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Override1.xml" ContentType="application/vnd.openxmlformats-officedocument.themeOverride+xml"/>
  <Override PartName="/ppt/notesSlides/notesSlide1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2.xml" ContentType="application/vnd.openxmlformats-officedocument.presentationml.notesSlide+xml"/>
  <Override PartName="/ppt/theme/themeOverride3.xml" ContentType="application/vnd.openxmlformats-officedocument.themeOverride+xml"/>
  <Override PartName="/ppt/notesSlides/notesSlide3.xml" ContentType="application/vnd.openxmlformats-officedocument.presentationml.notesSlide+xml"/>
  <Override PartName="/ppt/theme/themeOverride4.xml" ContentType="application/vnd.openxmlformats-officedocument.themeOverride+xml"/>
  <Override PartName="/ppt/notesSlides/notesSlide4.xml" ContentType="application/vnd.openxmlformats-officedocument.presentationml.notesSlide+xml"/>
  <Override PartName="/ppt/theme/themeOverride5.xml" ContentType="application/vnd.openxmlformats-officedocument.themeOverride+xml"/>
  <Override PartName="/ppt/notesSlides/notesSlide5.xml" ContentType="application/vnd.openxmlformats-officedocument.presentationml.notesSlide+xml"/>
  <Override PartName="/ppt/theme/themeOverride6.xml" ContentType="application/vnd.openxmlformats-officedocument.themeOverride+xml"/>
  <Override PartName="/ppt/notesSlides/notesSlide6.xml" ContentType="application/vnd.openxmlformats-officedocument.presentationml.notesSlide+xml"/>
  <Override PartName="/ppt/theme/themeOverride7.xml" ContentType="application/vnd.openxmlformats-officedocument.themeOverride+xml"/>
  <Override PartName="/ppt/notesSlides/notesSlide7.xml" ContentType="application/vnd.openxmlformats-officedocument.presentationml.notesSlide+xml"/>
  <Override PartName="/ppt/theme/themeOverride8.xml" ContentType="application/vnd.openxmlformats-officedocument.themeOverride+xml"/>
  <Override PartName="/ppt/notesSlides/notesSlide8.xml" ContentType="application/vnd.openxmlformats-officedocument.presentationml.notesSlide+xml"/>
  <Override PartName="/ppt/theme/themeOverride9.xml" ContentType="application/vnd.openxmlformats-officedocument.themeOverride+xml"/>
  <Override PartName="/ppt/notesSlides/notesSlide9.xml" ContentType="application/vnd.openxmlformats-officedocument.presentationml.notesSlide+xml"/>
  <Override PartName="/ppt/theme/themeOverride10.xml" ContentType="application/vnd.openxmlformats-officedocument.themeOverride+xml"/>
  <Override PartName="/ppt/notesSlides/notesSlide10.xml" ContentType="application/vnd.openxmlformats-officedocument.presentationml.notesSlide+xml"/>
  <Override PartName="/ppt/theme/themeOverride11.xml" ContentType="application/vnd.openxmlformats-officedocument.themeOverride+xml"/>
  <Override PartName="/ppt/notesSlides/notesSlide11.xml" ContentType="application/vnd.openxmlformats-officedocument.presentationml.notesSlide+xml"/>
  <Override PartName="/ppt/theme/themeOverride12.xml" ContentType="application/vnd.openxmlformats-officedocument.themeOverride+xml"/>
  <Override PartName="/ppt/notesSlides/notesSlide12.xml" ContentType="application/vnd.openxmlformats-officedocument.presentationml.notesSlide+xml"/>
  <Override PartName="/ppt/theme/themeOverride13.xml" ContentType="application/vnd.openxmlformats-officedocument.themeOverride+xml"/>
  <Override PartName="/ppt/notesSlides/notesSlide13.xml" ContentType="application/vnd.openxmlformats-officedocument.presentationml.notesSlide+xml"/>
  <Override PartName="/ppt/theme/themeOverride14.xml" ContentType="application/vnd.openxmlformats-officedocument.themeOverride+xml"/>
  <Override PartName="/ppt/notesSlides/notesSlide14.xml" ContentType="application/vnd.openxmlformats-officedocument.presentationml.notesSlide+xml"/>
  <Override PartName="/ppt/theme/themeOverride15.xml" ContentType="application/vnd.openxmlformats-officedocument.themeOverride+xml"/>
  <Override PartName="/ppt/notesSlides/notesSlide15.xml" ContentType="application/vnd.openxmlformats-officedocument.presentationml.notesSlide+xml"/>
  <Override PartName="/ppt/theme/themeOverride16.xml" ContentType="application/vnd.openxmlformats-officedocument.themeOverride+xml"/>
  <Override PartName="/ppt/notesSlides/notesSlide16.xml" ContentType="application/vnd.openxmlformats-officedocument.presentationml.notesSlide+xml"/>
  <Override PartName="/ppt/theme/themeOverride17.xml" ContentType="application/vnd.openxmlformats-officedocument.themeOverride+xml"/>
  <Override PartName="/ppt/notesSlides/notesSlide17.xml" ContentType="application/vnd.openxmlformats-officedocument.presentationml.notesSlide+xml"/>
  <Override PartName="/ppt/theme/themeOverride18.xml" ContentType="application/vnd.openxmlformats-officedocument.themeOverride+xml"/>
  <Override PartName="/ppt/notesSlides/notesSlide18.xml" ContentType="application/vnd.openxmlformats-officedocument.presentationml.notesSlide+xml"/>
  <Override PartName="/ppt/theme/themeOverride19.xml" ContentType="application/vnd.openxmlformats-officedocument.themeOverride+xml"/>
  <Override PartName="/ppt/notesSlides/notesSlide19.xml" ContentType="application/vnd.openxmlformats-officedocument.presentationml.notesSlide+xml"/>
  <Override PartName="/ppt/theme/themeOverride20.xml" ContentType="application/vnd.openxmlformats-officedocument.themeOverride+xml"/>
  <Override PartName="/ppt/notesSlides/notesSlide20.xml" ContentType="application/vnd.openxmlformats-officedocument.presentationml.notesSlide+xml"/>
  <Override PartName="/ppt/theme/themeOverride21.xml" ContentType="application/vnd.openxmlformats-officedocument.themeOverride+xml"/>
  <Override PartName="/ppt/notesSlides/notesSlide21.xml" ContentType="application/vnd.openxmlformats-officedocument.presentationml.notesSlide+xml"/>
  <Override PartName="/ppt/theme/themeOverride22.xml" ContentType="application/vnd.openxmlformats-officedocument.themeOverride+xml"/>
  <Override PartName="/ppt/notesSlides/notesSlide2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24"/>
  </p:notesMasterIdLst>
  <p:sldIdLst>
    <p:sldId id="256" r:id="rId2"/>
    <p:sldId id="258" r:id="rId3"/>
    <p:sldId id="257" r:id="rId4"/>
    <p:sldId id="270" r:id="rId5"/>
    <p:sldId id="272" r:id="rId6"/>
    <p:sldId id="273" r:id="rId7"/>
    <p:sldId id="274" r:id="rId8"/>
    <p:sldId id="259" r:id="rId9"/>
    <p:sldId id="266" r:id="rId10"/>
    <p:sldId id="267" r:id="rId11"/>
    <p:sldId id="268" r:id="rId12"/>
    <p:sldId id="269" r:id="rId13"/>
    <p:sldId id="260" r:id="rId14"/>
    <p:sldId id="275" r:id="rId15"/>
    <p:sldId id="276" r:id="rId16"/>
    <p:sldId id="277" r:id="rId17"/>
    <p:sldId id="278" r:id="rId18"/>
    <p:sldId id="261" r:id="rId19"/>
    <p:sldId id="280" r:id="rId20"/>
    <p:sldId id="286" r:id="rId21"/>
    <p:sldId id="290" r:id="rId22"/>
    <p:sldId id="291" r:id="rId23"/>
  </p:sldIdLst>
  <p:sldSz cx="12192000" cy="6858000"/>
  <p:notesSz cx="6858000" cy="9144000"/>
  <p:embeddedFontLst>
    <p:embeddedFont>
      <p:font typeface="等线" panose="02010600030101010101" pitchFamily="2" charset="-122"/>
      <p:regular r:id="rId25"/>
      <p:bold r:id="rId26"/>
    </p:embeddedFont>
  </p:embeddedFontLst>
  <p:custDataLst>
    <p:tags r:id="rId27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63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4DE2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 showGuides="1">
      <p:cViewPr varScale="1">
        <p:scale>
          <a:sx n="70" d="100"/>
          <a:sy n="70" d="100"/>
        </p:scale>
        <p:origin x="372" y="48"/>
      </p:cViewPr>
      <p:guideLst>
        <p:guide orient="horz" pos="2160"/>
        <p:guide pos="3863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2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1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ags" Target="tags/tag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9C4CAA2-B7FE-4BD5-BA0C-0D0AEFB581EE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E3694F1-8A87-4FD7-9915-84C790307C8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176670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zh-CN" altLang="en-US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7CD64D-B72C-4FF8-85BB-4AA899BC1DF5}" type="slidenum">
              <a:rPr lang="zh-CN" altLang="en-US" smtClean="0"/>
              <a:t>10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7CD64D-B72C-4FF8-85BB-4AA899BC1DF5}" type="slidenum">
              <a:rPr lang="zh-CN" altLang="en-US" smtClean="0"/>
              <a:t>11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7CD64D-B72C-4FF8-85BB-4AA899BC1DF5}" type="slidenum">
              <a:rPr lang="zh-CN" altLang="en-US" smtClean="0"/>
              <a:t>12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E3694F1-8A87-4FD7-9915-84C790307C8D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6581618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7CD64D-B72C-4FF8-85BB-4AA899BC1DF5}" type="slidenum">
              <a:rPr lang="zh-CN" altLang="en-US" smtClean="0"/>
              <a:t>14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7CD64D-B72C-4FF8-85BB-4AA899BC1DF5}" type="slidenum">
              <a:rPr lang="zh-CN" altLang="en-US" smtClean="0"/>
              <a:t>15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7CD64D-B72C-4FF8-85BB-4AA899BC1DF5}" type="slidenum">
              <a:rPr lang="zh-CN" altLang="en-US" smtClean="0"/>
              <a:t>16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7CD64D-B72C-4FF8-85BB-4AA899BC1DF5}" type="slidenum">
              <a:rPr lang="zh-CN" altLang="en-US" smtClean="0"/>
              <a:t>17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E3694F1-8A87-4FD7-9915-84C790307C8D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5138006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7CD64D-B72C-4FF8-85BB-4AA899BC1DF5}" type="slidenum">
              <a:rPr lang="zh-CN" altLang="en-US" smtClean="0"/>
              <a:t>19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E3694F1-8A87-4FD7-9915-84C790307C8D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7680571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7CD64D-B72C-4FF8-85BB-4AA899BC1DF5}" type="slidenum">
              <a:rPr lang="zh-CN" altLang="en-US" smtClean="0"/>
              <a:t>20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7CD64D-B72C-4FF8-85BB-4AA899BC1DF5}" type="slidenum">
              <a:rPr lang="zh-CN" altLang="en-US" smtClean="0"/>
              <a:t>21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E3694F1-8A87-4FD7-9915-84C790307C8D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6562635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E3694F1-8A87-4FD7-9915-84C790307C8D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22725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7CD64D-B72C-4FF8-85BB-4AA899BC1DF5}" type="slidenum">
              <a:rPr lang="zh-CN" altLang="en-US" smtClean="0"/>
              <a:t>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7CD64D-B72C-4FF8-85BB-4AA899BC1DF5}" type="slidenum">
              <a:rPr lang="zh-CN" altLang="en-US" smtClean="0"/>
              <a:t>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7CD64D-B72C-4FF8-85BB-4AA899BC1DF5}" type="slidenum">
              <a:rPr lang="zh-CN" altLang="en-US" smtClean="0"/>
              <a:t>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7CD64D-B72C-4FF8-85BB-4AA899BC1DF5}" type="slidenum">
              <a:rPr lang="zh-CN" altLang="en-US" smtClean="0"/>
              <a:t>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E3694F1-8A87-4FD7-9915-84C790307C8D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9430573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7CD64D-B72C-4FF8-85BB-4AA899BC1DF5}" type="slidenum">
              <a:rPr lang="zh-CN" altLang="en-US" smtClean="0"/>
              <a:t>9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C6A7E8-0F05-4A27-9D18-0FCECB788D4D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4D1770-4DFE-490C-8060-78589A273E3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C6A7E8-0F05-4A27-9D18-0FCECB788D4D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4D1770-4DFE-490C-8060-78589A273E3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C6A7E8-0F05-4A27-9D18-0FCECB788D4D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4D1770-4DFE-490C-8060-78589A273E3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C6A7E8-0F05-4A27-9D18-0FCECB788D4D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4D1770-4DFE-490C-8060-78589A273E3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C6A7E8-0F05-4A27-9D18-0FCECB788D4D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4D1770-4DFE-490C-8060-78589A273E3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C6A7E8-0F05-4A27-9D18-0FCECB788D4D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4D1770-4DFE-490C-8060-78589A273E3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C6A7E8-0F05-4A27-9D18-0FCECB788D4D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4D1770-4DFE-490C-8060-78589A273E3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C6A7E8-0F05-4A27-9D18-0FCECB788D4D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4D1770-4DFE-490C-8060-78589A273E3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auto">
          <a:xfrm>
            <a:off x="0" y="0"/>
            <a:ext cx="12192000" cy="6859588"/>
          </a:xfrm>
          <a:prstGeom prst="rect">
            <a:avLst/>
          </a:prstGeom>
          <a:solidFill>
            <a:srgbClr val="96C9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7" name="组合 6"/>
          <p:cNvGrpSpPr/>
          <p:nvPr userDrawn="1"/>
        </p:nvGrpSpPr>
        <p:grpSpPr>
          <a:xfrm>
            <a:off x="-179615" y="3279898"/>
            <a:ext cx="12709071" cy="3774046"/>
            <a:chOff x="-179615" y="3279898"/>
            <a:chExt cx="12709071" cy="3774046"/>
          </a:xfrm>
        </p:grpSpPr>
        <p:sp>
          <p:nvSpPr>
            <p:cNvPr id="8" name="矩形 7"/>
            <p:cNvSpPr/>
            <p:nvPr/>
          </p:nvSpPr>
          <p:spPr>
            <a:xfrm>
              <a:off x="26151" y="5796853"/>
              <a:ext cx="12224237" cy="1076098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Freeform 1893"/>
            <p:cNvSpPr/>
            <p:nvPr/>
          </p:nvSpPr>
          <p:spPr bwMode="auto">
            <a:xfrm>
              <a:off x="1588" y="4791167"/>
              <a:ext cx="12188825" cy="2081784"/>
            </a:xfrm>
            <a:custGeom>
              <a:avLst/>
              <a:gdLst>
                <a:gd name="T0" fmla="*/ 106 w 7165"/>
                <a:gd name="T1" fmla="*/ 0 h 1510"/>
                <a:gd name="T2" fmla="*/ 335 w 7165"/>
                <a:gd name="T3" fmla="*/ 104 h 1510"/>
                <a:gd name="T4" fmla="*/ 722 w 7165"/>
                <a:gd name="T5" fmla="*/ 234 h 1510"/>
                <a:gd name="T6" fmla="*/ 898 w 7165"/>
                <a:gd name="T7" fmla="*/ 208 h 1510"/>
                <a:gd name="T8" fmla="*/ 1162 w 7165"/>
                <a:gd name="T9" fmla="*/ 495 h 1510"/>
                <a:gd name="T10" fmla="*/ 1444 w 7165"/>
                <a:gd name="T11" fmla="*/ 338 h 1510"/>
                <a:gd name="T12" fmla="*/ 1708 w 7165"/>
                <a:gd name="T13" fmla="*/ 364 h 1510"/>
                <a:gd name="T14" fmla="*/ 1954 w 7165"/>
                <a:gd name="T15" fmla="*/ 703 h 1510"/>
                <a:gd name="T16" fmla="*/ 2342 w 7165"/>
                <a:gd name="T17" fmla="*/ 442 h 1510"/>
                <a:gd name="T18" fmla="*/ 2658 w 7165"/>
                <a:gd name="T19" fmla="*/ 260 h 1510"/>
                <a:gd name="T20" fmla="*/ 2993 w 7165"/>
                <a:gd name="T21" fmla="*/ 416 h 1510"/>
                <a:gd name="T22" fmla="*/ 3222 w 7165"/>
                <a:gd name="T23" fmla="*/ 260 h 1510"/>
                <a:gd name="T24" fmla="*/ 3521 w 7165"/>
                <a:gd name="T25" fmla="*/ 469 h 1510"/>
                <a:gd name="T26" fmla="*/ 3926 w 7165"/>
                <a:gd name="T27" fmla="*/ 234 h 1510"/>
                <a:gd name="T28" fmla="*/ 4278 w 7165"/>
                <a:gd name="T29" fmla="*/ 495 h 1510"/>
                <a:gd name="T30" fmla="*/ 4507 w 7165"/>
                <a:gd name="T31" fmla="*/ 208 h 1510"/>
                <a:gd name="T32" fmla="*/ 4912 w 7165"/>
                <a:gd name="T33" fmla="*/ 416 h 1510"/>
                <a:gd name="T34" fmla="*/ 5299 w 7165"/>
                <a:gd name="T35" fmla="*/ 520 h 1510"/>
                <a:gd name="T36" fmla="*/ 5616 w 7165"/>
                <a:gd name="T37" fmla="*/ 364 h 1510"/>
                <a:gd name="T38" fmla="*/ 6038 w 7165"/>
                <a:gd name="T39" fmla="*/ 495 h 1510"/>
                <a:gd name="T40" fmla="*/ 6214 w 7165"/>
                <a:gd name="T41" fmla="*/ 520 h 1510"/>
                <a:gd name="T42" fmla="*/ 6549 w 7165"/>
                <a:gd name="T43" fmla="*/ 416 h 1510"/>
                <a:gd name="T44" fmla="*/ 6953 w 7165"/>
                <a:gd name="T45" fmla="*/ 442 h 1510"/>
                <a:gd name="T46" fmla="*/ 7165 w 7165"/>
                <a:gd name="T47" fmla="*/ 312 h 1510"/>
                <a:gd name="T48" fmla="*/ 7059 w 7165"/>
                <a:gd name="T49" fmla="*/ 1405 h 1510"/>
                <a:gd name="T50" fmla="*/ 6901 w 7165"/>
                <a:gd name="T51" fmla="*/ 1119 h 1510"/>
                <a:gd name="T52" fmla="*/ 6531 w 7165"/>
                <a:gd name="T53" fmla="*/ 1093 h 1510"/>
                <a:gd name="T54" fmla="*/ 6109 w 7165"/>
                <a:gd name="T55" fmla="*/ 1015 h 1510"/>
                <a:gd name="T56" fmla="*/ 5827 w 7165"/>
                <a:gd name="T57" fmla="*/ 1197 h 1510"/>
                <a:gd name="T58" fmla="*/ 5528 w 7165"/>
                <a:gd name="T59" fmla="*/ 1327 h 1510"/>
                <a:gd name="T60" fmla="*/ 5105 w 7165"/>
                <a:gd name="T61" fmla="*/ 1145 h 1510"/>
                <a:gd name="T62" fmla="*/ 4912 w 7165"/>
                <a:gd name="T63" fmla="*/ 833 h 1510"/>
                <a:gd name="T64" fmla="*/ 4560 w 7165"/>
                <a:gd name="T65" fmla="*/ 963 h 1510"/>
                <a:gd name="T66" fmla="*/ 4295 w 7165"/>
                <a:gd name="T67" fmla="*/ 1171 h 1510"/>
                <a:gd name="T68" fmla="*/ 3891 w 7165"/>
                <a:gd name="T69" fmla="*/ 963 h 1510"/>
                <a:gd name="T70" fmla="*/ 3556 w 7165"/>
                <a:gd name="T71" fmla="*/ 911 h 1510"/>
                <a:gd name="T72" fmla="*/ 3239 w 7165"/>
                <a:gd name="T73" fmla="*/ 937 h 1510"/>
                <a:gd name="T74" fmla="*/ 3010 w 7165"/>
                <a:gd name="T75" fmla="*/ 989 h 1510"/>
                <a:gd name="T76" fmla="*/ 2694 w 7165"/>
                <a:gd name="T77" fmla="*/ 1093 h 1510"/>
                <a:gd name="T78" fmla="*/ 2412 w 7165"/>
                <a:gd name="T79" fmla="*/ 1119 h 1510"/>
                <a:gd name="T80" fmla="*/ 2130 w 7165"/>
                <a:gd name="T81" fmla="*/ 1171 h 1510"/>
                <a:gd name="T82" fmla="*/ 1884 w 7165"/>
                <a:gd name="T83" fmla="*/ 1301 h 1510"/>
                <a:gd name="T84" fmla="*/ 1620 w 7165"/>
                <a:gd name="T85" fmla="*/ 1301 h 1510"/>
                <a:gd name="T86" fmla="*/ 1338 w 7165"/>
                <a:gd name="T87" fmla="*/ 885 h 1510"/>
                <a:gd name="T88" fmla="*/ 1057 w 7165"/>
                <a:gd name="T89" fmla="*/ 1041 h 1510"/>
                <a:gd name="T90" fmla="*/ 617 w 7165"/>
                <a:gd name="T91" fmla="*/ 1145 h 1510"/>
                <a:gd name="T92" fmla="*/ 247 w 7165"/>
                <a:gd name="T93" fmla="*/ 1067 h 1510"/>
                <a:gd name="T94" fmla="*/ 0 w 7165"/>
                <a:gd name="T95" fmla="*/ 1249 h 1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165" h="1510">
                  <a:moveTo>
                    <a:pt x="0" y="104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36" y="234"/>
                    <a:pt x="141" y="130"/>
                  </a:cubicBezTo>
                  <a:cubicBezTo>
                    <a:pt x="247" y="26"/>
                    <a:pt x="265" y="0"/>
                    <a:pt x="335" y="104"/>
                  </a:cubicBezTo>
                  <a:cubicBezTo>
                    <a:pt x="405" y="208"/>
                    <a:pt x="458" y="234"/>
                    <a:pt x="458" y="234"/>
                  </a:cubicBezTo>
                  <a:cubicBezTo>
                    <a:pt x="458" y="234"/>
                    <a:pt x="669" y="130"/>
                    <a:pt x="722" y="234"/>
                  </a:cubicBezTo>
                  <a:cubicBezTo>
                    <a:pt x="775" y="338"/>
                    <a:pt x="881" y="338"/>
                    <a:pt x="881" y="338"/>
                  </a:cubicBezTo>
                  <a:cubicBezTo>
                    <a:pt x="881" y="338"/>
                    <a:pt x="828" y="156"/>
                    <a:pt x="898" y="208"/>
                  </a:cubicBezTo>
                  <a:cubicBezTo>
                    <a:pt x="969" y="260"/>
                    <a:pt x="916" y="390"/>
                    <a:pt x="986" y="390"/>
                  </a:cubicBezTo>
                  <a:cubicBezTo>
                    <a:pt x="1057" y="390"/>
                    <a:pt x="1162" y="495"/>
                    <a:pt x="1162" y="495"/>
                  </a:cubicBezTo>
                  <a:cubicBezTo>
                    <a:pt x="1162" y="495"/>
                    <a:pt x="1215" y="208"/>
                    <a:pt x="1321" y="234"/>
                  </a:cubicBezTo>
                  <a:cubicBezTo>
                    <a:pt x="1426" y="260"/>
                    <a:pt x="1409" y="442"/>
                    <a:pt x="1444" y="338"/>
                  </a:cubicBezTo>
                  <a:cubicBezTo>
                    <a:pt x="1479" y="234"/>
                    <a:pt x="1479" y="104"/>
                    <a:pt x="1567" y="156"/>
                  </a:cubicBezTo>
                  <a:cubicBezTo>
                    <a:pt x="1655" y="208"/>
                    <a:pt x="1638" y="442"/>
                    <a:pt x="1708" y="364"/>
                  </a:cubicBezTo>
                  <a:cubicBezTo>
                    <a:pt x="1778" y="286"/>
                    <a:pt x="1814" y="390"/>
                    <a:pt x="1831" y="495"/>
                  </a:cubicBezTo>
                  <a:cubicBezTo>
                    <a:pt x="1849" y="599"/>
                    <a:pt x="1884" y="755"/>
                    <a:pt x="1954" y="703"/>
                  </a:cubicBezTo>
                  <a:cubicBezTo>
                    <a:pt x="2025" y="651"/>
                    <a:pt x="2236" y="729"/>
                    <a:pt x="2236" y="729"/>
                  </a:cubicBezTo>
                  <a:cubicBezTo>
                    <a:pt x="2236" y="729"/>
                    <a:pt x="2254" y="364"/>
                    <a:pt x="2342" y="442"/>
                  </a:cubicBezTo>
                  <a:cubicBezTo>
                    <a:pt x="2430" y="520"/>
                    <a:pt x="2570" y="469"/>
                    <a:pt x="2570" y="469"/>
                  </a:cubicBezTo>
                  <a:cubicBezTo>
                    <a:pt x="2570" y="469"/>
                    <a:pt x="2588" y="182"/>
                    <a:pt x="2658" y="260"/>
                  </a:cubicBezTo>
                  <a:cubicBezTo>
                    <a:pt x="2729" y="338"/>
                    <a:pt x="2764" y="416"/>
                    <a:pt x="2764" y="416"/>
                  </a:cubicBezTo>
                  <a:cubicBezTo>
                    <a:pt x="2764" y="416"/>
                    <a:pt x="2940" y="442"/>
                    <a:pt x="2993" y="416"/>
                  </a:cubicBezTo>
                  <a:cubicBezTo>
                    <a:pt x="3046" y="390"/>
                    <a:pt x="3134" y="495"/>
                    <a:pt x="3134" y="495"/>
                  </a:cubicBezTo>
                  <a:cubicBezTo>
                    <a:pt x="3134" y="495"/>
                    <a:pt x="3134" y="208"/>
                    <a:pt x="3222" y="260"/>
                  </a:cubicBezTo>
                  <a:cubicBezTo>
                    <a:pt x="3310" y="312"/>
                    <a:pt x="3239" y="469"/>
                    <a:pt x="3327" y="442"/>
                  </a:cubicBezTo>
                  <a:cubicBezTo>
                    <a:pt x="3415" y="416"/>
                    <a:pt x="3468" y="547"/>
                    <a:pt x="3521" y="469"/>
                  </a:cubicBezTo>
                  <a:cubicBezTo>
                    <a:pt x="3574" y="390"/>
                    <a:pt x="3785" y="469"/>
                    <a:pt x="3785" y="469"/>
                  </a:cubicBezTo>
                  <a:cubicBezTo>
                    <a:pt x="3785" y="469"/>
                    <a:pt x="3855" y="182"/>
                    <a:pt x="3926" y="234"/>
                  </a:cubicBezTo>
                  <a:cubicBezTo>
                    <a:pt x="3996" y="286"/>
                    <a:pt x="3979" y="495"/>
                    <a:pt x="4031" y="442"/>
                  </a:cubicBezTo>
                  <a:cubicBezTo>
                    <a:pt x="4084" y="390"/>
                    <a:pt x="4225" y="547"/>
                    <a:pt x="4278" y="495"/>
                  </a:cubicBezTo>
                  <a:cubicBezTo>
                    <a:pt x="4331" y="442"/>
                    <a:pt x="4419" y="416"/>
                    <a:pt x="4419" y="416"/>
                  </a:cubicBezTo>
                  <a:cubicBezTo>
                    <a:pt x="4419" y="416"/>
                    <a:pt x="4436" y="156"/>
                    <a:pt x="4507" y="208"/>
                  </a:cubicBezTo>
                  <a:cubicBezTo>
                    <a:pt x="4577" y="260"/>
                    <a:pt x="4577" y="416"/>
                    <a:pt x="4630" y="364"/>
                  </a:cubicBezTo>
                  <a:cubicBezTo>
                    <a:pt x="4683" y="312"/>
                    <a:pt x="4859" y="442"/>
                    <a:pt x="4912" y="416"/>
                  </a:cubicBezTo>
                  <a:cubicBezTo>
                    <a:pt x="4964" y="390"/>
                    <a:pt x="4964" y="390"/>
                    <a:pt x="5123" y="416"/>
                  </a:cubicBezTo>
                  <a:cubicBezTo>
                    <a:pt x="5281" y="442"/>
                    <a:pt x="5246" y="573"/>
                    <a:pt x="5299" y="520"/>
                  </a:cubicBezTo>
                  <a:cubicBezTo>
                    <a:pt x="5352" y="469"/>
                    <a:pt x="5492" y="495"/>
                    <a:pt x="5492" y="495"/>
                  </a:cubicBezTo>
                  <a:cubicBezTo>
                    <a:pt x="5492" y="495"/>
                    <a:pt x="5528" y="364"/>
                    <a:pt x="5616" y="364"/>
                  </a:cubicBezTo>
                  <a:cubicBezTo>
                    <a:pt x="5704" y="364"/>
                    <a:pt x="5721" y="520"/>
                    <a:pt x="5792" y="495"/>
                  </a:cubicBezTo>
                  <a:cubicBezTo>
                    <a:pt x="5862" y="469"/>
                    <a:pt x="6038" y="495"/>
                    <a:pt x="6038" y="495"/>
                  </a:cubicBezTo>
                  <a:cubicBezTo>
                    <a:pt x="6038" y="338"/>
                    <a:pt x="6038" y="338"/>
                    <a:pt x="6038" y="338"/>
                  </a:cubicBezTo>
                  <a:cubicBezTo>
                    <a:pt x="6038" y="338"/>
                    <a:pt x="6214" y="599"/>
                    <a:pt x="6214" y="520"/>
                  </a:cubicBezTo>
                  <a:cubicBezTo>
                    <a:pt x="6214" y="442"/>
                    <a:pt x="6355" y="625"/>
                    <a:pt x="6390" y="520"/>
                  </a:cubicBezTo>
                  <a:cubicBezTo>
                    <a:pt x="6425" y="416"/>
                    <a:pt x="6478" y="416"/>
                    <a:pt x="6549" y="416"/>
                  </a:cubicBezTo>
                  <a:cubicBezTo>
                    <a:pt x="6619" y="416"/>
                    <a:pt x="6672" y="573"/>
                    <a:pt x="6725" y="520"/>
                  </a:cubicBezTo>
                  <a:cubicBezTo>
                    <a:pt x="6777" y="469"/>
                    <a:pt x="6918" y="520"/>
                    <a:pt x="6953" y="442"/>
                  </a:cubicBezTo>
                  <a:cubicBezTo>
                    <a:pt x="6989" y="364"/>
                    <a:pt x="7094" y="520"/>
                    <a:pt x="7094" y="520"/>
                  </a:cubicBezTo>
                  <a:cubicBezTo>
                    <a:pt x="7165" y="312"/>
                    <a:pt x="7165" y="312"/>
                    <a:pt x="7165" y="312"/>
                  </a:cubicBezTo>
                  <a:cubicBezTo>
                    <a:pt x="7165" y="1301"/>
                    <a:pt x="7165" y="1301"/>
                    <a:pt x="7165" y="1301"/>
                  </a:cubicBezTo>
                  <a:cubicBezTo>
                    <a:pt x="7165" y="1301"/>
                    <a:pt x="7112" y="1431"/>
                    <a:pt x="7059" y="1405"/>
                  </a:cubicBezTo>
                  <a:cubicBezTo>
                    <a:pt x="7006" y="1379"/>
                    <a:pt x="6953" y="1327"/>
                    <a:pt x="6953" y="1327"/>
                  </a:cubicBezTo>
                  <a:cubicBezTo>
                    <a:pt x="6901" y="1119"/>
                    <a:pt x="6901" y="1119"/>
                    <a:pt x="6901" y="1119"/>
                  </a:cubicBezTo>
                  <a:cubicBezTo>
                    <a:pt x="6760" y="1119"/>
                    <a:pt x="6760" y="1119"/>
                    <a:pt x="6760" y="1119"/>
                  </a:cubicBezTo>
                  <a:cubicBezTo>
                    <a:pt x="6531" y="1093"/>
                    <a:pt x="6531" y="1093"/>
                    <a:pt x="6531" y="1093"/>
                  </a:cubicBezTo>
                  <a:cubicBezTo>
                    <a:pt x="6531" y="1093"/>
                    <a:pt x="6408" y="1249"/>
                    <a:pt x="6390" y="1171"/>
                  </a:cubicBezTo>
                  <a:cubicBezTo>
                    <a:pt x="6373" y="1093"/>
                    <a:pt x="6197" y="1015"/>
                    <a:pt x="6109" y="1015"/>
                  </a:cubicBezTo>
                  <a:cubicBezTo>
                    <a:pt x="6021" y="1015"/>
                    <a:pt x="5950" y="989"/>
                    <a:pt x="5950" y="1093"/>
                  </a:cubicBezTo>
                  <a:cubicBezTo>
                    <a:pt x="5950" y="1197"/>
                    <a:pt x="5792" y="1067"/>
                    <a:pt x="5827" y="1197"/>
                  </a:cubicBezTo>
                  <a:cubicBezTo>
                    <a:pt x="5862" y="1327"/>
                    <a:pt x="5792" y="1405"/>
                    <a:pt x="5721" y="1379"/>
                  </a:cubicBezTo>
                  <a:cubicBezTo>
                    <a:pt x="5651" y="1354"/>
                    <a:pt x="5528" y="1327"/>
                    <a:pt x="5528" y="1327"/>
                  </a:cubicBezTo>
                  <a:cubicBezTo>
                    <a:pt x="5528" y="1327"/>
                    <a:pt x="5545" y="1223"/>
                    <a:pt x="5422" y="1249"/>
                  </a:cubicBezTo>
                  <a:cubicBezTo>
                    <a:pt x="5299" y="1275"/>
                    <a:pt x="5123" y="1249"/>
                    <a:pt x="5105" y="1145"/>
                  </a:cubicBezTo>
                  <a:cubicBezTo>
                    <a:pt x="5088" y="1041"/>
                    <a:pt x="5000" y="1041"/>
                    <a:pt x="5000" y="963"/>
                  </a:cubicBezTo>
                  <a:cubicBezTo>
                    <a:pt x="5000" y="885"/>
                    <a:pt x="5035" y="781"/>
                    <a:pt x="4912" y="833"/>
                  </a:cubicBezTo>
                  <a:cubicBezTo>
                    <a:pt x="4788" y="885"/>
                    <a:pt x="4665" y="833"/>
                    <a:pt x="4665" y="911"/>
                  </a:cubicBezTo>
                  <a:cubicBezTo>
                    <a:pt x="4665" y="989"/>
                    <a:pt x="4560" y="885"/>
                    <a:pt x="4560" y="963"/>
                  </a:cubicBezTo>
                  <a:cubicBezTo>
                    <a:pt x="4560" y="1041"/>
                    <a:pt x="4419" y="1015"/>
                    <a:pt x="4454" y="1067"/>
                  </a:cubicBezTo>
                  <a:cubicBezTo>
                    <a:pt x="4489" y="1119"/>
                    <a:pt x="4348" y="1275"/>
                    <a:pt x="4295" y="1171"/>
                  </a:cubicBezTo>
                  <a:cubicBezTo>
                    <a:pt x="4243" y="1067"/>
                    <a:pt x="4172" y="1015"/>
                    <a:pt x="4084" y="1015"/>
                  </a:cubicBezTo>
                  <a:cubicBezTo>
                    <a:pt x="3996" y="1015"/>
                    <a:pt x="3943" y="833"/>
                    <a:pt x="3891" y="963"/>
                  </a:cubicBezTo>
                  <a:cubicBezTo>
                    <a:pt x="3838" y="1093"/>
                    <a:pt x="3715" y="1119"/>
                    <a:pt x="3679" y="1015"/>
                  </a:cubicBezTo>
                  <a:cubicBezTo>
                    <a:pt x="3644" y="911"/>
                    <a:pt x="3662" y="911"/>
                    <a:pt x="3556" y="911"/>
                  </a:cubicBezTo>
                  <a:cubicBezTo>
                    <a:pt x="3451" y="911"/>
                    <a:pt x="3503" y="703"/>
                    <a:pt x="3398" y="781"/>
                  </a:cubicBezTo>
                  <a:cubicBezTo>
                    <a:pt x="3292" y="859"/>
                    <a:pt x="3222" y="807"/>
                    <a:pt x="3239" y="937"/>
                  </a:cubicBezTo>
                  <a:cubicBezTo>
                    <a:pt x="3257" y="1067"/>
                    <a:pt x="3239" y="1197"/>
                    <a:pt x="3187" y="1145"/>
                  </a:cubicBezTo>
                  <a:cubicBezTo>
                    <a:pt x="3134" y="1093"/>
                    <a:pt x="3081" y="963"/>
                    <a:pt x="3010" y="989"/>
                  </a:cubicBezTo>
                  <a:cubicBezTo>
                    <a:pt x="2940" y="1015"/>
                    <a:pt x="2852" y="885"/>
                    <a:pt x="2817" y="963"/>
                  </a:cubicBezTo>
                  <a:cubicBezTo>
                    <a:pt x="2782" y="1041"/>
                    <a:pt x="2782" y="1093"/>
                    <a:pt x="2694" y="1093"/>
                  </a:cubicBezTo>
                  <a:cubicBezTo>
                    <a:pt x="2606" y="1093"/>
                    <a:pt x="2482" y="989"/>
                    <a:pt x="2482" y="989"/>
                  </a:cubicBezTo>
                  <a:cubicBezTo>
                    <a:pt x="2482" y="989"/>
                    <a:pt x="2412" y="989"/>
                    <a:pt x="2412" y="1119"/>
                  </a:cubicBezTo>
                  <a:cubicBezTo>
                    <a:pt x="2412" y="1249"/>
                    <a:pt x="2377" y="1405"/>
                    <a:pt x="2306" y="1327"/>
                  </a:cubicBezTo>
                  <a:cubicBezTo>
                    <a:pt x="2236" y="1249"/>
                    <a:pt x="2130" y="1171"/>
                    <a:pt x="2130" y="1171"/>
                  </a:cubicBezTo>
                  <a:cubicBezTo>
                    <a:pt x="2130" y="1171"/>
                    <a:pt x="2130" y="1405"/>
                    <a:pt x="2078" y="1354"/>
                  </a:cubicBezTo>
                  <a:cubicBezTo>
                    <a:pt x="2025" y="1301"/>
                    <a:pt x="1937" y="1249"/>
                    <a:pt x="1884" y="1301"/>
                  </a:cubicBezTo>
                  <a:cubicBezTo>
                    <a:pt x="1831" y="1354"/>
                    <a:pt x="1743" y="1354"/>
                    <a:pt x="1743" y="1354"/>
                  </a:cubicBezTo>
                  <a:cubicBezTo>
                    <a:pt x="1620" y="1301"/>
                    <a:pt x="1620" y="1301"/>
                    <a:pt x="1620" y="1301"/>
                  </a:cubicBezTo>
                  <a:cubicBezTo>
                    <a:pt x="1620" y="1301"/>
                    <a:pt x="1409" y="1510"/>
                    <a:pt x="1426" y="1197"/>
                  </a:cubicBezTo>
                  <a:cubicBezTo>
                    <a:pt x="1444" y="885"/>
                    <a:pt x="1391" y="885"/>
                    <a:pt x="1338" y="885"/>
                  </a:cubicBezTo>
                  <a:cubicBezTo>
                    <a:pt x="1285" y="885"/>
                    <a:pt x="1197" y="989"/>
                    <a:pt x="1197" y="989"/>
                  </a:cubicBezTo>
                  <a:cubicBezTo>
                    <a:pt x="1197" y="989"/>
                    <a:pt x="1180" y="1067"/>
                    <a:pt x="1057" y="1041"/>
                  </a:cubicBezTo>
                  <a:cubicBezTo>
                    <a:pt x="933" y="1015"/>
                    <a:pt x="898" y="937"/>
                    <a:pt x="810" y="1041"/>
                  </a:cubicBezTo>
                  <a:cubicBezTo>
                    <a:pt x="722" y="1145"/>
                    <a:pt x="617" y="1145"/>
                    <a:pt x="617" y="1145"/>
                  </a:cubicBezTo>
                  <a:cubicBezTo>
                    <a:pt x="617" y="1145"/>
                    <a:pt x="529" y="1197"/>
                    <a:pt x="441" y="1119"/>
                  </a:cubicBezTo>
                  <a:cubicBezTo>
                    <a:pt x="353" y="1041"/>
                    <a:pt x="300" y="989"/>
                    <a:pt x="247" y="1067"/>
                  </a:cubicBezTo>
                  <a:cubicBezTo>
                    <a:pt x="194" y="1145"/>
                    <a:pt x="212" y="1249"/>
                    <a:pt x="159" y="1249"/>
                  </a:cubicBezTo>
                  <a:cubicBezTo>
                    <a:pt x="106" y="1249"/>
                    <a:pt x="0" y="1249"/>
                    <a:pt x="0" y="1249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-179615" y="5012410"/>
              <a:ext cx="6613071" cy="2041534"/>
              <a:chOff x="-76200" y="1552576"/>
              <a:chExt cx="12336463" cy="3808413"/>
            </a:xfrm>
          </p:grpSpPr>
          <p:grpSp>
            <p:nvGrpSpPr>
              <p:cNvPr id="1891" name="Group 209"/>
              <p:cNvGrpSpPr/>
              <p:nvPr/>
            </p:nvGrpSpPr>
            <p:grpSpPr bwMode="auto">
              <a:xfrm>
                <a:off x="-76200" y="1628776"/>
                <a:ext cx="12336463" cy="3732213"/>
                <a:chOff x="-48" y="1026"/>
                <a:chExt cx="7771" cy="2351"/>
              </a:xfrm>
            </p:grpSpPr>
            <p:sp>
              <p:nvSpPr>
                <p:cNvPr id="2564" name="Freeform 9"/>
                <p:cNvSpPr/>
                <p:nvPr/>
              </p:nvSpPr>
              <p:spPr bwMode="auto">
                <a:xfrm>
                  <a:off x="6373" y="1920"/>
                  <a:ext cx="404" cy="515"/>
                </a:xfrm>
                <a:custGeom>
                  <a:avLst/>
                  <a:gdLst>
                    <a:gd name="T0" fmla="*/ 88 w 369"/>
                    <a:gd name="T1" fmla="*/ 157 h 469"/>
                    <a:gd name="T2" fmla="*/ 141 w 369"/>
                    <a:gd name="T3" fmla="*/ 26 h 469"/>
                    <a:gd name="T4" fmla="*/ 229 w 369"/>
                    <a:gd name="T5" fmla="*/ 78 h 469"/>
                    <a:gd name="T6" fmla="*/ 369 w 369"/>
                    <a:gd name="T7" fmla="*/ 130 h 469"/>
                    <a:gd name="T8" fmla="*/ 281 w 369"/>
                    <a:gd name="T9" fmla="*/ 235 h 469"/>
                    <a:gd name="T10" fmla="*/ 141 w 369"/>
                    <a:gd name="T11" fmla="*/ 287 h 469"/>
                    <a:gd name="T12" fmla="*/ 229 w 369"/>
                    <a:gd name="T13" fmla="*/ 469 h 469"/>
                    <a:gd name="T14" fmla="*/ 88 w 369"/>
                    <a:gd name="T15" fmla="*/ 339 h 469"/>
                    <a:gd name="T16" fmla="*/ 88 w 369"/>
                    <a:gd name="T17" fmla="*/ 157 h 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9" h="469">
                      <a:moveTo>
                        <a:pt x="88" y="157"/>
                      </a:moveTo>
                      <a:cubicBezTo>
                        <a:pt x="88" y="157"/>
                        <a:pt x="70" y="52"/>
                        <a:pt x="141" y="26"/>
                      </a:cubicBezTo>
                      <a:cubicBezTo>
                        <a:pt x="211" y="0"/>
                        <a:pt x="176" y="104"/>
                        <a:pt x="229" y="78"/>
                      </a:cubicBezTo>
                      <a:cubicBezTo>
                        <a:pt x="281" y="52"/>
                        <a:pt x="369" y="130"/>
                        <a:pt x="369" y="130"/>
                      </a:cubicBezTo>
                      <a:cubicBezTo>
                        <a:pt x="369" y="130"/>
                        <a:pt x="369" y="208"/>
                        <a:pt x="281" y="235"/>
                      </a:cubicBezTo>
                      <a:cubicBezTo>
                        <a:pt x="193" y="261"/>
                        <a:pt x="88" y="261"/>
                        <a:pt x="141" y="287"/>
                      </a:cubicBezTo>
                      <a:cubicBezTo>
                        <a:pt x="193" y="313"/>
                        <a:pt x="281" y="469"/>
                        <a:pt x="229" y="469"/>
                      </a:cubicBezTo>
                      <a:cubicBezTo>
                        <a:pt x="176" y="469"/>
                        <a:pt x="176" y="391"/>
                        <a:pt x="88" y="339"/>
                      </a:cubicBezTo>
                      <a:cubicBezTo>
                        <a:pt x="0" y="287"/>
                        <a:pt x="17" y="208"/>
                        <a:pt x="88" y="157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5" name="Freeform 10"/>
                <p:cNvSpPr/>
                <p:nvPr/>
              </p:nvSpPr>
              <p:spPr bwMode="auto">
                <a:xfrm>
                  <a:off x="6835" y="2034"/>
                  <a:ext cx="560" cy="429"/>
                </a:xfrm>
                <a:custGeom>
                  <a:avLst/>
                  <a:gdLst>
                    <a:gd name="T0" fmla="*/ 159 w 511"/>
                    <a:gd name="T1" fmla="*/ 53 h 391"/>
                    <a:gd name="T2" fmla="*/ 71 w 511"/>
                    <a:gd name="T3" fmla="*/ 183 h 391"/>
                    <a:gd name="T4" fmla="*/ 106 w 511"/>
                    <a:gd name="T5" fmla="*/ 339 h 391"/>
                    <a:gd name="T6" fmla="*/ 264 w 511"/>
                    <a:gd name="T7" fmla="*/ 209 h 391"/>
                    <a:gd name="T8" fmla="*/ 405 w 511"/>
                    <a:gd name="T9" fmla="*/ 261 h 391"/>
                    <a:gd name="T10" fmla="*/ 370 w 511"/>
                    <a:gd name="T11" fmla="*/ 26 h 391"/>
                    <a:gd name="T12" fmla="*/ 159 w 511"/>
                    <a:gd name="T13" fmla="*/ 53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1" h="391">
                      <a:moveTo>
                        <a:pt x="159" y="53"/>
                      </a:moveTo>
                      <a:cubicBezTo>
                        <a:pt x="159" y="53"/>
                        <a:pt x="0" y="131"/>
                        <a:pt x="71" y="183"/>
                      </a:cubicBezTo>
                      <a:cubicBezTo>
                        <a:pt x="141" y="235"/>
                        <a:pt x="0" y="391"/>
                        <a:pt x="106" y="339"/>
                      </a:cubicBezTo>
                      <a:cubicBezTo>
                        <a:pt x="212" y="287"/>
                        <a:pt x="194" y="209"/>
                        <a:pt x="264" y="209"/>
                      </a:cubicBezTo>
                      <a:cubicBezTo>
                        <a:pt x="335" y="209"/>
                        <a:pt x="405" y="365"/>
                        <a:pt x="405" y="261"/>
                      </a:cubicBezTo>
                      <a:cubicBezTo>
                        <a:pt x="405" y="157"/>
                        <a:pt x="511" y="0"/>
                        <a:pt x="370" y="26"/>
                      </a:cubicBezTo>
                      <a:cubicBezTo>
                        <a:pt x="229" y="53"/>
                        <a:pt x="159" y="53"/>
                        <a:pt x="159" y="5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6" name="Freeform 11"/>
                <p:cNvSpPr/>
                <p:nvPr/>
              </p:nvSpPr>
              <p:spPr bwMode="auto">
                <a:xfrm>
                  <a:off x="6817" y="2520"/>
                  <a:ext cx="366" cy="343"/>
                </a:xfrm>
                <a:custGeom>
                  <a:avLst/>
                  <a:gdLst>
                    <a:gd name="T0" fmla="*/ 105 w 334"/>
                    <a:gd name="T1" fmla="*/ 52 h 312"/>
                    <a:gd name="T2" fmla="*/ 53 w 334"/>
                    <a:gd name="T3" fmla="*/ 156 h 312"/>
                    <a:gd name="T4" fmla="*/ 158 w 334"/>
                    <a:gd name="T5" fmla="*/ 260 h 312"/>
                    <a:gd name="T6" fmla="*/ 264 w 334"/>
                    <a:gd name="T7" fmla="*/ 156 h 312"/>
                    <a:gd name="T8" fmla="*/ 105 w 334"/>
                    <a:gd name="T9" fmla="*/ 52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4" h="312">
                      <a:moveTo>
                        <a:pt x="105" y="52"/>
                      </a:moveTo>
                      <a:cubicBezTo>
                        <a:pt x="105" y="52"/>
                        <a:pt x="0" y="156"/>
                        <a:pt x="53" y="156"/>
                      </a:cubicBezTo>
                      <a:cubicBezTo>
                        <a:pt x="105" y="156"/>
                        <a:pt x="105" y="312"/>
                        <a:pt x="158" y="260"/>
                      </a:cubicBezTo>
                      <a:cubicBezTo>
                        <a:pt x="211" y="208"/>
                        <a:pt x="334" y="260"/>
                        <a:pt x="264" y="156"/>
                      </a:cubicBezTo>
                      <a:cubicBezTo>
                        <a:pt x="193" y="52"/>
                        <a:pt x="176" y="0"/>
                        <a:pt x="105" y="5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7" name="Freeform 12"/>
                <p:cNvSpPr/>
                <p:nvPr/>
              </p:nvSpPr>
              <p:spPr bwMode="auto">
                <a:xfrm>
                  <a:off x="6546" y="2948"/>
                  <a:ext cx="348" cy="201"/>
                </a:xfrm>
                <a:custGeom>
                  <a:avLst/>
                  <a:gdLst>
                    <a:gd name="T0" fmla="*/ 194 w 317"/>
                    <a:gd name="T1" fmla="*/ 52 h 183"/>
                    <a:gd name="T2" fmla="*/ 53 w 317"/>
                    <a:gd name="T3" fmla="*/ 78 h 183"/>
                    <a:gd name="T4" fmla="*/ 88 w 317"/>
                    <a:gd name="T5" fmla="*/ 156 h 183"/>
                    <a:gd name="T6" fmla="*/ 229 w 317"/>
                    <a:gd name="T7" fmla="*/ 130 h 183"/>
                    <a:gd name="T8" fmla="*/ 194 w 317"/>
                    <a:gd name="T9" fmla="*/ 5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7" h="183">
                      <a:moveTo>
                        <a:pt x="194" y="52"/>
                      </a:moveTo>
                      <a:cubicBezTo>
                        <a:pt x="194" y="52"/>
                        <a:pt x="18" y="0"/>
                        <a:pt x="53" y="78"/>
                      </a:cubicBezTo>
                      <a:cubicBezTo>
                        <a:pt x="88" y="156"/>
                        <a:pt x="0" y="130"/>
                        <a:pt x="88" y="156"/>
                      </a:cubicBezTo>
                      <a:cubicBezTo>
                        <a:pt x="176" y="183"/>
                        <a:pt x="159" y="156"/>
                        <a:pt x="229" y="130"/>
                      </a:cubicBezTo>
                      <a:cubicBezTo>
                        <a:pt x="300" y="104"/>
                        <a:pt x="317" y="26"/>
                        <a:pt x="194" y="5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8" name="Freeform 13"/>
                <p:cNvSpPr/>
                <p:nvPr/>
              </p:nvSpPr>
              <p:spPr bwMode="auto">
                <a:xfrm>
                  <a:off x="6006" y="2349"/>
                  <a:ext cx="444" cy="285"/>
                </a:xfrm>
                <a:custGeom>
                  <a:avLst/>
                  <a:gdLst>
                    <a:gd name="T0" fmla="*/ 71 w 405"/>
                    <a:gd name="T1" fmla="*/ 130 h 260"/>
                    <a:gd name="T2" fmla="*/ 124 w 405"/>
                    <a:gd name="T3" fmla="*/ 0 h 260"/>
                    <a:gd name="T4" fmla="*/ 247 w 405"/>
                    <a:gd name="T5" fmla="*/ 52 h 260"/>
                    <a:gd name="T6" fmla="*/ 317 w 405"/>
                    <a:gd name="T7" fmla="*/ 182 h 260"/>
                    <a:gd name="T8" fmla="*/ 176 w 405"/>
                    <a:gd name="T9" fmla="*/ 260 h 260"/>
                    <a:gd name="T10" fmla="*/ 71 w 405"/>
                    <a:gd name="T11" fmla="*/ 130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05" h="260">
                      <a:moveTo>
                        <a:pt x="71" y="130"/>
                      </a:moveTo>
                      <a:cubicBezTo>
                        <a:pt x="124" y="0"/>
                        <a:pt x="124" y="0"/>
                        <a:pt x="124" y="0"/>
                      </a:cubicBezTo>
                      <a:cubicBezTo>
                        <a:pt x="124" y="0"/>
                        <a:pt x="141" y="52"/>
                        <a:pt x="247" y="52"/>
                      </a:cubicBezTo>
                      <a:cubicBezTo>
                        <a:pt x="352" y="52"/>
                        <a:pt x="405" y="156"/>
                        <a:pt x="317" y="182"/>
                      </a:cubicBezTo>
                      <a:cubicBezTo>
                        <a:pt x="229" y="208"/>
                        <a:pt x="229" y="260"/>
                        <a:pt x="176" y="260"/>
                      </a:cubicBezTo>
                      <a:cubicBezTo>
                        <a:pt x="124" y="260"/>
                        <a:pt x="0" y="156"/>
                        <a:pt x="71" y="13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9" name="Freeform 14"/>
                <p:cNvSpPr/>
                <p:nvPr/>
              </p:nvSpPr>
              <p:spPr bwMode="auto">
                <a:xfrm>
                  <a:off x="5274" y="2349"/>
                  <a:ext cx="366" cy="371"/>
                </a:xfrm>
                <a:custGeom>
                  <a:avLst/>
                  <a:gdLst>
                    <a:gd name="T0" fmla="*/ 158 w 334"/>
                    <a:gd name="T1" fmla="*/ 26 h 338"/>
                    <a:gd name="T2" fmla="*/ 281 w 334"/>
                    <a:gd name="T3" fmla="*/ 104 h 338"/>
                    <a:gd name="T4" fmla="*/ 264 w 334"/>
                    <a:gd name="T5" fmla="*/ 312 h 338"/>
                    <a:gd name="T6" fmla="*/ 88 w 334"/>
                    <a:gd name="T7" fmla="*/ 260 h 338"/>
                    <a:gd name="T8" fmla="*/ 158 w 334"/>
                    <a:gd name="T9" fmla="*/ 26 h 3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4" h="338">
                      <a:moveTo>
                        <a:pt x="158" y="26"/>
                      </a:moveTo>
                      <a:cubicBezTo>
                        <a:pt x="158" y="26"/>
                        <a:pt x="334" y="0"/>
                        <a:pt x="281" y="104"/>
                      </a:cubicBezTo>
                      <a:cubicBezTo>
                        <a:pt x="228" y="208"/>
                        <a:pt x="334" y="312"/>
                        <a:pt x="264" y="312"/>
                      </a:cubicBezTo>
                      <a:cubicBezTo>
                        <a:pt x="193" y="312"/>
                        <a:pt x="158" y="338"/>
                        <a:pt x="88" y="260"/>
                      </a:cubicBezTo>
                      <a:cubicBezTo>
                        <a:pt x="17" y="182"/>
                        <a:pt x="0" y="78"/>
                        <a:pt x="158" y="2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0" name="Freeform 15"/>
                <p:cNvSpPr/>
                <p:nvPr/>
              </p:nvSpPr>
              <p:spPr bwMode="auto">
                <a:xfrm>
                  <a:off x="5428" y="2691"/>
                  <a:ext cx="270" cy="428"/>
                </a:xfrm>
                <a:custGeom>
                  <a:avLst/>
                  <a:gdLst>
                    <a:gd name="T0" fmla="*/ 141 w 247"/>
                    <a:gd name="T1" fmla="*/ 104 h 390"/>
                    <a:gd name="T2" fmla="*/ 36 w 247"/>
                    <a:gd name="T3" fmla="*/ 156 h 390"/>
                    <a:gd name="T4" fmla="*/ 176 w 247"/>
                    <a:gd name="T5" fmla="*/ 286 h 390"/>
                    <a:gd name="T6" fmla="*/ 141 w 247"/>
                    <a:gd name="T7" fmla="*/ 104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7" h="390">
                      <a:moveTo>
                        <a:pt x="141" y="104"/>
                      </a:moveTo>
                      <a:cubicBezTo>
                        <a:pt x="141" y="104"/>
                        <a:pt x="0" y="0"/>
                        <a:pt x="36" y="156"/>
                      </a:cubicBezTo>
                      <a:cubicBezTo>
                        <a:pt x="71" y="312"/>
                        <a:pt x="106" y="390"/>
                        <a:pt x="176" y="286"/>
                      </a:cubicBezTo>
                      <a:cubicBezTo>
                        <a:pt x="247" y="182"/>
                        <a:pt x="229" y="78"/>
                        <a:pt x="141" y="10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1" name="Freeform 16"/>
                <p:cNvSpPr/>
                <p:nvPr/>
              </p:nvSpPr>
              <p:spPr bwMode="auto">
                <a:xfrm>
                  <a:off x="4458" y="2120"/>
                  <a:ext cx="450" cy="258"/>
                </a:xfrm>
                <a:custGeom>
                  <a:avLst/>
                  <a:gdLst>
                    <a:gd name="T0" fmla="*/ 304 w 410"/>
                    <a:gd name="T1" fmla="*/ 26 h 235"/>
                    <a:gd name="T2" fmla="*/ 322 w 410"/>
                    <a:gd name="T3" fmla="*/ 209 h 235"/>
                    <a:gd name="T4" fmla="*/ 111 w 410"/>
                    <a:gd name="T5" fmla="*/ 183 h 235"/>
                    <a:gd name="T6" fmla="*/ 31 w 410"/>
                    <a:gd name="T7" fmla="*/ 173 h 235"/>
                    <a:gd name="T8" fmla="*/ 40 w 410"/>
                    <a:gd name="T9" fmla="*/ 131 h 235"/>
                    <a:gd name="T10" fmla="*/ 304 w 410"/>
                    <a:gd name="T11" fmla="*/ 26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0" h="235">
                      <a:moveTo>
                        <a:pt x="304" y="26"/>
                      </a:moveTo>
                      <a:cubicBezTo>
                        <a:pt x="304" y="26"/>
                        <a:pt x="410" y="183"/>
                        <a:pt x="322" y="209"/>
                      </a:cubicBezTo>
                      <a:cubicBezTo>
                        <a:pt x="234" y="235"/>
                        <a:pt x="181" y="235"/>
                        <a:pt x="111" y="183"/>
                      </a:cubicBezTo>
                      <a:cubicBezTo>
                        <a:pt x="81" y="160"/>
                        <a:pt x="50" y="167"/>
                        <a:pt x="31" y="173"/>
                      </a:cubicBezTo>
                      <a:cubicBezTo>
                        <a:pt x="6" y="182"/>
                        <a:pt x="0" y="190"/>
                        <a:pt x="40" y="131"/>
                      </a:cubicBezTo>
                      <a:cubicBezTo>
                        <a:pt x="111" y="26"/>
                        <a:pt x="181" y="0"/>
                        <a:pt x="304" y="2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2" name="Freeform 17"/>
                <p:cNvSpPr/>
                <p:nvPr/>
              </p:nvSpPr>
              <p:spPr bwMode="auto">
                <a:xfrm>
                  <a:off x="4560" y="2492"/>
                  <a:ext cx="231" cy="285"/>
                </a:xfrm>
                <a:custGeom>
                  <a:avLst/>
                  <a:gdLst>
                    <a:gd name="T0" fmla="*/ 88 w 211"/>
                    <a:gd name="T1" fmla="*/ 0 h 260"/>
                    <a:gd name="T2" fmla="*/ 106 w 211"/>
                    <a:gd name="T3" fmla="*/ 104 h 260"/>
                    <a:gd name="T4" fmla="*/ 0 w 211"/>
                    <a:gd name="T5" fmla="*/ 130 h 260"/>
                    <a:gd name="T6" fmla="*/ 88 w 211"/>
                    <a:gd name="T7" fmla="*/ 0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1" h="260">
                      <a:moveTo>
                        <a:pt x="88" y="0"/>
                      </a:moveTo>
                      <a:cubicBezTo>
                        <a:pt x="88" y="0"/>
                        <a:pt x="211" y="78"/>
                        <a:pt x="106" y="104"/>
                      </a:cubicBezTo>
                      <a:cubicBezTo>
                        <a:pt x="0" y="130"/>
                        <a:pt x="0" y="260"/>
                        <a:pt x="0" y="130"/>
                      </a:cubicBezTo>
                      <a:cubicBezTo>
                        <a:pt x="0" y="0"/>
                        <a:pt x="0" y="0"/>
                        <a:pt x="88" y="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3" name="Freeform 18"/>
                <p:cNvSpPr/>
                <p:nvPr/>
              </p:nvSpPr>
              <p:spPr bwMode="auto">
                <a:xfrm>
                  <a:off x="4715" y="1920"/>
                  <a:ext cx="463" cy="200"/>
                </a:xfrm>
                <a:custGeom>
                  <a:avLst/>
                  <a:gdLst>
                    <a:gd name="T0" fmla="*/ 106 w 423"/>
                    <a:gd name="T1" fmla="*/ 78 h 182"/>
                    <a:gd name="T2" fmla="*/ 246 w 423"/>
                    <a:gd name="T3" fmla="*/ 26 h 182"/>
                    <a:gd name="T4" fmla="*/ 299 w 423"/>
                    <a:gd name="T5" fmla="*/ 130 h 182"/>
                    <a:gd name="T6" fmla="*/ 106 w 423"/>
                    <a:gd name="T7" fmla="*/ 78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3" h="182">
                      <a:moveTo>
                        <a:pt x="106" y="78"/>
                      </a:moveTo>
                      <a:cubicBezTo>
                        <a:pt x="106" y="78"/>
                        <a:pt x="211" y="52"/>
                        <a:pt x="246" y="26"/>
                      </a:cubicBezTo>
                      <a:cubicBezTo>
                        <a:pt x="282" y="0"/>
                        <a:pt x="423" y="104"/>
                        <a:pt x="299" y="130"/>
                      </a:cubicBezTo>
                      <a:cubicBezTo>
                        <a:pt x="176" y="157"/>
                        <a:pt x="0" y="182"/>
                        <a:pt x="106" y="78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4" name="Freeform 19"/>
                <p:cNvSpPr/>
                <p:nvPr/>
              </p:nvSpPr>
              <p:spPr bwMode="auto">
                <a:xfrm>
                  <a:off x="7376" y="2120"/>
                  <a:ext cx="347" cy="400"/>
                </a:xfrm>
                <a:custGeom>
                  <a:avLst/>
                  <a:gdLst>
                    <a:gd name="T0" fmla="*/ 247 w 317"/>
                    <a:gd name="T1" fmla="*/ 26 h 365"/>
                    <a:gd name="T2" fmla="*/ 106 w 317"/>
                    <a:gd name="T3" fmla="*/ 105 h 365"/>
                    <a:gd name="T4" fmla="*/ 88 w 317"/>
                    <a:gd name="T5" fmla="*/ 287 h 365"/>
                    <a:gd name="T6" fmla="*/ 247 w 317"/>
                    <a:gd name="T7" fmla="*/ 183 h 365"/>
                    <a:gd name="T8" fmla="*/ 247 w 317"/>
                    <a:gd name="T9" fmla="*/ 26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7" h="365">
                      <a:moveTo>
                        <a:pt x="247" y="26"/>
                      </a:moveTo>
                      <a:cubicBezTo>
                        <a:pt x="247" y="26"/>
                        <a:pt x="176" y="79"/>
                        <a:pt x="106" y="105"/>
                      </a:cubicBezTo>
                      <a:cubicBezTo>
                        <a:pt x="35" y="131"/>
                        <a:pt x="0" y="365"/>
                        <a:pt x="88" y="287"/>
                      </a:cubicBezTo>
                      <a:cubicBezTo>
                        <a:pt x="176" y="209"/>
                        <a:pt x="247" y="183"/>
                        <a:pt x="247" y="183"/>
                      </a:cubicBezTo>
                      <a:cubicBezTo>
                        <a:pt x="247" y="183"/>
                        <a:pt x="317" y="0"/>
                        <a:pt x="247" y="26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5" name="Freeform 20"/>
                <p:cNvSpPr/>
                <p:nvPr/>
              </p:nvSpPr>
              <p:spPr bwMode="auto">
                <a:xfrm>
                  <a:off x="7028" y="2406"/>
                  <a:ext cx="367" cy="171"/>
                </a:xfrm>
                <a:custGeom>
                  <a:avLst/>
                  <a:gdLst>
                    <a:gd name="T0" fmla="*/ 247 w 335"/>
                    <a:gd name="T1" fmla="*/ 26 h 156"/>
                    <a:gd name="T2" fmla="*/ 106 w 335"/>
                    <a:gd name="T3" fmla="*/ 78 h 156"/>
                    <a:gd name="T4" fmla="*/ 264 w 335"/>
                    <a:gd name="T5" fmla="*/ 130 h 156"/>
                    <a:gd name="T6" fmla="*/ 247 w 335"/>
                    <a:gd name="T7" fmla="*/ 2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35" h="156">
                      <a:moveTo>
                        <a:pt x="247" y="26"/>
                      </a:moveTo>
                      <a:cubicBezTo>
                        <a:pt x="247" y="26"/>
                        <a:pt x="0" y="26"/>
                        <a:pt x="106" y="78"/>
                      </a:cubicBezTo>
                      <a:cubicBezTo>
                        <a:pt x="212" y="130"/>
                        <a:pt x="212" y="156"/>
                        <a:pt x="264" y="130"/>
                      </a:cubicBezTo>
                      <a:cubicBezTo>
                        <a:pt x="317" y="104"/>
                        <a:pt x="335" y="0"/>
                        <a:pt x="247" y="26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6" name="Freeform 21"/>
                <p:cNvSpPr/>
                <p:nvPr/>
              </p:nvSpPr>
              <p:spPr bwMode="auto">
                <a:xfrm>
                  <a:off x="2261" y="2435"/>
                  <a:ext cx="391" cy="285"/>
                </a:xfrm>
                <a:custGeom>
                  <a:avLst/>
                  <a:gdLst>
                    <a:gd name="T0" fmla="*/ 269 w 357"/>
                    <a:gd name="T1" fmla="*/ 130 h 260"/>
                    <a:gd name="T2" fmla="*/ 145 w 357"/>
                    <a:gd name="T3" fmla="*/ 78 h 260"/>
                    <a:gd name="T4" fmla="*/ 37 w 357"/>
                    <a:gd name="T5" fmla="*/ 108 h 260"/>
                    <a:gd name="T6" fmla="*/ 75 w 357"/>
                    <a:gd name="T7" fmla="*/ 156 h 260"/>
                    <a:gd name="T8" fmla="*/ 269 w 357"/>
                    <a:gd name="T9" fmla="*/ 130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7" h="260">
                      <a:moveTo>
                        <a:pt x="269" y="130"/>
                      </a:moveTo>
                      <a:cubicBezTo>
                        <a:pt x="269" y="130"/>
                        <a:pt x="216" y="0"/>
                        <a:pt x="145" y="78"/>
                      </a:cubicBezTo>
                      <a:cubicBezTo>
                        <a:pt x="112" y="114"/>
                        <a:pt x="64" y="111"/>
                        <a:pt x="37" y="108"/>
                      </a:cubicBezTo>
                      <a:cubicBezTo>
                        <a:pt x="5" y="104"/>
                        <a:pt x="0" y="100"/>
                        <a:pt x="75" y="156"/>
                      </a:cubicBezTo>
                      <a:cubicBezTo>
                        <a:pt x="216" y="260"/>
                        <a:pt x="357" y="130"/>
                        <a:pt x="269" y="13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7" name="Freeform 22"/>
                <p:cNvSpPr/>
                <p:nvPr/>
              </p:nvSpPr>
              <p:spPr bwMode="auto">
                <a:xfrm>
                  <a:off x="1687" y="2634"/>
                  <a:ext cx="521" cy="314"/>
                </a:xfrm>
                <a:custGeom>
                  <a:avLst/>
                  <a:gdLst>
                    <a:gd name="T0" fmla="*/ 71 w 476"/>
                    <a:gd name="T1" fmla="*/ 52 h 286"/>
                    <a:gd name="T2" fmla="*/ 106 w 476"/>
                    <a:gd name="T3" fmla="*/ 208 h 286"/>
                    <a:gd name="T4" fmla="*/ 265 w 476"/>
                    <a:gd name="T5" fmla="*/ 234 h 286"/>
                    <a:gd name="T6" fmla="*/ 405 w 476"/>
                    <a:gd name="T7" fmla="*/ 130 h 286"/>
                    <a:gd name="T8" fmla="*/ 317 w 476"/>
                    <a:gd name="T9" fmla="*/ 0 h 286"/>
                    <a:gd name="T10" fmla="*/ 71 w 476"/>
                    <a:gd name="T11" fmla="*/ 52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6" h="286">
                      <a:moveTo>
                        <a:pt x="71" y="52"/>
                      </a:moveTo>
                      <a:cubicBezTo>
                        <a:pt x="71" y="52"/>
                        <a:pt x="0" y="130"/>
                        <a:pt x="106" y="208"/>
                      </a:cubicBezTo>
                      <a:cubicBezTo>
                        <a:pt x="212" y="286"/>
                        <a:pt x="106" y="260"/>
                        <a:pt x="265" y="234"/>
                      </a:cubicBezTo>
                      <a:cubicBezTo>
                        <a:pt x="423" y="208"/>
                        <a:pt x="405" y="234"/>
                        <a:pt x="405" y="130"/>
                      </a:cubicBezTo>
                      <a:cubicBezTo>
                        <a:pt x="405" y="26"/>
                        <a:pt x="476" y="0"/>
                        <a:pt x="317" y="0"/>
                      </a:cubicBezTo>
                      <a:cubicBezTo>
                        <a:pt x="159" y="0"/>
                        <a:pt x="71" y="52"/>
                        <a:pt x="71" y="5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8" name="Freeform 23"/>
                <p:cNvSpPr/>
                <p:nvPr/>
              </p:nvSpPr>
              <p:spPr bwMode="auto">
                <a:xfrm>
                  <a:off x="1745" y="3034"/>
                  <a:ext cx="347" cy="343"/>
                </a:xfrm>
                <a:custGeom>
                  <a:avLst/>
                  <a:gdLst>
                    <a:gd name="T0" fmla="*/ 141 w 317"/>
                    <a:gd name="T1" fmla="*/ 52 h 313"/>
                    <a:gd name="T2" fmla="*/ 35 w 317"/>
                    <a:gd name="T3" fmla="*/ 130 h 313"/>
                    <a:gd name="T4" fmla="*/ 159 w 317"/>
                    <a:gd name="T5" fmla="*/ 261 h 313"/>
                    <a:gd name="T6" fmla="*/ 264 w 317"/>
                    <a:gd name="T7" fmla="*/ 130 h 313"/>
                    <a:gd name="T8" fmla="*/ 141 w 317"/>
                    <a:gd name="T9" fmla="*/ 5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7" h="313">
                      <a:moveTo>
                        <a:pt x="141" y="52"/>
                      </a:moveTo>
                      <a:cubicBezTo>
                        <a:pt x="141" y="52"/>
                        <a:pt x="0" y="0"/>
                        <a:pt x="35" y="130"/>
                      </a:cubicBezTo>
                      <a:cubicBezTo>
                        <a:pt x="71" y="261"/>
                        <a:pt x="18" y="313"/>
                        <a:pt x="159" y="261"/>
                      </a:cubicBezTo>
                      <a:cubicBezTo>
                        <a:pt x="299" y="209"/>
                        <a:pt x="317" y="209"/>
                        <a:pt x="264" y="130"/>
                      </a:cubicBezTo>
                      <a:cubicBezTo>
                        <a:pt x="212" y="52"/>
                        <a:pt x="212" y="26"/>
                        <a:pt x="141" y="52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9" name="Freeform 24"/>
                <p:cNvSpPr/>
                <p:nvPr/>
              </p:nvSpPr>
              <p:spPr bwMode="auto">
                <a:xfrm>
                  <a:off x="1321" y="2093"/>
                  <a:ext cx="540" cy="456"/>
                </a:xfrm>
                <a:custGeom>
                  <a:avLst/>
                  <a:gdLst>
                    <a:gd name="T0" fmla="*/ 141 w 493"/>
                    <a:gd name="T1" fmla="*/ 78 h 416"/>
                    <a:gd name="T2" fmla="*/ 70 w 493"/>
                    <a:gd name="T3" fmla="*/ 260 h 416"/>
                    <a:gd name="T4" fmla="*/ 176 w 493"/>
                    <a:gd name="T5" fmla="*/ 364 h 416"/>
                    <a:gd name="T6" fmla="*/ 282 w 493"/>
                    <a:gd name="T7" fmla="*/ 234 h 416"/>
                    <a:gd name="T8" fmla="*/ 422 w 493"/>
                    <a:gd name="T9" fmla="*/ 208 h 416"/>
                    <a:gd name="T10" fmla="*/ 141 w 493"/>
                    <a:gd name="T11" fmla="*/ 78 h 4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3" h="416">
                      <a:moveTo>
                        <a:pt x="141" y="78"/>
                      </a:moveTo>
                      <a:cubicBezTo>
                        <a:pt x="141" y="78"/>
                        <a:pt x="0" y="234"/>
                        <a:pt x="70" y="260"/>
                      </a:cubicBezTo>
                      <a:cubicBezTo>
                        <a:pt x="141" y="286"/>
                        <a:pt x="70" y="416"/>
                        <a:pt x="176" y="364"/>
                      </a:cubicBezTo>
                      <a:cubicBezTo>
                        <a:pt x="282" y="312"/>
                        <a:pt x="211" y="234"/>
                        <a:pt x="282" y="234"/>
                      </a:cubicBezTo>
                      <a:cubicBezTo>
                        <a:pt x="352" y="234"/>
                        <a:pt x="493" y="286"/>
                        <a:pt x="422" y="208"/>
                      </a:cubicBezTo>
                      <a:cubicBezTo>
                        <a:pt x="352" y="130"/>
                        <a:pt x="176" y="0"/>
                        <a:pt x="141" y="7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0" name="Freeform 25"/>
                <p:cNvSpPr/>
                <p:nvPr/>
              </p:nvSpPr>
              <p:spPr bwMode="auto">
                <a:xfrm>
                  <a:off x="877" y="2148"/>
                  <a:ext cx="367" cy="258"/>
                </a:xfrm>
                <a:custGeom>
                  <a:avLst/>
                  <a:gdLst>
                    <a:gd name="T0" fmla="*/ 123 w 335"/>
                    <a:gd name="T1" fmla="*/ 53 h 235"/>
                    <a:gd name="T2" fmla="*/ 53 w 335"/>
                    <a:gd name="T3" fmla="*/ 209 h 235"/>
                    <a:gd name="T4" fmla="*/ 194 w 335"/>
                    <a:gd name="T5" fmla="*/ 157 h 235"/>
                    <a:gd name="T6" fmla="*/ 264 w 335"/>
                    <a:gd name="T7" fmla="*/ 79 h 235"/>
                    <a:gd name="T8" fmla="*/ 123 w 335"/>
                    <a:gd name="T9" fmla="*/ 53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5" h="235">
                      <a:moveTo>
                        <a:pt x="123" y="53"/>
                      </a:moveTo>
                      <a:cubicBezTo>
                        <a:pt x="123" y="53"/>
                        <a:pt x="0" y="209"/>
                        <a:pt x="53" y="209"/>
                      </a:cubicBezTo>
                      <a:cubicBezTo>
                        <a:pt x="106" y="209"/>
                        <a:pt x="123" y="235"/>
                        <a:pt x="194" y="157"/>
                      </a:cubicBezTo>
                      <a:cubicBezTo>
                        <a:pt x="264" y="79"/>
                        <a:pt x="335" y="157"/>
                        <a:pt x="264" y="79"/>
                      </a:cubicBezTo>
                      <a:cubicBezTo>
                        <a:pt x="194" y="0"/>
                        <a:pt x="141" y="53"/>
                        <a:pt x="123" y="5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1" name="Freeform 26"/>
                <p:cNvSpPr/>
                <p:nvPr/>
              </p:nvSpPr>
              <p:spPr bwMode="auto">
                <a:xfrm>
                  <a:off x="1109" y="1806"/>
                  <a:ext cx="289" cy="287"/>
                </a:xfrm>
                <a:custGeom>
                  <a:avLst/>
                  <a:gdLst>
                    <a:gd name="T0" fmla="*/ 176 w 264"/>
                    <a:gd name="T1" fmla="*/ 0 h 261"/>
                    <a:gd name="T2" fmla="*/ 71 w 264"/>
                    <a:gd name="T3" fmla="*/ 104 h 261"/>
                    <a:gd name="T4" fmla="*/ 212 w 264"/>
                    <a:gd name="T5" fmla="*/ 182 h 261"/>
                    <a:gd name="T6" fmla="*/ 176 w 264"/>
                    <a:gd name="T7" fmla="*/ 0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61">
                      <a:moveTo>
                        <a:pt x="176" y="0"/>
                      </a:moveTo>
                      <a:cubicBezTo>
                        <a:pt x="176" y="0"/>
                        <a:pt x="0" y="104"/>
                        <a:pt x="71" y="104"/>
                      </a:cubicBezTo>
                      <a:cubicBezTo>
                        <a:pt x="141" y="104"/>
                        <a:pt x="159" y="261"/>
                        <a:pt x="212" y="182"/>
                      </a:cubicBezTo>
                      <a:cubicBezTo>
                        <a:pt x="264" y="104"/>
                        <a:pt x="247" y="0"/>
                        <a:pt x="176" y="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2" name="Freeform 27"/>
                <p:cNvSpPr/>
                <p:nvPr/>
              </p:nvSpPr>
              <p:spPr bwMode="auto">
                <a:xfrm>
                  <a:off x="106" y="2577"/>
                  <a:ext cx="463" cy="327"/>
                </a:xfrm>
                <a:custGeom>
                  <a:avLst/>
                  <a:gdLst>
                    <a:gd name="T0" fmla="*/ 35 w 422"/>
                    <a:gd name="T1" fmla="*/ 156 h 298"/>
                    <a:gd name="T2" fmla="*/ 158 w 422"/>
                    <a:gd name="T3" fmla="*/ 182 h 298"/>
                    <a:gd name="T4" fmla="*/ 233 w 422"/>
                    <a:gd name="T5" fmla="*/ 219 h 298"/>
                    <a:gd name="T6" fmla="*/ 317 w 422"/>
                    <a:gd name="T7" fmla="*/ 208 h 298"/>
                    <a:gd name="T8" fmla="*/ 317 w 422"/>
                    <a:gd name="T9" fmla="*/ 52 h 298"/>
                    <a:gd name="T10" fmla="*/ 35 w 422"/>
                    <a:gd name="T11" fmla="*/ 156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22" h="298">
                      <a:moveTo>
                        <a:pt x="35" y="156"/>
                      </a:moveTo>
                      <a:cubicBezTo>
                        <a:pt x="35" y="156"/>
                        <a:pt x="88" y="234"/>
                        <a:pt x="158" y="182"/>
                      </a:cubicBezTo>
                      <a:cubicBezTo>
                        <a:pt x="188" y="160"/>
                        <a:pt x="212" y="189"/>
                        <a:pt x="233" y="219"/>
                      </a:cubicBezTo>
                      <a:cubicBezTo>
                        <a:pt x="262" y="258"/>
                        <a:pt x="286" y="298"/>
                        <a:pt x="317" y="208"/>
                      </a:cubicBezTo>
                      <a:cubicBezTo>
                        <a:pt x="370" y="52"/>
                        <a:pt x="422" y="104"/>
                        <a:pt x="317" y="52"/>
                      </a:cubicBezTo>
                      <a:cubicBezTo>
                        <a:pt x="211" y="0"/>
                        <a:pt x="0" y="52"/>
                        <a:pt x="35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3" name="Freeform 28"/>
                <p:cNvSpPr/>
                <p:nvPr/>
              </p:nvSpPr>
              <p:spPr bwMode="auto">
                <a:xfrm>
                  <a:off x="357" y="2920"/>
                  <a:ext cx="502" cy="242"/>
                </a:xfrm>
                <a:custGeom>
                  <a:avLst/>
                  <a:gdLst>
                    <a:gd name="T0" fmla="*/ 158 w 458"/>
                    <a:gd name="T1" fmla="*/ 78 h 221"/>
                    <a:gd name="T2" fmla="*/ 105 w 458"/>
                    <a:gd name="T3" fmla="*/ 209 h 221"/>
                    <a:gd name="T4" fmla="*/ 163 w 458"/>
                    <a:gd name="T5" fmla="*/ 182 h 221"/>
                    <a:gd name="T6" fmla="*/ 246 w 458"/>
                    <a:gd name="T7" fmla="*/ 156 h 221"/>
                    <a:gd name="T8" fmla="*/ 369 w 458"/>
                    <a:gd name="T9" fmla="*/ 52 h 221"/>
                    <a:gd name="T10" fmla="*/ 158 w 458"/>
                    <a:gd name="T11" fmla="*/ 78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58" h="221">
                      <a:moveTo>
                        <a:pt x="158" y="78"/>
                      </a:moveTo>
                      <a:cubicBezTo>
                        <a:pt x="158" y="78"/>
                        <a:pt x="0" y="182"/>
                        <a:pt x="105" y="209"/>
                      </a:cubicBezTo>
                      <a:cubicBezTo>
                        <a:pt x="158" y="221"/>
                        <a:pt x="158" y="202"/>
                        <a:pt x="163" y="182"/>
                      </a:cubicBezTo>
                      <a:cubicBezTo>
                        <a:pt x="167" y="163"/>
                        <a:pt x="176" y="143"/>
                        <a:pt x="246" y="156"/>
                      </a:cubicBezTo>
                      <a:cubicBezTo>
                        <a:pt x="387" y="182"/>
                        <a:pt x="458" y="104"/>
                        <a:pt x="369" y="52"/>
                      </a:cubicBezTo>
                      <a:cubicBezTo>
                        <a:pt x="282" y="0"/>
                        <a:pt x="246" y="52"/>
                        <a:pt x="158" y="7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4" name="Freeform 29"/>
                <p:cNvSpPr/>
                <p:nvPr/>
              </p:nvSpPr>
              <p:spPr bwMode="auto">
                <a:xfrm>
                  <a:off x="3423" y="2720"/>
                  <a:ext cx="424" cy="228"/>
                </a:xfrm>
                <a:custGeom>
                  <a:avLst/>
                  <a:gdLst>
                    <a:gd name="T0" fmla="*/ 387 w 387"/>
                    <a:gd name="T1" fmla="*/ 26 h 208"/>
                    <a:gd name="T2" fmla="*/ 334 w 387"/>
                    <a:gd name="T3" fmla="*/ 156 h 208"/>
                    <a:gd name="T4" fmla="*/ 211 w 387"/>
                    <a:gd name="T5" fmla="*/ 156 h 208"/>
                    <a:gd name="T6" fmla="*/ 140 w 387"/>
                    <a:gd name="T7" fmla="*/ 26 h 208"/>
                    <a:gd name="T8" fmla="*/ 387 w 387"/>
                    <a:gd name="T9" fmla="*/ 26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7" h="208">
                      <a:moveTo>
                        <a:pt x="387" y="26"/>
                      </a:moveTo>
                      <a:cubicBezTo>
                        <a:pt x="334" y="156"/>
                        <a:pt x="334" y="156"/>
                        <a:pt x="334" y="156"/>
                      </a:cubicBezTo>
                      <a:cubicBezTo>
                        <a:pt x="334" y="156"/>
                        <a:pt x="281" y="208"/>
                        <a:pt x="211" y="156"/>
                      </a:cubicBezTo>
                      <a:cubicBezTo>
                        <a:pt x="140" y="104"/>
                        <a:pt x="0" y="52"/>
                        <a:pt x="140" y="26"/>
                      </a:cubicBezTo>
                      <a:cubicBezTo>
                        <a:pt x="281" y="0"/>
                        <a:pt x="281" y="0"/>
                        <a:pt x="387" y="2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5" name="Freeform 30"/>
                <p:cNvSpPr/>
                <p:nvPr/>
              </p:nvSpPr>
              <p:spPr bwMode="auto">
                <a:xfrm>
                  <a:off x="3905" y="2549"/>
                  <a:ext cx="347" cy="228"/>
                </a:xfrm>
                <a:custGeom>
                  <a:avLst/>
                  <a:gdLst>
                    <a:gd name="T0" fmla="*/ 123 w 317"/>
                    <a:gd name="T1" fmla="*/ 0 h 208"/>
                    <a:gd name="T2" fmla="*/ 88 w 317"/>
                    <a:gd name="T3" fmla="*/ 130 h 208"/>
                    <a:gd name="T4" fmla="*/ 264 w 317"/>
                    <a:gd name="T5" fmla="*/ 104 h 208"/>
                    <a:gd name="T6" fmla="*/ 123 w 317"/>
                    <a:gd name="T7" fmla="*/ 0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17" h="208">
                      <a:moveTo>
                        <a:pt x="123" y="0"/>
                      </a:moveTo>
                      <a:cubicBezTo>
                        <a:pt x="123" y="0"/>
                        <a:pt x="0" y="130"/>
                        <a:pt x="88" y="130"/>
                      </a:cubicBezTo>
                      <a:cubicBezTo>
                        <a:pt x="176" y="130"/>
                        <a:pt x="211" y="208"/>
                        <a:pt x="264" y="104"/>
                      </a:cubicBezTo>
                      <a:cubicBezTo>
                        <a:pt x="317" y="0"/>
                        <a:pt x="264" y="0"/>
                        <a:pt x="123" y="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6" name="Freeform 31"/>
                <p:cNvSpPr/>
                <p:nvPr/>
              </p:nvSpPr>
              <p:spPr bwMode="auto">
                <a:xfrm>
                  <a:off x="4117" y="2178"/>
                  <a:ext cx="270" cy="229"/>
                </a:xfrm>
                <a:custGeom>
                  <a:avLst/>
                  <a:gdLst>
                    <a:gd name="T0" fmla="*/ 71 w 247"/>
                    <a:gd name="T1" fmla="*/ 0 h 209"/>
                    <a:gd name="T2" fmla="*/ 71 w 247"/>
                    <a:gd name="T3" fmla="*/ 130 h 209"/>
                    <a:gd name="T4" fmla="*/ 128 w 247"/>
                    <a:gd name="T5" fmla="*/ 154 h 209"/>
                    <a:gd name="T6" fmla="*/ 194 w 247"/>
                    <a:gd name="T7" fmla="*/ 130 h 209"/>
                    <a:gd name="T8" fmla="*/ 71 w 247"/>
                    <a:gd name="T9" fmla="*/ 0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7" h="209">
                      <a:moveTo>
                        <a:pt x="71" y="0"/>
                      </a:moveTo>
                      <a:cubicBezTo>
                        <a:pt x="71" y="0"/>
                        <a:pt x="0" y="156"/>
                        <a:pt x="71" y="130"/>
                      </a:cubicBezTo>
                      <a:cubicBezTo>
                        <a:pt x="98" y="120"/>
                        <a:pt x="115" y="137"/>
                        <a:pt x="128" y="154"/>
                      </a:cubicBezTo>
                      <a:cubicBezTo>
                        <a:pt x="149" y="182"/>
                        <a:pt x="162" y="209"/>
                        <a:pt x="194" y="130"/>
                      </a:cubicBezTo>
                      <a:cubicBezTo>
                        <a:pt x="247" y="0"/>
                        <a:pt x="229" y="0"/>
                        <a:pt x="71" y="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7" name="Freeform 32"/>
                <p:cNvSpPr/>
                <p:nvPr/>
              </p:nvSpPr>
              <p:spPr bwMode="auto">
                <a:xfrm>
                  <a:off x="3307" y="2148"/>
                  <a:ext cx="328" cy="258"/>
                </a:xfrm>
                <a:custGeom>
                  <a:avLst/>
                  <a:gdLst>
                    <a:gd name="T0" fmla="*/ 141 w 299"/>
                    <a:gd name="T1" fmla="*/ 27 h 235"/>
                    <a:gd name="T2" fmla="*/ 106 w 299"/>
                    <a:gd name="T3" fmla="*/ 131 h 235"/>
                    <a:gd name="T4" fmla="*/ 246 w 299"/>
                    <a:gd name="T5" fmla="*/ 183 h 235"/>
                    <a:gd name="T6" fmla="*/ 141 w 299"/>
                    <a:gd name="T7" fmla="*/ 27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9" h="235">
                      <a:moveTo>
                        <a:pt x="141" y="27"/>
                      </a:moveTo>
                      <a:cubicBezTo>
                        <a:pt x="141" y="27"/>
                        <a:pt x="0" y="157"/>
                        <a:pt x="106" y="131"/>
                      </a:cubicBezTo>
                      <a:cubicBezTo>
                        <a:pt x="211" y="105"/>
                        <a:pt x="194" y="235"/>
                        <a:pt x="246" y="183"/>
                      </a:cubicBezTo>
                      <a:cubicBezTo>
                        <a:pt x="299" y="131"/>
                        <a:pt x="282" y="0"/>
                        <a:pt x="141" y="27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8" name="Freeform 33"/>
                <p:cNvSpPr/>
                <p:nvPr/>
              </p:nvSpPr>
              <p:spPr bwMode="auto">
                <a:xfrm>
                  <a:off x="2941" y="2148"/>
                  <a:ext cx="287" cy="201"/>
                </a:xfrm>
                <a:custGeom>
                  <a:avLst/>
                  <a:gdLst>
                    <a:gd name="T0" fmla="*/ 35 w 262"/>
                    <a:gd name="T1" fmla="*/ 53 h 183"/>
                    <a:gd name="T2" fmla="*/ 88 w 262"/>
                    <a:gd name="T3" fmla="*/ 157 h 183"/>
                    <a:gd name="T4" fmla="*/ 182 w 262"/>
                    <a:gd name="T5" fmla="*/ 156 h 183"/>
                    <a:gd name="T6" fmla="*/ 228 w 262"/>
                    <a:gd name="T7" fmla="*/ 105 h 183"/>
                    <a:gd name="T8" fmla="*/ 35 w 262"/>
                    <a:gd name="T9" fmla="*/ 5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2" h="183">
                      <a:moveTo>
                        <a:pt x="35" y="53"/>
                      </a:moveTo>
                      <a:cubicBezTo>
                        <a:pt x="35" y="53"/>
                        <a:pt x="0" y="183"/>
                        <a:pt x="88" y="157"/>
                      </a:cubicBezTo>
                      <a:cubicBezTo>
                        <a:pt x="120" y="147"/>
                        <a:pt x="154" y="152"/>
                        <a:pt x="182" y="156"/>
                      </a:cubicBezTo>
                      <a:cubicBezTo>
                        <a:pt x="231" y="163"/>
                        <a:pt x="262" y="171"/>
                        <a:pt x="228" y="105"/>
                      </a:cubicBezTo>
                      <a:cubicBezTo>
                        <a:pt x="176" y="0"/>
                        <a:pt x="176" y="0"/>
                        <a:pt x="35" y="5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9" name="Freeform 34"/>
                <p:cNvSpPr/>
                <p:nvPr/>
              </p:nvSpPr>
              <p:spPr bwMode="auto">
                <a:xfrm>
                  <a:off x="2574" y="1806"/>
                  <a:ext cx="386" cy="228"/>
                </a:xfrm>
                <a:custGeom>
                  <a:avLst/>
                  <a:gdLst>
                    <a:gd name="T0" fmla="*/ 35 w 352"/>
                    <a:gd name="T1" fmla="*/ 78 h 208"/>
                    <a:gd name="T2" fmla="*/ 106 w 352"/>
                    <a:gd name="T3" fmla="*/ 182 h 208"/>
                    <a:gd name="T4" fmla="*/ 282 w 352"/>
                    <a:gd name="T5" fmla="*/ 104 h 208"/>
                    <a:gd name="T6" fmla="*/ 35 w 352"/>
                    <a:gd name="T7" fmla="*/ 78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52" h="208">
                      <a:moveTo>
                        <a:pt x="35" y="78"/>
                      </a:moveTo>
                      <a:cubicBezTo>
                        <a:pt x="35" y="78"/>
                        <a:pt x="0" y="208"/>
                        <a:pt x="106" y="182"/>
                      </a:cubicBezTo>
                      <a:cubicBezTo>
                        <a:pt x="211" y="156"/>
                        <a:pt x="352" y="156"/>
                        <a:pt x="282" y="104"/>
                      </a:cubicBezTo>
                      <a:cubicBezTo>
                        <a:pt x="211" y="52"/>
                        <a:pt x="106" y="0"/>
                        <a:pt x="35" y="7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0" name="Freeform 35"/>
                <p:cNvSpPr/>
                <p:nvPr/>
              </p:nvSpPr>
              <p:spPr bwMode="auto">
                <a:xfrm>
                  <a:off x="-48" y="2063"/>
                  <a:ext cx="289" cy="115"/>
                </a:xfrm>
                <a:custGeom>
                  <a:avLst/>
                  <a:gdLst>
                    <a:gd name="T0" fmla="*/ 71 w 264"/>
                    <a:gd name="T1" fmla="*/ 0 h 105"/>
                    <a:gd name="T2" fmla="*/ 88 w 264"/>
                    <a:gd name="T3" fmla="*/ 105 h 105"/>
                    <a:gd name="T4" fmla="*/ 264 w 264"/>
                    <a:gd name="T5" fmla="*/ 52 h 105"/>
                    <a:gd name="T6" fmla="*/ 71 w 264"/>
                    <a:gd name="T7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105">
                      <a:moveTo>
                        <a:pt x="71" y="0"/>
                      </a:moveTo>
                      <a:cubicBezTo>
                        <a:pt x="71" y="0"/>
                        <a:pt x="0" y="105"/>
                        <a:pt x="88" y="105"/>
                      </a:cubicBezTo>
                      <a:cubicBezTo>
                        <a:pt x="176" y="105"/>
                        <a:pt x="264" y="52"/>
                        <a:pt x="264" y="52"/>
                      </a:cubicBezTo>
                      <a:cubicBezTo>
                        <a:pt x="264" y="52"/>
                        <a:pt x="211" y="0"/>
                        <a:pt x="71" y="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1" name="Freeform 36"/>
                <p:cNvSpPr/>
                <p:nvPr/>
              </p:nvSpPr>
              <p:spPr bwMode="auto">
                <a:xfrm>
                  <a:off x="1880" y="2178"/>
                  <a:ext cx="270" cy="228"/>
                </a:xfrm>
                <a:custGeom>
                  <a:avLst/>
                  <a:gdLst>
                    <a:gd name="T0" fmla="*/ 106 w 247"/>
                    <a:gd name="T1" fmla="*/ 52 h 208"/>
                    <a:gd name="T2" fmla="*/ 71 w 247"/>
                    <a:gd name="T3" fmla="*/ 182 h 208"/>
                    <a:gd name="T4" fmla="*/ 194 w 247"/>
                    <a:gd name="T5" fmla="*/ 104 h 208"/>
                    <a:gd name="T6" fmla="*/ 106 w 247"/>
                    <a:gd name="T7" fmla="*/ 52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7" h="208">
                      <a:moveTo>
                        <a:pt x="106" y="52"/>
                      </a:moveTo>
                      <a:cubicBezTo>
                        <a:pt x="106" y="52"/>
                        <a:pt x="0" y="182"/>
                        <a:pt x="71" y="182"/>
                      </a:cubicBezTo>
                      <a:cubicBezTo>
                        <a:pt x="141" y="182"/>
                        <a:pt x="212" y="208"/>
                        <a:pt x="194" y="104"/>
                      </a:cubicBezTo>
                      <a:cubicBezTo>
                        <a:pt x="176" y="0"/>
                        <a:pt x="247" y="52"/>
                        <a:pt x="106" y="52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2" name="Freeform 37"/>
                <p:cNvSpPr/>
                <p:nvPr/>
              </p:nvSpPr>
              <p:spPr bwMode="auto">
                <a:xfrm>
                  <a:off x="261" y="2034"/>
                  <a:ext cx="366" cy="230"/>
                </a:xfrm>
                <a:custGeom>
                  <a:avLst/>
                  <a:gdLst>
                    <a:gd name="T0" fmla="*/ 141 w 334"/>
                    <a:gd name="T1" fmla="*/ 0 h 209"/>
                    <a:gd name="T2" fmla="*/ 123 w 334"/>
                    <a:gd name="T3" fmla="*/ 131 h 209"/>
                    <a:gd name="T4" fmla="*/ 317 w 334"/>
                    <a:gd name="T5" fmla="*/ 104 h 209"/>
                    <a:gd name="T6" fmla="*/ 141 w 334"/>
                    <a:gd name="T7" fmla="*/ 0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34" h="209">
                      <a:moveTo>
                        <a:pt x="141" y="0"/>
                      </a:moveTo>
                      <a:cubicBezTo>
                        <a:pt x="141" y="0"/>
                        <a:pt x="0" y="131"/>
                        <a:pt x="123" y="131"/>
                      </a:cubicBezTo>
                      <a:cubicBezTo>
                        <a:pt x="246" y="131"/>
                        <a:pt x="334" y="209"/>
                        <a:pt x="317" y="104"/>
                      </a:cubicBezTo>
                      <a:cubicBezTo>
                        <a:pt x="299" y="0"/>
                        <a:pt x="246" y="0"/>
                        <a:pt x="141" y="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3" name="Freeform 38"/>
                <p:cNvSpPr/>
                <p:nvPr/>
              </p:nvSpPr>
              <p:spPr bwMode="auto">
                <a:xfrm>
                  <a:off x="2478" y="2093"/>
                  <a:ext cx="251" cy="228"/>
                </a:xfrm>
                <a:custGeom>
                  <a:avLst/>
                  <a:gdLst>
                    <a:gd name="T0" fmla="*/ 106 w 229"/>
                    <a:gd name="T1" fmla="*/ 25 h 208"/>
                    <a:gd name="T2" fmla="*/ 0 w 229"/>
                    <a:gd name="T3" fmla="*/ 78 h 208"/>
                    <a:gd name="T4" fmla="*/ 123 w 229"/>
                    <a:gd name="T5" fmla="*/ 130 h 208"/>
                    <a:gd name="T6" fmla="*/ 106 w 229"/>
                    <a:gd name="T7" fmla="*/ 25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9" h="208">
                      <a:moveTo>
                        <a:pt x="106" y="25"/>
                      </a:move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78"/>
                        <a:pt x="18" y="208"/>
                        <a:pt x="123" y="130"/>
                      </a:cubicBezTo>
                      <a:cubicBezTo>
                        <a:pt x="229" y="51"/>
                        <a:pt x="211" y="0"/>
                        <a:pt x="106" y="2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4" name="Freeform 39"/>
                <p:cNvSpPr/>
                <p:nvPr/>
              </p:nvSpPr>
              <p:spPr bwMode="auto">
                <a:xfrm>
                  <a:off x="4194" y="1749"/>
                  <a:ext cx="405" cy="171"/>
                </a:xfrm>
                <a:custGeom>
                  <a:avLst/>
                  <a:gdLst>
                    <a:gd name="T0" fmla="*/ 229 w 369"/>
                    <a:gd name="T1" fmla="*/ 26 h 156"/>
                    <a:gd name="T2" fmla="*/ 70 w 369"/>
                    <a:gd name="T3" fmla="*/ 52 h 156"/>
                    <a:gd name="T4" fmla="*/ 193 w 369"/>
                    <a:gd name="T5" fmla="*/ 130 h 156"/>
                    <a:gd name="T6" fmla="*/ 229 w 369"/>
                    <a:gd name="T7" fmla="*/ 2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9" h="156">
                      <a:moveTo>
                        <a:pt x="229" y="26"/>
                      </a:moveTo>
                      <a:cubicBezTo>
                        <a:pt x="229" y="26"/>
                        <a:pt x="0" y="0"/>
                        <a:pt x="70" y="52"/>
                      </a:cubicBezTo>
                      <a:cubicBezTo>
                        <a:pt x="141" y="104"/>
                        <a:pt x="105" y="156"/>
                        <a:pt x="193" y="130"/>
                      </a:cubicBezTo>
                      <a:cubicBezTo>
                        <a:pt x="281" y="104"/>
                        <a:pt x="369" y="0"/>
                        <a:pt x="229" y="26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5" name="Freeform 40"/>
                <p:cNvSpPr/>
                <p:nvPr/>
              </p:nvSpPr>
              <p:spPr bwMode="auto">
                <a:xfrm>
                  <a:off x="3442" y="1550"/>
                  <a:ext cx="482" cy="256"/>
                </a:xfrm>
                <a:custGeom>
                  <a:avLst/>
                  <a:gdLst>
                    <a:gd name="T0" fmla="*/ 159 w 440"/>
                    <a:gd name="T1" fmla="*/ 52 h 234"/>
                    <a:gd name="T2" fmla="*/ 71 w 440"/>
                    <a:gd name="T3" fmla="*/ 156 h 234"/>
                    <a:gd name="T4" fmla="*/ 212 w 440"/>
                    <a:gd name="T5" fmla="*/ 208 h 234"/>
                    <a:gd name="T6" fmla="*/ 335 w 440"/>
                    <a:gd name="T7" fmla="*/ 52 h 234"/>
                    <a:gd name="T8" fmla="*/ 159 w 440"/>
                    <a:gd name="T9" fmla="*/ 52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0" h="234">
                      <a:moveTo>
                        <a:pt x="159" y="52"/>
                      </a:moveTo>
                      <a:cubicBezTo>
                        <a:pt x="159" y="52"/>
                        <a:pt x="0" y="130"/>
                        <a:pt x="71" y="156"/>
                      </a:cubicBezTo>
                      <a:cubicBezTo>
                        <a:pt x="141" y="182"/>
                        <a:pt x="141" y="234"/>
                        <a:pt x="212" y="208"/>
                      </a:cubicBezTo>
                      <a:cubicBezTo>
                        <a:pt x="282" y="182"/>
                        <a:pt x="440" y="52"/>
                        <a:pt x="335" y="52"/>
                      </a:cubicBezTo>
                      <a:cubicBezTo>
                        <a:pt x="229" y="52"/>
                        <a:pt x="282" y="0"/>
                        <a:pt x="159" y="5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6" name="Freeform 41"/>
                <p:cNvSpPr/>
                <p:nvPr/>
              </p:nvSpPr>
              <p:spPr bwMode="auto">
                <a:xfrm>
                  <a:off x="5536" y="1907"/>
                  <a:ext cx="252" cy="66"/>
                </a:xfrm>
                <a:custGeom>
                  <a:avLst/>
                  <a:gdLst>
                    <a:gd name="T0" fmla="*/ 119 w 230"/>
                    <a:gd name="T1" fmla="*/ 0 h 60"/>
                    <a:gd name="T2" fmla="*/ 57 w 230"/>
                    <a:gd name="T3" fmla="*/ 2 h 60"/>
                    <a:gd name="T4" fmla="*/ 134 w 230"/>
                    <a:gd name="T5" fmla="*/ 60 h 60"/>
                    <a:gd name="T6" fmla="*/ 230 w 230"/>
                    <a:gd name="T7" fmla="*/ 60 h 60"/>
                    <a:gd name="T8" fmla="*/ 119 w 230"/>
                    <a:gd name="T9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0" h="60">
                      <a:moveTo>
                        <a:pt x="119" y="0"/>
                      </a:moveTo>
                      <a:cubicBezTo>
                        <a:pt x="98" y="0"/>
                        <a:pt x="76" y="2"/>
                        <a:pt x="57" y="2"/>
                      </a:cubicBezTo>
                      <a:cubicBezTo>
                        <a:pt x="0" y="2"/>
                        <a:pt x="57" y="60"/>
                        <a:pt x="134" y="60"/>
                      </a:cubicBezTo>
                      <a:cubicBezTo>
                        <a:pt x="210" y="60"/>
                        <a:pt x="230" y="60"/>
                        <a:pt x="230" y="60"/>
                      </a:cubicBezTo>
                      <a:cubicBezTo>
                        <a:pt x="204" y="9"/>
                        <a:pt x="161" y="0"/>
                        <a:pt x="119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7" name="Freeform 42"/>
                <p:cNvSpPr/>
                <p:nvPr/>
              </p:nvSpPr>
              <p:spPr bwMode="auto">
                <a:xfrm>
                  <a:off x="6008" y="1994"/>
                  <a:ext cx="305" cy="62"/>
                </a:xfrm>
                <a:custGeom>
                  <a:avLst/>
                  <a:gdLst>
                    <a:gd name="T0" fmla="*/ 220 w 278"/>
                    <a:gd name="T1" fmla="*/ 0 h 57"/>
                    <a:gd name="T2" fmla="*/ 48 w 278"/>
                    <a:gd name="T3" fmla="*/ 57 h 57"/>
                    <a:gd name="T4" fmla="*/ 201 w 278"/>
                    <a:gd name="T5" fmla="*/ 57 h 57"/>
                    <a:gd name="T6" fmla="*/ 220 w 278"/>
                    <a:gd name="T7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8" h="57">
                      <a:moveTo>
                        <a:pt x="220" y="0"/>
                      </a:moveTo>
                      <a:cubicBezTo>
                        <a:pt x="163" y="0"/>
                        <a:pt x="0" y="0"/>
                        <a:pt x="48" y="57"/>
                      </a:cubicBezTo>
                      <a:cubicBezTo>
                        <a:pt x="201" y="57"/>
                        <a:pt x="201" y="57"/>
                        <a:pt x="201" y="57"/>
                      </a:cubicBezTo>
                      <a:cubicBezTo>
                        <a:pt x="201" y="57"/>
                        <a:pt x="278" y="0"/>
                        <a:pt x="220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8" name="Freeform 43"/>
                <p:cNvSpPr/>
                <p:nvPr/>
              </p:nvSpPr>
              <p:spPr bwMode="auto">
                <a:xfrm>
                  <a:off x="6591" y="1793"/>
                  <a:ext cx="209" cy="68"/>
                </a:xfrm>
                <a:custGeom>
                  <a:avLst/>
                  <a:gdLst>
                    <a:gd name="T0" fmla="*/ 54 w 191"/>
                    <a:gd name="T1" fmla="*/ 0 h 62"/>
                    <a:gd name="T2" fmla="*/ 14 w 191"/>
                    <a:gd name="T3" fmla="*/ 30 h 62"/>
                    <a:gd name="T4" fmla="*/ 127 w 191"/>
                    <a:gd name="T5" fmla="*/ 62 h 62"/>
                    <a:gd name="T6" fmla="*/ 167 w 191"/>
                    <a:gd name="T7" fmla="*/ 49 h 62"/>
                    <a:gd name="T8" fmla="*/ 54 w 191"/>
                    <a:gd name="T9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1" h="62">
                      <a:moveTo>
                        <a:pt x="54" y="0"/>
                      </a:moveTo>
                      <a:cubicBezTo>
                        <a:pt x="22" y="0"/>
                        <a:pt x="0" y="9"/>
                        <a:pt x="14" y="30"/>
                      </a:cubicBezTo>
                      <a:cubicBezTo>
                        <a:pt x="14" y="30"/>
                        <a:pt x="79" y="62"/>
                        <a:pt x="127" y="62"/>
                      </a:cubicBezTo>
                      <a:cubicBezTo>
                        <a:pt x="143" y="62"/>
                        <a:pt x="158" y="58"/>
                        <a:pt x="167" y="49"/>
                      </a:cubicBezTo>
                      <a:cubicBezTo>
                        <a:pt x="191" y="25"/>
                        <a:pt x="108" y="0"/>
                        <a:pt x="54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9" name="Freeform 44"/>
                <p:cNvSpPr/>
                <p:nvPr/>
              </p:nvSpPr>
              <p:spPr bwMode="auto">
                <a:xfrm>
                  <a:off x="7253" y="1739"/>
                  <a:ext cx="164" cy="73"/>
                </a:xfrm>
                <a:custGeom>
                  <a:avLst/>
                  <a:gdLst>
                    <a:gd name="T0" fmla="*/ 119 w 150"/>
                    <a:gd name="T1" fmla="*/ 0 h 66"/>
                    <a:gd name="T2" fmla="*/ 70 w 150"/>
                    <a:gd name="T3" fmla="*/ 10 h 66"/>
                    <a:gd name="T4" fmla="*/ 11 w 150"/>
                    <a:gd name="T5" fmla="*/ 34 h 66"/>
                    <a:gd name="T6" fmla="*/ 0 w 150"/>
                    <a:gd name="T7" fmla="*/ 31 h 66"/>
                    <a:gd name="T8" fmla="*/ 4 w 150"/>
                    <a:gd name="T9" fmla="*/ 40 h 66"/>
                    <a:gd name="T10" fmla="*/ 86 w 150"/>
                    <a:gd name="T11" fmla="*/ 66 h 66"/>
                    <a:gd name="T12" fmla="*/ 138 w 150"/>
                    <a:gd name="T13" fmla="*/ 40 h 66"/>
                    <a:gd name="T14" fmla="*/ 119 w 150"/>
                    <a:gd name="T15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0" h="66">
                      <a:moveTo>
                        <a:pt x="119" y="0"/>
                      </a:moveTo>
                      <a:cubicBezTo>
                        <a:pt x="98" y="9"/>
                        <a:pt x="79" y="3"/>
                        <a:pt x="70" y="10"/>
                      </a:cubicBezTo>
                      <a:cubicBezTo>
                        <a:pt x="63" y="17"/>
                        <a:pt x="31" y="34"/>
                        <a:pt x="11" y="34"/>
                      </a:cubicBezTo>
                      <a:cubicBezTo>
                        <a:pt x="7" y="34"/>
                        <a:pt x="3" y="33"/>
                        <a:pt x="0" y="31"/>
                      </a:cubicBezTo>
                      <a:cubicBezTo>
                        <a:pt x="1" y="34"/>
                        <a:pt x="2" y="37"/>
                        <a:pt x="4" y="40"/>
                      </a:cubicBezTo>
                      <a:cubicBezTo>
                        <a:pt x="4" y="40"/>
                        <a:pt x="47" y="66"/>
                        <a:pt x="86" y="66"/>
                      </a:cubicBezTo>
                      <a:cubicBezTo>
                        <a:pt x="106" y="66"/>
                        <a:pt x="125" y="60"/>
                        <a:pt x="138" y="40"/>
                      </a:cubicBezTo>
                      <a:cubicBezTo>
                        <a:pt x="150" y="23"/>
                        <a:pt x="139" y="9"/>
                        <a:pt x="119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0" name="Freeform 45"/>
                <p:cNvSpPr>
                  <a:spLocks noEditPoints="1"/>
                </p:cNvSpPr>
                <p:nvPr/>
              </p:nvSpPr>
              <p:spPr bwMode="auto">
                <a:xfrm>
                  <a:off x="431" y="1699"/>
                  <a:ext cx="222" cy="80"/>
                </a:xfrm>
                <a:custGeom>
                  <a:avLst/>
                  <a:gdLst>
                    <a:gd name="T0" fmla="*/ 30 w 203"/>
                    <a:gd name="T1" fmla="*/ 16 h 73"/>
                    <a:gd name="T2" fmla="*/ 23 w 203"/>
                    <a:gd name="T3" fmla="*/ 39 h 73"/>
                    <a:gd name="T4" fmla="*/ 29 w 203"/>
                    <a:gd name="T5" fmla="*/ 42 h 73"/>
                    <a:gd name="T6" fmla="*/ 30 w 203"/>
                    <a:gd name="T7" fmla="*/ 16 h 73"/>
                    <a:gd name="T8" fmla="*/ 129 w 203"/>
                    <a:gd name="T9" fmla="*/ 0 h 73"/>
                    <a:gd name="T10" fmla="*/ 55 w 203"/>
                    <a:gd name="T11" fmla="*/ 9 h 73"/>
                    <a:gd name="T12" fmla="*/ 54 w 203"/>
                    <a:gd name="T13" fmla="*/ 52 h 73"/>
                    <a:gd name="T14" fmla="*/ 142 w 203"/>
                    <a:gd name="T15" fmla="*/ 73 h 73"/>
                    <a:gd name="T16" fmla="*/ 155 w 203"/>
                    <a:gd name="T17" fmla="*/ 72 h 73"/>
                    <a:gd name="T18" fmla="*/ 155 w 203"/>
                    <a:gd name="T19" fmla="*/ 66 h 73"/>
                    <a:gd name="T20" fmla="*/ 195 w 203"/>
                    <a:gd name="T21" fmla="*/ 41 h 73"/>
                    <a:gd name="T22" fmla="*/ 196 w 203"/>
                    <a:gd name="T23" fmla="*/ 39 h 73"/>
                    <a:gd name="T24" fmla="*/ 129 w 203"/>
                    <a:gd name="T25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03" h="73">
                      <a:moveTo>
                        <a:pt x="30" y="16"/>
                      </a:moveTo>
                      <a:cubicBezTo>
                        <a:pt x="8" y="24"/>
                        <a:pt x="0" y="33"/>
                        <a:pt x="23" y="39"/>
                      </a:cubicBezTo>
                      <a:cubicBezTo>
                        <a:pt x="23" y="39"/>
                        <a:pt x="25" y="40"/>
                        <a:pt x="29" y="42"/>
                      </a:cubicBezTo>
                      <a:cubicBezTo>
                        <a:pt x="29" y="33"/>
                        <a:pt x="30" y="25"/>
                        <a:pt x="30" y="16"/>
                      </a:cubicBezTo>
                      <a:moveTo>
                        <a:pt x="129" y="0"/>
                      </a:moveTo>
                      <a:cubicBezTo>
                        <a:pt x="104" y="0"/>
                        <a:pt x="77" y="4"/>
                        <a:pt x="55" y="9"/>
                      </a:cubicBezTo>
                      <a:cubicBezTo>
                        <a:pt x="54" y="24"/>
                        <a:pt x="54" y="38"/>
                        <a:pt x="54" y="52"/>
                      </a:cubicBezTo>
                      <a:cubicBezTo>
                        <a:pt x="78" y="62"/>
                        <a:pt x="113" y="73"/>
                        <a:pt x="142" y="73"/>
                      </a:cubicBezTo>
                      <a:cubicBezTo>
                        <a:pt x="147" y="73"/>
                        <a:pt x="151" y="73"/>
                        <a:pt x="155" y="72"/>
                      </a:cubicBezTo>
                      <a:cubicBezTo>
                        <a:pt x="155" y="66"/>
                        <a:pt x="155" y="66"/>
                        <a:pt x="155" y="66"/>
                      </a:cubicBezTo>
                      <a:cubicBezTo>
                        <a:pt x="168" y="58"/>
                        <a:pt x="182" y="49"/>
                        <a:pt x="195" y="41"/>
                      </a:cubicBezTo>
                      <a:cubicBezTo>
                        <a:pt x="195" y="40"/>
                        <a:pt x="195" y="40"/>
                        <a:pt x="196" y="39"/>
                      </a:cubicBezTo>
                      <a:cubicBezTo>
                        <a:pt x="203" y="10"/>
                        <a:pt x="169" y="0"/>
                        <a:pt x="129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1" name="Freeform 46"/>
                <p:cNvSpPr/>
                <p:nvPr/>
              </p:nvSpPr>
              <p:spPr bwMode="auto">
                <a:xfrm>
                  <a:off x="141" y="1398"/>
                  <a:ext cx="216" cy="121"/>
                </a:xfrm>
                <a:custGeom>
                  <a:avLst/>
                  <a:gdLst>
                    <a:gd name="T0" fmla="*/ 46 w 197"/>
                    <a:gd name="T1" fmla="*/ 0 h 110"/>
                    <a:gd name="T2" fmla="*/ 0 w 197"/>
                    <a:gd name="T3" fmla="*/ 26 h 110"/>
                    <a:gd name="T4" fmla="*/ 126 w 197"/>
                    <a:gd name="T5" fmla="*/ 110 h 110"/>
                    <a:gd name="T6" fmla="*/ 153 w 197"/>
                    <a:gd name="T7" fmla="*/ 102 h 110"/>
                    <a:gd name="T8" fmla="*/ 46 w 197"/>
                    <a:gd name="T9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7" h="110">
                      <a:moveTo>
                        <a:pt x="46" y="0"/>
                      </a:moveTo>
                      <a:cubicBezTo>
                        <a:pt x="26" y="0"/>
                        <a:pt x="9" y="7"/>
                        <a:pt x="0" y="26"/>
                      </a:cubicBezTo>
                      <a:cubicBezTo>
                        <a:pt x="0" y="26"/>
                        <a:pt x="70" y="110"/>
                        <a:pt x="126" y="110"/>
                      </a:cubicBezTo>
                      <a:cubicBezTo>
                        <a:pt x="136" y="110"/>
                        <a:pt x="145" y="108"/>
                        <a:pt x="153" y="102"/>
                      </a:cubicBezTo>
                      <a:cubicBezTo>
                        <a:pt x="197" y="73"/>
                        <a:pt x="108" y="0"/>
                        <a:pt x="46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2" name="Freeform 47"/>
                <p:cNvSpPr/>
                <p:nvPr/>
              </p:nvSpPr>
              <p:spPr bwMode="auto">
                <a:xfrm>
                  <a:off x="6056" y="1721"/>
                  <a:ext cx="193" cy="65"/>
                </a:xfrm>
                <a:custGeom>
                  <a:avLst/>
                  <a:gdLst>
                    <a:gd name="T0" fmla="*/ 80 w 177"/>
                    <a:gd name="T1" fmla="*/ 0 h 60"/>
                    <a:gd name="T2" fmla="*/ 53 w 177"/>
                    <a:gd name="T3" fmla="*/ 19 h 60"/>
                    <a:gd name="T4" fmla="*/ 122 w 177"/>
                    <a:gd name="T5" fmla="*/ 60 h 60"/>
                    <a:gd name="T6" fmla="*/ 158 w 177"/>
                    <a:gd name="T7" fmla="*/ 38 h 60"/>
                    <a:gd name="T8" fmla="*/ 80 w 177"/>
                    <a:gd name="T9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7" h="60">
                      <a:moveTo>
                        <a:pt x="80" y="0"/>
                      </a:moveTo>
                      <a:cubicBezTo>
                        <a:pt x="36" y="0"/>
                        <a:pt x="0" y="9"/>
                        <a:pt x="53" y="19"/>
                      </a:cubicBezTo>
                      <a:cubicBezTo>
                        <a:pt x="53" y="19"/>
                        <a:pt x="88" y="60"/>
                        <a:pt x="122" y="60"/>
                      </a:cubicBezTo>
                      <a:cubicBezTo>
                        <a:pt x="135" y="60"/>
                        <a:pt x="148" y="54"/>
                        <a:pt x="158" y="38"/>
                      </a:cubicBezTo>
                      <a:cubicBezTo>
                        <a:pt x="177" y="9"/>
                        <a:pt x="124" y="0"/>
                        <a:pt x="80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3" name="Freeform 48"/>
                <p:cNvSpPr/>
                <p:nvPr/>
              </p:nvSpPr>
              <p:spPr bwMode="auto">
                <a:xfrm>
                  <a:off x="4570" y="1694"/>
                  <a:ext cx="294" cy="92"/>
                </a:xfrm>
                <a:custGeom>
                  <a:avLst/>
                  <a:gdLst>
                    <a:gd name="T0" fmla="*/ 79 w 268"/>
                    <a:gd name="T1" fmla="*/ 0 h 84"/>
                    <a:gd name="T2" fmla="*/ 0 w 268"/>
                    <a:gd name="T3" fmla="*/ 24 h 84"/>
                    <a:gd name="T4" fmla="*/ 59 w 268"/>
                    <a:gd name="T5" fmla="*/ 84 h 84"/>
                    <a:gd name="T6" fmla="*/ 77 w 268"/>
                    <a:gd name="T7" fmla="*/ 81 h 84"/>
                    <a:gd name="T8" fmla="*/ 173 w 268"/>
                    <a:gd name="T9" fmla="*/ 5 h 84"/>
                    <a:gd name="T10" fmla="*/ 79 w 268"/>
                    <a:gd name="T11" fmla="*/ 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68" h="84">
                      <a:moveTo>
                        <a:pt x="79" y="0"/>
                      </a:moveTo>
                      <a:cubicBezTo>
                        <a:pt x="58" y="0"/>
                        <a:pt x="38" y="5"/>
                        <a:pt x="0" y="24"/>
                      </a:cubicBezTo>
                      <a:cubicBezTo>
                        <a:pt x="0" y="24"/>
                        <a:pt x="15" y="84"/>
                        <a:pt x="59" y="84"/>
                      </a:cubicBezTo>
                      <a:cubicBezTo>
                        <a:pt x="64" y="84"/>
                        <a:pt x="70" y="83"/>
                        <a:pt x="77" y="81"/>
                      </a:cubicBezTo>
                      <a:cubicBezTo>
                        <a:pt x="134" y="62"/>
                        <a:pt x="268" y="5"/>
                        <a:pt x="173" y="5"/>
                      </a:cubicBezTo>
                      <a:cubicBezTo>
                        <a:pt x="125" y="5"/>
                        <a:pt x="101" y="0"/>
                        <a:pt x="79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4" name="Freeform 49"/>
                <p:cNvSpPr/>
                <p:nvPr/>
              </p:nvSpPr>
              <p:spPr bwMode="auto">
                <a:xfrm>
                  <a:off x="3983" y="1752"/>
                  <a:ext cx="225" cy="126"/>
                </a:xfrm>
                <a:custGeom>
                  <a:avLst/>
                  <a:gdLst>
                    <a:gd name="T0" fmla="*/ 156 w 205"/>
                    <a:gd name="T1" fmla="*/ 0 h 114"/>
                    <a:gd name="T2" fmla="*/ 115 w 205"/>
                    <a:gd name="T3" fmla="*/ 9 h 114"/>
                    <a:gd name="T4" fmla="*/ 0 w 205"/>
                    <a:gd name="T5" fmla="*/ 48 h 114"/>
                    <a:gd name="T6" fmla="*/ 68 w 205"/>
                    <a:gd name="T7" fmla="*/ 114 h 114"/>
                    <a:gd name="T8" fmla="*/ 95 w 205"/>
                    <a:gd name="T9" fmla="*/ 105 h 114"/>
                    <a:gd name="T10" fmla="*/ 156 w 205"/>
                    <a:gd name="T11" fmla="*/ 0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5" h="114">
                      <a:moveTo>
                        <a:pt x="156" y="0"/>
                      </a:moveTo>
                      <a:cubicBezTo>
                        <a:pt x="147" y="0"/>
                        <a:pt x="133" y="3"/>
                        <a:pt x="115" y="9"/>
                      </a:cubicBezTo>
                      <a:cubicBezTo>
                        <a:pt x="0" y="48"/>
                        <a:pt x="57" y="28"/>
                        <a:pt x="0" y="48"/>
                      </a:cubicBezTo>
                      <a:cubicBezTo>
                        <a:pt x="0" y="48"/>
                        <a:pt x="26" y="114"/>
                        <a:pt x="68" y="114"/>
                      </a:cubicBezTo>
                      <a:cubicBezTo>
                        <a:pt x="77" y="114"/>
                        <a:pt x="86" y="111"/>
                        <a:pt x="95" y="105"/>
                      </a:cubicBezTo>
                      <a:cubicBezTo>
                        <a:pt x="144" y="73"/>
                        <a:pt x="205" y="0"/>
                        <a:pt x="156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5" name="Freeform 50"/>
                <p:cNvSpPr/>
                <p:nvPr/>
              </p:nvSpPr>
              <p:spPr bwMode="auto">
                <a:xfrm>
                  <a:off x="3006" y="1800"/>
                  <a:ext cx="81" cy="68"/>
                </a:xfrm>
                <a:custGeom>
                  <a:avLst/>
                  <a:gdLst>
                    <a:gd name="T0" fmla="*/ 72 w 74"/>
                    <a:gd name="T1" fmla="*/ 0 h 62"/>
                    <a:gd name="T2" fmla="*/ 8 w 74"/>
                    <a:gd name="T3" fmla="*/ 17 h 62"/>
                    <a:gd name="T4" fmla="*/ 0 w 74"/>
                    <a:gd name="T5" fmla="*/ 23 h 62"/>
                    <a:gd name="T6" fmla="*/ 23 w 74"/>
                    <a:gd name="T7" fmla="*/ 44 h 62"/>
                    <a:gd name="T8" fmla="*/ 48 w 74"/>
                    <a:gd name="T9" fmla="*/ 60 h 62"/>
                    <a:gd name="T10" fmla="*/ 56 w 74"/>
                    <a:gd name="T11" fmla="*/ 62 h 62"/>
                    <a:gd name="T12" fmla="*/ 62 w 74"/>
                    <a:gd name="T13" fmla="*/ 30 h 62"/>
                    <a:gd name="T14" fmla="*/ 69 w 74"/>
                    <a:gd name="T15" fmla="*/ 25 h 62"/>
                    <a:gd name="T16" fmla="*/ 74 w 74"/>
                    <a:gd name="T17" fmla="*/ 26 h 62"/>
                    <a:gd name="T18" fmla="*/ 72 w 74"/>
                    <a:gd name="T19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4" h="62">
                      <a:moveTo>
                        <a:pt x="72" y="0"/>
                      </a:moveTo>
                      <a:cubicBezTo>
                        <a:pt x="46" y="17"/>
                        <a:pt x="20" y="7"/>
                        <a:pt x="8" y="17"/>
                      </a:cubicBezTo>
                      <a:cubicBezTo>
                        <a:pt x="6" y="18"/>
                        <a:pt x="3" y="20"/>
                        <a:pt x="0" y="23"/>
                      </a:cubicBezTo>
                      <a:cubicBezTo>
                        <a:pt x="7" y="30"/>
                        <a:pt x="14" y="38"/>
                        <a:pt x="23" y="44"/>
                      </a:cubicBezTo>
                      <a:cubicBezTo>
                        <a:pt x="32" y="49"/>
                        <a:pt x="41" y="55"/>
                        <a:pt x="48" y="60"/>
                      </a:cubicBezTo>
                      <a:cubicBezTo>
                        <a:pt x="51" y="61"/>
                        <a:pt x="53" y="62"/>
                        <a:pt x="56" y="62"/>
                      </a:cubicBezTo>
                      <a:cubicBezTo>
                        <a:pt x="57" y="50"/>
                        <a:pt x="59" y="37"/>
                        <a:pt x="62" y="30"/>
                      </a:cubicBezTo>
                      <a:cubicBezTo>
                        <a:pt x="63" y="26"/>
                        <a:pt x="66" y="25"/>
                        <a:pt x="69" y="25"/>
                      </a:cubicBezTo>
                      <a:cubicBezTo>
                        <a:pt x="70" y="25"/>
                        <a:pt x="72" y="25"/>
                        <a:pt x="74" y="26"/>
                      </a:cubicBezTo>
                      <a:cubicBezTo>
                        <a:pt x="73" y="18"/>
                        <a:pt x="72" y="10"/>
                        <a:pt x="72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6" name="Freeform 51"/>
                <p:cNvSpPr>
                  <a:spLocks noEditPoints="1"/>
                </p:cNvSpPr>
                <p:nvPr/>
              </p:nvSpPr>
              <p:spPr bwMode="auto">
                <a:xfrm>
                  <a:off x="1847" y="1901"/>
                  <a:ext cx="212" cy="96"/>
                </a:xfrm>
                <a:custGeom>
                  <a:avLst/>
                  <a:gdLst>
                    <a:gd name="T0" fmla="*/ 154 w 194"/>
                    <a:gd name="T1" fmla="*/ 8 h 88"/>
                    <a:gd name="T2" fmla="*/ 148 w 194"/>
                    <a:gd name="T3" fmla="*/ 51 h 88"/>
                    <a:gd name="T4" fmla="*/ 154 w 194"/>
                    <a:gd name="T5" fmla="*/ 8 h 88"/>
                    <a:gd name="T6" fmla="*/ 74 w 194"/>
                    <a:gd name="T7" fmla="*/ 0 h 88"/>
                    <a:gd name="T8" fmla="*/ 28 w 194"/>
                    <a:gd name="T9" fmla="*/ 6 h 88"/>
                    <a:gd name="T10" fmla="*/ 0 w 194"/>
                    <a:gd name="T11" fmla="*/ 75 h 88"/>
                    <a:gd name="T12" fmla="*/ 30 w 194"/>
                    <a:gd name="T13" fmla="*/ 88 h 88"/>
                    <a:gd name="T14" fmla="*/ 52 w 194"/>
                    <a:gd name="T15" fmla="*/ 85 h 88"/>
                    <a:gd name="T16" fmla="*/ 133 w 194"/>
                    <a:gd name="T17" fmla="*/ 58 h 88"/>
                    <a:gd name="T18" fmla="*/ 142 w 194"/>
                    <a:gd name="T19" fmla="*/ 8 h 88"/>
                    <a:gd name="T20" fmla="*/ 74 w 194"/>
                    <a:gd name="T21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4" h="88">
                      <a:moveTo>
                        <a:pt x="154" y="8"/>
                      </a:moveTo>
                      <a:cubicBezTo>
                        <a:pt x="152" y="23"/>
                        <a:pt x="150" y="37"/>
                        <a:pt x="148" y="51"/>
                      </a:cubicBezTo>
                      <a:cubicBezTo>
                        <a:pt x="183" y="31"/>
                        <a:pt x="194" y="10"/>
                        <a:pt x="154" y="8"/>
                      </a:cubicBezTo>
                      <a:moveTo>
                        <a:pt x="74" y="0"/>
                      </a:moveTo>
                      <a:cubicBezTo>
                        <a:pt x="65" y="0"/>
                        <a:pt x="51" y="1"/>
                        <a:pt x="28" y="6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5" y="82"/>
                        <a:pt x="14" y="88"/>
                        <a:pt x="30" y="88"/>
                      </a:cubicBezTo>
                      <a:cubicBezTo>
                        <a:pt x="36" y="88"/>
                        <a:pt x="44" y="87"/>
                        <a:pt x="52" y="85"/>
                      </a:cubicBezTo>
                      <a:cubicBezTo>
                        <a:pt x="83" y="79"/>
                        <a:pt x="111" y="69"/>
                        <a:pt x="133" y="58"/>
                      </a:cubicBezTo>
                      <a:cubicBezTo>
                        <a:pt x="142" y="8"/>
                        <a:pt x="142" y="8"/>
                        <a:pt x="142" y="8"/>
                      </a:cubicBezTo>
                      <a:cubicBezTo>
                        <a:pt x="97" y="8"/>
                        <a:pt x="96" y="0"/>
                        <a:pt x="74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7" name="Freeform 52"/>
                <p:cNvSpPr/>
                <p:nvPr/>
              </p:nvSpPr>
              <p:spPr bwMode="auto">
                <a:xfrm>
                  <a:off x="1464" y="1660"/>
                  <a:ext cx="161" cy="38"/>
                </a:xfrm>
                <a:custGeom>
                  <a:avLst/>
                  <a:gdLst>
                    <a:gd name="T0" fmla="*/ 116 w 147"/>
                    <a:gd name="T1" fmla="*/ 0 h 34"/>
                    <a:gd name="T2" fmla="*/ 0 w 147"/>
                    <a:gd name="T3" fmla="*/ 17 h 34"/>
                    <a:gd name="T4" fmla="*/ 82 w 147"/>
                    <a:gd name="T5" fmla="*/ 34 h 34"/>
                    <a:gd name="T6" fmla="*/ 134 w 147"/>
                    <a:gd name="T7" fmla="*/ 17 h 34"/>
                    <a:gd name="T8" fmla="*/ 116 w 147"/>
                    <a:gd name="T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7" h="34">
                      <a:moveTo>
                        <a:pt x="116" y="0"/>
                      </a:moveTo>
                      <a:cubicBezTo>
                        <a:pt x="77" y="0"/>
                        <a:pt x="0" y="17"/>
                        <a:pt x="0" y="17"/>
                      </a:cubicBezTo>
                      <a:cubicBezTo>
                        <a:pt x="0" y="17"/>
                        <a:pt x="43" y="34"/>
                        <a:pt x="82" y="34"/>
                      </a:cubicBezTo>
                      <a:cubicBezTo>
                        <a:pt x="102" y="34"/>
                        <a:pt x="121" y="29"/>
                        <a:pt x="134" y="17"/>
                      </a:cubicBezTo>
                      <a:cubicBezTo>
                        <a:pt x="147" y="4"/>
                        <a:pt x="136" y="0"/>
                        <a:pt x="116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8" name="Freeform 53"/>
                <p:cNvSpPr/>
                <p:nvPr/>
              </p:nvSpPr>
              <p:spPr bwMode="auto">
                <a:xfrm>
                  <a:off x="7090" y="2288"/>
                  <a:ext cx="126" cy="63"/>
                </a:xfrm>
                <a:custGeom>
                  <a:avLst/>
                  <a:gdLst>
                    <a:gd name="T0" fmla="*/ 0 w 115"/>
                    <a:gd name="T1" fmla="*/ 0 h 58"/>
                    <a:gd name="T2" fmla="*/ 57 w 115"/>
                    <a:gd name="T3" fmla="*/ 58 h 58"/>
                    <a:gd name="T4" fmla="*/ 0 w 115"/>
                    <a:gd name="T5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5" h="58">
                      <a:moveTo>
                        <a:pt x="0" y="0"/>
                      </a:moveTo>
                      <a:cubicBezTo>
                        <a:pt x="57" y="58"/>
                        <a:pt x="57" y="58"/>
                        <a:pt x="57" y="58"/>
                      </a:cubicBezTo>
                      <a:cubicBezTo>
                        <a:pt x="57" y="58"/>
                        <a:pt x="115" y="0"/>
                        <a:pt x="0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9" name="Freeform 54"/>
                <p:cNvSpPr/>
                <p:nvPr/>
              </p:nvSpPr>
              <p:spPr bwMode="auto">
                <a:xfrm>
                  <a:off x="5388" y="2498"/>
                  <a:ext cx="143" cy="63"/>
                </a:xfrm>
                <a:custGeom>
                  <a:avLst/>
                  <a:gdLst>
                    <a:gd name="T0" fmla="*/ 86 w 130"/>
                    <a:gd name="T1" fmla="*/ 0 h 57"/>
                    <a:gd name="T2" fmla="*/ 0 w 130"/>
                    <a:gd name="T3" fmla="*/ 38 h 57"/>
                    <a:gd name="T4" fmla="*/ 77 w 130"/>
                    <a:gd name="T5" fmla="*/ 57 h 57"/>
                    <a:gd name="T6" fmla="*/ 86 w 130"/>
                    <a:gd name="T7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0" h="57">
                      <a:moveTo>
                        <a:pt x="86" y="0"/>
                      </a:moveTo>
                      <a:cubicBezTo>
                        <a:pt x="68" y="0"/>
                        <a:pt x="40" y="10"/>
                        <a:pt x="0" y="38"/>
                      </a:cubicBezTo>
                      <a:cubicBezTo>
                        <a:pt x="0" y="38"/>
                        <a:pt x="20" y="57"/>
                        <a:pt x="77" y="57"/>
                      </a:cubicBezTo>
                      <a:cubicBezTo>
                        <a:pt x="118" y="57"/>
                        <a:pt x="130" y="0"/>
                        <a:pt x="8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0" name="Freeform 55"/>
                <p:cNvSpPr/>
                <p:nvPr/>
              </p:nvSpPr>
              <p:spPr bwMode="auto">
                <a:xfrm>
                  <a:off x="4598" y="2351"/>
                  <a:ext cx="182" cy="39"/>
                </a:xfrm>
                <a:custGeom>
                  <a:avLst/>
                  <a:gdLst>
                    <a:gd name="T0" fmla="*/ 32 w 167"/>
                    <a:gd name="T1" fmla="*/ 0 h 35"/>
                    <a:gd name="T2" fmla="*/ 0 w 167"/>
                    <a:gd name="T3" fmla="*/ 35 h 35"/>
                    <a:gd name="T4" fmla="*/ 167 w 167"/>
                    <a:gd name="T5" fmla="*/ 19 h 35"/>
                    <a:gd name="T6" fmla="*/ 152 w 167"/>
                    <a:gd name="T7" fmla="*/ 9 h 35"/>
                    <a:gd name="T8" fmla="*/ 100 w 167"/>
                    <a:gd name="T9" fmla="*/ 15 h 35"/>
                    <a:gd name="T10" fmla="*/ 32 w 167"/>
                    <a:gd name="T11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7" h="35">
                      <a:moveTo>
                        <a:pt x="32" y="0"/>
                      </a:moveTo>
                      <a:cubicBezTo>
                        <a:pt x="21" y="8"/>
                        <a:pt x="10" y="19"/>
                        <a:pt x="0" y="35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7" y="19"/>
                        <a:pt x="161" y="14"/>
                        <a:pt x="152" y="9"/>
                      </a:cubicBezTo>
                      <a:cubicBezTo>
                        <a:pt x="133" y="13"/>
                        <a:pt x="116" y="15"/>
                        <a:pt x="100" y="15"/>
                      </a:cubicBezTo>
                      <a:cubicBezTo>
                        <a:pt x="77" y="15"/>
                        <a:pt x="55" y="10"/>
                        <a:pt x="32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1" name="Freeform 56"/>
                <p:cNvSpPr/>
                <p:nvPr/>
              </p:nvSpPr>
              <p:spPr bwMode="auto">
                <a:xfrm>
                  <a:off x="4633" y="2336"/>
                  <a:ext cx="131" cy="32"/>
                </a:xfrm>
                <a:custGeom>
                  <a:avLst/>
                  <a:gdLst>
                    <a:gd name="T0" fmla="*/ 48 w 120"/>
                    <a:gd name="T1" fmla="*/ 0 h 29"/>
                    <a:gd name="T2" fmla="*/ 0 w 120"/>
                    <a:gd name="T3" fmla="*/ 14 h 29"/>
                    <a:gd name="T4" fmla="*/ 68 w 120"/>
                    <a:gd name="T5" fmla="*/ 29 h 29"/>
                    <a:gd name="T6" fmla="*/ 120 w 120"/>
                    <a:gd name="T7" fmla="*/ 23 h 29"/>
                    <a:gd name="T8" fmla="*/ 48 w 120"/>
                    <a:gd name="T9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0" h="29">
                      <a:moveTo>
                        <a:pt x="48" y="0"/>
                      </a:moveTo>
                      <a:cubicBezTo>
                        <a:pt x="32" y="0"/>
                        <a:pt x="16" y="4"/>
                        <a:pt x="0" y="14"/>
                      </a:cubicBezTo>
                      <a:cubicBezTo>
                        <a:pt x="23" y="24"/>
                        <a:pt x="45" y="29"/>
                        <a:pt x="68" y="29"/>
                      </a:cubicBezTo>
                      <a:cubicBezTo>
                        <a:pt x="84" y="29"/>
                        <a:pt x="101" y="27"/>
                        <a:pt x="120" y="23"/>
                      </a:cubicBezTo>
                      <a:cubicBezTo>
                        <a:pt x="104" y="13"/>
                        <a:pt x="77" y="0"/>
                        <a:pt x="4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2" name="Freeform 57"/>
                <p:cNvSpPr/>
                <p:nvPr/>
              </p:nvSpPr>
              <p:spPr bwMode="auto">
                <a:xfrm>
                  <a:off x="1928" y="2637"/>
                  <a:ext cx="186" cy="74"/>
                </a:xfrm>
                <a:custGeom>
                  <a:avLst/>
                  <a:gdLst>
                    <a:gd name="T0" fmla="*/ 84 w 170"/>
                    <a:gd name="T1" fmla="*/ 0 h 68"/>
                    <a:gd name="T2" fmla="*/ 2 w 170"/>
                    <a:gd name="T3" fmla="*/ 12 h 68"/>
                    <a:gd name="T4" fmla="*/ 0 w 170"/>
                    <a:gd name="T5" fmla="*/ 15 h 68"/>
                    <a:gd name="T6" fmla="*/ 3 w 170"/>
                    <a:gd name="T7" fmla="*/ 17 h 68"/>
                    <a:gd name="T8" fmla="*/ 18 w 170"/>
                    <a:gd name="T9" fmla="*/ 68 h 68"/>
                    <a:gd name="T10" fmla="*/ 28 w 170"/>
                    <a:gd name="T11" fmla="*/ 68 h 68"/>
                    <a:gd name="T12" fmla="*/ 55 w 170"/>
                    <a:gd name="T13" fmla="*/ 66 h 68"/>
                    <a:gd name="T14" fmla="*/ 170 w 170"/>
                    <a:gd name="T15" fmla="*/ 46 h 68"/>
                    <a:gd name="T16" fmla="*/ 128 w 170"/>
                    <a:gd name="T17" fmla="*/ 14 h 68"/>
                    <a:gd name="T18" fmla="*/ 103 w 170"/>
                    <a:gd name="T19" fmla="*/ 19 h 68"/>
                    <a:gd name="T20" fmla="*/ 84 w 170"/>
                    <a:gd name="T21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0" h="68">
                      <a:moveTo>
                        <a:pt x="84" y="0"/>
                      </a:moveTo>
                      <a:cubicBezTo>
                        <a:pt x="84" y="0"/>
                        <a:pt x="43" y="9"/>
                        <a:pt x="2" y="12"/>
                      </a:cubicBezTo>
                      <a:cubicBezTo>
                        <a:pt x="1" y="13"/>
                        <a:pt x="1" y="14"/>
                        <a:pt x="0" y="15"/>
                      </a:cubicBezTo>
                      <a:cubicBezTo>
                        <a:pt x="1" y="16"/>
                        <a:pt x="2" y="17"/>
                        <a:pt x="3" y="17"/>
                      </a:cubicBezTo>
                      <a:cubicBezTo>
                        <a:pt x="16" y="28"/>
                        <a:pt x="21" y="46"/>
                        <a:pt x="18" y="68"/>
                      </a:cubicBezTo>
                      <a:cubicBezTo>
                        <a:pt x="21" y="68"/>
                        <a:pt x="25" y="68"/>
                        <a:pt x="28" y="68"/>
                      </a:cubicBezTo>
                      <a:cubicBezTo>
                        <a:pt x="36" y="68"/>
                        <a:pt x="45" y="67"/>
                        <a:pt x="55" y="66"/>
                      </a:cubicBezTo>
                      <a:cubicBezTo>
                        <a:pt x="170" y="46"/>
                        <a:pt x="170" y="46"/>
                        <a:pt x="170" y="46"/>
                      </a:cubicBezTo>
                      <a:cubicBezTo>
                        <a:pt x="170" y="46"/>
                        <a:pt x="154" y="30"/>
                        <a:pt x="128" y="14"/>
                      </a:cubicBezTo>
                      <a:cubicBezTo>
                        <a:pt x="119" y="17"/>
                        <a:pt x="111" y="19"/>
                        <a:pt x="103" y="19"/>
                      </a:cubicBezTo>
                      <a:cubicBezTo>
                        <a:pt x="92" y="19"/>
                        <a:pt x="84" y="14"/>
                        <a:pt x="8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3" name="Freeform 58"/>
                <p:cNvSpPr/>
                <p:nvPr/>
              </p:nvSpPr>
              <p:spPr bwMode="auto">
                <a:xfrm>
                  <a:off x="666" y="1953"/>
                  <a:ext cx="254" cy="91"/>
                </a:xfrm>
                <a:custGeom>
                  <a:avLst/>
                  <a:gdLst>
                    <a:gd name="T0" fmla="*/ 138 w 232"/>
                    <a:gd name="T1" fmla="*/ 0 h 83"/>
                    <a:gd name="T2" fmla="*/ 0 w 232"/>
                    <a:gd name="T3" fmla="*/ 18 h 83"/>
                    <a:gd name="T4" fmla="*/ 133 w 232"/>
                    <a:gd name="T5" fmla="*/ 83 h 83"/>
                    <a:gd name="T6" fmla="*/ 215 w 232"/>
                    <a:gd name="T7" fmla="*/ 54 h 83"/>
                    <a:gd name="T8" fmla="*/ 219 w 232"/>
                    <a:gd name="T9" fmla="*/ 54 h 83"/>
                    <a:gd name="T10" fmla="*/ 219 w 232"/>
                    <a:gd name="T11" fmla="*/ 54 h 83"/>
                    <a:gd name="T12" fmla="*/ 138 w 232"/>
                    <a:gd name="T1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2" h="83">
                      <a:moveTo>
                        <a:pt x="138" y="0"/>
                      </a:moveTo>
                      <a:cubicBezTo>
                        <a:pt x="75" y="0"/>
                        <a:pt x="0" y="18"/>
                        <a:pt x="0" y="18"/>
                      </a:cubicBezTo>
                      <a:cubicBezTo>
                        <a:pt x="0" y="18"/>
                        <a:pt x="71" y="67"/>
                        <a:pt x="133" y="83"/>
                      </a:cubicBezTo>
                      <a:cubicBezTo>
                        <a:pt x="143" y="67"/>
                        <a:pt x="165" y="54"/>
                        <a:pt x="215" y="54"/>
                      </a:cubicBezTo>
                      <a:cubicBezTo>
                        <a:pt x="216" y="54"/>
                        <a:pt x="218" y="54"/>
                        <a:pt x="219" y="54"/>
                      </a:cubicBezTo>
                      <a:cubicBezTo>
                        <a:pt x="219" y="54"/>
                        <a:pt x="219" y="54"/>
                        <a:pt x="219" y="54"/>
                      </a:cubicBezTo>
                      <a:cubicBezTo>
                        <a:pt x="232" y="12"/>
                        <a:pt x="190" y="0"/>
                        <a:pt x="138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4" name="Freeform 59"/>
                <p:cNvSpPr/>
                <p:nvPr/>
              </p:nvSpPr>
              <p:spPr bwMode="auto">
                <a:xfrm>
                  <a:off x="960" y="1703"/>
                  <a:ext cx="189" cy="98"/>
                </a:xfrm>
                <a:custGeom>
                  <a:avLst/>
                  <a:gdLst>
                    <a:gd name="T0" fmla="*/ 75 w 173"/>
                    <a:gd name="T1" fmla="*/ 0 h 89"/>
                    <a:gd name="T2" fmla="*/ 0 w 173"/>
                    <a:gd name="T3" fmla="*/ 16 h 89"/>
                    <a:gd name="T4" fmla="*/ 155 w 173"/>
                    <a:gd name="T5" fmla="*/ 89 h 89"/>
                    <a:gd name="T6" fmla="*/ 173 w 173"/>
                    <a:gd name="T7" fmla="*/ 73 h 89"/>
                    <a:gd name="T8" fmla="*/ 75 w 173"/>
                    <a:gd name="T9" fmla="*/ 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3" h="89">
                      <a:moveTo>
                        <a:pt x="75" y="0"/>
                      </a:moveTo>
                      <a:cubicBezTo>
                        <a:pt x="52" y="0"/>
                        <a:pt x="27" y="5"/>
                        <a:pt x="0" y="16"/>
                      </a:cubicBezTo>
                      <a:cubicBezTo>
                        <a:pt x="0" y="16"/>
                        <a:pt x="110" y="89"/>
                        <a:pt x="155" y="89"/>
                      </a:cubicBezTo>
                      <a:cubicBezTo>
                        <a:pt x="166" y="89"/>
                        <a:pt x="173" y="85"/>
                        <a:pt x="173" y="73"/>
                      </a:cubicBezTo>
                      <a:cubicBezTo>
                        <a:pt x="173" y="32"/>
                        <a:pt x="133" y="0"/>
                        <a:pt x="75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5" name="Freeform 60"/>
                <p:cNvSpPr/>
                <p:nvPr/>
              </p:nvSpPr>
              <p:spPr bwMode="auto">
                <a:xfrm>
                  <a:off x="2541" y="1849"/>
                  <a:ext cx="76" cy="40"/>
                </a:xfrm>
                <a:custGeom>
                  <a:avLst/>
                  <a:gdLst>
                    <a:gd name="T0" fmla="*/ 31 w 69"/>
                    <a:gd name="T1" fmla="*/ 0 h 36"/>
                    <a:gd name="T2" fmla="*/ 0 w 69"/>
                    <a:gd name="T3" fmla="*/ 27 h 36"/>
                    <a:gd name="T4" fmla="*/ 68 w 69"/>
                    <a:gd name="T5" fmla="*/ 36 h 36"/>
                    <a:gd name="T6" fmla="*/ 69 w 69"/>
                    <a:gd name="T7" fmla="*/ 35 h 36"/>
                    <a:gd name="T8" fmla="*/ 31 w 69"/>
                    <a:gd name="T9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9" h="36">
                      <a:moveTo>
                        <a:pt x="31" y="0"/>
                      </a:moveTo>
                      <a:cubicBezTo>
                        <a:pt x="23" y="10"/>
                        <a:pt x="13" y="19"/>
                        <a:pt x="0" y="27"/>
                      </a:cubicBezTo>
                      <a:cubicBezTo>
                        <a:pt x="68" y="36"/>
                        <a:pt x="68" y="36"/>
                        <a:pt x="68" y="36"/>
                      </a:cubicBezTo>
                      <a:cubicBezTo>
                        <a:pt x="69" y="36"/>
                        <a:pt x="69" y="35"/>
                        <a:pt x="69" y="35"/>
                      </a:cubicBezTo>
                      <a:cubicBezTo>
                        <a:pt x="66" y="31"/>
                        <a:pt x="51" y="15"/>
                        <a:pt x="31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6" name="Freeform 61"/>
                <p:cNvSpPr/>
                <p:nvPr/>
              </p:nvSpPr>
              <p:spPr bwMode="auto">
                <a:xfrm>
                  <a:off x="2616" y="1887"/>
                  <a:ext cx="2" cy="2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7" name="Freeform 62"/>
                <p:cNvSpPr/>
                <p:nvPr/>
              </p:nvSpPr>
              <p:spPr bwMode="auto">
                <a:xfrm>
                  <a:off x="5310" y="1632"/>
                  <a:ext cx="166" cy="91"/>
                </a:xfrm>
                <a:custGeom>
                  <a:avLst/>
                  <a:gdLst>
                    <a:gd name="T0" fmla="*/ 52 w 152"/>
                    <a:gd name="T1" fmla="*/ 0 h 83"/>
                    <a:gd name="T2" fmla="*/ 15 w 152"/>
                    <a:gd name="T3" fmla="*/ 43 h 83"/>
                    <a:gd name="T4" fmla="*/ 140 w 152"/>
                    <a:gd name="T5" fmla="*/ 83 h 83"/>
                    <a:gd name="T6" fmla="*/ 152 w 152"/>
                    <a:gd name="T7" fmla="*/ 82 h 83"/>
                    <a:gd name="T8" fmla="*/ 137 w 152"/>
                    <a:gd name="T9" fmla="*/ 42 h 83"/>
                    <a:gd name="T10" fmla="*/ 111 w 152"/>
                    <a:gd name="T11" fmla="*/ 11 h 83"/>
                    <a:gd name="T12" fmla="*/ 52 w 152"/>
                    <a:gd name="T1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2" h="83">
                      <a:moveTo>
                        <a:pt x="52" y="0"/>
                      </a:moveTo>
                      <a:cubicBezTo>
                        <a:pt x="21" y="0"/>
                        <a:pt x="0" y="12"/>
                        <a:pt x="15" y="43"/>
                      </a:cubicBezTo>
                      <a:cubicBezTo>
                        <a:pt x="15" y="43"/>
                        <a:pt x="96" y="83"/>
                        <a:pt x="140" y="83"/>
                      </a:cubicBezTo>
                      <a:cubicBezTo>
                        <a:pt x="145" y="83"/>
                        <a:pt x="149" y="83"/>
                        <a:pt x="152" y="82"/>
                      </a:cubicBezTo>
                      <a:cubicBezTo>
                        <a:pt x="145" y="65"/>
                        <a:pt x="145" y="48"/>
                        <a:pt x="137" y="42"/>
                      </a:cubicBezTo>
                      <a:cubicBezTo>
                        <a:pt x="131" y="38"/>
                        <a:pt x="120" y="25"/>
                        <a:pt x="111" y="11"/>
                      </a:cubicBezTo>
                      <a:cubicBezTo>
                        <a:pt x="92" y="4"/>
                        <a:pt x="70" y="0"/>
                        <a:pt x="52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8" name="Freeform 63"/>
                <p:cNvSpPr/>
                <p:nvPr/>
              </p:nvSpPr>
              <p:spPr bwMode="auto">
                <a:xfrm>
                  <a:off x="6984" y="1862"/>
                  <a:ext cx="118" cy="92"/>
                </a:xfrm>
                <a:custGeom>
                  <a:avLst/>
                  <a:gdLst>
                    <a:gd name="T0" fmla="*/ 56 w 107"/>
                    <a:gd name="T1" fmla="*/ 0 h 84"/>
                    <a:gd name="T2" fmla="*/ 0 w 107"/>
                    <a:gd name="T3" fmla="*/ 43 h 84"/>
                    <a:gd name="T4" fmla="*/ 70 w 107"/>
                    <a:gd name="T5" fmla="*/ 84 h 84"/>
                    <a:gd name="T6" fmla="*/ 96 w 107"/>
                    <a:gd name="T7" fmla="*/ 62 h 84"/>
                    <a:gd name="T8" fmla="*/ 56 w 107"/>
                    <a:gd name="T9" fmla="*/ 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84">
                      <a:moveTo>
                        <a:pt x="56" y="0"/>
                      </a:moveTo>
                      <a:cubicBezTo>
                        <a:pt x="37" y="0"/>
                        <a:pt x="15" y="13"/>
                        <a:pt x="0" y="43"/>
                      </a:cubicBezTo>
                      <a:cubicBezTo>
                        <a:pt x="0" y="43"/>
                        <a:pt x="40" y="84"/>
                        <a:pt x="70" y="84"/>
                      </a:cubicBezTo>
                      <a:cubicBezTo>
                        <a:pt x="81" y="84"/>
                        <a:pt x="90" y="78"/>
                        <a:pt x="96" y="62"/>
                      </a:cubicBezTo>
                      <a:cubicBezTo>
                        <a:pt x="107" y="28"/>
                        <a:pt x="84" y="0"/>
                        <a:pt x="56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9" name="Freeform 64"/>
                <p:cNvSpPr/>
                <p:nvPr/>
              </p:nvSpPr>
              <p:spPr bwMode="auto">
                <a:xfrm>
                  <a:off x="4978" y="1026"/>
                  <a:ext cx="85" cy="76"/>
                </a:xfrm>
                <a:custGeom>
                  <a:avLst/>
                  <a:gdLst>
                    <a:gd name="T0" fmla="*/ 31 w 78"/>
                    <a:gd name="T1" fmla="*/ 0 h 69"/>
                    <a:gd name="T2" fmla="*/ 25 w 78"/>
                    <a:gd name="T3" fmla="*/ 69 h 69"/>
                    <a:gd name="T4" fmla="*/ 31 w 78"/>
                    <a:gd name="T5" fmla="*/ 68 h 69"/>
                    <a:gd name="T6" fmla="*/ 31 w 78"/>
                    <a:gd name="T7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8" h="69">
                      <a:moveTo>
                        <a:pt x="31" y="0"/>
                      </a:moveTo>
                      <a:cubicBezTo>
                        <a:pt x="31" y="0"/>
                        <a:pt x="0" y="69"/>
                        <a:pt x="25" y="69"/>
                      </a:cubicBezTo>
                      <a:cubicBezTo>
                        <a:pt x="26" y="69"/>
                        <a:pt x="28" y="68"/>
                        <a:pt x="31" y="68"/>
                      </a:cubicBezTo>
                      <a:cubicBezTo>
                        <a:pt x="65" y="57"/>
                        <a:pt x="78" y="0"/>
                        <a:pt x="31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0" name="Freeform 65"/>
                <p:cNvSpPr/>
                <p:nvPr/>
              </p:nvSpPr>
              <p:spPr bwMode="auto">
                <a:xfrm>
                  <a:off x="4304" y="1253"/>
                  <a:ext cx="107" cy="39"/>
                </a:xfrm>
                <a:custGeom>
                  <a:avLst/>
                  <a:gdLst>
                    <a:gd name="T0" fmla="*/ 59 w 98"/>
                    <a:gd name="T1" fmla="*/ 0 h 35"/>
                    <a:gd name="T2" fmla="*/ 23 w 98"/>
                    <a:gd name="T3" fmla="*/ 4 h 35"/>
                    <a:gd name="T4" fmla="*/ 29 w 98"/>
                    <a:gd name="T5" fmla="*/ 35 h 35"/>
                    <a:gd name="T6" fmla="*/ 42 w 98"/>
                    <a:gd name="T7" fmla="*/ 33 h 35"/>
                    <a:gd name="T8" fmla="*/ 59 w 98"/>
                    <a:gd name="T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8" h="35">
                      <a:moveTo>
                        <a:pt x="59" y="0"/>
                      </a:moveTo>
                      <a:cubicBezTo>
                        <a:pt x="50" y="0"/>
                        <a:pt x="38" y="1"/>
                        <a:pt x="23" y="4"/>
                      </a:cubicBezTo>
                      <a:cubicBezTo>
                        <a:pt x="23" y="4"/>
                        <a:pt x="0" y="35"/>
                        <a:pt x="29" y="35"/>
                      </a:cubicBezTo>
                      <a:cubicBezTo>
                        <a:pt x="32" y="35"/>
                        <a:pt x="37" y="34"/>
                        <a:pt x="42" y="33"/>
                      </a:cubicBezTo>
                      <a:cubicBezTo>
                        <a:pt x="81" y="25"/>
                        <a:pt x="98" y="0"/>
                        <a:pt x="59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1" name="Freeform 66"/>
                <p:cNvSpPr/>
                <p:nvPr/>
              </p:nvSpPr>
              <p:spPr bwMode="auto">
                <a:xfrm>
                  <a:off x="1369" y="1058"/>
                  <a:ext cx="102" cy="74"/>
                </a:xfrm>
                <a:custGeom>
                  <a:avLst/>
                  <a:gdLst>
                    <a:gd name="T0" fmla="*/ 63 w 102"/>
                    <a:gd name="T1" fmla="*/ 0 h 74"/>
                    <a:gd name="T2" fmla="*/ 0 w 102"/>
                    <a:gd name="T3" fmla="*/ 74 h 74"/>
                    <a:gd name="T4" fmla="*/ 102 w 102"/>
                    <a:gd name="T5" fmla="*/ 68 h 74"/>
                    <a:gd name="T6" fmla="*/ 63 w 102"/>
                    <a:gd name="T7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74">
                      <a:moveTo>
                        <a:pt x="63" y="0"/>
                      </a:moveTo>
                      <a:lnTo>
                        <a:pt x="0" y="74"/>
                      </a:lnTo>
                      <a:lnTo>
                        <a:pt x="102" y="68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2" name="Freeform 67"/>
                <p:cNvSpPr/>
                <p:nvPr/>
              </p:nvSpPr>
              <p:spPr bwMode="auto">
                <a:xfrm>
                  <a:off x="1369" y="1058"/>
                  <a:ext cx="102" cy="74"/>
                </a:xfrm>
                <a:custGeom>
                  <a:avLst/>
                  <a:gdLst>
                    <a:gd name="T0" fmla="*/ 63 w 102"/>
                    <a:gd name="T1" fmla="*/ 0 h 74"/>
                    <a:gd name="T2" fmla="*/ 0 w 102"/>
                    <a:gd name="T3" fmla="*/ 74 h 74"/>
                    <a:gd name="T4" fmla="*/ 102 w 102"/>
                    <a:gd name="T5" fmla="*/ 68 h 74"/>
                    <a:gd name="T6" fmla="*/ 63 w 102"/>
                    <a:gd name="T7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74">
                      <a:moveTo>
                        <a:pt x="63" y="0"/>
                      </a:moveTo>
                      <a:lnTo>
                        <a:pt x="0" y="74"/>
                      </a:lnTo>
                      <a:lnTo>
                        <a:pt x="102" y="68"/>
                      </a:lnTo>
                      <a:lnTo>
                        <a:pt x="6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3" name="Freeform 68"/>
                <p:cNvSpPr/>
                <p:nvPr/>
              </p:nvSpPr>
              <p:spPr bwMode="auto">
                <a:xfrm>
                  <a:off x="6082" y="2457"/>
                  <a:ext cx="158" cy="73"/>
                </a:xfrm>
                <a:custGeom>
                  <a:avLst/>
                  <a:gdLst>
                    <a:gd name="T0" fmla="*/ 86 w 144"/>
                    <a:gd name="T1" fmla="*/ 0 h 67"/>
                    <a:gd name="T2" fmla="*/ 57 w 144"/>
                    <a:gd name="T3" fmla="*/ 67 h 67"/>
                    <a:gd name="T4" fmla="*/ 144 w 144"/>
                    <a:gd name="T5" fmla="*/ 47 h 67"/>
                    <a:gd name="T6" fmla="*/ 86 w 144"/>
                    <a:gd name="T7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4" h="67">
                      <a:moveTo>
                        <a:pt x="86" y="0"/>
                      </a:moveTo>
                      <a:cubicBezTo>
                        <a:pt x="86" y="0"/>
                        <a:pt x="0" y="67"/>
                        <a:pt x="57" y="67"/>
                      </a:cubicBezTo>
                      <a:cubicBezTo>
                        <a:pt x="115" y="67"/>
                        <a:pt x="144" y="47"/>
                        <a:pt x="144" y="47"/>
                      </a:cubicBezTo>
                      <a:cubicBezTo>
                        <a:pt x="86" y="0"/>
                        <a:pt x="86" y="0"/>
                        <a:pt x="8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4" name="Freeform 69"/>
                <p:cNvSpPr/>
                <p:nvPr/>
              </p:nvSpPr>
              <p:spPr bwMode="auto">
                <a:xfrm>
                  <a:off x="2712" y="2116"/>
                  <a:ext cx="85" cy="49"/>
                </a:xfrm>
                <a:custGeom>
                  <a:avLst/>
                  <a:gdLst>
                    <a:gd name="T0" fmla="*/ 40 w 77"/>
                    <a:gd name="T1" fmla="*/ 0 h 45"/>
                    <a:gd name="T2" fmla="*/ 10 w 77"/>
                    <a:gd name="T3" fmla="*/ 4 h 45"/>
                    <a:gd name="T4" fmla="*/ 39 w 77"/>
                    <a:gd name="T5" fmla="*/ 33 h 45"/>
                    <a:gd name="T6" fmla="*/ 75 w 77"/>
                    <a:gd name="T7" fmla="*/ 45 h 45"/>
                    <a:gd name="T8" fmla="*/ 77 w 77"/>
                    <a:gd name="T9" fmla="*/ 33 h 45"/>
                    <a:gd name="T10" fmla="*/ 40 w 77"/>
                    <a:gd name="T11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45">
                      <a:moveTo>
                        <a:pt x="40" y="0"/>
                      </a:moveTo>
                      <a:cubicBezTo>
                        <a:pt x="32" y="0"/>
                        <a:pt x="22" y="2"/>
                        <a:pt x="10" y="4"/>
                      </a:cubicBezTo>
                      <a:cubicBezTo>
                        <a:pt x="10" y="4"/>
                        <a:pt x="0" y="33"/>
                        <a:pt x="39" y="33"/>
                      </a:cubicBezTo>
                      <a:cubicBezTo>
                        <a:pt x="64" y="33"/>
                        <a:pt x="73" y="45"/>
                        <a:pt x="75" y="45"/>
                      </a:cubicBezTo>
                      <a:cubicBezTo>
                        <a:pt x="77" y="45"/>
                        <a:pt x="77" y="42"/>
                        <a:pt x="77" y="33"/>
                      </a:cubicBezTo>
                      <a:cubicBezTo>
                        <a:pt x="77" y="11"/>
                        <a:pt x="66" y="0"/>
                        <a:pt x="40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5" name="Freeform 70"/>
                <p:cNvSpPr/>
                <p:nvPr/>
              </p:nvSpPr>
              <p:spPr bwMode="auto">
                <a:xfrm>
                  <a:off x="1579" y="2393"/>
                  <a:ext cx="52" cy="42"/>
                </a:xfrm>
                <a:custGeom>
                  <a:avLst/>
                  <a:gdLst>
                    <a:gd name="T0" fmla="*/ 48 w 48"/>
                    <a:gd name="T1" fmla="*/ 0 h 38"/>
                    <a:gd name="T2" fmla="*/ 28 w 48"/>
                    <a:gd name="T3" fmla="*/ 0 h 38"/>
                    <a:gd name="T4" fmla="*/ 2 w 48"/>
                    <a:gd name="T5" fmla="*/ 28 h 38"/>
                    <a:gd name="T6" fmla="*/ 0 w 48"/>
                    <a:gd name="T7" fmla="*/ 33 h 38"/>
                    <a:gd name="T8" fmla="*/ 17 w 48"/>
                    <a:gd name="T9" fmla="*/ 38 h 38"/>
                    <a:gd name="T10" fmla="*/ 48 w 48"/>
                    <a:gd name="T1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8" h="38">
                      <a:moveTo>
                        <a:pt x="48" y="0"/>
                      </a:move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1" y="11"/>
                        <a:pt x="13" y="20"/>
                        <a:pt x="2" y="28"/>
                      </a:cubicBezTo>
                      <a:cubicBezTo>
                        <a:pt x="1" y="30"/>
                        <a:pt x="0" y="32"/>
                        <a:pt x="0" y="33"/>
                      </a:cubicBezTo>
                      <a:cubicBezTo>
                        <a:pt x="5" y="36"/>
                        <a:pt x="12" y="38"/>
                        <a:pt x="17" y="38"/>
                      </a:cubicBezTo>
                      <a:cubicBezTo>
                        <a:pt x="30" y="38"/>
                        <a:pt x="42" y="29"/>
                        <a:pt x="48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6" name="Freeform 71"/>
                <p:cNvSpPr/>
                <p:nvPr/>
              </p:nvSpPr>
              <p:spPr bwMode="auto">
                <a:xfrm>
                  <a:off x="1574" y="2424"/>
                  <a:ext cx="7" cy="5"/>
                </a:xfrm>
                <a:custGeom>
                  <a:avLst/>
                  <a:gdLst>
                    <a:gd name="T0" fmla="*/ 6 w 6"/>
                    <a:gd name="T1" fmla="*/ 0 h 5"/>
                    <a:gd name="T2" fmla="*/ 0 w 6"/>
                    <a:gd name="T3" fmla="*/ 3 h 5"/>
                    <a:gd name="T4" fmla="*/ 4 w 6"/>
                    <a:gd name="T5" fmla="*/ 5 h 5"/>
                    <a:gd name="T6" fmla="*/ 6 w 6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6" y="0"/>
                      </a:move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1" y="4"/>
                        <a:pt x="2" y="5"/>
                        <a:pt x="4" y="5"/>
                      </a:cubicBezTo>
                      <a:cubicBezTo>
                        <a:pt x="4" y="4"/>
                        <a:pt x="5" y="2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7" name="Freeform 72"/>
                <p:cNvSpPr/>
                <p:nvPr/>
              </p:nvSpPr>
              <p:spPr bwMode="auto">
                <a:xfrm>
                  <a:off x="1697" y="2357"/>
                  <a:ext cx="16" cy="6"/>
                </a:xfrm>
                <a:custGeom>
                  <a:avLst/>
                  <a:gdLst>
                    <a:gd name="T0" fmla="*/ 2 w 15"/>
                    <a:gd name="T1" fmla="*/ 0 h 6"/>
                    <a:gd name="T2" fmla="*/ 0 w 15"/>
                    <a:gd name="T3" fmla="*/ 6 h 6"/>
                    <a:gd name="T4" fmla="*/ 7 w 15"/>
                    <a:gd name="T5" fmla="*/ 4 h 6"/>
                    <a:gd name="T6" fmla="*/ 15 w 15"/>
                    <a:gd name="T7" fmla="*/ 2 h 6"/>
                    <a:gd name="T8" fmla="*/ 2 w 1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6">
                      <a:moveTo>
                        <a:pt x="2" y="0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5"/>
                        <a:pt x="5" y="5"/>
                        <a:pt x="7" y="4"/>
                      </a:cubicBezTo>
                      <a:cubicBezTo>
                        <a:pt x="10" y="4"/>
                        <a:pt x="13" y="3"/>
                        <a:pt x="15" y="2"/>
                      </a:cubicBezTo>
                      <a:cubicBezTo>
                        <a:pt x="11" y="1"/>
                        <a:pt x="6" y="1"/>
                        <a:pt x="2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8" name="Freeform 73"/>
                <p:cNvSpPr>
                  <a:spLocks noEditPoints="1"/>
                </p:cNvSpPr>
                <p:nvPr/>
              </p:nvSpPr>
              <p:spPr bwMode="auto">
                <a:xfrm>
                  <a:off x="1663" y="2320"/>
                  <a:ext cx="73" cy="39"/>
                </a:xfrm>
                <a:custGeom>
                  <a:avLst/>
                  <a:gdLst>
                    <a:gd name="T0" fmla="*/ 41 w 67"/>
                    <a:gd name="T1" fmla="*/ 13 h 36"/>
                    <a:gd name="T2" fmla="*/ 33 w 67"/>
                    <a:gd name="T3" fmla="*/ 34 h 36"/>
                    <a:gd name="T4" fmla="*/ 46 w 67"/>
                    <a:gd name="T5" fmla="*/ 36 h 36"/>
                    <a:gd name="T6" fmla="*/ 41 w 67"/>
                    <a:gd name="T7" fmla="*/ 13 h 36"/>
                    <a:gd name="T8" fmla="*/ 0 w 67"/>
                    <a:gd name="T9" fmla="*/ 0 h 36"/>
                    <a:gd name="T10" fmla="*/ 1 w 67"/>
                    <a:gd name="T11" fmla="*/ 10 h 36"/>
                    <a:gd name="T12" fmla="*/ 5 w 67"/>
                    <a:gd name="T13" fmla="*/ 1 h 36"/>
                    <a:gd name="T14" fmla="*/ 0 w 67"/>
                    <a:gd name="T1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7" h="36">
                      <a:moveTo>
                        <a:pt x="41" y="13"/>
                      </a:move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7" y="35"/>
                        <a:pt x="42" y="35"/>
                        <a:pt x="46" y="36"/>
                      </a:cubicBezTo>
                      <a:cubicBezTo>
                        <a:pt x="67" y="30"/>
                        <a:pt x="66" y="23"/>
                        <a:pt x="41" y="13"/>
                      </a:cubicBezTo>
                      <a:moveTo>
                        <a:pt x="0" y="0"/>
                      </a:moveTo>
                      <a:cubicBezTo>
                        <a:pt x="0" y="0"/>
                        <a:pt x="0" y="4"/>
                        <a:pt x="1" y="1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2" y="0"/>
                        <a:pt x="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9" name="Freeform 74"/>
                <p:cNvSpPr/>
                <p:nvPr/>
              </p:nvSpPr>
              <p:spPr bwMode="auto">
                <a:xfrm>
                  <a:off x="303" y="2614"/>
                  <a:ext cx="90" cy="54"/>
                </a:xfrm>
                <a:custGeom>
                  <a:avLst/>
                  <a:gdLst>
                    <a:gd name="T0" fmla="*/ 47 w 82"/>
                    <a:gd name="T1" fmla="*/ 0 h 50"/>
                    <a:gd name="T2" fmla="*/ 5 w 82"/>
                    <a:gd name="T3" fmla="*/ 29 h 50"/>
                    <a:gd name="T4" fmla="*/ 62 w 82"/>
                    <a:gd name="T5" fmla="*/ 50 h 50"/>
                    <a:gd name="T6" fmla="*/ 82 w 82"/>
                    <a:gd name="T7" fmla="*/ 29 h 50"/>
                    <a:gd name="T8" fmla="*/ 47 w 82"/>
                    <a:gd name="T9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2" h="50">
                      <a:moveTo>
                        <a:pt x="47" y="0"/>
                      </a:moveTo>
                      <a:cubicBezTo>
                        <a:pt x="24" y="0"/>
                        <a:pt x="0" y="13"/>
                        <a:pt x="5" y="29"/>
                      </a:cubicBezTo>
                      <a:cubicBezTo>
                        <a:pt x="5" y="29"/>
                        <a:pt x="39" y="50"/>
                        <a:pt x="62" y="50"/>
                      </a:cubicBezTo>
                      <a:cubicBezTo>
                        <a:pt x="73" y="50"/>
                        <a:pt x="82" y="45"/>
                        <a:pt x="82" y="29"/>
                      </a:cubicBezTo>
                      <a:cubicBezTo>
                        <a:pt x="82" y="8"/>
                        <a:pt x="65" y="0"/>
                        <a:pt x="4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0" name="Freeform 75"/>
                <p:cNvSpPr/>
                <p:nvPr/>
              </p:nvSpPr>
              <p:spPr bwMode="auto">
                <a:xfrm>
                  <a:off x="484" y="2625"/>
                  <a:ext cx="80" cy="49"/>
                </a:xfrm>
                <a:custGeom>
                  <a:avLst/>
                  <a:gdLst>
                    <a:gd name="T0" fmla="*/ 41 w 73"/>
                    <a:gd name="T1" fmla="*/ 0 h 45"/>
                    <a:gd name="T2" fmla="*/ 0 w 73"/>
                    <a:gd name="T3" fmla="*/ 22 h 45"/>
                    <a:gd name="T4" fmla="*/ 32 w 73"/>
                    <a:gd name="T5" fmla="*/ 45 h 45"/>
                    <a:gd name="T6" fmla="*/ 41 w 73"/>
                    <a:gd name="T7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3" h="45">
                      <a:moveTo>
                        <a:pt x="41" y="0"/>
                      </a:moveTo>
                      <a:cubicBezTo>
                        <a:pt x="41" y="0"/>
                        <a:pt x="6" y="6"/>
                        <a:pt x="0" y="22"/>
                      </a:cubicBezTo>
                      <a:cubicBezTo>
                        <a:pt x="26" y="34"/>
                        <a:pt x="35" y="37"/>
                        <a:pt x="32" y="45"/>
                      </a:cubicBezTo>
                      <a:cubicBezTo>
                        <a:pt x="54" y="38"/>
                        <a:pt x="73" y="13"/>
                        <a:pt x="41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1" name="Freeform 76"/>
                <p:cNvSpPr/>
                <p:nvPr/>
              </p:nvSpPr>
              <p:spPr bwMode="auto">
                <a:xfrm>
                  <a:off x="482" y="2649"/>
                  <a:ext cx="41" cy="27"/>
                </a:xfrm>
                <a:custGeom>
                  <a:avLst/>
                  <a:gdLst>
                    <a:gd name="T0" fmla="*/ 2 w 37"/>
                    <a:gd name="T1" fmla="*/ 0 h 25"/>
                    <a:gd name="T2" fmla="*/ 5 w 37"/>
                    <a:gd name="T3" fmla="*/ 16 h 25"/>
                    <a:gd name="T4" fmla="*/ 23 w 37"/>
                    <a:gd name="T5" fmla="*/ 25 h 25"/>
                    <a:gd name="T6" fmla="*/ 34 w 37"/>
                    <a:gd name="T7" fmla="*/ 23 h 25"/>
                    <a:gd name="T8" fmla="*/ 2 w 37"/>
                    <a:gd name="T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5">
                      <a:moveTo>
                        <a:pt x="2" y="0"/>
                      </a:moveTo>
                      <a:cubicBezTo>
                        <a:pt x="0" y="5"/>
                        <a:pt x="1" y="10"/>
                        <a:pt x="5" y="16"/>
                      </a:cubicBezTo>
                      <a:cubicBezTo>
                        <a:pt x="9" y="23"/>
                        <a:pt x="16" y="25"/>
                        <a:pt x="23" y="25"/>
                      </a:cubicBezTo>
                      <a:cubicBezTo>
                        <a:pt x="27" y="25"/>
                        <a:pt x="31" y="24"/>
                        <a:pt x="34" y="23"/>
                      </a:cubicBezTo>
                      <a:cubicBezTo>
                        <a:pt x="37" y="15"/>
                        <a:pt x="28" y="12"/>
                        <a:pt x="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2" name="Freeform 77"/>
                <p:cNvSpPr/>
                <p:nvPr/>
              </p:nvSpPr>
              <p:spPr bwMode="auto">
                <a:xfrm>
                  <a:off x="732" y="2845"/>
                  <a:ext cx="122" cy="23"/>
                </a:xfrm>
                <a:custGeom>
                  <a:avLst/>
                  <a:gdLst>
                    <a:gd name="T0" fmla="*/ 7 w 112"/>
                    <a:gd name="T1" fmla="*/ 0 h 21"/>
                    <a:gd name="T2" fmla="*/ 34 w 112"/>
                    <a:gd name="T3" fmla="*/ 21 h 21"/>
                    <a:gd name="T4" fmla="*/ 55 w 112"/>
                    <a:gd name="T5" fmla="*/ 19 h 21"/>
                    <a:gd name="T6" fmla="*/ 7 w 112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2" h="21">
                      <a:moveTo>
                        <a:pt x="7" y="0"/>
                      </a:moveTo>
                      <a:cubicBezTo>
                        <a:pt x="7" y="0"/>
                        <a:pt x="0" y="21"/>
                        <a:pt x="34" y="21"/>
                      </a:cubicBezTo>
                      <a:cubicBezTo>
                        <a:pt x="40" y="21"/>
                        <a:pt x="47" y="21"/>
                        <a:pt x="55" y="19"/>
                      </a:cubicBezTo>
                      <a:cubicBezTo>
                        <a:pt x="112" y="10"/>
                        <a:pt x="95" y="3"/>
                        <a:pt x="7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3" name="Freeform 78"/>
                <p:cNvSpPr/>
                <p:nvPr/>
              </p:nvSpPr>
              <p:spPr bwMode="auto">
                <a:xfrm>
                  <a:off x="5499" y="2745"/>
                  <a:ext cx="81" cy="44"/>
                </a:xfrm>
                <a:custGeom>
                  <a:avLst/>
                  <a:gdLst>
                    <a:gd name="T0" fmla="*/ 48 w 74"/>
                    <a:gd name="T1" fmla="*/ 0 h 40"/>
                    <a:gd name="T2" fmla="*/ 0 w 74"/>
                    <a:gd name="T3" fmla="*/ 21 h 40"/>
                    <a:gd name="T4" fmla="*/ 38 w 74"/>
                    <a:gd name="T5" fmla="*/ 33 h 40"/>
                    <a:gd name="T6" fmla="*/ 74 w 74"/>
                    <a:gd name="T7" fmla="*/ 40 h 40"/>
                    <a:gd name="T8" fmla="*/ 48 w 74"/>
                    <a:gd name="T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40">
                      <a:moveTo>
                        <a:pt x="48" y="0"/>
                      </a:moveTo>
                      <a:cubicBezTo>
                        <a:pt x="36" y="2"/>
                        <a:pt x="20" y="9"/>
                        <a:pt x="0" y="21"/>
                      </a:cubicBezTo>
                      <a:cubicBezTo>
                        <a:pt x="12" y="22"/>
                        <a:pt x="26" y="27"/>
                        <a:pt x="38" y="33"/>
                      </a:cubicBezTo>
                      <a:cubicBezTo>
                        <a:pt x="74" y="40"/>
                        <a:pt x="74" y="40"/>
                        <a:pt x="74" y="40"/>
                      </a:cubicBezTo>
                      <a:cubicBezTo>
                        <a:pt x="60" y="31"/>
                        <a:pt x="50" y="18"/>
                        <a:pt x="48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4" name="Freeform 79"/>
                <p:cNvSpPr/>
                <p:nvPr/>
              </p:nvSpPr>
              <p:spPr bwMode="auto">
                <a:xfrm>
                  <a:off x="5494" y="2768"/>
                  <a:ext cx="47" cy="13"/>
                </a:xfrm>
                <a:custGeom>
                  <a:avLst/>
                  <a:gdLst>
                    <a:gd name="T0" fmla="*/ 5 w 43"/>
                    <a:gd name="T1" fmla="*/ 0 h 12"/>
                    <a:gd name="T2" fmla="*/ 0 w 43"/>
                    <a:gd name="T3" fmla="*/ 3 h 12"/>
                    <a:gd name="T4" fmla="*/ 43 w 43"/>
                    <a:gd name="T5" fmla="*/ 12 h 12"/>
                    <a:gd name="T6" fmla="*/ 5 w 43"/>
                    <a:gd name="T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12">
                      <a:moveTo>
                        <a:pt x="5" y="0"/>
                      </a:moveTo>
                      <a:cubicBezTo>
                        <a:pt x="3" y="1"/>
                        <a:pt x="2" y="2"/>
                        <a:pt x="0" y="3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31" y="6"/>
                        <a:pt x="17" y="1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5" name="Freeform 80"/>
                <p:cNvSpPr/>
                <p:nvPr/>
              </p:nvSpPr>
              <p:spPr bwMode="auto">
                <a:xfrm>
                  <a:off x="5012" y="1952"/>
                  <a:ext cx="376" cy="168"/>
                </a:xfrm>
                <a:custGeom>
                  <a:avLst/>
                  <a:gdLst>
                    <a:gd name="T0" fmla="*/ 229 w 344"/>
                    <a:gd name="T1" fmla="*/ 19 h 153"/>
                    <a:gd name="T2" fmla="*/ 76 w 344"/>
                    <a:gd name="T3" fmla="*/ 38 h 153"/>
                    <a:gd name="T4" fmla="*/ 153 w 344"/>
                    <a:gd name="T5" fmla="*/ 115 h 153"/>
                    <a:gd name="T6" fmla="*/ 344 w 344"/>
                    <a:gd name="T7" fmla="*/ 134 h 153"/>
                    <a:gd name="T8" fmla="*/ 229 w 344"/>
                    <a:gd name="T9" fmla="*/ 19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4" h="153">
                      <a:moveTo>
                        <a:pt x="229" y="19"/>
                      </a:moveTo>
                      <a:cubicBezTo>
                        <a:pt x="229" y="19"/>
                        <a:pt x="153" y="0"/>
                        <a:pt x="76" y="38"/>
                      </a:cubicBezTo>
                      <a:cubicBezTo>
                        <a:pt x="0" y="76"/>
                        <a:pt x="38" y="76"/>
                        <a:pt x="153" y="115"/>
                      </a:cubicBezTo>
                      <a:cubicBezTo>
                        <a:pt x="268" y="153"/>
                        <a:pt x="344" y="134"/>
                        <a:pt x="344" y="134"/>
                      </a:cubicBezTo>
                      <a:cubicBezTo>
                        <a:pt x="344" y="134"/>
                        <a:pt x="325" y="19"/>
                        <a:pt x="229" y="19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6" name="Freeform 81"/>
                <p:cNvSpPr/>
                <p:nvPr/>
              </p:nvSpPr>
              <p:spPr bwMode="auto">
                <a:xfrm>
                  <a:off x="5262" y="2078"/>
                  <a:ext cx="351" cy="104"/>
                </a:xfrm>
                <a:custGeom>
                  <a:avLst/>
                  <a:gdLst>
                    <a:gd name="T0" fmla="*/ 218 w 320"/>
                    <a:gd name="T1" fmla="*/ 9 h 95"/>
                    <a:gd name="T2" fmla="*/ 58 w 320"/>
                    <a:gd name="T3" fmla="*/ 0 h 95"/>
                    <a:gd name="T4" fmla="*/ 96 w 320"/>
                    <a:gd name="T5" fmla="*/ 95 h 95"/>
                    <a:gd name="T6" fmla="*/ 218 w 320"/>
                    <a:gd name="T7" fmla="*/ 9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0" h="95">
                      <a:moveTo>
                        <a:pt x="218" y="9"/>
                      </a:move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0" y="95"/>
                        <a:pt x="96" y="95"/>
                      </a:cubicBezTo>
                      <a:cubicBezTo>
                        <a:pt x="192" y="95"/>
                        <a:pt x="320" y="56"/>
                        <a:pt x="218" y="9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7" name="Freeform 82"/>
                <p:cNvSpPr/>
                <p:nvPr/>
              </p:nvSpPr>
              <p:spPr bwMode="auto">
                <a:xfrm>
                  <a:off x="5640" y="2204"/>
                  <a:ext cx="274" cy="231"/>
                </a:xfrm>
                <a:custGeom>
                  <a:avLst/>
                  <a:gdLst>
                    <a:gd name="T0" fmla="*/ 173 w 250"/>
                    <a:gd name="T1" fmla="*/ 38 h 210"/>
                    <a:gd name="T2" fmla="*/ 0 w 250"/>
                    <a:gd name="T3" fmla="*/ 76 h 210"/>
                    <a:gd name="T4" fmla="*/ 115 w 250"/>
                    <a:gd name="T5" fmla="*/ 172 h 210"/>
                    <a:gd name="T6" fmla="*/ 173 w 250"/>
                    <a:gd name="T7" fmla="*/ 38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0" h="210">
                      <a:moveTo>
                        <a:pt x="173" y="38"/>
                      </a:moveTo>
                      <a:cubicBezTo>
                        <a:pt x="173" y="38"/>
                        <a:pt x="0" y="0"/>
                        <a:pt x="0" y="76"/>
                      </a:cubicBezTo>
                      <a:cubicBezTo>
                        <a:pt x="0" y="153"/>
                        <a:pt x="39" y="210"/>
                        <a:pt x="115" y="172"/>
                      </a:cubicBezTo>
                      <a:cubicBezTo>
                        <a:pt x="192" y="134"/>
                        <a:pt x="250" y="38"/>
                        <a:pt x="173" y="38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8" name="Freeform 83"/>
                <p:cNvSpPr/>
                <p:nvPr/>
              </p:nvSpPr>
              <p:spPr bwMode="auto">
                <a:xfrm>
                  <a:off x="5935" y="2131"/>
                  <a:ext cx="294" cy="220"/>
                </a:xfrm>
                <a:custGeom>
                  <a:avLst/>
                  <a:gdLst>
                    <a:gd name="T0" fmla="*/ 163 w 268"/>
                    <a:gd name="T1" fmla="*/ 86 h 201"/>
                    <a:gd name="T2" fmla="*/ 17 w 268"/>
                    <a:gd name="T3" fmla="*/ 81 h 201"/>
                    <a:gd name="T4" fmla="*/ 163 w 268"/>
                    <a:gd name="T5" fmla="*/ 201 h 201"/>
                    <a:gd name="T6" fmla="*/ 163 w 268"/>
                    <a:gd name="T7" fmla="*/ 8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8" h="201">
                      <a:moveTo>
                        <a:pt x="163" y="86"/>
                      </a:moveTo>
                      <a:cubicBezTo>
                        <a:pt x="163" y="86"/>
                        <a:pt x="33" y="0"/>
                        <a:pt x="17" y="81"/>
                      </a:cubicBezTo>
                      <a:cubicBezTo>
                        <a:pt x="0" y="162"/>
                        <a:pt x="95" y="201"/>
                        <a:pt x="163" y="201"/>
                      </a:cubicBezTo>
                      <a:cubicBezTo>
                        <a:pt x="230" y="201"/>
                        <a:pt x="268" y="67"/>
                        <a:pt x="163" y="86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9" name="Freeform 84"/>
                <p:cNvSpPr/>
                <p:nvPr/>
              </p:nvSpPr>
              <p:spPr bwMode="auto">
                <a:xfrm>
                  <a:off x="6329" y="2487"/>
                  <a:ext cx="319" cy="222"/>
                </a:xfrm>
                <a:custGeom>
                  <a:avLst/>
                  <a:gdLst>
                    <a:gd name="T0" fmla="*/ 100 w 291"/>
                    <a:gd name="T1" fmla="*/ 10 h 202"/>
                    <a:gd name="T2" fmla="*/ 0 w 291"/>
                    <a:gd name="T3" fmla="*/ 49 h 202"/>
                    <a:gd name="T4" fmla="*/ 195 w 291"/>
                    <a:gd name="T5" fmla="*/ 144 h 202"/>
                    <a:gd name="T6" fmla="*/ 100 w 291"/>
                    <a:gd name="T7" fmla="*/ 1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1" h="202">
                      <a:moveTo>
                        <a:pt x="100" y="10"/>
                      </a:moveTo>
                      <a:cubicBezTo>
                        <a:pt x="0" y="49"/>
                        <a:pt x="0" y="49"/>
                        <a:pt x="0" y="49"/>
                      </a:cubicBezTo>
                      <a:cubicBezTo>
                        <a:pt x="0" y="49"/>
                        <a:pt x="100" y="202"/>
                        <a:pt x="195" y="144"/>
                      </a:cubicBezTo>
                      <a:cubicBezTo>
                        <a:pt x="291" y="87"/>
                        <a:pt x="282" y="0"/>
                        <a:pt x="100" y="1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0" name="Freeform 85"/>
                <p:cNvSpPr/>
                <p:nvPr/>
              </p:nvSpPr>
              <p:spPr bwMode="auto">
                <a:xfrm>
                  <a:off x="3647" y="2015"/>
                  <a:ext cx="587" cy="280"/>
                </a:xfrm>
                <a:custGeom>
                  <a:avLst/>
                  <a:gdLst>
                    <a:gd name="T0" fmla="*/ 326 w 536"/>
                    <a:gd name="T1" fmla="*/ 19 h 256"/>
                    <a:gd name="T2" fmla="*/ 134 w 536"/>
                    <a:gd name="T3" fmla="*/ 38 h 256"/>
                    <a:gd name="T4" fmla="*/ 96 w 536"/>
                    <a:gd name="T5" fmla="*/ 153 h 256"/>
                    <a:gd name="T6" fmla="*/ 345 w 536"/>
                    <a:gd name="T7" fmla="*/ 173 h 256"/>
                    <a:gd name="T8" fmla="*/ 460 w 536"/>
                    <a:gd name="T9" fmla="*/ 230 h 256"/>
                    <a:gd name="T10" fmla="*/ 536 w 536"/>
                    <a:gd name="T11" fmla="*/ 153 h 256"/>
                    <a:gd name="T12" fmla="*/ 364 w 536"/>
                    <a:gd name="T13" fmla="*/ 115 h 256"/>
                    <a:gd name="T14" fmla="*/ 326 w 536"/>
                    <a:gd name="T15" fmla="*/ 19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36" h="256">
                      <a:moveTo>
                        <a:pt x="326" y="19"/>
                      </a:moveTo>
                      <a:cubicBezTo>
                        <a:pt x="326" y="19"/>
                        <a:pt x="192" y="0"/>
                        <a:pt x="134" y="38"/>
                      </a:cubicBezTo>
                      <a:cubicBezTo>
                        <a:pt x="77" y="77"/>
                        <a:pt x="0" y="115"/>
                        <a:pt x="96" y="153"/>
                      </a:cubicBezTo>
                      <a:cubicBezTo>
                        <a:pt x="192" y="192"/>
                        <a:pt x="345" y="173"/>
                        <a:pt x="345" y="173"/>
                      </a:cubicBezTo>
                      <a:cubicBezTo>
                        <a:pt x="345" y="173"/>
                        <a:pt x="396" y="204"/>
                        <a:pt x="460" y="230"/>
                      </a:cubicBezTo>
                      <a:cubicBezTo>
                        <a:pt x="524" y="256"/>
                        <a:pt x="536" y="153"/>
                        <a:pt x="536" y="153"/>
                      </a:cubicBezTo>
                      <a:cubicBezTo>
                        <a:pt x="364" y="115"/>
                        <a:pt x="364" y="115"/>
                        <a:pt x="364" y="115"/>
                      </a:cubicBezTo>
                      <a:cubicBezTo>
                        <a:pt x="364" y="115"/>
                        <a:pt x="441" y="0"/>
                        <a:pt x="326" y="19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1" name="Freeform 86"/>
                <p:cNvSpPr/>
                <p:nvPr/>
              </p:nvSpPr>
              <p:spPr bwMode="auto">
                <a:xfrm>
                  <a:off x="768" y="2010"/>
                  <a:ext cx="359" cy="299"/>
                </a:xfrm>
                <a:custGeom>
                  <a:avLst/>
                  <a:gdLst>
                    <a:gd name="T0" fmla="*/ 41 w 328"/>
                    <a:gd name="T1" fmla="*/ 81 h 272"/>
                    <a:gd name="T2" fmla="*/ 126 w 328"/>
                    <a:gd name="T3" fmla="*/ 2 h 272"/>
                    <a:gd name="T4" fmla="*/ 252 w 328"/>
                    <a:gd name="T5" fmla="*/ 62 h 272"/>
                    <a:gd name="T6" fmla="*/ 309 w 328"/>
                    <a:gd name="T7" fmla="*/ 138 h 272"/>
                    <a:gd name="T8" fmla="*/ 98 w 328"/>
                    <a:gd name="T9" fmla="*/ 177 h 272"/>
                    <a:gd name="T10" fmla="*/ 41 w 328"/>
                    <a:gd name="T11" fmla="*/ 81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8" h="272">
                      <a:moveTo>
                        <a:pt x="41" y="81"/>
                      </a:moveTo>
                      <a:cubicBezTo>
                        <a:pt x="41" y="81"/>
                        <a:pt x="0" y="0"/>
                        <a:pt x="126" y="2"/>
                      </a:cubicBezTo>
                      <a:cubicBezTo>
                        <a:pt x="252" y="4"/>
                        <a:pt x="252" y="62"/>
                        <a:pt x="252" y="62"/>
                      </a:cubicBezTo>
                      <a:cubicBezTo>
                        <a:pt x="252" y="62"/>
                        <a:pt x="328" y="62"/>
                        <a:pt x="309" y="138"/>
                      </a:cubicBezTo>
                      <a:cubicBezTo>
                        <a:pt x="290" y="215"/>
                        <a:pt x="156" y="272"/>
                        <a:pt x="98" y="177"/>
                      </a:cubicBezTo>
                      <a:cubicBezTo>
                        <a:pt x="41" y="81"/>
                        <a:pt x="145" y="91"/>
                        <a:pt x="41" y="8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2" name="Freeform 87"/>
                <p:cNvSpPr/>
                <p:nvPr/>
              </p:nvSpPr>
              <p:spPr bwMode="auto">
                <a:xfrm>
                  <a:off x="288" y="2331"/>
                  <a:ext cx="399" cy="188"/>
                </a:xfrm>
                <a:custGeom>
                  <a:avLst/>
                  <a:gdLst>
                    <a:gd name="T0" fmla="*/ 0 w 364"/>
                    <a:gd name="T1" fmla="*/ 95 h 172"/>
                    <a:gd name="T2" fmla="*/ 134 w 364"/>
                    <a:gd name="T3" fmla="*/ 19 h 172"/>
                    <a:gd name="T4" fmla="*/ 287 w 364"/>
                    <a:gd name="T5" fmla="*/ 95 h 172"/>
                    <a:gd name="T6" fmla="*/ 0 w 364"/>
                    <a:gd name="T7" fmla="*/ 95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4" h="172">
                      <a:moveTo>
                        <a:pt x="0" y="95"/>
                      </a:moveTo>
                      <a:cubicBezTo>
                        <a:pt x="0" y="95"/>
                        <a:pt x="38" y="0"/>
                        <a:pt x="134" y="19"/>
                      </a:cubicBezTo>
                      <a:cubicBezTo>
                        <a:pt x="230" y="38"/>
                        <a:pt x="364" y="57"/>
                        <a:pt x="287" y="95"/>
                      </a:cubicBezTo>
                      <a:cubicBezTo>
                        <a:pt x="211" y="134"/>
                        <a:pt x="38" y="172"/>
                        <a:pt x="0" y="9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3" name="Freeform 88"/>
                <p:cNvSpPr/>
                <p:nvPr/>
              </p:nvSpPr>
              <p:spPr bwMode="auto">
                <a:xfrm>
                  <a:off x="4591" y="2877"/>
                  <a:ext cx="399" cy="126"/>
                </a:xfrm>
                <a:custGeom>
                  <a:avLst/>
                  <a:gdLst>
                    <a:gd name="T0" fmla="*/ 269 w 364"/>
                    <a:gd name="T1" fmla="*/ 96 h 115"/>
                    <a:gd name="T2" fmla="*/ 77 w 364"/>
                    <a:gd name="T3" fmla="*/ 96 h 115"/>
                    <a:gd name="T4" fmla="*/ 134 w 364"/>
                    <a:gd name="T5" fmla="*/ 19 h 115"/>
                    <a:gd name="T6" fmla="*/ 269 w 364"/>
                    <a:gd name="T7" fmla="*/ 96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4" h="115">
                      <a:moveTo>
                        <a:pt x="269" y="96"/>
                      </a:moveTo>
                      <a:cubicBezTo>
                        <a:pt x="269" y="96"/>
                        <a:pt x="134" y="115"/>
                        <a:pt x="77" y="96"/>
                      </a:cubicBezTo>
                      <a:cubicBezTo>
                        <a:pt x="19" y="76"/>
                        <a:pt x="0" y="38"/>
                        <a:pt x="134" y="19"/>
                      </a:cubicBezTo>
                      <a:cubicBezTo>
                        <a:pt x="269" y="0"/>
                        <a:pt x="364" y="57"/>
                        <a:pt x="269" y="9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4" name="Freeform 89"/>
                <p:cNvSpPr/>
                <p:nvPr/>
              </p:nvSpPr>
              <p:spPr bwMode="auto">
                <a:xfrm>
                  <a:off x="2807" y="2813"/>
                  <a:ext cx="210" cy="211"/>
                </a:xfrm>
                <a:custGeom>
                  <a:avLst/>
                  <a:gdLst>
                    <a:gd name="T0" fmla="*/ 96 w 192"/>
                    <a:gd name="T1" fmla="*/ 192 h 192"/>
                    <a:gd name="T2" fmla="*/ 0 w 192"/>
                    <a:gd name="T3" fmla="*/ 115 h 192"/>
                    <a:gd name="T4" fmla="*/ 173 w 192"/>
                    <a:gd name="T5" fmla="*/ 58 h 192"/>
                    <a:gd name="T6" fmla="*/ 96 w 192"/>
                    <a:gd name="T7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2" h="192">
                      <a:moveTo>
                        <a:pt x="96" y="192"/>
                      </a:moveTo>
                      <a:cubicBezTo>
                        <a:pt x="96" y="192"/>
                        <a:pt x="0" y="192"/>
                        <a:pt x="0" y="115"/>
                      </a:cubicBezTo>
                      <a:cubicBezTo>
                        <a:pt x="0" y="39"/>
                        <a:pt x="154" y="0"/>
                        <a:pt x="173" y="58"/>
                      </a:cubicBezTo>
                      <a:cubicBezTo>
                        <a:pt x="192" y="115"/>
                        <a:pt x="192" y="173"/>
                        <a:pt x="96" y="19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5" name="Freeform 90"/>
                <p:cNvSpPr/>
                <p:nvPr/>
              </p:nvSpPr>
              <p:spPr bwMode="auto">
                <a:xfrm>
                  <a:off x="3310" y="2982"/>
                  <a:ext cx="273" cy="104"/>
                </a:xfrm>
                <a:custGeom>
                  <a:avLst/>
                  <a:gdLst>
                    <a:gd name="T0" fmla="*/ 96 w 249"/>
                    <a:gd name="T1" fmla="*/ 95 h 95"/>
                    <a:gd name="T2" fmla="*/ 77 w 249"/>
                    <a:gd name="T3" fmla="*/ 0 h 95"/>
                    <a:gd name="T4" fmla="*/ 96 w 249"/>
                    <a:gd name="T5" fmla="*/ 9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9" h="95">
                      <a:moveTo>
                        <a:pt x="96" y="95"/>
                      </a:moveTo>
                      <a:cubicBezTo>
                        <a:pt x="96" y="95"/>
                        <a:pt x="0" y="0"/>
                        <a:pt x="77" y="0"/>
                      </a:cubicBezTo>
                      <a:cubicBezTo>
                        <a:pt x="154" y="0"/>
                        <a:pt x="249" y="76"/>
                        <a:pt x="96" y="95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6" name="Freeform 91"/>
                <p:cNvSpPr/>
                <p:nvPr/>
              </p:nvSpPr>
              <p:spPr bwMode="auto">
                <a:xfrm>
                  <a:off x="1127" y="2246"/>
                  <a:ext cx="357" cy="211"/>
                </a:xfrm>
                <a:custGeom>
                  <a:avLst/>
                  <a:gdLst>
                    <a:gd name="T0" fmla="*/ 326 w 326"/>
                    <a:gd name="T1" fmla="*/ 77 h 192"/>
                    <a:gd name="T2" fmla="*/ 173 w 326"/>
                    <a:gd name="T3" fmla="*/ 19 h 192"/>
                    <a:gd name="T4" fmla="*/ 96 w 326"/>
                    <a:gd name="T5" fmla="*/ 153 h 192"/>
                    <a:gd name="T6" fmla="*/ 326 w 326"/>
                    <a:gd name="T7" fmla="*/ 77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6" h="192">
                      <a:moveTo>
                        <a:pt x="326" y="77"/>
                      </a:moveTo>
                      <a:cubicBezTo>
                        <a:pt x="326" y="77"/>
                        <a:pt x="269" y="0"/>
                        <a:pt x="173" y="19"/>
                      </a:cubicBezTo>
                      <a:cubicBezTo>
                        <a:pt x="77" y="38"/>
                        <a:pt x="0" y="134"/>
                        <a:pt x="96" y="153"/>
                      </a:cubicBezTo>
                      <a:cubicBezTo>
                        <a:pt x="192" y="172"/>
                        <a:pt x="326" y="192"/>
                        <a:pt x="326" y="7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7" name="Freeform 92"/>
                <p:cNvSpPr/>
                <p:nvPr/>
              </p:nvSpPr>
              <p:spPr bwMode="auto">
                <a:xfrm>
                  <a:off x="2765" y="2366"/>
                  <a:ext cx="609" cy="195"/>
                </a:xfrm>
                <a:custGeom>
                  <a:avLst/>
                  <a:gdLst>
                    <a:gd name="T0" fmla="*/ 134 w 556"/>
                    <a:gd name="T1" fmla="*/ 121 h 178"/>
                    <a:gd name="T2" fmla="*/ 115 w 556"/>
                    <a:gd name="T3" fmla="*/ 63 h 178"/>
                    <a:gd name="T4" fmla="*/ 297 w 556"/>
                    <a:gd name="T5" fmla="*/ 22 h 178"/>
                    <a:gd name="T6" fmla="*/ 460 w 556"/>
                    <a:gd name="T7" fmla="*/ 102 h 178"/>
                    <a:gd name="T8" fmla="*/ 134 w 556"/>
                    <a:gd name="T9" fmla="*/ 121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6" h="178">
                      <a:moveTo>
                        <a:pt x="134" y="121"/>
                      </a:moveTo>
                      <a:cubicBezTo>
                        <a:pt x="134" y="121"/>
                        <a:pt x="0" y="121"/>
                        <a:pt x="115" y="63"/>
                      </a:cubicBezTo>
                      <a:cubicBezTo>
                        <a:pt x="230" y="6"/>
                        <a:pt x="192" y="0"/>
                        <a:pt x="297" y="22"/>
                      </a:cubicBezTo>
                      <a:cubicBezTo>
                        <a:pt x="403" y="44"/>
                        <a:pt x="556" y="63"/>
                        <a:pt x="460" y="102"/>
                      </a:cubicBezTo>
                      <a:cubicBezTo>
                        <a:pt x="364" y="140"/>
                        <a:pt x="153" y="178"/>
                        <a:pt x="134" y="12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8" name="Freeform 93"/>
                <p:cNvSpPr/>
                <p:nvPr/>
              </p:nvSpPr>
              <p:spPr bwMode="auto">
                <a:xfrm>
                  <a:off x="3618" y="2372"/>
                  <a:ext cx="427" cy="189"/>
                </a:xfrm>
                <a:custGeom>
                  <a:avLst/>
                  <a:gdLst>
                    <a:gd name="T0" fmla="*/ 83 w 390"/>
                    <a:gd name="T1" fmla="*/ 134 h 172"/>
                    <a:gd name="T2" fmla="*/ 0 w 390"/>
                    <a:gd name="T3" fmla="*/ 33 h 172"/>
                    <a:gd name="T4" fmla="*/ 160 w 390"/>
                    <a:gd name="T5" fmla="*/ 19 h 172"/>
                    <a:gd name="T6" fmla="*/ 313 w 390"/>
                    <a:gd name="T7" fmla="*/ 115 h 172"/>
                    <a:gd name="T8" fmla="*/ 83 w 390"/>
                    <a:gd name="T9" fmla="*/ 134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72">
                      <a:moveTo>
                        <a:pt x="83" y="134"/>
                      </a:move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3"/>
                        <a:pt x="83" y="0"/>
                        <a:pt x="160" y="19"/>
                      </a:cubicBezTo>
                      <a:cubicBezTo>
                        <a:pt x="237" y="38"/>
                        <a:pt x="390" y="77"/>
                        <a:pt x="313" y="115"/>
                      </a:cubicBezTo>
                      <a:cubicBezTo>
                        <a:pt x="237" y="153"/>
                        <a:pt x="179" y="172"/>
                        <a:pt x="83" y="1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9" name="Freeform 94"/>
                <p:cNvSpPr/>
                <p:nvPr/>
              </p:nvSpPr>
              <p:spPr bwMode="auto">
                <a:xfrm>
                  <a:off x="4886" y="2246"/>
                  <a:ext cx="692" cy="238"/>
                </a:xfrm>
                <a:custGeom>
                  <a:avLst/>
                  <a:gdLst>
                    <a:gd name="T0" fmla="*/ 364 w 632"/>
                    <a:gd name="T1" fmla="*/ 57 h 217"/>
                    <a:gd name="T2" fmla="*/ 134 w 632"/>
                    <a:gd name="T3" fmla="*/ 38 h 217"/>
                    <a:gd name="T4" fmla="*/ 115 w 632"/>
                    <a:gd name="T5" fmla="*/ 134 h 217"/>
                    <a:gd name="T6" fmla="*/ 344 w 632"/>
                    <a:gd name="T7" fmla="*/ 134 h 217"/>
                    <a:gd name="T8" fmla="*/ 517 w 632"/>
                    <a:gd name="T9" fmla="*/ 211 h 217"/>
                    <a:gd name="T10" fmla="*/ 632 w 632"/>
                    <a:gd name="T11" fmla="*/ 172 h 217"/>
                    <a:gd name="T12" fmla="*/ 364 w 632"/>
                    <a:gd name="T13" fmla="*/ 57 h 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2" h="217">
                      <a:moveTo>
                        <a:pt x="364" y="57"/>
                      </a:moveTo>
                      <a:cubicBezTo>
                        <a:pt x="364" y="57"/>
                        <a:pt x="229" y="0"/>
                        <a:pt x="134" y="38"/>
                      </a:cubicBezTo>
                      <a:cubicBezTo>
                        <a:pt x="38" y="77"/>
                        <a:pt x="0" y="115"/>
                        <a:pt x="115" y="134"/>
                      </a:cubicBezTo>
                      <a:cubicBezTo>
                        <a:pt x="229" y="153"/>
                        <a:pt x="344" y="134"/>
                        <a:pt x="344" y="134"/>
                      </a:cubicBezTo>
                      <a:cubicBezTo>
                        <a:pt x="344" y="134"/>
                        <a:pt x="403" y="205"/>
                        <a:pt x="517" y="211"/>
                      </a:cubicBezTo>
                      <a:cubicBezTo>
                        <a:pt x="631" y="217"/>
                        <a:pt x="632" y="172"/>
                        <a:pt x="632" y="172"/>
                      </a:cubicBezTo>
                      <a:cubicBezTo>
                        <a:pt x="632" y="172"/>
                        <a:pt x="555" y="0"/>
                        <a:pt x="364" y="5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0" name="Freeform 95"/>
                <p:cNvSpPr/>
                <p:nvPr/>
              </p:nvSpPr>
              <p:spPr bwMode="auto">
                <a:xfrm>
                  <a:off x="7406" y="1740"/>
                  <a:ext cx="189" cy="84"/>
                </a:xfrm>
                <a:custGeom>
                  <a:avLst/>
                  <a:gdLst>
                    <a:gd name="T0" fmla="*/ 95 w 172"/>
                    <a:gd name="T1" fmla="*/ 0 h 76"/>
                    <a:gd name="T2" fmla="*/ 20 w 172"/>
                    <a:gd name="T3" fmla="*/ 50 h 76"/>
                    <a:gd name="T4" fmla="*/ 72 w 172"/>
                    <a:gd name="T5" fmla="*/ 76 h 76"/>
                    <a:gd name="T6" fmla="*/ 154 w 172"/>
                    <a:gd name="T7" fmla="*/ 51 h 76"/>
                    <a:gd name="T8" fmla="*/ 95 w 172"/>
                    <a:gd name="T9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2" h="76">
                      <a:moveTo>
                        <a:pt x="95" y="0"/>
                      </a:moveTo>
                      <a:cubicBezTo>
                        <a:pt x="50" y="0"/>
                        <a:pt x="0" y="19"/>
                        <a:pt x="20" y="50"/>
                      </a:cubicBezTo>
                      <a:cubicBezTo>
                        <a:pt x="33" y="69"/>
                        <a:pt x="52" y="76"/>
                        <a:pt x="72" y="76"/>
                      </a:cubicBezTo>
                      <a:cubicBezTo>
                        <a:pt x="112" y="76"/>
                        <a:pt x="154" y="51"/>
                        <a:pt x="154" y="51"/>
                      </a:cubicBezTo>
                      <a:cubicBezTo>
                        <a:pt x="172" y="15"/>
                        <a:pt x="136" y="0"/>
                        <a:pt x="95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1" name="Freeform 96"/>
                <p:cNvSpPr/>
                <p:nvPr/>
              </p:nvSpPr>
              <p:spPr bwMode="auto">
                <a:xfrm>
                  <a:off x="4157" y="1508"/>
                  <a:ext cx="118" cy="108"/>
                </a:xfrm>
                <a:custGeom>
                  <a:avLst/>
                  <a:gdLst>
                    <a:gd name="T0" fmla="*/ 22 w 108"/>
                    <a:gd name="T1" fmla="*/ 0 h 99"/>
                    <a:gd name="T2" fmla="*/ 8 w 108"/>
                    <a:gd name="T3" fmla="*/ 41 h 99"/>
                    <a:gd name="T4" fmla="*/ 42 w 108"/>
                    <a:gd name="T5" fmla="*/ 99 h 99"/>
                    <a:gd name="T6" fmla="*/ 58 w 108"/>
                    <a:gd name="T7" fmla="*/ 32 h 99"/>
                    <a:gd name="T8" fmla="*/ 22 w 108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8" h="99">
                      <a:moveTo>
                        <a:pt x="22" y="0"/>
                      </a:moveTo>
                      <a:cubicBezTo>
                        <a:pt x="12" y="0"/>
                        <a:pt x="13" y="21"/>
                        <a:pt x="8" y="41"/>
                      </a:cubicBezTo>
                      <a:cubicBezTo>
                        <a:pt x="0" y="74"/>
                        <a:pt x="42" y="99"/>
                        <a:pt x="42" y="99"/>
                      </a:cubicBezTo>
                      <a:cubicBezTo>
                        <a:pt x="91" y="99"/>
                        <a:pt x="108" y="90"/>
                        <a:pt x="58" y="32"/>
                      </a:cubicBezTo>
                      <a:cubicBezTo>
                        <a:pt x="38" y="9"/>
                        <a:pt x="28" y="0"/>
                        <a:pt x="22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2" name="Freeform 97"/>
                <p:cNvSpPr/>
                <p:nvPr/>
              </p:nvSpPr>
              <p:spPr bwMode="auto">
                <a:xfrm>
                  <a:off x="4676" y="1916"/>
                  <a:ext cx="187" cy="56"/>
                </a:xfrm>
                <a:custGeom>
                  <a:avLst/>
                  <a:gdLst>
                    <a:gd name="T0" fmla="*/ 61 w 170"/>
                    <a:gd name="T1" fmla="*/ 0 h 51"/>
                    <a:gd name="T2" fmla="*/ 42 w 170"/>
                    <a:gd name="T3" fmla="*/ 1 h 51"/>
                    <a:gd name="T4" fmla="*/ 75 w 170"/>
                    <a:gd name="T5" fmla="*/ 51 h 51"/>
                    <a:gd name="T6" fmla="*/ 141 w 170"/>
                    <a:gd name="T7" fmla="*/ 43 h 51"/>
                    <a:gd name="T8" fmla="*/ 61 w 170"/>
                    <a:gd name="T9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0" h="51">
                      <a:moveTo>
                        <a:pt x="61" y="0"/>
                      </a:moveTo>
                      <a:cubicBezTo>
                        <a:pt x="54" y="0"/>
                        <a:pt x="47" y="0"/>
                        <a:pt x="42" y="1"/>
                      </a:cubicBezTo>
                      <a:cubicBezTo>
                        <a:pt x="0" y="10"/>
                        <a:pt x="17" y="51"/>
                        <a:pt x="75" y="51"/>
                      </a:cubicBezTo>
                      <a:cubicBezTo>
                        <a:pt x="133" y="51"/>
                        <a:pt x="141" y="43"/>
                        <a:pt x="141" y="43"/>
                      </a:cubicBezTo>
                      <a:cubicBezTo>
                        <a:pt x="170" y="21"/>
                        <a:pt x="105" y="0"/>
                        <a:pt x="61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3" name="Freeform 98"/>
                <p:cNvSpPr/>
                <p:nvPr/>
              </p:nvSpPr>
              <p:spPr bwMode="auto">
                <a:xfrm>
                  <a:off x="4594" y="1989"/>
                  <a:ext cx="137" cy="79"/>
                </a:xfrm>
                <a:custGeom>
                  <a:avLst/>
                  <a:gdLst>
                    <a:gd name="T0" fmla="*/ 40 w 125"/>
                    <a:gd name="T1" fmla="*/ 0 h 72"/>
                    <a:gd name="T2" fmla="*/ 33 w 125"/>
                    <a:gd name="T3" fmla="*/ 1 h 72"/>
                    <a:gd name="T4" fmla="*/ 67 w 125"/>
                    <a:gd name="T5" fmla="*/ 59 h 72"/>
                    <a:gd name="T6" fmla="*/ 96 w 125"/>
                    <a:gd name="T7" fmla="*/ 72 h 72"/>
                    <a:gd name="T8" fmla="*/ 125 w 125"/>
                    <a:gd name="T9" fmla="*/ 51 h 72"/>
                    <a:gd name="T10" fmla="*/ 40 w 125"/>
                    <a:gd name="T11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5" h="72">
                      <a:moveTo>
                        <a:pt x="40" y="0"/>
                      </a:moveTo>
                      <a:cubicBezTo>
                        <a:pt x="38" y="0"/>
                        <a:pt x="36" y="0"/>
                        <a:pt x="33" y="1"/>
                      </a:cubicBezTo>
                      <a:cubicBezTo>
                        <a:pt x="0" y="9"/>
                        <a:pt x="25" y="26"/>
                        <a:pt x="67" y="59"/>
                      </a:cubicBezTo>
                      <a:cubicBezTo>
                        <a:pt x="79" y="68"/>
                        <a:pt x="88" y="72"/>
                        <a:pt x="96" y="72"/>
                      </a:cubicBezTo>
                      <a:cubicBezTo>
                        <a:pt x="116" y="72"/>
                        <a:pt x="125" y="51"/>
                        <a:pt x="125" y="51"/>
                      </a:cubicBezTo>
                      <a:cubicBezTo>
                        <a:pt x="125" y="51"/>
                        <a:pt x="74" y="0"/>
                        <a:pt x="40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4" name="Freeform 99"/>
                <p:cNvSpPr/>
                <p:nvPr/>
              </p:nvSpPr>
              <p:spPr bwMode="auto">
                <a:xfrm>
                  <a:off x="4351" y="2044"/>
                  <a:ext cx="116" cy="46"/>
                </a:xfrm>
                <a:custGeom>
                  <a:avLst/>
                  <a:gdLst>
                    <a:gd name="T0" fmla="*/ 46 w 106"/>
                    <a:gd name="T1" fmla="*/ 0 h 42"/>
                    <a:gd name="T2" fmla="*/ 31 w 106"/>
                    <a:gd name="T3" fmla="*/ 42 h 42"/>
                    <a:gd name="T4" fmla="*/ 106 w 106"/>
                    <a:gd name="T5" fmla="*/ 17 h 42"/>
                    <a:gd name="T6" fmla="*/ 46 w 106"/>
                    <a:gd name="T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6" h="42">
                      <a:moveTo>
                        <a:pt x="46" y="0"/>
                      </a:moveTo>
                      <a:cubicBezTo>
                        <a:pt x="1" y="0"/>
                        <a:pt x="0" y="42"/>
                        <a:pt x="31" y="42"/>
                      </a:cubicBezTo>
                      <a:cubicBezTo>
                        <a:pt x="72" y="42"/>
                        <a:pt x="106" y="17"/>
                        <a:pt x="106" y="17"/>
                      </a:cubicBezTo>
                      <a:cubicBezTo>
                        <a:pt x="81" y="5"/>
                        <a:pt x="61" y="0"/>
                        <a:pt x="46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5" name="Freeform 100"/>
                <p:cNvSpPr/>
                <p:nvPr/>
              </p:nvSpPr>
              <p:spPr bwMode="auto">
                <a:xfrm>
                  <a:off x="3747" y="2106"/>
                  <a:ext cx="201" cy="48"/>
                </a:xfrm>
                <a:custGeom>
                  <a:avLst/>
                  <a:gdLst>
                    <a:gd name="T0" fmla="*/ 142 w 183"/>
                    <a:gd name="T1" fmla="*/ 0 h 44"/>
                    <a:gd name="T2" fmla="*/ 50 w 183"/>
                    <a:gd name="T3" fmla="*/ 11 h 44"/>
                    <a:gd name="T4" fmla="*/ 83 w 183"/>
                    <a:gd name="T5" fmla="*/ 44 h 44"/>
                    <a:gd name="T6" fmla="*/ 183 w 183"/>
                    <a:gd name="T7" fmla="*/ 19 h 44"/>
                    <a:gd name="T8" fmla="*/ 142 w 183"/>
                    <a:gd name="T9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44">
                      <a:moveTo>
                        <a:pt x="142" y="0"/>
                      </a:moveTo>
                      <a:cubicBezTo>
                        <a:pt x="114" y="0"/>
                        <a:pt x="77" y="7"/>
                        <a:pt x="50" y="11"/>
                      </a:cubicBezTo>
                      <a:cubicBezTo>
                        <a:pt x="0" y="19"/>
                        <a:pt x="41" y="44"/>
                        <a:pt x="83" y="44"/>
                      </a:cubicBezTo>
                      <a:cubicBezTo>
                        <a:pt x="124" y="44"/>
                        <a:pt x="183" y="19"/>
                        <a:pt x="183" y="19"/>
                      </a:cubicBezTo>
                      <a:cubicBezTo>
                        <a:pt x="183" y="4"/>
                        <a:pt x="166" y="0"/>
                        <a:pt x="14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6" name="Freeform 101"/>
                <p:cNvSpPr/>
                <p:nvPr/>
              </p:nvSpPr>
              <p:spPr bwMode="auto">
                <a:xfrm>
                  <a:off x="3647" y="1966"/>
                  <a:ext cx="118" cy="26"/>
                </a:xfrm>
                <a:custGeom>
                  <a:avLst/>
                  <a:gdLst>
                    <a:gd name="T0" fmla="*/ 71 w 108"/>
                    <a:gd name="T1" fmla="*/ 0 h 23"/>
                    <a:gd name="T2" fmla="*/ 25 w 108"/>
                    <a:gd name="T3" fmla="*/ 22 h 23"/>
                    <a:gd name="T4" fmla="*/ 40 w 108"/>
                    <a:gd name="T5" fmla="*/ 23 h 23"/>
                    <a:gd name="T6" fmla="*/ 108 w 108"/>
                    <a:gd name="T7" fmla="*/ 5 h 23"/>
                    <a:gd name="T8" fmla="*/ 71 w 108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8" h="23">
                      <a:moveTo>
                        <a:pt x="71" y="0"/>
                      </a:moveTo>
                      <a:cubicBezTo>
                        <a:pt x="32" y="0"/>
                        <a:pt x="0" y="15"/>
                        <a:pt x="25" y="22"/>
                      </a:cubicBezTo>
                      <a:cubicBezTo>
                        <a:pt x="30" y="23"/>
                        <a:pt x="35" y="23"/>
                        <a:pt x="40" y="23"/>
                      </a:cubicBezTo>
                      <a:cubicBezTo>
                        <a:pt x="72" y="23"/>
                        <a:pt x="108" y="5"/>
                        <a:pt x="108" y="5"/>
                      </a:cubicBezTo>
                      <a:cubicBezTo>
                        <a:pt x="96" y="1"/>
                        <a:pt x="83" y="0"/>
                        <a:pt x="71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7" name="Freeform 102"/>
                <p:cNvSpPr/>
                <p:nvPr/>
              </p:nvSpPr>
              <p:spPr bwMode="auto">
                <a:xfrm>
                  <a:off x="3393" y="1936"/>
                  <a:ext cx="73" cy="56"/>
                </a:xfrm>
                <a:custGeom>
                  <a:avLst/>
                  <a:gdLst>
                    <a:gd name="T0" fmla="*/ 28 w 67"/>
                    <a:gd name="T1" fmla="*/ 0 h 51"/>
                    <a:gd name="T2" fmla="*/ 8 w 67"/>
                    <a:gd name="T3" fmla="*/ 25 h 51"/>
                    <a:gd name="T4" fmla="*/ 48 w 67"/>
                    <a:gd name="T5" fmla="*/ 51 h 51"/>
                    <a:gd name="T6" fmla="*/ 58 w 67"/>
                    <a:gd name="T7" fmla="*/ 50 h 51"/>
                    <a:gd name="T8" fmla="*/ 28 w 67"/>
                    <a:gd name="T9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51">
                      <a:moveTo>
                        <a:pt x="28" y="0"/>
                      </a:moveTo>
                      <a:cubicBezTo>
                        <a:pt x="13" y="0"/>
                        <a:pt x="0" y="10"/>
                        <a:pt x="8" y="25"/>
                      </a:cubicBezTo>
                      <a:cubicBezTo>
                        <a:pt x="19" y="47"/>
                        <a:pt x="37" y="51"/>
                        <a:pt x="48" y="51"/>
                      </a:cubicBezTo>
                      <a:cubicBezTo>
                        <a:pt x="54" y="51"/>
                        <a:pt x="58" y="50"/>
                        <a:pt x="58" y="50"/>
                      </a:cubicBezTo>
                      <a:cubicBezTo>
                        <a:pt x="67" y="14"/>
                        <a:pt x="46" y="0"/>
                        <a:pt x="28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8" name="Freeform 103"/>
                <p:cNvSpPr/>
                <p:nvPr/>
              </p:nvSpPr>
              <p:spPr bwMode="auto">
                <a:xfrm>
                  <a:off x="2824" y="1959"/>
                  <a:ext cx="122" cy="46"/>
                </a:xfrm>
                <a:custGeom>
                  <a:avLst/>
                  <a:gdLst>
                    <a:gd name="T0" fmla="*/ 67 w 111"/>
                    <a:gd name="T1" fmla="*/ 0 h 42"/>
                    <a:gd name="T2" fmla="*/ 0 w 111"/>
                    <a:gd name="T3" fmla="*/ 21 h 42"/>
                    <a:gd name="T4" fmla="*/ 36 w 111"/>
                    <a:gd name="T5" fmla="*/ 37 h 42"/>
                    <a:gd name="T6" fmla="*/ 62 w 111"/>
                    <a:gd name="T7" fmla="*/ 42 h 42"/>
                    <a:gd name="T8" fmla="*/ 111 w 111"/>
                    <a:gd name="T9" fmla="*/ 29 h 42"/>
                    <a:gd name="T10" fmla="*/ 73 w 111"/>
                    <a:gd name="T11" fmla="*/ 1 h 42"/>
                    <a:gd name="T12" fmla="*/ 67 w 111"/>
                    <a:gd name="T13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1" h="42">
                      <a:moveTo>
                        <a:pt x="67" y="0"/>
                      </a:moveTo>
                      <a:cubicBezTo>
                        <a:pt x="57" y="9"/>
                        <a:pt x="32" y="15"/>
                        <a:pt x="0" y="21"/>
                      </a:cubicBezTo>
                      <a:cubicBezTo>
                        <a:pt x="8" y="25"/>
                        <a:pt x="20" y="31"/>
                        <a:pt x="36" y="37"/>
                      </a:cubicBezTo>
                      <a:cubicBezTo>
                        <a:pt x="44" y="40"/>
                        <a:pt x="53" y="42"/>
                        <a:pt x="62" y="42"/>
                      </a:cubicBezTo>
                      <a:cubicBezTo>
                        <a:pt x="80" y="42"/>
                        <a:pt x="99" y="35"/>
                        <a:pt x="111" y="29"/>
                      </a:cubicBezTo>
                      <a:cubicBezTo>
                        <a:pt x="96" y="24"/>
                        <a:pt x="81" y="15"/>
                        <a:pt x="73" y="1"/>
                      </a:cubicBezTo>
                      <a:cubicBezTo>
                        <a:pt x="71" y="1"/>
                        <a:pt x="69" y="0"/>
                        <a:pt x="67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9" name="Freeform 104"/>
                <p:cNvSpPr/>
                <p:nvPr/>
              </p:nvSpPr>
              <p:spPr bwMode="auto">
                <a:xfrm>
                  <a:off x="2810" y="1950"/>
                  <a:ext cx="87" cy="32"/>
                </a:xfrm>
                <a:custGeom>
                  <a:avLst/>
                  <a:gdLst>
                    <a:gd name="T0" fmla="*/ 34 w 80"/>
                    <a:gd name="T1" fmla="*/ 0 h 29"/>
                    <a:gd name="T2" fmla="*/ 16 w 80"/>
                    <a:gd name="T3" fmla="*/ 3 h 29"/>
                    <a:gd name="T4" fmla="*/ 13 w 80"/>
                    <a:gd name="T5" fmla="*/ 29 h 29"/>
                    <a:gd name="T6" fmla="*/ 80 w 80"/>
                    <a:gd name="T7" fmla="*/ 8 h 29"/>
                    <a:gd name="T8" fmla="*/ 34 w 80"/>
                    <a:gd name="T9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0" h="29">
                      <a:moveTo>
                        <a:pt x="34" y="0"/>
                      </a:moveTo>
                      <a:cubicBezTo>
                        <a:pt x="26" y="0"/>
                        <a:pt x="20" y="1"/>
                        <a:pt x="16" y="3"/>
                      </a:cubicBezTo>
                      <a:cubicBezTo>
                        <a:pt x="0" y="14"/>
                        <a:pt x="1" y="21"/>
                        <a:pt x="13" y="29"/>
                      </a:cubicBezTo>
                      <a:cubicBezTo>
                        <a:pt x="45" y="23"/>
                        <a:pt x="70" y="17"/>
                        <a:pt x="80" y="8"/>
                      </a:cubicBezTo>
                      <a:cubicBezTo>
                        <a:pt x="64" y="3"/>
                        <a:pt x="47" y="0"/>
                        <a:pt x="3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0" name="Freeform 105"/>
                <p:cNvSpPr/>
                <p:nvPr/>
              </p:nvSpPr>
              <p:spPr bwMode="auto">
                <a:xfrm>
                  <a:off x="3681" y="1740"/>
                  <a:ext cx="64" cy="36"/>
                </a:xfrm>
                <a:custGeom>
                  <a:avLst/>
                  <a:gdLst>
                    <a:gd name="T0" fmla="*/ 55 w 59"/>
                    <a:gd name="T1" fmla="*/ 0 h 32"/>
                    <a:gd name="T2" fmla="*/ 0 w 59"/>
                    <a:gd name="T3" fmla="*/ 32 h 32"/>
                    <a:gd name="T4" fmla="*/ 52 w 59"/>
                    <a:gd name="T5" fmla="*/ 28 h 32"/>
                    <a:gd name="T6" fmla="*/ 55 w 59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9" h="32">
                      <a:moveTo>
                        <a:pt x="55" y="0"/>
                      </a:moveTo>
                      <a:cubicBezTo>
                        <a:pt x="36" y="14"/>
                        <a:pt x="16" y="25"/>
                        <a:pt x="0" y="32"/>
                      </a:cubicBezTo>
                      <a:cubicBezTo>
                        <a:pt x="28" y="31"/>
                        <a:pt x="52" y="28"/>
                        <a:pt x="52" y="28"/>
                      </a:cubicBezTo>
                      <a:cubicBezTo>
                        <a:pt x="52" y="28"/>
                        <a:pt x="59" y="13"/>
                        <a:pt x="55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1" name="Freeform 106"/>
                <p:cNvSpPr/>
                <p:nvPr/>
              </p:nvSpPr>
              <p:spPr bwMode="auto">
                <a:xfrm>
                  <a:off x="3565" y="1723"/>
                  <a:ext cx="176" cy="53"/>
                </a:xfrm>
                <a:custGeom>
                  <a:avLst/>
                  <a:gdLst>
                    <a:gd name="T0" fmla="*/ 132 w 161"/>
                    <a:gd name="T1" fmla="*/ 0 h 48"/>
                    <a:gd name="T2" fmla="*/ 109 w 161"/>
                    <a:gd name="T3" fmla="*/ 3 h 48"/>
                    <a:gd name="T4" fmla="*/ 42 w 161"/>
                    <a:gd name="T5" fmla="*/ 44 h 48"/>
                    <a:gd name="T6" fmla="*/ 91 w 161"/>
                    <a:gd name="T7" fmla="*/ 48 h 48"/>
                    <a:gd name="T8" fmla="*/ 106 w 161"/>
                    <a:gd name="T9" fmla="*/ 48 h 48"/>
                    <a:gd name="T10" fmla="*/ 161 w 161"/>
                    <a:gd name="T11" fmla="*/ 16 h 48"/>
                    <a:gd name="T12" fmla="*/ 132 w 161"/>
                    <a:gd name="T13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1" h="48">
                      <a:moveTo>
                        <a:pt x="132" y="0"/>
                      </a:moveTo>
                      <a:cubicBezTo>
                        <a:pt x="126" y="0"/>
                        <a:pt x="118" y="1"/>
                        <a:pt x="109" y="3"/>
                      </a:cubicBezTo>
                      <a:cubicBezTo>
                        <a:pt x="109" y="3"/>
                        <a:pt x="0" y="36"/>
                        <a:pt x="42" y="44"/>
                      </a:cubicBezTo>
                      <a:cubicBezTo>
                        <a:pt x="56" y="47"/>
                        <a:pt x="73" y="48"/>
                        <a:pt x="91" y="48"/>
                      </a:cubicBezTo>
                      <a:cubicBezTo>
                        <a:pt x="96" y="48"/>
                        <a:pt x="101" y="48"/>
                        <a:pt x="106" y="48"/>
                      </a:cubicBezTo>
                      <a:cubicBezTo>
                        <a:pt x="122" y="41"/>
                        <a:pt x="142" y="30"/>
                        <a:pt x="161" y="16"/>
                      </a:cubicBezTo>
                      <a:cubicBezTo>
                        <a:pt x="159" y="7"/>
                        <a:pt x="151" y="0"/>
                        <a:pt x="1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2" name="Freeform 107"/>
                <p:cNvSpPr/>
                <p:nvPr/>
              </p:nvSpPr>
              <p:spPr bwMode="auto">
                <a:xfrm>
                  <a:off x="5354" y="2369"/>
                  <a:ext cx="153" cy="64"/>
                </a:xfrm>
                <a:custGeom>
                  <a:avLst/>
                  <a:gdLst>
                    <a:gd name="T0" fmla="*/ 40 w 139"/>
                    <a:gd name="T1" fmla="*/ 0 h 58"/>
                    <a:gd name="T2" fmla="*/ 0 w 139"/>
                    <a:gd name="T3" fmla="*/ 4 h 58"/>
                    <a:gd name="T4" fmla="*/ 57 w 139"/>
                    <a:gd name="T5" fmla="*/ 58 h 58"/>
                    <a:gd name="T6" fmla="*/ 82 w 139"/>
                    <a:gd name="T7" fmla="*/ 53 h 58"/>
                    <a:gd name="T8" fmla="*/ 40 w 139"/>
                    <a:gd name="T9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9" h="58">
                      <a:moveTo>
                        <a:pt x="40" y="0"/>
                      </a:moveTo>
                      <a:cubicBezTo>
                        <a:pt x="28" y="0"/>
                        <a:pt x="14" y="1"/>
                        <a:pt x="0" y="4"/>
                      </a:cubicBezTo>
                      <a:cubicBezTo>
                        <a:pt x="0" y="4"/>
                        <a:pt x="11" y="58"/>
                        <a:pt x="57" y="58"/>
                      </a:cubicBezTo>
                      <a:cubicBezTo>
                        <a:pt x="64" y="58"/>
                        <a:pt x="73" y="57"/>
                        <a:pt x="82" y="53"/>
                      </a:cubicBezTo>
                      <a:cubicBezTo>
                        <a:pt x="139" y="33"/>
                        <a:pt x="103" y="0"/>
                        <a:pt x="4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3" name="Freeform 108"/>
                <p:cNvSpPr/>
                <p:nvPr/>
              </p:nvSpPr>
              <p:spPr bwMode="auto">
                <a:xfrm>
                  <a:off x="5032" y="2316"/>
                  <a:ext cx="201" cy="46"/>
                </a:xfrm>
                <a:custGeom>
                  <a:avLst/>
                  <a:gdLst>
                    <a:gd name="T0" fmla="*/ 83 w 183"/>
                    <a:gd name="T1" fmla="*/ 0 h 42"/>
                    <a:gd name="T2" fmla="*/ 20 w 183"/>
                    <a:gd name="T3" fmla="*/ 2 h 42"/>
                    <a:gd name="T4" fmla="*/ 40 w 183"/>
                    <a:gd name="T5" fmla="*/ 42 h 42"/>
                    <a:gd name="T6" fmla="*/ 57 w 183"/>
                    <a:gd name="T7" fmla="*/ 40 h 42"/>
                    <a:gd name="T8" fmla="*/ 83 w 183"/>
                    <a:gd name="T9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42">
                      <a:moveTo>
                        <a:pt x="83" y="0"/>
                      </a:moveTo>
                      <a:cubicBezTo>
                        <a:pt x="67" y="0"/>
                        <a:pt x="46" y="0"/>
                        <a:pt x="20" y="2"/>
                      </a:cubicBezTo>
                      <a:cubicBezTo>
                        <a:pt x="20" y="2"/>
                        <a:pt x="0" y="42"/>
                        <a:pt x="40" y="42"/>
                      </a:cubicBezTo>
                      <a:cubicBezTo>
                        <a:pt x="45" y="42"/>
                        <a:pt x="51" y="41"/>
                        <a:pt x="57" y="40"/>
                      </a:cubicBezTo>
                      <a:cubicBezTo>
                        <a:pt x="111" y="29"/>
                        <a:pt x="183" y="0"/>
                        <a:pt x="8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4" name="Freeform 109"/>
                <p:cNvSpPr/>
                <p:nvPr/>
              </p:nvSpPr>
              <p:spPr bwMode="auto">
                <a:xfrm>
                  <a:off x="5164" y="2016"/>
                  <a:ext cx="150" cy="57"/>
                </a:xfrm>
                <a:custGeom>
                  <a:avLst/>
                  <a:gdLst>
                    <a:gd name="T0" fmla="*/ 37 w 137"/>
                    <a:gd name="T1" fmla="*/ 0 h 52"/>
                    <a:gd name="T2" fmla="*/ 0 w 137"/>
                    <a:gd name="T3" fmla="*/ 2 h 52"/>
                    <a:gd name="T4" fmla="*/ 100 w 137"/>
                    <a:gd name="T5" fmla="*/ 52 h 52"/>
                    <a:gd name="T6" fmla="*/ 105 w 137"/>
                    <a:gd name="T7" fmla="*/ 52 h 52"/>
                    <a:gd name="T8" fmla="*/ 130 w 137"/>
                    <a:gd name="T9" fmla="*/ 26 h 52"/>
                    <a:gd name="T10" fmla="*/ 37 w 137"/>
                    <a:gd name="T11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7" h="52">
                      <a:moveTo>
                        <a:pt x="37" y="0"/>
                      </a:moveTo>
                      <a:cubicBezTo>
                        <a:pt x="26" y="0"/>
                        <a:pt x="14" y="1"/>
                        <a:pt x="0" y="2"/>
                      </a:cubicBezTo>
                      <a:cubicBezTo>
                        <a:pt x="0" y="2"/>
                        <a:pt x="51" y="47"/>
                        <a:pt x="100" y="52"/>
                      </a:cubicBezTo>
                      <a:cubicBezTo>
                        <a:pt x="101" y="52"/>
                        <a:pt x="103" y="52"/>
                        <a:pt x="105" y="52"/>
                      </a:cubicBezTo>
                      <a:cubicBezTo>
                        <a:pt x="125" y="52"/>
                        <a:pt x="137" y="39"/>
                        <a:pt x="130" y="26"/>
                      </a:cubicBezTo>
                      <a:cubicBezTo>
                        <a:pt x="123" y="13"/>
                        <a:pt x="96" y="0"/>
                        <a:pt x="3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5" name="Freeform 110"/>
                <p:cNvSpPr/>
                <p:nvPr/>
              </p:nvSpPr>
              <p:spPr bwMode="auto">
                <a:xfrm>
                  <a:off x="2868" y="2891"/>
                  <a:ext cx="95" cy="70"/>
                </a:xfrm>
                <a:custGeom>
                  <a:avLst/>
                  <a:gdLst>
                    <a:gd name="T0" fmla="*/ 62 w 87"/>
                    <a:gd name="T1" fmla="*/ 0 h 64"/>
                    <a:gd name="T2" fmla="*/ 0 w 87"/>
                    <a:gd name="T3" fmla="*/ 52 h 64"/>
                    <a:gd name="T4" fmla="*/ 75 w 87"/>
                    <a:gd name="T5" fmla="*/ 64 h 64"/>
                    <a:gd name="T6" fmla="*/ 62 w 87"/>
                    <a:gd name="T7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7" h="64">
                      <a:moveTo>
                        <a:pt x="62" y="0"/>
                      </a:moveTo>
                      <a:cubicBezTo>
                        <a:pt x="50" y="0"/>
                        <a:pt x="31" y="13"/>
                        <a:pt x="0" y="52"/>
                      </a:cubicBezTo>
                      <a:cubicBezTo>
                        <a:pt x="75" y="64"/>
                        <a:pt x="75" y="64"/>
                        <a:pt x="75" y="64"/>
                      </a:cubicBezTo>
                      <a:cubicBezTo>
                        <a:pt x="75" y="64"/>
                        <a:pt x="87" y="0"/>
                        <a:pt x="6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6" name="Freeform 111"/>
                <p:cNvSpPr/>
                <p:nvPr/>
              </p:nvSpPr>
              <p:spPr bwMode="auto">
                <a:xfrm>
                  <a:off x="1898" y="2928"/>
                  <a:ext cx="155" cy="79"/>
                </a:xfrm>
                <a:custGeom>
                  <a:avLst/>
                  <a:gdLst>
                    <a:gd name="T0" fmla="*/ 89 w 141"/>
                    <a:gd name="T1" fmla="*/ 0 h 72"/>
                    <a:gd name="T2" fmla="*/ 50 w 141"/>
                    <a:gd name="T3" fmla="*/ 5 h 72"/>
                    <a:gd name="T4" fmla="*/ 50 w 141"/>
                    <a:gd name="T5" fmla="*/ 55 h 72"/>
                    <a:gd name="T6" fmla="*/ 131 w 141"/>
                    <a:gd name="T7" fmla="*/ 72 h 72"/>
                    <a:gd name="T8" fmla="*/ 137 w 141"/>
                    <a:gd name="T9" fmla="*/ 55 h 72"/>
                    <a:gd name="T10" fmla="*/ 89 w 141"/>
                    <a:gd name="T11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1" h="72">
                      <a:moveTo>
                        <a:pt x="89" y="0"/>
                      </a:moveTo>
                      <a:cubicBezTo>
                        <a:pt x="79" y="0"/>
                        <a:pt x="66" y="1"/>
                        <a:pt x="50" y="5"/>
                      </a:cubicBezTo>
                      <a:cubicBezTo>
                        <a:pt x="50" y="5"/>
                        <a:pt x="0" y="55"/>
                        <a:pt x="50" y="55"/>
                      </a:cubicBezTo>
                      <a:cubicBezTo>
                        <a:pt x="83" y="55"/>
                        <a:pt x="116" y="72"/>
                        <a:pt x="131" y="72"/>
                      </a:cubicBezTo>
                      <a:cubicBezTo>
                        <a:pt x="138" y="72"/>
                        <a:pt x="141" y="68"/>
                        <a:pt x="137" y="55"/>
                      </a:cubicBezTo>
                      <a:cubicBezTo>
                        <a:pt x="127" y="26"/>
                        <a:pt x="127" y="0"/>
                        <a:pt x="89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7" name="Freeform 112"/>
                <p:cNvSpPr/>
                <p:nvPr/>
              </p:nvSpPr>
              <p:spPr bwMode="auto">
                <a:xfrm>
                  <a:off x="3729" y="2428"/>
                  <a:ext cx="164" cy="70"/>
                </a:xfrm>
                <a:custGeom>
                  <a:avLst/>
                  <a:gdLst>
                    <a:gd name="T0" fmla="*/ 0 w 150"/>
                    <a:gd name="T1" fmla="*/ 0 h 64"/>
                    <a:gd name="T2" fmla="*/ 52 w 150"/>
                    <a:gd name="T3" fmla="*/ 64 h 64"/>
                    <a:gd name="T4" fmla="*/ 62 w 150"/>
                    <a:gd name="T5" fmla="*/ 62 h 64"/>
                    <a:gd name="T6" fmla="*/ 0 w 150"/>
                    <a:gd name="T7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0" h="64">
                      <a:moveTo>
                        <a:pt x="0" y="0"/>
                      </a:moveTo>
                      <a:cubicBezTo>
                        <a:pt x="0" y="0"/>
                        <a:pt x="11" y="64"/>
                        <a:pt x="52" y="64"/>
                      </a:cubicBezTo>
                      <a:cubicBezTo>
                        <a:pt x="55" y="64"/>
                        <a:pt x="59" y="63"/>
                        <a:pt x="62" y="62"/>
                      </a:cubicBezTo>
                      <a:cubicBezTo>
                        <a:pt x="112" y="50"/>
                        <a:pt x="150" y="12"/>
                        <a:pt x="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8" name="Freeform 113"/>
                <p:cNvSpPr/>
                <p:nvPr/>
              </p:nvSpPr>
              <p:spPr bwMode="auto">
                <a:xfrm>
                  <a:off x="2977" y="2430"/>
                  <a:ext cx="150" cy="53"/>
                </a:xfrm>
                <a:custGeom>
                  <a:avLst/>
                  <a:gdLst>
                    <a:gd name="T0" fmla="*/ 85 w 137"/>
                    <a:gd name="T1" fmla="*/ 0 h 48"/>
                    <a:gd name="T2" fmla="*/ 0 w 137"/>
                    <a:gd name="T3" fmla="*/ 48 h 48"/>
                    <a:gd name="T4" fmla="*/ 137 w 137"/>
                    <a:gd name="T5" fmla="*/ 35 h 48"/>
                    <a:gd name="T6" fmla="*/ 85 w 137"/>
                    <a:gd name="T7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7" h="48">
                      <a:moveTo>
                        <a:pt x="85" y="0"/>
                      </a:moveTo>
                      <a:cubicBezTo>
                        <a:pt x="64" y="0"/>
                        <a:pt x="36" y="12"/>
                        <a:pt x="0" y="48"/>
                      </a:cubicBezTo>
                      <a:cubicBezTo>
                        <a:pt x="137" y="35"/>
                        <a:pt x="137" y="35"/>
                        <a:pt x="137" y="35"/>
                      </a:cubicBezTo>
                      <a:cubicBezTo>
                        <a:pt x="137" y="35"/>
                        <a:pt x="122" y="0"/>
                        <a:pt x="8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9" name="Freeform 114"/>
                <p:cNvSpPr/>
                <p:nvPr/>
              </p:nvSpPr>
              <p:spPr bwMode="auto">
                <a:xfrm>
                  <a:off x="3647" y="2713"/>
                  <a:ext cx="108" cy="20"/>
                </a:xfrm>
                <a:custGeom>
                  <a:avLst/>
                  <a:gdLst>
                    <a:gd name="T0" fmla="*/ 83 w 99"/>
                    <a:gd name="T1" fmla="*/ 0 h 18"/>
                    <a:gd name="T2" fmla="*/ 0 w 99"/>
                    <a:gd name="T3" fmla="*/ 2 h 18"/>
                    <a:gd name="T4" fmla="*/ 14 w 99"/>
                    <a:gd name="T5" fmla="*/ 18 h 18"/>
                    <a:gd name="T6" fmla="*/ 73 w 99"/>
                    <a:gd name="T7" fmla="*/ 13 h 18"/>
                    <a:gd name="T8" fmla="*/ 99 w 99"/>
                    <a:gd name="T9" fmla="*/ 14 h 18"/>
                    <a:gd name="T10" fmla="*/ 97 w 99"/>
                    <a:gd name="T11" fmla="*/ 1 h 18"/>
                    <a:gd name="T12" fmla="*/ 83 w 99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9" h="18">
                      <a:moveTo>
                        <a:pt x="83" y="0"/>
                      </a:moveTo>
                      <a:cubicBezTo>
                        <a:pt x="64" y="0"/>
                        <a:pt x="35" y="2"/>
                        <a:pt x="0" y="2"/>
                      </a:cubicBezTo>
                      <a:cubicBezTo>
                        <a:pt x="0" y="2"/>
                        <a:pt x="5" y="10"/>
                        <a:pt x="14" y="18"/>
                      </a:cubicBezTo>
                      <a:cubicBezTo>
                        <a:pt x="38" y="15"/>
                        <a:pt x="56" y="13"/>
                        <a:pt x="73" y="13"/>
                      </a:cubicBezTo>
                      <a:cubicBezTo>
                        <a:pt x="82" y="13"/>
                        <a:pt x="90" y="13"/>
                        <a:pt x="99" y="14"/>
                      </a:cubicBezTo>
                      <a:cubicBezTo>
                        <a:pt x="98" y="9"/>
                        <a:pt x="98" y="5"/>
                        <a:pt x="97" y="1"/>
                      </a:cubicBezTo>
                      <a:cubicBezTo>
                        <a:pt x="94" y="0"/>
                        <a:pt x="89" y="0"/>
                        <a:pt x="83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0" name="Freeform 115"/>
                <p:cNvSpPr/>
                <p:nvPr/>
              </p:nvSpPr>
              <p:spPr bwMode="auto">
                <a:xfrm>
                  <a:off x="3662" y="2728"/>
                  <a:ext cx="94" cy="28"/>
                </a:xfrm>
                <a:custGeom>
                  <a:avLst/>
                  <a:gdLst>
                    <a:gd name="T0" fmla="*/ 59 w 86"/>
                    <a:gd name="T1" fmla="*/ 0 h 26"/>
                    <a:gd name="T2" fmla="*/ 0 w 86"/>
                    <a:gd name="T3" fmla="*/ 5 h 26"/>
                    <a:gd name="T4" fmla="*/ 41 w 86"/>
                    <a:gd name="T5" fmla="*/ 26 h 26"/>
                    <a:gd name="T6" fmla="*/ 74 w 86"/>
                    <a:gd name="T7" fmla="*/ 14 h 26"/>
                    <a:gd name="T8" fmla="*/ 86 w 86"/>
                    <a:gd name="T9" fmla="*/ 4 h 26"/>
                    <a:gd name="T10" fmla="*/ 85 w 86"/>
                    <a:gd name="T11" fmla="*/ 1 h 26"/>
                    <a:gd name="T12" fmla="*/ 59 w 86"/>
                    <a:gd name="T13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26">
                      <a:moveTo>
                        <a:pt x="59" y="0"/>
                      </a:moveTo>
                      <a:cubicBezTo>
                        <a:pt x="42" y="0"/>
                        <a:pt x="24" y="2"/>
                        <a:pt x="0" y="5"/>
                      </a:cubicBezTo>
                      <a:cubicBezTo>
                        <a:pt x="9" y="15"/>
                        <a:pt x="24" y="26"/>
                        <a:pt x="41" y="26"/>
                      </a:cubicBezTo>
                      <a:cubicBezTo>
                        <a:pt x="51" y="26"/>
                        <a:pt x="62" y="22"/>
                        <a:pt x="74" y="14"/>
                      </a:cubicBezTo>
                      <a:cubicBezTo>
                        <a:pt x="79" y="10"/>
                        <a:pt x="83" y="7"/>
                        <a:pt x="86" y="4"/>
                      </a:cubicBezTo>
                      <a:cubicBezTo>
                        <a:pt x="85" y="3"/>
                        <a:pt x="85" y="2"/>
                        <a:pt x="85" y="1"/>
                      </a:cubicBezTo>
                      <a:cubicBezTo>
                        <a:pt x="76" y="0"/>
                        <a:pt x="68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1" name="Freeform 116"/>
                <p:cNvSpPr/>
                <p:nvPr/>
              </p:nvSpPr>
              <p:spPr bwMode="auto">
                <a:xfrm>
                  <a:off x="354" y="2414"/>
                  <a:ext cx="140" cy="53"/>
                </a:xfrm>
                <a:custGeom>
                  <a:avLst/>
                  <a:gdLst>
                    <a:gd name="T0" fmla="*/ 0 w 128"/>
                    <a:gd name="T1" fmla="*/ 0 h 48"/>
                    <a:gd name="T2" fmla="*/ 35 w 128"/>
                    <a:gd name="T3" fmla="*/ 40 h 48"/>
                    <a:gd name="T4" fmla="*/ 50 w 128"/>
                    <a:gd name="T5" fmla="*/ 38 h 48"/>
                    <a:gd name="T6" fmla="*/ 68 w 128"/>
                    <a:gd name="T7" fmla="*/ 36 h 48"/>
                    <a:gd name="T8" fmla="*/ 105 w 128"/>
                    <a:gd name="T9" fmla="*/ 42 h 48"/>
                    <a:gd name="T10" fmla="*/ 125 w 128"/>
                    <a:gd name="T11" fmla="*/ 48 h 48"/>
                    <a:gd name="T12" fmla="*/ 100 w 128"/>
                    <a:gd name="T13" fmla="*/ 25 h 48"/>
                    <a:gd name="T14" fmla="*/ 58 w 128"/>
                    <a:gd name="T15" fmla="*/ 2 h 48"/>
                    <a:gd name="T16" fmla="*/ 46 w 128"/>
                    <a:gd name="T17" fmla="*/ 5 h 48"/>
                    <a:gd name="T18" fmla="*/ 31 w 128"/>
                    <a:gd name="T19" fmla="*/ 8 h 48"/>
                    <a:gd name="T20" fmla="*/ 0 w 128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" h="48">
                      <a:moveTo>
                        <a:pt x="0" y="0"/>
                      </a:moveTo>
                      <a:cubicBezTo>
                        <a:pt x="0" y="0"/>
                        <a:pt x="0" y="40"/>
                        <a:pt x="35" y="40"/>
                      </a:cubicBezTo>
                      <a:cubicBezTo>
                        <a:pt x="39" y="40"/>
                        <a:pt x="44" y="39"/>
                        <a:pt x="50" y="38"/>
                      </a:cubicBezTo>
                      <a:cubicBezTo>
                        <a:pt x="56" y="36"/>
                        <a:pt x="62" y="36"/>
                        <a:pt x="68" y="36"/>
                      </a:cubicBezTo>
                      <a:cubicBezTo>
                        <a:pt x="82" y="36"/>
                        <a:pt x="95" y="39"/>
                        <a:pt x="105" y="42"/>
                      </a:cubicBezTo>
                      <a:cubicBezTo>
                        <a:pt x="116" y="45"/>
                        <a:pt x="123" y="48"/>
                        <a:pt x="125" y="48"/>
                      </a:cubicBezTo>
                      <a:cubicBezTo>
                        <a:pt x="128" y="48"/>
                        <a:pt x="122" y="43"/>
                        <a:pt x="100" y="25"/>
                      </a:cubicBezTo>
                      <a:cubicBezTo>
                        <a:pt x="77" y="7"/>
                        <a:pt x="66" y="2"/>
                        <a:pt x="58" y="2"/>
                      </a:cubicBezTo>
                      <a:cubicBezTo>
                        <a:pt x="53" y="2"/>
                        <a:pt x="50" y="4"/>
                        <a:pt x="46" y="5"/>
                      </a:cubicBezTo>
                      <a:cubicBezTo>
                        <a:pt x="42" y="6"/>
                        <a:pt x="37" y="8"/>
                        <a:pt x="31" y="8"/>
                      </a:cubicBezTo>
                      <a:cubicBezTo>
                        <a:pt x="24" y="8"/>
                        <a:pt x="14" y="6"/>
                        <a:pt x="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2" name="Freeform 117"/>
                <p:cNvSpPr/>
                <p:nvPr/>
              </p:nvSpPr>
              <p:spPr bwMode="auto">
                <a:xfrm>
                  <a:off x="983" y="1429"/>
                  <a:ext cx="628" cy="752"/>
                </a:xfrm>
                <a:custGeom>
                  <a:avLst/>
                  <a:gdLst>
                    <a:gd name="T0" fmla="*/ 25 w 574"/>
                    <a:gd name="T1" fmla="*/ 612 h 686"/>
                    <a:gd name="T2" fmla="*/ 574 w 574"/>
                    <a:gd name="T3" fmla="*/ 0 h 686"/>
                    <a:gd name="T4" fmla="*/ 0 w 574"/>
                    <a:gd name="T5" fmla="*/ 686 h 686"/>
                    <a:gd name="T6" fmla="*/ 25 w 574"/>
                    <a:gd name="T7" fmla="*/ 612 h 6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74" h="686">
                      <a:moveTo>
                        <a:pt x="25" y="612"/>
                      </a:moveTo>
                      <a:cubicBezTo>
                        <a:pt x="25" y="612"/>
                        <a:pt x="358" y="139"/>
                        <a:pt x="574" y="0"/>
                      </a:cubicBezTo>
                      <a:cubicBezTo>
                        <a:pt x="574" y="0"/>
                        <a:pt x="249" y="337"/>
                        <a:pt x="0" y="686"/>
                      </a:cubicBezTo>
                      <a:cubicBezTo>
                        <a:pt x="25" y="612"/>
                        <a:pt x="25" y="612"/>
                        <a:pt x="25" y="612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3" name="Freeform 118"/>
                <p:cNvSpPr/>
                <p:nvPr/>
              </p:nvSpPr>
              <p:spPr bwMode="auto">
                <a:xfrm>
                  <a:off x="907" y="2395"/>
                  <a:ext cx="343" cy="223"/>
                </a:xfrm>
                <a:custGeom>
                  <a:avLst/>
                  <a:gdLst>
                    <a:gd name="T0" fmla="*/ 256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6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6" y="29"/>
                      </a:moveTo>
                      <a:cubicBezTo>
                        <a:pt x="256" y="29"/>
                        <a:pt x="67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9" y="76"/>
                        <a:pt x="281" y="38"/>
                      </a:cubicBezTo>
                      <a:cubicBezTo>
                        <a:pt x="313" y="0"/>
                        <a:pt x="256" y="29"/>
                        <a:pt x="256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4" name="Freeform 119"/>
                <p:cNvSpPr/>
                <p:nvPr/>
              </p:nvSpPr>
              <p:spPr bwMode="auto">
                <a:xfrm>
                  <a:off x="728" y="2212"/>
                  <a:ext cx="259" cy="287"/>
                </a:xfrm>
                <a:custGeom>
                  <a:avLst/>
                  <a:gdLst>
                    <a:gd name="T0" fmla="*/ 49 w 236"/>
                    <a:gd name="T1" fmla="*/ 29 h 262"/>
                    <a:gd name="T2" fmla="*/ 10 w 236"/>
                    <a:gd name="T3" fmla="*/ 18 h 262"/>
                    <a:gd name="T4" fmla="*/ 0 w 236"/>
                    <a:gd name="T5" fmla="*/ 93 h 262"/>
                    <a:gd name="T6" fmla="*/ 188 w 236"/>
                    <a:gd name="T7" fmla="*/ 260 h 262"/>
                    <a:gd name="T8" fmla="*/ 236 w 236"/>
                    <a:gd name="T9" fmla="*/ 235 h 262"/>
                    <a:gd name="T10" fmla="*/ 207 w 236"/>
                    <a:gd name="T11" fmla="*/ 210 h 262"/>
                    <a:gd name="T12" fmla="*/ 205 w 236"/>
                    <a:gd name="T13" fmla="*/ 70 h 262"/>
                    <a:gd name="T14" fmla="*/ 144 w 236"/>
                    <a:gd name="T15" fmla="*/ 61 h 262"/>
                    <a:gd name="T16" fmla="*/ 49 w 236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6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0" y="258"/>
                        <a:pt x="236" y="235"/>
                        <a:pt x="236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6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5" name="Freeform 120"/>
                <p:cNvSpPr/>
                <p:nvPr/>
              </p:nvSpPr>
              <p:spPr bwMode="auto">
                <a:xfrm>
                  <a:off x="1221" y="2184"/>
                  <a:ext cx="53" cy="159"/>
                </a:xfrm>
                <a:custGeom>
                  <a:avLst/>
                  <a:gdLst>
                    <a:gd name="T0" fmla="*/ 48 w 48"/>
                    <a:gd name="T1" fmla="*/ 58 h 145"/>
                    <a:gd name="T2" fmla="*/ 27 w 48"/>
                    <a:gd name="T3" fmla="*/ 8 h 145"/>
                    <a:gd name="T4" fmla="*/ 0 w 48"/>
                    <a:gd name="T5" fmla="*/ 44 h 145"/>
                    <a:gd name="T6" fmla="*/ 20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7" y="8"/>
                      </a:cubicBezTo>
                      <a:cubicBezTo>
                        <a:pt x="10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0" y="123"/>
                      </a:cubicBezTo>
                      <a:cubicBezTo>
                        <a:pt x="28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6" name="Freeform 121"/>
                <p:cNvSpPr/>
                <p:nvPr/>
              </p:nvSpPr>
              <p:spPr bwMode="auto">
                <a:xfrm>
                  <a:off x="485" y="2097"/>
                  <a:ext cx="651" cy="614"/>
                </a:xfrm>
                <a:custGeom>
                  <a:avLst/>
                  <a:gdLst>
                    <a:gd name="T0" fmla="*/ 149 w 594"/>
                    <a:gd name="T1" fmla="*/ 318 h 560"/>
                    <a:gd name="T2" fmla="*/ 35 w 594"/>
                    <a:gd name="T3" fmla="*/ 211 h 560"/>
                    <a:gd name="T4" fmla="*/ 69 w 594"/>
                    <a:gd name="T5" fmla="*/ 120 h 560"/>
                    <a:gd name="T6" fmla="*/ 251 w 594"/>
                    <a:gd name="T7" fmla="*/ 188 h 560"/>
                    <a:gd name="T8" fmla="*/ 255 w 594"/>
                    <a:gd name="T9" fmla="*/ 147 h 560"/>
                    <a:gd name="T10" fmla="*/ 317 w 594"/>
                    <a:gd name="T11" fmla="*/ 1 h 560"/>
                    <a:gd name="T12" fmla="*/ 347 w 594"/>
                    <a:gd name="T13" fmla="*/ 217 h 560"/>
                    <a:gd name="T14" fmla="*/ 482 w 594"/>
                    <a:gd name="T15" fmla="*/ 142 h 560"/>
                    <a:gd name="T16" fmla="*/ 588 w 594"/>
                    <a:gd name="T17" fmla="*/ 253 h 560"/>
                    <a:gd name="T18" fmla="*/ 376 w 594"/>
                    <a:gd name="T19" fmla="*/ 313 h 560"/>
                    <a:gd name="T20" fmla="*/ 463 w 594"/>
                    <a:gd name="T21" fmla="*/ 385 h 560"/>
                    <a:gd name="T22" fmla="*/ 391 w 594"/>
                    <a:gd name="T23" fmla="*/ 522 h 560"/>
                    <a:gd name="T24" fmla="*/ 303 w 594"/>
                    <a:gd name="T25" fmla="*/ 507 h 560"/>
                    <a:gd name="T26" fmla="*/ 281 w 594"/>
                    <a:gd name="T27" fmla="*/ 385 h 560"/>
                    <a:gd name="T28" fmla="*/ 244 w 594"/>
                    <a:gd name="T29" fmla="*/ 493 h 560"/>
                    <a:gd name="T30" fmla="*/ 105 w 594"/>
                    <a:gd name="T31" fmla="*/ 444 h 560"/>
                    <a:gd name="T32" fmla="*/ 149 w 594"/>
                    <a:gd name="T33" fmla="*/ 318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60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4" y="98"/>
                        <a:pt x="226" y="168"/>
                        <a:pt x="251" y="188"/>
                      </a:cubicBezTo>
                      <a:cubicBezTo>
                        <a:pt x="276" y="208"/>
                        <a:pt x="263" y="156"/>
                        <a:pt x="255" y="147"/>
                      </a:cubicBezTo>
                      <a:cubicBezTo>
                        <a:pt x="248" y="137"/>
                        <a:pt x="217" y="0"/>
                        <a:pt x="317" y="1"/>
                      </a:cubicBezTo>
                      <a:cubicBezTo>
                        <a:pt x="416" y="3"/>
                        <a:pt x="435" y="67"/>
                        <a:pt x="347" y="217"/>
                      </a:cubicBezTo>
                      <a:cubicBezTo>
                        <a:pt x="347" y="217"/>
                        <a:pt x="429" y="140"/>
                        <a:pt x="482" y="142"/>
                      </a:cubicBezTo>
                      <a:cubicBezTo>
                        <a:pt x="535" y="144"/>
                        <a:pt x="594" y="169"/>
                        <a:pt x="588" y="253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3" y="385"/>
                      </a:cubicBezTo>
                      <a:cubicBezTo>
                        <a:pt x="486" y="411"/>
                        <a:pt x="472" y="485"/>
                        <a:pt x="391" y="522"/>
                      </a:cubicBezTo>
                      <a:cubicBezTo>
                        <a:pt x="309" y="560"/>
                        <a:pt x="312" y="532"/>
                        <a:pt x="303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4" y="393"/>
                        <a:pt x="291" y="464"/>
                        <a:pt x="244" y="493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7" y="402"/>
                        <a:pt x="85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7" name="Freeform 122"/>
                <p:cNvSpPr/>
                <p:nvPr/>
              </p:nvSpPr>
              <p:spPr bwMode="auto">
                <a:xfrm>
                  <a:off x="1076" y="2049"/>
                  <a:ext cx="565" cy="572"/>
                </a:xfrm>
                <a:custGeom>
                  <a:avLst/>
                  <a:gdLst>
                    <a:gd name="T0" fmla="*/ 83 w 516"/>
                    <a:gd name="T1" fmla="*/ 263 h 522"/>
                    <a:gd name="T2" fmla="*/ 48 w 516"/>
                    <a:gd name="T3" fmla="*/ 50 h 522"/>
                    <a:gd name="T4" fmla="*/ 133 w 516"/>
                    <a:gd name="T5" fmla="*/ 71 h 522"/>
                    <a:gd name="T6" fmla="*/ 153 w 516"/>
                    <a:gd name="T7" fmla="*/ 200 h 522"/>
                    <a:gd name="T8" fmla="*/ 268 w 516"/>
                    <a:gd name="T9" fmla="*/ 7 h 522"/>
                    <a:gd name="T10" fmla="*/ 363 w 516"/>
                    <a:gd name="T11" fmla="*/ 56 h 522"/>
                    <a:gd name="T12" fmla="*/ 355 w 516"/>
                    <a:gd name="T13" fmla="*/ 164 h 522"/>
                    <a:gd name="T14" fmla="*/ 285 w 516"/>
                    <a:gd name="T15" fmla="*/ 238 h 522"/>
                    <a:gd name="T16" fmla="*/ 443 w 516"/>
                    <a:gd name="T17" fmla="*/ 179 h 522"/>
                    <a:gd name="T18" fmla="*/ 497 w 516"/>
                    <a:gd name="T19" fmla="*/ 292 h 522"/>
                    <a:gd name="T20" fmla="*/ 293 w 516"/>
                    <a:gd name="T21" fmla="*/ 370 h 522"/>
                    <a:gd name="T22" fmla="*/ 412 w 516"/>
                    <a:gd name="T23" fmla="*/ 404 h 522"/>
                    <a:gd name="T24" fmla="*/ 427 w 516"/>
                    <a:gd name="T25" fmla="*/ 480 h 522"/>
                    <a:gd name="T26" fmla="*/ 195 w 516"/>
                    <a:gd name="T27" fmla="*/ 401 h 522"/>
                    <a:gd name="T28" fmla="*/ 159 w 516"/>
                    <a:gd name="T29" fmla="*/ 452 h 522"/>
                    <a:gd name="T30" fmla="*/ 112 w 516"/>
                    <a:gd name="T31" fmla="*/ 367 h 522"/>
                    <a:gd name="T32" fmla="*/ 83 w 516"/>
                    <a:gd name="T33" fmla="*/ 263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522">
                      <a:moveTo>
                        <a:pt x="83" y="263"/>
                      </a:moveTo>
                      <a:cubicBezTo>
                        <a:pt x="83" y="263"/>
                        <a:pt x="0" y="71"/>
                        <a:pt x="48" y="50"/>
                      </a:cubicBezTo>
                      <a:cubicBezTo>
                        <a:pt x="95" y="28"/>
                        <a:pt x="130" y="30"/>
                        <a:pt x="133" y="71"/>
                      </a:cubicBezTo>
                      <a:cubicBezTo>
                        <a:pt x="136" y="111"/>
                        <a:pt x="153" y="200"/>
                        <a:pt x="153" y="200"/>
                      </a:cubicBezTo>
                      <a:cubicBezTo>
                        <a:pt x="153" y="200"/>
                        <a:pt x="231" y="0"/>
                        <a:pt x="268" y="7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2" y="205"/>
                        <a:pt x="285" y="238"/>
                        <a:pt x="285" y="238"/>
                      </a:cubicBezTo>
                      <a:cubicBezTo>
                        <a:pt x="285" y="238"/>
                        <a:pt x="404" y="158"/>
                        <a:pt x="443" y="179"/>
                      </a:cubicBezTo>
                      <a:cubicBezTo>
                        <a:pt x="481" y="200"/>
                        <a:pt x="516" y="231"/>
                        <a:pt x="497" y="292"/>
                      </a:cubicBezTo>
                      <a:cubicBezTo>
                        <a:pt x="478" y="353"/>
                        <a:pt x="411" y="378"/>
                        <a:pt x="293" y="370"/>
                      </a:cubicBezTo>
                      <a:cubicBezTo>
                        <a:pt x="293" y="370"/>
                        <a:pt x="383" y="396"/>
                        <a:pt x="412" y="404"/>
                      </a:cubicBezTo>
                      <a:cubicBezTo>
                        <a:pt x="442" y="411"/>
                        <a:pt x="460" y="439"/>
                        <a:pt x="427" y="480"/>
                      </a:cubicBezTo>
                      <a:cubicBezTo>
                        <a:pt x="394" y="522"/>
                        <a:pt x="302" y="498"/>
                        <a:pt x="195" y="401"/>
                      </a:cubicBezTo>
                      <a:cubicBezTo>
                        <a:pt x="195" y="401"/>
                        <a:pt x="198" y="481"/>
                        <a:pt x="159" y="452"/>
                      </a:cubicBezTo>
                      <a:cubicBezTo>
                        <a:pt x="119" y="423"/>
                        <a:pt x="128" y="380"/>
                        <a:pt x="112" y="367"/>
                      </a:cubicBezTo>
                      <a:cubicBezTo>
                        <a:pt x="95" y="353"/>
                        <a:pt x="29" y="271"/>
                        <a:pt x="83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8" name="Freeform 123"/>
                <p:cNvSpPr/>
                <p:nvPr/>
              </p:nvSpPr>
              <p:spPr bwMode="auto">
                <a:xfrm>
                  <a:off x="726" y="2399"/>
                  <a:ext cx="69" cy="22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9" name="Freeform 124"/>
                <p:cNvSpPr/>
                <p:nvPr/>
              </p:nvSpPr>
              <p:spPr bwMode="auto">
                <a:xfrm>
                  <a:off x="789" y="2427"/>
                  <a:ext cx="17" cy="57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7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0" name="Freeform 125"/>
                <p:cNvSpPr/>
                <p:nvPr/>
              </p:nvSpPr>
              <p:spPr bwMode="auto">
                <a:xfrm>
                  <a:off x="1262" y="2336"/>
                  <a:ext cx="81" cy="47"/>
                </a:xfrm>
                <a:custGeom>
                  <a:avLst/>
                  <a:gdLst>
                    <a:gd name="T0" fmla="*/ 74 w 74"/>
                    <a:gd name="T1" fmla="*/ 0 h 43"/>
                    <a:gd name="T2" fmla="*/ 13 w 74"/>
                    <a:gd name="T3" fmla="*/ 38 h 43"/>
                    <a:gd name="T4" fmla="*/ 74 w 74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4" h="43">
                      <a:moveTo>
                        <a:pt x="74" y="0"/>
                      </a:moveTo>
                      <a:cubicBezTo>
                        <a:pt x="74" y="0"/>
                        <a:pt x="0" y="34"/>
                        <a:pt x="13" y="38"/>
                      </a:cubicBezTo>
                      <a:cubicBezTo>
                        <a:pt x="26" y="43"/>
                        <a:pt x="67" y="19"/>
                        <a:pt x="74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1" name="Freeform 126"/>
                <p:cNvSpPr/>
                <p:nvPr/>
              </p:nvSpPr>
              <p:spPr bwMode="auto">
                <a:xfrm>
                  <a:off x="779" y="2331"/>
                  <a:ext cx="33" cy="29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2" name="Freeform 127"/>
                <p:cNvSpPr/>
                <p:nvPr/>
              </p:nvSpPr>
              <p:spPr bwMode="auto">
                <a:xfrm>
                  <a:off x="754" y="2368"/>
                  <a:ext cx="31" cy="29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3" name="Freeform 128"/>
                <p:cNvSpPr/>
                <p:nvPr/>
              </p:nvSpPr>
              <p:spPr bwMode="auto">
                <a:xfrm>
                  <a:off x="815" y="2391"/>
                  <a:ext cx="33" cy="3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4" name="Freeform 129"/>
                <p:cNvSpPr/>
                <p:nvPr/>
              </p:nvSpPr>
              <p:spPr bwMode="auto">
                <a:xfrm>
                  <a:off x="833" y="2343"/>
                  <a:ext cx="32" cy="29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5" name="Freeform 130"/>
                <p:cNvSpPr/>
                <p:nvPr/>
              </p:nvSpPr>
              <p:spPr bwMode="auto">
                <a:xfrm>
                  <a:off x="879" y="2388"/>
                  <a:ext cx="32" cy="29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6" name="Freeform 131"/>
                <p:cNvSpPr/>
                <p:nvPr/>
              </p:nvSpPr>
              <p:spPr bwMode="auto">
                <a:xfrm>
                  <a:off x="846" y="2446"/>
                  <a:ext cx="33" cy="29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7" name="Freeform 132"/>
                <p:cNvSpPr/>
                <p:nvPr/>
              </p:nvSpPr>
              <p:spPr bwMode="auto">
                <a:xfrm>
                  <a:off x="787" y="2436"/>
                  <a:ext cx="32" cy="29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8" name="Freeform 133"/>
                <p:cNvSpPr/>
                <p:nvPr/>
              </p:nvSpPr>
              <p:spPr bwMode="auto">
                <a:xfrm>
                  <a:off x="813" y="2304"/>
                  <a:ext cx="32" cy="3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9" name="Freeform 134"/>
                <p:cNvSpPr/>
                <p:nvPr/>
              </p:nvSpPr>
              <p:spPr bwMode="auto">
                <a:xfrm>
                  <a:off x="1283" y="2271"/>
                  <a:ext cx="32" cy="3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0" name="Freeform 135"/>
                <p:cNvSpPr/>
                <p:nvPr/>
              </p:nvSpPr>
              <p:spPr bwMode="auto">
                <a:xfrm>
                  <a:off x="1233" y="2320"/>
                  <a:ext cx="32" cy="29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1" name="Freeform 136"/>
                <p:cNvSpPr/>
                <p:nvPr/>
              </p:nvSpPr>
              <p:spPr bwMode="auto">
                <a:xfrm>
                  <a:off x="1236" y="2281"/>
                  <a:ext cx="33" cy="3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2" name="Freeform 137"/>
                <p:cNvSpPr/>
                <p:nvPr/>
              </p:nvSpPr>
              <p:spPr bwMode="auto">
                <a:xfrm>
                  <a:off x="1290" y="2345"/>
                  <a:ext cx="32" cy="29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3" name="Freeform 138"/>
                <p:cNvSpPr/>
                <p:nvPr/>
              </p:nvSpPr>
              <p:spPr bwMode="auto">
                <a:xfrm>
                  <a:off x="1300" y="2403"/>
                  <a:ext cx="32" cy="31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4" name="Freeform 139"/>
                <p:cNvSpPr/>
                <p:nvPr/>
              </p:nvSpPr>
              <p:spPr bwMode="auto">
                <a:xfrm>
                  <a:off x="1244" y="2394"/>
                  <a:ext cx="33" cy="30"/>
                </a:xfrm>
                <a:custGeom>
                  <a:avLst/>
                  <a:gdLst>
                    <a:gd name="T0" fmla="*/ 27 w 30"/>
                    <a:gd name="T1" fmla="*/ 19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5" name="Freeform 140"/>
                <p:cNvSpPr/>
                <p:nvPr/>
              </p:nvSpPr>
              <p:spPr bwMode="auto">
                <a:xfrm>
                  <a:off x="1340" y="2379"/>
                  <a:ext cx="33" cy="31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6" name="Freeform 141"/>
                <p:cNvSpPr/>
                <p:nvPr/>
              </p:nvSpPr>
              <p:spPr bwMode="auto">
                <a:xfrm>
                  <a:off x="1357" y="2335"/>
                  <a:ext cx="32" cy="3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8 h 27"/>
                    <a:gd name="T6" fmla="*/ 18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8"/>
                      </a:cubicBezTo>
                      <a:cubicBezTo>
                        <a:pt x="4" y="2"/>
                        <a:pt x="12" y="0"/>
                        <a:pt x="18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7" name="Freeform 142"/>
                <p:cNvSpPr/>
                <p:nvPr/>
              </p:nvSpPr>
              <p:spPr bwMode="auto">
                <a:xfrm>
                  <a:off x="1331" y="2278"/>
                  <a:ext cx="33" cy="3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8" name="Freeform 143"/>
                <p:cNvSpPr/>
                <p:nvPr/>
              </p:nvSpPr>
              <p:spPr bwMode="auto">
                <a:xfrm>
                  <a:off x="1198" y="2350"/>
                  <a:ext cx="33" cy="3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9" name="Freeform 144"/>
                <p:cNvSpPr/>
                <p:nvPr/>
              </p:nvSpPr>
              <p:spPr bwMode="auto">
                <a:xfrm>
                  <a:off x="1152" y="2357"/>
                  <a:ext cx="122" cy="187"/>
                </a:xfrm>
                <a:custGeom>
                  <a:avLst/>
                  <a:gdLst>
                    <a:gd name="T0" fmla="*/ 7 w 111"/>
                    <a:gd name="T1" fmla="*/ 0 h 171"/>
                    <a:gd name="T2" fmla="*/ 0 w 111"/>
                    <a:gd name="T3" fmla="*/ 6 h 171"/>
                    <a:gd name="T4" fmla="*/ 29 w 111"/>
                    <a:gd name="T5" fmla="*/ 63 h 171"/>
                    <a:gd name="T6" fmla="*/ 56 w 111"/>
                    <a:gd name="T7" fmla="*/ 95 h 171"/>
                    <a:gd name="T8" fmla="*/ 87 w 111"/>
                    <a:gd name="T9" fmla="*/ 163 h 171"/>
                    <a:gd name="T10" fmla="*/ 100 w 111"/>
                    <a:gd name="T11" fmla="*/ 168 h 171"/>
                    <a:gd name="T12" fmla="*/ 97 w 111"/>
                    <a:gd name="T13" fmla="*/ 171 h 171"/>
                    <a:gd name="T14" fmla="*/ 100 w 111"/>
                    <a:gd name="T15" fmla="*/ 168 h 171"/>
                    <a:gd name="T16" fmla="*/ 95 w 111"/>
                    <a:gd name="T17" fmla="*/ 87 h 171"/>
                    <a:gd name="T18" fmla="*/ 7 w 111"/>
                    <a:gd name="T19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1" h="171">
                      <a:moveTo>
                        <a:pt x="7" y="0"/>
                      </a:moveTo>
                      <a:cubicBezTo>
                        <a:pt x="4" y="0"/>
                        <a:pt x="2" y="2"/>
                        <a:pt x="0" y="6"/>
                      </a:cubicBezTo>
                      <a:cubicBezTo>
                        <a:pt x="0" y="6"/>
                        <a:pt x="14" y="54"/>
                        <a:pt x="29" y="63"/>
                      </a:cubicBezTo>
                      <a:cubicBezTo>
                        <a:pt x="43" y="72"/>
                        <a:pt x="45" y="69"/>
                        <a:pt x="56" y="95"/>
                      </a:cubicBezTo>
                      <a:cubicBezTo>
                        <a:pt x="64" y="112"/>
                        <a:pt x="77" y="147"/>
                        <a:pt x="87" y="163"/>
                      </a:cubicBezTo>
                      <a:cubicBezTo>
                        <a:pt x="100" y="168"/>
                        <a:pt x="100" y="168"/>
                        <a:pt x="100" y="168"/>
                      </a:cubicBezTo>
                      <a:cubicBezTo>
                        <a:pt x="97" y="171"/>
                        <a:pt x="97" y="171"/>
                        <a:pt x="97" y="171"/>
                      </a:cubicBezTo>
                      <a:cubicBezTo>
                        <a:pt x="98" y="171"/>
                        <a:pt x="99" y="170"/>
                        <a:pt x="100" y="168"/>
                      </a:cubicBezTo>
                      <a:cubicBezTo>
                        <a:pt x="111" y="150"/>
                        <a:pt x="107" y="103"/>
                        <a:pt x="95" y="87"/>
                      </a:cubicBezTo>
                      <a:cubicBezTo>
                        <a:pt x="84" y="74"/>
                        <a:pt x="28" y="0"/>
                        <a:pt x="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0" name="Freeform 145"/>
                <p:cNvSpPr>
                  <a:spLocks noEditPoints="1"/>
                </p:cNvSpPr>
                <p:nvPr/>
              </p:nvSpPr>
              <p:spPr bwMode="auto">
                <a:xfrm>
                  <a:off x="697" y="2247"/>
                  <a:ext cx="299" cy="265"/>
                </a:xfrm>
                <a:custGeom>
                  <a:avLst/>
                  <a:gdLst>
                    <a:gd name="T0" fmla="*/ 119 w 273"/>
                    <a:gd name="T1" fmla="*/ 156 h 241"/>
                    <a:gd name="T2" fmla="*/ 122 w 273"/>
                    <a:gd name="T3" fmla="*/ 133 h 241"/>
                    <a:gd name="T4" fmla="*/ 135 w 273"/>
                    <a:gd name="T5" fmla="*/ 149 h 241"/>
                    <a:gd name="T6" fmla="*/ 113 w 273"/>
                    <a:gd name="T7" fmla="*/ 0 h 241"/>
                    <a:gd name="T8" fmla="*/ 94 w 273"/>
                    <a:gd name="T9" fmla="*/ 78 h 241"/>
                    <a:gd name="T10" fmla="*/ 18 w 273"/>
                    <a:gd name="T11" fmla="*/ 61 h 241"/>
                    <a:gd name="T12" fmla="*/ 77 w 273"/>
                    <a:gd name="T13" fmla="*/ 85 h 241"/>
                    <a:gd name="T14" fmla="*/ 94 w 273"/>
                    <a:gd name="T15" fmla="*/ 78 h 241"/>
                    <a:gd name="T16" fmla="*/ 91 w 273"/>
                    <a:gd name="T17" fmla="*/ 101 h 241"/>
                    <a:gd name="T18" fmla="*/ 86 w 273"/>
                    <a:gd name="T19" fmla="*/ 100 h 241"/>
                    <a:gd name="T20" fmla="*/ 53 w 273"/>
                    <a:gd name="T21" fmla="*/ 121 h 241"/>
                    <a:gd name="T22" fmla="*/ 65 w 273"/>
                    <a:gd name="T23" fmla="*/ 112 h 241"/>
                    <a:gd name="T24" fmla="*/ 79 w 273"/>
                    <a:gd name="T25" fmla="*/ 128 h 241"/>
                    <a:gd name="T26" fmla="*/ 41 w 273"/>
                    <a:gd name="T27" fmla="*/ 207 h 241"/>
                    <a:gd name="T28" fmla="*/ 107 w 273"/>
                    <a:gd name="T29" fmla="*/ 161 h 241"/>
                    <a:gd name="T30" fmla="*/ 152 w 273"/>
                    <a:gd name="T31" fmla="*/ 241 h 241"/>
                    <a:gd name="T32" fmla="*/ 148 w 273"/>
                    <a:gd name="T33" fmla="*/ 206 h 241"/>
                    <a:gd name="T34" fmla="*/ 138 w 273"/>
                    <a:gd name="T35" fmla="*/ 190 h 241"/>
                    <a:gd name="T36" fmla="*/ 148 w 273"/>
                    <a:gd name="T37" fmla="*/ 152 h 241"/>
                    <a:gd name="T38" fmla="*/ 196 w 273"/>
                    <a:gd name="T39" fmla="*/ 155 h 241"/>
                    <a:gd name="T40" fmla="*/ 214 w 273"/>
                    <a:gd name="T41" fmla="*/ 143 h 241"/>
                    <a:gd name="T42" fmla="*/ 194 w 273"/>
                    <a:gd name="T43" fmla="*/ 143 h 241"/>
                    <a:gd name="T44" fmla="*/ 182 w 273"/>
                    <a:gd name="T45" fmla="*/ 153 h 241"/>
                    <a:gd name="T46" fmla="*/ 168 w 273"/>
                    <a:gd name="T47" fmla="*/ 140 h 241"/>
                    <a:gd name="T48" fmla="*/ 169 w 273"/>
                    <a:gd name="T49" fmla="*/ 137 h 241"/>
                    <a:gd name="T50" fmla="*/ 241 w 273"/>
                    <a:gd name="T51" fmla="*/ 93 h 241"/>
                    <a:gd name="T52" fmla="*/ 145 w 273"/>
                    <a:gd name="T53" fmla="*/ 123 h 241"/>
                    <a:gd name="T54" fmla="*/ 140 w 273"/>
                    <a:gd name="T55" fmla="*/ 113 h 241"/>
                    <a:gd name="T56" fmla="*/ 127 w 273"/>
                    <a:gd name="T57" fmla="*/ 96 h 241"/>
                    <a:gd name="T58" fmla="*/ 143 w 273"/>
                    <a:gd name="T59" fmla="*/ 90 h 241"/>
                    <a:gd name="T60" fmla="*/ 141 w 273"/>
                    <a:gd name="T61" fmla="*/ 58 h 241"/>
                    <a:gd name="T62" fmla="*/ 129 w 273"/>
                    <a:gd name="T63" fmla="*/ 81 h 241"/>
                    <a:gd name="T64" fmla="*/ 122 w 273"/>
                    <a:gd name="T65" fmla="*/ 77 h 241"/>
                    <a:gd name="T66" fmla="*/ 108 w 273"/>
                    <a:gd name="T67" fmla="*/ 60 h 241"/>
                    <a:gd name="T68" fmla="*/ 124 w 273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3" h="241">
                      <a:moveTo>
                        <a:pt x="124" y="157"/>
                      </a:moveTo>
                      <a:cubicBezTo>
                        <a:pt x="122" y="157"/>
                        <a:pt x="121" y="156"/>
                        <a:pt x="119" y="156"/>
                      </a:cubicBezTo>
                      <a:cubicBezTo>
                        <a:pt x="112" y="153"/>
                        <a:pt x="108" y="146"/>
                        <a:pt x="110" y="140"/>
                      </a:cubicBezTo>
                      <a:cubicBezTo>
                        <a:pt x="112" y="135"/>
                        <a:pt x="117" y="133"/>
                        <a:pt x="122" y="133"/>
                      </a:cubicBezTo>
                      <a:cubicBezTo>
                        <a:pt x="123" y="133"/>
                        <a:pt x="125" y="133"/>
                        <a:pt x="127" y="134"/>
                      </a:cubicBezTo>
                      <a:cubicBezTo>
                        <a:pt x="134" y="136"/>
                        <a:pt x="138" y="143"/>
                        <a:pt x="135" y="149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4" y="79"/>
                        <a:pt x="94" y="78"/>
                      </a:cubicBezTo>
                      <a:cubicBezTo>
                        <a:pt x="83" y="75"/>
                        <a:pt x="22" y="59"/>
                        <a:pt x="15" y="59"/>
                      </a:cubicBezTo>
                      <a:cubicBezTo>
                        <a:pt x="14" y="59"/>
                        <a:pt x="15" y="60"/>
                        <a:pt x="18" y="61"/>
                      </a:cubicBezTo>
                      <a:cubicBezTo>
                        <a:pt x="32" y="66"/>
                        <a:pt x="60" y="78"/>
                        <a:pt x="77" y="87"/>
                      </a:cubicBezTo>
                      <a:cubicBezTo>
                        <a:pt x="77" y="87"/>
                        <a:pt x="77" y="86"/>
                        <a:pt x="77" y="85"/>
                      </a:cubicBezTo>
                      <a:cubicBezTo>
                        <a:pt x="79" y="80"/>
                        <a:pt x="84" y="78"/>
                        <a:pt x="89" y="78"/>
                      </a:cubicBezTo>
                      <a:cubicBezTo>
                        <a:pt x="90" y="78"/>
                        <a:pt x="92" y="78"/>
                        <a:pt x="94" y="78"/>
                      </a:cubicBezTo>
                      <a:cubicBezTo>
                        <a:pt x="101" y="81"/>
                        <a:pt x="105" y="88"/>
                        <a:pt x="102" y="94"/>
                      </a:cubicBezTo>
                      <a:cubicBezTo>
                        <a:pt x="101" y="99"/>
                        <a:pt x="96" y="101"/>
                        <a:pt x="91" y="101"/>
                      </a:cubicBezTo>
                      <a:cubicBezTo>
                        <a:pt x="89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6" y="114"/>
                      </a:cubicBezTo>
                      <a:cubicBezTo>
                        <a:pt x="23" y="115"/>
                        <a:pt x="38" y="118"/>
                        <a:pt x="53" y="121"/>
                      </a:cubicBezTo>
                      <a:cubicBezTo>
                        <a:pt x="53" y="120"/>
                        <a:pt x="54" y="120"/>
                        <a:pt x="54" y="119"/>
                      </a:cubicBezTo>
                      <a:cubicBezTo>
                        <a:pt x="56" y="114"/>
                        <a:pt x="60" y="112"/>
                        <a:pt x="65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7" y="115"/>
                        <a:pt x="81" y="122"/>
                        <a:pt x="79" y="128"/>
                      </a:cubicBezTo>
                      <a:cubicBezTo>
                        <a:pt x="94" y="132"/>
                        <a:pt x="103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1" y="207"/>
                        <a:pt x="42" y="207"/>
                        <a:pt x="43" y="206"/>
                      </a:cubicBezTo>
                      <a:cubicBezTo>
                        <a:pt x="55" y="198"/>
                        <a:pt x="92" y="161"/>
                        <a:pt x="107" y="161"/>
                      </a:cubicBezTo>
                      <a:cubicBezTo>
                        <a:pt x="109" y="161"/>
                        <a:pt x="111" y="162"/>
                        <a:pt x="112" y="164"/>
                      </a:cubicBezTo>
                      <a:cubicBezTo>
                        <a:pt x="120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1" y="234"/>
                        <a:pt x="149" y="220"/>
                        <a:pt x="148" y="206"/>
                      </a:cubicBezTo>
                      <a:cubicBezTo>
                        <a:pt x="147" y="206"/>
                        <a:pt x="147" y="205"/>
                        <a:pt x="147" y="205"/>
                      </a:cubicBezTo>
                      <a:cubicBezTo>
                        <a:pt x="140" y="203"/>
                        <a:pt x="136" y="196"/>
                        <a:pt x="138" y="190"/>
                      </a:cubicBezTo>
                      <a:cubicBezTo>
                        <a:pt x="140" y="186"/>
                        <a:pt x="142" y="184"/>
                        <a:pt x="146" y="183"/>
                      </a:cubicBezTo>
                      <a:cubicBezTo>
                        <a:pt x="144" y="166"/>
                        <a:pt x="144" y="152"/>
                        <a:pt x="148" y="152"/>
                      </a:cubicBezTo>
                      <a:cubicBezTo>
                        <a:pt x="148" y="152"/>
                        <a:pt x="148" y="152"/>
                        <a:pt x="149" y="152"/>
                      </a:cubicBezTo>
                      <a:cubicBezTo>
                        <a:pt x="152" y="154"/>
                        <a:pt x="173" y="155"/>
                        <a:pt x="196" y="155"/>
                      </a:cubicBezTo>
                      <a:cubicBezTo>
                        <a:pt x="232" y="155"/>
                        <a:pt x="273" y="152"/>
                        <a:pt x="258" y="147"/>
                      </a:cubicBezTo>
                      <a:cubicBezTo>
                        <a:pt x="248" y="143"/>
                        <a:pt x="231" y="143"/>
                        <a:pt x="214" y="143"/>
                      </a:cubicBezTo>
                      <a:cubicBezTo>
                        <a:pt x="210" y="143"/>
                        <a:pt x="207" y="143"/>
                        <a:pt x="203" y="143"/>
                      </a:cubicBezTo>
                      <a:cubicBezTo>
                        <a:pt x="200" y="143"/>
                        <a:pt x="197" y="143"/>
                        <a:pt x="194" y="143"/>
                      </a:cubicBezTo>
                      <a:cubicBezTo>
                        <a:pt x="194" y="144"/>
                        <a:pt x="194" y="145"/>
                        <a:pt x="194" y="146"/>
                      </a:cubicBezTo>
                      <a:cubicBezTo>
                        <a:pt x="192" y="151"/>
                        <a:pt x="188" y="153"/>
                        <a:pt x="182" y="153"/>
                      </a:cubicBezTo>
                      <a:cubicBezTo>
                        <a:pt x="181" y="153"/>
                        <a:pt x="179" y="153"/>
                        <a:pt x="177" y="152"/>
                      </a:cubicBezTo>
                      <a:cubicBezTo>
                        <a:pt x="172" y="150"/>
                        <a:pt x="168" y="145"/>
                        <a:pt x="168" y="140"/>
                      </a:cubicBezTo>
                      <a:cubicBezTo>
                        <a:pt x="167" y="139"/>
                        <a:pt x="167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0" y="133"/>
                        <a:pt x="174" y="130"/>
                        <a:pt x="179" y="130"/>
                      </a:cubicBezTo>
                      <a:cubicBezTo>
                        <a:pt x="201" y="115"/>
                        <a:pt x="249" y="93"/>
                        <a:pt x="241" y="93"/>
                      </a:cubicBezTo>
                      <a:cubicBezTo>
                        <a:pt x="240" y="93"/>
                        <a:pt x="240" y="93"/>
                        <a:pt x="239" y="93"/>
                      </a:cubicBezTo>
                      <a:cubicBezTo>
                        <a:pt x="219" y="97"/>
                        <a:pt x="145" y="123"/>
                        <a:pt x="145" y="123"/>
                      </a:cubicBezTo>
                      <a:cubicBezTo>
                        <a:pt x="145" y="123"/>
                        <a:pt x="145" y="119"/>
                        <a:pt x="145" y="112"/>
                      </a:cubicBezTo>
                      <a:cubicBezTo>
                        <a:pt x="143" y="112"/>
                        <a:pt x="142" y="113"/>
                        <a:pt x="140" y="113"/>
                      </a:cubicBezTo>
                      <a:cubicBezTo>
                        <a:pt x="139" y="113"/>
                        <a:pt x="137" y="112"/>
                        <a:pt x="135" y="112"/>
                      </a:cubicBezTo>
                      <a:cubicBezTo>
                        <a:pt x="128" y="109"/>
                        <a:pt x="124" y="102"/>
                        <a:pt x="127" y="96"/>
                      </a:cubicBezTo>
                      <a:cubicBezTo>
                        <a:pt x="128" y="92"/>
                        <a:pt x="133" y="89"/>
                        <a:pt x="138" y="89"/>
                      </a:cubicBezTo>
                      <a:cubicBezTo>
                        <a:pt x="140" y="89"/>
                        <a:pt x="142" y="89"/>
                        <a:pt x="143" y="90"/>
                      </a:cubicBezTo>
                      <a:cubicBezTo>
                        <a:pt x="143" y="78"/>
                        <a:pt x="142" y="64"/>
                        <a:pt x="143" y="53"/>
                      </a:cubicBezTo>
                      <a:cubicBezTo>
                        <a:pt x="142" y="55"/>
                        <a:pt x="142" y="56"/>
                        <a:pt x="141" y="58"/>
                      </a:cubicBezTo>
                      <a:cubicBezTo>
                        <a:pt x="137" y="70"/>
                        <a:pt x="132" y="83"/>
                        <a:pt x="130" y="83"/>
                      </a:cubicBezTo>
                      <a:cubicBezTo>
                        <a:pt x="129" y="83"/>
                        <a:pt x="129" y="82"/>
                        <a:pt x="129" y="81"/>
                      </a:cubicBezTo>
                      <a:cubicBezTo>
                        <a:pt x="129" y="79"/>
                        <a:pt x="128" y="78"/>
                        <a:pt x="128" y="75"/>
                      </a:cubicBezTo>
                      <a:cubicBezTo>
                        <a:pt x="126" y="76"/>
                        <a:pt x="124" y="77"/>
                        <a:pt x="122" y="77"/>
                      </a:cubicBezTo>
                      <a:cubicBezTo>
                        <a:pt x="120" y="77"/>
                        <a:pt x="118" y="77"/>
                        <a:pt x="116" y="76"/>
                      </a:cubicBezTo>
                      <a:cubicBezTo>
                        <a:pt x="109" y="74"/>
                        <a:pt x="106" y="67"/>
                        <a:pt x="108" y="60"/>
                      </a:cubicBezTo>
                      <a:cubicBezTo>
                        <a:pt x="110" y="56"/>
                        <a:pt x="114" y="53"/>
                        <a:pt x="119" y="53"/>
                      </a:cubicBezTo>
                      <a:cubicBezTo>
                        <a:pt x="121" y="53"/>
                        <a:pt x="122" y="53"/>
                        <a:pt x="124" y="54"/>
                      </a:cubicBezTo>
                      <a:cubicBezTo>
                        <a:pt x="119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1" name="Freeform 146"/>
                <p:cNvSpPr/>
                <p:nvPr/>
              </p:nvSpPr>
              <p:spPr bwMode="auto">
                <a:xfrm>
                  <a:off x="781" y="2333"/>
                  <a:ext cx="31" cy="25"/>
                </a:xfrm>
                <a:custGeom>
                  <a:avLst/>
                  <a:gdLst>
                    <a:gd name="T0" fmla="*/ 12 w 28"/>
                    <a:gd name="T1" fmla="*/ 0 h 23"/>
                    <a:gd name="T2" fmla="*/ 0 w 28"/>
                    <a:gd name="T3" fmla="*/ 7 h 23"/>
                    <a:gd name="T4" fmla="*/ 0 w 28"/>
                    <a:gd name="T5" fmla="*/ 9 h 23"/>
                    <a:gd name="T6" fmla="*/ 9 w 28"/>
                    <a:gd name="T7" fmla="*/ 22 h 23"/>
                    <a:gd name="T8" fmla="*/ 9 w 28"/>
                    <a:gd name="T9" fmla="*/ 22 h 23"/>
                    <a:gd name="T10" fmla="*/ 9 w 28"/>
                    <a:gd name="T11" fmla="*/ 22 h 23"/>
                    <a:gd name="T12" fmla="*/ 14 w 28"/>
                    <a:gd name="T13" fmla="*/ 23 h 23"/>
                    <a:gd name="T14" fmla="*/ 25 w 28"/>
                    <a:gd name="T15" fmla="*/ 16 h 23"/>
                    <a:gd name="T16" fmla="*/ 17 w 28"/>
                    <a:gd name="T17" fmla="*/ 0 h 23"/>
                    <a:gd name="T18" fmla="*/ 12 w 2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3">
                      <a:moveTo>
                        <a:pt x="12" y="0"/>
                      </a:moveTo>
                      <a:cubicBezTo>
                        <a:pt x="7" y="0"/>
                        <a:pt x="2" y="2"/>
                        <a:pt x="0" y="7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1" y="16"/>
                        <a:pt x="16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1" y="23"/>
                        <a:pt x="12" y="23"/>
                        <a:pt x="14" y="23"/>
                      </a:cubicBezTo>
                      <a:cubicBezTo>
                        <a:pt x="19" y="23"/>
                        <a:pt x="24" y="21"/>
                        <a:pt x="25" y="16"/>
                      </a:cubicBezTo>
                      <a:cubicBezTo>
                        <a:pt x="28" y="10"/>
                        <a:pt x="24" y="3"/>
                        <a:pt x="17" y="0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2" name="Freeform 147"/>
                <p:cNvSpPr/>
                <p:nvPr/>
              </p:nvSpPr>
              <p:spPr bwMode="auto">
                <a:xfrm>
                  <a:off x="755" y="2370"/>
                  <a:ext cx="30" cy="18"/>
                </a:xfrm>
                <a:custGeom>
                  <a:avLst/>
                  <a:gdLst>
                    <a:gd name="T0" fmla="*/ 12 w 28"/>
                    <a:gd name="T1" fmla="*/ 0 h 16"/>
                    <a:gd name="T2" fmla="*/ 1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8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3" y="2"/>
                        <a:pt x="1" y="7"/>
                      </a:cubicBezTo>
                      <a:cubicBezTo>
                        <a:pt x="1" y="8"/>
                        <a:pt x="0" y="8"/>
                        <a:pt x="0" y="9"/>
                      </a:cubicBezTo>
                      <a:cubicBezTo>
                        <a:pt x="9" y="11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8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3" name="Freeform 148"/>
                <p:cNvSpPr/>
                <p:nvPr/>
              </p:nvSpPr>
              <p:spPr bwMode="auto">
                <a:xfrm>
                  <a:off x="815" y="2393"/>
                  <a:ext cx="33" cy="26"/>
                </a:xfrm>
                <a:custGeom>
                  <a:avLst/>
                  <a:gdLst>
                    <a:gd name="T0" fmla="*/ 14 w 30"/>
                    <a:gd name="T1" fmla="*/ 0 h 24"/>
                    <a:gd name="T2" fmla="*/ 2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7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4" y="24"/>
                        <a:pt x="16" y="24"/>
                      </a:cubicBezTo>
                      <a:cubicBezTo>
                        <a:pt x="21" y="24"/>
                        <a:pt x="26" y="21"/>
                        <a:pt x="27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4" name="Freeform 149"/>
                <p:cNvSpPr/>
                <p:nvPr/>
              </p:nvSpPr>
              <p:spPr bwMode="auto">
                <a:xfrm>
                  <a:off x="833" y="2345"/>
                  <a:ext cx="23" cy="26"/>
                </a:xfrm>
                <a:custGeom>
                  <a:avLst/>
                  <a:gdLst>
                    <a:gd name="T0" fmla="*/ 14 w 21"/>
                    <a:gd name="T1" fmla="*/ 0 h 24"/>
                    <a:gd name="T2" fmla="*/ 3 w 21"/>
                    <a:gd name="T3" fmla="*/ 7 h 24"/>
                    <a:gd name="T4" fmla="*/ 11 w 21"/>
                    <a:gd name="T5" fmla="*/ 23 h 24"/>
                    <a:gd name="T6" fmla="*/ 16 w 21"/>
                    <a:gd name="T7" fmla="*/ 24 h 24"/>
                    <a:gd name="T8" fmla="*/ 21 w 21"/>
                    <a:gd name="T9" fmla="*/ 23 h 24"/>
                    <a:gd name="T10" fmla="*/ 19 w 21"/>
                    <a:gd name="T11" fmla="*/ 1 h 24"/>
                    <a:gd name="T12" fmla="*/ 14 w 21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18" y="24"/>
                        <a:pt x="19" y="23"/>
                        <a:pt x="21" y="23"/>
                      </a:cubicBezTo>
                      <a:cubicBezTo>
                        <a:pt x="20" y="17"/>
                        <a:pt x="20" y="9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5" name="Freeform 150"/>
                <p:cNvSpPr>
                  <a:spLocks noEditPoints="1"/>
                </p:cNvSpPr>
                <p:nvPr/>
              </p:nvSpPr>
              <p:spPr bwMode="auto">
                <a:xfrm>
                  <a:off x="881" y="2390"/>
                  <a:ext cx="28" cy="25"/>
                </a:xfrm>
                <a:custGeom>
                  <a:avLst/>
                  <a:gdLst>
                    <a:gd name="T0" fmla="*/ 0 w 26"/>
                    <a:gd name="T1" fmla="*/ 10 h 23"/>
                    <a:gd name="T2" fmla="*/ 9 w 26"/>
                    <a:gd name="T3" fmla="*/ 22 h 23"/>
                    <a:gd name="T4" fmla="*/ 14 w 26"/>
                    <a:gd name="T5" fmla="*/ 23 h 23"/>
                    <a:gd name="T6" fmla="*/ 26 w 26"/>
                    <a:gd name="T7" fmla="*/ 16 h 23"/>
                    <a:gd name="T8" fmla="*/ 26 w 26"/>
                    <a:gd name="T9" fmla="*/ 13 h 23"/>
                    <a:gd name="T10" fmla="*/ 25 w 26"/>
                    <a:gd name="T11" fmla="*/ 13 h 23"/>
                    <a:gd name="T12" fmla="*/ 0 w 26"/>
                    <a:gd name="T13" fmla="*/ 10 h 23"/>
                    <a:gd name="T14" fmla="*/ 11 w 26"/>
                    <a:gd name="T15" fmla="*/ 0 h 23"/>
                    <a:gd name="T16" fmla="*/ 1 w 26"/>
                    <a:gd name="T17" fmla="*/ 7 h 23"/>
                    <a:gd name="T18" fmla="*/ 11 w 26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23">
                      <a:moveTo>
                        <a:pt x="0" y="10"/>
                      </a:moveTo>
                      <a:cubicBezTo>
                        <a:pt x="0" y="15"/>
                        <a:pt x="4" y="20"/>
                        <a:pt x="9" y="22"/>
                      </a:cubicBezTo>
                      <a:cubicBezTo>
                        <a:pt x="11" y="23"/>
                        <a:pt x="13" y="23"/>
                        <a:pt x="14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6" y="15"/>
                        <a:pt x="26" y="14"/>
                        <a:pt x="26" y="13"/>
                      </a:cubicBezTo>
                      <a:cubicBezTo>
                        <a:pt x="26" y="13"/>
                        <a:pt x="25" y="13"/>
                        <a:pt x="25" y="13"/>
                      </a:cubicBezTo>
                      <a:cubicBezTo>
                        <a:pt x="12" y="13"/>
                        <a:pt x="2" y="12"/>
                        <a:pt x="0" y="10"/>
                      </a:cubicBezTo>
                      <a:moveTo>
                        <a:pt x="11" y="0"/>
                      </a:moveTo>
                      <a:cubicBezTo>
                        <a:pt x="6" y="0"/>
                        <a:pt x="2" y="3"/>
                        <a:pt x="1" y="7"/>
                      </a:cubicBezTo>
                      <a:cubicBezTo>
                        <a:pt x="3" y="5"/>
                        <a:pt x="6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6" name="Freeform 151"/>
                <p:cNvSpPr/>
                <p:nvPr/>
              </p:nvSpPr>
              <p:spPr bwMode="auto">
                <a:xfrm>
                  <a:off x="846" y="2448"/>
                  <a:ext cx="13" cy="25"/>
                </a:xfrm>
                <a:custGeom>
                  <a:avLst/>
                  <a:gdLst>
                    <a:gd name="T0" fmla="*/ 10 w 12"/>
                    <a:gd name="T1" fmla="*/ 0 h 23"/>
                    <a:gd name="T2" fmla="*/ 2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6" y="1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1" y="23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7" name="Freeform 152"/>
                <p:cNvSpPr/>
                <p:nvPr/>
              </p:nvSpPr>
              <p:spPr bwMode="auto">
                <a:xfrm>
                  <a:off x="813" y="2305"/>
                  <a:ext cx="24" cy="27"/>
                </a:xfrm>
                <a:custGeom>
                  <a:avLst/>
                  <a:gdLst>
                    <a:gd name="T0" fmla="*/ 13 w 22"/>
                    <a:gd name="T1" fmla="*/ 0 h 24"/>
                    <a:gd name="T2" fmla="*/ 2 w 22"/>
                    <a:gd name="T3" fmla="*/ 7 h 24"/>
                    <a:gd name="T4" fmla="*/ 10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3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4"/>
                        <a:pt x="3" y="21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1" y="17"/>
                        <a:pt x="20" y="9"/>
                        <a:pt x="18" y="1"/>
                      </a:cubicBezTo>
                      <a:cubicBezTo>
                        <a:pt x="16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8" name="Freeform 153"/>
                <p:cNvSpPr/>
                <p:nvPr/>
              </p:nvSpPr>
              <p:spPr bwMode="auto">
                <a:xfrm>
                  <a:off x="853" y="2283"/>
                  <a:ext cx="7" cy="22"/>
                </a:xfrm>
                <a:custGeom>
                  <a:avLst/>
                  <a:gdLst>
                    <a:gd name="T0" fmla="*/ 5 w 6"/>
                    <a:gd name="T1" fmla="*/ 0 h 20"/>
                    <a:gd name="T2" fmla="*/ 3 w 6"/>
                    <a:gd name="T3" fmla="*/ 1 h 20"/>
                    <a:gd name="T4" fmla="*/ 0 w 6"/>
                    <a:gd name="T5" fmla="*/ 20 h 20"/>
                    <a:gd name="T6" fmla="*/ 5 w 6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0">
                      <a:moveTo>
                        <a:pt x="5" y="0"/>
                      </a:moveTo>
                      <a:cubicBezTo>
                        <a:pt x="4" y="0"/>
                        <a:pt x="4" y="0"/>
                        <a:pt x="3" y="1"/>
                      </a:cubicBezTo>
                      <a:cubicBezTo>
                        <a:pt x="1" y="4"/>
                        <a:pt x="0" y="11"/>
                        <a:pt x="0" y="20"/>
                      </a:cubicBezTo>
                      <a:cubicBezTo>
                        <a:pt x="3" y="9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9" name="Freeform 154"/>
                <p:cNvSpPr>
                  <a:spLocks noEditPoints="1"/>
                </p:cNvSpPr>
                <p:nvPr/>
              </p:nvSpPr>
              <p:spPr bwMode="auto">
                <a:xfrm>
                  <a:off x="1180" y="2246"/>
                  <a:ext cx="239" cy="277"/>
                </a:xfrm>
                <a:custGeom>
                  <a:avLst/>
                  <a:gdLst>
                    <a:gd name="T0" fmla="*/ 126 w 218"/>
                    <a:gd name="T1" fmla="*/ 9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7 h 252"/>
                    <a:gd name="T8" fmla="*/ 126 w 218"/>
                    <a:gd name="T9" fmla="*/ 9 h 252"/>
                    <a:gd name="T10" fmla="*/ 126 w 218"/>
                    <a:gd name="T11" fmla="*/ 9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1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6 w 218"/>
                    <a:gd name="T23" fmla="*/ 154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100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4 w 218"/>
                    <a:gd name="T43" fmla="*/ 113 h 252"/>
                    <a:gd name="T44" fmla="*/ 34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8 w 218"/>
                    <a:gd name="T53" fmla="*/ 215 h 252"/>
                    <a:gd name="T54" fmla="*/ 89 w 218"/>
                    <a:gd name="T55" fmla="*/ 177 h 252"/>
                    <a:gd name="T56" fmla="*/ 91 w 218"/>
                    <a:gd name="T57" fmla="*/ 179 h 252"/>
                    <a:gd name="T58" fmla="*/ 206 w 218"/>
                    <a:gd name="T59" fmla="*/ 236 h 252"/>
                    <a:gd name="T60" fmla="*/ 207 w 218"/>
                    <a:gd name="T61" fmla="*/ 236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2 w 218"/>
                    <a:gd name="T67" fmla="*/ 151 h 252"/>
                    <a:gd name="T68" fmla="*/ 173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2 h 252"/>
                    <a:gd name="T74" fmla="*/ 126 w 218"/>
                    <a:gd name="T75" fmla="*/ 169 h 252"/>
                    <a:gd name="T76" fmla="*/ 120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7 w 218"/>
                    <a:gd name="T83" fmla="*/ 129 h 252"/>
                    <a:gd name="T84" fmla="*/ 65 w 218"/>
                    <a:gd name="T85" fmla="*/ 126 h 252"/>
                    <a:gd name="T86" fmla="*/ 102 w 218"/>
                    <a:gd name="T87" fmla="*/ 47 h 252"/>
                    <a:gd name="T88" fmla="*/ 97 w 218"/>
                    <a:gd name="T89" fmla="*/ 41 h 252"/>
                    <a:gd name="T90" fmla="*/ 70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3 h 252"/>
                    <a:gd name="T96" fmla="*/ 59 w 218"/>
                    <a:gd name="T97" fmla="*/ 92 h 252"/>
                    <a:gd name="T98" fmla="*/ 51 w 218"/>
                    <a:gd name="T99" fmla="*/ 76 h 252"/>
                    <a:gd name="T100" fmla="*/ 56 w 218"/>
                    <a:gd name="T101" fmla="*/ 70 h 252"/>
                    <a:gd name="T102" fmla="*/ 25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6" y="9"/>
                      </a:moveTo>
                      <a:cubicBezTo>
                        <a:pt x="126" y="9"/>
                        <a:pt x="119" y="16"/>
                        <a:pt x="111" y="25"/>
                      </a:cubicBezTo>
                      <a:cubicBezTo>
                        <a:pt x="111" y="25"/>
                        <a:pt x="112" y="25"/>
                        <a:pt x="113" y="26"/>
                      </a:cubicBezTo>
                      <a:cubicBezTo>
                        <a:pt x="113" y="26"/>
                        <a:pt x="114" y="26"/>
                        <a:pt x="115" y="27"/>
                      </a:cubicBezTo>
                      <a:cubicBezTo>
                        <a:pt x="120" y="18"/>
                        <a:pt x="124" y="11"/>
                        <a:pt x="126" y="9"/>
                      </a:cubicBezTo>
                      <a:cubicBezTo>
                        <a:pt x="126" y="9"/>
                        <a:pt x="126" y="9"/>
                        <a:pt x="126" y="9"/>
                      </a:cubicBezTo>
                      <a:moveTo>
                        <a:pt x="75" y="161"/>
                      </a:moveTo>
                      <a:cubicBezTo>
                        <a:pt x="73" y="161"/>
                        <a:pt x="71" y="160"/>
                        <a:pt x="70" y="160"/>
                      </a:cubicBezTo>
                      <a:cubicBezTo>
                        <a:pt x="63" y="157"/>
                        <a:pt x="59" y="150"/>
                        <a:pt x="61" y="144"/>
                      </a:cubicBezTo>
                      <a:cubicBezTo>
                        <a:pt x="63" y="140"/>
                        <a:pt x="68" y="137"/>
                        <a:pt x="73" y="137"/>
                      </a:cubicBezTo>
                      <a:cubicBezTo>
                        <a:pt x="74" y="137"/>
                        <a:pt x="76" y="137"/>
                        <a:pt x="78" y="138"/>
                      </a:cubicBezTo>
                      <a:cubicBezTo>
                        <a:pt x="85" y="140"/>
                        <a:pt x="89" y="147"/>
                        <a:pt x="86" y="154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4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4" y="97"/>
                        <a:pt x="27" y="96"/>
                        <a:pt x="31" y="96"/>
                      </a:cubicBezTo>
                      <a:cubicBezTo>
                        <a:pt x="32" y="96"/>
                        <a:pt x="34" y="97"/>
                        <a:pt x="36" y="97"/>
                      </a:cubicBezTo>
                      <a:cubicBezTo>
                        <a:pt x="43" y="100"/>
                        <a:pt x="47" y="107"/>
                        <a:pt x="44" y="113"/>
                      </a:cubicBezTo>
                      <a:cubicBezTo>
                        <a:pt x="43" y="117"/>
                        <a:pt x="39" y="120"/>
                        <a:pt x="34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1" y="149"/>
                        <a:pt x="151" y="247"/>
                        <a:pt x="164" y="252"/>
                      </a:cubicBezTo>
                      <a:cubicBezTo>
                        <a:pt x="164" y="252"/>
                        <a:pt x="164" y="252"/>
                        <a:pt x="165" y="252"/>
                      </a:cubicBezTo>
                      <a:cubicBezTo>
                        <a:pt x="168" y="252"/>
                        <a:pt x="148" y="233"/>
                        <a:pt x="128" y="215"/>
                      </a:cubicBezTo>
                      <a:cubicBezTo>
                        <a:pt x="108" y="196"/>
                        <a:pt x="88" y="177"/>
                        <a:pt x="89" y="177"/>
                      </a:cubicBezTo>
                      <a:cubicBezTo>
                        <a:pt x="89" y="177"/>
                        <a:pt x="90" y="178"/>
                        <a:pt x="91" y="179"/>
                      </a:cubicBezTo>
                      <a:cubicBezTo>
                        <a:pt x="111" y="193"/>
                        <a:pt x="189" y="233"/>
                        <a:pt x="206" y="236"/>
                      </a:cubicBezTo>
                      <a:cubicBezTo>
                        <a:pt x="206" y="236"/>
                        <a:pt x="206" y="236"/>
                        <a:pt x="207" y="236"/>
                      </a:cubicBezTo>
                      <a:cubicBezTo>
                        <a:pt x="218" y="236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2" y="151"/>
                        <a:pt x="193" y="151"/>
                        <a:pt x="192" y="151"/>
                      </a:cubicBezTo>
                      <a:cubicBezTo>
                        <a:pt x="191" y="151"/>
                        <a:pt x="184" y="152"/>
                        <a:pt x="173" y="152"/>
                      </a:cubicBezTo>
                      <a:cubicBezTo>
                        <a:pt x="163" y="153"/>
                        <a:pt x="149" y="153"/>
                        <a:pt x="137" y="153"/>
                      </a:cubicBezTo>
                      <a:cubicBezTo>
                        <a:pt x="138" y="156"/>
                        <a:pt x="138" y="159"/>
                        <a:pt x="137" y="162"/>
                      </a:cubicBezTo>
                      <a:cubicBezTo>
                        <a:pt x="135" y="166"/>
                        <a:pt x="131" y="169"/>
                        <a:pt x="126" y="169"/>
                      </a:cubicBezTo>
                      <a:cubicBezTo>
                        <a:pt x="124" y="169"/>
                        <a:pt x="122" y="169"/>
                        <a:pt x="120" y="168"/>
                      </a:cubicBezTo>
                      <a:cubicBezTo>
                        <a:pt x="113" y="165"/>
                        <a:pt x="110" y="158"/>
                        <a:pt x="112" y="152"/>
                      </a:cubicBezTo>
                      <a:cubicBezTo>
                        <a:pt x="106" y="152"/>
                        <a:pt x="101" y="151"/>
                        <a:pt x="99" y="149"/>
                      </a:cubicBezTo>
                      <a:cubicBezTo>
                        <a:pt x="88" y="143"/>
                        <a:pt x="121" y="133"/>
                        <a:pt x="147" y="129"/>
                      </a:cubicBezTo>
                      <a:cubicBezTo>
                        <a:pt x="116" y="128"/>
                        <a:pt x="71" y="126"/>
                        <a:pt x="65" y="126"/>
                      </a:cubicBezTo>
                      <a:cubicBezTo>
                        <a:pt x="58" y="125"/>
                        <a:pt x="82" y="81"/>
                        <a:pt x="102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0" y="71"/>
                      </a:cubicBezTo>
                      <a:cubicBezTo>
                        <a:pt x="75" y="74"/>
                        <a:pt x="78" y="80"/>
                        <a:pt x="76" y="85"/>
                      </a:cubicBezTo>
                      <a:cubicBezTo>
                        <a:pt x="74" y="90"/>
                        <a:pt x="70" y="93"/>
                        <a:pt x="65" y="93"/>
                      </a:cubicBezTo>
                      <a:cubicBezTo>
                        <a:pt x="63" y="93"/>
                        <a:pt x="61" y="92"/>
                        <a:pt x="59" y="92"/>
                      </a:cubicBezTo>
                      <a:cubicBezTo>
                        <a:pt x="52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6" y="70"/>
                      </a:cubicBezTo>
                      <a:cubicBezTo>
                        <a:pt x="46" y="50"/>
                        <a:pt x="31" y="7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0" name="Freeform 155"/>
                <p:cNvSpPr/>
                <p:nvPr/>
              </p:nvSpPr>
              <p:spPr bwMode="auto">
                <a:xfrm>
                  <a:off x="1286" y="2274"/>
                  <a:ext cx="20" cy="24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5 w 18"/>
                    <a:gd name="T5" fmla="*/ 22 h 22"/>
                    <a:gd name="T6" fmla="*/ 18 w 18"/>
                    <a:gd name="T7" fmla="*/ 2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9" y="5"/>
                        <a:pt x="4" y="10"/>
                        <a:pt x="0" y="16"/>
                      </a:cubicBezTo>
                      <a:cubicBezTo>
                        <a:pt x="1" y="18"/>
                        <a:pt x="3" y="20"/>
                        <a:pt x="5" y="22"/>
                      </a:cubicBezTo>
                      <a:cubicBezTo>
                        <a:pt x="10" y="14"/>
                        <a:pt x="14" y="7"/>
                        <a:pt x="18" y="2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5" y="0"/>
                        <a:pt x="14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1" name="Freeform 156"/>
                <p:cNvSpPr/>
                <p:nvPr/>
              </p:nvSpPr>
              <p:spPr bwMode="auto">
                <a:xfrm>
                  <a:off x="1233" y="2323"/>
                  <a:ext cx="32" cy="25"/>
                </a:xfrm>
                <a:custGeom>
                  <a:avLst/>
                  <a:gdLst>
                    <a:gd name="T0" fmla="*/ 7 w 29"/>
                    <a:gd name="T1" fmla="*/ 0 h 23"/>
                    <a:gd name="T2" fmla="*/ 2 w 29"/>
                    <a:gd name="T3" fmla="*/ 6 h 23"/>
                    <a:gd name="T4" fmla="*/ 10 w 29"/>
                    <a:gd name="T5" fmla="*/ 22 h 23"/>
                    <a:gd name="T6" fmla="*/ 16 w 29"/>
                    <a:gd name="T7" fmla="*/ 23 h 23"/>
                    <a:gd name="T8" fmla="*/ 27 w 29"/>
                    <a:gd name="T9" fmla="*/ 15 h 23"/>
                    <a:gd name="T10" fmla="*/ 21 w 29"/>
                    <a:gd name="T11" fmla="*/ 1 h 23"/>
                    <a:gd name="T12" fmla="*/ 14 w 29"/>
                    <a:gd name="T13" fmla="*/ 11 h 23"/>
                    <a:gd name="T14" fmla="*/ 14 w 29"/>
                    <a:gd name="T15" fmla="*/ 11 h 23"/>
                    <a:gd name="T16" fmla="*/ 7 w 29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3">
                      <a:moveTo>
                        <a:pt x="7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3" y="19"/>
                        <a:pt x="10" y="22"/>
                      </a:cubicBezTo>
                      <a:cubicBezTo>
                        <a:pt x="12" y="22"/>
                        <a:pt x="14" y="23"/>
                        <a:pt x="16" y="23"/>
                      </a:cubicBezTo>
                      <a:cubicBezTo>
                        <a:pt x="21" y="23"/>
                        <a:pt x="25" y="20"/>
                        <a:pt x="27" y="15"/>
                      </a:cubicBezTo>
                      <a:cubicBezTo>
                        <a:pt x="29" y="10"/>
                        <a:pt x="26" y="4"/>
                        <a:pt x="21" y="1"/>
                      </a:cubicBezTo>
                      <a:cubicBezTo>
                        <a:pt x="18" y="6"/>
                        <a:pt x="15" y="9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3" y="11"/>
                        <a:pt x="10" y="7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2" name="Freeform 157"/>
                <p:cNvSpPr/>
                <p:nvPr/>
              </p:nvSpPr>
              <p:spPr bwMode="auto">
                <a:xfrm>
                  <a:off x="1300" y="2413"/>
                  <a:ext cx="31" cy="18"/>
                </a:xfrm>
                <a:custGeom>
                  <a:avLst/>
                  <a:gdLst>
                    <a:gd name="T0" fmla="*/ 2 w 28"/>
                    <a:gd name="T1" fmla="*/ 0 h 17"/>
                    <a:gd name="T2" fmla="*/ 10 w 28"/>
                    <a:gd name="T3" fmla="*/ 16 h 17"/>
                    <a:gd name="T4" fmla="*/ 16 w 28"/>
                    <a:gd name="T5" fmla="*/ 17 h 17"/>
                    <a:gd name="T6" fmla="*/ 27 w 28"/>
                    <a:gd name="T7" fmla="*/ 10 h 17"/>
                    <a:gd name="T8" fmla="*/ 27 w 28"/>
                    <a:gd name="T9" fmla="*/ 1 h 17"/>
                    <a:gd name="T10" fmla="*/ 26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3" y="13"/>
                        <a:pt x="10" y="16"/>
                      </a:cubicBezTo>
                      <a:cubicBezTo>
                        <a:pt x="12" y="17"/>
                        <a:pt x="14" y="17"/>
                        <a:pt x="16" y="17"/>
                      </a:cubicBezTo>
                      <a:cubicBezTo>
                        <a:pt x="21" y="17"/>
                        <a:pt x="25" y="14"/>
                        <a:pt x="27" y="10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17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3" name="Freeform 158"/>
                <p:cNvSpPr/>
                <p:nvPr/>
              </p:nvSpPr>
              <p:spPr bwMode="auto">
                <a:xfrm>
                  <a:off x="1244" y="2396"/>
                  <a:ext cx="33" cy="27"/>
                </a:xfrm>
                <a:custGeom>
                  <a:avLst/>
                  <a:gdLst>
                    <a:gd name="T0" fmla="*/ 14 w 30"/>
                    <a:gd name="T1" fmla="*/ 0 h 24"/>
                    <a:gd name="T2" fmla="*/ 2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7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6" y="21"/>
                        <a:pt x="27" y="17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4" name="Freeform 159"/>
                <p:cNvSpPr/>
                <p:nvPr/>
              </p:nvSpPr>
              <p:spPr bwMode="auto">
                <a:xfrm>
                  <a:off x="1204" y="2351"/>
                  <a:ext cx="27" cy="27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4 h 24"/>
                    <a:gd name="T4" fmla="*/ 12 w 25"/>
                    <a:gd name="T5" fmla="*/ 24 h 24"/>
                    <a:gd name="T6" fmla="*/ 22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5" y="0"/>
                        <a:pt x="2" y="1"/>
                        <a:pt x="0" y="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7" y="24"/>
                        <a:pt x="21" y="21"/>
                        <a:pt x="22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2" y="1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5" name="Freeform 160"/>
                <p:cNvSpPr>
                  <a:spLocks noEditPoints="1"/>
                </p:cNvSpPr>
                <p:nvPr/>
              </p:nvSpPr>
              <p:spPr bwMode="auto">
                <a:xfrm>
                  <a:off x="1341" y="2385"/>
                  <a:ext cx="35" cy="3"/>
                </a:xfrm>
                <a:custGeom>
                  <a:avLst/>
                  <a:gdLst>
                    <a:gd name="T0" fmla="*/ 3 w 32"/>
                    <a:gd name="T1" fmla="*/ 1 h 2"/>
                    <a:gd name="T2" fmla="*/ 0 w 32"/>
                    <a:gd name="T3" fmla="*/ 2 h 2"/>
                    <a:gd name="T4" fmla="*/ 2 w 32"/>
                    <a:gd name="T5" fmla="*/ 2 h 2"/>
                    <a:gd name="T6" fmla="*/ 3 w 32"/>
                    <a:gd name="T7" fmla="*/ 1 h 2"/>
                    <a:gd name="T8" fmla="*/ 23 w 32"/>
                    <a:gd name="T9" fmla="*/ 0 h 2"/>
                    <a:gd name="T10" fmla="*/ 25 w 32"/>
                    <a:gd name="T11" fmla="*/ 2 h 2"/>
                    <a:gd name="T12" fmla="*/ 28 w 32"/>
                    <a:gd name="T13" fmla="*/ 0 h 2"/>
                    <a:gd name="T14" fmla="*/ 23 w 32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2" h="2">
                      <a:moveTo>
                        <a:pt x="3" y="1"/>
                      </a:move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moveTo>
                        <a:pt x="23" y="0"/>
                      </a:moveTo>
                      <a:cubicBezTo>
                        <a:pt x="24" y="1"/>
                        <a:pt x="24" y="1"/>
                        <a:pt x="25" y="2"/>
                      </a:cubicBezTo>
                      <a:cubicBezTo>
                        <a:pt x="30" y="2"/>
                        <a:pt x="32" y="1"/>
                        <a:pt x="28" y="0"/>
                      </a:cubicBezTo>
                      <a:cubicBezTo>
                        <a:pt x="26" y="0"/>
                        <a:pt x="25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6" name="Freeform 161"/>
                <p:cNvSpPr/>
                <p:nvPr/>
              </p:nvSpPr>
              <p:spPr bwMode="auto">
                <a:xfrm>
                  <a:off x="1343" y="2385"/>
                  <a:ext cx="25" cy="3"/>
                </a:xfrm>
                <a:custGeom>
                  <a:avLst/>
                  <a:gdLst>
                    <a:gd name="T0" fmla="*/ 18 w 23"/>
                    <a:gd name="T1" fmla="*/ 0 h 2"/>
                    <a:gd name="T2" fmla="*/ 1 w 23"/>
                    <a:gd name="T3" fmla="*/ 1 h 2"/>
                    <a:gd name="T4" fmla="*/ 0 w 23"/>
                    <a:gd name="T5" fmla="*/ 2 h 2"/>
                    <a:gd name="T6" fmla="*/ 17 w 23"/>
                    <a:gd name="T7" fmla="*/ 2 h 2"/>
                    <a:gd name="T8" fmla="*/ 23 w 23"/>
                    <a:gd name="T9" fmla="*/ 2 h 2"/>
                    <a:gd name="T10" fmla="*/ 21 w 23"/>
                    <a:gd name="T11" fmla="*/ 0 h 2"/>
                    <a:gd name="T12" fmla="*/ 18 w 2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">
                      <a:moveTo>
                        <a:pt x="18" y="0"/>
                      </a:moveTo>
                      <a:cubicBezTo>
                        <a:pt x="13" y="0"/>
                        <a:pt x="7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7" y="2"/>
                        <a:pt x="12" y="2"/>
                        <a:pt x="17" y="2"/>
                      </a:cubicBezTo>
                      <a:cubicBezTo>
                        <a:pt x="19" y="2"/>
                        <a:pt x="21" y="2"/>
                        <a:pt x="23" y="2"/>
                      </a:cubicBezTo>
                      <a:cubicBezTo>
                        <a:pt x="22" y="1"/>
                        <a:pt x="22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7" name="Freeform 162"/>
                <p:cNvSpPr/>
                <p:nvPr/>
              </p:nvSpPr>
              <p:spPr bwMode="auto">
                <a:xfrm>
                  <a:off x="562" y="2238"/>
                  <a:ext cx="85" cy="188"/>
                </a:xfrm>
                <a:custGeom>
                  <a:avLst/>
                  <a:gdLst>
                    <a:gd name="T0" fmla="*/ 31 w 78"/>
                    <a:gd name="T1" fmla="*/ 0 h 171"/>
                    <a:gd name="T2" fmla="*/ 19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3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5 w 78"/>
                    <a:gd name="T15" fmla="*/ 1 h 171"/>
                    <a:gd name="T16" fmla="*/ 31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1" y="0"/>
                      </a:moveTo>
                      <a:cubicBezTo>
                        <a:pt x="16" y="0"/>
                        <a:pt x="18" y="46"/>
                        <a:pt x="19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2" y="171"/>
                        <a:pt x="33" y="171"/>
                        <a:pt x="33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59" y="78"/>
                        <a:pt x="69" y="53"/>
                      </a:cubicBezTo>
                      <a:cubicBezTo>
                        <a:pt x="78" y="28"/>
                        <a:pt x="53" y="8"/>
                        <a:pt x="35" y="1"/>
                      </a:cubicBezTo>
                      <a:cubicBezTo>
                        <a:pt x="33" y="0"/>
                        <a:pt x="32" y="0"/>
                        <a:pt x="3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8" name="Freeform 163"/>
                <p:cNvSpPr/>
                <p:nvPr/>
              </p:nvSpPr>
              <p:spPr bwMode="auto">
                <a:xfrm>
                  <a:off x="583" y="2508"/>
                  <a:ext cx="185" cy="108"/>
                </a:xfrm>
                <a:custGeom>
                  <a:avLst/>
                  <a:gdLst>
                    <a:gd name="T0" fmla="*/ 22 w 169"/>
                    <a:gd name="T1" fmla="*/ 0 h 98"/>
                    <a:gd name="T2" fmla="*/ 16 w 169"/>
                    <a:gd name="T3" fmla="*/ 2 h 98"/>
                    <a:gd name="T4" fmla="*/ 34 w 169"/>
                    <a:gd name="T5" fmla="*/ 51 h 98"/>
                    <a:gd name="T6" fmla="*/ 93 w 169"/>
                    <a:gd name="T7" fmla="*/ 84 h 98"/>
                    <a:gd name="T8" fmla="*/ 130 w 169"/>
                    <a:gd name="T9" fmla="*/ 98 h 98"/>
                    <a:gd name="T10" fmla="*/ 149 w 169"/>
                    <a:gd name="T11" fmla="*/ 87 h 98"/>
                    <a:gd name="T12" fmla="*/ 146 w 169"/>
                    <a:gd name="T13" fmla="*/ 46 h 98"/>
                    <a:gd name="T14" fmla="*/ 137 w 169"/>
                    <a:gd name="T15" fmla="*/ 45 h 98"/>
                    <a:gd name="T16" fmla="*/ 115 w 169"/>
                    <a:gd name="T17" fmla="*/ 48 h 98"/>
                    <a:gd name="T18" fmla="*/ 92 w 169"/>
                    <a:gd name="T19" fmla="*/ 50 h 98"/>
                    <a:gd name="T20" fmla="*/ 66 w 169"/>
                    <a:gd name="T21" fmla="*/ 41 h 98"/>
                    <a:gd name="T22" fmla="*/ 22 w 169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9" h="98">
                      <a:moveTo>
                        <a:pt x="22" y="0"/>
                      </a:moveTo>
                      <a:cubicBezTo>
                        <a:pt x="21" y="0"/>
                        <a:pt x="19" y="1"/>
                        <a:pt x="16" y="2"/>
                      </a:cubicBezTo>
                      <a:cubicBezTo>
                        <a:pt x="16" y="2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4"/>
                      </a:cubicBezTo>
                      <a:cubicBezTo>
                        <a:pt x="107" y="91"/>
                        <a:pt x="119" y="98"/>
                        <a:pt x="130" y="98"/>
                      </a:cubicBezTo>
                      <a:cubicBezTo>
                        <a:pt x="137" y="98"/>
                        <a:pt x="143" y="95"/>
                        <a:pt x="149" y="87"/>
                      </a:cubicBezTo>
                      <a:cubicBezTo>
                        <a:pt x="164" y="67"/>
                        <a:pt x="169" y="51"/>
                        <a:pt x="146" y="46"/>
                      </a:cubicBezTo>
                      <a:cubicBezTo>
                        <a:pt x="143" y="46"/>
                        <a:pt x="140" y="45"/>
                        <a:pt x="137" y="45"/>
                      </a:cubicBezTo>
                      <a:cubicBezTo>
                        <a:pt x="130" y="45"/>
                        <a:pt x="123" y="47"/>
                        <a:pt x="115" y="48"/>
                      </a:cubicBezTo>
                      <a:cubicBezTo>
                        <a:pt x="108" y="49"/>
                        <a:pt x="100" y="50"/>
                        <a:pt x="92" y="50"/>
                      </a:cubicBezTo>
                      <a:cubicBezTo>
                        <a:pt x="83" y="50"/>
                        <a:pt x="73" y="48"/>
                        <a:pt x="66" y="41"/>
                      </a:cubicBezTo>
                      <a:cubicBezTo>
                        <a:pt x="47" y="25"/>
                        <a:pt x="39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9" name="Freeform 164"/>
                <p:cNvSpPr/>
                <p:nvPr/>
              </p:nvSpPr>
              <p:spPr bwMode="auto">
                <a:xfrm>
                  <a:off x="837" y="2534"/>
                  <a:ext cx="149" cy="114"/>
                </a:xfrm>
                <a:custGeom>
                  <a:avLst/>
                  <a:gdLst>
                    <a:gd name="T0" fmla="*/ 117 w 136"/>
                    <a:gd name="T1" fmla="*/ 0 h 104"/>
                    <a:gd name="T2" fmla="*/ 75 w 136"/>
                    <a:gd name="T3" fmla="*/ 44 h 104"/>
                    <a:gd name="T4" fmla="*/ 54 w 136"/>
                    <a:gd name="T5" fmla="*/ 74 h 104"/>
                    <a:gd name="T6" fmla="*/ 46 w 136"/>
                    <a:gd name="T7" fmla="*/ 72 h 104"/>
                    <a:gd name="T8" fmla="*/ 10 w 136"/>
                    <a:gd name="T9" fmla="*/ 54 h 104"/>
                    <a:gd name="T10" fmla="*/ 0 w 136"/>
                    <a:gd name="T11" fmla="*/ 62 h 104"/>
                    <a:gd name="T12" fmla="*/ 20 w 136"/>
                    <a:gd name="T13" fmla="*/ 104 h 104"/>
                    <a:gd name="T14" fmla="*/ 24 w 136"/>
                    <a:gd name="T15" fmla="*/ 103 h 104"/>
                    <a:gd name="T16" fmla="*/ 108 w 136"/>
                    <a:gd name="T17" fmla="*/ 70 h 104"/>
                    <a:gd name="T18" fmla="*/ 120 w 136"/>
                    <a:gd name="T19" fmla="*/ 0 h 104"/>
                    <a:gd name="T20" fmla="*/ 117 w 136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6" h="104">
                      <a:moveTo>
                        <a:pt x="117" y="0"/>
                      </a:moveTo>
                      <a:cubicBezTo>
                        <a:pt x="101" y="0"/>
                        <a:pt x="81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19" y="54"/>
                        <a:pt x="10" y="54"/>
                      </a:cubicBezTo>
                      <a:cubicBezTo>
                        <a:pt x="6" y="54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2" y="104"/>
                        <a:pt x="24" y="103"/>
                      </a:cubicBezTo>
                      <a:cubicBezTo>
                        <a:pt x="44" y="97"/>
                        <a:pt x="95" y="94"/>
                        <a:pt x="108" y="70"/>
                      </a:cubicBezTo>
                      <a:cubicBezTo>
                        <a:pt x="120" y="46"/>
                        <a:pt x="136" y="3"/>
                        <a:pt x="120" y="0"/>
                      </a:cubicBezTo>
                      <a:cubicBezTo>
                        <a:pt x="119" y="0"/>
                        <a:pt x="118" y="0"/>
                        <a:pt x="1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0" name="Freeform 165"/>
                <p:cNvSpPr/>
                <p:nvPr/>
              </p:nvSpPr>
              <p:spPr bwMode="auto">
                <a:xfrm>
                  <a:off x="991" y="2274"/>
                  <a:ext cx="110" cy="133"/>
                </a:xfrm>
                <a:custGeom>
                  <a:avLst/>
                  <a:gdLst>
                    <a:gd name="T0" fmla="*/ 29 w 100"/>
                    <a:gd name="T1" fmla="*/ 0 h 122"/>
                    <a:gd name="T2" fmla="*/ 0 w 100"/>
                    <a:gd name="T3" fmla="*/ 6 h 122"/>
                    <a:gd name="T4" fmla="*/ 34 w 100"/>
                    <a:gd name="T5" fmla="*/ 68 h 122"/>
                    <a:gd name="T6" fmla="*/ 40 w 100"/>
                    <a:gd name="T7" fmla="*/ 120 h 122"/>
                    <a:gd name="T8" fmla="*/ 48 w 100"/>
                    <a:gd name="T9" fmla="*/ 122 h 122"/>
                    <a:gd name="T10" fmla="*/ 93 w 100"/>
                    <a:gd name="T11" fmla="*/ 72 h 122"/>
                    <a:gd name="T12" fmla="*/ 63 w 100"/>
                    <a:gd name="T13" fmla="*/ 11 h 122"/>
                    <a:gd name="T14" fmla="*/ 29 w 100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0" h="122">
                      <a:moveTo>
                        <a:pt x="29" y="0"/>
                      </a:moveTo>
                      <a:cubicBezTo>
                        <a:pt x="13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8" y="112"/>
                        <a:pt x="40" y="120"/>
                      </a:cubicBezTo>
                      <a:cubicBezTo>
                        <a:pt x="42" y="121"/>
                        <a:pt x="45" y="122"/>
                        <a:pt x="48" y="122"/>
                      </a:cubicBezTo>
                      <a:cubicBezTo>
                        <a:pt x="67" y="122"/>
                        <a:pt x="88" y="96"/>
                        <a:pt x="93" y="72"/>
                      </a:cubicBezTo>
                      <a:cubicBezTo>
                        <a:pt x="100" y="46"/>
                        <a:pt x="91" y="32"/>
                        <a:pt x="63" y="11"/>
                      </a:cubicBezTo>
                      <a:cubicBezTo>
                        <a:pt x="52" y="2"/>
                        <a:pt x="3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1" name="Freeform 166"/>
                <p:cNvSpPr/>
                <p:nvPr/>
              </p:nvSpPr>
              <p:spPr bwMode="auto">
                <a:xfrm>
                  <a:off x="768" y="2121"/>
                  <a:ext cx="154" cy="85"/>
                </a:xfrm>
                <a:custGeom>
                  <a:avLst/>
                  <a:gdLst>
                    <a:gd name="T0" fmla="*/ 60 w 141"/>
                    <a:gd name="T1" fmla="*/ 0 h 77"/>
                    <a:gd name="T2" fmla="*/ 36 w 141"/>
                    <a:gd name="T3" fmla="*/ 3 h 77"/>
                    <a:gd name="T4" fmla="*/ 1 w 141"/>
                    <a:gd name="T5" fmla="*/ 58 h 77"/>
                    <a:gd name="T6" fmla="*/ 14 w 141"/>
                    <a:gd name="T7" fmla="*/ 70 h 77"/>
                    <a:gd name="T8" fmla="*/ 66 w 141"/>
                    <a:gd name="T9" fmla="*/ 57 h 77"/>
                    <a:gd name="T10" fmla="*/ 73 w 141"/>
                    <a:gd name="T11" fmla="*/ 56 h 77"/>
                    <a:gd name="T12" fmla="*/ 119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60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60" y="0"/>
                      </a:moveTo>
                      <a:cubicBezTo>
                        <a:pt x="52" y="0"/>
                        <a:pt x="44" y="1"/>
                        <a:pt x="36" y="3"/>
                      </a:cubicBezTo>
                      <a:cubicBezTo>
                        <a:pt x="0" y="11"/>
                        <a:pt x="1" y="58"/>
                        <a:pt x="1" y="58"/>
                      </a:cubicBezTo>
                      <a:cubicBezTo>
                        <a:pt x="1" y="67"/>
                        <a:pt x="6" y="70"/>
                        <a:pt x="14" y="70"/>
                      </a:cubicBezTo>
                      <a:cubicBezTo>
                        <a:pt x="27" y="70"/>
                        <a:pt x="48" y="60"/>
                        <a:pt x="66" y="57"/>
                      </a:cubicBezTo>
                      <a:cubicBezTo>
                        <a:pt x="68" y="57"/>
                        <a:pt x="71" y="56"/>
                        <a:pt x="73" y="56"/>
                      </a:cubicBezTo>
                      <a:cubicBezTo>
                        <a:pt x="93" y="56"/>
                        <a:pt x="98" y="72"/>
                        <a:pt x="119" y="77"/>
                      </a:cubicBezTo>
                      <a:cubicBezTo>
                        <a:pt x="120" y="77"/>
                        <a:pt x="122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1" y="9"/>
                        <a:pt x="83" y="0"/>
                        <a:pt x="6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2" name="Freeform 167"/>
                <p:cNvSpPr/>
                <p:nvPr/>
              </p:nvSpPr>
              <p:spPr bwMode="auto">
                <a:xfrm>
                  <a:off x="1376" y="2520"/>
                  <a:ext cx="158" cy="67"/>
                </a:xfrm>
                <a:custGeom>
                  <a:avLst/>
                  <a:gdLst>
                    <a:gd name="T0" fmla="*/ 13 w 144"/>
                    <a:gd name="T1" fmla="*/ 0 h 61"/>
                    <a:gd name="T2" fmla="*/ 24 w 144"/>
                    <a:gd name="T3" fmla="*/ 31 h 61"/>
                    <a:gd name="T4" fmla="*/ 110 w 144"/>
                    <a:gd name="T5" fmla="*/ 61 h 61"/>
                    <a:gd name="T6" fmla="*/ 121 w 144"/>
                    <a:gd name="T7" fmla="*/ 60 h 61"/>
                    <a:gd name="T8" fmla="*/ 140 w 144"/>
                    <a:gd name="T9" fmla="*/ 17 h 61"/>
                    <a:gd name="T10" fmla="*/ 134 w 144"/>
                    <a:gd name="T11" fmla="*/ 11 h 61"/>
                    <a:gd name="T12" fmla="*/ 85 w 144"/>
                    <a:gd name="T13" fmla="*/ 32 h 61"/>
                    <a:gd name="T14" fmla="*/ 82 w 144"/>
                    <a:gd name="T15" fmla="*/ 32 h 61"/>
                    <a:gd name="T16" fmla="*/ 18 w 144"/>
                    <a:gd name="T17" fmla="*/ 0 h 61"/>
                    <a:gd name="T18" fmla="*/ 13 w 144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4" h="61">
                      <a:moveTo>
                        <a:pt x="13" y="0"/>
                      </a:moveTo>
                      <a:cubicBezTo>
                        <a:pt x="0" y="0"/>
                        <a:pt x="10" y="16"/>
                        <a:pt x="24" y="31"/>
                      </a:cubicBezTo>
                      <a:cubicBezTo>
                        <a:pt x="38" y="45"/>
                        <a:pt x="83" y="61"/>
                        <a:pt x="110" y="61"/>
                      </a:cubicBezTo>
                      <a:cubicBezTo>
                        <a:pt x="114" y="61"/>
                        <a:pt x="118" y="61"/>
                        <a:pt x="121" y="60"/>
                      </a:cubicBezTo>
                      <a:cubicBezTo>
                        <a:pt x="144" y="54"/>
                        <a:pt x="140" y="17"/>
                        <a:pt x="140" y="17"/>
                      </a:cubicBezTo>
                      <a:cubicBezTo>
                        <a:pt x="139" y="13"/>
                        <a:pt x="137" y="11"/>
                        <a:pt x="134" y="11"/>
                      </a:cubicBezTo>
                      <a:cubicBezTo>
                        <a:pt x="123" y="11"/>
                        <a:pt x="102" y="30"/>
                        <a:pt x="85" y="32"/>
                      </a:cubicBezTo>
                      <a:cubicBezTo>
                        <a:pt x="84" y="32"/>
                        <a:pt x="83" y="32"/>
                        <a:pt x="82" y="32"/>
                      </a:cubicBezTo>
                      <a:cubicBezTo>
                        <a:pt x="60" y="32"/>
                        <a:pt x="37" y="4"/>
                        <a:pt x="18" y="0"/>
                      </a:cubicBezTo>
                      <a:cubicBezTo>
                        <a:pt x="16" y="0"/>
                        <a:pt x="14" y="0"/>
                        <a:pt x="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3" name="Freeform 168"/>
                <p:cNvSpPr/>
                <p:nvPr/>
              </p:nvSpPr>
              <p:spPr bwMode="auto">
                <a:xfrm>
                  <a:off x="1126" y="2104"/>
                  <a:ext cx="72" cy="196"/>
                </a:xfrm>
                <a:custGeom>
                  <a:avLst/>
                  <a:gdLst>
                    <a:gd name="T0" fmla="*/ 37 w 66"/>
                    <a:gd name="T1" fmla="*/ 0 h 179"/>
                    <a:gd name="T2" fmla="*/ 2 w 66"/>
                    <a:gd name="T3" fmla="*/ 18 h 179"/>
                    <a:gd name="T4" fmla="*/ 14 w 66"/>
                    <a:gd name="T5" fmla="*/ 111 h 179"/>
                    <a:gd name="T6" fmla="*/ 45 w 66"/>
                    <a:gd name="T7" fmla="*/ 179 h 179"/>
                    <a:gd name="T8" fmla="*/ 44 w 66"/>
                    <a:gd name="T9" fmla="*/ 173 h 179"/>
                    <a:gd name="T10" fmla="*/ 20 w 66"/>
                    <a:gd name="T11" fmla="*/ 56 h 179"/>
                    <a:gd name="T12" fmla="*/ 56 w 66"/>
                    <a:gd name="T13" fmla="*/ 16 h 179"/>
                    <a:gd name="T14" fmla="*/ 55 w 66"/>
                    <a:gd name="T15" fmla="*/ 2 h 179"/>
                    <a:gd name="T16" fmla="*/ 37 w 66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6" h="179">
                      <a:moveTo>
                        <a:pt x="37" y="0"/>
                      </a:moveTo>
                      <a:cubicBezTo>
                        <a:pt x="22" y="0"/>
                        <a:pt x="3" y="3"/>
                        <a:pt x="2" y="18"/>
                      </a:cubicBezTo>
                      <a:cubicBezTo>
                        <a:pt x="0" y="42"/>
                        <a:pt x="2" y="75"/>
                        <a:pt x="14" y="111"/>
                      </a:cubicBezTo>
                      <a:cubicBezTo>
                        <a:pt x="23" y="141"/>
                        <a:pt x="41" y="179"/>
                        <a:pt x="45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9" y="149"/>
                        <a:pt x="13" y="75"/>
                        <a:pt x="20" y="56"/>
                      </a:cubicBezTo>
                      <a:cubicBezTo>
                        <a:pt x="27" y="38"/>
                        <a:pt x="46" y="23"/>
                        <a:pt x="56" y="16"/>
                      </a:cubicBezTo>
                      <a:cubicBezTo>
                        <a:pt x="66" y="9"/>
                        <a:pt x="57" y="6"/>
                        <a:pt x="55" y="2"/>
                      </a:cubicBezTo>
                      <a:cubicBezTo>
                        <a:pt x="55" y="2"/>
                        <a:pt x="47" y="0"/>
                        <a:pt x="3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4" name="Freeform 169"/>
                <p:cNvSpPr/>
                <p:nvPr/>
              </p:nvSpPr>
              <p:spPr bwMode="auto">
                <a:xfrm>
                  <a:off x="5933" y="1230"/>
                  <a:ext cx="150" cy="166"/>
                </a:xfrm>
                <a:custGeom>
                  <a:avLst/>
                  <a:gdLst>
                    <a:gd name="T0" fmla="*/ 28 w 137"/>
                    <a:gd name="T1" fmla="*/ 17 h 151"/>
                    <a:gd name="T2" fmla="*/ 6 w 137"/>
                    <a:gd name="T3" fmla="*/ 10 h 151"/>
                    <a:gd name="T4" fmla="*/ 0 w 137"/>
                    <a:gd name="T5" fmla="*/ 54 h 151"/>
                    <a:gd name="T6" fmla="*/ 109 w 137"/>
                    <a:gd name="T7" fmla="*/ 150 h 151"/>
                    <a:gd name="T8" fmla="*/ 137 w 137"/>
                    <a:gd name="T9" fmla="*/ 135 h 151"/>
                    <a:gd name="T10" fmla="*/ 120 w 137"/>
                    <a:gd name="T11" fmla="*/ 121 h 151"/>
                    <a:gd name="T12" fmla="*/ 119 w 137"/>
                    <a:gd name="T13" fmla="*/ 40 h 151"/>
                    <a:gd name="T14" fmla="*/ 83 w 137"/>
                    <a:gd name="T15" fmla="*/ 35 h 151"/>
                    <a:gd name="T16" fmla="*/ 28 w 137"/>
                    <a:gd name="T17" fmla="*/ 17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7" h="151">
                      <a:moveTo>
                        <a:pt x="28" y="17"/>
                      </a:moveTo>
                      <a:cubicBezTo>
                        <a:pt x="28" y="17"/>
                        <a:pt x="10" y="0"/>
                        <a:pt x="6" y="10"/>
                      </a:cubicBezTo>
                      <a:cubicBezTo>
                        <a:pt x="2" y="21"/>
                        <a:pt x="0" y="54"/>
                        <a:pt x="0" y="54"/>
                      </a:cubicBezTo>
                      <a:cubicBezTo>
                        <a:pt x="0" y="54"/>
                        <a:pt x="96" y="151"/>
                        <a:pt x="109" y="150"/>
                      </a:cubicBezTo>
                      <a:cubicBezTo>
                        <a:pt x="122" y="148"/>
                        <a:pt x="137" y="135"/>
                        <a:pt x="137" y="135"/>
                      </a:cubicBezTo>
                      <a:cubicBezTo>
                        <a:pt x="120" y="121"/>
                        <a:pt x="120" y="121"/>
                        <a:pt x="120" y="121"/>
                      </a:cubicBezTo>
                      <a:cubicBezTo>
                        <a:pt x="120" y="121"/>
                        <a:pt x="130" y="44"/>
                        <a:pt x="119" y="40"/>
                      </a:cubicBezTo>
                      <a:cubicBezTo>
                        <a:pt x="108" y="36"/>
                        <a:pt x="83" y="35"/>
                        <a:pt x="83" y="35"/>
                      </a:cubicBezTo>
                      <a:cubicBezTo>
                        <a:pt x="28" y="17"/>
                        <a:pt x="28" y="17"/>
                        <a:pt x="28" y="17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5" name="Freeform 170"/>
                <p:cNvSpPr/>
                <p:nvPr/>
              </p:nvSpPr>
              <p:spPr bwMode="auto">
                <a:xfrm>
                  <a:off x="5793" y="1163"/>
                  <a:ext cx="375" cy="355"/>
                </a:xfrm>
                <a:custGeom>
                  <a:avLst/>
                  <a:gdLst>
                    <a:gd name="T0" fmla="*/ 86 w 343"/>
                    <a:gd name="T1" fmla="*/ 183 h 323"/>
                    <a:gd name="T2" fmla="*/ 20 w 343"/>
                    <a:gd name="T3" fmla="*/ 122 h 323"/>
                    <a:gd name="T4" fmla="*/ 40 w 343"/>
                    <a:gd name="T5" fmla="*/ 69 h 323"/>
                    <a:gd name="T6" fmla="*/ 145 w 343"/>
                    <a:gd name="T7" fmla="*/ 108 h 323"/>
                    <a:gd name="T8" fmla="*/ 148 w 343"/>
                    <a:gd name="T9" fmla="*/ 85 h 323"/>
                    <a:gd name="T10" fmla="*/ 183 w 343"/>
                    <a:gd name="T11" fmla="*/ 1 h 323"/>
                    <a:gd name="T12" fmla="*/ 201 w 343"/>
                    <a:gd name="T13" fmla="*/ 125 h 323"/>
                    <a:gd name="T14" fmla="*/ 279 w 343"/>
                    <a:gd name="T15" fmla="*/ 82 h 323"/>
                    <a:gd name="T16" fmla="*/ 339 w 343"/>
                    <a:gd name="T17" fmla="*/ 146 h 323"/>
                    <a:gd name="T18" fmla="*/ 217 w 343"/>
                    <a:gd name="T19" fmla="*/ 181 h 323"/>
                    <a:gd name="T20" fmla="*/ 268 w 343"/>
                    <a:gd name="T21" fmla="*/ 222 h 323"/>
                    <a:gd name="T22" fmla="*/ 226 w 343"/>
                    <a:gd name="T23" fmla="*/ 301 h 323"/>
                    <a:gd name="T24" fmla="*/ 175 w 343"/>
                    <a:gd name="T25" fmla="*/ 293 h 323"/>
                    <a:gd name="T26" fmla="*/ 162 w 343"/>
                    <a:gd name="T27" fmla="*/ 222 h 323"/>
                    <a:gd name="T28" fmla="*/ 141 w 343"/>
                    <a:gd name="T29" fmla="*/ 284 h 323"/>
                    <a:gd name="T30" fmla="*/ 61 w 343"/>
                    <a:gd name="T31" fmla="*/ 257 h 323"/>
                    <a:gd name="T32" fmla="*/ 86 w 343"/>
                    <a:gd name="T33" fmla="*/ 18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3" h="323">
                      <a:moveTo>
                        <a:pt x="86" y="183"/>
                      </a:moveTo>
                      <a:cubicBezTo>
                        <a:pt x="86" y="183"/>
                        <a:pt x="0" y="182"/>
                        <a:pt x="20" y="122"/>
                      </a:cubicBezTo>
                      <a:cubicBezTo>
                        <a:pt x="20" y="122"/>
                        <a:pt x="2" y="82"/>
                        <a:pt x="40" y="69"/>
                      </a:cubicBezTo>
                      <a:cubicBezTo>
                        <a:pt x="78" y="57"/>
                        <a:pt x="131" y="97"/>
                        <a:pt x="145" y="108"/>
                      </a:cubicBezTo>
                      <a:cubicBezTo>
                        <a:pt x="159" y="120"/>
                        <a:pt x="152" y="90"/>
                        <a:pt x="148" y="85"/>
                      </a:cubicBezTo>
                      <a:cubicBezTo>
                        <a:pt x="144" y="79"/>
                        <a:pt x="126" y="0"/>
                        <a:pt x="183" y="1"/>
                      </a:cubicBezTo>
                      <a:cubicBezTo>
                        <a:pt x="240" y="2"/>
                        <a:pt x="251" y="39"/>
                        <a:pt x="201" y="125"/>
                      </a:cubicBezTo>
                      <a:cubicBezTo>
                        <a:pt x="201" y="125"/>
                        <a:pt x="248" y="81"/>
                        <a:pt x="279" y="82"/>
                      </a:cubicBezTo>
                      <a:cubicBezTo>
                        <a:pt x="309" y="83"/>
                        <a:pt x="343" y="98"/>
                        <a:pt x="339" y="146"/>
                      </a:cubicBezTo>
                      <a:cubicBezTo>
                        <a:pt x="336" y="194"/>
                        <a:pt x="217" y="181"/>
                        <a:pt x="217" y="181"/>
                      </a:cubicBezTo>
                      <a:cubicBezTo>
                        <a:pt x="217" y="181"/>
                        <a:pt x="255" y="207"/>
                        <a:pt x="268" y="222"/>
                      </a:cubicBezTo>
                      <a:cubicBezTo>
                        <a:pt x="280" y="237"/>
                        <a:pt x="273" y="280"/>
                        <a:pt x="226" y="301"/>
                      </a:cubicBezTo>
                      <a:cubicBezTo>
                        <a:pt x="178" y="323"/>
                        <a:pt x="180" y="307"/>
                        <a:pt x="175" y="293"/>
                      </a:cubicBezTo>
                      <a:cubicBezTo>
                        <a:pt x="170" y="279"/>
                        <a:pt x="166" y="217"/>
                        <a:pt x="162" y="222"/>
                      </a:cubicBezTo>
                      <a:cubicBezTo>
                        <a:pt x="159" y="227"/>
                        <a:pt x="168" y="268"/>
                        <a:pt x="141" y="284"/>
                      </a:cubicBezTo>
                      <a:cubicBezTo>
                        <a:pt x="114" y="301"/>
                        <a:pt x="83" y="281"/>
                        <a:pt x="61" y="257"/>
                      </a:cubicBezTo>
                      <a:cubicBezTo>
                        <a:pt x="39" y="232"/>
                        <a:pt x="49" y="199"/>
                        <a:pt x="86" y="18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6" name="Freeform 171"/>
                <p:cNvSpPr/>
                <p:nvPr/>
              </p:nvSpPr>
              <p:spPr bwMode="auto">
                <a:xfrm>
                  <a:off x="5932" y="1338"/>
                  <a:ext cx="39" cy="12"/>
                </a:xfrm>
                <a:custGeom>
                  <a:avLst/>
                  <a:gdLst>
                    <a:gd name="T0" fmla="*/ 0 w 36"/>
                    <a:gd name="T1" fmla="*/ 9 h 11"/>
                    <a:gd name="T2" fmla="*/ 30 w 36"/>
                    <a:gd name="T3" fmla="*/ 6 h 11"/>
                    <a:gd name="T4" fmla="*/ 0 w 36"/>
                    <a:gd name="T5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6" h="11">
                      <a:moveTo>
                        <a:pt x="0" y="9"/>
                      </a:moveTo>
                      <a:cubicBezTo>
                        <a:pt x="0" y="9"/>
                        <a:pt x="36" y="0"/>
                        <a:pt x="30" y="6"/>
                      </a:cubicBezTo>
                      <a:cubicBezTo>
                        <a:pt x="24" y="11"/>
                        <a:pt x="0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7" name="Freeform 172"/>
                <p:cNvSpPr/>
                <p:nvPr/>
              </p:nvSpPr>
              <p:spPr bwMode="auto">
                <a:xfrm>
                  <a:off x="5968" y="1354"/>
                  <a:ext cx="10" cy="33"/>
                </a:xfrm>
                <a:custGeom>
                  <a:avLst/>
                  <a:gdLst>
                    <a:gd name="T0" fmla="*/ 3 w 9"/>
                    <a:gd name="T1" fmla="*/ 30 h 30"/>
                    <a:gd name="T2" fmla="*/ 5 w 9"/>
                    <a:gd name="T3" fmla="*/ 4 h 30"/>
                    <a:gd name="T4" fmla="*/ 3 w 9"/>
                    <a:gd name="T5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30">
                      <a:moveTo>
                        <a:pt x="3" y="30"/>
                      </a:moveTo>
                      <a:cubicBezTo>
                        <a:pt x="3" y="30"/>
                        <a:pt x="0" y="0"/>
                        <a:pt x="5" y="4"/>
                      </a:cubicBezTo>
                      <a:cubicBezTo>
                        <a:pt x="9" y="7"/>
                        <a:pt x="5" y="24"/>
                        <a:pt x="3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8" name="Freeform 173"/>
                <p:cNvSpPr/>
                <p:nvPr/>
              </p:nvSpPr>
              <p:spPr bwMode="auto">
                <a:xfrm>
                  <a:off x="5962" y="1298"/>
                  <a:ext cx="19" cy="18"/>
                </a:xfrm>
                <a:custGeom>
                  <a:avLst/>
                  <a:gdLst>
                    <a:gd name="T0" fmla="*/ 16 w 17"/>
                    <a:gd name="T1" fmla="*/ 11 h 16"/>
                    <a:gd name="T2" fmla="*/ 6 w 17"/>
                    <a:gd name="T3" fmla="*/ 14 h 16"/>
                    <a:gd name="T4" fmla="*/ 1 w 17"/>
                    <a:gd name="T5" fmla="*/ 5 h 16"/>
                    <a:gd name="T6" fmla="*/ 11 w 17"/>
                    <a:gd name="T7" fmla="*/ 1 h 16"/>
                    <a:gd name="T8" fmla="*/ 16 w 17"/>
                    <a:gd name="T9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6" y="11"/>
                      </a:moveTo>
                      <a:cubicBezTo>
                        <a:pt x="14" y="14"/>
                        <a:pt x="10" y="16"/>
                        <a:pt x="6" y="14"/>
                      </a:cubicBezTo>
                      <a:cubicBezTo>
                        <a:pt x="2" y="13"/>
                        <a:pt x="0" y="9"/>
                        <a:pt x="1" y="5"/>
                      </a:cubicBezTo>
                      <a:cubicBezTo>
                        <a:pt x="3" y="2"/>
                        <a:pt x="7" y="0"/>
                        <a:pt x="11" y="1"/>
                      </a:cubicBezTo>
                      <a:cubicBezTo>
                        <a:pt x="15" y="3"/>
                        <a:pt x="17" y="7"/>
                        <a:pt x="16" y="11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9" name="Freeform 174"/>
                <p:cNvSpPr/>
                <p:nvPr/>
              </p:nvSpPr>
              <p:spPr bwMode="auto">
                <a:xfrm>
                  <a:off x="5947" y="1320"/>
                  <a:ext cx="19" cy="17"/>
                </a:xfrm>
                <a:custGeom>
                  <a:avLst/>
                  <a:gdLst>
                    <a:gd name="T0" fmla="*/ 16 w 17"/>
                    <a:gd name="T1" fmla="*/ 10 h 15"/>
                    <a:gd name="T2" fmla="*/ 7 w 17"/>
                    <a:gd name="T3" fmla="*/ 14 h 15"/>
                    <a:gd name="T4" fmla="*/ 2 w 17"/>
                    <a:gd name="T5" fmla="*/ 5 h 15"/>
                    <a:gd name="T6" fmla="*/ 11 w 17"/>
                    <a:gd name="T7" fmla="*/ 1 h 15"/>
                    <a:gd name="T8" fmla="*/ 16 w 17"/>
                    <a:gd name="T9" fmla="*/ 1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5">
                      <a:moveTo>
                        <a:pt x="16" y="10"/>
                      </a:moveTo>
                      <a:cubicBezTo>
                        <a:pt x="15" y="14"/>
                        <a:pt x="11" y="15"/>
                        <a:pt x="7" y="14"/>
                      </a:cubicBezTo>
                      <a:cubicBezTo>
                        <a:pt x="3" y="12"/>
                        <a:pt x="0" y="8"/>
                        <a:pt x="2" y="5"/>
                      </a:cubicBezTo>
                      <a:cubicBezTo>
                        <a:pt x="3" y="1"/>
                        <a:pt x="7" y="0"/>
                        <a:pt x="11" y="1"/>
                      </a:cubicBezTo>
                      <a:cubicBezTo>
                        <a:pt x="15" y="3"/>
                        <a:pt x="17" y="7"/>
                        <a:pt x="16" y="10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0" name="Freeform 175"/>
                <p:cNvSpPr/>
                <p:nvPr/>
              </p:nvSpPr>
              <p:spPr bwMode="auto">
                <a:xfrm>
                  <a:off x="5983" y="1333"/>
                  <a:ext cx="19" cy="18"/>
                </a:xfrm>
                <a:custGeom>
                  <a:avLst/>
                  <a:gdLst>
                    <a:gd name="T0" fmla="*/ 16 w 17"/>
                    <a:gd name="T1" fmla="*/ 10 h 16"/>
                    <a:gd name="T2" fmla="*/ 6 w 17"/>
                    <a:gd name="T3" fmla="*/ 14 h 16"/>
                    <a:gd name="T4" fmla="*/ 1 w 17"/>
                    <a:gd name="T5" fmla="*/ 5 h 16"/>
                    <a:gd name="T6" fmla="*/ 11 w 17"/>
                    <a:gd name="T7" fmla="*/ 1 h 16"/>
                    <a:gd name="T8" fmla="*/ 16 w 17"/>
                    <a:gd name="T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6" y="10"/>
                      </a:moveTo>
                      <a:cubicBezTo>
                        <a:pt x="14" y="14"/>
                        <a:pt x="10" y="16"/>
                        <a:pt x="6" y="14"/>
                      </a:cubicBezTo>
                      <a:cubicBezTo>
                        <a:pt x="2" y="13"/>
                        <a:pt x="0" y="8"/>
                        <a:pt x="1" y="5"/>
                      </a:cubicBezTo>
                      <a:cubicBezTo>
                        <a:pt x="3" y="1"/>
                        <a:pt x="7" y="0"/>
                        <a:pt x="11" y="1"/>
                      </a:cubicBezTo>
                      <a:cubicBezTo>
                        <a:pt x="15" y="3"/>
                        <a:pt x="17" y="7"/>
                        <a:pt x="16" y="10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1" name="Freeform 176"/>
                <p:cNvSpPr/>
                <p:nvPr/>
              </p:nvSpPr>
              <p:spPr bwMode="auto">
                <a:xfrm>
                  <a:off x="5993" y="1305"/>
                  <a:ext cx="20" cy="17"/>
                </a:xfrm>
                <a:custGeom>
                  <a:avLst/>
                  <a:gdLst>
                    <a:gd name="T0" fmla="*/ 16 w 18"/>
                    <a:gd name="T1" fmla="*/ 11 h 16"/>
                    <a:gd name="T2" fmla="*/ 7 w 18"/>
                    <a:gd name="T3" fmla="*/ 15 h 16"/>
                    <a:gd name="T4" fmla="*/ 2 w 18"/>
                    <a:gd name="T5" fmla="*/ 6 h 16"/>
                    <a:gd name="T6" fmla="*/ 11 w 18"/>
                    <a:gd name="T7" fmla="*/ 2 h 16"/>
                    <a:gd name="T8" fmla="*/ 16 w 18"/>
                    <a:gd name="T9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6" y="11"/>
                      </a:moveTo>
                      <a:cubicBezTo>
                        <a:pt x="15" y="15"/>
                        <a:pt x="11" y="16"/>
                        <a:pt x="7" y="15"/>
                      </a:cubicBezTo>
                      <a:cubicBezTo>
                        <a:pt x="3" y="13"/>
                        <a:pt x="0" y="9"/>
                        <a:pt x="2" y="6"/>
                      </a:cubicBezTo>
                      <a:cubicBezTo>
                        <a:pt x="3" y="2"/>
                        <a:pt x="7" y="0"/>
                        <a:pt x="11" y="2"/>
                      </a:cubicBezTo>
                      <a:cubicBezTo>
                        <a:pt x="15" y="3"/>
                        <a:pt x="18" y="8"/>
                        <a:pt x="16" y="11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2" name="Freeform 177"/>
                <p:cNvSpPr/>
                <p:nvPr/>
              </p:nvSpPr>
              <p:spPr bwMode="auto">
                <a:xfrm>
                  <a:off x="6020" y="1331"/>
                  <a:ext cx="19" cy="18"/>
                </a:xfrm>
                <a:custGeom>
                  <a:avLst/>
                  <a:gdLst>
                    <a:gd name="T0" fmla="*/ 15 w 17"/>
                    <a:gd name="T1" fmla="*/ 10 h 16"/>
                    <a:gd name="T2" fmla="*/ 6 w 17"/>
                    <a:gd name="T3" fmla="*/ 14 h 16"/>
                    <a:gd name="T4" fmla="*/ 1 w 17"/>
                    <a:gd name="T5" fmla="*/ 5 h 16"/>
                    <a:gd name="T6" fmla="*/ 11 w 17"/>
                    <a:gd name="T7" fmla="*/ 1 h 16"/>
                    <a:gd name="T8" fmla="*/ 15 w 17"/>
                    <a:gd name="T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5" y="10"/>
                      </a:moveTo>
                      <a:cubicBezTo>
                        <a:pt x="14" y="14"/>
                        <a:pt x="10" y="16"/>
                        <a:pt x="6" y="14"/>
                      </a:cubicBezTo>
                      <a:cubicBezTo>
                        <a:pt x="2" y="13"/>
                        <a:pt x="0" y="9"/>
                        <a:pt x="1" y="5"/>
                      </a:cubicBezTo>
                      <a:cubicBezTo>
                        <a:pt x="2" y="2"/>
                        <a:pt x="7" y="0"/>
                        <a:pt x="11" y="1"/>
                      </a:cubicBezTo>
                      <a:cubicBezTo>
                        <a:pt x="15" y="3"/>
                        <a:pt x="17" y="7"/>
                        <a:pt x="15" y="10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3" name="Freeform 178"/>
                <p:cNvSpPr/>
                <p:nvPr/>
              </p:nvSpPr>
              <p:spPr bwMode="auto">
                <a:xfrm>
                  <a:off x="6001" y="1365"/>
                  <a:ext cx="18" cy="17"/>
                </a:xfrm>
                <a:custGeom>
                  <a:avLst/>
                  <a:gdLst>
                    <a:gd name="T0" fmla="*/ 16 w 17"/>
                    <a:gd name="T1" fmla="*/ 10 h 15"/>
                    <a:gd name="T2" fmla="*/ 6 w 17"/>
                    <a:gd name="T3" fmla="*/ 14 h 15"/>
                    <a:gd name="T4" fmla="*/ 1 w 17"/>
                    <a:gd name="T5" fmla="*/ 5 h 15"/>
                    <a:gd name="T6" fmla="*/ 11 w 17"/>
                    <a:gd name="T7" fmla="*/ 1 h 15"/>
                    <a:gd name="T8" fmla="*/ 16 w 17"/>
                    <a:gd name="T9" fmla="*/ 1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5">
                      <a:moveTo>
                        <a:pt x="16" y="10"/>
                      </a:moveTo>
                      <a:cubicBezTo>
                        <a:pt x="15" y="14"/>
                        <a:pt x="10" y="15"/>
                        <a:pt x="6" y="14"/>
                      </a:cubicBezTo>
                      <a:cubicBezTo>
                        <a:pt x="2" y="12"/>
                        <a:pt x="0" y="8"/>
                        <a:pt x="1" y="5"/>
                      </a:cubicBezTo>
                      <a:cubicBezTo>
                        <a:pt x="3" y="1"/>
                        <a:pt x="7" y="0"/>
                        <a:pt x="11" y="1"/>
                      </a:cubicBezTo>
                      <a:cubicBezTo>
                        <a:pt x="15" y="3"/>
                        <a:pt x="17" y="7"/>
                        <a:pt x="16" y="10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4" name="Freeform 179"/>
                <p:cNvSpPr/>
                <p:nvPr/>
              </p:nvSpPr>
              <p:spPr bwMode="auto">
                <a:xfrm>
                  <a:off x="5967" y="1359"/>
                  <a:ext cx="18" cy="17"/>
                </a:xfrm>
                <a:custGeom>
                  <a:avLst/>
                  <a:gdLst>
                    <a:gd name="T0" fmla="*/ 16 w 17"/>
                    <a:gd name="T1" fmla="*/ 11 h 16"/>
                    <a:gd name="T2" fmla="*/ 6 w 17"/>
                    <a:gd name="T3" fmla="*/ 14 h 16"/>
                    <a:gd name="T4" fmla="*/ 1 w 17"/>
                    <a:gd name="T5" fmla="*/ 5 h 16"/>
                    <a:gd name="T6" fmla="*/ 11 w 17"/>
                    <a:gd name="T7" fmla="*/ 2 h 16"/>
                    <a:gd name="T8" fmla="*/ 16 w 17"/>
                    <a:gd name="T9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6" y="11"/>
                      </a:moveTo>
                      <a:cubicBezTo>
                        <a:pt x="15" y="14"/>
                        <a:pt x="10" y="16"/>
                        <a:pt x="6" y="14"/>
                      </a:cubicBezTo>
                      <a:cubicBezTo>
                        <a:pt x="2" y="13"/>
                        <a:pt x="0" y="9"/>
                        <a:pt x="1" y="5"/>
                      </a:cubicBezTo>
                      <a:cubicBezTo>
                        <a:pt x="3" y="2"/>
                        <a:pt x="7" y="0"/>
                        <a:pt x="11" y="2"/>
                      </a:cubicBezTo>
                      <a:cubicBezTo>
                        <a:pt x="15" y="3"/>
                        <a:pt x="17" y="7"/>
                        <a:pt x="16" y="11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5" name="Freeform 180"/>
                <p:cNvSpPr/>
                <p:nvPr/>
              </p:nvSpPr>
              <p:spPr bwMode="auto">
                <a:xfrm>
                  <a:off x="5982" y="1283"/>
                  <a:ext cx="19" cy="18"/>
                </a:xfrm>
                <a:custGeom>
                  <a:avLst/>
                  <a:gdLst>
                    <a:gd name="T0" fmla="*/ 15 w 17"/>
                    <a:gd name="T1" fmla="*/ 10 h 16"/>
                    <a:gd name="T2" fmla="*/ 6 w 17"/>
                    <a:gd name="T3" fmla="*/ 14 h 16"/>
                    <a:gd name="T4" fmla="*/ 1 w 17"/>
                    <a:gd name="T5" fmla="*/ 5 h 16"/>
                    <a:gd name="T6" fmla="*/ 10 w 17"/>
                    <a:gd name="T7" fmla="*/ 1 h 16"/>
                    <a:gd name="T8" fmla="*/ 15 w 17"/>
                    <a:gd name="T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5" y="10"/>
                      </a:moveTo>
                      <a:cubicBezTo>
                        <a:pt x="14" y="14"/>
                        <a:pt x="10" y="16"/>
                        <a:pt x="6" y="14"/>
                      </a:cubicBezTo>
                      <a:cubicBezTo>
                        <a:pt x="2" y="13"/>
                        <a:pt x="0" y="9"/>
                        <a:pt x="1" y="5"/>
                      </a:cubicBezTo>
                      <a:cubicBezTo>
                        <a:pt x="2" y="2"/>
                        <a:pt x="6" y="0"/>
                        <a:pt x="10" y="1"/>
                      </a:cubicBezTo>
                      <a:cubicBezTo>
                        <a:pt x="14" y="3"/>
                        <a:pt x="17" y="7"/>
                        <a:pt x="15" y="10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6" name="Freeform 181"/>
                <p:cNvSpPr>
                  <a:spLocks noEditPoints="1"/>
                </p:cNvSpPr>
                <p:nvPr/>
              </p:nvSpPr>
              <p:spPr bwMode="auto">
                <a:xfrm>
                  <a:off x="5914" y="1250"/>
                  <a:ext cx="173" cy="153"/>
                </a:xfrm>
                <a:custGeom>
                  <a:avLst/>
                  <a:gdLst>
                    <a:gd name="T0" fmla="*/ 69 w 158"/>
                    <a:gd name="T1" fmla="*/ 90 h 139"/>
                    <a:gd name="T2" fmla="*/ 71 w 158"/>
                    <a:gd name="T3" fmla="*/ 77 h 139"/>
                    <a:gd name="T4" fmla="*/ 79 w 158"/>
                    <a:gd name="T5" fmla="*/ 86 h 139"/>
                    <a:gd name="T6" fmla="*/ 66 w 158"/>
                    <a:gd name="T7" fmla="*/ 0 h 139"/>
                    <a:gd name="T8" fmla="*/ 55 w 158"/>
                    <a:gd name="T9" fmla="*/ 45 h 139"/>
                    <a:gd name="T10" fmla="*/ 11 w 158"/>
                    <a:gd name="T11" fmla="*/ 35 h 139"/>
                    <a:gd name="T12" fmla="*/ 45 w 158"/>
                    <a:gd name="T13" fmla="*/ 49 h 139"/>
                    <a:gd name="T14" fmla="*/ 55 w 158"/>
                    <a:gd name="T15" fmla="*/ 45 h 139"/>
                    <a:gd name="T16" fmla="*/ 53 w 158"/>
                    <a:gd name="T17" fmla="*/ 59 h 139"/>
                    <a:gd name="T18" fmla="*/ 50 w 158"/>
                    <a:gd name="T19" fmla="*/ 58 h 139"/>
                    <a:gd name="T20" fmla="*/ 31 w 158"/>
                    <a:gd name="T21" fmla="*/ 70 h 139"/>
                    <a:gd name="T22" fmla="*/ 38 w 158"/>
                    <a:gd name="T23" fmla="*/ 65 h 139"/>
                    <a:gd name="T24" fmla="*/ 46 w 158"/>
                    <a:gd name="T25" fmla="*/ 74 h 139"/>
                    <a:gd name="T26" fmla="*/ 24 w 158"/>
                    <a:gd name="T27" fmla="*/ 120 h 139"/>
                    <a:gd name="T28" fmla="*/ 62 w 158"/>
                    <a:gd name="T29" fmla="*/ 93 h 139"/>
                    <a:gd name="T30" fmla="*/ 88 w 158"/>
                    <a:gd name="T31" fmla="*/ 139 h 139"/>
                    <a:gd name="T32" fmla="*/ 86 w 158"/>
                    <a:gd name="T33" fmla="*/ 119 h 139"/>
                    <a:gd name="T34" fmla="*/ 80 w 158"/>
                    <a:gd name="T35" fmla="*/ 110 h 139"/>
                    <a:gd name="T36" fmla="*/ 86 w 158"/>
                    <a:gd name="T37" fmla="*/ 88 h 139"/>
                    <a:gd name="T38" fmla="*/ 114 w 158"/>
                    <a:gd name="T39" fmla="*/ 89 h 139"/>
                    <a:gd name="T40" fmla="*/ 124 w 158"/>
                    <a:gd name="T41" fmla="*/ 82 h 139"/>
                    <a:gd name="T42" fmla="*/ 113 w 158"/>
                    <a:gd name="T43" fmla="*/ 83 h 139"/>
                    <a:gd name="T44" fmla="*/ 106 w 158"/>
                    <a:gd name="T45" fmla="*/ 89 h 139"/>
                    <a:gd name="T46" fmla="*/ 98 w 158"/>
                    <a:gd name="T47" fmla="*/ 81 h 139"/>
                    <a:gd name="T48" fmla="*/ 98 w 158"/>
                    <a:gd name="T49" fmla="*/ 79 h 139"/>
                    <a:gd name="T50" fmla="*/ 140 w 158"/>
                    <a:gd name="T51" fmla="*/ 54 h 139"/>
                    <a:gd name="T52" fmla="*/ 85 w 158"/>
                    <a:gd name="T53" fmla="*/ 71 h 139"/>
                    <a:gd name="T54" fmla="*/ 82 w 158"/>
                    <a:gd name="T55" fmla="*/ 65 h 139"/>
                    <a:gd name="T56" fmla="*/ 74 w 158"/>
                    <a:gd name="T57" fmla="*/ 56 h 139"/>
                    <a:gd name="T58" fmla="*/ 83 w 158"/>
                    <a:gd name="T59" fmla="*/ 52 h 139"/>
                    <a:gd name="T60" fmla="*/ 82 w 158"/>
                    <a:gd name="T61" fmla="*/ 33 h 139"/>
                    <a:gd name="T62" fmla="*/ 75 w 158"/>
                    <a:gd name="T63" fmla="*/ 47 h 139"/>
                    <a:gd name="T64" fmla="*/ 71 w 158"/>
                    <a:gd name="T65" fmla="*/ 45 h 139"/>
                    <a:gd name="T66" fmla="*/ 63 w 158"/>
                    <a:gd name="T67" fmla="*/ 35 h 139"/>
                    <a:gd name="T68" fmla="*/ 72 w 158"/>
                    <a:gd name="T69" fmla="*/ 31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8" h="139">
                      <a:moveTo>
                        <a:pt x="72" y="91"/>
                      </a:moveTo>
                      <a:cubicBezTo>
                        <a:pt x="71" y="91"/>
                        <a:pt x="70" y="90"/>
                        <a:pt x="69" y="90"/>
                      </a:cubicBezTo>
                      <a:cubicBezTo>
                        <a:pt x="65" y="89"/>
                        <a:pt x="63" y="84"/>
                        <a:pt x="64" y="81"/>
                      </a:cubicBezTo>
                      <a:cubicBezTo>
                        <a:pt x="65" y="78"/>
                        <a:pt x="68" y="77"/>
                        <a:pt x="71" y="77"/>
                      </a:cubicBezTo>
                      <a:cubicBezTo>
                        <a:pt x="72" y="77"/>
                        <a:pt x="73" y="77"/>
                        <a:pt x="74" y="77"/>
                      </a:cubicBezTo>
                      <a:cubicBezTo>
                        <a:pt x="78" y="79"/>
                        <a:pt x="80" y="83"/>
                        <a:pt x="79" y="86"/>
                      </a:cubicBezTo>
                      <a:cubicBezTo>
                        <a:pt x="78" y="89"/>
                        <a:pt x="75" y="91"/>
                        <a:pt x="72" y="91"/>
                      </a:cubicBezTo>
                      <a:moveTo>
                        <a:pt x="66" y="0"/>
                      </a:moveTo>
                      <a:cubicBezTo>
                        <a:pt x="66" y="0"/>
                        <a:pt x="62" y="46"/>
                        <a:pt x="55" y="46"/>
                      </a:cubicBezTo>
                      <a:cubicBezTo>
                        <a:pt x="55" y="46"/>
                        <a:pt x="55" y="46"/>
                        <a:pt x="55" y="45"/>
                      </a:cubicBezTo>
                      <a:cubicBezTo>
                        <a:pt x="49" y="43"/>
                        <a:pt x="13" y="34"/>
                        <a:pt x="9" y="34"/>
                      </a:cubicBezTo>
                      <a:cubicBezTo>
                        <a:pt x="9" y="34"/>
                        <a:pt x="9" y="35"/>
                        <a:pt x="11" y="35"/>
                      </a:cubicBezTo>
                      <a:cubicBezTo>
                        <a:pt x="19" y="38"/>
                        <a:pt x="35" y="45"/>
                        <a:pt x="45" y="51"/>
                      </a:cubicBezTo>
                      <a:cubicBezTo>
                        <a:pt x="45" y="50"/>
                        <a:pt x="45" y="50"/>
                        <a:pt x="45" y="49"/>
                      </a:cubicBezTo>
                      <a:cubicBezTo>
                        <a:pt x="46" y="47"/>
                        <a:pt x="49" y="45"/>
                        <a:pt x="52" y="45"/>
                      </a:cubicBezTo>
                      <a:cubicBezTo>
                        <a:pt x="53" y="45"/>
                        <a:pt x="54" y="45"/>
                        <a:pt x="55" y="45"/>
                      </a:cubicBezTo>
                      <a:cubicBezTo>
                        <a:pt x="59" y="47"/>
                        <a:pt x="61" y="51"/>
                        <a:pt x="60" y="55"/>
                      </a:cubicBezTo>
                      <a:cubicBezTo>
                        <a:pt x="59" y="57"/>
                        <a:pt x="56" y="59"/>
                        <a:pt x="53" y="59"/>
                      </a:cubicBezTo>
                      <a:cubicBezTo>
                        <a:pt x="52" y="59"/>
                        <a:pt x="51" y="59"/>
                        <a:pt x="50" y="58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39" y="60"/>
                        <a:pt x="0" y="64"/>
                        <a:pt x="10" y="66"/>
                      </a:cubicBezTo>
                      <a:cubicBezTo>
                        <a:pt x="14" y="67"/>
                        <a:pt x="22" y="68"/>
                        <a:pt x="31" y="70"/>
                      </a:cubicBezTo>
                      <a:cubicBezTo>
                        <a:pt x="31" y="70"/>
                        <a:pt x="32" y="69"/>
                        <a:pt x="32" y="69"/>
                      </a:cubicBezTo>
                      <a:cubicBezTo>
                        <a:pt x="33" y="66"/>
                        <a:pt x="35" y="65"/>
                        <a:pt x="38" y="65"/>
                      </a:cubicBezTo>
                      <a:cubicBezTo>
                        <a:pt x="39" y="65"/>
                        <a:pt x="40" y="65"/>
                        <a:pt x="41" y="65"/>
                      </a:cubicBezTo>
                      <a:cubicBezTo>
                        <a:pt x="45" y="67"/>
                        <a:pt x="47" y="71"/>
                        <a:pt x="46" y="74"/>
                      </a:cubicBezTo>
                      <a:cubicBezTo>
                        <a:pt x="55" y="77"/>
                        <a:pt x="60" y="79"/>
                        <a:pt x="56" y="81"/>
                      </a:cubicBezTo>
                      <a:cubicBezTo>
                        <a:pt x="47" y="85"/>
                        <a:pt x="21" y="120"/>
                        <a:pt x="24" y="120"/>
                      </a:cubicBezTo>
                      <a:cubicBezTo>
                        <a:pt x="24" y="120"/>
                        <a:pt x="25" y="119"/>
                        <a:pt x="25" y="119"/>
                      </a:cubicBezTo>
                      <a:cubicBezTo>
                        <a:pt x="32" y="115"/>
                        <a:pt x="54" y="93"/>
                        <a:pt x="62" y="93"/>
                      </a:cubicBezTo>
                      <a:cubicBezTo>
                        <a:pt x="64" y="93"/>
                        <a:pt x="65" y="94"/>
                        <a:pt x="65" y="95"/>
                      </a:cubicBezTo>
                      <a:cubicBezTo>
                        <a:pt x="70" y="102"/>
                        <a:pt x="86" y="139"/>
                        <a:pt x="88" y="139"/>
                      </a:cubicBezTo>
                      <a:cubicBezTo>
                        <a:pt x="88" y="139"/>
                        <a:pt x="88" y="139"/>
                        <a:pt x="88" y="138"/>
                      </a:cubicBezTo>
                      <a:cubicBezTo>
                        <a:pt x="88" y="135"/>
                        <a:pt x="87" y="127"/>
                        <a:pt x="86" y="119"/>
                      </a:cubicBezTo>
                      <a:cubicBezTo>
                        <a:pt x="86" y="119"/>
                        <a:pt x="85" y="119"/>
                        <a:pt x="85" y="119"/>
                      </a:cubicBezTo>
                      <a:cubicBezTo>
                        <a:pt x="81" y="117"/>
                        <a:pt x="79" y="113"/>
                        <a:pt x="80" y="110"/>
                      </a:cubicBezTo>
                      <a:cubicBezTo>
                        <a:pt x="81" y="108"/>
                        <a:pt x="83" y="106"/>
                        <a:pt x="85" y="106"/>
                      </a:cubicBezTo>
                      <a:cubicBezTo>
                        <a:pt x="84" y="96"/>
                        <a:pt x="84" y="88"/>
                        <a:pt x="86" y="88"/>
                      </a:cubicBezTo>
                      <a:cubicBezTo>
                        <a:pt x="86" y="88"/>
                        <a:pt x="86" y="88"/>
                        <a:pt x="86" y="88"/>
                      </a:cubicBezTo>
                      <a:cubicBezTo>
                        <a:pt x="88" y="89"/>
                        <a:pt x="101" y="89"/>
                        <a:pt x="114" y="89"/>
                      </a:cubicBezTo>
                      <a:cubicBezTo>
                        <a:pt x="135" y="89"/>
                        <a:pt x="158" y="88"/>
                        <a:pt x="149" y="85"/>
                      </a:cubicBezTo>
                      <a:cubicBezTo>
                        <a:pt x="144" y="83"/>
                        <a:pt x="134" y="82"/>
                        <a:pt x="124" y="82"/>
                      </a:cubicBezTo>
                      <a:cubicBezTo>
                        <a:pt x="122" y="82"/>
                        <a:pt x="120" y="82"/>
                        <a:pt x="118" y="82"/>
                      </a:cubicBezTo>
                      <a:cubicBezTo>
                        <a:pt x="116" y="83"/>
                        <a:pt x="114" y="83"/>
                        <a:pt x="113" y="83"/>
                      </a:cubicBezTo>
                      <a:cubicBezTo>
                        <a:pt x="113" y="83"/>
                        <a:pt x="113" y="84"/>
                        <a:pt x="112" y="84"/>
                      </a:cubicBezTo>
                      <a:cubicBezTo>
                        <a:pt x="111" y="87"/>
                        <a:pt x="109" y="89"/>
                        <a:pt x="106" y="89"/>
                      </a:cubicBezTo>
                      <a:cubicBezTo>
                        <a:pt x="105" y="89"/>
                        <a:pt x="104" y="89"/>
                        <a:pt x="103" y="88"/>
                      </a:cubicBezTo>
                      <a:cubicBezTo>
                        <a:pt x="100" y="87"/>
                        <a:pt x="97" y="84"/>
                        <a:pt x="98" y="81"/>
                      </a:cubicBezTo>
                      <a:cubicBezTo>
                        <a:pt x="97" y="81"/>
                        <a:pt x="97" y="80"/>
                        <a:pt x="98" y="79"/>
                      </a:cubicBezTo>
                      <a:cubicBezTo>
                        <a:pt x="98" y="79"/>
                        <a:pt x="98" y="79"/>
                        <a:pt x="98" y="79"/>
                      </a:cubicBezTo>
                      <a:cubicBezTo>
                        <a:pt x="99" y="77"/>
                        <a:pt x="101" y="75"/>
                        <a:pt x="104" y="75"/>
                      </a:cubicBezTo>
                      <a:cubicBezTo>
                        <a:pt x="117" y="67"/>
                        <a:pt x="144" y="54"/>
                        <a:pt x="140" y="54"/>
                      </a:cubicBezTo>
                      <a:cubicBezTo>
                        <a:pt x="139" y="54"/>
                        <a:pt x="139" y="54"/>
                        <a:pt x="138" y="54"/>
                      </a:cubicBezTo>
                      <a:cubicBezTo>
                        <a:pt x="127" y="56"/>
                        <a:pt x="85" y="71"/>
                        <a:pt x="85" y="71"/>
                      </a:cubicBezTo>
                      <a:cubicBezTo>
                        <a:pt x="85" y="71"/>
                        <a:pt x="84" y="69"/>
                        <a:pt x="84" y="65"/>
                      </a:cubicBezTo>
                      <a:cubicBezTo>
                        <a:pt x="83" y="65"/>
                        <a:pt x="82" y="65"/>
                        <a:pt x="82" y="65"/>
                      </a:cubicBezTo>
                      <a:cubicBezTo>
                        <a:pt x="81" y="65"/>
                        <a:pt x="80" y="65"/>
                        <a:pt x="79" y="65"/>
                      </a:cubicBezTo>
                      <a:cubicBezTo>
                        <a:pt x="75" y="63"/>
                        <a:pt x="72" y="59"/>
                        <a:pt x="74" y="56"/>
                      </a:cubicBezTo>
                      <a:cubicBezTo>
                        <a:pt x="75" y="53"/>
                        <a:pt x="77" y="51"/>
                        <a:pt x="80" y="51"/>
                      </a:cubicBezTo>
                      <a:cubicBezTo>
                        <a:pt x="81" y="51"/>
                        <a:pt x="82" y="52"/>
                        <a:pt x="83" y="52"/>
                      </a:cubicBezTo>
                      <a:cubicBezTo>
                        <a:pt x="83" y="45"/>
                        <a:pt x="83" y="37"/>
                        <a:pt x="83" y="31"/>
                      </a:cubicBezTo>
                      <a:cubicBezTo>
                        <a:pt x="83" y="32"/>
                        <a:pt x="83" y="33"/>
                        <a:pt x="82" y="33"/>
                      </a:cubicBezTo>
                      <a:cubicBezTo>
                        <a:pt x="80" y="41"/>
                        <a:pt x="77" y="48"/>
                        <a:pt x="76" y="48"/>
                      </a:cubicBezTo>
                      <a:cubicBezTo>
                        <a:pt x="75" y="48"/>
                        <a:pt x="75" y="48"/>
                        <a:pt x="75" y="47"/>
                      </a:cubicBezTo>
                      <a:cubicBezTo>
                        <a:pt x="75" y="46"/>
                        <a:pt x="75" y="45"/>
                        <a:pt x="75" y="44"/>
                      </a:cubicBezTo>
                      <a:cubicBezTo>
                        <a:pt x="73" y="44"/>
                        <a:pt x="72" y="45"/>
                        <a:pt x="71" y="45"/>
                      </a:cubicBezTo>
                      <a:cubicBezTo>
                        <a:pt x="70" y="45"/>
                        <a:pt x="69" y="44"/>
                        <a:pt x="68" y="44"/>
                      </a:cubicBezTo>
                      <a:cubicBezTo>
                        <a:pt x="64" y="43"/>
                        <a:pt x="62" y="39"/>
                        <a:pt x="63" y="35"/>
                      </a:cubicBezTo>
                      <a:cubicBezTo>
                        <a:pt x="64" y="32"/>
                        <a:pt x="66" y="31"/>
                        <a:pt x="69" y="31"/>
                      </a:cubicBezTo>
                      <a:cubicBezTo>
                        <a:pt x="70" y="31"/>
                        <a:pt x="71" y="31"/>
                        <a:pt x="72" y="31"/>
                      </a:cubicBezTo>
                      <a:cubicBezTo>
                        <a:pt x="69" y="17"/>
                        <a:pt x="66" y="0"/>
                        <a:pt x="6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7" name="Freeform 182"/>
                <p:cNvSpPr/>
                <p:nvPr/>
              </p:nvSpPr>
              <p:spPr bwMode="auto">
                <a:xfrm>
                  <a:off x="5964" y="1299"/>
                  <a:ext cx="17" cy="16"/>
                </a:xfrm>
                <a:custGeom>
                  <a:avLst/>
                  <a:gdLst>
                    <a:gd name="T0" fmla="*/ 7 w 16"/>
                    <a:gd name="T1" fmla="*/ 0 h 14"/>
                    <a:gd name="T2" fmla="*/ 0 w 16"/>
                    <a:gd name="T3" fmla="*/ 4 h 14"/>
                    <a:gd name="T4" fmla="*/ 0 w 16"/>
                    <a:gd name="T5" fmla="*/ 6 h 14"/>
                    <a:gd name="T6" fmla="*/ 5 w 16"/>
                    <a:gd name="T7" fmla="*/ 13 h 14"/>
                    <a:gd name="T8" fmla="*/ 5 w 16"/>
                    <a:gd name="T9" fmla="*/ 13 h 14"/>
                    <a:gd name="T10" fmla="*/ 5 w 16"/>
                    <a:gd name="T11" fmla="*/ 13 h 14"/>
                    <a:gd name="T12" fmla="*/ 8 w 16"/>
                    <a:gd name="T13" fmla="*/ 14 h 14"/>
                    <a:gd name="T14" fmla="*/ 15 w 16"/>
                    <a:gd name="T15" fmla="*/ 10 h 14"/>
                    <a:gd name="T16" fmla="*/ 10 w 16"/>
                    <a:gd name="T17" fmla="*/ 0 h 14"/>
                    <a:gd name="T18" fmla="*/ 7 w 16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14">
                      <a:moveTo>
                        <a:pt x="7" y="0"/>
                      </a:moveTo>
                      <a:cubicBezTo>
                        <a:pt x="4" y="0"/>
                        <a:pt x="1" y="2"/>
                        <a:pt x="0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6" y="9"/>
                        <a:pt x="10" y="12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6" y="14"/>
                        <a:pt x="7" y="14"/>
                        <a:pt x="8" y="14"/>
                      </a:cubicBezTo>
                      <a:cubicBezTo>
                        <a:pt x="11" y="14"/>
                        <a:pt x="14" y="12"/>
                        <a:pt x="15" y="10"/>
                      </a:cubicBezTo>
                      <a:cubicBezTo>
                        <a:pt x="16" y="6"/>
                        <a:pt x="14" y="2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8" name="Freeform 183"/>
                <p:cNvSpPr/>
                <p:nvPr/>
              </p:nvSpPr>
              <p:spPr bwMode="auto">
                <a:xfrm>
                  <a:off x="5948" y="1321"/>
                  <a:ext cx="18" cy="10"/>
                </a:xfrm>
                <a:custGeom>
                  <a:avLst/>
                  <a:gdLst>
                    <a:gd name="T0" fmla="*/ 7 w 16"/>
                    <a:gd name="T1" fmla="*/ 0 h 9"/>
                    <a:gd name="T2" fmla="*/ 1 w 16"/>
                    <a:gd name="T3" fmla="*/ 4 h 9"/>
                    <a:gd name="T4" fmla="*/ 0 w 16"/>
                    <a:gd name="T5" fmla="*/ 5 h 9"/>
                    <a:gd name="T6" fmla="*/ 15 w 16"/>
                    <a:gd name="T7" fmla="*/ 9 h 9"/>
                    <a:gd name="T8" fmla="*/ 10 w 16"/>
                    <a:gd name="T9" fmla="*/ 0 h 9"/>
                    <a:gd name="T10" fmla="*/ 7 w 16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9">
                      <a:moveTo>
                        <a:pt x="7" y="0"/>
                      </a:moveTo>
                      <a:cubicBezTo>
                        <a:pt x="4" y="0"/>
                        <a:pt x="2" y="1"/>
                        <a:pt x="1" y="4"/>
                      </a:cubicBezTo>
                      <a:cubicBezTo>
                        <a:pt x="1" y="4"/>
                        <a:pt x="0" y="5"/>
                        <a:pt x="0" y="5"/>
                      </a:cubicBezTo>
                      <a:cubicBezTo>
                        <a:pt x="6" y="6"/>
                        <a:pt x="11" y="8"/>
                        <a:pt x="15" y="9"/>
                      </a:cubicBezTo>
                      <a:cubicBezTo>
                        <a:pt x="16" y="6"/>
                        <a:pt x="14" y="2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9" name="Freeform 184"/>
                <p:cNvSpPr/>
                <p:nvPr/>
              </p:nvSpPr>
              <p:spPr bwMode="auto">
                <a:xfrm>
                  <a:off x="5983" y="1335"/>
                  <a:ext cx="19" cy="15"/>
                </a:xfrm>
                <a:custGeom>
                  <a:avLst/>
                  <a:gdLst>
                    <a:gd name="T0" fmla="*/ 8 w 17"/>
                    <a:gd name="T1" fmla="*/ 0 h 14"/>
                    <a:gd name="T2" fmla="*/ 1 w 17"/>
                    <a:gd name="T3" fmla="*/ 4 h 14"/>
                    <a:gd name="T4" fmla="*/ 6 w 17"/>
                    <a:gd name="T5" fmla="*/ 13 h 14"/>
                    <a:gd name="T6" fmla="*/ 9 w 17"/>
                    <a:gd name="T7" fmla="*/ 14 h 14"/>
                    <a:gd name="T8" fmla="*/ 16 w 17"/>
                    <a:gd name="T9" fmla="*/ 9 h 14"/>
                    <a:gd name="T10" fmla="*/ 11 w 17"/>
                    <a:gd name="T11" fmla="*/ 0 h 14"/>
                    <a:gd name="T12" fmla="*/ 8 w 17"/>
                    <a:gd name="T1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4">
                      <a:moveTo>
                        <a:pt x="8" y="0"/>
                      </a:moveTo>
                      <a:cubicBezTo>
                        <a:pt x="5" y="0"/>
                        <a:pt x="2" y="1"/>
                        <a:pt x="1" y="4"/>
                      </a:cubicBezTo>
                      <a:cubicBezTo>
                        <a:pt x="0" y="7"/>
                        <a:pt x="2" y="12"/>
                        <a:pt x="6" y="13"/>
                      </a:cubicBezTo>
                      <a:cubicBezTo>
                        <a:pt x="7" y="13"/>
                        <a:pt x="8" y="14"/>
                        <a:pt x="9" y="14"/>
                      </a:cubicBezTo>
                      <a:cubicBezTo>
                        <a:pt x="12" y="14"/>
                        <a:pt x="15" y="12"/>
                        <a:pt x="16" y="9"/>
                      </a:cubicBezTo>
                      <a:cubicBezTo>
                        <a:pt x="17" y="6"/>
                        <a:pt x="15" y="2"/>
                        <a:pt x="11" y="0"/>
                      </a:cubicBezTo>
                      <a:cubicBezTo>
                        <a:pt x="10" y="0"/>
                        <a:pt x="9" y="0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0" name="Freeform 185"/>
                <p:cNvSpPr/>
                <p:nvPr/>
              </p:nvSpPr>
              <p:spPr bwMode="auto">
                <a:xfrm>
                  <a:off x="5993" y="1306"/>
                  <a:ext cx="13" cy="15"/>
                </a:xfrm>
                <a:custGeom>
                  <a:avLst/>
                  <a:gdLst>
                    <a:gd name="T0" fmla="*/ 8 w 12"/>
                    <a:gd name="T1" fmla="*/ 0 h 14"/>
                    <a:gd name="T2" fmla="*/ 2 w 12"/>
                    <a:gd name="T3" fmla="*/ 5 h 14"/>
                    <a:gd name="T4" fmla="*/ 7 w 12"/>
                    <a:gd name="T5" fmla="*/ 14 h 14"/>
                    <a:gd name="T6" fmla="*/ 10 w 12"/>
                    <a:gd name="T7" fmla="*/ 14 h 14"/>
                    <a:gd name="T8" fmla="*/ 12 w 12"/>
                    <a:gd name="T9" fmla="*/ 14 h 14"/>
                    <a:gd name="T10" fmla="*/ 11 w 12"/>
                    <a:gd name="T11" fmla="*/ 1 h 14"/>
                    <a:gd name="T12" fmla="*/ 8 w 12"/>
                    <a:gd name="T1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4">
                      <a:moveTo>
                        <a:pt x="8" y="0"/>
                      </a:moveTo>
                      <a:cubicBezTo>
                        <a:pt x="5" y="0"/>
                        <a:pt x="3" y="2"/>
                        <a:pt x="2" y="5"/>
                      </a:cubicBezTo>
                      <a:cubicBezTo>
                        <a:pt x="0" y="8"/>
                        <a:pt x="3" y="12"/>
                        <a:pt x="7" y="14"/>
                      </a:cubicBezTo>
                      <a:cubicBezTo>
                        <a:pt x="8" y="14"/>
                        <a:pt x="9" y="14"/>
                        <a:pt x="10" y="14"/>
                      </a:cubicBezTo>
                      <a:cubicBezTo>
                        <a:pt x="10" y="14"/>
                        <a:pt x="11" y="14"/>
                        <a:pt x="12" y="14"/>
                      </a:cubicBezTo>
                      <a:cubicBezTo>
                        <a:pt x="12" y="10"/>
                        <a:pt x="11" y="6"/>
                        <a:pt x="11" y="1"/>
                      </a:cubicBezTo>
                      <a:cubicBezTo>
                        <a:pt x="10" y="1"/>
                        <a:pt x="9" y="0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1" name="Freeform 186"/>
                <p:cNvSpPr>
                  <a:spLocks noEditPoints="1"/>
                </p:cNvSpPr>
                <p:nvPr/>
              </p:nvSpPr>
              <p:spPr bwMode="auto">
                <a:xfrm>
                  <a:off x="6020" y="1332"/>
                  <a:ext cx="18" cy="16"/>
                </a:xfrm>
                <a:custGeom>
                  <a:avLst/>
                  <a:gdLst>
                    <a:gd name="T0" fmla="*/ 1 w 16"/>
                    <a:gd name="T1" fmla="*/ 6 h 14"/>
                    <a:gd name="T2" fmla="*/ 6 w 16"/>
                    <a:gd name="T3" fmla="*/ 13 h 14"/>
                    <a:gd name="T4" fmla="*/ 9 w 16"/>
                    <a:gd name="T5" fmla="*/ 14 h 14"/>
                    <a:gd name="T6" fmla="*/ 15 w 16"/>
                    <a:gd name="T7" fmla="*/ 9 h 14"/>
                    <a:gd name="T8" fmla="*/ 16 w 16"/>
                    <a:gd name="T9" fmla="*/ 8 h 14"/>
                    <a:gd name="T10" fmla="*/ 15 w 16"/>
                    <a:gd name="T11" fmla="*/ 8 h 14"/>
                    <a:gd name="T12" fmla="*/ 1 w 16"/>
                    <a:gd name="T13" fmla="*/ 6 h 14"/>
                    <a:gd name="T14" fmla="*/ 7 w 16"/>
                    <a:gd name="T15" fmla="*/ 0 h 14"/>
                    <a:gd name="T16" fmla="*/ 1 w 16"/>
                    <a:gd name="T17" fmla="*/ 4 h 14"/>
                    <a:gd name="T18" fmla="*/ 7 w 16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14">
                      <a:moveTo>
                        <a:pt x="1" y="6"/>
                      </a:moveTo>
                      <a:cubicBezTo>
                        <a:pt x="0" y="9"/>
                        <a:pt x="3" y="12"/>
                        <a:pt x="6" y="13"/>
                      </a:cubicBezTo>
                      <a:cubicBezTo>
                        <a:pt x="7" y="14"/>
                        <a:pt x="8" y="14"/>
                        <a:pt x="9" y="14"/>
                      </a:cubicBezTo>
                      <a:cubicBezTo>
                        <a:pt x="12" y="14"/>
                        <a:pt x="14" y="12"/>
                        <a:pt x="15" y="9"/>
                      </a:cubicBezTo>
                      <a:cubicBezTo>
                        <a:pt x="16" y="9"/>
                        <a:pt x="16" y="8"/>
                        <a:pt x="16" y="8"/>
                      </a:cubicBezTo>
                      <a:cubicBezTo>
                        <a:pt x="16" y="8"/>
                        <a:pt x="15" y="8"/>
                        <a:pt x="15" y="8"/>
                      </a:cubicBezTo>
                      <a:cubicBezTo>
                        <a:pt x="8" y="8"/>
                        <a:pt x="2" y="7"/>
                        <a:pt x="1" y="6"/>
                      </a:cubicBezTo>
                      <a:moveTo>
                        <a:pt x="7" y="0"/>
                      </a:moveTo>
                      <a:cubicBezTo>
                        <a:pt x="4" y="0"/>
                        <a:pt x="2" y="2"/>
                        <a:pt x="1" y="4"/>
                      </a:cubicBezTo>
                      <a:cubicBezTo>
                        <a:pt x="2" y="3"/>
                        <a:pt x="4" y="2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2" name="Freeform 187"/>
                <p:cNvSpPr/>
                <p:nvPr/>
              </p:nvSpPr>
              <p:spPr bwMode="auto">
                <a:xfrm>
                  <a:off x="6005" y="1271"/>
                  <a:ext cx="5" cy="13"/>
                </a:xfrm>
                <a:custGeom>
                  <a:avLst/>
                  <a:gdLst>
                    <a:gd name="T0" fmla="*/ 3 w 4"/>
                    <a:gd name="T1" fmla="*/ 0 h 12"/>
                    <a:gd name="T2" fmla="*/ 2 w 4"/>
                    <a:gd name="T3" fmla="*/ 1 h 12"/>
                    <a:gd name="T4" fmla="*/ 0 w 4"/>
                    <a:gd name="T5" fmla="*/ 12 h 12"/>
                    <a:gd name="T6" fmla="*/ 3 w 4"/>
                    <a:gd name="T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2">
                      <a:moveTo>
                        <a:pt x="3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2"/>
                        <a:pt x="0" y="7"/>
                        <a:pt x="0" y="12"/>
                      </a:cubicBezTo>
                      <a:cubicBezTo>
                        <a:pt x="2" y="6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3" name="Freeform 188"/>
                <p:cNvSpPr/>
                <p:nvPr/>
              </p:nvSpPr>
              <p:spPr bwMode="auto">
                <a:xfrm>
                  <a:off x="6001" y="1366"/>
                  <a:ext cx="7" cy="15"/>
                </a:xfrm>
                <a:custGeom>
                  <a:avLst/>
                  <a:gdLst>
                    <a:gd name="T0" fmla="*/ 6 w 7"/>
                    <a:gd name="T1" fmla="*/ 0 h 13"/>
                    <a:gd name="T2" fmla="*/ 1 w 7"/>
                    <a:gd name="T3" fmla="*/ 4 h 13"/>
                    <a:gd name="T4" fmla="*/ 6 w 7"/>
                    <a:gd name="T5" fmla="*/ 13 h 13"/>
                    <a:gd name="T6" fmla="*/ 7 w 7"/>
                    <a:gd name="T7" fmla="*/ 13 h 13"/>
                    <a:gd name="T8" fmla="*/ 6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6" y="0"/>
                      </a:moveTo>
                      <a:cubicBezTo>
                        <a:pt x="4" y="0"/>
                        <a:pt x="2" y="2"/>
                        <a:pt x="1" y="4"/>
                      </a:cubicBezTo>
                      <a:cubicBezTo>
                        <a:pt x="0" y="7"/>
                        <a:pt x="2" y="11"/>
                        <a:pt x="6" y="13"/>
                      </a:cubicBezTo>
                      <a:cubicBezTo>
                        <a:pt x="6" y="13"/>
                        <a:pt x="7" y="13"/>
                        <a:pt x="7" y="13"/>
                      </a:cubicBezTo>
                      <a:cubicBezTo>
                        <a:pt x="6" y="9"/>
                        <a:pt x="6" y="4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4" name="Freeform 189"/>
                <p:cNvSpPr/>
                <p:nvPr/>
              </p:nvSpPr>
              <p:spPr bwMode="auto">
                <a:xfrm>
                  <a:off x="5982" y="1284"/>
                  <a:ext cx="14" cy="15"/>
                </a:xfrm>
                <a:custGeom>
                  <a:avLst/>
                  <a:gdLst>
                    <a:gd name="T0" fmla="*/ 7 w 13"/>
                    <a:gd name="T1" fmla="*/ 0 h 14"/>
                    <a:gd name="T2" fmla="*/ 1 w 13"/>
                    <a:gd name="T3" fmla="*/ 4 h 14"/>
                    <a:gd name="T4" fmla="*/ 6 w 13"/>
                    <a:gd name="T5" fmla="*/ 13 h 14"/>
                    <a:gd name="T6" fmla="*/ 9 w 13"/>
                    <a:gd name="T7" fmla="*/ 14 h 14"/>
                    <a:gd name="T8" fmla="*/ 13 w 13"/>
                    <a:gd name="T9" fmla="*/ 13 h 14"/>
                    <a:gd name="T10" fmla="*/ 10 w 13"/>
                    <a:gd name="T11" fmla="*/ 0 h 14"/>
                    <a:gd name="T12" fmla="*/ 7 w 13"/>
                    <a:gd name="T1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4">
                      <a:moveTo>
                        <a:pt x="7" y="0"/>
                      </a:moveTo>
                      <a:cubicBezTo>
                        <a:pt x="4" y="0"/>
                        <a:pt x="2" y="1"/>
                        <a:pt x="1" y="4"/>
                      </a:cubicBezTo>
                      <a:cubicBezTo>
                        <a:pt x="0" y="8"/>
                        <a:pt x="2" y="12"/>
                        <a:pt x="6" y="13"/>
                      </a:cubicBezTo>
                      <a:cubicBezTo>
                        <a:pt x="7" y="13"/>
                        <a:pt x="8" y="14"/>
                        <a:pt x="9" y="14"/>
                      </a:cubicBezTo>
                      <a:cubicBezTo>
                        <a:pt x="10" y="14"/>
                        <a:pt x="11" y="13"/>
                        <a:pt x="13" y="13"/>
                      </a:cubicBezTo>
                      <a:cubicBezTo>
                        <a:pt x="12" y="10"/>
                        <a:pt x="11" y="5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5" name="Freeform 190"/>
                <p:cNvSpPr/>
                <p:nvPr/>
              </p:nvSpPr>
              <p:spPr bwMode="auto">
                <a:xfrm>
                  <a:off x="5838" y="1246"/>
                  <a:ext cx="49" cy="107"/>
                </a:xfrm>
                <a:custGeom>
                  <a:avLst/>
                  <a:gdLst>
                    <a:gd name="T0" fmla="*/ 18 w 45"/>
                    <a:gd name="T1" fmla="*/ 0 h 98"/>
                    <a:gd name="T2" fmla="*/ 10 w 45"/>
                    <a:gd name="T3" fmla="*/ 36 h 98"/>
                    <a:gd name="T4" fmla="*/ 1 w 45"/>
                    <a:gd name="T5" fmla="*/ 65 h 98"/>
                    <a:gd name="T6" fmla="*/ 18 w 45"/>
                    <a:gd name="T7" fmla="*/ 98 h 98"/>
                    <a:gd name="T8" fmla="*/ 19 w 45"/>
                    <a:gd name="T9" fmla="*/ 98 h 98"/>
                    <a:gd name="T10" fmla="*/ 27 w 45"/>
                    <a:gd name="T11" fmla="*/ 63 h 98"/>
                    <a:gd name="T12" fmla="*/ 39 w 45"/>
                    <a:gd name="T13" fmla="*/ 30 h 98"/>
                    <a:gd name="T14" fmla="*/ 20 w 45"/>
                    <a:gd name="T15" fmla="*/ 0 h 98"/>
                    <a:gd name="T16" fmla="*/ 18 w 45"/>
                    <a:gd name="T17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5" h="98">
                      <a:moveTo>
                        <a:pt x="18" y="0"/>
                      </a:moveTo>
                      <a:cubicBezTo>
                        <a:pt x="9" y="0"/>
                        <a:pt x="10" y="26"/>
                        <a:pt x="10" y="36"/>
                      </a:cubicBezTo>
                      <a:cubicBezTo>
                        <a:pt x="11" y="46"/>
                        <a:pt x="3" y="49"/>
                        <a:pt x="1" y="65"/>
                      </a:cubicBezTo>
                      <a:cubicBezTo>
                        <a:pt x="0" y="81"/>
                        <a:pt x="18" y="98"/>
                        <a:pt x="18" y="98"/>
                      </a:cubicBezTo>
                      <a:cubicBezTo>
                        <a:pt x="18" y="98"/>
                        <a:pt x="19" y="98"/>
                        <a:pt x="19" y="98"/>
                      </a:cubicBezTo>
                      <a:cubicBezTo>
                        <a:pt x="28" y="98"/>
                        <a:pt x="30" y="76"/>
                        <a:pt x="27" y="63"/>
                      </a:cubicBezTo>
                      <a:cubicBezTo>
                        <a:pt x="24" y="49"/>
                        <a:pt x="34" y="44"/>
                        <a:pt x="39" y="30"/>
                      </a:cubicBezTo>
                      <a:cubicBezTo>
                        <a:pt x="45" y="15"/>
                        <a:pt x="30" y="4"/>
                        <a:pt x="20" y="0"/>
                      </a:cubicBezTo>
                      <a:cubicBezTo>
                        <a:pt x="19" y="0"/>
                        <a:pt x="18" y="0"/>
                        <a:pt x="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6" name="Freeform 191"/>
                <p:cNvSpPr/>
                <p:nvPr/>
              </p:nvSpPr>
              <p:spPr bwMode="auto">
                <a:xfrm>
                  <a:off x="5848" y="1401"/>
                  <a:ext cx="108" cy="62"/>
                </a:xfrm>
                <a:custGeom>
                  <a:avLst/>
                  <a:gdLst>
                    <a:gd name="T0" fmla="*/ 14 w 98"/>
                    <a:gd name="T1" fmla="*/ 0 h 56"/>
                    <a:gd name="T2" fmla="*/ 10 w 98"/>
                    <a:gd name="T3" fmla="*/ 0 h 56"/>
                    <a:gd name="T4" fmla="*/ 20 w 98"/>
                    <a:gd name="T5" fmla="*/ 29 h 56"/>
                    <a:gd name="T6" fmla="*/ 54 w 98"/>
                    <a:gd name="T7" fmla="*/ 48 h 56"/>
                    <a:gd name="T8" fmla="*/ 75 w 98"/>
                    <a:gd name="T9" fmla="*/ 56 h 56"/>
                    <a:gd name="T10" fmla="*/ 87 w 98"/>
                    <a:gd name="T11" fmla="*/ 50 h 56"/>
                    <a:gd name="T12" fmla="*/ 85 w 98"/>
                    <a:gd name="T13" fmla="*/ 26 h 56"/>
                    <a:gd name="T14" fmla="*/ 80 w 98"/>
                    <a:gd name="T15" fmla="*/ 26 h 56"/>
                    <a:gd name="T16" fmla="*/ 67 w 98"/>
                    <a:gd name="T17" fmla="*/ 27 h 56"/>
                    <a:gd name="T18" fmla="*/ 54 w 98"/>
                    <a:gd name="T19" fmla="*/ 28 h 56"/>
                    <a:gd name="T20" fmla="*/ 39 w 98"/>
                    <a:gd name="T21" fmla="*/ 23 h 56"/>
                    <a:gd name="T22" fmla="*/ 14 w 98"/>
                    <a:gd name="T2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" h="56">
                      <a:moveTo>
                        <a:pt x="14" y="0"/>
                      </a:moveTo>
                      <a:cubicBezTo>
                        <a:pt x="12" y="0"/>
                        <a:pt x="11" y="0"/>
                        <a:pt x="10" y="0"/>
                      </a:cubicBezTo>
                      <a:cubicBezTo>
                        <a:pt x="10" y="0"/>
                        <a:pt x="0" y="15"/>
                        <a:pt x="20" y="29"/>
                      </a:cubicBezTo>
                      <a:cubicBezTo>
                        <a:pt x="40" y="42"/>
                        <a:pt x="40" y="41"/>
                        <a:pt x="54" y="48"/>
                      </a:cubicBezTo>
                      <a:cubicBezTo>
                        <a:pt x="62" y="52"/>
                        <a:pt x="69" y="56"/>
                        <a:pt x="75" y="56"/>
                      </a:cubicBezTo>
                      <a:cubicBezTo>
                        <a:pt x="80" y="56"/>
                        <a:pt x="83" y="54"/>
                        <a:pt x="87" y="50"/>
                      </a:cubicBezTo>
                      <a:cubicBezTo>
                        <a:pt x="95" y="38"/>
                        <a:pt x="98" y="29"/>
                        <a:pt x="85" y="26"/>
                      </a:cubicBezTo>
                      <a:cubicBezTo>
                        <a:pt x="83" y="26"/>
                        <a:pt x="81" y="26"/>
                        <a:pt x="80" y="26"/>
                      </a:cubicBezTo>
                      <a:cubicBezTo>
                        <a:pt x="76" y="26"/>
                        <a:pt x="71" y="26"/>
                        <a:pt x="67" y="27"/>
                      </a:cubicBezTo>
                      <a:cubicBezTo>
                        <a:pt x="63" y="28"/>
                        <a:pt x="58" y="28"/>
                        <a:pt x="54" y="28"/>
                      </a:cubicBezTo>
                      <a:cubicBezTo>
                        <a:pt x="48" y="28"/>
                        <a:pt x="43" y="27"/>
                        <a:pt x="39" y="23"/>
                      </a:cubicBezTo>
                      <a:cubicBezTo>
                        <a:pt x="27" y="14"/>
                        <a:pt x="23" y="0"/>
                        <a:pt x="1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7" name="Freeform 192"/>
                <p:cNvSpPr/>
                <p:nvPr/>
              </p:nvSpPr>
              <p:spPr bwMode="auto">
                <a:xfrm>
                  <a:off x="5995" y="1416"/>
                  <a:ext cx="87" cy="66"/>
                </a:xfrm>
                <a:custGeom>
                  <a:avLst/>
                  <a:gdLst>
                    <a:gd name="T0" fmla="*/ 68 w 79"/>
                    <a:gd name="T1" fmla="*/ 0 h 60"/>
                    <a:gd name="T2" fmla="*/ 43 w 79"/>
                    <a:gd name="T3" fmla="*/ 25 h 60"/>
                    <a:gd name="T4" fmla="*/ 32 w 79"/>
                    <a:gd name="T5" fmla="*/ 43 h 60"/>
                    <a:gd name="T6" fmla="*/ 27 w 79"/>
                    <a:gd name="T7" fmla="*/ 42 h 60"/>
                    <a:gd name="T8" fmla="*/ 6 w 79"/>
                    <a:gd name="T9" fmla="*/ 31 h 60"/>
                    <a:gd name="T10" fmla="*/ 0 w 79"/>
                    <a:gd name="T11" fmla="*/ 36 h 60"/>
                    <a:gd name="T12" fmla="*/ 12 w 79"/>
                    <a:gd name="T13" fmla="*/ 60 h 60"/>
                    <a:gd name="T14" fmla="*/ 14 w 79"/>
                    <a:gd name="T15" fmla="*/ 60 h 60"/>
                    <a:gd name="T16" fmla="*/ 63 w 79"/>
                    <a:gd name="T17" fmla="*/ 40 h 60"/>
                    <a:gd name="T18" fmla="*/ 69 w 79"/>
                    <a:gd name="T19" fmla="*/ 0 h 60"/>
                    <a:gd name="T20" fmla="*/ 68 w 79"/>
                    <a:gd name="T21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9" h="60">
                      <a:moveTo>
                        <a:pt x="68" y="0"/>
                      </a:moveTo>
                      <a:cubicBezTo>
                        <a:pt x="59" y="0"/>
                        <a:pt x="47" y="15"/>
                        <a:pt x="43" y="25"/>
                      </a:cubicBezTo>
                      <a:cubicBezTo>
                        <a:pt x="40" y="34"/>
                        <a:pt x="38" y="43"/>
                        <a:pt x="32" y="43"/>
                      </a:cubicBezTo>
                      <a:cubicBezTo>
                        <a:pt x="30" y="43"/>
                        <a:pt x="29" y="42"/>
                        <a:pt x="27" y="42"/>
                      </a:cubicBezTo>
                      <a:cubicBezTo>
                        <a:pt x="19" y="39"/>
                        <a:pt x="12" y="31"/>
                        <a:pt x="6" y="31"/>
                      </a:cubicBezTo>
                      <a:cubicBezTo>
                        <a:pt x="4" y="31"/>
                        <a:pt x="2" y="32"/>
                        <a:pt x="0" y="36"/>
                      </a:cubicBezTo>
                      <a:cubicBezTo>
                        <a:pt x="0" y="36"/>
                        <a:pt x="2" y="60"/>
                        <a:pt x="12" y="60"/>
                      </a:cubicBezTo>
                      <a:cubicBezTo>
                        <a:pt x="13" y="60"/>
                        <a:pt x="13" y="60"/>
                        <a:pt x="14" y="60"/>
                      </a:cubicBezTo>
                      <a:cubicBezTo>
                        <a:pt x="26" y="56"/>
                        <a:pt x="55" y="54"/>
                        <a:pt x="63" y="40"/>
                      </a:cubicBezTo>
                      <a:cubicBezTo>
                        <a:pt x="70" y="27"/>
                        <a:pt x="79" y="1"/>
                        <a:pt x="69" y="0"/>
                      </a:cubicBezTo>
                      <a:cubicBezTo>
                        <a:pt x="69" y="0"/>
                        <a:pt x="69" y="0"/>
                        <a:pt x="6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8" name="Freeform 193"/>
                <p:cNvSpPr/>
                <p:nvPr/>
              </p:nvSpPr>
              <p:spPr bwMode="auto">
                <a:xfrm>
                  <a:off x="6085" y="1265"/>
                  <a:ext cx="63" cy="77"/>
                </a:xfrm>
                <a:custGeom>
                  <a:avLst/>
                  <a:gdLst>
                    <a:gd name="T0" fmla="*/ 16 w 57"/>
                    <a:gd name="T1" fmla="*/ 0 h 70"/>
                    <a:gd name="T2" fmla="*/ 0 w 57"/>
                    <a:gd name="T3" fmla="*/ 3 h 70"/>
                    <a:gd name="T4" fmla="*/ 20 w 57"/>
                    <a:gd name="T5" fmla="*/ 39 h 70"/>
                    <a:gd name="T6" fmla="*/ 23 w 57"/>
                    <a:gd name="T7" fmla="*/ 69 h 70"/>
                    <a:gd name="T8" fmla="*/ 27 w 57"/>
                    <a:gd name="T9" fmla="*/ 70 h 70"/>
                    <a:gd name="T10" fmla="*/ 54 w 57"/>
                    <a:gd name="T11" fmla="*/ 42 h 70"/>
                    <a:gd name="T12" fmla="*/ 36 w 57"/>
                    <a:gd name="T13" fmla="*/ 6 h 70"/>
                    <a:gd name="T14" fmla="*/ 16 w 57"/>
                    <a:gd name="T15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" h="70">
                      <a:moveTo>
                        <a:pt x="16" y="0"/>
                      </a:moveTo>
                      <a:cubicBezTo>
                        <a:pt x="7" y="0"/>
                        <a:pt x="0" y="3"/>
                        <a:pt x="0" y="3"/>
                      </a:cubicBezTo>
                      <a:cubicBezTo>
                        <a:pt x="11" y="7"/>
                        <a:pt x="23" y="26"/>
                        <a:pt x="20" y="39"/>
                      </a:cubicBezTo>
                      <a:cubicBezTo>
                        <a:pt x="17" y="53"/>
                        <a:pt x="10" y="65"/>
                        <a:pt x="23" y="69"/>
                      </a:cubicBezTo>
                      <a:cubicBezTo>
                        <a:pt x="24" y="70"/>
                        <a:pt x="26" y="70"/>
                        <a:pt x="27" y="70"/>
                      </a:cubicBezTo>
                      <a:cubicBezTo>
                        <a:pt x="39" y="70"/>
                        <a:pt x="51" y="55"/>
                        <a:pt x="54" y="42"/>
                      </a:cubicBezTo>
                      <a:cubicBezTo>
                        <a:pt x="57" y="27"/>
                        <a:pt x="52" y="19"/>
                        <a:pt x="36" y="6"/>
                      </a:cubicBezTo>
                      <a:cubicBezTo>
                        <a:pt x="30" y="1"/>
                        <a:pt x="23" y="0"/>
                        <a:pt x="1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9" name="Freeform 194"/>
                <p:cNvSpPr/>
                <p:nvPr/>
              </p:nvSpPr>
              <p:spPr bwMode="auto">
                <a:xfrm>
                  <a:off x="5956" y="1178"/>
                  <a:ext cx="90" cy="48"/>
                </a:xfrm>
                <a:custGeom>
                  <a:avLst/>
                  <a:gdLst>
                    <a:gd name="T0" fmla="*/ 35 w 82"/>
                    <a:gd name="T1" fmla="*/ 0 h 44"/>
                    <a:gd name="T2" fmla="*/ 21 w 82"/>
                    <a:gd name="T3" fmla="*/ 2 h 44"/>
                    <a:gd name="T4" fmla="*/ 1 w 82"/>
                    <a:gd name="T5" fmla="*/ 33 h 44"/>
                    <a:gd name="T6" fmla="*/ 8 w 82"/>
                    <a:gd name="T7" fmla="*/ 40 h 44"/>
                    <a:gd name="T8" fmla="*/ 38 w 82"/>
                    <a:gd name="T9" fmla="*/ 33 h 44"/>
                    <a:gd name="T10" fmla="*/ 42 w 82"/>
                    <a:gd name="T11" fmla="*/ 32 h 44"/>
                    <a:gd name="T12" fmla="*/ 69 w 82"/>
                    <a:gd name="T13" fmla="*/ 44 h 44"/>
                    <a:gd name="T14" fmla="*/ 71 w 82"/>
                    <a:gd name="T15" fmla="*/ 44 h 44"/>
                    <a:gd name="T16" fmla="*/ 67 w 82"/>
                    <a:gd name="T17" fmla="*/ 15 h 44"/>
                    <a:gd name="T18" fmla="*/ 35 w 82"/>
                    <a:gd name="T19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2" h="44">
                      <a:moveTo>
                        <a:pt x="35" y="0"/>
                      </a:moveTo>
                      <a:cubicBezTo>
                        <a:pt x="30" y="0"/>
                        <a:pt x="26" y="0"/>
                        <a:pt x="21" y="2"/>
                      </a:cubicBezTo>
                      <a:cubicBezTo>
                        <a:pt x="0" y="6"/>
                        <a:pt x="1" y="33"/>
                        <a:pt x="1" y="33"/>
                      </a:cubicBezTo>
                      <a:cubicBezTo>
                        <a:pt x="1" y="38"/>
                        <a:pt x="4" y="40"/>
                        <a:pt x="8" y="40"/>
                      </a:cubicBezTo>
                      <a:cubicBezTo>
                        <a:pt x="16" y="40"/>
                        <a:pt x="28" y="34"/>
                        <a:pt x="38" y="33"/>
                      </a:cubicBezTo>
                      <a:cubicBezTo>
                        <a:pt x="39" y="32"/>
                        <a:pt x="41" y="32"/>
                        <a:pt x="42" y="32"/>
                      </a:cubicBezTo>
                      <a:cubicBezTo>
                        <a:pt x="54" y="32"/>
                        <a:pt x="57" y="42"/>
                        <a:pt x="69" y="44"/>
                      </a:cubicBezTo>
                      <a:cubicBezTo>
                        <a:pt x="70" y="44"/>
                        <a:pt x="70" y="44"/>
                        <a:pt x="71" y="44"/>
                      </a:cubicBezTo>
                      <a:cubicBezTo>
                        <a:pt x="82" y="44"/>
                        <a:pt x="78" y="27"/>
                        <a:pt x="67" y="15"/>
                      </a:cubicBezTo>
                      <a:cubicBezTo>
                        <a:pt x="58" y="5"/>
                        <a:pt x="48" y="0"/>
                        <a:pt x="3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0" name="Freeform 195"/>
                <p:cNvSpPr/>
                <p:nvPr/>
              </p:nvSpPr>
              <p:spPr bwMode="auto">
                <a:xfrm>
                  <a:off x="600" y="1238"/>
                  <a:ext cx="1079" cy="588"/>
                </a:xfrm>
                <a:custGeom>
                  <a:avLst/>
                  <a:gdLst>
                    <a:gd name="T0" fmla="*/ 0 w 985"/>
                    <a:gd name="T1" fmla="*/ 536 h 536"/>
                    <a:gd name="T2" fmla="*/ 985 w 985"/>
                    <a:gd name="T3" fmla="*/ 0 h 536"/>
                    <a:gd name="T4" fmla="*/ 0 w 985"/>
                    <a:gd name="T5" fmla="*/ 486 h 536"/>
                    <a:gd name="T6" fmla="*/ 0 w 985"/>
                    <a:gd name="T7" fmla="*/ 536 h 5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85" h="536">
                      <a:moveTo>
                        <a:pt x="0" y="536"/>
                      </a:moveTo>
                      <a:cubicBezTo>
                        <a:pt x="0" y="536"/>
                        <a:pt x="486" y="137"/>
                        <a:pt x="985" y="0"/>
                      </a:cubicBezTo>
                      <a:cubicBezTo>
                        <a:pt x="985" y="0"/>
                        <a:pt x="598" y="112"/>
                        <a:pt x="0" y="486"/>
                      </a:cubicBezTo>
                      <a:cubicBezTo>
                        <a:pt x="0" y="536"/>
                        <a:pt x="0" y="536"/>
                        <a:pt x="0" y="536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1" name="Freeform 196"/>
                <p:cNvSpPr/>
                <p:nvPr/>
              </p:nvSpPr>
              <p:spPr bwMode="auto">
                <a:xfrm>
                  <a:off x="1898" y="1361"/>
                  <a:ext cx="205" cy="1122"/>
                </a:xfrm>
                <a:custGeom>
                  <a:avLst/>
                  <a:gdLst>
                    <a:gd name="T0" fmla="*/ 37 w 187"/>
                    <a:gd name="T1" fmla="*/ 1010 h 1023"/>
                    <a:gd name="T2" fmla="*/ 187 w 187"/>
                    <a:gd name="T3" fmla="*/ 0 h 1023"/>
                    <a:gd name="T4" fmla="*/ 0 w 187"/>
                    <a:gd name="T5" fmla="*/ 1023 h 1023"/>
                    <a:gd name="T6" fmla="*/ 37 w 187"/>
                    <a:gd name="T7" fmla="*/ 1010 h 10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7" h="1023">
                      <a:moveTo>
                        <a:pt x="37" y="1010"/>
                      </a:moveTo>
                      <a:cubicBezTo>
                        <a:pt x="37" y="1010"/>
                        <a:pt x="137" y="249"/>
                        <a:pt x="187" y="0"/>
                      </a:cubicBezTo>
                      <a:cubicBezTo>
                        <a:pt x="0" y="1023"/>
                        <a:pt x="0" y="1023"/>
                        <a:pt x="0" y="1023"/>
                      </a:cubicBezTo>
                      <a:cubicBezTo>
                        <a:pt x="37" y="1010"/>
                        <a:pt x="37" y="1010"/>
                        <a:pt x="37" y="1010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2" name="Freeform 197"/>
                <p:cNvSpPr/>
                <p:nvPr/>
              </p:nvSpPr>
              <p:spPr bwMode="auto">
                <a:xfrm>
                  <a:off x="1966" y="1593"/>
                  <a:ext cx="465" cy="575"/>
                </a:xfrm>
                <a:custGeom>
                  <a:avLst/>
                  <a:gdLst>
                    <a:gd name="T0" fmla="*/ 28 w 465"/>
                    <a:gd name="T1" fmla="*/ 507 h 575"/>
                    <a:gd name="T2" fmla="*/ 465 w 465"/>
                    <a:gd name="T3" fmla="*/ 0 h 575"/>
                    <a:gd name="T4" fmla="*/ 0 w 465"/>
                    <a:gd name="T5" fmla="*/ 575 h 575"/>
                    <a:gd name="T6" fmla="*/ 28 w 465"/>
                    <a:gd name="T7" fmla="*/ 507 h 5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5" h="575">
                      <a:moveTo>
                        <a:pt x="28" y="507"/>
                      </a:moveTo>
                      <a:lnTo>
                        <a:pt x="465" y="0"/>
                      </a:lnTo>
                      <a:lnTo>
                        <a:pt x="0" y="575"/>
                      </a:lnTo>
                      <a:lnTo>
                        <a:pt x="28" y="507"/>
                      </a:lnTo>
                      <a:close/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3" name="Freeform 198"/>
                <p:cNvSpPr/>
                <p:nvPr/>
              </p:nvSpPr>
              <p:spPr bwMode="auto">
                <a:xfrm>
                  <a:off x="1966" y="1593"/>
                  <a:ext cx="465" cy="575"/>
                </a:xfrm>
                <a:custGeom>
                  <a:avLst/>
                  <a:gdLst>
                    <a:gd name="T0" fmla="*/ 28 w 465"/>
                    <a:gd name="T1" fmla="*/ 507 h 575"/>
                    <a:gd name="T2" fmla="*/ 465 w 465"/>
                    <a:gd name="T3" fmla="*/ 0 h 575"/>
                    <a:gd name="T4" fmla="*/ 0 w 465"/>
                    <a:gd name="T5" fmla="*/ 575 h 575"/>
                    <a:gd name="T6" fmla="*/ 28 w 465"/>
                    <a:gd name="T7" fmla="*/ 507 h 5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5" h="575">
                      <a:moveTo>
                        <a:pt x="28" y="507"/>
                      </a:moveTo>
                      <a:lnTo>
                        <a:pt x="465" y="0"/>
                      </a:lnTo>
                      <a:lnTo>
                        <a:pt x="0" y="575"/>
                      </a:lnTo>
                      <a:lnTo>
                        <a:pt x="28" y="50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4" name="Freeform 199"/>
                <p:cNvSpPr/>
                <p:nvPr/>
              </p:nvSpPr>
              <p:spPr bwMode="auto">
                <a:xfrm>
                  <a:off x="1848" y="1278"/>
                  <a:ext cx="161" cy="685"/>
                </a:xfrm>
                <a:custGeom>
                  <a:avLst/>
                  <a:gdLst>
                    <a:gd name="T0" fmla="*/ 159 w 161"/>
                    <a:gd name="T1" fmla="*/ 685 h 685"/>
                    <a:gd name="T2" fmla="*/ 161 w 161"/>
                    <a:gd name="T3" fmla="*/ 631 h 685"/>
                    <a:gd name="T4" fmla="*/ 0 w 161"/>
                    <a:gd name="T5" fmla="*/ 0 h 685"/>
                    <a:gd name="T6" fmla="*/ 159 w 161"/>
                    <a:gd name="T7" fmla="*/ 685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1" h="685">
                      <a:moveTo>
                        <a:pt x="159" y="685"/>
                      </a:moveTo>
                      <a:lnTo>
                        <a:pt x="161" y="631"/>
                      </a:lnTo>
                      <a:lnTo>
                        <a:pt x="0" y="0"/>
                      </a:lnTo>
                      <a:lnTo>
                        <a:pt x="159" y="685"/>
                      </a:lnTo>
                      <a:close/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5" name="Freeform 200"/>
                <p:cNvSpPr/>
                <p:nvPr/>
              </p:nvSpPr>
              <p:spPr bwMode="auto">
                <a:xfrm>
                  <a:off x="1639" y="1716"/>
                  <a:ext cx="287" cy="685"/>
                </a:xfrm>
                <a:custGeom>
                  <a:avLst/>
                  <a:gdLst>
                    <a:gd name="T0" fmla="*/ 287 w 287"/>
                    <a:gd name="T1" fmla="*/ 603 h 685"/>
                    <a:gd name="T2" fmla="*/ 0 w 287"/>
                    <a:gd name="T3" fmla="*/ 0 h 685"/>
                    <a:gd name="T4" fmla="*/ 287 w 287"/>
                    <a:gd name="T5" fmla="*/ 685 h 685"/>
                    <a:gd name="T6" fmla="*/ 287 w 287"/>
                    <a:gd name="T7" fmla="*/ 60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7" h="685">
                      <a:moveTo>
                        <a:pt x="287" y="603"/>
                      </a:moveTo>
                      <a:lnTo>
                        <a:pt x="0" y="0"/>
                      </a:lnTo>
                      <a:lnTo>
                        <a:pt x="287" y="685"/>
                      </a:lnTo>
                      <a:lnTo>
                        <a:pt x="287" y="603"/>
                      </a:lnTo>
                      <a:close/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6" name="Freeform 201"/>
                <p:cNvSpPr/>
                <p:nvPr/>
              </p:nvSpPr>
              <p:spPr bwMode="auto">
                <a:xfrm>
                  <a:off x="422" y="1101"/>
                  <a:ext cx="96" cy="1012"/>
                </a:xfrm>
                <a:custGeom>
                  <a:avLst/>
                  <a:gdLst>
                    <a:gd name="T0" fmla="*/ 0 w 88"/>
                    <a:gd name="T1" fmla="*/ 923 h 923"/>
                    <a:gd name="T2" fmla="*/ 50 w 88"/>
                    <a:gd name="T3" fmla="*/ 861 h 923"/>
                    <a:gd name="T4" fmla="*/ 38 w 88"/>
                    <a:gd name="T5" fmla="*/ 0 h 923"/>
                    <a:gd name="T6" fmla="*/ 0 w 88"/>
                    <a:gd name="T7" fmla="*/ 923 h 9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8" h="923">
                      <a:moveTo>
                        <a:pt x="0" y="923"/>
                      </a:moveTo>
                      <a:cubicBezTo>
                        <a:pt x="50" y="861"/>
                        <a:pt x="50" y="861"/>
                        <a:pt x="50" y="861"/>
                      </a:cubicBezTo>
                      <a:cubicBezTo>
                        <a:pt x="50" y="861"/>
                        <a:pt x="88" y="299"/>
                        <a:pt x="38" y="0"/>
                      </a:cubicBezTo>
                      <a:cubicBezTo>
                        <a:pt x="38" y="0"/>
                        <a:pt x="63" y="649"/>
                        <a:pt x="0" y="923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7" name="Freeform 202"/>
                <p:cNvSpPr/>
                <p:nvPr/>
              </p:nvSpPr>
              <p:spPr bwMode="auto">
                <a:xfrm>
                  <a:off x="3366" y="1237"/>
                  <a:ext cx="206" cy="229"/>
                </a:xfrm>
                <a:custGeom>
                  <a:avLst/>
                  <a:gdLst>
                    <a:gd name="T0" fmla="*/ 39 w 188"/>
                    <a:gd name="T1" fmla="*/ 24 h 209"/>
                    <a:gd name="T2" fmla="*/ 8 w 188"/>
                    <a:gd name="T3" fmla="*/ 15 h 209"/>
                    <a:gd name="T4" fmla="*/ 0 w 188"/>
                    <a:gd name="T5" fmla="*/ 75 h 209"/>
                    <a:gd name="T6" fmla="*/ 149 w 188"/>
                    <a:gd name="T7" fmla="*/ 207 h 209"/>
                    <a:gd name="T8" fmla="*/ 188 w 188"/>
                    <a:gd name="T9" fmla="*/ 187 h 209"/>
                    <a:gd name="T10" fmla="*/ 164 w 188"/>
                    <a:gd name="T11" fmla="*/ 167 h 209"/>
                    <a:gd name="T12" fmla="*/ 163 w 188"/>
                    <a:gd name="T13" fmla="*/ 56 h 209"/>
                    <a:gd name="T14" fmla="*/ 114 w 188"/>
                    <a:gd name="T15" fmla="*/ 49 h 209"/>
                    <a:gd name="T16" fmla="*/ 39 w 188"/>
                    <a:gd name="T17" fmla="*/ 24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8" h="209">
                      <a:moveTo>
                        <a:pt x="39" y="24"/>
                      </a:moveTo>
                      <a:cubicBezTo>
                        <a:pt x="39" y="24"/>
                        <a:pt x="14" y="0"/>
                        <a:pt x="8" y="15"/>
                      </a:cubicBezTo>
                      <a:cubicBezTo>
                        <a:pt x="3" y="30"/>
                        <a:pt x="0" y="75"/>
                        <a:pt x="0" y="75"/>
                      </a:cubicBezTo>
                      <a:cubicBezTo>
                        <a:pt x="0" y="75"/>
                        <a:pt x="132" y="209"/>
                        <a:pt x="149" y="207"/>
                      </a:cubicBezTo>
                      <a:cubicBezTo>
                        <a:pt x="167" y="205"/>
                        <a:pt x="188" y="187"/>
                        <a:pt x="188" y="187"/>
                      </a:cubicBezTo>
                      <a:cubicBezTo>
                        <a:pt x="164" y="167"/>
                        <a:pt x="164" y="167"/>
                        <a:pt x="164" y="167"/>
                      </a:cubicBezTo>
                      <a:cubicBezTo>
                        <a:pt x="164" y="167"/>
                        <a:pt x="178" y="62"/>
                        <a:pt x="163" y="56"/>
                      </a:cubicBezTo>
                      <a:cubicBezTo>
                        <a:pt x="148" y="50"/>
                        <a:pt x="114" y="49"/>
                        <a:pt x="114" y="49"/>
                      </a:cubicBezTo>
                      <a:cubicBezTo>
                        <a:pt x="39" y="24"/>
                        <a:pt x="39" y="24"/>
                        <a:pt x="39" y="24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8" name="Freeform 203"/>
                <p:cNvSpPr/>
                <p:nvPr/>
              </p:nvSpPr>
              <p:spPr bwMode="auto">
                <a:xfrm>
                  <a:off x="3173" y="1146"/>
                  <a:ext cx="516" cy="487"/>
                </a:xfrm>
                <a:custGeom>
                  <a:avLst/>
                  <a:gdLst>
                    <a:gd name="T0" fmla="*/ 118 w 471"/>
                    <a:gd name="T1" fmla="*/ 252 h 444"/>
                    <a:gd name="T2" fmla="*/ 28 w 471"/>
                    <a:gd name="T3" fmla="*/ 168 h 444"/>
                    <a:gd name="T4" fmla="*/ 55 w 471"/>
                    <a:gd name="T5" fmla="*/ 95 h 444"/>
                    <a:gd name="T6" fmla="*/ 199 w 471"/>
                    <a:gd name="T7" fmla="*/ 149 h 444"/>
                    <a:gd name="T8" fmla="*/ 203 w 471"/>
                    <a:gd name="T9" fmla="*/ 117 h 444"/>
                    <a:gd name="T10" fmla="*/ 251 w 471"/>
                    <a:gd name="T11" fmla="*/ 2 h 444"/>
                    <a:gd name="T12" fmla="*/ 276 w 471"/>
                    <a:gd name="T13" fmla="*/ 172 h 444"/>
                    <a:gd name="T14" fmla="*/ 383 w 471"/>
                    <a:gd name="T15" fmla="*/ 113 h 444"/>
                    <a:gd name="T16" fmla="*/ 466 w 471"/>
                    <a:gd name="T17" fmla="*/ 201 h 444"/>
                    <a:gd name="T18" fmla="*/ 298 w 471"/>
                    <a:gd name="T19" fmla="*/ 249 h 444"/>
                    <a:gd name="T20" fmla="*/ 368 w 471"/>
                    <a:gd name="T21" fmla="*/ 306 h 444"/>
                    <a:gd name="T22" fmla="*/ 310 w 471"/>
                    <a:gd name="T23" fmla="*/ 414 h 444"/>
                    <a:gd name="T24" fmla="*/ 241 w 471"/>
                    <a:gd name="T25" fmla="*/ 403 h 444"/>
                    <a:gd name="T26" fmla="*/ 223 w 471"/>
                    <a:gd name="T27" fmla="*/ 306 h 444"/>
                    <a:gd name="T28" fmla="*/ 194 w 471"/>
                    <a:gd name="T29" fmla="*/ 391 h 444"/>
                    <a:gd name="T30" fmla="*/ 84 w 471"/>
                    <a:gd name="T31" fmla="*/ 353 h 444"/>
                    <a:gd name="T32" fmla="*/ 118 w 471"/>
                    <a:gd name="T33" fmla="*/ 252 h 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1" h="444">
                      <a:moveTo>
                        <a:pt x="118" y="252"/>
                      </a:moveTo>
                      <a:cubicBezTo>
                        <a:pt x="118" y="252"/>
                        <a:pt x="0" y="251"/>
                        <a:pt x="28" y="168"/>
                      </a:cubicBezTo>
                      <a:cubicBezTo>
                        <a:pt x="28" y="168"/>
                        <a:pt x="3" y="113"/>
                        <a:pt x="55" y="95"/>
                      </a:cubicBezTo>
                      <a:cubicBezTo>
                        <a:pt x="107" y="78"/>
                        <a:pt x="180" y="133"/>
                        <a:pt x="199" y="149"/>
                      </a:cubicBezTo>
                      <a:cubicBezTo>
                        <a:pt x="219" y="165"/>
                        <a:pt x="208" y="124"/>
                        <a:pt x="203" y="117"/>
                      </a:cubicBezTo>
                      <a:cubicBezTo>
                        <a:pt x="197" y="109"/>
                        <a:pt x="172" y="0"/>
                        <a:pt x="251" y="2"/>
                      </a:cubicBezTo>
                      <a:cubicBezTo>
                        <a:pt x="330" y="3"/>
                        <a:pt x="345" y="54"/>
                        <a:pt x="276" y="172"/>
                      </a:cubicBezTo>
                      <a:cubicBezTo>
                        <a:pt x="276" y="172"/>
                        <a:pt x="341" y="111"/>
                        <a:pt x="383" y="113"/>
                      </a:cubicBezTo>
                      <a:cubicBezTo>
                        <a:pt x="425" y="114"/>
                        <a:pt x="471" y="134"/>
                        <a:pt x="466" y="201"/>
                      </a:cubicBezTo>
                      <a:cubicBezTo>
                        <a:pt x="461" y="267"/>
                        <a:pt x="298" y="249"/>
                        <a:pt x="298" y="249"/>
                      </a:cubicBezTo>
                      <a:cubicBezTo>
                        <a:pt x="298" y="249"/>
                        <a:pt x="350" y="285"/>
                        <a:pt x="368" y="306"/>
                      </a:cubicBezTo>
                      <a:cubicBezTo>
                        <a:pt x="385" y="326"/>
                        <a:pt x="375" y="385"/>
                        <a:pt x="310" y="414"/>
                      </a:cubicBezTo>
                      <a:cubicBezTo>
                        <a:pt x="245" y="444"/>
                        <a:pt x="248" y="422"/>
                        <a:pt x="241" y="403"/>
                      </a:cubicBezTo>
                      <a:cubicBezTo>
                        <a:pt x="234" y="383"/>
                        <a:pt x="228" y="299"/>
                        <a:pt x="223" y="306"/>
                      </a:cubicBezTo>
                      <a:cubicBezTo>
                        <a:pt x="218" y="312"/>
                        <a:pt x="231" y="368"/>
                        <a:pt x="194" y="391"/>
                      </a:cubicBezTo>
                      <a:cubicBezTo>
                        <a:pt x="157" y="414"/>
                        <a:pt x="114" y="387"/>
                        <a:pt x="84" y="353"/>
                      </a:cubicBezTo>
                      <a:cubicBezTo>
                        <a:pt x="54" y="319"/>
                        <a:pt x="68" y="273"/>
                        <a:pt x="118" y="25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9" name="Freeform 204"/>
                <p:cNvSpPr/>
                <p:nvPr/>
              </p:nvSpPr>
              <p:spPr bwMode="auto">
                <a:xfrm>
                  <a:off x="3364" y="1385"/>
                  <a:ext cx="55" cy="18"/>
                </a:xfrm>
                <a:custGeom>
                  <a:avLst/>
                  <a:gdLst>
                    <a:gd name="T0" fmla="*/ 0 w 50"/>
                    <a:gd name="T1" fmla="*/ 13 h 16"/>
                    <a:gd name="T2" fmla="*/ 42 w 50"/>
                    <a:gd name="T3" fmla="*/ 8 h 16"/>
                    <a:gd name="T4" fmla="*/ 0 w 50"/>
                    <a:gd name="T5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0" h="16">
                      <a:moveTo>
                        <a:pt x="0" y="13"/>
                      </a:moveTo>
                      <a:cubicBezTo>
                        <a:pt x="0" y="13"/>
                        <a:pt x="50" y="0"/>
                        <a:pt x="42" y="8"/>
                      </a:cubicBezTo>
                      <a:cubicBezTo>
                        <a:pt x="33" y="16"/>
                        <a:pt x="0" y="13"/>
                        <a:pt x="0" y="1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0" name="Freeform 205"/>
                <p:cNvSpPr/>
                <p:nvPr/>
              </p:nvSpPr>
              <p:spPr bwMode="auto">
                <a:xfrm>
                  <a:off x="3414" y="1408"/>
                  <a:ext cx="15" cy="45"/>
                </a:xfrm>
                <a:custGeom>
                  <a:avLst/>
                  <a:gdLst>
                    <a:gd name="T0" fmla="*/ 4 w 13"/>
                    <a:gd name="T1" fmla="*/ 41 h 41"/>
                    <a:gd name="T2" fmla="*/ 6 w 13"/>
                    <a:gd name="T3" fmla="*/ 5 h 41"/>
                    <a:gd name="T4" fmla="*/ 4 w 13"/>
                    <a:gd name="T5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1">
                      <a:moveTo>
                        <a:pt x="4" y="41"/>
                      </a:moveTo>
                      <a:cubicBezTo>
                        <a:pt x="4" y="41"/>
                        <a:pt x="0" y="0"/>
                        <a:pt x="6" y="5"/>
                      </a:cubicBezTo>
                      <a:cubicBezTo>
                        <a:pt x="13" y="11"/>
                        <a:pt x="7" y="34"/>
                        <a:pt x="4" y="41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1" name="Freeform 206"/>
                <p:cNvSpPr/>
                <p:nvPr/>
              </p:nvSpPr>
              <p:spPr bwMode="auto">
                <a:xfrm>
                  <a:off x="3407" y="1331"/>
                  <a:ext cx="25" cy="24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20 h 22"/>
                    <a:gd name="T4" fmla="*/ 2 w 23"/>
                    <a:gd name="T5" fmla="*/ 7 h 22"/>
                    <a:gd name="T6" fmla="*/ 15 w 23"/>
                    <a:gd name="T7" fmla="*/ 2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20" y="20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2" name="Freeform 207"/>
                <p:cNvSpPr/>
                <p:nvPr/>
              </p:nvSpPr>
              <p:spPr bwMode="auto">
                <a:xfrm>
                  <a:off x="3386" y="1361"/>
                  <a:ext cx="26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20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3" name="Freeform 208"/>
                <p:cNvSpPr/>
                <p:nvPr/>
              </p:nvSpPr>
              <p:spPr bwMode="auto">
                <a:xfrm>
                  <a:off x="3435" y="1380"/>
                  <a:ext cx="25" cy="24"/>
                </a:xfrm>
                <a:custGeom>
                  <a:avLst/>
                  <a:gdLst>
                    <a:gd name="T0" fmla="*/ 22 w 23"/>
                    <a:gd name="T1" fmla="*/ 14 h 22"/>
                    <a:gd name="T2" fmla="*/ 8 w 23"/>
                    <a:gd name="T3" fmla="*/ 19 h 22"/>
                    <a:gd name="T4" fmla="*/ 2 w 23"/>
                    <a:gd name="T5" fmla="*/ 7 h 22"/>
                    <a:gd name="T6" fmla="*/ 15 w 23"/>
                    <a:gd name="T7" fmla="*/ 2 h 22"/>
                    <a:gd name="T8" fmla="*/ 22 w 23"/>
                    <a:gd name="T9" fmla="*/ 1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2" y="14"/>
                      </a:moveTo>
                      <a:cubicBezTo>
                        <a:pt x="20" y="19"/>
                        <a:pt x="14" y="22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92" name="Group 410"/>
              <p:cNvGrpSpPr/>
              <p:nvPr/>
            </p:nvGrpSpPr>
            <p:grpSpPr bwMode="auto">
              <a:xfrm>
                <a:off x="3459163" y="1851026"/>
                <a:ext cx="7966075" cy="3103563"/>
                <a:chOff x="2179" y="1166"/>
                <a:chExt cx="5018" cy="1955"/>
              </a:xfrm>
            </p:grpSpPr>
            <p:sp>
              <p:nvSpPr>
                <p:cNvPr id="2364" name="Freeform 210"/>
                <p:cNvSpPr/>
                <p:nvPr/>
              </p:nvSpPr>
              <p:spPr bwMode="auto">
                <a:xfrm>
                  <a:off x="3450" y="1341"/>
                  <a:ext cx="25" cy="24"/>
                </a:xfrm>
                <a:custGeom>
                  <a:avLst/>
                  <a:gdLst>
                    <a:gd name="T0" fmla="*/ 22 w 23"/>
                    <a:gd name="T1" fmla="*/ 15 h 22"/>
                    <a:gd name="T2" fmla="*/ 8 w 23"/>
                    <a:gd name="T3" fmla="*/ 20 h 22"/>
                    <a:gd name="T4" fmla="*/ 2 w 23"/>
                    <a:gd name="T5" fmla="*/ 7 h 22"/>
                    <a:gd name="T6" fmla="*/ 15 w 23"/>
                    <a:gd name="T7" fmla="*/ 2 h 22"/>
                    <a:gd name="T8" fmla="*/ 22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2" y="15"/>
                      </a:moveTo>
                      <a:cubicBezTo>
                        <a:pt x="20" y="19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5" name="Freeform 211"/>
                <p:cNvSpPr/>
                <p:nvPr/>
              </p:nvSpPr>
              <p:spPr bwMode="auto">
                <a:xfrm>
                  <a:off x="3486" y="1376"/>
                  <a:ext cx="26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20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10" y="0"/>
                        <a:pt x="15" y="2"/>
                      </a:cubicBezTo>
                      <a:cubicBezTo>
                        <a:pt x="21" y="5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6" name="Freeform 212"/>
                <p:cNvSpPr/>
                <p:nvPr/>
              </p:nvSpPr>
              <p:spPr bwMode="auto">
                <a:xfrm>
                  <a:off x="3459" y="1422"/>
                  <a:ext cx="27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20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10" y="0"/>
                        <a:pt x="15" y="2"/>
                      </a:cubicBezTo>
                      <a:cubicBezTo>
                        <a:pt x="21" y="5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7" name="Freeform 213"/>
                <p:cNvSpPr/>
                <p:nvPr/>
              </p:nvSpPr>
              <p:spPr bwMode="auto">
                <a:xfrm>
                  <a:off x="3413" y="1415"/>
                  <a:ext cx="26" cy="24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20 h 22"/>
                    <a:gd name="T4" fmla="*/ 1 w 23"/>
                    <a:gd name="T5" fmla="*/ 7 h 22"/>
                    <a:gd name="T6" fmla="*/ 15 w 23"/>
                    <a:gd name="T7" fmla="*/ 2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19" y="19"/>
                        <a:pt x="14" y="22"/>
                        <a:pt x="8" y="20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8" name="Freeform 214"/>
                <p:cNvSpPr/>
                <p:nvPr/>
              </p:nvSpPr>
              <p:spPr bwMode="auto">
                <a:xfrm>
                  <a:off x="3433" y="1310"/>
                  <a:ext cx="25" cy="23"/>
                </a:xfrm>
                <a:custGeom>
                  <a:avLst/>
                  <a:gdLst>
                    <a:gd name="T0" fmla="*/ 22 w 23"/>
                    <a:gd name="T1" fmla="*/ 14 h 21"/>
                    <a:gd name="T2" fmla="*/ 9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2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9" name="Freeform 215"/>
                <p:cNvSpPr>
                  <a:spLocks noEditPoints="1"/>
                </p:cNvSpPr>
                <p:nvPr/>
              </p:nvSpPr>
              <p:spPr bwMode="auto">
                <a:xfrm>
                  <a:off x="3341" y="1265"/>
                  <a:ext cx="238" cy="210"/>
                </a:xfrm>
                <a:custGeom>
                  <a:avLst/>
                  <a:gdLst>
                    <a:gd name="T0" fmla="*/ 94 w 217"/>
                    <a:gd name="T1" fmla="*/ 123 h 191"/>
                    <a:gd name="T2" fmla="*/ 97 w 217"/>
                    <a:gd name="T3" fmla="*/ 105 h 191"/>
                    <a:gd name="T4" fmla="*/ 108 w 217"/>
                    <a:gd name="T5" fmla="*/ 118 h 191"/>
                    <a:gd name="T6" fmla="*/ 90 w 217"/>
                    <a:gd name="T7" fmla="*/ 0 h 191"/>
                    <a:gd name="T8" fmla="*/ 75 w 217"/>
                    <a:gd name="T9" fmla="*/ 62 h 191"/>
                    <a:gd name="T10" fmla="*/ 15 w 217"/>
                    <a:gd name="T11" fmla="*/ 48 h 191"/>
                    <a:gd name="T12" fmla="*/ 62 w 217"/>
                    <a:gd name="T13" fmla="*/ 67 h 191"/>
                    <a:gd name="T14" fmla="*/ 75 w 217"/>
                    <a:gd name="T15" fmla="*/ 62 h 191"/>
                    <a:gd name="T16" fmla="*/ 72 w 217"/>
                    <a:gd name="T17" fmla="*/ 80 h 191"/>
                    <a:gd name="T18" fmla="*/ 68 w 217"/>
                    <a:gd name="T19" fmla="*/ 80 h 191"/>
                    <a:gd name="T20" fmla="*/ 43 w 217"/>
                    <a:gd name="T21" fmla="*/ 96 h 191"/>
                    <a:gd name="T22" fmla="*/ 52 w 217"/>
                    <a:gd name="T23" fmla="*/ 89 h 191"/>
                    <a:gd name="T24" fmla="*/ 63 w 217"/>
                    <a:gd name="T25" fmla="*/ 101 h 191"/>
                    <a:gd name="T26" fmla="*/ 33 w 217"/>
                    <a:gd name="T27" fmla="*/ 164 h 191"/>
                    <a:gd name="T28" fmla="*/ 85 w 217"/>
                    <a:gd name="T29" fmla="*/ 128 h 191"/>
                    <a:gd name="T30" fmla="*/ 120 w 217"/>
                    <a:gd name="T31" fmla="*/ 191 h 191"/>
                    <a:gd name="T32" fmla="*/ 117 w 217"/>
                    <a:gd name="T33" fmla="*/ 163 h 191"/>
                    <a:gd name="T34" fmla="*/ 110 w 217"/>
                    <a:gd name="T35" fmla="*/ 150 h 191"/>
                    <a:gd name="T36" fmla="*/ 118 w 217"/>
                    <a:gd name="T37" fmla="*/ 121 h 191"/>
                    <a:gd name="T38" fmla="*/ 156 w 217"/>
                    <a:gd name="T39" fmla="*/ 123 h 191"/>
                    <a:gd name="T40" fmla="*/ 170 w 217"/>
                    <a:gd name="T41" fmla="*/ 113 h 191"/>
                    <a:gd name="T42" fmla="*/ 154 w 217"/>
                    <a:gd name="T43" fmla="*/ 113 h 191"/>
                    <a:gd name="T44" fmla="*/ 145 w 217"/>
                    <a:gd name="T45" fmla="*/ 122 h 191"/>
                    <a:gd name="T46" fmla="*/ 134 w 217"/>
                    <a:gd name="T47" fmla="*/ 111 h 191"/>
                    <a:gd name="T48" fmla="*/ 134 w 217"/>
                    <a:gd name="T49" fmla="*/ 108 h 191"/>
                    <a:gd name="T50" fmla="*/ 191 w 217"/>
                    <a:gd name="T51" fmla="*/ 74 h 191"/>
                    <a:gd name="T52" fmla="*/ 116 w 217"/>
                    <a:gd name="T53" fmla="*/ 97 h 191"/>
                    <a:gd name="T54" fmla="*/ 112 w 217"/>
                    <a:gd name="T55" fmla="*/ 89 h 191"/>
                    <a:gd name="T56" fmla="*/ 101 w 217"/>
                    <a:gd name="T57" fmla="*/ 76 h 191"/>
                    <a:gd name="T58" fmla="*/ 114 w 217"/>
                    <a:gd name="T59" fmla="*/ 71 h 191"/>
                    <a:gd name="T60" fmla="*/ 112 w 217"/>
                    <a:gd name="T61" fmla="*/ 46 h 191"/>
                    <a:gd name="T62" fmla="*/ 102 w 217"/>
                    <a:gd name="T63" fmla="*/ 64 h 191"/>
                    <a:gd name="T64" fmla="*/ 97 w 217"/>
                    <a:gd name="T65" fmla="*/ 61 h 191"/>
                    <a:gd name="T66" fmla="*/ 86 w 217"/>
                    <a:gd name="T67" fmla="*/ 48 h 191"/>
                    <a:gd name="T68" fmla="*/ 99 w 217"/>
                    <a:gd name="T69" fmla="*/ 43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7" h="191">
                      <a:moveTo>
                        <a:pt x="99" y="124"/>
                      </a:moveTo>
                      <a:cubicBezTo>
                        <a:pt x="97" y="124"/>
                        <a:pt x="96" y="124"/>
                        <a:pt x="94" y="123"/>
                      </a:cubicBezTo>
                      <a:cubicBezTo>
                        <a:pt x="89" y="121"/>
                        <a:pt x="86" y="116"/>
                        <a:pt x="88" y="111"/>
                      </a:cubicBezTo>
                      <a:cubicBezTo>
                        <a:pt x="89" y="107"/>
                        <a:pt x="93" y="105"/>
                        <a:pt x="97" y="105"/>
                      </a:cubicBezTo>
                      <a:cubicBezTo>
                        <a:pt x="98" y="105"/>
                        <a:pt x="100" y="106"/>
                        <a:pt x="101" y="106"/>
                      </a:cubicBezTo>
                      <a:cubicBezTo>
                        <a:pt x="106" y="108"/>
                        <a:pt x="109" y="114"/>
                        <a:pt x="108" y="118"/>
                      </a:cubicBezTo>
                      <a:cubicBezTo>
                        <a:pt x="106" y="122"/>
                        <a:pt x="103" y="124"/>
                        <a:pt x="99" y="124"/>
                      </a:cubicBezTo>
                      <a:moveTo>
                        <a:pt x="90" y="0"/>
                      </a:moveTo>
                      <a:cubicBezTo>
                        <a:pt x="90" y="0"/>
                        <a:pt x="85" y="62"/>
                        <a:pt x="76" y="62"/>
                      </a:cubicBezTo>
                      <a:cubicBezTo>
                        <a:pt x="75" y="62"/>
                        <a:pt x="75" y="62"/>
                        <a:pt x="75" y="62"/>
                      </a:cubicBezTo>
                      <a:cubicBezTo>
                        <a:pt x="66" y="59"/>
                        <a:pt x="17" y="47"/>
                        <a:pt x="12" y="47"/>
                      </a:cubicBezTo>
                      <a:cubicBezTo>
                        <a:pt x="11" y="47"/>
                        <a:pt x="12" y="47"/>
                        <a:pt x="15" y="48"/>
                      </a:cubicBezTo>
                      <a:cubicBezTo>
                        <a:pt x="25" y="52"/>
                        <a:pt x="48" y="62"/>
                        <a:pt x="61" y="69"/>
                      </a:cubicBezTo>
                      <a:cubicBezTo>
                        <a:pt x="61" y="69"/>
                        <a:pt x="61" y="68"/>
                        <a:pt x="62" y="67"/>
                      </a:cubicBezTo>
                      <a:cubicBezTo>
                        <a:pt x="63" y="64"/>
                        <a:pt x="67" y="62"/>
                        <a:pt x="71" y="62"/>
                      </a:cubicBezTo>
                      <a:cubicBezTo>
                        <a:pt x="72" y="62"/>
                        <a:pt x="73" y="62"/>
                        <a:pt x="75" y="62"/>
                      </a:cubicBezTo>
                      <a:cubicBezTo>
                        <a:pt x="80" y="64"/>
                        <a:pt x="83" y="70"/>
                        <a:pt x="81" y="75"/>
                      </a:cubicBezTo>
                      <a:cubicBezTo>
                        <a:pt x="80" y="78"/>
                        <a:pt x="76" y="80"/>
                        <a:pt x="72" y="80"/>
                      </a:cubicBezTo>
                      <a:cubicBezTo>
                        <a:pt x="71" y="80"/>
                        <a:pt x="70" y="80"/>
                        <a:pt x="68" y="80"/>
                      </a:cubicBezTo>
                      <a:cubicBezTo>
                        <a:pt x="68" y="80"/>
                        <a:pt x="68" y="80"/>
                        <a:pt x="68" y="80"/>
                      </a:cubicBezTo>
                      <a:cubicBezTo>
                        <a:pt x="53" y="83"/>
                        <a:pt x="0" y="88"/>
                        <a:pt x="13" y="90"/>
                      </a:cubicBezTo>
                      <a:cubicBezTo>
                        <a:pt x="18" y="91"/>
                        <a:pt x="30" y="93"/>
                        <a:pt x="43" y="96"/>
                      </a:cubicBezTo>
                      <a:cubicBezTo>
                        <a:pt x="43" y="96"/>
                        <a:pt x="43" y="95"/>
                        <a:pt x="43" y="94"/>
                      </a:cubicBezTo>
                      <a:cubicBezTo>
                        <a:pt x="44" y="91"/>
                        <a:pt x="48" y="89"/>
                        <a:pt x="52" y="89"/>
                      </a:cubicBezTo>
                      <a:cubicBezTo>
                        <a:pt x="53" y="89"/>
                        <a:pt x="55" y="89"/>
                        <a:pt x="56" y="89"/>
                      </a:cubicBezTo>
                      <a:cubicBezTo>
                        <a:pt x="62" y="91"/>
                        <a:pt x="65" y="97"/>
                        <a:pt x="63" y="101"/>
                      </a:cubicBezTo>
                      <a:cubicBezTo>
                        <a:pt x="75" y="105"/>
                        <a:pt x="82" y="109"/>
                        <a:pt x="76" y="111"/>
                      </a:cubicBezTo>
                      <a:cubicBezTo>
                        <a:pt x="64" y="117"/>
                        <a:pt x="28" y="164"/>
                        <a:pt x="33" y="164"/>
                      </a:cubicBezTo>
                      <a:cubicBezTo>
                        <a:pt x="33" y="164"/>
                        <a:pt x="34" y="164"/>
                        <a:pt x="34" y="163"/>
                      </a:cubicBezTo>
                      <a:cubicBezTo>
                        <a:pt x="44" y="157"/>
                        <a:pt x="73" y="128"/>
                        <a:pt x="85" y="128"/>
                      </a:cubicBezTo>
                      <a:cubicBezTo>
                        <a:pt x="87" y="128"/>
                        <a:pt x="88" y="129"/>
                        <a:pt x="89" y="130"/>
                      </a:cubicBezTo>
                      <a:cubicBezTo>
                        <a:pt x="96" y="140"/>
                        <a:pt x="118" y="191"/>
                        <a:pt x="120" y="191"/>
                      </a:cubicBezTo>
                      <a:cubicBezTo>
                        <a:pt x="121" y="191"/>
                        <a:pt x="121" y="191"/>
                        <a:pt x="121" y="190"/>
                      </a:cubicBezTo>
                      <a:cubicBezTo>
                        <a:pt x="120" y="186"/>
                        <a:pt x="119" y="175"/>
                        <a:pt x="117" y="163"/>
                      </a:cubicBezTo>
                      <a:cubicBezTo>
                        <a:pt x="117" y="163"/>
                        <a:pt x="117" y="163"/>
                        <a:pt x="117" y="163"/>
                      </a:cubicBezTo>
                      <a:cubicBezTo>
                        <a:pt x="111" y="161"/>
                        <a:pt x="108" y="155"/>
                        <a:pt x="110" y="150"/>
                      </a:cubicBezTo>
                      <a:cubicBezTo>
                        <a:pt x="111" y="148"/>
                        <a:pt x="113" y="146"/>
                        <a:pt x="116" y="145"/>
                      </a:cubicBezTo>
                      <a:cubicBezTo>
                        <a:pt x="115" y="132"/>
                        <a:pt x="115" y="121"/>
                        <a:pt x="118" y="121"/>
                      </a:cubicBezTo>
                      <a:cubicBezTo>
                        <a:pt x="118" y="121"/>
                        <a:pt x="118" y="121"/>
                        <a:pt x="118" y="121"/>
                      </a:cubicBezTo>
                      <a:cubicBezTo>
                        <a:pt x="121" y="122"/>
                        <a:pt x="138" y="123"/>
                        <a:pt x="156" y="123"/>
                      </a:cubicBezTo>
                      <a:cubicBezTo>
                        <a:pt x="184" y="123"/>
                        <a:pt x="217" y="121"/>
                        <a:pt x="205" y="116"/>
                      </a:cubicBezTo>
                      <a:cubicBezTo>
                        <a:pt x="197" y="114"/>
                        <a:pt x="183" y="113"/>
                        <a:pt x="170" y="113"/>
                      </a:cubicBezTo>
                      <a:cubicBezTo>
                        <a:pt x="167" y="113"/>
                        <a:pt x="164" y="113"/>
                        <a:pt x="161" y="113"/>
                      </a:cubicBezTo>
                      <a:cubicBezTo>
                        <a:pt x="159" y="113"/>
                        <a:pt x="157" y="113"/>
                        <a:pt x="154" y="113"/>
                      </a:cubicBezTo>
                      <a:cubicBezTo>
                        <a:pt x="154" y="114"/>
                        <a:pt x="154" y="115"/>
                        <a:pt x="154" y="116"/>
                      </a:cubicBezTo>
                      <a:cubicBezTo>
                        <a:pt x="153" y="120"/>
                        <a:pt x="149" y="122"/>
                        <a:pt x="145" y="122"/>
                      </a:cubicBezTo>
                      <a:cubicBezTo>
                        <a:pt x="144" y="122"/>
                        <a:pt x="142" y="121"/>
                        <a:pt x="141" y="121"/>
                      </a:cubicBezTo>
                      <a:cubicBezTo>
                        <a:pt x="136" y="119"/>
                        <a:pt x="133" y="115"/>
                        <a:pt x="134" y="111"/>
                      </a:cubicBezTo>
                      <a:cubicBezTo>
                        <a:pt x="133" y="110"/>
                        <a:pt x="133" y="110"/>
                        <a:pt x="134" y="108"/>
                      </a:cubicBezTo>
                      <a:cubicBezTo>
                        <a:pt x="134" y="108"/>
                        <a:pt x="134" y="108"/>
                        <a:pt x="134" y="108"/>
                      </a:cubicBezTo>
                      <a:cubicBezTo>
                        <a:pt x="135" y="105"/>
                        <a:pt x="138" y="103"/>
                        <a:pt x="142" y="103"/>
                      </a:cubicBezTo>
                      <a:cubicBezTo>
                        <a:pt x="160" y="92"/>
                        <a:pt x="198" y="74"/>
                        <a:pt x="191" y="74"/>
                      </a:cubicBezTo>
                      <a:cubicBezTo>
                        <a:pt x="191" y="74"/>
                        <a:pt x="190" y="74"/>
                        <a:pt x="189" y="74"/>
                      </a:cubicBezTo>
                      <a:cubicBezTo>
                        <a:pt x="174" y="77"/>
                        <a:pt x="116" y="97"/>
                        <a:pt x="116" y="97"/>
                      </a:cubicBezTo>
                      <a:cubicBezTo>
                        <a:pt x="116" y="97"/>
                        <a:pt x="115" y="94"/>
                        <a:pt x="115" y="89"/>
                      </a:cubicBezTo>
                      <a:cubicBezTo>
                        <a:pt x="114" y="89"/>
                        <a:pt x="113" y="89"/>
                        <a:pt x="112" y="89"/>
                      </a:cubicBezTo>
                      <a:cubicBezTo>
                        <a:pt x="110" y="89"/>
                        <a:pt x="109" y="89"/>
                        <a:pt x="107" y="89"/>
                      </a:cubicBezTo>
                      <a:cubicBezTo>
                        <a:pt x="102" y="87"/>
                        <a:pt x="99" y="81"/>
                        <a:pt x="101" y="76"/>
                      </a:cubicBezTo>
                      <a:cubicBezTo>
                        <a:pt x="102" y="73"/>
                        <a:pt x="106" y="70"/>
                        <a:pt x="110" y="70"/>
                      </a:cubicBezTo>
                      <a:cubicBezTo>
                        <a:pt x="111" y="70"/>
                        <a:pt x="113" y="71"/>
                        <a:pt x="114" y="71"/>
                      </a:cubicBezTo>
                      <a:cubicBezTo>
                        <a:pt x="113" y="62"/>
                        <a:pt x="113" y="51"/>
                        <a:pt x="114" y="42"/>
                      </a:cubicBezTo>
                      <a:cubicBezTo>
                        <a:pt x="113" y="43"/>
                        <a:pt x="113" y="45"/>
                        <a:pt x="112" y="46"/>
                      </a:cubicBezTo>
                      <a:cubicBezTo>
                        <a:pt x="109" y="56"/>
                        <a:pt x="105" y="66"/>
                        <a:pt x="103" y="66"/>
                      </a:cubicBezTo>
                      <a:cubicBezTo>
                        <a:pt x="103" y="66"/>
                        <a:pt x="103" y="65"/>
                        <a:pt x="102" y="64"/>
                      </a:cubicBezTo>
                      <a:cubicBezTo>
                        <a:pt x="102" y="63"/>
                        <a:pt x="102" y="62"/>
                        <a:pt x="102" y="60"/>
                      </a:cubicBezTo>
                      <a:cubicBezTo>
                        <a:pt x="100" y="61"/>
                        <a:pt x="99" y="61"/>
                        <a:pt x="97" y="61"/>
                      </a:cubicBezTo>
                      <a:cubicBezTo>
                        <a:pt x="95" y="61"/>
                        <a:pt x="94" y="61"/>
                        <a:pt x="93" y="60"/>
                      </a:cubicBezTo>
                      <a:cubicBezTo>
                        <a:pt x="87" y="58"/>
                        <a:pt x="84" y="53"/>
                        <a:pt x="86" y="48"/>
                      </a:cubicBezTo>
                      <a:cubicBezTo>
                        <a:pt x="87" y="44"/>
                        <a:pt x="91" y="42"/>
                        <a:pt x="95" y="42"/>
                      </a:cubicBezTo>
                      <a:cubicBezTo>
                        <a:pt x="96" y="42"/>
                        <a:pt x="97" y="42"/>
                        <a:pt x="99" y="43"/>
                      </a:cubicBezTo>
                      <a:cubicBezTo>
                        <a:pt x="95" y="24"/>
                        <a:pt x="90" y="0"/>
                        <a:pt x="9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0" name="Freeform 216"/>
                <p:cNvSpPr/>
                <p:nvPr/>
              </p:nvSpPr>
              <p:spPr bwMode="auto">
                <a:xfrm>
                  <a:off x="3408" y="1333"/>
                  <a:ext cx="24" cy="20"/>
                </a:xfrm>
                <a:custGeom>
                  <a:avLst/>
                  <a:gdLst>
                    <a:gd name="T0" fmla="*/ 10 w 22"/>
                    <a:gd name="T1" fmla="*/ 0 h 18"/>
                    <a:gd name="T2" fmla="*/ 1 w 22"/>
                    <a:gd name="T3" fmla="*/ 5 h 18"/>
                    <a:gd name="T4" fmla="*/ 0 w 22"/>
                    <a:gd name="T5" fmla="*/ 7 h 18"/>
                    <a:gd name="T6" fmla="*/ 7 w 22"/>
                    <a:gd name="T7" fmla="*/ 18 h 18"/>
                    <a:gd name="T8" fmla="*/ 7 w 22"/>
                    <a:gd name="T9" fmla="*/ 18 h 18"/>
                    <a:gd name="T10" fmla="*/ 7 w 22"/>
                    <a:gd name="T11" fmla="*/ 18 h 18"/>
                    <a:gd name="T12" fmla="*/ 11 w 22"/>
                    <a:gd name="T13" fmla="*/ 18 h 18"/>
                    <a:gd name="T14" fmla="*/ 20 w 22"/>
                    <a:gd name="T15" fmla="*/ 13 h 18"/>
                    <a:gd name="T16" fmla="*/ 14 w 22"/>
                    <a:gd name="T17" fmla="*/ 0 h 18"/>
                    <a:gd name="T18" fmla="*/ 10 w 22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9" y="12"/>
                        <a:pt x="13" y="17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2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1" name="Freeform 217"/>
                <p:cNvSpPr/>
                <p:nvPr/>
              </p:nvSpPr>
              <p:spPr bwMode="auto">
                <a:xfrm>
                  <a:off x="3388" y="1363"/>
                  <a:ext cx="24" cy="13"/>
                </a:xfrm>
                <a:custGeom>
                  <a:avLst/>
                  <a:gdLst>
                    <a:gd name="T0" fmla="*/ 9 w 22"/>
                    <a:gd name="T1" fmla="*/ 0 h 12"/>
                    <a:gd name="T2" fmla="*/ 0 w 22"/>
                    <a:gd name="T3" fmla="*/ 5 h 12"/>
                    <a:gd name="T4" fmla="*/ 0 w 22"/>
                    <a:gd name="T5" fmla="*/ 7 h 12"/>
                    <a:gd name="T6" fmla="*/ 20 w 22"/>
                    <a:gd name="T7" fmla="*/ 12 h 12"/>
                    <a:gd name="T8" fmla="*/ 13 w 22"/>
                    <a:gd name="T9" fmla="*/ 0 h 12"/>
                    <a:gd name="T10" fmla="*/ 9 w 22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12">
                      <a:moveTo>
                        <a:pt x="9" y="0"/>
                      </a:moveTo>
                      <a:cubicBezTo>
                        <a:pt x="5" y="0"/>
                        <a:pt x="1" y="2"/>
                        <a:pt x="0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7" y="9"/>
                        <a:pt x="14" y="11"/>
                        <a:pt x="20" y="12"/>
                      </a:cubicBezTo>
                      <a:cubicBezTo>
                        <a:pt x="22" y="8"/>
                        <a:pt x="19" y="2"/>
                        <a:pt x="13" y="0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2" name="Freeform 218"/>
                <p:cNvSpPr/>
                <p:nvPr/>
              </p:nvSpPr>
              <p:spPr bwMode="auto">
                <a:xfrm>
                  <a:off x="3435" y="1381"/>
                  <a:ext cx="25" cy="20"/>
                </a:xfrm>
                <a:custGeom>
                  <a:avLst/>
                  <a:gdLst>
                    <a:gd name="T0" fmla="*/ 11 w 23"/>
                    <a:gd name="T1" fmla="*/ 0 h 19"/>
                    <a:gd name="T2" fmla="*/ 2 w 23"/>
                    <a:gd name="T3" fmla="*/ 6 h 19"/>
                    <a:gd name="T4" fmla="*/ 8 w 23"/>
                    <a:gd name="T5" fmla="*/ 18 h 19"/>
                    <a:gd name="T6" fmla="*/ 13 w 23"/>
                    <a:gd name="T7" fmla="*/ 19 h 19"/>
                    <a:gd name="T8" fmla="*/ 22 w 23"/>
                    <a:gd name="T9" fmla="*/ 13 h 19"/>
                    <a:gd name="T10" fmla="*/ 15 w 23"/>
                    <a:gd name="T11" fmla="*/ 1 h 19"/>
                    <a:gd name="T12" fmla="*/ 11 w 23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9"/>
                        <a:pt x="11" y="19"/>
                        <a:pt x="13" y="19"/>
                      </a:cubicBezTo>
                      <a:cubicBezTo>
                        <a:pt x="17" y="19"/>
                        <a:pt x="20" y="17"/>
                        <a:pt x="22" y="13"/>
                      </a:cubicBezTo>
                      <a:cubicBezTo>
                        <a:pt x="23" y="9"/>
                        <a:pt x="20" y="3"/>
                        <a:pt x="15" y="1"/>
                      </a:cubicBezTo>
                      <a:cubicBezTo>
                        <a:pt x="14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3" name="Freeform 219"/>
                <p:cNvSpPr/>
                <p:nvPr/>
              </p:nvSpPr>
              <p:spPr bwMode="auto">
                <a:xfrm>
                  <a:off x="3450" y="1342"/>
                  <a:ext cx="17" cy="21"/>
                </a:xfrm>
                <a:custGeom>
                  <a:avLst/>
                  <a:gdLst>
                    <a:gd name="T0" fmla="*/ 11 w 16"/>
                    <a:gd name="T1" fmla="*/ 0 h 19"/>
                    <a:gd name="T2" fmla="*/ 2 w 16"/>
                    <a:gd name="T3" fmla="*/ 6 h 19"/>
                    <a:gd name="T4" fmla="*/ 8 w 16"/>
                    <a:gd name="T5" fmla="*/ 19 h 19"/>
                    <a:gd name="T6" fmla="*/ 13 w 16"/>
                    <a:gd name="T7" fmla="*/ 19 h 19"/>
                    <a:gd name="T8" fmla="*/ 16 w 16"/>
                    <a:gd name="T9" fmla="*/ 19 h 19"/>
                    <a:gd name="T10" fmla="*/ 15 w 16"/>
                    <a:gd name="T11" fmla="*/ 1 h 19"/>
                    <a:gd name="T12" fmla="*/ 11 w 16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9">
                      <a:moveTo>
                        <a:pt x="11" y="0"/>
                      </a:moveTo>
                      <a:cubicBezTo>
                        <a:pt x="7" y="0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8" y="19"/>
                      </a:cubicBezTo>
                      <a:cubicBezTo>
                        <a:pt x="10" y="19"/>
                        <a:pt x="11" y="19"/>
                        <a:pt x="13" y="19"/>
                      </a:cubicBezTo>
                      <a:cubicBezTo>
                        <a:pt x="14" y="19"/>
                        <a:pt x="15" y="19"/>
                        <a:pt x="16" y="19"/>
                      </a:cubicBezTo>
                      <a:cubicBezTo>
                        <a:pt x="16" y="14"/>
                        <a:pt x="15" y="8"/>
                        <a:pt x="15" y="1"/>
                      </a:cubicBezTo>
                      <a:cubicBezTo>
                        <a:pt x="14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4" name="Freeform 220"/>
                <p:cNvSpPr>
                  <a:spLocks noEditPoints="1"/>
                </p:cNvSpPr>
                <p:nvPr/>
              </p:nvSpPr>
              <p:spPr bwMode="auto">
                <a:xfrm>
                  <a:off x="3487" y="1378"/>
                  <a:ext cx="23" cy="21"/>
                </a:xfrm>
                <a:custGeom>
                  <a:avLst/>
                  <a:gdLst>
                    <a:gd name="T0" fmla="*/ 1 w 21"/>
                    <a:gd name="T1" fmla="*/ 8 h 19"/>
                    <a:gd name="T2" fmla="*/ 8 w 21"/>
                    <a:gd name="T3" fmla="*/ 18 h 19"/>
                    <a:gd name="T4" fmla="*/ 12 w 21"/>
                    <a:gd name="T5" fmla="*/ 19 h 19"/>
                    <a:gd name="T6" fmla="*/ 21 w 21"/>
                    <a:gd name="T7" fmla="*/ 13 h 19"/>
                    <a:gd name="T8" fmla="*/ 21 w 21"/>
                    <a:gd name="T9" fmla="*/ 10 h 19"/>
                    <a:gd name="T10" fmla="*/ 20 w 21"/>
                    <a:gd name="T11" fmla="*/ 10 h 19"/>
                    <a:gd name="T12" fmla="*/ 1 w 21"/>
                    <a:gd name="T13" fmla="*/ 8 h 19"/>
                    <a:gd name="T14" fmla="*/ 9 w 21"/>
                    <a:gd name="T15" fmla="*/ 0 h 19"/>
                    <a:gd name="T16" fmla="*/ 1 w 21"/>
                    <a:gd name="T17" fmla="*/ 5 h 19"/>
                    <a:gd name="T18" fmla="*/ 9 w 21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9">
                      <a:moveTo>
                        <a:pt x="1" y="8"/>
                      </a:moveTo>
                      <a:cubicBezTo>
                        <a:pt x="0" y="12"/>
                        <a:pt x="3" y="16"/>
                        <a:pt x="8" y="18"/>
                      </a:cubicBezTo>
                      <a:cubicBezTo>
                        <a:pt x="9" y="18"/>
                        <a:pt x="11" y="19"/>
                        <a:pt x="12" y="19"/>
                      </a:cubicBezTo>
                      <a:cubicBezTo>
                        <a:pt x="16" y="19"/>
                        <a:pt x="20" y="17"/>
                        <a:pt x="21" y="13"/>
                      </a:cubicBezTo>
                      <a:cubicBezTo>
                        <a:pt x="21" y="12"/>
                        <a:pt x="21" y="11"/>
                        <a:pt x="21" y="10"/>
                      </a:cubicBezTo>
                      <a:cubicBezTo>
                        <a:pt x="21" y="10"/>
                        <a:pt x="21" y="10"/>
                        <a:pt x="20" y="10"/>
                      </a:cubicBezTo>
                      <a:cubicBezTo>
                        <a:pt x="10" y="10"/>
                        <a:pt x="2" y="10"/>
                        <a:pt x="1" y="8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3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5" name="Freeform 221"/>
                <p:cNvSpPr/>
                <p:nvPr/>
              </p:nvSpPr>
              <p:spPr bwMode="auto">
                <a:xfrm>
                  <a:off x="3459" y="1425"/>
                  <a:ext cx="10" cy="19"/>
                </a:xfrm>
                <a:custGeom>
                  <a:avLst/>
                  <a:gdLst>
                    <a:gd name="T0" fmla="*/ 8 w 9"/>
                    <a:gd name="T1" fmla="*/ 0 h 18"/>
                    <a:gd name="T2" fmla="*/ 2 w 9"/>
                    <a:gd name="T3" fmla="*/ 5 h 18"/>
                    <a:gd name="T4" fmla="*/ 9 w 9"/>
                    <a:gd name="T5" fmla="*/ 18 h 18"/>
                    <a:gd name="T6" fmla="*/ 9 w 9"/>
                    <a:gd name="T7" fmla="*/ 18 h 18"/>
                    <a:gd name="T8" fmla="*/ 8 w 9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8">
                      <a:moveTo>
                        <a:pt x="8" y="0"/>
                      </a:moveTo>
                      <a:cubicBezTo>
                        <a:pt x="5" y="1"/>
                        <a:pt x="3" y="3"/>
                        <a:pt x="2" y="5"/>
                      </a:cubicBezTo>
                      <a:cubicBezTo>
                        <a:pt x="0" y="10"/>
                        <a:pt x="3" y="16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2"/>
                        <a:pt x="8" y="6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6" name="Freeform 222"/>
                <p:cNvSpPr/>
                <p:nvPr/>
              </p:nvSpPr>
              <p:spPr bwMode="auto">
                <a:xfrm>
                  <a:off x="3466" y="1294"/>
                  <a:ext cx="4" cy="18"/>
                </a:xfrm>
                <a:custGeom>
                  <a:avLst/>
                  <a:gdLst>
                    <a:gd name="T0" fmla="*/ 3 w 4"/>
                    <a:gd name="T1" fmla="*/ 0 h 16"/>
                    <a:gd name="T2" fmla="*/ 2 w 4"/>
                    <a:gd name="T3" fmla="*/ 1 h 16"/>
                    <a:gd name="T4" fmla="*/ 0 w 4"/>
                    <a:gd name="T5" fmla="*/ 16 h 16"/>
                    <a:gd name="T6" fmla="*/ 3 w 4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6">
                      <a:moveTo>
                        <a:pt x="3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1" y="3"/>
                        <a:pt x="0" y="9"/>
                        <a:pt x="0" y="16"/>
                      </a:cubicBezTo>
                      <a:cubicBezTo>
                        <a:pt x="2" y="8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7" name="Freeform 223"/>
                <p:cNvSpPr/>
                <p:nvPr/>
              </p:nvSpPr>
              <p:spPr bwMode="auto">
                <a:xfrm>
                  <a:off x="3433" y="1312"/>
                  <a:ext cx="20" cy="20"/>
                </a:xfrm>
                <a:custGeom>
                  <a:avLst/>
                  <a:gdLst>
                    <a:gd name="T0" fmla="*/ 11 w 18"/>
                    <a:gd name="T1" fmla="*/ 0 h 19"/>
                    <a:gd name="T2" fmla="*/ 2 w 18"/>
                    <a:gd name="T3" fmla="*/ 6 h 19"/>
                    <a:gd name="T4" fmla="*/ 9 w 18"/>
                    <a:gd name="T5" fmla="*/ 18 h 19"/>
                    <a:gd name="T6" fmla="*/ 13 w 18"/>
                    <a:gd name="T7" fmla="*/ 19 h 19"/>
                    <a:gd name="T8" fmla="*/ 18 w 18"/>
                    <a:gd name="T9" fmla="*/ 18 h 19"/>
                    <a:gd name="T10" fmla="*/ 15 w 18"/>
                    <a:gd name="T11" fmla="*/ 1 h 19"/>
                    <a:gd name="T12" fmla="*/ 11 w 18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9" y="18"/>
                      </a:cubicBezTo>
                      <a:cubicBezTo>
                        <a:pt x="10" y="19"/>
                        <a:pt x="11" y="19"/>
                        <a:pt x="13" y="19"/>
                      </a:cubicBezTo>
                      <a:cubicBezTo>
                        <a:pt x="15" y="19"/>
                        <a:pt x="16" y="19"/>
                        <a:pt x="18" y="18"/>
                      </a:cubicBezTo>
                      <a:cubicBezTo>
                        <a:pt x="17" y="14"/>
                        <a:pt x="16" y="7"/>
                        <a:pt x="15" y="1"/>
                      </a:cubicBezTo>
                      <a:cubicBezTo>
                        <a:pt x="13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8" name="Freeform 224"/>
                <p:cNvSpPr/>
                <p:nvPr/>
              </p:nvSpPr>
              <p:spPr bwMode="auto">
                <a:xfrm>
                  <a:off x="3235" y="1259"/>
                  <a:ext cx="68" cy="148"/>
                </a:xfrm>
                <a:custGeom>
                  <a:avLst/>
                  <a:gdLst>
                    <a:gd name="T0" fmla="*/ 24 w 62"/>
                    <a:gd name="T1" fmla="*/ 0 h 135"/>
                    <a:gd name="T2" fmla="*/ 14 w 62"/>
                    <a:gd name="T3" fmla="*/ 49 h 135"/>
                    <a:gd name="T4" fmla="*/ 2 w 62"/>
                    <a:gd name="T5" fmla="*/ 90 h 135"/>
                    <a:gd name="T6" fmla="*/ 25 w 62"/>
                    <a:gd name="T7" fmla="*/ 135 h 135"/>
                    <a:gd name="T8" fmla="*/ 26 w 62"/>
                    <a:gd name="T9" fmla="*/ 135 h 135"/>
                    <a:gd name="T10" fmla="*/ 38 w 62"/>
                    <a:gd name="T11" fmla="*/ 86 h 135"/>
                    <a:gd name="T12" fmla="*/ 54 w 62"/>
                    <a:gd name="T13" fmla="*/ 41 h 135"/>
                    <a:gd name="T14" fmla="*/ 27 w 62"/>
                    <a:gd name="T15" fmla="*/ 0 h 135"/>
                    <a:gd name="T16" fmla="*/ 24 w 62"/>
                    <a:gd name="T17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2" h="135">
                      <a:moveTo>
                        <a:pt x="24" y="0"/>
                      </a:moveTo>
                      <a:cubicBezTo>
                        <a:pt x="12" y="0"/>
                        <a:pt x="14" y="36"/>
                        <a:pt x="14" y="49"/>
                      </a:cubicBezTo>
                      <a:cubicBezTo>
                        <a:pt x="15" y="64"/>
                        <a:pt x="5" y="68"/>
                        <a:pt x="2" y="90"/>
                      </a:cubicBezTo>
                      <a:cubicBezTo>
                        <a:pt x="0" y="112"/>
                        <a:pt x="25" y="135"/>
                        <a:pt x="25" y="135"/>
                      </a:cubicBezTo>
                      <a:cubicBezTo>
                        <a:pt x="25" y="135"/>
                        <a:pt x="26" y="135"/>
                        <a:pt x="26" y="135"/>
                      </a:cubicBezTo>
                      <a:cubicBezTo>
                        <a:pt x="38" y="135"/>
                        <a:pt x="42" y="104"/>
                        <a:pt x="38" y="86"/>
                      </a:cubicBezTo>
                      <a:cubicBezTo>
                        <a:pt x="33" y="68"/>
                        <a:pt x="47" y="61"/>
                        <a:pt x="54" y="41"/>
                      </a:cubicBezTo>
                      <a:cubicBezTo>
                        <a:pt x="62" y="22"/>
                        <a:pt x="42" y="6"/>
                        <a:pt x="27" y="0"/>
                      </a:cubicBezTo>
                      <a:cubicBezTo>
                        <a:pt x="26" y="0"/>
                        <a:pt x="25" y="0"/>
                        <a:pt x="2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9" name="Freeform 225"/>
                <p:cNvSpPr/>
                <p:nvPr/>
              </p:nvSpPr>
              <p:spPr bwMode="auto">
                <a:xfrm>
                  <a:off x="3250" y="1473"/>
                  <a:ext cx="148" cy="84"/>
                </a:xfrm>
                <a:custGeom>
                  <a:avLst/>
                  <a:gdLst>
                    <a:gd name="T0" fmla="*/ 19 w 135"/>
                    <a:gd name="T1" fmla="*/ 0 h 77"/>
                    <a:gd name="T2" fmla="*/ 14 w 135"/>
                    <a:gd name="T3" fmla="*/ 1 h 77"/>
                    <a:gd name="T4" fmla="*/ 28 w 135"/>
                    <a:gd name="T5" fmla="*/ 40 h 77"/>
                    <a:gd name="T6" fmla="*/ 75 w 135"/>
                    <a:gd name="T7" fmla="*/ 66 h 77"/>
                    <a:gd name="T8" fmla="*/ 104 w 135"/>
                    <a:gd name="T9" fmla="*/ 77 h 77"/>
                    <a:gd name="T10" fmla="*/ 119 w 135"/>
                    <a:gd name="T11" fmla="*/ 69 h 77"/>
                    <a:gd name="T12" fmla="*/ 117 w 135"/>
                    <a:gd name="T13" fmla="*/ 37 h 77"/>
                    <a:gd name="T14" fmla="*/ 109 w 135"/>
                    <a:gd name="T15" fmla="*/ 36 h 77"/>
                    <a:gd name="T16" fmla="*/ 92 w 135"/>
                    <a:gd name="T17" fmla="*/ 38 h 77"/>
                    <a:gd name="T18" fmla="*/ 74 w 135"/>
                    <a:gd name="T19" fmla="*/ 39 h 77"/>
                    <a:gd name="T20" fmla="*/ 53 w 135"/>
                    <a:gd name="T21" fmla="*/ 33 h 77"/>
                    <a:gd name="T22" fmla="*/ 19 w 135"/>
                    <a:gd name="T23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5" h="77">
                      <a:moveTo>
                        <a:pt x="19" y="0"/>
                      </a:moveTo>
                      <a:cubicBezTo>
                        <a:pt x="17" y="0"/>
                        <a:pt x="16" y="0"/>
                        <a:pt x="14" y="1"/>
                      </a:cubicBezTo>
                      <a:cubicBezTo>
                        <a:pt x="14" y="1"/>
                        <a:pt x="0" y="22"/>
                        <a:pt x="28" y="40"/>
                      </a:cubicBezTo>
                      <a:cubicBezTo>
                        <a:pt x="55" y="59"/>
                        <a:pt x="56" y="56"/>
                        <a:pt x="75" y="66"/>
                      </a:cubicBezTo>
                      <a:cubicBezTo>
                        <a:pt x="86" y="72"/>
                        <a:pt x="95" y="77"/>
                        <a:pt x="104" y="77"/>
                      </a:cubicBezTo>
                      <a:cubicBezTo>
                        <a:pt x="109" y="77"/>
                        <a:pt x="114" y="75"/>
                        <a:pt x="119" y="69"/>
                      </a:cubicBezTo>
                      <a:cubicBezTo>
                        <a:pt x="130" y="53"/>
                        <a:pt x="135" y="41"/>
                        <a:pt x="117" y="37"/>
                      </a:cubicBezTo>
                      <a:cubicBezTo>
                        <a:pt x="114" y="36"/>
                        <a:pt x="112" y="36"/>
                        <a:pt x="109" y="36"/>
                      </a:cubicBezTo>
                      <a:cubicBezTo>
                        <a:pt x="104" y="36"/>
                        <a:pt x="98" y="37"/>
                        <a:pt x="92" y="38"/>
                      </a:cubicBezTo>
                      <a:cubicBezTo>
                        <a:pt x="86" y="38"/>
                        <a:pt x="80" y="39"/>
                        <a:pt x="74" y="39"/>
                      </a:cubicBezTo>
                      <a:cubicBezTo>
                        <a:pt x="66" y="39"/>
                        <a:pt x="59" y="38"/>
                        <a:pt x="53" y="33"/>
                      </a:cubicBezTo>
                      <a:cubicBezTo>
                        <a:pt x="38" y="19"/>
                        <a:pt x="31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0" name="Freeform 226"/>
                <p:cNvSpPr/>
                <p:nvPr/>
              </p:nvSpPr>
              <p:spPr bwMode="auto">
                <a:xfrm>
                  <a:off x="3453" y="1493"/>
                  <a:ext cx="118" cy="91"/>
                </a:xfrm>
                <a:custGeom>
                  <a:avLst/>
                  <a:gdLst>
                    <a:gd name="T0" fmla="*/ 93 w 108"/>
                    <a:gd name="T1" fmla="*/ 0 h 83"/>
                    <a:gd name="T2" fmla="*/ 59 w 108"/>
                    <a:gd name="T3" fmla="*/ 35 h 83"/>
                    <a:gd name="T4" fmla="*/ 42 w 108"/>
                    <a:gd name="T5" fmla="*/ 59 h 83"/>
                    <a:gd name="T6" fmla="*/ 36 w 108"/>
                    <a:gd name="T7" fmla="*/ 58 h 83"/>
                    <a:gd name="T8" fmla="*/ 7 w 108"/>
                    <a:gd name="T9" fmla="*/ 42 h 83"/>
                    <a:gd name="T10" fmla="*/ 0 w 108"/>
                    <a:gd name="T11" fmla="*/ 49 h 83"/>
                    <a:gd name="T12" fmla="*/ 16 w 108"/>
                    <a:gd name="T13" fmla="*/ 83 h 83"/>
                    <a:gd name="T14" fmla="*/ 19 w 108"/>
                    <a:gd name="T15" fmla="*/ 82 h 83"/>
                    <a:gd name="T16" fmla="*/ 85 w 108"/>
                    <a:gd name="T17" fmla="*/ 56 h 83"/>
                    <a:gd name="T18" fmla="*/ 95 w 108"/>
                    <a:gd name="T19" fmla="*/ 0 h 83"/>
                    <a:gd name="T20" fmla="*/ 93 w 108"/>
                    <a:gd name="T21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8" h="83">
                      <a:moveTo>
                        <a:pt x="93" y="0"/>
                      </a:moveTo>
                      <a:cubicBezTo>
                        <a:pt x="80" y="0"/>
                        <a:pt x="64" y="21"/>
                        <a:pt x="59" y="35"/>
                      </a:cubicBezTo>
                      <a:cubicBezTo>
                        <a:pt x="54" y="47"/>
                        <a:pt x="52" y="59"/>
                        <a:pt x="42" y="59"/>
                      </a:cubicBezTo>
                      <a:cubicBezTo>
                        <a:pt x="41" y="59"/>
                        <a:pt x="39" y="58"/>
                        <a:pt x="36" y="58"/>
                      </a:cubicBezTo>
                      <a:cubicBezTo>
                        <a:pt x="26" y="54"/>
                        <a:pt x="15" y="42"/>
                        <a:pt x="7" y="42"/>
                      </a:cubicBezTo>
                      <a:cubicBezTo>
                        <a:pt x="4" y="42"/>
                        <a:pt x="1" y="44"/>
                        <a:pt x="0" y="49"/>
                      </a:cubicBezTo>
                      <a:cubicBezTo>
                        <a:pt x="0" y="49"/>
                        <a:pt x="2" y="83"/>
                        <a:pt x="16" y="83"/>
                      </a:cubicBezTo>
                      <a:cubicBezTo>
                        <a:pt x="17" y="83"/>
                        <a:pt x="18" y="82"/>
                        <a:pt x="19" y="82"/>
                      </a:cubicBezTo>
                      <a:cubicBezTo>
                        <a:pt x="35" y="77"/>
                        <a:pt x="75" y="75"/>
                        <a:pt x="85" y="56"/>
                      </a:cubicBezTo>
                      <a:cubicBezTo>
                        <a:pt x="95" y="37"/>
                        <a:pt x="108" y="2"/>
                        <a:pt x="95" y="0"/>
                      </a:cubicBezTo>
                      <a:cubicBezTo>
                        <a:pt x="94" y="0"/>
                        <a:pt x="93" y="0"/>
                        <a:pt x="9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1" name="Freeform 227"/>
                <p:cNvSpPr/>
                <p:nvPr/>
              </p:nvSpPr>
              <p:spPr bwMode="auto">
                <a:xfrm>
                  <a:off x="3575" y="1286"/>
                  <a:ext cx="87" cy="107"/>
                </a:xfrm>
                <a:custGeom>
                  <a:avLst/>
                  <a:gdLst>
                    <a:gd name="T0" fmla="*/ 22 w 79"/>
                    <a:gd name="T1" fmla="*/ 0 h 97"/>
                    <a:gd name="T2" fmla="*/ 0 w 79"/>
                    <a:gd name="T3" fmla="*/ 4 h 97"/>
                    <a:gd name="T4" fmla="*/ 27 w 79"/>
                    <a:gd name="T5" fmla="*/ 54 h 97"/>
                    <a:gd name="T6" fmla="*/ 31 w 79"/>
                    <a:gd name="T7" fmla="*/ 95 h 97"/>
                    <a:gd name="T8" fmla="*/ 37 w 79"/>
                    <a:gd name="T9" fmla="*/ 97 h 97"/>
                    <a:gd name="T10" fmla="*/ 74 w 79"/>
                    <a:gd name="T11" fmla="*/ 57 h 97"/>
                    <a:gd name="T12" fmla="*/ 49 w 79"/>
                    <a:gd name="T13" fmla="*/ 9 h 97"/>
                    <a:gd name="T14" fmla="*/ 22 w 79"/>
                    <a:gd name="T15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9" h="97">
                      <a:moveTo>
                        <a:pt x="22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5" y="10"/>
                        <a:pt x="31" y="36"/>
                        <a:pt x="27" y="54"/>
                      </a:cubicBezTo>
                      <a:cubicBezTo>
                        <a:pt x="23" y="72"/>
                        <a:pt x="14" y="89"/>
                        <a:pt x="31" y="95"/>
                      </a:cubicBezTo>
                      <a:cubicBezTo>
                        <a:pt x="33" y="96"/>
                        <a:pt x="35" y="97"/>
                        <a:pt x="37" y="97"/>
                      </a:cubicBezTo>
                      <a:cubicBezTo>
                        <a:pt x="53" y="97"/>
                        <a:pt x="69" y="76"/>
                        <a:pt x="74" y="57"/>
                      </a:cubicBezTo>
                      <a:cubicBezTo>
                        <a:pt x="79" y="37"/>
                        <a:pt x="71" y="25"/>
                        <a:pt x="49" y="9"/>
                      </a:cubicBezTo>
                      <a:cubicBezTo>
                        <a:pt x="40" y="2"/>
                        <a:pt x="31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2" name="Freeform 228"/>
                <p:cNvSpPr/>
                <p:nvPr/>
              </p:nvSpPr>
              <p:spPr bwMode="auto">
                <a:xfrm>
                  <a:off x="3398" y="1166"/>
                  <a:ext cx="123" cy="67"/>
                </a:xfrm>
                <a:custGeom>
                  <a:avLst/>
                  <a:gdLst>
                    <a:gd name="T0" fmla="*/ 47 w 112"/>
                    <a:gd name="T1" fmla="*/ 0 h 61"/>
                    <a:gd name="T2" fmla="*/ 28 w 112"/>
                    <a:gd name="T3" fmla="*/ 2 h 61"/>
                    <a:gd name="T4" fmla="*/ 1 w 112"/>
                    <a:gd name="T5" fmla="*/ 46 h 61"/>
                    <a:gd name="T6" fmla="*/ 11 w 112"/>
                    <a:gd name="T7" fmla="*/ 55 h 61"/>
                    <a:gd name="T8" fmla="*/ 52 w 112"/>
                    <a:gd name="T9" fmla="*/ 45 h 61"/>
                    <a:gd name="T10" fmla="*/ 58 w 112"/>
                    <a:gd name="T11" fmla="*/ 45 h 61"/>
                    <a:gd name="T12" fmla="*/ 94 w 112"/>
                    <a:gd name="T13" fmla="*/ 61 h 61"/>
                    <a:gd name="T14" fmla="*/ 98 w 112"/>
                    <a:gd name="T15" fmla="*/ 61 h 61"/>
                    <a:gd name="T16" fmla="*/ 92 w 112"/>
                    <a:gd name="T17" fmla="*/ 20 h 61"/>
                    <a:gd name="T18" fmla="*/ 47 w 112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2" h="61">
                      <a:moveTo>
                        <a:pt x="47" y="0"/>
                      </a:moveTo>
                      <a:cubicBezTo>
                        <a:pt x="41" y="0"/>
                        <a:pt x="35" y="1"/>
                        <a:pt x="28" y="2"/>
                      </a:cubicBezTo>
                      <a:cubicBezTo>
                        <a:pt x="0" y="9"/>
                        <a:pt x="1" y="46"/>
                        <a:pt x="1" y="46"/>
                      </a:cubicBezTo>
                      <a:cubicBezTo>
                        <a:pt x="1" y="53"/>
                        <a:pt x="5" y="55"/>
                        <a:pt x="11" y="55"/>
                      </a:cubicBezTo>
                      <a:cubicBezTo>
                        <a:pt x="21" y="55"/>
                        <a:pt x="38" y="47"/>
                        <a:pt x="52" y="45"/>
                      </a:cubicBezTo>
                      <a:cubicBezTo>
                        <a:pt x="54" y="45"/>
                        <a:pt x="56" y="45"/>
                        <a:pt x="58" y="45"/>
                      </a:cubicBezTo>
                      <a:cubicBezTo>
                        <a:pt x="74" y="45"/>
                        <a:pt x="78" y="57"/>
                        <a:pt x="94" y="61"/>
                      </a:cubicBezTo>
                      <a:cubicBezTo>
                        <a:pt x="95" y="61"/>
                        <a:pt x="96" y="61"/>
                        <a:pt x="98" y="61"/>
                      </a:cubicBezTo>
                      <a:cubicBezTo>
                        <a:pt x="112" y="61"/>
                        <a:pt x="107" y="37"/>
                        <a:pt x="92" y="20"/>
                      </a:cubicBezTo>
                      <a:cubicBezTo>
                        <a:pt x="80" y="7"/>
                        <a:pt x="66" y="0"/>
                        <a:pt x="4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3" name="Freeform 229"/>
                <p:cNvSpPr/>
                <p:nvPr/>
              </p:nvSpPr>
              <p:spPr bwMode="auto">
                <a:xfrm>
                  <a:off x="3065" y="1816"/>
                  <a:ext cx="205" cy="228"/>
                </a:xfrm>
                <a:custGeom>
                  <a:avLst/>
                  <a:gdLst>
                    <a:gd name="T0" fmla="*/ 38 w 187"/>
                    <a:gd name="T1" fmla="*/ 23 h 208"/>
                    <a:gd name="T2" fmla="*/ 8 w 187"/>
                    <a:gd name="T3" fmla="*/ 15 h 208"/>
                    <a:gd name="T4" fmla="*/ 0 w 187"/>
                    <a:gd name="T5" fmla="*/ 74 h 208"/>
                    <a:gd name="T6" fmla="*/ 149 w 187"/>
                    <a:gd name="T7" fmla="*/ 206 h 208"/>
                    <a:gd name="T8" fmla="*/ 187 w 187"/>
                    <a:gd name="T9" fmla="*/ 187 h 208"/>
                    <a:gd name="T10" fmla="*/ 164 w 187"/>
                    <a:gd name="T11" fmla="*/ 166 h 208"/>
                    <a:gd name="T12" fmla="*/ 163 w 187"/>
                    <a:gd name="T13" fmla="*/ 55 h 208"/>
                    <a:gd name="T14" fmla="*/ 114 w 187"/>
                    <a:gd name="T15" fmla="*/ 49 h 208"/>
                    <a:gd name="T16" fmla="*/ 38 w 187"/>
                    <a:gd name="T17" fmla="*/ 23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7" h="208">
                      <a:moveTo>
                        <a:pt x="38" y="23"/>
                      </a:moveTo>
                      <a:cubicBezTo>
                        <a:pt x="38" y="23"/>
                        <a:pt x="13" y="0"/>
                        <a:pt x="8" y="15"/>
                      </a:cubicBezTo>
                      <a:cubicBezTo>
                        <a:pt x="2" y="30"/>
                        <a:pt x="0" y="74"/>
                        <a:pt x="0" y="74"/>
                      </a:cubicBezTo>
                      <a:cubicBezTo>
                        <a:pt x="0" y="74"/>
                        <a:pt x="131" y="208"/>
                        <a:pt x="149" y="206"/>
                      </a:cubicBezTo>
                      <a:cubicBezTo>
                        <a:pt x="167" y="204"/>
                        <a:pt x="187" y="187"/>
                        <a:pt x="187" y="187"/>
                      </a:cubicBezTo>
                      <a:cubicBezTo>
                        <a:pt x="164" y="166"/>
                        <a:pt x="164" y="166"/>
                        <a:pt x="164" y="166"/>
                      </a:cubicBezTo>
                      <a:cubicBezTo>
                        <a:pt x="164" y="166"/>
                        <a:pt x="178" y="61"/>
                        <a:pt x="163" y="55"/>
                      </a:cubicBezTo>
                      <a:cubicBezTo>
                        <a:pt x="148" y="50"/>
                        <a:pt x="114" y="49"/>
                        <a:pt x="114" y="49"/>
                      </a:cubicBezTo>
                      <a:cubicBezTo>
                        <a:pt x="38" y="23"/>
                        <a:pt x="38" y="23"/>
                        <a:pt x="38" y="2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4" name="Freeform 230"/>
                <p:cNvSpPr/>
                <p:nvPr/>
              </p:nvSpPr>
              <p:spPr bwMode="auto">
                <a:xfrm>
                  <a:off x="2871" y="1725"/>
                  <a:ext cx="517" cy="486"/>
                </a:xfrm>
                <a:custGeom>
                  <a:avLst/>
                  <a:gdLst>
                    <a:gd name="T0" fmla="*/ 119 w 472"/>
                    <a:gd name="T1" fmla="*/ 252 h 443"/>
                    <a:gd name="T2" fmla="*/ 29 w 472"/>
                    <a:gd name="T3" fmla="*/ 167 h 443"/>
                    <a:gd name="T4" fmla="*/ 55 w 472"/>
                    <a:gd name="T5" fmla="*/ 95 h 443"/>
                    <a:gd name="T6" fmla="*/ 200 w 472"/>
                    <a:gd name="T7" fmla="*/ 149 h 443"/>
                    <a:gd name="T8" fmla="*/ 203 w 472"/>
                    <a:gd name="T9" fmla="*/ 116 h 443"/>
                    <a:gd name="T10" fmla="*/ 252 w 472"/>
                    <a:gd name="T11" fmla="*/ 1 h 443"/>
                    <a:gd name="T12" fmla="*/ 276 w 472"/>
                    <a:gd name="T13" fmla="*/ 171 h 443"/>
                    <a:gd name="T14" fmla="*/ 383 w 472"/>
                    <a:gd name="T15" fmla="*/ 112 h 443"/>
                    <a:gd name="T16" fmla="*/ 467 w 472"/>
                    <a:gd name="T17" fmla="*/ 200 h 443"/>
                    <a:gd name="T18" fmla="*/ 299 w 472"/>
                    <a:gd name="T19" fmla="*/ 248 h 443"/>
                    <a:gd name="T20" fmla="*/ 368 w 472"/>
                    <a:gd name="T21" fmla="*/ 305 h 443"/>
                    <a:gd name="T22" fmla="*/ 311 w 472"/>
                    <a:gd name="T23" fmla="*/ 414 h 443"/>
                    <a:gd name="T24" fmla="*/ 241 w 472"/>
                    <a:gd name="T25" fmla="*/ 402 h 443"/>
                    <a:gd name="T26" fmla="*/ 224 w 472"/>
                    <a:gd name="T27" fmla="*/ 305 h 443"/>
                    <a:gd name="T28" fmla="*/ 195 w 472"/>
                    <a:gd name="T29" fmla="*/ 390 h 443"/>
                    <a:gd name="T30" fmla="*/ 84 w 472"/>
                    <a:gd name="T31" fmla="*/ 352 h 443"/>
                    <a:gd name="T32" fmla="*/ 119 w 472"/>
                    <a:gd name="T33" fmla="*/ 252 h 4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2" h="443">
                      <a:moveTo>
                        <a:pt x="119" y="252"/>
                      </a:moveTo>
                      <a:cubicBezTo>
                        <a:pt x="119" y="252"/>
                        <a:pt x="0" y="250"/>
                        <a:pt x="29" y="167"/>
                      </a:cubicBezTo>
                      <a:cubicBezTo>
                        <a:pt x="29" y="167"/>
                        <a:pt x="4" y="112"/>
                        <a:pt x="55" y="95"/>
                      </a:cubicBezTo>
                      <a:cubicBezTo>
                        <a:pt x="107" y="77"/>
                        <a:pt x="180" y="133"/>
                        <a:pt x="200" y="149"/>
                      </a:cubicBezTo>
                      <a:cubicBezTo>
                        <a:pt x="219" y="164"/>
                        <a:pt x="209" y="124"/>
                        <a:pt x="203" y="116"/>
                      </a:cubicBezTo>
                      <a:cubicBezTo>
                        <a:pt x="198" y="108"/>
                        <a:pt x="173" y="0"/>
                        <a:pt x="252" y="1"/>
                      </a:cubicBezTo>
                      <a:cubicBezTo>
                        <a:pt x="331" y="2"/>
                        <a:pt x="346" y="53"/>
                        <a:pt x="276" y="171"/>
                      </a:cubicBezTo>
                      <a:cubicBezTo>
                        <a:pt x="276" y="171"/>
                        <a:pt x="341" y="111"/>
                        <a:pt x="383" y="112"/>
                      </a:cubicBezTo>
                      <a:cubicBezTo>
                        <a:pt x="425" y="114"/>
                        <a:pt x="472" y="134"/>
                        <a:pt x="467" y="200"/>
                      </a:cubicBezTo>
                      <a:cubicBezTo>
                        <a:pt x="462" y="266"/>
                        <a:pt x="299" y="248"/>
                        <a:pt x="299" y="248"/>
                      </a:cubicBezTo>
                      <a:cubicBezTo>
                        <a:pt x="299" y="248"/>
                        <a:pt x="350" y="284"/>
                        <a:pt x="368" y="305"/>
                      </a:cubicBezTo>
                      <a:cubicBezTo>
                        <a:pt x="386" y="326"/>
                        <a:pt x="375" y="384"/>
                        <a:pt x="311" y="414"/>
                      </a:cubicBezTo>
                      <a:cubicBezTo>
                        <a:pt x="246" y="443"/>
                        <a:pt x="248" y="422"/>
                        <a:pt x="241" y="402"/>
                      </a:cubicBezTo>
                      <a:cubicBezTo>
                        <a:pt x="234" y="383"/>
                        <a:pt x="229" y="298"/>
                        <a:pt x="224" y="305"/>
                      </a:cubicBezTo>
                      <a:cubicBezTo>
                        <a:pt x="218" y="311"/>
                        <a:pt x="232" y="367"/>
                        <a:pt x="195" y="390"/>
                      </a:cubicBezTo>
                      <a:cubicBezTo>
                        <a:pt x="158" y="413"/>
                        <a:pt x="114" y="386"/>
                        <a:pt x="84" y="352"/>
                      </a:cubicBezTo>
                      <a:cubicBezTo>
                        <a:pt x="54" y="318"/>
                        <a:pt x="68" y="273"/>
                        <a:pt x="119" y="25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5" name="Freeform 231"/>
                <p:cNvSpPr/>
                <p:nvPr/>
              </p:nvSpPr>
              <p:spPr bwMode="auto">
                <a:xfrm>
                  <a:off x="3063" y="1964"/>
                  <a:ext cx="55" cy="18"/>
                </a:xfrm>
                <a:custGeom>
                  <a:avLst/>
                  <a:gdLst>
                    <a:gd name="T0" fmla="*/ 0 w 50"/>
                    <a:gd name="T1" fmla="*/ 12 h 16"/>
                    <a:gd name="T2" fmla="*/ 41 w 50"/>
                    <a:gd name="T3" fmla="*/ 8 h 16"/>
                    <a:gd name="T4" fmla="*/ 0 w 50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0" h="16">
                      <a:moveTo>
                        <a:pt x="0" y="12"/>
                      </a:moveTo>
                      <a:cubicBezTo>
                        <a:pt x="0" y="12"/>
                        <a:pt x="50" y="0"/>
                        <a:pt x="41" y="8"/>
                      </a:cubicBezTo>
                      <a:cubicBezTo>
                        <a:pt x="33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6" name="Freeform 232"/>
                <p:cNvSpPr/>
                <p:nvPr/>
              </p:nvSpPr>
              <p:spPr bwMode="auto">
                <a:xfrm>
                  <a:off x="3112" y="1986"/>
                  <a:ext cx="14" cy="46"/>
                </a:xfrm>
                <a:custGeom>
                  <a:avLst/>
                  <a:gdLst>
                    <a:gd name="T0" fmla="*/ 5 w 13"/>
                    <a:gd name="T1" fmla="*/ 42 h 42"/>
                    <a:gd name="T2" fmla="*/ 7 w 13"/>
                    <a:gd name="T3" fmla="*/ 6 h 42"/>
                    <a:gd name="T4" fmla="*/ 5 w 13"/>
                    <a:gd name="T5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2">
                      <a:moveTo>
                        <a:pt x="5" y="42"/>
                      </a:moveTo>
                      <a:cubicBezTo>
                        <a:pt x="5" y="42"/>
                        <a:pt x="0" y="0"/>
                        <a:pt x="7" y="6"/>
                      </a:cubicBezTo>
                      <a:cubicBezTo>
                        <a:pt x="13" y="11"/>
                        <a:pt x="7" y="34"/>
                        <a:pt x="5" y="4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7" name="Freeform 233"/>
                <p:cNvSpPr/>
                <p:nvPr/>
              </p:nvSpPr>
              <p:spPr bwMode="auto">
                <a:xfrm>
                  <a:off x="3104" y="1910"/>
                  <a:ext cx="27" cy="23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8" name="Freeform 234"/>
                <p:cNvSpPr/>
                <p:nvPr/>
              </p:nvSpPr>
              <p:spPr bwMode="auto">
                <a:xfrm>
                  <a:off x="3085" y="1940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20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9" name="Freeform 235"/>
                <p:cNvSpPr/>
                <p:nvPr/>
              </p:nvSpPr>
              <p:spPr bwMode="auto">
                <a:xfrm>
                  <a:off x="3134" y="1958"/>
                  <a:ext cx="25" cy="24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20 h 22"/>
                    <a:gd name="T4" fmla="*/ 1 w 23"/>
                    <a:gd name="T5" fmla="*/ 7 h 22"/>
                    <a:gd name="T6" fmla="*/ 15 w 23"/>
                    <a:gd name="T7" fmla="*/ 2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19" y="20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1" y="7"/>
                      </a:cubicBezTo>
                      <a:cubicBezTo>
                        <a:pt x="3" y="3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0" name="Freeform 236"/>
                <p:cNvSpPr/>
                <p:nvPr/>
              </p:nvSpPr>
              <p:spPr bwMode="auto">
                <a:xfrm>
                  <a:off x="3148" y="1920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1" name="Freeform 237"/>
                <p:cNvSpPr/>
                <p:nvPr/>
              </p:nvSpPr>
              <p:spPr bwMode="auto">
                <a:xfrm>
                  <a:off x="3184" y="1955"/>
                  <a:ext cx="26" cy="23"/>
                </a:xfrm>
                <a:custGeom>
                  <a:avLst/>
                  <a:gdLst>
                    <a:gd name="T0" fmla="*/ 22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2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2" name="Freeform 238"/>
                <p:cNvSpPr/>
                <p:nvPr/>
              </p:nvSpPr>
              <p:spPr bwMode="auto">
                <a:xfrm>
                  <a:off x="3158" y="2001"/>
                  <a:ext cx="25" cy="24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20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3" name="Freeform 239"/>
                <p:cNvSpPr/>
                <p:nvPr/>
              </p:nvSpPr>
              <p:spPr bwMode="auto">
                <a:xfrm>
                  <a:off x="3111" y="1993"/>
                  <a:ext cx="26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20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4" name="Freeform 240"/>
                <p:cNvSpPr/>
                <p:nvPr/>
              </p:nvSpPr>
              <p:spPr bwMode="auto">
                <a:xfrm>
                  <a:off x="3132" y="1889"/>
                  <a:ext cx="25" cy="24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20 h 22"/>
                    <a:gd name="T4" fmla="*/ 1 w 23"/>
                    <a:gd name="T5" fmla="*/ 7 h 22"/>
                    <a:gd name="T6" fmla="*/ 15 w 23"/>
                    <a:gd name="T7" fmla="*/ 2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19" y="20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5" name="Freeform 241"/>
                <p:cNvSpPr>
                  <a:spLocks noEditPoints="1"/>
                </p:cNvSpPr>
                <p:nvPr/>
              </p:nvSpPr>
              <p:spPr bwMode="auto">
                <a:xfrm>
                  <a:off x="3039" y="1844"/>
                  <a:ext cx="239" cy="210"/>
                </a:xfrm>
                <a:custGeom>
                  <a:avLst/>
                  <a:gdLst>
                    <a:gd name="T0" fmla="*/ 95 w 218"/>
                    <a:gd name="T1" fmla="*/ 124 h 192"/>
                    <a:gd name="T2" fmla="*/ 97 w 218"/>
                    <a:gd name="T3" fmla="*/ 106 h 192"/>
                    <a:gd name="T4" fmla="*/ 108 w 218"/>
                    <a:gd name="T5" fmla="*/ 119 h 192"/>
                    <a:gd name="T6" fmla="*/ 90 w 218"/>
                    <a:gd name="T7" fmla="*/ 0 h 192"/>
                    <a:gd name="T8" fmla="*/ 75 w 218"/>
                    <a:gd name="T9" fmla="*/ 63 h 192"/>
                    <a:gd name="T10" fmla="*/ 15 w 218"/>
                    <a:gd name="T11" fmla="*/ 49 h 192"/>
                    <a:gd name="T12" fmla="*/ 62 w 218"/>
                    <a:gd name="T13" fmla="*/ 68 h 192"/>
                    <a:gd name="T14" fmla="*/ 75 w 218"/>
                    <a:gd name="T15" fmla="*/ 63 h 192"/>
                    <a:gd name="T16" fmla="*/ 73 w 218"/>
                    <a:gd name="T17" fmla="*/ 81 h 192"/>
                    <a:gd name="T18" fmla="*/ 69 w 218"/>
                    <a:gd name="T19" fmla="*/ 80 h 192"/>
                    <a:gd name="T20" fmla="*/ 43 w 218"/>
                    <a:gd name="T21" fmla="*/ 97 h 192"/>
                    <a:gd name="T22" fmla="*/ 53 w 218"/>
                    <a:gd name="T23" fmla="*/ 89 h 192"/>
                    <a:gd name="T24" fmla="*/ 64 w 218"/>
                    <a:gd name="T25" fmla="*/ 102 h 192"/>
                    <a:gd name="T26" fmla="*/ 33 w 218"/>
                    <a:gd name="T27" fmla="*/ 164 h 192"/>
                    <a:gd name="T28" fmla="*/ 86 w 218"/>
                    <a:gd name="T29" fmla="*/ 128 h 192"/>
                    <a:gd name="T30" fmla="*/ 121 w 218"/>
                    <a:gd name="T31" fmla="*/ 192 h 192"/>
                    <a:gd name="T32" fmla="*/ 118 w 218"/>
                    <a:gd name="T33" fmla="*/ 164 h 192"/>
                    <a:gd name="T34" fmla="*/ 110 w 218"/>
                    <a:gd name="T35" fmla="*/ 151 h 192"/>
                    <a:gd name="T36" fmla="*/ 118 w 218"/>
                    <a:gd name="T37" fmla="*/ 121 h 192"/>
                    <a:gd name="T38" fmla="*/ 156 w 218"/>
                    <a:gd name="T39" fmla="*/ 123 h 192"/>
                    <a:gd name="T40" fmla="*/ 171 w 218"/>
                    <a:gd name="T41" fmla="*/ 113 h 192"/>
                    <a:gd name="T42" fmla="*/ 155 w 218"/>
                    <a:gd name="T43" fmla="*/ 114 h 192"/>
                    <a:gd name="T44" fmla="*/ 146 w 218"/>
                    <a:gd name="T45" fmla="*/ 122 h 192"/>
                    <a:gd name="T46" fmla="*/ 134 w 218"/>
                    <a:gd name="T47" fmla="*/ 111 h 192"/>
                    <a:gd name="T48" fmla="*/ 135 w 218"/>
                    <a:gd name="T49" fmla="*/ 109 h 192"/>
                    <a:gd name="T50" fmla="*/ 192 w 218"/>
                    <a:gd name="T51" fmla="*/ 74 h 192"/>
                    <a:gd name="T52" fmla="*/ 116 w 218"/>
                    <a:gd name="T53" fmla="*/ 98 h 192"/>
                    <a:gd name="T54" fmla="*/ 112 w 218"/>
                    <a:gd name="T55" fmla="*/ 90 h 192"/>
                    <a:gd name="T56" fmla="*/ 101 w 218"/>
                    <a:gd name="T57" fmla="*/ 77 h 192"/>
                    <a:gd name="T58" fmla="*/ 114 w 218"/>
                    <a:gd name="T59" fmla="*/ 72 h 192"/>
                    <a:gd name="T60" fmla="*/ 113 w 218"/>
                    <a:gd name="T61" fmla="*/ 46 h 192"/>
                    <a:gd name="T62" fmla="*/ 103 w 218"/>
                    <a:gd name="T63" fmla="*/ 64 h 192"/>
                    <a:gd name="T64" fmla="*/ 97 w 218"/>
                    <a:gd name="T65" fmla="*/ 61 h 192"/>
                    <a:gd name="T66" fmla="*/ 86 w 218"/>
                    <a:gd name="T67" fmla="*/ 48 h 192"/>
                    <a:gd name="T68" fmla="*/ 99 w 218"/>
                    <a:gd name="T69" fmla="*/ 43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8" h="192">
                      <a:moveTo>
                        <a:pt x="99" y="125"/>
                      </a:moveTo>
                      <a:cubicBezTo>
                        <a:pt x="98" y="125"/>
                        <a:pt x="96" y="124"/>
                        <a:pt x="95" y="124"/>
                      </a:cubicBezTo>
                      <a:cubicBezTo>
                        <a:pt x="90" y="122"/>
                        <a:pt x="87" y="116"/>
                        <a:pt x="88" y="111"/>
                      </a:cubicBezTo>
                      <a:cubicBezTo>
                        <a:pt x="90" y="108"/>
                        <a:pt x="93" y="106"/>
                        <a:pt x="97" y="106"/>
                      </a:cubicBezTo>
                      <a:cubicBezTo>
                        <a:pt x="99" y="106"/>
                        <a:pt x="100" y="106"/>
                        <a:pt x="102" y="106"/>
                      </a:cubicBezTo>
                      <a:cubicBezTo>
                        <a:pt x="107" y="108"/>
                        <a:pt x="110" y="114"/>
                        <a:pt x="108" y="119"/>
                      </a:cubicBezTo>
                      <a:cubicBezTo>
                        <a:pt x="107" y="122"/>
                        <a:pt x="103" y="125"/>
                        <a:pt x="99" y="125"/>
                      </a:cubicBezTo>
                      <a:moveTo>
                        <a:pt x="90" y="0"/>
                      </a:moveTo>
                      <a:cubicBezTo>
                        <a:pt x="90" y="0"/>
                        <a:pt x="86" y="63"/>
                        <a:pt x="76" y="63"/>
                      </a:cubicBezTo>
                      <a:cubicBezTo>
                        <a:pt x="76" y="63"/>
                        <a:pt x="76" y="63"/>
                        <a:pt x="75" y="63"/>
                      </a:cubicBezTo>
                      <a:cubicBezTo>
                        <a:pt x="67" y="60"/>
                        <a:pt x="18" y="47"/>
                        <a:pt x="13" y="47"/>
                      </a:cubicBezTo>
                      <a:cubicBezTo>
                        <a:pt x="12" y="47"/>
                        <a:pt x="13" y="48"/>
                        <a:pt x="15" y="49"/>
                      </a:cubicBezTo>
                      <a:cubicBezTo>
                        <a:pt x="26" y="53"/>
                        <a:pt x="49" y="62"/>
                        <a:pt x="62" y="70"/>
                      </a:cubicBezTo>
                      <a:cubicBezTo>
                        <a:pt x="62" y="69"/>
                        <a:pt x="62" y="68"/>
                        <a:pt x="62" y="68"/>
                      </a:cubicBezTo>
                      <a:cubicBezTo>
                        <a:pt x="64" y="64"/>
                        <a:pt x="67" y="62"/>
                        <a:pt x="71" y="62"/>
                      </a:cubicBezTo>
                      <a:cubicBezTo>
                        <a:pt x="73" y="62"/>
                        <a:pt x="74" y="62"/>
                        <a:pt x="75" y="63"/>
                      </a:cubicBezTo>
                      <a:cubicBezTo>
                        <a:pt x="81" y="65"/>
                        <a:pt x="84" y="70"/>
                        <a:pt x="82" y="75"/>
                      </a:cubicBezTo>
                      <a:cubicBezTo>
                        <a:pt x="81" y="79"/>
                        <a:pt x="77" y="81"/>
                        <a:pt x="73" y="81"/>
                      </a:cubicBezTo>
                      <a:cubicBezTo>
                        <a:pt x="72" y="81"/>
                        <a:pt x="70" y="81"/>
                        <a:pt x="69" y="80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54" y="83"/>
                        <a:pt x="0" y="89"/>
                        <a:pt x="14" y="91"/>
                      </a:cubicBezTo>
                      <a:cubicBezTo>
                        <a:pt x="19" y="92"/>
                        <a:pt x="31" y="94"/>
                        <a:pt x="43" y="97"/>
                      </a:cubicBezTo>
                      <a:cubicBezTo>
                        <a:pt x="43" y="96"/>
                        <a:pt x="43" y="95"/>
                        <a:pt x="44" y="95"/>
                      </a:cubicBezTo>
                      <a:cubicBezTo>
                        <a:pt x="45" y="91"/>
                        <a:pt x="49" y="89"/>
                        <a:pt x="53" y="89"/>
                      </a:cubicBezTo>
                      <a:cubicBezTo>
                        <a:pt x="54" y="89"/>
                        <a:pt x="55" y="89"/>
                        <a:pt x="57" y="90"/>
                      </a:cubicBezTo>
                      <a:cubicBezTo>
                        <a:pt x="62" y="92"/>
                        <a:pt x="65" y="97"/>
                        <a:pt x="64" y="102"/>
                      </a:cubicBezTo>
                      <a:cubicBezTo>
                        <a:pt x="75" y="105"/>
                        <a:pt x="83" y="109"/>
                        <a:pt x="77" y="111"/>
                      </a:cubicBezTo>
                      <a:cubicBezTo>
                        <a:pt x="64" y="117"/>
                        <a:pt x="29" y="164"/>
                        <a:pt x="33" y="164"/>
                      </a:cubicBezTo>
                      <a:cubicBezTo>
                        <a:pt x="34" y="164"/>
                        <a:pt x="34" y="164"/>
                        <a:pt x="35" y="164"/>
                      </a:cubicBezTo>
                      <a:cubicBezTo>
                        <a:pt x="45" y="157"/>
                        <a:pt x="74" y="128"/>
                        <a:pt x="86" y="128"/>
                      </a:cubicBezTo>
                      <a:cubicBezTo>
                        <a:pt x="87" y="128"/>
                        <a:pt x="89" y="129"/>
                        <a:pt x="90" y="130"/>
                      </a:cubicBezTo>
                      <a:cubicBezTo>
                        <a:pt x="96" y="141"/>
                        <a:pt x="118" y="192"/>
                        <a:pt x="121" y="192"/>
                      </a:cubicBezTo>
                      <a:cubicBezTo>
                        <a:pt x="121" y="192"/>
                        <a:pt x="121" y="191"/>
                        <a:pt x="121" y="190"/>
                      </a:cubicBezTo>
                      <a:cubicBezTo>
                        <a:pt x="121" y="186"/>
                        <a:pt x="119" y="175"/>
                        <a:pt x="118" y="164"/>
                      </a:cubicBezTo>
                      <a:cubicBezTo>
                        <a:pt x="118" y="163"/>
                        <a:pt x="117" y="163"/>
                        <a:pt x="117" y="163"/>
                      </a:cubicBezTo>
                      <a:cubicBezTo>
                        <a:pt x="112" y="161"/>
                        <a:pt x="109" y="156"/>
                        <a:pt x="110" y="151"/>
                      </a:cubicBezTo>
                      <a:cubicBezTo>
                        <a:pt x="111" y="148"/>
                        <a:pt x="114" y="146"/>
                        <a:pt x="116" y="146"/>
                      </a:cubicBezTo>
                      <a:cubicBezTo>
                        <a:pt x="115" y="132"/>
                        <a:pt x="115" y="121"/>
                        <a:pt x="118" y="121"/>
                      </a:cubicBezTo>
                      <a:cubicBezTo>
                        <a:pt x="118" y="121"/>
                        <a:pt x="119" y="121"/>
                        <a:pt x="119" y="121"/>
                      </a:cubicBezTo>
                      <a:cubicBezTo>
                        <a:pt x="122" y="122"/>
                        <a:pt x="138" y="123"/>
                        <a:pt x="156" y="123"/>
                      </a:cubicBezTo>
                      <a:cubicBezTo>
                        <a:pt x="185" y="123"/>
                        <a:pt x="218" y="121"/>
                        <a:pt x="205" y="117"/>
                      </a:cubicBezTo>
                      <a:cubicBezTo>
                        <a:pt x="198" y="114"/>
                        <a:pt x="184" y="113"/>
                        <a:pt x="171" y="113"/>
                      </a:cubicBezTo>
                      <a:cubicBezTo>
                        <a:pt x="168" y="113"/>
                        <a:pt x="165" y="113"/>
                        <a:pt x="162" y="113"/>
                      </a:cubicBezTo>
                      <a:cubicBezTo>
                        <a:pt x="160" y="114"/>
                        <a:pt x="157" y="114"/>
                        <a:pt x="155" y="114"/>
                      </a:cubicBezTo>
                      <a:cubicBezTo>
                        <a:pt x="155" y="114"/>
                        <a:pt x="155" y="115"/>
                        <a:pt x="155" y="116"/>
                      </a:cubicBezTo>
                      <a:cubicBezTo>
                        <a:pt x="153" y="120"/>
                        <a:pt x="150" y="122"/>
                        <a:pt x="146" y="122"/>
                      </a:cubicBezTo>
                      <a:cubicBezTo>
                        <a:pt x="144" y="122"/>
                        <a:pt x="143" y="122"/>
                        <a:pt x="141" y="121"/>
                      </a:cubicBezTo>
                      <a:cubicBezTo>
                        <a:pt x="137" y="120"/>
                        <a:pt x="134" y="115"/>
                        <a:pt x="134" y="111"/>
                      </a:cubicBezTo>
                      <a:cubicBezTo>
                        <a:pt x="133" y="111"/>
                        <a:pt x="134" y="110"/>
                        <a:pt x="135" y="109"/>
                      </a:cubicBezTo>
                      <a:cubicBezTo>
                        <a:pt x="135" y="109"/>
                        <a:pt x="135" y="109"/>
                        <a:pt x="135" y="109"/>
                      </a:cubicBezTo>
                      <a:cubicBezTo>
                        <a:pt x="136" y="106"/>
                        <a:pt x="139" y="104"/>
                        <a:pt x="142" y="103"/>
                      </a:cubicBezTo>
                      <a:cubicBezTo>
                        <a:pt x="160" y="92"/>
                        <a:pt x="198" y="74"/>
                        <a:pt x="192" y="74"/>
                      </a:cubicBezTo>
                      <a:cubicBezTo>
                        <a:pt x="191" y="74"/>
                        <a:pt x="191" y="74"/>
                        <a:pt x="190" y="74"/>
                      </a:cubicBezTo>
                      <a:cubicBezTo>
                        <a:pt x="175" y="77"/>
                        <a:pt x="116" y="98"/>
                        <a:pt x="116" y="98"/>
                      </a:cubicBezTo>
                      <a:cubicBezTo>
                        <a:pt x="116" y="98"/>
                        <a:pt x="116" y="94"/>
                        <a:pt x="115" y="89"/>
                      </a:cubicBezTo>
                      <a:cubicBezTo>
                        <a:pt x="114" y="90"/>
                        <a:pt x="113" y="90"/>
                        <a:pt x="112" y="90"/>
                      </a:cubicBezTo>
                      <a:cubicBezTo>
                        <a:pt x="111" y="90"/>
                        <a:pt x="109" y="89"/>
                        <a:pt x="108" y="89"/>
                      </a:cubicBezTo>
                      <a:cubicBezTo>
                        <a:pt x="103" y="87"/>
                        <a:pt x="100" y="81"/>
                        <a:pt x="101" y="77"/>
                      </a:cubicBezTo>
                      <a:cubicBezTo>
                        <a:pt x="103" y="73"/>
                        <a:pt x="106" y="71"/>
                        <a:pt x="110" y="71"/>
                      </a:cubicBezTo>
                      <a:cubicBezTo>
                        <a:pt x="112" y="71"/>
                        <a:pt x="113" y="71"/>
                        <a:pt x="114" y="72"/>
                      </a:cubicBezTo>
                      <a:cubicBezTo>
                        <a:pt x="114" y="62"/>
                        <a:pt x="114" y="51"/>
                        <a:pt x="114" y="43"/>
                      </a:cubicBezTo>
                      <a:cubicBezTo>
                        <a:pt x="114" y="44"/>
                        <a:pt x="113" y="45"/>
                        <a:pt x="113" y="46"/>
                      </a:cubicBezTo>
                      <a:cubicBezTo>
                        <a:pt x="110" y="56"/>
                        <a:pt x="106" y="66"/>
                        <a:pt x="104" y="66"/>
                      </a:cubicBezTo>
                      <a:cubicBezTo>
                        <a:pt x="103" y="66"/>
                        <a:pt x="103" y="66"/>
                        <a:pt x="103" y="64"/>
                      </a:cubicBezTo>
                      <a:cubicBezTo>
                        <a:pt x="103" y="63"/>
                        <a:pt x="103" y="62"/>
                        <a:pt x="102" y="60"/>
                      </a:cubicBezTo>
                      <a:cubicBezTo>
                        <a:pt x="101" y="61"/>
                        <a:pt x="99" y="61"/>
                        <a:pt x="97" y="61"/>
                      </a:cubicBezTo>
                      <a:cubicBezTo>
                        <a:pt x="96" y="61"/>
                        <a:pt x="94" y="61"/>
                        <a:pt x="93" y="61"/>
                      </a:cubicBezTo>
                      <a:cubicBezTo>
                        <a:pt x="88" y="59"/>
                        <a:pt x="85" y="53"/>
                        <a:pt x="86" y="48"/>
                      </a:cubicBezTo>
                      <a:cubicBezTo>
                        <a:pt x="88" y="45"/>
                        <a:pt x="91" y="43"/>
                        <a:pt x="95" y="43"/>
                      </a:cubicBezTo>
                      <a:cubicBezTo>
                        <a:pt x="97" y="43"/>
                        <a:pt x="98" y="43"/>
                        <a:pt x="99" y="43"/>
                      </a:cubicBezTo>
                      <a:cubicBezTo>
                        <a:pt x="95" y="24"/>
                        <a:pt x="90" y="0"/>
                        <a:pt x="9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6" name="Freeform 242"/>
                <p:cNvSpPr/>
                <p:nvPr/>
              </p:nvSpPr>
              <p:spPr bwMode="auto">
                <a:xfrm>
                  <a:off x="3107" y="1912"/>
                  <a:ext cx="24" cy="20"/>
                </a:xfrm>
                <a:custGeom>
                  <a:avLst/>
                  <a:gdLst>
                    <a:gd name="T0" fmla="*/ 9 w 22"/>
                    <a:gd name="T1" fmla="*/ 0 h 19"/>
                    <a:gd name="T2" fmla="*/ 0 w 22"/>
                    <a:gd name="T3" fmla="*/ 6 h 19"/>
                    <a:gd name="T4" fmla="*/ 0 w 22"/>
                    <a:gd name="T5" fmla="*/ 8 h 19"/>
                    <a:gd name="T6" fmla="*/ 7 w 22"/>
                    <a:gd name="T7" fmla="*/ 18 h 19"/>
                    <a:gd name="T8" fmla="*/ 7 w 22"/>
                    <a:gd name="T9" fmla="*/ 18 h 19"/>
                    <a:gd name="T10" fmla="*/ 7 w 22"/>
                    <a:gd name="T11" fmla="*/ 18 h 19"/>
                    <a:gd name="T12" fmla="*/ 11 w 22"/>
                    <a:gd name="T13" fmla="*/ 19 h 19"/>
                    <a:gd name="T14" fmla="*/ 20 w 22"/>
                    <a:gd name="T15" fmla="*/ 13 h 19"/>
                    <a:gd name="T16" fmla="*/ 13 w 22"/>
                    <a:gd name="T17" fmla="*/ 1 h 19"/>
                    <a:gd name="T18" fmla="*/ 9 w 22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9">
                      <a:moveTo>
                        <a:pt x="9" y="0"/>
                      </a:moveTo>
                      <a:cubicBezTo>
                        <a:pt x="5" y="0"/>
                        <a:pt x="2" y="2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8" y="13"/>
                        <a:pt x="13" y="17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8" y="19"/>
                        <a:pt x="10" y="19"/>
                        <a:pt x="11" y="19"/>
                      </a:cubicBezTo>
                      <a:cubicBezTo>
                        <a:pt x="15" y="19"/>
                        <a:pt x="19" y="17"/>
                        <a:pt x="20" y="13"/>
                      </a:cubicBezTo>
                      <a:cubicBezTo>
                        <a:pt x="22" y="8"/>
                        <a:pt x="19" y="3"/>
                        <a:pt x="13" y="1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7" name="Freeform 243"/>
                <p:cNvSpPr/>
                <p:nvPr/>
              </p:nvSpPr>
              <p:spPr bwMode="auto">
                <a:xfrm>
                  <a:off x="3086" y="1941"/>
                  <a:ext cx="24" cy="14"/>
                </a:xfrm>
                <a:custGeom>
                  <a:avLst/>
                  <a:gdLst>
                    <a:gd name="T0" fmla="*/ 10 w 22"/>
                    <a:gd name="T1" fmla="*/ 0 h 13"/>
                    <a:gd name="T2" fmla="*/ 1 w 22"/>
                    <a:gd name="T3" fmla="*/ 6 h 13"/>
                    <a:gd name="T4" fmla="*/ 0 w 22"/>
                    <a:gd name="T5" fmla="*/ 8 h 13"/>
                    <a:gd name="T6" fmla="*/ 21 w 22"/>
                    <a:gd name="T7" fmla="*/ 13 h 13"/>
                    <a:gd name="T8" fmla="*/ 14 w 22"/>
                    <a:gd name="T9" fmla="*/ 1 h 13"/>
                    <a:gd name="T10" fmla="*/ 10 w 22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13">
                      <a:moveTo>
                        <a:pt x="10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7" y="9"/>
                        <a:pt x="15" y="11"/>
                        <a:pt x="21" y="13"/>
                      </a:cubicBezTo>
                      <a:cubicBezTo>
                        <a:pt x="22" y="8"/>
                        <a:pt x="19" y="3"/>
                        <a:pt x="14" y="1"/>
                      </a:cubicBezTo>
                      <a:cubicBezTo>
                        <a:pt x="12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8" name="Freeform 244"/>
                <p:cNvSpPr/>
                <p:nvPr/>
              </p:nvSpPr>
              <p:spPr bwMode="auto">
                <a:xfrm>
                  <a:off x="3134" y="1960"/>
                  <a:ext cx="25" cy="21"/>
                </a:xfrm>
                <a:custGeom>
                  <a:avLst/>
                  <a:gdLst>
                    <a:gd name="T0" fmla="*/ 10 w 23"/>
                    <a:gd name="T1" fmla="*/ 0 h 19"/>
                    <a:gd name="T2" fmla="*/ 1 w 23"/>
                    <a:gd name="T3" fmla="*/ 5 h 19"/>
                    <a:gd name="T4" fmla="*/ 8 w 23"/>
                    <a:gd name="T5" fmla="*/ 18 h 19"/>
                    <a:gd name="T6" fmla="*/ 12 w 23"/>
                    <a:gd name="T7" fmla="*/ 19 h 19"/>
                    <a:gd name="T8" fmla="*/ 21 w 23"/>
                    <a:gd name="T9" fmla="*/ 13 h 19"/>
                    <a:gd name="T10" fmla="*/ 15 w 23"/>
                    <a:gd name="T11" fmla="*/ 0 h 19"/>
                    <a:gd name="T12" fmla="*/ 10 w 23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9">
                      <a:moveTo>
                        <a:pt x="10" y="0"/>
                      </a:moveTo>
                      <a:cubicBezTo>
                        <a:pt x="6" y="0"/>
                        <a:pt x="3" y="2"/>
                        <a:pt x="1" y="5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9"/>
                        <a:pt x="12" y="19"/>
                      </a:cubicBezTo>
                      <a:cubicBezTo>
                        <a:pt x="16" y="19"/>
                        <a:pt x="20" y="16"/>
                        <a:pt x="21" y="13"/>
                      </a:cubicBezTo>
                      <a:cubicBezTo>
                        <a:pt x="23" y="8"/>
                        <a:pt x="20" y="2"/>
                        <a:pt x="15" y="0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9" name="Freeform 245"/>
                <p:cNvSpPr/>
                <p:nvPr/>
              </p:nvSpPr>
              <p:spPr bwMode="auto">
                <a:xfrm>
                  <a:off x="3148" y="1921"/>
                  <a:ext cx="17" cy="21"/>
                </a:xfrm>
                <a:custGeom>
                  <a:avLst/>
                  <a:gdLst>
                    <a:gd name="T0" fmla="*/ 10 w 15"/>
                    <a:gd name="T1" fmla="*/ 0 h 19"/>
                    <a:gd name="T2" fmla="*/ 1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8 h 19"/>
                    <a:gd name="T10" fmla="*/ 14 w 15"/>
                    <a:gd name="T11" fmla="*/ 1 h 19"/>
                    <a:gd name="T12" fmla="*/ 10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0" y="0"/>
                      </a:moveTo>
                      <a:cubicBezTo>
                        <a:pt x="6" y="0"/>
                        <a:pt x="3" y="2"/>
                        <a:pt x="1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9"/>
                        <a:pt x="12" y="19"/>
                      </a:cubicBezTo>
                      <a:cubicBezTo>
                        <a:pt x="13" y="19"/>
                        <a:pt x="14" y="19"/>
                        <a:pt x="15" y="18"/>
                      </a:cubicBezTo>
                      <a:cubicBezTo>
                        <a:pt x="15" y="14"/>
                        <a:pt x="15" y="7"/>
                        <a:pt x="14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0" name="Freeform 246"/>
                <p:cNvSpPr>
                  <a:spLocks noEditPoints="1"/>
                </p:cNvSpPr>
                <p:nvPr/>
              </p:nvSpPr>
              <p:spPr bwMode="auto">
                <a:xfrm>
                  <a:off x="3186" y="1957"/>
                  <a:ext cx="23" cy="20"/>
                </a:xfrm>
                <a:custGeom>
                  <a:avLst/>
                  <a:gdLst>
                    <a:gd name="T0" fmla="*/ 0 w 21"/>
                    <a:gd name="T1" fmla="*/ 8 h 19"/>
                    <a:gd name="T2" fmla="*/ 7 w 21"/>
                    <a:gd name="T3" fmla="*/ 18 h 19"/>
                    <a:gd name="T4" fmla="*/ 12 w 21"/>
                    <a:gd name="T5" fmla="*/ 19 h 19"/>
                    <a:gd name="T6" fmla="*/ 21 w 21"/>
                    <a:gd name="T7" fmla="*/ 13 h 19"/>
                    <a:gd name="T8" fmla="*/ 21 w 21"/>
                    <a:gd name="T9" fmla="*/ 11 h 19"/>
                    <a:gd name="T10" fmla="*/ 20 w 21"/>
                    <a:gd name="T11" fmla="*/ 11 h 19"/>
                    <a:gd name="T12" fmla="*/ 0 w 21"/>
                    <a:gd name="T13" fmla="*/ 8 h 19"/>
                    <a:gd name="T14" fmla="*/ 8 w 21"/>
                    <a:gd name="T15" fmla="*/ 0 h 19"/>
                    <a:gd name="T16" fmla="*/ 1 w 21"/>
                    <a:gd name="T17" fmla="*/ 6 h 19"/>
                    <a:gd name="T18" fmla="*/ 8 w 21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9">
                      <a:moveTo>
                        <a:pt x="0" y="8"/>
                      </a:moveTo>
                      <a:cubicBezTo>
                        <a:pt x="0" y="12"/>
                        <a:pt x="3" y="17"/>
                        <a:pt x="7" y="18"/>
                      </a:cubicBezTo>
                      <a:cubicBezTo>
                        <a:pt x="9" y="19"/>
                        <a:pt x="10" y="19"/>
                        <a:pt x="12" y="19"/>
                      </a:cubicBezTo>
                      <a:cubicBezTo>
                        <a:pt x="16" y="19"/>
                        <a:pt x="19" y="17"/>
                        <a:pt x="21" y="13"/>
                      </a:cubicBezTo>
                      <a:cubicBezTo>
                        <a:pt x="21" y="12"/>
                        <a:pt x="21" y="11"/>
                        <a:pt x="21" y="11"/>
                      </a:cubicBezTo>
                      <a:cubicBezTo>
                        <a:pt x="21" y="11"/>
                        <a:pt x="20" y="11"/>
                        <a:pt x="20" y="11"/>
                      </a:cubicBezTo>
                      <a:cubicBezTo>
                        <a:pt x="10" y="11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1" name="Freeform 247"/>
                <p:cNvSpPr/>
                <p:nvPr/>
              </p:nvSpPr>
              <p:spPr bwMode="auto">
                <a:xfrm>
                  <a:off x="3158" y="2004"/>
                  <a:ext cx="10" cy="19"/>
                </a:xfrm>
                <a:custGeom>
                  <a:avLst/>
                  <a:gdLst>
                    <a:gd name="T0" fmla="*/ 7 w 9"/>
                    <a:gd name="T1" fmla="*/ 0 h 18"/>
                    <a:gd name="T2" fmla="*/ 1 w 9"/>
                    <a:gd name="T3" fmla="*/ 5 h 18"/>
                    <a:gd name="T4" fmla="*/ 8 w 9"/>
                    <a:gd name="T5" fmla="*/ 17 h 18"/>
                    <a:gd name="T6" fmla="*/ 9 w 9"/>
                    <a:gd name="T7" fmla="*/ 18 h 18"/>
                    <a:gd name="T8" fmla="*/ 7 w 9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8">
                      <a:moveTo>
                        <a:pt x="7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8"/>
                      </a:cubicBezTo>
                      <a:cubicBezTo>
                        <a:pt x="8" y="12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2" name="Freeform 248"/>
                <p:cNvSpPr/>
                <p:nvPr/>
              </p:nvSpPr>
              <p:spPr bwMode="auto">
                <a:xfrm>
                  <a:off x="3164" y="1872"/>
                  <a:ext cx="5" cy="19"/>
                </a:xfrm>
                <a:custGeom>
                  <a:avLst/>
                  <a:gdLst>
                    <a:gd name="T0" fmla="*/ 4 w 5"/>
                    <a:gd name="T1" fmla="*/ 0 h 17"/>
                    <a:gd name="T2" fmla="*/ 3 w 5"/>
                    <a:gd name="T3" fmla="*/ 1 h 17"/>
                    <a:gd name="T4" fmla="*/ 0 w 5"/>
                    <a:gd name="T5" fmla="*/ 17 h 17"/>
                    <a:gd name="T6" fmla="*/ 4 w 5"/>
                    <a:gd name="T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7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9"/>
                        <a:pt x="0" y="17"/>
                      </a:cubicBezTo>
                      <a:cubicBezTo>
                        <a:pt x="3" y="8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3" name="Freeform 249"/>
                <p:cNvSpPr/>
                <p:nvPr/>
              </p:nvSpPr>
              <p:spPr bwMode="auto">
                <a:xfrm>
                  <a:off x="3132" y="1891"/>
                  <a:ext cx="18" cy="19"/>
                </a:xfrm>
                <a:custGeom>
                  <a:avLst/>
                  <a:gdLst>
                    <a:gd name="T0" fmla="*/ 10 w 17"/>
                    <a:gd name="T1" fmla="*/ 0 h 18"/>
                    <a:gd name="T2" fmla="*/ 1 w 17"/>
                    <a:gd name="T3" fmla="*/ 5 h 18"/>
                    <a:gd name="T4" fmla="*/ 8 w 17"/>
                    <a:gd name="T5" fmla="*/ 18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0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1" y="5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6" y="18"/>
                        <a:pt x="17" y="17"/>
                      </a:cubicBezTo>
                      <a:cubicBezTo>
                        <a:pt x="17" y="13"/>
                        <a:pt x="16" y="7"/>
                        <a:pt x="14" y="0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4" name="Freeform 250"/>
                <p:cNvSpPr/>
                <p:nvPr/>
              </p:nvSpPr>
              <p:spPr bwMode="auto">
                <a:xfrm>
                  <a:off x="2932" y="1841"/>
                  <a:ext cx="67" cy="145"/>
                </a:xfrm>
                <a:custGeom>
                  <a:avLst/>
                  <a:gdLst>
                    <a:gd name="T0" fmla="*/ 35 w 61"/>
                    <a:gd name="T1" fmla="*/ 0 h 132"/>
                    <a:gd name="T2" fmla="*/ 17 w 61"/>
                    <a:gd name="T3" fmla="*/ 4 h 132"/>
                    <a:gd name="T4" fmla="*/ 15 w 61"/>
                    <a:gd name="T5" fmla="*/ 46 h 132"/>
                    <a:gd name="T6" fmla="*/ 3 w 61"/>
                    <a:gd name="T7" fmla="*/ 86 h 132"/>
                    <a:gd name="T8" fmla="*/ 25 w 61"/>
                    <a:gd name="T9" fmla="*/ 132 h 132"/>
                    <a:gd name="T10" fmla="*/ 27 w 61"/>
                    <a:gd name="T11" fmla="*/ 132 h 132"/>
                    <a:gd name="T12" fmla="*/ 38 w 61"/>
                    <a:gd name="T13" fmla="*/ 83 h 132"/>
                    <a:gd name="T14" fmla="*/ 55 w 61"/>
                    <a:gd name="T15" fmla="*/ 38 h 132"/>
                    <a:gd name="T16" fmla="*/ 35 w 61"/>
                    <a:gd name="T17" fmla="*/ 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1" h="132">
                      <a:moveTo>
                        <a:pt x="35" y="0"/>
                      </a:moveTo>
                      <a:cubicBezTo>
                        <a:pt x="29" y="2"/>
                        <a:pt x="23" y="4"/>
                        <a:pt x="17" y="4"/>
                      </a:cubicBezTo>
                      <a:cubicBezTo>
                        <a:pt x="14" y="16"/>
                        <a:pt x="15" y="36"/>
                        <a:pt x="15" y="46"/>
                      </a:cubicBezTo>
                      <a:cubicBezTo>
                        <a:pt x="15" y="60"/>
                        <a:pt x="5" y="65"/>
                        <a:pt x="3" y="86"/>
                      </a:cubicBezTo>
                      <a:cubicBezTo>
                        <a:pt x="0" y="108"/>
                        <a:pt x="25" y="132"/>
                        <a:pt x="25" y="132"/>
                      </a:cubicBezTo>
                      <a:cubicBezTo>
                        <a:pt x="26" y="132"/>
                        <a:pt x="26" y="132"/>
                        <a:pt x="27" y="132"/>
                      </a:cubicBezTo>
                      <a:cubicBezTo>
                        <a:pt x="39" y="132"/>
                        <a:pt x="42" y="101"/>
                        <a:pt x="38" y="83"/>
                      </a:cubicBezTo>
                      <a:cubicBezTo>
                        <a:pt x="34" y="64"/>
                        <a:pt x="47" y="58"/>
                        <a:pt x="55" y="38"/>
                      </a:cubicBezTo>
                      <a:cubicBezTo>
                        <a:pt x="61" y="21"/>
                        <a:pt x="48" y="7"/>
                        <a:pt x="3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5" name="Freeform 251"/>
                <p:cNvSpPr/>
                <p:nvPr/>
              </p:nvSpPr>
              <p:spPr bwMode="auto">
                <a:xfrm>
                  <a:off x="2949" y="2052"/>
                  <a:ext cx="148" cy="84"/>
                </a:xfrm>
                <a:custGeom>
                  <a:avLst/>
                  <a:gdLst>
                    <a:gd name="T0" fmla="*/ 18 w 135"/>
                    <a:gd name="T1" fmla="*/ 0 h 77"/>
                    <a:gd name="T2" fmla="*/ 13 w 135"/>
                    <a:gd name="T3" fmla="*/ 0 h 77"/>
                    <a:gd name="T4" fmla="*/ 27 w 135"/>
                    <a:gd name="T5" fmla="*/ 39 h 77"/>
                    <a:gd name="T6" fmla="*/ 74 w 135"/>
                    <a:gd name="T7" fmla="*/ 65 h 77"/>
                    <a:gd name="T8" fmla="*/ 103 w 135"/>
                    <a:gd name="T9" fmla="*/ 77 h 77"/>
                    <a:gd name="T10" fmla="*/ 119 w 135"/>
                    <a:gd name="T11" fmla="*/ 68 h 77"/>
                    <a:gd name="T12" fmla="*/ 116 w 135"/>
                    <a:gd name="T13" fmla="*/ 36 h 77"/>
                    <a:gd name="T14" fmla="*/ 109 w 135"/>
                    <a:gd name="T15" fmla="*/ 35 h 77"/>
                    <a:gd name="T16" fmla="*/ 92 w 135"/>
                    <a:gd name="T17" fmla="*/ 37 h 77"/>
                    <a:gd name="T18" fmla="*/ 74 w 135"/>
                    <a:gd name="T19" fmla="*/ 39 h 77"/>
                    <a:gd name="T20" fmla="*/ 53 w 135"/>
                    <a:gd name="T21" fmla="*/ 32 h 77"/>
                    <a:gd name="T22" fmla="*/ 18 w 135"/>
                    <a:gd name="T23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5" h="77">
                      <a:moveTo>
                        <a:pt x="18" y="0"/>
                      </a:moveTo>
                      <a:cubicBezTo>
                        <a:pt x="17" y="0"/>
                        <a:pt x="15" y="0"/>
                        <a:pt x="13" y="0"/>
                      </a:cubicBezTo>
                      <a:cubicBezTo>
                        <a:pt x="13" y="0"/>
                        <a:pt x="0" y="21"/>
                        <a:pt x="27" y="39"/>
                      </a:cubicBezTo>
                      <a:cubicBezTo>
                        <a:pt x="54" y="58"/>
                        <a:pt x="55" y="56"/>
                        <a:pt x="74" y="65"/>
                      </a:cubicBezTo>
                      <a:cubicBezTo>
                        <a:pt x="85" y="71"/>
                        <a:pt x="95" y="77"/>
                        <a:pt x="103" y="77"/>
                      </a:cubicBezTo>
                      <a:cubicBezTo>
                        <a:pt x="109" y="77"/>
                        <a:pt x="114" y="74"/>
                        <a:pt x="119" y="68"/>
                      </a:cubicBezTo>
                      <a:cubicBezTo>
                        <a:pt x="130" y="52"/>
                        <a:pt x="135" y="40"/>
                        <a:pt x="116" y="36"/>
                      </a:cubicBezTo>
                      <a:cubicBezTo>
                        <a:pt x="114" y="35"/>
                        <a:pt x="112" y="35"/>
                        <a:pt x="109" y="35"/>
                      </a:cubicBezTo>
                      <a:cubicBezTo>
                        <a:pt x="104" y="35"/>
                        <a:pt x="98" y="36"/>
                        <a:pt x="92" y="37"/>
                      </a:cubicBezTo>
                      <a:cubicBezTo>
                        <a:pt x="86" y="38"/>
                        <a:pt x="80" y="39"/>
                        <a:pt x="74" y="39"/>
                      </a:cubicBezTo>
                      <a:cubicBezTo>
                        <a:pt x="66" y="39"/>
                        <a:pt x="59" y="37"/>
                        <a:pt x="53" y="32"/>
                      </a:cubicBezTo>
                      <a:cubicBezTo>
                        <a:pt x="37" y="19"/>
                        <a:pt x="31" y="0"/>
                        <a:pt x="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6" name="Freeform 252"/>
                <p:cNvSpPr>
                  <a:spLocks noEditPoints="1"/>
                </p:cNvSpPr>
                <p:nvPr/>
              </p:nvSpPr>
              <p:spPr bwMode="auto">
                <a:xfrm>
                  <a:off x="3150" y="2071"/>
                  <a:ext cx="117" cy="60"/>
                </a:xfrm>
                <a:custGeom>
                  <a:avLst/>
                  <a:gdLst>
                    <a:gd name="T0" fmla="*/ 8 w 106"/>
                    <a:gd name="T1" fmla="*/ 43 h 55"/>
                    <a:gd name="T2" fmla="*/ 0 w 106"/>
                    <a:gd name="T3" fmla="*/ 50 h 55"/>
                    <a:gd name="T4" fmla="*/ 1 w 106"/>
                    <a:gd name="T5" fmla="*/ 55 h 55"/>
                    <a:gd name="T6" fmla="*/ 10 w 106"/>
                    <a:gd name="T7" fmla="*/ 43 h 55"/>
                    <a:gd name="T8" fmla="*/ 8 w 106"/>
                    <a:gd name="T9" fmla="*/ 43 h 55"/>
                    <a:gd name="T10" fmla="*/ 93 w 106"/>
                    <a:gd name="T11" fmla="*/ 0 h 55"/>
                    <a:gd name="T12" fmla="*/ 62 w 106"/>
                    <a:gd name="T13" fmla="*/ 29 h 55"/>
                    <a:gd name="T14" fmla="*/ 91 w 106"/>
                    <a:gd name="T15" fmla="*/ 46 h 55"/>
                    <a:gd name="T16" fmla="*/ 95 w 106"/>
                    <a:gd name="T17" fmla="*/ 0 h 55"/>
                    <a:gd name="T18" fmla="*/ 93 w 106"/>
                    <a:gd name="T19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6" h="55">
                      <a:moveTo>
                        <a:pt x="8" y="43"/>
                      </a:moveTo>
                      <a:cubicBezTo>
                        <a:pt x="5" y="43"/>
                        <a:pt x="2" y="45"/>
                        <a:pt x="0" y="50"/>
                      </a:cubicBezTo>
                      <a:cubicBezTo>
                        <a:pt x="0" y="50"/>
                        <a:pt x="0" y="52"/>
                        <a:pt x="1" y="55"/>
                      </a:cubicBezTo>
                      <a:cubicBezTo>
                        <a:pt x="3" y="50"/>
                        <a:pt x="6" y="46"/>
                        <a:pt x="10" y="43"/>
                      </a:cubicBezTo>
                      <a:cubicBezTo>
                        <a:pt x="9" y="43"/>
                        <a:pt x="8" y="43"/>
                        <a:pt x="8" y="43"/>
                      </a:cubicBezTo>
                      <a:moveTo>
                        <a:pt x="93" y="0"/>
                      </a:moveTo>
                      <a:cubicBezTo>
                        <a:pt x="82" y="0"/>
                        <a:pt x="69" y="15"/>
                        <a:pt x="62" y="29"/>
                      </a:cubicBezTo>
                      <a:cubicBezTo>
                        <a:pt x="76" y="29"/>
                        <a:pt x="86" y="34"/>
                        <a:pt x="91" y="46"/>
                      </a:cubicBezTo>
                      <a:cubicBezTo>
                        <a:pt x="99" y="26"/>
                        <a:pt x="106" y="2"/>
                        <a:pt x="95" y="0"/>
                      </a:cubicBezTo>
                      <a:cubicBezTo>
                        <a:pt x="95" y="0"/>
                        <a:pt x="94" y="0"/>
                        <a:pt x="9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7" name="Freeform 253"/>
                <p:cNvSpPr/>
                <p:nvPr/>
              </p:nvSpPr>
              <p:spPr bwMode="auto">
                <a:xfrm>
                  <a:off x="3274" y="1864"/>
                  <a:ext cx="86" cy="107"/>
                </a:xfrm>
                <a:custGeom>
                  <a:avLst/>
                  <a:gdLst>
                    <a:gd name="T0" fmla="*/ 22 w 78"/>
                    <a:gd name="T1" fmla="*/ 0 h 97"/>
                    <a:gd name="T2" fmla="*/ 0 w 78"/>
                    <a:gd name="T3" fmla="*/ 5 h 97"/>
                    <a:gd name="T4" fmla="*/ 26 w 78"/>
                    <a:gd name="T5" fmla="*/ 54 h 97"/>
                    <a:gd name="T6" fmla="*/ 31 w 78"/>
                    <a:gd name="T7" fmla="*/ 96 h 97"/>
                    <a:gd name="T8" fmla="*/ 37 w 78"/>
                    <a:gd name="T9" fmla="*/ 97 h 97"/>
                    <a:gd name="T10" fmla="*/ 73 w 78"/>
                    <a:gd name="T11" fmla="*/ 58 h 97"/>
                    <a:gd name="T12" fmla="*/ 49 w 78"/>
                    <a:gd name="T13" fmla="*/ 9 h 97"/>
                    <a:gd name="T14" fmla="*/ 22 w 78"/>
                    <a:gd name="T15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97">
                      <a:moveTo>
                        <a:pt x="22" y="0"/>
                      </a:moveTo>
                      <a:cubicBezTo>
                        <a:pt x="9" y="0"/>
                        <a:pt x="0" y="5"/>
                        <a:pt x="0" y="5"/>
                      </a:cubicBezTo>
                      <a:cubicBezTo>
                        <a:pt x="14" y="10"/>
                        <a:pt x="30" y="36"/>
                        <a:pt x="26" y="54"/>
                      </a:cubicBezTo>
                      <a:cubicBezTo>
                        <a:pt x="22" y="73"/>
                        <a:pt x="13" y="89"/>
                        <a:pt x="31" y="96"/>
                      </a:cubicBezTo>
                      <a:cubicBezTo>
                        <a:pt x="33" y="97"/>
                        <a:pt x="35" y="97"/>
                        <a:pt x="37" y="97"/>
                      </a:cubicBezTo>
                      <a:cubicBezTo>
                        <a:pt x="53" y="97"/>
                        <a:pt x="69" y="76"/>
                        <a:pt x="73" y="58"/>
                      </a:cubicBezTo>
                      <a:cubicBezTo>
                        <a:pt x="78" y="37"/>
                        <a:pt x="71" y="26"/>
                        <a:pt x="49" y="9"/>
                      </a:cubicBezTo>
                      <a:cubicBezTo>
                        <a:pt x="40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8" name="Freeform 254"/>
                <p:cNvSpPr/>
                <p:nvPr/>
              </p:nvSpPr>
              <p:spPr bwMode="auto">
                <a:xfrm>
                  <a:off x="3097" y="1744"/>
                  <a:ext cx="121" cy="68"/>
                </a:xfrm>
                <a:custGeom>
                  <a:avLst/>
                  <a:gdLst>
                    <a:gd name="T0" fmla="*/ 47 w 111"/>
                    <a:gd name="T1" fmla="*/ 0 h 62"/>
                    <a:gd name="T2" fmla="*/ 28 w 111"/>
                    <a:gd name="T3" fmla="*/ 3 h 62"/>
                    <a:gd name="T4" fmla="*/ 3 w 111"/>
                    <a:gd name="T5" fmla="*/ 27 h 62"/>
                    <a:gd name="T6" fmla="*/ 0 w 111"/>
                    <a:gd name="T7" fmla="*/ 42 h 62"/>
                    <a:gd name="T8" fmla="*/ 0 w 111"/>
                    <a:gd name="T9" fmla="*/ 46 h 62"/>
                    <a:gd name="T10" fmla="*/ 10 w 111"/>
                    <a:gd name="T11" fmla="*/ 56 h 62"/>
                    <a:gd name="T12" fmla="*/ 51 w 111"/>
                    <a:gd name="T13" fmla="*/ 45 h 62"/>
                    <a:gd name="T14" fmla="*/ 57 w 111"/>
                    <a:gd name="T15" fmla="*/ 45 h 62"/>
                    <a:gd name="T16" fmla="*/ 94 w 111"/>
                    <a:gd name="T17" fmla="*/ 61 h 62"/>
                    <a:gd name="T18" fmla="*/ 97 w 111"/>
                    <a:gd name="T19" fmla="*/ 62 h 62"/>
                    <a:gd name="T20" fmla="*/ 92 w 111"/>
                    <a:gd name="T21" fmla="*/ 21 h 62"/>
                    <a:gd name="T22" fmla="*/ 47 w 111"/>
                    <a:gd name="T23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1" h="62">
                      <a:moveTo>
                        <a:pt x="47" y="0"/>
                      </a:moveTo>
                      <a:cubicBezTo>
                        <a:pt x="41" y="0"/>
                        <a:pt x="34" y="1"/>
                        <a:pt x="28" y="3"/>
                      </a:cubicBezTo>
                      <a:cubicBezTo>
                        <a:pt x="14" y="6"/>
                        <a:pt x="7" y="17"/>
                        <a:pt x="3" y="27"/>
                      </a:cubicBezTo>
                      <a:cubicBezTo>
                        <a:pt x="6" y="31"/>
                        <a:pt x="6" y="36"/>
                        <a:pt x="0" y="42"/>
                      </a:cubicBezTo>
                      <a:cubicBezTo>
                        <a:pt x="0" y="45"/>
                        <a:pt x="0" y="46"/>
                        <a:pt x="0" y="46"/>
                      </a:cubicBezTo>
                      <a:cubicBezTo>
                        <a:pt x="0" y="53"/>
                        <a:pt x="4" y="56"/>
                        <a:pt x="10" y="56"/>
                      </a:cubicBezTo>
                      <a:cubicBezTo>
                        <a:pt x="21" y="56"/>
                        <a:pt x="38" y="48"/>
                        <a:pt x="51" y="45"/>
                      </a:cubicBezTo>
                      <a:cubicBezTo>
                        <a:pt x="54" y="45"/>
                        <a:pt x="55" y="45"/>
                        <a:pt x="57" y="45"/>
                      </a:cubicBezTo>
                      <a:cubicBezTo>
                        <a:pt x="73" y="45"/>
                        <a:pt x="77" y="58"/>
                        <a:pt x="94" y="61"/>
                      </a:cubicBezTo>
                      <a:cubicBezTo>
                        <a:pt x="95" y="61"/>
                        <a:pt x="96" y="62"/>
                        <a:pt x="97" y="62"/>
                      </a:cubicBezTo>
                      <a:cubicBezTo>
                        <a:pt x="111" y="62"/>
                        <a:pt x="107" y="37"/>
                        <a:pt x="92" y="21"/>
                      </a:cubicBezTo>
                      <a:cubicBezTo>
                        <a:pt x="79" y="8"/>
                        <a:pt x="65" y="0"/>
                        <a:pt x="4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9" name="Freeform 255"/>
                <p:cNvSpPr/>
                <p:nvPr/>
              </p:nvSpPr>
              <p:spPr bwMode="auto">
                <a:xfrm>
                  <a:off x="2673" y="2607"/>
                  <a:ext cx="206" cy="228"/>
                </a:xfrm>
                <a:custGeom>
                  <a:avLst/>
                  <a:gdLst>
                    <a:gd name="T0" fmla="*/ 39 w 188"/>
                    <a:gd name="T1" fmla="*/ 23 h 208"/>
                    <a:gd name="T2" fmla="*/ 8 w 188"/>
                    <a:gd name="T3" fmla="*/ 15 h 208"/>
                    <a:gd name="T4" fmla="*/ 0 w 188"/>
                    <a:gd name="T5" fmla="*/ 74 h 208"/>
                    <a:gd name="T6" fmla="*/ 149 w 188"/>
                    <a:gd name="T7" fmla="*/ 206 h 208"/>
                    <a:gd name="T8" fmla="*/ 188 w 188"/>
                    <a:gd name="T9" fmla="*/ 186 h 208"/>
                    <a:gd name="T10" fmla="*/ 164 w 188"/>
                    <a:gd name="T11" fmla="*/ 166 h 208"/>
                    <a:gd name="T12" fmla="*/ 163 w 188"/>
                    <a:gd name="T13" fmla="*/ 55 h 208"/>
                    <a:gd name="T14" fmla="*/ 115 w 188"/>
                    <a:gd name="T15" fmla="*/ 49 h 208"/>
                    <a:gd name="T16" fmla="*/ 39 w 188"/>
                    <a:gd name="T17" fmla="*/ 23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8" h="208">
                      <a:moveTo>
                        <a:pt x="39" y="23"/>
                      </a:moveTo>
                      <a:cubicBezTo>
                        <a:pt x="39" y="23"/>
                        <a:pt x="14" y="0"/>
                        <a:pt x="8" y="15"/>
                      </a:cubicBezTo>
                      <a:cubicBezTo>
                        <a:pt x="3" y="29"/>
                        <a:pt x="0" y="74"/>
                        <a:pt x="0" y="74"/>
                      </a:cubicBezTo>
                      <a:cubicBezTo>
                        <a:pt x="0" y="74"/>
                        <a:pt x="132" y="208"/>
                        <a:pt x="149" y="206"/>
                      </a:cubicBezTo>
                      <a:cubicBezTo>
                        <a:pt x="167" y="204"/>
                        <a:pt x="188" y="186"/>
                        <a:pt x="188" y="186"/>
                      </a:cubicBezTo>
                      <a:cubicBezTo>
                        <a:pt x="164" y="166"/>
                        <a:pt x="164" y="166"/>
                        <a:pt x="164" y="166"/>
                      </a:cubicBezTo>
                      <a:cubicBezTo>
                        <a:pt x="164" y="166"/>
                        <a:pt x="178" y="61"/>
                        <a:pt x="163" y="55"/>
                      </a:cubicBezTo>
                      <a:cubicBezTo>
                        <a:pt x="148" y="50"/>
                        <a:pt x="115" y="49"/>
                        <a:pt x="115" y="49"/>
                      </a:cubicBezTo>
                      <a:cubicBezTo>
                        <a:pt x="39" y="23"/>
                        <a:pt x="39" y="23"/>
                        <a:pt x="39" y="2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0" name="Freeform 256"/>
                <p:cNvSpPr/>
                <p:nvPr/>
              </p:nvSpPr>
              <p:spPr bwMode="auto">
                <a:xfrm>
                  <a:off x="2480" y="2516"/>
                  <a:ext cx="516" cy="486"/>
                </a:xfrm>
                <a:custGeom>
                  <a:avLst/>
                  <a:gdLst>
                    <a:gd name="T0" fmla="*/ 118 w 471"/>
                    <a:gd name="T1" fmla="*/ 251 h 443"/>
                    <a:gd name="T2" fmla="*/ 28 w 471"/>
                    <a:gd name="T3" fmla="*/ 167 h 443"/>
                    <a:gd name="T4" fmla="*/ 55 w 471"/>
                    <a:gd name="T5" fmla="*/ 95 h 443"/>
                    <a:gd name="T6" fmla="*/ 199 w 471"/>
                    <a:gd name="T7" fmla="*/ 148 h 443"/>
                    <a:gd name="T8" fmla="*/ 203 w 471"/>
                    <a:gd name="T9" fmla="*/ 116 h 443"/>
                    <a:gd name="T10" fmla="*/ 251 w 471"/>
                    <a:gd name="T11" fmla="*/ 1 h 443"/>
                    <a:gd name="T12" fmla="*/ 276 w 471"/>
                    <a:gd name="T13" fmla="*/ 171 h 443"/>
                    <a:gd name="T14" fmla="*/ 383 w 471"/>
                    <a:gd name="T15" fmla="*/ 112 h 443"/>
                    <a:gd name="T16" fmla="*/ 466 w 471"/>
                    <a:gd name="T17" fmla="*/ 200 h 443"/>
                    <a:gd name="T18" fmla="*/ 298 w 471"/>
                    <a:gd name="T19" fmla="*/ 248 h 443"/>
                    <a:gd name="T20" fmla="*/ 368 w 471"/>
                    <a:gd name="T21" fmla="*/ 305 h 443"/>
                    <a:gd name="T22" fmla="*/ 310 w 471"/>
                    <a:gd name="T23" fmla="*/ 414 h 443"/>
                    <a:gd name="T24" fmla="*/ 241 w 471"/>
                    <a:gd name="T25" fmla="*/ 402 h 443"/>
                    <a:gd name="T26" fmla="*/ 223 w 471"/>
                    <a:gd name="T27" fmla="*/ 305 h 443"/>
                    <a:gd name="T28" fmla="*/ 194 w 471"/>
                    <a:gd name="T29" fmla="*/ 390 h 443"/>
                    <a:gd name="T30" fmla="*/ 84 w 471"/>
                    <a:gd name="T31" fmla="*/ 352 h 443"/>
                    <a:gd name="T32" fmla="*/ 118 w 471"/>
                    <a:gd name="T33" fmla="*/ 251 h 4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1" h="443">
                      <a:moveTo>
                        <a:pt x="118" y="251"/>
                      </a:moveTo>
                      <a:cubicBezTo>
                        <a:pt x="118" y="251"/>
                        <a:pt x="0" y="250"/>
                        <a:pt x="28" y="167"/>
                      </a:cubicBezTo>
                      <a:cubicBezTo>
                        <a:pt x="28" y="167"/>
                        <a:pt x="3" y="112"/>
                        <a:pt x="55" y="95"/>
                      </a:cubicBezTo>
                      <a:cubicBezTo>
                        <a:pt x="107" y="77"/>
                        <a:pt x="180" y="133"/>
                        <a:pt x="199" y="148"/>
                      </a:cubicBezTo>
                      <a:cubicBezTo>
                        <a:pt x="219" y="164"/>
                        <a:pt x="209" y="124"/>
                        <a:pt x="203" y="116"/>
                      </a:cubicBezTo>
                      <a:cubicBezTo>
                        <a:pt x="197" y="108"/>
                        <a:pt x="173" y="0"/>
                        <a:pt x="251" y="1"/>
                      </a:cubicBezTo>
                      <a:cubicBezTo>
                        <a:pt x="330" y="2"/>
                        <a:pt x="345" y="53"/>
                        <a:pt x="276" y="171"/>
                      </a:cubicBezTo>
                      <a:cubicBezTo>
                        <a:pt x="276" y="171"/>
                        <a:pt x="341" y="111"/>
                        <a:pt x="383" y="112"/>
                      </a:cubicBezTo>
                      <a:cubicBezTo>
                        <a:pt x="425" y="114"/>
                        <a:pt x="471" y="134"/>
                        <a:pt x="466" y="200"/>
                      </a:cubicBezTo>
                      <a:cubicBezTo>
                        <a:pt x="461" y="266"/>
                        <a:pt x="298" y="248"/>
                        <a:pt x="298" y="248"/>
                      </a:cubicBezTo>
                      <a:cubicBezTo>
                        <a:pt x="298" y="248"/>
                        <a:pt x="350" y="284"/>
                        <a:pt x="368" y="305"/>
                      </a:cubicBezTo>
                      <a:cubicBezTo>
                        <a:pt x="385" y="326"/>
                        <a:pt x="375" y="384"/>
                        <a:pt x="310" y="414"/>
                      </a:cubicBezTo>
                      <a:cubicBezTo>
                        <a:pt x="245" y="443"/>
                        <a:pt x="248" y="422"/>
                        <a:pt x="241" y="402"/>
                      </a:cubicBezTo>
                      <a:cubicBezTo>
                        <a:pt x="234" y="382"/>
                        <a:pt x="228" y="298"/>
                        <a:pt x="223" y="305"/>
                      </a:cubicBezTo>
                      <a:cubicBezTo>
                        <a:pt x="218" y="311"/>
                        <a:pt x="231" y="367"/>
                        <a:pt x="194" y="390"/>
                      </a:cubicBezTo>
                      <a:cubicBezTo>
                        <a:pt x="157" y="413"/>
                        <a:pt x="114" y="386"/>
                        <a:pt x="84" y="352"/>
                      </a:cubicBezTo>
                      <a:cubicBezTo>
                        <a:pt x="54" y="318"/>
                        <a:pt x="68" y="272"/>
                        <a:pt x="118" y="25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1" name="Freeform 257"/>
                <p:cNvSpPr/>
                <p:nvPr/>
              </p:nvSpPr>
              <p:spPr bwMode="auto">
                <a:xfrm>
                  <a:off x="2672" y="2754"/>
                  <a:ext cx="55" cy="19"/>
                </a:xfrm>
                <a:custGeom>
                  <a:avLst/>
                  <a:gdLst>
                    <a:gd name="T0" fmla="*/ 0 w 50"/>
                    <a:gd name="T1" fmla="*/ 13 h 17"/>
                    <a:gd name="T2" fmla="*/ 41 w 50"/>
                    <a:gd name="T3" fmla="*/ 9 h 17"/>
                    <a:gd name="T4" fmla="*/ 0 w 50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0" h="17">
                      <a:moveTo>
                        <a:pt x="0" y="13"/>
                      </a:moveTo>
                      <a:cubicBezTo>
                        <a:pt x="0" y="13"/>
                        <a:pt x="50" y="0"/>
                        <a:pt x="41" y="9"/>
                      </a:cubicBezTo>
                      <a:cubicBezTo>
                        <a:pt x="32" y="17"/>
                        <a:pt x="0" y="13"/>
                        <a:pt x="0" y="1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2" name="Freeform 258"/>
                <p:cNvSpPr/>
                <p:nvPr/>
              </p:nvSpPr>
              <p:spPr bwMode="auto">
                <a:xfrm>
                  <a:off x="2721" y="2777"/>
                  <a:ext cx="14" cy="46"/>
                </a:xfrm>
                <a:custGeom>
                  <a:avLst/>
                  <a:gdLst>
                    <a:gd name="T0" fmla="*/ 4 w 13"/>
                    <a:gd name="T1" fmla="*/ 42 h 42"/>
                    <a:gd name="T2" fmla="*/ 6 w 13"/>
                    <a:gd name="T3" fmla="*/ 6 h 42"/>
                    <a:gd name="T4" fmla="*/ 4 w 13"/>
                    <a:gd name="T5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2">
                      <a:moveTo>
                        <a:pt x="4" y="42"/>
                      </a:moveTo>
                      <a:cubicBezTo>
                        <a:pt x="4" y="42"/>
                        <a:pt x="0" y="0"/>
                        <a:pt x="6" y="6"/>
                      </a:cubicBezTo>
                      <a:cubicBezTo>
                        <a:pt x="13" y="11"/>
                        <a:pt x="7" y="34"/>
                        <a:pt x="4" y="4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3" name="Freeform 259"/>
                <p:cNvSpPr/>
                <p:nvPr/>
              </p:nvSpPr>
              <p:spPr bwMode="auto">
                <a:xfrm>
                  <a:off x="2713" y="2700"/>
                  <a:ext cx="26" cy="24"/>
                </a:xfrm>
                <a:custGeom>
                  <a:avLst/>
                  <a:gdLst>
                    <a:gd name="T0" fmla="*/ 22 w 23"/>
                    <a:gd name="T1" fmla="*/ 15 h 22"/>
                    <a:gd name="T2" fmla="*/ 8 w 23"/>
                    <a:gd name="T3" fmla="*/ 20 h 22"/>
                    <a:gd name="T4" fmla="*/ 2 w 23"/>
                    <a:gd name="T5" fmla="*/ 7 h 22"/>
                    <a:gd name="T6" fmla="*/ 15 w 23"/>
                    <a:gd name="T7" fmla="*/ 2 h 22"/>
                    <a:gd name="T8" fmla="*/ 22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2" y="15"/>
                      </a:moveTo>
                      <a:cubicBezTo>
                        <a:pt x="20" y="20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5" y="2"/>
                      </a:cubicBezTo>
                      <a:cubicBezTo>
                        <a:pt x="20" y="5"/>
                        <a:pt x="23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4" name="Freeform 260"/>
                <p:cNvSpPr/>
                <p:nvPr/>
              </p:nvSpPr>
              <p:spPr bwMode="auto">
                <a:xfrm>
                  <a:off x="2693" y="2731"/>
                  <a:ext cx="26" cy="23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5" name="Freeform 261"/>
                <p:cNvSpPr/>
                <p:nvPr/>
              </p:nvSpPr>
              <p:spPr bwMode="auto">
                <a:xfrm>
                  <a:off x="2742" y="2749"/>
                  <a:ext cx="26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19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6" name="Freeform 262"/>
                <p:cNvSpPr/>
                <p:nvPr/>
              </p:nvSpPr>
              <p:spPr bwMode="auto">
                <a:xfrm>
                  <a:off x="2756" y="2710"/>
                  <a:ext cx="26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20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7" name="Freeform 263"/>
                <p:cNvSpPr/>
                <p:nvPr/>
              </p:nvSpPr>
              <p:spPr bwMode="auto">
                <a:xfrm>
                  <a:off x="2792" y="2746"/>
                  <a:ext cx="27" cy="23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8" name="Freeform 264"/>
                <p:cNvSpPr/>
                <p:nvPr/>
              </p:nvSpPr>
              <p:spPr bwMode="auto">
                <a:xfrm>
                  <a:off x="2766" y="2792"/>
                  <a:ext cx="26" cy="23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9" name="Freeform 265"/>
                <p:cNvSpPr/>
                <p:nvPr/>
              </p:nvSpPr>
              <p:spPr bwMode="auto">
                <a:xfrm>
                  <a:off x="2720" y="2784"/>
                  <a:ext cx="25" cy="24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20 h 22"/>
                    <a:gd name="T4" fmla="*/ 1 w 23"/>
                    <a:gd name="T5" fmla="*/ 7 h 22"/>
                    <a:gd name="T6" fmla="*/ 15 w 23"/>
                    <a:gd name="T7" fmla="*/ 2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20" y="20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1" y="7"/>
                      </a:cubicBezTo>
                      <a:cubicBezTo>
                        <a:pt x="3" y="3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5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0" name="Freeform 266"/>
                <p:cNvSpPr/>
                <p:nvPr/>
              </p:nvSpPr>
              <p:spPr bwMode="auto">
                <a:xfrm>
                  <a:off x="2740" y="2679"/>
                  <a:ext cx="26" cy="25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19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1" name="Freeform 267"/>
                <p:cNvSpPr>
                  <a:spLocks noEditPoints="1"/>
                </p:cNvSpPr>
                <p:nvPr/>
              </p:nvSpPr>
              <p:spPr bwMode="auto">
                <a:xfrm>
                  <a:off x="2648" y="2634"/>
                  <a:ext cx="237" cy="211"/>
                </a:xfrm>
                <a:custGeom>
                  <a:avLst/>
                  <a:gdLst>
                    <a:gd name="T0" fmla="*/ 95 w 217"/>
                    <a:gd name="T1" fmla="*/ 124 h 192"/>
                    <a:gd name="T2" fmla="*/ 97 w 217"/>
                    <a:gd name="T3" fmla="*/ 105 h 192"/>
                    <a:gd name="T4" fmla="*/ 108 w 217"/>
                    <a:gd name="T5" fmla="*/ 119 h 192"/>
                    <a:gd name="T6" fmla="*/ 90 w 217"/>
                    <a:gd name="T7" fmla="*/ 0 h 192"/>
                    <a:gd name="T8" fmla="*/ 75 w 217"/>
                    <a:gd name="T9" fmla="*/ 62 h 192"/>
                    <a:gd name="T10" fmla="*/ 15 w 217"/>
                    <a:gd name="T11" fmla="*/ 49 h 192"/>
                    <a:gd name="T12" fmla="*/ 62 w 217"/>
                    <a:gd name="T13" fmla="*/ 67 h 192"/>
                    <a:gd name="T14" fmla="*/ 75 w 217"/>
                    <a:gd name="T15" fmla="*/ 62 h 192"/>
                    <a:gd name="T16" fmla="*/ 73 w 217"/>
                    <a:gd name="T17" fmla="*/ 81 h 192"/>
                    <a:gd name="T18" fmla="*/ 68 w 217"/>
                    <a:gd name="T19" fmla="*/ 80 h 192"/>
                    <a:gd name="T20" fmla="*/ 43 w 217"/>
                    <a:gd name="T21" fmla="*/ 96 h 192"/>
                    <a:gd name="T22" fmla="*/ 52 w 217"/>
                    <a:gd name="T23" fmla="*/ 89 h 192"/>
                    <a:gd name="T24" fmla="*/ 63 w 217"/>
                    <a:gd name="T25" fmla="*/ 102 h 192"/>
                    <a:gd name="T26" fmla="*/ 33 w 217"/>
                    <a:gd name="T27" fmla="*/ 164 h 192"/>
                    <a:gd name="T28" fmla="*/ 85 w 217"/>
                    <a:gd name="T29" fmla="*/ 128 h 192"/>
                    <a:gd name="T30" fmla="*/ 121 w 217"/>
                    <a:gd name="T31" fmla="*/ 192 h 192"/>
                    <a:gd name="T32" fmla="*/ 118 w 217"/>
                    <a:gd name="T33" fmla="*/ 163 h 192"/>
                    <a:gd name="T34" fmla="*/ 110 w 217"/>
                    <a:gd name="T35" fmla="*/ 151 h 192"/>
                    <a:gd name="T36" fmla="*/ 118 w 217"/>
                    <a:gd name="T37" fmla="*/ 121 h 192"/>
                    <a:gd name="T38" fmla="*/ 156 w 217"/>
                    <a:gd name="T39" fmla="*/ 123 h 192"/>
                    <a:gd name="T40" fmla="*/ 170 w 217"/>
                    <a:gd name="T41" fmla="*/ 113 h 192"/>
                    <a:gd name="T42" fmla="*/ 155 w 217"/>
                    <a:gd name="T43" fmla="*/ 113 h 192"/>
                    <a:gd name="T44" fmla="*/ 145 w 217"/>
                    <a:gd name="T45" fmla="*/ 122 h 192"/>
                    <a:gd name="T46" fmla="*/ 134 w 217"/>
                    <a:gd name="T47" fmla="*/ 111 h 192"/>
                    <a:gd name="T48" fmla="*/ 134 w 217"/>
                    <a:gd name="T49" fmla="*/ 109 h 192"/>
                    <a:gd name="T50" fmla="*/ 191 w 217"/>
                    <a:gd name="T51" fmla="*/ 74 h 192"/>
                    <a:gd name="T52" fmla="*/ 116 w 217"/>
                    <a:gd name="T53" fmla="*/ 98 h 192"/>
                    <a:gd name="T54" fmla="*/ 112 w 217"/>
                    <a:gd name="T55" fmla="*/ 90 h 192"/>
                    <a:gd name="T56" fmla="*/ 101 w 217"/>
                    <a:gd name="T57" fmla="*/ 76 h 192"/>
                    <a:gd name="T58" fmla="*/ 114 w 217"/>
                    <a:gd name="T59" fmla="*/ 71 h 192"/>
                    <a:gd name="T60" fmla="*/ 113 w 217"/>
                    <a:gd name="T61" fmla="*/ 46 h 192"/>
                    <a:gd name="T62" fmla="*/ 103 w 217"/>
                    <a:gd name="T63" fmla="*/ 64 h 192"/>
                    <a:gd name="T64" fmla="*/ 97 w 217"/>
                    <a:gd name="T65" fmla="*/ 61 h 192"/>
                    <a:gd name="T66" fmla="*/ 86 w 217"/>
                    <a:gd name="T67" fmla="*/ 48 h 192"/>
                    <a:gd name="T68" fmla="*/ 99 w 217"/>
                    <a:gd name="T69" fmla="*/ 43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7" h="192">
                      <a:moveTo>
                        <a:pt x="99" y="124"/>
                      </a:moveTo>
                      <a:cubicBezTo>
                        <a:pt x="97" y="124"/>
                        <a:pt x="96" y="124"/>
                        <a:pt x="95" y="124"/>
                      </a:cubicBezTo>
                      <a:cubicBezTo>
                        <a:pt x="89" y="122"/>
                        <a:pt x="86" y="116"/>
                        <a:pt x="88" y="111"/>
                      </a:cubicBezTo>
                      <a:cubicBezTo>
                        <a:pt x="89" y="108"/>
                        <a:pt x="93" y="105"/>
                        <a:pt x="97" y="105"/>
                      </a:cubicBezTo>
                      <a:cubicBezTo>
                        <a:pt x="98" y="105"/>
                        <a:pt x="100" y="106"/>
                        <a:pt x="101" y="106"/>
                      </a:cubicBezTo>
                      <a:cubicBezTo>
                        <a:pt x="107" y="108"/>
                        <a:pt x="110" y="114"/>
                        <a:pt x="108" y="119"/>
                      </a:cubicBezTo>
                      <a:cubicBezTo>
                        <a:pt x="106" y="122"/>
                        <a:pt x="103" y="124"/>
                        <a:pt x="99" y="124"/>
                      </a:cubicBezTo>
                      <a:moveTo>
                        <a:pt x="90" y="0"/>
                      </a:moveTo>
                      <a:cubicBezTo>
                        <a:pt x="90" y="0"/>
                        <a:pt x="85" y="63"/>
                        <a:pt x="76" y="63"/>
                      </a:cubicBezTo>
                      <a:cubicBezTo>
                        <a:pt x="75" y="63"/>
                        <a:pt x="75" y="63"/>
                        <a:pt x="75" y="62"/>
                      </a:cubicBezTo>
                      <a:cubicBezTo>
                        <a:pt x="67" y="59"/>
                        <a:pt x="18" y="47"/>
                        <a:pt x="12" y="47"/>
                      </a:cubicBezTo>
                      <a:cubicBezTo>
                        <a:pt x="11" y="47"/>
                        <a:pt x="12" y="48"/>
                        <a:pt x="15" y="49"/>
                      </a:cubicBezTo>
                      <a:cubicBezTo>
                        <a:pt x="25" y="53"/>
                        <a:pt x="48" y="62"/>
                        <a:pt x="61" y="70"/>
                      </a:cubicBezTo>
                      <a:cubicBezTo>
                        <a:pt x="61" y="69"/>
                        <a:pt x="61" y="68"/>
                        <a:pt x="62" y="67"/>
                      </a:cubicBezTo>
                      <a:cubicBezTo>
                        <a:pt x="63" y="64"/>
                        <a:pt x="67" y="62"/>
                        <a:pt x="71" y="62"/>
                      </a:cubicBezTo>
                      <a:cubicBezTo>
                        <a:pt x="72" y="62"/>
                        <a:pt x="74" y="62"/>
                        <a:pt x="75" y="62"/>
                      </a:cubicBezTo>
                      <a:cubicBezTo>
                        <a:pt x="80" y="65"/>
                        <a:pt x="83" y="70"/>
                        <a:pt x="82" y="75"/>
                      </a:cubicBezTo>
                      <a:cubicBezTo>
                        <a:pt x="80" y="79"/>
                        <a:pt x="77" y="81"/>
                        <a:pt x="73" y="81"/>
                      </a:cubicBezTo>
                      <a:cubicBezTo>
                        <a:pt x="71" y="81"/>
                        <a:pt x="70" y="80"/>
                        <a:pt x="68" y="80"/>
                      </a:cubicBezTo>
                      <a:cubicBezTo>
                        <a:pt x="68" y="80"/>
                        <a:pt x="68" y="80"/>
                        <a:pt x="68" y="80"/>
                      </a:cubicBezTo>
                      <a:cubicBezTo>
                        <a:pt x="53" y="83"/>
                        <a:pt x="0" y="88"/>
                        <a:pt x="13" y="91"/>
                      </a:cubicBezTo>
                      <a:cubicBezTo>
                        <a:pt x="18" y="91"/>
                        <a:pt x="30" y="94"/>
                        <a:pt x="43" y="96"/>
                      </a:cubicBezTo>
                      <a:cubicBezTo>
                        <a:pt x="43" y="96"/>
                        <a:pt x="43" y="95"/>
                        <a:pt x="43" y="95"/>
                      </a:cubicBezTo>
                      <a:cubicBezTo>
                        <a:pt x="44" y="91"/>
                        <a:pt x="48" y="89"/>
                        <a:pt x="52" y="89"/>
                      </a:cubicBezTo>
                      <a:cubicBezTo>
                        <a:pt x="53" y="89"/>
                        <a:pt x="55" y="89"/>
                        <a:pt x="56" y="90"/>
                      </a:cubicBezTo>
                      <a:cubicBezTo>
                        <a:pt x="62" y="92"/>
                        <a:pt x="65" y="97"/>
                        <a:pt x="63" y="102"/>
                      </a:cubicBezTo>
                      <a:cubicBezTo>
                        <a:pt x="75" y="105"/>
                        <a:pt x="82" y="109"/>
                        <a:pt x="77" y="111"/>
                      </a:cubicBezTo>
                      <a:cubicBezTo>
                        <a:pt x="64" y="117"/>
                        <a:pt x="28" y="164"/>
                        <a:pt x="33" y="164"/>
                      </a:cubicBezTo>
                      <a:cubicBezTo>
                        <a:pt x="33" y="164"/>
                        <a:pt x="34" y="164"/>
                        <a:pt x="34" y="164"/>
                      </a:cubicBezTo>
                      <a:cubicBezTo>
                        <a:pt x="44" y="157"/>
                        <a:pt x="73" y="128"/>
                        <a:pt x="85" y="128"/>
                      </a:cubicBezTo>
                      <a:cubicBezTo>
                        <a:pt x="87" y="128"/>
                        <a:pt x="88" y="129"/>
                        <a:pt x="89" y="130"/>
                      </a:cubicBezTo>
                      <a:cubicBezTo>
                        <a:pt x="96" y="140"/>
                        <a:pt x="118" y="192"/>
                        <a:pt x="121" y="192"/>
                      </a:cubicBezTo>
                      <a:cubicBezTo>
                        <a:pt x="121" y="192"/>
                        <a:pt x="121" y="191"/>
                        <a:pt x="121" y="190"/>
                      </a:cubicBezTo>
                      <a:cubicBezTo>
                        <a:pt x="120" y="186"/>
                        <a:pt x="119" y="175"/>
                        <a:pt x="118" y="163"/>
                      </a:cubicBezTo>
                      <a:cubicBezTo>
                        <a:pt x="117" y="163"/>
                        <a:pt x="117" y="163"/>
                        <a:pt x="117" y="163"/>
                      </a:cubicBezTo>
                      <a:cubicBezTo>
                        <a:pt x="111" y="161"/>
                        <a:pt x="108" y="155"/>
                        <a:pt x="110" y="151"/>
                      </a:cubicBezTo>
                      <a:cubicBezTo>
                        <a:pt x="111" y="148"/>
                        <a:pt x="113" y="146"/>
                        <a:pt x="116" y="145"/>
                      </a:cubicBezTo>
                      <a:cubicBezTo>
                        <a:pt x="115" y="132"/>
                        <a:pt x="115" y="121"/>
                        <a:pt x="118" y="121"/>
                      </a:cubicBezTo>
                      <a:cubicBezTo>
                        <a:pt x="118" y="121"/>
                        <a:pt x="118" y="121"/>
                        <a:pt x="118" y="121"/>
                      </a:cubicBezTo>
                      <a:cubicBezTo>
                        <a:pt x="121" y="122"/>
                        <a:pt x="138" y="123"/>
                        <a:pt x="156" y="123"/>
                      </a:cubicBezTo>
                      <a:cubicBezTo>
                        <a:pt x="185" y="123"/>
                        <a:pt x="217" y="121"/>
                        <a:pt x="205" y="117"/>
                      </a:cubicBezTo>
                      <a:cubicBezTo>
                        <a:pt x="197" y="114"/>
                        <a:pt x="183" y="113"/>
                        <a:pt x="170" y="113"/>
                      </a:cubicBezTo>
                      <a:cubicBezTo>
                        <a:pt x="167" y="113"/>
                        <a:pt x="164" y="113"/>
                        <a:pt x="161" y="113"/>
                      </a:cubicBezTo>
                      <a:cubicBezTo>
                        <a:pt x="159" y="113"/>
                        <a:pt x="157" y="113"/>
                        <a:pt x="155" y="113"/>
                      </a:cubicBezTo>
                      <a:cubicBezTo>
                        <a:pt x="155" y="114"/>
                        <a:pt x="154" y="115"/>
                        <a:pt x="154" y="116"/>
                      </a:cubicBezTo>
                      <a:cubicBezTo>
                        <a:pt x="153" y="120"/>
                        <a:pt x="149" y="122"/>
                        <a:pt x="145" y="122"/>
                      </a:cubicBezTo>
                      <a:cubicBezTo>
                        <a:pt x="144" y="122"/>
                        <a:pt x="142" y="122"/>
                        <a:pt x="141" y="121"/>
                      </a:cubicBezTo>
                      <a:cubicBezTo>
                        <a:pt x="136" y="119"/>
                        <a:pt x="134" y="115"/>
                        <a:pt x="134" y="111"/>
                      </a:cubicBezTo>
                      <a:cubicBezTo>
                        <a:pt x="133" y="111"/>
                        <a:pt x="133" y="110"/>
                        <a:pt x="134" y="109"/>
                      </a:cubicBezTo>
                      <a:cubicBezTo>
                        <a:pt x="134" y="109"/>
                        <a:pt x="134" y="109"/>
                        <a:pt x="134" y="109"/>
                      </a:cubicBezTo>
                      <a:cubicBezTo>
                        <a:pt x="135" y="105"/>
                        <a:pt x="138" y="103"/>
                        <a:pt x="142" y="103"/>
                      </a:cubicBezTo>
                      <a:cubicBezTo>
                        <a:pt x="160" y="92"/>
                        <a:pt x="198" y="74"/>
                        <a:pt x="191" y="74"/>
                      </a:cubicBezTo>
                      <a:cubicBezTo>
                        <a:pt x="191" y="74"/>
                        <a:pt x="190" y="74"/>
                        <a:pt x="190" y="74"/>
                      </a:cubicBezTo>
                      <a:cubicBezTo>
                        <a:pt x="174" y="77"/>
                        <a:pt x="116" y="98"/>
                        <a:pt x="116" y="98"/>
                      </a:cubicBezTo>
                      <a:cubicBezTo>
                        <a:pt x="116" y="98"/>
                        <a:pt x="115" y="94"/>
                        <a:pt x="115" y="89"/>
                      </a:cubicBezTo>
                      <a:cubicBezTo>
                        <a:pt x="114" y="89"/>
                        <a:pt x="113" y="90"/>
                        <a:pt x="112" y="90"/>
                      </a:cubicBezTo>
                      <a:cubicBezTo>
                        <a:pt x="110" y="90"/>
                        <a:pt x="109" y="89"/>
                        <a:pt x="108" y="89"/>
                      </a:cubicBezTo>
                      <a:cubicBezTo>
                        <a:pt x="102" y="87"/>
                        <a:pt x="99" y="81"/>
                        <a:pt x="101" y="76"/>
                      </a:cubicBezTo>
                      <a:cubicBezTo>
                        <a:pt x="102" y="73"/>
                        <a:pt x="106" y="71"/>
                        <a:pt x="110" y="71"/>
                      </a:cubicBezTo>
                      <a:cubicBezTo>
                        <a:pt x="111" y="71"/>
                        <a:pt x="113" y="71"/>
                        <a:pt x="114" y="71"/>
                      </a:cubicBezTo>
                      <a:cubicBezTo>
                        <a:pt x="114" y="62"/>
                        <a:pt x="113" y="51"/>
                        <a:pt x="114" y="43"/>
                      </a:cubicBezTo>
                      <a:cubicBezTo>
                        <a:pt x="113" y="44"/>
                        <a:pt x="113" y="45"/>
                        <a:pt x="113" y="46"/>
                      </a:cubicBezTo>
                      <a:cubicBezTo>
                        <a:pt x="109" y="56"/>
                        <a:pt x="105" y="66"/>
                        <a:pt x="103" y="66"/>
                      </a:cubicBezTo>
                      <a:cubicBezTo>
                        <a:pt x="103" y="66"/>
                        <a:pt x="103" y="65"/>
                        <a:pt x="103" y="64"/>
                      </a:cubicBezTo>
                      <a:cubicBezTo>
                        <a:pt x="102" y="63"/>
                        <a:pt x="102" y="62"/>
                        <a:pt x="102" y="60"/>
                      </a:cubicBezTo>
                      <a:cubicBezTo>
                        <a:pt x="100" y="61"/>
                        <a:pt x="99" y="61"/>
                        <a:pt x="97" y="61"/>
                      </a:cubicBezTo>
                      <a:cubicBezTo>
                        <a:pt x="95" y="61"/>
                        <a:pt x="94" y="61"/>
                        <a:pt x="93" y="61"/>
                      </a:cubicBezTo>
                      <a:cubicBezTo>
                        <a:pt x="87" y="59"/>
                        <a:pt x="84" y="53"/>
                        <a:pt x="86" y="48"/>
                      </a:cubicBezTo>
                      <a:cubicBezTo>
                        <a:pt x="87" y="45"/>
                        <a:pt x="91" y="42"/>
                        <a:pt x="95" y="42"/>
                      </a:cubicBezTo>
                      <a:cubicBezTo>
                        <a:pt x="96" y="42"/>
                        <a:pt x="97" y="43"/>
                        <a:pt x="99" y="43"/>
                      </a:cubicBezTo>
                      <a:cubicBezTo>
                        <a:pt x="95" y="24"/>
                        <a:pt x="90" y="0"/>
                        <a:pt x="9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2" name="Freeform 268"/>
                <p:cNvSpPr/>
                <p:nvPr/>
              </p:nvSpPr>
              <p:spPr bwMode="auto">
                <a:xfrm>
                  <a:off x="2714" y="2702"/>
                  <a:ext cx="25" cy="21"/>
                </a:xfrm>
                <a:custGeom>
                  <a:avLst/>
                  <a:gdLst>
                    <a:gd name="T0" fmla="*/ 10 w 22"/>
                    <a:gd name="T1" fmla="*/ 0 h 19"/>
                    <a:gd name="T2" fmla="*/ 1 w 22"/>
                    <a:gd name="T3" fmla="*/ 5 h 19"/>
                    <a:gd name="T4" fmla="*/ 0 w 22"/>
                    <a:gd name="T5" fmla="*/ 8 h 19"/>
                    <a:gd name="T6" fmla="*/ 7 w 22"/>
                    <a:gd name="T7" fmla="*/ 18 h 19"/>
                    <a:gd name="T8" fmla="*/ 7 w 22"/>
                    <a:gd name="T9" fmla="*/ 18 h 19"/>
                    <a:gd name="T10" fmla="*/ 7 w 22"/>
                    <a:gd name="T11" fmla="*/ 18 h 19"/>
                    <a:gd name="T12" fmla="*/ 12 w 22"/>
                    <a:gd name="T13" fmla="*/ 19 h 19"/>
                    <a:gd name="T14" fmla="*/ 21 w 22"/>
                    <a:gd name="T15" fmla="*/ 13 h 19"/>
                    <a:gd name="T16" fmla="*/ 14 w 22"/>
                    <a:gd name="T17" fmla="*/ 0 h 19"/>
                    <a:gd name="T18" fmla="*/ 10 w 22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9">
                      <a:moveTo>
                        <a:pt x="10" y="0"/>
                      </a:moveTo>
                      <a:cubicBezTo>
                        <a:pt x="6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9" y="13"/>
                        <a:pt x="13" y="17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9" y="18"/>
                        <a:pt x="10" y="19"/>
                        <a:pt x="12" y="19"/>
                      </a:cubicBezTo>
                      <a:cubicBezTo>
                        <a:pt x="16" y="19"/>
                        <a:pt x="19" y="17"/>
                        <a:pt x="21" y="13"/>
                      </a:cubicBezTo>
                      <a:cubicBezTo>
                        <a:pt x="22" y="8"/>
                        <a:pt x="19" y="3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3" name="Freeform 269"/>
                <p:cNvSpPr/>
                <p:nvPr/>
              </p:nvSpPr>
              <p:spPr bwMode="auto">
                <a:xfrm>
                  <a:off x="2695" y="2732"/>
                  <a:ext cx="24" cy="14"/>
                </a:xfrm>
                <a:custGeom>
                  <a:avLst/>
                  <a:gdLst>
                    <a:gd name="T0" fmla="*/ 9 w 22"/>
                    <a:gd name="T1" fmla="*/ 0 h 13"/>
                    <a:gd name="T2" fmla="*/ 0 w 22"/>
                    <a:gd name="T3" fmla="*/ 6 h 13"/>
                    <a:gd name="T4" fmla="*/ 0 w 22"/>
                    <a:gd name="T5" fmla="*/ 7 h 13"/>
                    <a:gd name="T6" fmla="*/ 20 w 22"/>
                    <a:gd name="T7" fmla="*/ 13 h 13"/>
                    <a:gd name="T8" fmla="*/ 13 w 22"/>
                    <a:gd name="T9" fmla="*/ 1 h 13"/>
                    <a:gd name="T10" fmla="*/ 9 w 22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13">
                      <a:moveTo>
                        <a:pt x="9" y="0"/>
                      </a:moveTo>
                      <a:cubicBezTo>
                        <a:pt x="5" y="0"/>
                        <a:pt x="1" y="2"/>
                        <a:pt x="0" y="6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7" y="9"/>
                        <a:pt x="14" y="11"/>
                        <a:pt x="20" y="13"/>
                      </a:cubicBezTo>
                      <a:cubicBezTo>
                        <a:pt x="22" y="8"/>
                        <a:pt x="19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4" name="Freeform 270"/>
                <p:cNvSpPr/>
                <p:nvPr/>
              </p:nvSpPr>
              <p:spPr bwMode="auto">
                <a:xfrm>
                  <a:off x="2742" y="2750"/>
                  <a:ext cx="26" cy="20"/>
                </a:xfrm>
                <a:custGeom>
                  <a:avLst/>
                  <a:gdLst>
                    <a:gd name="T0" fmla="*/ 11 w 24"/>
                    <a:gd name="T1" fmla="*/ 0 h 19"/>
                    <a:gd name="T2" fmla="*/ 2 w 24"/>
                    <a:gd name="T3" fmla="*/ 6 h 19"/>
                    <a:gd name="T4" fmla="*/ 9 w 24"/>
                    <a:gd name="T5" fmla="*/ 19 h 19"/>
                    <a:gd name="T6" fmla="*/ 13 w 24"/>
                    <a:gd name="T7" fmla="*/ 19 h 19"/>
                    <a:gd name="T8" fmla="*/ 22 w 24"/>
                    <a:gd name="T9" fmla="*/ 14 h 19"/>
                    <a:gd name="T10" fmla="*/ 15 w 24"/>
                    <a:gd name="T11" fmla="*/ 1 h 19"/>
                    <a:gd name="T12" fmla="*/ 11 w 24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19">
                      <a:moveTo>
                        <a:pt x="11" y="0"/>
                      </a:moveTo>
                      <a:cubicBezTo>
                        <a:pt x="7" y="0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19"/>
                        <a:pt x="11" y="19"/>
                        <a:pt x="13" y="19"/>
                      </a:cubicBezTo>
                      <a:cubicBezTo>
                        <a:pt x="17" y="19"/>
                        <a:pt x="20" y="17"/>
                        <a:pt x="22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4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5" name="Freeform 271"/>
                <p:cNvSpPr/>
                <p:nvPr/>
              </p:nvSpPr>
              <p:spPr bwMode="auto">
                <a:xfrm>
                  <a:off x="2756" y="2712"/>
                  <a:ext cx="18" cy="21"/>
                </a:xfrm>
                <a:custGeom>
                  <a:avLst/>
                  <a:gdLst>
                    <a:gd name="T0" fmla="*/ 11 w 16"/>
                    <a:gd name="T1" fmla="*/ 0 h 19"/>
                    <a:gd name="T2" fmla="*/ 2 w 16"/>
                    <a:gd name="T3" fmla="*/ 5 h 19"/>
                    <a:gd name="T4" fmla="*/ 9 w 16"/>
                    <a:gd name="T5" fmla="*/ 18 h 19"/>
                    <a:gd name="T6" fmla="*/ 13 w 16"/>
                    <a:gd name="T7" fmla="*/ 19 h 19"/>
                    <a:gd name="T8" fmla="*/ 16 w 16"/>
                    <a:gd name="T9" fmla="*/ 18 h 19"/>
                    <a:gd name="T10" fmla="*/ 15 w 16"/>
                    <a:gd name="T11" fmla="*/ 0 h 19"/>
                    <a:gd name="T12" fmla="*/ 11 w 16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5"/>
                      </a:cubicBezTo>
                      <a:cubicBezTo>
                        <a:pt x="0" y="10"/>
                        <a:pt x="3" y="16"/>
                        <a:pt x="9" y="18"/>
                      </a:cubicBezTo>
                      <a:cubicBezTo>
                        <a:pt x="10" y="18"/>
                        <a:pt x="11" y="19"/>
                        <a:pt x="13" y="19"/>
                      </a:cubicBezTo>
                      <a:cubicBezTo>
                        <a:pt x="14" y="19"/>
                        <a:pt x="15" y="18"/>
                        <a:pt x="16" y="18"/>
                      </a:cubicBezTo>
                      <a:cubicBezTo>
                        <a:pt x="16" y="13"/>
                        <a:pt x="15" y="7"/>
                        <a:pt x="15" y="0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6" name="Freeform 272"/>
                <p:cNvSpPr/>
                <p:nvPr/>
              </p:nvSpPr>
              <p:spPr bwMode="auto">
                <a:xfrm>
                  <a:off x="2773" y="2663"/>
                  <a:ext cx="4" cy="19"/>
                </a:xfrm>
                <a:custGeom>
                  <a:avLst/>
                  <a:gdLst>
                    <a:gd name="T0" fmla="*/ 3 w 4"/>
                    <a:gd name="T1" fmla="*/ 0 h 17"/>
                    <a:gd name="T2" fmla="*/ 2 w 4"/>
                    <a:gd name="T3" fmla="*/ 1 h 17"/>
                    <a:gd name="T4" fmla="*/ 0 w 4"/>
                    <a:gd name="T5" fmla="*/ 17 h 17"/>
                    <a:gd name="T6" fmla="*/ 3 w 4"/>
                    <a:gd name="T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7">
                      <a:moveTo>
                        <a:pt x="3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1" y="3"/>
                        <a:pt x="0" y="9"/>
                        <a:pt x="0" y="17"/>
                      </a:cubicBezTo>
                      <a:cubicBezTo>
                        <a:pt x="2" y="8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7" name="Freeform 273"/>
                <p:cNvSpPr>
                  <a:spLocks noEditPoints="1"/>
                </p:cNvSpPr>
                <p:nvPr/>
              </p:nvSpPr>
              <p:spPr bwMode="auto">
                <a:xfrm>
                  <a:off x="2794" y="2747"/>
                  <a:ext cx="23" cy="21"/>
                </a:xfrm>
                <a:custGeom>
                  <a:avLst/>
                  <a:gdLst>
                    <a:gd name="T0" fmla="*/ 0 w 21"/>
                    <a:gd name="T1" fmla="*/ 8 h 19"/>
                    <a:gd name="T2" fmla="*/ 7 w 21"/>
                    <a:gd name="T3" fmla="*/ 18 h 19"/>
                    <a:gd name="T4" fmla="*/ 11 w 21"/>
                    <a:gd name="T5" fmla="*/ 19 h 19"/>
                    <a:gd name="T6" fmla="*/ 20 w 21"/>
                    <a:gd name="T7" fmla="*/ 13 h 19"/>
                    <a:gd name="T8" fmla="*/ 21 w 21"/>
                    <a:gd name="T9" fmla="*/ 10 h 19"/>
                    <a:gd name="T10" fmla="*/ 19 w 21"/>
                    <a:gd name="T11" fmla="*/ 10 h 19"/>
                    <a:gd name="T12" fmla="*/ 0 w 21"/>
                    <a:gd name="T13" fmla="*/ 8 h 19"/>
                    <a:gd name="T14" fmla="*/ 8 w 21"/>
                    <a:gd name="T15" fmla="*/ 0 h 19"/>
                    <a:gd name="T16" fmla="*/ 0 w 21"/>
                    <a:gd name="T17" fmla="*/ 6 h 19"/>
                    <a:gd name="T18" fmla="*/ 8 w 21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9">
                      <a:moveTo>
                        <a:pt x="0" y="8"/>
                      </a:moveTo>
                      <a:cubicBezTo>
                        <a:pt x="0" y="12"/>
                        <a:pt x="2" y="16"/>
                        <a:pt x="7" y="18"/>
                      </a:cubicBezTo>
                      <a:cubicBezTo>
                        <a:pt x="8" y="19"/>
                        <a:pt x="10" y="19"/>
                        <a:pt x="11" y="19"/>
                      </a:cubicBezTo>
                      <a:cubicBezTo>
                        <a:pt x="15" y="19"/>
                        <a:pt x="19" y="17"/>
                        <a:pt x="20" y="13"/>
                      </a:cubicBezTo>
                      <a:cubicBezTo>
                        <a:pt x="20" y="12"/>
                        <a:pt x="21" y="11"/>
                        <a:pt x="21" y="10"/>
                      </a:cubicBezTo>
                      <a:cubicBezTo>
                        <a:pt x="20" y="10"/>
                        <a:pt x="20" y="10"/>
                        <a:pt x="19" y="10"/>
                      </a:cubicBezTo>
                      <a:cubicBezTo>
                        <a:pt x="9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4" y="0"/>
                        <a:pt x="1" y="2"/>
                        <a:pt x="0" y="6"/>
                      </a:cubicBezTo>
                      <a:cubicBezTo>
                        <a:pt x="2" y="4"/>
                        <a:pt x="4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8" name="Freeform 274"/>
                <p:cNvSpPr/>
                <p:nvPr/>
              </p:nvSpPr>
              <p:spPr bwMode="auto">
                <a:xfrm>
                  <a:off x="2766" y="2793"/>
                  <a:ext cx="11" cy="20"/>
                </a:xfrm>
                <a:custGeom>
                  <a:avLst/>
                  <a:gdLst>
                    <a:gd name="T0" fmla="*/ 8 w 10"/>
                    <a:gd name="T1" fmla="*/ 0 h 18"/>
                    <a:gd name="T2" fmla="*/ 2 w 10"/>
                    <a:gd name="T3" fmla="*/ 6 h 18"/>
                    <a:gd name="T4" fmla="*/ 9 w 10"/>
                    <a:gd name="T5" fmla="*/ 18 h 18"/>
                    <a:gd name="T6" fmla="*/ 10 w 10"/>
                    <a:gd name="T7" fmla="*/ 18 h 18"/>
                    <a:gd name="T8" fmla="*/ 8 w 10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8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0"/>
                        <a:pt x="3" y="16"/>
                        <a:pt x="9" y="18"/>
                      </a:cubicBezTo>
                      <a:cubicBezTo>
                        <a:pt x="9" y="18"/>
                        <a:pt x="9" y="18"/>
                        <a:pt x="10" y="18"/>
                      </a:cubicBezTo>
                      <a:cubicBezTo>
                        <a:pt x="9" y="12"/>
                        <a:pt x="8" y="6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9" name="Freeform 275"/>
                <p:cNvSpPr/>
                <p:nvPr/>
              </p:nvSpPr>
              <p:spPr bwMode="auto">
                <a:xfrm>
                  <a:off x="2740" y="2680"/>
                  <a:ext cx="19" cy="21"/>
                </a:xfrm>
                <a:custGeom>
                  <a:avLst/>
                  <a:gdLst>
                    <a:gd name="T0" fmla="*/ 11 w 18"/>
                    <a:gd name="T1" fmla="*/ 0 h 19"/>
                    <a:gd name="T2" fmla="*/ 2 w 18"/>
                    <a:gd name="T3" fmla="*/ 6 h 19"/>
                    <a:gd name="T4" fmla="*/ 9 w 18"/>
                    <a:gd name="T5" fmla="*/ 19 h 19"/>
                    <a:gd name="T6" fmla="*/ 13 w 18"/>
                    <a:gd name="T7" fmla="*/ 19 h 19"/>
                    <a:gd name="T8" fmla="*/ 18 w 18"/>
                    <a:gd name="T9" fmla="*/ 18 h 19"/>
                    <a:gd name="T10" fmla="*/ 15 w 18"/>
                    <a:gd name="T11" fmla="*/ 1 h 19"/>
                    <a:gd name="T12" fmla="*/ 11 w 18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9">
                      <a:moveTo>
                        <a:pt x="11" y="0"/>
                      </a:moveTo>
                      <a:cubicBezTo>
                        <a:pt x="7" y="0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19"/>
                        <a:pt x="11" y="19"/>
                        <a:pt x="13" y="19"/>
                      </a:cubicBezTo>
                      <a:cubicBezTo>
                        <a:pt x="15" y="19"/>
                        <a:pt x="16" y="19"/>
                        <a:pt x="18" y="18"/>
                      </a:cubicBezTo>
                      <a:cubicBezTo>
                        <a:pt x="17" y="14"/>
                        <a:pt x="16" y="8"/>
                        <a:pt x="15" y="1"/>
                      </a:cubicBezTo>
                      <a:cubicBezTo>
                        <a:pt x="13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0" name="Freeform 276"/>
                <p:cNvSpPr/>
                <p:nvPr/>
              </p:nvSpPr>
              <p:spPr bwMode="auto">
                <a:xfrm>
                  <a:off x="2541" y="2628"/>
                  <a:ext cx="68" cy="149"/>
                </a:xfrm>
                <a:custGeom>
                  <a:avLst/>
                  <a:gdLst>
                    <a:gd name="T0" fmla="*/ 25 w 62"/>
                    <a:gd name="T1" fmla="*/ 0 h 136"/>
                    <a:gd name="T2" fmla="*/ 15 w 62"/>
                    <a:gd name="T3" fmla="*/ 50 h 136"/>
                    <a:gd name="T4" fmla="*/ 2 w 62"/>
                    <a:gd name="T5" fmla="*/ 90 h 136"/>
                    <a:gd name="T6" fmla="*/ 25 w 62"/>
                    <a:gd name="T7" fmla="*/ 136 h 136"/>
                    <a:gd name="T8" fmla="*/ 26 w 62"/>
                    <a:gd name="T9" fmla="*/ 136 h 136"/>
                    <a:gd name="T10" fmla="*/ 38 w 62"/>
                    <a:gd name="T11" fmla="*/ 86 h 136"/>
                    <a:gd name="T12" fmla="*/ 54 w 62"/>
                    <a:gd name="T13" fmla="*/ 42 h 136"/>
                    <a:gd name="T14" fmla="*/ 27 w 62"/>
                    <a:gd name="T15" fmla="*/ 0 h 136"/>
                    <a:gd name="T16" fmla="*/ 25 w 62"/>
                    <a:gd name="T17" fmla="*/ 0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2" h="136">
                      <a:moveTo>
                        <a:pt x="25" y="0"/>
                      </a:moveTo>
                      <a:cubicBezTo>
                        <a:pt x="13" y="0"/>
                        <a:pt x="14" y="36"/>
                        <a:pt x="15" y="50"/>
                      </a:cubicBezTo>
                      <a:cubicBezTo>
                        <a:pt x="15" y="64"/>
                        <a:pt x="5" y="69"/>
                        <a:pt x="2" y="90"/>
                      </a:cubicBezTo>
                      <a:cubicBezTo>
                        <a:pt x="0" y="112"/>
                        <a:pt x="25" y="136"/>
                        <a:pt x="25" y="136"/>
                      </a:cubicBezTo>
                      <a:cubicBezTo>
                        <a:pt x="25" y="136"/>
                        <a:pt x="26" y="136"/>
                        <a:pt x="26" y="136"/>
                      </a:cubicBezTo>
                      <a:cubicBezTo>
                        <a:pt x="39" y="136"/>
                        <a:pt x="42" y="104"/>
                        <a:pt x="38" y="86"/>
                      </a:cubicBezTo>
                      <a:cubicBezTo>
                        <a:pt x="33" y="68"/>
                        <a:pt x="47" y="62"/>
                        <a:pt x="54" y="42"/>
                      </a:cubicBezTo>
                      <a:cubicBezTo>
                        <a:pt x="62" y="22"/>
                        <a:pt x="42" y="6"/>
                        <a:pt x="27" y="0"/>
                      </a:cubicBezTo>
                      <a:cubicBezTo>
                        <a:pt x="26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1" name="Freeform 277"/>
                <p:cNvSpPr/>
                <p:nvPr/>
              </p:nvSpPr>
              <p:spPr bwMode="auto">
                <a:xfrm>
                  <a:off x="2558" y="2842"/>
                  <a:ext cx="147" cy="82"/>
                </a:xfrm>
                <a:custGeom>
                  <a:avLst/>
                  <a:gdLst>
                    <a:gd name="T0" fmla="*/ 18 w 134"/>
                    <a:gd name="T1" fmla="*/ 0 h 75"/>
                    <a:gd name="T2" fmla="*/ 13 w 134"/>
                    <a:gd name="T3" fmla="*/ 1 h 75"/>
                    <a:gd name="T4" fmla="*/ 27 w 134"/>
                    <a:gd name="T5" fmla="*/ 40 h 75"/>
                    <a:gd name="T6" fmla="*/ 74 w 134"/>
                    <a:gd name="T7" fmla="*/ 66 h 75"/>
                    <a:gd name="T8" fmla="*/ 74 w 134"/>
                    <a:gd name="T9" fmla="*/ 66 h 75"/>
                    <a:gd name="T10" fmla="*/ 118 w 134"/>
                    <a:gd name="T11" fmla="*/ 69 h 75"/>
                    <a:gd name="T12" fmla="*/ 111 w 134"/>
                    <a:gd name="T13" fmla="*/ 75 h 75"/>
                    <a:gd name="T14" fmla="*/ 118 w 134"/>
                    <a:gd name="T15" fmla="*/ 69 h 75"/>
                    <a:gd name="T16" fmla="*/ 116 w 134"/>
                    <a:gd name="T17" fmla="*/ 37 h 75"/>
                    <a:gd name="T18" fmla="*/ 109 w 134"/>
                    <a:gd name="T19" fmla="*/ 36 h 75"/>
                    <a:gd name="T20" fmla="*/ 91 w 134"/>
                    <a:gd name="T21" fmla="*/ 38 h 75"/>
                    <a:gd name="T22" fmla="*/ 73 w 134"/>
                    <a:gd name="T23" fmla="*/ 40 h 75"/>
                    <a:gd name="T24" fmla="*/ 52 w 134"/>
                    <a:gd name="T25" fmla="*/ 33 h 75"/>
                    <a:gd name="T26" fmla="*/ 18 w 134"/>
                    <a:gd name="T27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34" h="75">
                      <a:moveTo>
                        <a:pt x="18" y="0"/>
                      </a:moveTo>
                      <a:cubicBezTo>
                        <a:pt x="16" y="0"/>
                        <a:pt x="15" y="1"/>
                        <a:pt x="13" y="1"/>
                      </a:cubicBezTo>
                      <a:cubicBezTo>
                        <a:pt x="13" y="1"/>
                        <a:pt x="0" y="22"/>
                        <a:pt x="27" y="40"/>
                      </a:cubicBezTo>
                      <a:cubicBezTo>
                        <a:pt x="54" y="59"/>
                        <a:pt x="55" y="56"/>
                        <a:pt x="74" y="66"/>
                      </a:cubicBezTo>
                      <a:cubicBezTo>
                        <a:pt x="74" y="66"/>
                        <a:pt x="74" y="66"/>
                        <a:pt x="74" y="66"/>
                      </a:cubicBezTo>
                      <a:cubicBezTo>
                        <a:pt x="118" y="69"/>
                        <a:pt x="118" y="69"/>
                        <a:pt x="118" y="69"/>
                      </a:cubicBezTo>
                      <a:cubicBezTo>
                        <a:pt x="111" y="75"/>
                        <a:pt x="111" y="75"/>
                        <a:pt x="111" y="75"/>
                      </a:cubicBezTo>
                      <a:cubicBezTo>
                        <a:pt x="113" y="74"/>
                        <a:pt x="116" y="72"/>
                        <a:pt x="118" y="69"/>
                      </a:cubicBezTo>
                      <a:cubicBezTo>
                        <a:pt x="130" y="53"/>
                        <a:pt x="134" y="41"/>
                        <a:pt x="116" y="37"/>
                      </a:cubicBezTo>
                      <a:cubicBezTo>
                        <a:pt x="114" y="36"/>
                        <a:pt x="111" y="36"/>
                        <a:pt x="109" y="36"/>
                      </a:cubicBezTo>
                      <a:cubicBezTo>
                        <a:pt x="103" y="36"/>
                        <a:pt x="97" y="37"/>
                        <a:pt x="91" y="38"/>
                      </a:cubicBezTo>
                      <a:cubicBezTo>
                        <a:pt x="85" y="39"/>
                        <a:pt x="79" y="40"/>
                        <a:pt x="73" y="40"/>
                      </a:cubicBezTo>
                      <a:cubicBezTo>
                        <a:pt x="65" y="40"/>
                        <a:pt x="58" y="38"/>
                        <a:pt x="52" y="33"/>
                      </a:cubicBezTo>
                      <a:cubicBezTo>
                        <a:pt x="37" y="19"/>
                        <a:pt x="30" y="0"/>
                        <a:pt x="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2" name="Freeform 278"/>
                <p:cNvSpPr/>
                <p:nvPr/>
              </p:nvSpPr>
              <p:spPr bwMode="auto">
                <a:xfrm>
                  <a:off x="2759" y="2861"/>
                  <a:ext cx="119" cy="92"/>
                </a:xfrm>
                <a:custGeom>
                  <a:avLst/>
                  <a:gdLst>
                    <a:gd name="T0" fmla="*/ 93 w 108"/>
                    <a:gd name="T1" fmla="*/ 0 h 83"/>
                    <a:gd name="T2" fmla="*/ 59 w 108"/>
                    <a:gd name="T3" fmla="*/ 35 h 83"/>
                    <a:gd name="T4" fmla="*/ 43 w 108"/>
                    <a:gd name="T5" fmla="*/ 59 h 83"/>
                    <a:gd name="T6" fmla="*/ 36 w 108"/>
                    <a:gd name="T7" fmla="*/ 58 h 83"/>
                    <a:gd name="T8" fmla="*/ 7 w 108"/>
                    <a:gd name="T9" fmla="*/ 43 h 83"/>
                    <a:gd name="T10" fmla="*/ 0 w 108"/>
                    <a:gd name="T11" fmla="*/ 50 h 83"/>
                    <a:gd name="T12" fmla="*/ 16 w 108"/>
                    <a:gd name="T13" fmla="*/ 83 h 83"/>
                    <a:gd name="T14" fmla="*/ 19 w 108"/>
                    <a:gd name="T15" fmla="*/ 82 h 83"/>
                    <a:gd name="T16" fmla="*/ 85 w 108"/>
                    <a:gd name="T17" fmla="*/ 56 h 83"/>
                    <a:gd name="T18" fmla="*/ 95 w 108"/>
                    <a:gd name="T19" fmla="*/ 0 h 83"/>
                    <a:gd name="T20" fmla="*/ 93 w 108"/>
                    <a:gd name="T21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8" h="83">
                      <a:moveTo>
                        <a:pt x="93" y="0"/>
                      </a:moveTo>
                      <a:cubicBezTo>
                        <a:pt x="80" y="0"/>
                        <a:pt x="64" y="21"/>
                        <a:pt x="59" y="35"/>
                      </a:cubicBezTo>
                      <a:cubicBezTo>
                        <a:pt x="54" y="48"/>
                        <a:pt x="52" y="59"/>
                        <a:pt x="43" y="59"/>
                      </a:cubicBezTo>
                      <a:cubicBezTo>
                        <a:pt x="41" y="59"/>
                        <a:pt x="39" y="59"/>
                        <a:pt x="36" y="58"/>
                      </a:cubicBezTo>
                      <a:cubicBezTo>
                        <a:pt x="26" y="54"/>
                        <a:pt x="15" y="43"/>
                        <a:pt x="7" y="43"/>
                      </a:cubicBezTo>
                      <a:cubicBezTo>
                        <a:pt x="4" y="43"/>
                        <a:pt x="2" y="45"/>
                        <a:pt x="0" y="50"/>
                      </a:cubicBezTo>
                      <a:cubicBezTo>
                        <a:pt x="0" y="50"/>
                        <a:pt x="2" y="83"/>
                        <a:pt x="16" y="83"/>
                      </a:cubicBezTo>
                      <a:cubicBezTo>
                        <a:pt x="17" y="83"/>
                        <a:pt x="18" y="83"/>
                        <a:pt x="19" y="82"/>
                      </a:cubicBezTo>
                      <a:cubicBezTo>
                        <a:pt x="35" y="77"/>
                        <a:pt x="75" y="75"/>
                        <a:pt x="85" y="56"/>
                      </a:cubicBezTo>
                      <a:cubicBezTo>
                        <a:pt x="95" y="37"/>
                        <a:pt x="108" y="2"/>
                        <a:pt x="95" y="0"/>
                      </a:cubicBezTo>
                      <a:cubicBezTo>
                        <a:pt x="94" y="0"/>
                        <a:pt x="93" y="0"/>
                        <a:pt x="9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3" name="Freeform 279"/>
                <p:cNvSpPr/>
                <p:nvPr/>
              </p:nvSpPr>
              <p:spPr bwMode="auto">
                <a:xfrm>
                  <a:off x="2882" y="2655"/>
                  <a:ext cx="87" cy="107"/>
                </a:xfrm>
                <a:custGeom>
                  <a:avLst/>
                  <a:gdLst>
                    <a:gd name="T0" fmla="*/ 22 w 79"/>
                    <a:gd name="T1" fmla="*/ 0 h 97"/>
                    <a:gd name="T2" fmla="*/ 0 w 79"/>
                    <a:gd name="T3" fmla="*/ 5 h 97"/>
                    <a:gd name="T4" fmla="*/ 27 w 79"/>
                    <a:gd name="T5" fmla="*/ 54 h 97"/>
                    <a:gd name="T6" fmla="*/ 31 w 79"/>
                    <a:gd name="T7" fmla="*/ 96 h 97"/>
                    <a:gd name="T8" fmla="*/ 37 w 79"/>
                    <a:gd name="T9" fmla="*/ 97 h 97"/>
                    <a:gd name="T10" fmla="*/ 74 w 79"/>
                    <a:gd name="T11" fmla="*/ 58 h 97"/>
                    <a:gd name="T12" fmla="*/ 49 w 79"/>
                    <a:gd name="T13" fmla="*/ 9 h 97"/>
                    <a:gd name="T14" fmla="*/ 22 w 79"/>
                    <a:gd name="T15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9" h="97">
                      <a:moveTo>
                        <a:pt x="22" y="0"/>
                      </a:moveTo>
                      <a:cubicBezTo>
                        <a:pt x="10" y="0"/>
                        <a:pt x="0" y="5"/>
                        <a:pt x="0" y="5"/>
                      </a:cubicBezTo>
                      <a:cubicBezTo>
                        <a:pt x="15" y="10"/>
                        <a:pt x="31" y="36"/>
                        <a:pt x="27" y="54"/>
                      </a:cubicBezTo>
                      <a:cubicBezTo>
                        <a:pt x="23" y="73"/>
                        <a:pt x="14" y="89"/>
                        <a:pt x="31" y="96"/>
                      </a:cubicBezTo>
                      <a:cubicBezTo>
                        <a:pt x="33" y="96"/>
                        <a:pt x="35" y="97"/>
                        <a:pt x="37" y="97"/>
                      </a:cubicBezTo>
                      <a:cubicBezTo>
                        <a:pt x="53" y="97"/>
                        <a:pt x="69" y="76"/>
                        <a:pt x="74" y="58"/>
                      </a:cubicBezTo>
                      <a:cubicBezTo>
                        <a:pt x="79" y="37"/>
                        <a:pt x="72" y="26"/>
                        <a:pt x="49" y="9"/>
                      </a:cubicBezTo>
                      <a:cubicBezTo>
                        <a:pt x="41" y="2"/>
                        <a:pt x="31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4" name="Freeform 280"/>
                <p:cNvSpPr/>
                <p:nvPr/>
              </p:nvSpPr>
              <p:spPr bwMode="auto">
                <a:xfrm>
                  <a:off x="2705" y="2535"/>
                  <a:ext cx="122" cy="67"/>
                </a:xfrm>
                <a:custGeom>
                  <a:avLst/>
                  <a:gdLst>
                    <a:gd name="T0" fmla="*/ 47 w 112"/>
                    <a:gd name="T1" fmla="*/ 0 h 61"/>
                    <a:gd name="T2" fmla="*/ 28 w 112"/>
                    <a:gd name="T3" fmla="*/ 2 h 61"/>
                    <a:gd name="T4" fmla="*/ 1 w 112"/>
                    <a:gd name="T5" fmla="*/ 46 h 61"/>
                    <a:gd name="T6" fmla="*/ 11 w 112"/>
                    <a:gd name="T7" fmla="*/ 56 h 61"/>
                    <a:gd name="T8" fmla="*/ 52 w 112"/>
                    <a:gd name="T9" fmla="*/ 45 h 61"/>
                    <a:gd name="T10" fmla="*/ 58 w 112"/>
                    <a:gd name="T11" fmla="*/ 45 h 61"/>
                    <a:gd name="T12" fmla="*/ 94 w 112"/>
                    <a:gd name="T13" fmla="*/ 61 h 61"/>
                    <a:gd name="T14" fmla="*/ 98 w 112"/>
                    <a:gd name="T15" fmla="*/ 61 h 61"/>
                    <a:gd name="T16" fmla="*/ 92 w 112"/>
                    <a:gd name="T17" fmla="*/ 21 h 61"/>
                    <a:gd name="T18" fmla="*/ 47 w 112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2" h="61">
                      <a:moveTo>
                        <a:pt x="47" y="0"/>
                      </a:moveTo>
                      <a:cubicBezTo>
                        <a:pt x="41" y="0"/>
                        <a:pt x="35" y="1"/>
                        <a:pt x="28" y="2"/>
                      </a:cubicBezTo>
                      <a:cubicBezTo>
                        <a:pt x="0" y="9"/>
                        <a:pt x="1" y="46"/>
                        <a:pt x="1" y="46"/>
                      </a:cubicBezTo>
                      <a:cubicBezTo>
                        <a:pt x="1" y="53"/>
                        <a:pt x="5" y="56"/>
                        <a:pt x="11" y="56"/>
                      </a:cubicBezTo>
                      <a:cubicBezTo>
                        <a:pt x="21" y="56"/>
                        <a:pt x="38" y="48"/>
                        <a:pt x="52" y="45"/>
                      </a:cubicBezTo>
                      <a:cubicBezTo>
                        <a:pt x="54" y="45"/>
                        <a:pt x="56" y="45"/>
                        <a:pt x="58" y="45"/>
                      </a:cubicBezTo>
                      <a:cubicBezTo>
                        <a:pt x="74" y="45"/>
                        <a:pt x="78" y="57"/>
                        <a:pt x="94" y="61"/>
                      </a:cubicBezTo>
                      <a:cubicBezTo>
                        <a:pt x="95" y="61"/>
                        <a:pt x="97" y="61"/>
                        <a:pt x="98" y="61"/>
                      </a:cubicBezTo>
                      <a:cubicBezTo>
                        <a:pt x="112" y="61"/>
                        <a:pt x="107" y="37"/>
                        <a:pt x="92" y="21"/>
                      </a:cubicBezTo>
                      <a:cubicBezTo>
                        <a:pt x="80" y="7"/>
                        <a:pt x="66" y="0"/>
                        <a:pt x="4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5" name="Freeform 281"/>
                <p:cNvSpPr/>
                <p:nvPr/>
              </p:nvSpPr>
              <p:spPr bwMode="auto">
                <a:xfrm>
                  <a:off x="2373" y="2168"/>
                  <a:ext cx="205" cy="229"/>
                </a:xfrm>
                <a:custGeom>
                  <a:avLst/>
                  <a:gdLst>
                    <a:gd name="T0" fmla="*/ 39 w 187"/>
                    <a:gd name="T1" fmla="*/ 24 h 209"/>
                    <a:gd name="T2" fmla="*/ 8 w 187"/>
                    <a:gd name="T3" fmla="*/ 15 h 209"/>
                    <a:gd name="T4" fmla="*/ 0 w 187"/>
                    <a:gd name="T5" fmla="*/ 75 h 209"/>
                    <a:gd name="T6" fmla="*/ 149 w 187"/>
                    <a:gd name="T7" fmla="*/ 207 h 209"/>
                    <a:gd name="T8" fmla="*/ 187 w 187"/>
                    <a:gd name="T9" fmla="*/ 187 h 209"/>
                    <a:gd name="T10" fmla="*/ 164 w 187"/>
                    <a:gd name="T11" fmla="*/ 167 h 209"/>
                    <a:gd name="T12" fmla="*/ 163 w 187"/>
                    <a:gd name="T13" fmla="*/ 56 h 209"/>
                    <a:gd name="T14" fmla="*/ 114 w 187"/>
                    <a:gd name="T15" fmla="*/ 49 h 209"/>
                    <a:gd name="T16" fmla="*/ 39 w 187"/>
                    <a:gd name="T17" fmla="*/ 24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7" h="209">
                      <a:moveTo>
                        <a:pt x="39" y="24"/>
                      </a:moveTo>
                      <a:cubicBezTo>
                        <a:pt x="39" y="24"/>
                        <a:pt x="13" y="0"/>
                        <a:pt x="8" y="15"/>
                      </a:cubicBezTo>
                      <a:cubicBezTo>
                        <a:pt x="2" y="30"/>
                        <a:pt x="0" y="75"/>
                        <a:pt x="0" y="75"/>
                      </a:cubicBezTo>
                      <a:cubicBezTo>
                        <a:pt x="0" y="75"/>
                        <a:pt x="131" y="209"/>
                        <a:pt x="149" y="207"/>
                      </a:cubicBezTo>
                      <a:cubicBezTo>
                        <a:pt x="167" y="205"/>
                        <a:pt x="187" y="187"/>
                        <a:pt x="187" y="187"/>
                      </a:cubicBezTo>
                      <a:cubicBezTo>
                        <a:pt x="164" y="167"/>
                        <a:pt x="164" y="167"/>
                        <a:pt x="164" y="167"/>
                      </a:cubicBezTo>
                      <a:cubicBezTo>
                        <a:pt x="164" y="167"/>
                        <a:pt x="178" y="62"/>
                        <a:pt x="163" y="56"/>
                      </a:cubicBezTo>
                      <a:cubicBezTo>
                        <a:pt x="148" y="51"/>
                        <a:pt x="114" y="49"/>
                        <a:pt x="114" y="49"/>
                      </a:cubicBezTo>
                      <a:cubicBezTo>
                        <a:pt x="39" y="24"/>
                        <a:pt x="39" y="24"/>
                        <a:pt x="39" y="24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6" name="Freeform 282"/>
                <p:cNvSpPr/>
                <p:nvPr/>
              </p:nvSpPr>
              <p:spPr bwMode="auto">
                <a:xfrm>
                  <a:off x="2179" y="2077"/>
                  <a:ext cx="517" cy="487"/>
                </a:xfrm>
                <a:custGeom>
                  <a:avLst/>
                  <a:gdLst>
                    <a:gd name="T0" fmla="*/ 119 w 472"/>
                    <a:gd name="T1" fmla="*/ 252 h 444"/>
                    <a:gd name="T2" fmla="*/ 29 w 472"/>
                    <a:gd name="T3" fmla="*/ 168 h 444"/>
                    <a:gd name="T4" fmla="*/ 55 w 472"/>
                    <a:gd name="T5" fmla="*/ 95 h 444"/>
                    <a:gd name="T6" fmla="*/ 200 w 472"/>
                    <a:gd name="T7" fmla="*/ 149 h 444"/>
                    <a:gd name="T8" fmla="*/ 203 w 472"/>
                    <a:gd name="T9" fmla="*/ 117 h 444"/>
                    <a:gd name="T10" fmla="*/ 252 w 472"/>
                    <a:gd name="T11" fmla="*/ 2 h 444"/>
                    <a:gd name="T12" fmla="*/ 276 w 472"/>
                    <a:gd name="T13" fmla="*/ 172 h 444"/>
                    <a:gd name="T14" fmla="*/ 383 w 472"/>
                    <a:gd name="T15" fmla="*/ 113 h 444"/>
                    <a:gd name="T16" fmla="*/ 467 w 472"/>
                    <a:gd name="T17" fmla="*/ 201 h 444"/>
                    <a:gd name="T18" fmla="*/ 299 w 472"/>
                    <a:gd name="T19" fmla="*/ 249 h 444"/>
                    <a:gd name="T20" fmla="*/ 368 w 472"/>
                    <a:gd name="T21" fmla="*/ 306 h 444"/>
                    <a:gd name="T22" fmla="*/ 311 w 472"/>
                    <a:gd name="T23" fmla="*/ 415 h 444"/>
                    <a:gd name="T24" fmla="*/ 241 w 472"/>
                    <a:gd name="T25" fmla="*/ 403 h 444"/>
                    <a:gd name="T26" fmla="*/ 224 w 472"/>
                    <a:gd name="T27" fmla="*/ 306 h 444"/>
                    <a:gd name="T28" fmla="*/ 195 w 472"/>
                    <a:gd name="T29" fmla="*/ 391 h 444"/>
                    <a:gd name="T30" fmla="*/ 84 w 472"/>
                    <a:gd name="T31" fmla="*/ 353 h 444"/>
                    <a:gd name="T32" fmla="*/ 119 w 472"/>
                    <a:gd name="T33" fmla="*/ 252 h 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2" h="444">
                      <a:moveTo>
                        <a:pt x="119" y="252"/>
                      </a:moveTo>
                      <a:cubicBezTo>
                        <a:pt x="119" y="252"/>
                        <a:pt x="0" y="251"/>
                        <a:pt x="29" y="168"/>
                      </a:cubicBezTo>
                      <a:cubicBezTo>
                        <a:pt x="29" y="168"/>
                        <a:pt x="4" y="113"/>
                        <a:pt x="55" y="95"/>
                      </a:cubicBezTo>
                      <a:cubicBezTo>
                        <a:pt x="107" y="78"/>
                        <a:pt x="180" y="134"/>
                        <a:pt x="200" y="149"/>
                      </a:cubicBezTo>
                      <a:cubicBezTo>
                        <a:pt x="219" y="165"/>
                        <a:pt x="209" y="124"/>
                        <a:pt x="203" y="117"/>
                      </a:cubicBezTo>
                      <a:cubicBezTo>
                        <a:pt x="198" y="109"/>
                        <a:pt x="173" y="0"/>
                        <a:pt x="252" y="2"/>
                      </a:cubicBezTo>
                      <a:cubicBezTo>
                        <a:pt x="331" y="3"/>
                        <a:pt x="346" y="54"/>
                        <a:pt x="276" y="172"/>
                      </a:cubicBezTo>
                      <a:cubicBezTo>
                        <a:pt x="276" y="172"/>
                        <a:pt x="341" y="111"/>
                        <a:pt x="383" y="113"/>
                      </a:cubicBezTo>
                      <a:cubicBezTo>
                        <a:pt x="425" y="114"/>
                        <a:pt x="472" y="134"/>
                        <a:pt x="467" y="201"/>
                      </a:cubicBezTo>
                      <a:cubicBezTo>
                        <a:pt x="462" y="267"/>
                        <a:pt x="299" y="249"/>
                        <a:pt x="299" y="249"/>
                      </a:cubicBezTo>
                      <a:cubicBezTo>
                        <a:pt x="299" y="249"/>
                        <a:pt x="351" y="285"/>
                        <a:pt x="368" y="306"/>
                      </a:cubicBezTo>
                      <a:cubicBezTo>
                        <a:pt x="386" y="326"/>
                        <a:pt x="376" y="385"/>
                        <a:pt x="311" y="415"/>
                      </a:cubicBezTo>
                      <a:cubicBezTo>
                        <a:pt x="246" y="444"/>
                        <a:pt x="248" y="422"/>
                        <a:pt x="241" y="403"/>
                      </a:cubicBezTo>
                      <a:cubicBezTo>
                        <a:pt x="234" y="383"/>
                        <a:pt x="229" y="299"/>
                        <a:pt x="224" y="306"/>
                      </a:cubicBezTo>
                      <a:cubicBezTo>
                        <a:pt x="218" y="312"/>
                        <a:pt x="232" y="368"/>
                        <a:pt x="195" y="391"/>
                      </a:cubicBezTo>
                      <a:cubicBezTo>
                        <a:pt x="158" y="414"/>
                        <a:pt x="114" y="387"/>
                        <a:pt x="84" y="353"/>
                      </a:cubicBezTo>
                      <a:cubicBezTo>
                        <a:pt x="54" y="319"/>
                        <a:pt x="69" y="273"/>
                        <a:pt x="119" y="25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7" name="Freeform 283"/>
                <p:cNvSpPr/>
                <p:nvPr/>
              </p:nvSpPr>
              <p:spPr bwMode="auto">
                <a:xfrm>
                  <a:off x="2371" y="2316"/>
                  <a:ext cx="54" cy="18"/>
                </a:xfrm>
                <a:custGeom>
                  <a:avLst/>
                  <a:gdLst>
                    <a:gd name="T0" fmla="*/ 0 w 50"/>
                    <a:gd name="T1" fmla="*/ 13 h 16"/>
                    <a:gd name="T2" fmla="*/ 41 w 50"/>
                    <a:gd name="T3" fmla="*/ 8 h 16"/>
                    <a:gd name="T4" fmla="*/ 0 w 50"/>
                    <a:gd name="T5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0" h="16">
                      <a:moveTo>
                        <a:pt x="0" y="13"/>
                      </a:moveTo>
                      <a:cubicBezTo>
                        <a:pt x="0" y="13"/>
                        <a:pt x="50" y="0"/>
                        <a:pt x="41" y="8"/>
                      </a:cubicBezTo>
                      <a:cubicBezTo>
                        <a:pt x="33" y="16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8" name="Freeform 284"/>
                <p:cNvSpPr/>
                <p:nvPr/>
              </p:nvSpPr>
              <p:spPr bwMode="auto">
                <a:xfrm>
                  <a:off x="2420" y="2339"/>
                  <a:ext cx="14" cy="45"/>
                </a:xfrm>
                <a:custGeom>
                  <a:avLst/>
                  <a:gdLst>
                    <a:gd name="T0" fmla="*/ 5 w 13"/>
                    <a:gd name="T1" fmla="*/ 41 h 41"/>
                    <a:gd name="T2" fmla="*/ 7 w 13"/>
                    <a:gd name="T3" fmla="*/ 5 h 41"/>
                    <a:gd name="T4" fmla="*/ 5 w 13"/>
                    <a:gd name="T5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1">
                      <a:moveTo>
                        <a:pt x="5" y="41"/>
                      </a:moveTo>
                      <a:cubicBezTo>
                        <a:pt x="5" y="41"/>
                        <a:pt x="0" y="0"/>
                        <a:pt x="7" y="5"/>
                      </a:cubicBezTo>
                      <a:cubicBezTo>
                        <a:pt x="13" y="11"/>
                        <a:pt x="7" y="34"/>
                        <a:pt x="5" y="41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9" name="Freeform 285"/>
                <p:cNvSpPr/>
                <p:nvPr/>
              </p:nvSpPr>
              <p:spPr bwMode="auto">
                <a:xfrm>
                  <a:off x="2412" y="2263"/>
                  <a:ext cx="26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20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0" name="Freeform 286"/>
                <p:cNvSpPr/>
                <p:nvPr/>
              </p:nvSpPr>
              <p:spPr bwMode="auto">
                <a:xfrm>
                  <a:off x="2392" y="2292"/>
                  <a:ext cx="26" cy="24"/>
                </a:xfrm>
                <a:custGeom>
                  <a:avLst/>
                  <a:gdLst>
                    <a:gd name="T0" fmla="*/ 22 w 23"/>
                    <a:gd name="T1" fmla="*/ 15 h 22"/>
                    <a:gd name="T2" fmla="*/ 8 w 23"/>
                    <a:gd name="T3" fmla="*/ 20 h 22"/>
                    <a:gd name="T4" fmla="*/ 2 w 23"/>
                    <a:gd name="T5" fmla="*/ 7 h 22"/>
                    <a:gd name="T6" fmla="*/ 15 w 23"/>
                    <a:gd name="T7" fmla="*/ 2 h 22"/>
                    <a:gd name="T8" fmla="*/ 22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2" y="15"/>
                      </a:moveTo>
                      <a:cubicBezTo>
                        <a:pt x="20" y="20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1" name="Freeform 287"/>
                <p:cNvSpPr/>
                <p:nvPr/>
              </p:nvSpPr>
              <p:spPr bwMode="auto">
                <a:xfrm>
                  <a:off x="2442" y="2311"/>
                  <a:ext cx="25" cy="24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20 h 22"/>
                    <a:gd name="T4" fmla="*/ 1 w 23"/>
                    <a:gd name="T5" fmla="*/ 7 h 22"/>
                    <a:gd name="T6" fmla="*/ 15 w 23"/>
                    <a:gd name="T7" fmla="*/ 2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20" y="19"/>
                        <a:pt x="14" y="22"/>
                        <a:pt x="8" y="20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2" name="Freeform 288"/>
                <p:cNvSpPr/>
                <p:nvPr/>
              </p:nvSpPr>
              <p:spPr bwMode="auto">
                <a:xfrm>
                  <a:off x="2456" y="2272"/>
                  <a:ext cx="25" cy="25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20 h 22"/>
                    <a:gd name="T4" fmla="*/ 1 w 23"/>
                    <a:gd name="T5" fmla="*/ 7 h 22"/>
                    <a:gd name="T6" fmla="*/ 15 w 23"/>
                    <a:gd name="T7" fmla="*/ 2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20" y="19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3" name="Freeform 289"/>
                <p:cNvSpPr/>
                <p:nvPr/>
              </p:nvSpPr>
              <p:spPr bwMode="auto">
                <a:xfrm>
                  <a:off x="2492" y="2308"/>
                  <a:ext cx="25" cy="24"/>
                </a:xfrm>
                <a:custGeom>
                  <a:avLst/>
                  <a:gdLst>
                    <a:gd name="T0" fmla="*/ 22 w 23"/>
                    <a:gd name="T1" fmla="*/ 15 h 22"/>
                    <a:gd name="T2" fmla="*/ 8 w 23"/>
                    <a:gd name="T3" fmla="*/ 20 h 22"/>
                    <a:gd name="T4" fmla="*/ 2 w 23"/>
                    <a:gd name="T5" fmla="*/ 8 h 22"/>
                    <a:gd name="T6" fmla="*/ 15 w 23"/>
                    <a:gd name="T7" fmla="*/ 3 h 22"/>
                    <a:gd name="T8" fmla="*/ 22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2" y="15"/>
                      </a:moveTo>
                      <a:cubicBezTo>
                        <a:pt x="20" y="20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2" y="8"/>
                      </a:cubicBezTo>
                      <a:cubicBezTo>
                        <a:pt x="4" y="3"/>
                        <a:pt x="9" y="0"/>
                        <a:pt x="15" y="3"/>
                      </a:cubicBezTo>
                      <a:cubicBezTo>
                        <a:pt x="20" y="5"/>
                        <a:pt x="23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4" name="Freeform 290"/>
                <p:cNvSpPr/>
                <p:nvPr/>
              </p:nvSpPr>
              <p:spPr bwMode="auto">
                <a:xfrm>
                  <a:off x="2466" y="2354"/>
                  <a:ext cx="25" cy="24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20 h 22"/>
                    <a:gd name="T4" fmla="*/ 2 w 23"/>
                    <a:gd name="T5" fmla="*/ 8 h 22"/>
                    <a:gd name="T6" fmla="*/ 15 w 23"/>
                    <a:gd name="T7" fmla="*/ 3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20" y="20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2" y="8"/>
                      </a:cubicBezTo>
                      <a:cubicBezTo>
                        <a:pt x="3" y="3"/>
                        <a:pt x="9" y="0"/>
                        <a:pt x="15" y="3"/>
                      </a:cubicBezTo>
                      <a:cubicBezTo>
                        <a:pt x="20" y="5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5" name="Freeform 291"/>
                <p:cNvSpPr/>
                <p:nvPr/>
              </p:nvSpPr>
              <p:spPr bwMode="auto">
                <a:xfrm>
                  <a:off x="2419" y="2346"/>
                  <a:ext cx="26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19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6" name="Freeform 292"/>
                <p:cNvSpPr/>
                <p:nvPr/>
              </p:nvSpPr>
              <p:spPr bwMode="auto">
                <a:xfrm>
                  <a:off x="2440" y="2242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20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7" name="Freeform 293"/>
                <p:cNvSpPr>
                  <a:spLocks noEditPoints="1"/>
                </p:cNvSpPr>
                <p:nvPr/>
              </p:nvSpPr>
              <p:spPr bwMode="auto">
                <a:xfrm>
                  <a:off x="2348" y="2197"/>
                  <a:ext cx="237" cy="209"/>
                </a:xfrm>
                <a:custGeom>
                  <a:avLst/>
                  <a:gdLst>
                    <a:gd name="T0" fmla="*/ 94 w 217"/>
                    <a:gd name="T1" fmla="*/ 124 h 191"/>
                    <a:gd name="T2" fmla="*/ 96 w 217"/>
                    <a:gd name="T3" fmla="*/ 105 h 191"/>
                    <a:gd name="T4" fmla="*/ 107 w 217"/>
                    <a:gd name="T5" fmla="*/ 119 h 191"/>
                    <a:gd name="T6" fmla="*/ 89 w 217"/>
                    <a:gd name="T7" fmla="*/ 0 h 191"/>
                    <a:gd name="T8" fmla="*/ 74 w 217"/>
                    <a:gd name="T9" fmla="*/ 62 h 191"/>
                    <a:gd name="T10" fmla="*/ 14 w 217"/>
                    <a:gd name="T11" fmla="*/ 48 h 191"/>
                    <a:gd name="T12" fmla="*/ 61 w 217"/>
                    <a:gd name="T13" fmla="*/ 67 h 191"/>
                    <a:gd name="T14" fmla="*/ 74 w 217"/>
                    <a:gd name="T15" fmla="*/ 62 h 191"/>
                    <a:gd name="T16" fmla="*/ 72 w 217"/>
                    <a:gd name="T17" fmla="*/ 81 h 191"/>
                    <a:gd name="T18" fmla="*/ 68 w 217"/>
                    <a:gd name="T19" fmla="*/ 80 h 191"/>
                    <a:gd name="T20" fmla="*/ 42 w 217"/>
                    <a:gd name="T21" fmla="*/ 96 h 191"/>
                    <a:gd name="T22" fmla="*/ 52 w 217"/>
                    <a:gd name="T23" fmla="*/ 89 h 191"/>
                    <a:gd name="T24" fmla="*/ 63 w 217"/>
                    <a:gd name="T25" fmla="*/ 101 h 191"/>
                    <a:gd name="T26" fmla="*/ 32 w 217"/>
                    <a:gd name="T27" fmla="*/ 164 h 191"/>
                    <a:gd name="T28" fmla="*/ 85 w 217"/>
                    <a:gd name="T29" fmla="*/ 128 h 191"/>
                    <a:gd name="T30" fmla="*/ 120 w 217"/>
                    <a:gd name="T31" fmla="*/ 191 h 191"/>
                    <a:gd name="T32" fmla="*/ 117 w 217"/>
                    <a:gd name="T33" fmla="*/ 163 h 191"/>
                    <a:gd name="T34" fmla="*/ 110 w 217"/>
                    <a:gd name="T35" fmla="*/ 151 h 191"/>
                    <a:gd name="T36" fmla="*/ 117 w 217"/>
                    <a:gd name="T37" fmla="*/ 121 h 191"/>
                    <a:gd name="T38" fmla="*/ 155 w 217"/>
                    <a:gd name="T39" fmla="*/ 123 h 191"/>
                    <a:gd name="T40" fmla="*/ 170 w 217"/>
                    <a:gd name="T41" fmla="*/ 113 h 191"/>
                    <a:gd name="T42" fmla="*/ 154 w 217"/>
                    <a:gd name="T43" fmla="*/ 113 h 191"/>
                    <a:gd name="T44" fmla="*/ 145 w 217"/>
                    <a:gd name="T45" fmla="*/ 122 h 191"/>
                    <a:gd name="T46" fmla="*/ 133 w 217"/>
                    <a:gd name="T47" fmla="*/ 111 h 191"/>
                    <a:gd name="T48" fmla="*/ 134 w 217"/>
                    <a:gd name="T49" fmla="*/ 109 h 191"/>
                    <a:gd name="T50" fmla="*/ 191 w 217"/>
                    <a:gd name="T51" fmla="*/ 74 h 191"/>
                    <a:gd name="T52" fmla="*/ 115 w 217"/>
                    <a:gd name="T53" fmla="*/ 97 h 191"/>
                    <a:gd name="T54" fmla="*/ 111 w 217"/>
                    <a:gd name="T55" fmla="*/ 89 h 191"/>
                    <a:gd name="T56" fmla="*/ 100 w 217"/>
                    <a:gd name="T57" fmla="*/ 76 h 191"/>
                    <a:gd name="T58" fmla="*/ 114 w 217"/>
                    <a:gd name="T59" fmla="*/ 71 h 191"/>
                    <a:gd name="T60" fmla="*/ 112 w 217"/>
                    <a:gd name="T61" fmla="*/ 46 h 191"/>
                    <a:gd name="T62" fmla="*/ 102 w 217"/>
                    <a:gd name="T63" fmla="*/ 64 h 191"/>
                    <a:gd name="T64" fmla="*/ 96 w 217"/>
                    <a:gd name="T65" fmla="*/ 61 h 191"/>
                    <a:gd name="T66" fmla="*/ 85 w 217"/>
                    <a:gd name="T67" fmla="*/ 48 h 191"/>
                    <a:gd name="T68" fmla="*/ 98 w 217"/>
                    <a:gd name="T69" fmla="*/ 43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7" h="191">
                      <a:moveTo>
                        <a:pt x="98" y="124"/>
                      </a:moveTo>
                      <a:cubicBezTo>
                        <a:pt x="97" y="124"/>
                        <a:pt x="96" y="124"/>
                        <a:pt x="94" y="124"/>
                      </a:cubicBezTo>
                      <a:cubicBezTo>
                        <a:pt x="89" y="121"/>
                        <a:pt x="86" y="116"/>
                        <a:pt x="87" y="111"/>
                      </a:cubicBezTo>
                      <a:cubicBezTo>
                        <a:pt x="89" y="107"/>
                        <a:pt x="92" y="105"/>
                        <a:pt x="96" y="105"/>
                      </a:cubicBezTo>
                      <a:cubicBezTo>
                        <a:pt x="98" y="105"/>
                        <a:pt x="99" y="106"/>
                        <a:pt x="101" y="106"/>
                      </a:cubicBezTo>
                      <a:cubicBezTo>
                        <a:pt x="106" y="108"/>
                        <a:pt x="109" y="114"/>
                        <a:pt x="107" y="119"/>
                      </a:cubicBezTo>
                      <a:cubicBezTo>
                        <a:pt x="106" y="122"/>
                        <a:pt x="102" y="124"/>
                        <a:pt x="98" y="124"/>
                      </a:cubicBezTo>
                      <a:moveTo>
                        <a:pt x="89" y="0"/>
                      </a:moveTo>
                      <a:cubicBezTo>
                        <a:pt x="89" y="0"/>
                        <a:pt x="85" y="62"/>
                        <a:pt x="75" y="62"/>
                      </a:cubicBezTo>
                      <a:cubicBezTo>
                        <a:pt x="75" y="62"/>
                        <a:pt x="75" y="62"/>
                        <a:pt x="74" y="62"/>
                      </a:cubicBezTo>
                      <a:cubicBezTo>
                        <a:pt x="66" y="59"/>
                        <a:pt x="17" y="47"/>
                        <a:pt x="12" y="47"/>
                      </a:cubicBezTo>
                      <a:cubicBezTo>
                        <a:pt x="11" y="47"/>
                        <a:pt x="12" y="47"/>
                        <a:pt x="14" y="48"/>
                      </a:cubicBezTo>
                      <a:cubicBezTo>
                        <a:pt x="25" y="52"/>
                        <a:pt x="48" y="62"/>
                        <a:pt x="61" y="69"/>
                      </a:cubicBezTo>
                      <a:cubicBezTo>
                        <a:pt x="61" y="69"/>
                        <a:pt x="61" y="68"/>
                        <a:pt x="61" y="67"/>
                      </a:cubicBezTo>
                      <a:cubicBezTo>
                        <a:pt x="63" y="64"/>
                        <a:pt x="66" y="62"/>
                        <a:pt x="70" y="62"/>
                      </a:cubicBezTo>
                      <a:cubicBezTo>
                        <a:pt x="72" y="62"/>
                        <a:pt x="73" y="62"/>
                        <a:pt x="74" y="62"/>
                      </a:cubicBezTo>
                      <a:cubicBezTo>
                        <a:pt x="80" y="64"/>
                        <a:pt x="83" y="70"/>
                        <a:pt x="81" y="75"/>
                      </a:cubicBezTo>
                      <a:cubicBezTo>
                        <a:pt x="80" y="78"/>
                        <a:pt x="76" y="81"/>
                        <a:pt x="72" y="81"/>
                      </a:cubicBezTo>
                      <a:cubicBezTo>
                        <a:pt x="71" y="81"/>
                        <a:pt x="69" y="80"/>
                        <a:pt x="68" y="80"/>
                      </a:cubicBezTo>
                      <a:cubicBezTo>
                        <a:pt x="68" y="80"/>
                        <a:pt x="68" y="80"/>
                        <a:pt x="68" y="80"/>
                      </a:cubicBezTo>
                      <a:cubicBezTo>
                        <a:pt x="53" y="83"/>
                        <a:pt x="0" y="88"/>
                        <a:pt x="13" y="90"/>
                      </a:cubicBezTo>
                      <a:cubicBezTo>
                        <a:pt x="18" y="91"/>
                        <a:pt x="30" y="93"/>
                        <a:pt x="42" y="96"/>
                      </a:cubicBezTo>
                      <a:cubicBezTo>
                        <a:pt x="42" y="96"/>
                        <a:pt x="42" y="95"/>
                        <a:pt x="43" y="94"/>
                      </a:cubicBezTo>
                      <a:cubicBezTo>
                        <a:pt x="44" y="91"/>
                        <a:pt x="48" y="89"/>
                        <a:pt x="52" y="89"/>
                      </a:cubicBezTo>
                      <a:cubicBezTo>
                        <a:pt x="53" y="89"/>
                        <a:pt x="54" y="89"/>
                        <a:pt x="56" y="89"/>
                      </a:cubicBezTo>
                      <a:cubicBezTo>
                        <a:pt x="61" y="91"/>
                        <a:pt x="64" y="97"/>
                        <a:pt x="63" y="101"/>
                      </a:cubicBezTo>
                      <a:cubicBezTo>
                        <a:pt x="74" y="105"/>
                        <a:pt x="82" y="109"/>
                        <a:pt x="76" y="111"/>
                      </a:cubicBezTo>
                      <a:cubicBezTo>
                        <a:pt x="63" y="117"/>
                        <a:pt x="28" y="164"/>
                        <a:pt x="32" y="164"/>
                      </a:cubicBezTo>
                      <a:cubicBezTo>
                        <a:pt x="33" y="164"/>
                        <a:pt x="33" y="164"/>
                        <a:pt x="34" y="163"/>
                      </a:cubicBezTo>
                      <a:cubicBezTo>
                        <a:pt x="44" y="157"/>
                        <a:pt x="73" y="128"/>
                        <a:pt x="85" y="128"/>
                      </a:cubicBezTo>
                      <a:cubicBezTo>
                        <a:pt x="87" y="128"/>
                        <a:pt x="88" y="129"/>
                        <a:pt x="89" y="130"/>
                      </a:cubicBezTo>
                      <a:cubicBezTo>
                        <a:pt x="95" y="140"/>
                        <a:pt x="117" y="191"/>
                        <a:pt x="120" y="191"/>
                      </a:cubicBezTo>
                      <a:cubicBezTo>
                        <a:pt x="120" y="191"/>
                        <a:pt x="120" y="191"/>
                        <a:pt x="120" y="190"/>
                      </a:cubicBezTo>
                      <a:cubicBezTo>
                        <a:pt x="120" y="186"/>
                        <a:pt x="118" y="175"/>
                        <a:pt x="117" y="163"/>
                      </a:cubicBezTo>
                      <a:cubicBezTo>
                        <a:pt x="117" y="163"/>
                        <a:pt x="117" y="163"/>
                        <a:pt x="116" y="163"/>
                      </a:cubicBezTo>
                      <a:cubicBezTo>
                        <a:pt x="111" y="161"/>
                        <a:pt x="108" y="155"/>
                        <a:pt x="110" y="151"/>
                      </a:cubicBezTo>
                      <a:cubicBezTo>
                        <a:pt x="111" y="148"/>
                        <a:pt x="113" y="146"/>
                        <a:pt x="115" y="145"/>
                      </a:cubicBezTo>
                      <a:cubicBezTo>
                        <a:pt x="114" y="132"/>
                        <a:pt x="114" y="121"/>
                        <a:pt x="117" y="121"/>
                      </a:cubicBezTo>
                      <a:cubicBezTo>
                        <a:pt x="117" y="121"/>
                        <a:pt x="118" y="121"/>
                        <a:pt x="118" y="121"/>
                      </a:cubicBezTo>
                      <a:cubicBezTo>
                        <a:pt x="121" y="122"/>
                        <a:pt x="137" y="123"/>
                        <a:pt x="155" y="123"/>
                      </a:cubicBezTo>
                      <a:cubicBezTo>
                        <a:pt x="184" y="123"/>
                        <a:pt x="217" y="121"/>
                        <a:pt x="204" y="116"/>
                      </a:cubicBezTo>
                      <a:cubicBezTo>
                        <a:pt x="197" y="114"/>
                        <a:pt x="183" y="113"/>
                        <a:pt x="170" y="113"/>
                      </a:cubicBezTo>
                      <a:cubicBezTo>
                        <a:pt x="167" y="113"/>
                        <a:pt x="164" y="113"/>
                        <a:pt x="161" y="113"/>
                      </a:cubicBezTo>
                      <a:cubicBezTo>
                        <a:pt x="159" y="113"/>
                        <a:pt x="156" y="113"/>
                        <a:pt x="154" y="113"/>
                      </a:cubicBezTo>
                      <a:cubicBezTo>
                        <a:pt x="154" y="114"/>
                        <a:pt x="154" y="115"/>
                        <a:pt x="154" y="116"/>
                      </a:cubicBezTo>
                      <a:cubicBezTo>
                        <a:pt x="152" y="120"/>
                        <a:pt x="149" y="122"/>
                        <a:pt x="145" y="122"/>
                      </a:cubicBezTo>
                      <a:cubicBezTo>
                        <a:pt x="143" y="122"/>
                        <a:pt x="142" y="121"/>
                        <a:pt x="140" y="121"/>
                      </a:cubicBezTo>
                      <a:cubicBezTo>
                        <a:pt x="136" y="119"/>
                        <a:pt x="133" y="115"/>
                        <a:pt x="133" y="111"/>
                      </a:cubicBezTo>
                      <a:cubicBezTo>
                        <a:pt x="133" y="110"/>
                        <a:pt x="133" y="110"/>
                        <a:pt x="134" y="109"/>
                      </a:cubicBezTo>
                      <a:cubicBezTo>
                        <a:pt x="134" y="109"/>
                        <a:pt x="134" y="109"/>
                        <a:pt x="134" y="109"/>
                      </a:cubicBezTo>
                      <a:cubicBezTo>
                        <a:pt x="135" y="105"/>
                        <a:pt x="138" y="103"/>
                        <a:pt x="142" y="103"/>
                      </a:cubicBezTo>
                      <a:cubicBezTo>
                        <a:pt x="159" y="92"/>
                        <a:pt x="197" y="74"/>
                        <a:pt x="191" y="74"/>
                      </a:cubicBezTo>
                      <a:cubicBezTo>
                        <a:pt x="190" y="74"/>
                        <a:pt x="190" y="74"/>
                        <a:pt x="189" y="74"/>
                      </a:cubicBezTo>
                      <a:cubicBezTo>
                        <a:pt x="174" y="77"/>
                        <a:pt x="115" y="97"/>
                        <a:pt x="115" y="97"/>
                      </a:cubicBezTo>
                      <a:cubicBezTo>
                        <a:pt x="115" y="97"/>
                        <a:pt x="115" y="94"/>
                        <a:pt x="115" y="89"/>
                      </a:cubicBezTo>
                      <a:cubicBezTo>
                        <a:pt x="114" y="89"/>
                        <a:pt x="112" y="89"/>
                        <a:pt x="111" y="89"/>
                      </a:cubicBezTo>
                      <a:cubicBezTo>
                        <a:pt x="110" y="89"/>
                        <a:pt x="109" y="89"/>
                        <a:pt x="107" y="89"/>
                      </a:cubicBezTo>
                      <a:cubicBezTo>
                        <a:pt x="102" y="87"/>
                        <a:pt x="99" y="81"/>
                        <a:pt x="100" y="76"/>
                      </a:cubicBezTo>
                      <a:cubicBezTo>
                        <a:pt x="102" y="73"/>
                        <a:pt x="105" y="70"/>
                        <a:pt x="109" y="70"/>
                      </a:cubicBezTo>
                      <a:cubicBezTo>
                        <a:pt x="111" y="70"/>
                        <a:pt x="112" y="71"/>
                        <a:pt x="114" y="71"/>
                      </a:cubicBezTo>
                      <a:cubicBezTo>
                        <a:pt x="113" y="62"/>
                        <a:pt x="113" y="51"/>
                        <a:pt x="113" y="42"/>
                      </a:cubicBezTo>
                      <a:cubicBezTo>
                        <a:pt x="113" y="43"/>
                        <a:pt x="113" y="45"/>
                        <a:pt x="112" y="46"/>
                      </a:cubicBezTo>
                      <a:cubicBezTo>
                        <a:pt x="109" y="56"/>
                        <a:pt x="105" y="66"/>
                        <a:pt x="103" y="66"/>
                      </a:cubicBezTo>
                      <a:cubicBezTo>
                        <a:pt x="103" y="66"/>
                        <a:pt x="102" y="65"/>
                        <a:pt x="102" y="64"/>
                      </a:cubicBezTo>
                      <a:cubicBezTo>
                        <a:pt x="102" y="63"/>
                        <a:pt x="102" y="62"/>
                        <a:pt x="102" y="60"/>
                      </a:cubicBezTo>
                      <a:cubicBezTo>
                        <a:pt x="100" y="61"/>
                        <a:pt x="98" y="61"/>
                        <a:pt x="96" y="61"/>
                      </a:cubicBezTo>
                      <a:cubicBezTo>
                        <a:pt x="95" y="61"/>
                        <a:pt x="94" y="61"/>
                        <a:pt x="92" y="60"/>
                      </a:cubicBezTo>
                      <a:cubicBezTo>
                        <a:pt x="87" y="58"/>
                        <a:pt x="84" y="53"/>
                        <a:pt x="85" y="48"/>
                      </a:cubicBezTo>
                      <a:cubicBezTo>
                        <a:pt x="87" y="44"/>
                        <a:pt x="90" y="42"/>
                        <a:pt x="94" y="42"/>
                      </a:cubicBezTo>
                      <a:cubicBezTo>
                        <a:pt x="96" y="42"/>
                        <a:pt x="97" y="42"/>
                        <a:pt x="98" y="43"/>
                      </a:cubicBezTo>
                      <a:cubicBezTo>
                        <a:pt x="95" y="24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8" name="Freeform 294"/>
                <p:cNvSpPr/>
                <p:nvPr/>
              </p:nvSpPr>
              <p:spPr bwMode="auto">
                <a:xfrm>
                  <a:off x="2414" y="2265"/>
                  <a:ext cx="24" cy="21"/>
                </a:xfrm>
                <a:custGeom>
                  <a:avLst/>
                  <a:gdLst>
                    <a:gd name="T0" fmla="*/ 9 w 22"/>
                    <a:gd name="T1" fmla="*/ 0 h 19"/>
                    <a:gd name="T2" fmla="*/ 0 w 22"/>
                    <a:gd name="T3" fmla="*/ 5 h 19"/>
                    <a:gd name="T4" fmla="*/ 0 w 22"/>
                    <a:gd name="T5" fmla="*/ 7 h 19"/>
                    <a:gd name="T6" fmla="*/ 7 w 22"/>
                    <a:gd name="T7" fmla="*/ 18 h 19"/>
                    <a:gd name="T8" fmla="*/ 7 w 22"/>
                    <a:gd name="T9" fmla="*/ 18 h 19"/>
                    <a:gd name="T10" fmla="*/ 7 w 22"/>
                    <a:gd name="T11" fmla="*/ 18 h 19"/>
                    <a:gd name="T12" fmla="*/ 11 w 22"/>
                    <a:gd name="T13" fmla="*/ 19 h 19"/>
                    <a:gd name="T14" fmla="*/ 20 w 22"/>
                    <a:gd name="T15" fmla="*/ 13 h 19"/>
                    <a:gd name="T16" fmla="*/ 13 w 22"/>
                    <a:gd name="T17" fmla="*/ 0 h 19"/>
                    <a:gd name="T18" fmla="*/ 9 w 22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9">
                      <a:moveTo>
                        <a:pt x="9" y="0"/>
                      </a:moveTo>
                      <a:cubicBezTo>
                        <a:pt x="5" y="0"/>
                        <a:pt x="2" y="2"/>
                        <a:pt x="0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9" y="12"/>
                        <a:pt x="13" y="17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8" y="18"/>
                        <a:pt x="10" y="19"/>
                        <a:pt x="11" y="19"/>
                      </a:cubicBezTo>
                      <a:cubicBezTo>
                        <a:pt x="15" y="19"/>
                        <a:pt x="19" y="16"/>
                        <a:pt x="20" y="13"/>
                      </a:cubicBezTo>
                      <a:cubicBezTo>
                        <a:pt x="22" y="8"/>
                        <a:pt x="19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9" name="Freeform 295"/>
                <p:cNvSpPr/>
                <p:nvPr/>
              </p:nvSpPr>
              <p:spPr bwMode="auto">
                <a:xfrm>
                  <a:off x="2394" y="2294"/>
                  <a:ext cx="24" cy="14"/>
                </a:xfrm>
                <a:custGeom>
                  <a:avLst/>
                  <a:gdLst>
                    <a:gd name="T0" fmla="*/ 10 w 22"/>
                    <a:gd name="T1" fmla="*/ 0 h 12"/>
                    <a:gd name="T2" fmla="*/ 1 w 22"/>
                    <a:gd name="T3" fmla="*/ 5 h 12"/>
                    <a:gd name="T4" fmla="*/ 0 w 22"/>
                    <a:gd name="T5" fmla="*/ 7 h 12"/>
                    <a:gd name="T6" fmla="*/ 21 w 22"/>
                    <a:gd name="T7" fmla="*/ 12 h 12"/>
                    <a:gd name="T8" fmla="*/ 14 w 22"/>
                    <a:gd name="T9" fmla="*/ 0 h 12"/>
                    <a:gd name="T10" fmla="*/ 10 w 22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12">
                      <a:moveTo>
                        <a:pt x="10" y="0"/>
                      </a:moveTo>
                      <a:cubicBezTo>
                        <a:pt x="6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7" y="9"/>
                        <a:pt x="15" y="11"/>
                        <a:pt x="21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2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0" name="Freeform 296"/>
                <p:cNvSpPr/>
                <p:nvPr/>
              </p:nvSpPr>
              <p:spPr bwMode="auto">
                <a:xfrm>
                  <a:off x="2442" y="2312"/>
                  <a:ext cx="25" cy="21"/>
                </a:xfrm>
                <a:custGeom>
                  <a:avLst/>
                  <a:gdLst>
                    <a:gd name="T0" fmla="*/ 10 w 23"/>
                    <a:gd name="T1" fmla="*/ 0 h 19"/>
                    <a:gd name="T2" fmla="*/ 1 w 23"/>
                    <a:gd name="T3" fmla="*/ 6 h 19"/>
                    <a:gd name="T4" fmla="*/ 8 w 23"/>
                    <a:gd name="T5" fmla="*/ 19 h 19"/>
                    <a:gd name="T6" fmla="*/ 12 w 23"/>
                    <a:gd name="T7" fmla="*/ 19 h 19"/>
                    <a:gd name="T8" fmla="*/ 21 w 23"/>
                    <a:gd name="T9" fmla="*/ 14 h 19"/>
                    <a:gd name="T10" fmla="*/ 15 w 23"/>
                    <a:gd name="T11" fmla="*/ 1 h 19"/>
                    <a:gd name="T12" fmla="*/ 10 w 23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9">
                      <a:moveTo>
                        <a:pt x="10" y="0"/>
                      </a:moveTo>
                      <a:cubicBezTo>
                        <a:pt x="6" y="0"/>
                        <a:pt x="3" y="2"/>
                        <a:pt x="1" y="6"/>
                      </a:cubicBezTo>
                      <a:cubicBezTo>
                        <a:pt x="0" y="11"/>
                        <a:pt x="3" y="16"/>
                        <a:pt x="8" y="19"/>
                      </a:cubicBezTo>
                      <a:cubicBezTo>
                        <a:pt x="10" y="19"/>
                        <a:pt x="11" y="19"/>
                        <a:pt x="12" y="19"/>
                      </a:cubicBezTo>
                      <a:cubicBezTo>
                        <a:pt x="16" y="19"/>
                        <a:pt x="20" y="17"/>
                        <a:pt x="21" y="14"/>
                      </a:cubicBezTo>
                      <a:cubicBezTo>
                        <a:pt x="23" y="9"/>
                        <a:pt x="20" y="3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1" name="Freeform 297"/>
                <p:cNvSpPr/>
                <p:nvPr/>
              </p:nvSpPr>
              <p:spPr bwMode="auto">
                <a:xfrm>
                  <a:off x="2456" y="2274"/>
                  <a:ext cx="17" cy="20"/>
                </a:xfrm>
                <a:custGeom>
                  <a:avLst/>
                  <a:gdLst>
                    <a:gd name="T0" fmla="*/ 10 w 16"/>
                    <a:gd name="T1" fmla="*/ 0 h 19"/>
                    <a:gd name="T2" fmla="*/ 1 w 16"/>
                    <a:gd name="T3" fmla="*/ 6 h 19"/>
                    <a:gd name="T4" fmla="*/ 8 w 16"/>
                    <a:gd name="T5" fmla="*/ 19 h 19"/>
                    <a:gd name="T6" fmla="*/ 12 w 16"/>
                    <a:gd name="T7" fmla="*/ 19 h 19"/>
                    <a:gd name="T8" fmla="*/ 16 w 16"/>
                    <a:gd name="T9" fmla="*/ 19 h 19"/>
                    <a:gd name="T10" fmla="*/ 15 w 16"/>
                    <a:gd name="T11" fmla="*/ 1 h 19"/>
                    <a:gd name="T12" fmla="*/ 10 w 16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9">
                      <a:moveTo>
                        <a:pt x="10" y="0"/>
                      </a:moveTo>
                      <a:cubicBezTo>
                        <a:pt x="6" y="0"/>
                        <a:pt x="3" y="3"/>
                        <a:pt x="1" y="6"/>
                      </a:cubicBezTo>
                      <a:cubicBezTo>
                        <a:pt x="0" y="11"/>
                        <a:pt x="3" y="17"/>
                        <a:pt x="8" y="19"/>
                      </a:cubicBezTo>
                      <a:cubicBezTo>
                        <a:pt x="10" y="19"/>
                        <a:pt x="11" y="19"/>
                        <a:pt x="12" y="19"/>
                      </a:cubicBezTo>
                      <a:cubicBezTo>
                        <a:pt x="13" y="19"/>
                        <a:pt x="15" y="19"/>
                        <a:pt x="16" y="19"/>
                      </a:cubicBezTo>
                      <a:cubicBezTo>
                        <a:pt x="15" y="14"/>
                        <a:pt x="15" y="8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2" name="Freeform 298"/>
                <p:cNvSpPr>
                  <a:spLocks noEditPoints="1"/>
                </p:cNvSpPr>
                <p:nvPr/>
              </p:nvSpPr>
              <p:spPr bwMode="auto">
                <a:xfrm>
                  <a:off x="2493" y="2310"/>
                  <a:ext cx="23" cy="21"/>
                </a:xfrm>
                <a:custGeom>
                  <a:avLst/>
                  <a:gdLst>
                    <a:gd name="T0" fmla="*/ 0 w 21"/>
                    <a:gd name="T1" fmla="*/ 8 h 19"/>
                    <a:gd name="T2" fmla="*/ 7 w 21"/>
                    <a:gd name="T3" fmla="*/ 18 h 19"/>
                    <a:gd name="T4" fmla="*/ 12 w 21"/>
                    <a:gd name="T5" fmla="*/ 19 h 19"/>
                    <a:gd name="T6" fmla="*/ 21 w 21"/>
                    <a:gd name="T7" fmla="*/ 13 h 19"/>
                    <a:gd name="T8" fmla="*/ 21 w 21"/>
                    <a:gd name="T9" fmla="*/ 10 h 19"/>
                    <a:gd name="T10" fmla="*/ 20 w 21"/>
                    <a:gd name="T11" fmla="*/ 10 h 19"/>
                    <a:gd name="T12" fmla="*/ 0 w 21"/>
                    <a:gd name="T13" fmla="*/ 8 h 19"/>
                    <a:gd name="T14" fmla="*/ 9 w 21"/>
                    <a:gd name="T15" fmla="*/ 0 h 19"/>
                    <a:gd name="T16" fmla="*/ 1 w 21"/>
                    <a:gd name="T17" fmla="*/ 6 h 19"/>
                    <a:gd name="T18" fmla="*/ 9 w 21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9">
                      <a:moveTo>
                        <a:pt x="0" y="8"/>
                      </a:moveTo>
                      <a:cubicBezTo>
                        <a:pt x="0" y="12"/>
                        <a:pt x="3" y="16"/>
                        <a:pt x="7" y="18"/>
                      </a:cubicBezTo>
                      <a:cubicBezTo>
                        <a:pt x="9" y="18"/>
                        <a:pt x="10" y="19"/>
                        <a:pt x="12" y="19"/>
                      </a:cubicBezTo>
                      <a:cubicBezTo>
                        <a:pt x="16" y="19"/>
                        <a:pt x="19" y="17"/>
                        <a:pt x="21" y="13"/>
                      </a:cubicBezTo>
                      <a:cubicBezTo>
                        <a:pt x="21" y="12"/>
                        <a:pt x="21" y="11"/>
                        <a:pt x="21" y="10"/>
                      </a:cubicBezTo>
                      <a:cubicBezTo>
                        <a:pt x="21" y="10"/>
                        <a:pt x="20" y="10"/>
                        <a:pt x="20" y="10"/>
                      </a:cubicBezTo>
                      <a:cubicBezTo>
                        <a:pt x="10" y="10"/>
                        <a:pt x="2" y="10"/>
                        <a:pt x="0" y="8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6"/>
                      </a:cubicBezTo>
                      <a:cubicBezTo>
                        <a:pt x="2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3" name="Freeform 299"/>
                <p:cNvSpPr/>
                <p:nvPr/>
              </p:nvSpPr>
              <p:spPr bwMode="auto">
                <a:xfrm>
                  <a:off x="2471" y="2225"/>
                  <a:ext cx="6" cy="18"/>
                </a:xfrm>
                <a:custGeom>
                  <a:avLst/>
                  <a:gdLst>
                    <a:gd name="T0" fmla="*/ 4 w 5"/>
                    <a:gd name="T1" fmla="*/ 0 h 16"/>
                    <a:gd name="T2" fmla="*/ 3 w 5"/>
                    <a:gd name="T3" fmla="*/ 1 h 16"/>
                    <a:gd name="T4" fmla="*/ 0 w 5"/>
                    <a:gd name="T5" fmla="*/ 16 h 16"/>
                    <a:gd name="T6" fmla="*/ 4 w 5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6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9"/>
                        <a:pt x="0" y="16"/>
                      </a:cubicBezTo>
                      <a:cubicBezTo>
                        <a:pt x="3" y="8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4" name="Freeform 300"/>
                <p:cNvSpPr/>
                <p:nvPr/>
              </p:nvSpPr>
              <p:spPr bwMode="auto">
                <a:xfrm>
                  <a:off x="2466" y="2356"/>
                  <a:ext cx="10" cy="20"/>
                </a:xfrm>
                <a:custGeom>
                  <a:avLst/>
                  <a:gdLst>
                    <a:gd name="T0" fmla="*/ 7 w 9"/>
                    <a:gd name="T1" fmla="*/ 0 h 18"/>
                    <a:gd name="T2" fmla="*/ 2 w 9"/>
                    <a:gd name="T3" fmla="*/ 6 h 18"/>
                    <a:gd name="T4" fmla="*/ 8 w 9"/>
                    <a:gd name="T5" fmla="*/ 18 h 18"/>
                    <a:gd name="T6" fmla="*/ 9 w 9"/>
                    <a:gd name="T7" fmla="*/ 18 h 18"/>
                    <a:gd name="T8" fmla="*/ 7 w 9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8">
                      <a:moveTo>
                        <a:pt x="7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8" y="12"/>
                        <a:pt x="8" y="6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5" name="Freeform 301"/>
                <p:cNvSpPr/>
                <p:nvPr/>
              </p:nvSpPr>
              <p:spPr bwMode="auto">
                <a:xfrm>
                  <a:off x="2440" y="2243"/>
                  <a:ext cx="19" cy="21"/>
                </a:xfrm>
                <a:custGeom>
                  <a:avLst/>
                  <a:gdLst>
                    <a:gd name="T0" fmla="*/ 10 w 18"/>
                    <a:gd name="T1" fmla="*/ 0 h 19"/>
                    <a:gd name="T2" fmla="*/ 1 w 18"/>
                    <a:gd name="T3" fmla="*/ 6 h 19"/>
                    <a:gd name="T4" fmla="*/ 8 w 18"/>
                    <a:gd name="T5" fmla="*/ 18 h 19"/>
                    <a:gd name="T6" fmla="*/ 12 w 18"/>
                    <a:gd name="T7" fmla="*/ 19 h 19"/>
                    <a:gd name="T8" fmla="*/ 18 w 18"/>
                    <a:gd name="T9" fmla="*/ 18 h 19"/>
                    <a:gd name="T10" fmla="*/ 14 w 18"/>
                    <a:gd name="T11" fmla="*/ 1 h 19"/>
                    <a:gd name="T12" fmla="*/ 10 w 18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9">
                      <a:moveTo>
                        <a:pt x="10" y="0"/>
                      </a:moveTo>
                      <a:cubicBezTo>
                        <a:pt x="6" y="0"/>
                        <a:pt x="3" y="2"/>
                        <a:pt x="1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9"/>
                        <a:pt x="11" y="19"/>
                        <a:pt x="12" y="19"/>
                      </a:cubicBezTo>
                      <a:cubicBezTo>
                        <a:pt x="14" y="19"/>
                        <a:pt x="16" y="19"/>
                        <a:pt x="18" y="18"/>
                      </a:cubicBezTo>
                      <a:cubicBezTo>
                        <a:pt x="17" y="14"/>
                        <a:pt x="16" y="8"/>
                        <a:pt x="14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6" name="Freeform 302"/>
                <p:cNvSpPr/>
                <p:nvPr/>
              </p:nvSpPr>
              <p:spPr bwMode="auto">
                <a:xfrm>
                  <a:off x="2240" y="2190"/>
                  <a:ext cx="68" cy="149"/>
                </a:xfrm>
                <a:custGeom>
                  <a:avLst/>
                  <a:gdLst>
                    <a:gd name="T0" fmla="*/ 25 w 62"/>
                    <a:gd name="T1" fmla="*/ 0 h 136"/>
                    <a:gd name="T2" fmla="*/ 15 w 62"/>
                    <a:gd name="T3" fmla="*/ 49 h 136"/>
                    <a:gd name="T4" fmla="*/ 3 w 62"/>
                    <a:gd name="T5" fmla="*/ 90 h 136"/>
                    <a:gd name="T6" fmla="*/ 26 w 62"/>
                    <a:gd name="T7" fmla="*/ 135 h 136"/>
                    <a:gd name="T8" fmla="*/ 27 w 62"/>
                    <a:gd name="T9" fmla="*/ 136 h 136"/>
                    <a:gd name="T10" fmla="*/ 38 w 62"/>
                    <a:gd name="T11" fmla="*/ 86 h 136"/>
                    <a:gd name="T12" fmla="*/ 55 w 62"/>
                    <a:gd name="T13" fmla="*/ 42 h 136"/>
                    <a:gd name="T14" fmla="*/ 28 w 62"/>
                    <a:gd name="T15" fmla="*/ 0 h 136"/>
                    <a:gd name="T16" fmla="*/ 25 w 62"/>
                    <a:gd name="T17" fmla="*/ 0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2" h="136">
                      <a:moveTo>
                        <a:pt x="25" y="0"/>
                      </a:moveTo>
                      <a:cubicBezTo>
                        <a:pt x="13" y="0"/>
                        <a:pt x="15" y="36"/>
                        <a:pt x="15" y="49"/>
                      </a:cubicBezTo>
                      <a:cubicBezTo>
                        <a:pt x="15" y="64"/>
                        <a:pt x="5" y="68"/>
                        <a:pt x="3" y="90"/>
                      </a:cubicBezTo>
                      <a:cubicBezTo>
                        <a:pt x="0" y="112"/>
                        <a:pt x="26" y="135"/>
                        <a:pt x="26" y="135"/>
                      </a:cubicBezTo>
                      <a:cubicBezTo>
                        <a:pt x="26" y="135"/>
                        <a:pt x="26" y="136"/>
                        <a:pt x="27" y="136"/>
                      </a:cubicBezTo>
                      <a:cubicBezTo>
                        <a:pt x="39" y="136"/>
                        <a:pt x="42" y="104"/>
                        <a:pt x="38" y="86"/>
                      </a:cubicBezTo>
                      <a:cubicBezTo>
                        <a:pt x="34" y="68"/>
                        <a:pt x="47" y="61"/>
                        <a:pt x="55" y="42"/>
                      </a:cubicBezTo>
                      <a:cubicBezTo>
                        <a:pt x="62" y="22"/>
                        <a:pt x="43" y="6"/>
                        <a:pt x="28" y="0"/>
                      </a:cubicBezTo>
                      <a:cubicBezTo>
                        <a:pt x="27" y="0"/>
                        <a:pt x="26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7" name="Freeform 303"/>
                <p:cNvSpPr/>
                <p:nvPr/>
              </p:nvSpPr>
              <p:spPr bwMode="auto">
                <a:xfrm>
                  <a:off x="2269" y="2404"/>
                  <a:ext cx="135" cy="85"/>
                </a:xfrm>
                <a:custGeom>
                  <a:avLst/>
                  <a:gdLst>
                    <a:gd name="T0" fmla="*/ 7 w 124"/>
                    <a:gd name="T1" fmla="*/ 0 h 77"/>
                    <a:gd name="T2" fmla="*/ 2 w 124"/>
                    <a:gd name="T3" fmla="*/ 1 h 77"/>
                    <a:gd name="T4" fmla="*/ 1 w 124"/>
                    <a:gd name="T5" fmla="*/ 4 h 77"/>
                    <a:gd name="T6" fmla="*/ 0 w 124"/>
                    <a:gd name="T7" fmla="*/ 20 h 77"/>
                    <a:gd name="T8" fmla="*/ 16 w 124"/>
                    <a:gd name="T9" fmla="*/ 40 h 77"/>
                    <a:gd name="T10" fmla="*/ 63 w 124"/>
                    <a:gd name="T11" fmla="*/ 66 h 77"/>
                    <a:gd name="T12" fmla="*/ 92 w 124"/>
                    <a:gd name="T13" fmla="*/ 77 h 77"/>
                    <a:gd name="T14" fmla="*/ 108 w 124"/>
                    <a:gd name="T15" fmla="*/ 69 h 77"/>
                    <a:gd name="T16" fmla="*/ 105 w 124"/>
                    <a:gd name="T17" fmla="*/ 37 h 77"/>
                    <a:gd name="T18" fmla="*/ 98 w 124"/>
                    <a:gd name="T19" fmla="*/ 36 h 77"/>
                    <a:gd name="T20" fmla="*/ 81 w 124"/>
                    <a:gd name="T21" fmla="*/ 38 h 77"/>
                    <a:gd name="T22" fmla="*/ 63 w 124"/>
                    <a:gd name="T23" fmla="*/ 39 h 77"/>
                    <a:gd name="T24" fmla="*/ 42 w 124"/>
                    <a:gd name="T25" fmla="*/ 33 h 77"/>
                    <a:gd name="T26" fmla="*/ 7 w 124"/>
                    <a:gd name="T27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4" h="77">
                      <a:moveTo>
                        <a:pt x="7" y="0"/>
                      </a:moveTo>
                      <a:cubicBezTo>
                        <a:pt x="6" y="0"/>
                        <a:pt x="4" y="0"/>
                        <a:pt x="2" y="1"/>
                      </a:cubicBezTo>
                      <a:cubicBezTo>
                        <a:pt x="2" y="1"/>
                        <a:pt x="2" y="2"/>
                        <a:pt x="1" y="4"/>
                      </a:cubicBezTo>
                      <a:cubicBezTo>
                        <a:pt x="2" y="9"/>
                        <a:pt x="1" y="14"/>
                        <a:pt x="0" y="20"/>
                      </a:cubicBezTo>
                      <a:cubicBezTo>
                        <a:pt x="2" y="26"/>
                        <a:pt x="6" y="33"/>
                        <a:pt x="16" y="40"/>
                      </a:cubicBezTo>
                      <a:cubicBezTo>
                        <a:pt x="43" y="59"/>
                        <a:pt x="44" y="56"/>
                        <a:pt x="63" y="66"/>
                      </a:cubicBezTo>
                      <a:cubicBezTo>
                        <a:pt x="75" y="72"/>
                        <a:pt x="84" y="77"/>
                        <a:pt x="92" y="77"/>
                      </a:cubicBezTo>
                      <a:cubicBezTo>
                        <a:pt x="98" y="77"/>
                        <a:pt x="103" y="75"/>
                        <a:pt x="108" y="69"/>
                      </a:cubicBezTo>
                      <a:cubicBezTo>
                        <a:pt x="119" y="53"/>
                        <a:pt x="124" y="41"/>
                        <a:pt x="105" y="37"/>
                      </a:cubicBezTo>
                      <a:cubicBezTo>
                        <a:pt x="103" y="36"/>
                        <a:pt x="101" y="36"/>
                        <a:pt x="98" y="36"/>
                      </a:cubicBezTo>
                      <a:cubicBezTo>
                        <a:pt x="93" y="36"/>
                        <a:pt x="87" y="37"/>
                        <a:pt x="81" y="38"/>
                      </a:cubicBezTo>
                      <a:cubicBezTo>
                        <a:pt x="75" y="39"/>
                        <a:pt x="69" y="39"/>
                        <a:pt x="63" y="39"/>
                      </a:cubicBezTo>
                      <a:cubicBezTo>
                        <a:pt x="55" y="39"/>
                        <a:pt x="48" y="38"/>
                        <a:pt x="42" y="33"/>
                      </a:cubicBezTo>
                      <a:cubicBezTo>
                        <a:pt x="26" y="19"/>
                        <a:pt x="20" y="0"/>
                        <a:pt x="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8" name="Freeform 304"/>
                <p:cNvSpPr/>
                <p:nvPr/>
              </p:nvSpPr>
              <p:spPr bwMode="auto">
                <a:xfrm>
                  <a:off x="2458" y="2424"/>
                  <a:ext cx="120" cy="91"/>
                </a:xfrm>
                <a:custGeom>
                  <a:avLst/>
                  <a:gdLst>
                    <a:gd name="T0" fmla="*/ 93 w 109"/>
                    <a:gd name="T1" fmla="*/ 0 h 83"/>
                    <a:gd name="T2" fmla="*/ 60 w 109"/>
                    <a:gd name="T3" fmla="*/ 35 h 83"/>
                    <a:gd name="T4" fmla="*/ 43 w 109"/>
                    <a:gd name="T5" fmla="*/ 59 h 83"/>
                    <a:gd name="T6" fmla="*/ 37 w 109"/>
                    <a:gd name="T7" fmla="*/ 58 h 83"/>
                    <a:gd name="T8" fmla="*/ 8 w 109"/>
                    <a:gd name="T9" fmla="*/ 43 h 83"/>
                    <a:gd name="T10" fmla="*/ 0 w 109"/>
                    <a:gd name="T11" fmla="*/ 50 h 83"/>
                    <a:gd name="T12" fmla="*/ 16 w 109"/>
                    <a:gd name="T13" fmla="*/ 83 h 83"/>
                    <a:gd name="T14" fmla="*/ 19 w 109"/>
                    <a:gd name="T15" fmla="*/ 82 h 83"/>
                    <a:gd name="T16" fmla="*/ 86 w 109"/>
                    <a:gd name="T17" fmla="*/ 56 h 83"/>
                    <a:gd name="T18" fmla="*/ 95 w 109"/>
                    <a:gd name="T19" fmla="*/ 0 h 83"/>
                    <a:gd name="T20" fmla="*/ 93 w 109"/>
                    <a:gd name="T21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9" h="83">
                      <a:moveTo>
                        <a:pt x="93" y="0"/>
                      </a:moveTo>
                      <a:cubicBezTo>
                        <a:pt x="80" y="0"/>
                        <a:pt x="65" y="21"/>
                        <a:pt x="60" y="35"/>
                      </a:cubicBezTo>
                      <a:cubicBezTo>
                        <a:pt x="55" y="47"/>
                        <a:pt x="53" y="59"/>
                        <a:pt x="43" y="59"/>
                      </a:cubicBezTo>
                      <a:cubicBezTo>
                        <a:pt x="41" y="59"/>
                        <a:pt x="39" y="58"/>
                        <a:pt x="37" y="58"/>
                      </a:cubicBezTo>
                      <a:cubicBezTo>
                        <a:pt x="26" y="54"/>
                        <a:pt x="16" y="43"/>
                        <a:pt x="8" y="43"/>
                      </a:cubicBezTo>
                      <a:cubicBezTo>
                        <a:pt x="5" y="43"/>
                        <a:pt x="2" y="44"/>
                        <a:pt x="0" y="50"/>
                      </a:cubicBezTo>
                      <a:cubicBezTo>
                        <a:pt x="0" y="50"/>
                        <a:pt x="3" y="83"/>
                        <a:pt x="16" y="83"/>
                      </a:cubicBezTo>
                      <a:cubicBezTo>
                        <a:pt x="17" y="83"/>
                        <a:pt x="18" y="82"/>
                        <a:pt x="19" y="82"/>
                      </a:cubicBezTo>
                      <a:cubicBezTo>
                        <a:pt x="35" y="77"/>
                        <a:pt x="76" y="75"/>
                        <a:pt x="86" y="56"/>
                      </a:cubicBezTo>
                      <a:cubicBezTo>
                        <a:pt x="96" y="37"/>
                        <a:pt x="109" y="2"/>
                        <a:pt x="95" y="0"/>
                      </a:cubicBezTo>
                      <a:cubicBezTo>
                        <a:pt x="95" y="0"/>
                        <a:pt x="94" y="0"/>
                        <a:pt x="9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9" name="Freeform 305"/>
                <p:cNvSpPr/>
                <p:nvPr/>
              </p:nvSpPr>
              <p:spPr bwMode="auto">
                <a:xfrm>
                  <a:off x="2582" y="2218"/>
                  <a:ext cx="85" cy="106"/>
                </a:xfrm>
                <a:custGeom>
                  <a:avLst/>
                  <a:gdLst>
                    <a:gd name="T0" fmla="*/ 22 w 78"/>
                    <a:gd name="T1" fmla="*/ 0 h 97"/>
                    <a:gd name="T2" fmla="*/ 0 w 78"/>
                    <a:gd name="T3" fmla="*/ 5 h 97"/>
                    <a:gd name="T4" fmla="*/ 26 w 78"/>
                    <a:gd name="T5" fmla="*/ 54 h 97"/>
                    <a:gd name="T6" fmla="*/ 31 w 78"/>
                    <a:gd name="T7" fmla="*/ 96 h 97"/>
                    <a:gd name="T8" fmla="*/ 37 w 78"/>
                    <a:gd name="T9" fmla="*/ 97 h 97"/>
                    <a:gd name="T10" fmla="*/ 73 w 78"/>
                    <a:gd name="T11" fmla="*/ 58 h 97"/>
                    <a:gd name="T12" fmla="*/ 49 w 78"/>
                    <a:gd name="T13" fmla="*/ 9 h 97"/>
                    <a:gd name="T14" fmla="*/ 22 w 78"/>
                    <a:gd name="T15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97">
                      <a:moveTo>
                        <a:pt x="22" y="0"/>
                      </a:moveTo>
                      <a:cubicBezTo>
                        <a:pt x="9" y="0"/>
                        <a:pt x="0" y="5"/>
                        <a:pt x="0" y="5"/>
                      </a:cubicBezTo>
                      <a:cubicBezTo>
                        <a:pt x="15" y="10"/>
                        <a:pt x="30" y="36"/>
                        <a:pt x="26" y="54"/>
                      </a:cubicBezTo>
                      <a:cubicBezTo>
                        <a:pt x="22" y="73"/>
                        <a:pt x="13" y="89"/>
                        <a:pt x="31" y="96"/>
                      </a:cubicBezTo>
                      <a:cubicBezTo>
                        <a:pt x="33" y="96"/>
                        <a:pt x="35" y="97"/>
                        <a:pt x="37" y="97"/>
                      </a:cubicBezTo>
                      <a:cubicBezTo>
                        <a:pt x="53" y="97"/>
                        <a:pt x="69" y="76"/>
                        <a:pt x="73" y="58"/>
                      </a:cubicBezTo>
                      <a:cubicBezTo>
                        <a:pt x="78" y="37"/>
                        <a:pt x="71" y="26"/>
                        <a:pt x="49" y="9"/>
                      </a:cubicBezTo>
                      <a:cubicBezTo>
                        <a:pt x="40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0" name="Freeform 306"/>
                <p:cNvSpPr/>
                <p:nvPr/>
              </p:nvSpPr>
              <p:spPr bwMode="auto">
                <a:xfrm>
                  <a:off x="2404" y="2097"/>
                  <a:ext cx="123" cy="67"/>
                </a:xfrm>
                <a:custGeom>
                  <a:avLst/>
                  <a:gdLst>
                    <a:gd name="T0" fmla="*/ 47 w 112"/>
                    <a:gd name="T1" fmla="*/ 0 h 61"/>
                    <a:gd name="T2" fmla="*/ 28 w 112"/>
                    <a:gd name="T3" fmla="*/ 2 h 61"/>
                    <a:gd name="T4" fmla="*/ 0 w 112"/>
                    <a:gd name="T5" fmla="*/ 46 h 61"/>
                    <a:gd name="T6" fmla="*/ 10 w 112"/>
                    <a:gd name="T7" fmla="*/ 55 h 61"/>
                    <a:gd name="T8" fmla="*/ 51 w 112"/>
                    <a:gd name="T9" fmla="*/ 45 h 61"/>
                    <a:gd name="T10" fmla="*/ 57 w 112"/>
                    <a:gd name="T11" fmla="*/ 45 h 61"/>
                    <a:gd name="T12" fmla="*/ 94 w 112"/>
                    <a:gd name="T13" fmla="*/ 61 h 61"/>
                    <a:gd name="T14" fmla="*/ 97 w 112"/>
                    <a:gd name="T15" fmla="*/ 61 h 61"/>
                    <a:gd name="T16" fmla="*/ 92 w 112"/>
                    <a:gd name="T17" fmla="*/ 20 h 61"/>
                    <a:gd name="T18" fmla="*/ 47 w 112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2" h="61">
                      <a:moveTo>
                        <a:pt x="47" y="0"/>
                      </a:moveTo>
                      <a:cubicBezTo>
                        <a:pt x="41" y="0"/>
                        <a:pt x="35" y="1"/>
                        <a:pt x="28" y="2"/>
                      </a:cubicBezTo>
                      <a:cubicBezTo>
                        <a:pt x="0" y="9"/>
                        <a:pt x="0" y="46"/>
                        <a:pt x="0" y="46"/>
                      </a:cubicBezTo>
                      <a:cubicBezTo>
                        <a:pt x="1" y="53"/>
                        <a:pt x="4" y="55"/>
                        <a:pt x="10" y="55"/>
                      </a:cubicBezTo>
                      <a:cubicBezTo>
                        <a:pt x="21" y="55"/>
                        <a:pt x="38" y="47"/>
                        <a:pt x="51" y="45"/>
                      </a:cubicBezTo>
                      <a:cubicBezTo>
                        <a:pt x="54" y="45"/>
                        <a:pt x="56" y="45"/>
                        <a:pt x="57" y="45"/>
                      </a:cubicBezTo>
                      <a:cubicBezTo>
                        <a:pt x="73" y="45"/>
                        <a:pt x="77" y="57"/>
                        <a:pt x="94" y="61"/>
                      </a:cubicBezTo>
                      <a:cubicBezTo>
                        <a:pt x="95" y="61"/>
                        <a:pt x="96" y="61"/>
                        <a:pt x="97" y="61"/>
                      </a:cubicBezTo>
                      <a:cubicBezTo>
                        <a:pt x="112" y="61"/>
                        <a:pt x="107" y="37"/>
                        <a:pt x="92" y="20"/>
                      </a:cubicBezTo>
                      <a:cubicBezTo>
                        <a:pt x="80" y="7"/>
                        <a:pt x="65" y="0"/>
                        <a:pt x="4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1" name="Freeform 307"/>
                <p:cNvSpPr/>
                <p:nvPr/>
              </p:nvSpPr>
              <p:spPr bwMode="auto">
                <a:xfrm>
                  <a:off x="4318" y="2696"/>
                  <a:ext cx="221" cy="246"/>
                </a:xfrm>
                <a:custGeom>
                  <a:avLst/>
                  <a:gdLst>
                    <a:gd name="T0" fmla="*/ 42 w 202"/>
                    <a:gd name="T1" fmla="*/ 25 h 224"/>
                    <a:gd name="T2" fmla="*/ 8 w 202"/>
                    <a:gd name="T3" fmla="*/ 16 h 224"/>
                    <a:gd name="T4" fmla="*/ 0 w 202"/>
                    <a:gd name="T5" fmla="*/ 80 h 224"/>
                    <a:gd name="T6" fmla="*/ 160 w 202"/>
                    <a:gd name="T7" fmla="*/ 222 h 224"/>
                    <a:gd name="T8" fmla="*/ 202 w 202"/>
                    <a:gd name="T9" fmla="*/ 201 h 224"/>
                    <a:gd name="T10" fmla="*/ 176 w 202"/>
                    <a:gd name="T11" fmla="*/ 179 h 224"/>
                    <a:gd name="T12" fmla="*/ 175 w 202"/>
                    <a:gd name="T13" fmla="*/ 60 h 224"/>
                    <a:gd name="T14" fmla="*/ 123 w 202"/>
                    <a:gd name="T15" fmla="*/ 53 h 224"/>
                    <a:gd name="T16" fmla="*/ 42 w 202"/>
                    <a:gd name="T17" fmla="*/ 25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2" h="224">
                      <a:moveTo>
                        <a:pt x="42" y="25"/>
                      </a:moveTo>
                      <a:cubicBezTo>
                        <a:pt x="42" y="25"/>
                        <a:pt x="14" y="0"/>
                        <a:pt x="8" y="16"/>
                      </a:cubicBezTo>
                      <a:cubicBezTo>
                        <a:pt x="2" y="32"/>
                        <a:pt x="0" y="80"/>
                        <a:pt x="0" y="80"/>
                      </a:cubicBezTo>
                      <a:cubicBezTo>
                        <a:pt x="0" y="80"/>
                        <a:pt x="141" y="224"/>
                        <a:pt x="160" y="222"/>
                      </a:cubicBezTo>
                      <a:cubicBezTo>
                        <a:pt x="180" y="220"/>
                        <a:pt x="202" y="201"/>
                        <a:pt x="202" y="201"/>
                      </a:cubicBezTo>
                      <a:cubicBezTo>
                        <a:pt x="176" y="179"/>
                        <a:pt x="176" y="179"/>
                        <a:pt x="176" y="179"/>
                      </a:cubicBezTo>
                      <a:cubicBezTo>
                        <a:pt x="176" y="179"/>
                        <a:pt x="191" y="66"/>
                        <a:pt x="175" y="60"/>
                      </a:cubicBezTo>
                      <a:cubicBezTo>
                        <a:pt x="159" y="54"/>
                        <a:pt x="123" y="53"/>
                        <a:pt x="123" y="53"/>
                      </a:cubicBezTo>
                      <a:cubicBezTo>
                        <a:pt x="42" y="25"/>
                        <a:pt x="42" y="25"/>
                        <a:pt x="42" y="2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2" name="Freeform 308"/>
                <p:cNvSpPr/>
                <p:nvPr/>
              </p:nvSpPr>
              <p:spPr bwMode="auto">
                <a:xfrm>
                  <a:off x="4110" y="2598"/>
                  <a:ext cx="555" cy="523"/>
                </a:xfrm>
                <a:custGeom>
                  <a:avLst/>
                  <a:gdLst>
                    <a:gd name="T0" fmla="*/ 128 w 507"/>
                    <a:gd name="T1" fmla="*/ 271 h 477"/>
                    <a:gd name="T2" fmla="*/ 30 w 507"/>
                    <a:gd name="T3" fmla="*/ 180 h 477"/>
                    <a:gd name="T4" fmla="*/ 59 w 507"/>
                    <a:gd name="T5" fmla="*/ 102 h 477"/>
                    <a:gd name="T6" fmla="*/ 215 w 507"/>
                    <a:gd name="T7" fmla="*/ 160 h 477"/>
                    <a:gd name="T8" fmla="*/ 219 w 507"/>
                    <a:gd name="T9" fmla="*/ 125 h 477"/>
                    <a:gd name="T10" fmla="*/ 271 w 507"/>
                    <a:gd name="T11" fmla="*/ 1 h 477"/>
                    <a:gd name="T12" fmla="*/ 297 w 507"/>
                    <a:gd name="T13" fmla="*/ 184 h 477"/>
                    <a:gd name="T14" fmla="*/ 412 w 507"/>
                    <a:gd name="T15" fmla="*/ 121 h 477"/>
                    <a:gd name="T16" fmla="*/ 502 w 507"/>
                    <a:gd name="T17" fmla="*/ 215 h 477"/>
                    <a:gd name="T18" fmla="*/ 321 w 507"/>
                    <a:gd name="T19" fmla="*/ 267 h 477"/>
                    <a:gd name="T20" fmla="*/ 396 w 507"/>
                    <a:gd name="T21" fmla="*/ 328 h 477"/>
                    <a:gd name="T22" fmla="*/ 334 w 507"/>
                    <a:gd name="T23" fmla="*/ 445 h 477"/>
                    <a:gd name="T24" fmla="*/ 259 w 507"/>
                    <a:gd name="T25" fmla="*/ 433 h 477"/>
                    <a:gd name="T26" fmla="*/ 240 w 507"/>
                    <a:gd name="T27" fmla="*/ 328 h 477"/>
                    <a:gd name="T28" fmla="*/ 209 w 507"/>
                    <a:gd name="T29" fmla="*/ 420 h 477"/>
                    <a:gd name="T30" fmla="*/ 90 w 507"/>
                    <a:gd name="T31" fmla="*/ 379 h 477"/>
                    <a:gd name="T32" fmla="*/ 128 w 507"/>
                    <a:gd name="T33" fmla="*/ 271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7" h="477">
                      <a:moveTo>
                        <a:pt x="128" y="271"/>
                      </a:moveTo>
                      <a:cubicBezTo>
                        <a:pt x="128" y="271"/>
                        <a:pt x="0" y="269"/>
                        <a:pt x="30" y="180"/>
                      </a:cubicBezTo>
                      <a:cubicBezTo>
                        <a:pt x="30" y="180"/>
                        <a:pt x="3" y="121"/>
                        <a:pt x="59" y="102"/>
                      </a:cubicBezTo>
                      <a:cubicBezTo>
                        <a:pt x="115" y="83"/>
                        <a:pt x="194" y="143"/>
                        <a:pt x="215" y="160"/>
                      </a:cubicBezTo>
                      <a:cubicBezTo>
                        <a:pt x="236" y="177"/>
                        <a:pt x="225" y="133"/>
                        <a:pt x="219" y="125"/>
                      </a:cubicBezTo>
                      <a:cubicBezTo>
                        <a:pt x="213" y="116"/>
                        <a:pt x="186" y="0"/>
                        <a:pt x="271" y="1"/>
                      </a:cubicBezTo>
                      <a:cubicBezTo>
                        <a:pt x="356" y="2"/>
                        <a:pt x="372" y="57"/>
                        <a:pt x="297" y="184"/>
                      </a:cubicBezTo>
                      <a:cubicBezTo>
                        <a:pt x="297" y="184"/>
                        <a:pt x="367" y="119"/>
                        <a:pt x="412" y="121"/>
                      </a:cubicBezTo>
                      <a:cubicBezTo>
                        <a:pt x="457" y="122"/>
                        <a:pt x="507" y="144"/>
                        <a:pt x="502" y="215"/>
                      </a:cubicBezTo>
                      <a:cubicBezTo>
                        <a:pt x="497" y="286"/>
                        <a:pt x="321" y="267"/>
                        <a:pt x="321" y="267"/>
                      </a:cubicBezTo>
                      <a:cubicBezTo>
                        <a:pt x="321" y="267"/>
                        <a:pt x="377" y="306"/>
                        <a:pt x="396" y="328"/>
                      </a:cubicBezTo>
                      <a:cubicBezTo>
                        <a:pt x="415" y="351"/>
                        <a:pt x="404" y="413"/>
                        <a:pt x="334" y="445"/>
                      </a:cubicBezTo>
                      <a:cubicBezTo>
                        <a:pt x="264" y="477"/>
                        <a:pt x="267" y="454"/>
                        <a:pt x="259" y="433"/>
                      </a:cubicBezTo>
                      <a:cubicBezTo>
                        <a:pt x="252" y="412"/>
                        <a:pt x="246" y="321"/>
                        <a:pt x="240" y="328"/>
                      </a:cubicBezTo>
                      <a:cubicBezTo>
                        <a:pt x="235" y="335"/>
                        <a:pt x="249" y="395"/>
                        <a:pt x="209" y="420"/>
                      </a:cubicBezTo>
                      <a:cubicBezTo>
                        <a:pt x="169" y="445"/>
                        <a:pt x="122" y="415"/>
                        <a:pt x="90" y="379"/>
                      </a:cubicBezTo>
                      <a:cubicBezTo>
                        <a:pt x="58" y="343"/>
                        <a:pt x="73" y="293"/>
                        <a:pt x="128" y="27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3" name="Freeform 309"/>
                <p:cNvSpPr/>
                <p:nvPr/>
              </p:nvSpPr>
              <p:spPr bwMode="auto">
                <a:xfrm>
                  <a:off x="4316" y="2855"/>
                  <a:ext cx="59" cy="20"/>
                </a:xfrm>
                <a:custGeom>
                  <a:avLst/>
                  <a:gdLst>
                    <a:gd name="T0" fmla="*/ 0 w 54"/>
                    <a:gd name="T1" fmla="*/ 14 h 18"/>
                    <a:gd name="T2" fmla="*/ 45 w 54"/>
                    <a:gd name="T3" fmla="*/ 9 h 18"/>
                    <a:gd name="T4" fmla="*/ 0 w 54"/>
                    <a:gd name="T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18">
                      <a:moveTo>
                        <a:pt x="0" y="14"/>
                      </a:moveTo>
                      <a:cubicBezTo>
                        <a:pt x="0" y="14"/>
                        <a:pt x="54" y="0"/>
                        <a:pt x="45" y="9"/>
                      </a:cubicBezTo>
                      <a:cubicBezTo>
                        <a:pt x="35" y="18"/>
                        <a:pt x="0" y="14"/>
                        <a:pt x="0" y="14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4" name="Freeform 310"/>
                <p:cNvSpPr/>
                <p:nvPr/>
              </p:nvSpPr>
              <p:spPr bwMode="auto">
                <a:xfrm>
                  <a:off x="4370" y="2880"/>
                  <a:ext cx="15" cy="48"/>
                </a:xfrm>
                <a:custGeom>
                  <a:avLst/>
                  <a:gdLst>
                    <a:gd name="T0" fmla="*/ 4 w 14"/>
                    <a:gd name="T1" fmla="*/ 44 h 44"/>
                    <a:gd name="T2" fmla="*/ 7 w 14"/>
                    <a:gd name="T3" fmla="*/ 5 h 44"/>
                    <a:gd name="T4" fmla="*/ 4 w 14"/>
                    <a:gd name="T5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4">
                      <a:moveTo>
                        <a:pt x="4" y="44"/>
                      </a:moveTo>
                      <a:cubicBezTo>
                        <a:pt x="4" y="44"/>
                        <a:pt x="0" y="0"/>
                        <a:pt x="7" y="5"/>
                      </a:cubicBezTo>
                      <a:cubicBezTo>
                        <a:pt x="14" y="11"/>
                        <a:pt x="7" y="36"/>
                        <a:pt x="4" y="44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5" name="Freeform 311"/>
                <p:cNvSpPr/>
                <p:nvPr/>
              </p:nvSpPr>
              <p:spPr bwMode="auto">
                <a:xfrm>
                  <a:off x="4361" y="2797"/>
                  <a:ext cx="28" cy="26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3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3"/>
                      </a:cubicBezTo>
                      <a:cubicBezTo>
                        <a:pt x="22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6" name="Freeform 312"/>
                <p:cNvSpPr/>
                <p:nvPr/>
              </p:nvSpPr>
              <p:spPr bwMode="auto">
                <a:xfrm>
                  <a:off x="4339" y="2830"/>
                  <a:ext cx="28" cy="25"/>
                </a:xfrm>
                <a:custGeom>
                  <a:avLst/>
                  <a:gdLst>
                    <a:gd name="T0" fmla="*/ 24 w 26"/>
                    <a:gd name="T1" fmla="*/ 15 h 23"/>
                    <a:gd name="T2" fmla="*/ 9 w 26"/>
                    <a:gd name="T3" fmla="*/ 20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5"/>
                      </a:moveTo>
                      <a:cubicBezTo>
                        <a:pt x="22" y="20"/>
                        <a:pt x="15" y="23"/>
                        <a:pt x="9" y="20"/>
                      </a:cubicBezTo>
                      <a:cubicBezTo>
                        <a:pt x="4" y="18"/>
                        <a:pt x="0" y="12"/>
                        <a:pt x="2" y="7"/>
                      </a:cubicBezTo>
                      <a:cubicBezTo>
                        <a:pt x="4" y="2"/>
                        <a:pt x="11" y="0"/>
                        <a:pt x="16" y="2"/>
                      </a:cubicBezTo>
                      <a:cubicBezTo>
                        <a:pt x="22" y="4"/>
                        <a:pt x="26" y="10"/>
                        <a:pt x="24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7" name="Freeform 313"/>
                <p:cNvSpPr/>
                <p:nvPr/>
              </p:nvSpPr>
              <p:spPr bwMode="auto">
                <a:xfrm>
                  <a:off x="4393" y="2849"/>
                  <a:ext cx="27" cy="26"/>
                </a:xfrm>
                <a:custGeom>
                  <a:avLst/>
                  <a:gdLst>
                    <a:gd name="T0" fmla="*/ 23 w 25"/>
                    <a:gd name="T1" fmla="*/ 15 h 23"/>
                    <a:gd name="T2" fmla="*/ 9 w 25"/>
                    <a:gd name="T3" fmla="*/ 20 h 23"/>
                    <a:gd name="T4" fmla="*/ 1 w 25"/>
                    <a:gd name="T5" fmla="*/ 7 h 23"/>
                    <a:gd name="T6" fmla="*/ 16 w 25"/>
                    <a:gd name="T7" fmla="*/ 2 h 23"/>
                    <a:gd name="T8" fmla="*/ 23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5"/>
                      </a:moveTo>
                      <a:cubicBezTo>
                        <a:pt x="21" y="20"/>
                        <a:pt x="15" y="23"/>
                        <a:pt x="9" y="20"/>
                      </a:cubicBezTo>
                      <a:cubicBezTo>
                        <a:pt x="3" y="18"/>
                        <a:pt x="0" y="12"/>
                        <a:pt x="1" y="7"/>
                      </a:cubicBezTo>
                      <a:cubicBezTo>
                        <a:pt x="3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8" name="Freeform 314"/>
                <p:cNvSpPr/>
                <p:nvPr/>
              </p:nvSpPr>
              <p:spPr bwMode="auto">
                <a:xfrm>
                  <a:off x="4408" y="2808"/>
                  <a:ext cx="27" cy="25"/>
                </a:xfrm>
                <a:custGeom>
                  <a:avLst/>
                  <a:gdLst>
                    <a:gd name="T0" fmla="*/ 23 w 25"/>
                    <a:gd name="T1" fmla="*/ 16 h 23"/>
                    <a:gd name="T2" fmla="*/ 9 w 25"/>
                    <a:gd name="T3" fmla="*/ 21 h 23"/>
                    <a:gd name="T4" fmla="*/ 1 w 25"/>
                    <a:gd name="T5" fmla="*/ 8 h 23"/>
                    <a:gd name="T6" fmla="*/ 16 w 25"/>
                    <a:gd name="T7" fmla="*/ 2 h 23"/>
                    <a:gd name="T8" fmla="*/ 23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6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1" y="8"/>
                      </a:cubicBezTo>
                      <a:cubicBezTo>
                        <a:pt x="3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9" name="Freeform 315"/>
                <p:cNvSpPr/>
                <p:nvPr/>
              </p:nvSpPr>
              <p:spPr bwMode="auto">
                <a:xfrm>
                  <a:off x="4446" y="2846"/>
                  <a:ext cx="29" cy="25"/>
                </a:xfrm>
                <a:custGeom>
                  <a:avLst/>
                  <a:gdLst>
                    <a:gd name="T0" fmla="*/ 24 w 26"/>
                    <a:gd name="T1" fmla="*/ 15 h 23"/>
                    <a:gd name="T2" fmla="*/ 10 w 26"/>
                    <a:gd name="T3" fmla="*/ 21 h 23"/>
                    <a:gd name="T4" fmla="*/ 2 w 26"/>
                    <a:gd name="T5" fmla="*/ 7 h 23"/>
                    <a:gd name="T6" fmla="*/ 17 w 26"/>
                    <a:gd name="T7" fmla="*/ 2 h 23"/>
                    <a:gd name="T8" fmla="*/ 24 w 26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5"/>
                      </a:moveTo>
                      <a:cubicBezTo>
                        <a:pt x="22" y="20"/>
                        <a:pt x="15" y="23"/>
                        <a:pt x="10" y="21"/>
                      </a:cubicBezTo>
                      <a:cubicBezTo>
                        <a:pt x="4" y="18"/>
                        <a:pt x="0" y="12"/>
                        <a:pt x="2" y="7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2" y="4"/>
                        <a:pt x="26" y="10"/>
                        <a:pt x="24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0" name="Freeform 316"/>
                <p:cNvSpPr/>
                <p:nvPr/>
              </p:nvSpPr>
              <p:spPr bwMode="auto">
                <a:xfrm>
                  <a:off x="4418" y="2895"/>
                  <a:ext cx="28" cy="26"/>
                </a:xfrm>
                <a:custGeom>
                  <a:avLst/>
                  <a:gdLst>
                    <a:gd name="T0" fmla="*/ 24 w 26"/>
                    <a:gd name="T1" fmla="*/ 16 h 23"/>
                    <a:gd name="T2" fmla="*/ 10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1" name="Freeform 317"/>
                <p:cNvSpPr/>
                <p:nvPr/>
              </p:nvSpPr>
              <p:spPr bwMode="auto">
                <a:xfrm>
                  <a:off x="4369" y="2887"/>
                  <a:ext cx="27" cy="25"/>
                </a:xfrm>
                <a:custGeom>
                  <a:avLst/>
                  <a:gdLst>
                    <a:gd name="T0" fmla="*/ 23 w 25"/>
                    <a:gd name="T1" fmla="*/ 16 h 23"/>
                    <a:gd name="T2" fmla="*/ 9 w 25"/>
                    <a:gd name="T3" fmla="*/ 21 h 23"/>
                    <a:gd name="T4" fmla="*/ 1 w 25"/>
                    <a:gd name="T5" fmla="*/ 8 h 23"/>
                    <a:gd name="T6" fmla="*/ 16 w 25"/>
                    <a:gd name="T7" fmla="*/ 2 h 23"/>
                    <a:gd name="T8" fmla="*/ 23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6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1" y="8"/>
                      </a:cubicBezTo>
                      <a:cubicBezTo>
                        <a:pt x="3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2" name="Freeform 318"/>
                <p:cNvSpPr/>
                <p:nvPr/>
              </p:nvSpPr>
              <p:spPr bwMode="auto">
                <a:xfrm>
                  <a:off x="4389" y="2775"/>
                  <a:ext cx="29" cy="25"/>
                </a:xfrm>
                <a:custGeom>
                  <a:avLst/>
                  <a:gdLst>
                    <a:gd name="T0" fmla="*/ 24 w 26"/>
                    <a:gd name="T1" fmla="*/ 15 h 23"/>
                    <a:gd name="T2" fmla="*/ 10 w 26"/>
                    <a:gd name="T3" fmla="*/ 21 h 23"/>
                    <a:gd name="T4" fmla="*/ 2 w 26"/>
                    <a:gd name="T5" fmla="*/ 7 h 23"/>
                    <a:gd name="T6" fmla="*/ 17 w 26"/>
                    <a:gd name="T7" fmla="*/ 2 h 23"/>
                    <a:gd name="T8" fmla="*/ 24 w 26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5"/>
                      </a:moveTo>
                      <a:cubicBezTo>
                        <a:pt x="22" y="20"/>
                        <a:pt x="15" y="23"/>
                        <a:pt x="10" y="21"/>
                      </a:cubicBezTo>
                      <a:cubicBezTo>
                        <a:pt x="4" y="18"/>
                        <a:pt x="0" y="12"/>
                        <a:pt x="2" y="7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2" y="4"/>
                        <a:pt x="26" y="10"/>
                        <a:pt x="24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3" name="Freeform 319"/>
                <p:cNvSpPr>
                  <a:spLocks noEditPoints="1"/>
                </p:cNvSpPr>
                <p:nvPr/>
              </p:nvSpPr>
              <p:spPr bwMode="auto">
                <a:xfrm>
                  <a:off x="4291" y="2725"/>
                  <a:ext cx="256" cy="228"/>
                </a:xfrm>
                <a:custGeom>
                  <a:avLst/>
                  <a:gdLst>
                    <a:gd name="T0" fmla="*/ 102 w 234"/>
                    <a:gd name="T1" fmla="*/ 133 h 207"/>
                    <a:gd name="T2" fmla="*/ 104 w 234"/>
                    <a:gd name="T3" fmla="*/ 114 h 207"/>
                    <a:gd name="T4" fmla="*/ 116 w 234"/>
                    <a:gd name="T5" fmla="*/ 128 h 207"/>
                    <a:gd name="T6" fmla="*/ 96 w 234"/>
                    <a:gd name="T7" fmla="*/ 0 h 207"/>
                    <a:gd name="T8" fmla="*/ 81 w 234"/>
                    <a:gd name="T9" fmla="*/ 68 h 207"/>
                    <a:gd name="T10" fmla="*/ 16 w 234"/>
                    <a:gd name="T11" fmla="*/ 53 h 207"/>
                    <a:gd name="T12" fmla="*/ 66 w 234"/>
                    <a:gd name="T13" fmla="*/ 73 h 207"/>
                    <a:gd name="T14" fmla="*/ 81 w 234"/>
                    <a:gd name="T15" fmla="*/ 68 h 207"/>
                    <a:gd name="T16" fmla="*/ 78 w 234"/>
                    <a:gd name="T17" fmla="*/ 87 h 207"/>
                    <a:gd name="T18" fmla="*/ 73 w 234"/>
                    <a:gd name="T19" fmla="*/ 86 h 207"/>
                    <a:gd name="T20" fmla="*/ 46 w 234"/>
                    <a:gd name="T21" fmla="*/ 104 h 207"/>
                    <a:gd name="T22" fmla="*/ 56 w 234"/>
                    <a:gd name="T23" fmla="*/ 96 h 207"/>
                    <a:gd name="T24" fmla="*/ 68 w 234"/>
                    <a:gd name="T25" fmla="*/ 110 h 207"/>
                    <a:gd name="T26" fmla="*/ 35 w 234"/>
                    <a:gd name="T27" fmla="*/ 177 h 207"/>
                    <a:gd name="T28" fmla="*/ 92 w 234"/>
                    <a:gd name="T29" fmla="*/ 138 h 207"/>
                    <a:gd name="T30" fmla="*/ 130 w 234"/>
                    <a:gd name="T31" fmla="*/ 207 h 207"/>
                    <a:gd name="T32" fmla="*/ 126 w 234"/>
                    <a:gd name="T33" fmla="*/ 176 h 207"/>
                    <a:gd name="T34" fmla="*/ 118 w 234"/>
                    <a:gd name="T35" fmla="*/ 163 h 207"/>
                    <a:gd name="T36" fmla="*/ 127 w 234"/>
                    <a:gd name="T37" fmla="*/ 131 h 207"/>
                    <a:gd name="T38" fmla="*/ 168 w 234"/>
                    <a:gd name="T39" fmla="*/ 133 h 207"/>
                    <a:gd name="T40" fmla="*/ 183 w 234"/>
                    <a:gd name="T41" fmla="*/ 122 h 207"/>
                    <a:gd name="T42" fmla="*/ 166 w 234"/>
                    <a:gd name="T43" fmla="*/ 122 h 207"/>
                    <a:gd name="T44" fmla="*/ 156 w 234"/>
                    <a:gd name="T45" fmla="*/ 132 h 207"/>
                    <a:gd name="T46" fmla="*/ 144 w 234"/>
                    <a:gd name="T47" fmla="*/ 120 h 207"/>
                    <a:gd name="T48" fmla="*/ 144 w 234"/>
                    <a:gd name="T49" fmla="*/ 117 h 207"/>
                    <a:gd name="T50" fmla="*/ 206 w 234"/>
                    <a:gd name="T51" fmla="*/ 80 h 207"/>
                    <a:gd name="T52" fmla="*/ 124 w 234"/>
                    <a:gd name="T53" fmla="*/ 105 h 207"/>
                    <a:gd name="T54" fmla="*/ 120 w 234"/>
                    <a:gd name="T55" fmla="*/ 97 h 207"/>
                    <a:gd name="T56" fmla="*/ 108 w 234"/>
                    <a:gd name="T57" fmla="*/ 83 h 207"/>
                    <a:gd name="T58" fmla="*/ 123 w 234"/>
                    <a:gd name="T59" fmla="*/ 77 h 207"/>
                    <a:gd name="T60" fmla="*/ 121 w 234"/>
                    <a:gd name="T61" fmla="*/ 50 h 207"/>
                    <a:gd name="T62" fmla="*/ 110 w 234"/>
                    <a:gd name="T63" fmla="*/ 70 h 207"/>
                    <a:gd name="T64" fmla="*/ 104 w 234"/>
                    <a:gd name="T65" fmla="*/ 66 h 207"/>
                    <a:gd name="T66" fmla="*/ 92 w 234"/>
                    <a:gd name="T67" fmla="*/ 52 h 207"/>
                    <a:gd name="T68" fmla="*/ 106 w 234"/>
                    <a:gd name="T69" fmla="*/ 47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4" h="207">
                      <a:moveTo>
                        <a:pt x="106" y="134"/>
                      </a:moveTo>
                      <a:cubicBezTo>
                        <a:pt x="105" y="134"/>
                        <a:pt x="103" y="134"/>
                        <a:pt x="102" y="133"/>
                      </a:cubicBezTo>
                      <a:cubicBezTo>
                        <a:pt x="96" y="131"/>
                        <a:pt x="93" y="125"/>
                        <a:pt x="94" y="120"/>
                      </a:cubicBezTo>
                      <a:cubicBezTo>
                        <a:pt x="96" y="116"/>
                        <a:pt x="100" y="114"/>
                        <a:pt x="104" y="114"/>
                      </a:cubicBezTo>
                      <a:cubicBezTo>
                        <a:pt x="106" y="114"/>
                        <a:pt x="107" y="114"/>
                        <a:pt x="109" y="115"/>
                      </a:cubicBezTo>
                      <a:cubicBezTo>
                        <a:pt x="115" y="117"/>
                        <a:pt x="118" y="123"/>
                        <a:pt x="116" y="128"/>
                      </a:cubicBezTo>
                      <a:cubicBezTo>
                        <a:pt x="114" y="132"/>
                        <a:pt x="111" y="134"/>
                        <a:pt x="106" y="134"/>
                      </a:cubicBezTo>
                      <a:moveTo>
                        <a:pt x="96" y="0"/>
                      </a:moveTo>
                      <a:cubicBezTo>
                        <a:pt x="96" y="0"/>
                        <a:pt x="91" y="68"/>
                        <a:pt x="81" y="68"/>
                      </a:cubicBezTo>
                      <a:cubicBezTo>
                        <a:pt x="81" y="68"/>
                        <a:pt x="81" y="68"/>
                        <a:pt x="81" y="68"/>
                      </a:cubicBezTo>
                      <a:cubicBezTo>
                        <a:pt x="72" y="64"/>
                        <a:pt x="19" y="51"/>
                        <a:pt x="13" y="51"/>
                      </a:cubicBezTo>
                      <a:cubicBezTo>
                        <a:pt x="12" y="51"/>
                        <a:pt x="13" y="52"/>
                        <a:pt x="16" y="53"/>
                      </a:cubicBezTo>
                      <a:cubicBezTo>
                        <a:pt x="27" y="57"/>
                        <a:pt x="52" y="67"/>
                        <a:pt x="66" y="75"/>
                      </a:cubicBezTo>
                      <a:cubicBezTo>
                        <a:pt x="66" y="74"/>
                        <a:pt x="66" y="74"/>
                        <a:pt x="66" y="73"/>
                      </a:cubicBezTo>
                      <a:cubicBezTo>
                        <a:pt x="68" y="69"/>
                        <a:pt x="72" y="67"/>
                        <a:pt x="76" y="67"/>
                      </a:cubicBezTo>
                      <a:cubicBezTo>
                        <a:pt x="77" y="67"/>
                        <a:pt x="79" y="67"/>
                        <a:pt x="81" y="68"/>
                      </a:cubicBezTo>
                      <a:cubicBezTo>
                        <a:pt x="86" y="70"/>
                        <a:pt x="90" y="76"/>
                        <a:pt x="88" y="81"/>
                      </a:cubicBezTo>
                      <a:cubicBezTo>
                        <a:pt x="86" y="85"/>
                        <a:pt x="82" y="87"/>
                        <a:pt x="78" y="87"/>
                      </a:cubicBezTo>
                      <a:cubicBezTo>
                        <a:pt x="76" y="87"/>
                        <a:pt x="75" y="87"/>
                        <a:pt x="73" y="86"/>
                      </a:cubicBezTo>
                      <a:cubicBezTo>
                        <a:pt x="73" y="86"/>
                        <a:pt x="73" y="86"/>
                        <a:pt x="73" y="86"/>
                      </a:cubicBezTo>
                      <a:cubicBezTo>
                        <a:pt x="57" y="89"/>
                        <a:pt x="0" y="96"/>
                        <a:pt x="14" y="98"/>
                      </a:cubicBezTo>
                      <a:cubicBezTo>
                        <a:pt x="20" y="99"/>
                        <a:pt x="33" y="101"/>
                        <a:pt x="46" y="104"/>
                      </a:cubicBezTo>
                      <a:cubicBezTo>
                        <a:pt x="46" y="103"/>
                        <a:pt x="46" y="103"/>
                        <a:pt x="46" y="102"/>
                      </a:cubicBezTo>
                      <a:cubicBezTo>
                        <a:pt x="48" y="98"/>
                        <a:pt x="52" y="96"/>
                        <a:pt x="56" y="96"/>
                      </a:cubicBezTo>
                      <a:cubicBezTo>
                        <a:pt x="57" y="96"/>
                        <a:pt x="59" y="96"/>
                        <a:pt x="60" y="97"/>
                      </a:cubicBezTo>
                      <a:cubicBezTo>
                        <a:pt x="66" y="99"/>
                        <a:pt x="69" y="105"/>
                        <a:pt x="68" y="110"/>
                      </a:cubicBezTo>
                      <a:cubicBezTo>
                        <a:pt x="80" y="113"/>
                        <a:pt x="88" y="117"/>
                        <a:pt x="82" y="120"/>
                      </a:cubicBezTo>
                      <a:cubicBezTo>
                        <a:pt x="68" y="126"/>
                        <a:pt x="30" y="177"/>
                        <a:pt x="35" y="177"/>
                      </a:cubicBezTo>
                      <a:cubicBezTo>
                        <a:pt x="36" y="177"/>
                        <a:pt x="36" y="177"/>
                        <a:pt x="37" y="176"/>
                      </a:cubicBezTo>
                      <a:cubicBezTo>
                        <a:pt x="47" y="170"/>
                        <a:pt x="79" y="138"/>
                        <a:pt x="92" y="138"/>
                      </a:cubicBezTo>
                      <a:cubicBezTo>
                        <a:pt x="94" y="138"/>
                        <a:pt x="95" y="139"/>
                        <a:pt x="96" y="141"/>
                      </a:cubicBezTo>
                      <a:cubicBezTo>
                        <a:pt x="103" y="151"/>
                        <a:pt x="127" y="207"/>
                        <a:pt x="130" y="207"/>
                      </a:cubicBezTo>
                      <a:cubicBezTo>
                        <a:pt x="130" y="207"/>
                        <a:pt x="130" y="206"/>
                        <a:pt x="130" y="205"/>
                      </a:cubicBezTo>
                      <a:cubicBezTo>
                        <a:pt x="129" y="200"/>
                        <a:pt x="128" y="189"/>
                        <a:pt x="126" y="176"/>
                      </a:cubicBezTo>
                      <a:cubicBezTo>
                        <a:pt x="126" y="176"/>
                        <a:pt x="126" y="176"/>
                        <a:pt x="126" y="176"/>
                      </a:cubicBezTo>
                      <a:cubicBezTo>
                        <a:pt x="120" y="174"/>
                        <a:pt x="116" y="168"/>
                        <a:pt x="118" y="163"/>
                      </a:cubicBezTo>
                      <a:cubicBezTo>
                        <a:pt x="119" y="160"/>
                        <a:pt x="122" y="158"/>
                        <a:pt x="125" y="157"/>
                      </a:cubicBezTo>
                      <a:cubicBezTo>
                        <a:pt x="124" y="142"/>
                        <a:pt x="124" y="131"/>
                        <a:pt x="127" y="131"/>
                      </a:cubicBezTo>
                      <a:cubicBezTo>
                        <a:pt x="127" y="131"/>
                        <a:pt x="127" y="131"/>
                        <a:pt x="127" y="131"/>
                      </a:cubicBezTo>
                      <a:cubicBezTo>
                        <a:pt x="130" y="132"/>
                        <a:pt x="148" y="133"/>
                        <a:pt x="168" y="133"/>
                      </a:cubicBezTo>
                      <a:cubicBezTo>
                        <a:pt x="199" y="133"/>
                        <a:pt x="234" y="131"/>
                        <a:pt x="220" y="126"/>
                      </a:cubicBezTo>
                      <a:cubicBezTo>
                        <a:pt x="212" y="123"/>
                        <a:pt x="197" y="122"/>
                        <a:pt x="183" y="122"/>
                      </a:cubicBezTo>
                      <a:cubicBezTo>
                        <a:pt x="180" y="122"/>
                        <a:pt x="177" y="122"/>
                        <a:pt x="174" y="122"/>
                      </a:cubicBezTo>
                      <a:cubicBezTo>
                        <a:pt x="171" y="122"/>
                        <a:pt x="169" y="122"/>
                        <a:pt x="166" y="122"/>
                      </a:cubicBezTo>
                      <a:cubicBezTo>
                        <a:pt x="166" y="123"/>
                        <a:pt x="166" y="124"/>
                        <a:pt x="166" y="125"/>
                      </a:cubicBezTo>
                      <a:cubicBezTo>
                        <a:pt x="164" y="129"/>
                        <a:pt x="160" y="132"/>
                        <a:pt x="156" y="132"/>
                      </a:cubicBezTo>
                      <a:cubicBezTo>
                        <a:pt x="155" y="132"/>
                        <a:pt x="153" y="131"/>
                        <a:pt x="152" y="131"/>
                      </a:cubicBezTo>
                      <a:cubicBezTo>
                        <a:pt x="147" y="129"/>
                        <a:pt x="144" y="125"/>
                        <a:pt x="144" y="120"/>
                      </a:cubicBezTo>
                      <a:cubicBezTo>
                        <a:pt x="143" y="119"/>
                        <a:pt x="143" y="119"/>
                        <a:pt x="144" y="117"/>
                      </a:cubicBezTo>
                      <a:cubicBezTo>
                        <a:pt x="144" y="117"/>
                        <a:pt x="144" y="117"/>
                        <a:pt x="144" y="117"/>
                      </a:cubicBezTo>
                      <a:cubicBezTo>
                        <a:pt x="146" y="114"/>
                        <a:pt x="149" y="112"/>
                        <a:pt x="153" y="111"/>
                      </a:cubicBezTo>
                      <a:cubicBezTo>
                        <a:pt x="172" y="99"/>
                        <a:pt x="213" y="80"/>
                        <a:pt x="206" y="80"/>
                      </a:cubicBezTo>
                      <a:cubicBezTo>
                        <a:pt x="205" y="80"/>
                        <a:pt x="205" y="80"/>
                        <a:pt x="204" y="80"/>
                      </a:cubicBezTo>
                      <a:cubicBezTo>
                        <a:pt x="188" y="83"/>
                        <a:pt x="124" y="105"/>
                        <a:pt x="124" y="105"/>
                      </a:cubicBezTo>
                      <a:cubicBezTo>
                        <a:pt x="124" y="105"/>
                        <a:pt x="124" y="102"/>
                        <a:pt x="124" y="96"/>
                      </a:cubicBezTo>
                      <a:cubicBezTo>
                        <a:pt x="123" y="97"/>
                        <a:pt x="121" y="97"/>
                        <a:pt x="120" y="97"/>
                      </a:cubicBezTo>
                      <a:cubicBezTo>
                        <a:pt x="119" y="97"/>
                        <a:pt x="117" y="97"/>
                        <a:pt x="116" y="96"/>
                      </a:cubicBezTo>
                      <a:cubicBezTo>
                        <a:pt x="110" y="94"/>
                        <a:pt x="107" y="88"/>
                        <a:pt x="108" y="83"/>
                      </a:cubicBezTo>
                      <a:cubicBezTo>
                        <a:pt x="110" y="79"/>
                        <a:pt x="114" y="76"/>
                        <a:pt x="118" y="76"/>
                      </a:cubicBezTo>
                      <a:cubicBezTo>
                        <a:pt x="120" y="76"/>
                        <a:pt x="121" y="77"/>
                        <a:pt x="123" y="77"/>
                      </a:cubicBezTo>
                      <a:cubicBezTo>
                        <a:pt x="122" y="67"/>
                        <a:pt x="122" y="55"/>
                        <a:pt x="122" y="46"/>
                      </a:cubicBezTo>
                      <a:cubicBezTo>
                        <a:pt x="122" y="47"/>
                        <a:pt x="121" y="49"/>
                        <a:pt x="121" y="50"/>
                      </a:cubicBezTo>
                      <a:cubicBezTo>
                        <a:pt x="117" y="61"/>
                        <a:pt x="113" y="71"/>
                        <a:pt x="111" y="71"/>
                      </a:cubicBezTo>
                      <a:cubicBezTo>
                        <a:pt x="111" y="71"/>
                        <a:pt x="110" y="71"/>
                        <a:pt x="110" y="70"/>
                      </a:cubicBezTo>
                      <a:cubicBezTo>
                        <a:pt x="110" y="68"/>
                        <a:pt x="110" y="67"/>
                        <a:pt x="110" y="65"/>
                      </a:cubicBezTo>
                      <a:cubicBezTo>
                        <a:pt x="108" y="66"/>
                        <a:pt x="106" y="66"/>
                        <a:pt x="104" y="66"/>
                      </a:cubicBezTo>
                      <a:cubicBezTo>
                        <a:pt x="103" y="66"/>
                        <a:pt x="101" y="66"/>
                        <a:pt x="100" y="66"/>
                      </a:cubicBezTo>
                      <a:cubicBezTo>
                        <a:pt x="94" y="63"/>
                        <a:pt x="90" y="57"/>
                        <a:pt x="92" y="52"/>
                      </a:cubicBezTo>
                      <a:cubicBezTo>
                        <a:pt x="94" y="48"/>
                        <a:pt x="98" y="46"/>
                        <a:pt x="102" y="46"/>
                      </a:cubicBezTo>
                      <a:cubicBezTo>
                        <a:pt x="103" y="46"/>
                        <a:pt x="105" y="46"/>
                        <a:pt x="106" y="47"/>
                      </a:cubicBezTo>
                      <a:cubicBezTo>
                        <a:pt x="102" y="26"/>
                        <a:pt x="96" y="0"/>
                        <a:pt x="9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4" name="Freeform 320"/>
                <p:cNvSpPr/>
                <p:nvPr/>
              </p:nvSpPr>
              <p:spPr bwMode="auto">
                <a:xfrm>
                  <a:off x="4363" y="2799"/>
                  <a:ext cx="26" cy="22"/>
                </a:xfrm>
                <a:custGeom>
                  <a:avLst/>
                  <a:gdLst>
                    <a:gd name="T0" fmla="*/ 10 w 24"/>
                    <a:gd name="T1" fmla="*/ 0 h 20"/>
                    <a:gd name="T2" fmla="*/ 0 w 24"/>
                    <a:gd name="T3" fmla="*/ 6 h 20"/>
                    <a:gd name="T4" fmla="*/ 0 w 24"/>
                    <a:gd name="T5" fmla="*/ 8 h 20"/>
                    <a:gd name="T6" fmla="*/ 7 w 24"/>
                    <a:gd name="T7" fmla="*/ 19 h 20"/>
                    <a:gd name="T8" fmla="*/ 7 w 24"/>
                    <a:gd name="T9" fmla="*/ 19 h 20"/>
                    <a:gd name="T10" fmla="*/ 7 w 24"/>
                    <a:gd name="T11" fmla="*/ 19 h 20"/>
                    <a:gd name="T12" fmla="*/ 12 w 24"/>
                    <a:gd name="T13" fmla="*/ 20 h 20"/>
                    <a:gd name="T14" fmla="*/ 22 w 24"/>
                    <a:gd name="T15" fmla="*/ 14 h 20"/>
                    <a:gd name="T16" fmla="*/ 15 w 24"/>
                    <a:gd name="T17" fmla="*/ 1 h 20"/>
                    <a:gd name="T18" fmla="*/ 10 w 24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0">
                      <a:moveTo>
                        <a:pt x="10" y="0"/>
                      </a:moveTo>
                      <a:cubicBezTo>
                        <a:pt x="6" y="0"/>
                        <a:pt x="2" y="2"/>
                        <a:pt x="0" y="6"/>
                      </a:cubicBezTo>
                      <a:cubicBezTo>
                        <a:pt x="0" y="7"/>
                        <a:pt x="0" y="7"/>
                        <a:pt x="0" y="8"/>
                      </a:cubicBezTo>
                      <a:cubicBezTo>
                        <a:pt x="9" y="14"/>
                        <a:pt x="14" y="18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9" y="20"/>
                        <a:pt x="10" y="20"/>
                        <a:pt x="12" y="20"/>
                      </a:cubicBezTo>
                      <a:cubicBezTo>
                        <a:pt x="16" y="20"/>
                        <a:pt x="20" y="18"/>
                        <a:pt x="22" y="14"/>
                      </a:cubicBezTo>
                      <a:cubicBezTo>
                        <a:pt x="24" y="9"/>
                        <a:pt x="20" y="3"/>
                        <a:pt x="15" y="1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5" name="Freeform 321"/>
                <p:cNvSpPr/>
                <p:nvPr/>
              </p:nvSpPr>
              <p:spPr bwMode="auto">
                <a:xfrm>
                  <a:off x="4341" y="2831"/>
                  <a:ext cx="25" cy="15"/>
                </a:xfrm>
                <a:custGeom>
                  <a:avLst/>
                  <a:gdLst>
                    <a:gd name="T0" fmla="*/ 10 w 23"/>
                    <a:gd name="T1" fmla="*/ 0 h 14"/>
                    <a:gd name="T2" fmla="*/ 0 w 23"/>
                    <a:gd name="T3" fmla="*/ 6 h 14"/>
                    <a:gd name="T4" fmla="*/ 0 w 23"/>
                    <a:gd name="T5" fmla="*/ 8 h 14"/>
                    <a:gd name="T6" fmla="*/ 22 w 23"/>
                    <a:gd name="T7" fmla="*/ 14 h 14"/>
                    <a:gd name="T8" fmla="*/ 14 w 23"/>
                    <a:gd name="T9" fmla="*/ 1 h 14"/>
                    <a:gd name="T10" fmla="*/ 10 w 2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14">
                      <a:moveTo>
                        <a:pt x="10" y="0"/>
                      </a:moveTo>
                      <a:cubicBezTo>
                        <a:pt x="6" y="0"/>
                        <a:pt x="2" y="2"/>
                        <a:pt x="0" y="6"/>
                      </a:cubicBezTo>
                      <a:cubicBezTo>
                        <a:pt x="0" y="7"/>
                        <a:pt x="0" y="7"/>
                        <a:pt x="0" y="8"/>
                      </a:cubicBezTo>
                      <a:cubicBezTo>
                        <a:pt x="7" y="10"/>
                        <a:pt x="15" y="12"/>
                        <a:pt x="22" y="14"/>
                      </a:cubicBezTo>
                      <a:cubicBezTo>
                        <a:pt x="23" y="9"/>
                        <a:pt x="20" y="3"/>
                        <a:pt x="14" y="1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6" name="Freeform 322"/>
                <p:cNvSpPr/>
                <p:nvPr/>
              </p:nvSpPr>
              <p:spPr bwMode="auto">
                <a:xfrm>
                  <a:off x="4393" y="2851"/>
                  <a:ext cx="27" cy="21"/>
                </a:xfrm>
                <a:custGeom>
                  <a:avLst/>
                  <a:gdLst>
                    <a:gd name="T0" fmla="*/ 11 w 25"/>
                    <a:gd name="T1" fmla="*/ 0 h 20"/>
                    <a:gd name="T2" fmla="*/ 1 w 25"/>
                    <a:gd name="T3" fmla="*/ 6 h 20"/>
                    <a:gd name="T4" fmla="*/ 9 w 25"/>
                    <a:gd name="T5" fmla="*/ 19 h 20"/>
                    <a:gd name="T6" fmla="*/ 13 w 25"/>
                    <a:gd name="T7" fmla="*/ 20 h 20"/>
                    <a:gd name="T8" fmla="*/ 23 w 25"/>
                    <a:gd name="T9" fmla="*/ 14 h 20"/>
                    <a:gd name="T10" fmla="*/ 16 w 25"/>
                    <a:gd name="T11" fmla="*/ 1 h 20"/>
                    <a:gd name="T12" fmla="*/ 11 w 25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0">
                      <a:moveTo>
                        <a:pt x="11" y="0"/>
                      </a:moveTo>
                      <a:cubicBezTo>
                        <a:pt x="7" y="0"/>
                        <a:pt x="3" y="2"/>
                        <a:pt x="1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2" y="20"/>
                        <a:pt x="13" y="20"/>
                      </a:cubicBezTo>
                      <a:cubicBezTo>
                        <a:pt x="18" y="20"/>
                        <a:pt x="21" y="18"/>
                        <a:pt x="23" y="14"/>
                      </a:cubicBezTo>
                      <a:cubicBezTo>
                        <a:pt x="25" y="9"/>
                        <a:pt x="22" y="3"/>
                        <a:pt x="16" y="1"/>
                      </a:cubicBezTo>
                      <a:cubicBezTo>
                        <a:pt x="14" y="0"/>
                        <a:pt x="13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7" name="Freeform 323"/>
                <p:cNvSpPr/>
                <p:nvPr/>
              </p:nvSpPr>
              <p:spPr bwMode="auto">
                <a:xfrm>
                  <a:off x="4408" y="2809"/>
                  <a:ext cx="19" cy="23"/>
                </a:xfrm>
                <a:custGeom>
                  <a:avLst/>
                  <a:gdLst>
                    <a:gd name="T0" fmla="*/ 11 w 17"/>
                    <a:gd name="T1" fmla="*/ 0 h 21"/>
                    <a:gd name="T2" fmla="*/ 1 w 17"/>
                    <a:gd name="T3" fmla="*/ 7 h 21"/>
                    <a:gd name="T4" fmla="*/ 9 w 17"/>
                    <a:gd name="T5" fmla="*/ 20 h 21"/>
                    <a:gd name="T6" fmla="*/ 13 w 17"/>
                    <a:gd name="T7" fmla="*/ 21 h 21"/>
                    <a:gd name="T8" fmla="*/ 17 w 17"/>
                    <a:gd name="T9" fmla="*/ 20 h 21"/>
                    <a:gd name="T10" fmla="*/ 16 w 17"/>
                    <a:gd name="T11" fmla="*/ 1 h 21"/>
                    <a:gd name="T12" fmla="*/ 11 w 17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1">
                      <a:moveTo>
                        <a:pt x="11" y="0"/>
                      </a:moveTo>
                      <a:cubicBezTo>
                        <a:pt x="7" y="0"/>
                        <a:pt x="3" y="3"/>
                        <a:pt x="1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0" y="21"/>
                        <a:pt x="12" y="21"/>
                        <a:pt x="13" y="21"/>
                      </a:cubicBezTo>
                      <a:cubicBezTo>
                        <a:pt x="14" y="21"/>
                        <a:pt x="16" y="21"/>
                        <a:pt x="17" y="20"/>
                      </a:cubicBezTo>
                      <a:cubicBezTo>
                        <a:pt x="16" y="15"/>
                        <a:pt x="16" y="8"/>
                        <a:pt x="16" y="1"/>
                      </a:cubicBezTo>
                      <a:cubicBezTo>
                        <a:pt x="14" y="1"/>
                        <a:pt x="13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8" name="Freeform 324"/>
                <p:cNvSpPr>
                  <a:spLocks noEditPoints="1"/>
                </p:cNvSpPr>
                <p:nvPr/>
              </p:nvSpPr>
              <p:spPr bwMode="auto">
                <a:xfrm>
                  <a:off x="4449" y="2847"/>
                  <a:ext cx="24" cy="23"/>
                </a:xfrm>
                <a:custGeom>
                  <a:avLst/>
                  <a:gdLst>
                    <a:gd name="T0" fmla="*/ 0 w 22"/>
                    <a:gd name="T1" fmla="*/ 9 h 21"/>
                    <a:gd name="T2" fmla="*/ 8 w 22"/>
                    <a:gd name="T3" fmla="*/ 20 h 21"/>
                    <a:gd name="T4" fmla="*/ 12 w 22"/>
                    <a:gd name="T5" fmla="*/ 21 h 21"/>
                    <a:gd name="T6" fmla="*/ 22 w 22"/>
                    <a:gd name="T7" fmla="*/ 14 h 21"/>
                    <a:gd name="T8" fmla="*/ 22 w 22"/>
                    <a:gd name="T9" fmla="*/ 11 h 21"/>
                    <a:gd name="T10" fmla="*/ 21 w 22"/>
                    <a:gd name="T11" fmla="*/ 11 h 21"/>
                    <a:gd name="T12" fmla="*/ 0 w 22"/>
                    <a:gd name="T13" fmla="*/ 9 h 21"/>
                    <a:gd name="T14" fmla="*/ 9 w 22"/>
                    <a:gd name="T15" fmla="*/ 0 h 21"/>
                    <a:gd name="T16" fmla="*/ 0 w 22"/>
                    <a:gd name="T17" fmla="*/ 6 h 21"/>
                    <a:gd name="T18" fmla="*/ 9 w 22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21">
                      <a:moveTo>
                        <a:pt x="0" y="9"/>
                      </a:moveTo>
                      <a:cubicBezTo>
                        <a:pt x="0" y="14"/>
                        <a:pt x="3" y="18"/>
                        <a:pt x="8" y="20"/>
                      </a:cubicBezTo>
                      <a:cubicBezTo>
                        <a:pt x="9" y="20"/>
                        <a:pt x="11" y="21"/>
                        <a:pt x="12" y="21"/>
                      </a:cubicBezTo>
                      <a:cubicBezTo>
                        <a:pt x="16" y="21"/>
                        <a:pt x="20" y="18"/>
                        <a:pt x="22" y="14"/>
                      </a:cubicBezTo>
                      <a:cubicBezTo>
                        <a:pt x="22" y="13"/>
                        <a:pt x="22" y="12"/>
                        <a:pt x="22" y="11"/>
                      </a:cubicBezTo>
                      <a:cubicBezTo>
                        <a:pt x="22" y="11"/>
                        <a:pt x="21" y="11"/>
                        <a:pt x="21" y="11"/>
                      </a:cubicBezTo>
                      <a:cubicBezTo>
                        <a:pt x="10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1"/>
                        <a:pt x="2" y="3"/>
                        <a:pt x="0" y="6"/>
                      </a:cubicBezTo>
                      <a:cubicBezTo>
                        <a:pt x="2" y="5"/>
                        <a:pt x="5" y="3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9" name="Freeform 325"/>
                <p:cNvSpPr/>
                <p:nvPr/>
              </p:nvSpPr>
              <p:spPr bwMode="auto">
                <a:xfrm>
                  <a:off x="4424" y="2756"/>
                  <a:ext cx="6" cy="2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2" y="4"/>
                        <a:pt x="1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0" name="Freeform 326"/>
                <p:cNvSpPr/>
                <p:nvPr/>
              </p:nvSpPr>
              <p:spPr bwMode="auto">
                <a:xfrm>
                  <a:off x="4418" y="2898"/>
                  <a:ext cx="11" cy="21"/>
                </a:xfrm>
                <a:custGeom>
                  <a:avLst/>
                  <a:gdLst>
                    <a:gd name="T0" fmla="*/ 9 w 10"/>
                    <a:gd name="T1" fmla="*/ 0 h 19"/>
                    <a:gd name="T2" fmla="*/ 2 w 10"/>
                    <a:gd name="T3" fmla="*/ 6 h 19"/>
                    <a:gd name="T4" fmla="*/ 10 w 10"/>
                    <a:gd name="T5" fmla="*/ 19 h 19"/>
                    <a:gd name="T6" fmla="*/ 10 w 10"/>
                    <a:gd name="T7" fmla="*/ 19 h 19"/>
                    <a:gd name="T8" fmla="*/ 9 w 10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9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1"/>
                        <a:pt x="4" y="17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3"/>
                        <a:pt x="9" y="6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1" name="Freeform 327"/>
                <p:cNvSpPr/>
                <p:nvPr/>
              </p:nvSpPr>
              <p:spPr bwMode="auto">
                <a:xfrm>
                  <a:off x="4389" y="2776"/>
                  <a:ext cx="22" cy="22"/>
                </a:xfrm>
                <a:custGeom>
                  <a:avLst/>
                  <a:gdLst>
                    <a:gd name="T0" fmla="*/ 12 w 20"/>
                    <a:gd name="T1" fmla="*/ 0 h 20"/>
                    <a:gd name="T2" fmla="*/ 2 w 20"/>
                    <a:gd name="T3" fmla="*/ 6 h 20"/>
                    <a:gd name="T4" fmla="*/ 10 w 20"/>
                    <a:gd name="T5" fmla="*/ 20 h 20"/>
                    <a:gd name="T6" fmla="*/ 14 w 20"/>
                    <a:gd name="T7" fmla="*/ 20 h 20"/>
                    <a:gd name="T8" fmla="*/ 20 w 20"/>
                    <a:gd name="T9" fmla="*/ 19 h 20"/>
                    <a:gd name="T10" fmla="*/ 16 w 20"/>
                    <a:gd name="T11" fmla="*/ 1 h 20"/>
                    <a:gd name="T12" fmla="*/ 12 w 20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0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1"/>
                        <a:pt x="4" y="17"/>
                        <a:pt x="10" y="20"/>
                      </a:cubicBezTo>
                      <a:cubicBezTo>
                        <a:pt x="11" y="20"/>
                        <a:pt x="13" y="20"/>
                        <a:pt x="14" y="20"/>
                      </a:cubicBezTo>
                      <a:cubicBezTo>
                        <a:pt x="16" y="20"/>
                        <a:pt x="18" y="20"/>
                        <a:pt x="20" y="19"/>
                      </a:cubicBezTo>
                      <a:cubicBezTo>
                        <a:pt x="19" y="14"/>
                        <a:pt x="18" y="8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2" name="Freeform 328"/>
                <p:cNvSpPr/>
                <p:nvPr/>
              </p:nvSpPr>
              <p:spPr bwMode="auto">
                <a:xfrm>
                  <a:off x="4176" y="2719"/>
                  <a:ext cx="73" cy="160"/>
                </a:xfrm>
                <a:custGeom>
                  <a:avLst/>
                  <a:gdLst>
                    <a:gd name="T0" fmla="*/ 27 w 67"/>
                    <a:gd name="T1" fmla="*/ 0 h 146"/>
                    <a:gd name="T2" fmla="*/ 16 w 67"/>
                    <a:gd name="T3" fmla="*/ 53 h 146"/>
                    <a:gd name="T4" fmla="*/ 3 w 67"/>
                    <a:gd name="T5" fmla="*/ 97 h 146"/>
                    <a:gd name="T6" fmla="*/ 27 w 67"/>
                    <a:gd name="T7" fmla="*/ 146 h 146"/>
                    <a:gd name="T8" fmla="*/ 29 w 67"/>
                    <a:gd name="T9" fmla="*/ 146 h 146"/>
                    <a:gd name="T10" fmla="*/ 41 w 67"/>
                    <a:gd name="T11" fmla="*/ 93 h 146"/>
                    <a:gd name="T12" fmla="*/ 59 w 67"/>
                    <a:gd name="T13" fmla="*/ 45 h 146"/>
                    <a:gd name="T14" fmla="*/ 30 w 67"/>
                    <a:gd name="T15" fmla="*/ 0 h 146"/>
                    <a:gd name="T16" fmla="*/ 27 w 67"/>
                    <a:gd name="T17" fmla="*/ 0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7" h="146">
                      <a:moveTo>
                        <a:pt x="27" y="0"/>
                      </a:moveTo>
                      <a:cubicBezTo>
                        <a:pt x="14" y="0"/>
                        <a:pt x="16" y="39"/>
                        <a:pt x="16" y="53"/>
                      </a:cubicBezTo>
                      <a:cubicBezTo>
                        <a:pt x="17" y="69"/>
                        <a:pt x="5" y="74"/>
                        <a:pt x="3" y="97"/>
                      </a:cubicBezTo>
                      <a:cubicBezTo>
                        <a:pt x="0" y="120"/>
                        <a:pt x="27" y="146"/>
                        <a:pt x="27" y="146"/>
                      </a:cubicBezTo>
                      <a:cubicBezTo>
                        <a:pt x="28" y="146"/>
                        <a:pt x="28" y="146"/>
                        <a:pt x="29" y="146"/>
                      </a:cubicBezTo>
                      <a:cubicBezTo>
                        <a:pt x="42" y="146"/>
                        <a:pt x="46" y="112"/>
                        <a:pt x="41" y="93"/>
                      </a:cubicBezTo>
                      <a:cubicBezTo>
                        <a:pt x="36" y="73"/>
                        <a:pt x="51" y="66"/>
                        <a:pt x="59" y="45"/>
                      </a:cubicBezTo>
                      <a:cubicBezTo>
                        <a:pt x="67" y="23"/>
                        <a:pt x="46" y="6"/>
                        <a:pt x="30" y="0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3" name="Freeform 329"/>
                <p:cNvSpPr/>
                <p:nvPr/>
              </p:nvSpPr>
              <p:spPr bwMode="auto">
                <a:xfrm>
                  <a:off x="4193" y="2949"/>
                  <a:ext cx="159" cy="91"/>
                </a:xfrm>
                <a:custGeom>
                  <a:avLst/>
                  <a:gdLst>
                    <a:gd name="T0" fmla="*/ 20 w 145"/>
                    <a:gd name="T1" fmla="*/ 0 h 83"/>
                    <a:gd name="T2" fmla="*/ 15 w 145"/>
                    <a:gd name="T3" fmla="*/ 1 h 83"/>
                    <a:gd name="T4" fmla="*/ 29 w 145"/>
                    <a:gd name="T5" fmla="*/ 43 h 83"/>
                    <a:gd name="T6" fmla="*/ 80 w 145"/>
                    <a:gd name="T7" fmla="*/ 71 h 83"/>
                    <a:gd name="T8" fmla="*/ 111 w 145"/>
                    <a:gd name="T9" fmla="*/ 83 h 83"/>
                    <a:gd name="T10" fmla="*/ 128 w 145"/>
                    <a:gd name="T11" fmla="*/ 74 h 83"/>
                    <a:gd name="T12" fmla="*/ 125 w 145"/>
                    <a:gd name="T13" fmla="*/ 39 h 83"/>
                    <a:gd name="T14" fmla="*/ 117 w 145"/>
                    <a:gd name="T15" fmla="*/ 39 h 83"/>
                    <a:gd name="T16" fmla="*/ 99 w 145"/>
                    <a:gd name="T17" fmla="*/ 40 h 83"/>
                    <a:gd name="T18" fmla="*/ 79 w 145"/>
                    <a:gd name="T19" fmla="*/ 42 h 83"/>
                    <a:gd name="T20" fmla="*/ 57 w 145"/>
                    <a:gd name="T21" fmla="*/ 35 h 83"/>
                    <a:gd name="T22" fmla="*/ 20 w 145"/>
                    <a:gd name="T2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5" h="83">
                      <a:moveTo>
                        <a:pt x="20" y="0"/>
                      </a:moveTo>
                      <a:cubicBezTo>
                        <a:pt x="18" y="0"/>
                        <a:pt x="16" y="0"/>
                        <a:pt x="15" y="1"/>
                      </a:cubicBezTo>
                      <a:cubicBezTo>
                        <a:pt x="15" y="1"/>
                        <a:pt x="0" y="23"/>
                        <a:pt x="29" y="43"/>
                      </a:cubicBezTo>
                      <a:cubicBezTo>
                        <a:pt x="58" y="63"/>
                        <a:pt x="59" y="61"/>
                        <a:pt x="80" y="71"/>
                      </a:cubicBezTo>
                      <a:cubicBezTo>
                        <a:pt x="92" y="78"/>
                        <a:pt x="102" y="83"/>
                        <a:pt x="111" y="83"/>
                      </a:cubicBezTo>
                      <a:cubicBezTo>
                        <a:pt x="117" y="83"/>
                        <a:pt x="123" y="81"/>
                        <a:pt x="128" y="74"/>
                      </a:cubicBezTo>
                      <a:cubicBezTo>
                        <a:pt x="140" y="57"/>
                        <a:pt x="145" y="44"/>
                        <a:pt x="125" y="39"/>
                      </a:cubicBezTo>
                      <a:cubicBezTo>
                        <a:pt x="123" y="39"/>
                        <a:pt x="120" y="39"/>
                        <a:pt x="117" y="39"/>
                      </a:cubicBezTo>
                      <a:cubicBezTo>
                        <a:pt x="112" y="39"/>
                        <a:pt x="105" y="40"/>
                        <a:pt x="99" y="40"/>
                      </a:cubicBezTo>
                      <a:cubicBezTo>
                        <a:pt x="92" y="41"/>
                        <a:pt x="86" y="42"/>
                        <a:pt x="79" y="42"/>
                      </a:cubicBezTo>
                      <a:cubicBezTo>
                        <a:pt x="71" y="42"/>
                        <a:pt x="63" y="41"/>
                        <a:pt x="57" y="35"/>
                      </a:cubicBezTo>
                      <a:cubicBezTo>
                        <a:pt x="40" y="21"/>
                        <a:pt x="33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4" name="Freeform 330"/>
                <p:cNvSpPr/>
                <p:nvPr/>
              </p:nvSpPr>
              <p:spPr bwMode="auto">
                <a:xfrm>
                  <a:off x="4410" y="2970"/>
                  <a:ext cx="128" cy="98"/>
                </a:xfrm>
                <a:custGeom>
                  <a:avLst/>
                  <a:gdLst>
                    <a:gd name="T0" fmla="*/ 101 w 117"/>
                    <a:gd name="T1" fmla="*/ 0 h 89"/>
                    <a:gd name="T2" fmla="*/ 64 w 117"/>
                    <a:gd name="T3" fmla="*/ 38 h 89"/>
                    <a:gd name="T4" fmla="*/ 47 w 117"/>
                    <a:gd name="T5" fmla="*/ 64 h 89"/>
                    <a:gd name="T6" fmla="*/ 40 w 117"/>
                    <a:gd name="T7" fmla="*/ 62 h 89"/>
                    <a:gd name="T8" fmla="*/ 9 w 117"/>
                    <a:gd name="T9" fmla="*/ 46 h 89"/>
                    <a:gd name="T10" fmla="*/ 0 w 117"/>
                    <a:gd name="T11" fmla="*/ 54 h 89"/>
                    <a:gd name="T12" fmla="*/ 18 w 117"/>
                    <a:gd name="T13" fmla="*/ 89 h 89"/>
                    <a:gd name="T14" fmla="*/ 21 w 117"/>
                    <a:gd name="T15" fmla="*/ 89 h 89"/>
                    <a:gd name="T16" fmla="*/ 92 w 117"/>
                    <a:gd name="T17" fmla="*/ 61 h 89"/>
                    <a:gd name="T18" fmla="*/ 103 w 117"/>
                    <a:gd name="T19" fmla="*/ 0 h 89"/>
                    <a:gd name="T20" fmla="*/ 101 w 117"/>
                    <a:gd name="T21" fmla="*/ 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7" h="89">
                      <a:moveTo>
                        <a:pt x="101" y="0"/>
                      </a:moveTo>
                      <a:cubicBezTo>
                        <a:pt x="87" y="0"/>
                        <a:pt x="70" y="22"/>
                        <a:pt x="64" y="38"/>
                      </a:cubicBezTo>
                      <a:cubicBezTo>
                        <a:pt x="59" y="51"/>
                        <a:pt x="57" y="64"/>
                        <a:pt x="47" y="64"/>
                      </a:cubicBezTo>
                      <a:cubicBezTo>
                        <a:pt x="45" y="64"/>
                        <a:pt x="42" y="63"/>
                        <a:pt x="40" y="62"/>
                      </a:cubicBezTo>
                      <a:cubicBezTo>
                        <a:pt x="28" y="58"/>
                        <a:pt x="17" y="46"/>
                        <a:pt x="9" y="46"/>
                      </a:cubicBezTo>
                      <a:cubicBezTo>
                        <a:pt x="5" y="46"/>
                        <a:pt x="2" y="48"/>
                        <a:pt x="0" y="54"/>
                      </a:cubicBezTo>
                      <a:cubicBezTo>
                        <a:pt x="0" y="54"/>
                        <a:pt x="3" y="89"/>
                        <a:pt x="18" y="89"/>
                      </a:cubicBezTo>
                      <a:cubicBezTo>
                        <a:pt x="19" y="89"/>
                        <a:pt x="20" y="89"/>
                        <a:pt x="21" y="89"/>
                      </a:cubicBezTo>
                      <a:cubicBezTo>
                        <a:pt x="38" y="83"/>
                        <a:pt x="82" y="81"/>
                        <a:pt x="92" y="61"/>
                      </a:cubicBezTo>
                      <a:cubicBezTo>
                        <a:pt x="103" y="40"/>
                        <a:pt x="117" y="3"/>
                        <a:pt x="103" y="0"/>
                      </a:cubicBezTo>
                      <a:cubicBezTo>
                        <a:pt x="102" y="0"/>
                        <a:pt x="101" y="0"/>
                        <a:pt x="10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5" name="Freeform 331"/>
                <p:cNvSpPr/>
                <p:nvPr/>
              </p:nvSpPr>
              <p:spPr bwMode="auto">
                <a:xfrm>
                  <a:off x="4543" y="2749"/>
                  <a:ext cx="93" cy="114"/>
                </a:xfrm>
                <a:custGeom>
                  <a:avLst/>
                  <a:gdLst>
                    <a:gd name="T0" fmla="*/ 24 w 85"/>
                    <a:gd name="T1" fmla="*/ 0 h 104"/>
                    <a:gd name="T2" fmla="*/ 0 w 85"/>
                    <a:gd name="T3" fmla="*/ 5 h 104"/>
                    <a:gd name="T4" fmla="*/ 29 w 85"/>
                    <a:gd name="T5" fmla="*/ 58 h 104"/>
                    <a:gd name="T6" fmla="*/ 34 w 85"/>
                    <a:gd name="T7" fmla="*/ 103 h 104"/>
                    <a:gd name="T8" fmla="*/ 40 w 85"/>
                    <a:gd name="T9" fmla="*/ 104 h 104"/>
                    <a:gd name="T10" fmla="*/ 80 w 85"/>
                    <a:gd name="T11" fmla="*/ 62 h 104"/>
                    <a:gd name="T12" fmla="*/ 54 w 85"/>
                    <a:gd name="T13" fmla="*/ 9 h 104"/>
                    <a:gd name="T14" fmla="*/ 24 w 85"/>
                    <a:gd name="T15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5" h="104">
                      <a:moveTo>
                        <a:pt x="24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3" y="39"/>
                        <a:pt x="29" y="58"/>
                      </a:cubicBezTo>
                      <a:cubicBezTo>
                        <a:pt x="25" y="78"/>
                        <a:pt x="15" y="96"/>
                        <a:pt x="34" y="103"/>
                      </a:cubicBezTo>
                      <a:cubicBezTo>
                        <a:pt x="36" y="104"/>
                        <a:pt x="38" y="104"/>
                        <a:pt x="40" y="104"/>
                      </a:cubicBezTo>
                      <a:cubicBezTo>
                        <a:pt x="57" y="104"/>
                        <a:pt x="75" y="82"/>
                        <a:pt x="80" y="62"/>
                      </a:cubicBezTo>
                      <a:cubicBezTo>
                        <a:pt x="85" y="39"/>
                        <a:pt x="77" y="27"/>
                        <a:pt x="54" y="9"/>
                      </a:cubicBezTo>
                      <a:cubicBezTo>
                        <a:pt x="44" y="2"/>
                        <a:pt x="34" y="0"/>
                        <a:pt x="2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6" name="Freeform 332"/>
                <p:cNvSpPr/>
                <p:nvPr/>
              </p:nvSpPr>
              <p:spPr bwMode="auto">
                <a:xfrm>
                  <a:off x="4352" y="2618"/>
                  <a:ext cx="132" cy="73"/>
                </a:xfrm>
                <a:custGeom>
                  <a:avLst/>
                  <a:gdLst>
                    <a:gd name="T0" fmla="*/ 51 w 120"/>
                    <a:gd name="T1" fmla="*/ 0 h 67"/>
                    <a:gd name="T2" fmla="*/ 30 w 120"/>
                    <a:gd name="T3" fmla="*/ 3 h 67"/>
                    <a:gd name="T4" fmla="*/ 1 w 120"/>
                    <a:gd name="T5" fmla="*/ 50 h 67"/>
                    <a:gd name="T6" fmla="*/ 11 w 120"/>
                    <a:gd name="T7" fmla="*/ 60 h 67"/>
                    <a:gd name="T8" fmla="*/ 56 w 120"/>
                    <a:gd name="T9" fmla="*/ 49 h 67"/>
                    <a:gd name="T10" fmla="*/ 62 w 120"/>
                    <a:gd name="T11" fmla="*/ 49 h 67"/>
                    <a:gd name="T12" fmla="*/ 101 w 120"/>
                    <a:gd name="T13" fmla="*/ 66 h 67"/>
                    <a:gd name="T14" fmla="*/ 105 w 120"/>
                    <a:gd name="T15" fmla="*/ 67 h 67"/>
                    <a:gd name="T16" fmla="*/ 99 w 120"/>
                    <a:gd name="T17" fmla="*/ 23 h 67"/>
                    <a:gd name="T18" fmla="*/ 51 w 120"/>
                    <a:gd name="T19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0" h="67">
                      <a:moveTo>
                        <a:pt x="51" y="0"/>
                      </a:moveTo>
                      <a:cubicBezTo>
                        <a:pt x="44" y="0"/>
                        <a:pt x="38" y="1"/>
                        <a:pt x="30" y="3"/>
                      </a:cubicBezTo>
                      <a:cubicBezTo>
                        <a:pt x="0" y="10"/>
                        <a:pt x="1" y="50"/>
                        <a:pt x="1" y="50"/>
                      </a:cubicBezTo>
                      <a:cubicBezTo>
                        <a:pt x="1" y="58"/>
                        <a:pt x="5" y="60"/>
                        <a:pt x="11" y="60"/>
                      </a:cubicBezTo>
                      <a:cubicBezTo>
                        <a:pt x="23" y="60"/>
                        <a:pt x="41" y="51"/>
                        <a:pt x="56" y="49"/>
                      </a:cubicBezTo>
                      <a:cubicBezTo>
                        <a:pt x="58" y="49"/>
                        <a:pt x="60" y="49"/>
                        <a:pt x="62" y="49"/>
                      </a:cubicBezTo>
                      <a:cubicBezTo>
                        <a:pt x="79" y="49"/>
                        <a:pt x="84" y="62"/>
                        <a:pt x="101" y="66"/>
                      </a:cubicBezTo>
                      <a:cubicBezTo>
                        <a:pt x="103" y="66"/>
                        <a:pt x="104" y="67"/>
                        <a:pt x="105" y="67"/>
                      </a:cubicBezTo>
                      <a:cubicBezTo>
                        <a:pt x="120" y="67"/>
                        <a:pt x="115" y="40"/>
                        <a:pt x="99" y="23"/>
                      </a:cubicBezTo>
                      <a:cubicBezTo>
                        <a:pt x="86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7" name="Freeform 333"/>
                <p:cNvSpPr/>
                <p:nvPr/>
              </p:nvSpPr>
              <p:spPr bwMode="auto">
                <a:xfrm>
                  <a:off x="4269" y="2201"/>
                  <a:ext cx="221" cy="246"/>
                </a:xfrm>
                <a:custGeom>
                  <a:avLst/>
                  <a:gdLst>
                    <a:gd name="T0" fmla="*/ 42 w 202"/>
                    <a:gd name="T1" fmla="*/ 25 h 224"/>
                    <a:gd name="T2" fmla="*/ 9 w 202"/>
                    <a:gd name="T3" fmla="*/ 16 h 224"/>
                    <a:gd name="T4" fmla="*/ 0 w 202"/>
                    <a:gd name="T5" fmla="*/ 80 h 224"/>
                    <a:gd name="T6" fmla="*/ 161 w 202"/>
                    <a:gd name="T7" fmla="*/ 222 h 224"/>
                    <a:gd name="T8" fmla="*/ 202 w 202"/>
                    <a:gd name="T9" fmla="*/ 201 h 224"/>
                    <a:gd name="T10" fmla="*/ 177 w 202"/>
                    <a:gd name="T11" fmla="*/ 179 h 224"/>
                    <a:gd name="T12" fmla="*/ 176 w 202"/>
                    <a:gd name="T13" fmla="*/ 60 h 224"/>
                    <a:gd name="T14" fmla="*/ 123 w 202"/>
                    <a:gd name="T15" fmla="*/ 53 h 224"/>
                    <a:gd name="T16" fmla="*/ 42 w 202"/>
                    <a:gd name="T17" fmla="*/ 25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2" h="224">
                      <a:moveTo>
                        <a:pt x="42" y="25"/>
                      </a:moveTo>
                      <a:cubicBezTo>
                        <a:pt x="42" y="25"/>
                        <a:pt x="15" y="0"/>
                        <a:pt x="9" y="16"/>
                      </a:cubicBezTo>
                      <a:cubicBezTo>
                        <a:pt x="3" y="32"/>
                        <a:pt x="0" y="80"/>
                        <a:pt x="0" y="80"/>
                      </a:cubicBezTo>
                      <a:cubicBezTo>
                        <a:pt x="0" y="80"/>
                        <a:pt x="142" y="224"/>
                        <a:pt x="161" y="222"/>
                      </a:cubicBezTo>
                      <a:cubicBezTo>
                        <a:pt x="180" y="220"/>
                        <a:pt x="202" y="201"/>
                        <a:pt x="202" y="201"/>
                      </a:cubicBezTo>
                      <a:cubicBezTo>
                        <a:pt x="177" y="179"/>
                        <a:pt x="177" y="179"/>
                        <a:pt x="177" y="179"/>
                      </a:cubicBezTo>
                      <a:cubicBezTo>
                        <a:pt x="177" y="179"/>
                        <a:pt x="192" y="66"/>
                        <a:pt x="176" y="60"/>
                      </a:cubicBezTo>
                      <a:cubicBezTo>
                        <a:pt x="160" y="54"/>
                        <a:pt x="123" y="53"/>
                        <a:pt x="123" y="53"/>
                      </a:cubicBezTo>
                      <a:cubicBezTo>
                        <a:pt x="42" y="25"/>
                        <a:pt x="42" y="25"/>
                        <a:pt x="42" y="2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8" name="Freeform 334"/>
                <p:cNvSpPr/>
                <p:nvPr/>
              </p:nvSpPr>
              <p:spPr bwMode="auto">
                <a:xfrm>
                  <a:off x="4062" y="2104"/>
                  <a:ext cx="555" cy="523"/>
                </a:xfrm>
                <a:custGeom>
                  <a:avLst/>
                  <a:gdLst>
                    <a:gd name="T0" fmla="*/ 127 w 507"/>
                    <a:gd name="T1" fmla="*/ 271 h 477"/>
                    <a:gd name="T2" fmla="*/ 30 w 507"/>
                    <a:gd name="T3" fmla="*/ 180 h 477"/>
                    <a:gd name="T4" fmla="*/ 59 w 507"/>
                    <a:gd name="T5" fmla="*/ 102 h 477"/>
                    <a:gd name="T6" fmla="*/ 214 w 507"/>
                    <a:gd name="T7" fmla="*/ 160 h 477"/>
                    <a:gd name="T8" fmla="*/ 218 w 507"/>
                    <a:gd name="T9" fmla="*/ 125 h 477"/>
                    <a:gd name="T10" fmla="*/ 270 w 507"/>
                    <a:gd name="T11" fmla="*/ 1 h 477"/>
                    <a:gd name="T12" fmla="*/ 296 w 507"/>
                    <a:gd name="T13" fmla="*/ 185 h 477"/>
                    <a:gd name="T14" fmla="*/ 412 w 507"/>
                    <a:gd name="T15" fmla="*/ 121 h 477"/>
                    <a:gd name="T16" fmla="*/ 502 w 507"/>
                    <a:gd name="T17" fmla="*/ 215 h 477"/>
                    <a:gd name="T18" fmla="*/ 321 w 507"/>
                    <a:gd name="T19" fmla="*/ 267 h 477"/>
                    <a:gd name="T20" fmla="*/ 395 w 507"/>
                    <a:gd name="T21" fmla="*/ 328 h 477"/>
                    <a:gd name="T22" fmla="*/ 333 w 507"/>
                    <a:gd name="T23" fmla="*/ 445 h 477"/>
                    <a:gd name="T24" fmla="*/ 259 w 507"/>
                    <a:gd name="T25" fmla="*/ 433 h 477"/>
                    <a:gd name="T26" fmla="*/ 240 w 507"/>
                    <a:gd name="T27" fmla="*/ 328 h 477"/>
                    <a:gd name="T28" fmla="*/ 209 w 507"/>
                    <a:gd name="T29" fmla="*/ 420 h 477"/>
                    <a:gd name="T30" fmla="*/ 90 w 507"/>
                    <a:gd name="T31" fmla="*/ 379 h 477"/>
                    <a:gd name="T32" fmla="*/ 127 w 507"/>
                    <a:gd name="T33" fmla="*/ 271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7" h="477">
                      <a:moveTo>
                        <a:pt x="127" y="271"/>
                      </a:moveTo>
                      <a:cubicBezTo>
                        <a:pt x="127" y="271"/>
                        <a:pt x="0" y="269"/>
                        <a:pt x="30" y="180"/>
                      </a:cubicBezTo>
                      <a:cubicBezTo>
                        <a:pt x="30" y="180"/>
                        <a:pt x="3" y="121"/>
                        <a:pt x="59" y="102"/>
                      </a:cubicBezTo>
                      <a:cubicBezTo>
                        <a:pt x="115" y="83"/>
                        <a:pt x="193" y="143"/>
                        <a:pt x="214" y="160"/>
                      </a:cubicBezTo>
                      <a:cubicBezTo>
                        <a:pt x="235" y="177"/>
                        <a:pt x="224" y="133"/>
                        <a:pt x="218" y="125"/>
                      </a:cubicBezTo>
                      <a:cubicBezTo>
                        <a:pt x="212" y="116"/>
                        <a:pt x="185" y="0"/>
                        <a:pt x="270" y="1"/>
                      </a:cubicBezTo>
                      <a:cubicBezTo>
                        <a:pt x="355" y="2"/>
                        <a:pt x="372" y="57"/>
                        <a:pt x="296" y="185"/>
                      </a:cubicBezTo>
                      <a:cubicBezTo>
                        <a:pt x="296" y="185"/>
                        <a:pt x="367" y="119"/>
                        <a:pt x="412" y="121"/>
                      </a:cubicBezTo>
                      <a:cubicBezTo>
                        <a:pt x="457" y="122"/>
                        <a:pt x="507" y="144"/>
                        <a:pt x="502" y="215"/>
                      </a:cubicBezTo>
                      <a:cubicBezTo>
                        <a:pt x="496" y="287"/>
                        <a:pt x="321" y="267"/>
                        <a:pt x="321" y="267"/>
                      </a:cubicBezTo>
                      <a:cubicBezTo>
                        <a:pt x="321" y="267"/>
                        <a:pt x="376" y="306"/>
                        <a:pt x="395" y="328"/>
                      </a:cubicBezTo>
                      <a:cubicBezTo>
                        <a:pt x="415" y="351"/>
                        <a:pt x="403" y="414"/>
                        <a:pt x="333" y="445"/>
                      </a:cubicBezTo>
                      <a:cubicBezTo>
                        <a:pt x="264" y="477"/>
                        <a:pt x="266" y="454"/>
                        <a:pt x="259" y="433"/>
                      </a:cubicBezTo>
                      <a:cubicBezTo>
                        <a:pt x="251" y="412"/>
                        <a:pt x="246" y="321"/>
                        <a:pt x="240" y="328"/>
                      </a:cubicBezTo>
                      <a:cubicBezTo>
                        <a:pt x="234" y="335"/>
                        <a:pt x="248" y="395"/>
                        <a:pt x="209" y="420"/>
                      </a:cubicBezTo>
                      <a:cubicBezTo>
                        <a:pt x="169" y="445"/>
                        <a:pt x="122" y="415"/>
                        <a:pt x="90" y="379"/>
                      </a:cubicBezTo>
                      <a:cubicBezTo>
                        <a:pt x="58" y="343"/>
                        <a:pt x="73" y="293"/>
                        <a:pt x="127" y="27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9" name="Freeform 335"/>
                <p:cNvSpPr/>
                <p:nvPr/>
              </p:nvSpPr>
              <p:spPr bwMode="auto">
                <a:xfrm>
                  <a:off x="4268" y="2360"/>
                  <a:ext cx="58" cy="20"/>
                </a:xfrm>
                <a:custGeom>
                  <a:avLst/>
                  <a:gdLst>
                    <a:gd name="T0" fmla="*/ 0 w 53"/>
                    <a:gd name="T1" fmla="*/ 14 h 18"/>
                    <a:gd name="T2" fmla="*/ 44 w 53"/>
                    <a:gd name="T3" fmla="*/ 9 h 18"/>
                    <a:gd name="T4" fmla="*/ 0 w 53"/>
                    <a:gd name="T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3" h="18">
                      <a:moveTo>
                        <a:pt x="0" y="14"/>
                      </a:moveTo>
                      <a:cubicBezTo>
                        <a:pt x="0" y="14"/>
                        <a:pt x="53" y="0"/>
                        <a:pt x="44" y="9"/>
                      </a:cubicBezTo>
                      <a:cubicBezTo>
                        <a:pt x="35" y="18"/>
                        <a:pt x="0" y="14"/>
                        <a:pt x="0" y="14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0" name="Freeform 336"/>
                <p:cNvSpPr/>
                <p:nvPr/>
              </p:nvSpPr>
              <p:spPr bwMode="auto">
                <a:xfrm>
                  <a:off x="4320" y="2385"/>
                  <a:ext cx="16" cy="49"/>
                </a:xfrm>
                <a:custGeom>
                  <a:avLst/>
                  <a:gdLst>
                    <a:gd name="T0" fmla="*/ 5 w 14"/>
                    <a:gd name="T1" fmla="*/ 44 h 44"/>
                    <a:gd name="T2" fmla="*/ 7 w 14"/>
                    <a:gd name="T3" fmla="*/ 5 h 44"/>
                    <a:gd name="T4" fmla="*/ 5 w 14"/>
                    <a:gd name="T5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4">
                      <a:moveTo>
                        <a:pt x="5" y="44"/>
                      </a:moveTo>
                      <a:cubicBezTo>
                        <a:pt x="5" y="44"/>
                        <a:pt x="0" y="0"/>
                        <a:pt x="7" y="5"/>
                      </a:cubicBezTo>
                      <a:cubicBezTo>
                        <a:pt x="14" y="11"/>
                        <a:pt x="8" y="36"/>
                        <a:pt x="5" y="44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1" name="Freeform 337"/>
                <p:cNvSpPr/>
                <p:nvPr/>
              </p:nvSpPr>
              <p:spPr bwMode="auto">
                <a:xfrm>
                  <a:off x="4313" y="2302"/>
                  <a:ext cx="27" cy="26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3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3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2" name="Freeform 338"/>
                <p:cNvSpPr/>
                <p:nvPr/>
              </p:nvSpPr>
              <p:spPr bwMode="auto">
                <a:xfrm>
                  <a:off x="4291" y="2335"/>
                  <a:ext cx="27" cy="25"/>
                </a:xfrm>
                <a:custGeom>
                  <a:avLst/>
                  <a:gdLst>
                    <a:gd name="T0" fmla="*/ 23 w 25"/>
                    <a:gd name="T1" fmla="*/ 15 h 23"/>
                    <a:gd name="T2" fmla="*/ 9 w 25"/>
                    <a:gd name="T3" fmla="*/ 21 h 23"/>
                    <a:gd name="T4" fmla="*/ 2 w 25"/>
                    <a:gd name="T5" fmla="*/ 7 h 23"/>
                    <a:gd name="T6" fmla="*/ 16 w 25"/>
                    <a:gd name="T7" fmla="*/ 2 h 23"/>
                    <a:gd name="T8" fmla="*/ 23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5"/>
                      </a:moveTo>
                      <a:cubicBezTo>
                        <a:pt x="21" y="20"/>
                        <a:pt x="15" y="23"/>
                        <a:pt x="9" y="21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3" name="Freeform 339"/>
                <p:cNvSpPr/>
                <p:nvPr/>
              </p:nvSpPr>
              <p:spPr bwMode="auto">
                <a:xfrm>
                  <a:off x="4343" y="2355"/>
                  <a:ext cx="28" cy="25"/>
                </a:xfrm>
                <a:custGeom>
                  <a:avLst/>
                  <a:gdLst>
                    <a:gd name="T0" fmla="*/ 23 w 25"/>
                    <a:gd name="T1" fmla="*/ 15 h 23"/>
                    <a:gd name="T2" fmla="*/ 9 w 25"/>
                    <a:gd name="T3" fmla="*/ 21 h 23"/>
                    <a:gd name="T4" fmla="*/ 2 w 25"/>
                    <a:gd name="T5" fmla="*/ 7 h 23"/>
                    <a:gd name="T6" fmla="*/ 16 w 25"/>
                    <a:gd name="T7" fmla="*/ 2 h 23"/>
                    <a:gd name="T8" fmla="*/ 23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5"/>
                      </a:moveTo>
                      <a:cubicBezTo>
                        <a:pt x="21" y="20"/>
                        <a:pt x="15" y="23"/>
                        <a:pt x="9" y="21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4" name="Freeform 340"/>
                <p:cNvSpPr/>
                <p:nvPr/>
              </p:nvSpPr>
              <p:spPr bwMode="auto">
                <a:xfrm>
                  <a:off x="4359" y="2313"/>
                  <a:ext cx="27" cy="25"/>
                </a:xfrm>
                <a:custGeom>
                  <a:avLst/>
                  <a:gdLst>
                    <a:gd name="T0" fmla="*/ 23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3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6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5" name="Freeform 341"/>
                <p:cNvSpPr/>
                <p:nvPr/>
              </p:nvSpPr>
              <p:spPr bwMode="auto">
                <a:xfrm>
                  <a:off x="4398" y="2351"/>
                  <a:ext cx="28" cy="26"/>
                </a:xfrm>
                <a:custGeom>
                  <a:avLst/>
                  <a:gdLst>
                    <a:gd name="T0" fmla="*/ 23 w 25"/>
                    <a:gd name="T1" fmla="*/ 15 h 23"/>
                    <a:gd name="T2" fmla="*/ 9 w 25"/>
                    <a:gd name="T3" fmla="*/ 21 h 23"/>
                    <a:gd name="T4" fmla="*/ 2 w 25"/>
                    <a:gd name="T5" fmla="*/ 7 h 23"/>
                    <a:gd name="T6" fmla="*/ 16 w 25"/>
                    <a:gd name="T7" fmla="*/ 2 h 23"/>
                    <a:gd name="T8" fmla="*/ 23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5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6" name="Freeform 342"/>
                <p:cNvSpPr/>
                <p:nvPr/>
              </p:nvSpPr>
              <p:spPr bwMode="auto">
                <a:xfrm>
                  <a:off x="4370" y="2401"/>
                  <a:ext cx="27" cy="25"/>
                </a:xfrm>
                <a:custGeom>
                  <a:avLst/>
                  <a:gdLst>
                    <a:gd name="T0" fmla="*/ 23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3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6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7" name="Freeform 343"/>
                <p:cNvSpPr/>
                <p:nvPr/>
              </p:nvSpPr>
              <p:spPr bwMode="auto">
                <a:xfrm>
                  <a:off x="4319" y="2392"/>
                  <a:ext cx="28" cy="25"/>
                </a:xfrm>
                <a:custGeom>
                  <a:avLst/>
                  <a:gdLst>
                    <a:gd name="T0" fmla="*/ 23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3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6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8" name="Freeform 344"/>
                <p:cNvSpPr/>
                <p:nvPr/>
              </p:nvSpPr>
              <p:spPr bwMode="auto">
                <a:xfrm>
                  <a:off x="4341" y="2280"/>
                  <a:ext cx="28" cy="25"/>
                </a:xfrm>
                <a:custGeom>
                  <a:avLst/>
                  <a:gdLst>
                    <a:gd name="T0" fmla="*/ 23 w 25"/>
                    <a:gd name="T1" fmla="*/ 15 h 23"/>
                    <a:gd name="T2" fmla="*/ 9 w 25"/>
                    <a:gd name="T3" fmla="*/ 21 h 23"/>
                    <a:gd name="T4" fmla="*/ 2 w 25"/>
                    <a:gd name="T5" fmla="*/ 7 h 23"/>
                    <a:gd name="T6" fmla="*/ 16 w 25"/>
                    <a:gd name="T7" fmla="*/ 2 h 23"/>
                    <a:gd name="T8" fmla="*/ 23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5"/>
                      </a:moveTo>
                      <a:cubicBezTo>
                        <a:pt x="21" y="20"/>
                        <a:pt x="15" y="23"/>
                        <a:pt x="9" y="21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9" name="Freeform 345"/>
                <p:cNvSpPr>
                  <a:spLocks noEditPoints="1"/>
                </p:cNvSpPr>
                <p:nvPr/>
              </p:nvSpPr>
              <p:spPr bwMode="auto">
                <a:xfrm>
                  <a:off x="4242" y="2231"/>
                  <a:ext cx="256" cy="227"/>
                </a:xfrm>
                <a:custGeom>
                  <a:avLst/>
                  <a:gdLst>
                    <a:gd name="T0" fmla="*/ 102 w 234"/>
                    <a:gd name="T1" fmla="*/ 134 h 207"/>
                    <a:gd name="T2" fmla="*/ 105 w 234"/>
                    <a:gd name="T3" fmla="*/ 114 h 207"/>
                    <a:gd name="T4" fmla="*/ 116 w 234"/>
                    <a:gd name="T5" fmla="*/ 128 h 207"/>
                    <a:gd name="T6" fmla="*/ 97 w 234"/>
                    <a:gd name="T7" fmla="*/ 0 h 207"/>
                    <a:gd name="T8" fmla="*/ 81 w 234"/>
                    <a:gd name="T9" fmla="*/ 68 h 207"/>
                    <a:gd name="T10" fmla="*/ 16 w 234"/>
                    <a:gd name="T11" fmla="*/ 53 h 207"/>
                    <a:gd name="T12" fmla="*/ 67 w 234"/>
                    <a:gd name="T13" fmla="*/ 73 h 207"/>
                    <a:gd name="T14" fmla="*/ 81 w 234"/>
                    <a:gd name="T15" fmla="*/ 68 h 207"/>
                    <a:gd name="T16" fmla="*/ 78 w 234"/>
                    <a:gd name="T17" fmla="*/ 87 h 207"/>
                    <a:gd name="T18" fmla="*/ 74 w 234"/>
                    <a:gd name="T19" fmla="*/ 86 h 207"/>
                    <a:gd name="T20" fmla="*/ 46 w 234"/>
                    <a:gd name="T21" fmla="*/ 104 h 207"/>
                    <a:gd name="T22" fmla="*/ 56 w 234"/>
                    <a:gd name="T23" fmla="*/ 96 h 207"/>
                    <a:gd name="T24" fmla="*/ 68 w 234"/>
                    <a:gd name="T25" fmla="*/ 110 h 207"/>
                    <a:gd name="T26" fmla="*/ 36 w 234"/>
                    <a:gd name="T27" fmla="*/ 177 h 207"/>
                    <a:gd name="T28" fmla="*/ 92 w 234"/>
                    <a:gd name="T29" fmla="*/ 138 h 207"/>
                    <a:gd name="T30" fmla="*/ 130 w 234"/>
                    <a:gd name="T31" fmla="*/ 207 h 207"/>
                    <a:gd name="T32" fmla="*/ 127 w 234"/>
                    <a:gd name="T33" fmla="*/ 176 h 207"/>
                    <a:gd name="T34" fmla="*/ 119 w 234"/>
                    <a:gd name="T35" fmla="*/ 163 h 207"/>
                    <a:gd name="T36" fmla="*/ 127 w 234"/>
                    <a:gd name="T37" fmla="*/ 131 h 207"/>
                    <a:gd name="T38" fmla="*/ 168 w 234"/>
                    <a:gd name="T39" fmla="*/ 133 h 207"/>
                    <a:gd name="T40" fmla="*/ 183 w 234"/>
                    <a:gd name="T41" fmla="*/ 122 h 207"/>
                    <a:gd name="T42" fmla="*/ 167 w 234"/>
                    <a:gd name="T43" fmla="*/ 122 h 207"/>
                    <a:gd name="T44" fmla="*/ 156 w 234"/>
                    <a:gd name="T45" fmla="*/ 132 h 207"/>
                    <a:gd name="T46" fmla="*/ 144 w 234"/>
                    <a:gd name="T47" fmla="*/ 120 h 207"/>
                    <a:gd name="T48" fmla="*/ 145 w 234"/>
                    <a:gd name="T49" fmla="*/ 117 h 207"/>
                    <a:gd name="T50" fmla="*/ 206 w 234"/>
                    <a:gd name="T51" fmla="*/ 80 h 207"/>
                    <a:gd name="T52" fmla="*/ 125 w 234"/>
                    <a:gd name="T53" fmla="*/ 105 h 207"/>
                    <a:gd name="T54" fmla="*/ 121 w 234"/>
                    <a:gd name="T55" fmla="*/ 97 h 207"/>
                    <a:gd name="T56" fmla="*/ 109 w 234"/>
                    <a:gd name="T57" fmla="*/ 83 h 207"/>
                    <a:gd name="T58" fmla="*/ 123 w 234"/>
                    <a:gd name="T59" fmla="*/ 77 h 207"/>
                    <a:gd name="T60" fmla="*/ 121 w 234"/>
                    <a:gd name="T61" fmla="*/ 50 h 207"/>
                    <a:gd name="T62" fmla="*/ 111 w 234"/>
                    <a:gd name="T63" fmla="*/ 70 h 207"/>
                    <a:gd name="T64" fmla="*/ 104 w 234"/>
                    <a:gd name="T65" fmla="*/ 66 h 207"/>
                    <a:gd name="T66" fmla="*/ 93 w 234"/>
                    <a:gd name="T67" fmla="*/ 52 h 207"/>
                    <a:gd name="T68" fmla="*/ 107 w 234"/>
                    <a:gd name="T69" fmla="*/ 47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4" h="207">
                      <a:moveTo>
                        <a:pt x="107" y="134"/>
                      </a:moveTo>
                      <a:cubicBezTo>
                        <a:pt x="105" y="134"/>
                        <a:pt x="104" y="134"/>
                        <a:pt x="102" y="134"/>
                      </a:cubicBezTo>
                      <a:cubicBezTo>
                        <a:pt x="96" y="131"/>
                        <a:pt x="93" y="125"/>
                        <a:pt x="95" y="120"/>
                      </a:cubicBezTo>
                      <a:cubicBezTo>
                        <a:pt x="96" y="116"/>
                        <a:pt x="100" y="114"/>
                        <a:pt x="105" y="114"/>
                      </a:cubicBezTo>
                      <a:cubicBezTo>
                        <a:pt x="106" y="114"/>
                        <a:pt x="108" y="114"/>
                        <a:pt x="109" y="115"/>
                      </a:cubicBezTo>
                      <a:cubicBezTo>
                        <a:pt x="115" y="117"/>
                        <a:pt x="118" y="123"/>
                        <a:pt x="116" y="128"/>
                      </a:cubicBezTo>
                      <a:cubicBezTo>
                        <a:pt x="115" y="132"/>
                        <a:pt x="111" y="134"/>
                        <a:pt x="107" y="134"/>
                      </a:cubicBezTo>
                      <a:moveTo>
                        <a:pt x="97" y="0"/>
                      </a:moveTo>
                      <a:cubicBezTo>
                        <a:pt x="97" y="0"/>
                        <a:pt x="92" y="68"/>
                        <a:pt x="82" y="68"/>
                      </a:cubicBezTo>
                      <a:cubicBezTo>
                        <a:pt x="82" y="68"/>
                        <a:pt x="81" y="68"/>
                        <a:pt x="81" y="68"/>
                      </a:cubicBezTo>
                      <a:cubicBezTo>
                        <a:pt x="72" y="64"/>
                        <a:pt x="19" y="51"/>
                        <a:pt x="14" y="51"/>
                      </a:cubicBezTo>
                      <a:cubicBezTo>
                        <a:pt x="13" y="51"/>
                        <a:pt x="13" y="52"/>
                        <a:pt x="16" y="53"/>
                      </a:cubicBezTo>
                      <a:cubicBezTo>
                        <a:pt x="28" y="57"/>
                        <a:pt x="52" y="67"/>
                        <a:pt x="66" y="75"/>
                      </a:cubicBezTo>
                      <a:cubicBezTo>
                        <a:pt x="66" y="75"/>
                        <a:pt x="66" y="74"/>
                        <a:pt x="67" y="73"/>
                      </a:cubicBezTo>
                      <a:cubicBezTo>
                        <a:pt x="68" y="69"/>
                        <a:pt x="72" y="67"/>
                        <a:pt x="76" y="67"/>
                      </a:cubicBezTo>
                      <a:cubicBezTo>
                        <a:pt x="78" y="67"/>
                        <a:pt x="79" y="67"/>
                        <a:pt x="81" y="68"/>
                      </a:cubicBezTo>
                      <a:cubicBezTo>
                        <a:pt x="87" y="70"/>
                        <a:pt x="90" y="76"/>
                        <a:pt x="88" y="81"/>
                      </a:cubicBezTo>
                      <a:cubicBezTo>
                        <a:pt x="87" y="85"/>
                        <a:pt x="83" y="87"/>
                        <a:pt x="78" y="87"/>
                      </a:cubicBezTo>
                      <a:cubicBezTo>
                        <a:pt x="77" y="87"/>
                        <a:pt x="75" y="87"/>
                        <a:pt x="74" y="86"/>
                      </a:cubicBezTo>
                      <a:cubicBezTo>
                        <a:pt x="74" y="86"/>
                        <a:pt x="74" y="86"/>
                        <a:pt x="74" y="86"/>
                      </a:cubicBezTo>
                      <a:cubicBezTo>
                        <a:pt x="58" y="89"/>
                        <a:pt x="0" y="96"/>
                        <a:pt x="15" y="98"/>
                      </a:cubicBezTo>
                      <a:cubicBezTo>
                        <a:pt x="20" y="99"/>
                        <a:pt x="33" y="101"/>
                        <a:pt x="46" y="104"/>
                      </a:cubicBezTo>
                      <a:cubicBezTo>
                        <a:pt x="46" y="103"/>
                        <a:pt x="46" y="103"/>
                        <a:pt x="47" y="102"/>
                      </a:cubicBezTo>
                      <a:cubicBezTo>
                        <a:pt x="48" y="98"/>
                        <a:pt x="52" y="96"/>
                        <a:pt x="56" y="96"/>
                      </a:cubicBezTo>
                      <a:cubicBezTo>
                        <a:pt x="58" y="96"/>
                        <a:pt x="59" y="96"/>
                        <a:pt x="61" y="97"/>
                      </a:cubicBezTo>
                      <a:cubicBezTo>
                        <a:pt x="67" y="99"/>
                        <a:pt x="70" y="105"/>
                        <a:pt x="68" y="110"/>
                      </a:cubicBezTo>
                      <a:cubicBezTo>
                        <a:pt x="81" y="114"/>
                        <a:pt x="89" y="117"/>
                        <a:pt x="83" y="120"/>
                      </a:cubicBezTo>
                      <a:cubicBezTo>
                        <a:pt x="69" y="126"/>
                        <a:pt x="31" y="177"/>
                        <a:pt x="36" y="177"/>
                      </a:cubicBezTo>
                      <a:cubicBezTo>
                        <a:pt x="36" y="177"/>
                        <a:pt x="37" y="177"/>
                        <a:pt x="37" y="176"/>
                      </a:cubicBezTo>
                      <a:cubicBezTo>
                        <a:pt x="48" y="170"/>
                        <a:pt x="79" y="138"/>
                        <a:pt x="92" y="138"/>
                      </a:cubicBezTo>
                      <a:cubicBezTo>
                        <a:pt x="94" y="138"/>
                        <a:pt x="95" y="139"/>
                        <a:pt x="96" y="141"/>
                      </a:cubicBezTo>
                      <a:cubicBezTo>
                        <a:pt x="104" y="152"/>
                        <a:pt x="127" y="207"/>
                        <a:pt x="130" y="207"/>
                      </a:cubicBezTo>
                      <a:cubicBezTo>
                        <a:pt x="130" y="207"/>
                        <a:pt x="131" y="206"/>
                        <a:pt x="130" y="205"/>
                      </a:cubicBezTo>
                      <a:cubicBezTo>
                        <a:pt x="130" y="200"/>
                        <a:pt x="128" y="189"/>
                        <a:pt x="127" y="176"/>
                      </a:cubicBezTo>
                      <a:cubicBezTo>
                        <a:pt x="127" y="176"/>
                        <a:pt x="126" y="176"/>
                        <a:pt x="126" y="176"/>
                      </a:cubicBezTo>
                      <a:cubicBezTo>
                        <a:pt x="120" y="174"/>
                        <a:pt x="117" y="168"/>
                        <a:pt x="119" y="163"/>
                      </a:cubicBezTo>
                      <a:cubicBezTo>
                        <a:pt x="120" y="160"/>
                        <a:pt x="122" y="158"/>
                        <a:pt x="125" y="157"/>
                      </a:cubicBezTo>
                      <a:cubicBezTo>
                        <a:pt x="124" y="143"/>
                        <a:pt x="124" y="131"/>
                        <a:pt x="127" y="131"/>
                      </a:cubicBezTo>
                      <a:cubicBezTo>
                        <a:pt x="127" y="131"/>
                        <a:pt x="127" y="131"/>
                        <a:pt x="128" y="131"/>
                      </a:cubicBezTo>
                      <a:cubicBezTo>
                        <a:pt x="131" y="132"/>
                        <a:pt x="149" y="133"/>
                        <a:pt x="168" y="133"/>
                      </a:cubicBezTo>
                      <a:cubicBezTo>
                        <a:pt x="199" y="133"/>
                        <a:pt x="234" y="131"/>
                        <a:pt x="221" y="126"/>
                      </a:cubicBezTo>
                      <a:cubicBezTo>
                        <a:pt x="213" y="123"/>
                        <a:pt x="198" y="122"/>
                        <a:pt x="183" y="122"/>
                      </a:cubicBezTo>
                      <a:cubicBezTo>
                        <a:pt x="180" y="122"/>
                        <a:pt x="177" y="122"/>
                        <a:pt x="174" y="122"/>
                      </a:cubicBezTo>
                      <a:cubicBezTo>
                        <a:pt x="172" y="122"/>
                        <a:pt x="169" y="122"/>
                        <a:pt x="167" y="122"/>
                      </a:cubicBezTo>
                      <a:cubicBezTo>
                        <a:pt x="167" y="123"/>
                        <a:pt x="167" y="124"/>
                        <a:pt x="166" y="125"/>
                      </a:cubicBezTo>
                      <a:cubicBezTo>
                        <a:pt x="165" y="129"/>
                        <a:pt x="161" y="132"/>
                        <a:pt x="156" y="132"/>
                      </a:cubicBezTo>
                      <a:cubicBezTo>
                        <a:pt x="155" y="132"/>
                        <a:pt x="153" y="131"/>
                        <a:pt x="152" y="131"/>
                      </a:cubicBezTo>
                      <a:cubicBezTo>
                        <a:pt x="147" y="129"/>
                        <a:pt x="144" y="125"/>
                        <a:pt x="144" y="120"/>
                      </a:cubicBezTo>
                      <a:cubicBezTo>
                        <a:pt x="143" y="119"/>
                        <a:pt x="144" y="119"/>
                        <a:pt x="145" y="117"/>
                      </a:cubicBezTo>
                      <a:cubicBezTo>
                        <a:pt x="145" y="117"/>
                        <a:pt x="145" y="117"/>
                        <a:pt x="145" y="117"/>
                      </a:cubicBezTo>
                      <a:cubicBezTo>
                        <a:pt x="146" y="114"/>
                        <a:pt x="149" y="112"/>
                        <a:pt x="153" y="111"/>
                      </a:cubicBezTo>
                      <a:cubicBezTo>
                        <a:pt x="172" y="99"/>
                        <a:pt x="213" y="80"/>
                        <a:pt x="206" y="80"/>
                      </a:cubicBezTo>
                      <a:cubicBezTo>
                        <a:pt x="206" y="80"/>
                        <a:pt x="205" y="80"/>
                        <a:pt x="204" y="80"/>
                      </a:cubicBezTo>
                      <a:cubicBezTo>
                        <a:pt x="188" y="83"/>
                        <a:pt x="125" y="105"/>
                        <a:pt x="125" y="105"/>
                      </a:cubicBezTo>
                      <a:cubicBezTo>
                        <a:pt x="125" y="105"/>
                        <a:pt x="125" y="102"/>
                        <a:pt x="124" y="96"/>
                      </a:cubicBezTo>
                      <a:cubicBezTo>
                        <a:pt x="123" y="97"/>
                        <a:pt x="122" y="97"/>
                        <a:pt x="121" y="97"/>
                      </a:cubicBezTo>
                      <a:cubicBezTo>
                        <a:pt x="119" y="97"/>
                        <a:pt x="118" y="97"/>
                        <a:pt x="116" y="96"/>
                      </a:cubicBezTo>
                      <a:cubicBezTo>
                        <a:pt x="110" y="94"/>
                        <a:pt x="107" y="88"/>
                        <a:pt x="109" y="83"/>
                      </a:cubicBezTo>
                      <a:cubicBezTo>
                        <a:pt x="110" y="79"/>
                        <a:pt x="114" y="76"/>
                        <a:pt x="119" y="76"/>
                      </a:cubicBezTo>
                      <a:cubicBezTo>
                        <a:pt x="120" y="76"/>
                        <a:pt x="122" y="77"/>
                        <a:pt x="123" y="77"/>
                      </a:cubicBezTo>
                      <a:cubicBezTo>
                        <a:pt x="123" y="67"/>
                        <a:pt x="122" y="55"/>
                        <a:pt x="123" y="46"/>
                      </a:cubicBezTo>
                      <a:cubicBezTo>
                        <a:pt x="122" y="47"/>
                        <a:pt x="122" y="49"/>
                        <a:pt x="121" y="50"/>
                      </a:cubicBezTo>
                      <a:cubicBezTo>
                        <a:pt x="118" y="61"/>
                        <a:pt x="113" y="71"/>
                        <a:pt x="112" y="71"/>
                      </a:cubicBezTo>
                      <a:cubicBezTo>
                        <a:pt x="111" y="71"/>
                        <a:pt x="111" y="71"/>
                        <a:pt x="111" y="70"/>
                      </a:cubicBezTo>
                      <a:cubicBezTo>
                        <a:pt x="111" y="68"/>
                        <a:pt x="110" y="67"/>
                        <a:pt x="110" y="65"/>
                      </a:cubicBezTo>
                      <a:cubicBezTo>
                        <a:pt x="108" y="66"/>
                        <a:pt x="107" y="66"/>
                        <a:pt x="104" y="66"/>
                      </a:cubicBezTo>
                      <a:cubicBezTo>
                        <a:pt x="103" y="66"/>
                        <a:pt x="101" y="66"/>
                        <a:pt x="100" y="66"/>
                      </a:cubicBezTo>
                      <a:cubicBezTo>
                        <a:pt x="94" y="63"/>
                        <a:pt x="91" y="57"/>
                        <a:pt x="93" y="52"/>
                      </a:cubicBezTo>
                      <a:cubicBezTo>
                        <a:pt x="94" y="48"/>
                        <a:pt x="98" y="46"/>
                        <a:pt x="103" y="46"/>
                      </a:cubicBezTo>
                      <a:cubicBezTo>
                        <a:pt x="104" y="46"/>
                        <a:pt x="105" y="46"/>
                        <a:pt x="107" y="47"/>
                      </a:cubicBezTo>
                      <a:cubicBezTo>
                        <a:pt x="103" y="26"/>
                        <a:pt x="97" y="0"/>
                        <a:pt x="9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0" name="Freeform 346"/>
                <p:cNvSpPr/>
                <p:nvPr/>
              </p:nvSpPr>
              <p:spPr bwMode="auto">
                <a:xfrm>
                  <a:off x="4314" y="2304"/>
                  <a:ext cx="26" cy="22"/>
                </a:xfrm>
                <a:custGeom>
                  <a:avLst/>
                  <a:gdLst>
                    <a:gd name="T0" fmla="*/ 10 w 24"/>
                    <a:gd name="T1" fmla="*/ 0 h 20"/>
                    <a:gd name="T2" fmla="*/ 1 w 24"/>
                    <a:gd name="T3" fmla="*/ 6 h 20"/>
                    <a:gd name="T4" fmla="*/ 0 w 24"/>
                    <a:gd name="T5" fmla="*/ 8 h 20"/>
                    <a:gd name="T6" fmla="*/ 8 w 24"/>
                    <a:gd name="T7" fmla="*/ 19 h 20"/>
                    <a:gd name="T8" fmla="*/ 8 w 24"/>
                    <a:gd name="T9" fmla="*/ 19 h 20"/>
                    <a:gd name="T10" fmla="*/ 8 w 24"/>
                    <a:gd name="T11" fmla="*/ 19 h 20"/>
                    <a:gd name="T12" fmla="*/ 12 w 24"/>
                    <a:gd name="T13" fmla="*/ 20 h 20"/>
                    <a:gd name="T14" fmla="*/ 22 w 24"/>
                    <a:gd name="T15" fmla="*/ 14 h 20"/>
                    <a:gd name="T16" fmla="*/ 15 w 24"/>
                    <a:gd name="T17" fmla="*/ 1 h 20"/>
                    <a:gd name="T18" fmla="*/ 10 w 24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0">
                      <a:moveTo>
                        <a:pt x="10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10" y="14"/>
                        <a:pt x="14" y="18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7" y="20"/>
                        <a:pt x="21" y="18"/>
                        <a:pt x="22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1" name="Freeform 347"/>
                <p:cNvSpPr/>
                <p:nvPr/>
              </p:nvSpPr>
              <p:spPr bwMode="auto">
                <a:xfrm>
                  <a:off x="4292" y="2336"/>
                  <a:ext cx="26" cy="15"/>
                </a:xfrm>
                <a:custGeom>
                  <a:avLst/>
                  <a:gdLst>
                    <a:gd name="T0" fmla="*/ 10 w 24"/>
                    <a:gd name="T1" fmla="*/ 0 h 14"/>
                    <a:gd name="T2" fmla="*/ 1 w 24"/>
                    <a:gd name="T3" fmla="*/ 6 h 14"/>
                    <a:gd name="T4" fmla="*/ 0 w 24"/>
                    <a:gd name="T5" fmla="*/ 8 h 14"/>
                    <a:gd name="T6" fmla="*/ 22 w 24"/>
                    <a:gd name="T7" fmla="*/ 14 h 14"/>
                    <a:gd name="T8" fmla="*/ 15 w 24"/>
                    <a:gd name="T9" fmla="*/ 1 h 14"/>
                    <a:gd name="T10" fmla="*/ 10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0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0" y="7"/>
                        <a:pt x="0" y="7"/>
                        <a:pt x="0" y="8"/>
                      </a:cubicBezTo>
                      <a:cubicBezTo>
                        <a:pt x="8" y="10"/>
                        <a:pt x="16" y="12"/>
                        <a:pt x="22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2" name="Freeform 348"/>
                <p:cNvSpPr/>
                <p:nvPr/>
              </p:nvSpPr>
              <p:spPr bwMode="auto">
                <a:xfrm>
                  <a:off x="4343" y="2356"/>
                  <a:ext cx="28" cy="22"/>
                </a:xfrm>
                <a:custGeom>
                  <a:avLst/>
                  <a:gdLst>
                    <a:gd name="T0" fmla="*/ 12 w 25"/>
                    <a:gd name="T1" fmla="*/ 0 h 20"/>
                    <a:gd name="T2" fmla="*/ 2 w 25"/>
                    <a:gd name="T3" fmla="*/ 6 h 20"/>
                    <a:gd name="T4" fmla="*/ 9 w 25"/>
                    <a:gd name="T5" fmla="*/ 20 h 20"/>
                    <a:gd name="T6" fmla="*/ 14 w 25"/>
                    <a:gd name="T7" fmla="*/ 20 h 20"/>
                    <a:gd name="T8" fmla="*/ 23 w 25"/>
                    <a:gd name="T9" fmla="*/ 14 h 20"/>
                    <a:gd name="T10" fmla="*/ 16 w 25"/>
                    <a:gd name="T11" fmla="*/ 1 h 20"/>
                    <a:gd name="T12" fmla="*/ 12 w 25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0">
                      <a:moveTo>
                        <a:pt x="12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7"/>
                        <a:pt x="9" y="20"/>
                      </a:cubicBezTo>
                      <a:cubicBezTo>
                        <a:pt x="11" y="20"/>
                        <a:pt x="12" y="20"/>
                        <a:pt x="14" y="20"/>
                      </a:cubicBezTo>
                      <a:cubicBezTo>
                        <a:pt x="18" y="20"/>
                        <a:pt x="22" y="18"/>
                        <a:pt x="23" y="14"/>
                      </a:cubicBezTo>
                      <a:cubicBezTo>
                        <a:pt x="25" y="9"/>
                        <a:pt x="22" y="3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3" name="Freeform 349"/>
                <p:cNvSpPr/>
                <p:nvPr/>
              </p:nvSpPr>
              <p:spPr bwMode="auto">
                <a:xfrm>
                  <a:off x="4359" y="2314"/>
                  <a:ext cx="18" cy="23"/>
                </a:xfrm>
                <a:custGeom>
                  <a:avLst/>
                  <a:gdLst>
                    <a:gd name="T0" fmla="*/ 12 w 17"/>
                    <a:gd name="T1" fmla="*/ 0 h 21"/>
                    <a:gd name="T2" fmla="*/ 2 w 17"/>
                    <a:gd name="T3" fmla="*/ 7 h 21"/>
                    <a:gd name="T4" fmla="*/ 9 w 17"/>
                    <a:gd name="T5" fmla="*/ 20 h 21"/>
                    <a:gd name="T6" fmla="*/ 14 w 17"/>
                    <a:gd name="T7" fmla="*/ 21 h 21"/>
                    <a:gd name="T8" fmla="*/ 17 w 17"/>
                    <a:gd name="T9" fmla="*/ 20 h 21"/>
                    <a:gd name="T10" fmla="*/ 16 w 17"/>
                    <a:gd name="T11" fmla="*/ 1 h 21"/>
                    <a:gd name="T12" fmla="*/ 12 w 17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5" y="21"/>
                        <a:pt x="16" y="21"/>
                        <a:pt x="17" y="20"/>
                      </a:cubicBezTo>
                      <a:cubicBezTo>
                        <a:pt x="17" y="15"/>
                        <a:pt x="16" y="8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4" name="Freeform 350"/>
                <p:cNvSpPr>
                  <a:spLocks noEditPoints="1"/>
                </p:cNvSpPr>
                <p:nvPr/>
              </p:nvSpPr>
              <p:spPr bwMode="auto">
                <a:xfrm>
                  <a:off x="4399" y="2353"/>
                  <a:ext cx="25" cy="23"/>
                </a:xfrm>
                <a:custGeom>
                  <a:avLst/>
                  <a:gdLst>
                    <a:gd name="T0" fmla="*/ 0 w 23"/>
                    <a:gd name="T1" fmla="*/ 9 h 21"/>
                    <a:gd name="T2" fmla="*/ 8 w 23"/>
                    <a:gd name="T3" fmla="*/ 20 h 21"/>
                    <a:gd name="T4" fmla="*/ 12 w 23"/>
                    <a:gd name="T5" fmla="*/ 21 h 21"/>
                    <a:gd name="T6" fmla="*/ 22 w 23"/>
                    <a:gd name="T7" fmla="*/ 14 h 21"/>
                    <a:gd name="T8" fmla="*/ 23 w 23"/>
                    <a:gd name="T9" fmla="*/ 11 h 21"/>
                    <a:gd name="T10" fmla="*/ 21 w 23"/>
                    <a:gd name="T11" fmla="*/ 11 h 21"/>
                    <a:gd name="T12" fmla="*/ 0 w 23"/>
                    <a:gd name="T13" fmla="*/ 9 h 21"/>
                    <a:gd name="T14" fmla="*/ 9 w 23"/>
                    <a:gd name="T15" fmla="*/ 0 h 21"/>
                    <a:gd name="T16" fmla="*/ 1 w 23"/>
                    <a:gd name="T17" fmla="*/ 6 h 21"/>
                    <a:gd name="T18" fmla="*/ 9 w 23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1">
                      <a:moveTo>
                        <a:pt x="0" y="9"/>
                      </a:moveTo>
                      <a:cubicBezTo>
                        <a:pt x="0" y="14"/>
                        <a:pt x="3" y="18"/>
                        <a:pt x="8" y="20"/>
                      </a:cubicBezTo>
                      <a:cubicBezTo>
                        <a:pt x="9" y="20"/>
                        <a:pt x="11" y="21"/>
                        <a:pt x="12" y="21"/>
                      </a:cubicBezTo>
                      <a:cubicBezTo>
                        <a:pt x="17" y="21"/>
                        <a:pt x="21" y="18"/>
                        <a:pt x="22" y="14"/>
                      </a:cubicBezTo>
                      <a:cubicBezTo>
                        <a:pt x="23" y="13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11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5"/>
                        <a:pt x="5" y="3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5" name="Freeform 351"/>
                <p:cNvSpPr/>
                <p:nvPr/>
              </p:nvSpPr>
              <p:spPr bwMode="auto">
                <a:xfrm>
                  <a:off x="4376" y="2261"/>
                  <a:ext cx="6" cy="2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3" y="1"/>
                        <a:pt x="3" y="1"/>
                      </a:cubicBezTo>
                      <a:cubicBezTo>
                        <a:pt x="1" y="4"/>
                        <a:pt x="0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6" name="Freeform 352"/>
                <p:cNvSpPr/>
                <p:nvPr/>
              </p:nvSpPr>
              <p:spPr bwMode="auto">
                <a:xfrm>
                  <a:off x="4370" y="2403"/>
                  <a:ext cx="11" cy="21"/>
                </a:xfrm>
                <a:custGeom>
                  <a:avLst/>
                  <a:gdLst>
                    <a:gd name="T0" fmla="*/ 8 w 10"/>
                    <a:gd name="T1" fmla="*/ 0 h 19"/>
                    <a:gd name="T2" fmla="*/ 2 w 10"/>
                    <a:gd name="T3" fmla="*/ 6 h 19"/>
                    <a:gd name="T4" fmla="*/ 9 w 10"/>
                    <a:gd name="T5" fmla="*/ 19 h 19"/>
                    <a:gd name="T6" fmla="*/ 10 w 10"/>
                    <a:gd name="T7" fmla="*/ 19 h 19"/>
                    <a:gd name="T8" fmla="*/ 8 w 10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9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9" y="19"/>
                        <a:pt x="10" y="19"/>
                        <a:pt x="10" y="19"/>
                      </a:cubicBezTo>
                      <a:cubicBezTo>
                        <a:pt x="9" y="13"/>
                        <a:pt x="9" y="6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7" name="Freeform 353"/>
                <p:cNvSpPr/>
                <p:nvPr/>
              </p:nvSpPr>
              <p:spPr bwMode="auto">
                <a:xfrm>
                  <a:off x="4341" y="2281"/>
                  <a:ext cx="21" cy="22"/>
                </a:xfrm>
                <a:custGeom>
                  <a:avLst/>
                  <a:gdLst>
                    <a:gd name="T0" fmla="*/ 12 w 19"/>
                    <a:gd name="T1" fmla="*/ 0 h 20"/>
                    <a:gd name="T2" fmla="*/ 2 w 19"/>
                    <a:gd name="T3" fmla="*/ 6 h 20"/>
                    <a:gd name="T4" fmla="*/ 9 w 19"/>
                    <a:gd name="T5" fmla="*/ 20 h 20"/>
                    <a:gd name="T6" fmla="*/ 13 w 19"/>
                    <a:gd name="T7" fmla="*/ 20 h 20"/>
                    <a:gd name="T8" fmla="*/ 19 w 19"/>
                    <a:gd name="T9" fmla="*/ 19 h 20"/>
                    <a:gd name="T10" fmla="*/ 16 w 19"/>
                    <a:gd name="T11" fmla="*/ 1 h 20"/>
                    <a:gd name="T12" fmla="*/ 12 w 19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0">
                      <a:moveTo>
                        <a:pt x="12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7"/>
                        <a:pt x="9" y="20"/>
                      </a:cubicBezTo>
                      <a:cubicBezTo>
                        <a:pt x="10" y="20"/>
                        <a:pt x="12" y="20"/>
                        <a:pt x="13" y="20"/>
                      </a:cubicBezTo>
                      <a:cubicBezTo>
                        <a:pt x="16" y="20"/>
                        <a:pt x="17" y="20"/>
                        <a:pt x="19" y="19"/>
                      </a:cubicBezTo>
                      <a:cubicBezTo>
                        <a:pt x="18" y="14"/>
                        <a:pt x="17" y="8"/>
                        <a:pt x="16" y="1"/>
                      </a:cubicBezTo>
                      <a:cubicBezTo>
                        <a:pt x="14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8" name="Freeform 354"/>
                <p:cNvSpPr/>
                <p:nvPr/>
              </p:nvSpPr>
              <p:spPr bwMode="auto">
                <a:xfrm>
                  <a:off x="4128" y="2224"/>
                  <a:ext cx="72" cy="160"/>
                </a:xfrm>
                <a:custGeom>
                  <a:avLst/>
                  <a:gdLst>
                    <a:gd name="T0" fmla="*/ 26 w 66"/>
                    <a:gd name="T1" fmla="*/ 0 h 146"/>
                    <a:gd name="T2" fmla="*/ 16 w 66"/>
                    <a:gd name="T3" fmla="*/ 53 h 146"/>
                    <a:gd name="T4" fmla="*/ 2 w 66"/>
                    <a:gd name="T5" fmla="*/ 97 h 146"/>
                    <a:gd name="T6" fmla="*/ 27 w 66"/>
                    <a:gd name="T7" fmla="*/ 146 h 146"/>
                    <a:gd name="T8" fmla="*/ 28 w 66"/>
                    <a:gd name="T9" fmla="*/ 146 h 146"/>
                    <a:gd name="T10" fmla="*/ 40 w 66"/>
                    <a:gd name="T11" fmla="*/ 93 h 146"/>
                    <a:gd name="T12" fmla="*/ 58 w 66"/>
                    <a:gd name="T13" fmla="*/ 45 h 146"/>
                    <a:gd name="T14" fmla="*/ 29 w 66"/>
                    <a:gd name="T15" fmla="*/ 0 h 146"/>
                    <a:gd name="T16" fmla="*/ 26 w 66"/>
                    <a:gd name="T17" fmla="*/ 0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6" h="146">
                      <a:moveTo>
                        <a:pt x="26" y="0"/>
                      </a:moveTo>
                      <a:cubicBezTo>
                        <a:pt x="13" y="0"/>
                        <a:pt x="15" y="39"/>
                        <a:pt x="16" y="53"/>
                      </a:cubicBezTo>
                      <a:cubicBezTo>
                        <a:pt x="16" y="69"/>
                        <a:pt x="5" y="74"/>
                        <a:pt x="2" y="97"/>
                      </a:cubicBezTo>
                      <a:cubicBezTo>
                        <a:pt x="0" y="121"/>
                        <a:pt x="27" y="146"/>
                        <a:pt x="27" y="146"/>
                      </a:cubicBezTo>
                      <a:cubicBezTo>
                        <a:pt x="27" y="146"/>
                        <a:pt x="28" y="146"/>
                        <a:pt x="28" y="146"/>
                      </a:cubicBezTo>
                      <a:cubicBezTo>
                        <a:pt x="41" y="146"/>
                        <a:pt x="45" y="112"/>
                        <a:pt x="40" y="93"/>
                      </a:cubicBezTo>
                      <a:cubicBezTo>
                        <a:pt x="36" y="73"/>
                        <a:pt x="50" y="66"/>
                        <a:pt x="58" y="45"/>
                      </a:cubicBezTo>
                      <a:cubicBezTo>
                        <a:pt x="66" y="23"/>
                        <a:pt x="45" y="6"/>
                        <a:pt x="29" y="0"/>
                      </a:cubicBezTo>
                      <a:cubicBezTo>
                        <a:pt x="28" y="0"/>
                        <a:pt x="27" y="0"/>
                        <a:pt x="2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9" name="Freeform 355"/>
                <p:cNvSpPr/>
                <p:nvPr/>
              </p:nvSpPr>
              <p:spPr bwMode="auto">
                <a:xfrm>
                  <a:off x="4145" y="2455"/>
                  <a:ext cx="159" cy="91"/>
                </a:xfrm>
                <a:custGeom>
                  <a:avLst/>
                  <a:gdLst>
                    <a:gd name="T0" fmla="*/ 19 w 145"/>
                    <a:gd name="T1" fmla="*/ 0 h 83"/>
                    <a:gd name="T2" fmla="*/ 14 w 145"/>
                    <a:gd name="T3" fmla="*/ 1 h 83"/>
                    <a:gd name="T4" fmla="*/ 29 w 145"/>
                    <a:gd name="T5" fmla="*/ 43 h 83"/>
                    <a:gd name="T6" fmla="*/ 79 w 145"/>
                    <a:gd name="T7" fmla="*/ 71 h 83"/>
                    <a:gd name="T8" fmla="*/ 111 w 145"/>
                    <a:gd name="T9" fmla="*/ 83 h 83"/>
                    <a:gd name="T10" fmla="*/ 127 w 145"/>
                    <a:gd name="T11" fmla="*/ 74 h 83"/>
                    <a:gd name="T12" fmla="*/ 125 w 145"/>
                    <a:gd name="T13" fmla="*/ 39 h 83"/>
                    <a:gd name="T14" fmla="*/ 117 w 145"/>
                    <a:gd name="T15" fmla="*/ 39 h 83"/>
                    <a:gd name="T16" fmla="*/ 98 w 145"/>
                    <a:gd name="T17" fmla="*/ 41 h 83"/>
                    <a:gd name="T18" fmla="*/ 79 w 145"/>
                    <a:gd name="T19" fmla="*/ 42 h 83"/>
                    <a:gd name="T20" fmla="*/ 56 w 145"/>
                    <a:gd name="T21" fmla="*/ 35 h 83"/>
                    <a:gd name="T22" fmla="*/ 19 w 145"/>
                    <a:gd name="T2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5" h="83">
                      <a:moveTo>
                        <a:pt x="19" y="0"/>
                      </a:moveTo>
                      <a:cubicBezTo>
                        <a:pt x="17" y="0"/>
                        <a:pt x="16" y="1"/>
                        <a:pt x="14" y="1"/>
                      </a:cubicBezTo>
                      <a:cubicBezTo>
                        <a:pt x="14" y="1"/>
                        <a:pt x="0" y="23"/>
                        <a:pt x="29" y="43"/>
                      </a:cubicBezTo>
                      <a:cubicBezTo>
                        <a:pt x="58" y="63"/>
                        <a:pt x="59" y="61"/>
                        <a:pt x="79" y="71"/>
                      </a:cubicBezTo>
                      <a:cubicBezTo>
                        <a:pt x="91" y="78"/>
                        <a:pt x="102" y="83"/>
                        <a:pt x="111" y="83"/>
                      </a:cubicBezTo>
                      <a:cubicBezTo>
                        <a:pt x="117" y="83"/>
                        <a:pt x="122" y="81"/>
                        <a:pt x="127" y="74"/>
                      </a:cubicBezTo>
                      <a:cubicBezTo>
                        <a:pt x="140" y="57"/>
                        <a:pt x="145" y="44"/>
                        <a:pt x="125" y="39"/>
                      </a:cubicBezTo>
                      <a:cubicBezTo>
                        <a:pt x="122" y="39"/>
                        <a:pt x="120" y="39"/>
                        <a:pt x="117" y="39"/>
                      </a:cubicBezTo>
                      <a:cubicBezTo>
                        <a:pt x="111" y="39"/>
                        <a:pt x="105" y="40"/>
                        <a:pt x="98" y="41"/>
                      </a:cubicBezTo>
                      <a:cubicBezTo>
                        <a:pt x="92" y="41"/>
                        <a:pt x="85" y="42"/>
                        <a:pt x="79" y="42"/>
                      </a:cubicBezTo>
                      <a:cubicBezTo>
                        <a:pt x="70" y="42"/>
                        <a:pt x="63" y="41"/>
                        <a:pt x="56" y="35"/>
                      </a:cubicBezTo>
                      <a:cubicBezTo>
                        <a:pt x="40" y="21"/>
                        <a:pt x="33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0" name="Freeform 356"/>
                <p:cNvSpPr/>
                <p:nvPr/>
              </p:nvSpPr>
              <p:spPr bwMode="auto">
                <a:xfrm>
                  <a:off x="4362" y="2475"/>
                  <a:ext cx="127" cy="98"/>
                </a:xfrm>
                <a:custGeom>
                  <a:avLst/>
                  <a:gdLst>
                    <a:gd name="T0" fmla="*/ 100 w 116"/>
                    <a:gd name="T1" fmla="*/ 0 h 89"/>
                    <a:gd name="T2" fmla="*/ 64 w 116"/>
                    <a:gd name="T3" fmla="*/ 38 h 89"/>
                    <a:gd name="T4" fmla="*/ 46 w 116"/>
                    <a:gd name="T5" fmla="*/ 64 h 89"/>
                    <a:gd name="T6" fmla="*/ 39 w 116"/>
                    <a:gd name="T7" fmla="*/ 62 h 89"/>
                    <a:gd name="T8" fmla="*/ 8 w 116"/>
                    <a:gd name="T9" fmla="*/ 46 h 89"/>
                    <a:gd name="T10" fmla="*/ 0 w 116"/>
                    <a:gd name="T11" fmla="*/ 54 h 89"/>
                    <a:gd name="T12" fmla="*/ 17 w 116"/>
                    <a:gd name="T13" fmla="*/ 89 h 89"/>
                    <a:gd name="T14" fmla="*/ 20 w 116"/>
                    <a:gd name="T15" fmla="*/ 89 h 89"/>
                    <a:gd name="T16" fmla="*/ 92 w 116"/>
                    <a:gd name="T17" fmla="*/ 61 h 89"/>
                    <a:gd name="T18" fmla="*/ 102 w 116"/>
                    <a:gd name="T19" fmla="*/ 0 h 89"/>
                    <a:gd name="T20" fmla="*/ 100 w 116"/>
                    <a:gd name="T21" fmla="*/ 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6" h="89">
                      <a:moveTo>
                        <a:pt x="100" y="0"/>
                      </a:moveTo>
                      <a:cubicBezTo>
                        <a:pt x="86" y="0"/>
                        <a:pt x="69" y="23"/>
                        <a:pt x="64" y="38"/>
                      </a:cubicBezTo>
                      <a:cubicBezTo>
                        <a:pt x="59" y="51"/>
                        <a:pt x="56" y="64"/>
                        <a:pt x="46" y="64"/>
                      </a:cubicBezTo>
                      <a:cubicBezTo>
                        <a:pt x="44" y="64"/>
                        <a:pt x="42" y="63"/>
                        <a:pt x="39" y="62"/>
                      </a:cubicBezTo>
                      <a:cubicBezTo>
                        <a:pt x="28" y="58"/>
                        <a:pt x="16" y="46"/>
                        <a:pt x="8" y="46"/>
                      </a:cubicBezTo>
                      <a:cubicBezTo>
                        <a:pt x="5" y="46"/>
                        <a:pt x="2" y="48"/>
                        <a:pt x="0" y="54"/>
                      </a:cubicBezTo>
                      <a:cubicBezTo>
                        <a:pt x="0" y="54"/>
                        <a:pt x="2" y="89"/>
                        <a:pt x="17" y="89"/>
                      </a:cubicBezTo>
                      <a:cubicBezTo>
                        <a:pt x="18" y="89"/>
                        <a:pt x="19" y="89"/>
                        <a:pt x="20" y="89"/>
                      </a:cubicBezTo>
                      <a:cubicBezTo>
                        <a:pt x="38" y="83"/>
                        <a:pt x="81" y="81"/>
                        <a:pt x="92" y="61"/>
                      </a:cubicBezTo>
                      <a:cubicBezTo>
                        <a:pt x="102" y="40"/>
                        <a:pt x="116" y="3"/>
                        <a:pt x="102" y="0"/>
                      </a:cubicBezTo>
                      <a:cubicBezTo>
                        <a:pt x="101" y="0"/>
                        <a:pt x="101" y="0"/>
                        <a:pt x="10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1" name="Freeform 357"/>
                <p:cNvSpPr/>
                <p:nvPr/>
              </p:nvSpPr>
              <p:spPr bwMode="auto">
                <a:xfrm>
                  <a:off x="4495" y="2254"/>
                  <a:ext cx="92" cy="114"/>
                </a:xfrm>
                <a:custGeom>
                  <a:avLst/>
                  <a:gdLst>
                    <a:gd name="T0" fmla="*/ 24 w 84"/>
                    <a:gd name="T1" fmla="*/ 0 h 104"/>
                    <a:gd name="T2" fmla="*/ 0 w 84"/>
                    <a:gd name="T3" fmla="*/ 5 h 104"/>
                    <a:gd name="T4" fmla="*/ 29 w 84"/>
                    <a:gd name="T5" fmla="*/ 58 h 104"/>
                    <a:gd name="T6" fmla="*/ 33 w 84"/>
                    <a:gd name="T7" fmla="*/ 103 h 104"/>
                    <a:gd name="T8" fmla="*/ 40 w 84"/>
                    <a:gd name="T9" fmla="*/ 104 h 104"/>
                    <a:gd name="T10" fmla="*/ 79 w 84"/>
                    <a:gd name="T11" fmla="*/ 62 h 104"/>
                    <a:gd name="T12" fmla="*/ 53 w 84"/>
                    <a:gd name="T13" fmla="*/ 9 h 104"/>
                    <a:gd name="T14" fmla="*/ 24 w 84"/>
                    <a:gd name="T15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4" h="104">
                      <a:moveTo>
                        <a:pt x="24" y="0"/>
                      </a:moveTo>
                      <a:cubicBezTo>
                        <a:pt x="10" y="0"/>
                        <a:pt x="0" y="5"/>
                        <a:pt x="0" y="5"/>
                      </a:cubicBezTo>
                      <a:cubicBezTo>
                        <a:pt x="16" y="11"/>
                        <a:pt x="33" y="39"/>
                        <a:pt x="29" y="58"/>
                      </a:cubicBezTo>
                      <a:cubicBezTo>
                        <a:pt x="24" y="78"/>
                        <a:pt x="15" y="96"/>
                        <a:pt x="33" y="103"/>
                      </a:cubicBezTo>
                      <a:cubicBezTo>
                        <a:pt x="36" y="104"/>
                        <a:pt x="38" y="104"/>
                        <a:pt x="40" y="104"/>
                      </a:cubicBezTo>
                      <a:cubicBezTo>
                        <a:pt x="57" y="104"/>
                        <a:pt x="74" y="82"/>
                        <a:pt x="79" y="62"/>
                      </a:cubicBezTo>
                      <a:cubicBezTo>
                        <a:pt x="84" y="39"/>
                        <a:pt x="77" y="27"/>
                        <a:pt x="53" y="9"/>
                      </a:cubicBezTo>
                      <a:cubicBezTo>
                        <a:pt x="43" y="2"/>
                        <a:pt x="33" y="0"/>
                        <a:pt x="2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2" name="Freeform 358"/>
                <p:cNvSpPr/>
                <p:nvPr/>
              </p:nvSpPr>
              <p:spPr bwMode="auto">
                <a:xfrm>
                  <a:off x="4304" y="2123"/>
                  <a:ext cx="131" cy="74"/>
                </a:xfrm>
                <a:custGeom>
                  <a:avLst/>
                  <a:gdLst>
                    <a:gd name="T0" fmla="*/ 50 w 120"/>
                    <a:gd name="T1" fmla="*/ 0 h 67"/>
                    <a:gd name="T2" fmla="*/ 30 w 120"/>
                    <a:gd name="T3" fmla="*/ 3 h 67"/>
                    <a:gd name="T4" fmla="*/ 0 w 120"/>
                    <a:gd name="T5" fmla="*/ 50 h 67"/>
                    <a:gd name="T6" fmla="*/ 11 w 120"/>
                    <a:gd name="T7" fmla="*/ 60 h 67"/>
                    <a:gd name="T8" fmla="*/ 55 w 120"/>
                    <a:gd name="T9" fmla="*/ 49 h 67"/>
                    <a:gd name="T10" fmla="*/ 61 w 120"/>
                    <a:gd name="T11" fmla="*/ 49 h 67"/>
                    <a:gd name="T12" fmla="*/ 101 w 120"/>
                    <a:gd name="T13" fmla="*/ 66 h 67"/>
                    <a:gd name="T14" fmla="*/ 104 w 120"/>
                    <a:gd name="T15" fmla="*/ 67 h 67"/>
                    <a:gd name="T16" fmla="*/ 99 w 120"/>
                    <a:gd name="T17" fmla="*/ 23 h 67"/>
                    <a:gd name="T18" fmla="*/ 50 w 120"/>
                    <a:gd name="T19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0" h="67">
                      <a:moveTo>
                        <a:pt x="50" y="0"/>
                      </a:moveTo>
                      <a:cubicBezTo>
                        <a:pt x="44" y="0"/>
                        <a:pt x="37" y="1"/>
                        <a:pt x="30" y="3"/>
                      </a:cubicBezTo>
                      <a:cubicBezTo>
                        <a:pt x="0" y="10"/>
                        <a:pt x="0" y="50"/>
                        <a:pt x="0" y="50"/>
                      </a:cubicBezTo>
                      <a:cubicBezTo>
                        <a:pt x="0" y="58"/>
                        <a:pt x="5" y="60"/>
                        <a:pt x="11" y="60"/>
                      </a:cubicBezTo>
                      <a:cubicBezTo>
                        <a:pt x="22" y="60"/>
                        <a:pt x="40" y="52"/>
                        <a:pt x="55" y="49"/>
                      </a:cubicBezTo>
                      <a:cubicBezTo>
                        <a:pt x="57" y="49"/>
                        <a:pt x="60" y="49"/>
                        <a:pt x="61" y="49"/>
                      </a:cubicBezTo>
                      <a:cubicBezTo>
                        <a:pt x="79" y="49"/>
                        <a:pt x="83" y="62"/>
                        <a:pt x="101" y="66"/>
                      </a:cubicBezTo>
                      <a:cubicBezTo>
                        <a:pt x="102" y="66"/>
                        <a:pt x="103" y="67"/>
                        <a:pt x="104" y="67"/>
                      </a:cubicBezTo>
                      <a:cubicBezTo>
                        <a:pt x="120" y="67"/>
                        <a:pt x="115" y="40"/>
                        <a:pt x="99" y="23"/>
                      </a:cubicBezTo>
                      <a:cubicBezTo>
                        <a:pt x="85" y="8"/>
                        <a:pt x="70" y="0"/>
                        <a:pt x="5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3" name="Freeform 359"/>
                <p:cNvSpPr/>
                <p:nvPr/>
              </p:nvSpPr>
              <p:spPr bwMode="auto">
                <a:xfrm>
                  <a:off x="5731" y="2611"/>
                  <a:ext cx="222" cy="247"/>
                </a:xfrm>
                <a:custGeom>
                  <a:avLst/>
                  <a:gdLst>
                    <a:gd name="T0" fmla="*/ 42 w 202"/>
                    <a:gd name="T1" fmla="*/ 26 h 225"/>
                    <a:gd name="T2" fmla="*/ 9 w 202"/>
                    <a:gd name="T3" fmla="*/ 16 h 225"/>
                    <a:gd name="T4" fmla="*/ 0 w 202"/>
                    <a:gd name="T5" fmla="*/ 80 h 225"/>
                    <a:gd name="T6" fmla="*/ 161 w 202"/>
                    <a:gd name="T7" fmla="*/ 222 h 225"/>
                    <a:gd name="T8" fmla="*/ 202 w 202"/>
                    <a:gd name="T9" fmla="*/ 201 h 225"/>
                    <a:gd name="T10" fmla="*/ 177 w 202"/>
                    <a:gd name="T11" fmla="*/ 180 h 225"/>
                    <a:gd name="T12" fmla="*/ 175 w 202"/>
                    <a:gd name="T13" fmla="*/ 60 h 225"/>
                    <a:gd name="T14" fmla="*/ 123 w 202"/>
                    <a:gd name="T15" fmla="*/ 53 h 225"/>
                    <a:gd name="T16" fmla="*/ 42 w 202"/>
                    <a:gd name="T17" fmla="*/ 26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2" h="225">
                      <a:moveTo>
                        <a:pt x="42" y="26"/>
                      </a:moveTo>
                      <a:cubicBezTo>
                        <a:pt x="42" y="26"/>
                        <a:pt x="15" y="0"/>
                        <a:pt x="9" y="16"/>
                      </a:cubicBezTo>
                      <a:cubicBezTo>
                        <a:pt x="3" y="32"/>
                        <a:pt x="0" y="80"/>
                        <a:pt x="0" y="80"/>
                      </a:cubicBezTo>
                      <a:cubicBezTo>
                        <a:pt x="0" y="80"/>
                        <a:pt x="142" y="225"/>
                        <a:pt x="161" y="222"/>
                      </a:cubicBezTo>
                      <a:cubicBezTo>
                        <a:pt x="180" y="220"/>
                        <a:pt x="202" y="201"/>
                        <a:pt x="202" y="201"/>
                      </a:cubicBezTo>
                      <a:cubicBezTo>
                        <a:pt x="177" y="180"/>
                        <a:pt x="177" y="180"/>
                        <a:pt x="177" y="180"/>
                      </a:cubicBezTo>
                      <a:cubicBezTo>
                        <a:pt x="177" y="180"/>
                        <a:pt x="191" y="66"/>
                        <a:pt x="175" y="60"/>
                      </a:cubicBezTo>
                      <a:cubicBezTo>
                        <a:pt x="159" y="54"/>
                        <a:pt x="123" y="53"/>
                        <a:pt x="123" y="53"/>
                      </a:cubicBezTo>
                      <a:cubicBezTo>
                        <a:pt x="42" y="26"/>
                        <a:pt x="42" y="26"/>
                        <a:pt x="42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4" name="Freeform 360"/>
                <p:cNvSpPr/>
                <p:nvPr/>
              </p:nvSpPr>
              <p:spPr bwMode="auto">
                <a:xfrm>
                  <a:off x="5523" y="2514"/>
                  <a:ext cx="557" cy="524"/>
                </a:xfrm>
                <a:custGeom>
                  <a:avLst/>
                  <a:gdLst>
                    <a:gd name="T0" fmla="*/ 128 w 508"/>
                    <a:gd name="T1" fmla="*/ 271 h 478"/>
                    <a:gd name="T2" fmla="*/ 30 w 508"/>
                    <a:gd name="T3" fmla="*/ 180 h 478"/>
                    <a:gd name="T4" fmla="*/ 59 w 508"/>
                    <a:gd name="T5" fmla="*/ 102 h 478"/>
                    <a:gd name="T6" fmla="*/ 215 w 508"/>
                    <a:gd name="T7" fmla="*/ 160 h 478"/>
                    <a:gd name="T8" fmla="*/ 219 w 508"/>
                    <a:gd name="T9" fmla="*/ 125 h 478"/>
                    <a:gd name="T10" fmla="*/ 271 w 508"/>
                    <a:gd name="T11" fmla="*/ 1 h 478"/>
                    <a:gd name="T12" fmla="*/ 297 w 508"/>
                    <a:gd name="T13" fmla="*/ 185 h 478"/>
                    <a:gd name="T14" fmla="*/ 412 w 508"/>
                    <a:gd name="T15" fmla="*/ 121 h 478"/>
                    <a:gd name="T16" fmla="*/ 502 w 508"/>
                    <a:gd name="T17" fmla="*/ 215 h 478"/>
                    <a:gd name="T18" fmla="*/ 321 w 508"/>
                    <a:gd name="T19" fmla="*/ 267 h 478"/>
                    <a:gd name="T20" fmla="*/ 396 w 508"/>
                    <a:gd name="T21" fmla="*/ 328 h 478"/>
                    <a:gd name="T22" fmla="*/ 334 w 508"/>
                    <a:gd name="T23" fmla="*/ 446 h 478"/>
                    <a:gd name="T24" fmla="*/ 260 w 508"/>
                    <a:gd name="T25" fmla="*/ 433 h 478"/>
                    <a:gd name="T26" fmla="*/ 241 w 508"/>
                    <a:gd name="T27" fmla="*/ 328 h 478"/>
                    <a:gd name="T28" fmla="*/ 209 w 508"/>
                    <a:gd name="T29" fmla="*/ 420 h 478"/>
                    <a:gd name="T30" fmla="*/ 90 w 508"/>
                    <a:gd name="T31" fmla="*/ 379 h 478"/>
                    <a:gd name="T32" fmla="*/ 128 w 508"/>
                    <a:gd name="T33" fmla="*/ 271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8" h="478">
                      <a:moveTo>
                        <a:pt x="128" y="271"/>
                      </a:moveTo>
                      <a:cubicBezTo>
                        <a:pt x="128" y="271"/>
                        <a:pt x="0" y="269"/>
                        <a:pt x="30" y="180"/>
                      </a:cubicBezTo>
                      <a:cubicBezTo>
                        <a:pt x="30" y="180"/>
                        <a:pt x="4" y="121"/>
                        <a:pt x="59" y="102"/>
                      </a:cubicBezTo>
                      <a:cubicBezTo>
                        <a:pt x="115" y="83"/>
                        <a:pt x="194" y="143"/>
                        <a:pt x="215" y="160"/>
                      </a:cubicBezTo>
                      <a:cubicBezTo>
                        <a:pt x="236" y="177"/>
                        <a:pt x="225" y="133"/>
                        <a:pt x="219" y="125"/>
                      </a:cubicBezTo>
                      <a:cubicBezTo>
                        <a:pt x="213" y="117"/>
                        <a:pt x="186" y="0"/>
                        <a:pt x="271" y="1"/>
                      </a:cubicBezTo>
                      <a:cubicBezTo>
                        <a:pt x="356" y="2"/>
                        <a:pt x="372" y="57"/>
                        <a:pt x="297" y="185"/>
                      </a:cubicBezTo>
                      <a:cubicBezTo>
                        <a:pt x="297" y="185"/>
                        <a:pt x="367" y="119"/>
                        <a:pt x="412" y="121"/>
                      </a:cubicBezTo>
                      <a:cubicBezTo>
                        <a:pt x="458" y="123"/>
                        <a:pt x="508" y="144"/>
                        <a:pt x="502" y="215"/>
                      </a:cubicBezTo>
                      <a:cubicBezTo>
                        <a:pt x="497" y="287"/>
                        <a:pt x="321" y="267"/>
                        <a:pt x="321" y="267"/>
                      </a:cubicBezTo>
                      <a:cubicBezTo>
                        <a:pt x="321" y="267"/>
                        <a:pt x="377" y="306"/>
                        <a:pt x="396" y="328"/>
                      </a:cubicBezTo>
                      <a:cubicBezTo>
                        <a:pt x="415" y="351"/>
                        <a:pt x="404" y="414"/>
                        <a:pt x="334" y="446"/>
                      </a:cubicBezTo>
                      <a:cubicBezTo>
                        <a:pt x="264" y="478"/>
                        <a:pt x="267" y="454"/>
                        <a:pt x="260" y="433"/>
                      </a:cubicBezTo>
                      <a:cubicBezTo>
                        <a:pt x="252" y="412"/>
                        <a:pt x="246" y="321"/>
                        <a:pt x="241" y="328"/>
                      </a:cubicBezTo>
                      <a:cubicBezTo>
                        <a:pt x="235" y="335"/>
                        <a:pt x="249" y="396"/>
                        <a:pt x="209" y="420"/>
                      </a:cubicBezTo>
                      <a:cubicBezTo>
                        <a:pt x="170" y="445"/>
                        <a:pt x="123" y="416"/>
                        <a:pt x="90" y="379"/>
                      </a:cubicBezTo>
                      <a:cubicBezTo>
                        <a:pt x="58" y="343"/>
                        <a:pt x="74" y="294"/>
                        <a:pt x="128" y="27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5" name="Freeform 361"/>
                <p:cNvSpPr/>
                <p:nvPr/>
              </p:nvSpPr>
              <p:spPr bwMode="auto">
                <a:xfrm>
                  <a:off x="5729" y="2770"/>
                  <a:ext cx="59" cy="20"/>
                </a:xfrm>
                <a:custGeom>
                  <a:avLst/>
                  <a:gdLst>
                    <a:gd name="T0" fmla="*/ 0 w 54"/>
                    <a:gd name="T1" fmla="*/ 14 h 18"/>
                    <a:gd name="T2" fmla="*/ 45 w 54"/>
                    <a:gd name="T3" fmla="*/ 9 h 18"/>
                    <a:gd name="T4" fmla="*/ 0 w 54"/>
                    <a:gd name="T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18">
                      <a:moveTo>
                        <a:pt x="0" y="14"/>
                      </a:moveTo>
                      <a:cubicBezTo>
                        <a:pt x="0" y="14"/>
                        <a:pt x="54" y="0"/>
                        <a:pt x="45" y="9"/>
                      </a:cubicBezTo>
                      <a:cubicBezTo>
                        <a:pt x="35" y="18"/>
                        <a:pt x="0" y="14"/>
                        <a:pt x="0" y="14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6" name="Freeform 362"/>
                <p:cNvSpPr/>
                <p:nvPr/>
              </p:nvSpPr>
              <p:spPr bwMode="auto">
                <a:xfrm>
                  <a:off x="5783" y="2796"/>
                  <a:ext cx="15" cy="48"/>
                </a:xfrm>
                <a:custGeom>
                  <a:avLst/>
                  <a:gdLst>
                    <a:gd name="T0" fmla="*/ 5 w 14"/>
                    <a:gd name="T1" fmla="*/ 44 h 44"/>
                    <a:gd name="T2" fmla="*/ 7 w 14"/>
                    <a:gd name="T3" fmla="*/ 5 h 44"/>
                    <a:gd name="T4" fmla="*/ 5 w 14"/>
                    <a:gd name="T5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4">
                      <a:moveTo>
                        <a:pt x="5" y="44"/>
                      </a:moveTo>
                      <a:cubicBezTo>
                        <a:pt x="5" y="44"/>
                        <a:pt x="0" y="0"/>
                        <a:pt x="7" y="5"/>
                      </a:cubicBezTo>
                      <a:cubicBezTo>
                        <a:pt x="14" y="11"/>
                        <a:pt x="8" y="36"/>
                        <a:pt x="5" y="44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7" name="Freeform 363"/>
                <p:cNvSpPr/>
                <p:nvPr/>
              </p:nvSpPr>
              <p:spPr bwMode="auto">
                <a:xfrm>
                  <a:off x="5775" y="2713"/>
                  <a:ext cx="27" cy="26"/>
                </a:xfrm>
                <a:custGeom>
                  <a:avLst/>
                  <a:gdLst>
                    <a:gd name="T0" fmla="*/ 23 w 25"/>
                    <a:gd name="T1" fmla="*/ 15 h 23"/>
                    <a:gd name="T2" fmla="*/ 9 w 25"/>
                    <a:gd name="T3" fmla="*/ 21 h 23"/>
                    <a:gd name="T4" fmla="*/ 1 w 25"/>
                    <a:gd name="T5" fmla="*/ 7 h 23"/>
                    <a:gd name="T6" fmla="*/ 16 w 25"/>
                    <a:gd name="T7" fmla="*/ 2 h 23"/>
                    <a:gd name="T8" fmla="*/ 23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5"/>
                      </a:moveTo>
                      <a:cubicBezTo>
                        <a:pt x="21" y="20"/>
                        <a:pt x="15" y="23"/>
                        <a:pt x="9" y="21"/>
                      </a:cubicBezTo>
                      <a:cubicBezTo>
                        <a:pt x="3" y="18"/>
                        <a:pt x="0" y="12"/>
                        <a:pt x="1" y="7"/>
                      </a:cubicBezTo>
                      <a:cubicBezTo>
                        <a:pt x="3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8" name="Freeform 364"/>
                <p:cNvSpPr/>
                <p:nvPr/>
              </p:nvSpPr>
              <p:spPr bwMode="auto">
                <a:xfrm>
                  <a:off x="5752" y="2745"/>
                  <a:ext cx="29" cy="25"/>
                </a:xfrm>
                <a:custGeom>
                  <a:avLst/>
                  <a:gdLst>
                    <a:gd name="T0" fmla="*/ 24 w 26"/>
                    <a:gd name="T1" fmla="*/ 15 h 23"/>
                    <a:gd name="T2" fmla="*/ 10 w 26"/>
                    <a:gd name="T3" fmla="*/ 21 h 23"/>
                    <a:gd name="T4" fmla="*/ 2 w 26"/>
                    <a:gd name="T5" fmla="*/ 7 h 23"/>
                    <a:gd name="T6" fmla="*/ 17 w 26"/>
                    <a:gd name="T7" fmla="*/ 2 h 23"/>
                    <a:gd name="T8" fmla="*/ 24 w 26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5"/>
                      </a:moveTo>
                      <a:cubicBezTo>
                        <a:pt x="22" y="21"/>
                        <a:pt x="16" y="23"/>
                        <a:pt x="10" y="21"/>
                      </a:cubicBezTo>
                      <a:cubicBezTo>
                        <a:pt x="4" y="19"/>
                        <a:pt x="0" y="13"/>
                        <a:pt x="2" y="7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9" name="Freeform 365"/>
                <p:cNvSpPr/>
                <p:nvPr/>
              </p:nvSpPr>
              <p:spPr bwMode="auto">
                <a:xfrm>
                  <a:off x="5806" y="2765"/>
                  <a:ext cx="27" cy="25"/>
                </a:xfrm>
                <a:custGeom>
                  <a:avLst/>
                  <a:gdLst>
                    <a:gd name="T0" fmla="*/ 23 w 25"/>
                    <a:gd name="T1" fmla="*/ 15 h 23"/>
                    <a:gd name="T2" fmla="*/ 9 w 25"/>
                    <a:gd name="T3" fmla="*/ 21 h 23"/>
                    <a:gd name="T4" fmla="*/ 2 w 25"/>
                    <a:gd name="T5" fmla="*/ 7 h 23"/>
                    <a:gd name="T6" fmla="*/ 16 w 25"/>
                    <a:gd name="T7" fmla="*/ 2 h 23"/>
                    <a:gd name="T8" fmla="*/ 23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5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0" name="Freeform 366"/>
                <p:cNvSpPr/>
                <p:nvPr/>
              </p:nvSpPr>
              <p:spPr bwMode="auto">
                <a:xfrm>
                  <a:off x="5821" y="2723"/>
                  <a:ext cx="27" cy="26"/>
                </a:xfrm>
                <a:custGeom>
                  <a:avLst/>
                  <a:gdLst>
                    <a:gd name="T0" fmla="*/ 23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3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6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1" name="Freeform 367"/>
                <p:cNvSpPr/>
                <p:nvPr/>
              </p:nvSpPr>
              <p:spPr bwMode="auto">
                <a:xfrm>
                  <a:off x="5861" y="2762"/>
                  <a:ext cx="27" cy="25"/>
                </a:xfrm>
                <a:custGeom>
                  <a:avLst/>
                  <a:gdLst>
                    <a:gd name="T0" fmla="*/ 23 w 25"/>
                    <a:gd name="T1" fmla="*/ 16 h 23"/>
                    <a:gd name="T2" fmla="*/ 9 w 25"/>
                    <a:gd name="T3" fmla="*/ 21 h 23"/>
                    <a:gd name="T4" fmla="*/ 1 w 25"/>
                    <a:gd name="T5" fmla="*/ 8 h 23"/>
                    <a:gd name="T6" fmla="*/ 16 w 25"/>
                    <a:gd name="T7" fmla="*/ 2 h 23"/>
                    <a:gd name="T8" fmla="*/ 23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6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1" y="8"/>
                      </a:cubicBezTo>
                      <a:cubicBezTo>
                        <a:pt x="3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2" name="Freeform 368"/>
                <p:cNvSpPr/>
                <p:nvPr/>
              </p:nvSpPr>
              <p:spPr bwMode="auto">
                <a:xfrm>
                  <a:off x="5832" y="2811"/>
                  <a:ext cx="27" cy="25"/>
                </a:xfrm>
                <a:custGeom>
                  <a:avLst/>
                  <a:gdLst>
                    <a:gd name="T0" fmla="*/ 23 w 25"/>
                    <a:gd name="T1" fmla="*/ 16 h 23"/>
                    <a:gd name="T2" fmla="*/ 9 w 25"/>
                    <a:gd name="T3" fmla="*/ 21 h 23"/>
                    <a:gd name="T4" fmla="*/ 1 w 25"/>
                    <a:gd name="T5" fmla="*/ 8 h 23"/>
                    <a:gd name="T6" fmla="*/ 16 w 25"/>
                    <a:gd name="T7" fmla="*/ 2 h 23"/>
                    <a:gd name="T8" fmla="*/ 23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6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1" y="8"/>
                      </a:cubicBezTo>
                      <a:cubicBezTo>
                        <a:pt x="3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3" name="Freeform 369"/>
                <p:cNvSpPr/>
                <p:nvPr/>
              </p:nvSpPr>
              <p:spPr bwMode="auto">
                <a:xfrm>
                  <a:off x="5782" y="2802"/>
                  <a:ext cx="27" cy="25"/>
                </a:xfrm>
                <a:custGeom>
                  <a:avLst/>
                  <a:gdLst>
                    <a:gd name="T0" fmla="*/ 23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3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6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4" name="Freeform 370"/>
                <p:cNvSpPr/>
                <p:nvPr/>
              </p:nvSpPr>
              <p:spPr bwMode="auto">
                <a:xfrm>
                  <a:off x="5804" y="2690"/>
                  <a:ext cx="27" cy="26"/>
                </a:xfrm>
                <a:custGeom>
                  <a:avLst/>
                  <a:gdLst>
                    <a:gd name="T0" fmla="*/ 23 w 25"/>
                    <a:gd name="T1" fmla="*/ 15 h 23"/>
                    <a:gd name="T2" fmla="*/ 9 w 25"/>
                    <a:gd name="T3" fmla="*/ 21 h 23"/>
                    <a:gd name="T4" fmla="*/ 1 w 25"/>
                    <a:gd name="T5" fmla="*/ 7 h 23"/>
                    <a:gd name="T6" fmla="*/ 16 w 25"/>
                    <a:gd name="T7" fmla="*/ 2 h 23"/>
                    <a:gd name="T8" fmla="*/ 23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5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1" y="7"/>
                      </a:cubicBezTo>
                      <a:cubicBezTo>
                        <a:pt x="3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5" name="Freeform 371"/>
                <p:cNvSpPr>
                  <a:spLocks noEditPoints="1"/>
                </p:cNvSpPr>
                <p:nvPr/>
              </p:nvSpPr>
              <p:spPr bwMode="auto">
                <a:xfrm>
                  <a:off x="5704" y="2642"/>
                  <a:ext cx="256" cy="226"/>
                </a:xfrm>
                <a:custGeom>
                  <a:avLst/>
                  <a:gdLst>
                    <a:gd name="T0" fmla="*/ 102 w 234"/>
                    <a:gd name="T1" fmla="*/ 133 h 206"/>
                    <a:gd name="T2" fmla="*/ 104 w 234"/>
                    <a:gd name="T3" fmla="*/ 113 h 206"/>
                    <a:gd name="T4" fmla="*/ 116 w 234"/>
                    <a:gd name="T5" fmla="*/ 127 h 206"/>
                    <a:gd name="T6" fmla="*/ 97 w 234"/>
                    <a:gd name="T7" fmla="*/ 0 h 206"/>
                    <a:gd name="T8" fmla="*/ 81 w 234"/>
                    <a:gd name="T9" fmla="*/ 67 h 206"/>
                    <a:gd name="T10" fmla="*/ 16 w 234"/>
                    <a:gd name="T11" fmla="*/ 52 h 206"/>
                    <a:gd name="T12" fmla="*/ 66 w 234"/>
                    <a:gd name="T13" fmla="*/ 72 h 206"/>
                    <a:gd name="T14" fmla="*/ 81 w 234"/>
                    <a:gd name="T15" fmla="*/ 67 h 206"/>
                    <a:gd name="T16" fmla="*/ 78 w 234"/>
                    <a:gd name="T17" fmla="*/ 86 h 206"/>
                    <a:gd name="T18" fmla="*/ 74 w 234"/>
                    <a:gd name="T19" fmla="*/ 86 h 206"/>
                    <a:gd name="T20" fmla="*/ 46 w 234"/>
                    <a:gd name="T21" fmla="*/ 103 h 206"/>
                    <a:gd name="T22" fmla="*/ 56 w 234"/>
                    <a:gd name="T23" fmla="*/ 95 h 206"/>
                    <a:gd name="T24" fmla="*/ 68 w 234"/>
                    <a:gd name="T25" fmla="*/ 109 h 206"/>
                    <a:gd name="T26" fmla="*/ 35 w 234"/>
                    <a:gd name="T27" fmla="*/ 176 h 206"/>
                    <a:gd name="T28" fmla="*/ 92 w 234"/>
                    <a:gd name="T29" fmla="*/ 138 h 206"/>
                    <a:gd name="T30" fmla="*/ 130 w 234"/>
                    <a:gd name="T31" fmla="*/ 206 h 206"/>
                    <a:gd name="T32" fmla="*/ 127 w 234"/>
                    <a:gd name="T33" fmla="*/ 175 h 206"/>
                    <a:gd name="T34" fmla="*/ 118 w 234"/>
                    <a:gd name="T35" fmla="*/ 162 h 206"/>
                    <a:gd name="T36" fmla="*/ 127 w 234"/>
                    <a:gd name="T37" fmla="*/ 130 h 206"/>
                    <a:gd name="T38" fmla="*/ 168 w 234"/>
                    <a:gd name="T39" fmla="*/ 132 h 206"/>
                    <a:gd name="T40" fmla="*/ 183 w 234"/>
                    <a:gd name="T41" fmla="*/ 122 h 206"/>
                    <a:gd name="T42" fmla="*/ 166 w 234"/>
                    <a:gd name="T43" fmla="*/ 122 h 206"/>
                    <a:gd name="T44" fmla="*/ 156 w 234"/>
                    <a:gd name="T45" fmla="*/ 131 h 206"/>
                    <a:gd name="T46" fmla="*/ 144 w 234"/>
                    <a:gd name="T47" fmla="*/ 119 h 206"/>
                    <a:gd name="T48" fmla="*/ 144 w 234"/>
                    <a:gd name="T49" fmla="*/ 117 h 206"/>
                    <a:gd name="T50" fmla="*/ 206 w 234"/>
                    <a:gd name="T51" fmla="*/ 79 h 206"/>
                    <a:gd name="T52" fmla="*/ 125 w 234"/>
                    <a:gd name="T53" fmla="*/ 105 h 206"/>
                    <a:gd name="T54" fmla="*/ 120 w 234"/>
                    <a:gd name="T55" fmla="*/ 96 h 206"/>
                    <a:gd name="T56" fmla="*/ 109 w 234"/>
                    <a:gd name="T57" fmla="*/ 82 h 206"/>
                    <a:gd name="T58" fmla="*/ 123 w 234"/>
                    <a:gd name="T59" fmla="*/ 76 h 206"/>
                    <a:gd name="T60" fmla="*/ 121 w 234"/>
                    <a:gd name="T61" fmla="*/ 49 h 206"/>
                    <a:gd name="T62" fmla="*/ 110 w 234"/>
                    <a:gd name="T63" fmla="*/ 69 h 206"/>
                    <a:gd name="T64" fmla="*/ 104 w 234"/>
                    <a:gd name="T65" fmla="*/ 66 h 206"/>
                    <a:gd name="T66" fmla="*/ 92 w 234"/>
                    <a:gd name="T67" fmla="*/ 51 h 206"/>
                    <a:gd name="T68" fmla="*/ 106 w 234"/>
                    <a:gd name="T69" fmla="*/ 46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4" h="206">
                      <a:moveTo>
                        <a:pt x="106" y="134"/>
                      </a:moveTo>
                      <a:cubicBezTo>
                        <a:pt x="105" y="134"/>
                        <a:pt x="103" y="133"/>
                        <a:pt x="102" y="133"/>
                      </a:cubicBezTo>
                      <a:cubicBezTo>
                        <a:pt x="96" y="131"/>
                        <a:pt x="93" y="125"/>
                        <a:pt x="95" y="119"/>
                      </a:cubicBezTo>
                      <a:cubicBezTo>
                        <a:pt x="96" y="115"/>
                        <a:pt x="100" y="113"/>
                        <a:pt x="104" y="113"/>
                      </a:cubicBezTo>
                      <a:cubicBezTo>
                        <a:pt x="106" y="113"/>
                        <a:pt x="107" y="113"/>
                        <a:pt x="109" y="114"/>
                      </a:cubicBezTo>
                      <a:cubicBezTo>
                        <a:pt x="115" y="116"/>
                        <a:pt x="118" y="122"/>
                        <a:pt x="116" y="127"/>
                      </a:cubicBezTo>
                      <a:cubicBezTo>
                        <a:pt x="115" y="131"/>
                        <a:pt x="111" y="134"/>
                        <a:pt x="106" y="134"/>
                      </a:cubicBezTo>
                      <a:moveTo>
                        <a:pt x="97" y="0"/>
                      </a:moveTo>
                      <a:cubicBezTo>
                        <a:pt x="97" y="0"/>
                        <a:pt x="92" y="67"/>
                        <a:pt x="82" y="67"/>
                      </a:cubicBezTo>
                      <a:cubicBezTo>
                        <a:pt x="81" y="67"/>
                        <a:pt x="81" y="67"/>
                        <a:pt x="81" y="67"/>
                      </a:cubicBezTo>
                      <a:cubicBezTo>
                        <a:pt x="72" y="63"/>
                        <a:pt x="19" y="50"/>
                        <a:pt x="13" y="50"/>
                      </a:cubicBezTo>
                      <a:cubicBezTo>
                        <a:pt x="12" y="50"/>
                        <a:pt x="13" y="51"/>
                        <a:pt x="16" y="52"/>
                      </a:cubicBezTo>
                      <a:cubicBezTo>
                        <a:pt x="27" y="56"/>
                        <a:pt x="52" y="66"/>
                        <a:pt x="66" y="74"/>
                      </a:cubicBezTo>
                      <a:cubicBezTo>
                        <a:pt x="66" y="74"/>
                        <a:pt x="66" y="73"/>
                        <a:pt x="66" y="72"/>
                      </a:cubicBezTo>
                      <a:cubicBezTo>
                        <a:pt x="68" y="68"/>
                        <a:pt x="72" y="66"/>
                        <a:pt x="76" y="66"/>
                      </a:cubicBezTo>
                      <a:cubicBezTo>
                        <a:pt x="78" y="66"/>
                        <a:pt x="79" y="66"/>
                        <a:pt x="81" y="67"/>
                      </a:cubicBezTo>
                      <a:cubicBezTo>
                        <a:pt x="87" y="69"/>
                        <a:pt x="90" y="75"/>
                        <a:pt x="88" y="80"/>
                      </a:cubicBezTo>
                      <a:cubicBezTo>
                        <a:pt x="86" y="84"/>
                        <a:pt x="82" y="86"/>
                        <a:pt x="78" y="86"/>
                      </a:cubicBezTo>
                      <a:cubicBezTo>
                        <a:pt x="77" y="86"/>
                        <a:pt x="75" y="86"/>
                        <a:pt x="74" y="86"/>
                      </a:cubicBezTo>
                      <a:cubicBezTo>
                        <a:pt x="74" y="86"/>
                        <a:pt x="74" y="86"/>
                        <a:pt x="74" y="86"/>
                      </a:cubicBezTo>
                      <a:cubicBezTo>
                        <a:pt x="57" y="89"/>
                        <a:pt x="0" y="95"/>
                        <a:pt x="14" y="97"/>
                      </a:cubicBezTo>
                      <a:cubicBezTo>
                        <a:pt x="20" y="98"/>
                        <a:pt x="33" y="100"/>
                        <a:pt x="46" y="103"/>
                      </a:cubicBezTo>
                      <a:cubicBezTo>
                        <a:pt x="46" y="103"/>
                        <a:pt x="46" y="102"/>
                        <a:pt x="46" y="101"/>
                      </a:cubicBezTo>
                      <a:cubicBezTo>
                        <a:pt x="48" y="98"/>
                        <a:pt x="52" y="95"/>
                        <a:pt x="56" y="95"/>
                      </a:cubicBezTo>
                      <a:cubicBezTo>
                        <a:pt x="58" y="95"/>
                        <a:pt x="59" y="95"/>
                        <a:pt x="61" y="96"/>
                      </a:cubicBezTo>
                      <a:cubicBezTo>
                        <a:pt x="66" y="98"/>
                        <a:pt x="70" y="104"/>
                        <a:pt x="68" y="109"/>
                      </a:cubicBezTo>
                      <a:cubicBezTo>
                        <a:pt x="80" y="113"/>
                        <a:pt x="88" y="117"/>
                        <a:pt x="82" y="119"/>
                      </a:cubicBezTo>
                      <a:cubicBezTo>
                        <a:pt x="69" y="126"/>
                        <a:pt x="30" y="176"/>
                        <a:pt x="35" y="176"/>
                      </a:cubicBezTo>
                      <a:cubicBezTo>
                        <a:pt x="36" y="176"/>
                        <a:pt x="36" y="176"/>
                        <a:pt x="37" y="176"/>
                      </a:cubicBezTo>
                      <a:cubicBezTo>
                        <a:pt x="47" y="169"/>
                        <a:pt x="79" y="138"/>
                        <a:pt x="92" y="138"/>
                      </a:cubicBezTo>
                      <a:cubicBezTo>
                        <a:pt x="94" y="138"/>
                        <a:pt x="95" y="138"/>
                        <a:pt x="96" y="140"/>
                      </a:cubicBezTo>
                      <a:cubicBezTo>
                        <a:pt x="103" y="151"/>
                        <a:pt x="127" y="206"/>
                        <a:pt x="130" y="206"/>
                      </a:cubicBezTo>
                      <a:cubicBezTo>
                        <a:pt x="130" y="206"/>
                        <a:pt x="130" y="205"/>
                        <a:pt x="130" y="204"/>
                      </a:cubicBezTo>
                      <a:cubicBezTo>
                        <a:pt x="130" y="200"/>
                        <a:pt x="128" y="188"/>
                        <a:pt x="127" y="175"/>
                      </a:cubicBezTo>
                      <a:cubicBezTo>
                        <a:pt x="126" y="175"/>
                        <a:pt x="126" y="175"/>
                        <a:pt x="126" y="175"/>
                      </a:cubicBezTo>
                      <a:cubicBezTo>
                        <a:pt x="120" y="173"/>
                        <a:pt x="117" y="167"/>
                        <a:pt x="118" y="162"/>
                      </a:cubicBezTo>
                      <a:cubicBezTo>
                        <a:pt x="120" y="159"/>
                        <a:pt x="122" y="157"/>
                        <a:pt x="125" y="156"/>
                      </a:cubicBezTo>
                      <a:cubicBezTo>
                        <a:pt x="124" y="142"/>
                        <a:pt x="124" y="130"/>
                        <a:pt x="127" y="130"/>
                      </a:cubicBezTo>
                      <a:cubicBezTo>
                        <a:pt x="127" y="130"/>
                        <a:pt x="127" y="130"/>
                        <a:pt x="127" y="130"/>
                      </a:cubicBezTo>
                      <a:cubicBezTo>
                        <a:pt x="130" y="131"/>
                        <a:pt x="148" y="132"/>
                        <a:pt x="168" y="132"/>
                      </a:cubicBezTo>
                      <a:cubicBezTo>
                        <a:pt x="199" y="132"/>
                        <a:pt x="234" y="130"/>
                        <a:pt x="221" y="125"/>
                      </a:cubicBezTo>
                      <a:cubicBezTo>
                        <a:pt x="212" y="122"/>
                        <a:pt x="197" y="122"/>
                        <a:pt x="183" y="122"/>
                      </a:cubicBezTo>
                      <a:cubicBezTo>
                        <a:pt x="180" y="122"/>
                        <a:pt x="177" y="122"/>
                        <a:pt x="174" y="122"/>
                      </a:cubicBezTo>
                      <a:cubicBezTo>
                        <a:pt x="171" y="122"/>
                        <a:pt x="169" y="122"/>
                        <a:pt x="166" y="122"/>
                      </a:cubicBezTo>
                      <a:cubicBezTo>
                        <a:pt x="166" y="123"/>
                        <a:pt x="166" y="124"/>
                        <a:pt x="166" y="125"/>
                      </a:cubicBezTo>
                      <a:cubicBezTo>
                        <a:pt x="164" y="128"/>
                        <a:pt x="161" y="131"/>
                        <a:pt x="156" y="131"/>
                      </a:cubicBezTo>
                      <a:cubicBezTo>
                        <a:pt x="155" y="131"/>
                        <a:pt x="153" y="131"/>
                        <a:pt x="152" y="130"/>
                      </a:cubicBezTo>
                      <a:cubicBezTo>
                        <a:pt x="147" y="128"/>
                        <a:pt x="144" y="124"/>
                        <a:pt x="144" y="119"/>
                      </a:cubicBezTo>
                      <a:cubicBezTo>
                        <a:pt x="143" y="119"/>
                        <a:pt x="143" y="118"/>
                        <a:pt x="144" y="117"/>
                      </a:cubicBezTo>
                      <a:cubicBezTo>
                        <a:pt x="144" y="117"/>
                        <a:pt x="144" y="117"/>
                        <a:pt x="144" y="117"/>
                      </a:cubicBezTo>
                      <a:cubicBezTo>
                        <a:pt x="146" y="113"/>
                        <a:pt x="149" y="111"/>
                        <a:pt x="153" y="110"/>
                      </a:cubicBezTo>
                      <a:cubicBezTo>
                        <a:pt x="172" y="98"/>
                        <a:pt x="213" y="79"/>
                        <a:pt x="206" y="79"/>
                      </a:cubicBezTo>
                      <a:cubicBezTo>
                        <a:pt x="205" y="79"/>
                        <a:pt x="205" y="79"/>
                        <a:pt x="204" y="79"/>
                      </a:cubicBezTo>
                      <a:cubicBezTo>
                        <a:pt x="188" y="82"/>
                        <a:pt x="125" y="105"/>
                        <a:pt x="125" y="105"/>
                      </a:cubicBezTo>
                      <a:cubicBezTo>
                        <a:pt x="125" y="105"/>
                        <a:pt x="124" y="101"/>
                        <a:pt x="124" y="96"/>
                      </a:cubicBezTo>
                      <a:cubicBezTo>
                        <a:pt x="123" y="96"/>
                        <a:pt x="122" y="96"/>
                        <a:pt x="120" y="96"/>
                      </a:cubicBezTo>
                      <a:cubicBezTo>
                        <a:pt x="119" y="96"/>
                        <a:pt x="117" y="96"/>
                        <a:pt x="116" y="95"/>
                      </a:cubicBezTo>
                      <a:cubicBezTo>
                        <a:pt x="110" y="93"/>
                        <a:pt x="107" y="87"/>
                        <a:pt x="109" y="82"/>
                      </a:cubicBezTo>
                      <a:cubicBezTo>
                        <a:pt x="110" y="78"/>
                        <a:pt x="114" y="76"/>
                        <a:pt x="118" y="76"/>
                      </a:cubicBezTo>
                      <a:cubicBezTo>
                        <a:pt x="120" y="76"/>
                        <a:pt x="121" y="76"/>
                        <a:pt x="123" y="76"/>
                      </a:cubicBezTo>
                      <a:cubicBezTo>
                        <a:pt x="122" y="66"/>
                        <a:pt x="122" y="55"/>
                        <a:pt x="122" y="45"/>
                      </a:cubicBezTo>
                      <a:cubicBezTo>
                        <a:pt x="122" y="47"/>
                        <a:pt x="122" y="48"/>
                        <a:pt x="121" y="49"/>
                      </a:cubicBezTo>
                      <a:cubicBezTo>
                        <a:pt x="118" y="60"/>
                        <a:pt x="113" y="71"/>
                        <a:pt x="111" y="71"/>
                      </a:cubicBezTo>
                      <a:cubicBezTo>
                        <a:pt x="111" y="71"/>
                        <a:pt x="111" y="70"/>
                        <a:pt x="110" y="69"/>
                      </a:cubicBezTo>
                      <a:cubicBezTo>
                        <a:pt x="110" y="68"/>
                        <a:pt x="110" y="66"/>
                        <a:pt x="110" y="64"/>
                      </a:cubicBezTo>
                      <a:cubicBezTo>
                        <a:pt x="108" y="65"/>
                        <a:pt x="106" y="66"/>
                        <a:pt x="104" y="66"/>
                      </a:cubicBezTo>
                      <a:cubicBezTo>
                        <a:pt x="103" y="66"/>
                        <a:pt x="101" y="65"/>
                        <a:pt x="100" y="65"/>
                      </a:cubicBezTo>
                      <a:cubicBezTo>
                        <a:pt x="94" y="63"/>
                        <a:pt x="91" y="57"/>
                        <a:pt x="92" y="51"/>
                      </a:cubicBezTo>
                      <a:cubicBezTo>
                        <a:pt x="94" y="48"/>
                        <a:pt x="98" y="45"/>
                        <a:pt x="102" y="45"/>
                      </a:cubicBezTo>
                      <a:cubicBezTo>
                        <a:pt x="104" y="45"/>
                        <a:pt x="105" y="45"/>
                        <a:pt x="106" y="46"/>
                      </a:cubicBezTo>
                      <a:cubicBezTo>
                        <a:pt x="102" y="25"/>
                        <a:pt x="97" y="0"/>
                        <a:pt x="9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6" name="Freeform 372"/>
                <p:cNvSpPr/>
                <p:nvPr/>
              </p:nvSpPr>
              <p:spPr bwMode="auto">
                <a:xfrm>
                  <a:off x="5776" y="2714"/>
                  <a:ext cx="26" cy="22"/>
                </a:xfrm>
                <a:custGeom>
                  <a:avLst/>
                  <a:gdLst>
                    <a:gd name="T0" fmla="*/ 10 w 24"/>
                    <a:gd name="T1" fmla="*/ 0 h 20"/>
                    <a:gd name="T2" fmla="*/ 0 w 24"/>
                    <a:gd name="T3" fmla="*/ 6 h 20"/>
                    <a:gd name="T4" fmla="*/ 0 w 24"/>
                    <a:gd name="T5" fmla="*/ 8 h 20"/>
                    <a:gd name="T6" fmla="*/ 8 w 24"/>
                    <a:gd name="T7" fmla="*/ 20 h 20"/>
                    <a:gd name="T8" fmla="*/ 8 w 24"/>
                    <a:gd name="T9" fmla="*/ 20 h 20"/>
                    <a:gd name="T10" fmla="*/ 8 w 24"/>
                    <a:gd name="T11" fmla="*/ 20 h 20"/>
                    <a:gd name="T12" fmla="*/ 12 w 24"/>
                    <a:gd name="T13" fmla="*/ 20 h 20"/>
                    <a:gd name="T14" fmla="*/ 22 w 24"/>
                    <a:gd name="T15" fmla="*/ 14 h 20"/>
                    <a:gd name="T16" fmla="*/ 15 w 24"/>
                    <a:gd name="T17" fmla="*/ 1 h 20"/>
                    <a:gd name="T18" fmla="*/ 10 w 24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0">
                      <a:moveTo>
                        <a:pt x="10" y="0"/>
                      </a:moveTo>
                      <a:cubicBezTo>
                        <a:pt x="6" y="0"/>
                        <a:pt x="2" y="2"/>
                        <a:pt x="0" y="6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9" y="14"/>
                        <a:pt x="14" y="18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6" y="20"/>
                        <a:pt x="20" y="18"/>
                        <a:pt x="22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7" name="Freeform 373"/>
                <p:cNvSpPr/>
                <p:nvPr/>
              </p:nvSpPr>
              <p:spPr bwMode="auto">
                <a:xfrm>
                  <a:off x="5754" y="2746"/>
                  <a:ext cx="27" cy="16"/>
                </a:xfrm>
                <a:custGeom>
                  <a:avLst/>
                  <a:gdLst>
                    <a:gd name="T0" fmla="*/ 10 w 24"/>
                    <a:gd name="T1" fmla="*/ 0 h 14"/>
                    <a:gd name="T2" fmla="*/ 0 w 24"/>
                    <a:gd name="T3" fmla="*/ 6 h 14"/>
                    <a:gd name="T4" fmla="*/ 0 w 24"/>
                    <a:gd name="T5" fmla="*/ 8 h 14"/>
                    <a:gd name="T6" fmla="*/ 22 w 24"/>
                    <a:gd name="T7" fmla="*/ 14 h 14"/>
                    <a:gd name="T8" fmla="*/ 15 w 24"/>
                    <a:gd name="T9" fmla="*/ 1 h 14"/>
                    <a:gd name="T10" fmla="*/ 10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0" y="0"/>
                      </a:moveTo>
                      <a:cubicBezTo>
                        <a:pt x="6" y="0"/>
                        <a:pt x="2" y="3"/>
                        <a:pt x="0" y="6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8" y="10"/>
                        <a:pt x="15" y="12"/>
                        <a:pt x="22" y="14"/>
                      </a:cubicBezTo>
                      <a:cubicBezTo>
                        <a:pt x="24" y="9"/>
                        <a:pt x="20" y="3"/>
                        <a:pt x="15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8" name="Freeform 374"/>
                <p:cNvSpPr/>
                <p:nvPr/>
              </p:nvSpPr>
              <p:spPr bwMode="auto">
                <a:xfrm>
                  <a:off x="5806" y="2766"/>
                  <a:ext cx="27" cy="23"/>
                </a:xfrm>
                <a:custGeom>
                  <a:avLst/>
                  <a:gdLst>
                    <a:gd name="T0" fmla="*/ 11 w 25"/>
                    <a:gd name="T1" fmla="*/ 0 h 21"/>
                    <a:gd name="T2" fmla="*/ 2 w 25"/>
                    <a:gd name="T3" fmla="*/ 6 h 21"/>
                    <a:gd name="T4" fmla="*/ 9 w 25"/>
                    <a:gd name="T5" fmla="*/ 20 h 21"/>
                    <a:gd name="T6" fmla="*/ 13 w 25"/>
                    <a:gd name="T7" fmla="*/ 21 h 21"/>
                    <a:gd name="T8" fmla="*/ 23 w 25"/>
                    <a:gd name="T9" fmla="*/ 14 h 21"/>
                    <a:gd name="T10" fmla="*/ 16 w 25"/>
                    <a:gd name="T11" fmla="*/ 1 h 21"/>
                    <a:gd name="T12" fmla="*/ 11 w 25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1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0" y="20"/>
                        <a:pt x="12" y="21"/>
                        <a:pt x="13" y="21"/>
                      </a:cubicBezTo>
                      <a:cubicBezTo>
                        <a:pt x="18" y="21"/>
                        <a:pt x="22" y="18"/>
                        <a:pt x="23" y="14"/>
                      </a:cubicBezTo>
                      <a:cubicBezTo>
                        <a:pt x="25" y="9"/>
                        <a:pt x="22" y="3"/>
                        <a:pt x="16" y="1"/>
                      </a:cubicBezTo>
                      <a:cubicBezTo>
                        <a:pt x="14" y="0"/>
                        <a:pt x="13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9" name="Freeform 375"/>
                <p:cNvSpPr/>
                <p:nvPr/>
              </p:nvSpPr>
              <p:spPr bwMode="auto">
                <a:xfrm>
                  <a:off x="5821" y="2725"/>
                  <a:ext cx="19" cy="22"/>
                </a:xfrm>
                <a:custGeom>
                  <a:avLst/>
                  <a:gdLst>
                    <a:gd name="T0" fmla="*/ 11 w 17"/>
                    <a:gd name="T1" fmla="*/ 0 h 20"/>
                    <a:gd name="T2" fmla="*/ 2 w 17"/>
                    <a:gd name="T3" fmla="*/ 6 h 20"/>
                    <a:gd name="T4" fmla="*/ 9 w 17"/>
                    <a:gd name="T5" fmla="*/ 19 h 20"/>
                    <a:gd name="T6" fmla="*/ 13 w 17"/>
                    <a:gd name="T7" fmla="*/ 20 h 20"/>
                    <a:gd name="T8" fmla="*/ 17 w 17"/>
                    <a:gd name="T9" fmla="*/ 20 h 20"/>
                    <a:gd name="T10" fmla="*/ 16 w 17"/>
                    <a:gd name="T11" fmla="*/ 0 h 20"/>
                    <a:gd name="T12" fmla="*/ 11 w 17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0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2" y="20"/>
                        <a:pt x="13" y="20"/>
                      </a:cubicBezTo>
                      <a:cubicBezTo>
                        <a:pt x="15" y="20"/>
                        <a:pt x="16" y="20"/>
                        <a:pt x="17" y="20"/>
                      </a:cubicBezTo>
                      <a:cubicBezTo>
                        <a:pt x="16" y="14"/>
                        <a:pt x="16" y="8"/>
                        <a:pt x="16" y="0"/>
                      </a:cubicBezTo>
                      <a:cubicBezTo>
                        <a:pt x="14" y="0"/>
                        <a:pt x="13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0" name="Freeform 376"/>
                <p:cNvSpPr>
                  <a:spLocks noEditPoints="1"/>
                </p:cNvSpPr>
                <p:nvPr/>
              </p:nvSpPr>
              <p:spPr bwMode="auto">
                <a:xfrm>
                  <a:off x="5862" y="2763"/>
                  <a:ext cx="24" cy="23"/>
                </a:xfrm>
                <a:custGeom>
                  <a:avLst/>
                  <a:gdLst>
                    <a:gd name="T0" fmla="*/ 0 w 22"/>
                    <a:gd name="T1" fmla="*/ 9 h 21"/>
                    <a:gd name="T2" fmla="*/ 8 w 22"/>
                    <a:gd name="T3" fmla="*/ 20 h 21"/>
                    <a:gd name="T4" fmla="*/ 12 w 22"/>
                    <a:gd name="T5" fmla="*/ 21 h 21"/>
                    <a:gd name="T6" fmla="*/ 22 w 22"/>
                    <a:gd name="T7" fmla="*/ 15 h 21"/>
                    <a:gd name="T8" fmla="*/ 22 w 22"/>
                    <a:gd name="T9" fmla="*/ 12 h 21"/>
                    <a:gd name="T10" fmla="*/ 21 w 22"/>
                    <a:gd name="T11" fmla="*/ 12 h 21"/>
                    <a:gd name="T12" fmla="*/ 0 w 22"/>
                    <a:gd name="T13" fmla="*/ 9 h 21"/>
                    <a:gd name="T14" fmla="*/ 9 w 22"/>
                    <a:gd name="T15" fmla="*/ 0 h 21"/>
                    <a:gd name="T16" fmla="*/ 0 w 22"/>
                    <a:gd name="T17" fmla="*/ 7 h 21"/>
                    <a:gd name="T18" fmla="*/ 9 w 22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21">
                      <a:moveTo>
                        <a:pt x="0" y="9"/>
                      </a:moveTo>
                      <a:cubicBezTo>
                        <a:pt x="0" y="14"/>
                        <a:pt x="3" y="18"/>
                        <a:pt x="8" y="20"/>
                      </a:cubicBezTo>
                      <a:cubicBezTo>
                        <a:pt x="9" y="21"/>
                        <a:pt x="11" y="21"/>
                        <a:pt x="12" y="21"/>
                      </a:cubicBezTo>
                      <a:cubicBezTo>
                        <a:pt x="17" y="21"/>
                        <a:pt x="20" y="18"/>
                        <a:pt x="22" y="15"/>
                      </a:cubicBezTo>
                      <a:cubicBezTo>
                        <a:pt x="22" y="14"/>
                        <a:pt x="22" y="13"/>
                        <a:pt x="22" y="12"/>
                      </a:cubicBezTo>
                      <a:cubicBezTo>
                        <a:pt x="22" y="12"/>
                        <a:pt x="22" y="12"/>
                        <a:pt x="21" y="12"/>
                      </a:cubicBezTo>
                      <a:cubicBezTo>
                        <a:pt x="10" y="12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1"/>
                        <a:pt x="2" y="3"/>
                        <a:pt x="0" y="7"/>
                      </a:cubicBezTo>
                      <a:cubicBezTo>
                        <a:pt x="2" y="5"/>
                        <a:pt x="5" y="3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1" name="Freeform 377"/>
                <p:cNvSpPr/>
                <p:nvPr/>
              </p:nvSpPr>
              <p:spPr bwMode="auto">
                <a:xfrm>
                  <a:off x="5832" y="2813"/>
                  <a:ext cx="11" cy="21"/>
                </a:xfrm>
                <a:custGeom>
                  <a:avLst/>
                  <a:gdLst>
                    <a:gd name="T0" fmla="*/ 8 w 10"/>
                    <a:gd name="T1" fmla="*/ 0 h 19"/>
                    <a:gd name="T2" fmla="*/ 1 w 10"/>
                    <a:gd name="T3" fmla="*/ 6 h 19"/>
                    <a:gd name="T4" fmla="*/ 9 w 10"/>
                    <a:gd name="T5" fmla="*/ 19 h 19"/>
                    <a:gd name="T6" fmla="*/ 10 w 10"/>
                    <a:gd name="T7" fmla="*/ 19 h 19"/>
                    <a:gd name="T8" fmla="*/ 8 w 10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9">
                      <a:moveTo>
                        <a:pt x="8" y="0"/>
                      </a:moveTo>
                      <a:cubicBezTo>
                        <a:pt x="5" y="1"/>
                        <a:pt x="3" y="3"/>
                        <a:pt x="1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9" y="19"/>
                        <a:pt x="9" y="19"/>
                        <a:pt x="10" y="19"/>
                      </a:cubicBezTo>
                      <a:cubicBezTo>
                        <a:pt x="9" y="13"/>
                        <a:pt x="8" y="6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2" name="Freeform 378"/>
                <p:cNvSpPr/>
                <p:nvPr/>
              </p:nvSpPr>
              <p:spPr bwMode="auto">
                <a:xfrm>
                  <a:off x="5838" y="2673"/>
                  <a:ext cx="6" cy="18"/>
                </a:xfrm>
                <a:custGeom>
                  <a:avLst/>
                  <a:gdLst>
                    <a:gd name="T0" fmla="*/ 4 w 6"/>
                    <a:gd name="T1" fmla="*/ 0 h 17"/>
                    <a:gd name="T2" fmla="*/ 3 w 6"/>
                    <a:gd name="T3" fmla="*/ 1 h 17"/>
                    <a:gd name="T4" fmla="*/ 0 w 6"/>
                    <a:gd name="T5" fmla="*/ 17 h 17"/>
                    <a:gd name="T6" fmla="*/ 4 w 6"/>
                    <a:gd name="T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7">
                      <a:moveTo>
                        <a:pt x="4" y="0"/>
                      </a:moveTo>
                      <a:cubicBezTo>
                        <a:pt x="4" y="0"/>
                        <a:pt x="4" y="0"/>
                        <a:pt x="3" y="1"/>
                      </a:cubicBezTo>
                      <a:cubicBezTo>
                        <a:pt x="2" y="3"/>
                        <a:pt x="1" y="9"/>
                        <a:pt x="0" y="17"/>
                      </a:cubicBezTo>
                      <a:cubicBezTo>
                        <a:pt x="3" y="8"/>
                        <a:pt x="6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3" name="Freeform 379"/>
                <p:cNvSpPr/>
                <p:nvPr/>
              </p:nvSpPr>
              <p:spPr bwMode="auto">
                <a:xfrm>
                  <a:off x="5804" y="2691"/>
                  <a:ext cx="20" cy="23"/>
                </a:xfrm>
                <a:custGeom>
                  <a:avLst/>
                  <a:gdLst>
                    <a:gd name="T0" fmla="*/ 11 w 19"/>
                    <a:gd name="T1" fmla="*/ 0 h 21"/>
                    <a:gd name="T2" fmla="*/ 1 w 19"/>
                    <a:gd name="T3" fmla="*/ 6 h 21"/>
                    <a:gd name="T4" fmla="*/ 9 w 19"/>
                    <a:gd name="T5" fmla="*/ 20 h 21"/>
                    <a:gd name="T6" fmla="*/ 13 w 19"/>
                    <a:gd name="T7" fmla="*/ 21 h 21"/>
                    <a:gd name="T8" fmla="*/ 19 w 19"/>
                    <a:gd name="T9" fmla="*/ 19 h 21"/>
                    <a:gd name="T10" fmla="*/ 15 w 19"/>
                    <a:gd name="T11" fmla="*/ 1 h 21"/>
                    <a:gd name="T12" fmla="*/ 11 w 19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1">
                      <a:moveTo>
                        <a:pt x="11" y="0"/>
                      </a:moveTo>
                      <a:cubicBezTo>
                        <a:pt x="7" y="0"/>
                        <a:pt x="3" y="3"/>
                        <a:pt x="1" y="6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0" y="20"/>
                        <a:pt x="12" y="21"/>
                        <a:pt x="13" y="21"/>
                      </a:cubicBezTo>
                      <a:cubicBezTo>
                        <a:pt x="15" y="21"/>
                        <a:pt x="17" y="20"/>
                        <a:pt x="19" y="19"/>
                      </a:cubicBezTo>
                      <a:cubicBezTo>
                        <a:pt x="18" y="15"/>
                        <a:pt x="17" y="8"/>
                        <a:pt x="15" y="1"/>
                      </a:cubicBezTo>
                      <a:cubicBezTo>
                        <a:pt x="14" y="0"/>
                        <a:pt x="13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4" name="Freeform 380"/>
                <p:cNvSpPr/>
                <p:nvPr/>
              </p:nvSpPr>
              <p:spPr bwMode="auto">
                <a:xfrm>
                  <a:off x="5589" y="2634"/>
                  <a:ext cx="73" cy="161"/>
                </a:xfrm>
                <a:custGeom>
                  <a:avLst/>
                  <a:gdLst>
                    <a:gd name="T0" fmla="*/ 27 w 67"/>
                    <a:gd name="T1" fmla="*/ 0 h 146"/>
                    <a:gd name="T2" fmla="*/ 16 w 67"/>
                    <a:gd name="T3" fmla="*/ 53 h 146"/>
                    <a:gd name="T4" fmla="*/ 3 w 67"/>
                    <a:gd name="T5" fmla="*/ 97 h 146"/>
                    <a:gd name="T6" fmla="*/ 28 w 67"/>
                    <a:gd name="T7" fmla="*/ 146 h 146"/>
                    <a:gd name="T8" fmla="*/ 29 w 67"/>
                    <a:gd name="T9" fmla="*/ 146 h 146"/>
                    <a:gd name="T10" fmla="*/ 41 w 67"/>
                    <a:gd name="T11" fmla="*/ 93 h 146"/>
                    <a:gd name="T12" fmla="*/ 59 w 67"/>
                    <a:gd name="T13" fmla="*/ 45 h 146"/>
                    <a:gd name="T14" fmla="*/ 30 w 67"/>
                    <a:gd name="T15" fmla="*/ 1 h 146"/>
                    <a:gd name="T16" fmla="*/ 27 w 67"/>
                    <a:gd name="T17" fmla="*/ 0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7" h="146">
                      <a:moveTo>
                        <a:pt x="27" y="0"/>
                      </a:moveTo>
                      <a:cubicBezTo>
                        <a:pt x="14" y="0"/>
                        <a:pt x="16" y="39"/>
                        <a:pt x="16" y="53"/>
                      </a:cubicBezTo>
                      <a:cubicBezTo>
                        <a:pt x="17" y="69"/>
                        <a:pt x="6" y="74"/>
                        <a:pt x="3" y="97"/>
                      </a:cubicBezTo>
                      <a:cubicBezTo>
                        <a:pt x="0" y="121"/>
                        <a:pt x="28" y="146"/>
                        <a:pt x="28" y="146"/>
                      </a:cubicBezTo>
                      <a:cubicBezTo>
                        <a:pt x="28" y="146"/>
                        <a:pt x="28" y="146"/>
                        <a:pt x="29" y="146"/>
                      </a:cubicBezTo>
                      <a:cubicBezTo>
                        <a:pt x="42" y="146"/>
                        <a:pt x="46" y="113"/>
                        <a:pt x="41" y="93"/>
                      </a:cubicBezTo>
                      <a:cubicBezTo>
                        <a:pt x="36" y="73"/>
                        <a:pt x="51" y="66"/>
                        <a:pt x="59" y="45"/>
                      </a:cubicBezTo>
                      <a:cubicBezTo>
                        <a:pt x="67" y="24"/>
                        <a:pt x="46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5" name="Freeform 381"/>
                <p:cNvSpPr/>
                <p:nvPr/>
              </p:nvSpPr>
              <p:spPr bwMode="auto">
                <a:xfrm>
                  <a:off x="5606" y="2865"/>
                  <a:ext cx="159" cy="91"/>
                </a:xfrm>
                <a:custGeom>
                  <a:avLst/>
                  <a:gdLst>
                    <a:gd name="T0" fmla="*/ 20 w 145"/>
                    <a:gd name="T1" fmla="*/ 0 h 83"/>
                    <a:gd name="T2" fmla="*/ 15 w 145"/>
                    <a:gd name="T3" fmla="*/ 1 h 83"/>
                    <a:gd name="T4" fmla="*/ 29 w 145"/>
                    <a:gd name="T5" fmla="*/ 43 h 83"/>
                    <a:gd name="T6" fmla="*/ 80 w 145"/>
                    <a:gd name="T7" fmla="*/ 71 h 83"/>
                    <a:gd name="T8" fmla="*/ 111 w 145"/>
                    <a:gd name="T9" fmla="*/ 83 h 83"/>
                    <a:gd name="T10" fmla="*/ 128 w 145"/>
                    <a:gd name="T11" fmla="*/ 74 h 83"/>
                    <a:gd name="T12" fmla="*/ 125 w 145"/>
                    <a:gd name="T13" fmla="*/ 40 h 83"/>
                    <a:gd name="T14" fmla="*/ 118 w 145"/>
                    <a:gd name="T15" fmla="*/ 39 h 83"/>
                    <a:gd name="T16" fmla="*/ 99 w 145"/>
                    <a:gd name="T17" fmla="*/ 41 h 83"/>
                    <a:gd name="T18" fmla="*/ 80 w 145"/>
                    <a:gd name="T19" fmla="*/ 43 h 83"/>
                    <a:gd name="T20" fmla="*/ 57 w 145"/>
                    <a:gd name="T21" fmla="*/ 35 h 83"/>
                    <a:gd name="T22" fmla="*/ 20 w 145"/>
                    <a:gd name="T2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5" h="83">
                      <a:moveTo>
                        <a:pt x="20" y="0"/>
                      </a:moveTo>
                      <a:cubicBezTo>
                        <a:pt x="18" y="0"/>
                        <a:pt x="16" y="1"/>
                        <a:pt x="15" y="1"/>
                      </a:cubicBezTo>
                      <a:cubicBezTo>
                        <a:pt x="15" y="1"/>
                        <a:pt x="0" y="23"/>
                        <a:pt x="29" y="43"/>
                      </a:cubicBezTo>
                      <a:cubicBezTo>
                        <a:pt x="59" y="63"/>
                        <a:pt x="60" y="61"/>
                        <a:pt x="80" y="71"/>
                      </a:cubicBezTo>
                      <a:cubicBezTo>
                        <a:pt x="92" y="78"/>
                        <a:pt x="102" y="83"/>
                        <a:pt x="111" y="83"/>
                      </a:cubicBezTo>
                      <a:cubicBezTo>
                        <a:pt x="117" y="83"/>
                        <a:pt x="123" y="81"/>
                        <a:pt x="128" y="74"/>
                      </a:cubicBezTo>
                      <a:cubicBezTo>
                        <a:pt x="140" y="57"/>
                        <a:pt x="145" y="44"/>
                        <a:pt x="125" y="40"/>
                      </a:cubicBezTo>
                      <a:cubicBezTo>
                        <a:pt x="123" y="39"/>
                        <a:pt x="120" y="39"/>
                        <a:pt x="118" y="39"/>
                      </a:cubicBezTo>
                      <a:cubicBezTo>
                        <a:pt x="112" y="39"/>
                        <a:pt x="105" y="40"/>
                        <a:pt x="99" y="41"/>
                      </a:cubicBezTo>
                      <a:cubicBezTo>
                        <a:pt x="92" y="42"/>
                        <a:pt x="86" y="43"/>
                        <a:pt x="80" y="43"/>
                      </a:cubicBezTo>
                      <a:cubicBezTo>
                        <a:pt x="71" y="43"/>
                        <a:pt x="63" y="41"/>
                        <a:pt x="57" y="35"/>
                      </a:cubicBezTo>
                      <a:cubicBezTo>
                        <a:pt x="40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6" name="Freeform 382"/>
                <p:cNvSpPr/>
                <p:nvPr/>
              </p:nvSpPr>
              <p:spPr bwMode="auto">
                <a:xfrm>
                  <a:off x="5823" y="2886"/>
                  <a:ext cx="123" cy="98"/>
                </a:xfrm>
                <a:custGeom>
                  <a:avLst/>
                  <a:gdLst>
                    <a:gd name="T0" fmla="*/ 101 w 112"/>
                    <a:gd name="T1" fmla="*/ 0 h 90"/>
                    <a:gd name="T2" fmla="*/ 64 w 112"/>
                    <a:gd name="T3" fmla="*/ 38 h 90"/>
                    <a:gd name="T4" fmla="*/ 47 w 112"/>
                    <a:gd name="T5" fmla="*/ 64 h 90"/>
                    <a:gd name="T6" fmla="*/ 40 w 112"/>
                    <a:gd name="T7" fmla="*/ 63 h 90"/>
                    <a:gd name="T8" fmla="*/ 9 w 112"/>
                    <a:gd name="T9" fmla="*/ 46 h 90"/>
                    <a:gd name="T10" fmla="*/ 0 w 112"/>
                    <a:gd name="T11" fmla="*/ 54 h 90"/>
                    <a:gd name="T12" fmla="*/ 18 w 112"/>
                    <a:gd name="T13" fmla="*/ 90 h 90"/>
                    <a:gd name="T14" fmla="*/ 21 w 112"/>
                    <a:gd name="T15" fmla="*/ 89 h 90"/>
                    <a:gd name="T16" fmla="*/ 93 w 112"/>
                    <a:gd name="T17" fmla="*/ 61 h 90"/>
                    <a:gd name="T18" fmla="*/ 108 w 112"/>
                    <a:gd name="T19" fmla="*/ 6 h 90"/>
                    <a:gd name="T20" fmla="*/ 103 w 112"/>
                    <a:gd name="T21" fmla="*/ 1 h 90"/>
                    <a:gd name="T22" fmla="*/ 103 w 112"/>
                    <a:gd name="T23" fmla="*/ 1 h 90"/>
                    <a:gd name="T24" fmla="*/ 101 w 112"/>
                    <a:gd name="T25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2" h="90">
                      <a:moveTo>
                        <a:pt x="101" y="0"/>
                      </a:moveTo>
                      <a:cubicBezTo>
                        <a:pt x="87" y="0"/>
                        <a:pt x="70" y="23"/>
                        <a:pt x="64" y="38"/>
                      </a:cubicBezTo>
                      <a:cubicBezTo>
                        <a:pt x="59" y="52"/>
                        <a:pt x="57" y="64"/>
                        <a:pt x="47" y="64"/>
                      </a:cubicBezTo>
                      <a:cubicBezTo>
                        <a:pt x="45" y="64"/>
                        <a:pt x="43" y="63"/>
                        <a:pt x="40" y="63"/>
                      </a:cubicBezTo>
                      <a:cubicBezTo>
                        <a:pt x="29" y="58"/>
                        <a:pt x="17" y="46"/>
                        <a:pt x="9" y="46"/>
                      </a:cubicBezTo>
                      <a:cubicBezTo>
                        <a:pt x="5" y="46"/>
                        <a:pt x="3" y="48"/>
                        <a:pt x="0" y="54"/>
                      </a:cubicBezTo>
                      <a:cubicBezTo>
                        <a:pt x="0" y="54"/>
                        <a:pt x="3" y="90"/>
                        <a:pt x="18" y="90"/>
                      </a:cubicBezTo>
                      <a:cubicBezTo>
                        <a:pt x="19" y="90"/>
                        <a:pt x="20" y="89"/>
                        <a:pt x="21" y="89"/>
                      </a:cubicBezTo>
                      <a:cubicBezTo>
                        <a:pt x="38" y="83"/>
                        <a:pt x="82" y="81"/>
                        <a:pt x="93" y="61"/>
                      </a:cubicBezTo>
                      <a:cubicBezTo>
                        <a:pt x="101" y="44"/>
                        <a:pt x="112" y="17"/>
                        <a:pt x="108" y="6"/>
                      </a:cubicBezTo>
                      <a:cubicBezTo>
                        <a:pt x="103" y="1"/>
                        <a:pt x="103" y="1"/>
                        <a:pt x="103" y="1"/>
                      </a:cubicBezTo>
                      <a:cubicBezTo>
                        <a:pt x="103" y="1"/>
                        <a:pt x="103" y="1"/>
                        <a:pt x="103" y="1"/>
                      </a:cubicBezTo>
                      <a:cubicBezTo>
                        <a:pt x="102" y="0"/>
                        <a:pt x="101" y="0"/>
                        <a:pt x="10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7" name="Freeform 383"/>
                <p:cNvSpPr/>
                <p:nvPr/>
              </p:nvSpPr>
              <p:spPr bwMode="auto">
                <a:xfrm>
                  <a:off x="5956" y="2664"/>
                  <a:ext cx="93" cy="114"/>
                </a:xfrm>
                <a:custGeom>
                  <a:avLst/>
                  <a:gdLst>
                    <a:gd name="T0" fmla="*/ 25 w 85"/>
                    <a:gd name="T1" fmla="*/ 0 h 104"/>
                    <a:gd name="T2" fmla="*/ 0 w 85"/>
                    <a:gd name="T3" fmla="*/ 5 h 104"/>
                    <a:gd name="T4" fmla="*/ 29 w 85"/>
                    <a:gd name="T5" fmla="*/ 59 h 104"/>
                    <a:gd name="T6" fmla="*/ 34 w 85"/>
                    <a:gd name="T7" fmla="*/ 103 h 104"/>
                    <a:gd name="T8" fmla="*/ 41 w 85"/>
                    <a:gd name="T9" fmla="*/ 104 h 104"/>
                    <a:gd name="T10" fmla="*/ 80 w 85"/>
                    <a:gd name="T11" fmla="*/ 62 h 104"/>
                    <a:gd name="T12" fmla="*/ 54 w 85"/>
                    <a:gd name="T13" fmla="*/ 10 h 104"/>
                    <a:gd name="T14" fmla="*/ 25 w 85"/>
                    <a:gd name="T15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5" h="104">
                      <a:moveTo>
                        <a:pt x="25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7" y="11"/>
                        <a:pt x="34" y="39"/>
                        <a:pt x="29" y="59"/>
                      </a:cubicBezTo>
                      <a:cubicBezTo>
                        <a:pt x="25" y="78"/>
                        <a:pt x="15" y="96"/>
                        <a:pt x="34" y="103"/>
                      </a:cubicBezTo>
                      <a:cubicBezTo>
                        <a:pt x="36" y="104"/>
                        <a:pt x="38" y="104"/>
                        <a:pt x="41" y="104"/>
                      </a:cubicBezTo>
                      <a:cubicBezTo>
                        <a:pt x="58" y="104"/>
                        <a:pt x="75" y="82"/>
                        <a:pt x="80" y="62"/>
                      </a:cubicBezTo>
                      <a:cubicBezTo>
                        <a:pt x="85" y="40"/>
                        <a:pt x="77" y="28"/>
                        <a:pt x="54" y="10"/>
                      </a:cubicBezTo>
                      <a:cubicBezTo>
                        <a:pt x="44" y="2"/>
                        <a:pt x="34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8" name="Freeform 384"/>
                <p:cNvSpPr/>
                <p:nvPr/>
              </p:nvSpPr>
              <p:spPr bwMode="auto">
                <a:xfrm>
                  <a:off x="5765" y="2535"/>
                  <a:ext cx="133" cy="72"/>
                </a:xfrm>
                <a:custGeom>
                  <a:avLst/>
                  <a:gdLst>
                    <a:gd name="T0" fmla="*/ 51 w 121"/>
                    <a:gd name="T1" fmla="*/ 0 h 66"/>
                    <a:gd name="T2" fmla="*/ 30 w 121"/>
                    <a:gd name="T3" fmla="*/ 2 h 66"/>
                    <a:gd name="T4" fmla="*/ 1 w 121"/>
                    <a:gd name="T5" fmla="*/ 49 h 66"/>
                    <a:gd name="T6" fmla="*/ 11 w 121"/>
                    <a:gd name="T7" fmla="*/ 59 h 66"/>
                    <a:gd name="T8" fmla="*/ 56 w 121"/>
                    <a:gd name="T9" fmla="*/ 48 h 66"/>
                    <a:gd name="T10" fmla="*/ 62 w 121"/>
                    <a:gd name="T11" fmla="*/ 48 h 66"/>
                    <a:gd name="T12" fmla="*/ 101 w 121"/>
                    <a:gd name="T13" fmla="*/ 65 h 66"/>
                    <a:gd name="T14" fmla="*/ 105 w 121"/>
                    <a:gd name="T15" fmla="*/ 66 h 66"/>
                    <a:gd name="T16" fmla="*/ 99 w 121"/>
                    <a:gd name="T17" fmla="*/ 22 h 66"/>
                    <a:gd name="T18" fmla="*/ 51 w 121"/>
                    <a:gd name="T19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1" h="66">
                      <a:moveTo>
                        <a:pt x="51" y="0"/>
                      </a:moveTo>
                      <a:cubicBezTo>
                        <a:pt x="44" y="0"/>
                        <a:pt x="38" y="1"/>
                        <a:pt x="30" y="2"/>
                      </a:cubicBezTo>
                      <a:cubicBezTo>
                        <a:pt x="0" y="9"/>
                        <a:pt x="1" y="49"/>
                        <a:pt x="1" y="49"/>
                      </a:cubicBezTo>
                      <a:cubicBezTo>
                        <a:pt x="1" y="57"/>
                        <a:pt x="5" y="59"/>
                        <a:pt x="11" y="59"/>
                      </a:cubicBezTo>
                      <a:cubicBezTo>
                        <a:pt x="23" y="59"/>
                        <a:pt x="41" y="51"/>
                        <a:pt x="56" y="48"/>
                      </a:cubicBezTo>
                      <a:cubicBezTo>
                        <a:pt x="58" y="48"/>
                        <a:pt x="60" y="48"/>
                        <a:pt x="62" y="48"/>
                      </a:cubicBezTo>
                      <a:cubicBezTo>
                        <a:pt x="79" y="48"/>
                        <a:pt x="84" y="61"/>
                        <a:pt x="101" y="65"/>
                      </a:cubicBezTo>
                      <a:cubicBezTo>
                        <a:pt x="103" y="66"/>
                        <a:pt x="104" y="66"/>
                        <a:pt x="105" y="66"/>
                      </a:cubicBezTo>
                      <a:cubicBezTo>
                        <a:pt x="121" y="66"/>
                        <a:pt x="116" y="39"/>
                        <a:pt x="99" y="22"/>
                      </a:cubicBezTo>
                      <a:cubicBezTo>
                        <a:pt x="86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9" name="Freeform 385"/>
                <p:cNvSpPr/>
                <p:nvPr/>
              </p:nvSpPr>
              <p:spPr bwMode="auto">
                <a:xfrm>
                  <a:off x="6894" y="2465"/>
                  <a:ext cx="192" cy="215"/>
                </a:xfrm>
                <a:custGeom>
                  <a:avLst/>
                  <a:gdLst>
                    <a:gd name="T0" fmla="*/ 36 w 176"/>
                    <a:gd name="T1" fmla="*/ 22 h 196"/>
                    <a:gd name="T2" fmla="*/ 7 w 176"/>
                    <a:gd name="T3" fmla="*/ 14 h 196"/>
                    <a:gd name="T4" fmla="*/ 0 w 176"/>
                    <a:gd name="T5" fmla="*/ 70 h 196"/>
                    <a:gd name="T6" fmla="*/ 140 w 176"/>
                    <a:gd name="T7" fmla="*/ 194 h 196"/>
                    <a:gd name="T8" fmla="*/ 176 w 176"/>
                    <a:gd name="T9" fmla="*/ 175 h 196"/>
                    <a:gd name="T10" fmla="*/ 154 w 176"/>
                    <a:gd name="T11" fmla="*/ 156 h 196"/>
                    <a:gd name="T12" fmla="*/ 153 w 176"/>
                    <a:gd name="T13" fmla="*/ 52 h 196"/>
                    <a:gd name="T14" fmla="*/ 107 w 176"/>
                    <a:gd name="T15" fmla="*/ 46 h 196"/>
                    <a:gd name="T16" fmla="*/ 36 w 176"/>
                    <a:gd name="T17" fmla="*/ 2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6" h="196">
                      <a:moveTo>
                        <a:pt x="36" y="22"/>
                      </a:moveTo>
                      <a:cubicBezTo>
                        <a:pt x="36" y="22"/>
                        <a:pt x="13" y="0"/>
                        <a:pt x="7" y="14"/>
                      </a:cubicBezTo>
                      <a:cubicBezTo>
                        <a:pt x="2" y="28"/>
                        <a:pt x="0" y="70"/>
                        <a:pt x="0" y="70"/>
                      </a:cubicBezTo>
                      <a:cubicBezTo>
                        <a:pt x="0" y="70"/>
                        <a:pt x="123" y="196"/>
                        <a:pt x="140" y="194"/>
                      </a:cubicBezTo>
                      <a:cubicBezTo>
                        <a:pt x="157" y="192"/>
                        <a:pt x="176" y="175"/>
                        <a:pt x="176" y="175"/>
                      </a:cubicBezTo>
                      <a:cubicBezTo>
                        <a:pt x="154" y="156"/>
                        <a:pt x="154" y="156"/>
                        <a:pt x="154" y="156"/>
                      </a:cubicBezTo>
                      <a:cubicBezTo>
                        <a:pt x="154" y="156"/>
                        <a:pt x="167" y="57"/>
                        <a:pt x="153" y="52"/>
                      </a:cubicBezTo>
                      <a:cubicBezTo>
                        <a:pt x="139" y="47"/>
                        <a:pt x="107" y="46"/>
                        <a:pt x="107" y="46"/>
                      </a:cubicBezTo>
                      <a:cubicBezTo>
                        <a:pt x="36" y="22"/>
                        <a:pt x="36" y="22"/>
                        <a:pt x="36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0" name="Freeform 386"/>
                <p:cNvSpPr/>
                <p:nvPr/>
              </p:nvSpPr>
              <p:spPr bwMode="auto">
                <a:xfrm>
                  <a:off x="6712" y="2380"/>
                  <a:ext cx="485" cy="457"/>
                </a:xfrm>
                <a:custGeom>
                  <a:avLst/>
                  <a:gdLst>
                    <a:gd name="T0" fmla="*/ 111 w 443"/>
                    <a:gd name="T1" fmla="*/ 237 h 417"/>
                    <a:gd name="T2" fmla="*/ 26 w 443"/>
                    <a:gd name="T3" fmla="*/ 157 h 417"/>
                    <a:gd name="T4" fmla="*/ 52 w 443"/>
                    <a:gd name="T5" fmla="*/ 89 h 417"/>
                    <a:gd name="T6" fmla="*/ 187 w 443"/>
                    <a:gd name="T7" fmla="*/ 140 h 417"/>
                    <a:gd name="T8" fmla="*/ 191 w 443"/>
                    <a:gd name="T9" fmla="*/ 109 h 417"/>
                    <a:gd name="T10" fmla="*/ 237 w 443"/>
                    <a:gd name="T11" fmla="*/ 1 h 417"/>
                    <a:gd name="T12" fmla="*/ 259 w 443"/>
                    <a:gd name="T13" fmla="*/ 161 h 417"/>
                    <a:gd name="T14" fmla="*/ 360 w 443"/>
                    <a:gd name="T15" fmla="*/ 105 h 417"/>
                    <a:gd name="T16" fmla="*/ 439 w 443"/>
                    <a:gd name="T17" fmla="*/ 188 h 417"/>
                    <a:gd name="T18" fmla="*/ 281 w 443"/>
                    <a:gd name="T19" fmla="*/ 233 h 417"/>
                    <a:gd name="T20" fmla="*/ 346 w 443"/>
                    <a:gd name="T21" fmla="*/ 287 h 417"/>
                    <a:gd name="T22" fmla="*/ 292 w 443"/>
                    <a:gd name="T23" fmla="*/ 389 h 417"/>
                    <a:gd name="T24" fmla="*/ 226 w 443"/>
                    <a:gd name="T25" fmla="*/ 378 h 417"/>
                    <a:gd name="T26" fmla="*/ 210 w 443"/>
                    <a:gd name="T27" fmla="*/ 287 h 417"/>
                    <a:gd name="T28" fmla="*/ 183 w 443"/>
                    <a:gd name="T29" fmla="*/ 367 h 417"/>
                    <a:gd name="T30" fmla="*/ 79 w 443"/>
                    <a:gd name="T31" fmla="*/ 331 h 417"/>
                    <a:gd name="T32" fmla="*/ 111 w 443"/>
                    <a:gd name="T33" fmla="*/ 237 h 4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3" h="417">
                      <a:moveTo>
                        <a:pt x="111" y="237"/>
                      </a:moveTo>
                      <a:cubicBezTo>
                        <a:pt x="111" y="237"/>
                        <a:pt x="0" y="235"/>
                        <a:pt x="26" y="157"/>
                      </a:cubicBezTo>
                      <a:cubicBezTo>
                        <a:pt x="26" y="157"/>
                        <a:pt x="3" y="106"/>
                        <a:pt x="52" y="89"/>
                      </a:cubicBezTo>
                      <a:cubicBezTo>
                        <a:pt x="100" y="73"/>
                        <a:pt x="169" y="125"/>
                        <a:pt x="187" y="140"/>
                      </a:cubicBezTo>
                      <a:cubicBezTo>
                        <a:pt x="206" y="155"/>
                        <a:pt x="196" y="116"/>
                        <a:pt x="191" y="109"/>
                      </a:cubicBezTo>
                      <a:cubicBezTo>
                        <a:pt x="186" y="102"/>
                        <a:pt x="162" y="0"/>
                        <a:pt x="237" y="1"/>
                      </a:cubicBezTo>
                      <a:cubicBezTo>
                        <a:pt x="311" y="2"/>
                        <a:pt x="325" y="50"/>
                        <a:pt x="259" y="161"/>
                      </a:cubicBezTo>
                      <a:cubicBezTo>
                        <a:pt x="259" y="161"/>
                        <a:pt x="321" y="104"/>
                        <a:pt x="360" y="105"/>
                      </a:cubicBezTo>
                      <a:cubicBezTo>
                        <a:pt x="400" y="107"/>
                        <a:pt x="443" y="126"/>
                        <a:pt x="439" y="188"/>
                      </a:cubicBezTo>
                      <a:cubicBezTo>
                        <a:pt x="434" y="250"/>
                        <a:pt x="281" y="233"/>
                        <a:pt x="281" y="233"/>
                      </a:cubicBezTo>
                      <a:cubicBezTo>
                        <a:pt x="281" y="233"/>
                        <a:pt x="329" y="267"/>
                        <a:pt x="346" y="287"/>
                      </a:cubicBezTo>
                      <a:cubicBezTo>
                        <a:pt x="363" y="306"/>
                        <a:pt x="353" y="361"/>
                        <a:pt x="292" y="389"/>
                      </a:cubicBezTo>
                      <a:cubicBezTo>
                        <a:pt x="231" y="417"/>
                        <a:pt x="233" y="397"/>
                        <a:pt x="226" y="378"/>
                      </a:cubicBezTo>
                      <a:cubicBezTo>
                        <a:pt x="220" y="360"/>
                        <a:pt x="215" y="281"/>
                        <a:pt x="210" y="287"/>
                      </a:cubicBezTo>
                      <a:cubicBezTo>
                        <a:pt x="205" y="293"/>
                        <a:pt x="217" y="345"/>
                        <a:pt x="183" y="367"/>
                      </a:cubicBezTo>
                      <a:cubicBezTo>
                        <a:pt x="148" y="389"/>
                        <a:pt x="107" y="363"/>
                        <a:pt x="79" y="331"/>
                      </a:cubicBezTo>
                      <a:cubicBezTo>
                        <a:pt x="51" y="299"/>
                        <a:pt x="64" y="256"/>
                        <a:pt x="111" y="23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1" name="Freeform 387"/>
                <p:cNvSpPr/>
                <p:nvPr/>
              </p:nvSpPr>
              <p:spPr bwMode="auto">
                <a:xfrm>
                  <a:off x="6891" y="2605"/>
                  <a:ext cx="52" cy="16"/>
                </a:xfrm>
                <a:custGeom>
                  <a:avLst/>
                  <a:gdLst>
                    <a:gd name="T0" fmla="*/ 0 w 47"/>
                    <a:gd name="T1" fmla="*/ 11 h 15"/>
                    <a:gd name="T2" fmla="*/ 39 w 47"/>
                    <a:gd name="T3" fmla="*/ 7 h 15"/>
                    <a:gd name="T4" fmla="*/ 0 w 47"/>
                    <a:gd name="T5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7" h="15">
                      <a:moveTo>
                        <a:pt x="0" y="11"/>
                      </a:moveTo>
                      <a:cubicBezTo>
                        <a:pt x="0" y="11"/>
                        <a:pt x="47" y="0"/>
                        <a:pt x="39" y="7"/>
                      </a:cubicBezTo>
                      <a:cubicBezTo>
                        <a:pt x="31" y="15"/>
                        <a:pt x="0" y="11"/>
                        <a:pt x="0" y="11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2" name="Freeform 388"/>
                <p:cNvSpPr/>
                <p:nvPr/>
              </p:nvSpPr>
              <p:spPr bwMode="auto">
                <a:xfrm>
                  <a:off x="6938" y="2626"/>
                  <a:ext cx="14" cy="42"/>
                </a:xfrm>
                <a:custGeom>
                  <a:avLst/>
                  <a:gdLst>
                    <a:gd name="T0" fmla="*/ 4 w 12"/>
                    <a:gd name="T1" fmla="*/ 39 h 39"/>
                    <a:gd name="T2" fmla="*/ 6 w 12"/>
                    <a:gd name="T3" fmla="*/ 5 h 39"/>
                    <a:gd name="T4" fmla="*/ 4 w 12"/>
                    <a:gd name="T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39">
                      <a:moveTo>
                        <a:pt x="4" y="39"/>
                      </a:moveTo>
                      <a:cubicBezTo>
                        <a:pt x="4" y="39"/>
                        <a:pt x="0" y="0"/>
                        <a:pt x="6" y="5"/>
                      </a:cubicBezTo>
                      <a:cubicBezTo>
                        <a:pt x="12" y="10"/>
                        <a:pt x="6" y="32"/>
                        <a:pt x="4" y="3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3" name="Freeform 389"/>
                <p:cNvSpPr/>
                <p:nvPr/>
              </p:nvSpPr>
              <p:spPr bwMode="auto">
                <a:xfrm>
                  <a:off x="6931" y="2553"/>
                  <a:ext cx="24" cy="23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3"/>
                        <a:pt x="9" y="0"/>
                        <a:pt x="14" y="2"/>
                      </a:cubicBezTo>
                      <a:cubicBezTo>
                        <a:pt x="20" y="4"/>
                        <a:pt x="22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4" name="Freeform 390"/>
                <p:cNvSpPr/>
                <p:nvPr/>
              </p:nvSpPr>
              <p:spPr bwMode="auto">
                <a:xfrm>
                  <a:off x="6912" y="2582"/>
                  <a:ext cx="24" cy="22"/>
                </a:xfrm>
                <a:custGeom>
                  <a:avLst/>
                  <a:gdLst>
                    <a:gd name="T0" fmla="*/ 20 w 22"/>
                    <a:gd name="T1" fmla="*/ 14 h 20"/>
                    <a:gd name="T2" fmla="*/ 8 w 22"/>
                    <a:gd name="T3" fmla="*/ 18 h 20"/>
                    <a:gd name="T4" fmla="*/ 1 w 22"/>
                    <a:gd name="T5" fmla="*/ 7 h 20"/>
                    <a:gd name="T6" fmla="*/ 14 w 22"/>
                    <a:gd name="T7" fmla="*/ 2 h 20"/>
                    <a:gd name="T8" fmla="*/ 20 w 22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4"/>
                      </a:moveTo>
                      <a:cubicBezTo>
                        <a:pt x="18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5" name="Freeform 391"/>
                <p:cNvSpPr/>
                <p:nvPr/>
              </p:nvSpPr>
              <p:spPr bwMode="auto">
                <a:xfrm>
                  <a:off x="6958" y="2599"/>
                  <a:ext cx="24" cy="22"/>
                </a:xfrm>
                <a:custGeom>
                  <a:avLst/>
                  <a:gdLst>
                    <a:gd name="T0" fmla="*/ 20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0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6" name="Freeform 392"/>
                <p:cNvSpPr/>
                <p:nvPr/>
              </p:nvSpPr>
              <p:spPr bwMode="auto">
                <a:xfrm>
                  <a:off x="6971" y="2563"/>
                  <a:ext cx="24" cy="22"/>
                </a:xfrm>
                <a:custGeom>
                  <a:avLst/>
                  <a:gdLst>
                    <a:gd name="T0" fmla="*/ 20 w 22"/>
                    <a:gd name="T1" fmla="*/ 14 h 20"/>
                    <a:gd name="T2" fmla="*/ 8 w 22"/>
                    <a:gd name="T3" fmla="*/ 18 h 20"/>
                    <a:gd name="T4" fmla="*/ 2 w 22"/>
                    <a:gd name="T5" fmla="*/ 7 h 20"/>
                    <a:gd name="T6" fmla="*/ 14 w 22"/>
                    <a:gd name="T7" fmla="*/ 2 h 20"/>
                    <a:gd name="T8" fmla="*/ 20 w 22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4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7" name="Freeform 393"/>
                <p:cNvSpPr/>
                <p:nvPr/>
              </p:nvSpPr>
              <p:spPr bwMode="auto">
                <a:xfrm>
                  <a:off x="7005" y="2596"/>
                  <a:ext cx="25" cy="22"/>
                </a:xfrm>
                <a:custGeom>
                  <a:avLst/>
                  <a:gdLst>
                    <a:gd name="T0" fmla="*/ 21 w 23"/>
                    <a:gd name="T1" fmla="*/ 14 h 20"/>
                    <a:gd name="T2" fmla="*/ 8 w 23"/>
                    <a:gd name="T3" fmla="*/ 19 h 20"/>
                    <a:gd name="T4" fmla="*/ 2 w 23"/>
                    <a:gd name="T5" fmla="*/ 7 h 20"/>
                    <a:gd name="T6" fmla="*/ 15 w 23"/>
                    <a:gd name="T7" fmla="*/ 2 h 20"/>
                    <a:gd name="T8" fmla="*/ 21 w 23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0">
                      <a:moveTo>
                        <a:pt x="21" y="14"/>
                      </a:moveTo>
                      <a:cubicBezTo>
                        <a:pt x="19" y="18"/>
                        <a:pt x="14" y="20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8" name="Freeform 394"/>
                <p:cNvSpPr/>
                <p:nvPr/>
              </p:nvSpPr>
              <p:spPr bwMode="auto">
                <a:xfrm>
                  <a:off x="6981" y="2640"/>
                  <a:ext cx="24" cy="22"/>
                </a:xfrm>
                <a:custGeom>
                  <a:avLst/>
                  <a:gdLst>
                    <a:gd name="T0" fmla="*/ 20 w 22"/>
                    <a:gd name="T1" fmla="*/ 13 h 20"/>
                    <a:gd name="T2" fmla="*/ 8 w 22"/>
                    <a:gd name="T3" fmla="*/ 18 h 20"/>
                    <a:gd name="T4" fmla="*/ 1 w 22"/>
                    <a:gd name="T5" fmla="*/ 6 h 20"/>
                    <a:gd name="T6" fmla="*/ 14 w 22"/>
                    <a:gd name="T7" fmla="*/ 2 h 20"/>
                    <a:gd name="T8" fmla="*/ 20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3"/>
                      </a:moveTo>
                      <a:cubicBezTo>
                        <a:pt x="18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1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9" name="Freeform 395"/>
                <p:cNvSpPr/>
                <p:nvPr/>
              </p:nvSpPr>
              <p:spPr bwMode="auto">
                <a:xfrm>
                  <a:off x="6937" y="2632"/>
                  <a:ext cx="24" cy="22"/>
                </a:xfrm>
                <a:custGeom>
                  <a:avLst/>
                  <a:gdLst>
                    <a:gd name="T0" fmla="*/ 20 w 22"/>
                    <a:gd name="T1" fmla="*/ 13 h 20"/>
                    <a:gd name="T2" fmla="*/ 8 w 22"/>
                    <a:gd name="T3" fmla="*/ 18 h 20"/>
                    <a:gd name="T4" fmla="*/ 1 w 22"/>
                    <a:gd name="T5" fmla="*/ 6 h 20"/>
                    <a:gd name="T6" fmla="*/ 14 w 22"/>
                    <a:gd name="T7" fmla="*/ 2 h 20"/>
                    <a:gd name="T8" fmla="*/ 20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3"/>
                      </a:moveTo>
                      <a:cubicBezTo>
                        <a:pt x="18" y="18"/>
                        <a:pt x="13" y="20"/>
                        <a:pt x="8" y="18"/>
                      </a:cubicBezTo>
                      <a:cubicBezTo>
                        <a:pt x="2" y="16"/>
                        <a:pt x="0" y="11"/>
                        <a:pt x="1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0" name="Freeform 396"/>
                <p:cNvSpPr/>
                <p:nvPr/>
              </p:nvSpPr>
              <p:spPr bwMode="auto">
                <a:xfrm>
                  <a:off x="6956" y="2534"/>
                  <a:ext cx="24" cy="23"/>
                </a:xfrm>
                <a:custGeom>
                  <a:avLst/>
                  <a:gdLst>
                    <a:gd name="T0" fmla="*/ 20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0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0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1" name="Freeform 397"/>
                <p:cNvSpPr>
                  <a:spLocks noEditPoints="1"/>
                </p:cNvSpPr>
                <p:nvPr/>
              </p:nvSpPr>
              <p:spPr bwMode="auto">
                <a:xfrm>
                  <a:off x="6869" y="2492"/>
                  <a:ext cx="224" cy="197"/>
                </a:xfrm>
                <a:custGeom>
                  <a:avLst/>
                  <a:gdLst>
                    <a:gd name="T0" fmla="*/ 89 w 204"/>
                    <a:gd name="T1" fmla="*/ 116 h 180"/>
                    <a:gd name="T2" fmla="*/ 91 w 204"/>
                    <a:gd name="T3" fmla="*/ 99 h 180"/>
                    <a:gd name="T4" fmla="*/ 101 w 204"/>
                    <a:gd name="T5" fmla="*/ 111 h 180"/>
                    <a:gd name="T6" fmla="*/ 84 w 204"/>
                    <a:gd name="T7" fmla="*/ 0 h 180"/>
                    <a:gd name="T8" fmla="*/ 70 w 204"/>
                    <a:gd name="T9" fmla="*/ 58 h 180"/>
                    <a:gd name="T10" fmla="*/ 14 w 204"/>
                    <a:gd name="T11" fmla="*/ 45 h 180"/>
                    <a:gd name="T12" fmla="*/ 58 w 204"/>
                    <a:gd name="T13" fmla="*/ 63 h 180"/>
                    <a:gd name="T14" fmla="*/ 70 w 204"/>
                    <a:gd name="T15" fmla="*/ 58 h 180"/>
                    <a:gd name="T16" fmla="*/ 68 w 204"/>
                    <a:gd name="T17" fmla="*/ 76 h 180"/>
                    <a:gd name="T18" fmla="*/ 64 w 204"/>
                    <a:gd name="T19" fmla="*/ 75 h 180"/>
                    <a:gd name="T20" fmla="*/ 40 w 204"/>
                    <a:gd name="T21" fmla="*/ 90 h 180"/>
                    <a:gd name="T22" fmla="*/ 49 w 204"/>
                    <a:gd name="T23" fmla="*/ 83 h 180"/>
                    <a:gd name="T24" fmla="*/ 59 w 204"/>
                    <a:gd name="T25" fmla="*/ 95 h 180"/>
                    <a:gd name="T26" fmla="*/ 31 w 204"/>
                    <a:gd name="T27" fmla="*/ 154 h 180"/>
                    <a:gd name="T28" fmla="*/ 80 w 204"/>
                    <a:gd name="T29" fmla="*/ 120 h 180"/>
                    <a:gd name="T30" fmla="*/ 113 w 204"/>
                    <a:gd name="T31" fmla="*/ 180 h 180"/>
                    <a:gd name="T32" fmla="*/ 110 w 204"/>
                    <a:gd name="T33" fmla="*/ 153 h 180"/>
                    <a:gd name="T34" fmla="*/ 103 w 204"/>
                    <a:gd name="T35" fmla="*/ 141 h 180"/>
                    <a:gd name="T36" fmla="*/ 111 w 204"/>
                    <a:gd name="T37" fmla="*/ 113 h 180"/>
                    <a:gd name="T38" fmla="*/ 146 w 204"/>
                    <a:gd name="T39" fmla="*/ 115 h 180"/>
                    <a:gd name="T40" fmla="*/ 160 w 204"/>
                    <a:gd name="T41" fmla="*/ 106 h 180"/>
                    <a:gd name="T42" fmla="*/ 145 w 204"/>
                    <a:gd name="T43" fmla="*/ 106 h 180"/>
                    <a:gd name="T44" fmla="*/ 136 w 204"/>
                    <a:gd name="T45" fmla="*/ 114 h 180"/>
                    <a:gd name="T46" fmla="*/ 126 w 204"/>
                    <a:gd name="T47" fmla="*/ 104 h 180"/>
                    <a:gd name="T48" fmla="*/ 126 w 204"/>
                    <a:gd name="T49" fmla="*/ 102 h 180"/>
                    <a:gd name="T50" fmla="*/ 180 w 204"/>
                    <a:gd name="T51" fmla="*/ 69 h 180"/>
                    <a:gd name="T52" fmla="*/ 109 w 204"/>
                    <a:gd name="T53" fmla="*/ 91 h 180"/>
                    <a:gd name="T54" fmla="*/ 105 w 204"/>
                    <a:gd name="T55" fmla="*/ 84 h 180"/>
                    <a:gd name="T56" fmla="*/ 95 w 204"/>
                    <a:gd name="T57" fmla="*/ 72 h 180"/>
                    <a:gd name="T58" fmla="*/ 107 w 204"/>
                    <a:gd name="T59" fmla="*/ 67 h 180"/>
                    <a:gd name="T60" fmla="*/ 106 w 204"/>
                    <a:gd name="T61" fmla="*/ 43 h 180"/>
                    <a:gd name="T62" fmla="*/ 96 w 204"/>
                    <a:gd name="T63" fmla="*/ 60 h 180"/>
                    <a:gd name="T64" fmla="*/ 91 w 204"/>
                    <a:gd name="T65" fmla="*/ 57 h 180"/>
                    <a:gd name="T66" fmla="*/ 81 w 204"/>
                    <a:gd name="T67" fmla="*/ 45 h 180"/>
                    <a:gd name="T68" fmla="*/ 93 w 204"/>
                    <a:gd name="T69" fmla="*/ 40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80">
                      <a:moveTo>
                        <a:pt x="93" y="117"/>
                      </a:moveTo>
                      <a:cubicBezTo>
                        <a:pt x="91" y="117"/>
                        <a:pt x="90" y="116"/>
                        <a:pt x="89" y="116"/>
                      </a:cubicBezTo>
                      <a:cubicBezTo>
                        <a:pt x="84" y="114"/>
                        <a:pt x="81" y="109"/>
                        <a:pt x="83" y="104"/>
                      </a:cubicBezTo>
                      <a:cubicBezTo>
                        <a:pt x="84" y="101"/>
                        <a:pt x="87" y="99"/>
                        <a:pt x="91" y="99"/>
                      </a:cubicBezTo>
                      <a:cubicBezTo>
                        <a:pt x="92" y="99"/>
                        <a:pt x="94" y="99"/>
                        <a:pt x="95" y="100"/>
                      </a:cubicBezTo>
                      <a:cubicBezTo>
                        <a:pt x="100" y="102"/>
                        <a:pt x="103" y="107"/>
                        <a:pt x="101" y="111"/>
                      </a:cubicBezTo>
                      <a:cubicBezTo>
                        <a:pt x="100" y="115"/>
                        <a:pt x="97" y="117"/>
                        <a:pt x="93" y="117"/>
                      </a:cubicBezTo>
                      <a:moveTo>
                        <a:pt x="84" y="0"/>
                      </a:moveTo>
                      <a:cubicBezTo>
                        <a:pt x="84" y="0"/>
                        <a:pt x="80" y="59"/>
                        <a:pt x="71" y="59"/>
                      </a:cubicBezTo>
                      <a:cubicBezTo>
                        <a:pt x="71" y="59"/>
                        <a:pt x="71" y="59"/>
                        <a:pt x="70" y="58"/>
                      </a:cubicBezTo>
                      <a:cubicBezTo>
                        <a:pt x="62" y="55"/>
                        <a:pt x="16" y="44"/>
                        <a:pt x="12" y="44"/>
                      </a:cubicBezTo>
                      <a:cubicBezTo>
                        <a:pt x="11" y="44"/>
                        <a:pt x="11" y="44"/>
                        <a:pt x="14" y="45"/>
                      </a:cubicBezTo>
                      <a:cubicBezTo>
                        <a:pt x="24" y="49"/>
                        <a:pt x="45" y="58"/>
                        <a:pt x="57" y="65"/>
                      </a:cubicBezTo>
                      <a:cubicBezTo>
                        <a:pt x="58" y="64"/>
                        <a:pt x="58" y="64"/>
                        <a:pt x="58" y="63"/>
                      </a:cubicBezTo>
                      <a:cubicBezTo>
                        <a:pt x="59" y="60"/>
                        <a:pt x="63" y="58"/>
                        <a:pt x="66" y="58"/>
                      </a:cubicBezTo>
                      <a:cubicBezTo>
                        <a:pt x="68" y="58"/>
                        <a:pt x="69" y="58"/>
                        <a:pt x="70" y="58"/>
                      </a:cubicBezTo>
                      <a:cubicBezTo>
                        <a:pt x="76" y="60"/>
                        <a:pt x="78" y="66"/>
                        <a:pt x="77" y="70"/>
                      </a:cubicBezTo>
                      <a:cubicBezTo>
                        <a:pt x="75" y="73"/>
                        <a:pt x="72" y="76"/>
                        <a:pt x="68" y="76"/>
                      </a:cubicBezTo>
                      <a:cubicBezTo>
                        <a:pt x="67" y="76"/>
                        <a:pt x="66" y="75"/>
                        <a:pt x="64" y="75"/>
                      </a:cubicBezTo>
                      <a:cubicBezTo>
                        <a:pt x="64" y="75"/>
                        <a:pt x="64" y="75"/>
                        <a:pt x="64" y="75"/>
                      </a:cubicBezTo>
                      <a:cubicBezTo>
                        <a:pt x="50" y="77"/>
                        <a:pt x="0" y="83"/>
                        <a:pt x="13" y="85"/>
                      </a:cubicBezTo>
                      <a:cubicBezTo>
                        <a:pt x="17" y="86"/>
                        <a:pt x="28" y="88"/>
                        <a:pt x="40" y="90"/>
                      </a:cubicBezTo>
                      <a:cubicBezTo>
                        <a:pt x="40" y="90"/>
                        <a:pt x="40" y="89"/>
                        <a:pt x="40" y="89"/>
                      </a:cubicBezTo>
                      <a:cubicBezTo>
                        <a:pt x="42" y="85"/>
                        <a:pt x="45" y="83"/>
                        <a:pt x="49" y="83"/>
                      </a:cubicBezTo>
                      <a:cubicBezTo>
                        <a:pt x="50" y="83"/>
                        <a:pt x="52" y="83"/>
                        <a:pt x="53" y="84"/>
                      </a:cubicBezTo>
                      <a:cubicBezTo>
                        <a:pt x="58" y="86"/>
                        <a:pt x="61" y="91"/>
                        <a:pt x="59" y="95"/>
                      </a:cubicBezTo>
                      <a:cubicBezTo>
                        <a:pt x="70" y="99"/>
                        <a:pt x="77" y="102"/>
                        <a:pt x="72" y="104"/>
                      </a:cubicBezTo>
                      <a:cubicBezTo>
                        <a:pt x="60" y="110"/>
                        <a:pt x="26" y="154"/>
                        <a:pt x="31" y="154"/>
                      </a:cubicBezTo>
                      <a:cubicBezTo>
                        <a:pt x="31" y="154"/>
                        <a:pt x="32" y="154"/>
                        <a:pt x="32" y="153"/>
                      </a:cubicBezTo>
                      <a:cubicBezTo>
                        <a:pt x="41" y="148"/>
                        <a:pt x="69" y="120"/>
                        <a:pt x="80" y="120"/>
                      </a:cubicBezTo>
                      <a:cubicBezTo>
                        <a:pt x="82" y="120"/>
                        <a:pt x="83" y="121"/>
                        <a:pt x="84" y="122"/>
                      </a:cubicBezTo>
                      <a:cubicBezTo>
                        <a:pt x="90" y="132"/>
                        <a:pt x="111" y="180"/>
                        <a:pt x="113" y="180"/>
                      </a:cubicBezTo>
                      <a:cubicBezTo>
                        <a:pt x="114" y="180"/>
                        <a:pt x="114" y="179"/>
                        <a:pt x="114" y="178"/>
                      </a:cubicBezTo>
                      <a:cubicBezTo>
                        <a:pt x="113" y="174"/>
                        <a:pt x="112" y="164"/>
                        <a:pt x="110" y="153"/>
                      </a:cubicBezTo>
                      <a:cubicBezTo>
                        <a:pt x="110" y="153"/>
                        <a:pt x="110" y="153"/>
                        <a:pt x="110" y="153"/>
                      </a:cubicBezTo>
                      <a:cubicBezTo>
                        <a:pt x="105" y="151"/>
                        <a:pt x="102" y="146"/>
                        <a:pt x="103" y="141"/>
                      </a:cubicBezTo>
                      <a:cubicBezTo>
                        <a:pt x="104" y="139"/>
                        <a:pt x="106" y="137"/>
                        <a:pt x="109" y="136"/>
                      </a:cubicBezTo>
                      <a:cubicBezTo>
                        <a:pt x="108" y="124"/>
                        <a:pt x="108" y="113"/>
                        <a:pt x="111" y="113"/>
                      </a:cubicBezTo>
                      <a:cubicBezTo>
                        <a:pt x="111" y="113"/>
                        <a:pt x="111" y="114"/>
                        <a:pt x="111" y="114"/>
                      </a:cubicBezTo>
                      <a:cubicBezTo>
                        <a:pt x="114" y="115"/>
                        <a:pt x="129" y="115"/>
                        <a:pt x="146" y="115"/>
                      </a:cubicBezTo>
                      <a:cubicBezTo>
                        <a:pt x="173" y="115"/>
                        <a:pt x="204" y="114"/>
                        <a:pt x="193" y="109"/>
                      </a:cubicBezTo>
                      <a:cubicBezTo>
                        <a:pt x="185" y="107"/>
                        <a:pt x="172" y="106"/>
                        <a:pt x="160" y="106"/>
                      </a:cubicBezTo>
                      <a:cubicBezTo>
                        <a:pt x="157" y="106"/>
                        <a:pt x="154" y="106"/>
                        <a:pt x="152" y="106"/>
                      </a:cubicBezTo>
                      <a:cubicBezTo>
                        <a:pt x="150" y="106"/>
                        <a:pt x="147" y="106"/>
                        <a:pt x="145" y="106"/>
                      </a:cubicBezTo>
                      <a:cubicBezTo>
                        <a:pt x="145" y="107"/>
                        <a:pt x="145" y="108"/>
                        <a:pt x="145" y="109"/>
                      </a:cubicBezTo>
                      <a:cubicBezTo>
                        <a:pt x="144" y="112"/>
                        <a:pt x="140" y="114"/>
                        <a:pt x="136" y="114"/>
                      </a:cubicBezTo>
                      <a:cubicBezTo>
                        <a:pt x="135" y="114"/>
                        <a:pt x="134" y="114"/>
                        <a:pt x="132" y="114"/>
                      </a:cubicBezTo>
                      <a:cubicBezTo>
                        <a:pt x="128" y="112"/>
                        <a:pt x="125" y="108"/>
                        <a:pt x="126" y="104"/>
                      </a:cubicBezTo>
                      <a:cubicBezTo>
                        <a:pt x="125" y="104"/>
                        <a:pt x="125" y="103"/>
                        <a:pt x="126" y="102"/>
                      </a:cubicBezTo>
                      <a:cubicBezTo>
                        <a:pt x="126" y="102"/>
                        <a:pt x="126" y="102"/>
                        <a:pt x="126" y="102"/>
                      </a:cubicBezTo>
                      <a:cubicBezTo>
                        <a:pt x="127" y="99"/>
                        <a:pt x="130" y="97"/>
                        <a:pt x="133" y="97"/>
                      </a:cubicBezTo>
                      <a:cubicBezTo>
                        <a:pt x="150" y="86"/>
                        <a:pt x="186" y="69"/>
                        <a:pt x="180" y="69"/>
                      </a:cubicBezTo>
                      <a:cubicBezTo>
                        <a:pt x="179" y="69"/>
                        <a:pt x="179" y="69"/>
                        <a:pt x="178" y="69"/>
                      </a:cubicBezTo>
                      <a:cubicBezTo>
                        <a:pt x="164" y="72"/>
                        <a:pt x="109" y="91"/>
                        <a:pt x="109" y="91"/>
                      </a:cubicBezTo>
                      <a:cubicBezTo>
                        <a:pt x="109" y="91"/>
                        <a:pt x="108" y="88"/>
                        <a:pt x="108" y="83"/>
                      </a:cubicBezTo>
                      <a:cubicBezTo>
                        <a:pt x="107" y="84"/>
                        <a:pt x="106" y="84"/>
                        <a:pt x="105" y="84"/>
                      </a:cubicBezTo>
                      <a:cubicBezTo>
                        <a:pt x="104" y="84"/>
                        <a:pt x="102" y="84"/>
                        <a:pt x="101" y="83"/>
                      </a:cubicBezTo>
                      <a:cubicBezTo>
                        <a:pt x="96" y="81"/>
                        <a:pt x="93" y="76"/>
                        <a:pt x="95" y="72"/>
                      </a:cubicBezTo>
                      <a:cubicBezTo>
                        <a:pt x="96" y="68"/>
                        <a:pt x="99" y="66"/>
                        <a:pt x="103" y="66"/>
                      </a:cubicBezTo>
                      <a:cubicBezTo>
                        <a:pt x="105" y="66"/>
                        <a:pt x="106" y="66"/>
                        <a:pt x="107" y="67"/>
                      </a:cubicBezTo>
                      <a:cubicBezTo>
                        <a:pt x="107" y="58"/>
                        <a:pt x="106" y="48"/>
                        <a:pt x="107" y="40"/>
                      </a:cubicBezTo>
                      <a:cubicBezTo>
                        <a:pt x="106" y="41"/>
                        <a:pt x="106" y="42"/>
                        <a:pt x="106" y="43"/>
                      </a:cubicBezTo>
                      <a:cubicBezTo>
                        <a:pt x="103" y="52"/>
                        <a:pt x="99" y="62"/>
                        <a:pt x="97" y="62"/>
                      </a:cubicBezTo>
                      <a:cubicBezTo>
                        <a:pt x="97" y="62"/>
                        <a:pt x="96" y="61"/>
                        <a:pt x="96" y="60"/>
                      </a:cubicBezTo>
                      <a:cubicBezTo>
                        <a:pt x="96" y="59"/>
                        <a:pt x="96" y="58"/>
                        <a:pt x="96" y="56"/>
                      </a:cubicBezTo>
                      <a:cubicBezTo>
                        <a:pt x="94" y="57"/>
                        <a:pt x="93" y="57"/>
                        <a:pt x="91" y="57"/>
                      </a:cubicBezTo>
                      <a:cubicBezTo>
                        <a:pt x="90" y="57"/>
                        <a:pt x="88" y="57"/>
                        <a:pt x="87" y="57"/>
                      </a:cubicBezTo>
                      <a:cubicBezTo>
                        <a:pt x="82" y="55"/>
                        <a:pt x="79" y="49"/>
                        <a:pt x="81" y="45"/>
                      </a:cubicBezTo>
                      <a:cubicBezTo>
                        <a:pt x="82" y="42"/>
                        <a:pt x="85" y="40"/>
                        <a:pt x="89" y="40"/>
                      </a:cubicBezTo>
                      <a:cubicBezTo>
                        <a:pt x="90" y="40"/>
                        <a:pt x="92" y="40"/>
                        <a:pt x="93" y="40"/>
                      </a:cubicBezTo>
                      <a:cubicBezTo>
                        <a:pt x="89" y="22"/>
                        <a:pt x="84" y="0"/>
                        <a:pt x="8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2" name="Freeform 398"/>
                <p:cNvSpPr/>
                <p:nvPr/>
              </p:nvSpPr>
              <p:spPr bwMode="auto">
                <a:xfrm>
                  <a:off x="6932" y="2555"/>
                  <a:ext cx="23" cy="20"/>
                </a:xfrm>
                <a:custGeom>
                  <a:avLst/>
                  <a:gdLst>
                    <a:gd name="T0" fmla="*/ 9 w 21"/>
                    <a:gd name="T1" fmla="*/ 0 h 18"/>
                    <a:gd name="T2" fmla="*/ 1 w 21"/>
                    <a:gd name="T3" fmla="*/ 5 h 18"/>
                    <a:gd name="T4" fmla="*/ 0 w 21"/>
                    <a:gd name="T5" fmla="*/ 7 h 18"/>
                    <a:gd name="T6" fmla="*/ 7 w 21"/>
                    <a:gd name="T7" fmla="*/ 17 h 18"/>
                    <a:gd name="T8" fmla="*/ 7 w 21"/>
                    <a:gd name="T9" fmla="*/ 17 h 18"/>
                    <a:gd name="T10" fmla="*/ 7 w 21"/>
                    <a:gd name="T11" fmla="*/ 17 h 18"/>
                    <a:gd name="T12" fmla="*/ 11 w 21"/>
                    <a:gd name="T13" fmla="*/ 18 h 18"/>
                    <a:gd name="T14" fmla="*/ 20 w 21"/>
                    <a:gd name="T15" fmla="*/ 12 h 18"/>
                    <a:gd name="T16" fmla="*/ 13 w 21"/>
                    <a:gd name="T17" fmla="*/ 0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6" y="0"/>
                        <a:pt x="2" y="2"/>
                        <a:pt x="1" y="5"/>
                      </a:cubicBezTo>
                      <a:cubicBezTo>
                        <a:pt x="1" y="6"/>
                        <a:pt x="1" y="6"/>
                        <a:pt x="0" y="7"/>
                      </a:cubicBezTo>
                      <a:cubicBezTo>
                        <a:pt x="9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9" y="17"/>
                        <a:pt x="10" y="18"/>
                        <a:pt x="11" y="18"/>
                      </a:cubicBezTo>
                      <a:cubicBezTo>
                        <a:pt x="15" y="18"/>
                        <a:pt x="18" y="15"/>
                        <a:pt x="20" y="12"/>
                      </a:cubicBezTo>
                      <a:cubicBezTo>
                        <a:pt x="21" y="8"/>
                        <a:pt x="19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3" name="Freeform 399"/>
                <p:cNvSpPr/>
                <p:nvPr/>
              </p:nvSpPr>
              <p:spPr bwMode="auto">
                <a:xfrm>
                  <a:off x="6913" y="2583"/>
                  <a:ext cx="23" cy="13"/>
                </a:xfrm>
                <a:custGeom>
                  <a:avLst/>
                  <a:gdLst>
                    <a:gd name="T0" fmla="*/ 9 w 21"/>
                    <a:gd name="T1" fmla="*/ 0 h 12"/>
                    <a:gd name="T2" fmla="*/ 0 w 21"/>
                    <a:gd name="T3" fmla="*/ 6 h 12"/>
                    <a:gd name="T4" fmla="*/ 0 w 21"/>
                    <a:gd name="T5" fmla="*/ 7 h 12"/>
                    <a:gd name="T6" fmla="*/ 19 w 21"/>
                    <a:gd name="T7" fmla="*/ 12 h 12"/>
                    <a:gd name="T8" fmla="*/ 13 w 21"/>
                    <a:gd name="T9" fmla="*/ 1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0" y="6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7" y="9"/>
                        <a:pt x="14" y="11"/>
                        <a:pt x="19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4" name="Freeform 400"/>
                <p:cNvSpPr/>
                <p:nvPr/>
              </p:nvSpPr>
              <p:spPr bwMode="auto">
                <a:xfrm>
                  <a:off x="6958" y="2600"/>
                  <a:ext cx="24" cy="20"/>
                </a:xfrm>
                <a:custGeom>
                  <a:avLst/>
                  <a:gdLst>
                    <a:gd name="T0" fmla="*/ 10 w 22"/>
                    <a:gd name="T1" fmla="*/ 0 h 18"/>
                    <a:gd name="T2" fmla="*/ 2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0 w 22"/>
                    <a:gd name="T9" fmla="*/ 12 h 18"/>
                    <a:gd name="T10" fmla="*/ 14 w 22"/>
                    <a:gd name="T11" fmla="*/ 1 h 18"/>
                    <a:gd name="T12" fmla="*/ 10 w 22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7"/>
                        <a:pt x="10" y="18"/>
                        <a:pt x="12" y="18"/>
                      </a:cubicBezTo>
                      <a:cubicBezTo>
                        <a:pt x="16" y="18"/>
                        <a:pt x="19" y="16"/>
                        <a:pt x="20" y="12"/>
                      </a:cubicBezTo>
                      <a:cubicBezTo>
                        <a:pt x="22" y="8"/>
                        <a:pt x="19" y="3"/>
                        <a:pt x="14" y="1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5" name="Freeform 401"/>
                <p:cNvSpPr/>
                <p:nvPr/>
              </p:nvSpPr>
              <p:spPr bwMode="auto">
                <a:xfrm>
                  <a:off x="6971" y="2564"/>
                  <a:ext cx="17" cy="20"/>
                </a:xfrm>
                <a:custGeom>
                  <a:avLst/>
                  <a:gdLst>
                    <a:gd name="T0" fmla="*/ 10 w 15"/>
                    <a:gd name="T1" fmla="*/ 0 h 18"/>
                    <a:gd name="T2" fmla="*/ 2 w 15"/>
                    <a:gd name="T3" fmla="*/ 6 h 18"/>
                    <a:gd name="T4" fmla="*/ 8 w 15"/>
                    <a:gd name="T5" fmla="*/ 17 h 18"/>
                    <a:gd name="T6" fmla="*/ 12 w 15"/>
                    <a:gd name="T7" fmla="*/ 18 h 18"/>
                    <a:gd name="T8" fmla="*/ 15 w 15"/>
                    <a:gd name="T9" fmla="*/ 17 h 18"/>
                    <a:gd name="T10" fmla="*/ 14 w 15"/>
                    <a:gd name="T11" fmla="*/ 1 h 18"/>
                    <a:gd name="T12" fmla="*/ 10 w 15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3" y="18"/>
                        <a:pt x="14" y="18"/>
                        <a:pt x="15" y="17"/>
                      </a:cubicBezTo>
                      <a:cubicBezTo>
                        <a:pt x="15" y="13"/>
                        <a:pt x="14" y="7"/>
                        <a:pt x="14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6" name="Freeform 402"/>
                <p:cNvSpPr>
                  <a:spLocks noEditPoints="1"/>
                </p:cNvSpPr>
                <p:nvPr/>
              </p:nvSpPr>
              <p:spPr bwMode="auto">
                <a:xfrm>
                  <a:off x="7006" y="2598"/>
                  <a:ext cx="22" cy="19"/>
                </a:xfrm>
                <a:custGeom>
                  <a:avLst/>
                  <a:gdLst>
                    <a:gd name="T0" fmla="*/ 1 w 20"/>
                    <a:gd name="T1" fmla="*/ 7 h 17"/>
                    <a:gd name="T2" fmla="*/ 7 w 20"/>
                    <a:gd name="T3" fmla="*/ 17 h 17"/>
                    <a:gd name="T4" fmla="*/ 11 w 20"/>
                    <a:gd name="T5" fmla="*/ 17 h 17"/>
                    <a:gd name="T6" fmla="*/ 20 w 20"/>
                    <a:gd name="T7" fmla="*/ 12 h 17"/>
                    <a:gd name="T8" fmla="*/ 20 w 20"/>
                    <a:gd name="T9" fmla="*/ 9 h 17"/>
                    <a:gd name="T10" fmla="*/ 19 w 20"/>
                    <a:gd name="T11" fmla="*/ 9 h 17"/>
                    <a:gd name="T12" fmla="*/ 1 w 20"/>
                    <a:gd name="T13" fmla="*/ 7 h 17"/>
                    <a:gd name="T14" fmla="*/ 8 w 20"/>
                    <a:gd name="T15" fmla="*/ 0 h 17"/>
                    <a:gd name="T16" fmla="*/ 1 w 20"/>
                    <a:gd name="T17" fmla="*/ 5 h 17"/>
                    <a:gd name="T18" fmla="*/ 8 w 20"/>
                    <a:gd name="T1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7">
                      <a:moveTo>
                        <a:pt x="1" y="7"/>
                      </a:moveTo>
                      <a:cubicBezTo>
                        <a:pt x="0" y="11"/>
                        <a:pt x="3" y="15"/>
                        <a:pt x="7" y="17"/>
                      </a:cubicBezTo>
                      <a:cubicBezTo>
                        <a:pt x="9" y="17"/>
                        <a:pt x="10" y="17"/>
                        <a:pt x="11" y="17"/>
                      </a:cubicBezTo>
                      <a:cubicBezTo>
                        <a:pt x="15" y="17"/>
                        <a:pt x="19" y="15"/>
                        <a:pt x="20" y="12"/>
                      </a:cubicBezTo>
                      <a:cubicBezTo>
                        <a:pt x="20" y="11"/>
                        <a:pt x="20" y="10"/>
                        <a:pt x="20" y="9"/>
                      </a:cubicBezTo>
                      <a:cubicBezTo>
                        <a:pt x="20" y="9"/>
                        <a:pt x="20" y="9"/>
                        <a:pt x="19" y="9"/>
                      </a:cubicBezTo>
                      <a:cubicBezTo>
                        <a:pt x="10" y="9"/>
                        <a:pt x="2" y="9"/>
                        <a:pt x="1" y="7"/>
                      </a:cubicBezTo>
                      <a:moveTo>
                        <a:pt x="8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2" y="3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7" name="Freeform 403"/>
                <p:cNvSpPr/>
                <p:nvPr/>
              </p:nvSpPr>
              <p:spPr bwMode="auto">
                <a:xfrm>
                  <a:off x="6981" y="2641"/>
                  <a:ext cx="9" cy="19"/>
                </a:xfrm>
                <a:custGeom>
                  <a:avLst/>
                  <a:gdLst>
                    <a:gd name="T0" fmla="*/ 7 w 8"/>
                    <a:gd name="T1" fmla="*/ 0 h 17"/>
                    <a:gd name="T2" fmla="*/ 1 w 8"/>
                    <a:gd name="T3" fmla="*/ 5 h 17"/>
                    <a:gd name="T4" fmla="*/ 8 w 8"/>
                    <a:gd name="T5" fmla="*/ 17 h 17"/>
                    <a:gd name="T6" fmla="*/ 8 w 8"/>
                    <a:gd name="T7" fmla="*/ 17 h 17"/>
                    <a:gd name="T8" fmla="*/ 7 w 8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7">
                      <a:moveTo>
                        <a:pt x="7" y="0"/>
                      </a:moveTo>
                      <a:cubicBezTo>
                        <a:pt x="4" y="1"/>
                        <a:pt x="2" y="3"/>
                        <a:pt x="1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2"/>
                        <a:pt x="7" y="6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8" name="Freeform 404"/>
                <p:cNvSpPr/>
                <p:nvPr/>
              </p:nvSpPr>
              <p:spPr bwMode="auto">
                <a:xfrm>
                  <a:off x="6987" y="2518"/>
                  <a:ext cx="4" cy="18"/>
                </a:xfrm>
                <a:custGeom>
                  <a:avLst/>
                  <a:gdLst>
                    <a:gd name="T0" fmla="*/ 3 w 4"/>
                    <a:gd name="T1" fmla="*/ 0 h 16"/>
                    <a:gd name="T2" fmla="*/ 2 w 4"/>
                    <a:gd name="T3" fmla="*/ 1 h 16"/>
                    <a:gd name="T4" fmla="*/ 0 w 4"/>
                    <a:gd name="T5" fmla="*/ 16 h 16"/>
                    <a:gd name="T6" fmla="*/ 3 w 4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6">
                      <a:moveTo>
                        <a:pt x="3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1" y="3"/>
                        <a:pt x="0" y="9"/>
                        <a:pt x="0" y="16"/>
                      </a:cubicBezTo>
                      <a:cubicBezTo>
                        <a:pt x="2" y="7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9" name="Freeform 405"/>
                <p:cNvSpPr/>
                <p:nvPr/>
              </p:nvSpPr>
              <p:spPr bwMode="auto">
                <a:xfrm>
                  <a:off x="6956" y="2536"/>
                  <a:ext cx="19" cy="18"/>
                </a:xfrm>
                <a:custGeom>
                  <a:avLst/>
                  <a:gdLst>
                    <a:gd name="T0" fmla="*/ 10 w 17"/>
                    <a:gd name="T1" fmla="*/ 0 h 17"/>
                    <a:gd name="T2" fmla="*/ 2 w 17"/>
                    <a:gd name="T3" fmla="*/ 5 h 17"/>
                    <a:gd name="T4" fmla="*/ 8 w 17"/>
                    <a:gd name="T5" fmla="*/ 17 h 17"/>
                    <a:gd name="T6" fmla="*/ 12 w 17"/>
                    <a:gd name="T7" fmla="*/ 17 h 17"/>
                    <a:gd name="T8" fmla="*/ 17 w 17"/>
                    <a:gd name="T9" fmla="*/ 16 h 17"/>
                    <a:gd name="T10" fmla="*/ 14 w 17"/>
                    <a:gd name="T11" fmla="*/ 0 h 17"/>
                    <a:gd name="T12" fmla="*/ 10 w 17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7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9"/>
                        <a:pt x="3" y="15"/>
                        <a:pt x="8" y="17"/>
                      </a:cubicBezTo>
                      <a:cubicBezTo>
                        <a:pt x="9" y="17"/>
                        <a:pt x="11" y="17"/>
                        <a:pt x="12" y="17"/>
                      </a:cubicBezTo>
                      <a:cubicBezTo>
                        <a:pt x="14" y="17"/>
                        <a:pt x="15" y="17"/>
                        <a:pt x="17" y="16"/>
                      </a:cubicBezTo>
                      <a:cubicBezTo>
                        <a:pt x="16" y="12"/>
                        <a:pt x="15" y="6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0" name="Freeform 406"/>
                <p:cNvSpPr/>
                <p:nvPr/>
              </p:nvSpPr>
              <p:spPr bwMode="auto">
                <a:xfrm>
                  <a:off x="6769" y="2485"/>
                  <a:ext cx="64" cy="141"/>
                </a:xfrm>
                <a:custGeom>
                  <a:avLst/>
                  <a:gdLst>
                    <a:gd name="T0" fmla="*/ 24 w 59"/>
                    <a:gd name="T1" fmla="*/ 0 h 128"/>
                    <a:gd name="T2" fmla="*/ 14 w 59"/>
                    <a:gd name="T3" fmla="*/ 47 h 128"/>
                    <a:gd name="T4" fmla="*/ 3 w 59"/>
                    <a:gd name="T5" fmla="*/ 85 h 128"/>
                    <a:gd name="T6" fmla="*/ 24 w 59"/>
                    <a:gd name="T7" fmla="*/ 128 h 128"/>
                    <a:gd name="T8" fmla="*/ 25 w 59"/>
                    <a:gd name="T9" fmla="*/ 128 h 128"/>
                    <a:gd name="T10" fmla="*/ 36 w 59"/>
                    <a:gd name="T11" fmla="*/ 81 h 128"/>
                    <a:gd name="T12" fmla="*/ 52 w 59"/>
                    <a:gd name="T13" fmla="*/ 39 h 128"/>
                    <a:gd name="T14" fmla="*/ 26 w 59"/>
                    <a:gd name="T15" fmla="*/ 0 h 128"/>
                    <a:gd name="T16" fmla="*/ 24 w 59"/>
                    <a:gd name="T17" fmla="*/ 0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28">
                      <a:moveTo>
                        <a:pt x="24" y="0"/>
                      </a:moveTo>
                      <a:cubicBezTo>
                        <a:pt x="12" y="0"/>
                        <a:pt x="14" y="34"/>
                        <a:pt x="14" y="47"/>
                      </a:cubicBezTo>
                      <a:cubicBezTo>
                        <a:pt x="15" y="60"/>
                        <a:pt x="5" y="64"/>
                        <a:pt x="3" y="85"/>
                      </a:cubicBezTo>
                      <a:cubicBezTo>
                        <a:pt x="0" y="105"/>
                        <a:pt x="24" y="128"/>
                        <a:pt x="24" y="128"/>
                      </a:cubicBezTo>
                      <a:cubicBezTo>
                        <a:pt x="25" y="128"/>
                        <a:pt x="25" y="128"/>
                        <a:pt x="25" y="128"/>
                      </a:cubicBezTo>
                      <a:cubicBezTo>
                        <a:pt x="37" y="128"/>
                        <a:pt x="40" y="98"/>
                        <a:pt x="36" y="81"/>
                      </a:cubicBezTo>
                      <a:cubicBezTo>
                        <a:pt x="32" y="64"/>
                        <a:pt x="45" y="58"/>
                        <a:pt x="52" y="39"/>
                      </a:cubicBezTo>
                      <a:cubicBezTo>
                        <a:pt x="59" y="20"/>
                        <a:pt x="40" y="6"/>
                        <a:pt x="26" y="0"/>
                      </a:cubicBezTo>
                      <a:cubicBezTo>
                        <a:pt x="25" y="0"/>
                        <a:pt x="25" y="0"/>
                        <a:pt x="2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1" name="Freeform 407"/>
                <p:cNvSpPr/>
                <p:nvPr/>
              </p:nvSpPr>
              <p:spPr bwMode="auto">
                <a:xfrm>
                  <a:off x="6784" y="2687"/>
                  <a:ext cx="139" cy="79"/>
                </a:xfrm>
                <a:custGeom>
                  <a:avLst/>
                  <a:gdLst>
                    <a:gd name="T0" fmla="*/ 17 w 127"/>
                    <a:gd name="T1" fmla="*/ 0 h 72"/>
                    <a:gd name="T2" fmla="*/ 13 w 127"/>
                    <a:gd name="T3" fmla="*/ 1 h 72"/>
                    <a:gd name="T4" fmla="*/ 26 w 127"/>
                    <a:gd name="T5" fmla="*/ 37 h 72"/>
                    <a:gd name="T6" fmla="*/ 70 w 127"/>
                    <a:gd name="T7" fmla="*/ 62 h 72"/>
                    <a:gd name="T8" fmla="*/ 97 w 127"/>
                    <a:gd name="T9" fmla="*/ 72 h 72"/>
                    <a:gd name="T10" fmla="*/ 112 w 127"/>
                    <a:gd name="T11" fmla="*/ 64 h 72"/>
                    <a:gd name="T12" fmla="*/ 110 w 127"/>
                    <a:gd name="T13" fmla="*/ 34 h 72"/>
                    <a:gd name="T14" fmla="*/ 103 w 127"/>
                    <a:gd name="T15" fmla="*/ 33 h 72"/>
                    <a:gd name="T16" fmla="*/ 87 w 127"/>
                    <a:gd name="T17" fmla="*/ 35 h 72"/>
                    <a:gd name="T18" fmla="*/ 70 w 127"/>
                    <a:gd name="T19" fmla="*/ 37 h 72"/>
                    <a:gd name="T20" fmla="*/ 50 w 127"/>
                    <a:gd name="T21" fmla="*/ 30 h 72"/>
                    <a:gd name="T22" fmla="*/ 17 w 127"/>
                    <a:gd name="T2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7" h="72">
                      <a:moveTo>
                        <a:pt x="17" y="0"/>
                      </a:moveTo>
                      <a:cubicBezTo>
                        <a:pt x="16" y="0"/>
                        <a:pt x="15" y="0"/>
                        <a:pt x="13" y="1"/>
                      </a:cubicBezTo>
                      <a:cubicBezTo>
                        <a:pt x="13" y="1"/>
                        <a:pt x="0" y="20"/>
                        <a:pt x="26" y="37"/>
                      </a:cubicBezTo>
                      <a:cubicBezTo>
                        <a:pt x="51" y="55"/>
                        <a:pt x="52" y="52"/>
                        <a:pt x="70" y="62"/>
                      </a:cubicBezTo>
                      <a:cubicBezTo>
                        <a:pt x="81" y="67"/>
                        <a:pt x="90" y="72"/>
                        <a:pt x="97" y="72"/>
                      </a:cubicBezTo>
                      <a:cubicBezTo>
                        <a:pt x="103" y="72"/>
                        <a:pt x="107" y="70"/>
                        <a:pt x="112" y="64"/>
                      </a:cubicBezTo>
                      <a:cubicBezTo>
                        <a:pt x="123" y="49"/>
                        <a:pt x="127" y="38"/>
                        <a:pt x="110" y="34"/>
                      </a:cubicBezTo>
                      <a:cubicBezTo>
                        <a:pt x="108" y="33"/>
                        <a:pt x="105" y="33"/>
                        <a:pt x="103" y="33"/>
                      </a:cubicBezTo>
                      <a:cubicBezTo>
                        <a:pt x="98" y="33"/>
                        <a:pt x="92" y="34"/>
                        <a:pt x="87" y="35"/>
                      </a:cubicBezTo>
                      <a:cubicBezTo>
                        <a:pt x="81" y="36"/>
                        <a:pt x="75" y="37"/>
                        <a:pt x="70" y="37"/>
                      </a:cubicBezTo>
                      <a:cubicBezTo>
                        <a:pt x="62" y="37"/>
                        <a:pt x="55" y="35"/>
                        <a:pt x="50" y="30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2" name="Freeform 408"/>
                <p:cNvSpPr/>
                <p:nvPr/>
              </p:nvSpPr>
              <p:spPr bwMode="auto">
                <a:xfrm>
                  <a:off x="6975" y="2705"/>
                  <a:ext cx="104" cy="85"/>
                </a:xfrm>
                <a:custGeom>
                  <a:avLst/>
                  <a:gdLst>
                    <a:gd name="T0" fmla="*/ 87 w 95"/>
                    <a:gd name="T1" fmla="*/ 0 h 78"/>
                    <a:gd name="T2" fmla="*/ 55 w 95"/>
                    <a:gd name="T3" fmla="*/ 33 h 78"/>
                    <a:gd name="T4" fmla="*/ 40 w 95"/>
                    <a:gd name="T5" fmla="*/ 56 h 78"/>
                    <a:gd name="T6" fmla="*/ 34 w 95"/>
                    <a:gd name="T7" fmla="*/ 55 h 78"/>
                    <a:gd name="T8" fmla="*/ 7 w 95"/>
                    <a:gd name="T9" fmla="*/ 40 h 78"/>
                    <a:gd name="T10" fmla="*/ 0 w 95"/>
                    <a:gd name="T11" fmla="*/ 47 h 78"/>
                    <a:gd name="T12" fmla="*/ 15 w 95"/>
                    <a:gd name="T13" fmla="*/ 78 h 78"/>
                    <a:gd name="T14" fmla="*/ 17 w 95"/>
                    <a:gd name="T15" fmla="*/ 78 h 78"/>
                    <a:gd name="T16" fmla="*/ 17 w 95"/>
                    <a:gd name="T17" fmla="*/ 78 h 78"/>
                    <a:gd name="T18" fmla="*/ 80 w 95"/>
                    <a:gd name="T19" fmla="*/ 53 h 78"/>
                    <a:gd name="T20" fmla="*/ 87 w 95"/>
                    <a:gd name="T21" fmla="*/ 38 h 78"/>
                    <a:gd name="T22" fmla="*/ 93 w 95"/>
                    <a:gd name="T23" fmla="*/ 18 h 78"/>
                    <a:gd name="T24" fmla="*/ 89 w 95"/>
                    <a:gd name="T25" fmla="*/ 0 h 78"/>
                    <a:gd name="T26" fmla="*/ 87 w 95"/>
                    <a:gd name="T27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5" h="78">
                      <a:moveTo>
                        <a:pt x="87" y="0"/>
                      </a:moveTo>
                      <a:cubicBezTo>
                        <a:pt x="75" y="0"/>
                        <a:pt x="60" y="20"/>
                        <a:pt x="55" y="33"/>
                      </a:cubicBezTo>
                      <a:cubicBezTo>
                        <a:pt x="51" y="45"/>
                        <a:pt x="49" y="56"/>
                        <a:pt x="40" y="56"/>
                      </a:cubicBezTo>
                      <a:cubicBezTo>
                        <a:pt x="38" y="56"/>
                        <a:pt x="36" y="55"/>
                        <a:pt x="34" y="55"/>
                      </a:cubicBezTo>
                      <a:cubicBezTo>
                        <a:pt x="24" y="51"/>
                        <a:pt x="14" y="40"/>
                        <a:pt x="7" y="40"/>
                      </a:cubicBezTo>
                      <a:cubicBezTo>
                        <a:pt x="4" y="40"/>
                        <a:pt x="1" y="42"/>
                        <a:pt x="0" y="47"/>
                      </a:cubicBezTo>
                      <a:cubicBezTo>
                        <a:pt x="0" y="47"/>
                        <a:pt x="2" y="78"/>
                        <a:pt x="15" y="78"/>
                      </a:cubicBezTo>
                      <a:cubicBezTo>
                        <a:pt x="16" y="78"/>
                        <a:pt x="16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33" y="73"/>
                        <a:pt x="71" y="71"/>
                        <a:pt x="80" y="53"/>
                      </a:cubicBezTo>
                      <a:cubicBezTo>
                        <a:pt x="82" y="49"/>
                        <a:pt x="85" y="44"/>
                        <a:pt x="87" y="38"/>
                      </a:cubicBezTo>
                      <a:cubicBezTo>
                        <a:pt x="87" y="32"/>
                        <a:pt x="89" y="25"/>
                        <a:pt x="93" y="18"/>
                      </a:cubicBezTo>
                      <a:cubicBezTo>
                        <a:pt x="95" y="9"/>
                        <a:pt x="95" y="1"/>
                        <a:pt x="89" y="0"/>
                      </a:cubicBezTo>
                      <a:cubicBezTo>
                        <a:pt x="88" y="0"/>
                        <a:pt x="88" y="0"/>
                        <a:pt x="8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3" name="Freeform 409"/>
                <p:cNvSpPr/>
                <p:nvPr/>
              </p:nvSpPr>
              <p:spPr bwMode="auto">
                <a:xfrm>
                  <a:off x="7090" y="2512"/>
                  <a:ext cx="81" cy="99"/>
                </a:xfrm>
                <a:custGeom>
                  <a:avLst/>
                  <a:gdLst>
                    <a:gd name="T0" fmla="*/ 21 w 74"/>
                    <a:gd name="T1" fmla="*/ 0 h 91"/>
                    <a:gd name="T2" fmla="*/ 0 w 74"/>
                    <a:gd name="T3" fmla="*/ 4 h 91"/>
                    <a:gd name="T4" fmla="*/ 25 w 74"/>
                    <a:gd name="T5" fmla="*/ 51 h 91"/>
                    <a:gd name="T6" fmla="*/ 30 w 74"/>
                    <a:gd name="T7" fmla="*/ 89 h 91"/>
                    <a:gd name="T8" fmla="*/ 35 w 74"/>
                    <a:gd name="T9" fmla="*/ 91 h 91"/>
                    <a:gd name="T10" fmla="*/ 70 w 74"/>
                    <a:gd name="T11" fmla="*/ 54 h 91"/>
                    <a:gd name="T12" fmla="*/ 47 w 74"/>
                    <a:gd name="T13" fmla="*/ 8 h 91"/>
                    <a:gd name="T14" fmla="*/ 21 w 74"/>
                    <a:gd name="T15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4" h="91">
                      <a:moveTo>
                        <a:pt x="21" y="0"/>
                      </a:moveTo>
                      <a:cubicBezTo>
                        <a:pt x="9" y="0"/>
                        <a:pt x="0" y="4"/>
                        <a:pt x="0" y="4"/>
                      </a:cubicBezTo>
                      <a:cubicBezTo>
                        <a:pt x="14" y="9"/>
                        <a:pt x="29" y="33"/>
                        <a:pt x="25" y="51"/>
                      </a:cubicBezTo>
                      <a:cubicBezTo>
                        <a:pt x="22" y="68"/>
                        <a:pt x="13" y="83"/>
                        <a:pt x="30" y="89"/>
                      </a:cubicBezTo>
                      <a:cubicBezTo>
                        <a:pt x="32" y="90"/>
                        <a:pt x="33" y="91"/>
                        <a:pt x="35" y="91"/>
                      </a:cubicBezTo>
                      <a:cubicBezTo>
                        <a:pt x="50" y="91"/>
                        <a:pt x="65" y="71"/>
                        <a:pt x="70" y="54"/>
                      </a:cubicBezTo>
                      <a:cubicBezTo>
                        <a:pt x="74" y="34"/>
                        <a:pt x="67" y="24"/>
                        <a:pt x="47" y="8"/>
                      </a:cubicBezTo>
                      <a:cubicBezTo>
                        <a:pt x="38" y="2"/>
                        <a:pt x="29" y="0"/>
                        <a:pt x="2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93" name="Group 611"/>
              <p:cNvGrpSpPr/>
              <p:nvPr/>
            </p:nvGrpSpPr>
            <p:grpSpPr bwMode="auto">
              <a:xfrm>
                <a:off x="1479550" y="1600201"/>
                <a:ext cx="10477500" cy="3286125"/>
                <a:chOff x="932" y="1008"/>
                <a:chExt cx="6600" cy="2070"/>
              </a:xfrm>
            </p:grpSpPr>
            <p:sp>
              <p:nvSpPr>
                <p:cNvPr id="2164" name="Freeform 411"/>
                <p:cNvSpPr/>
                <p:nvPr/>
              </p:nvSpPr>
              <p:spPr bwMode="auto">
                <a:xfrm>
                  <a:off x="6923" y="2397"/>
                  <a:ext cx="115" cy="64"/>
                </a:xfrm>
                <a:custGeom>
                  <a:avLst/>
                  <a:gdLst>
                    <a:gd name="T0" fmla="*/ 44 w 105"/>
                    <a:gd name="T1" fmla="*/ 0 h 58"/>
                    <a:gd name="T2" fmla="*/ 26 w 105"/>
                    <a:gd name="T3" fmla="*/ 2 h 58"/>
                    <a:gd name="T4" fmla="*/ 0 w 105"/>
                    <a:gd name="T5" fmla="*/ 43 h 58"/>
                    <a:gd name="T6" fmla="*/ 10 w 105"/>
                    <a:gd name="T7" fmla="*/ 52 h 58"/>
                    <a:gd name="T8" fmla="*/ 49 w 105"/>
                    <a:gd name="T9" fmla="*/ 43 h 58"/>
                    <a:gd name="T10" fmla="*/ 54 w 105"/>
                    <a:gd name="T11" fmla="*/ 42 h 58"/>
                    <a:gd name="T12" fmla="*/ 88 w 105"/>
                    <a:gd name="T13" fmla="*/ 57 h 58"/>
                    <a:gd name="T14" fmla="*/ 92 w 105"/>
                    <a:gd name="T15" fmla="*/ 58 h 58"/>
                    <a:gd name="T16" fmla="*/ 87 w 105"/>
                    <a:gd name="T17" fmla="*/ 19 h 58"/>
                    <a:gd name="T18" fmla="*/ 44 w 105"/>
                    <a:gd name="T19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5" h="58">
                      <a:moveTo>
                        <a:pt x="44" y="0"/>
                      </a:moveTo>
                      <a:cubicBezTo>
                        <a:pt x="39" y="0"/>
                        <a:pt x="33" y="1"/>
                        <a:pt x="26" y="2"/>
                      </a:cubicBezTo>
                      <a:cubicBezTo>
                        <a:pt x="0" y="9"/>
                        <a:pt x="0" y="43"/>
                        <a:pt x="0" y="43"/>
                      </a:cubicBezTo>
                      <a:cubicBezTo>
                        <a:pt x="1" y="50"/>
                        <a:pt x="4" y="52"/>
                        <a:pt x="10" y="52"/>
                      </a:cubicBezTo>
                      <a:cubicBezTo>
                        <a:pt x="20" y="52"/>
                        <a:pt x="36" y="45"/>
                        <a:pt x="49" y="43"/>
                      </a:cubicBezTo>
                      <a:cubicBezTo>
                        <a:pt x="51" y="42"/>
                        <a:pt x="52" y="42"/>
                        <a:pt x="54" y="42"/>
                      </a:cubicBezTo>
                      <a:cubicBezTo>
                        <a:pt x="69" y="42"/>
                        <a:pt x="73" y="54"/>
                        <a:pt x="88" y="57"/>
                      </a:cubicBezTo>
                      <a:cubicBezTo>
                        <a:pt x="90" y="58"/>
                        <a:pt x="91" y="58"/>
                        <a:pt x="92" y="58"/>
                      </a:cubicBezTo>
                      <a:cubicBezTo>
                        <a:pt x="105" y="58"/>
                        <a:pt x="101" y="35"/>
                        <a:pt x="87" y="19"/>
                      </a:cubicBezTo>
                      <a:cubicBezTo>
                        <a:pt x="75" y="7"/>
                        <a:pt x="62" y="0"/>
                        <a:pt x="4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5" name="Freeform 412"/>
                <p:cNvSpPr/>
                <p:nvPr/>
              </p:nvSpPr>
              <p:spPr bwMode="auto">
                <a:xfrm>
                  <a:off x="7229" y="2694"/>
                  <a:ext cx="193" cy="215"/>
                </a:xfrm>
                <a:custGeom>
                  <a:avLst/>
                  <a:gdLst>
                    <a:gd name="T0" fmla="*/ 36 w 176"/>
                    <a:gd name="T1" fmla="*/ 22 h 196"/>
                    <a:gd name="T2" fmla="*/ 7 w 176"/>
                    <a:gd name="T3" fmla="*/ 14 h 196"/>
                    <a:gd name="T4" fmla="*/ 0 w 176"/>
                    <a:gd name="T5" fmla="*/ 69 h 196"/>
                    <a:gd name="T6" fmla="*/ 140 w 176"/>
                    <a:gd name="T7" fmla="*/ 194 h 196"/>
                    <a:gd name="T8" fmla="*/ 176 w 176"/>
                    <a:gd name="T9" fmla="*/ 175 h 196"/>
                    <a:gd name="T10" fmla="*/ 154 w 176"/>
                    <a:gd name="T11" fmla="*/ 156 h 196"/>
                    <a:gd name="T12" fmla="*/ 153 w 176"/>
                    <a:gd name="T13" fmla="*/ 52 h 196"/>
                    <a:gd name="T14" fmla="*/ 107 w 176"/>
                    <a:gd name="T15" fmla="*/ 46 h 196"/>
                    <a:gd name="T16" fmla="*/ 36 w 176"/>
                    <a:gd name="T17" fmla="*/ 2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6" h="196">
                      <a:moveTo>
                        <a:pt x="36" y="22"/>
                      </a:moveTo>
                      <a:cubicBezTo>
                        <a:pt x="36" y="22"/>
                        <a:pt x="12" y="0"/>
                        <a:pt x="7" y="14"/>
                      </a:cubicBezTo>
                      <a:cubicBezTo>
                        <a:pt x="2" y="28"/>
                        <a:pt x="0" y="69"/>
                        <a:pt x="0" y="69"/>
                      </a:cubicBezTo>
                      <a:cubicBezTo>
                        <a:pt x="0" y="69"/>
                        <a:pt x="123" y="196"/>
                        <a:pt x="140" y="194"/>
                      </a:cubicBezTo>
                      <a:cubicBezTo>
                        <a:pt x="157" y="192"/>
                        <a:pt x="176" y="175"/>
                        <a:pt x="176" y="175"/>
                      </a:cubicBezTo>
                      <a:cubicBezTo>
                        <a:pt x="154" y="156"/>
                        <a:pt x="154" y="156"/>
                        <a:pt x="154" y="156"/>
                      </a:cubicBezTo>
                      <a:cubicBezTo>
                        <a:pt x="154" y="156"/>
                        <a:pt x="167" y="57"/>
                        <a:pt x="153" y="52"/>
                      </a:cubicBezTo>
                      <a:cubicBezTo>
                        <a:pt x="139" y="47"/>
                        <a:pt x="107" y="46"/>
                        <a:pt x="107" y="46"/>
                      </a:cubicBezTo>
                      <a:cubicBezTo>
                        <a:pt x="36" y="22"/>
                        <a:pt x="36" y="22"/>
                        <a:pt x="36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6" name="Freeform 413"/>
                <p:cNvSpPr/>
                <p:nvPr/>
              </p:nvSpPr>
              <p:spPr bwMode="auto">
                <a:xfrm>
                  <a:off x="7047" y="2608"/>
                  <a:ext cx="485" cy="458"/>
                </a:xfrm>
                <a:custGeom>
                  <a:avLst/>
                  <a:gdLst>
                    <a:gd name="T0" fmla="*/ 111 w 443"/>
                    <a:gd name="T1" fmla="*/ 236 h 417"/>
                    <a:gd name="T2" fmla="*/ 26 w 443"/>
                    <a:gd name="T3" fmla="*/ 157 h 417"/>
                    <a:gd name="T4" fmla="*/ 52 w 443"/>
                    <a:gd name="T5" fmla="*/ 89 h 417"/>
                    <a:gd name="T6" fmla="*/ 187 w 443"/>
                    <a:gd name="T7" fmla="*/ 140 h 417"/>
                    <a:gd name="T8" fmla="*/ 191 w 443"/>
                    <a:gd name="T9" fmla="*/ 109 h 417"/>
                    <a:gd name="T10" fmla="*/ 236 w 443"/>
                    <a:gd name="T11" fmla="*/ 1 h 417"/>
                    <a:gd name="T12" fmla="*/ 259 w 443"/>
                    <a:gd name="T13" fmla="*/ 161 h 417"/>
                    <a:gd name="T14" fmla="*/ 360 w 443"/>
                    <a:gd name="T15" fmla="*/ 105 h 417"/>
                    <a:gd name="T16" fmla="*/ 439 w 443"/>
                    <a:gd name="T17" fmla="*/ 188 h 417"/>
                    <a:gd name="T18" fmla="*/ 280 w 443"/>
                    <a:gd name="T19" fmla="*/ 233 h 417"/>
                    <a:gd name="T20" fmla="*/ 346 w 443"/>
                    <a:gd name="T21" fmla="*/ 287 h 417"/>
                    <a:gd name="T22" fmla="*/ 292 w 443"/>
                    <a:gd name="T23" fmla="*/ 389 h 417"/>
                    <a:gd name="T24" fmla="*/ 226 w 443"/>
                    <a:gd name="T25" fmla="*/ 378 h 417"/>
                    <a:gd name="T26" fmla="*/ 210 w 443"/>
                    <a:gd name="T27" fmla="*/ 287 h 417"/>
                    <a:gd name="T28" fmla="*/ 183 w 443"/>
                    <a:gd name="T29" fmla="*/ 367 h 417"/>
                    <a:gd name="T30" fmla="*/ 79 w 443"/>
                    <a:gd name="T31" fmla="*/ 331 h 417"/>
                    <a:gd name="T32" fmla="*/ 111 w 443"/>
                    <a:gd name="T33" fmla="*/ 236 h 4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3" h="417">
                      <a:moveTo>
                        <a:pt x="111" y="236"/>
                      </a:moveTo>
                      <a:cubicBezTo>
                        <a:pt x="111" y="236"/>
                        <a:pt x="0" y="235"/>
                        <a:pt x="26" y="157"/>
                      </a:cubicBezTo>
                      <a:cubicBezTo>
                        <a:pt x="26" y="157"/>
                        <a:pt x="3" y="105"/>
                        <a:pt x="52" y="89"/>
                      </a:cubicBezTo>
                      <a:cubicBezTo>
                        <a:pt x="100" y="72"/>
                        <a:pt x="169" y="125"/>
                        <a:pt x="187" y="140"/>
                      </a:cubicBezTo>
                      <a:cubicBezTo>
                        <a:pt x="206" y="154"/>
                        <a:pt x="196" y="116"/>
                        <a:pt x="191" y="109"/>
                      </a:cubicBezTo>
                      <a:cubicBezTo>
                        <a:pt x="186" y="102"/>
                        <a:pt x="162" y="0"/>
                        <a:pt x="236" y="1"/>
                      </a:cubicBezTo>
                      <a:cubicBezTo>
                        <a:pt x="311" y="2"/>
                        <a:pt x="325" y="49"/>
                        <a:pt x="259" y="161"/>
                      </a:cubicBezTo>
                      <a:cubicBezTo>
                        <a:pt x="259" y="161"/>
                        <a:pt x="321" y="104"/>
                        <a:pt x="360" y="105"/>
                      </a:cubicBezTo>
                      <a:cubicBezTo>
                        <a:pt x="400" y="107"/>
                        <a:pt x="443" y="126"/>
                        <a:pt x="439" y="188"/>
                      </a:cubicBezTo>
                      <a:cubicBezTo>
                        <a:pt x="434" y="250"/>
                        <a:pt x="280" y="233"/>
                        <a:pt x="280" y="233"/>
                      </a:cubicBezTo>
                      <a:cubicBezTo>
                        <a:pt x="280" y="233"/>
                        <a:pt x="329" y="267"/>
                        <a:pt x="346" y="287"/>
                      </a:cubicBezTo>
                      <a:cubicBezTo>
                        <a:pt x="363" y="306"/>
                        <a:pt x="353" y="361"/>
                        <a:pt x="292" y="389"/>
                      </a:cubicBezTo>
                      <a:cubicBezTo>
                        <a:pt x="231" y="417"/>
                        <a:pt x="233" y="396"/>
                        <a:pt x="226" y="378"/>
                      </a:cubicBezTo>
                      <a:cubicBezTo>
                        <a:pt x="220" y="360"/>
                        <a:pt x="215" y="280"/>
                        <a:pt x="210" y="287"/>
                      </a:cubicBezTo>
                      <a:cubicBezTo>
                        <a:pt x="205" y="293"/>
                        <a:pt x="217" y="345"/>
                        <a:pt x="183" y="367"/>
                      </a:cubicBezTo>
                      <a:cubicBezTo>
                        <a:pt x="148" y="389"/>
                        <a:pt x="107" y="363"/>
                        <a:pt x="79" y="331"/>
                      </a:cubicBezTo>
                      <a:cubicBezTo>
                        <a:pt x="51" y="299"/>
                        <a:pt x="64" y="256"/>
                        <a:pt x="111" y="23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7" name="Freeform 414"/>
                <p:cNvSpPr/>
                <p:nvPr/>
              </p:nvSpPr>
              <p:spPr bwMode="auto">
                <a:xfrm>
                  <a:off x="7227" y="2832"/>
                  <a:ext cx="51" cy="17"/>
                </a:xfrm>
                <a:custGeom>
                  <a:avLst/>
                  <a:gdLst>
                    <a:gd name="T0" fmla="*/ 0 w 47"/>
                    <a:gd name="T1" fmla="*/ 12 h 16"/>
                    <a:gd name="T2" fmla="*/ 39 w 47"/>
                    <a:gd name="T3" fmla="*/ 8 h 16"/>
                    <a:gd name="T4" fmla="*/ 0 w 47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7" h="16">
                      <a:moveTo>
                        <a:pt x="0" y="12"/>
                      </a:moveTo>
                      <a:cubicBezTo>
                        <a:pt x="0" y="12"/>
                        <a:pt x="47" y="0"/>
                        <a:pt x="39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8" name="Freeform 415"/>
                <p:cNvSpPr/>
                <p:nvPr/>
              </p:nvSpPr>
              <p:spPr bwMode="auto">
                <a:xfrm>
                  <a:off x="7274" y="2854"/>
                  <a:ext cx="13" cy="43"/>
                </a:xfrm>
                <a:custGeom>
                  <a:avLst/>
                  <a:gdLst>
                    <a:gd name="T0" fmla="*/ 4 w 12"/>
                    <a:gd name="T1" fmla="*/ 39 h 39"/>
                    <a:gd name="T2" fmla="*/ 6 w 12"/>
                    <a:gd name="T3" fmla="*/ 5 h 39"/>
                    <a:gd name="T4" fmla="*/ 4 w 12"/>
                    <a:gd name="T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39">
                      <a:moveTo>
                        <a:pt x="4" y="39"/>
                      </a:moveTo>
                      <a:cubicBezTo>
                        <a:pt x="4" y="39"/>
                        <a:pt x="0" y="0"/>
                        <a:pt x="6" y="5"/>
                      </a:cubicBezTo>
                      <a:cubicBezTo>
                        <a:pt x="12" y="10"/>
                        <a:pt x="6" y="32"/>
                        <a:pt x="4" y="3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9" name="Freeform 416"/>
                <p:cNvSpPr/>
                <p:nvPr/>
              </p:nvSpPr>
              <p:spPr bwMode="auto">
                <a:xfrm>
                  <a:off x="7266" y="2781"/>
                  <a:ext cx="24" cy="23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0" name="Freeform 417"/>
                <p:cNvSpPr/>
                <p:nvPr/>
              </p:nvSpPr>
              <p:spPr bwMode="auto">
                <a:xfrm>
                  <a:off x="7247" y="2810"/>
                  <a:ext cx="24" cy="22"/>
                </a:xfrm>
                <a:custGeom>
                  <a:avLst/>
                  <a:gdLst>
                    <a:gd name="T0" fmla="*/ 20 w 22"/>
                    <a:gd name="T1" fmla="*/ 13 h 20"/>
                    <a:gd name="T2" fmla="*/ 8 w 22"/>
                    <a:gd name="T3" fmla="*/ 18 h 20"/>
                    <a:gd name="T4" fmla="*/ 1 w 22"/>
                    <a:gd name="T5" fmla="*/ 6 h 20"/>
                    <a:gd name="T6" fmla="*/ 14 w 22"/>
                    <a:gd name="T7" fmla="*/ 2 h 20"/>
                    <a:gd name="T8" fmla="*/ 20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3"/>
                      </a:moveTo>
                      <a:cubicBezTo>
                        <a:pt x="18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1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1" name="Freeform 418"/>
                <p:cNvSpPr/>
                <p:nvPr/>
              </p:nvSpPr>
              <p:spPr bwMode="auto">
                <a:xfrm>
                  <a:off x="7293" y="2826"/>
                  <a:ext cx="24" cy="23"/>
                </a:xfrm>
                <a:custGeom>
                  <a:avLst/>
                  <a:gdLst>
                    <a:gd name="T0" fmla="*/ 20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0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0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0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2" name="Freeform 419"/>
                <p:cNvSpPr/>
                <p:nvPr/>
              </p:nvSpPr>
              <p:spPr bwMode="auto">
                <a:xfrm>
                  <a:off x="7307" y="2791"/>
                  <a:ext cx="24" cy="22"/>
                </a:xfrm>
                <a:custGeom>
                  <a:avLst/>
                  <a:gdLst>
                    <a:gd name="T0" fmla="*/ 20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0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3" name="Freeform 420"/>
                <p:cNvSpPr/>
                <p:nvPr/>
              </p:nvSpPr>
              <p:spPr bwMode="auto">
                <a:xfrm>
                  <a:off x="7340" y="2824"/>
                  <a:ext cx="25" cy="22"/>
                </a:xfrm>
                <a:custGeom>
                  <a:avLst/>
                  <a:gdLst>
                    <a:gd name="T0" fmla="*/ 21 w 22"/>
                    <a:gd name="T1" fmla="*/ 14 h 20"/>
                    <a:gd name="T2" fmla="*/ 8 w 22"/>
                    <a:gd name="T3" fmla="*/ 18 h 20"/>
                    <a:gd name="T4" fmla="*/ 2 w 22"/>
                    <a:gd name="T5" fmla="*/ 7 h 20"/>
                    <a:gd name="T6" fmla="*/ 14 w 22"/>
                    <a:gd name="T7" fmla="*/ 2 h 20"/>
                    <a:gd name="T8" fmla="*/ 21 w 22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4"/>
                      </a:moveTo>
                      <a:cubicBezTo>
                        <a:pt x="19" y="18"/>
                        <a:pt x="14" y="20"/>
                        <a:pt x="8" y="18"/>
                      </a:cubicBezTo>
                      <a:cubicBezTo>
                        <a:pt x="3" y="16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4" name="Freeform 421"/>
                <p:cNvSpPr/>
                <p:nvPr/>
              </p:nvSpPr>
              <p:spPr bwMode="auto">
                <a:xfrm>
                  <a:off x="7316" y="2868"/>
                  <a:ext cx="24" cy="22"/>
                </a:xfrm>
                <a:custGeom>
                  <a:avLst/>
                  <a:gdLst>
                    <a:gd name="T0" fmla="*/ 20 w 22"/>
                    <a:gd name="T1" fmla="*/ 13 h 20"/>
                    <a:gd name="T2" fmla="*/ 8 w 22"/>
                    <a:gd name="T3" fmla="*/ 18 h 20"/>
                    <a:gd name="T4" fmla="*/ 1 w 22"/>
                    <a:gd name="T5" fmla="*/ 6 h 20"/>
                    <a:gd name="T6" fmla="*/ 14 w 22"/>
                    <a:gd name="T7" fmla="*/ 1 h 20"/>
                    <a:gd name="T8" fmla="*/ 20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3"/>
                      </a:moveTo>
                      <a:cubicBezTo>
                        <a:pt x="18" y="18"/>
                        <a:pt x="13" y="20"/>
                        <a:pt x="8" y="18"/>
                      </a:cubicBezTo>
                      <a:cubicBezTo>
                        <a:pt x="2" y="16"/>
                        <a:pt x="0" y="11"/>
                        <a:pt x="1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19" y="3"/>
                        <a:pt x="22" y="9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5" name="Freeform 422"/>
                <p:cNvSpPr/>
                <p:nvPr/>
              </p:nvSpPr>
              <p:spPr bwMode="auto">
                <a:xfrm>
                  <a:off x="7273" y="2860"/>
                  <a:ext cx="24" cy="22"/>
                </a:xfrm>
                <a:custGeom>
                  <a:avLst/>
                  <a:gdLst>
                    <a:gd name="T0" fmla="*/ 20 w 22"/>
                    <a:gd name="T1" fmla="*/ 13 h 20"/>
                    <a:gd name="T2" fmla="*/ 8 w 22"/>
                    <a:gd name="T3" fmla="*/ 18 h 20"/>
                    <a:gd name="T4" fmla="*/ 1 w 22"/>
                    <a:gd name="T5" fmla="*/ 6 h 20"/>
                    <a:gd name="T6" fmla="*/ 14 w 22"/>
                    <a:gd name="T7" fmla="*/ 2 h 20"/>
                    <a:gd name="T8" fmla="*/ 20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3"/>
                      </a:moveTo>
                      <a:cubicBezTo>
                        <a:pt x="18" y="18"/>
                        <a:pt x="13" y="20"/>
                        <a:pt x="8" y="18"/>
                      </a:cubicBezTo>
                      <a:cubicBezTo>
                        <a:pt x="2" y="16"/>
                        <a:pt x="0" y="11"/>
                        <a:pt x="1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3"/>
                        <a:pt x="22" y="9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6" name="Freeform 423"/>
                <p:cNvSpPr/>
                <p:nvPr/>
              </p:nvSpPr>
              <p:spPr bwMode="auto">
                <a:xfrm>
                  <a:off x="7291" y="2762"/>
                  <a:ext cx="24" cy="22"/>
                </a:xfrm>
                <a:custGeom>
                  <a:avLst/>
                  <a:gdLst>
                    <a:gd name="T0" fmla="*/ 20 w 22"/>
                    <a:gd name="T1" fmla="*/ 14 h 20"/>
                    <a:gd name="T2" fmla="*/ 8 w 22"/>
                    <a:gd name="T3" fmla="*/ 18 h 20"/>
                    <a:gd name="T4" fmla="*/ 2 w 22"/>
                    <a:gd name="T5" fmla="*/ 7 h 20"/>
                    <a:gd name="T6" fmla="*/ 14 w 22"/>
                    <a:gd name="T7" fmla="*/ 2 h 20"/>
                    <a:gd name="T8" fmla="*/ 20 w 22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4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7" name="Freeform 424"/>
                <p:cNvSpPr>
                  <a:spLocks noEditPoints="1"/>
                </p:cNvSpPr>
                <p:nvPr/>
              </p:nvSpPr>
              <p:spPr bwMode="auto">
                <a:xfrm>
                  <a:off x="7205" y="2719"/>
                  <a:ext cx="223" cy="198"/>
                </a:xfrm>
                <a:custGeom>
                  <a:avLst/>
                  <a:gdLst>
                    <a:gd name="T0" fmla="*/ 89 w 204"/>
                    <a:gd name="T1" fmla="*/ 117 h 181"/>
                    <a:gd name="T2" fmla="*/ 91 w 204"/>
                    <a:gd name="T3" fmla="*/ 100 h 181"/>
                    <a:gd name="T4" fmla="*/ 101 w 204"/>
                    <a:gd name="T5" fmla="*/ 112 h 181"/>
                    <a:gd name="T6" fmla="*/ 84 w 204"/>
                    <a:gd name="T7" fmla="*/ 0 h 181"/>
                    <a:gd name="T8" fmla="*/ 70 w 204"/>
                    <a:gd name="T9" fmla="*/ 59 h 181"/>
                    <a:gd name="T10" fmla="*/ 14 w 204"/>
                    <a:gd name="T11" fmla="*/ 46 h 181"/>
                    <a:gd name="T12" fmla="*/ 58 w 204"/>
                    <a:gd name="T13" fmla="*/ 64 h 181"/>
                    <a:gd name="T14" fmla="*/ 70 w 204"/>
                    <a:gd name="T15" fmla="*/ 59 h 181"/>
                    <a:gd name="T16" fmla="*/ 68 w 204"/>
                    <a:gd name="T17" fmla="*/ 76 h 181"/>
                    <a:gd name="T18" fmla="*/ 64 w 204"/>
                    <a:gd name="T19" fmla="*/ 76 h 181"/>
                    <a:gd name="T20" fmla="*/ 40 w 204"/>
                    <a:gd name="T21" fmla="*/ 91 h 181"/>
                    <a:gd name="T22" fmla="*/ 49 w 204"/>
                    <a:gd name="T23" fmla="*/ 84 h 181"/>
                    <a:gd name="T24" fmla="*/ 59 w 204"/>
                    <a:gd name="T25" fmla="*/ 96 h 181"/>
                    <a:gd name="T26" fmla="*/ 31 w 204"/>
                    <a:gd name="T27" fmla="*/ 155 h 181"/>
                    <a:gd name="T28" fmla="*/ 80 w 204"/>
                    <a:gd name="T29" fmla="*/ 121 h 181"/>
                    <a:gd name="T30" fmla="*/ 113 w 204"/>
                    <a:gd name="T31" fmla="*/ 181 h 181"/>
                    <a:gd name="T32" fmla="*/ 110 w 204"/>
                    <a:gd name="T33" fmla="*/ 154 h 181"/>
                    <a:gd name="T34" fmla="*/ 103 w 204"/>
                    <a:gd name="T35" fmla="*/ 142 h 181"/>
                    <a:gd name="T36" fmla="*/ 111 w 204"/>
                    <a:gd name="T37" fmla="*/ 114 h 181"/>
                    <a:gd name="T38" fmla="*/ 146 w 204"/>
                    <a:gd name="T39" fmla="*/ 116 h 181"/>
                    <a:gd name="T40" fmla="*/ 160 w 204"/>
                    <a:gd name="T41" fmla="*/ 107 h 181"/>
                    <a:gd name="T42" fmla="*/ 145 w 204"/>
                    <a:gd name="T43" fmla="*/ 107 h 181"/>
                    <a:gd name="T44" fmla="*/ 136 w 204"/>
                    <a:gd name="T45" fmla="*/ 115 h 181"/>
                    <a:gd name="T46" fmla="*/ 126 w 204"/>
                    <a:gd name="T47" fmla="*/ 105 h 181"/>
                    <a:gd name="T48" fmla="*/ 126 w 204"/>
                    <a:gd name="T49" fmla="*/ 103 h 181"/>
                    <a:gd name="T50" fmla="*/ 180 w 204"/>
                    <a:gd name="T51" fmla="*/ 70 h 181"/>
                    <a:gd name="T52" fmla="*/ 109 w 204"/>
                    <a:gd name="T53" fmla="*/ 92 h 181"/>
                    <a:gd name="T54" fmla="*/ 105 w 204"/>
                    <a:gd name="T55" fmla="*/ 85 h 181"/>
                    <a:gd name="T56" fmla="*/ 95 w 204"/>
                    <a:gd name="T57" fmla="*/ 72 h 181"/>
                    <a:gd name="T58" fmla="*/ 107 w 204"/>
                    <a:gd name="T59" fmla="*/ 68 h 181"/>
                    <a:gd name="T60" fmla="*/ 106 w 204"/>
                    <a:gd name="T61" fmla="*/ 44 h 181"/>
                    <a:gd name="T62" fmla="*/ 96 w 204"/>
                    <a:gd name="T63" fmla="*/ 61 h 181"/>
                    <a:gd name="T64" fmla="*/ 91 w 204"/>
                    <a:gd name="T65" fmla="*/ 58 h 181"/>
                    <a:gd name="T66" fmla="*/ 81 w 204"/>
                    <a:gd name="T67" fmla="*/ 46 h 181"/>
                    <a:gd name="T68" fmla="*/ 93 w 204"/>
                    <a:gd name="T69" fmla="*/ 41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81">
                      <a:moveTo>
                        <a:pt x="93" y="117"/>
                      </a:moveTo>
                      <a:cubicBezTo>
                        <a:pt x="91" y="117"/>
                        <a:pt x="90" y="117"/>
                        <a:pt x="89" y="117"/>
                      </a:cubicBezTo>
                      <a:cubicBezTo>
                        <a:pt x="84" y="115"/>
                        <a:pt x="81" y="110"/>
                        <a:pt x="83" y="105"/>
                      </a:cubicBezTo>
                      <a:cubicBezTo>
                        <a:pt x="84" y="102"/>
                        <a:pt x="87" y="100"/>
                        <a:pt x="91" y="100"/>
                      </a:cubicBezTo>
                      <a:cubicBezTo>
                        <a:pt x="92" y="100"/>
                        <a:pt x="94" y="100"/>
                        <a:pt x="95" y="100"/>
                      </a:cubicBezTo>
                      <a:cubicBezTo>
                        <a:pt x="100" y="102"/>
                        <a:pt x="103" y="108"/>
                        <a:pt x="101" y="112"/>
                      </a:cubicBezTo>
                      <a:cubicBezTo>
                        <a:pt x="100" y="115"/>
                        <a:pt x="97" y="117"/>
                        <a:pt x="93" y="117"/>
                      </a:cubicBezTo>
                      <a:moveTo>
                        <a:pt x="84" y="0"/>
                      </a:moveTo>
                      <a:cubicBezTo>
                        <a:pt x="84" y="0"/>
                        <a:pt x="80" y="59"/>
                        <a:pt x="71" y="59"/>
                      </a:cubicBezTo>
                      <a:cubicBezTo>
                        <a:pt x="71" y="59"/>
                        <a:pt x="71" y="59"/>
                        <a:pt x="70" y="59"/>
                      </a:cubicBezTo>
                      <a:cubicBezTo>
                        <a:pt x="62" y="56"/>
                        <a:pt x="16" y="45"/>
                        <a:pt x="12" y="45"/>
                      </a:cubicBezTo>
                      <a:cubicBezTo>
                        <a:pt x="11" y="45"/>
                        <a:pt x="11" y="45"/>
                        <a:pt x="14" y="46"/>
                      </a:cubicBezTo>
                      <a:cubicBezTo>
                        <a:pt x="24" y="50"/>
                        <a:pt x="45" y="59"/>
                        <a:pt x="57" y="66"/>
                      </a:cubicBezTo>
                      <a:cubicBezTo>
                        <a:pt x="58" y="65"/>
                        <a:pt x="58" y="65"/>
                        <a:pt x="58" y="64"/>
                      </a:cubicBezTo>
                      <a:cubicBezTo>
                        <a:pt x="59" y="61"/>
                        <a:pt x="63" y="59"/>
                        <a:pt x="66" y="59"/>
                      </a:cubicBezTo>
                      <a:cubicBezTo>
                        <a:pt x="68" y="59"/>
                        <a:pt x="69" y="59"/>
                        <a:pt x="70" y="59"/>
                      </a:cubicBezTo>
                      <a:cubicBezTo>
                        <a:pt x="75" y="61"/>
                        <a:pt x="78" y="66"/>
                        <a:pt x="77" y="71"/>
                      </a:cubicBezTo>
                      <a:cubicBezTo>
                        <a:pt x="75" y="74"/>
                        <a:pt x="72" y="76"/>
                        <a:pt x="68" y="76"/>
                      </a:cubicBezTo>
                      <a:cubicBezTo>
                        <a:pt x="67" y="76"/>
                        <a:pt x="65" y="76"/>
                        <a:pt x="64" y="76"/>
                      </a:cubicBezTo>
                      <a:cubicBezTo>
                        <a:pt x="64" y="76"/>
                        <a:pt x="64" y="76"/>
                        <a:pt x="64" y="76"/>
                      </a:cubicBezTo>
                      <a:cubicBezTo>
                        <a:pt x="50" y="78"/>
                        <a:pt x="0" y="84"/>
                        <a:pt x="12" y="86"/>
                      </a:cubicBezTo>
                      <a:cubicBezTo>
                        <a:pt x="17" y="86"/>
                        <a:pt x="28" y="88"/>
                        <a:pt x="40" y="91"/>
                      </a:cubicBezTo>
                      <a:cubicBezTo>
                        <a:pt x="40" y="91"/>
                        <a:pt x="40" y="90"/>
                        <a:pt x="40" y="89"/>
                      </a:cubicBezTo>
                      <a:cubicBezTo>
                        <a:pt x="42" y="86"/>
                        <a:pt x="45" y="84"/>
                        <a:pt x="49" y="84"/>
                      </a:cubicBezTo>
                      <a:cubicBezTo>
                        <a:pt x="50" y="84"/>
                        <a:pt x="51" y="84"/>
                        <a:pt x="53" y="85"/>
                      </a:cubicBezTo>
                      <a:cubicBezTo>
                        <a:pt x="58" y="87"/>
                        <a:pt x="61" y="92"/>
                        <a:pt x="59" y="96"/>
                      </a:cubicBezTo>
                      <a:cubicBezTo>
                        <a:pt x="70" y="99"/>
                        <a:pt x="77" y="103"/>
                        <a:pt x="72" y="105"/>
                      </a:cubicBezTo>
                      <a:cubicBezTo>
                        <a:pt x="60" y="111"/>
                        <a:pt x="26" y="155"/>
                        <a:pt x="31" y="155"/>
                      </a:cubicBezTo>
                      <a:cubicBezTo>
                        <a:pt x="31" y="155"/>
                        <a:pt x="32" y="155"/>
                        <a:pt x="32" y="154"/>
                      </a:cubicBezTo>
                      <a:cubicBezTo>
                        <a:pt x="41" y="148"/>
                        <a:pt x="69" y="121"/>
                        <a:pt x="80" y="121"/>
                      </a:cubicBezTo>
                      <a:cubicBezTo>
                        <a:pt x="82" y="121"/>
                        <a:pt x="83" y="122"/>
                        <a:pt x="84" y="123"/>
                      </a:cubicBezTo>
                      <a:cubicBezTo>
                        <a:pt x="90" y="133"/>
                        <a:pt x="111" y="181"/>
                        <a:pt x="113" y="181"/>
                      </a:cubicBezTo>
                      <a:cubicBezTo>
                        <a:pt x="113" y="181"/>
                        <a:pt x="114" y="180"/>
                        <a:pt x="113" y="179"/>
                      </a:cubicBezTo>
                      <a:cubicBezTo>
                        <a:pt x="113" y="175"/>
                        <a:pt x="112" y="165"/>
                        <a:pt x="110" y="154"/>
                      </a:cubicBezTo>
                      <a:cubicBezTo>
                        <a:pt x="110" y="154"/>
                        <a:pt x="110" y="154"/>
                        <a:pt x="110" y="154"/>
                      </a:cubicBezTo>
                      <a:cubicBezTo>
                        <a:pt x="104" y="152"/>
                        <a:pt x="102" y="147"/>
                        <a:pt x="103" y="142"/>
                      </a:cubicBezTo>
                      <a:cubicBezTo>
                        <a:pt x="104" y="140"/>
                        <a:pt x="106" y="138"/>
                        <a:pt x="109" y="137"/>
                      </a:cubicBezTo>
                      <a:cubicBezTo>
                        <a:pt x="108" y="125"/>
                        <a:pt x="108" y="114"/>
                        <a:pt x="111" y="114"/>
                      </a:cubicBezTo>
                      <a:cubicBezTo>
                        <a:pt x="111" y="114"/>
                        <a:pt x="111" y="114"/>
                        <a:pt x="111" y="114"/>
                      </a:cubicBezTo>
                      <a:cubicBezTo>
                        <a:pt x="114" y="115"/>
                        <a:pt x="129" y="116"/>
                        <a:pt x="146" y="116"/>
                      </a:cubicBezTo>
                      <a:cubicBezTo>
                        <a:pt x="173" y="116"/>
                        <a:pt x="204" y="114"/>
                        <a:pt x="193" y="110"/>
                      </a:cubicBezTo>
                      <a:cubicBezTo>
                        <a:pt x="185" y="107"/>
                        <a:pt x="172" y="107"/>
                        <a:pt x="160" y="107"/>
                      </a:cubicBezTo>
                      <a:cubicBezTo>
                        <a:pt x="157" y="107"/>
                        <a:pt x="154" y="107"/>
                        <a:pt x="152" y="107"/>
                      </a:cubicBezTo>
                      <a:cubicBezTo>
                        <a:pt x="149" y="107"/>
                        <a:pt x="147" y="107"/>
                        <a:pt x="145" y="107"/>
                      </a:cubicBezTo>
                      <a:cubicBezTo>
                        <a:pt x="145" y="108"/>
                        <a:pt x="145" y="109"/>
                        <a:pt x="145" y="110"/>
                      </a:cubicBezTo>
                      <a:cubicBezTo>
                        <a:pt x="144" y="113"/>
                        <a:pt x="140" y="115"/>
                        <a:pt x="136" y="115"/>
                      </a:cubicBezTo>
                      <a:cubicBezTo>
                        <a:pt x="135" y="115"/>
                        <a:pt x="134" y="115"/>
                        <a:pt x="132" y="114"/>
                      </a:cubicBezTo>
                      <a:cubicBezTo>
                        <a:pt x="128" y="113"/>
                        <a:pt x="125" y="109"/>
                        <a:pt x="126" y="105"/>
                      </a:cubicBezTo>
                      <a:cubicBezTo>
                        <a:pt x="125" y="105"/>
                        <a:pt x="125" y="104"/>
                        <a:pt x="126" y="103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7" y="100"/>
                        <a:pt x="130" y="98"/>
                        <a:pt x="133" y="97"/>
                      </a:cubicBezTo>
                      <a:cubicBezTo>
                        <a:pt x="150" y="87"/>
                        <a:pt x="186" y="70"/>
                        <a:pt x="180" y="70"/>
                      </a:cubicBezTo>
                      <a:cubicBezTo>
                        <a:pt x="179" y="70"/>
                        <a:pt x="179" y="70"/>
                        <a:pt x="178" y="70"/>
                      </a:cubicBezTo>
                      <a:cubicBezTo>
                        <a:pt x="164" y="73"/>
                        <a:pt x="109" y="92"/>
                        <a:pt x="109" y="92"/>
                      </a:cubicBezTo>
                      <a:cubicBezTo>
                        <a:pt x="109" y="92"/>
                        <a:pt x="108" y="89"/>
                        <a:pt x="108" y="84"/>
                      </a:cubicBezTo>
                      <a:cubicBezTo>
                        <a:pt x="107" y="85"/>
                        <a:pt x="106" y="85"/>
                        <a:pt x="105" y="85"/>
                      </a:cubicBezTo>
                      <a:cubicBezTo>
                        <a:pt x="104" y="85"/>
                        <a:pt x="102" y="84"/>
                        <a:pt x="101" y="84"/>
                      </a:cubicBezTo>
                      <a:cubicBezTo>
                        <a:pt x="96" y="82"/>
                        <a:pt x="93" y="77"/>
                        <a:pt x="95" y="72"/>
                      </a:cubicBezTo>
                      <a:cubicBezTo>
                        <a:pt x="96" y="69"/>
                        <a:pt x="99" y="67"/>
                        <a:pt x="103" y="67"/>
                      </a:cubicBezTo>
                      <a:cubicBezTo>
                        <a:pt x="104" y="67"/>
                        <a:pt x="106" y="67"/>
                        <a:pt x="107" y="68"/>
                      </a:cubicBezTo>
                      <a:cubicBezTo>
                        <a:pt x="107" y="59"/>
                        <a:pt x="106" y="49"/>
                        <a:pt x="107" y="40"/>
                      </a:cubicBezTo>
                      <a:cubicBezTo>
                        <a:pt x="106" y="42"/>
                        <a:pt x="106" y="43"/>
                        <a:pt x="106" y="44"/>
                      </a:cubicBezTo>
                      <a:cubicBezTo>
                        <a:pt x="103" y="53"/>
                        <a:pt x="99" y="62"/>
                        <a:pt x="97" y="62"/>
                      </a:cubicBezTo>
                      <a:cubicBezTo>
                        <a:pt x="97" y="62"/>
                        <a:pt x="96" y="62"/>
                        <a:pt x="96" y="61"/>
                      </a:cubicBezTo>
                      <a:cubicBezTo>
                        <a:pt x="96" y="60"/>
                        <a:pt x="96" y="59"/>
                        <a:pt x="96" y="57"/>
                      </a:cubicBezTo>
                      <a:cubicBezTo>
                        <a:pt x="94" y="58"/>
                        <a:pt x="93" y="58"/>
                        <a:pt x="91" y="58"/>
                      </a:cubicBezTo>
                      <a:cubicBezTo>
                        <a:pt x="90" y="58"/>
                        <a:pt x="88" y="58"/>
                        <a:pt x="87" y="57"/>
                      </a:cubicBezTo>
                      <a:cubicBezTo>
                        <a:pt x="82" y="56"/>
                        <a:pt x="79" y="50"/>
                        <a:pt x="81" y="46"/>
                      </a:cubicBezTo>
                      <a:cubicBezTo>
                        <a:pt x="82" y="42"/>
                        <a:pt x="85" y="40"/>
                        <a:pt x="89" y="40"/>
                      </a:cubicBezTo>
                      <a:cubicBezTo>
                        <a:pt x="90" y="40"/>
                        <a:pt x="92" y="41"/>
                        <a:pt x="93" y="41"/>
                      </a:cubicBezTo>
                      <a:cubicBezTo>
                        <a:pt x="89" y="23"/>
                        <a:pt x="84" y="0"/>
                        <a:pt x="8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8" name="Freeform 425"/>
                <p:cNvSpPr/>
                <p:nvPr/>
              </p:nvSpPr>
              <p:spPr bwMode="auto">
                <a:xfrm>
                  <a:off x="7267" y="2784"/>
                  <a:ext cx="23" cy="18"/>
                </a:xfrm>
                <a:custGeom>
                  <a:avLst/>
                  <a:gdLst>
                    <a:gd name="T0" fmla="*/ 9 w 21"/>
                    <a:gd name="T1" fmla="*/ 0 h 17"/>
                    <a:gd name="T2" fmla="*/ 1 w 21"/>
                    <a:gd name="T3" fmla="*/ 5 h 17"/>
                    <a:gd name="T4" fmla="*/ 0 w 21"/>
                    <a:gd name="T5" fmla="*/ 7 h 17"/>
                    <a:gd name="T6" fmla="*/ 7 w 21"/>
                    <a:gd name="T7" fmla="*/ 17 h 17"/>
                    <a:gd name="T8" fmla="*/ 7 w 21"/>
                    <a:gd name="T9" fmla="*/ 17 h 17"/>
                    <a:gd name="T10" fmla="*/ 7 w 21"/>
                    <a:gd name="T11" fmla="*/ 17 h 17"/>
                    <a:gd name="T12" fmla="*/ 11 w 21"/>
                    <a:gd name="T13" fmla="*/ 17 h 17"/>
                    <a:gd name="T14" fmla="*/ 20 w 21"/>
                    <a:gd name="T15" fmla="*/ 12 h 17"/>
                    <a:gd name="T16" fmla="*/ 13 w 21"/>
                    <a:gd name="T17" fmla="*/ 0 h 17"/>
                    <a:gd name="T18" fmla="*/ 9 w 21"/>
                    <a:gd name="T1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7">
                      <a:moveTo>
                        <a:pt x="9" y="0"/>
                      </a:moveTo>
                      <a:cubicBezTo>
                        <a:pt x="6" y="0"/>
                        <a:pt x="2" y="2"/>
                        <a:pt x="1" y="5"/>
                      </a:cubicBezTo>
                      <a:cubicBezTo>
                        <a:pt x="1" y="6"/>
                        <a:pt x="1" y="6"/>
                        <a:pt x="0" y="7"/>
                      </a:cubicBezTo>
                      <a:cubicBezTo>
                        <a:pt x="9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7"/>
                        <a:pt x="10" y="17"/>
                        <a:pt x="11" y="17"/>
                      </a:cubicBezTo>
                      <a:cubicBezTo>
                        <a:pt x="15" y="17"/>
                        <a:pt x="18" y="15"/>
                        <a:pt x="20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9" name="Freeform 426"/>
                <p:cNvSpPr/>
                <p:nvPr/>
              </p:nvSpPr>
              <p:spPr bwMode="auto">
                <a:xfrm>
                  <a:off x="7248" y="2811"/>
                  <a:ext cx="23" cy="13"/>
                </a:xfrm>
                <a:custGeom>
                  <a:avLst/>
                  <a:gdLst>
                    <a:gd name="T0" fmla="*/ 9 w 21"/>
                    <a:gd name="T1" fmla="*/ 0 h 12"/>
                    <a:gd name="T2" fmla="*/ 0 w 21"/>
                    <a:gd name="T3" fmla="*/ 5 h 12"/>
                    <a:gd name="T4" fmla="*/ 0 w 21"/>
                    <a:gd name="T5" fmla="*/ 7 h 12"/>
                    <a:gd name="T6" fmla="*/ 19 w 21"/>
                    <a:gd name="T7" fmla="*/ 12 h 12"/>
                    <a:gd name="T8" fmla="*/ 13 w 21"/>
                    <a:gd name="T9" fmla="*/ 1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0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7" y="9"/>
                        <a:pt x="13" y="10"/>
                        <a:pt x="19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1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0" name="Freeform 427"/>
                <p:cNvSpPr/>
                <p:nvPr/>
              </p:nvSpPr>
              <p:spPr bwMode="auto">
                <a:xfrm>
                  <a:off x="7293" y="2829"/>
                  <a:ext cx="24" cy="18"/>
                </a:xfrm>
                <a:custGeom>
                  <a:avLst/>
                  <a:gdLst>
                    <a:gd name="T0" fmla="*/ 10 w 22"/>
                    <a:gd name="T1" fmla="*/ 0 h 17"/>
                    <a:gd name="T2" fmla="*/ 2 w 22"/>
                    <a:gd name="T3" fmla="*/ 5 h 17"/>
                    <a:gd name="T4" fmla="*/ 8 w 22"/>
                    <a:gd name="T5" fmla="*/ 17 h 17"/>
                    <a:gd name="T6" fmla="*/ 12 w 22"/>
                    <a:gd name="T7" fmla="*/ 17 h 17"/>
                    <a:gd name="T8" fmla="*/ 20 w 22"/>
                    <a:gd name="T9" fmla="*/ 12 h 17"/>
                    <a:gd name="T10" fmla="*/ 14 w 22"/>
                    <a:gd name="T11" fmla="*/ 0 h 17"/>
                    <a:gd name="T12" fmla="*/ 10 w 22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7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7"/>
                        <a:pt x="10" y="17"/>
                        <a:pt x="12" y="17"/>
                      </a:cubicBezTo>
                      <a:cubicBezTo>
                        <a:pt x="16" y="17"/>
                        <a:pt x="19" y="15"/>
                        <a:pt x="20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1" name="Freeform 428"/>
                <p:cNvSpPr/>
                <p:nvPr/>
              </p:nvSpPr>
              <p:spPr bwMode="auto">
                <a:xfrm>
                  <a:off x="7307" y="2792"/>
                  <a:ext cx="16" cy="20"/>
                </a:xfrm>
                <a:custGeom>
                  <a:avLst/>
                  <a:gdLst>
                    <a:gd name="T0" fmla="*/ 10 w 15"/>
                    <a:gd name="T1" fmla="*/ 0 h 18"/>
                    <a:gd name="T2" fmla="*/ 2 w 15"/>
                    <a:gd name="T3" fmla="*/ 5 h 18"/>
                    <a:gd name="T4" fmla="*/ 8 w 15"/>
                    <a:gd name="T5" fmla="*/ 17 h 18"/>
                    <a:gd name="T6" fmla="*/ 12 w 15"/>
                    <a:gd name="T7" fmla="*/ 18 h 18"/>
                    <a:gd name="T8" fmla="*/ 15 w 15"/>
                    <a:gd name="T9" fmla="*/ 17 h 18"/>
                    <a:gd name="T10" fmla="*/ 14 w 15"/>
                    <a:gd name="T11" fmla="*/ 1 h 18"/>
                    <a:gd name="T12" fmla="*/ 10 w 15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7"/>
                        <a:pt x="11" y="18"/>
                        <a:pt x="12" y="18"/>
                      </a:cubicBezTo>
                      <a:cubicBezTo>
                        <a:pt x="13" y="18"/>
                        <a:pt x="14" y="18"/>
                        <a:pt x="15" y="17"/>
                      </a:cubicBezTo>
                      <a:cubicBezTo>
                        <a:pt x="15" y="13"/>
                        <a:pt x="14" y="7"/>
                        <a:pt x="14" y="1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2" name="Freeform 429"/>
                <p:cNvSpPr>
                  <a:spLocks noEditPoints="1"/>
                </p:cNvSpPr>
                <p:nvPr/>
              </p:nvSpPr>
              <p:spPr bwMode="auto">
                <a:xfrm>
                  <a:off x="7342" y="2825"/>
                  <a:ext cx="21" cy="20"/>
                </a:xfrm>
                <a:custGeom>
                  <a:avLst/>
                  <a:gdLst>
                    <a:gd name="T0" fmla="*/ 1 w 20"/>
                    <a:gd name="T1" fmla="*/ 8 h 18"/>
                    <a:gd name="T2" fmla="*/ 7 w 20"/>
                    <a:gd name="T3" fmla="*/ 17 h 18"/>
                    <a:gd name="T4" fmla="*/ 11 w 20"/>
                    <a:gd name="T5" fmla="*/ 18 h 18"/>
                    <a:gd name="T6" fmla="*/ 20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1 w 20"/>
                    <a:gd name="T13" fmla="*/ 8 h 18"/>
                    <a:gd name="T14" fmla="*/ 8 w 20"/>
                    <a:gd name="T15" fmla="*/ 0 h 18"/>
                    <a:gd name="T16" fmla="*/ 1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1" y="8"/>
                      </a:moveTo>
                      <a:cubicBezTo>
                        <a:pt x="0" y="12"/>
                        <a:pt x="3" y="16"/>
                        <a:pt x="7" y="17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0" y="10"/>
                        <a:pt x="2" y="10"/>
                        <a:pt x="1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3" name="Freeform 430"/>
                <p:cNvSpPr/>
                <p:nvPr/>
              </p:nvSpPr>
              <p:spPr bwMode="auto">
                <a:xfrm>
                  <a:off x="7316" y="2869"/>
                  <a:ext cx="9" cy="19"/>
                </a:xfrm>
                <a:custGeom>
                  <a:avLst/>
                  <a:gdLst>
                    <a:gd name="T0" fmla="*/ 7 w 8"/>
                    <a:gd name="T1" fmla="*/ 0 h 17"/>
                    <a:gd name="T2" fmla="*/ 1 w 8"/>
                    <a:gd name="T3" fmla="*/ 5 h 17"/>
                    <a:gd name="T4" fmla="*/ 8 w 8"/>
                    <a:gd name="T5" fmla="*/ 17 h 17"/>
                    <a:gd name="T6" fmla="*/ 8 w 8"/>
                    <a:gd name="T7" fmla="*/ 17 h 17"/>
                    <a:gd name="T8" fmla="*/ 7 w 8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7">
                      <a:moveTo>
                        <a:pt x="7" y="0"/>
                      </a:moveTo>
                      <a:cubicBezTo>
                        <a:pt x="4" y="1"/>
                        <a:pt x="2" y="3"/>
                        <a:pt x="1" y="5"/>
                      </a:cubicBezTo>
                      <a:cubicBezTo>
                        <a:pt x="0" y="10"/>
                        <a:pt x="2" y="15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2"/>
                        <a:pt x="7" y="6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4" name="Freeform 431"/>
                <p:cNvSpPr/>
                <p:nvPr/>
              </p:nvSpPr>
              <p:spPr bwMode="auto">
                <a:xfrm>
                  <a:off x="7322" y="2746"/>
                  <a:ext cx="4" cy="17"/>
                </a:xfrm>
                <a:custGeom>
                  <a:avLst/>
                  <a:gdLst>
                    <a:gd name="T0" fmla="*/ 3 w 4"/>
                    <a:gd name="T1" fmla="*/ 0 h 15"/>
                    <a:gd name="T2" fmla="*/ 2 w 4"/>
                    <a:gd name="T3" fmla="*/ 1 h 15"/>
                    <a:gd name="T4" fmla="*/ 0 w 4"/>
                    <a:gd name="T5" fmla="*/ 15 h 15"/>
                    <a:gd name="T6" fmla="*/ 3 w 4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5">
                      <a:moveTo>
                        <a:pt x="3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1" y="3"/>
                        <a:pt x="0" y="9"/>
                        <a:pt x="0" y="15"/>
                      </a:cubicBezTo>
                      <a:cubicBezTo>
                        <a:pt x="2" y="7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5" name="Freeform 432"/>
                <p:cNvSpPr/>
                <p:nvPr/>
              </p:nvSpPr>
              <p:spPr bwMode="auto">
                <a:xfrm>
                  <a:off x="7291" y="2763"/>
                  <a:ext cx="19" cy="20"/>
                </a:xfrm>
                <a:custGeom>
                  <a:avLst/>
                  <a:gdLst>
                    <a:gd name="T0" fmla="*/ 10 w 17"/>
                    <a:gd name="T1" fmla="*/ 0 h 18"/>
                    <a:gd name="T2" fmla="*/ 2 w 17"/>
                    <a:gd name="T3" fmla="*/ 6 h 18"/>
                    <a:gd name="T4" fmla="*/ 8 w 17"/>
                    <a:gd name="T5" fmla="*/ 17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1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5" y="18"/>
                        <a:pt x="17" y="17"/>
                      </a:cubicBezTo>
                      <a:cubicBezTo>
                        <a:pt x="16" y="13"/>
                        <a:pt x="15" y="7"/>
                        <a:pt x="14" y="1"/>
                      </a:cubicBezTo>
                      <a:cubicBezTo>
                        <a:pt x="13" y="1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6" name="Freeform 433"/>
                <p:cNvSpPr/>
                <p:nvPr/>
              </p:nvSpPr>
              <p:spPr bwMode="auto">
                <a:xfrm>
                  <a:off x="7104" y="2713"/>
                  <a:ext cx="64" cy="140"/>
                </a:xfrm>
                <a:custGeom>
                  <a:avLst/>
                  <a:gdLst>
                    <a:gd name="T0" fmla="*/ 24 w 59"/>
                    <a:gd name="T1" fmla="*/ 0 h 127"/>
                    <a:gd name="T2" fmla="*/ 14 w 59"/>
                    <a:gd name="T3" fmla="*/ 46 h 127"/>
                    <a:gd name="T4" fmla="*/ 3 w 59"/>
                    <a:gd name="T5" fmla="*/ 85 h 127"/>
                    <a:gd name="T6" fmla="*/ 24 w 59"/>
                    <a:gd name="T7" fmla="*/ 127 h 127"/>
                    <a:gd name="T8" fmla="*/ 25 w 59"/>
                    <a:gd name="T9" fmla="*/ 127 h 127"/>
                    <a:gd name="T10" fmla="*/ 36 w 59"/>
                    <a:gd name="T11" fmla="*/ 81 h 127"/>
                    <a:gd name="T12" fmla="*/ 52 w 59"/>
                    <a:gd name="T13" fmla="*/ 39 h 127"/>
                    <a:gd name="T14" fmla="*/ 26 w 59"/>
                    <a:gd name="T15" fmla="*/ 0 h 127"/>
                    <a:gd name="T16" fmla="*/ 24 w 59"/>
                    <a:gd name="T17" fmla="*/ 0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27">
                      <a:moveTo>
                        <a:pt x="24" y="0"/>
                      </a:moveTo>
                      <a:cubicBezTo>
                        <a:pt x="12" y="0"/>
                        <a:pt x="14" y="34"/>
                        <a:pt x="14" y="46"/>
                      </a:cubicBezTo>
                      <a:cubicBezTo>
                        <a:pt x="15" y="60"/>
                        <a:pt x="5" y="64"/>
                        <a:pt x="3" y="85"/>
                      </a:cubicBezTo>
                      <a:cubicBezTo>
                        <a:pt x="0" y="105"/>
                        <a:pt x="24" y="127"/>
                        <a:pt x="24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37" y="127"/>
                        <a:pt x="40" y="98"/>
                        <a:pt x="36" y="81"/>
                      </a:cubicBezTo>
                      <a:cubicBezTo>
                        <a:pt x="32" y="64"/>
                        <a:pt x="45" y="58"/>
                        <a:pt x="52" y="39"/>
                      </a:cubicBezTo>
                      <a:cubicBezTo>
                        <a:pt x="59" y="20"/>
                        <a:pt x="40" y="5"/>
                        <a:pt x="26" y="0"/>
                      </a:cubicBezTo>
                      <a:cubicBezTo>
                        <a:pt x="25" y="0"/>
                        <a:pt x="25" y="0"/>
                        <a:pt x="2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7" name="Freeform 434"/>
                <p:cNvSpPr/>
                <p:nvPr/>
              </p:nvSpPr>
              <p:spPr bwMode="auto">
                <a:xfrm>
                  <a:off x="7119" y="2915"/>
                  <a:ext cx="139" cy="79"/>
                </a:xfrm>
                <a:custGeom>
                  <a:avLst/>
                  <a:gdLst>
                    <a:gd name="T0" fmla="*/ 17 w 127"/>
                    <a:gd name="T1" fmla="*/ 0 h 72"/>
                    <a:gd name="T2" fmla="*/ 13 w 127"/>
                    <a:gd name="T3" fmla="*/ 0 h 72"/>
                    <a:gd name="T4" fmla="*/ 26 w 127"/>
                    <a:gd name="T5" fmla="*/ 37 h 72"/>
                    <a:gd name="T6" fmla="*/ 70 w 127"/>
                    <a:gd name="T7" fmla="*/ 62 h 72"/>
                    <a:gd name="T8" fmla="*/ 97 w 127"/>
                    <a:gd name="T9" fmla="*/ 72 h 72"/>
                    <a:gd name="T10" fmla="*/ 112 w 127"/>
                    <a:gd name="T11" fmla="*/ 64 h 72"/>
                    <a:gd name="T12" fmla="*/ 110 w 127"/>
                    <a:gd name="T13" fmla="*/ 34 h 72"/>
                    <a:gd name="T14" fmla="*/ 103 w 127"/>
                    <a:gd name="T15" fmla="*/ 33 h 72"/>
                    <a:gd name="T16" fmla="*/ 87 w 127"/>
                    <a:gd name="T17" fmla="*/ 35 h 72"/>
                    <a:gd name="T18" fmla="*/ 70 w 127"/>
                    <a:gd name="T19" fmla="*/ 36 h 72"/>
                    <a:gd name="T20" fmla="*/ 50 w 127"/>
                    <a:gd name="T21" fmla="*/ 30 h 72"/>
                    <a:gd name="T22" fmla="*/ 17 w 127"/>
                    <a:gd name="T2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7" h="72">
                      <a:moveTo>
                        <a:pt x="17" y="0"/>
                      </a:moveTo>
                      <a:cubicBezTo>
                        <a:pt x="16" y="0"/>
                        <a:pt x="14" y="0"/>
                        <a:pt x="13" y="0"/>
                      </a:cubicBezTo>
                      <a:cubicBezTo>
                        <a:pt x="13" y="0"/>
                        <a:pt x="0" y="20"/>
                        <a:pt x="26" y="37"/>
                      </a:cubicBezTo>
                      <a:cubicBezTo>
                        <a:pt x="51" y="55"/>
                        <a:pt x="52" y="52"/>
                        <a:pt x="70" y="62"/>
                      </a:cubicBezTo>
                      <a:cubicBezTo>
                        <a:pt x="81" y="67"/>
                        <a:pt x="90" y="72"/>
                        <a:pt x="97" y="72"/>
                      </a:cubicBezTo>
                      <a:cubicBezTo>
                        <a:pt x="103" y="72"/>
                        <a:pt x="107" y="70"/>
                        <a:pt x="112" y="64"/>
                      </a:cubicBezTo>
                      <a:cubicBezTo>
                        <a:pt x="123" y="49"/>
                        <a:pt x="127" y="38"/>
                        <a:pt x="110" y="34"/>
                      </a:cubicBezTo>
                      <a:cubicBezTo>
                        <a:pt x="108" y="33"/>
                        <a:pt x="105" y="33"/>
                        <a:pt x="103" y="33"/>
                      </a:cubicBezTo>
                      <a:cubicBezTo>
                        <a:pt x="98" y="33"/>
                        <a:pt x="92" y="34"/>
                        <a:pt x="87" y="35"/>
                      </a:cubicBezTo>
                      <a:cubicBezTo>
                        <a:pt x="81" y="36"/>
                        <a:pt x="75" y="36"/>
                        <a:pt x="70" y="36"/>
                      </a:cubicBezTo>
                      <a:cubicBezTo>
                        <a:pt x="62" y="36"/>
                        <a:pt x="55" y="35"/>
                        <a:pt x="50" y="30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8" name="Freeform 435"/>
                <p:cNvSpPr/>
                <p:nvPr/>
              </p:nvSpPr>
              <p:spPr bwMode="auto">
                <a:xfrm>
                  <a:off x="7309" y="2933"/>
                  <a:ext cx="111" cy="85"/>
                </a:xfrm>
                <a:custGeom>
                  <a:avLst/>
                  <a:gdLst>
                    <a:gd name="T0" fmla="*/ 88 w 102"/>
                    <a:gd name="T1" fmla="*/ 0 h 78"/>
                    <a:gd name="T2" fmla="*/ 56 w 102"/>
                    <a:gd name="T3" fmla="*/ 33 h 78"/>
                    <a:gd name="T4" fmla="*/ 41 w 102"/>
                    <a:gd name="T5" fmla="*/ 56 h 78"/>
                    <a:gd name="T6" fmla="*/ 35 w 102"/>
                    <a:gd name="T7" fmla="*/ 54 h 78"/>
                    <a:gd name="T8" fmla="*/ 8 w 102"/>
                    <a:gd name="T9" fmla="*/ 40 h 78"/>
                    <a:gd name="T10" fmla="*/ 0 w 102"/>
                    <a:gd name="T11" fmla="*/ 47 h 78"/>
                    <a:gd name="T12" fmla="*/ 16 w 102"/>
                    <a:gd name="T13" fmla="*/ 78 h 78"/>
                    <a:gd name="T14" fmla="*/ 18 w 102"/>
                    <a:gd name="T15" fmla="*/ 78 h 78"/>
                    <a:gd name="T16" fmla="*/ 81 w 102"/>
                    <a:gd name="T17" fmla="*/ 53 h 78"/>
                    <a:gd name="T18" fmla="*/ 90 w 102"/>
                    <a:gd name="T19" fmla="*/ 0 h 78"/>
                    <a:gd name="T20" fmla="*/ 88 w 102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2" h="78">
                      <a:moveTo>
                        <a:pt x="88" y="0"/>
                      </a:moveTo>
                      <a:cubicBezTo>
                        <a:pt x="76" y="0"/>
                        <a:pt x="61" y="20"/>
                        <a:pt x="56" y="33"/>
                      </a:cubicBezTo>
                      <a:cubicBezTo>
                        <a:pt x="52" y="45"/>
                        <a:pt x="50" y="56"/>
                        <a:pt x="41" y="56"/>
                      </a:cubicBezTo>
                      <a:cubicBezTo>
                        <a:pt x="39" y="56"/>
                        <a:pt x="37" y="55"/>
                        <a:pt x="35" y="54"/>
                      </a:cubicBezTo>
                      <a:cubicBezTo>
                        <a:pt x="25" y="51"/>
                        <a:pt x="15" y="40"/>
                        <a:pt x="8" y="40"/>
                      </a:cubicBezTo>
                      <a:cubicBezTo>
                        <a:pt x="5" y="40"/>
                        <a:pt x="2" y="42"/>
                        <a:pt x="0" y="47"/>
                      </a:cubicBezTo>
                      <a:cubicBezTo>
                        <a:pt x="0" y="47"/>
                        <a:pt x="3" y="78"/>
                        <a:pt x="16" y="78"/>
                      </a:cubicBezTo>
                      <a:cubicBezTo>
                        <a:pt x="16" y="78"/>
                        <a:pt x="17" y="78"/>
                        <a:pt x="18" y="78"/>
                      </a:cubicBezTo>
                      <a:cubicBezTo>
                        <a:pt x="34" y="73"/>
                        <a:pt x="72" y="71"/>
                        <a:pt x="81" y="53"/>
                      </a:cubicBezTo>
                      <a:cubicBezTo>
                        <a:pt x="90" y="35"/>
                        <a:pt x="102" y="2"/>
                        <a:pt x="90" y="0"/>
                      </a:cubicBezTo>
                      <a:cubicBezTo>
                        <a:pt x="89" y="0"/>
                        <a:pt x="89" y="0"/>
                        <a:pt x="8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9" name="Freeform 436"/>
                <p:cNvSpPr/>
                <p:nvPr/>
              </p:nvSpPr>
              <p:spPr bwMode="auto">
                <a:xfrm>
                  <a:off x="7425" y="2740"/>
                  <a:ext cx="81" cy="98"/>
                </a:xfrm>
                <a:custGeom>
                  <a:avLst/>
                  <a:gdLst>
                    <a:gd name="T0" fmla="*/ 21 w 74"/>
                    <a:gd name="T1" fmla="*/ 0 h 90"/>
                    <a:gd name="T2" fmla="*/ 0 w 74"/>
                    <a:gd name="T3" fmla="*/ 4 h 90"/>
                    <a:gd name="T4" fmla="*/ 25 w 74"/>
                    <a:gd name="T5" fmla="*/ 50 h 90"/>
                    <a:gd name="T6" fmla="*/ 30 w 74"/>
                    <a:gd name="T7" fmla="*/ 89 h 90"/>
                    <a:gd name="T8" fmla="*/ 35 w 74"/>
                    <a:gd name="T9" fmla="*/ 90 h 90"/>
                    <a:gd name="T10" fmla="*/ 70 w 74"/>
                    <a:gd name="T11" fmla="*/ 54 h 90"/>
                    <a:gd name="T12" fmla="*/ 47 w 74"/>
                    <a:gd name="T13" fmla="*/ 8 h 90"/>
                    <a:gd name="T14" fmla="*/ 21 w 74"/>
                    <a:gd name="T15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4" h="90">
                      <a:moveTo>
                        <a:pt x="21" y="0"/>
                      </a:moveTo>
                      <a:cubicBezTo>
                        <a:pt x="9" y="0"/>
                        <a:pt x="0" y="4"/>
                        <a:pt x="0" y="4"/>
                      </a:cubicBezTo>
                      <a:cubicBezTo>
                        <a:pt x="14" y="9"/>
                        <a:pt x="29" y="33"/>
                        <a:pt x="25" y="50"/>
                      </a:cubicBezTo>
                      <a:cubicBezTo>
                        <a:pt x="22" y="68"/>
                        <a:pt x="13" y="83"/>
                        <a:pt x="30" y="89"/>
                      </a:cubicBezTo>
                      <a:cubicBezTo>
                        <a:pt x="31" y="90"/>
                        <a:pt x="33" y="90"/>
                        <a:pt x="35" y="90"/>
                      </a:cubicBezTo>
                      <a:cubicBezTo>
                        <a:pt x="50" y="90"/>
                        <a:pt x="65" y="71"/>
                        <a:pt x="70" y="54"/>
                      </a:cubicBezTo>
                      <a:cubicBezTo>
                        <a:pt x="74" y="34"/>
                        <a:pt x="67" y="23"/>
                        <a:pt x="47" y="8"/>
                      </a:cubicBezTo>
                      <a:cubicBezTo>
                        <a:pt x="38" y="1"/>
                        <a:pt x="29" y="0"/>
                        <a:pt x="2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0" name="Freeform 437"/>
                <p:cNvSpPr/>
                <p:nvPr/>
              </p:nvSpPr>
              <p:spPr bwMode="auto">
                <a:xfrm>
                  <a:off x="7258" y="2626"/>
                  <a:ext cx="115" cy="63"/>
                </a:xfrm>
                <a:custGeom>
                  <a:avLst/>
                  <a:gdLst>
                    <a:gd name="T0" fmla="*/ 44 w 105"/>
                    <a:gd name="T1" fmla="*/ 0 h 58"/>
                    <a:gd name="T2" fmla="*/ 26 w 105"/>
                    <a:gd name="T3" fmla="*/ 2 h 58"/>
                    <a:gd name="T4" fmla="*/ 0 w 105"/>
                    <a:gd name="T5" fmla="*/ 43 h 58"/>
                    <a:gd name="T6" fmla="*/ 10 w 105"/>
                    <a:gd name="T7" fmla="*/ 52 h 58"/>
                    <a:gd name="T8" fmla="*/ 49 w 105"/>
                    <a:gd name="T9" fmla="*/ 42 h 58"/>
                    <a:gd name="T10" fmla="*/ 54 w 105"/>
                    <a:gd name="T11" fmla="*/ 42 h 58"/>
                    <a:gd name="T12" fmla="*/ 88 w 105"/>
                    <a:gd name="T13" fmla="*/ 57 h 58"/>
                    <a:gd name="T14" fmla="*/ 92 w 105"/>
                    <a:gd name="T15" fmla="*/ 58 h 58"/>
                    <a:gd name="T16" fmla="*/ 87 w 105"/>
                    <a:gd name="T17" fmla="*/ 19 h 58"/>
                    <a:gd name="T18" fmla="*/ 44 w 105"/>
                    <a:gd name="T19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5" h="58">
                      <a:moveTo>
                        <a:pt x="44" y="0"/>
                      </a:moveTo>
                      <a:cubicBezTo>
                        <a:pt x="39" y="0"/>
                        <a:pt x="33" y="1"/>
                        <a:pt x="26" y="2"/>
                      </a:cubicBezTo>
                      <a:cubicBezTo>
                        <a:pt x="0" y="8"/>
                        <a:pt x="0" y="43"/>
                        <a:pt x="0" y="43"/>
                      </a:cubicBezTo>
                      <a:cubicBezTo>
                        <a:pt x="1" y="50"/>
                        <a:pt x="4" y="52"/>
                        <a:pt x="10" y="52"/>
                      </a:cubicBezTo>
                      <a:cubicBezTo>
                        <a:pt x="20" y="52"/>
                        <a:pt x="36" y="45"/>
                        <a:pt x="49" y="42"/>
                      </a:cubicBezTo>
                      <a:cubicBezTo>
                        <a:pt x="51" y="42"/>
                        <a:pt x="52" y="42"/>
                        <a:pt x="54" y="42"/>
                      </a:cubicBezTo>
                      <a:cubicBezTo>
                        <a:pt x="69" y="42"/>
                        <a:pt x="73" y="54"/>
                        <a:pt x="88" y="57"/>
                      </a:cubicBezTo>
                      <a:cubicBezTo>
                        <a:pt x="90" y="58"/>
                        <a:pt x="91" y="58"/>
                        <a:pt x="92" y="58"/>
                      </a:cubicBezTo>
                      <a:cubicBezTo>
                        <a:pt x="105" y="58"/>
                        <a:pt x="101" y="35"/>
                        <a:pt x="87" y="19"/>
                      </a:cubicBezTo>
                      <a:cubicBezTo>
                        <a:pt x="75" y="7"/>
                        <a:pt x="62" y="0"/>
                        <a:pt x="4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1" name="Freeform 438"/>
                <p:cNvSpPr/>
                <p:nvPr/>
              </p:nvSpPr>
              <p:spPr bwMode="auto">
                <a:xfrm>
                  <a:off x="1138" y="1259"/>
                  <a:ext cx="220" cy="244"/>
                </a:xfrm>
                <a:custGeom>
                  <a:avLst/>
                  <a:gdLst>
                    <a:gd name="T0" fmla="*/ 42 w 201"/>
                    <a:gd name="T1" fmla="*/ 25 h 223"/>
                    <a:gd name="T2" fmla="*/ 9 w 201"/>
                    <a:gd name="T3" fmla="*/ 16 h 223"/>
                    <a:gd name="T4" fmla="*/ 0 w 201"/>
                    <a:gd name="T5" fmla="*/ 80 h 223"/>
                    <a:gd name="T6" fmla="*/ 160 w 201"/>
                    <a:gd name="T7" fmla="*/ 221 h 223"/>
                    <a:gd name="T8" fmla="*/ 201 w 201"/>
                    <a:gd name="T9" fmla="*/ 200 h 223"/>
                    <a:gd name="T10" fmla="*/ 175 w 201"/>
                    <a:gd name="T11" fmla="*/ 178 h 223"/>
                    <a:gd name="T12" fmla="*/ 174 w 201"/>
                    <a:gd name="T13" fmla="*/ 60 h 223"/>
                    <a:gd name="T14" fmla="*/ 122 w 201"/>
                    <a:gd name="T15" fmla="*/ 53 h 223"/>
                    <a:gd name="T16" fmla="*/ 42 w 201"/>
                    <a:gd name="T17" fmla="*/ 25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1" h="223">
                      <a:moveTo>
                        <a:pt x="42" y="25"/>
                      </a:moveTo>
                      <a:cubicBezTo>
                        <a:pt x="42" y="25"/>
                        <a:pt x="15" y="0"/>
                        <a:pt x="9" y="16"/>
                      </a:cubicBezTo>
                      <a:cubicBezTo>
                        <a:pt x="3" y="32"/>
                        <a:pt x="0" y="80"/>
                        <a:pt x="0" y="80"/>
                      </a:cubicBezTo>
                      <a:cubicBezTo>
                        <a:pt x="0" y="80"/>
                        <a:pt x="141" y="223"/>
                        <a:pt x="160" y="221"/>
                      </a:cubicBezTo>
                      <a:cubicBezTo>
                        <a:pt x="178" y="219"/>
                        <a:pt x="201" y="200"/>
                        <a:pt x="201" y="200"/>
                      </a:cubicBezTo>
                      <a:cubicBezTo>
                        <a:pt x="175" y="178"/>
                        <a:pt x="175" y="178"/>
                        <a:pt x="175" y="178"/>
                      </a:cubicBezTo>
                      <a:cubicBezTo>
                        <a:pt x="175" y="178"/>
                        <a:pt x="190" y="66"/>
                        <a:pt x="174" y="60"/>
                      </a:cubicBezTo>
                      <a:cubicBezTo>
                        <a:pt x="158" y="54"/>
                        <a:pt x="122" y="53"/>
                        <a:pt x="122" y="53"/>
                      </a:cubicBezTo>
                      <a:cubicBezTo>
                        <a:pt x="42" y="25"/>
                        <a:pt x="42" y="25"/>
                        <a:pt x="42" y="2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2" name="Freeform 439"/>
                <p:cNvSpPr/>
                <p:nvPr/>
              </p:nvSpPr>
              <p:spPr bwMode="auto">
                <a:xfrm>
                  <a:off x="932" y="1162"/>
                  <a:ext cx="551" cy="520"/>
                </a:xfrm>
                <a:custGeom>
                  <a:avLst/>
                  <a:gdLst>
                    <a:gd name="T0" fmla="*/ 126 w 503"/>
                    <a:gd name="T1" fmla="*/ 269 h 474"/>
                    <a:gd name="T2" fmla="*/ 30 w 503"/>
                    <a:gd name="T3" fmla="*/ 178 h 474"/>
                    <a:gd name="T4" fmla="*/ 59 w 503"/>
                    <a:gd name="T5" fmla="*/ 101 h 474"/>
                    <a:gd name="T6" fmla="*/ 213 w 503"/>
                    <a:gd name="T7" fmla="*/ 159 h 474"/>
                    <a:gd name="T8" fmla="*/ 217 w 503"/>
                    <a:gd name="T9" fmla="*/ 124 h 474"/>
                    <a:gd name="T10" fmla="*/ 269 w 503"/>
                    <a:gd name="T11" fmla="*/ 1 h 474"/>
                    <a:gd name="T12" fmla="*/ 295 w 503"/>
                    <a:gd name="T13" fmla="*/ 183 h 474"/>
                    <a:gd name="T14" fmla="*/ 409 w 503"/>
                    <a:gd name="T15" fmla="*/ 120 h 474"/>
                    <a:gd name="T16" fmla="*/ 498 w 503"/>
                    <a:gd name="T17" fmla="*/ 214 h 474"/>
                    <a:gd name="T18" fmla="*/ 319 w 503"/>
                    <a:gd name="T19" fmla="*/ 265 h 474"/>
                    <a:gd name="T20" fmla="*/ 393 w 503"/>
                    <a:gd name="T21" fmla="*/ 326 h 474"/>
                    <a:gd name="T22" fmla="*/ 331 w 503"/>
                    <a:gd name="T23" fmla="*/ 442 h 474"/>
                    <a:gd name="T24" fmla="*/ 257 w 503"/>
                    <a:gd name="T25" fmla="*/ 430 h 474"/>
                    <a:gd name="T26" fmla="*/ 238 w 503"/>
                    <a:gd name="T27" fmla="*/ 326 h 474"/>
                    <a:gd name="T28" fmla="*/ 207 w 503"/>
                    <a:gd name="T29" fmla="*/ 417 h 474"/>
                    <a:gd name="T30" fmla="*/ 89 w 503"/>
                    <a:gd name="T31" fmla="*/ 376 h 474"/>
                    <a:gd name="T32" fmla="*/ 126 w 503"/>
                    <a:gd name="T33" fmla="*/ 269 h 4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3" h="474">
                      <a:moveTo>
                        <a:pt x="126" y="269"/>
                      </a:moveTo>
                      <a:cubicBezTo>
                        <a:pt x="126" y="269"/>
                        <a:pt x="0" y="267"/>
                        <a:pt x="30" y="178"/>
                      </a:cubicBezTo>
                      <a:cubicBezTo>
                        <a:pt x="30" y="178"/>
                        <a:pt x="3" y="120"/>
                        <a:pt x="59" y="101"/>
                      </a:cubicBezTo>
                      <a:cubicBezTo>
                        <a:pt x="114" y="82"/>
                        <a:pt x="192" y="142"/>
                        <a:pt x="213" y="159"/>
                      </a:cubicBezTo>
                      <a:cubicBezTo>
                        <a:pt x="234" y="176"/>
                        <a:pt x="223" y="132"/>
                        <a:pt x="217" y="124"/>
                      </a:cubicBezTo>
                      <a:cubicBezTo>
                        <a:pt x="211" y="115"/>
                        <a:pt x="184" y="0"/>
                        <a:pt x="269" y="1"/>
                      </a:cubicBezTo>
                      <a:cubicBezTo>
                        <a:pt x="353" y="2"/>
                        <a:pt x="369" y="56"/>
                        <a:pt x="295" y="183"/>
                      </a:cubicBezTo>
                      <a:cubicBezTo>
                        <a:pt x="295" y="183"/>
                        <a:pt x="364" y="118"/>
                        <a:pt x="409" y="120"/>
                      </a:cubicBezTo>
                      <a:cubicBezTo>
                        <a:pt x="454" y="121"/>
                        <a:pt x="503" y="143"/>
                        <a:pt x="498" y="214"/>
                      </a:cubicBezTo>
                      <a:cubicBezTo>
                        <a:pt x="493" y="284"/>
                        <a:pt x="319" y="265"/>
                        <a:pt x="319" y="265"/>
                      </a:cubicBezTo>
                      <a:cubicBezTo>
                        <a:pt x="319" y="265"/>
                        <a:pt x="374" y="304"/>
                        <a:pt x="393" y="326"/>
                      </a:cubicBezTo>
                      <a:cubicBezTo>
                        <a:pt x="412" y="348"/>
                        <a:pt x="401" y="410"/>
                        <a:pt x="331" y="442"/>
                      </a:cubicBezTo>
                      <a:cubicBezTo>
                        <a:pt x="262" y="474"/>
                        <a:pt x="264" y="451"/>
                        <a:pt x="257" y="430"/>
                      </a:cubicBezTo>
                      <a:cubicBezTo>
                        <a:pt x="250" y="409"/>
                        <a:pt x="244" y="319"/>
                        <a:pt x="238" y="326"/>
                      </a:cubicBezTo>
                      <a:cubicBezTo>
                        <a:pt x="233" y="333"/>
                        <a:pt x="247" y="392"/>
                        <a:pt x="207" y="417"/>
                      </a:cubicBezTo>
                      <a:cubicBezTo>
                        <a:pt x="168" y="442"/>
                        <a:pt x="121" y="412"/>
                        <a:pt x="89" y="376"/>
                      </a:cubicBezTo>
                      <a:cubicBezTo>
                        <a:pt x="57" y="340"/>
                        <a:pt x="73" y="291"/>
                        <a:pt x="126" y="269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3" name="Freeform 440"/>
                <p:cNvSpPr/>
                <p:nvPr/>
              </p:nvSpPr>
              <p:spPr bwMode="auto">
                <a:xfrm>
                  <a:off x="1136" y="1417"/>
                  <a:ext cx="59" cy="20"/>
                </a:xfrm>
                <a:custGeom>
                  <a:avLst/>
                  <a:gdLst>
                    <a:gd name="T0" fmla="*/ 0 w 54"/>
                    <a:gd name="T1" fmla="*/ 14 h 18"/>
                    <a:gd name="T2" fmla="*/ 45 w 54"/>
                    <a:gd name="T3" fmla="*/ 9 h 18"/>
                    <a:gd name="T4" fmla="*/ 0 w 54"/>
                    <a:gd name="T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18">
                      <a:moveTo>
                        <a:pt x="0" y="14"/>
                      </a:moveTo>
                      <a:cubicBezTo>
                        <a:pt x="0" y="14"/>
                        <a:pt x="54" y="0"/>
                        <a:pt x="45" y="9"/>
                      </a:cubicBezTo>
                      <a:cubicBezTo>
                        <a:pt x="35" y="18"/>
                        <a:pt x="0" y="14"/>
                        <a:pt x="0" y="14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4" name="Freeform 441"/>
                <p:cNvSpPr/>
                <p:nvPr/>
              </p:nvSpPr>
              <p:spPr bwMode="auto">
                <a:xfrm>
                  <a:off x="1190" y="1442"/>
                  <a:ext cx="14" cy="48"/>
                </a:xfrm>
                <a:custGeom>
                  <a:avLst/>
                  <a:gdLst>
                    <a:gd name="T0" fmla="*/ 4 w 13"/>
                    <a:gd name="T1" fmla="*/ 44 h 44"/>
                    <a:gd name="T2" fmla="*/ 7 w 13"/>
                    <a:gd name="T3" fmla="*/ 5 h 44"/>
                    <a:gd name="T4" fmla="*/ 4 w 13"/>
                    <a:gd name="T5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4">
                      <a:moveTo>
                        <a:pt x="4" y="44"/>
                      </a:moveTo>
                      <a:cubicBezTo>
                        <a:pt x="4" y="44"/>
                        <a:pt x="0" y="0"/>
                        <a:pt x="7" y="5"/>
                      </a:cubicBezTo>
                      <a:cubicBezTo>
                        <a:pt x="13" y="11"/>
                        <a:pt x="7" y="36"/>
                        <a:pt x="4" y="44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5" name="Freeform 442"/>
                <p:cNvSpPr/>
                <p:nvPr/>
              </p:nvSpPr>
              <p:spPr bwMode="auto">
                <a:xfrm>
                  <a:off x="1181" y="1360"/>
                  <a:ext cx="27" cy="25"/>
                </a:xfrm>
                <a:custGeom>
                  <a:avLst/>
                  <a:gdLst>
                    <a:gd name="T0" fmla="*/ 24 w 25"/>
                    <a:gd name="T1" fmla="*/ 15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4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5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6" name="Freeform 443"/>
                <p:cNvSpPr/>
                <p:nvPr/>
              </p:nvSpPr>
              <p:spPr bwMode="auto">
                <a:xfrm>
                  <a:off x="1159" y="1392"/>
                  <a:ext cx="28" cy="25"/>
                </a:xfrm>
                <a:custGeom>
                  <a:avLst/>
                  <a:gdLst>
                    <a:gd name="T0" fmla="*/ 24 w 26"/>
                    <a:gd name="T1" fmla="*/ 15 h 23"/>
                    <a:gd name="T2" fmla="*/ 10 w 26"/>
                    <a:gd name="T3" fmla="*/ 21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5"/>
                      </a:moveTo>
                      <a:cubicBezTo>
                        <a:pt x="22" y="21"/>
                        <a:pt x="15" y="23"/>
                        <a:pt x="10" y="21"/>
                      </a:cubicBezTo>
                      <a:cubicBezTo>
                        <a:pt x="4" y="19"/>
                        <a:pt x="0" y="13"/>
                        <a:pt x="2" y="7"/>
                      </a:cubicBezTo>
                      <a:cubicBezTo>
                        <a:pt x="4" y="2"/>
                        <a:pt x="11" y="0"/>
                        <a:pt x="16" y="2"/>
                      </a:cubicBezTo>
                      <a:cubicBezTo>
                        <a:pt x="22" y="4"/>
                        <a:pt x="26" y="10"/>
                        <a:pt x="24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7" name="Freeform 444"/>
                <p:cNvSpPr/>
                <p:nvPr/>
              </p:nvSpPr>
              <p:spPr bwMode="auto">
                <a:xfrm>
                  <a:off x="1212" y="1411"/>
                  <a:ext cx="27" cy="26"/>
                </a:xfrm>
                <a:custGeom>
                  <a:avLst/>
                  <a:gdLst>
                    <a:gd name="T0" fmla="*/ 24 w 25"/>
                    <a:gd name="T1" fmla="*/ 15 h 23"/>
                    <a:gd name="T2" fmla="*/ 9 w 25"/>
                    <a:gd name="T3" fmla="*/ 21 h 23"/>
                    <a:gd name="T4" fmla="*/ 2 w 25"/>
                    <a:gd name="T5" fmla="*/ 7 h 23"/>
                    <a:gd name="T6" fmla="*/ 16 w 25"/>
                    <a:gd name="T7" fmla="*/ 2 h 23"/>
                    <a:gd name="T8" fmla="*/ 24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5"/>
                      </a:moveTo>
                      <a:cubicBezTo>
                        <a:pt x="22" y="20"/>
                        <a:pt x="15" y="23"/>
                        <a:pt x="9" y="21"/>
                      </a:cubicBezTo>
                      <a:cubicBezTo>
                        <a:pt x="4" y="18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8" name="Freeform 445"/>
                <p:cNvSpPr/>
                <p:nvPr/>
              </p:nvSpPr>
              <p:spPr bwMode="auto">
                <a:xfrm>
                  <a:off x="1227" y="1371"/>
                  <a:ext cx="27" cy="25"/>
                </a:xfrm>
                <a:custGeom>
                  <a:avLst/>
                  <a:gdLst>
                    <a:gd name="T0" fmla="*/ 23 w 25"/>
                    <a:gd name="T1" fmla="*/ 15 h 23"/>
                    <a:gd name="T2" fmla="*/ 9 w 25"/>
                    <a:gd name="T3" fmla="*/ 20 h 23"/>
                    <a:gd name="T4" fmla="*/ 2 w 25"/>
                    <a:gd name="T5" fmla="*/ 7 h 23"/>
                    <a:gd name="T6" fmla="*/ 16 w 25"/>
                    <a:gd name="T7" fmla="*/ 2 h 23"/>
                    <a:gd name="T8" fmla="*/ 23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5"/>
                      </a:moveTo>
                      <a:cubicBezTo>
                        <a:pt x="21" y="20"/>
                        <a:pt x="15" y="23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9" name="Freeform 446"/>
                <p:cNvSpPr/>
                <p:nvPr/>
              </p:nvSpPr>
              <p:spPr bwMode="auto">
                <a:xfrm>
                  <a:off x="1266" y="1408"/>
                  <a:ext cx="28" cy="25"/>
                </a:xfrm>
                <a:custGeom>
                  <a:avLst/>
                  <a:gdLst>
                    <a:gd name="T0" fmla="*/ 23 w 25"/>
                    <a:gd name="T1" fmla="*/ 15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3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5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0" name="Freeform 447"/>
                <p:cNvSpPr/>
                <p:nvPr/>
              </p:nvSpPr>
              <p:spPr bwMode="auto">
                <a:xfrm>
                  <a:off x="1238" y="1457"/>
                  <a:ext cx="27" cy="26"/>
                </a:xfrm>
                <a:custGeom>
                  <a:avLst/>
                  <a:gdLst>
                    <a:gd name="T0" fmla="*/ 23 w 25"/>
                    <a:gd name="T1" fmla="*/ 15 h 23"/>
                    <a:gd name="T2" fmla="*/ 9 w 25"/>
                    <a:gd name="T3" fmla="*/ 21 h 23"/>
                    <a:gd name="T4" fmla="*/ 2 w 25"/>
                    <a:gd name="T5" fmla="*/ 7 h 23"/>
                    <a:gd name="T6" fmla="*/ 16 w 25"/>
                    <a:gd name="T7" fmla="*/ 2 h 23"/>
                    <a:gd name="T8" fmla="*/ 23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5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1" name="Freeform 448"/>
                <p:cNvSpPr/>
                <p:nvPr/>
              </p:nvSpPr>
              <p:spPr bwMode="auto">
                <a:xfrm>
                  <a:off x="1187" y="1449"/>
                  <a:ext cx="29" cy="25"/>
                </a:xfrm>
                <a:custGeom>
                  <a:avLst/>
                  <a:gdLst>
                    <a:gd name="T0" fmla="*/ 24 w 26"/>
                    <a:gd name="T1" fmla="*/ 15 h 23"/>
                    <a:gd name="T2" fmla="*/ 10 w 26"/>
                    <a:gd name="T3" fmla="*/ 21 h 23"/>
                    <a:gd name="T4" fmla="*/ 2 w 26"/>
                    <a:gd name="T5" fmla="*/ 8 h 23"/>
                    <a:gd name="T6" fmla="*/ 16 w 26"/>
                    <a:gd name="T7" fmla="*/ 2 h 23"/>
                    <a:gd name="T8" fmla="*/ 24 w 26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5"/>
                      </a:moveTo>
                      <a:cubicBezTo>
                        <a:pt x="22" y="21"/>
                        <a:pt x="15" y="23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6" y="2"/>
                      </a:cubicBezTo>
                      <a:cubicBezTo>
                        <a:pt x="22" y="4"/>
                        <a:pt x="26" y="10"/>
                        <a:pt x="24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2" name="Freeform 449"/>
                <p:cNvSpPr/>
                <p:nvPr/>
              </p:nvSpPr>
              <p:spPr bwMode="auto">
                <a:xfrm>
                  <a:off x="1209" y="1337"/>
                  <a:ext cx="28" cy="25"/>
                </a:xfrm>
                <a:custGeom>
                  <a:avLst/>
                  <a:gdLst>
                    <a:gd name="T0" fmla="*/ 23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3 h 23"/>
                    <a:gd name="T8" fmla="*/ 23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6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3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3" name="Freeform 450"/>
                <p:cNvSpPr>
                  <a:spLocks noEditPoints="1"/>
                </p:cNvSpPr>
                <p:nvPr/>
              </p:nvSpPr>
              <p:spPr bwMode="auto">
                <a:xfrm>
                  <a:off x="1111" y="1288"/>
                  <a:ext cx="254" cy="225"/>
                </a:xfrm>
                <a:custGeom>
                  <a:avLst/>
                  <a:gdLst>
                    <a:gd name="T0" fmla="*/ 101 w 232"/>
                    <a:gd name="T1" fmla="*/ 133 h 205"/>
                    <a:gd name="T2" fmla="*/ 104 w 232"/>
                    <a:gd name="T3" fmla="*/ 113 h 205"/>
                    <a:gd name="T4" fmla="*/ 116 w 232"/>
                    <a:gd name="T5" fmla="*/ 127 h 205"/>
                    <a:gd name="T6" fmla="*/ 96 w 232"/>
                    <a:gd name="T7" fmla="*/ 0 h 205"/>
                    <a:gd name="T8" fmla="*/ 80 w 232"/>
                    <a:gd name="T9" fmla="*/ 67 h 205"/>
                    <a:gd name="T10" fmla="*/ 16 w 232"/>
                    <a:gd name="T11" fmla="*/ 52 h 205"/>
                    <a:gd name="T12" fmla="*/ 66 w 232"/>
                    <a:gd name="T13" fmla="*/ 73 h 205"/>
                    <a:gd name="T14" fmla="*/ 80 w 232"/>
                    <a:gd name="T15" fmla="*/ 67 h 205"/>
                    <a:gd name="T16" fmla="*/ 78 w 232"/>
                    <a:gd name="T17" fmla="*/ 87 h 205"/>
                    <a:gd name="T18" fmla="*/ 73 w 232"/>
                    <a:gd name="T19" fmla="*/ 86 h 205"/>
                    <a:gd name="T20" fmla="*/ 46 w 232"/>
                    <a:gd name="T21" fmla="*/ 103 h 205"/>
                    <a:gd name="T22" fmla="*/ 56 w 232"/>
                    <a:gd name="T23" fmla="*/ 95 h 205"/>
                    <a:gd name="T24" fmla="*/ 68 w 232"/>
                    <a:gd name="T25" fmla="*/ 109 h 205"/>
                    <a:gd name="T26" fmla="*/ 35 w 232"/>
                    <a:gd name="T27" fmla="*/ 176 h 205"/>
                    <a:gd name="T28" fmla="*/ 91 w 232"/>
                    <a:gd name="T29" fmla="*/ 137 h 205"/>
                    <a:gd name="T30" fmla="*/ 129 w 232"/>
                    <a:gd name="T31" fmla="*/ 205 h 205"/>
                    <a:gd name="T32" fmla="*/ 126 w 232"/>
                    <a:gd name="T33" fmla="*/ 175 h 205"/>
                    <a:gd name="T34" fmla="*/ 118 w 232"/>
                    <a:gd name="T35" fmla="*/ 161 h 205"/>
                    <a:gd name="T36" fmla="*/ 126 w 232"/>
                    <a:gd name="T37" fmla="*/ 130 h 205"/>
                    <a:gd name="T38" fmla="*/ 167 w 232"/>
                    <a:gd name="T39" fmla="*/ 132 h 205"/>
                    <a:gd name="T40" fmla="*/ 182 w 232"/>
                    <a:gd name="T41" fmla="*/ 122 h 205"/>
                    <a:gd name="T42" fmla="*/ 166 w 232"/>
                    <a:gd name="T43" fmla="*/ 122 h 205"/>
                    <a:gd name="T44" fmla="*/ 155 w 232"/>
                    <a:gd name="T45" fmla="*/ 131 h 205"/>
                    <a:gd name="T46" fmla="*/ 143 w 232"/>
                    <a:gd name="T47" fmla="*/ 119 h 205"/>
                    <a:gd name="T48" fmla="*/ 144 w 232"/>
                    <a:gd name="T49" fmla="*/ 117 h 205"/>
                    <a:gd name="T50" fmla="*/ 205 w 232"/>
                    <a:gd name="T51" fmla="*/ 79 h 205"/>
                    <a:gd name="T52" fmla="*/ 124 w 232"/>
                    <a:gd name="T53" fmla="*/ 105 h 205"/>
                    <a:gd name="T54" fmla="*/ 120 w 232"/>
                    <a:gd name="T55" fmla="*/ 96 h 205"/>
                    <a:gd name="T56" fmla="*/ 108 w 232"/>
                    <a:gd name="T57" fmla="*/ 82 h 205"/>
                    <a:gd name="T58" fmla="*/ 122 w 232"/>
                    <a:gd name="T59" fmla="*/ 77 h 205"/>
                    <a:gd name="T60" fmla="*/ 121 w 232"/>
                    <a:gd name="T61" fmla="*/ 50 h 205"/>
                    <a:gd name="T62" fmla="*/ 110 w 232"/>
                    <a:gd name="T63" fmla="*/ 69 h 205"/>
                    <a:gd name="T64" fmla="*/ 104 w 232"/>
                    <a:gd name="T65" fmla="*/ 66 h 205"/>
                    <a:gd name="T66" fmla="*/ 92 w 232"/>
                    <a:gd name="T67" fmla="*/ 52 h 205"/>
                    <a:gd name="T68" fmla="*/ 106 w 232"/>
                    <a:gd name="T69" fmla="*/ 46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2" h="205">
                      <a:moveTo>
                        <a:pt x="106" y="133"/>
                      </a:moveTo>
                      <a:cubicBezTo>
                        <a:pt x="104" y="133"/>
                        <a:pt x="103" y="133"/>
                        <a:pt x="101" y="133"/>
                      </a:cubicBezTo>
                      <a:cubicBezTo>
                        <a:pt x="96" y="130"/>
                        <a:pt x="92" y="124"/>
                        <a:pt x="94" y="119"/>
                      </a:cubicBezTo>
                      <a:cubicBezTo>
                        <a:pt x="96" y="115"/>
                        <a:pt x="100" y="113"/>
                        <a:pt x="104" y="113"/>
                      </a:cubicBezTo>
                      <a:cubicBezTo>
                        <a:pt x="105" y="113"/>
                        <a:pt x="107" y="113"/>
                        <a:pt x="108" y="114"/>
                      </a:cubicBezTo>
                      <a:cubicBezTo>
                        <a:pt x="114" y="116"/>
                        <a:pt x="117" y="122"/>
                        <a:pt x="116" y="127"/>
                      </a:cubicBezTo>
                      <a:cubicBezTo>
                        <a:pt x="114" y="131"/>
                        <a:pt x="110" y="133"/>
                        <a:pt x="106" y="133"/>
                      </a:cubicBezTo>
                      <a:moveTo>
                        <a:pt x="96" y="0"/>
                      </a:moveTo>
                      <a:cubicBezTo>
                        <a:pt x="96" y="0"/>
                        <a:pt x="91" y="67"/>
                        <a:pt x="81" y="67"/>
                      </a:cubicBezTo>
                      <a:cubicBezTo>
                        <a:pt x="81" y="67"/>
                        <a:pt x="81" y="67"/>
                        <a:pt x="80" y="67"/>
                      </a:cubicBezTo>
                      <a:cubicBezTo>
                        <a:pt x="71" y="64"/>
                        <a:pt x="19" y="51"/>
                        <a:pt x="14" y="51"/>
                      </a:cubicBezTo>
                      <a:cubicBezTo>
                        <a:pt x="13" y="51"/>
                        <a:pt x="13" y="51"/>
                        <a:pt x="16" y="52"/>
                      </a:cubicBezTo>
                      <a:cubicBezTo>
                        <a:pt x="27" y="57"/>
                        <a:pt x="52" y="67"/>
                        <a:pt x="66" y="75"/>
                      </a:cubicBezTo>
                      <a:cubicBezTo>
                        <a:pt x="66" y="74"/>
                        <a:pt x="66" y="73"/>
                        <a:pt x="66" y="73"/>
                      </a:cubicBezTo>
                      <a:cubicBezTo>
                        <a:pt x="68" y="69"/>
                        <a:pt x="72" y="66"/>
                        <a:pt x="76" y="66"/>
                      </a:cubicBezTo>
                      <a:cubicBezTo>
                        <a:pt x="77" y="66"/>
                        <a:pt x="79" y="67"/>
                        <a:pt x="80" y="67"/>
                      </a:cubicBezTo>
                      <a:cubicBezTo>
                        <a:pt x="86" y="69"/>
                        <a:pt x="89" y="75"/>
                        <a:pt x="88" y="80"/>
                      </a:cubicBezTo>
                      <a:cubicBezTo>
                        <a:pt x="86" y="84"/>
                        <a:pt x="82" y="87"/>
                        <a:pt x="78" y="87"/>
                      </a:cubicBezTo>
                      <a:cubicBezTo>
                        <a:pt x="76" y="87"/>
                        <a:pt x="75" y="86"/>
                        <a:pt x="73" y="86"/>
                      </a:cubicBezTo>
                      <a:cubicBezTo>
                        <a:pt x="73" y="86"/>
                        <a:pt x="73" y="86"/>
                        <a:pt x="73" y="86"/>
                      </a:cubicBezTo>
                      <a:cubicBezTo>
                        <a:pt x="57" y="89"/>
                        <a:pt x="0" y="95"/>
                        <a:pt x="15" y="97"/>
                      </a:cubicBezTo>
                      <a:cubicBezTo>
                        <a:pt x="20" y="98"/>
                        <a:pt x="33" y="100"/>
                        <a:pt x="46" y="103"/>
                      </a:cubicBezTo>
                      <a:cubicBezTo>
                        <a:pt x="46" y="103"/>
                        <a:pt x="46" y="102"/>
                        <a:pt x="46" y="101"/>
                      </a:cubicBezTo>
                      <a:cubicBezTo>
                        <a:pt x="48" y="98"/>
                        <a:pt x="52" y="95"/>
                        <a:pt x="56" y="95"/>
                      </a:cubicBezTo>
                      <a:cubicBezTo>
                        <a:pt x="57" y="95"/>
                        <a:pt x="59" y="96"/>
                        <a:pt x="60" y="96"/>
                      </a:cubicBezTo>
                      <a:cubicBezTo>
                        <a:pt x="66" y="98"/>
                        <a:pt x="69" y="104"/>
                        <a:pt x="68" y="109"/>
                      </a:cubicBezTo>
                      <a:cubicBezTo>
                        <a:pt x="80" y="113"/>
                        <a:pt x="88" y="117"/>
                        <a:pt x="82" y="119"/>
                      </a:cubicBezTo>
                      <a:cubicBezTo>
                        <a:pt x="68" y="126"/>
                        <a:pt x="30" y="176"/>
                        <a:pt x="35" y="176"/>
                      </a:cubicBezTo>
                      <a:cubicBezTo>
                        <a:pt x="36" y="176"/>
                        <a:pt x="36" y="176"/>
                        <a:pt x="37" y="175"/>
                      </a:cubicBezTo>
                      <a:cubicBezTo>
                        <a:pt x="47" y="169"/>
                        <a:pt x="79" y="137"/>
                        <a:pt x="91" y="137"/>
                      </a:cubicBezTo>
                      <a:cubicBezTo>
                        <a:pt x="93" y="137"/>
                        <a:pt x="95" y="138"/>
                        <a:pt x="96" y="140"/>
                      </a:cubicBezTo>
                      <a:cubicBezTo>
                        <a:pt x="103" y="150"/>
                        <a:pt x="126" y="205"/>
                        <a:pt x="129" y="205"/>
                      </a:cubicBezTo>
                      <a:cubicBezTo>
                        <a:pt x="129" y="205"/>
                        <a:pt x="130" y="205"/>
                        <a:pt x="129" y="204"/>
                      </a:cubicBezTo>
                      <a:cubicBezTo>
                        <a:pt x="129" y="199"/>
                        <a:pt x="127" y="188"/>
                        <a:pt x="126" y="175"/>
                      </a:cubicBezTo>
                      <a:cubicBezTo>
                        <a:pt x="126" y="175"/>
                        <a:pt x="125" y="175"/>
                        <a:pt x="125" y="175"/>
                      </a:cubicBezTo>
                      <a:cubicBezTo>
                        <a:pt x="119" y="173"/>
                        <a:pt x="116" y="167"/>
                        <a:pt x="118" y="161"/>
                      </a:cubicBezTo>
                      <a:cubicBezTo>
                        <a:pt x="119" y="159"/>
                        <a:pt x="121" y="157"/>
                        <a:pt x="124" y="156"/>
                      </a:cubicBezTo>
                      <a:cubicBezTo>
                        <a:pt x="123" y="142"/>
                        <a:pt x="123" y="130"/>
                        <a:pt x="126" y="130"/>
                      </a:cubicBezTo>
                      <a:cubicBezTo>
                        <a:pt x="126" y="130"/>
                        <a:pt x="126" y="130"/>
                        <a:pt x="127" y="130"/>
                      </a:cubicBezTo>
                      <a:cubicBezTo>
                        <a:pt x="130" y="131"/>
                        <a:pt x="147" y="132"/>
                        <a:pt x="167" y="132"/>
                      </a:cubicBezTo>
                      <a:cubicBezTo>
                        <a:pt x="198" y="132"/>
                        <a:pt x="232" y="130"/>
                        <a:pt x="219" y="125"/>
                      </a:cubicBezTo>
                      <a:cubicBezTo>
                        <a:pt x="211" y="122"/>
                        <a:pt x="196" y="122"/>
                        <a:pt x="182" y="122"/>
                      </a:cubicBezTo>
                      <a:cubicBezTo>
                        <a:pt x="179" y="122"/>
                        <a:pt x="176" y="122"/>
                        <a:pt x="173" y="122"/>
                      </a:cubicBezTo>
                      <a:cubicBezTo>
                        <a:pt x="170" y="122"/>
                        <a:pt x="168" y="122"/>
                        <a:pt x="166" y="122"/>
                      </a:cubicBezTo>
                      <a:cubicBezTo>
                        <a:pt x="166" y="123"/>
                        <a:pt x="165" y="124"/>
                        <a:pt x="165" y="124"/>
                      </a:cubicBezTo>
                      <a:cubicBezTo>
                        <a:pt x="164" y="128"/>
                        <a:pt x="160" y="131"/>
                        <a:pt x="155" y="131"/>
                      </a:cubicBezTo>
                      <a:cubicBezTo>
                        <a:pt x="154" y="131"/>
                        <a:pt x="152" y="130"/>
                        <a:pt x="151" y="130"/>
                      </a:cubicBezTo>
                      <a:cubicBezTo>
                        <a:pt x="146" y="128"/>
                        <a:pt x="143" y="124"/>
                        <a:pt x="143" y="119"/>
                      </a:cubicBezTo>
                      <a:cubicBezTo>
                        <a:pt x="142" y="119"/>
                        <a:pt x="143" y="118"/>
                        <a:pt x="144" y="117"/>
                      </a:cubicBezTo>
                      <a:cubicBezTo>
                        <a:pt x="144" y="117"/>
                        <a:pt x="144" y="117"/>
                        <a:pt x="144" y="117"/>
                      </a:cubicBezTo>
                      <a:cubicBezTo>
                        <a:pt x="145" y="113"/>
                        <a:pt x="148" y="111"/>
                        <a:pt x="152" y="110"/>
                      </a:cubicBezTo>
                      <a:cubicBezTo>
                        <a:pt x="171" y="99"/>
                        <a:pt x="212" y="79"/>
                        <a:pt x="205" y="79"/>
                      </a:cubicBezTo>
                      <a:cubicBezTo>
                        <a:pt x="204" y="79"/>
                        <a:pt x="204" y="79"/>
                        <a:pt x="203" y="80"/>
                      </a:cubicBezTo>
                      <a:cubicBezTo>
                        <a:pt x="187" y="83"/>
                        <a:pt x="124" y="105"/>
                        <a:pt x="124" y="105"/>
                      </a:cubicBezTo>
                      <a:cubicBezTo>
                        <a:pt x="124" y="105"/>
                        <a:pt x="124" y="101"/>
                        <a:pt x="123" y="96"/>
                      </a:cubicBezTo>
                      <a:cubicBezTo>
                        <a:pt x="122" y="96"/>
                        <a:pt x="121" y="96"/>
                        <a:pt x="120" y="96"/>
                      </a:cubicBezTo>
                      <a:cubicBezTo>
                        <a:pt x="118" y="96"/>
                        <a:pt x="117" y="96"/>
                        <a:pt x="115" y="95"/>
                      </a:cubicBezTo>
                      <a:cubicBezTo>
                        <a:pt x="109" y="93"/>
                        <a:pt x="106" y="87"/>
                        <a:pt x="108" y="82"/>
                      </a:cubicBezTo>
                      <a:cubicBezTo>
                        <a:pt x="110" y="78"/>
                        <a:pt x="113" y="76"/>
                        <a:pt x="118" y="76"/>
                      </a:cubicBezTo>
                      <a:cubicBezTo>
                        <a:pt x="119" y="76"/>
                        <a:pt x="121" y="76"/>
                        <a:pt x="122" y="77"/>
                      </a:cubicBezTo>
                      <a:cubicBezTo>
                        <a:pt x="122" y="66"/>
                        <a:pt x="121" y="55"/>
                        <a:pt x="122" y="46"/>
                      </a:cubicBezTo>
                      <a:cubicBezTo>
                        <a:pt x="121" y="47"/>
                        <a:pt x="121" y="48"/>
                        <a:pt x="121" y="50"/>
                      </a:cubicBezTo>
                      <a:cubicBezTo>
                        <a:pt x="117" y="60"/>
                        <a:pt x="113" y="71"/>
                        <a:pt x="111" y="71"/>
                      </a:cubicBezTo>
                      <a:cubicBezTo>
                        <a:pt x="110" y="71"/>
                        <a:pt x="110" y="70"/>
                        <a:pt x="110" y="69"/>
                      </a:cubicBezTo>
                      <a:cubicBezTo>
                        <a:pt x="110" y="68"/>
                        <a:pt x="110" y="66"/>
                        <a:pt x="109" y="65"/>
                      </a:cubicBezTo>
                      <a:cubicBezTo>
                        <a:pt x="108" y="65"/>
                        <a:pt x="106" y="66"/>
                        <a:pt x="104" y="66"/>
                      </a:cubicBezTo>
                      <a:cubicBezTo>
                        <a:pt x="102" y="66"/>
                        <a:pt x="101" y="66"/>
                        <a:pt x="99" y="65"/>
                      </a:cubicBezTo>
                      <a:cubicBezTo>
                        <a:pt x="93" y="63"/>
                        <a:pt x="90" y="57"/>
                        <a:pt x="92" y="52"/>
                      </a:cubicBezTo>
                      <a:cubicBezTo>
                        <a:pt x="94" y="48"/>
                        <a:pt x="97" y="46"/>
                        <a:pt x="102" y="46"/>
                      </a:cubicBezTo>
                      <a:cubicBezTo>
                        <a:pt x="103" y="46"/>
                        <a:pt x="105" y="46"/>
                        <a:pt x="106" y="46"/>
                      </a:cubicBezTo>
                      <a:cubicBezTo>
                        <a:pt x="102" y="26"/>
                        <a:pt x="96" y="0"/>
                        <a:pt x="9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4" name="Freeform 451"/>
                <p:cNvSpPr/>
                <p:nvPr/>
              </p:nvSpPr>
              <p:spPr bwMode="auto">
                <a:xfrm>
                  <a:off x="1183" y="1361"/>
                  <a:ext cx="25" cy="23"/>
                </a:xfrm>
                <a:custGeom>
                  <a:avLst/>
                  <a:gdLst>
                    <a:gd name="T0" fmla="*/ 10 w 23"/>
                    <a:gd name="T1" fmla="*/ 0 h 21"/>
                    <a:gd name="T2" fmla="*/ 0 w 23"/>
                    <a:gd name="T3" fmla="*/ 7 h 21"/>
                    <a:gd name="T4" fmla="*/ 0 w 23"/>
                    <a:gd name="T5" fmla="*/ 9 h 21"/>
                    <a:gd name="T6" fmla="*/ 7 w 23"/>
                    <a:gd name="T7" fmla="*/ 20 h 21"/>
                    <a:gd name="T8" fmla="*/ 7 w 23"/>
                    <a:gd name="T9" fmla="*/ 20 h 21"/>
                    <a:gd name="T10" fmla="*/ 7 w 23"/>
                    <a:gd name="T11" fmla="*/ 20 h 21"/>
                    <a:gd name="T12" fmla="*/ 12 w 23"/>
                    <a:gd name="T13" fmla="*/ 21 h 21"/>
                    <a:gd name="T14" fmla="*/ 22 w 23"/>
                    <a:gd name="T15" fmla="*/ 14 h 21"/>
                    <a:gd name="T16" fmla="*/ 14 w 23"/>
                    <a:gd name="T17" fmla="*/ 1 h 21"/>
                    <a:gd name="T18" fmla="*/ 10 w 23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1">
                      <a:moveTo>
                        <a:pt x="10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9" y="14"/>
                        <a:pt x="14" y="19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20"/>
                        <a:pt x="10" y="21"/>
                        <a:pt x="12" y="21"/>
                      </a:cubicBezTo>
                      <a:cubicBezTo>
                        <a:pt x="16" y="21"/>
                        <a:pt x="20" y="18"/>
                        <a:pt x="22" y="14"/>
                      </a:cubicBezTo>
                      <a:cubicBezTo>
                        <a:pt x="23" y="9"/>
                        <a:pt x="20" y="3"/>
                        <a:pt x="14" y="1"/>
                      </a:cubicBezTo>
                      <a:cubicBezTo>
                        <a:pt x="13" y="1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5" name="Freeform 452"/>
                <p:cNvSpPr/>
                <p:nvPr/>
              </p:nvSpPr>
              <p:spPr bwMode="auto">
                <a:xfrm>
                  <a:off x="1161" y="1393"/>
                  <a:ext cx="25" cy="15"/>
                </a:xfrm>
                <a:custGeom>
                  <a:avLst/>
                  <a:gdLst>
                    <a:gd name="T0" fmla="*/ 10 w 23"/>
                    <a:gd name="T1" fmla="*/ 0 h 14"/>
                    <a:gd name="T2" fmla="*/ 0 w 23"/>
                    <a:gd name="T3" fmla="*/ 6 h 14"/>
                    <a:gd name="T4" fmla="*/ 0 w 23"/>
                    <a:gd name="T5" fmla="*/ 8 h 14"/>
                    <a:gd name="T6" fmla="*/ 22 w 23"/>
                    <a:gd name="T7" fmla="*/ 14 h 14"/>
                    <a:gd name="T8" fmla="*/ 14 w 23"/>
                    <a:gd name="T9" fmla="*/ 1 h 14"/>
                    <a:gd name="T10" fmla="*/ 10 w 2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14">
                      <a:moveTo>
                        <a:pt x="10" y="0"/>
                      </a:moveTo>
                      <a:cubicBezTo>
                        <a:pt x="6" y="0"/>
                        <a:pt x="2" y="3"/>
                        <a:pt x="0" y="6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8" y="10"/>
                        <a:pt x="15" y="12"/>
                        <a:pt x="22" y="14"/>
                      </a:cubicBezTo>
                      <a:cubicBezTo>
                        <a:pt x="23" y="9"/>
                        <a:pt x="20" y="3"/>
                        <a:pt x="14" y="1"/>
                      </a:cubicBezTo>
                      <a:cubicBezTo>
                        <a:pt x="13" y="1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6" name="Freeform 453"/>
                <p:cNvSpPr/>
                <p:nvPr/>
              </p:nvSpPr>
              <p:spPr bwMode="auto">
                <a:xfrm>
                  <a:off x="1212" y="1412"/>
                  <a:ext cx="27" cy="22"/>
                </a:xfrm>
                <a:custGeom>
                  <a:avLst/>
                  <a:gdLst>
                    <a:gd name="T0" fmla="*/ 12 w 25"/>
                    <a:gd name="T1" fmla="*/ 0 h 20"/>
                    <a:gd name="T2" fmla="*/ 2 w 25"/>
                    <a:gd name="T3" fmla="*/ 6 h 20"/>
                    <a:gd name="T4" fmla="*/ 9 w 25"/>
                    <a:gd name="T5" fmla="*/ 20 h 20"/>
                    <a:gd name="T6" fmla="*/ 14 w 25"/>
                    <a:gd name="T7" fmla="*/ 20 h 20"/>
                    <a:gd name="T8" fmla="*/ 24 w 25"/>
                    <a:gd name="T9" fmla="*/ 14 h 20"/>
                    <a:gd name="T10" fmla="*/ 16 w 25"/>
                    <a:gd name="T11" fmla="*/ 1 h 20"/>
                    <a:gd name="T12" fmla="*/ 12 w 25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0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1"/>
                        <a:pt x="4" y="17"/>
                        <a:pt x="9" y="20"/>
                      </a:cubicBezTo>
                      <a:cubicBezTo>
                        <a:pt x="11" y="20"/>
                        <a:pt x="12" y="20"/>
                        <a:pt x="14" y="20"/>
                      </a:cubicBezTo>
                      <a:cubicBezTo>
                        <a:pt x="18" y="20"/>
                        <a:pt x="22" y="18"/>
                        <a:pt x="24" y="14"/>
                      </a:cubicBezTo>
                      <a:cubicBezTo>
                        <a:pt x="25" y="9"/>
                        <a:pt x="22" y="3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7" name="Freeform 454"/>
                <p:cNvSpPr/>
                <p:nvPr/>
              </p:nvSpPr>
              <p:spPr bwMode="auto">
                <a:xfrm>
                  <a:off x="1227" y="1372"/>
                  <a:ext cx="19" cy="22"/>
                </a:xfrm>
                <a:custGeom>
                  <a:avLst/>
                  <a:gdLst>
                    <a:gd name="T0" fmla="*/ 12 w 17"/>
                    <a:gd name="T1" fmla="*/ 0 h 20"/>
                    <a:gd name="T2" fmla="*/ 2 w 17"/>
                    <a:gd name="T3" fmla="*/ 6 h 20"/>
                    <a:gd name="T4" fmla="*/ 9 w 17"/>
                    <a:gd name="T5" fmla="*/ 19 h 20"/>
                    <a:gd name="T6" fmla="*/ 14 w 17"/>
                    <a:gd name="T7" fmla="*/ 20 h 20"/>
                    <a:gd name="T8" fmla="*/ 17 w 17"/>
                    <a:gd name="T9" fmla="*/ 20 h 20"/>
                    <a:gd name="T10" fmla="*/ 16 w 17"/>
                    <a:gd name="T11" fmla="*/ 1 h 20"/>
                    <a:gd name="T12" fmla="*/ 12 w 17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0">
                      <a:moveTo>
                        <a:pt x="12" y="0"/>
                      </a:moveTo>
                      <a:cubicBezTo>
                        <a:pt x="7" y="0"/>
                        <a:pt x="4" y="2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1" y="20"/>
                        <a:pt x="12" y="20"/>
                        <a:pt x="14" y="20"/>
                      </a:cubicBezTo>
                      <a:cubicBezTo>
                        <a:pt x="15" y="20"/>
                        <a:pt x="16" y="20"/>
                        <a:pt x="17" y="20"/>
                      </a:cubicBezTo>
                      <a:cubicBezTo>
                        <a:pt x="17" y="15"/>
                        <a:pt x="16" y="8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8" name="Freeform 455"/>
                <p:cNvSpPr>
                  <a:spLocks noEditPoints="1"/>
                </p:cNvSpPr>
                <p:nvPr/>
              </p:nvSpPr>
              <p:spPr bwMode="auto">
                <a:xfrm>
                  <a:off x="1267" y="1409"/>
                  <a:ext cx="26" cy="23"/>
                </a:xfrm>
                <a:custGeom>
                  <a:avLst/>
                  <a:gdLst>
                    <a:gd name="T0" fmla="*/ 0 w 23"/>
                    <a:gd name="T1" fmla="*/ 9 h 21"/>
                    <a:gd name="T2" fmla="*/ 8 w 23"/>
                    <a:gd name="T3" fmla="*/ 20 h 21"/>
                    <a:gd name="T4" fmla="*/ 12 w 23"/>
                    <a:gd name="T5" fmla="*/ 21 h 21"/>
                    <a:gd name="T6" fmla="*/ 22 w 23"/>
                    <a:gd name="T7" fmla="*/ 14 h 21"/>
                    <a:gd name="T8" fmla="*/ 23 w 23"/>
                    <a:gd name="T9" fmla="*/ 12 h 21"/>
                    <a:gd name="T10" fmla="*/ 21 w 23"/>
                    <a:gd name="T11" fmla="*/ 12 h 21"/>
                    <a:gd name="T12" fmla="*/ 0 w 23"/>
                    <a:gd name="T13" fmla="*/ 9 h 21"/>
                    <a:gd name="T14" fmla="*/ 9 w 23"/>
                    <a:gd name="T15" fmla="*/ 0 h 21"/>
                    <a:gd name="T16" fmla="*/ 1 w 23"/>
                    <a:gd name="T17" fmla="*/ 7 h 21"/>
                    <a:gd name="T18" fmla="*/ 9 w 23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1">
                      <a:moveTo>
                        <a:pt x="0" y="9"/>
                      </a:moveTo>
                      <a:cubicBezTo>
                        <a:pt x="0" y="14"/>
                        <a:pt x="3" y="18"/>
                        <a:pt x="8" y="20"/>
                      </a:cubicBezTo>
                      <a:cubicBezTo>
                        <a:pt x="9" y="20"/>
                        <a:pt x="11" y="21"/>
                        <a:pt x="12" y="21"/>
                      </a:cubicBezTo>
                      <a:cubicBezTo>
                        <a:pt x="17" y="21"/>
                        <a:pt x="21" y="18"/>
                        <a:pt x="22" y="14"/>
                      </a:cubicBezTo>
                      <a:cubicBezTo>
                        <a:pt x="22" y="14"/>
                        <a:pt x="23" y="13"/>
                        <a:pt x="23" y="12"/>
                      </a:cubicBezTo>
                      <a:cubicBezTo>
                        <a:pt x="22" y="12"/>
                        <a:pt x="22" y="12"/>
                        <a:pt x="21" y="12"/>
                      </a:cubicBezTo>
                      <a:cubicBezTo>
                        <a:pt x="10" y="12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1"/>
                        <a:pt x="2" y="3"/>
                        <a:pt x="1" y="7"/>
                      </a:cubicBezTo>
                      <a:cubicBezTo>
                        <a:pt x="2" y="5"/>
                        <a:pt x="5" y="3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9" name="Freeform 456"/>
                <p:cNvSpPr/>
                <p:nvPr/>
              </p:nvSpPr>
              <p:spPr bwMode="auto">
                <a:xfrm>
                  <a:off x="1244" y="1319"/>
                  <a:ext cx="6" cy="2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3" y="1"/>
                        <a:pt x="3" y="1"/>
                      </a:cubicBezTo>
                      <a:cubicBezTo>
                        <a:pt x="1" y="4"/>
                        <a:pt x="0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0" name="Freeform 457"/>
                <p:cNvSpPr/>
                <p:nvPr/>
              </p:nvSpPr>
              <p:spPr bwMode="auto">
                <a:xfrm>
                  <a:off x="1238" y="1460"/>
                  <a:ext cx="11" cy="20"/>
                </a:xfrm>
                <a:custGeom>
                  <a:avLst/>
                  <a:gdLst>
                    <a:gd name="T0" fmla="*/ 8 w 10"/>
                    <a:gd name="T1" fmla="*/ 0 h 19"/>
                    <a:gd name="T2" fmla="*/ 2 w 10"/>
                    <a:gd name="T3" fmla="*/ 5 h 19"/>
                    <a:gd name="T4" fmla="*/ 9 w 10"/>
                    <a:gd name="T5" fmla="*/ 19 h 19"/>
                    <a:gd name="T6" fmla="*/ 10 w 10"/>
                    <a:gd name="T7" fmla="*/ 19 h 19"/>
                    <a:gd name="T8" fmla="*/ 8 w 10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9">
                      <a:moveTo>
                        <a:pt x="8" y="0"/>
                      </a:moveTo>
                      <a:cubicBezTo>
                        <a:pt x="5" y="1"/>
                        <a:pt x="3" y="3"/>
                        <a:pt x="2" y="5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9" y="19"/>
                        <a:pt x="10" y="19"/>
                        <a:pt x="10" y="19"/>
                      </a:cubicBezTo>
                      <a:cubicBezTo>
                        <a:pt x="9" y="13"/>
                        <a:pt x="9" y="6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1" name="Freeform 458"/>
                <p:cNvSpPr/>
                <p:nvPr/>
              </p:nvSpPr>
              <p:spPr bwMode="auto">
                <a:xfrm>
                  <a:off x="1209" y="1339"/>
                  <a:ext cx="21" cy="22"/>
                </a:xfrm>
                <a:custGeom>
                  <a:avLst/>
                  <a:gdLst>
                    <a:gd name="T0" fmla="*/ 12 w 19"/>
                    <a:gd name="T1" fmla="*/ 0 h 20"/>
                    <a:gd name="T2" fmla="*/ 2 w 19"/>
                    <a:gd name="T3" fmla="*/ 6 h 20"/>
                    <a:gd name="T4" fmla="*/ 9 w 19"/>
                    <a:gd name="T5" fmla="*/ 19 h 20"/>
                    <a:gd name="T6" fmla="*/ 14 w 19"/>
                    <a:gd name="T7" fmla="*/ 20 h 20"/>
                    <a:gd name="T8" fmla="*/ 19 w 19"/>
                    <a:gd name="T9" fmla="*/ 19 h 20"/>
                    <a:gd name="T10" fmla="*/ 16 w 19"/>
                    <a:gd name="T11" fmla="*/ 0 h 20"/>
                    <a:gd name="T12" fmla="*/ 12 w 19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0">
                      <a:moveTo>
                        <a:pt x="12" y="0"/>
                      </a:moveTo>
                      <a:cubicBezTo>
                        <a:pt x="7" y="0"/>
                        <a:pt x="4" y="2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1" y="20"/>
                        <a:pt x="12" y="20"/>
                        <a:pt x="14" y="20"/>
                      </a:cubicBezTo>
                      <a:cubicBezTo>
                        <a:pt x="16" y="20"/>
                        <a:pt x="18" y="19"/>
                        <a:pt x="19" y="19"/>
                      </a:cubicBezTo>
                      <a:cubicBezTo>
                        <a:pt x="19" y="14"/>
                        <a:pt x="17" y="7"/>
                        <a:pt x="16" y="0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2" name="Freeform 459"/>
                <p:cNvSpPr/>
                <p:nvPr/>
              </p:nvSpPr>
              <p:spPr bwMode="auto">
                <a:xfrm>
                  <a:off x="997" y="1282"/>
                  <a:ext cx="73" cy="159"/>
                </a:xfrm>
                <a:custGeom>
                  <a:avLst/>
                  <a:gdLst>
                    <a:gd name="T0" fmla="*/ 27 w 67"/>
                    <a:gd name="T1" fmla="*/ 0 h 145"/>
                    <a:gd name="T2" fmla="*/ 16 w 67"/>
                    <a:gd name="T3" fmla="*/ 53 h 145"/>
                    <a:gd name="T4" fmla="*/ 3 w 67"/>
                    <a:gd name="T5" fmla="*/ 96 h 145"/>
                    <a:gd name="T6" fmla="*/ 27 w 67"/>
                    <a:gd name="T7" fmla="*/ 145 h 145"/>
                    <a:gd name="T8" fmla="*/ 29 w 67"/>
                    <a:gd name="T9" fmla="*/ 145 h 145"/>
                    <a:gd name="T10" fmla="*/ 41 w 67"/>
                    <a:gd name="T11" fmla="*/ 92 h 145"/>
                    <a:gd name="T12" fmla="*/ 59 w 67"/>
                    <a:gd name="T13" fmla="*/ 45 h 145"/>
                    <a:gd name="T14" fmla="*/ 30 w 67"/>
                    <a:gd name="T15" fmla="*/ 0 h 145"/>
                    <a:gd name="T16" fmla="*/ 27 w 67"/>
                    <a:gd name="T17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7" h="145">
                      <a:moveTo>
                        <a:pt x="27" y="0"/>
                      </a:moveTo>
                      <a:cubicBezTo>
                        <a:pt x="14" y="0"/>
                        <a:pt x="16" y="39"/>
                        <a:pt x="16" y="53"/>
                      </a:cubicBezTo>
                      <a:cubicBezTo>
                        <a:pt x="17" y="68"/>
                        <a:pt x="6" y="73"/>
                        <a:pt x="3" y="96"/>
                      </a:cubicBezTo>
                      <a:cubicBezTo>
                        <a:pt x="0" y="120"/>
                        <a:pt x="27" y="145"/>
                        <a:pt x="27" y="145"/>
                      </a:cubicBezTo>
                      <a:cubicBezTo>
                        <a:pt x="28" y="145"/>
                        <a:pt x="28" y="145"/>
                        <a:pt x="29" y="145"/>
                      </a:cubicBezTo>
                      <a:cubicBezTo>
                        <a:pt x="42" y="145"/>
                        <a:pt x="45" y="112"/>
                        <a:pt x="41" y="92"/>
                      </a:cubicBezTo>
                      <a:cubicBezTo>
                        <a:pt x="36" y="72"/>
                        <a:pt x="51" y="66"/>
                        <a:pt x="59" y="45"/>
                      </a:cubicBezTo>
                      <a:cubicBezTo>
                        <a:pt x="67" y="23"/>
                        <a:pt x="46" y="6"/>
                        <a:pt x="30" y="0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3" name="Freeform 460"/>
                <p:cNvSpPr/>
                <p:nvPr/>
              </p:nvSpPr>
              <p:spPr bwMode="auto">
                <a:xfrm>
                  <a:off x="1014" y="1511"/>
                  <a:ext cx="158" cy="90"/>
                </a:xfrm>
                <a:custGeom>
                  <a:avLst/>
                  <a:gdLst>
                    <a:gd name="T0" fmla="*/ 20 w 144"/>
                    <a:gd name="T1" fmla="*/ 0 h 82"/>
                    <a:gd name="T2" fmla="*/ 15 w 144"/>
                    <a:gd name="T3" fmla="*/ 1 h 82"/>
                    <a:gd name="T4" fmla="*/ 29 w 144"/>
                    <a:gd name="T5" fmla="*/ 42 h 82"/>
                    <a:gd name="T6" fmla="*/ 79 w 144"/>
                    <a:gd name="T7" fmla="*/ 70 h 82"/>
                    <a:gd name="T8" fmla="*/ 111 w 144"/>
                    <a:gd name="T9" fmla="*/ 82 h 82"/>
                    <a:gd name="T10" fmla="*/ 127 w 144"/>
                    <a:gd name="T11" fmla="*/ 73 h 82"/>
                    <a:gd name="T12" fmla="*/ 125 w 144"/>
                    <a:gd name="T13" fmla="*/ 39 h 82"/>
                    <a:gd name="T14" fmla="*/ 117 w 144"/>
                    <a:gd name="T15" fmla="*/ 38 h 82"/>
                    <a:gd name="T16" fmla="*/ 98 w 144"/>
                    <a:gd name="T17" fmla="*/ 40 h 82"/>
                    <a:gd name="T18" fmla="*/ 79 w 144"/>
                    <a:gd name="T19" fmla="*/ 42 h 82"/>
                    <a:gd name="T20" fmla="*/ 56 w 144"/>
                    <a:gd name="T21" fmla="*/ 34 h 82"/>
                    <a:gd name="T22" fmla="*/ 20 w 144"/>
                    <a:gd name="T23" fmla="*/ 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4" h="82">
                      <a:moveTo>
                        <a:pt x="20" y="0"/>
                      </a:moveTo>
                      <a:cubicBezTo>
                        <a:pt x="18" y="0"/>
                        <a:pt x="16" y="0"/>
                        <a:pt x="15" y="1"/>
                      </a:cubicBezTo>
                      <a:cubicBezTo>
                        <a:pt x="15" y="1"/>
                        <a:pt x="0" y="23"/>
                        <a:pt x="29" y="42"/>
                      </a:cubicBezTo>
                      <a:cubicBezTo>
                        <a:pt x="58" y="62"/>
                        <a:pt x="59" y="60"/>
                        <a:pt x="79" y="70"/>
                      </a:cubicBezTo>
                      <a:cubicBezTo>
                        <a:pt x="91" y="77"/>
                        <a:pt x="102" y="82"/>
                        <a:pt x="111" y="82"/>
                      </a:cubicBezTo>
                      <a:cubicBezTo>
                        <a:pt x="117" y="82"/>
                        <a:pt x="122" y="80"/>
                        <a:pt x="127" y="73"/>
                      </a:cubicBezTo>
                      <a:cubicBezTo>
                        <a:pt x="139" y="56"/>
                        <a:pt x="144" y="43"/>
                        <a:pt x="125" y="39"/>
                      </a:cubicBezTo>
                      <a:cubicBezTo>
                        <a:pt x="122" y="38"/>
                        <a:pt x="119" y="38"/>
                        <a:pt x="117" y="38"/>
                      </a:cubicBezTo>
                      <a:cubicBezTo>
                        <a:pt x="111" y="38"/>
                        <a:pt x="105" y="39"/>
                        <a:pt x="98" y="40"/>
                      </a:cubicBezTo>
                      <a:cubicBezTo>
                        <a:pt x="92" y="41"/>
                        <a:pt x="85" y="42"/>
                        <a:pt x="79" y="42"/>
                      </a:cubicBezTo>
                      <a:cubicBezTo>
                        <a:pt x="71" y="42"/>
                        <a:pt x="63" y="40"/>
                        <a:pt x="56" y="34"/>
                      </a:cubicBezTo>
                      <a:cubicBezTo>
                        <a:pt x="40" y="20"/>
                        <a:pt x="33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4" name="Freeform 461"/>
                <p:cNvSpPr/>
                <p:nvPr/>
              </p:nvSpPr>
              <p:spPr bwMode="auto">
                <a:xfrm>
                  <a:off x="1230" y="1532"/>
                  <a:ext cx="127" cy="97"/>
                </a:xfrm>
                <a:custGeom>
                  <a:avLst/>
                  <a:gdLst>
                    <a:gd name="T0" fmla="*/ 100 w 116"/>
                    <a:gd name="T1" fmla="*/ 0 h 88"/>
                    <a:gd name="T2" fmla="*/ 63 w 116"/>
                    <a:gd name="T3" fmla="*/ 37 h 88"/>
                    <a:gd name="T4" fmla="*/ 46 w 116"/>
                    <a:gd name="T5" fmla="*/ 63 h 88"/>
                    <a:gd name="T6" fmla="*/ 39 w 116"/>
                    <a:gd name="T7" fmla="*/ 61 h 88"/>
                    <a:gd name="T8" fmla="*/ 8 w 116"/>
                    <a:gd name="T9" fmla="*/ 45 h 88"/>
                    <a:gd name="T10" fmla="*/ 0 w 116"/>
                    <a:gd name="T11" fmla="*/ 53 h 88"/>
                    <a:gd name="T12" fmla="*/ 17 w 116"/>
                    <a:gd name="T13" fmla="*/ 88 h 88"/>
                    <a:gd name="T14" fmla="*/ 20 w 116"/>
                    <a:gd name="T15" fmla="*/ 88 h 88"/>
                    <a:gd name="T16" fmla="*/ 91 w 116"/>
                    <a:gd name="T17" fmla="*/ 60 h 88"/>
                    <a:gd name="T18" fmla="*/ 102 w 116"/>
                    <a:gd name="T19" fmla="*/ 0 h 88"/>
                    <a:gd name="T20" fmla="*/ 100 w 116"/>
                    <a:gd name="T21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6" h="88">
                      <a:moveTo>
                        <a:pt x="100" y="0"/>
                      </a:moveTo>
                      <a:cubicBezTo>
                        <a:pt x="86" y="0"/>
                        <a:pt x="69" y="22"/>
                        <a:pt x="63" y="37"/>
                      </a:cubicBezTo>
                      <a:cubicBezTo>
                        <a:pt x="58" y="50"/>
                        <a:pt x="56" y="63"/>
                        <a:pt x="46" y="63"/>
                      </a:cubicBezTo>
                      <a:cubicBezTo>
                        <a:pt x="44" y="63"/>
                        <a:pt x="42" y="62"/>
                        <a:pt x="39" y="61"/>
                      </a:cubicBezTo>
                      <a:cubicBezTo>
                        <a:pt x="28" y="57"/>
                        <a:pt x="16" y="45"/>
                        <a:pt x="8" y="45"/>
                      </a:cubicBezTo>
                      <a:cubicBezTo>
                        <a:pt x="5" y="45"/>
                        <a:pt x="2" y="47"/>
                        <a:pt x="0" y="53"/>
                      </a:cubicBezTo>
                      <a:cubicBezTo>
                        <a:pt x="0" y="53"/>
                        <a:pt x="3" y="88"/>
                        <a:pt x="17" y="88"/>
                      </a:cubicBezTo>
                      <a:cubicBezTo>
                        <a:pt x="18" y="88"/>
                        <a:pt x="19" y="88"/>
                        <a:pt x="20" y="88"/>
                      </a:cubicBezTo>
                      <a:cubicBezTo>
                        <a:pt x="38" y="82"/>
                        <a:pt x="81" y="80"/>
                        <a:pt x="91" y="60"/>
                      </a:cubicBezTo>
                      <a:cubicBezTo>
                        <a:pt x="102" y="39"/>
                        <a:pt x="116" y="2"/>
                        <a:pt x="102" y="0"/>
                      </a:cubicBezTo>
                      <a:cubicBezTo>
                        <a:pt x="101" y="0"/>
                        <a:pt x="100" y="0"/>
                        <a:pt x="10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5" name="Freeform 462"/>
                <p:cNvSpPr/>
                <p:nvPr/>
              </p:nvSpPr>
              <p:spPr bwMode="auto">
                <a:xfrm>
                  <a:off x="1362" y="1312"/>
                  <a:ext cx="92" cy="113"/>
                </a:xfrm>
                <a:custGeom>
                  <a:avLst/>
                  <a:gdLst>
                    <a:gd name="T0" fmla="*/ 24 w 84"/>
                    <a:gd name="T1" fmla="*/ 0 h 103"/>
                    <a:gd name="T2" fmla="*/ 0 w 84"/>
                    <a:gd name="T3" fmla="*/ 5 h 103"/>
                    <a:gd name="T4" fmla="*/ 29 w 84"/>
                    <a:gd name="T5" fmla="*/ 58 h 103"/>
                    <a:gd name="T6" fmla="*/ 33 w 84"/>
                    <a:gd name="T7" fmla="*/ 102 h 103"/>
                    <a:gd name="T8" fmla="*/ 40 w 84"/>
                    <a:gd name="T9" fmla="*/ 103 h 103"/>
                    <a:gd name="T10" fmla="*/ 79 w 84"/>
                    <a:gd name="T11" fmla="*/ 61 h 103"/>
                    <a:gd name="T12" fmla="*/ 53 w 84"/>
                    <a:gd name="T13" fmla="*/ 9 h 103"/>
                    <a:gd name="T14" fmla="*/ 24 w 84"/>
                    <a:gd name="T15" fmla="*/ 0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4" h="103">
                      <a:moveTo>
                        <a:pt x="24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3" y="38"/>
                        <a:pt x="29" y="58"/>
                      </a:cubicBezTo>
                      <a:cubicBezTo>
                        <a:pt x="24" y="77"/>
                        <a:pt x="15" y="95"/>
                        <a:pt x="33" y="102"/>
                      </a:cubicBezTo>
                      <a:cubicBezTo>
                        <a:pt x="36" y="103"/>
                        <a:pt x="38" y="103"/>
                        <a:pt x="40" y="103"/>
                      </a:cubicBezTo>
                      <a:cubicBezTo>
                        <a:pt x="57" y="103"/>
                        <a:pt x="74" y="81"/>
                        <a:pt x="79" y="61"/>
                      </a:cubicBezTo>
                      <a:cubicBezTo>
                        <a:pt x="84" y="39"/>
                        <a:pt x="77" y="27"/>
                        <a:pt x="53" y="9"/>
                      </a:cubicBezTo>
                      <a:cubicBezTo>
                        <a:pt x="43" y="2"/>
                        <a:pt x="33" y="0"/>
                        <a:pt x="2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6" name="Freeform 463"/>
                <p:cNvSpPr/>
                <p:nvPr/>
              </p:nvSpPr>
              <p:spPr bwMode="auto">
                <a:xfrm>
                  <a:off x="1172" y="1182"/>
                  <a:ext cx="132" cy="72"/>
                </a:xfrm>
                <a:custGeom>
                  <a:avLst/>
                  <a:gdLst>
                    <a:gd name="T0" fmla="*/ 50 w 120"/>
                    <a:gd name="T1" fmla="*/ 0 h 66"/>
                    <a:gd name="T2" fmla="*/ 30 w 120"/>
                    <a:gd name="T3" fmla="*/ 3 h 66"/>
                    <a:gd name="T4" fmla="*/ 1 w 120"/>
                    <a:gd name="T5" fmla="*/ 49 h 66"/>
                    <a:gd name="T6" fmla="*/ 11 w 120"/>
                    <a:gd name="T7" fmla="*/ 60 h 66"/>
                    <a:gd name="T8" fmla="*/ 55 w 120"/>
                    <a:gd name="T9" fmla="*/ 49 h 66"/>
                    <a:gd name="T10" fmla="*/ 62 w 120"/>
                    <a:gd name="T11" fmla="*/ 48 h 66"/>
                    <a:gd name="T12" fmla="*/ 101 w 120"/>
                    <a:gd name="T13" fmla="*/ 65 h 66"/>
                    <a:gd name="T14" fmla="*/ 104 w 120"/>
                    <a:gd name="T15" fmla="*/ 66 h 66"/>
                    <a:gd name="T16" fmla="*/ 98 w 120"/>
                    <a:gd name="T17" fmla="*/ 22 h 66"/>
                    <a:gd name="T18" fmla="*/ 50 w 120"/>
                    <a:gd name="T19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0" h="66">
                      <a:moveTo>
                        <a:pt x="50" y="0"/>
                      </a:moveTo>
                      <a:cubicBezTo>
                        <a:pt x="44" y="0"/>
                        <a:pt x="37" y="1"/>
                        <a:pt x="30" y="3"/>
                      </a:cubicBezTo>
                      <a:cubicBezTo>
                        <a:pt x="0" y="10"/>
                        <a:pt x="1" y="49"/>
                        <a:pt x="1" y="49"/>
                      </a:cubicBezTo>
                      <a:cubicBezTo>
                        <a:pt x="1" y="57"/>
                        <a:pt x="5" y="60"/>
                        <a:pt x="11" y="60"/>
                      </a:cubicBezTo>
                      <a:cubicBezTo>
                        <a:pt x="23" y="60"/>
                        <a:pt x="41" y="51"/>
                        <a:pt x="55" y="49"/>
                      </a:cubicBezTo>
                      <a:cubicBezTo>
                        <a:pt x="58" y="48"/>
                        <a:pt x="60" y="48"/>
                        <a:pt x="62" y="48"/>
                      </a:cubicBezTo>
                      <a:cubicBezTo>
                        <a:pt x="79" y="48"/>
                        <a:pt x="83" y="62"/>
                        <a:pt x="101" y="65"/>
                      </a:cubicBezTo>
                      <a:cubicBezTo>
                        <a:pt x="102" y="66"/>
                        <a:pt x="103" y="66"/>
                        <a:pt x="104" y="66"/>
                      </a:cubicBezTo>
                      <a:cubicBezTo>
                        <a:pt x="120" y="66"/>
                        <a:pt x="115" y="40"/>
                        <a:pt x="98" y="22"/>
                      </a:cubicBezTo>
                      <a:cubicBezTo>
                        <a:pt x="85" y="8"/>
                        <a:pt x="70" y="0"/>
                        <a:pt x="5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7" name="Freeform 464"/>
                <p:cNvSpPr/>
                <p:nvPr/>
              </p:nvSpPr>
              <p:spPr bwMode="auto">
                <a:xfrm>
                  <a:off x="2771" y="1113"/>
                  <a:ext cx="42" cy="124"/>
                </a:xfrm>
                <a:custGeom>
                  <a:avLst/>
                  <a:gdLst>
                    <a:gd name="T0" fmla="*/ 38 w 38"/>
                    <a:gd name="T1" fmla="*/ 46 h 113"/>
                    <a:gd name="T2" fmla="*/ 22 w 38"/>
                    <a:gd name="T3" fmla="*/ 6 h 113"/>
                    <a:gd name="T4" fmla="*/ 0 w 38"/>
                    <a:gd name="T5" fmla="*/ 34 h 113"/>
                    <a:gd name="T6" fmla="*/ 16 w 38"/>
                    <a:gd name="T7" fmla="*/ 96 h 113"/>
                    <a:gd name="T8" fmla="*/ 38 w 38"/>
                    <a:gd name="T9" fmla="*/ 46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13">
                      <a:moveTo>
                        <a:pt x="38" y="46"/>
                      </a:moveTo>
                      <a:cubicBezTo>
                        <a:pt x="38" y="46"/>
                        <a:pt x="35" y="0"/>
                        <a:pt x="22" y="6"/>
                      </a:cubicBezTo>
                      <a:cubicBezTo>
                        <a:pt x="8" y="12"/>
                        <a:pt x="0" y="34"/>
                        <a:pt x="0" y="34"/>
                      </a:cubicBezTo>
                      <a:cubicBezTo>
                        <a:pt x="0" y="34"/>
                        <a:pt x="10" y="113"/>
                        <a:pt x="16" y="96"/>
                      </a:cubicBezTo>
                      <a:cubicBezTo>
                        <a:pt x="22" y="79"/>
                        <a:pt x="38" y="46"/>
                        <a:pt x="38" y="4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8" name="Freeform 465"/>
                <p:cNvSpPr/>
                <p:nvPr/>
              </p:nvSpPr>
              <p:spPr bwMode="auto">
                <a:xfrm>
                  <a:off x="2659" y="1008"/>
                  <a:ext cx="441" cy="447"/>
                </a:xfrm>
                <a:custGeom>
                  <a:avLst/>
                  <a:gdLst>
                    <a:gd name="T0" fmla="*/ 64 w 403"/>
                    <a:gd name="T1" fmla="*/ 205 h 408"/>
                    <a:gd name="T2" fmla="*/ 37 w 403"/>
                    <a:gd name="T3" fmla="*/ 39 h 408"/>
                    <a:gd name="T4" fmla="*/ 103 w 403"/>
                    <a:gd name="T5" fmla="*/ 55 h 408"/>
                    <a:gd name="T6" fmla="*/ 119 w 403"/>
                    <a:gd name="T7" fmla="*/ 156 h 408"/>
                    <a:gd name="T8" fmla="*/ 208 w 403"/>
                    <a:gd name="T9" fmla="*/ 5 h 408"/>
                    <a:gd name="T10" fmla="*/ 283 w 403"/>
                    <a:gd name="T11" fmla="*/ 44 h 408"/>
                    <a:gd name="T12" fmla="*/ 277 w 403"/>
                    <a:gd name="T13" fmla="*/ 128 h 408"/>
                    <a:gd name="T14" fmla="*/ 222 w 403"/>
                    <a:gd name="T15" fmla="*/ 186 h 408"/>
                    <a:gd name="T16" fmla="*/ 345 w 403"/>
                    <a:gd name="T17" fmla="*/ 140 h 408"/>
                    <a:gd name="T18" fmla="*/ 388 w 403"/>
                    <a:gd name="T19" fmla="*/ 228 h 408"/>
                    <a:gd name="T20" fmla="*/ 228 w 403"/>
                    <a:gd name="T21" fmla="*/ 289 h 408"/>
                    <a:gd name="T22" fmla="*/ 322 w 403"/>
                    <a:gd name="T23" fmla="*/ 315 h 408"/>
                    <a:gd name="T24" fmla="*/ 333 w 403"/>
                    <a:gd name="T25" fmla="*/ 375 h 408"/>
                    <a:gd name="T26" fmla="*/ 152 w 403"/>
                    <a:gd name="T27" fmla="*/ 314 h 408"/>
                    <a:gd name="T28" fmla="*/ 123 w 403"/>
                    <a:gd name="T29" fmla="*/ 353 h 408"/>
                    <a:gd name="T30" fmla="*/ 87 w 403"/>
                    <a:gd name="T31" fmla="*/ 286 h 408"/>
                    <a:gd name="T32" fmla="*/ 64 w 403"/>
                    <a:gd name="T33" fmla="*/ 205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3" h="408">
                      <a:moveTo>
                        <a:pt x="64" y="205"/>
                      </a:moveTo>
                      <a:cubicBezTo>
                        <a:pt x="64" y="205"/>
                        <a:pt x="0" y="55"/>
                        <a:pt x="37" y="39"/>
                      </a:cubicBezTo>
                      <a:cubicBezTo>
                        <a:pt x="74" y="22"/>
                        <a:pt x="101" y="23"/>
                        <a:pt x="103" y="55"/>
                      </a:cubicBezTo>
                      <a:cubicBezTo>
                        <a:pt x="105" y="87"/>
                        <a:pt x="119" y="156"/>
                        <a:pt x="119" y="156"/>
                      </a:cubicBezTo>
                      <a:cubicBezTo>
                        <a:pt x="119" y="156"/>
                        <a:pt x="180" y="0"/>
                        <a:pt x="208" y="5"/>
                      </a:cubicBezTo>
                      <a:cubicBezTo>
                        <a:pt x="237" y="10"/>
                        <a:pt x="270" y="19"/>
                        <a:pt x="283" y="44"/>
                      </a:cubicBezTo>
                      <a:cubicBezTo>
                        <a:pt x="297" y="68"/>
                        <a:pt x="303" y="96"/>
                        <a:pt x="277" y="128"/>
                      </a:cubicBezTo>
                      <a:cubicBezTo>
                        <a:pt x="251" y="160"/>
                        <a:pt x="222" y="186"/>
                        <a:pt x="222" y="186"/>
                      </a:cubicBezTo>
                      <a:cubicBezTo>
                        <a:pt x="222" y="186"/>
                        <a:pt x="315" y="123"/>
                        <a:pt x="345" y="140"/>
                      </a:cubicBezTo>
                      <a:cubicBezTo>
                        <a:pt x="375" y="157"/>
                        <a:pt x="403" y="181"/>
                        <a:pt x="388" y="228"/>
                      </a:cubicBezTo>
                      <a:cubicBezTo>
                        <a:pt x="373" y="276"/>
                        <a:pt x="321" y="295"/>
                        <a:pt x="228" y="289"/>
                      </a:cubicBezTo>
                      <a:cubicBezTo>
                        <a:pt x="228" y="289"/>
                        <a:pt x="299" y="310"/>
                        <a:pt x="322" y="315"/>
                      </a:cubicBezTo>
                      <a:cubicBezTo>
                        <a:pt x="345" y="321"/>
                        <a:pt x="359" y="343"/>
                        <a:pt x="333" y="375"/>
                      </a:cubicBezTo>
                      <a:cubicBezTo>
                        <a:pt x="307" y="408"/>
                        <a:pt x="236" y="389"/>
                        <a:pt x="152" y="314"/>
                      </a:cubicBezTo>
                      <a:cubicBezTo>
                        <a:pt x="152" y="314"/>
                        <a:pt x="154" y="376"/>
                        <a:pt x="123" y="353"/>
                      </a:cubicBezTo>
                      <a:cubicBezTo>
                        <a:pt x="93" y="331"/>
                        <a:pt x="100" y="297"/>
                        <a:pt x="87" y="286"/>
                      </a:cubicBezTo>
                      <a:cubicBezTo>
                        <a:pt x="74" y="276"/>
                        <a:pt x="22" y="212"/>
                        <a:pt x="64" y="2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9" name="Freeform 466"/>
                <p:cNvSpPr/>
                <p:nvPr/>
              </p:nvSpPr>
              <p:spPr bwMode="auto">
                <a:xfrm>
                  <a:off x="2804" y="1233"/>
                  <a:ext cx="63" cy="36"/>
                </a:xfrm>
                <a:custGeom>
                  <a:avLst/>
                  <a:gdLst>
                    <a:gd name="T0" fmla="*/ 57 w 57"/>
                    <a:gd name="T1" fmla="*/ 0 h 33"/>
                    <a:gd name="T2" fmla="*/ 9 w 57"/>
                    <a:gd name="T3" fmla="*/ 29 h 33"/>
                    <a:gd name="T4" fmla="*/ 57 w 57"/>
                    <a:gd name="T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7" h="33">
                      <a:moveTo>
                        <a:pt x="57" y="0"/>
                      </a:moveTo>
                      <a:cubicBezTo>
                        <a:pt x="57" y="0"/>
                        <a:pt x="0" y="26"/>
                        <a:pt x="9" y="29"/>
                      </a:cubicBezTo>
                      <a:cubicBezTo>
                        <a:pt x="19" y="33"/>
                        <a:pt x="51" y="14"/>
                        <a:pt x="57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0" name="Freeform 467"/>
                <p:cNvSpPr/>
                <p:nvPr/>
              </p:nvSpPr>
              <p:spPr bwMode="auto">
                <a:xfrm>
                  <a:off x="2820" y="1182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1" name="Freeform 468"/>
                <p:cNvSpPr/>
                <p:nvPr/>
              </p:nvSpPr>
              <p:spPr bwMode="auto">
                <a:xfrm>
                  <a:off x="2781" y="1219"/>
                  <a:ext cx="26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2" name="Freeform 469"/>
                <p:cNvSpPr/>
                <p:nvPr/>
              </p:nvSpPr>
              <p:spPr bwMode="auto">
                <a:xfrm>
                  <a:off x="2782" y="1190"/>
                  <a:ext cx="27" cy="23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9"/>
                        <a:pt x="22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3" name="Freeform 470"/>
                <p:cNvSpPr/>
                <p:nvPr/>
              </p:nvSpPr>
              <p:spPr bwMode="auto">
                <a:xfrm>
                  <a:off x="2825" y="1239"/>
                  <a:ext cx="26" cy="23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9"/>
                        <a:pt x="22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4" name="Freeform 471"/>
                <p:cNvSpPr/>
                <p:nvPr/>
              </p:nvSpPr>
              <p:spPr bwMode="auto">
                <a:xfrm>
                  <a:off x="2833" y="1285"/>
                  <a:ext cx="25" cy="23"/>
                </a:xfrm>
                <a:custGeom>
                  <a:avLst/>
                  <a:gdLst>
                    <a:gd name="T0" fmla="*/ 22 w 23"/>
                    <a:gd name="T1" fmla="*/ 14 h 21"/>
                    <a:gd name="T2" fmla="*/ 9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2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0" y="4"/>
                        <a:pt x="23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5" name="Freeform 472"/>
                <p:cNvSpPr/>
                <p:nvPr/>
              </p:nvSpPr>
              <p:spPr bwMode="auto">
                <a:xfrm>
                  <a:off x="2790" y="1278"/>
                  <a:ext cx="25" cy="23"/>
                </a:xfrm>
                <a:custGeom>
                  <a:avLst/>
                  <a:gdLst>
                    <a:gd name="T0" fmla="*/ 21 w 23"/>
                    <a:gd name="T1" fmla="*/ 15 h 21"/>
                    <a:gd name="T2" fmla="*/ 8 w 23"/>
                    <a:gd name="T3" fmla="*/ 19 h 21"/>
                    <a:gd name="T4" fmla="*/ 1 w 23"/>
                    <a:gd name="T5" fmla="*/ 7 h 21"/>
                    <a:gd name="T6" fmla="*/ 14 w 23"/>
                    <a:gd name="T7" fmla="*/ 2 h 21"/>
                    <a:gd name="T8" fmla="*/ 21 w 23"/>
                    <a:gd name="T9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5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6" name="Freeform 473"/>
                <p:cNvSpPr/>
                <p:nvPr/>
              </p:nvSpPr>
              <p:spPr bwMode="auto">
                <a:xfrm>
                  <a:off x="2865" y="1265"/>
                  <a:ext cx="25" cy="25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20 h 22"/>
                    <a:gd name="T4" fmla="*/ 2 w 23"/>
                    <a:gd name="T5" fmla="*/ 7 h 22"/>
                    <a:gd name="T6" fmla="*/ 15 w 23"/>
                    <a:gd name="T7" fmla="*/ 2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20" y="19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7" name="Freeform 474"/>
                <p:cNvSpPr/>
                <p:nvPr/>
              </p:nvSpPr>
              <p:spPr bwMode="auto">
                <a:xfrm>
                  <a:off x="2878" y="1231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6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8" name="Freeform 475"/>
                <p:cNvSpPr/>
                <p:nvPr/>
              </p:nvSpPr>
              <p:spPr bwMode="auto">
                <a:xfrm>
                  <a:off x="2857" y="1186"/>
                  <a:ext cx="26" cy="24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9" name="Freeform 476"/>
                <p:cNvSpPr/>
                <p:nvPr/>
              </p:nvSpPr>
              <p:spPr bwMode="auto">
                <a:xfrm>
                  <a:off x="2754" y="1242"/>
                  <a:ext cx="25" cy="25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20 h 22"/>
                    <a:gd name="T4" fmla="*/ 2 w 23"/>
                    <a:gd name="T5" fmla="*/ 7 h 22"/>
                    <a:gd name="T6" fmla="*/ 15 w 23"/>
                    <a:gd name="T7" fmla="*/ 2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19" y="19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5" y="2"/>
                      </a:cubicBezTo>
                      <a:cubicBezTo>
                        <a:pt x="20" y="5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0" name="Freeform 477"/>
                <p:cNvSpPr/>
                <p:nvPr/>
              </p:nvSpPr>
              <p:spPr bwMode="auto">
                <a:xfrm>
                  <a:off x="2718" y="1249"/>
                  <a:ext cx="94" cy="146"/>
                </a:xfrm>
                <a:custGeom>
                  <a:avLst/>
                  <a:gdLst>
                    <a:gd name="T0" fmla="*/ 5 w 86"/>
                    <a:gd name="T1" fmla="*/ 0 h 133"/>
                    <a:gd name="T2" fmla="*/ 0 w 86"/>
                    <a:gd name="T3" fmla="*/ 4 h 133"/>
                    <a:gd name="T4" fmla="*/ 23 w 86"/>
                    <a:gd name="T5" fmla="*/ 49 h 133"/>
                    <a:gd name="T6" fmla="*/ 44 w 86"/>
                    <a:gd name="T7" fmla="*/ 73 h 133"/>
                    <a:gd name="T8" fmla="*/ 75 w 86"/>
                    <a:gd name="T9" fmla="*/ 133 h 133"/>
                    <a:gd name="T10" fmla="*/ 78 w 86"/>
                    <a:gd name="T11" fmla="*/ 131 h 133"/>
                    <a:gd name="T12" fmla="*/ 74 w 86"/>
                    <a:gd name="T13" fmla="*/ 68 h 133"/>
                    <a:gd name="T14" fmla="*/ 5 w 86"/>
                    <a:gd name="T15" fmla="*/ 0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33">
                      <a:moveTo>
                        <a:pt x="5" y="0"/>
                      </a:moveTo>
                      <a:cubicBezTo>
                        <a:pt x="3" y="0"/>
                        <a:pt x="1" y="1"/>
                        <a:pt x="0" y="4"/>
                      </a:cubicBezTo>
                      <a:cubicBezTo>
                        <a:pt x="0" y="4"/>
                        <a:pt x="11" y="42"/>
                        <a:pt x="23" y="49"/>
                      </a:cubicBezTo>
                      <a:cubicBezTo>
                        <a:pt x="34" y="56"/>
                        <a:pt x="35" y="53"/>
                        <a:pt x="44" y="73"/>
                      </a:cubicBezTo>
                      <a:cubicBezTo>
                        <a:pt x="52" y="91"/>
                        <a:pt x="67" y="133"/>
                        <a:pt x="75" y="133"/>
                      </a:cubicBezTo>
                      <a:cubicBezTo>
                        <a:pt x="77" y="133"/>
                        <a:pt x="78" y="133"/>
                        <a:pt x="78" y="131"/>
                      </a:cubicBezTo>
                      <a:cubicBezTo>
                        <a:pt x="86" y="117"/>
                        <a:pt x="84" y="80"/>
                        <a:pt x="74" y="68"/>
                      </a:cubicBezTo>
                      <a:cubicBezTo>
                        <a:pt x="66" y="57"/>
                        <a:pt x="22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1" name="Freeform 478"/>
                <p:cNvSpPr>
                  <a:spLocks noEditPoints="1"/>
                </p:cNvSpPr>
                <p:nvPr/>
              </p:nvSpPr>
              <p:spPr bwMode="auto">
                <a:xfrm>
                  <a:off x="2739" y="1161"/>
                  <a:ext cx="187" cy="217"/>
                </a:xfrm>
                <a:custGeom>
                  <a:avLst/>
                  <a:gdLst>
                    <a:gd name="T0" fmla="*/ 99 w 171"/>
                    <a:gd name="T1" fmla="*/ 7 h 198"/>
                    <a:gd name="T2" fmla="*/ 87 w 171"/>
                    <a:gd name="T3" fmla="*/ 20 h 198"/>
                    <a:gd name="T4" fmla="*/ 89 w 171"/>
                    <a:gd name="T5" fmla="*/ 21 h 198"/>
                    <a:gd name="T6" fmla="*/ 90 w 171"/>
                    <a:gd name="T7" fmla="*/ 21 h 198"/>
                    <a:gd name="T8" fmla="*/ 99 w 171"/>
                    <a:gd name="T9" fmla="*/ 8 h 198"/>
                    <a:gd name="T10" fmla="*/ 99 w 171"/>
                    <a:gd name="T11" fmla="*/ 7 h 198"/>
                    <a:gd name="T12" fmla="*/ 59 w 171"/>
                    <a:gd name="T13" fmla="*/ 126 h 198"/>
                    <a:gd name="T14" fmla="*/ 55 w 171"/>
                    <a:gd name="T15" fmla="*/ 125 h 198"/>
                    <a:gd name="T16" fmla="*/ 48 w 171"/>
                    <a:gd name="T17" fmla="*/ 113 h 198"/>
                    <a:gd name="T18" fmla="*/ 57 w 171"/>
                    <a:gd name="T19" fmla="*/ 108 h 198"/>
                    <a:gd name="T20" fmla="*/ 61 w 171"/>
                    <a:gd name="T21" fmla="*/ 108 h 198"/>
                    <a:gd name="T22" fmla="*/ 68 w 171"/>
                    <a:gd name="T23" fmla="*/ 121 h 198"/>
                    <a:gd name="T24" fmla="*/ 59 w 171"/>
                    <a:gd name="T25" fmla="*/ 126 h 198"/>
                    <a:gd name="T26" fmla="*/ 20 w 171"/>
                    <a:gd name="T27" fmla="*/ 0 h 198"/>
                    <a:gd name="T28" fmla="*/ 29 w 171"/>
                    <a:gd name="T29" fmla="*/ 76 h 198"/>
                    <a:gd name="T30" fmla="*/ 5 w 171"/>
                    <a:gd name="T31" fmla="*/ 43 h 198"/>
                    <a:gd name="T32" fmla="*/ 4 w 171"/>
                    <a:gd name="T33" fmla="*/ 42 h 198"/>
                    <a:gd name="T34" fmla="*/ 8 w 171"/>
                    <a:gd name="T35" fmla="*/ 63 h 198"/>
                    <a:gd name="T36" fmla="*/ 18 w 171"/>
                    <a:gd name="T37" fmla="*/ 78 h 198"/>
                    <a:gd name="T38" fmla="*/ 24 w 171"/>
                    <a:gd name="T39" fmla="*/ 76 h 198"/>
                    <a:gd name="T40" fmla="*/ 29 w 171"/>
                    <a:gd name="T41" fmla="*/ 76 h 198"/>
                    <a:gd name="T42" fmla="*/ 35 w 171"/>
                    <a:gd name="T43" fmla="*/ 89 h 198"/>
                    <a:gd name="T44" fmla="*/ 27 w 171"/>
                    <a:gd name="T45" fmla="*/ 94 h 198"/>
                    <a:gd name="T46" fmla="*/ 33 w 171"/>
                    <a:gd name="T47" fmla="*/ 103 h 198"/>
                    <a:gd name="T48" fmla="*/ 129 w 171"/>
                    <a:gd name="T49" fmla="*/ 198 h 198"/>
                    <a:gd name="T50" fmla="*/ 129 w 171"/>
                    <a:gd name="T51" fmla="*/ 198 h 198"/>
                    <a:gd name="T52" fmla="*/ 101 w 171"/>
                    <a:gd name="T53" fmla="*/ 168 h 198"/>
                    <a:gd name="T54" fmla="*/ 70 w 171"/>
                    <a:gd name="T55" fmla="*/ 139 h 198"/>
                    <a:gd name="T56" fmla="*/ 72 w 171"/>
                    <a:gd name="T57" fmla="*/ 140 h 198"/>
                    <a:gd name="T58" fmla="*/ 161 w 171"/>
                    <a:gd name="T59" fmla="*/ 185 h 198"/>
                    <a:gd name="T60" fmla="*/ 162 w 171"/>
                    <a:gd name="T61" fmla="*/ 185 h 198"/>
                    <a:gd name="T62" fmla="*/ 89 w 171"/>
                    <a:gd name="T63" fmla="*/ 138 h 198"/>
                    <a:gd name="T64" fmla="*/ 150 w 171"/>
                    <a:gd name="T65" fmla="*/ 119 h 198"/>
                    <a:gd name="T66" fmla="*/ 151 w 171"/>
                    <a:gd name="T67" fmla="*/ 119 h 198"/>
                    <a:gd name="T68" fmla="*/ 136 w 171"/>
                    <a:gd name="T69" fmla="*/ 120 h 198"/>
                    <a:gd name="T70" fmla="*/ 107 w 171"/>
                    <a:gd name="T71" fmla="*/ 120 h 198"/>
                    <a:gd name="T72" fmla="*/ 108 w 171"/>
                    <a:gd name="T73" fmla="*/ 127 h 198"/>
                    <a:gd name="T74" fmla="*/ 99 w 171"/>
                    <a:gd name="T75" fmla="*/ 133 h 198"/>
                    <a:gd name="T76" fmla="*/ 95 w 171"/>
                    <a:gd name="T77" fmla="*/ 132 h 198"/>
                    <a:gd name="T78" fmla="*/ 88 w 171"/>
                    <a:gd name="T79" fmla="*/ 120 h 198"/>
                    <a:gd name="T80" fmla="*/ 78 w 171"/>
                    <a:gd name="T81" fmla="*/ 117 h 198"/>
                    <a:gd name="T82" fmla="*/ 116 w 171"/>
                    <a:gd name="T83" fmla="*/ 101 h 198"/>
                    <a:gd name="T84" fmla="*/ 51 w 171"/>
                    <a:gd name="T85" fmla="*/ 99 h 198"/>
                    <a:gd name="T86" fmla="*/ 81 w 171"/>
                    <a:gd name="T87" fmla="*/ 37 h 198"/>
                    <a:gd name="T88" fmla="*/ 76 w 171"/>
                    <a:gd name="T89" fmla="*/ 32 h 198"/>
                    <a:gd name="T90" fmla="*/ 56 w 171"/>
                    <a:gd name="T91" fmla="*/ 56 h 198"/>
                    <a:gd name="T92" fmla="*/ 60 w 171"/>
                    <a:gd name="T93" fmla="*/ 67 h 198"/>
                    <a:gd name="T94" fmla="*/ 51 w 171"/>
                    <a:gd name="T95" fmla="*/ 73 h 198"/>
                    <a:gd name="T96" fmla="*/ 47 w 171"/>
                    <a:gd name="T97" fmla="*/ 72 h 198"/>
                    <a:gd name="T98" fmla="*/ 40 w 171"/>
                    <a:gd name="T99" fmla="*/ 60 h 198"/>
                    <a:gd name="T100" fmla="*/ 44 w 171"/>
                    <a:gd name="T101" fmla="*/ 55 h 198"/>
                    <a:gd name="T102" fmla="*/ 20 w 171"/>
                    <a:gd name="T103" fmla="*/ 1 h 198"/>
                    <a:gd name="T104" fmla="*/ 20 w 171"/>
                    <a:gd name="T105" fmla="*/ 0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71" h="198">
                      <a:moveTo>
                        <a:pt x="99" y="7"/>
                      </a:moveTo>
                      <a:cubicBezTo>
                        <a:pt x="99" y="7"/>
                        <a:pt x="94" y="13"/>
                        <a:pt x="87" y="20"/>
                      </a:cubicBezTo>
                      <a:cubicBezTo>
                        <a:pt x="88" y="20"/>
                        <a:pt x="88" y="20"/>
                        <a:pt x="89" y="21"/>
                      </a:cubicBezTo>
                      <a:cubicBezTo>
                        <a:pt x="89" y="21"/>
                        <a:pt x="90" y="21"/>
                        <a:pt x="90" y="21"/>
                      </a:cubicBezTo>
                      <a:cubicBezTo>
                        <a:pt x="95" y="14"/>
                        <a:pt x="98" y="9"/>
                        <a:pt x="99" y="8"/>
                      </a:cubicBezTo>
                      <a:cubicBezTo>
                        <a:pt x="99" y="7"/>
                        <a:pt x="99" y="7"/>
                        <a:pt x="99" y="7"/>
                      </a:cubicBezTo>
                      <a:moveTo>
                        <a:pt x="59" y="126"/>
                      </a:moveTo>
                      <a:cubicBezTo>
                        <a:pt x="58" y="126"/>
                        <a:pt x="56" y="126"/>
                        <a:pt x="55" y="125"/>
                      </a:cubicBezTo>
                      <a:cubicBezTo>
                        <a:pt x="50" y="123"/>
                        <a:pt x="47" y="118"/>
                        <a:pt x="48" y="113"/>
                      </a:cubicBezTo>
                      <a:cubicBezTo>
                        <a:pt x="50" y="110"/>
                        <a:pt x="53" y="108"/>
                        <a:pt x="57" y="108"/>
                      </a:cubicBezTo>
                      <a:cubicBezTo>
                        <a:pt x="59" y="108"/>
                        <a:pt x="60" y="108"/>
                        <a:pt x="61" y="108"/>
                      </a:cubicBezTo>
                      <a:cubicBezTo>
                        <a:pt x="67" y="110"/>
                        <a:pt x="70" y="116"/>
                        <a:pt x="68" y="121"/>
                      </a:cubicBezTo>
                      <a:cubicBezTo>
                        <a:pt x="67" y="124"/>
                        <a:pt x="63" y="126"/>
                        <a:pt x="59" y="126"/>
                      </a:cubicBezTo>
                      <a:moveTo>
                        <a:pt x="20" y="0"/>
                      </a:moveTo>
                      <a:cubicBezTo>
                        <a:pt x="16" y="0"/>
                        <a:pt x="29" y="76"/>
                        <a:pt x="29" y="76"/>
                      </a:cubicBezTo>
                      <a:cubicBezTo>
                        <a:pt x="29" y="76"/>
                        <a:pt x="11" y="48"/>
                        <a:pt x="5" y="43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0" y="42"/>
                        <a:pt x="8" y="63"/>
                        <a:pt x="8" y="63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ubicBezTo>
                        <a:pt x="19" y="77"/>
                        <a:pt x="22" y="76"/>
                        <a:pt x="24" y="76"/>
                      </a:cubicBezTo>
                      <a:cubicBezTo>
                        <a:pt x="26" y="76"/>
                        <a:pt x="27" y="76"/>
                        <a:pt x="29" y="76"/>
                      </a:cubicBezTo>
                      <a:cubicBezTo>
                        <a:pt x="34" y="79"/>
                        <a:pt x="37" y="84"/>
                        <a:pt x="35" y="89"/>
                      </a:cubicBezTo>
                      <a:cubicBezTo>
                        <a:pt x="34" y="92"/>
                        <a:pt x="31" y="94"/>
                        <a:pt x="27" y="94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17"/>
                        <a:pt x="119" y="194"/>
                        <a:pt x="129" y="198"/>
                      </a:cubicBezTo>
                      <a:cubicBezTo>
                        <a:pt x="129" y="198"/>
                        <a:pt x="129" y="198"/>
                        <a:pt x="129" y="198"/>
                      </a:cubicBezTo>
                      <a:cubicBezTo>
                        <a:pt x="132" y="198"/>
                        <a:pt x="116" y="183"/>
                        <a:pt x="101" y="168"/>
                      </a:cubicBezTo>
                      <a:cubicBezTo>
                        <a:pt x="85" y="154"/>
                        <a:pt x="69" y="139"/>
                        <a:pt x="70" y="139"/>
                      </a:cubicBezTo>
                      <a:cubicBezTo>
                        <a:pt x="70" y="139"/>
                        <a:pt x="71" y="139"/>
                        <a:pt x="72" y="140"/>
                      </a:cubicBezTo>
                      <a:cubicBezTo>
                        <a:pt x="87" y="151"/>
                        <a:pt x="148" y="183"/>
                        <a:pt x="161" y="185"/>
                      </a:cubicBezTo>
                      <a:cubicBezTo>
                        <a:pt x="162" y="185"/>
                        <a:pt x="162" y="185"/>
                        <a:pt x="162" y="185"/>
                      </a:cubicBezTo>
                      <a:cubicBezTo>
                        <a:pt x="171" y="185"/>
                        <a:pt x="89" y="138"/>
                        <a:pt x="89" y="138"/>
                      </a:cubicBezTo>
                      <a:cubicBezTo>
                        <a:pt x="89" y="138"/>
                        <a:pt x="138" y="120"/>
                        <a:pt x="150" y="119"/>
                      </a:cubicBezTo>
                      <a:cubicBezTo>
                        <a:pt x="151" y="119"/>
                        <a:pt x="151" y="119"/>
                        <a:pt x="151" y="119"/>
                      </a:cubicBezTo>
                      <a:cubicBezTo>
                        <a:pt x="150" y="119"/>
                        <a:pt x="144" y="119"/>
                        <a:pt x="136" y="120"/>
                      </a:cubicBezTo>
                      <a:cubicBezTo>
                        <a:pt x="128" y="120"/>
                        <a:pt x="117" y="120"/>
                        <a:pt x="107" y="120"/>
                      </a:cubicBezTo>
                      <a:cubicBezTo>
                        <a:pt x="108" y="123"/>
                        <a:pt x="108" y="125"/>
                        <a:pt x="108" y="127"/>
                      </a:cubicBezTo>
                      <a:cubicBezTo>
                        <a:pt x="106" y="130"/>
                        <a:pt x="103" y="133"/>
                        <a:pt x="99" y="133"/>
                      </a:cubicBezTo>
                      <a:cubicBezTo>
                        <a:pt x="97" y="133"/>
                        <a:pt x="96" y="132"/>
                        <a:pt x="95" y="132"/>
                      </a:cubicBezTo>
                      <a:cubicBezTo>
                        <a:pt x="89" y="130"/>
                        <a:pt x="86" y="124"/>
                        <a:pt x="88" y="120"/>
                      </a:cubicBezTo>
                      <a:cubicBezTo>
                        <a:pt x="83" y="119"/>
                        <a:pt x="80" y="118"/>
                        <a:pt x="78" y="117"/>
                      </a:cubicBezTo>
                      <a:cubicBezTo>
                        <a:pt x="70" y="112"/>
                        <a:pt x="95" y="104"/>
                        <a:pt x="116" y="101"/>
                      </a:cubicBezTo>
                      <a:cubicBezTo>
                        <a:pt x="91" y="101"/>
                        <a:pt x="56" y="99"/>
                        <a:pt x="51" y="99"/>
                      </a:cubicBezTo>
                      <a:cubicBezTo>
                        <a:pt x="46" y="99"/>
                        <a:pt x="65" y="64"/>
                        <a:pt x="81" y="37"/>
                      </a:cubicBezTo>
                      <a:cubicBezTo>
                        <a:pt x="79" y="36"/>
                        <a:pt x="77" y="34"/>
                        <a:pt x="76" y="32"/>
                      </a:cubicBezTo>
                      <a:cubicBezTo>
                        <a:pt x="68" y="41"/>
                        <a:pt x="61" y="50"/>
                        <a:pt x="56" y="56"/>
                      </a:cubicBezTo>
                      <a:cubicBezTo>
                        <a:pt x="60" y="59"/>
                        <a:pt x="61" y="63"/>
                        <a:pt x="60" y="67"/>
                      </a:cubicBezTo>
                      <a:cubicBezTo>
                        <a:pt x="59" y="71"/>
                        <a:pt x="55" y="73"/>
                        <a:pt x="51" y="73"/>
                      </a:cubicBezTo>
                      <a:cubicBezTo>
                        <a:pt x="50" y="73"/>
                        <a:pt x="48" y="73"/>
                        <a:pt x="47" y="72"/>
                      </a:cubicBezTo>
                      <a:cubicBezTo>
                        <a:pt x="42" y="70"/>
                        <a:pt x="39" y="65"/>
                        <a:pt x="40" y="60"/>
                      </a:cubicBezTo>
                      <a:cubicBezTo>
                        <a:pt x="41" y="58"/>
                        <a:pt x="43" y="56"/>
                        <a:pt x="44" y="55"/>
                      </a:cubicBezTo>
                      <a:cubicBezTo>
                        <a:pt x="37" y="39"/>
                        <a:pt x="24" y="6"/>
                        <a:pt x="20" y="1"/>
                      </a:cubicBezTo>
                      <a:cubicBezTo>
                        <a:pt x="20" y="0"/>
                        <a:pt x="20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2" name="Freeform 479"/>
                <p:cNvSpPr/>
                <p:nvPr/>
              </p:nvSpPr>
              <p:spPr bwMode="auto">
                <a:xfrm>
                  <a:off x="2822" y="1183"/>
                  <a:ext cx="15" cy="19"/>
                </a:xfrm>
                <a:custGeom>
                  <a:avLst/>
                  <a:gdLst>
                    <a:gd name="T0" fmla="*/ 11 w 14"/>
                    <a:gd name="T1" fmla="*/ 0 h 17"/>
                    <a:gd name="T2" fmla="*/ 0 w 14"/>
                    <a:gd name="T3" fmla="*/ 12 h 17"/>
                    <a:gd name="T4" fmla="*/ 5 w 14"/>
                    <a:gd name="T5" fmla="*/ 17 h 17"/>
                    <a:gd name="T6" fmla="*/ 14 w 14"/>
                    <a:gd name="T7" fmla="*/ 1 h 17"/>
                    <a:gd name="T8" fmla="*/ 13 w 14"/>
                    <a:gd name="T9" fmla="*/ 1 h 17"/>
                    <a:gd name="T10" fmla="*/ 11 w 14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7">
                      <a:moveTo>
                        <a:pt x="11" y="0"/>
                      </a:moveTo>
                      <a:cubicBezTo>
                        <a:pt x="8" y="4"/>
                        <a:pt x="4" y="8"/>
                        <a:pt x="0" y="12"/>
                      </a:cubicBezTo>
                      <a:cubicBezTo>
                        <a:pt x="1" y="14"/>
                        <a:pt x="3" y="16"/>
                        <a:pt x="5" y="17"/>
                      </a:cubicBezTo>
                      <a:cubicBezTo>
                        <a:pt x="8" y="11"/>
                        <a:pt x="11" y="6"/>
                        <a:pt x="14" y="1"/>
                      </a:cubicBezTo>
                      <a:cubicBezTo>
                        <a:pt x="14" y="1"/>
                        <a:pt x="13" y="1"/>
                        <a:pt x="13" y="1"/>
                      </a:cubicBezTo>
                      <a:cubicBezTo>
                        <a:pt x="12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3" name="Freeform 480"/>
                <p:cNvSpPr/>
                <p:nvPr/>
              </p:nvSpPr>
              <p:spPr bwMode="auto">
                <a:xfrm>
                  <a:off x="2781" y="1222"/>
                  <a:ext cx="24" cy="19"/>
                </a:xfrm>
                <a:custGeom>
                  <a:avLst/>
                  <a:gdLst>
                    <a:gd name="T0" fmla="*/ 5 w 22"/>
                    <a:gd name="T1" fmla="*/ 0 h 18"/>
                    <a:gd name="T2" fmla="*/ 1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1 w 22"/>
                    <a:gd name="T9" fmla="*/ 12 h 18"/>
                    <a:gd name="T10" fmla="*/ 17 w 22"/>
                    <a:gd name="T11" fmla="*/ 1 h 18"/>
                    <a:gd name="T12" fmla="*/ 11 w 22"/>
                    <a:gd name="T13" fmla="*/ 9 h 18"/>
                    <a:gd name="T14" fmla="*/ 11 w 22"/>
                    <a:gd name="T15" fmla="*/ 9 h 18"/>
                    <a:gd name="T16" fmla="*/ 5 w 22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" h="18">
                      <a:moveTo>
                        <a:pt x="5" y="0"/>
                      </a:moveTo>
                      <a:cubicBezTo>
                        <a:pt x="4" y="1"/>
                        <a:pt x="2" y="3"/>
                        <a:pt x="1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20" y="16"/>
                        <a:pt x="21" y="12"/>
                      </a:cubicBezTo>
                      <a:cubicBezTo>
                        <a:pt x="22" y="8"/>
                        <a:pt x="21" y="4"/>
                        <a:pt x="17" y="1"/>
                      </a:cubicBezTo>
                      <a:cubicBezTo>
                        <a:pt x="14" y="5"/>
                        <a:pt x="12" y="7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0" y="9"/>
                        <a:pt x="8" y="6"/>
                        <a:pt x="5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4" name="Freeform 481"/>
                <p:cNvSpPr/>
                <p:nvPr/>
              </p:nvSpPr>
              <p:spPr bwMode="auto">
                <a:xfrm>
                  <a:off x="2833" y="1293"/>
                  <a:ext cx="24" cy="14"/>
                </a:xfrm>
                <a:custGeom>
                  <a:avLst/>
                  <a:gdLst>
                    <a:gd name="T0" fmla="*/ 2 w 22"/>
                    <a:gd name="T1" fmla="*/ 0 h 13"/>
                    <a:gd name="T2" fmla="*/ 9 w 22"/>
                    <a:gd name="T3" fmla="*/ 12 h 13"/>
                    <a:gd name="T4" fmla="*/ 13 w 22"/>
                    <a:gd name="T5" fmla="*/ 13 h 13"/>
                    <a:gd name="T6" fmla="*/ 22 w 22"/>
                    <a:gd name="T7" fmla="*/ 7 h 13"/>
                    <a:gd name="T8" fmla="*/ 21 w 22"/>
                    <a:gd name="T9" fmla="*/ 0 h 13"/>
                    <a:gd name="T10" fmla="*/ 21 w 22"/>
                    <a:gd name="T11" fmla="*/ 0 h 13"/>
                    <a:gd name="T12" fmla="*/ 2 w 22"/>
                    <a:gd name="T1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3">
                      <a:moveTo>
                        <a:pt x="2" y="0"/>
                      </a:moveTo>
                      <a:cubicBezTo>
                        <a:pt x="0" y="4"/>
                        <a:pt x="3" y="10"/>
                        <a:pt x="9" y="12"/>
                      </a:cubicBezTo>
                      <a:cubicBezTo>
                        <a:pt x="10" y="12"/>
                        <a:pt x="11" y="13"/>
                        <a:pt x="13" y="13"/>
                      </a:cubicBezTo>
                      <a:cubicBezTo>
                        <a:pt x="17" y="13"/>
                        <a:pt x="20" y="10"/>
                        <a:pt x="22" y="7"/>
                      </a:cubicBezTo>
                      <a:cubicBezTo>
                        <a:pt x="22" y="5"/>
                        <a:pt x="22" y="3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4" y="0"/>
                        <a:pt x="7" y="0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5" name="Freeform 482"/>
                <p:cNvSpPr/>
                <p:nvPr/>
              </p:nvSpPr>
              <p:spPr bwMode="auto">
                <a:xfrm>
                  <a:off x="2790" y="1280"/>
                  <a:ext cx="25" cy="19"/>
                </a:xfrm>
                <a:custGeom>
                  <a:avLst/>
                  <a:gdLst>
                    <a:gd name="T0" fmla="*/ 10 w 23"/>
                    <a:gd name="T1" fmla="*/ 0 h 18"/>
                    <a:gd name="T2" fmla="*/ 1 w 23"/>
                    <a:gd name="T3" fmla="*/ 5 h 18"/>
                    <a:gd name="T4" fmla="*/ 8 w 23"/>
                    <a:gd name="T5" fmla="*/ 17 h 18"/>
                    <a:gd name="T6" fmla="*/ 12 w 23"/>
                    <a:gd name="T7" fmla="*/ 18 h 18"/>
                    <a:gd name="T8" fmla="*/ 21 w 23"/>
                    <a:gd name="T9" fmla="*/ 13 h 18"/>
                    <a:gd name="T10" fmla="*/ 14 w 23"/>
                    <a:gd name="T11" fmla="*/ 0 h 18"/>
                    <a:gd name="T12" fmla="*/ 10 w 23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1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20" y="16"/>
                        <a:pt x="21" y="13"/>
                      </a:cubicBezTo>
                      <a:cubicBezTo>
                        <a:pt x="23" y="8"/>
                        <a:pt x="20" y="2"/>
                        <a:pt x="14" y="0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6" name="Freeform 483"/>
                <p:cNvSpPr/>
                <p:nvPr/>
              </p:nvSpPr>
              <p:spPr bwMode="auto">
                <a:xfrm>
                  <a:off x="2758" y="1245"/>
                  <a:ext cx="21" cy="19"/>
                </a:xfrm>
                <a:custGeom>
                  <a:avLst/>
                  <a:gdLst>
                    <a:gd name="T0" fmla="*/ 6 w 19"/>
                    <a:gd name="T1" fmla="*/ 0 h 18"/>
                    <a:gd name="T2" fmla="*/ 0 w 19"/>
                    <a:gd name="T3" fmla="*/ 2 h 18"/>
                    <a:gd name="T4" fmla="*/ 9 w 19"/>
                    <a:gd name="T5" fmla="*/ 18 h 18"/>
                    <a:gd name="T6" fmla="*/ 17 w 19"/>
                    <a:gd name="T7" fmla="*/ 13 h 18"/>
                    <a:gd name="T8" fmla="*/ 11 w 19"/>
                    <a:gd name="T9" fmla="*/ 0 h 18"/>
                    <a:gd name="T10" fmla="*/ 6 w 19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18">
                      <a:moveTo>
                        <a:pt x="6" y="0"/>
                      </a:moveTo>
                      <a:cubicBezTo>
                        <a:pt x="4" y="0"/>
                        <a:pt x="1" y="1"/>
                        <a:pt x="0" y="2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3" y="18"/>
                        <a:pt x="16" y="16"/>
                        <a:pt x="17" y="13"/>
                      </a:cubicBezTo>
                      <a:cubicBezTo>
                        <a:pt x="19" y="8"/>
                        <a:pt x="16" y="3"/>
                        <a:pt x="11" y="0"/>
                      </a:cubicBezTo>
                      <a:cubicBezTo>
                        <a:pt x="9" y="0"/>
                        <a:pt x="8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7" name="Freeform 484"/>
                <p:cNvSpPr>
                  <a:spLocks noEditPoints="1"/>
                </p:cNvSpPr>
                <p:nvPr/>
              </p:nvSpPr>
              <p:spPr bwMode="auto">
                <a:xfrm>
                  <a:off x="2866" y="1271"/>
                  <a:ext cx="26" cy="1"/>
                </a:xfrm>
                <a:custGeom>
                  <a:avLst/>
                  <a:gdLst>
                    <a:gd name="T0" fmla="*/ 1 w 24"/>
                    <a:gd name="T1" fmla="*/ 1 h 1"/>
                    <a:gd name="T2" fmla="*/ 0 w 24"/>
                    <a:gd name="T3" fmla="*/ 1 h 1"/>
                    <a:gd name="T4" fmla="*/ 1 w 24"/>
                    <a:gd name="T5" fmla="*/ 1 h 1"/>
                    <a:gd name="T6" fmla="*/ 1 w 24"/>
                    <a:gd name="T7" fmla="*/ 1 h 1"/>
                    <a:gd name="T8" fmla="*/ 18 w 24"/>
                    <a:gd name="T9" fmla="*/ 0 h 1"/>
                    <a:gd name="T10" fmla="*/ 19 w 24"/>
                    <a:gd name="T11" fmla="*/ 1 h 1"/>
                    <a:gd name="T12" fmla="*/ 21 w 24"/>
                    <a:gd name="T13" fmla="*/ 0 h 1"/>
                    <a:gd name="T14" fmla="*/ 18 w 24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moveTo>
                        <a:pt x="18" y="0"/>
                      </a:moveTo>
                      <a:cubicBezTo>
                        <a:pt x="18" y="0"/>
                        <a:pt x="19" y="1"/>
                        <a:pt x="19" y="1"/>
                      </a:cubicBezTo>
                      <a:cubicBezTo>
                        <a:pt x="23" y="1"/>
                        <a:pt x="24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8" name="Freeform 485"/>
                <p:cNvSpPr/>
                <p:nvPr/>
              </p:nvSpPr>
              <p:spPr bwMode="auto">
                <a:xfrm>
                  <a:off x="2867" y="1271"/>
                  <a:ext cx="19" cy="1"/>
                </a:xfrm>
                <a:custGeom>
                  <a:avLst/>
                  <a:gdLst>
                    <a:gd name="T0" fmla="*/ 14 w 18"/>
                    <a:gd name="T1" fmla="*/ 0 h 1"/>
                    <a:gd name="T2" fmla="*/ 0 w 18"/>
                    <a:gd name="T3" fmla="*/ 1 h 1"/>
                    <a:gd name="T4" fmla="*/ 0 w 18"/>
                    <a:gd name="T5" fmla="*/ 1 h 1"/>
                    <a:gd name="T6" fmla="*/ 13 w 18"/>
                    <a:gd name="T7" fmla="*/ 1 h 1"/>
                    <a:gd name="T8" fmla="*/ 18 w 18"/>
                    <a:gd name="T9" fmla="*/ 1 h 1"/>
                    <a:gd name="T10" fmla="*/ 17 w 18"/>
                    <a:gd name="T11" fmla="*/ 0 h 1"/>
                    <a:gd name="T12" fmla="*/ 14 w 18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">
                      <a:moveTo>
                        <a:pt x="14" y="0"/>
                      </a:moveTo>
                      <a:cubicBezTo>
                        <a:pt x="10" y="0"/>
                        <a:pt x="6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1"/>
                        <a:pt x="9" y="1"/>
                        <a:pt x="13" y="1"/>
                      </a:cubicBezTo>
                      <a:cubicBezTo>
                        <a:pt x="15" y="1"/>
                        <a:pt x="17" y="1"/>
                        <a:pt x="18" y="1"/>
                      </a:cubicBezTo>
                      <a:cubicBezTo>
                        <a:pt x="18" y="1"/>
                        <a:pt x="17" y="0"/>
                        <a:pt x="17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9" name="Freeform 486"/>
                <p:cNvSpPr/>
                <p:nvPr/>
              </p:nvSpPr>
              <p:spPr bwMode="auto">
                <a:xfrm>
                  <a:off x="2892" y="1376"/>
                  <a:ext cx="124" cy="53"/>
                </a:xfrm>
                <a:custGeom>
                  <a:avLst/>
                  <a:gdLst>
                    <a:gd name="T0" fmla="*/ 11 w 113"/>
                    <a:gd name="T1" fmla="*/ 0 h 48"/>
                    <a:gd name="T2" fmla="*/ 19 w 113"/>
                    <a:gd name="T3" fmla="*/ 24 h 48"/>
                    <a:gd name="T4" fmla="*/ 87 w 113"/>
                    <a:gd name="T5" fmla="*/ 48 h 48"/>
                    <a:gd name="T6" fmla="*/ 95 w 113"/>
                    <a:gd name="T7" fmla="*/ 47 h 48"/>
                    <a:gd name="T8" fmla="*/ 110 w 113"/>
                    <a:gd name="T9" fmla="*/ 13 h 48"/>
                    <a:gd name="T10" fmla="*/ 105 w 113"/>
                    <a:gd name="T11" fmla="*/ 9 h 48"/>
                    <a:gd name="T12" fmla="*/ 67 w 113"/>
                    <a:gd name="T13" fmla="*/ 25 h 48"/>
                    <a:gd name="T14" fmla="*/ 65 w 113"/>
                    <a:gd name="T15" fmla="*/ 25 h 48"/>
                    <a:gd name="T16" fmla="*/ 14 w 113"/>
                    <a:gd name="T17" fmla="*/ 0 h 48"/>
                    <a:gd name="T18" fmla="*/ 11 w 113"/>
                    <a:gd name="T19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3" h="48">
                      <a:moveTo>
                        <a:pt x="11" y="0"/>
                      </a:moveTo>
                      <a:cubicBezTo>
                        <a:pt x="0" y="0"/>
                        <a:pt x="9" y="13"/>
                        <a:pt x="19" y="24"/>
                      </a:cubicBezTo>
                      <a:cubicBezTo>
                        <a:pt x="30" y="36"/>
                        <a:pt x="66" y="48"/>
                        <a:pt x="87" y="48"/>
                      </a:cubicBezTo>
                      <a:cubicBezTo>
                        <a:pt x="90" y="48"/>
                        <a:pt x="93" y="47"/>
                        <a:pt x="95" y="47"/>
                      </a:cubicBezTo>
                      <a:cubicBezTo>
                        <a:pt x="113" y="42"/>
                        <a:pt x="110" y="13"/>
                        <a:pt x="110" y="13"/>
                      </a:cubicBezTo>
                      <a:cubicBezTo>
                        <a:pt x="109" y="10"/>
                        <a:pt x="108" y="9"/>
                        <a:pt x="105" y="9"/>
                      </a:cubicBezTo>
                      <a:cubicBezTo>
                        <a:pt x="97" y="9"/>
                        <a:pt x="80" y="24"/>
                        <a:pt x="67" y="25"/>
                      </a:cubicBezTo>
                      <a:cubicBezTo>
                        <a:pt x="66" y="25"/>
                        <a:pt x="65" y="25"/>
                        <a:pt x="65" y="25"/>
                      </a:cubicBezTo>
                      <a:cubicBezTo>
                        <a:pt x="48" y="25"/>
                        <a:pt x="30" y="3"/>
                        <a:pt x="14" y="0"/>
                      </a:cubicBezTo>
                      <a:cubicBezTo>
                        <a:pt x="13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0" name="Freeform 487"/>
                <p:cNvSpPr/>
                <p:nvPr/>
              </p:nvSpPr>
              <p:spPr bwMode="auto">
                <a:xfrm>
                  <a:off x="2697" y="1050"/>
                  <a:ext cx="57" cy="154"/>
                </a:xfrm>
                <a:custGeom>
                  <a:avLst/>
                  <a:gdLst>
                    <a:gd name="T0" fmla="*/ 29 w 52"/>
                    <a:gd name="T1" fmla="*/ 0 h 140"/>
                    <a:gd name="T2" fmla="*/ 2 w 52"/>
                    <a:gd name="T3" fmla="*/ 14 h 140"/>
                    <a:gd name="T4" fmla="*/ 11 w 52"/>
                    <a:gd name="T5" fmla="*/ 87 h 140"/>
                    <a:gd name="T6" fmla="*/ 35 w 52"/>
                    <a:gd name="T7" fmla="*/ 140 h 140"/>
                    <a:gd name="T8" fmla="*/ 35 w 52"/>
                    <a:gd name="T9" fmla="*/ 135 h 140"/>
                    <a:gd name="T10" fmla="*/ 16 w 52"/>
                    <a:gd name="T11" fmla="*/ 44 h 140"/>
                    <a:gd name="T12" fmla="*/ 44 w 52"/>
                    <a:gd name="T13" fmla="*/ 13 h 140"/>
                    <a:gd name="T14" fmla="*/ 43 w 52"/>
                    <a:gd name="T15" fmla="*/ 1 h 140"/>
                    <a:gd name="T16" fmla="*/ 29 w 52"/>
                    <a:gd name="T17" fmla="*/ 0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2" h="140">
                      <a:moveTo>
                        <a:pt x="29" y="0"/>
                      </a:moveTo>
                      <a:cubicBezTo>
                        <a:pt x="17" y="0"/>
                        <a:pt x="3" y="2"/>
                        <a:pt x="2" y="14"/>
                      </a:cubicBezTo>
                      <a:cubicBezTo>
                        <a:pt x="0" y="33"/>
                        <a:pt x="2" y="58"/>
                        <a:pt x="11" y="87"/>
                      </a:cubicBezTo>
                      <a:cubicBezTo>
                        <a:pt x="18" y="110"/>
                        <a:pt x="33" y="140"/>
                        <a:pt x="35" y="140"/>
                      </a:cubicBezTo>
                      <a:cubicBezTo>
                        <a:pt x="36" y="140"/>
                        <a:pt x="36" y="138"/>
                        <a:pt x="35" y="135"/>
                      </a:cubicBezTo>
                      <a:cubicBezTo>
                        <a:pt x="31" y="117"/>
                        <a:pt x="10" y="59"/>
                        <a:pt x="16" y="44"/>
                      </a:cubicBezTo>
                      <a:cubicBezTo>
                        <a:pt x="21" y="29"/>
                        <a:pt x="37" y="18"/>
                        <a:pt x="44" y="13"/>
                      </a:cubicBezTo>
                      <a:cubicBezTo>
                        <a:pt x="52" y="7"/>
                        <a:pt x="44" y="4"/>
                        <a:pt x="43" y="1"/>
                      </a:cubicBezTo>
                      <a:cubicBezTo>
                        <a:pt x="43" y="1"/>
                        <a:pt x="37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1" name="Freeform 488"/>
                <p:cNvSpPr/>
                <p:nvPr/>
              </p:nvSpPr>
              <p:spPr bwMode="auto">
                <a:xfrm>
                  <a:off x="5477" y="1468"/>
                  <a:ext cx="41" cy="125"/>
                </a:xfrm>
                <a:custGeom>
                  <a:avLst/>
                  <a:gdLst>
                    <a:gd name="T0" fmla="*/ 37 w 37"/>
                    <a:gd name="T1" fmla="*/ 46 h 114"/>
                    <a:gd name="T2" fmla="*/ 21 w 37"/>
                    <a:gd name="T3" fmla="*/ 6 h 114"/>
                    <a:gd name="T4" fmla="*/ 0 w 37"/>
                    <a:gd name="T5" fmla="*/ 35 h 114"/>
                    <a:gd name="T6" fmla="*/ 16 w 37"/>
                    <a:gd name="T7" fmla="*/ 97 h 114"/>
                    <a:gd name="T8" fmla="*/ 37 w 37"/>
                    <a:gd name="T9" fmla="*/ 46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4">
                      <a:moveTo>
                        <a:pt x="37" y="46"/>
                      </a:moveTo>
                      <a:cubicBezTo>
                        <a:pt x="37" y="46"/>
                        <a:pt x="35" y="0"/>
                        <a:pt x="21" y="6"/>
                      </a:cubicBezTo>
                      <a:cubicBezTo>
                        <a:pt x="8" y="13"/>
                        <a:pt x="0" y="35"/>
                        <a:pt x="0" y="35"/>
                      </a:cubicBezTo>
                      <a:cubicBezTo>
                        <a:pt x="0" y="35"/>
                        <a:pt x="9" y="114"/>
                        <a:pt x="16" y="97"/>
                      </a:cubicBezTo>
                      <a:cubicBezTo>
                        <a:pt x="22" y="79"/>
                        <a:pt x="37" y="46"/>
                        <a:pt x="37" y="4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2" name="Freeform 489"/>
                <p:cNvSpPr/>
                <p:nvPr/>
              </p:nvSpPr>
              <p:spPr bwMode="auto">
                <a:xfrm>
                  <a:off x="5363" y="1363"/>
                  <a:ext cx="443" cy="448"/>
                </a:xfrm>
                <a:custGeom>
                  <a:avLst/>
                  <a:gdLst>
                    <a:gd name="T0" fmla="*/ 65 w 404"/>
                    <a:gd name="T1" fmla="*/ 206 h 408"/>
                    <a:gd name="T2" fmla="*/ 37 w 404"/>
                    <a:gd name="T3" fmla="*/ 39 h 408"/>
                    <a:gd name="T4" fmla="*/ 104 w 404"/>
                    <a:gd name="T5" fmla="*/ 55 h 408"/>
                    <a:gd name="T6" fmla="*/ 119 w 404"/>
                    <a:gd name="T7" fmla="*/ 156 h 408"/>
                    <a:gd name="T8" fmla="*/ 209 w 404"/>
                    <a:gd name="T9" fmla="*/ 5 h 408"/>
                    <a:gd name="T10" fmla="*/ 284 w 404"/>
                    <a:gd name="T11" fmla="*/ 44 h 408"/>
                    <a:gd name="T12" fmla="*/ 278 w 404"/>
                    <a:gd name="T13" fmla="*/ 129 h 408"/>
                    <a:gd name="T14" fmla="*/ 223 w 404"/>
                    <a:gd name="T15" fmla="*/ 186 h 408"/>
                    <a:gd name="T16" fmla="*/ 346 w 404"/>
                    <a:gd name="T17" fmla="*/ 140 h 408"/>
                    <a:gd name="T18" fmla="*/ 389 w 404"/>
                    <a:gd name="T19" fmla="*/ 229 h 408"/>
                    <a:gd name="T20" fmla="*/ 229 w 404"/>
                    <a:gd name="T21" fmla="*/ 289 h 408"/>
                    <a:gd name="T22" fmla="*/ 323 w 404"/>
                    <a:gd name="T23" fmla="*/ 316 h 408"/>
                    <a:gd name="T24" fmla="*/ 334 w 404"/>
                    <a:gd name="T25" fmla="*/ 376 h 408"/>
                    <a:gd name="T26" fmla="*/ 153 w 404"/>
                    <a:gd name="T27" fmla="*/ 314 h 408"/>
                    <a:gd name="T28" fmla="*/ 124 w 404"/>
                    <a:gd name="T29" fmla="*/ 353 h 408"/>
                    <a:gd name="T30" fmla="*/ 88 w 404"/>
                    <a:gd name="T31" fmla="*/ 287 h 408"/>
                    <a:gd name="T32" fmla="*/ 65 w 404"/>
                    <a:gd name="T33" fmla="*/ 206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4" h="408">
                      <a:moveTo>
                        <a:pt x="65" y="206"/>
                      </a:moveTo>
                      <a:cubicBezTo>
                        <a:pt x="65" y="206"/>
                        <a:pt x="0" y="56"/>
                        <a:pt x="37" y="39"/>
                      </a:cubicBezTo>
                      <a:cubicBezTo>
                        <a:pt x="74" y="22"/>
                        <a:pt x="102" y="24"/>
                        <a:pt x="104" y="55"/>
                      </a:cubicBezTo>
                      <a:cubicBezTo>
                        <a:pt x="106" y="87"/>
                        <a:pt x="119" y="156"/>
                        <a:pt x="119" y="156"/>
                      </a:cubicBezTo>
                      <a:cubicBezTo>
                        <a:pt x="119" y="156"/>
                        <a:pt x="180" y="0"/>
                        <a:pt x="209" y="5"/>
                      </a:cubicBezTo>
                      <a:cubicBezTo>
                        <a:pt x="238" y="10"/>
                        <a:pt x="271" y="20"/>
                        <a:pt x="284" y="44"/>
                      </a:cubicBezTo>
                      <a:cubicBezTo>
                        <a:pt x="297" y="69"/>
                        <a:pt x="304" y="96"/>
                        <a:pt x="278" y="129"/>
                      </a:cubicBezTo>
                      <a:cubicBezTo>
                        <a:pt x="252" y="161"/>
                        <a:pt x="223" y="186"/>
                        <a:pt x="223" y="186"/>
                      </a:cubicBezTo>
                      <a:cubicBezTo>
                        <a:pt x="223" y="186"/>
                        <a:pt x="316" y="123"/>
                        <a:pt x="346" y="140"/>
                      </a:cubicBezTo>
                      <a:cubicBezTo>
                        <a:pt x="376" y="157"/>
                        <a:pt x="404" y="181"/>
                        <a:pt x="389" y="229"/>
                      </a:cubicBezTo>
                      <a:cubicBezTo>
                        <a:pt x="374" y="276"/>
                        <a:pt x="322" y="296"/>
                        <a:pt x="229" y="289"/>
                      </a:cubicBezTo>
                      <a:cubicBezTo>
                        <a:pt x="229" y="289"/>
                        <a:pt x="300" y="310"/>
                        <a:pt x="323" y="316"/>
                      </a:cubicBezTo>
                      <a:cubicBezTo>
                        <a:pt x="346" y="321"/>
                        <a:pt x="360" y="344"/>
                        <a:pt x="334" y="376"/>
                      </a:cubicBezTo>
                      <a:cubicBezTo>
                        <a:pt x="308" y="408"/>
                        <a:pt x="236" y="390"/>
                        <a:pt x="153" y="314"/>
                      </a:cubicBezTo>
                      <a:cubicBezTo>
                        <a:pt x="153" y="314"/>
                        <a:pt x="155" y="376"/>
                        <a:pt x="124" y="353"/>
                      </a:cubicBezTo>
                      <a:cubicBezTo>
                        <a:pt x="93" y="331"/>
                        <a:pt x="100" y="297"/>
                        <a:pt x="88" y="287"/>
                      </a:cubicBezTo>
                      <a:cubicBezTo>
                        <a:pt x="75" y="276"/>
                        <a:pt x="23" y="212"/>
                        <a:pt x="65" y="20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3" name="Freeform 490"/>
                <p:cNvSpPr/>
                <p:nvPr/>
              </p:nvSpPr>
              <p:spPr bwMode="auto">
                <a:xfrm>
                  <a:off x="5509" y="1588"/>
                  <a:ext cx="63" cy="36"/>
                </a:xfrm>
                <a:custGeom>
                  <a:avLst/>
                  <a:gdLst>
                    <a:gd name="T0" fmla="*/ 58 w 58"/>
                    <a:gd name="T1" fmla="*/ 0 h 33"/>
                    <a:gd name="T2" fmla="*/ 10 w 58"/>
                    <a:gd name="T3" fmla="*/ 30 h 33"/>
                    <a:gd name="T4" fmla="*/ 58 w 58"/>
                    <a:gd name="T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8" h="33">
                      <a:moveTo>
                        <a:pt x="58" y="0"/>
                      </a:moveTo>
                      <a:cubicBezTo>
                        <a:pt x="58" y="0"/>
                        <a:pt x="0" y="26"/>
                        <a:pt x="10" y="30"/>
                      </a:cubicBezTo>
                      <a:cubicBezTo>
                        <a:pt x="20" y="33"/>
                        <a:pt x="52" y="15"/>
                        <a:pt x="58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4" name="Freeform 491"/>
                <p:cNvSpPr/>
                <p:nvPr/>
              </p:nvSpPr>
              <p:spPr bwMode="auto">
                <a:xfrm>
                  <a:off x="5525" y="1537"/>
                  <a:ext cx="26" cy="24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5" name="Freeform 492"/>
                <p:cNvSpPr/>
                <p:nvPr/>
              </p:nvSpPr>
              <p:spPr bwMode="auto">
                <a:xfrm>
                  <a:off x="5486" y="1575"/>
                  <a:ext cx="26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19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19"/>
                        <a:pt x="14" y="22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6" name="Freeform 493"/>
                <p:cNvSpPr/>
                <p:nvPr/>
              </p:nvSpPr>
              <p:spPr bwMode="auto">
                <a:xfrm>
                  <a:off x="5488" y="1545"/>
                  <a:ext cx="25" cy="23"/>
                </a:xfrm>
                <a:custGeom>
                  <a:avLst/>
                  <a:gdLst>
                    <a:gd name="T0" fmla="*/ 22 w 23"/>
                    <a:gd name="T1" fmla="*/ 14 h 21"/>
                    <a:gd name="T2" fmla="*/ 9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2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0" y="4"/>
                        <a:pt x="23" y="10"/>
                        <a:pt x="22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7" name="Freeform 494"/>
                <p:cNvSpPr/>
                <p:nvPr/>
              </p:nvSpPr>
              <p:spPr bwMode="auto">
                <a:xfrm>
                  <a:off x="5531" y="1595"/>
                  <a:ext cx="25" cy="24"/>
                </a:xfrm>
                <a:custGeom>
                  <a:avLst/>
                  <a:gdLst>
                    <a:gd name="T0" fmla="*/ 22 w 23"/>
                    <a:gd name="T1" fmla="*/ 15 h 22"/>
                    <a:gd name="T2" fmla="*/ 9 w 23"/>
                    <a:gd name="T3" fmla="*/ 19 h 22"/>
                    <a:gd name="T4" fmla="*/ 2 w 23"/>
                    <a:gd name="T5" fmla="*/ 7 h 22"/>
                    <a:gd name="T6" fmla="*/ 15 w 23"/>
                    <a:gd name="T7" fmla="*/ 2 h 22"/>
                    <a:gd name="T8" fmla="*/ 22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2" y="15"/>
                      </a:moveTo>
                      <a:cubicBezTo>
                        <a:pt x="20" y="19"/>
                        <a:pt x="14" y="22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0" y="4"/>
                        <a:pt x="23" y="10"/>
                        <a:pt x="22" y="15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8" name="Freeform 495"/>
                <p:cNvSpPr/>
                <p:nvPr/>
              </p:nvSpPr>
              <p:spPr bwMode="auto">
                <a:xfrm>
                  <a:off x="5538" y="1641"/>
                  <a:ext cx="26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20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9" name="Freeform 496"/>
                <p:cNvSpPr/>
                <p:nvPr/>
              </p:nvSpPr>
              <p:spPr bwMode="auto">
                <a:xfrm>
                  <a:off x="5495" y="1634"/>
                  <a:ext cx="26" cy="23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0" name="Freeform 497"/>
                <p:cNvSpPr/>
                <p:nvPr/>
              </p:nvSpPr>
              <p:spPr bwMode="auto">
                <a:xfrm>
                  <a:off x="5570" y="1622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1" name="Freeform 498"/>
                <p:cNvSpPr/>
                <p:nvPr/>
              </p:nvSpPr>
              <p:spPr bwMode="auto">
                <a:xfrm>
                  <a:off x="5583" y="1587"/>
                  <a:ext cx="26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2" name="Freeform 499"/>
                <p:cNvSpPr/>
                <p:nvPr/>
              </p:nvSpPr>
              <p:spPr bwMode="auto">
                <a:xfrm>
                  <a:off x="5563" y="1542"/>
                  <a:ext cx="25" cy="24"/>
                </a:xfrm>
                <a:custGeom>
                  <a:avLst/>
                  <a:gdLst>
                    <a:gd name="T0" fmla="*/ 22 w 23"/>
                    <a:gd name="T1" fmla="*/ 15 h 22"/>
                    <a:gd name="T2" fmla="*/ 9 w 23"/>
                    <a:gd name="T3" fmla="*/ 20 h 22"/>
                    <a:gd name="T4" fmla="*/ 2 w 23"/>
                    <a:gd name="T5" fmla="*/ 7 h 22"/>
                    <a:gd name="T6" fmla="*/ 15 w 23"/>
                    <a:gd name="T7" fmla="*/ 2 h 22"/>
                    <a:gd name="T8" fmla="*/ 22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2" y="15"/>
                      </a:moveTo>
                      <a:cubicBezTo>
                        <a:pt x="20" y="19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10" y="0"/>
                        <a:pt x="15" y="2"/>
                      </a:cubicBezTo>
                      <a:cubicBezTo>
                        <a:pt x="20" y="4"/>
                        <a:pt x="23" y="10"/>
                        <a:pt x="22" y="15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3" name="Freeform 500"/>
                <p:cNvSpPr/>
                <p:nvPr/>
              </p:nvSpPr>
              <p:spPr bwMode="auto">
                <a:xfrm>
                  <a:off x="5460" y="1599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4" name="Freeform 501"/>
                <p:cNvSpPr/>
                <p:nvPr/>
              </p:nvSpPr>
              <p:spPr bwMode="auto">
                <a:xfrm>
                  <a:off x="5423" y="1604"/>
                  <a:ext cx="95" cy="147"/>
                </a:xfrm>
                <a:custGeom>
                  <a:avLst/>
                  <a:gdLst>
                    <a:gd name="T0" fmla="*/ 5 w 86"/>
                    <a:gd name="T1" fmla="*/ 0 h 134"/>
                    <a:gd name="T2" fmla="*/ 0 w 86"/>
                    <a:gd name="T3" fmla="*/ 4 h 134"/>
                    <a:gd name="T4" fmla="*/ 22 w 86"/>
                    <a:gd name="T5" fmla="*/ 49 h 134"/>
                    <a:gd name="T6" fmla="*/ 44 w 86"/>
                    <a:gd name="T7" fmla="*/ 74 h 134"/>
                    <a:gd name="T8" fmla="*/ 75 w 86"/>
                    <a:gd name="T9" fmla="*/ 134 h 134"/>
                    <a:gd name="T10" fmla="*/ 78 w 86"/>
                    <a:gd name="T11" fmla="*/ 131 h 134"/>
                    <a:gd name="T12" fmla="*/ 74 w 86"/>
                    <a:gd name="T13" fmla="*/ 68 h 134"/>
                    <a:gd name="T14" fmla="*/ 5 w 86"/>
                    <a:gd name="T15" fmla="*/ 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34">
                      <a:moveTo>
                        <a:pt x="5" y="0"/>
                      </a:moveTo>
                      <a:cubicBezTo>
                        <a:pt x="3" y="0"/>
                        <a:pt x="1" y="1"/>
                        <a:pt x="0" y="4"/>
                      </a:cubicBezTo>
                      <a:cubicBezTo>
                        <a:pt x="0" y="4"/>
                        <a:pt x="11" y="42"/>
                        <a:pt x="22" y="49"/>
                      </a:cubicBezTo>
                      <a:cubicBezTo>
                        <a:pt x="34" y="56"/>
                        <a:pt x="35" y="54"/>
                        <a:pt x="44" y="74"/>
                      </a:cubicBezTo>
                      <a:cubicBezTo>
                        <a:pt x="52" y="92"/>
                        <a:pt x="66" y="134"/>
                        <a:pt x="75" y="134"/>
                      </a:cubicBezTo>
                      <a:cubicBezTo>
                        <a:pt x="76" y="134"/>
                        <a:pt x="77" y="133"/>
                        <a:pt x="78" y="131"/>
                      </a:cubicBezTo>
                      <a:cubicBezTo>
                        <a:pt x="86" y="117"/>
                        <a:pt x="83" y="80"/>
                        <a:pt x="74" y="68"/>
                      </a:cubicBezTo>
                      <a:cubicBezTo>
                        <a:pt x="66" y="58"/>
                        <a:pt x="22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5" name="Freeform 502"/>
                <p:cNvSpPr>
                  <a:spLocks noEditPoints="1"/>
                </p:cNvSpPr>
                <p:nvPr/>
              </p:nvSpPr>
              <p:spPr bwMode="auto">
                <a:xfrm>
                  <a:off x="5444" y="1518"/>
                  <a:ext cx="188" cy="216"/>
                </a:xfrm>
                <a:custGeom>
                  <a:avLst/>
                  <a:gdLst>
                    <a:gd name="T0" fmla="*/ 99 w 171"/>
                    <a:gd name="T1" fmla="*/ 7 h 197"/>
                    <a:gd name="T2" fmla="*/ 87 w 171"/>
                    <a:gd name="T3" fmla="*/ 19 h 197"/>
                    <a:gd name="T4" fmla="*/ 88 w 171"/>
                    <a:gd name="T5" fmla="*/ 20 h 197"/>
                    <a:gd name="T6" fmla="*/ 90 w 171"/>
                    <a:gd name="T7" fmla="*/ 21 h 197"/>
                    <a:gd name="T8" fmla="*/ 99 w 171"/>
                    <a:gd name="T9" fmla="*/ 7 h 197"/>
                    <a:gd name="T10" fmla="*/ 99 w 171"/>
                    <a:gd name="T11" fmla="*/ 7 h 197"/>
                    <a:gd name="T12" fmla="*/ 59 w 171"/>
                    <a:gd name="T13" fmla="*/ 126 h 197"/>
                    <a:gd name="T14" fmla="*/ 55 w 171"/>
                    <a:gd name="T15" fmla="*/ 125 h 197"/>
                    <a:gd name="T16" fmla="*/ 48 w 171"/>
                    <a:gd name="T17" fmla="*/ 113 h 197"/>
                    <a:gd name="T18" fmla="*/ 57 w 171"/>
                    <a:gd name="T19" fmla="*/ 107 h 197"/>
                    <a:gd name="T20" fmla="*/ 61 w 171"/>
                    <a:gd name="T21" fmla="*/ 108 h 197"/>
                    <a:gd name="T22" fmla="*/ 68 w 171"/>
                    <a:gd name="T23" fmla="*/ 120 h 197"/>
                    <a:gd name="T24" fmla="*/ 59 w 171"/>
                    <a:gd name="T25" fmla="*/ 126 h 197"/>
                    <a:gd name="T26" fmla="*/ 20 w 171"/>
                    <a:gd name="T27" fmla="*/ 0 h 197"/>
                    <a:gd name="T28" fmla="*/ 28 w 171"/>
                    <a:gd name="T29" fmla="*/ 76 h 197"/>
                    <a:gd name="T30" fmla="*/ 5 w 171"/>
                    <a:gd name="T31" fmla="*/ 42 h 197"/>
                    <a:gd name="T32" fmla="*/ 3 w 171"/>
                    <a:gd name="T33" fmla="*/ 41 h 197"/>
                    <a:gd name="T34" fmla="*/ 8 w 171"/>
                    <a:gd name="T35" fmla="*/ 63 h 197"/>
                    <a:gd name="T36" fmla="*/ 17 w 171"/>
                    <a:gd name="T37" fmla="*/ 78 h 197"/>
                    <a:gd name="T38" fmla="*/ 24 w 171"/>
                    <a:gd name="T39" fmla="*/ 75 h 197"/>
                    <a:gd name="T40" fmla="*/ 28 w 171"/>
                    <a:gd name="T41" fmla="*/ 76 h 197"/>
                    <a:gd name="T42" fmla="*/ 35 w 171"/>
                    <a:gd name="T43" fmla="*/ 88 h 197"/>
                    <a:gd name="T44" fmla="*/ 27 w 171"/>
                    <a:gd name="T45" fmla="*/ 94 h 197"/>
                    <a:gd name="T46" fmla="*/ 32 w 171"/>
                    <a:gd name="T47" fmla="*/ 102 h 197"/>
                    <a:gd name="T48" fmla="*/ 129 w 171"/>
                    <a:gd name="T49" fmla="*/ 197 h 197"/>
                    <a:gd name="T50" fmla="*/ 129 w 171"/>
                    <a:gd name="T51" fmla="*/ 197 h 197"/>
                    <a:gd name="T52" fmla="*/ 101 w 171"/>
                    <a:gd name="T53" fmla="*/ 168 h 197"/>
                    <a:gd name="T54" fmla="*/ 70 w 171"/>
                    <a:gd name="T55" fmla="*/ 138 h 197"/>
                    <a:gd name="T56" fmla="*/ 72 w 171"/>
                    <a:gd name="T57" fmla="*/ 139 h 197"/>
                    <a:gd name="T58" fmla="*/ 161 w 171"/>
                    <a:gd name="T59" fmla="*/ 184 h 197"/>
                    <a:gd name="T60" fmla="*/ 162 w 171"/>
                    <a:gd name="T61" fmla="*/ 184 h 197"/>
                    <a:gd name="T62" fmla="*/ 89 w 171"/>
                    <a:gd name="T63" fmla="*/ 138 h 197"/>
                    <a:gd name="T64" fmla="*/ 150 w 171"/>
                    <a:gd name="T65" fmla="*/ 118 h 197"/>
                    <a:gd name="T66" fmla="*/ 151 w 171"/>
                    <a:gd name="T67" fmla="*/ 118 h 197"/>
                    <a:gd name="T68" fmla="*/ 136 w 171"/>
                    <a:gd name="T69" fmla="*/ 119 h 197"/>
                    <a:gd name="T70" fmla="*/ 107 w 171"/>
                    <a:gd name="T71" fmla="*/ 120 h 197"/>
                    <a:gd name="T72" fmla="*/ 107 w 171"/>
                    <a:gd name="T73" fmla="*/ 126 h 197"/>
                    <a:gd name="T74" fmla="*/ 99 w 171"/>
                    <a:gd name="T75" fmla="*/ 132 h 197"/>
                    <a:gd name="T76" fmla="*/ 94 w 171"/>
                    <a:gd name="T77" fmla="*/ 131 h 197"/>
                    <a:gd name="T78" fmla="*/ 88 w 171"/>
                    <a:gd name="T79" fmla="*/ 119 h 197"/>
                    <a:gd name="T80" fmla="*/ 78 w 171"/>
                    <a:gd name="T81" fmla="*/ 116 h 197"/>
                    <a:gd name="T82" fmla="*/ 116 w 171"/>
                    <a:gd name="T83" fmla="*/ 100 h 197"/>
                    <a:gd name="T84" fmla="*/ 51 w 171"/>
                    <a:gd name="T85" fmla="*/ 98 h 197"/>
                    <a:gd name="T86" fmla="*/ 80 w 171"/>
                    <a:gd name="T87" fmla="*/ 36 h 197"/>
                    <a:gd name="T88" fmla="*/ 76 w 171"/>
                    <a:gd name="T89" fmla="*/ 32 h 197"/>
                    <a:gd name="T90" fmla="*/ 55 w 171"/>
                    <a:gd name="T91" fmla="*/ 55 h 197"/>
                    <a:gd name="T92" fmla="*/ 60 w 171"/>
                    <a:gd name="T93" fmla="*/ 67 h 197"/>
                    <a:gd name="T94" fmla="*/ 51 w 171"/>
                    <a:gd name="T95" fmla="*/ 72 h 197"/>
                    <a:gd name="T96" fmla="*/ 47 w 171"/>
                    <a:gd name="T97" fmla="*/ 71 h 197"/>
                    <a:gd name="T98" fmla="*/ 40 w 171"/>
                    <a:gd name="T99" fmla="*/ 59 h 197"/>
                    <a:gd name="T100" fmla="*/ 44 w 171"/>
                    <a:gd name="T101" fmla="*/ 55 h 197"/>
                    <a:gd name="T102" fmla="*/ 20 w 171"/>
                    <a:gd name="T103" fmla="*/ 0 h 197"/>
                    <a:gd name="T104" fmla="*/ 20 w 171"/>
                    <a:gd name="T105" fmla="*/ 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71" h="197">
                      <a:moveTo>
                        <a:pt x="99" y="7"/>
                      </a:moveTo>
                      <a:cubicBezTo>
                        <a:pt x="99" y="7"/>
                        <a:pt x="94" y="12"/>
                        <a:pt x="87" y="19"/>
                      </a:cubicBezTo>
                      <a:cubicBezTo>
                        <a:pt x="87" y="20"/>
                        <a:pt x="88" y="20"/>
                        <a:pt x="88" y="20"/>
                      </a:cubicBezTo>
                      <a:cubicBezTo>
                        <a:pt x="89" y="20"/>
                        <a:pt x="89" y="20"/>
                        <a:pt x="90" y="21"/>
                      </a:cubicBezTo>
                      <a:cubicBezTo>
                        <a:pt x="94" y="14"/>
                        <a:pt x="98" y="8"/>
                        <a:pt x="99" y="7"/>
                      </a:cubicBezTo>
                      <a:cubicBezTo>
                        <a:pt x="99" y="7"/>
                        <a:pt x="99" y="7"/>
                        <a:pt x="99" y="7"/>
                      </a:cubicBezTo>
                      <a:moveTo>
                        <a:pt x="59" y="126"/>
                      </a:moveTo>
                      <a:cubicBezTo>
                        <a:pt x="58" y="126"/>
                        <a:pt x="56" y="125"/>
                        <a:pt x="55" y="125"/>
                      </a:cubicBezTo>
                      <a:cubicBezTo>
                        <a:pt x="49" y="123"/>
                        <a:pt x="46" y="117"/>
                        <a:pt x="48" y="113"/>
                      </a:cubicBezTo>
                      <a:cubicBezTo>
                        <a:pt x="50" y="109"/>
                        <a:pt x="53" y="107"/>
                        <a:pt x="57" y="107"/>
                      </a:cubicBezTo>
                      <a:cubicBezTo>
                        <a:pt x="58" y="107"/>
                        <a:pt x="60" y="107"/>
                        <a:pt x="61" y="108"/>
                      </a:cubicBezTo>
                      <a:cubicBezTo>
                        <a:pt x="67" y="110"/>
                        <a:pt x="70" y="115"/>
                        <a:pt x="68" y="120"/>
                      </a:cubicBezTo>
                      <a:cubicBezTo>
                        <a:pt x="67" y="123"/>
                        <a:pt x="63" y="126"/>
                        <a:pt x="59" y="126"/>
                      </a:cubicBezTo>
                      <a:moveTo>
                        <a:pt x="20" y="0"/>
                      </a:moveTo>
                      <a:cubicBezTo>
                        <a:pt x="16" y="0"/>
                        <a:pt x="28" y="76"/>
                        <a:pt x="28" y="76"/>
                      </a:cubicBezTo>
                      <a:cubicBezTo>
                        <a:pt x="28" y="76"/>
                        <a:pt x="11" y="47"/>
                        <a:pt x="5" y="42"/>
                      </a:cubicBez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0" y="41"/>
                        <a:pt x="8" y="63"/>
                        <a:pt x="8" y="63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9" y="76"/>
                        <a:pt x="22" y="75"/>
                        <a:pt x="24" y="75"/>
                      </a:cubicBezTo>
                      <a:cubicBezTo>
                        <a:pt x="26" y="75"/>
                        <a:pt x="27" y="75"/>
                        <a:pt x="28" y="76"/>
                      </a:cubicBezTo>
                      <a:cubicBezTo>
                        <a:pt x="34" y="78"/>
                        <a:pt x="37" y="83"/>
                        <a:pt x="35" y="88"/>
                      </a:cubicBezTo>
                      <a:cubicBezTo>
                        <a:pt x="34" y="91"/>
                        <a:pt x="31" y="93"/>
                        <a:pt x="27" y="94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3" y="117"/>
                        <a:pt x="119" y="193"/>
                        <a:pt x="129" y="197"/>
                      </a:cubicBezTo>
                      <a:cubicBezTo>
                        <a:pt x="129" y="197"/>
                        <a:pt x="129" y="197"/>
                        <a:pt x="129" y="197"/>
                      </a:cubicBezTo>
                      <a:cubicBezTo>
                        <a:pt x="132" y="197"/>
                        <a:pt x="116" y="182"/>
                        <a:pt x="101" y="168"/>
                      </a:cubicBezTo>
                      <a:cubicBezTo>
                        <a:pt x="85" y="153"/>
                        <a:pt x="69" y="138"/>
                        <a:pt x="70" y="138"/>
                      </a:cubicBezTo>
                      <a:cubicBezTo>
                        <a:pt x="70" y="138"/>
                        <a:pt x="71" y="139"/>
                        <a:pt x="72" y="139"/>
                      </a:cubicBezTo>
                      <a:cubicBezTo>
                        <a:pt x="87" y="151"/>
                        <a:pt x="148" y="182"/>
                        <a:pt x="161" y="184"/>
                      </a:cubicBezTo>
                      <a:cubicBezTo>
                        <a:pt x="162" y="184"/>
                        <a:pt x="162" y="184"/>
                        <a:pt x="162" y="184"/>
                      </a:cubicBezTo>
                      <a:cubicBezTo>
                        <a:pt x="171" y="184"/>
                        <a:pt x="89" y="138"/>
                        <a:pt x="89" y="138"/>
                      </a:cubicBezTo>
                      <a:cubicBezTo>
                        <a:pt x="89" y="138"/>
                        <a:pt x="138" y="119"/>
                        <a:pt x="150" y="118"/>
                      </a:cubicBezTo>
                      <a:cubicBezTo>
                        <a:pt x="151" y="118"/>
                        <a:pt x="151" y="118"/>
                        <a:pt x="151" y="118"/>
                      </a:cubicBezTo>
                      <a:cubicBezTo>
                        <a:pt x="150" y="118"/>
                        <a:pt x="144" y="118"/>
                        <a:pt x="136" y="119"/>
                      </a:cubicBezTo>
                      <a:cubicBezTo>
                        <a:pt x="128" y="119"/>
                        <a:pt x="117" y="120"/>
                        <a:pt x="107" y="120"/>
                      </a:cubicBezTo>
                      <a:cubicBezTo>
                        <a:pt x="108" y="122"/>
                        <a:pt x="108" y="124"/>
                        <a:pt x="107" y="126"/>
                      </a:cubicBezTo>
                      <a:cubicBezTo>
                        <a:pt x="106" y="130"/>
                        <a:pt x="102" y="132"/>
                        <a:pt x="99" y="132"/>
                      </a:cubicBezTo>
                      <a:cubicBezTo>
                        <a:pt x="97" y="132"/>
                        <a:pt x="96" y="132"/>
                        <a:pt x="94" y="131"/>
                      </a:cubicBezTo>
                      <a:cubicBezTo>
                        <a:pt x="89" y="129"/>
                        <a:pt x="86" y="124"/>
                        <a:pt x="88" y="119"/>
                      </a:cubicBezTo>
                      <a:cubicBezTo>
                        <a:pt x="83" y="118"/>
                        <a:pt x="79" y="118"/>
                        <a:pt x="78" y="116"/>
                      </a:cubicBezTo>
                      <a:cubicBezTo>
                        <a:pt x="69" y="112"/>
                        <a:pt x="95" y="104"/>
                        <a:pt x="116" y="100"/>
                      </a:cubicBezTo>
                      <a:cubicBezTo>
                        <a:pt x="91" y="100"/>
                        <a:pt x="56" y="98"/>
                        <a:pt x="51" y="98"/>
                      </a:cubicBezTo>
                      <a:cubicBezTo>
                        <a:pt x="46" y="98"/>
                        <a:pt x="65" y="63"/>
                        <a:pt x="80" y="36"/>
                      </a:cubicBezTo>
                      <a:cubicBezTo>
                        <a:pt x="78" y="35"/>
                        <a:pt x="77" y="34"/>
                        <a:pt x="76" y="32"/>
                      </a:cubicBezTo>
                      <a:cubicBezTo>
                        <a:pt x="68" y="40"/>
                        <a:pt x="60" y="49"/>
                        <a:pt x="55" y="55"/>
                      </a:cubicBezTo>
                      <a:cubicBezTo>
                        <a:pt x="59" y="58"/>
                        <a:pt x="61" y="63"/>
                        <a:pt x="60" y="67"/>
                      </a:cubicBezTo>
                      <a:cubicBezTo>
                        <a:pt x="58" y="70"/>
                        <a:pt x="55" y="72"/>
                        <a:pt x="51" y="72"/>
                      </a:cubicBezTo>
                      <a:cubicBezTo>
                        <a:pt x="50" y="72"/>
                        <a:pt x="48" y="72"/>
                        <a:pt x="47" y="71"/>
                      </a:cubicBezTo>
                      <a:cubicBezTo>
                        <a:pt x="41" y="69"/>
                        <a:pt x="38" y="64"/>
                        <a:pt x="40" y="59"/>
                      </a:cubicBezTo>
                      <a:cubicBezTo>
                        <a:pt x="41" y="57"/>
                        <a:pt x="42" y="56"/>
                        <a:pt x="44" y="55"/>
                      </a:cubicBezTo>
                      <a:cubicBezTo>
                        <a:pt x="37" y="39"/>
                        <a:pt x="24" y="6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6" name="Freeform 503"/>
                <p:cNvSpPr/>
                <p:nvPr/>
              </p:nvSpPr>
              <p:spPr bwMode="auto">
                <a:xfrm>
                  <a:off x="5528" y="1539"/>
                  <a:ext cx="15" cy="18"/>
                </a:xfrm>
                <a:custGeom>
                  <a:avLst/>
                  <a:gdLst>
                    <a:gd name="T0" fmla="*/ 11 w 14"/>
                    <a:gd name="T1" fmla="*/ 0 h 17"/>
                    <a:gd name="T2" fmla="*/ 0 w 14"/>
                    <a:gd name="T3" fmla="*/ 13 h 17"/>
                    <a:gd name="T4" fmla="*/ 4 w 14"/>
                    <a:gd name="T5" fmla="*/ 17 h 17"/>
                    <a:gd name="T6" fmla="*/ 14 w 14"/>
                    <a:gd name="T7" fmla="*/ 2 h 17"/>
                    <a:gd name="T8" fmla="*/ 12 w 14"/>
                    <a:gd name="T9" fmla="*/ 1 h 17"/>
                    <a:gd name="T10" fmla="*/ 11 w 14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7">
                      <a:moveTo>
                        <a:pt x="11" y="0"/>
                      </a:moveTo>
                      <a:cubicBezTo>
                        <a:pt x="8" y="4"/>
                        <a:pt x="4" y="8"/>
                        <a:pt x="0" y="13"/>
                      </a:cubicBezTo>
                      <a:cubicBezTo>
                        <a:pt x="1" y="15"/>
                        <a:pt x="2" y="16"/>
                        <a:pt x="4" y="17"/>
                      </a:cubicBezTo>
                      <a:cubicBezTo>
                        <a:pt x="8" y="12"/>
                        <a:pt x="11" y="6"/>
                        <a:pt x="14" y="2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1" y="1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7" name="Freeform 504"/>
                <p:cNvSpPr/>
                <p:nvPr/>
              </p:nvSpPr>
              <p:spPr bwMode="auto">
                <a:xfrm>
                  <a:off x="5486" y="1578"/>
                  <a:ext cx="25" cy="19"/>
                </a:xfrm>
                <a:custGeom>
                  <a:avLst/>
                  <a:gdLst>
                    <a:gd name="T0" fmla="*/ 6 w 23"/>
                    <a:gd name="T1" fmla="*/ 0 h 17"/>
                    <a:gd name="T2" fmla="*/ 2 w 23"/>
                    <a:gd name="T3" fmla="*/ 4 h 17"/>
                    <a:gd name="T4" fmla="*/ 9 w 23"/>
                    <a:gd name="T5" fmla="*/ 16 h 17"/>
                    <a:gd name="T6" fmla="*/ 13 w 23"/>
                    <a:gd name="T7" fmla="*/ 17 h 17"/>
                    <a:gd name="T8" fmla="*/ 22 w 23"/>
                    <a:gd name="T9" fmla="*/ 12 h 17"/>
                    <a:gd name="T10" fmla="*/ 17 w 23"/>
                    <a:gd name="T11" fmla="*/ 0 h 17"/>
                    <a:gd name="T12" fmla="*/ 12 w 23"/>
                    <a:gd name="T13" fmla="*/ 8 h 17"/>
                    <a:gd name="T14" fmla="*/ 12 w 23"/>
                    <a:gd name="T15" fmla="*/ 8 h 17"/>
                    <a:gd name="T16" fmla="*/ 6 w 23"/>
                    <a:gd name="T1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7">
                      <a:moveTo>
                        <a:pt x="6" y="0"/>
                      </a:moveTo>
                      <a:cubicBezTo>
                        <a:pt x="4" y="1"/>
                        <a:pt x="3" y="2"/>
                        <a:pt x="2" y="4"/>
                      </a:cubicBezTo>
                      <a:cubicBezTo>
                        <a:pt x="0" y="9"/>
                        <a:pt x="3" y="14"/>
                        <a:pt x="9" y="16"/>
                      </a:cubicBezTo>
                      <a:cubicBezTo>
                        <a:pt x="10" y="17"/>
                        <a:pt x="12" y="17"/>
                        <a:pt x="13" y="17"/>
                      </a:cubicBezTo>
                      <a:cubicBezTo>
                        <a:pt x="17" y="17"/>
                        <a:pt x="20" y="15"/>
                        <a:pt x="22" y="12"/>
                      </a:cubicBezTo>
                      <a:cubicBezTo>
                        <a:pt x="23" y="8"/>
                        <a:pt x="21" y="3"/>
                        <a:pt x="17" y="0"/>
                      </a:cubicBezTo>
                      <a:cubicBezTo>
                        <a:pt x="14" y="4"/>
                        <a:pt x="12" y="7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1" y="8"/>
                        <a:pt x="9" y="5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8" name="Freeform 505"/>
                <p:cNvSpPr/>
                <p:nvPr/>
              </p:nvSpPr>
              <p:spPr bwMode="auto">
                <a:xfrm>
                  <a:off x="5538" y="1648"/>
                  <a:ext cx="25" cy="15"/>
                </a:xfrm>
                <a:custGeom>
                  <a:avLst/>
                  <a:gdLst>
                    <a:gd name="T0" fmla="*/ 2 w 22"/>
                    <a:gd name="T1" fmla="*/ 0 h 13"/>
                    <a:gd name="T2" fmla="*/ 8 w 22"/>
                    <a:gd name="T3" fmla="*/ 12 h 13"/>
                    <a:gd name="T4" fmla="*/ 13 w 22"/>
                    <a:gd name="T5" fmla="*/ 13 h 13"/>
                    <a:gd name="T6" fmla="*/ 21 w 22"/>
                    <a:gd name="T7" fmla="*/ 7 h 13"/>
                    <a:gd name="T8" fmla="*/ 21 w 22"/>
                    <a:gd name="T9" fmla="*/ 1 h 13"/>
                    <a:gd name="T10" fmla="*/ 21 w 22"/>
                    <a:gd name="T11" fmla="*/ 1 h 13"/>
                    <a:gd name="T12" fmla="*/ 2 w 22"/>
                    <a:gd name="T1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3">
                      <a:moveTo>
                        <a:pt x="2" y="0"/>
                      </a:moveTo>
                      <a:cubicBezTo>
                        <a:pt x="0" y="5"/>
                        <a:pt x="3" y="10"/>
                        <a:pt x="8" y="12"/>
                      </a:cubicBezTo>
                      <a:cubicBezTo>
                        <a:pt x="10" y="13"/>
                        <a:pt x="11" y="13"/>
                        <a:pt x="13" y="13"/>
                      </a:cubicBezTo>
                      <a:cubicBezTo>
                        <a:pt x="16" y="13"/>
                        <a:pt x="20" y="11"/>
                        <a:pt x="21" y="7"/>
                      </a:cubicBezTo>
                      <a:cubicBezTo>
                        <a:pt x="22" y="5"/>
                        <a:pt x="22" y="3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14" y="1"/>
                        <a:pt x="7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9" name="Freeform 506"/>
                <p:cNvSpPr/>
                <p:nvPr/>
              </p:nvSpPr>
              <p:spPr bwMode="auto">
                <a:xfrm>
                  <a:off x="5495" y="1635"/>
                  <a:ext cx="26" cy="21"/>
                </a:xfrm>
                <a:custGeom>
                  <a:avLst/>
                  <a:gdLst>
                    <a:gd name="T0" fmla="*/ 11 w 24"/>
                    <a:gd name="T1" fmla="*/ 0 h 19"/>
                    <a:gd name="T2" fmla="*/ 2 w 24"/>
                    <a:gd name="T3" fmla="*/ 6 h 19"/>
                    <a:gd name="T4" fmla="*/ 9 w 24"/>
                    <a:gd name="T5" fmla="*/ 18 h 19"/>
                    <a:gd name="T6" fmla="*/ 13 w 24"/>
                    <a:gd name="T7" fmla="*/ 19 h 19"/>
                    <a:gd name="T8" fmla="*/ 22 w 24"/>
                    <a:gd name="T9" fmla="*/ 13 h 19"/>
                    <a:gd name="T10" fmla="*/ 15 w 24"/>
                    <a:gd name="T11" fmla="*/ 1 h 19"/>
                    <a:gd name="T12" fmla="*/ 11 w 24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19">
                      <a:moveTo>
                        <a:pt x="11" y="0"/>
                      </a:moveTo>
                      <a:cubicBezTo>
                        <a:pt x="7" y="0"/>
                        <a:pt x="4" y="2"/>
                        <a:pt x="2" y="6"/>
                      </a:cubicBezTo>
                      <a:cubicBezTo>
                        <a:pt x="0" y="10"/>
                        <a:pt x="3" y="16"/>
                        <a:pt x="9" y="18"/>
                      </a:cubicBezTo>
                      <a:cubicBezTo>
                        <a:pt x="10" y="18"/>
                        <a:pt x="12" y="19"/>
                        <a:pt x="13" y="19"/>
                      </a:cubicBezTo>
                      <a:cubicBezTo>
                        <a:pt x="17" y="19"/>
                        <a:pt x="21" y="16"/>
                        <a:pt x="22" y="13"/>
                      </a:cubicBezTo>
                      <a:cubicBezTo>
                        <a:pt x="24" y="8"/>
                        <a:pt x="21" y="3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0" name="Freeform 507"/>
                <p:cNvSpPr/>
                <p:nvPr/>
              </p:nvSpPr>
              <p:spPr bwMode="auto">
                <a:xfrm>
                  <a:off x="5463" y="1600"/>
                  <a:ext cx="22" cy="21"/>
                </a:xfrm>
                <a:custGeom>
                  <a:avLst/>
                  <a:gdLst>
                    <a:gd name="T0" fmla="*/ 7 w 20"/>
                    <a:gd name="T1" fmla="*/ 0 h 19"/>
                    <a:gd name="T2" fmla="*/ 0 w 20"/>
                    <a:gd name="T3" fmla="*/ 3 h 19"/>
                    <a:gd name="T4" fmla="*/ 10 w 20"/>
                    <a:gd name="T5" fmla="*/ 19 h 19"/>
                    <a:gd name="T6" fmla="*/ 18 w 20"/>
                    <a:gd name="T7" fmla="*/ 13 h 19"/>
                    <a:gd name="T8" fmla="*/ 11 w 20"/>
                    <a:gd name="T9" fmla="*/ 1 h 19"/>
                    <a:gd name="T10" fmla="*/ 7 w 20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19">
                      <a:moveTo>
                        <a:pt x="7" y="0"/>
                      </a:moveTo>
                      <a:cubicBezTo>
                        <a:pt x="5" y="0"/>
                        <a:pt x="2" y="1"/>
                        <a:pt x="0" y="3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4" y="18"/>
                        <a:pt x="17" y="16"/>
                        <a:pt x="18" y="13"/>
                      </a:cubicBezTo>
                      <a:cubicBezTo>
                        <a:pt x="20" y="8"/>
                        <a:pt x="17" y="3"/>
                        <a:pt x="11" y="1"/>
                      </a:cubicBezTo>
                      <a:cubicBezTo>
                        <a:pt x="10" y="0"/>
                        <a:pt x="9" y="0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1" name="Freeform 508"/>
                <p:cNvSpPr>
                  <a:spLocks noEditPoints="1"/>
                </p:cNvSpPr>
                <p:nvPr/>
              </p:nvSpPr>
              <p:spPr bwMode="auto">
                <a:xfrm>
                  <a:off x="5571" y="1626"/>
                  <a:ext cx="27" cy="3"/>
                </a:xfrm>
                <a:custGeom>
                  <a:avLst/>
                  <a:gdLst>
                    <a:gd name="T0" fmla="*/ 1 w 24"/>
                    <a:gd name="T1" fmla="*/ 1 h 2"/>
                    <a:gd name="T2" fmla="*/ 0 w 24"/>
                    <a:gd name="T3" fmla="*/ 1 h 2"/>
                    <a:gd name="T4" fmla="*/ 1 w 24"/>
                    <a:gd name="T5" fmla="*/ 1 h 2"/>
                    <a:gd name="T6" fmla="*/ 1 w 24"/>
                    <a:gd name="T7" fmla="*/ 1 h 2"/>
                    <a:gd name="T8" fmla="*/ 17 w 24"/>
                    <a:gd name="T9" fmla="*/ 0 h 2"/>
                    <a:gd name="T10" fmla="*/ 19 w 24"/>
                    <a:gd name="T11" fmla="*/ 2 h 2"/>
                    <a:gd name="T12" fmla="*/ 21 w 24"/>
                    <a:gd name="T13" fmla="*/ 1 h 2"/>
                    <a:gd name="T14" fmla="*/ 17 w 24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moveTo>
                        <a:pt x="17" y="0"/>
                      </a:moveTo>
                      <a:cubicBezTo>
                        <a:pt x="18" y="1"/>
                        <a:pt x="18" y="1"/>
                        <a:pt x="19" y="2"/>
                      </a:cubicBezTo>
                      <a:cubicBezTo>
                        <a:pt x="23" y="1"/>
                        <a:pt x="24" y="1"/>
                        <a:pt x="21" y="1"/>
                      </a:cubicBezTo>
                      <a:cubicBezTo>
                        <a:pt x="20" y="0"/>
                        <a:pt x="1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2" name="Freeform 509"/>
                <p:cNvSpPr/>
                <p:nvPr/>
              </p:nvSpPr>
              <p:spPr bwMode="auto">
                <a:xfrm>
                  <a:off x="5572" y="1626"/>
                  <a:ext cx="20" cy="3"/>
                </a:xfrm>
                <a:custGeom>
                  <a:avLst/>
                  <a:gdLst>
                    <a:gd name="T0" fmla="*/ 14 w 18"/>
                    <a:gd name="T1" fmla="*/ 0 h 2"/>
                    <a:gd name="T2" fmla="*/ 0 w 18"/>
                    <a:gd name="T3" fmla="*/ 1 h 2"/>
                    <a:gd name="T4" fmla="*/ 0 w 18"/>
                    <a:gd name="T5" fmla="*/ 1 h 2"/>
                    <a:gd name="T6" fmla="*/ 13 w 18"/>
                    <a:gd name="T7" fmla="*/ 2 h 2"/>
                    <a:gd name="T8" fmla="*/ 18 w 18"/>
                    <a:gd name="T9" fmla="*/ 2 h 2"/>
                    <a:gd name="T10" fmla="*/ 16 w 18"/>
                    <a:gd name="T11" fmla="*/ 0 h 2"/>
                    <a:gd name="T12" fmla="*/ 14 w 18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">
                      <a:moveTo>
                        <a:pt x="14" y="0"/>
                      </a:moveTo>
                      <a:cubicBezTo>
                        <a:pt x="10" y="0"/>
                        <a:pt x="5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2"/>
                        <a:pt x="9" y="2"/>
                        <a:pt x="13" y="2"/>
                      </a:cubicBezTo>
                      <a:cubicBezTo>
                        <a:pt x="15" y="2"/>
                        <a:pt x="16" y="2"/>
                        <a:pt x="18" y="2"/>
                      </a:cubicBezTo>
                      <a:cubicBezTo>
                        <a:pt x="17" y="1"/>
                        <a:pt x="17" y="1"/>
                        <a:pt x="16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3" name="Freeform 510"/>
                <p:cNvSpPr/>
                <p:nvPr/>
              </p:nvSpPr>
              <p:spPr bwMode="auto">
                <a:xfrm>
                  <a:off x="5598" y="1732"/>
                  <a:ext cx="123" cy="52"/>
                </a:xfrm>
                <a:custGeom>
                  <a:avLst/>
                  <a:gdLst>
                    <a:gd name="T0" fmla="*/ 11 w 113"/>
                    <a:gd name="T1" fmla="*/ 0 h 48"/>
                    <a:gd name="T2" fmla="*/ 19 w 113"/>
                    <a:gd name="T3" fmla="*/ 25 h 48"/>
                    <a:gd name="T4" fmla="*/ 87 w 113"/>
                    <a:gd name="T5" fmla="*/ 48 h 48"/>
                    <a:gd name="T6" fmla="*/ 95 w 113"/>
                    <a:gd name="T7" fmla="*/ 47 h 48"/>
                    <a:gd name="T8" fmla="*/ 110 w 113"/>
                    <a:gd name="T9" fmla="*/ 14 h 48"/>
                    <a:gd name="T10" fmla="*/ 105 w 113"/>
                    <a:gd name="T11" fmla="*/ 9 h 48"/>
                    <a:gd name="T12" fmla="*/ 66 w 113"/>
                    <a:gd name="T13" fmla="*/ 25 h 48"/>
                    <a:gd name="T14" fmla="*/ 64 w 113"/>
                    <a:gd name="T15" fmla="*/ 26 h 48"/>
                    <a:gd name="T16" fmla="*/ 14 w 113"/>
                    <a:gd name="T17" fmla="*/ 0 h 48"/>
                    <a:gd name="T18" fmla="*/ 11 w 113"/>
                    <a:gd name="T19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3" h="48">
                      <a:moveTo>
                        <a:pt x="11" y="0"/>
                      </a:moveTo>
                      <a:cubicBezTo>
                        <a:pt x="0" y="0"/>
                        <a:pt x="8" y="13"/>
                        <a:pt x="19" y="25"/>
                      </a:cubicBezTo>
                      <a:cubicBezTo>
                        <a:pt x="30" y="36"/>
                        <a:pt x="65" y="48"/>
                        <a:pt x="87" y="48"/>
                      </a:cubicBezTo>
                      <a:cubicBezTo>
                        <a:pt x="90" y="48"/>
                        <a:pt x="92" y="48"/>
                        <a:pt x="95" y="47"/>
                      </a:cubicBezTo>
                      <a:cubicBezTo>
                        <a:pt x="113" y="43"/>
                        <a:pt x="110" y="14"/>
                        <a:pt x="110" y="14"/>
                      </a:cubicBezTo>
                      <a:cubicBezTo>
                        <a:pt x="109" y="10"/>
                        <a:pt x="108" y="9"/>
                        <a:pt x="105" y="9"/>
                      </a:cubicBezTo>
                      <a:cubicBezTo>
                        <a:pt x="97" y="9"/>
                        <a:pt x="80" y="24"/>
                        <a:pt x="66" y="25"/>
                      </a:cubicBezTo>
                      <a:cubicBezTo>
                        <a:pt x="66" y="26"/>
                        <a:pt x="65" y="26"/>
                        <a:pt x="64" y="26"/>
                      </a:cubicBezTo>
                      <a:cubicBezTo>
                        <a:pt x="48" y="26"/>
                        <a:pt x="29" y="3"/>
                        <a:pt x="14" y="0"/>
                      </a:cubicBezTo>
                      <a:cubicBezTo>
                        <a:pt x="13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4" name="Freeform 511"/>
                <p:cNvSpPr/>
                <p:nvPr/>
              </p:nvSpPr>
              <p:spPr bwMode="auto">
                <a:xfrm>
                  <a:off x="5403" y="1406"/>
                  <a:ext cx="57" cy="153"/>
                </a:xfrm>
                <a:custGeom>
                  <a:avLst/>
                  <a:gdLst>
                    <a:gd name="T0" fmla="*/ 29 w 52"/>
                    <a:gd name="T1" fmla="*/ 0 h 140"/>
                    <a:gd name="T2" fmla="*/ 2 w 52"/>
                    <a:gd name="T3" fmla="*/ 14 h 140"/>
                    <a:gd name="T4" fmla="*/ 11 w 52"/>
                    <a:gd name="T5" fmla="*/ 87 h 140"/>
                    <a:gd name="T6" fmla="*/ 35 w 52"/>
                    <a:gd name="T7" fmla="*/ 140 h 140"/>
                    <a:gd name="T8" fmla="*/ 35 w 52"/>
                    <a:gd name="T9" fmla="*/ 135 h 140"/>
                    <a:gd name="T10" fmla="*/ 16 w 52"/>
                    <a:gd name="T11" fmla="*/ 44 h 140"/>
                    <a:gd name="T12" fmla="*/ 44 w 52"/>
                    <a:gd name="T13" fmla="*/ 13 h 140"/>
                    <a:gd name="T14" fmla="*/ 43 w 52"/>
                    <a:gd name="T15" fmla="*/ 1 h 140"/>
                    <a:gd name="T16" fmla="*/ 29 w 52"/>
                    <a:gd name="T17" fmla="*/ 0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2" h="140">
                      <a:moveTo>
                        <a:pt x="29" y="0"/>
                      </a:moveTo>
                      <a:cubicBezTo>
                        <a:pt x="17" y="0"/>
                        <a:pt x="3" y="3"/>
                        <a:pt x="2" y="14"/>
                      </a:cubicBezTo>
                      <a:cubicBezTo>
                        <a:pt x="0" y="33"/>
                        <a:pt x="2" y="59"/>
                        <a:pt x="11" y="87"/>
                      </a:cubicBezTo>
                      <a:cubicBezTo>
                        <a:pt x="18" y="110"/>
                        <a:pt x="32" y="140"/>
                        <a:pt x="35" y="140"/>
                      </a:cubicBezTo>
                      <a:cubicBezTo>
                        <a:pt x="36" y="140"/>
                        <a:pt x="36" y="139"/>
                        <a:pt x="35" y="135"/>
                      </a:cubicBezTo>
                      <a:cubicBezTo>
                        <a:pt x="30" y="117"/>
                        <a:pt x="10" y="59"/>
                        <a:pt x="16" y="44"/>
                      </a:cubicBezTo>
                      <a:cubicBezTo>
                        <a:pt x="21" y="30"/>
                        <a:pt x="36" y="18"/>
                        <a:pt x="44" y="13"/>
                      </a:cubicBezTo>
                      <a:cubicBezTo>
                        <a:pt x="52" y="7"/>
                        <a:pt x="44" y="5"/>
                        <a:pt x="43" y="1"/>
                      </a:cubicBezTo>
                      <a:cubicBezTo>
                        <a:pt x="43" y="1"/>
                        <a:pt x="36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5" name="Freeform 512"/>
                <p:cNvSpPr/>
                <p:nvPr/>
              </p:nvSpPr>
              <p:spPr bwMode="auto">
                <a:xfrm>
                  <a:off x="4782" y="2640"/>
                  <a:ext cx="40" cy="124"/>
                </a:xfrm>
                <a:custGeom>
                  <a:avLst/>
                  <a:gdLst>
                    <a:gd name="T0" fmla="*/ 37 w 37"/>
                    <a:gd name="T1" fmla="*/ 46 h 113"/>
                    <a:gd name="T2" fmla="*/ 21 w 37"/>
                    <a:gd name="T3" fmla="*/ 6 h 113"/>
                    <a:gd name="T4" fmla="*/ 0 w 37"/>
                    <a:gd name="T5" fmla="*/ 34 h 113"/>
                    <a:gd name="T6" fmla="*/ 16 w 37"/>
                    <a:gd name="T7" fmla="*/ 96 h 113"/>
                    <a:gd name="T8" fmla="*/ 37 w 37"/>
                    <a:gd name="T9" fmla="*/ 46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3">
                      <a:moveTo>
                        <a:pt x="37" y="46"/>
                      </a:moveTo>
                      <a:cubicBezTo>
                        <a:pt x="37" y="46"/>
                        <a:pt x="35" y="0"/>
                        <a:pt x="21" y="6"/>
                      </a:cubicBezTo>
                      <a:cubicBezTo>
                        <a:pt x="8" y="12"/>
                        <a:pt x="0" y="34"/>
                        <a:pt x="0" y="34"/>
                      </a:cubicBezTo>
                      <a:cubicBezTo>
                        <a:pt x="0" y="34"/>
                        <a:pt x="9" y="113"/>
                        <a:pt x="16" y="96"/>
                      </a:cubicBezTo>
                      <a:cubicBezTo>
                        <a:pt x="22" y="79"/>
                        <a:pt x="37" y="46"/>
                        <a:pt x="37" y="4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6" name="Freeform 513"/>
                <p:cNvSpPr/>
                <p:nvPr/>
              </p:nvSpPr>
              <p:spPr bwMode="auto">
                <a:xfrm>
                  <a:off x="4668" y="2535"/>
                  <a:ext cx="441" cy="447"/>
                </a:xfrm>
                <a:custGeom>
                  <a:avLst/>
                  <a:gdLst>
                    <a:gd name="T0" fmla="*/ 64 w 403"/>
                    <a:gd name="T1" fmla="*/ 205 h 408"/>
                    <a:gd name="T2" fmla="*/ 37 w 403"/>
                    <a:gd name="T3" fmla="*/ 39 h 408"/>
                    <a:gd name="T4" fmla="*/ 104 w 403"/>
                    <a:gd name="T5" fmla="*/ 55 h 408"/>
                    <a:gd name="T6" fmla="*/ 119 w 403"/>
                    <a:gd name="T7" fmla="*/ 156 h 408"/>
                    <a:gd name="T8" fmla="*/ 209 w 403"/>
                    <a:gd name="T9" fmla="*/ 5 h 408"/>
                    <a:gd name="T10" fmla="*/ 284 w 403"/>
                    <a:gd name="T11" fmla="*/ 44 h 408"/>
                    <a:gd name="T12" fmla="*/ 278 w 403"/>
                    <a:gd name="T13" fmla="*/ 128 h 408"/>
                    <a:gd name="T14" fmla="*/ 223 w 403"/>
                    <a:gd name="T15" fmla="*/ 186 h 408"/>
                    <a:gd name="T16" fmla="*/ 346 w 403"/>
                    <a:gd name="T17" fmla="*/ 140 h 408"/>
                    <a:gd name="T18" fmla="*/ 388 w 403"/>
                    <a:gd name="T19" fmla="*/ 228 h 408"/>
                    <a:gd name="T20" fmla="*/ 229 w 403"/>
                    <a:gd name="T21" fmla="*/ 289 h 408"/>
                    <a:gd name="T22" fmla="*/ 322 w 403"/>
                    <a:gd name="T23" fmla="*/ 315 h 408"/>
                    <a:gd name="T24" fmla="*/ 334 w 403"/>
                    <a:gd name="T25" fmla="*/ 375 h 408"/>
                    <a:gd name="T26" fmla="*/ 153 w 403"/>
                    <a:gd name="T27" fmla="*/ 314 h 408"/>
                    <a:gd name="T28" fmla="*/ 124 w 403"/>
                    <a:gd name="T29" fmla="*/ 353 h 408"/>
                    <a:gd name="T30" fmla="*/ 87 w 403"/>
                    <a:gd name="T31" fmla="*/ 286 h 408"/>
                    <a:gd name="T32" fmla="*/ 64 w 403"/>
                    <a:gd name="T33" fmla="*/ 205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3" h="408">
                      <a:moveTo>
                        <a:pt x="64" y="205"/>
                      </a:moveTo>
                      <a:cubicBezTo>
                        <a:pt x="64" y="205"/>
                        <a:pt x="0" y="55"/>
                        <a:pt x="37" y="39"/>
                      </a:cubicBezTo>
                      <a:cubicBezTo>
                        <a:pt x="74" y="22"/>
                        <a:pt x="101" y="23"/>
                        <a:pt x="104" y="55"/>
                      </a:cubicBezTo>
                      <a:cubicBezTo>
                        <a:pt x="106" y="87"/>
                        <a:pt x="119" y="156"/>
                        <a:pt x="119" y="156"/>
                      </a:cubicBezTo>
                      <a:cubicBezTo>
                        <a:pt x="119" y="156"/>
                        <a:pt x="180" y="0"/>
                        <a:pt x="209" y="5"/>
                      </a:cubicBezTo>
                      <a:cubicBezTo>
                        <a:pt x="238" y="10"/>
                        <a:pt x="271" y="19"/>
                        <a:pt x="284" y="44"/>
                      </a:cubicBezTo>
                      <a:cubicBezTo>
                        <a:pt x="297" y="68"/>
                        <a:pt x="304" y="96"/>
                        <a:pt x="278" y="128"/>
                      </a:cubicBezTo>
                      <a:cubicBezTo>
                        <a:pt x="252" y="160"/>
                        <a:pt x="223" y="186"/>
                        <a:pt x="223" y="186"/>
                      </a:cubicBezTo>
                      <a:cubicBezTo>
                        <a:pt x="223" y="186"/>
                        <a:pt x="316" y="123"/>
                        <a:pt x="346" y="140"/>
                      </a:cubicBezTo>
                      <a:cubicBezTo>
                        <a:pt x="376" y="156"/>
                        <a:pt x="403" y="181"/>
                        <a:pt x="388" y="228"/>
                      </a:cubicBezTo>
                      <a:cubicBezTo>
                        <a:pt x="374" y="276"/>
                        <a:pt x="321" y="295"/>
                        <a:pt x="229" y="289"/>
                      </a:cubicBezTo>
                      <a:cubicBezTo>
                        <a:pt x="229" y="289"/>
                        <a:pt x="299" y="310"/>
                        <a:pt x="322" y="315"/>
                      </a:cubicBezTo>
                      <a:cubicBezTo>
                        <a:pt x="345" y="321"/>
                        <a:pt x="360" y="343"/>
                        <a:pt x="334" y="375"/>
                      </a:cubicBezTo>
                      <a:cubicBezTo>
                        <a:pt x="308" y="408"/>
                        <a:pt x="236" y="389"/>
                        <a:pt x="153" y="314"/>
                      </a:cubicBezTo>
                      <a:cubicBezTo>
                        <a:pt x="153" y="314"/>
                        <a:pt x="155" y="376"/>
                        <a:pt x="124" y="353"/>
                      </a:cubicBezTo>
                      <a:cubicBezTo>
                        <a:pt x="93" y="330"/>
                        <a:pt x="100" y="297"/>
                        <a:pt x="87" y="286"/>
                      </a:cubicBezTo>
                      <a:cubicBezTo>
                        <a:pt x="74" y="276"/>
                        <a:pt x="23" y="212"/>
                        <a:pt x="64" y="2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7" name="Freeform 514"/>
                <p:cNvSpPr/>
                <p:nvPr/>
              </p:nvSpPr>
              <p:spPr bwMode="auto">
                <a:xfrm>
                  <a:off x="4813" y="2759"/>
                  <a:ext cx="63" cy="37"/>
                </a:xfrm>
                <a:custGeom>
                  <a:avLst/>
                  <a:gdLst>
                    <a:gd name="T0" fmla="*/ 57 w 57"/>
                    <a:gd name="T1" fmla="*/ 0 h 33"/>
                    <a:gd name="T2" fmla="*/ 10 w 57"/>
                    <a:gd name="T3" fmla="*/ 29 h 33"/>
                    <a:gd name="T4" fmla="*/ 57 w 57"/>
                    <a:gd name="T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7" h="33">
                      <a:moveTo>
                        <a:pt x="57" y="0"/>
                      </a:moveTo>
                      <a:cubicBezTo>
                        <a:pt x="57" y="0"/>
                        <a:pt x="0" y="26"/>
                        <a:pt x="10" y="29"/>
                      </a:cubicBezTo>
                      <a:cubicBezTo>
                        <a:pt x="20" y="33"/>
                        <a:pt x="52" y="14"/>
                        <a:pt x="57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8" name="Freeform 515"/>
                <p:cNvSpPr/>
                <p:nvPr/>
              </p:nvSpPr>
              <p:spPr bwMode="auto">
                <a:xfrm>
                  <a:off x="4829" y="2709"/>
                  <a:ext cx="25" cy="23"/>
                </a:xfrm>
                <a:custGeom>
                  <a:avLst/>
                  <a:gdLst>
                    <a:gd name="T0" fmla="*/ 22 w 23"/>
                    <a:gd name="T1" fmla="*/ 14 h 21"/>
                    <a:gd name="T2" fmla="*/ 9 w 23"/>
                    <a:gd name="T3" fmla="*/ 19 h 21"/>
                    <a:gd name="T4" fmla="*/ 2 w 23"/>
                    <a:gd name="T5" fmla="*/ 6 h 21"/>
                    <a:gd name="T6" fmla="*/ 15 w 23"/>
                    <a:gd name="T7" fmla="*/ 2 h 21"/>
                    <a:gd name="T8" fmla="*/ 22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1"/>
                        <a:pt x="2" y="6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3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9" name="Freeform 516"/>
                <p:cNvSpPr/>
                <p:nvPr/>
              </p:nvSpPr>
              <p:spPr bwMode="auto">
                <a:xfrm>
                  <a:off x="4790" y="2746"/>
                  <a:ext cx="26" cy="23"/>
                </a:xfrm>
                <a:custGeom>
                  <a:avLst/>
                  <a:gdLst>
                    <a:gd name="T0" fmla="*/ 22 w 23"/>
                    <a:gd name="T1" fmla="*/ 14 h 21"/>
                    <a:gd name="T2" fmla="*/ 9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2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0" y="4"/>
                        <a:pt x="23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0" name="Freeform 517"/>
                <p:cNvSpPr/>
                <p:nvPr/>
              </p:nvSpPr>
              <p:spPr bwMode="auto">
                <a:xfrm>
                  <a:off x="4793" y="2717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20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1" name="Freeform 518"/>
                <p:cNvSpPr/>
                <p:nvPr/>
              </p:nvSpPr>
              <p:spPr bwMode="auto">
                <a:xfrm>
                  <a:off x="4835" y="2766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20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2" name="Freeform 519"/>
                <p:cNvSpPr/>
                <p:nvPr/>
              </p:nvSpPr>
              <p:spPr bwMode="auto">
                <a:xfrm>
                  <a:off x="4843" y="2812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3" name="Freeform 520"/>
                <p:cNvSpPr/>
                <p:nvPr/>
              </p:nvSpPr>
              <p:spPr bwMode="auto">
                <a:xfrm>
                  <a:off x="4799" y="2804"/>
                  <a:ext cx="25" cy="23"/>
                </a:xfrm>
                <a:custGeom>
                  <a:avLst/>
                  <a:gdLst>
                    <a:gd name="T0" fmla="*/ 22 w 23"/>
                    <a:gd name="T1" fmla="*/ 15 h 21"/>
                    <a:gd name="T2" fmla="*/ 9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2 w 23"/>
                    <a:gd name="T9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2" y="15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0" y="4"/>
                        <a:pt x="23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4" name="Freeform 521"/>
                <p:cNvSpPr/>
                <p:nvPr/>
              </p:nvSpPr>
              <p:spPr bwMode="auto">
                <a:xfrm>
                  <a:off x="4875" y="2792"/>
                  <a:ext cx="25" cy="25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20 h 22"/>
                    <a:gd name="T4" fmla="*/ 1 w 23"/>
                    <a:gd name="T5" fmla="*/ 7 h 22"/>
                    <a:gd name="T6" fmla="*/ 14 w 23"/>
                    <a:gd name="T7" fmla="*/ 2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19" y="19"/>
                        <a:pt x="13" y="22"/>
                        <a:pt x="8" y="20"/>
                      </a:cubicBezTo>
                      <a:cubicBezTo>
                        <a:pt x="3" y="18"/>
                        <a:pt x="0" y="12"/>
                        <a:pt x="1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20" y="4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5" name="Freeform 522"/>
                <p:cNvSpPr/>
                <p:nvPr/>
              </p:nvSpPr>
              <p:spPr bwMode="auto">
                <a:xfrm>
                  <a:off x="4887" y="2757"/>
                  <a:ext cx="26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3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19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10" y="0"/>
                        <a:pt x="15" y="3"/>
                      </a:cubicBezTo>
                      <a:cubicBezTo>
                        <a:pt x="21" y="5"/>
                        <a:pt x="24" y="10"/>
                        <a:pt x="22" y="15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6" name="Freeform 523"/>
                <p:cNvSpPr/>
                <p:nvPr/>
              </p:nvSpPr>
              <p:spPr bwMode="auto">
                <a:xfrm>
                  <a:off x="4867" y="2713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20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7" name="Freeform 524"/>
                <p:cNvSpPr/>
                <p:nvPr/>
              </p:nvSpPr>
              <p:spPr bwMode="auto">
                <a:xfrm>
                  <a:off x="4763" y="2769"/>
                  <a:ext cx="26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19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8" name="Freeform 525"/>
                <p:cNvSpPr/>
                <p:nvPr/>
              </p:nvSpPr>
              <p:spPr bwMode="auto">
                <a:xfrm>
                  <a:off x="4728" y="2776"/>
                  <a:ext cx="94" cy="146"/>
                </a:xfrm>
                <a:custGeom>
                  <a:avLst/>
                  <a:gdLst>
                    <a:gd name="T0" fmla="*/ 5 w 86"/>
                    <a:gd name="T1" fmla="*/ 0 h 133"/>
                    <a:gd name="T2" fmla="*/ 0 w 86"/>
                    <a:gd name="T3" fmla="*/ 4 h 133"/>
                    <a:gd name="T4" fmla="*/ 22 w 86"/>
                    <a:gd name="T5" fmla="*/ 49 h 133"/>
                    <a:gd name="T6" fmla="*/ 44 w 86"/>
                    <a:gd name="T7" fmla="*/ 73 h 133"/>
                    <a:gd name="T8" fmla="*/ 75 w 86"/>
                    <a:gd name="T9" fmla="*/ 133 h 133"/>
                    <a:gd name="T10" fmla="*/ 78 w 86"/>
                    <a:gd name="T11" fmla="*/ 131 h 133"/>
                    <a:gd name="T12" fmla="*/ 74 w 86"/>
                    <a:gd name="T13" fmla="*/ 68 h 133"/>
                    <a:gd name="T14" fmla="*/ 5 w 86"/>
                    <a:gd name="T15" fmla="*/ 0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33">
                      <a:moveTo>
                        <a:pt x="5" y="0"/>
                      </a:moveTo>
                      <a:cubicBezTo>
                        <a:pt x="3" y="0"/>
                        <a:pt x="1" y="1"/>
                        <a:pt x="0" y="4"/>
                      </a:cubicBezTo>
                      <a:cubicBezTo>
                        <a:pt x="0" y="4"/>
                        <a:pt x="11" y="42"/>
                        <a:pt x="22" y="49"/>
                      </a:cubicBezTo>
                      <a:cubicBezTo>
                        <a:pt x="33" y="56"/>
                        <a:pt x="34" y="53"/>
                        <a:pt x="44" y="73"/>
                      </a:cubicBezTo>
                      <a:cubicBezTo>
                        <a:pt x="52" y="91"/>
                        <a:pt x="66" y="133"/>
                        <a:pt x="75" y="133"/>
                      </a:cubicBezTo>
                      <a:cubicBezTo>
                        <a:pt x="76" y="133"/>
                        <a:pt x="77" y="133"/>
                        <a:pt x="78" y="131"/>
                      </a:cubicBezTo>
                      <a:cubicBezTo>
                        <a:pt x="86" y="117"/>
                        <a:pt x="83" y="80"/>
                        <a:pt x="74" y="68"/>
                      </a:cubicBezTo>
                      <a:cubicBezTo>
                        <a:pt x="65" y="57"/>
                        <a:pt x="22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9" name="Freeform 526"/>
                <p:cNvSpPr>
                  <a:spLocks noEditPoints="1"/>
                </p:cNvSpPr>
                <p:nvPr/>
              </p:nvSpPr>
              <p:spPr bwMode="auto">
                <a:xfrm>
                  <a:off x="4749" y="2688"/>
                  <a:ext cx="187" cy="217"/>
                </a:xfrm>
                <a:custGeom>
                  <a:avLst/>
                  <a:gdLst>
                    <a:gd name="T0" fmla="*/ 99 w 171"/>
                    <a:gd name="T1" fmla="*/ 7 h 198"/>
                    <a:gd name="T2" fmla="*/ 87 w 171"/>
                    <a:gd name="T3" fmla="*/ 20 h 198"/>
                    <a:gd name="T4" fmla="*/ 88 w 171"/>
                    <a:gd name="T5" fmla="*/ 21 h 198"/>
                    <a:gd name="T6" fmla="*/ 90 w 171"/>
                    <a:gd name="T7" fmla="*/ 21 h 198"/>
                    <a:gd name="T8" fmla="*/ 99 w 171"/>
                    <a:gd name="T9" fmla="*/ 8 h 198"/>
                    <a:gd name="T10" fmla="*/ 99 w 171"/>
                    <a:gd name="T11" fmla="*/ 7 h 198"/>
                    <a:gd name="T12" fmla="*/ 59 w 171"/>
                    <a:gd name="T13" fmla="*/ 126 h 198"/>
                    <a:gd name="T14" fmla="*/ 55 w 171"/>
                    <a:gd name="T15" fmla="*/ 125 h 198"/>
                    <a:gd name="T16" fmla="*/ 48 w 171"/>
                    <a:gd name="T17" fmla="*/ 113 h 198"/>
                    <a:gd name="T18" fmla="*/ 57 w 171"/>
                    <a:gd name="T19" fmla="*/ 108 h 198"/>
                    <a:gd name="T20" fmla="*/ 61 w 171"/>
                    <a:gd name="T21" fmla="*/ 108 h 198"/>
                    <a:gd name="T22" fmla="*/ 68 w 171"/>
                    <a:gd name="T23" fmla="*/ 121 h 198"/>
                    <a:gd name="T24" fmla="*/ 59 w 171"/>
                    <a:gd name="T25" fmla="*/ 126 h 198"/>
                    <a:gd name="T26" fmla="*/ 19 w 171"/>
                    <a:gd name="T27" fmla="*/ 0 h 198"/>
                    <a:gd name="T28" fmla="*/ 28 w 171"/>
                    <a:gd name="T29" fmla="*/ 76 h 198"/>
                    <a:gd name="T30" fmla="*/ 4 w 171"/>
                    <a:gd name="T31" fmla="*/ 42 h 198"/>
                    <a:gd name="T32" fmla="*/ 3 w 171"/>
                    <a:gd name="T33" fmla="*/ 42 h 198"/>
                    <a:gd name="T34" fmla="*/ 8 w 171"/>
                    <a:gd name="T35" fmla="*/ 63 h 198"/>
                    <a:gd name="T36" fmla="*/ 17 w 171"/>
                    <a:gd name="T37" fmla="*/ 78 h 198"/>
                    <a:gd name="T38" fmla="*/ 24 w 171"/>
                    <a:gd name="T39" fmla="*/ 76 h 198"/>
                    <a:gd name="T40" fmla="*/ 28 w 171"/>
                    <a:gd name="T41" fmla="*/ 76 h 198"/>
                    <a:gd name="T42" fmla="*/ 35 w 171"/>
                    <a:gd name="T43" fmla="*/ 89 h 198"/>
                    <a:gd name="T44" fmla="*/ 27 w 171"/>
                    <a:gd name="T45" fmla="*/ 94 h 198"/>
                    <a:gd name="T46" fmla="*/ 32 w 171"/>
                    <a:gd name="T47" fmla="*/ 103 h 198"/>
                    <a:gd name="T48" fmla="*/ 128 w 171"/>
                    <a:gd name="T49" fmla="*/ 198 h 198"/>
                    <a:gd name="T50" fmla="*/ 129 w 171"/>
                    <a:gd name="T51" fmla="*/ 198 h 198"/>
                    <a:gd name="T52" fmla="*/ 100 w 171"/>
                    <a:gd name="T53" fmla="*/ 168 h 198"/>
                    <a:gd name="T54" fmla="*/ 70 w 171"/>
                    <a:gd name="T55" fmla="*/ 139 h 198"/>
                    <a:gd name="T56" fmla="*/ 71 w 171"/>
                    <a:gd name="T57" fmla="*/ 140 h 198"/>
                    <a:gd name="T58" fmla="*/ 161 w 171"/>
                    <a:gd name="T59" fmla="*/ 185 h 198"/>
                    <a:gd name="T60" fmla="*/ 162 w 171"/>
                    <a:gd name="T61" fmla="*/ 185 h 198"/>
                    <a:gd name="T62" fmla="*/ 89 w 171"/>
                    <a:gd name="T63" fmla="*/ 138 h 198"/>
                    <a:gd name="T64" fmla="*/ 149 w 171"/>
                    <a:gd name="T65" fmla="*/ 119 h 198"/>
                    <a:gd name="T66" fmla="*/ 150 w 171"/>
                    <a:gd name="T67" fmla="*/ 119 h 198"/>
                    <a:gd name="T68" fmla="*/ 136 w 171"/>
                    <a:gd name="T69" fmla="*/ 120 h 198"/>
                    <a:gd name="T70" fmla="*/ 107 w 171"/>
                    <a:gd name="T71" fmla="*/ 120 h 198"/>
                    <a:gd name="T72" fmla="*/ 107 w 171"/>
                    <a:gd name="T73" fmla="*/ 127 h 198"/>
                    <a:gd name="T74" fmla="*/ 98 w 171"/>
                    <a:gd name="T75" fmla="*/ 133 h 198"/>
                    <a:gd name="T76" fmla="*/ 94 w 171"/>
                    <a:gd name="T77" fmla="*/ 132 h 198"/>
                    <a:gd name="T78" fmla="*/ 87 w 171"/>
                    <a:gd name="T79" fmla="*/ 120 h 198"/>
                    <a:gd name="T80" fmla="*/ 77 w 171"/>
                    <a:gd name="T81" fmla="*/ 117 h 198"/>
                    <a:gd name="T82" fmla="*/ 115 w 171"/>
                    <a:gd name="T83" fmla="*/ 101 h 198"/>
                    <a:gd name="T84" fmla="*/ 51 w 171"/>
                    <a:gd name="T85" fmla="*/ 99 h 198"/>
                    <a:gd name="T86" fmla="*/ 80 w 171"/>
                    <a:gd name="T87" fmla="*/ 37 h 198"/>
                    <a:gd name="T88" fmla="*/ 76 w 171"/>
                    <a:gd name="T89" fmla="*/ 32 h 198"/>
                    <a:gd name="T90" fmla="*/ 55 w 171"/>
                    <a:gd name="T91" fmla="*/ 56 h 198"/>
                    <a:gd name="T92" fmla="*/ 60 w 171"/>
                    <a:gd name="T93" fmla="*/ 67 h 198"/>
                    <a:gd name="T94" fmla="*/ 51 w 171"/>
                    <a:gd name="T95" fmla="*/ 73 h 198"/>
                    <a:gd name="T96" fmla="*/ 47 w 171"/>
                    <a:gd name="T97" fmla="*/ 72 h 198"/>
                    <a:gd name="T98" fmla="*/ 40 w 171"/>
                    <a:gd name="T99" fmla="*/ 60 h 198"/>
                    <a:gd name="T100" fmla="*/ 44 w 171"/>
                    <a:gd name="T101" fmla="*/ 55 h 198"/>
                    <a:gd name="T102" fmla="*/ 20 w 171"/>
                    <a:gd name="T103" fmla="*/ 1 h 198"/>
                    <a:gd name="T104" fmla="*/ 19 w 171"/>
                    <a:gd name="T105" fmla="*/ 0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71" h="198">
                      <a:moveTo>
                        <a:pt x="99" y="7"/>
                      </a:moveTo>
                      <a:cubicBezTo>
                        <a:pt x="99" y="7"/>
                        <a:pt x="94" y="13"/>
                        <a:pt x="87" y="20"/>
                      </a:cubicBezTo>
                      <a:cubicBezTo>
                        <a:pt x="87" y="20"/>
                        <a:pt x="88" y="20"/>
                        <a:pt x="88" y="21"/>
                      </a:cubicBezTo>
                      <a:cubicBezTo>
                        <a:pt x="89" y="21"/>
                        <a:pt x="89" y="21"/>
                        <a:pt x="90" y="21"/>
                      </a:cubicBezTo>
                      <a:cubicBezTo>
                        <a:pt x="94" y="14"/>
                        <a:pt x="97" y="9"/>
                        <a:pt x="99" y="8"/>
                      </a:cubicBezTo>
                      <a:cubicBezTo>
                        <a:pt x="99" y="7"/>
                        <a:pt x="99" y="7"/>
                        <a:pt x="99" y="7"/>
                      </a:cubicBezTo>
                      <a:moveTo>
                        <a:pt x="59" y="126"/>
                      </a:moveTo>
                      <a:cubicBezTo>
                        <a:pt x="57" y="126"/>
                        <a:pt x="56" y="126"/>
                        <a:pt x="55" y="125"/>
                      </a:cubicBezTo>
                      <a:cubicBezTo>
                        <a:pt x="49" y="123"/>
                        <a:pt x="46" y="118"/>
                        <a:pt x="48" y="113"/>
                      </a:cubicBezTo>
                      <a:cubicBezTo>
                        <a:pt x="49" y="110"/>
                        <a:pt x="53" y="108"/>
                        <a:pt x="57" y="108"/>
                      </a:cubicBezTo>
                      <a:cubicBezTo>
                        <a:pt x="58" y="108"/>
                        <a:pt x="60" y="108"/>
                        <a:pt x="61" y="108"/>
                      </a:cubicBezTo>
                      <a:cubicBezTo>
                        <a:pt x="66" y="110"/>
                        <a:pt x="69" y="116"/>
                        <a:pt x="68" y="121"/>
                      </a:cubicBezTo>
                      <a:cubicBezTo>
                        <a:pt x="66" y="124"/>
                        <a:pt x="63" y="126"/>
                        <a:pt x="59" y="126"/>
                      </a:cubicBezTo>
                      <a:moveTo>
                        <a:pt x="19" y="0"/>
                      </a:moveTo>
                      <a:cubicBezTo>
                        <a:pt x="16" y="0"/>
                        <a:pt x="28" y="76"/>
                        <a:pt x="28" y="76"/>
                      </a:cubicBezTo>
                      <a:cubicBezTo>
                        <a:pt x="28" y="76"/>
                        <a:pt x="11" y="48"/>
                        <a:pt x="4" y="42"/>
                      </a:cubicBezTo>
                      <a:cubicBezTo>
                        <a:pt x="4" y="42"/>
                        <a:pt x="3" y="42"/>
                        <a:pt x="3" y="42"/>
                      </a:cubicBezTo>
                      <a:cubicBezTo>
                        <a:pt x="0" y="42"/>
                        <a:pt x="8" y="63"/>
                        <a:pt x="8" y="63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9" y="77"/>
                        <a:pt x="21" y="76"/>
                        <a:pt x="24" y="76"/>
                      </a:cubicBezTo>
                      <a:cubicBezTo>
                        <a:pt x="25" y="76"/>
                        <a:pt x="27" y="76"/>
                        <a:pt x="28" y="76"/>
                      </a:cubicBezTo>
                      <a:cubicBezTo>
                        <a:pt x="34" y="78"/>
                        <a:pt x="37" y="84"/>
                        <a:pt x="35" y="89"/>
                      </a:cubicBezTo>
                      <a:cubicBezTo>
                        <a:pt x="34" y="92"/>
                        <a:pt x="30" y="94"/>
                        <a:pt x="27" y="94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3" y="117"/>
                        <a:pt x="118" y="194"/>
                        <a:pt x="128" y="198"/>
                      </a:cubicBezTo>
                      <a:cubicBezTo>
                        <a:pt x="129" y="198"/>
                        <a:pt x="129" y="198"/>
                        <a:pt x="129" y="198"/>
                      </a:cubicBezTo>
                      <a:cubicBezTo>
                        <a:pt x="131" y="198"/>
                        <a:pt x="116" y="183"/>
                        <a:pt x="100" y="168"/>
                      </a:cubicBezTo>
                      <a:cubicBezTo>
                        <a:pt x="85" y="154"/>
                        <a:pt x="69" y="139"/>
                        <a:pt x="70" y="139"/>
                      </a:cubicBezTo>
                      <a:cubicBezTo>
                        <a:pt x="70" y="139"/>
                        <a:pt x="70" y="139"/>
                        <a:pt x="71" y="140"/>
                      </a:cubicBezTo>
                      <a:cubicBezTo>
                        <a:pt x="87" y="151"/>
                        <a:pt x="148" y="183"/>
                        <a:pt x="161" y="185"/>
                      </a:cubicBezTo>
                      <a:cubicBezTo>
                        <a:pt x="161" y="185"/>
                        <a:pt x="162" y="185"/>
                        <a:pt x="162" y="185"/>
                      </a:cubicBezTo>
                      <a:cubicBezTo>
                        <a:pt x="171" y="185"/>
                        <a:pt x="89" y="138"/>
                        <a:pt x="89" y="138"/>
                      </a:cubicBezTo>
                      <a:cubicBezTo>
                        <a:pt x="89" y="138"/>
                        <a:pt x="138" y="120"/>
                        <a:pt x="149" y="119"/>
                      </a:cubicBezTo>
                      <a:cubicBezTo>
                        <a:pt x="150" y="119"/>
                        <a:pt x="151" y="119"/>
                        <a:pt x="150" y="119"/>
                      </a:cubicBezTo>
                      <a:cubicBezTo>
                        <a:pt x="150" y="119"/>
                        <a:pt x="144" y="119"/>
                        <a:pt x="136" y="120"/>
                      </a:cubicBezTo>
                      <a:cubicBezTo>
                        <a:pt x="127" y="120"/>
                        <a:pt x="117" y="120"/>
                        <a:pt x="107" y="120"/>
                      </a:cubicBezTo>
                      <a:cubicBezTo>
                        <a:pt x="108" y="122"/>
                        <a:pt x="108" y="125"/>
                        <a:pt x="107" y="127"/>
                      </a:cubicBezTo>
                      <a:cubicBezTo>
                        <a:pt x="106" y="130"/>
                        <a:pt x="102" y="133"/>
                        <a:pt x="98" y="133"/>
                      </a:cubicBezTo>
                      <a:cubicBezTo>
                        <a:pt x="97" y="133"/>
                        <a:pt x="96" y="132"/>
                        <a:pt x="94" y="132"/>
                      </a:cubicBezTo>
                      <a:cubicBezTo>
                        <a:pt x="89" y="130"/>
                        <a:pt x="86" y="124"/>
                        <a:pt x="87" y="120"/>
                      </a:cubicBezTo>
                      <a:cubicBezTo>
                        <a:pt x="83" y="119"/>
                        <a:pt x="79" y="118"/>
                        <a:pt x="77" y="117"/>
                      </a:cubicBezTo>
                      <a:cubicBezTo>
                        <a:pt x="69" y="112"/>
                        <a:pt x="94" y="104"/>
                        <a:pt x="115" y="101"/>
                      </a:cubicBezTo>
                      <a:cubicBezTo>
                        <a:pt x="91" y="101"/>
                        <a:pt x="56" y="99"/>
                        <a:pt x="51" y="99"/>
                      </a:cubicBezTo>
                      <a:cubicBezTo>
                        <a:pt x="45" y="99"/>
                        <a:pt x="64" y="64"/>
                        <a:pt x="80" y="37"/>
                      </a:cubicBezTo>
                      <a:cubicBezTo>
                        <a:pt x="78" y="36"/>
                        <a:pt x="77" y="34"/>
                        <a:pt x="76" y="32"/>
                      </a:cubicBezTo>
                      <a:cubicBezTo>
                        <a:pt x="68" y="41"/>
                        <a:pt x="60" y="50"/>
                        <a:pt x="55" y="56"/>
                      </a:cubicBezTo>
                      <a:cubicBezTo>
                        <a:pt x="59" y="59"/>
                        <a:pt x="61" y="63"/>
                        <a:pt x="60" y="67"/>
                      </a:cubicBezTo>
                      <a:cubicBezTo>
                        <a:pt x="58" y="71"/>
                        <a:pt x="55" y="73"/>
                        <a:pt x="51" y="73"/>
                      </a:cubicBezTo>
                      <a:cubicBezTo>
                        <a:pt x="49" y="73"/>
                        <a:pt x="48" y="73"/>
                        <a:pt x="47" y="72"/>
                      </a:cubicBezTo>
                      <a:cubicBezTo>
                        <a:pt x="41" y="70"/>
                        <a:pt x="38" y="65"/>
                        <a:pt x="40" y="60"/>
                      </a:cubicBezTo>
                      <a:cubicBezTo>
                        <a:pt x="41" y="58"/>
                        <a:pt x="42" y="56"/>
                        <a:pt x="44" y="55"/>
                      </a:cubicBezTo>
                      <a:cubicBezTo>
                        <a:pt x="36" y="39"/>
                        <a:pt x="24" y="6"/>
                        <a:pt x="20" y="1"/>
                      </a:cubicBezTo>
                      <a:cubicBezTo>
                        <a:pt x="20" y="0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0" name="Freeform 527"/>
                <p:cNvSpPr/>
                <p:nvPr/>
              </p:nvSpPr>
              <p:spPr bwMode="auto">
                <a:xfrm>
                  <a:off x="4832" y="2710"/>
                  <a:ext cx="15" cy="19"/>
                </a:xfrm>
                <a:custGeom>
                  <a:avLst/>
                  <a:gdLst>
                    <a:gd name="T0" fmla="*/ 11 w 14"/>
                    <a:gd name="T1" fmla="*/ 0 h 17"/>
                    <a:gd name="T2" fmla="*/ 0 w 14"/>
                    <a:gd name="T3" fmla="*/ 12 h 17"/>
                    <a:gd name="T4" fmla="*/ 4 w 14"/>
                    <a:gd name="T5" fmla="*/ 17 h 17"/>
                    <a:gd name="T6" fmla="*/ 14 w 14"/>
                    <a:gd name="T7" fmla="*/ 1 h 17"/>
                    <a:gd name="T8" fmla="*/ 12 w 14"/>
                    <a:gd name="T9" fmla="*/ 1 h 17"/>
                    <a:gd name="T10" fmla="*/ 11 w 14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7">
                      <a:moveTo>
                        <a:pt x="11" y="0"/>
                      </a:move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1" y="14"/>
                        <a:pt x="2" y="16"/>
                        <a:pt x="4" y="17"/>
                      </a:cubicBezTo>
                      <a:cubicBezTo>
                        <a:pt x="8" y="11"/>
                        <a:pt x="11" y="6"/>
                        <a:pt x="14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0"/>
                        <a:pt x="11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1" name="Freeform 528"/>
                <p:cNvSpPr/>
                <p:nvPr/>
              </p:nvSpPr>
              <p:spPr bwMode="auto">
                <a:xfrm>
                  <a:off x="4790" y="2749"/>
                  <a:ext cx="26" cy="19"/>
                </a:xfrm>
                <a:custGeom>
                  <a:avLst/>
                  <a:gdLst>
                    <a:gd name="T0" fmla="*/ 6 w 23"/>
                    <a:gd name="T1" fmla="*/ 0 h 18"/>
                    <a:gd name="T2" fmla="*/ 2 w 23"/>
                    <a:gd name="T3" fmla="*/ 5 h 18"/>
                    <a:gd name="T4" fmla="*/ 9 w 23"/>
                    <a:gd name="T5" fmla="*/ 17 h 18"/>
                    <a:gd name="T6" fmla="*/ 13 w 23"/>
                    <a:gd name="T7" fmla="*/ 18 h 18"/>
                    <a:gd name="T8" fmla="*/ 22 w 23"/>
                    <a:gd name="T9" fmla="*/ 12 h 18"/>
                    <a:gd name="T10" fmla="*/ 17 w 23"/>
                    <a:gd name="T11" fmla="*/ 1 h 18"/>
                    <a:gd name="T12" fmla="*/ 12 w 23"/>
                    <a:gd name="T13" fmla="*/ 9 h 18"/>
                    <a:gd name="T14" fmla="*/ 11 w 23"/>
                    <a:gd name="T15" fmla="*/ 9 h 18"/>
                    <a:gd name="T16" fmla="*/ 6 w 23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8">
                      <a:moveTo>
                        <a:pt x="6" y="0"/>
                      </a:moveTo>
                      <a:cubicBezTo>
                        <a:pt x="4" y="1"/>
                        <a:pt x="3" y="3"/>
                        <a:pt x="2" y="5"/>
                      </a:cubicBezTo>
                      <a:cubicBezTo>
                        <a:pt x="0" y="10"/>
                        <a:pt x="3" y="15"/>
                        <a:pt x="9" y="17"/>
                      </a:cubicBezTo>
                      <a:cubicBezTo>
                        <a:pt x="10" y="18"/>
                        <a:pt x="11" y="18"/>
                        <a:pt x="13" y="18"/>
                      </a:cubicBezTo>
                      <a:cubicBezTo>
                        <a:pt x="17" y="18"/>
                        <a:pt x="20" y="16"/>
                        <a:pt x="22" y="12"/>
                      </a:cubicBezTo>
                      <a:cubicBezTo>
                        <a:pt x="23" y="8"/>
                        <a:pt x="21" y="4"/>
                        <a:pt x="17" y="1"/>
                      </a:cubicBezTo>
                      <a:cubicBezTo>
                        <a:pt x="14" y="5"/>
                        <a:pt x="12" y="7"/>
                        <a:pt x="12" y="9"/>
                      </a:cubicBezTo>
                      <a:cubicBezTo>
                        <a:pt x="12" y="9"/>
                        <a:pt x="11" y="9"/>
                        <a:pt x="11" y="9"/>
                      </a:cubicBezTo>
                      <a:cubicBezTo>
                        <a:pt x="10" y="9"/>
                        <a:pt x="8" y="6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2" name="Freeform 529"/>
                <p:cNvSpPr/>
                <p:nvPr/>
              </p:nvSpPr>
              <p:spPr bwMode="auto">
                <a:xfrm>
                  <a:off x="4843" y="2820"/>
                  <a:ext cx="24" cy="14"/>
                </a:xfrm>
                <a:custGeom>
                  <a:avLst/>
                  <a:gdLst>
                    <a:gd name="T0" fmla="*/ 1 w 22"/>
                    <a:gd name="T1" fmla="*/ 0 h 13"/>
                    <a:gd name="T2" fmla="*/ 8 w 22"/>
                    <a:gd name="T3" fmla="*/ 12 h 13"/>
                    <a:gd name="T4" fmla="*/ 12 w 22"/>
                    <a:gd name="T5" fmla="*/ 13 h 13"/>
                    <a:gd name="T6" fmla="*/ 21 w 22"/>
                    <a:gd name="T7" fmla="*/ 7 h 13"/>
                    <a:gd name="T8" fmla="*/ 21 w 22"/>
                    <a:gd name="T9" fmla="*/ 0 h 13"/>
                    <a:gd name="T10" fmla="*/ 21 w 22"/>
                    <a:gd name="T11" fmla="*/ 0 h 13"/>
                    <a:gd name="T12" fmla="*/ 1 w 22"/>
                    <a:gd name="T1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3">
                      <a:moveTo>
                        <a:pt x="1" y="0"/>
                      </a:moveTo>
                      <a:cubicBezTo>
                        <a:pt x="0" y="4"/>
                        <a:pt x="3" y="10"/>
                        <a:pt x="8" y="12"/>
                      </a:cubicBezTo>
                      <a:cubicBezTo>
                        <a:pt x="10" y="12"/>
                        <a:pt x="11" y="13"/>
                        <a:pt x="12" y="13"/>
                      </a:cubicBezTo>
                      <a:cubicBezTo>
                        <a:pt x="16" y="13"/>
                        <a:pt x="20" y="10"/>
                        <a:pt x="21" y="7"/>
                      </a:cubicBezTo>
                      <a:cubicBezTo>
                        <a:pt x="22" y="5"/>
                        <a:pt x="22" y="2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4" y="0"/>
                        <a:pt x="7" y="0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3" name="Freeform 530"/>
                <p:cNvSpPr/>
                <p:nvPr/>
              </p:nvSpPr>
              <p:spPr bwMode="auto">
                <a:xfrm>
                  <a:off x="4799" y="2807"/>
                  <a:ext cx="25" cy="19"/>
                </a:xfrm>
                <a:custGeom>
                  <a:avLst/>
                  <a:gdLst>
                    <a:gd name="T0" fmla="*/ 11 w 23"/>
                    <a:gd name="T1" fmla="*/ 0 h 18"/>
                    <a:gd name="T2" fmla="*/ 2 w 23"/>
                    <a:gd name="T3" fmla="*/ 5 h 18"/>
                    <a:gd name="T4" fmla="*/ 9 w 23"/>
                    <a:gd name="T5" fmla="*/ 17 h 18"/>
                    <a:gd name="T6" fmla="*/ 13 w 23"/>
                    <a:gd name="T7" fmla="*/ 18 h 18"/>
                    <a:gd name="T8" fmla="*/ 22 w 23"/>
                    <a:gd name="T9" fmla="*/ 13 h 18"/>
                    <a:gd name="T10" fmla="*/ 15 w 23"/>
                    <a:gd name="T11" fmla="*/ 0 h 18"/>
                    <a:gd name="T12" fmla="*/ 11 w 23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8">
                      <a:moveTo>
                        <a:pt x="11" y="0"/>
                      </a:moveTo>
                      <a:cubicBezTo>
                        <a:pt x="7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9" y="17"/>
                      </a:cubicBezTo>
                      <a:cubicBezTo>
                        <a:pt x="10" y="18"/>
                        <a:pt x="11" y="18"/>
                        <a:pt x="13" y="18"/>
                      </a:cubicBezTo>
                      <a:cubicBezTo>
                        <a:pt x="17" y="18"/>
                        <a:pt x="20" y="16"/>
                        <a:pt x="22" y="13"/>
                      </a:cubicBezTo>
                      <a:cubicBezTo>
                        <a:pt x="23" y="8"/>
                        <a:pt x="20" y="2"/>
                        <a:pt x="15" y="0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4" name="Freeform 531"/>
                <p:cNvSpPr/>
                <p:nvPr/>
              </p:nvSpPr>
              <p:spPr bwMode="auto">
                <a:xfrm>
                  <a:off x="4767" y="2772"/>
                  <a:ext cx="22" cy="19"/>
                </a:xfrm>
                <a:custGeom>
                  <a:avLst/>
                  <a:gdLst>
                    <a:gd name="T0" fmla="*/ 7 w 20"/>
                    <a:gd name="T1" fmla="*/ 0 h 18"/>
                    <a:gd name="T2" fmla="*/ 0 w 20"/>
                    <a:gd name="T3" fmla="*/ 2 h 18"/>
                    <a:gd name="T4" fmla="*/ 10 w 20"/>
                    <a:gd name="T5" fmla="*/ 18 h 18"/>
                    <a:gd name="T6" fmla="*/ 18 w 20"/>
                    <a:gd name="T7" fmla="*/ 13 h 18"/>
                    <a:gd name="T8" fmla="*/ 11 w 20"/>
                    <a:gd name="T9" fmla="*/ 0 h 18"/>
                    <a:gd name="T10" fmla="*/ 7 w 20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18">
                      <a:moveTo>
                        <a:pt x="7" y="0"/>
                      </a:moveTo>
                      <a:cubicBezTo>
                        <a:pt x="4" y="0"/>
                        <a:pt x="2" y="1"/>
                        <a:pt x="0" y="2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3" y="18"/>
                        <a:pt x="17" y="16"/>
                        <a:pt x="18" y="13"/>
                      </a:cubicBezTo>
                      <a:cubicBezTo>
                        <a:pt x="20" y="8"/>
                        <a:pt x="17" y="2"/>
                        <a:pt x="11" y="0"/>
                      </a:cubicBezTo>
                      <a:cubicBezTo>
                        <a:pt x="10" y="0"/>
                        <a:pt x="8" y="0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5" name="Freeform 532"/>
                <p:cNvSpPr>
                  <a:spLocks noEditPoints="1"/>
                </p:cNvSpPr>
                <p:nvPr/>
              </p:nvSpPr>
              <p:spPr bwMode="auto">
                <a:xfrm>
                  <a:off x="4875" y="2798"/>
                  <a:ext cx="27" cy="1"/>
                </a:xfrm>
                <a:custGeom>
                  <a:avLst/>
                  <a:gdLst>
                    <a:gd name="T0" fmla="*/ 2 w 25"/>
                    <a:gd name="T1" fmla="*/ 1 h 1"/>
                    <a:gd name="T2" fmla="*/ 0 w 25"/>
                    <a:gd name="T3" fmla="*/ 1 h 1"/>
                    <a:gd name="T4" fmla="*/ 2 w 25"/>
                    <a:gd name="T5" fmla="*/ 1 h 1"/>
                    <a:gd name="T6" fmla="*/ 2 w 25"/>
                    <a:gd name="T7" fmla="*/ 1 h 1"/>
                    <a:gd name="T8" fmla="*/ 18 w 25"/>
                    <a:gd name="T9" fmla="*/ 0 h 1"/>
                    <a:gd name="T10" fmla="*/ 19 w 25"/>
                    <a:gd name="T11" fmla="*/ 1 h 1"/>
                    <a:gd name="T12" fmla="*/ 22 w 25"/>
                    <a:gd name="T13" fmla="*/ 0 h 1"/>
                    <a:gd name="T14" fmla="*/ 18 w 25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1">
                      <a:moveTo>
                        <a:pt x="2" y="1"/>
                      </a:moveTo>
                      <a:cubicBezTo>
                        <a:pt x="2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18" y="0"/>
                      </a:moveTo>
                      <a:cubicBezTo>
                        <a:pt x="19" y="0"/>
                        <a:pt x="19" y="1"/>
                        <a:pt x="19" y="1"/>
                      </a:cubicBezTo>
                      <a:cubicBezTo>
                        <a:pt x="24" y="1"/>
                        <a:pt x="25" y="1"/>
                        <a:pt x="22" y="0"/>
                      </a:cubicBezTo>
                      <a:cubicBezTo>
                        <a:pt x="21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6" name="Freeform 533"/>
                <p:cNvSpPr/>
                <p:nvPr/>
              </p:nvSpPr>
              <p:spPr bwMode="auto">
                <a:xfrm>
                  <a:off x="4877" y="2798"/>
                  <a:ext cx="18" cy="1"/>
                </a:xfrm>
                <a:custGeom>
                  <a:avLst/>
                  <a:gdLst>
                    <a:gd name="T0" fmla="*/ 14 w 17"/>
                    <a:gd name="T1" fmla="*/ 0 h 1"/>
                    <a:gd name="T2" fmla="*/ 0 w 17"/>
                    <a:gd name="T3" fmla="*/ 1 h 1"/>
                    <a:gd name="T4" fmla="*/ 0 w 17"/>
                    <a:gd name="T5" fmla="*/ 1 h 1"/>
                    <a:gd name="T6" fmla="*/ 13 w 17"/>
                    <a:gd name="T7" fmla="*/ 1 h 1"/>
                    <a:gd name="T8" fmla="*/ 17 w 17"/>
                    <a:gd name="T9" fmla="*/ 1 h 1"/>
                    <a:gd name="T10" fmla="*/ 16 w 17"/>
                    <a:gd name="T11" fmla="*/ 0 h 1"/>
                    <a:gd name="T12" fmla="*/ 14 w 17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">
                      <a:moveTo>
                        <a:pt x="14" y="0"/>
                      </a:moveTo>
                      <a:cubicBezTo>
                        <a:pt x="10" y="0"/>
                        <a:pt x="5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1"/>
                        <a:pt x="9" y="1"/>
                        <a:pt x="13" y="1"/>
                      </a:cubicBezTo>
                      <a:cubicBezTo>
                        <a:pt x="14" y="1"/>
                        <a:pt x="16" y="1"/>
                        <a:pt x="17" y="1"/>
                      </a:cubicBezTo>
                      <a:cubicBezTo>
                        <a:pt x="17" y="1"/>
                        <a:pt x="17" y="0"/>
                        <a:pt x="16" y="0"/>
                      </a:cubicBezTo>
                      <a:cubicBezTo>
                        <a:pt x="15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7" name="Freeform 534"/>
                <p:cNvSpPr/>
                <p:nvPr/>
              </p:nvSpPr>
              <p:spPr bwMode="auto">
                <a:xfrm>
                  <a:off x="4902" y="2903"/>
                  <a:ext cx="124" cy="53"/>
                </a:xfrm>
                <a:custGeom>
                  <a:avLst/>
                  <a:gdLst>
                    <a:gd name="T0" fmla="*/ 10 w 113"/>
                    <a:gd name="T1" fmla="*/ 0 h 48"/>
                    <a:gd name="T2" fmla="*/ 19 w 113"/>
                    <a:gd name="T3" fmla="*/ 24 h 48"/>
                    <a:gd name="T4" fmla="*/ 86 w 113"/>
                    <a:gd name="T5" fmla="*/ 48 h 48"/>
                    <a:gd name="T6" fmla="*/ 94 w 113"/>
                    <a:gd name="T7" fmla="*/ 47 h 48"/>
                    <a:gd name="T8" fmla="*/ 110 w 113"/>
                    <a:gd name="T9" fmla="*/ 13 h 48"/>
                    <a:gd name="T10" fmla="*/ 105 w 113"/>
                    <a:gd name="T11" fmla="*/ 9 h 48"/>
                    <a:gd name="T12" fmla="*/ 66 w 113"/>
                    <a:gd name="T13" fmla="*/ 25 h 48"/>
                    <a:gd name="T14" fmla="*/ 64 w 113"/>
                    <a:gd name="T15" fmla="*/ 25 h 48"/>
                    <a:gd name="T16" fmla="*/ 14 w 113"/>
                    <a:gd name="T17" fmla="*/ 0 h 48"/>
                    <a:gd name="T18" fmla="*/ 10 w 113"/>
                    <a:gd name="T19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3" h="48">
                      <a:moveTo>
                        <a:pt x="10" y="0"/>
                      </a:moveTo>
                      <a:cubicBezTo>
                        <a:pt x="0" y="0"/>
                        <a:pt x="8" y="13"/>
                        <a:pt x="19" y="24"/>
                      </a:cubicBezTo>
                      <a:cubicBezTo>
                        <a:pt x="29" y="35"/>
                        <a:pt x="65" y="48"/>
                        <a:pt x="86" y="48"/>
                      </a:cubicBezTo>
                      <a:cubicBezTo>
                        <a:pt x="89" y="48"/>
                        <a:pt x="92" y="47"/>
                        <a:pt x="94" y="47"/>
                      </a:cubicBezTo>
                      <a:cubicBezTo>
                        <a:pt x="113" y="42"/>
                        <a:pt x="110" y="13"/>
                        <a:pt x="110" y="13"/>
                      </a:cubicBezTo>
                      <a:cubicBezTo>
                        <a:pt x="109" y="10"/>
                        <a:pt x="107" y="9"/>
                        <a:pt x="105" y="9"/>
                      </a:cubicBezTo>
                      <a:cubicBezTo>
                        <a:pt x="97" y="9"/>
                        <a:pt x="80" y="24"/>
                        <a:pt x="66" y="25"/>
                      </a:cubicBezTo>
                      <a:cubicBezTo>
                        <a:pt x="66" y="25"/>
                        <a:pt x="65" y="25"/>
                        <a:pt x="64" y="25"/>
                      </a:cubicBezTo>
                      <a:cubicBezTo>
                        <a:pt x="47" y="25"/>
                        <a:pt x="29" y="3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8" name="Freeform 535"/>
                <p:cNvSpPr/>
                <p:nvPr/>
              </p:nvSpPr>
              <p:spPr bwMode="auto">
                <a:xfrm>
                  <a:off x="4707" y="2577"/>
                  <a:ext cx="56" cy="154"/>
                </a:xfrm>
                <a:custGeom>
                  <a:avLst/>
                  <a:gdLst>
                    <a:gd name="T0" fmla="*/ 28 w 51"/>
                    <a:gd name="T1" fmla="*/ 0 h 140"/>
                    <a:gd name="T2" fmla="*/ 1 w 51"/>
                    <a:gd name="T3" fmla="*/ 14 h 140"/>
                    <a:gd name="T4" fmla="*/ 11 w 51"/>
                    <a:gd name="T5" fmla="*/ 87 h 140"/>
                    <a:gd name="T6" fmla="*/ 35 w 51"/>
                    <a:gd name="T7" fmla="*/ 140 h 140"/>
                    <a:gd name="T8" fmla="*/ 35 w 51"/>
                    <a:gd name="T9" fmla="*/ 135 h 140"/>
                    <a:gd name="T10" fmla="*/ 15 w 51"/>
                    <a:gd name="T11" fmla="*/ 44 h 140"/>
                    <a:gd name="T12" fmla="*/ 44 w 51"/>
                    <a:gd name="T13" fmla="*/ 13 h 140"/>
                    <a:gd name="T14" fmla="*/ 43 w 51"/>
                    <a:gd name="T15" fmla="*/ 1 h 140"/>
                    <a:gd name="T16" fmla="*/ 28 w 51"/>
                    <a:gd name="T17" fmla="*/ 0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" h="140">
                      <a:moveTo>
                        <a:pt x="28" y="0"/>
                      </a:moveTo>
                      <a:cubicBezTo>
                        <a:pt x="17" y="0"/>
                        <a:pt x="2" y="2"/>
                        <a:pt x="1" y="14"/>
                      </a:cubicBezTo>
                      <a:cubicBezTo>
                        <a:pt x="0" y="33"/>
                        <a:pt x="2" y="58"/>
                        <a:pt x="11" y="87"/>
                      </a:cubicBezTo>
                      <a:cubicBezTo>
                        <a:pt x="18" y="110"/>
                        <a:pt x="32" y="140"/>
                        <a:pt x="35" y="140"/>
                      </a:cubicBezTo>
                      <a:cubicBezTo>
                        <a:pt x="35" y="140"/>
                        <a:pt x="35" y="138"/>
                        <a:pt x="35" y="135"/>
                      </a:cubicBezTo>
                      <a:cubicBezTo>
                        <a:pt x="30" y="117"/>
                        <a:pt x="10" y="59"/>
                        <a:pt x="15" y="44"/>
                      </a:cubicBezTo>
                      <a:cubicBezTo>
                        <a:pt x="21" y="29"/>
                        <a:pt x="36" y="18"/>
                        <a:pt x="44" y="13"/>
                      </a:cubicBezTo>
                      <a:cubicBezTo>
                        <a:pt x="51" y="7"/>
                        <a:pt x="44" y="4"/>
                        <a:pt x="43" y="1"/>
                      </a:cubicBezTo>
                      <a:cubicBezTo>
                        <a:pt x="43" y="1"/>
                        <a:pt x="36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9" name="Freeform 536"/>
                <p:cNvSpPr/>
                <p:nvPr/>
              </p:nvSpPr>
              <p:spPr bwMode="auto">
                <a:xfrm>
                  <a:off x="3838" y="2735"/>
                  <a:ext cx="42" cy="125"/>
                </a:xfrm>
                <a:custGeom>
                  <a:avLst/>
                  <a:gdLst>
                    <a:gd name="T0" fmla="*/ 38 w 38"/>
                    <a:gd name="T1" fmla="*/ 46 h 114"/>
                    <a:gd name="T2" fmla="*/ 22 w 38"/>
                    <a:gd name="T3" fmla="*/ 6 h 114"/>
                    <a:gd name="T4" fmla="*/ 0 w 38"/>
                    <a:gd name="T5" fmla="*/ 35 h 114"/>
                    <a:gd name="T6" fmla="*/ 16 w 38"/>
                    <a:gd name="T7" fmla="*/ 97 h 114"/>
                    <a:gd name="T8" fmla="*/ 38 w 38"/>
                    <a:gd name="T9" fmla="*/ 46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14">
                      <a:moveTo>
                        <a:pt x="38" y="46"/>
                      </a:moveTo>
                      <a:cubicBezTo>
                        <a:pt x="38" y="46"/>
                        <a:pt x="35" y="0"/>
                        <a:pt x="22" y="6"/>
                      </a:cubicBezTo>
                      <a:cubicBezTo>
                        <a:pt x="8" y="13"/>
                        <a:pt x="0" y="35"/>
                        <a:pt x="0" y="35"/>
                      </a:cubicBezTo>
                      <a:cubicBezTo>
                        <a:pt x="0" y="35"/>
                        <a:pt x="9" y="114"/>
                        <a:pt x="16" y="97"/>
                      </a:cubicBezTo>
                      <a:cubicBezTo>
                        <a:pt x="22" y="79"/>
                        <a:pt x="38" y="46"/>
                        <a:pt x="38" y="4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0" name="Freeform 537"/>
                <p:cNvSpPr/>
                <p:nvPr/>
              </p:nvSpPr>
              <p:spPr bwMode="auto">
                <a:xfrm>
                  <a:off x="3724" y="2630"/>
                  <a:ext cx="443" cy="448"/>
                </a:xfrm>
                <a:custGeom>
                  <a:avLst/>
                  <a:gdLst>
                    <a:gd name="T0" fmla="*/ 65 w 404"/>
                    <a:gd name="T1" fmla="*/ 205 h 408"/>
                    <a:gd name="T2" fmla="*/ 37 w 404"/>
                    <a:gd name="T3" fmla="*/ 39 h 408"/>
                    <a:gd name="T4" fmla="*/ 104 w 404"/>
                    <a:gd name="T5" fmla="*/ 55 h 408"/>
                    <a:gd name="T6" fmla="*/ 119 w 404"/>
                    <a:gd name="T7" fmla="*/ 156 h 408"/>
                    <a:gd name="T8" fmla="*/ 209 w 404"/>
                    <a:gd name="T9" fmla="*/ 5 h 408"/>
                    <a:gd name="T10" fmla="*/ 284 w 404"/>
                    <a:gd name="T11" fmla="*/ 44 h 408"/>
                    <a:gd name="T12" fmla="*/ 278 w 404"/>
                    <a:gd name="T13" fmla="*/ 128 h 408"/>
                    <a:gd name="T14" fmla="*/ 223 w 404"/>
                    <a:gd name="T15" fmla="*/ 186 h 408"/>
                    <a:gd name="T16" fmla="*/ 346 w 404"/>
                    <a:gd name="T17" fmla="*/ 140 h 408"/>
                    <a:gd name="T18" fmla="*/ 389 w 404"/>
                    <a:gd name="T19" fmla="*/ 228 h 408"/>
                    <a:gd name="T20" fmla="*/ 229 w 404"/>
                    <a:gd name="T21" fmla="*/ 289 h 408"/>
                    <a:gd name="T22" fmla="*/ 323 w 404"/>
                    <a:gd name="T23" fmla="*/ 316 h 408"/>
                    <a:gd name="T24" fmla="*/ 334 w 404"/>
                    <a:gd name="T25" fmla="*/ 376 h 408"/>
                    <a:gd name="T26" fmla="*/ 153 w 404"/>
                    <a:gd name="T27" fmla="*/ 314 h 408"/>
                    <a:gd name="T28" fmla="*/ 124 w 404"/>
                    <a:gd name="T29" fmla="*/ 353 h 408"/>
                    <a:gd name="T30" fmla="*/ 88 w 404"/>
                    <a:gd name="T31" fmla="*/ 287 h 408"/>
                    <a:gd name="T32" fmla="*/ 65 w 404"/>
                    <a:gd name="T33" fmla="*/ 205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4" h="408">
                      <a:moveTo>
                        <a:pt x="65" y="205"/>
                      </a:moveTo>
                      <a:cubicBezTo>
                        <a:pt x="65" y="205"/>
                        <a:pt x="0" y="56"/>
                        <a:pt x="37" y="39"/>
                      </a:cubicBezTo>
                      <a:cubicBezTo>
                        <a:pt x="74" y="22"/>
                        <a:pt x="102" y="24"/>
                        <a:pt x="104" y="55"/>
                      </a:cubicBezTo>
                      <a:cubicBezTo>
                        <a:pt x="106" y="87"/>
                        <a:pt x="119" y="156"/>
                        <a:pt x="119" y="156"/>
                      </a:cubicBezTo>
                      <a:cubicBezTo>
                        <a:pt x="119" y="156"/>
                        <a:pt x="181" y="0"/>
                        <a:pt x="209" y="5"/>
                      </a:cubicBezTo>
                      <a:cubicBezTo>
                        <a:pt x="238" y="10"/>
                        <a:pt x="271" y="20"/>
                        <a:pt x="284" y="44"/>
                      </a:cubicBezTo>
                      <a:cubicBezTo>
                        <a:pt x="297" y="69"/>
                        <a:pt x="304" y="96"/>
                        <a:pt x="278" y="128"/>
                      </a:cubicBezTo>
                      <a:cubicBezTo>
                        <a:pt x="252" y="161"/>
                        <a:pt x="223" y="186"/>
                        <a:pt x="223" y="186"/>
                      </a:cubicBezTo>
                      <a:cubicBezTo>
                        <a:pt x="223" y="186"/>
                        <a:pt x="316" y="123"/>
                        <a:pt x="346" y="140"/>
                      </a:cubicBezTo>
                      <a:cubicBezTo>
                        <a:pt x="376" y="157"/>
                        <a:pt x="404" y="181"/>
                        <a:pt x="389" y="228"/>
                      </a:cubicBezTo>
                      <a:cubicBezTo>
                        <a:pt x="374" y="276"/>
                        <a:pt x="322" y="296"/>
                        <a:pt x="229" y="289"/>
                      </a:cubicBezTo>
                      <a:cubicBezTo>
                        <a:pt x="229" y="289"/>
                        <a:pt x="300" y="310"/>
                        <a:pt x="323" y="316"/>
                      </a:cubicBezTo>
                      <a:cubicBezTo>
                        <a:pt x="346" y="321"/>
                        <a:pt x="360" y="343"/>
                        <a:pt x="334" y="376"/>
                      </a:cubicBezTo>
                      <a:cubicBezTo>
                        <a:pt x="308" y="408"/>
                        <a:pt x="236" y="390"/>
                        <a:pt x="153" y="314"/>
                      </a:cubicBezTo>
                      <a:cubicBezTo>
                        <a:pt x="153" y="314"/>
                        <a:pt x="155" y="376"/>
                        <a:pt x="124" y="353"/>
                      </a:cubicBezTo>
                      <a:cubicBezTo>
                        <a:pt x="93" y="331"/>
                        <a:pt x="100" y="297"/>
                        <a:pt x="88" y="287"/>
                      </a:cubicBezTo>
                      <a:cubicBezTo>
                        <a:pt x="75" y="276"/>
                        <a:pt x="23" y="212"/>
                        <a:pt x="65" y="2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1" name="Freeform 538"/>
                <p:cNvSpPr/>
                <p:nvPr/>
              </p:nvSpPr>
              <p:spPr bwMode="auto">
                <a:xfrm>
                  <a:off x="3870" y="2855"/>
                  <a:ext cx="64" cy="36"/>
                </a:xfrm>
                <a:custGeom>
                  <a:avLst/>
                  <a:gdLst>
                    <a:gd name="T0" fmla="*/ 58 w 58"/>
                    <a:gd name="T1" fmla="*/ 0 h 33"/>
                    <a:gd name="T2" fmla="*/ 10 w 58"/>
                    <a:gd name="T3" fmla="*/ 30 h 33"/>
                    <a:gd name="T4" fmla="*/ 58 w 58"/>
                    <a:gd name="T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8" h="33">
                      <a:moveTo>
                        <a:pt x="58" y="0"/>
                      </a:moveTo>
                      <a:cubicBezTo>
                        <a:pt x="58" y="0"/>
                        <a:pt x="0" y="26"/>
                        <a:pt x="10" y="30"/>
                      </a:cubicBezTo>
                      <a:cubicBezTo>
                        <a:pt x="20" y="33"/>
                        <a:pt x="52" y="15"/>
                        <a:pt x="58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2" name="Freeform 539"/>
                <p:cNvSpPr/>
                <p:nvPr/>
              </p:nvSpPr>
              <p:spPr bwMode="auto">
                <a:xfrm>
                  <a:off x="3887" y="2804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3" name="Freeform 540"/>
                <p:cNvSpPr/>
                <p:nvPr/>
              </p:nvSpPr>
              <p:spPr bwMode="auto">
                <a:xfrm>
                  <a:off x="3847" y="2842"/>
                  <a:ext cx="26" cy="23"/>
                </a:xfrm>
                <a:custGeom>
                  <a:avLst/>
                  <a:gdLst>
                    <a:gd name="T0" fmla="*/ 22 w 24"/>
                    <a:gd name="T1" fmla="*/ 15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5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4" name="Freeform 541"/>
                <p:cNvSpPr/>
                <p:nvPr/>
              </p:nvSpPr>
              <p:spPr bwMode="auto">
                <a:xfrm>
                  <a:off x="3849" y="2812"/>
                  <a:ext cx="26" cy="23"/>
                </a:xfrm>
                <a:custGeom>
                  <a:avLst/>
                  <a:gdLst>
                    <a:gd name="T0" fmla="*/ 22 w 23"/>
                    <a:gd name="T1" fmla="*/ 14 h 21"/>
                    <a:gd name="T2" fmla="*/ 9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2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0" y="4"/>
                        <a:pt x="23" y="9"/>
                        <a:pt x="22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5" name="Freeform 542"/>
                <p:cNvSpPr/>
                <p:nvPr/>
              </p:nvSpPr>
              <p:spPr bwMode="auto">
                <a:xfrm>
                  <a:off x="3892" y="2861"/>
                  <a:ext cx="25" cy="24"/>
                </a:xfrm>
                <a:custGeom>
                  <a:avLst/>
                  <a:gdLst>
                    <a:gd name="T0" fmla="*/ 22 w 23"/>
                    <a:gd name="T1" fmla="*/ 15 h 21"/>
                    <a:gd name="T2" fmla="*/ 9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2 w 23"/>
                    <a:gd name="T9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2" y="15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0" y="4"/>
                        <a:pt x="23" y="10"/>
                        <a:pt x="22" y="15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6" name="Freeform 543"/>
                <p:cNvSpPr/>
                <p:nvPr/>
              </p:nvSpPr>
              <p:spPr bwMode="auto">
                <a:xfrm>
                  <a:off x="3900" y="2908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20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7" name="Freeform 544"/>
                <p:cNvSpPr/>
                <p:nvPr/>
              </p:nvSpPr>
              <p:spPr bwMode="auto">
                <a:xfrm>
                  <a:off x="3857" y="2901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8" name="Freeform 545"/>
                <p:cNvSpPr/>
                <p:nvPr/>
              </p:nvSpPr>
              <p:spPr bwMode="auto">
                <a:xfrm>
                  <a:off x="3932" y="2889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9" name="Freeform 546"/>
                <p:cNvSpPr/>
                <p:nvPr/>
              </p:nvSpPr>
              <p:spPr bwMode="auto">
                <a:xfrm>
                  <a:off x="3945" y="2854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0" name="Freeform 547"/>
                <p:cNvSpPr/>
                <p:nvPr/>
              </p:nvSpPr>
              <p:spPr bwMode="auto">
                <a:xfrm>
                  <a:off x="3924" y="2809"/>
                  <a:ext cx="25" cy="24"/>
                </a:xfrm>
                <a:custGeom>
                  <a:avLst/>
                  <a:gdLst>
                    <a:gd name="T0" fmla="*/ 22 w 23"/>
                    <a:gd name="T1" fmla="*/ 15 h 22"/>
                    <a:gd name="T2" fmla="*/ 9 w 23"/>
                    <a:gd name="T3" fmla="*/ 20 h 22"/>
                    <a:gd name="T4" fmla="*/ 2 w 23"/>
                    <a:gd name="T5" fmla="*/ 7 h 22"/>
                    <a:gd name="T6" fmla="*/ 15 w 23"/>
                    <a:gd name="T7" fmla="*/ 2 h 22"/>
                    <a:gd name="T8" fmla="*/ 22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2" y="15"/>
                      </a:moveTo>
                      <a:cubicBezTo>
                        <a:pt x="20" y="19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10" y="0"/>
                        <a:pt x="15" y="2"/>
                      </a:cubicBezTo>
                      <a:cubicBezTo>
                        <a:pt x="20" y="4"/>
                        <a:pt x="23" y="10"/>
                        <a:pt x="22" y="15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1" name="Freeform 548"/>
                <p:cNvSpPr/>
                <p:nvPr/>
              </p:nvSpPr>
              <p:spPr bwMode="auto">
                <a:xfrm>
                  <a:off x="3821" y="2866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2" name="Freeform 549"/>
                <p:cNvSpPr/>
                <p:nvPr/>
              </p:nvSpPr>
              <p:spPr bwMode="auto">
                <a:xfrm>
                  <a:off x="3785" y="2871"/>
                  <a:ext cx="94" cy="147"/>
                </a:xfrm>
                <a:custGeom>
                  <a:avLst/>
                  <a:gdLst>
                    <a:gd name="T0" fmla="*/ 5 w 86"/>
                    <a:gd name="T1" fmla="*/ 0 h 134"/>
                    <a:gd name="T2" fmla="*/ 0 w 86"/>
                    <a:gd name="T3" fmla="*/ 4 h 134"/>
                    <a:gd name="T4" fmla="*/ 22 w 86"/>
                    <a:gd name="T5" fmla="*/ 49 h 134"/>
                    <a:gd name="T6" fmla="*/ 44 w 86"/>
                    <a:gd name="T7" fmla="*/ 74 h 134"/>
                    <a:gd name="T8" fmla="*/ 75 w 86"/>
                    <a:gd name="T9" fmla="*/ 134 h 134"/>
                    <a:gd name="T10" fmla="*/ 78 w 86"/>
                    <a:gd name="T11" fmla="*/ 131 h 134"/>
                    <a:gd name="T12" fmla="*/ 74 w 86"/>
                    <a:gd name="T13" fmla="*/ 68 h 134"/>
                    <a:gd name="T14" fmla="*/ 5 w 86"/>
                    <a:gd name="T15" fmla="*/ 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34">
                      <a:moveTo>
                        <a:pt x="5" y="0"/>
                      </a:moveTo>
                      <a:cubicBezTo>
                        <a:pt x="3" y="0"/>
                        <a:pt x="1" y="1"/>
                        <a:pt x="0" y="4"/>
                      </a:cubicBezTo>
                      <a:cubicBezTo>
                        <a:pt x="0" y="4"/>
                        <a:pt x="11" y="42"/>
                        <a:pt x="22" y="49"/>
                      </a:cubicBezTo>
                      <a:cubicBezTo>
                        <a:pt x="34" y="56"/>
                        <a:pt x="35" y="53"/>
                        <a:pt x="44" y="74"/>
                      </a:cubicBezTo>
                      <a:cubicBezTo>
                        <a:pt x="52" y="92"/>
                        <a:pt x="67" y="134"/>
                        <a:pt x="75" y="134"/>
                      </a:cubicBezTo>
                      <a:cubicBezTo>
                        <a:pt x="76" y="134"/>
                        <a:pt x="77" y="133"/>
                        <a:pt x="78" y="131"/>
                      </a:cubicBezTo>
                      <a:cubicBezTo>
                        <a:pt x="86" y="117"/>
                        <a:pt x="83" y="80"/>
                        <a:pt x="74" y="68"/>
                      </a:cubicBezTo>
                      <a:cubicBezTo>
                        <a:pt x="66" y="58"/>
                        <a:pt x="22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3" name="Freeform 550"/>
                <p:cNvSpPr>
                  <a:spLocks noEditPoints="1"/>
                </p:cNvSpPr>
                <p:nvPr/>
              </p:nvSpPr>
              <p:spPr bwMode="auto">
                <a:xfrm>
                  <a:off x="3806" y="2785"/>
                  <a:ext cx="187" cy="216"/>
                </a:xfrm>
                <a:custGeom>
                  <a:avLst/>
                  <a:gdLst>
                    <a:gd name="T0" fmla="*/ 99 w 171"/>
                    <a:gd name="T1" fmla="*/ 6 h 197"/>
                    <a:gd name="T2" fmla="*/ 87 w 171"/>
                    <a:gd name="T3" fmla="*/ 19 h 197"/>
                    <a:gd name="T4" fmla="*/ 88 w 171"/>
                    <a:gd name="T5" fmla="*/ 20 h 197"/>
                    <a:gd name="T6" fmla="*/ 90 w 171"/>
                    <a:gd name="T7" fmla="*/ 21 h 197"/>
                    <a:gd name="T8" fmla="*/ 99 w 171"/>
                    <a:gd name="T9" fmla="*/ 7 h 197"/>
                    <a:gd name="T10" fmla="*/ 99 w 171"/>
                    <a:gd name="T11" fmla="*/ 6 h 197"/>
                    <a:gd name="T12" fmla="*/ 59 w 171"/>
                    <a:gd name="T13" fmla="*/ 126 h 197"/>
                    <a:gd name="T14" fmla="*/ 55 w 171"/>
                    <a:gd name="T15" fmla="*/ 125 h 197"/>
                    <a:gd name="T16" fmla="*/ 48 w 171"/>
                    <a:gd name="T17" fmla="*/ 113 h 197"/>
                    <a:gd name="T18" fmla="*/ 57 w 171"/>
                    <a:gd name="T19" fmla="*/ 107 h 197"/>
                    <a:gd name="T20" fmla="*/ 61 w 171"/>
                    <a:gd name="T21" fmla="*/ 108 h 197"/>
                    <a:gd name="T22" fmla="*/ 68 w 171"/>
                    <a:gd name="T23" fmla="*/ 120 h 197"/>
                    <a:gd name="T24" fmla="*/ 59 w 171"/>
                    <a:gd name="T25" fmla="*/ 126 h 197"/>
                    <a:gd name="T26" fmla="*/ 20 w 171"/>
                    <a:gd name="T27" fmla="*/ 0 h 197"/>
                    <a:gd name="T28" fmla="*/ 28 w 171"/>
                    <a:gd name="T29" fmla="*/ 76 h 197"/>
                    <a:gd name="T30" fmla="*/ 5 w 171"/>
                    <a:gd name="T31" fmla="*/ 42 h 197"/>
                    <a:gd name="T32" fmla="*/ 3 w 171"/>
                    <a:gd name="T33" fmla="*/ 41 h 197"/>
                    <a:gd name="T34" fmla="*/ 8 w 171"/>
                    <a:gd name="T35" fmla="*/ 63 h 197"/>
                    <a:gd name="T36" fmla="*/ 17 w 171"/>
                    <a:gd name="T37" fmla="*/ 78 h 197"/>
                    <a:gd name="T38" fmla="*/ 24 w 171"/>
                    <a:gd name="T39" fmla="*/ 75 h 197"/>
                    <a:gd name="T40" fmla="*/ 28 w 171"/>
                    <a:gd name="T41" fmla="*/ 76 h 197"/>
                    <a:gd name="T42" fmla="*/ 35 w 171"/>
                    <a:gd name="T43" fmla="*/ 88 h 197"/>
                    <a:gd name="T44" fmla="*/ 27 w 171"/>
                    <a:gd name="T45" fmla="*/ 94 h 197"/>
                    <a:gd name="T46" fmla="*/ 33 w 171"/>
                    <a:gd name="T47" fmla="*/ 102 h 197"/>
                    <a:gd name="T48" fmla="*/ 129 w 171"/>
                    <a:gd name="T49" fmla="*/ 197 h 197"/>
                    <a:gd name="T50" fmla="*/ 129 w 171"/>
                    <a:gd name="T51" fmla="*/ 197 h 197"/>
                    <a:gd name="T52" fmla="*/ 101 w 171"/>
                    <a:gd name="T53" fmla="*/ 168 h 197"/>
                    <a:gd name="T54" fmla="*/ 70 w 171"/>
                    <a:gd name="T55" fmla="*/ 138 h 197"/>
                    <a:gd name="T56" fmla="*/ 72 w 171"/>
                    <a:gd name="T57" fmla="*/ 139 h 197"/>
                    <a:gd name="T58" fmla="*/ 161 w 171"/>
                    <a:gd name="T59" fmla="*/ 184 h 197"/>
                    <a:gd name="T60" fmla="*/ 162 w 171"/>
                    <a:gd name="T61" fmla="*/ 184 h 197"/>
                    <a:gd name="T62" fmla="*/ 89 w 171"/>
                    <a:gd name="T63" fmla="*/ 138 h 197"/>
                    <a:gd name="T64" fmla="*/ 150 w 171"/>
                    <a:gd name="T65" fmla="*/ 118 h 197"/>
                    <a:gd name="T66" fmla="*/ 151 w 171"/>
                    <a:gd name="T67" fmla="*/ 118 h 197"/>
                    <a:gd name="T68" fmla="*/ 136 w 171"/>
                    <a:gd name="T69" fmla="*/ 119 h 197"/>
                    <a:gd name="T70" fmla="*/ 107 w 171"/>
                    <a:gd name="T71" fmla="*/ 120 h 197"/>
                    <a:gd name="T72" fmla="*/ 107 w 171"/>
                    <a:gd name="T73" fmla="*/ 126 h 197"/>
                    <a:gd name="T74" fmla="*/ 99 w 171"/>
                    <a:gd name="T75" fmla="*/ 132 h 197"/>
                    <a:gd name="T76" fmla="*/ 94 w 171"/>
                    <a:gd name="T77" fmla="*/ 131 h 197"/>
                    <a:gd name="T78" fmla="*/ 88 w 171"/>
                    <a:gd name="T79" fmla="*/ 119 h 197"/>
                    <a:gd name="T80" fmla="*/ 78 w 171"/>
                    <a:gd name="T81" fmla="*/ 116 h 197"/>
                    <a:gd name="T82" fmla="*/ 116 w 171"/>
                    <a:gd name="T83" fmla="*/ 100 h 197"/>
                    <a:gd name="T84" fmla="*/ 51 w 171"/>
                    <a:gd name="T85" fmla="*/ 98 h 197"/>
                    <a:gd name="T86" fmla="*/ 80 w 171"/>
                    <a:gd name="T87" fmla="*/ 36 h 197"/>
                    <a:gd name="T88" fmla="*/ 76 w 171"/>
                    <a:gd name="T89" fmla="*/ 32 h 197"/>
                    <a:gd name="T90" fmla="*/ 55 w 171"/>
                    <a:gd name="T91" fmla="*/ 55 h 197"/>
                    <a:gd name="T92" fmla="*/ 60 w 171"/>
                    <a:gd name="T93" fmla="*/ 67 h 197"/>
                    <a:gd name="T94" fmla="*/ 51 w 171"/>
                    <a:gd name="T95" fmla="*/ 72 h 197"/>
                    <a:gd name="T96" fmla="*/ 47 w 171"/>
                    <a:gd name="T97" fmla="*/ 71 h 197"/>
                    <a:gd name="T98" fmla="*/ 40 w 171"/>
                    <a:gd name="T99" fmla="*/ 59 h 197"/>
                    <a:gd name="T100" fmla="*/ 44 w 171"/>
                    <a:gd name="T101" fmla="*/ 55 h 197"/>
                    <a:gd name="T102" fmla="*/ 20 w 171"/>
                    <a:gd name="T103" fmla="*/ 0 h 197"/>
                    <a:gd name="T104" fmla="*/ 20 w 171"/>
                    <a:gd name="T105" fmla="*/ 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71" h="197">
                      <a:moveTo>
                        <a:pt x="99" y="6"/>
                      </a:moveTo>
                      <a:cubicBezTo>
                        <a:pt x="99" y="6"/>
                        <a:pt x="94" y="12"/>
                        <a:pt x="87" y="19"/>
                      </a:cubicBezTo>
                      <a:cubicBezTo>
                        <a:pt x="87" y="20"/>
                        <a:pt x="88" y="20"/>
                        <a:pt x="88" y="20"/>
                      </a:cubicBezTo>
                      <a:cubicBezTo>
                        <a:pt x="89" y="20"/>
                        <a:pt x="90" y="20"/>
                        <a:pt x="90" y="21"/>
                      </a:cubicBezTo>
                      <a:cubicBezTo>
                        <a:pt x="94" y="13"/>
                        <a:pt x="98" y="8"/>
                        <a:pt x="99" y="7"/>
                      </a:cubicBezTo>
                      <a:cubicBezTo>
                        <a:pt x="99" y="7"/>
                        <a:pt x="99" y="6"/>
                        <a:pt x="99" y="6"/>
                      </a:cubicBezTo>
                      <a:moveTo>
                        <a:pt x="59" y="126"/>
                      </a:moveTo>
                      <a:cubicBezTo>
                        <a:pt x="58" y="126"/>
                        <a:pt x="56" y="125"/>
                        <a:pt x="55" y="125"/>
                      </a:cubicBezTo>
                      <a:cubicBezTo>
                        <a:pt x="50" y="123"/>
                        <a:pt x="47" y="117"/>
                        <a:pt x="48" y="113"/>
                      </a:cubicBezTo>
                      <a:cubicBezTo>
                        <a:pt x="50" y="109"/>
                        <a:pt x="53" y="107"/>
                        <a:pt x="57" y="107"/>
                      </a:cubicBezTo>
                      <a:cubicBezTo>
                        <a:pt x="59" y="107"/>
                        <a:pt x="60" y="107"/>
                        <a:pt x="61" y="108"/>
                      </a:cubicBezTo>
                      <a:cubicBezTo>
                        <a:pt x="67" y="110"/>
                        <a:pt x="70" y="115"/>
                        <a:pt x="68" y="120"/>
                      </a:cubicBezTo>
                      <a:cubicBezTo>
                        <a:pt x="67" y="123"/>
                        <a:pt x="63" y="126"/>
                        <a:pt x="59" y="126"/>
                      </a:cubicBezTo>
                      <a:moveTo>
                        <a:pt x="20" y="0"/>
                      </a:moveTo>
                      <a:cubicBezTo>
                        <a:pt x="16" y="0"/>
                        <a:pt x="28" y="76"/>
                        <a:pt x="28" y="76"/>
                      </a:cubicBezTo>
                      <a:cubicBezTo>
                        <a:pt x="28" y="76"/>
                        <a:pt x="11" y="47"/>
                        <a:pt x="5" y="42"/>
                      </a:cubicBez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0" y="41"/>
                        <a:pt x="8" y="63"/>
                        <a:pt x="8" y="63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9" y="76"/>
                        <a:pt x="22" y="75"/>
                        <a:pt x="24" y="75"/>
                      </a:cubicBezTo>
                      <a:cubicBezTo>
                        <a:pt x="26" y="75"/>
                        <a:pt x="27" y="75"/>
                        <a:pt x="28" y="76"/>
                      </a:cubicBezTo>
                      <a:cubicBezTo>
                        <a:pt x="34" y="78"/>
                        <a:pt x="37" y="83"/>
                        <a:pt x="35" y="88"/>
                      </a:cubicBezTo>
                      <a:cubicBezTo>
                        <a:pt x="34" y="91"/>
                        <a:pt x="31" y="93"/>
                        <a:pt x="27" y="94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3" y="117"/>
                        <a:pt x="119" y="193"/>
                        <a:pt x="129" y="197"/>
                      </a:cubicBezTo>
                      <a:cubicBezTo>
                        <a:pt x="129" y="197"/>
                        <a:pt x="129" y="197"/>
                        <a:pt x="129" y="197"/>
                      </a:cubicBezTo>
                      <a:cubicBezTo>
                        <a:pt x="132" y="197"/>
                        <a:pt x="116" y="182"/>
                        <a:pt x="101" y="168"/>
                      </a:cubicBezTo>
                      <a:cubicBezTo>
                        <a:pt x="85" y="153"/>
                        <a:pt x="69" y="138"/>
                        <a:pt x="70" y="138"/>
                      </a:cubicBezTo>
                      <a:cubicBezTo>
                        <a:pt x="70" y="138"/>
                        <a:pt x="71" y="139"/>
                        <a:pt x="72" y="139"/>
                      </a:cubicBezTo>
                      <a:cubicBezTo>
                        <a:pt x="87" y="151"/>
                        <a:pt x="148" y="182"/>
                        <a:pt x="161" y="184"/>
                      </a:cubicBezTo>
                      <a:cubicBezTo>
                        <a:pt x="162" y="184"/>
                        <a:pt x="162" y="184"/>
                        <a:pt x="162" y="184"/>
                      </a:cubicBezTo>
                      <a:cubicBezTo>
                        <a:pt x="171" y="184"/>
                        <a:pt x="89" y="138"/>
                        <a:pt x="89" y="138"/>
                      </a:cubicBezTo>
                      <a:cubicBezTo>
                        <a:pt x="89" y="138"/>
                        <a:pt x="138" y="119"/>
                        <a:pt x="150" y="118"/>
                      </a:cubicBezTo>
                      <a:cubicBezTo>
                        <a:pt x="151" y="118"/>
                        <a:pt x="151" y="118"/>
                        <a:pt x="151" y="118"/>
                      </a:cubicBezTo>
                      <a:cubicBezTo>
                        <a:pt x="150" y="118"/>
                        <a:pt x="144" y="118"/>
                        <a:pt x="136" y="119"/>
                      </a:cubicBezTo>
                      <a:cubicBezTo>
                        <a:pt x="128" y="119"/>
                        <a:pt x="117" y="120"/>
                        <a:pt x="107" y="120"/>
                      </a:cubicBezTo>
                      <a:cubicBezTo>
                        <a:pt x="108" y="122"/>
                        <a:pt x="108" y="124"/>
                        <a:pt x="107" y="126"/>
                      </a:cubicBezTo>
                      <a:cubicBezTo>
                        <a:pt x="106" y="130"/>
                        <a:pt x="103" y="132"/>
                        <a:pt x="99" y="132"/>
                      </a:cubicBezTo>
                      <a:cubicBezTo>
                        <a:pt x="97" y="132"/>
                        <a:pt x="96" y="132"/>
                        <a:pt x="94" y="131"/>
                      </a:cubicBezTo>
                      <a:cubicBezTo>
                        <a:pt x="89" y="129"/>
                        <a:pt x="86" y="124"/>
                        <a:pt x="88" y="119"/>
                      </a:cubicBezTo>
                      <a:cubicBezTo>
                        <a:pt x="83" y="118"/>
                        <a:pt x="79" y="118"/>
                        <a:pt x="78" y="116"/>
                      </a:cubicBezTo>
                      <a:cubicBezTo>
                        <a:pt x="70" y="111"/>
                        <a:pt x="95" y="104"/>
                        <a:pt x="116" y="100"/>
                      </a:cubicBezTo>
                      <a:cubicBezTo>
                        <a:pt x="91" y="100"/>
                        <a:pt x="56" y="98"/>
                        <a:pt x="51" y="98"/>
                      </a:cubicBezTo>
                      <a:cubicBezTo>
                        <a:pt x="46" y="98"/>
                        <a:pt x="65" y="63"/>
                        <a:pt x="80" y="36"/>
                      </a:cubicBezTo>
                      <a:cubicBezTo>
                        <a:pt x="78" y="35"/>
                        <a:pt x="77" y="34"/>
                        <a:pt x="76" y="32"/>
                      </a:cubicBezTo>
                      <a:cubicBezTo>
                        <a:pt x="68" y="40"/>
                        <a:pt x="60" y="49"/>
                        <a:pt x="55" y="55"/>
                      </a:cubicBezTo>
                      <a:cubicBezTo>
                        <a:pt x="59" y="58"/>
                        <a:pt x="61" y="62"/>
                        <a:pt x="60" y="67"/>
                      </a:cubicBezTo>
                      <a:cubicBezTo>
                        <a:pt x="59" y="70"/>
                        <a:pt x="55" y="72"/>
                        <a:pt x="51" y="72"/>
                      </a:cubicBezTo>
                      <a:cubicBezTo>
                        <a:pt x="50" y="72"/>
                        <a:pt x="48" y="72"/>
                        <a:pt x="47" y="71"/>
                      </a:cubicBezTo>
                      <a:cubicBezTo>
                        <a:pt x="41" y="69"/>
                        <a:pt x="38" y="64"/>
                        <a:pt x="40" y="59"/>
                      </a:cubicBezTo>
                      <a:cubicBezTo>
                        <a:pt x="41" y="57"/>
                        <a:pt x="42" y="56"/>
                        <a:pt x="44" y="55"/>
                      </a:cubicBezTo>
                      <a:cubicBezTo>
                        <a:pt x="37" y="39"/>
                        <a:pt x="24" y="6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4" name="Freeform 551"/>
                <p:cNvSpPr/>
                <p:nvPr/>
              </p:nvSpPr>
              <p:spPr bwMode="auto">
                <a:xfrm>
                  <a:off x="3889" y="2806"/>
                  <a:ext cx="15" cy="18"/>
                </a:xfrm>
                <a:custGeom>
                  <a:avLst/>
                  <a:gdLst>
                    <a:gd name="T0" fmla="*/ 11 w 14"/>
                    <a:gd name="T1" fmla="*/ 0 h 17"/>
                    <a:gd name="T2" fmla="*/ 0 w 14"/>
                    <a:gd name="T3" fmla="*/ 13 h 17"/>
                    <a:gd name="T4" fmla="*/ 4 w 14"/>
                    <a:gd name="T5" fmla="*/ 17 h 17"/>
                    <a:gd name="T6" fmla="*/ 14 w 14"/>
                    <a:gd name="T7" fmla="*/ 2 h 17"/>
                    <a:gd name="T8" fmla="*/ 12 w 14"/>
                    <a:gd name="T9" fmla="*/ 1 h 17"/>
                    <a:gd name="T10" fmla="*/ 11 w 14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7">
                      <a:moveTo>
                        <a:pt x="11" y="0"/>
                      </a:moveTo>
                      <a:cubicBezTo>
                        <a:pt x="8" y="4"/>
                        <a:pt x="4" y="8"/>
                        <a:pt x="0" y="13"/>
                      </a:cubicBezTo>
                      <a:cubicBezTo>
                        <a:pt x="1" y="15"/>
                        <a:pt x="2" y="16"/>
                        <a:pt x="4" y="17"/>
                      </a:cubicBezTo>
                      <a:cubicBezTo>
                        <a:pt x="8" y="12"/>
                        <a:pt x="11" y="6"/>
                        <a:pt x="14" y="2"/>
                      </a:cubicBezTo>
                      <a:cubicBezTo>
                        <a:pt x="14" y="1"/>
                        <a:pt x="13" y="1"/>
                        <a:pt x="12" y="1"/>
                      </a:cubicBezTo>
                      <a:cubicBezTo>
                        <a:pt x="12" y="1"/>
                        <a:pt x="11" y="1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5" name="Freeform 552"/>
                <p:cNvSpPr/>
                <p:nvPr/>
              </p:nvSpPr>
              <p:spPr bwMode="auto">
                <a:xfrm>
                  <a:off x="3847" y="2845"/>
                  <a:ext cx="25" cy="19"/>
                </a:xfrm>
                <a:custGeom>
                  <a:avLst/>
                  <a:gdLst>
                    <a:gd name="T0" fmla="*/ 6 w 23"/>
                    <a:gd name="T1" fmla="*/ 0 h 17"/>
                    <a:gd name="T2" fmla="*/ 2 w 23"/>
                    <a:gd name="T3" fmla="*/ 4 h 17"/>
                    <a:gd name="T4" fmla="*/ 9 w 23"/>
                    <a:gd name="T5" fmla="*/ 16 h 17"/>
                    <a:gd name="T6" fmla="*/ 13 w 23"/>
                    <a:gd name="T7" fmla="*/ 17 h 17"/>
                    <a:gd name="T8" fmla="*/ 22 w 23"/>
                    <a:gd name="T9" fmla="*/ 12 h 17"/>
                    <a:gd name="T10" fmla="*/ 17 w 23"/>
                    <a:gd name="T11" fmla="*/ 0 h 17"/>
                    <a:gd name="T12" fmla="*/ 12 w 23"/>
                    <a:gd name="T13" fmla="*/ 8 h 17"/>
                    <a:gd name="T14" fmla="*/ 12 w 23"/>
                    <a:gd name="T15" fmla="*/ 8 h 17"/>
                    <a:gd name="T16" fmla="*/ 6 w 23"/>
                    <a:gd name="T1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7">
                      <a:moveTo>
                        <a:pt x="6" y="0"/>
                      </a:moveTo>
                      <a:cubicBezTo>
                        <a:pt x="4" y="1"/>
                        <a:pt x="3" y="2"/>
                        <a:pt x="2" y="4"/>
                      </a:cubicBezTo>
                      <a:cubicBezTo>
                        <a:pt x="0" y="9"/>
                        <a:pt x="3" y="14"/>
                        <a:pt x="9" y="16"/>
                      </a:cubicBezTo>
                      <a:cubicBezTo>
                        <a:pt x="10" y="17"/>
                        <a:pt x="12" y="17"/>
                        <a:pt x="13" y="17"/>
                      </a:cubicBezTo>
                      <a:cubicBezTo>
                        <a:pt x="17" y="17"/>
                        <a:pt x="21" y="15"/>
                        <a:pt x="22" y="12"/>
                      </a:cubicBezTo>
                      <a:cubicBezTo>
                        <a:pt x="23" y="7"/>
                        <a:pt x="21" y="3"/>
                        <a:pt x="17" y="0"/>
                      </a:cubicBezTo>
                      <a:cubicBezTo>
                        <a:pt x="14" y="4"/>
                        <a:pt x="12" y="7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1" y="8"/>
                        <a:pt x="9" y="5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6" name="Freeform 553"/>
                <p:cNvSpPr/>
                <p:nvPr/>
              </p:nvSpPr>
              <p:spPr bwMode="auto">
                <a:xfrm>
                  <a:off x="3900" y="2915"/>
                  <a:ext cx="24" cy="14"/>
                </a:xfrm>
                <a:custGeom>
                  <a:avLst/>
                  <a:gdLst>
                    <a:gd name="T0" fmla="*/ 2 w 22"/>
                    <a:gd name="T1" fmla="*/ 0 h 13"/>
                    <a:gd name="T2" fmla="*/ 8 w 22"/>
                    <a:gd name="T3" fmla="*/ 12 h 13"/>
                    <a:gd name="T4" fmla="*/ 13 w 22"/>
                    <a:gd name="T5" fmla="*/ 13 h 13"/>
                    <a:gd name="T6" fmla="*/ 21 w 22"/>
                    <a:gd name="T7" fmla="*/ 7 h 13"/>
                    <a:gd name="T8" fmla="*/ 21 w 22"/>
                    <a:gd name="T9" fmla="*/ 1 h 13"/>
                    <a:gd name="T10" fmla="*/ 21 w 22"/>
                    <a:gd name="T11" fmla="*/ 1 h 13"/>
                    <a:gd name="T12" fmla="*/ 2 w 22"/>
                    <a:gd name="T1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3">
                      <a:moveTo>
                        <a:pt x="2" y="0"/>
                      </a:moveTo>
                      <a:cubicBezTo>
                        <a:pt x="0" y="5"/>
                        <a:pt x="3" y="10"/>
                        <a:pt x="8" y="12"/>
                      </a:cubicBezTo>
                      <a:cubicBezTo>
                        <a:pt x="10" y="13"/>
                        <a:pt x="11" y="13"/>
                        <a:pt x="13" y="13"/>
                      </a:cubicBezTo>
                      <a:cubicBezTo>
                        <a:pt x="17" y="13"/>
                        <a:pt x="20" y="11"/>
                        <a:pt x="21" y="7"/>
                      </a:cubicBezTo>
                      <a:cubicBezTo>
                        <a:pt x="22" y="5"/>
                        <a:pt x="22" y="3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14" y="1"/>
                        <a:pt x="7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7" name="Freeform 554"/>
                <p:cNvSpPr/>
                <p:nvPr/>
              </p:nvSpPr>
              <p:spPr bwMode="auto">
                <a:xfrm>
                  <a:off x="3857" y="2902"/>
                  <a:ext cx="25" cy="21"/>
                </a:xfrm>
                <a:custGeom>
                  <a:avLst/>
                  <a:gdLst>
                    <a:gd name="T0" fmla="*/ 10 w 23"/>
                    <a:gd name="T1" fmla="*/ 0 h 19"/>
                    <a:gd name="T2" fmla="*/ 1 w 23"/>
                    <a:gd name="T3" fmla="*/ 6 h 19"/>
                    <a:gd name="T4" fmla="*/ 8 w 23"/>
                    <a:gd name="T5" fmla="*/ 18 h 19"/>
                    <a:gd name="T6" fmla="*/ 12 w 23"/>
                    <a:gd name="T7" fmla="*/ 19 h 19"/>
                    <a:gd name="T8" fmla="*/ 21 w 23"/>
                    <a:gd name="T9" fmla="*/ 13 h 19"/>
                    <a:gd name="T10" fmla="*/ 14 w 23"/>
                    <a:gd name="T11" fmla="*/ 1 h 19"/>
                    <a:gd name="T12" fmla="*/ 10 w 23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9">
                      <a:moveTo>
                        <a:pt x="10" y="0"/>
                      </a:moveTo>
                      <a:cubicBezTo>
                        <a:pt x="6" y="0"/>
                        <a:pt x="3" y="2"/>
                        <a:pt x="1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9"/>
                        <a:pt x="12" y="19"/>
                      </a:cubicBezTo>
                      <a:cubicBezTo>
                        <a:pt x="16" y="19"/>
                        <a:pt x="20" y="16"/>
                        <a:pt x="21" y="13"/>
                      </a:cubicBezTo>
                      <a:cubicBezTo>
                        <a:pt x="23" y="8"/>
                        <a:pt x="20" y="3"/>
                        <a:pt x="14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8" name="Freeform 555"/>
                <p:cNvSpPr/>
                <p:nvPr/>
              </p:nvSpPr>
              <p:spPr bwMode="auto">
                <a:xfrm>
                  <a:off x="3824" y="2867"/>
                  <a:ext cx="22" cy="21"/>
                </a:xfrm>
                <a:custGeom>
                  <a:avLst/>
                  <a:gdLst>
                    <a:gd name="T0" fmla="*/ 7 w 20"/>
                    <a:gd name="T1" fmla="*/ 0 h 19"/>
                    <a:gd name="T2" fmla="*/ 0 w 20"/>
                    <a:gd name="T3" fmla="*/ 3 h 19"/>
                    <a:gd name="T4" fmla="*/ 10 w 20"/>
                    <a:gd name="T5" fmla="*/ 19 h 19"/>
                    <a:gd name="T6" fmla="*/ 18 w 20"/>
                    <a:gd name="T7" fmla="*/ 13 h 19"/>
                    <a:gd name="T8" fmla="*/ 11 w 20"/>
                    <a:gd name="T9" fmla="*/ 1 h 19"/>
                    <a:gd name="T10" fmla="*/ 7 w 20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19">
                      <a:moveTo>
                        <a:pt x="7" y="0"/>
                      </a:moveTo>
                      <a:cubicBezTo>
                        <a:pt x="5" y="0"/>
                        <a:pt x="2" y="1"/>
                        <a:pt x="0" y="3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4" y="18"/>
                        <a:pt x="17" y="16"/>
                        <a:pt x="18" y="13"/>
                      </a:cubicBezTo>
                      <a:cubicBezTo>
                        <a:pt x="20" y="8"/>
                        <a:pt x="17" y="3"/>
                        <a:pt x="11" y="1"/>
                      </a:cubicBezTo>
                      <a:cubicBezTo>
                        <a:pt x="10" y="0"/>
                        <a:pt x="9" y="0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9" name="Freeform 556"/>
                <p:cNvSpPr>
                  <a:spLocks noEditPoints="1"/>
                </p:cNvSpPr>
                <p:nvPr/>
              </p:nvSpPr>
              <p:spPr bwMode="auto">
                <a:xfrm>
                  <a:off x="3933" y="2893"/>
                  <a:ext cx="26" cy="2"/>
                </a:xfrm>
                <a:custGeom>
                  <a:avLst/>
                  <a:gdLst>
                    <a:gd name="T0" fmla="*/ 1 w 24"/>
                    <a:gd name="T1" fmla="*/ 1 h 2"/>
                    <a:gd name="T2" fmla="*/ 0 w 24"/>
                    <a:gd name="T3" fmla="*/ 1 h 2"/>
                    <a:gd name="T4" fmla="*/ 1 w 24"/>
                    <a:gd name="T5" fmla="*/ 1 h 2"/>
                    <a:gd name="T6" fmla="*/ 1 w 24"/>
                    <a:gd name="T7" fmla="*/ 1 h 2"/>
                    <a:gd name="T8" fmla="*/ 17 w 24"/>
                    <a:gd name="T9" fmla="*/ 0 h 2"/>
                    <a:gd name="T10" fmla="*/ 19 w 24"/>
                    <a:gd name="T11" fmla="*/ 2 h 2"/>
                    <a:gd name="T12" fmla="*/ 21 w 24"/>
                    <a:gd name="T13" fmla="*/ 0 h 2"/>
                    <a:gd name="T14" fmla="*/ 17 w 24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moveTo>
                        <a:pt x="17" y="0"/>
                      </a:moveTo>
                      <a:cubicBezTo>
                        <a:pt x="18" y="1"/>
                        <a:pt x="18" y="1"/>
                        <a:pt x="19" y="2"/>
                      </a:cubicBezTo>
                      <a:cubicBezTo>
                        <a:pt x="23" y="1"/>
                        <a:pt x="24" y="1"/>
                        <a:pt x="21" y="0"/>
                      </a:cubicBezTo>
                      <a:cubicBezTo>
                        <a:pt x="20" y="0"/>
                        <a:pt x="1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0" name="Freeform 557"/>
                <p:cNvSpPr/>
                <p:nvPr/>
              </p:nvSpPr>
              <p:spPr bwMode="auto">
                <a:xfrm>
                  <a:off x="3934" y="2893"/>
                  <a:ext cx="19" cy="2"/>
                </a:xfrm>
                <a:custGeom>
                  <a:avLst/>
                  <a:gdLst>
                    <a:gd name="T0" fmla="*/ 14 w 18"/>
                    <a:gd name="T1" fmla="*/ 0 h 2"/>
                    <a:gd name="T2" fmla="*/ 0 w 18"/>
                    <a:gd name="T3" fmla="*/ 1 h 2"/>
                    <a:gd name="T4" fmla="*/ 0 w 18"/>
                    <a:gd name="T5" fmla="*/ 1 h 2"/>
                    <a:gd name="T6" fmla="*/ 13 w 18"/>
                    <a:gd name="T7" fmla="*/ 2 h 2"/>
                    <a:gd name="T8" fmla="*/ 18 w 18"/>
                    <a:gd name="T9" fmla="*/ 2 h 2"/>
                    <a:gd name="T10" fmla="*/ 16 w 18"/>
                    <a:gd name="T11" fmla="*/ 0 h 2"/>
                    <a:gd name="T12" fmla="*/ 14 w 18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">
                      <a:moveTo>
                        <a:pt x="14" y="0"/>
                      </a:moveTo>
                      <a:cubicBezTo>
                        <a:pt x="10" y="0"/>
                        <a:pt x="5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2"/>
                        <a:pt x="9" y="2"/>
                        <a:pt x="13" y="2"/>
                      </a:cubicBezTo>
                      <a:cubicBezTo>
                        <a:pt x="15" y="2"/>
                        <a:pt x="16" y="2"/>
                        <a:pt x="18" y="2"/>
                      </a:cubicBezTo>
                      <a:cubicBezTo>
                        <a:pt x="17" y="1"/>
                        <a:pt x="17" y="1"/>
                        <a:pt x="16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1" name="Freeform 558"/>
                <p:cNvSpPr/>
                <p:nvPr/>
              </p:nvSpPr>
              <p:spPr bwMode="auto">
                <a:xfrm>
                  <a:off x="3959" y="2999"/>
                  <a:ext cx="124" cy="52"/>
                </a:xfrm>
                <a:custGeom>
                  <a:avLst/>
                  <a:gdLst>
                    <a:gd name="T0" fmla="*/ 11 w 113"/>
                    <a:gd name="T1" fmla="*/ 0 h 48"/>
                    <a:gd name="T2" fmla="*/ 19 w 113"/>
                    <a:gd name="T3" fmla="*/ 25 h 48"/>
                    <a:gd name="T4" fmla="*/ 87 w 113"/>
                    <a:gd name="T5" fmla="*/ 48 h 48"/>
                    <a:gd name="T6" fmla="*/ 95 w 113"/>
                    <a:gd name="T7" fmla="*/ 47 h 48"/>
                    <a:gd name="T8" fmla="*/ 110 w 113"/>
                    <a:gd name="T9" fmla="*/ 14 h 48"/>
                    <a:gd name="T10" fmla="*/ 105 w 113"/>
                    <a:gd name="T11" fmla="*/ 9 h 48"/>
                    <a:gd name="T12" fmla="*/ 66 w 113"/>
                    <a:gd name="T13" fmla="*/ 25 h 48"/>
                    <a:gd name="T14" fmla="*/ 65 w 113"/>
                    <a:gd name="T15" fmla="*/ 25 h 48"/>
                    <a:gd name="T16" fmla="*/ 14 w 113"/>
                    <a:gd name="T17" fmla="*/ 0 h 48"/>
                    <a:gd name="T18" fmla="*/ 11 w 113"/>
                    <a:gd name="T19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3" h="48">
                      <a:moveTo>
                        <a:pt x="11" y="0"/>
                      </a:moveTo>
                      <a:cubicBezTo>
                        <a:pt x="0" y="0"/>
                        <a:pt x="8" y="13"/>
                        <a:pt x="19" y="25"/>
                      </a:cubicBezTo>
                      <a:cubicBezTo>
                        <a:pt x="30" y="36"/>
                        <a:pt x="65" y="48"/>
                        <a:pt x="87" y="48"/>
                      </a:cubicBezTo>
                      <a:cubicBezTo>
                        <a:pt x="90" y="48"/>
                        <a:pt x="92" y="48"/>
                        <a:pt x="95" y="47"/>
                      </a:cubicBezTo>
                      <a:cubicBezTo>
                        <a:pt x="113" y="43"/>
                        <a:pt x="110" y="14"/>
                        <a:pt x="110" y="14"/>
                      </a:cubicBezTo>
                      <a:cubicBezTo>
                        <a:pt x="109" y="10"/>
                        <a:pt x="108" y="9"/>
                        <a:pt x="105" y="9"/>
                      </a:cubicBezTo>
                      <a:cubicBezTo>
                        <a:pt x="97" y="9"/>
                        <a:pt x="80" y="24"/>
                        <a:pt x="66" y="25"/>
                      </a:cubicBezTo>
                      <a:cubicBezTo>
                        <a:pt x="66" y="25"/>
                        <a:pt x="65" y="25"/>
                        <a:pt x="65" y="25"/>
                      </a:cubicBezTo>
                      <a:cubicBezTo>
                        <a:pt x="48" y="25"/>
                        <a:pt x="29" y="3"/>
                        <a:pt x="14" y="0"/>
                      </a:cubicBezTo>
                      <a:cubicBezTo>
                        <a:pt x="13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2" name="Freeform 559"/>
                <p:cNvSpPr/>
                <p:nvPr/>
              </p:nvSpPr>
              <p:spPr bwMode="auto">
                <a:xfrm>
                  <a:off x="3764" y="2673"/>
                  <a:ext cx="57" cy="153"/>
                </a:xfrm>
                <a:custGeom>
                  <a:avLst/>
                  <a:gdLst>
                    <a:gd name="T0" fmla="*/ 29 w 52"/>
                    <a:gd name="T1" fmla="*/ 0 h 140"/>
                    <a:gd name="T2" fmla="*/ 2 w 52"/>
                    <a:gd name="T3" fmla="*/ 14 h 140"/>
                    <a:gd name="T4" fmla="*/ 11 w 52"/>
                    <a:gd name="T5" fmla="*/ 87 h 140"/>
                    <a:gd name="T6" fmla="*/ 35 w 52"/>
                    <a:gd name="T7" fmla="*/ 140 h 140"/>
                    <a:gd name="T8" fmla="*/ 35 w 52"/>
                    <a:gd name="T9" fmla="*/ 135 h 140"/>
                    <a:gd name="T10" fmla="*/ 16 w 52"/>
                    <a:gd name="T11" fmla="*/ 44 h 140"/>
                    <a:gd name="T12" fmla="*/ 44 w 52"/>
                    <a:gd name="T13" fmla="*/ 13 h 140"/>
                    <a:gd name="T14" fmla="*/ 43 w 52"/>
                    <a:gd name="T15" fmla="*/ 1 h 140"/>
                    <a:gd name="T16" fmla="*/ 29 w 52"/>
                    <a:gd name="T17" fmla="*/ 0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2" h="140">
                      <a:moveTo>
                        <a:pt x="29" y="0"/>
                      </a:moveTo>
                      <a:cubicBezTo>
                        <a:pt x="17" y="0"/>
                        <a:pt x="3" y="3"/>
                        <a:pt x="2" y="14"/>
                      </a:cubicBezTo>
                      <a:cubicBezTo>
                        <a:pt x="0" y="33"/>
                        <a:pt x="2" y="59"/>
                        <a:pt x="11" y="87"/>
                      </a:cubicBezTo>
                      <a:cubicBezTo>
                        <a:pt x="18" y="110"/>
                        <a:pt x="32" y="140"/>
                        <a:pt x="35" y="140"/>
                      </a:cubicBezTo>
                      <a:cubicBezTo>
                        <a:pt x="36" y="140"/>
                        <a:pt x="36" y="139"/>
                        <a:pt x="35" y="135"/>
                      </a:cubicBezTo>
                      <a:cubicBezTo>
                        <a:pt x="30" y="117"/>
                        <a:pt x="10" y="59"/>
                        <a:pt x="16" y="44"/>
                      </a:cubicBezTo>
                      <a:cubicBezTo>
                        <a:pt x="21" y="30"/>
                        <a:pt x="36" y="18"/>
                        <a:pt x="44" y="13"/>
                      </a:cubicBezTo>
                      <a:cubicBezTo>
                        <a:pt x="52" y="7"/>
                        <a:pt x="44" y="5"/>
                        <a:pt x="43" y="1"/>
                      </a:cubicBezTo>
                      <a:cubicBezTo>
                        <a:pt x="43" y="1"/>
                        <a:pt x="36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3" name="Freeform 560"/>
                <p:cNvSpPr/>
                <p:nvPr/>
              </p:nvSpPr>
              <p:spPr bwMode="auto">
                <a:xfrm>
                  <a:off x="3253" y="2195"/>
                  <a:ext cx="52" cy="155"/>
                </a:xfrm>
                <a:custGeom>
                  <a:avLst/>
                  <a:gdLst>
                    <a:gd name="T0" fmla="*/ 47 w 47"/>
                    <a:gd name="T1" fmla="*/ 57 h 142"/>
                    <a:gd name="T2" fmla="*/ 28 w 47"/>
                    <a:gd name="T3" fmla="*/ 8 h 142"/>
                    <a:gd name="T4" fmla="*/ 0 w 47"/>
                    <a:gd name="T5" fmla="*/ 43 h 142"/>
                    <a:gd name="T6" fmla="*/ 20 w 47"/>
                    <a:gd name="T7" fmla="*/ 120 h 142"/>
                    <a:gd name="T8" fmla="*/ 47 w 47"/>
                    <a:gd name="T9" fmla="*/ 57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142">
                      <a:moveTo>
                        <a:pt x="47" y="57"/>
                      </a:moveTo>
                      <a:cubicBezTo>
                        <a:pt x="47" y="57"/>
                        <a:pt x="44" y="0"/>
                        <a:pt x="28" y="8"/>
                      </a:cubicBezTo>
                      <a:cubicBezTo>
                        <a:pt x="11" y="16"/>
                        <a:pt x="0" y="43"/>
                        <a:pt x="0" y="43"/>
                      </a:cubicBezTo>
                      <a:cubicBezTo>
                        <a:pt x="0" y="43"/>
                        <a:pt x="13" y="142"/>
                        <a:pt x="20" y="120"/>
                      </a:cubicBezTo>
                      <a:cubicBezTo>
                        <a:pt x="28" y="99"/>
                        <a:pt x="47" y="57"/>
                        <a:pt x="47" y="57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4" name="Freeform 561"/>
                <p:cNvSpPr/>
                <p:nvPr/>
              </p:nvSpPr>
              <p:spPr bwMode="auto">
                <a:xfrm>
                  <a:off x="3113" y="2063"/>
                  <a:ext cx="550" cy="558"/>
                </a:xfrm>
                <a:custGeom>
                  <a:avLst/>
                  <a:gdLst>
                    <a:gd name="T0" fmla="*/ 80 w 502"/>
                    <a:gd name="T1" fmla="*/ 257 h 509"/>
                    <a:gd name="T2" fmla="*/ 46 w 502"/>
                    <a:gd name="T3" fmla="*/ 49 h 509"/>
                    <a:gd name="T4" fmla="*/ 129 w 502"/>
                    <a:gd name="T5" fmla="*/ 69 h 509"/>
                    <a:gd name="T6" fmla="*/ 148 w 502"/>
                    <a:gd name="T7" fmla="*/ 195 h 509"/>
                    <a:gd name="T8" fmla="*/ 260 w 502"/>
                    <a:gd name="T9" fmla="*/ 7 h 509"/>
                    <a:gd name="T10" fmla="*/ 353 w 502"/>
                    <a:gd name="T11" fmla="*/ 56 h 509"/>
                    <a:gd name="T12" fmla="*/ 345 w 502"/>
                    <a:gd name="T13" fmla="*/ 161 h 509"/>
                    <a:gd name="T14" fmla="*/ 277 w 502"/>
                    <a:gd name="T15" fmla="*/ 232 h 509"/>
                    <a:gd name="T16" fmla="*/ 430 w 502"/>
                    <a:gd name="T17" fmla="*/ 175 h 509"/>
                    <a:gd name="T18" fmla="*/ 483 w 502"/>
                    <a:gd name="T19" fmla="*/ 285 h 509"/>
                    <a:gd name="T20" fmla="*/ 285 w 502"/>
                    <a:gd name="T21" fmla="*/ 361 h 509"/>
                    <a:gd name="T22" fmla="*/ 401 w 502"/>
                    <a:gd name="T23" fmla="*/ 394 h 509"/>
                    <a:gd name="T24" fmla="*/ 415 w 502"/>
                    <a:gd name="T25" fmla="*/ 469 h 509"/>
                    <a:gd name="T26" fmla="*/ 190 w 502"/>
                    <a:gd name="T27" fmla="*/ 391 h 509"/>
                    <a:gd name="T28" fmla="*/ 154 w 502"/>
                    <a:gd name="T29" fmla="*/ 441 h 509"/>
                    <a:gd name="T30" fmla="*/ 108 w 502"/>
                    <a:gd name="T31" fmla="*/ 358 h 509"/>
                    <a:gd name="T32" fmla="*/ 80 w 502"/>
                    <a:gd name="T33" fmla="*/ 257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2" h="509">
                      <a:moveTo>
                        <a:pt x="80" y="257"/>
                      </a:moveTo>
                      <a:cubicBezTo>
                        <a:pt x="80" y="257"/>
                        <a:pt x="0" y="70"/>
                        <a:pt x="46" y="49"/>
                      </a:cubicBezTo>
                      <a:cubicBezTo>
                        <a:pt x="92" y="28"/>
                        <a:pt x="126" y="30"/>
                        <a:pt x="129" y="69"/>
                      </a:cubicBezTo>
                      <a:cubicBezTo>
                        <a:pt x="131" y="109"/>
                        <a:pt x="148" y="195"/>
                        <a:pt x="148" y="195"/>
                      </a:cubicBezTo>
                      <a:cubicBezTo>
                        <a:pt x="148" y="195"/>
                        <a:pt x="224" y="0"/>
                        <a:pt x="260" y="7"/>
                      </a:cubicBezTo>
                      <a:cubicBezTo>
                        <a:pt x="296" y="13"/>
                        <a:pt x="337" y="25"/>
                        <a:pt x="353" y="56"/>
                      </a:cubicBezTo>
                      <a:cubicBezTo>
                        <a:pt x="370" y="86"/>
                        <a:pt x="378" y="120"/>
                        <a:pt x="345" y="161"/>
                      </a:cubicBezTo>
                      <a:cubicBezTo>
                        <a:pt x="313" y="201"/>
                        <a:pt x="277" y="232"/>
                        <a:pt x="277" y="232"/>
                      </a:cubicBezTo>
                      <a:cubicBezTo>
                        <a:pt x="277" y="232"/>
                        <a:pt x="393" y="154"/>
                        <a:pt x="430" y="175"/>
                      </a:cubicBezTo>
                      <a:cubicBezTo>
                        <a:pt x="468" y="196"/>
                        <a:pt x="502" y="226"/>
                        <a:pt x="483" y="285"/>
                      </a:cubicBezTo>
                      <a:cubicBezTo>
                        <a:pt x="465" y="344"/>
                        <a:pt x="400" y="369"/>
                        <a:pt x="285" y="361"/>
                      </a:cubicBezTo>
                      <a:cubicBezTo>
                        <a:pt x="285" y="361"/>
                        <a:pt x="372" y="387"/>
                        <a:pt x="401" y="394"/>
                      </a:cubicBezTo>
                      <a:cubicBezTo>
                        <a:pt x="430" y="401"/>
                        <a:pt x="447" y="428"/>
                        <a:pt x="415" y="469"/>
                      </a:cubicBezTo>
                      <a:cubicBezTo>
                        <a:pt x="383" y="509"/>
                        <a:pt x="294" y="486"/>
                        <a:pt x="190" y="391"/>
                      </a:cubicBezTo>
                      <a:cubicBezTo>
                        <a:pt x="190" y="391"/>
                        <a:pt x="192" y="469"/>
                        <a:pt x="154" y="441"/>
                      </a:cubicBezTo>
                      <a:cubicBezTo>
                        <a:pt x="116" y="413"/>
                        <a:pt x="124" y="371"/>
                        <a:pt x="108" y="358"/>
                      </a:cubicBezTo>
                      <a:cubicBezTo>
                        <a:pt x="92" y="345"/>
                        <a:pt x="28" y="265"/>
                        <a:pt x="80" y="25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5" name="Freeform 562"/>
                <p:cNvSpPr/>
                <p:nvPr/>
              </p:nvSpPr>
              <p:spPr bwMode="auto">
                <a:xfrm>
                  <a:off x="3294" y="2344"/>
                  <a:ext cx="79" cy="46"/>
                </a:xfrm>
                <a:custGeom>
                  <a:avLst/>
                  <a:gdLst>
                    <a:gd name="T0" fmla="*/ 72 w 72"/>
                    <a:gd name="T1" fmla="*/ 0 h 42"/>
                    <a:gd name="T2" fmla="*/ 13 w 72"/>
                    <a:gd name="T3" fmla="*/ 37 h 42"/>
                    <a:gd name="T4" fmla="*/ 72 w 72"/>
                    <a:gd name="T5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2" h="42">
                      <a:moveTo>
                        <a:pt x="72" y="0"/>
                      </a:moveTo>
                      <a:cubicBezTo>
                        <a:pt x="72" y="0"/>
                        <a:pt x="0" y="32"/>
                        <a:pt x="13" y="37"/>
                      </a:cubicBezTo>
                      <a:cubicBezTo>
                        <a:pt x="25" y="42"/>
                        <a:pt x="65" y="18"/>
                        <a:pt x="72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6" name="Freeform 563"/>
                <p:cNvSpPr/>
                <p:nvPr/>
              </p:nvSpPr>
              <p:spPr bwMode="auto">
                <a:xfrm>
                  <a:off x="3314" y="2280"/>
                  <a:ext cx="31" cy="3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7" name="Freeform 564"/>
                <p:cNvSpPr/>
                <p:nvPr/>
              </p:nvSpPr>
              <p:spPr bwMode="auto">
                <a:xfrm>
                  <a:off x="3265" y="2327"/>
                  <a:ext cx="32" cy="3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8" name="Freeform 565"/>
                <p:cNvSpPr/>
                <p:nvPr/>
              </p:nvSpPr>
              <p:spPr bwMode="auto">
                <a:xfrm>
                  <a:off x="3268" y="2290"/>
                  <a:ext cx="31" cy="3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3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9" name="Freeform 566"/>
                <p:cNvSpPr/>
                <p:nvPr/>
              </p:nvSpPr>
              <p:spPr bwMode="auto">
                <a:xfrm>
                  <a:off x="3321" y="2353"/>
                  <a:ext cx="32" cy="28"/>
                </a:xfrm>
                <a:custGeom>
                  <a:avLst/>
                  <a:gdLst>
                    <a:gd name="T0" fmla="*/ 27 w 29"/>
                    <a:gd name="T1" fmla="*/ 17 h 26"/>
                    <a:gd name="T2" fmla="*/ 11 w 29"/>
                    <a:gd name="T3" fmla="*/ 24 h 26"/>
                    <a:gd name="T4" fmla="*/ 2 w 29"/>
                    <a:gd name="T5" fmla="*/ 8 h 26"/>
                    <a:gd name="T6" fmla="*/ 18 w 29"/>
                    <a:gd name="T7" fmla="*/ 2 h 26"/>
                    <a:gd name="T8" fmla="*/ 27 w 29"/>
                    <a:gd name="T9" fmla="*/ 1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6">
                      <a:moveTo>
                        <a:pt x="27" y="17"/>
                      </a:moveTo>
                      <a:cubicBezTo>
                        <a:pt x="25" y="23"/>
                        <a:pt x="17" y="26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8" y="2"/>
                      </a:cubicBezTo>
                      <a:cubicBezTo>
                        <a:pt x="25" y="5"/>
                        <a:pt x="29" y="12"/>
                        <a:pt x="27" y="17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0" name="Freeform 567"/>
                <p:cNvSpPr/>
                <p:nvPr/>
              </p:nvSpPr>
              <p:spPr bwMode="auto">
                <a:xfrm>
                  <a:off x="3331" y="2410"/>
                  <a:ext cx="31" cy="28"/>
                </a:xfrm>
                <a:custGeom>
                  <a:avLst/>
                  <a:gdLst>
                    <a:gd name="T0" fmla="*/ 26 w 28"/>
                    <a:gd name="T1" fmla="*/ 17 h 26"/>
                    <a:gd name="T2" fmla="*/ 10 w 28"/>
                    <a:gd name="T3" fmla="*/ 24 h 26"/>
                    <a:gd name="T4" fmla="*/ 2 w 28"/>
                    <a:gd name="T5" fmla="*/ 8 h 26"/>
                    <a:gd name="T6" fmla="*/ 18 w 28"/>
                    <a:gd name="T7" fmla="*/ 2 h 26"/>
                    <a:gd name="T8" fmla="*/ 26 w 28"/>
                    <a:gd name="T9" fmla="*/ 1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6">
                      <a:moveTo>
                        <a:pt x="26" y="17"/>
                      </a:moveTo>
                      <a:cubicBezTo>
                        <a:pt x="24" y="23"/>
                        <a:pt x="17" y="26"/>
                        <a:pt x="10" y="24"/>
                      </a:cubicBezTo>
                      <a:cubicBezTo>
                        <a:pt x="3" y="21"/>
                        <a:pt x="0" y="14"/>
                        <a:pt x="2" y="8"/>
                      </a:cubicBezTo>
                      <a:cubicBezTo>
                        <a:pt x="4" y="2"/>
                        <a:pt x="11" y="0"/>
                        <a:pt x="18" y="2"/>
                      </a:cubicBezTo>
                      <a:cubicBezTo>
                        <a:pt x="25" y="5"/>
                        <a:pt x="28" y="11"/>
                        <a:pt x="26" y="17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1" name="Freeform 568"/>
                <p:cNvSpPr/>
                <p:nvPr/>
              </p:nvSpPr>
              <p:spPr bwMode="auto">
                <a:xfrm>
                  <a:off x="3276" y="2401"/>
                  <a:ext cx="32" cy="28"/>
                </a:xfrm>
                <a:custGeom>
                  <a:avLst/>
                  <a:gdLst>
                    <a:gd name="T0" fmla="*/ 27 w 29"/>
                    <a:gd name="T1" fmla="*/ 17 h 26"/>
                    <a:gd name="T2" fmla="*/ 11 w 29"/>
                    <a:gd name="T3" fmla="*/ 24 h 26"/>
                    <a:gd name="T4" fmla="*/ 2 w 29"/>
                    <a:gd name="T5" fmla="*/ 8 h 26"/>
                    <a:gd name="T6" fmla="*/ 19 w 29"/>
                    <a:gd name="T7" fmla="*/ 2 h 26"/>
                    <a:gd name="T8" fmla="*/ 27 w 29"/>
                    <a:gd name="T9" fmla="*/ 1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6">
                      <a:moveTo>
                        <a:pt x="27" y="17"/>
                      </a:moveTo>
                      <a:cubicBezTo>
                        <a:pt x="25" y="23"/>
                        <a:pt x="17" y="26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5" y="5"/>
                        <a:pt x="29" y="12"/>
                        <a:pt x="27" y="17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2" name="Freeform 569"/>
                <p:cNvSpPr/>
                <p:nvPr/>
              </p:nvSpPr>
              <p:spPr bwMode="auto">
                <a:xfrm>
                  <a:off x="3370" y="2385"/>
                  <a:ext cx="31" cy="3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3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3" name="Freeform 570"/>
                <p:cNvSpPr/>
                <p:nvPr/>
              </p:nvSpPr>
              <p:spPr bwMode="auto">
                <a:xfrm>
                  <a:off x="3386" y="2342"/>
                  <a:ext cx="32" cy="29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4" name="Freeform 571"/>
                <p:cNvSpPr/>
                <p:nvPr/>
              </p:nvSpPr>
              <p:spPr bwMode="auto">
                <a:xfrm>
                  <a:off x="3361" y="2287"/>
                  <a:ext cx="32" cy="29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1" y="24"/>
                      </a:cubicBezTo>
                      <a:cubicBezTo>
                        <a:pt x="4" y="21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5" name="Freeform 572"/>
                <p:cNvSpPr/>
                <p:nvPr/>
              </p:nvSpPr>
              <p:spPr bwMode="auto">
                <a:xfrm>
                  <a:off x="3232" y="2357"/>
                  <a:ext cx="31" cy="3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3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6" name="Freeform 573"/>
                <p:cNvSpPr/>
                <p:nvPr/>
              </p:nvSpPr>
              <p:spPr bwMode="auto">
                <a:xfrm>
                  <a:off x="3188" y="2365"/>
                  <a:ext cx="117" cy="182"/>
                </a:xfrm>
                <a:custGeom>
                  <a:avLst/>
                  <a:gdLst>
                    <a:gd name="T0" fmla="*/ 6 w 107"/>
                    <a:gd name="T1" fmla="*/ 0 h 166"/>
                    <a:gd name="T2" fmla="*/ 0 w 107"/>
                    <a:gd name="T3" fmla="*/ 5 h 166"/>
                    <a:gd name="T4" fmla="*/ 28 w 107"/>
                    <a:gd name="T5" fmla="*/ 61 h 166"/>
                    <a:gd name="T6" fmla="*/ 54 w 107"/>
                    <a:gd name="T7" fmla="*/ 91 h 166"/>
                    <a:gd name="T8" fmla="*/ 93 w 107"/>
                    <a:gd name="T9" fmla="*/ 166 h 166"/>
                    <a:gd name="T10" fmla="*/ 97 w 107"/>
                    <a:gd name="T11" fmla="*/ 163 h 166"/>
                    <a:gd name="T12" fmla="*/ 92 w 107"/>
                    <a:gd name="T13" fmla="*/ 84 h 166"/>
                    <a:gd name="T14" fmla="*/ 6 w 107"/>
                    <a:gd name="T15" fmla="*/ 0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7" h="166">
                      <a:moveTo>
                        <a:pt x="6" y="0"/>
                      </a:moveTo>
                      <a:cubicBezTo>
                        <a:pt x="3" y="0"/>
                        <a:pt x="1" y="1"/>
                        <a:pt x="0" y="5"/>
                      </a:cubicBezTo>
                      <a:cubicBezTo>
                        <a:pt x="0" y="5"/>
                        <a:pt x="13" y="52"/>
                        <a:pt x="28" y="61"/>
                      </a:cubicBezTo>
                      <a:cubicBezTo>
                        <a:pt x="42" y="69"/>
                        <a:pt x="43" y="66"/>
                        <a:pt x="54" y="91"/>
                      </a:cubicBezTo>
                      <a:cubicBezTo>
                        <a:pt x="65" y="114"/>
                        <a:pt x="83" y="166"/>
                        <a:pt x="93" y="166"/>
                      </a:cubicBezTo>
                      <a:cubicBezTo>
                        <a:pt x="95" y="166"/>
                        <a:pt x="96" y="165"/>
                        <a:pt x="97" y="163"/>
                      </a:cubicBezTo>
                      <a:cubicBezTo>
                        <a:pt x="107" y="146"/>
                        <a:pt x="104" y="99"/>
                        <a:pt x="92" y="84"/>
                      </a:cubicBezTo>
                      <a:cubicBezTo>
                        <a:pt x="81" y="72"/>
                        <a:pt x="27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7" name="Freeform 574"/>
                <p:cNvSpPr>
                  <a:spLocks noEditPoints="1"/>
                </p:cNvSpPr>
                <p:nvPr/>
              </p:nvSpPr>
              <p:spPr bwMode="auto">
                <a:xfrm>
                  <a:off x="3213" y="2256"/>
                  <a:ext cx="233" cy="270"/>
                </a:xfrm>
                <a:custGeom>
                  <a:avLst/>
                  <a:gdLst>
                    <a:gd name="T0" fmla="*/ 124 w 213"/>
                    <a:gd name="T1" fmla="*/ 8 h 246"/>
                    <a:gd name="T2" fmla="*/ 109 w 213"/>
                    <a:gd name="T3" fmla="*/ 24 h 246"/>
                    <a:gd name="T4" fmla="*/ 110 w 213"/>
                    <a:gd name="T5" fmla="*/ 25 h 246"/>
                    <a:gd name="T6" fmla="*/ 112 w 213"/>
                    <a:gd name="T7" fmla="*/ 26 h 246"/>
                    <a:gd name="T8" fmla="*/ 123 w 213"/>
                    <a:gd name="T9" fmla="*/ 9 h 246"/>
                    <a:gd name="T10" fmla="*/ 124 w 213"/>
                    <a:gd name="T11" fmla="*/ 8 h 246"/>
                    <a:gd name="T12" fmla="*/ 74 w 213"/>
                    <a:gd name="T13" fmla="*/ 157 h 246"/>
                    <a:gd name="T14" fmla="*/ 69 w 213"/>
                    <a:gd name="T15" fmla="*/ 156 h 246"/>
                    <a:gd name="T16" fmla="*/ 60 w 213"/>
                    <a:gd name="T17" fmla="*/ 140 h 246"/>
                    <a:gd name="T18" fmla="*/ 72 w 213"/>
                    <a:gd name="T19" fmla="*/ 133 h 246"/>
                    <a:gd name="T20" fmla="*/ 77 w 213"/>
                    <a:gd name="T21" fmla="*/ 134 h 246"/>
                    <a:gd name="T22" fmla="*/ 85 w 213"/>
                    <a:gd name="T23" fmla="*/ 149 h 246"/>
                    <a:gd name="T24" fmla="*/ 74 w 213"/>
                    <a:gd name="T25" fmla="*/ 157 h 246"/>
                    <a:gd name="T26" fmla="*/ 25 w 213"/>
                    <a:gd name="T27" fmla="*/ 0 h 246"/>
                    <a:gd name="T28" fmla="*/ 36 w 213"/>
                    <a:gd name="T29" fmla="*/ 95 h 246"/>
                    <a:gd name="T30" fmla="*/ 6 w 213"/>
                    <a:gd name="T31" fmla="*/ 52 h 246"/>
                    <a:gd name="T32" fmla="*/ 5 w 213"/>
                    <a:gd name="T33" fmla="*/ 51 h 246"/>
                    <a:gd name="T34" fmla="*/ 11 w 213"/>
                    <a:gd name="T35" fmla="*/ 78 h 246"/>
                    <a:gd name="T36" fmla="*/ 22 w 213"/>
                    <a:gd name="T37" fmla="*/ 97 h 246"/>
                    <a:gd name="T38" fmla="*/ 31 w 213"/>
                    <a:gd name="T39" fmla="*/ 94 h 246"/>
                    <a:gd name="T40" fmla="*/ 36 w 213"/>
                    <a:gd name="T41" fmla="*/ 95 h 246"/>
                    <a:gd name="T42" fmla="*/ 44 w 213"/>
                    <a:gd name="T43" fmla="*/ 110 h 246"/>
                    <a:gd name="T44" fmla="*/ 34 w 213"/>
                    <a:gd name="T45" fmla="*/ 117 h 246"/>
                    <a:gd name="T46" fmla="*/ 41 w 213"/>
                    <a:gd name="T47" fmla="*/ 128 h 246"/>
                    <a:gd name="T48" fmla="*/ 161 w 213"/>
                    <a:gd name="T49" fmla="*/ 246 h 246"/>
                    <a:gd name="T50" fmla="*/ 161 w 213"/>
                    <a:gd name="T51" fmla="*/ 246 h 246"/>
                    <a:gd name="T52" fmla="*/ 126 w 213"/>
                    <a:gd name="T53" fmla="*/ 209 h 246"/>
                    <a:gd name="T54" fmla="*/ 87 w 213"/>
                    <a:gd name="T55" fmla="*/ 172 h 246"/>
                    <a:gd name="T56" fmla="*/ 90 w 213"/>
                    <a:gd name="T57" fmla="*/ 174 h 246"/>
                    <a:gd name="T58" fmla="*/ 201 w 213"/>
                    <a:gd name="T59" fmla="*/ 229 h 246"/>
                    <a:gd name="T60" fmla="*/ 202 w 213"/>
                    <a:gd name="T61" fmla="*/ 229 h 246"/>
                    <a:gd name="T62" fmla="*/ 112 w 213"/>
                    <a:gd name="T63" fmla="*/ 172 h 246"/>
                    <a:gd name="T64" fmla="*/ 187 w 213"/>
                    <a:gd name="T65" fmla="*/ 147 h 246"/>
                    <a:gd name="T66" fmla="*/ 188 w 213"/>
                    <a:gd name="T67" fmla="*/ 147 h 246"/>
                    <a:gd name="T68" fmla="*/ 170 w 213"/>
                    <a:gd name="T69" fmla="*/ 148 h 246"/>
                    <a:gd name="T70" fmla="*/ 134 w 213"/>
                    <a:gd name="T71" fmla="*/ 149 h 246"/>
                    <a:gd name="T72" fmla="*/ 134 w 213"/>
                    <a:gd name="T73" fmla="*/ 157 h 246"/>
                    <a:gd name="T74" fmla="*/ 123 w 213"/>
                    <a:gd name="T75" fmla="*/ 164 h 246"/>
                    <a:gd name="T76" fmla="*/ 118 w 213"/>
                    <a:gd name="T77" fmla="*/ 164 h 246"/>
                    <a:gd name="T78" fmla="*/ 110 w 213"/>
                    <a:gd name="T79" fmla="*/ 148 h 246"/>
                    <a:gd name="T80" fmla="*/ 97 w 213"/>
                    <a:gd name="T81" fmla="*/ 145 h 246"/>
                    <a:gd name="T82" fmla="*/ 144 w 213"/>
                    <a:gd name="T83" fmla="*/ 125 h 246"/>
                    <a:gd name="T84" fmla="*/ 64 w 213"/>
                    <a:gd name="T85" fmla="*/ 122 h 246"/>
                    <a:gd name="T86" fmla="*/ 101 w 213"/>
                    <a:gd name="T87" fmla="*/ 45 h 246"/>
                    <a:gd name="T88" fmla="*/ 95 w 213"/>
                    <a:gd name="T89" fmla="*/ 40 h 246"/>
                    <a:gd name="T90" fmla="*/ 69 w 213"/>
                    <a:gd name="T91" fmla="*/ 69 h 246"/>
                    <a:gd name="T92" fmla="*/ 75 w 213"/>
                    <a:gd name="T93" fmla="*/ 83 h 246"/>
                    <a:gd name="T94" fmla="*/ 64 w 213"/>
                    <a:gd name="T95" fmla="*/ 90 h 246"/>
                    <a:gd name="T96" fmla="*/ 59 w 213"/>
                    <a:gd name="T97" fmla="*/ 89 h 246"/>
                    <a:gd name="T98" fmla="*/ 50 w 213"/>
                    <a:gd name="T99" fmla="*/ 74 h 246"/>
                    <a:gd name="T100" fmla="*/ 55 w 213"/>
                    <a:gd name="T101" fmla="*/ 68 h 246"/>
                    <a:gd name="T102" fmla="*/ 26 w 213"/>
                    <a:gd name="T103" fmla="*/ 0 h 246"/>
                    <a:gd name="T104" fmla="*/ 25 w 213"/>
                    <a:gd name="T105" fmla="*/ 0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3" h="246">
                      <a:moveTo>
                        <a:pt x="124" y="8"/>
                      </a:moveTo>
                      <a:cubicBezTo>
                        <a:pt x="124" y="8"/>
                        <a:pt x="117" y="15"/>
                        <a:pt x="109" y="24"/>
                      </a:cubicBezTo>
                      <a:cubicBezTo>
                        <a:pt x="109" y="25"/>
                        <a:pt x="110" y="25"/>
                        <a:pt x="110" y="25"/>
                      </a:cubicBezTo>
                      <a:cubicBezTo>
                        <a:pt x="111" y="25"/>
                        <a:pt x="112" y="26"/>
                        <a:pt x="112" y="26"/>
                      </a:cubicBezTo>
                      <a:cubicBezTo>
                        <a:pt x="118" y="17"/>
                        <a:pt x="122" y="11"/>
                        <a:pt x="123" y="9"/>
                      </a:cubicBezTo>
                      <a:cubicBezTo>
                        <a:pt x="124" y="8"/>
                        <a:pt x="124" y="8"/>
                        <a:pt x="124" y="8"/>
                      </a:cubicBezTo>
                      <a:moveTo>
                        <a:pt x="74" y="157"/>
                      </a:moveTo>
                      <a:cubicBezTo>
                        <a:pt x="72" y="157"/>
                        <a:pt x="70" y="156"/>
                        <a:pt x="69" y="156"/>
                      </a:cubicBezTo>
                      <a:cubicBezTo>
                        <a:pt x="62" y="153"/>
                        <a:pt x="58" y="146"/>
                        <a:pt x="60" y="140"/>
                      </a:cubicBezTo>
                      <a:cubicBezTo>
                        <a:pt x="62" y="136"/>
                        <a:pt x="67" y="133"/>
                        <a:pt x="72" y="133"/>
                      </a:cubicBezTo>
                      <a:cubicBezTo>
                        <a:pt x="73" y="133"/>
                        <a:pt x="75" y="134"/>
                        <a:pt x="77" y="134"/>
                      </a:cubicBezTo>
                      <a:cubicBezTo>
                        <a:pt x="83" y="137"/>
                        <a:pt x="87" y="144"/>
                        <a:pt x="85" y="149"/>
                      </a:cubicBezTo>
                      <a:cubicBezTo>
                        <a:pt x="83" y="154"/>
                        <a:pt x="79" y="157"/>
                        <a:pt x="74" y="157"/>
                      </a:cubicBezTo>
                      <a:moveTo>
                        <a:pt x="25" y="0"/>
                      </a:moveTo>
                      <a:cubicBezTo>
                        <a:pt x="20" y="0"/>
                        <a:pt x="36" y="95"/>
                        <a:pt x="36" y="95"/>
                      </a:cubicBezTo>
                      <a:cubicBezTo>
                        <a:pt x="36" y="95"/>
                        <a:pt x="14" y="59"/>
                        <a:pt x="6" y="52"/>
                      </a:cubicBezTo>
                      <a:cubicBezTo>
                        <a:pt x="6" y="52"/>
                        <a:pt x="5" y="51"/>
                        <a:pt x="5" y="51"/>
                      </a:cubicBezTo>
                      <a:cubicBezTo>
                        <a:pt x="0" y="51"/>
                        <a:pt x="11" y="78"/>
                        <a:pt x="11" y="78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4" y="95"/>
                        <a:pt x="27" y="94"/>
                        <a:pt x="31" y="94"/>
                      </a:cubicBezTo>
                      <a:cubicBezTo>
                        <a:pt x="32" y="94"/>
                        <a:pt x="34" y="94"/>
                        <a:pt x="36" y="95"/>
                      </a:cubicBezTo>
                      <a:cubicBezTo>
                        <a:pt x="43" y="97"/>
                        <a:pt x="46" y="104"/>
                        <a:pt x="44" y="110"/>
                      </a:cubicBezTo>
                      <a:cubicBezTo>
                        <a:pt x="43" y="114"/>
                        <a:pt x="39" y="116"/>
                        <a:pt x="34" y="117"/>
                      </a:cubicBezTo>
                      <a:cubicBezTo>
                        <a:pt x="41" y="128"/>
                        <a:pt x="41" y="128"/>
                        <a:pt x="41" y="128"/>
                      </a:cubicBezTo>
                      <a:cubicBezTo>
                        <a:pt x="41" y="145"/>
                        <a:pt x="148" y="241"/>
                        <a:pt x="161" y="246"/>
                      </a:cubicBezTo>
                      <a:cubicBezTo>
                        <a:pt x="161" y="246"/>
                        <a:pt x="161" y="246"/>
                        <a:pt x="161" y="246"/>
                      </a:cubicBezTo>
                      <a:cubicBezTo>
                        <a:pt x="164" y="246"/>
                        <a:pt x="145" y="227"/>
                        <a:pt x="126" y="209"/>
                      </a:cubicBezTo>
                      <a:cubicBezTo>
                        <a:pt x="106" y="191"/>
                        <a:pt x="86" y="172"/>
                        <a:pt x="87" y="172"/>
                      </a:cubicBezTo>
                      <a:cubicBezTo>
                        <a:pt x="88" y="172"/>
                        <a:pt x="88" y="173"/>
                        <a:pt x="90" y="174"/>
                      </a:cubicBezTo>
                      <a:cubicBezTo>
                        <a:pt x="109" y="188"/>
                        <a:pt x="185" y="227"/>
                        <a:pt x="201" y="229"/>
                      </a:cubicBezTo>
                      <a:cubicBezTo>
                        <a:pt x="202" y="229"/>
                        <a:pt x="202" y="229"/>
                        <a:pt x="202" y="229"/>
                      </a:cubicBezTo>
                      <a:cubicBezTo>
                        <a:pt x="213" y="229"/>
                        <a:pt x="112" y="172"/>
                        <a:pt x="112" y="172"/>
                      </a:cubicBezTo>
                      <a:cubicBezTo>
                        <a:pt x="112" y="172"/>
                        <a:pt x="172" y="149"/>
                        <a:pt x="187" y="147"/>
                      </a:cubicBezTo>
                      <a:cubicBezTo>
                        <a:pt x="188" y="147"/>
                        <a:pt x="188" y="147"/>
                        <a:pt x="188" y="147"/>
                      </a:cubicBezTo>
                      <a:cubicBezTo>
                        <a:pt x="187" y="147"/>
                        <a:pt x="180" y="148"/>
                        <a:pt x="170" y="148"/>
                      </a:cubicBezTo>
                      <a:cubicBezTo>
                        <a:pt x="159" y="149"/>
                        <a:pt x="146" y="149"/>
                        <a:pt x="134" y="149"/>
                      </a:cubicBezTo>
                      <a:cubicBezTo>
                        <a:pt x="135" y="152"/>
                        <a:pt x="135" y="155"/>
                        <a:pt x="134" y="157"/>
                      </a:cubicBezTo>
                      <a:cubicBezTo>
                        <a:pt x="133" y="162"/>
                        <a:pt x="128" y="164"/>
                        <a:pt x="123" y="164"/>
                      </a:cubicBezTo>
                      <a:cubicBezTo>
                        <a:pt x="121" y="164"/>
                        <a:pt x="120" y="164"/>
                        <a:pt x="118" y="164"/>
                      </a:cubicBezTo>
                      <a:cubicBezTo>
                        <a:pt x="111" y="161"/>
                        <a:pt x="108" y="154"/>
                        <a:pt x="110" y="148"/>
                      </a:cubicBezTo>
                      <a:cubicBezTo>
                        <a:pt x="104" y="148"/>
                        <a:pt x="99" y="147"/>
                        <a:pt x="97" y="145"/>
                      </a:cubicBezTo>
                      <a:cubicBezTo>
                        <a:pt x="87" y="139"/>
                        <a:pt x="118" y="129"/>
                        <a:pt x="144" y="125"/>
                      </a:cubicBezTo>
                      <a:cubicBezTo>
                        <a:pt x="114" y="125"/>
                        <a:pt x="70" y="123"/>
                        <a:pt x="64" y="122"/>
                      </a:cubicBezTo>
                      <a:cubicBezTo>
                        <a:pt x="57" y="122"/>
                        <a:pt x="81" y="79"/>
                        <a:pt x="101" y="45"/>
                      </a:cubicBezTo>
                      <a:cubicBezTo>
                        <a:pt x="98" y="44"/>
                        <a:pt x="96" y="42"/>
                        <a:pt x="95" y="40"/>
                      </a:cubicBezTo>
                      <a:cubicBezTo>
                        <a:pt x="85" y="50"/>
                        <a:pt x="76" y="61"/>
                        <a:pt x="69" y="69"/>
                      </a:cubicBezTo>
                      <a:cubicBezTo>
                        <a:pt x="74" y="72"/>
                        <a:pt x="77" y="78"/>
                        <a:pt x="75" y="83"/>
                      </a:cubicBezTo>
                      <a:cubicBezTo>
                        <a:pt x="73" y="87"/>
                        <a:pt x="69" y="90"/>
                        <a:pt x="64" y="90"/>
                      </a:cubicBezTo>
                      <a:cubicBezTo>
                        <a:pt x="62" y="90"/>
                        <a:pt x="60" y="90"/>
                        <a:pt x="59" y="89"/>
                      </a:cubicBezTo>
                      <a:cubicBezTo>
                        <a:pt x="52" y="87"/>
                        <a:pt x="48" y="80"/>
                        <a:pt x="50" y="74"/>
                      </a:cubicBezTo>
                      <a:cubicBezTo>
                        <a:pt x="51" y="71"/>
                        <a:pt x="53" y="70"/>
                        <a:pt x="55" y="68"/>
                      </a:cubicBezTo>
                      <a:cubicBezTo>
                        <a:pt x="46" y="48"/>
                        <a:pt x="31" y="7"/>
                        <a:pt x="26" y="0"/>
                      </a:cubicBezTo>
                      <a:cubicBezTo>
                        <a:pt x="25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8" name="Freeform 575"/>
                <p:cNvSpPr/>
                <p:nvPr/>
              </p:nvSpPr>
              <p:spPr bwMode="auto">
                <a:xfrm>
                  <a:off x="3317" y="2282"/>
                  <a:ext cx="19" cy="23"/>
                </a:xfrm>
                <a:custGeom>
                  <a:avLst/>
                  <a:gdLst>
                    <a:gd name="T0" fmla="*/ 14 w 17"/>
                    <a:gd name="T1" fmla="*/ 0 h 21"/>
                    <a:gd name="T2" fmla="*/ 0 w 17"/>
                    <a:gd name="T3" fmla="*/ 16 h 21"/>
                    <a:gd name="T4" fmla="*/ 6 w 17"/>
                    <a:gd name="T5" fmla="*/ 21 h 21"/>
                    <a:gd name="T6" fmla="*/ 17 w 17"/>
                    <a:gd name="T7" fmla="*/ 2 h 21"/>
                    <a:gd name="T8" fmla="*/ 15 w 17"/>
                    <a:gd name="T9" fmla="*/ 1 h 21"/>
                    <a:gd name="T10" fmla="*/ 14 w 17"/>
                    <a:gd name="T11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21">
                      <a:moveTo>
                        <a:pt x="14" y="0"/>
                      </a:moveTo>
                      <a:cubicBezTo>
                        <a:pt x="9" y="5"/>
                        <a:pt x="5" y="10"/>
                        <a:pt x="0" y="16"/>
                      </a:cubicBezTo>
                      <a:cubicBezTo>
                        <a:pt x="1" y="18"/>
                        <a:pt x="3" y="20"/>
                        <a:pt x="6" y="21"/>
                      </a:cubicBezTo>
                      <a:cubicBezTo>
                        <a:pt x="10" y="14"/>
                        <a:pt x="14" y="8"/>
                        <a:pt x="17" y="2"/>
                      </a:cubicBezTo>
                      <a:cubicBezTo>
                        <a:pt x="17" y="2"/>
                        <a:pt x="16" y="1"/>
                        <a:pt x="15" y="1"/>
                      </a:cubicBezTo>
                      <a:cubicBezTo>
                        <a:pt x="15" y="1"/>
                        <a:pt x="14" y="1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9" name="Freeform 576"/>
                <p:cNvSpPr/>
                <p:nvPr/>
              </p:nvSpPr>
              <p:spPr bwMode="auto">
                <a:xfrm>
                  <a:off x="3265" y="2331"/>
                  <a:ext cx="32" cy="24"/>
                </a:xfrm>
                <a:custGeom>
                  <a:avLst/>
                  <a:gdLst>
                    <a:gd name="T0" fmla="*/ 7 w 29"/>
                    <a:gd name="T1" fmla="*/ 0 h 22"/>
                    <a:gd name="T2" fmla="*/ 2 w 29"/>
                    <a:gd name="T3" fmla="*/ 6 h 22"/>
                    <a:gd name="T4" fmla="*/ 11 w 29"/>
                    <a:gd name="T5" fmla="*/ 21 h 22"/>
                    <a:gd name="T6" fmla="*/ 16 w 29"/>
                    <a:gd name="T7" fmla="*/ 22 h 22"/>
                    <a:gd name="T8" fmla="*/ 27 w 29"/>
                    <a:gd name="T9" fmla="*/ 15 h 22"/>
                    <a:gd name="T10" fmla="*/ 21 w 29"/>
                    <a:gd name="T11" fmla="*/ 1 h 22"/>
                    <a:gd name="T12" fmla="*/ 15 w 29"/>
                    <a:gd name="T13" fmla="*/ 11 h 22"/>
                    <a:gd name="T14" fmla="*/ 14 w 29"/>
                    <a:gd name="T15" fmla="*/ 11 h 22"/>
                    <a:gd name="T16" fmla="*/ 7 w 29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2">
                      <a:moveTo>
                        <a:pt x="7" y="0"/>
                      </a:moveTo>
                      <a:cubicBezTo>
                        <a:pt x="5" y="2"/>
                        <a:pt x="3" y="3"/>
                        <a:pt x="2" y="6"/>
                      </a:cubicBezTo>
                      <a:cubicBezTo>
                        <a:pt x="0" y="12"/>
                        <a:pt x="4" y="19"/>
                        <a:pt x="11" y="21"/>
                      </a:cubicBezTo>
                      <a:cubicBezTo>
                        <a:pt x="12" y="22"/>
                        <a:pt x="14" y="22"/>
                        <a:pt x="16" y="22"/>
                      </a:cubicBezTo>
                      <a:cubicBezTo>
                        <a:pt x="21" y="22"/>
                        <a:pt x="25" y="19"/>
                        <a:pt x="27" y="15"/>
                      </a:cubicBezTo>
                      <a:cubicBezTo>
                        <a:pt x="29" y="10"/>
                        <a:pt x="26" y="4"/>
                        <a:pt x="21" y="1"/>
                      </a:cubicBezTo>
                      <a:cubicBezTo>
                        <a:pt x="18" y="6"/>
                        <a:pt x="15" y="9"/>
                        <a:pt x="15" y="11"/>
                      </a:cubicBezTo>
                      <a:cubicBezTo>
                        <a:pt x="15" y="11"/>
                        <a:pt x="14" y="11"/>
                        <a:pt x="14" y="11"/>
                      </a:cubicBezTo>
                      <a:cubicBezTo>
                        <a:pt x="13" y="11"/>
                        <a:pt x="11" y="7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0" name="Freeform 577"/>
                <p:cNvSpPr/>
                <p:nvPr/>
              </p:nvSpPr>
              <p:spPr bwMode="auto">
                <a:xfrm>
                  <a:off x="3331" y="2418"/>
                  <a:ext cx="30" cy="18"/>
                </a:xfrm>
                <a:custGeom>
                  <a:avLst/>
                  <a:gdLst>
                    <a:gd name="T0" fmla="*/ 2 w 27"/>
                    <a:gd name="T1" fmla="*/ 0 h 16"/>
                    <a:gd name="T2" fmla="*/ 10 w 27"/>
                    <a:gd name="T3" fmla="*/ 16 h 16"/>
                    <a:gd name="T4" fmla="*/ 15 w 27"/>
                    <a:gd name="T5" fmla="*/ 16 h 16"/>
                    <a:gd name="T6" fmla="*/ 26 w 27"/>
                    <a:gd name="T7" fmla="*/ 9 h 16"/>
                    <a:gd name="T8" fmla="*/ 26 w 27"/>
                    <a:gd name="T9" fmla="*/ 1 h 16"/>
                    <a:gd name="T10" fmla="*/ 26 w 27"/>
                    <a:gd name="T11" fmla="*/ 1 h 16"/>
                    <a:gd name="T12" fmla="*/ 2 w 27"/>
                    <a:gd name="T1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6">
                      <a:moveTo>
                        <a:pt x="2" y="0"/>
                      </a:moveTo>
                      <a:cubicBezTo>
                        <a:pt x="0" y="6"/>
                        <a:pt x="3" y="13"/>
                        <a:pt x="10" y="16"/>
                      </a:cubicBezTo>
                      <a:cubicBezTo>
                        <a:pt x="12" y="16"/>
                        <a:pt x="13" y="16"/>
                        <a:pt x="15" y="16"/>
                      </a:cubicBezTo>
                      <a:cubicBezTo>
                        <a:pt x="20" y="16"/>
                        <a:pt x="25" y="14"/>
                        <a:pt x="26" y="9"/>
                      </a:cubicBezTo>
                      <a:cubicBezTo>
                        <a:pt x="27" y="7"/>
                        <a:pt x="27" y="4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17" y="1"/>
                        <a:pt x="8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1" name="Freeform 578"/>
                <p:cNvSpPr/>
                <p:nvPr/>
              </p:nvSpPr>
              <p:spPr bwMode="auto">
                <a:xfrm>
                  <a:off x="3276" y="2402"/>
                  <a:ext cx="32" cy="26"/>
                </a:xfrm>
                <a:custGeom>
                  <a:avLst/>
                  <a:gdLst>
                    <a:gd name="T0" fmla="*/ 14 w 29"/>
                    <a:gd name="T1" fmla="*/ 0 h 24"/>
                    <a:gd name="T2" fmla="*/ 2 w 29"/>
                    <a:gd name="T3" fmla="*/ 7 h 24"/>
                    <a:gd name="T4" fmla="*/ 11 w 29"/>
                    <a:gd name="T5" fmla="*/ 23 h 24"/>
                    <a:gd name="T6" fmla="*/ 16 w 29"/>
                    <a:gd name="T7" fmla="*/ 24 h 24"/>
                    <a:gd name="T8" fmla="*/ 27 w 29"/>
                    <a:gd name="T9" fmla="*/ 16 h 24"/>
                    <a:gd name="T10" fmla="*/ 19 w 29"/>
                    <a:gd name="T11" fmla="*/ 1 h 24"/>
                    <a:gd name="T12" fmla="*/ 14 w 29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5" y="21"/>
                        <a:pt x="27" y="16"/>
                      </a:cubicBezTo>
                      <a:cubicBezTo>
                        <a:pt x="29" y="11"/>
                        <a:pt x="25" y="4"/>
                        <a:pt x="19" y="1"/>
                      </a:cubicBezTo>
                      <a:cubicBezTo>
                        <a:pt x="17" y="1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2" name="Freeform 579"/>
                <p:cNvSpPr/>
                <p:nvPr/>
              </p:nvSpPr>
              <p:spPr bwMode="auto">
                <a:xfrm>
                  <a:off x="3237" y="2359"/>
                  <a:ext cx="26" cy="25"/>
                </a:xfrm>
                <a:custGeom>
                  <a:avLst/>
                  <a:gdLst>
                    <a:gd name="T0" fmla="*/ 9 w 24"/>
                    <a:gd name="T1" fmla="*/ 0 h 23"/>
                    <a:gd name="T2" fmla="*/ 0 w 24"/>
                    <a:gd name="T3" fmla="*/ 3 h 23"/>
                    <a:gd name="T4" fmla="*/ 12 w 24"/>
                    <a:gd name="T5" fmla="*/ 23 h 23"/>
                    <a:gd name="T6" fmla="*/ 22 w 24"/>
                    <a:gd name="T7" fmla="*/ 16 h 23"/>
                    <a:gd name="T8" fmla="*/ 14 w 24"/>
                    <a:gd name="T9" fmla="*/ 1 h 23"/>
                    <a:gd name="T10" fmla="*/ 9 w 24"/>
                    <a:gd name="T1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23">
                      <a:moveTo>
                        <a:pt x="9" y="0"/>
                      </a:moveTo>
                      <a:cubicBezTo>
                        <a:pt x="5" y="0"/>
                        <a:pt x="2" y="1"/>
                        <a:pt x="0" y="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7" y="22"/>
                        <a:pt x="21" y="20"/>
                        <a:pt x="22" y="16"/>
                      </a:cubicBezTo>
                      <a:cubicBezTo>
                        <a:pt x="24" y="10"/>
                        <a:pt x="21" y="3"/>
                        <a:pt x="14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3" name="Freeform 580"/>
                <p:cNvSpPr>
                  <a:spLocks noEditPoints="1"/>
                </p:cNvSpPr>
                <p:nvPr/>
              </p:nvSpPr>
              <p:spPr bwMode="auto">
                <a:xfrm>
                  <a:off x="3371" y="2392"/>
                  <a:ext cx="34" cy="1"/>
                </a:xfrm>
                <a:custGeom>
                  <a:avLst/>
                  <a:gdLst>
                    <a:gd name="T0" fmla="*/ 3 w 31"/>
                    <a:gd name="T1" fmla="*/ 1 h 1"/>
                    <a:gd name="T2" fmla="*/ 0 w 31"/>
                    <a:gd name="T3" fmla="*/ 1 h 1"/>
                    <a:gd name="T4" fmla="*/ 2 w 31"/>
                    <a:gd name="T5" fmla="*/ 1 h 1"/>
                    <a:gd name="T6" fmla="*/ 3 w 31"/>
                    <a:gd name="T7" fmla="*/ 1 h 1"/>
                    <a:gd name="T8" fmla="*/ 23 w 31"/>
                    <a:gd name="T9" fmla="*/ 0 h 1"/>
                    <a:gd name="T10" fmla="*/ 24 w 31"/>
                    <a:gd name="T11" fmla="*/ 1 h 1"/>
                    <a:gd name="T12" fmla="*/ 27 w 31"/>
                    <a:gd name="T13" fmla="*/ 0 h 1"/>
                    <a:gd name="T14" fmla="*/ 23 w 3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1">
                      <a:moveTo>
                        <a:pt x="3" y="1"/>
                      </a:moveTo>
                      <a:cubicBezTo>
                        <a:pt x="2" y="1"/>
                        <a:pt x="1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moveTo>
                        <a:pt x="23" y="0"/>
                      </a:moveTo>
                      <a:cubicBezTo>
                        <a:pt x="23" y="0"/>
                        <a:pt x="24" y="1"/>
                        <a:pt x="24" y="1"/>
                      </a:cubicBezTo>
                      <a:cubicBezTo>
                        <a:pt x="29" y="1"/>
                        <a:pt x="31" y="1"/>
                        <a:pt x="27" y="0"/>
                      </a:cubicBezTo>
                      <a:cubicBezTo>
                        <a:pt x="26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4" name="Freeform 581"/>
                <p:cNvSpPr/>
                <p:nvPr/>
              </p:nvSpPr>
              <p:spPr bwMode="auto">
                <a:xfrm>
                  <a:off x="3373" y="2392"/>
                  <a:ext cx="24" cy="1"/>
                </a:xfrm>
                <a:custGeom>
                  <a:avLst/>
                  <a:gdLst>
                    <a:gd name="T0" fmla="*/ 18 w 22"/>
                    <a:gd name="T1" fmla="*/ 0 h 1"/>
                    <a:gd name="T2" fmla="*/ 1 w 22"/>
                    <a:gd name="T3" fmla="*/ 1 h 1"/>
                    <a:gd name="T4" fmla="*/ 0 w 22"/>
                    <a:gd name="T5" fmla="*/ 1 h 1"/>
                    <a:gd name="T6" fmla="*/ 16 w 22"/>
                    <a:gd name="T7" fmla="*/ 1 h 1"/>
                    <a:gd name="T8" fmla="*/ 22 w 22"/>
                    <a:gd name="T9" fmla="*/ 1 h 1"/>
                    <a:gd name="T10" fmla="*/ 21 w 22"/>
                    <a:gd name="T11" fmla="*/ 0 h 1"/>
                    <a:gd name="T12" fmla="*/ 18 w 22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">
                      <a:moveTo>
                        <a:pt x="18" y="0"/>
                      </a:moveTo>
                      <a:cubicBezTo>
                        <a:pt x="13" y="0"/>
                        <a:pt x="7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6" y="1"/>
                        <a:pt x="12" y="1"/>
                        <a:pt x="16" y="1"/>
                      </a:cubicBezTo>
                      <a:cubicBezTo>
                        <a:pt x="19" y="1"/>
                        <a:pt x="21" y="1"/>
                        <a:pt x="22" y="1"/>
                      </a:cubicBezTo>
                      <a:cubicBezTo>
                        <a:pt x="22" y="1"/>
                        <a:pt x="21" y="0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5" name="Freeform 582"/>
                <p:cNvSpPr/>
                <p:nvPr/>
              </p:nvSpPr>
              <p:spPr bwMode="auto">
                <a:xfrm>
                  <a:off x="3405" y="2523"/>
                  <a:ext cx="154" cy="64"/>
                </a:xfrm>
                <a:custGeom>
                  <a:avLst/>
                  <a:gdLst>
                    <a:gd name="T0" fmla="*/ 13 w 141"/>
                    <a:gd name="T1" fmla="*/ 0 h 59"/>
                    <a:gd name="T2" fmla="*/ 24 w 141"/>
                    <a:gd name="T3" fmla="*/ 31 h 59"/>
                    <a:gd name="T4" fmla="*/ 24 w 141"/>
                    <a:gd name="T5" fmla="*/ 31 h 59"/>
                    <a:gd name="T6" fmla="*/ 118 w 141"/>
                    <a:gd name="T7" fmla="*/ 59 h 59"/>
                    <a:gd name="T8" fmla="*/ 118 w 141"/>
                    <a:gd name="T9" fmla="*/ 59 h 59"/>
                    <a:gd name="T10" fmla="*/ 137 w 141"/>
                    <a:gd name="T11" fmla="*/ 17 h 59"/>
                    <a:gd name="T12" fmla="*/ 131 w 141"/>
                    <a:gd name="T13" fmla="*/ 11 h 59"/>
                    <a:gd name="T14" fmla="*/ 83 w 141"/>
                    <a:gd name="T15" fmla="*/ 32 h 59"/>
                    <a:gd name="T16" fmla="*/ 80 w 141"/>
                    <a:gd name="T17" fmla="*/ 32 h 59"/>
                    <a:gd name="T18" fmla="*/ 18 w 141"/>
                    <a:gd name="T19" fmla="*/ 1 h 59"/>
                    <a:gd name="T20" fmla="*/ 13 w 141"/>
                    <a:gd name="T21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1" h="59">
                      <a:moveTo>
                        <a:pt x="13" y="0"/>
                      </a:moveTo>
                      <a:cubicBezTo>
                        <a:pt x="0" y="0"/>
                        <a:pt x="10" y="16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41" y="53"/>
                        <a:pt x="137" y="17"/>
                        <a:pt x="137" y="17"/>
                      </a:cubicBezTo>
                      <a:cubicBezTo>
                        <a:pt x="136" y="13"/>
                        <a:pt x="134" y="11"/>
                        <a:pt x="131" y="11"/>
                      </a:cubicBezTo>
                      <a:cubicBezTo>
                        <a:pt x="120" y="11"/>
                        <a:pt x="99" y="30"/>
                        <a:pt x="83" y="32"/>
                      </a:cubicBezTo>
                      <a:cubicBezTo>
                        <a:pt x="82" y="32"/>
                        <a:pt x="81" y="32"/>
                        <a:pt x="80" y="32"/>
                      </a:cubicBezTo>
                      <a:cubicBezTo>
                        <a:pt x="59" y="32"/>
                        <a:pt x="36" y="4"/>
                        <a:pt x="18" y="1"/>
                      </a:cubicBezTo>
                      <a:cubicBezTo>
                        <a:pt x="16" y="0"/>
                        <a:pt x="14" y="0"/>
                        <a:pt x="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6" name="Freeform 583"/>
                <p:cNvSpPr/>
                <p:nvPr/>
              </p:nvSpPr>
              <p:spPr bwMode="auto">
                <a:xfrm>
                  <a:off x="3161" y="2117"/>
                  <a:ext cx="71" cy="192"/>
                </a:xfrm>
                <a:custGeom>
                  <a:avLst/>
                  <a:gdLst>
                    <a:gd name="T0" fmla="*/ 36 w 64"/>
                    <a:gd name="T1" fmla="*/ 0 h 175"/>
                    <a:gd name="T2" fmla="*/ 2 w 64"/>
                    <a:gd name="T3" fmla="*/ 17 h 175"/>
                    <a:gd name="T4" fmla="*/ 13 w 64"/>
                    <a:gd name="T5" fmla="*/ 109 h 175"/>
                    <a:gd name="T6" fmla="*/ 44 w 64"/>
                    <a:gd name="T7" fmla="*/ 175 h 175"/>
                    <a:gd name="T8" fmla="*/ 43 w 64"/>
                    <a:gd name="T9" fmla="*/ 169 h 175"/>
                    <a:gd name="T10" fmla="*/ 19 w 64"/>
                    <a:gd name="T11" fmla="*/ 55 h 175"/>
                    <a:gd name="T12" fmla="*/ 55 w 64"/>
                    <a:gd name="T13" fmla="*/ 16 h 175"/>
                    <a:gd name="T14" fmla="*/ 53 w 64"/>
                    <a:gd name="T15" fmla="*/ 2 h 175"/>
                    <a:gd name="T16" fmla="*/ 36 w 64"/>
                    <a:gd name="T17" fmla="*/ 0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4" h="175">
                      <a:moveTo>
                        <a:pt x="36" y="0"/>
                      </a:moveTo>
                      <a:cubicBezTo>
                        <a:pt x="21" y="0"/>
                        <a:pt x="3" y="3"/>
                        <a:pt x="2" y="17"/>
                      </a:cubicBezTo>
                      <a:cubicBezTo>
                        <a:pt x="0" y="41"/>
                        <a:pt x="2" y="73"/>
                        <a:pt x="13" y="109"/>
                      </a:cubicBezTo>
                      <a:cubicBezTo>
                        <a:pt x="23" y="138"/>
                        <a:pt x="40" y="175"/>
                        <a:pt x="44" y="175"/>
                      </a:cubicBezTo>
                      <a:cubicBezTo>
                        <a:pt x="44" y="175"/>
                        <a:pt x="44" y="173"/>
                        <a:pt x="43" y="169"/>
                      </a:cubicBezTo>
                      <a:cubicBezTo>
                        <a:pt x="38" y="146"/>
                        <a:pt x="13" y="74"/>
                        <a:pt x="19" y="55"/>
                      </a:cubicBezTo>
                      <a:cubicBezTo>
                        <a:pt x="26" y="37"/>
                        <a:pt x="45" y="23"/>
                        <a:pt x="55" y="16"/>
                      </a:cubicBezTo>
                      <a:cubicBezTo>
                        <a:pt x="64" y="9"/>
                        <a:pt x="55" y="6"/>
                        <a:pt x="53" y="2"/>
                      </a:cubicBezTo>
                      <a:cubicBezTo>
                        <a:pt x="53" y="2"/>
                        <a:pt x="45" y="0"/>
                        <a:pt x="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7" name="Freeform 584"/>
                <p:cNvSpPr/>
                <p:nvPr/>
              </p:nvSpPr>
              <p:spPr bwMode="auto">
                <a:xfrm>
                  <a:off x="2207" y="2741"/>
                  <a:ext cx="43" cy="126"/>
                </a:xfrm>
                <a:custGeom>
                  <a:avLst/>
                  <a:gdLst>
                    <a:gd name="T0" fmla="*/ 39 w 39"/>
                    <a:gd name="T1" fmla="*/ 42 h 115"/>
                    <a:gd name="T2" fmla="*/ 11 w 39"/>
                    <a:gd name="T3" fmla="*/ 11 h 115"/>
                    <a:gd name="T4" fmla="*/ 0 w 39"/>
                    <a:gd name="T5" fmla="*/ 45 h 115"/>
                    <a:gd name="T6" fmla="*/ 37 w 39"/>
                    <a:gd name="T7" fmla="*/ 97 h 115"/>
                    <a:gd name="T8" fmla="*/ 39 w 39"/>
                    <a:gd name="T9" fmla="*/ 42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115">
                      <a:moveTo>
                        <a:pt x="39" y="42"/>
                      </a:moveTo>
                      <a:cubicBezTo>
                        <a:pt x="39" y="42"/>
                        <a:pt x="21" y="0"/>
                        <a:pt x="11" y="11"/>
                      </a:cubicBezTo>
                      <a:cubicBezTo>
                        <a:pt x="0" y="21"/>
                        <a:pt x="0" y="45"/>
                        <a:pt x="0" y="45"/>
                      </a:cubicBezTo>
                      <a:cubicBezTo>
                        <a:pt x="0" y="45"/>
                        <a:pt x="37" y="115"/>
                        <a:pt x="37" y="97"/>
                      </a:cubicBezTo>
                      <a:cubicBezTo>
                        <a:pt x="37" y="79"/>
                        <a:pt x="39" y="42"/>
                        <a:pt x="39" y="4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8" name="Freeform 585"/>
                <p:cNvSpPr/>
                <p:nvPr/>
              </p:nvSpPr>
              <p:spPr bwMode="auto">
                <a:xfrm>
                  <a:off x="2073" y="2612"/>
                  <a:ext cx="478" cy="411"/>
                </a:xfrm>
                <a:custGeom>
                  <a:avLst/>
                  <a:gdLst>
                    <a:gd name="T0" fmla="*/ 112 w 437"/>
                    <a:gd name="T1" fmla="*/ 245 h 374"/>
                    <a:gd name="T2" fmla="*/ 29 w 437"/>
                    <a:gd name="T3" fmla="*/ 98 h 374"/>
                    <a:gd name="T4" fmla="*/ 97 w 437"/>
                    <a:gd name="T5" fmla="*/ 91 h 374"/>
                    <a:gd name="T6" fmla="*/ 147 w 437"/>
                    <a:gd name="T7" fmla="*/ 180 h 374"/>
                    <a:gd name="T8" fmla="*/ 179 w 437"/>
                    <a:gd name="T9" fmla="*/ 7 h 374"/>
                    <a:gd name="T10" fmla="*/ 262 w 437"/>
                    <a:gd name="T11" fmla="*/ 18 h 374"/>
                    <a:gd name="T12" fmla="*/ 286 w 437"/>
                    <a:gd name="T13" fmla="*/ 99 h 374"/>
                    <a:gd name="T14" fmla="*/ 254 w 437"/>
                    <a:gd name="T15" fmla="*/ 173 h 374"/>
                    <a:gd name="T16" fmla="*/ 354 w 437"/>
                    <a:gd name="T17" fmla="*/ 87 h 374"/>
                    <a:gd name="T18" fmla="*/ 424 w 437"/>
                    <a:gd name="T19" fmla="*/ 155 h 374"/>
                    <a:gd name="T20" fmla="*/ 296 w 437"/>
                    <a:gd name="T21" fmla="*/ 267 h 374"/>
                    <a:gd name="T22" fmla="*/ 392 w 437"/>
                    <a:gd name="T23" fmla="*/ 260 h 374"/>
                    <a:gd name="T24" fmla="*/ 424 w 437"/>
                    <a:gd name="T25" fmla="*/ 312 h 374"/>
                    <a:gd name="T26" fmla="*/ 233 w 437"/>
                    <a:gd name="T27" fmla="*/ 317 h 374"/>
                    <a:gd name="T28" fmla="*/ 219 w 437"/>
                    <a:gd name="T29" fmla="*/ 364 h 374"/>
                    <a:gd name="T30" fmla="*/ 162 w 437"/>
                    <a:gd name="T31" fmla="*/ 314 h 374"/>
                    <a:gd name="T32" fmla="*/ 112 w 437"/>
                    <a:gd name="T33" fmla="*/ 245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7" h="374">
                      <a:moveTo>
                        <a:pt x="112" y="245"/>
                      </a:moveTo>
                      <a:cubicBezTo>
                        <a:pt x="112" y="245"/>
                        <a:pt x="0" y="127"/>
                        <a:pt x="29" y="98"/>
                      </a:cubicBezTo>
                      <a:cubicBezTo>
                        <a:pt x="58" y="70"/>
                        <a:pt x="84" y="62"/>
                        <a:pt x="97" y="91"/>
                      </a:cubicBezTo>
                      <a:cubicBezTo>
                        <a:pt x="110" y="120"/>
                        <a:pt x="147" y="180"/>
                        <a:pt x="147" y="180"/>
                      </a:cubicBezTo>
                      <a:cubicBezTo>
                        <a:pt x="147" y="180"/>
                        <a:pt x="150" y="12"/>
                        <a:pt x="179" y="7"/>
                      </a:cubicBezTo>
                      <a:cubicBezTo>
                        <a:pt x="208" y="2"/>
                        <a:pt x="242" y="0"/>
                        <a:pt x="262" y="18"/>
                      </a:cubicBezTo>
                      <a:cubicBezTo>
                        <a:pt x="283" y="37"/>
                        <a:pt x="299" y="60"/>
                        <a:pt x="286" y="99"/>
                      </a:cubicBezTo>
                      <a:cubicBezTo>
                        <a:pt x="272" y="139"/>
                        <a:pt x="254" y="173"/>
                        <a:pt x="254" y="173"/>
                      </a:cubicBezTo>
                      <a:cubicBezTo>
                        <a:pt x="254" y="173"/>
                        <a:pt x="320" y="81"/>
                        <a:pt x="354" y="87"/>
                      </a:cubicBezTo>
                      <a:cubicBezTo>
                        <a:pt x="388" y="92"/>
                        <a:pt x="422" y="105"/>
                        <a:pt x="424" y="155"/>
                      </a:cubicBezTo>
                      <a:cubicBezTo>
                        <a:pt x="427" y="205"/>
                        <a:pt x="385" y="241"/>
                        <a:pt x="296" y="267"/>
                      </a:cubicBezTo>
                      <a:cubicBezTo>
                        <a:pt x="296" y="267"/>
                        <a:pt x="369" y="262"/>
                        <a:pt x="392" y="260"/>
                      </a:cubicBezTo>
                      <a:cubicBezTo>
                        <a:pt x="416" y="257"/>
                        <a:pt x="437" y="273"/>
                        <a:pt x="424" y="312"/>
                      </a:cubicBezTo>
                      <a:cubicBezTo>
                        <a:pt x="410" y="351"/>
                        <a:pt x="337" y="359"/>
                        <a:pt x="233" y="317"/>
                      </a:cubicBezTo>
                      <a:cubicBezTo>
                        <a:pt x="233" y="317"/>
                        <a:pt x="256" y="374"/>
                        <a:pt x="219" y="364"/>
                      </a:cubicBezTo>
                      <a:cubicBezTo>
                        <a:pt x="183" y="353"/>
                        <a:pt x="177" y="319"/>
                        <a:pt x="162" y="314"/>
                      </a:cubicBezTo>
                      <a:cubicBezTo>
                        <a:pt x="146" y="308"/>
                        <a:pt x="76" y="266"/>
                        <a:pt x="112" y="24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9" name="Freeform 586"/>
                <p:cNvSpPr/>
                <p:nvPr/>
              </p:nvSpPr>
              <p:spPr bwMode="auto">
                <a:xfrm>
                  <a:off x="2276" y="2833"/>
                  <a:ext cx="49" cy="49"/>
                </a:xfrm>
                <a:custGeom>
                  <a:avLst/>
                  <a:gdLst>
                    <a:gd name="T0" fmla="*/ 44 w 44"/>
                    <a:gd name="T1" fmla="*/ 0 h 45"/>
                    <a:gd name="T2" fmla="*/ 10 w 44"/>
                    <a:gd name="T3" fmla="*/ 45 h 45"/>
                    <a:gd name="T4" fmla="*/ 44 w 44"/>
                    <a:gd name="T5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4" h="45">
                      <a:moveTo>
                        <a:pt x="44" y="0"/>
                      </a:moveTo>
                      <a:cubicBezTo>
                        <a:pt x="44" y="0"/>
                        <a:pt x="0" y="45"/>
                        <a:pt x="10" y="45"/>
                      </a:cubicBezTo>
                      <a:cubicBezTo>
                        <a:pt x="21" y="45"/>
                        <a:pt x="44" y="16"/>
                        <a:pt x="44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0" name="Freeform 587"/>
                <p:cNvSpPr/>
                <p:nvPr/>
              </p:nvSpPr>
              <p:spPr bwMode="auto">
                <a:xfrm>
                  <a:off x="2268" y="2799"/>
                  <a:ext cx="23" cy="20"/>
                </a:xfrm>
                <a:custGeom>
                  <a:avLst/>
                  <a:gdLst>
                    <a:gd name="T0" fmla="*/ 21 w 21"/>
                    <a:gd name="T1" fmla="*/ 9 h 18"/>
                    <a:gd name="T2" fmla="*/ 10 w 21"/>
                    <a:gd name="T3" fmla="*/ 18 h 18"/>
                    <a:gd name="T4" fmla="*/ 0 w 21"/>
                    <a:gd name="T5" fmla="*/ 9 h 18"/>
                    <a:gd name="T6" fmla="*/ 11 w 21"/>
                    <a:gd name="T7" fmla="*/ 0 h 18"/>
                    <a:gd name="T8" fmla="*/ 21 w 21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8">
                      <a:moveTo>
                        <a:pt x="21" y="9"/>
                      </a:moveTo>
                      <a:cubicBezTo>
                        <a:pt x="21" y="14"/>
                        <a:pt x="16" y="18"/>
                        <a:pt x="10" y="18"/>
                      </a:cubicBezTo>
                      <a:cubicBezTo>
                        <a:pt x="5" y="18"/>
                        <a:pt x="0" y="14"/>
                        <a:pt x="0" y="9"/>
                      </a:cubicBezTo>
                      <a:cubicBezTo>
                        <a:pt x="0" y="4"/>
                        <a:pt x="5" y="0"/>
                        <a:pt x="11" y="0"/>
                      </a:cubicBezTo>
                      <a:cubicBezTo>
                        <a:pt x="16" y="0"/>
                        <a:pt x="21" y="4"/>
                        <a:pt x="21" y="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1" name="Freeform 588"/>
                <p:cNvSpPr/>
                <p:nvPr/>
              </p:nvSpPr>
              <p:spPr bwMode="auto">
                <a:xfrm>
                  <a:off x="2245" y="2847"/>
                  <a:ext cx="23" cy="21"/>
                </a:xfrm>
                <a:custGeom>
                  <a:avLst/>
                  <a:gdLst>
                    <a:gd name="T0" fmla="*/ 21 w 21"/>
                    <a:gd name="T1" fmla="*/ 9 h 19"/>
                    <a:gd name="T2" fmla="*/ 10 w 21"/>
                    <a:gd name="T3" fmla="*/ 19 h 19"/>
                    <a:gd name="T4" fmla="*/ 0 w 21"/>
                    <a:gd name="T5" fmla="*/ 9 h 19"/>
                    <a:gd name="T6" fmla="*/ 10 w 21"/>
                    <a:gd name="T7" fmla="*/ 0 h 19"/>
                    <a:gd name="T8" fmla="*/ 21 w 21"/>
                    <a:gd name="T9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9">
                      <a:moveTo>
                        <a:pt x="21" y="9"/>
                      </a:moveTo>
                      <a:cubicBezTo>
                        <a:pt x="21" y="14"/>
                        <a:pt x="16" y="19"/>
                        <a:pt x="10" y="19"/>
                      </a:cubicBezTo>
                      <a:cubicBezTo>
                        <a:pt x="5" y="18"/>
                        <a:pt x="0" y="14"/>
                        <a:pt x="0" y="9"/>
                      </a:cubicBezTo>
                      <a:cubicBezTo>
                        <a:pt x="0" y="4"/>
                        <a:pt x="5" y="0"/>
                        <a:pt x="10" y="0"/>
                      </a:cubicBezTo>
                      <a:cubicBezTo>
                        <a:pt x="16" y="0"/>
                        <a:pt x="21" y="4"/>
                        <a:pt x="21" y="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2" name="Oval 589"/>
                <p:cNvSpPr>
                  <a:spLocks noChangeArrowheads="1"/>
                </p:cNvSpPr>
                <p:nvPr/>
              </p:nvSpPr>
              <p:spPr bwMode="auto">
                <a:xfrm>
                  <a:off x="2236" y="2819"/>
                  <a:ext cx="23" cy="19"/>
                </a:xfrm>
                <a:prstGeom prst="ellipse">
                  <a:avLst/>
                </a:pr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3" name="Oval 590"/>
                <p:cNvSpPr>
                  <a:spLocks noChangeArrowheads="1"/>
                </p:cNvSpPr>
                <p:nvPr/>
              </p:nvSpPr>
              <p:spPr bwMode="auto">
                <a:xfrm>
                  <a:off x="2293" y="2851"/>
                  <a:ext cx="23" cy="19"/>
                </a:xfrm>
                <a:prstGeom prst="ellipse">
                  <a:avLst/>
                </a:pr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4" name="Freeform 591"/>
                <p:cNvSpPr/>
                <p:nvPr/>
              </p:nvSpPr>
              <p:spPr bwMode="auto">
                <a:xfrm>
                  <a:off x="2316" y="2891"/>
                  <a:ext cx="23" cy="20"/>
                </a:xfrm>
                <a:custGeom>
                  <a:avLst/>
                  <a:gdLst>
                    <a:gd name="T0" fmla="*/ 21 w 21"/>
                    <a:gd name="T1" fmla="*/ 9 h 18"/>
                    <a:gd name="T2" fmla="*/ 11 w 21"/>
                    <a:gd name="T3" fmla="*/ 18 h 18"/>
                    <a:gd name="T4" fmla="*/ 0 w 21"/>
                    <a:gd name="T5" fmla="*/ 9 h 18"/>
                    <a:gd name="T6" fmla="*/ 11 w 21"/>
                    <a:gd name="T7" fmla="*/ 0 h 18"/>
                    <a:gd name="T8" fmla="*/ 21 w 21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8">
                      <a:moveTo>
                        <a:pt x="21" y="9"/>
                      </a:moveTo>
                      <a:cubicBezTo>
                        <a:pt x="21" y="14"/>
                        <a:pt x="16" y="18"/>
                        <a:pt x="11" y="18"/>
                      </a:cubicBezTo>
                      <a:cubicBezTo>
                        <a:pt x="5" y="18"/>
                        <a:pt x="0" y="14"/>
                        <a:pt x="0" y="9"/>
                      </a:cubicBezTo>
                      <a:cubicBezTo>
                        <a:pt x="0" y="4"/>
                        <a:pt x="5" y="0"/>
                        <a:pt x="11" y="0"/>
                      </a:cubicBezTo>
                      <a:cubicBezTo>
                        <a:pt x="17" y="0"/>
                        <a:pt x="21" y="4"/>
                        <a:pt x="21" y="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5" name="Freeform 592"/>
                <p:cNvSpPr/>
                <p:nvPr/>
              </p:nvSpPr>
              <p:spPr bwMode="auto">
                <a:xfrm>
                  <a:off x="2273" y="2899"/>
                  <a:ext cx="23" cy="21"/>
                </a:xfrm>
                <a:custGeom>
                  <a:avLst/>
                  <a:gdLst>
                    <a:gd name="T0" fmla="*/ 21 w 21"/>
                    <a:gd name="T1" fmla="*/ 10 h 19"/>
                    <a:gd name="T2" fmla="*/ 10 w 21"/>
                    <a:gd name="T3" fmla="*/ 19 h 19"/>
                    <a:gd name="T4" fmla="*/ 0 w 21"/>
                    <a:gd name="T5" fmla="*/ 10 h 19"/>
                    <a:gd name="T6" fmla="*/ 10 w 21"/>
                    <a:gd name="T7" fmla="*/ 0 h 19"/>
                    <a:gd name="T8" fmla="*/ 21 w 21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9">
                      <a:moveTo>
                        <a:pt x="21" y="10"/>
                      </a:moveTo>
                      <a:cubicBezTo>
                        <a:pt x="21" y="15"/>
                        <a:pt x="16" y="19"/>
                        <a:pt x="10" y="19"/>
                      </a:cubicBezTo>
                      <a:cubicBezTo>
                        <a:pt x="5" y="19"/>
                        <a:pt x="0" y="15"/>
                        <a:pt x="0" y="10"/>
                      </a:cubicBezTo>
                      <a:cubicBezTo>
                        <a:pt x="0" y="4"/>
                        <a:pt x="5" y="0"/>
                        <a:pt x="10" y="0"/>
                      </a:cubicBezTo>
                      <a:cubicBezTo>
                        <a:pt x="16" y="0"/>
                        <a:pt x="21" y="5"/>
                        <a:pt x="21" y="10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6" name="Oval 593"/>
                <p:cNvSpPr>
                  <a:spLocks noChangeArrowheads="1"/>
                </p:cNvSpPr>
                <p:nvPr/>
              </p:nvSpPr>
              <p:spPr bwMode="auto">
                <a:xfrm>
                  <a:off x="2339" y="2863"/>
                  <a:ext cx="23" cy="19"/>
                </a:xfrm>
                <a:prstGeom prst="ellipse">
                  <a:avLst/>
                </a:pr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7" name="Oval 594"/>
                <p:cNvSpPr>
                  <a:spLocks noChangeArrowheads="1"/>
                </p:cNvSpPr>
                <p:nvPr/>
              </p:nvSpPr>
              <p:spPr bwMode="auto">
                <a:xfrm>
                  <a:off x="2339" y="2825"/>
                  <a:ext cx="23" cy="20"/>
                </a:xfrm>
                <a:prstGeom prst="ellipse">
                  <a:avLst/>
                </a:pr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8" name="Oval 595"/>
                <p:cNvSpPr>
                  <a:spLocks noChangeArrowheads="1"/>
                </p:cNvSpPr>
                <p:nvPr/>
              </p:nvSpPr>
              <p:spPr bwMode="auto">
                <a:xfrm>
                  <a:off x="2305" y="2790"/>
                  <a:ext cx="23" cy="20"/>
                </a:xfrm>
                <a:prstGeom prst="ellipse">
                  <a:avLst/>
                </a:pr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9" name="Oval 596"/>
                <p:cNvSpPr>
                  <a:spLocks noChangeArrowheads="1"/>
                </p:cNvSpPr>
                <p:nvPr/>
              </p:nvSpPr>
              <p:spPr bwMode="auto">
                <a:xfrm>
                  <a:off x="2227" y="2879"/>
                  <a:ext cx="23" cy="20"/>
                </a:xfrm>
                <a:prstGeom prst="ellipse">
                  <a:avLst/>
                </a:pr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0" name="Freeform 597"/>
                <p:cNvSpPr/>
                <p:nvPr/>
              </p:nvSpPr>
              <p:spPr bwMode="auto">
                <a:xfrm>
                  <a:off x="2193" y="2898"/>
                  <a:ext cx="132" cy="112"/>
                </a:xfrm>
                <a:custGeom>
                  <a:avLst/>
                  <a:gdLst>
                    <a:gd name="T0" fmla="*/ 7 w 120"/>
                    <a:gd name="T1" fmla="*/ 0 h 102"/>
                    <a:gd name="T2" fmla="*/ 0 w 120"/>
                    <a:gd name="T3" fmla="*/ 6 h 102"/>
                    <a:gd name="T4" fmla="*/ 36 w 120"/>
                    <a:gd name="T5" fmla="*/ 41 h 102"/>
                    <a:gd name="T6" fmla="*/ 65 w 120"/>
                    <a:gd name="T7" fmla="*/ 56 h 102"/>
                    <a:gd name="T8" fmla="*/ 114 w 120"/>
                    <a:gd name="T9" fmla="*/ 102 h 102"/>
                    <a:gd name="T10" fmla="*/ 117 w 120"/>
                    <a:gd name="T11" fmla="*/ 98 h 102"/>
                    <a:gd name="T12" fmla="*/ 91 w 120"/>
                    <a:gd name="T13" fmla="*/ 41 h 102"/>
                    <a:gd name="T14" fmla="*/ 7 w 120"/>
                    <a:gd name="T15" fmla="*/ 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0" h="102">
                      <a:moveTo>
                        <a:pt x="7" y="0"/>
                      </a:moveTo>
                      <a:cubicBezTo>
                        <a:pt x="2" y="0"/>
                        <a:pt x="0" y="2"/>
                        <a:pt x="0" y="6"/>
                      </a:cubicBezTo>
                      <a:cubicBezTo>
                        <a:pt x="0" y="6"/>
                        <a:pt x="23" y="38"/>
                        <a:pt x="36" y="41"/>
                      </a:cubicBezTo>
                      <a:cubicBezTo>
                        <a:pt x="49" y="43"/>
                        <a:pt x="49" y="41"/>
                        <a:pt x="65" y="56"/>
                      </a:cubicBezTo>
                      <a:cubicBezTo>
                        <a:pt x="78" y="70"/>
                        <a:pt x="104" y="102"/>
                        <a:pt x="114" y="102"/>
                      </a:cubicBezTo>
                      <a:cubicBezTo>
                        <a:pt x="116" y="102"/>
                        <a:pt x="117" y="101"/>
                        <a:pt x="117" y="98"/>
                      </a:cubicBezTo>
                      <a:cubicBezTo>
                        <a:pt x="120" y="83"/>
                        <a:pt x="104" y="49"/>
                        <a:pt x="91" y="41"/>
                      </a:cubicBezTo>
                      <a:cubicBezTo>
                        <a:pt x="81" y="34"/>
                        <a:pt x="27" y="0"/>
                        <a:pt x="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1" name="Freeform 598"/>
                <p:cNvSpPr>
                  <a:spLocks noEditPoints="1"/>
                </p:cNvSpPr>
                <p:nvPr/>
              </p:nvSpPr>
              <p:spPr bwMode="auto">
                <a:xfrm>
                  <a:off x="2195" y="2780"/>
                  <a:ext cx="236" cy="186"/>
                </a:xfrm>
                <a:custGeom>
                  <a:avLst/>
                  <a:gdLst>
                    <a:gd name="T0" fmla="*/ 81 w 215"/>
                    <a:gd name="T1" fmla="*/ 127 h 169"/>
                    <a:gd name="T2" fmla="*/ 81 w 215"/>
                    <a:gd name="T3" fmla="*/ 127 h 169"/>
                    <a:gd name="T4" fmla="*/ 71 w 215"/>
                    <a:gd name="T5" fmla="*/ 118 h 169"/>
                    <a:gd name="T6" fmla="*/ 81 w 215"/>
                    <a:gd name="T7" fmla="*/ 108 h 169"/>
                    <a:gd name="T8" fmla="*/ 81 w 215"/>
                    <a:gd name="T9" fmla="*/ 108 h 169"/>
                    <a:gd name="T10" fmla="*/ 92 w 215"/>
                    <a:gd name="T11" fmla="*/ 118 h 169"/>
                    <a:gd name="T12" fmla="*/ 81 w 215"/>
                    <a:gd name="T13" fmla="*/ 127 h 169"/>
                    <a:gd name="T14" fmla="*/ 5 w 215"/>
                    <a:gd name="T15" fmla="*/ 21 h 169"/>
                    <a:gd name="T16" fmla="*/ 40 w 215"/>
                    <a:gd name="T17" fmla="*/ 90 h 169"/>
                    <a:gd name="T18" fmla="*/ 6 w 215"/>
                    <a:gd name="T19" fmla="*/ 66 h 169"/>
                    <a:gd name="T20" fmla="*/ 5 w 215"/>
                    <a:gd name="T21" fmla="*/ 66 h 169"/>
                    <a:gd name="T22" fmla="*/ 16 w 215"/>
                    <a:gd name="T23" fmla="*/ 85 h 169"/>
                    <a:gd name="T24" fmla="*/ 30 w 215"/>
                    <a:gd name="T25" fmla="*/ 96 h 169"/>
                    <a:gd name="T26" fmla="*/ 40 w 215"/>
                    <a:gd name="T27" fmla="*/ 90 h 169"/>
                    <a:gd name="T28" fmla="*/ 40 w 215"/>
                    <a:gd name="T29" fmla="*/ 90 h 169"/>
                    <a:gd name="T30" fmla="*/ 50 w 215"/>
                    <a:gd name="T31" fmla="*/ 99 h 169"/>
                    <a:gd name="T32" fmla="*/ 45 w 215"/>
                    <a:gd name="T33" fmla="*/ 107 h 169"/>
                    <a:gd name="T34" fmla="*/ 53 w 215"/>
                    <a:gd name="T35" fmla="*/ 114 h 169"/>
                    <a:gd name="T36" fmla="*/ 175 w 215"/>
                    <a:gd name="T37" fmla="*/ 169 h 169"/>
                    <a:gd name="T38" fmla="*/ 175 w 215"/>
                    <a:gd name="T39" fmla="*/ 169 h 169"/>
                    <a:gd name="T40" fmla="*/ 140 w 215"/>
                    <a:gd name="T41" fmla="*/ 152 h 169"/>
                    <a:gd name="T42" fmla="*/ 100 w 215"/>
                    <a:gd name="T43" fmla="*/ 134 h 169"/>
                    <a:gd name="T44" fmla="*/ 102 w 215"/>
                    <a:gd name="T45" fmla="*/ 135 h 169"/>
                    <a:gd name="T46" fmla="*/ 194 w 215"/>
                    <a:gd name="T47" fmla="*/ 146 h 169"/>
                    <a:gd name="T48" fmla="*/ 202 w 215"/>
                    <a:gd name="T49" fmla="*/ 146 h 169"/>
                    <a:gd name="T50" fmla="*/ 118 w 215"/>
                    <a:gd name="T51" fmla="*/ 127 h 169"/>
                    <a:gd name="T52" fmla="*/ 168 w 215"/>
                    <a:gd name="T53" fmla="*/ 88 h 169"/>
                    <a:gd name="T54" fmla="*/ 169 w 215"/>
                    <a:gd name="T55" fmla="*/ 87 h 169"/>
                    <a:gd name="T56" fmla="*/ 141 w 215"/>
                    <a:gd name="T57" fmla="*/ 99 h 169"/>
                    <a:gd name="T58" fmla="*/ 129 w 215"/>
                    <a:gd name="T59" fmla="*/ 104 h 169"/>
                    <a:gd name="T60" fmla="*/ 131 w 215"/>
                    <a:gd name="T61" fmla="*/ 110 h 169"/>
                    <a:gd name="T62" fmla="*/ 121 w 215"/>
                    <a:gd name="T63" fmla="*/ 119 h 169"/>
                    <a:gd name="T64" fmla="*/ 121 w 215"/>
                    <a:gd name="T65" fmla="*/ 119 h 169"/>
                    <a:gd name="T66" fmla="*/ 110 w 215"/>
                    <a:gd name="T67" fmla="*/ 110 h 169"/>
                    <a:gd name="T68" fmla="*/ 102 w 215"/>
                    <a:gd name="T69" fmla="*/ 111 h 169"/>
                    <a:gd name="T70" fmla="*/ 100 w 215"/>
                    <a:gd name="T71" fmla="*/ 111 h 169"/>
                    <a:gd name="T72" fmla="*/ 130 w 215"/>
                    <a:gd name="T73" fmla="*/ 83 h 169"/>
                    <a:gd name="T74" fmla="*/ 68 w 215"/>
                    <a:gd name="T75" fmla="*/ 103 h 169"/>
                    <a:gd name="T76" fmla="*/ 68 w 215"/>
                    <a:gd name="T77" fmla="*/ 103 h 169"/>
                    <a:gd name="T78" fmla="*/ 75 w 215"/>
                    <a:gd name="T79" fmla="*/ 35 h 169"/>
                    <a:gd name="T80" fmla="*/ 69 w 215"/>
                    <a:gd name="T81" fmla="*/ 32 h 169"/>
                    <a:gd name="T82" fmla="*/ 58 w 215"/>
                    <a:gd name="T83" fmla="*/ 61 h 169"/>
                    <a:gd name="T84" fmla="*/ 66 w 215"/>
                    <a:gd name="T85" fmla="*/ 70 h 169"/>
                    <a:gd name="T86" fmla="*/ 55 w 215"/>
                    <a:gd name="T87" fmla="*/ 80 h 169"/>
                    <a:gd name="T88" fmla="*/ 55 w 215"/>
                    <a:gd name="T89" fmla="*/ 80 h 169"/>
                    <a:gd name="T90" fmla="*/ 45 w 215"/>
                    <a:gd name="T91" fmla="*/ 70 h 169"/>
                    <a:gd name="T92" fmla="*/ 47 w 215"/>
                    <a:gd name="T93" fmla="*/ 65 h 169"/>
                    <a:gd name="T94" fmla="*/ 6 w 215"/>
                    <a:gd name="T95" fmla="*/ 22 h 169"/>
                    <a:gd name="T96" fmla="*/ 5 w 215"/>
                    <a:gd name="T97" fmla="*/ 21 h 169"/>
                    <a:gd name="T98" fmla="*/ 82 w 215"/>
                    <a:gd name="T99" fmla="*/ 0 h 169"/>
                    <a:gd name="T100" fmla="*/ 75 w 215"/>
                    <a:gd name="T101" fmla="*/ 17 h 169"/>
                    <a:gd name="T102" fmla="*/ 77 w 215"/>
                    <a:gd name="T103" fmla="*/ 17 h 169"/>
                    <a:gd name="T104" fmla="*/ 77 w 215"/>
                    <a:gd name="T105" fmla="*/ 17 h 169"/>
                    <a:gd name="T106" fmla="*/ 78 w 215"/>
                    <a:gd name="T107" fmla="*/ 17 h 169"/>
                    <a:gd name="T108" fmla="*/ 82 w 215"/>
                    <a:gd name="T109" fmla="*/ 1 h 169"/>
                    <a:gd name="T110" fmla="*/ 82 w 215"/>
                    <a:gd name="T111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15" h="169">
                      <a:moveTo>
                        <a:pt x="81" y="127"/>
                      </a:moveTo>
                      <a:cubicBezTo>
                        <a:pt x="81" y="127"/>
                        <a:pt x="81" y="127"/>
                        <a:pt x="81" y="127"/>
                      </a:cubicBezTo>
                      <a:cubicBezTo>
                        <a:pt x="76" y="127"/>
                        <a:pt x="71" y="123"/>
                        <a:pt x="71" y="118"/>
                      </a:cubicBezTo>
                      <a:cubicBezTo>
                        <a:pt x="71" y="112"/>
                        <a:pt x="76" y="108"/>
                        <a:pt x="81" y="108"/>
                      </a:cubicBezTo>
                      <a:cubicBezTo>
                        <a:pt x="81" y="108"/>
                        <a:pt x="81" y="108"/>
                        <a:pt x="81" y="108"/>
                      </a:cubicBezTo>
                      <a:cubicBezTo>
                        <a:pt x="87" y="108"/>
                        <a:pt x="92" y="113"/>
                        <a:pt x="92" y="118"/>
                      </a:cubicBezTo>
                      <a:cubicBezTo>
                        <a:pt x="92" y="123"/>
                        <a:pt x="87" y="127"/>
                        <a:pt x="81" y="127"/>
                      </a:cubicBezTo>
                      <a:moveTo>
                        <a:pt x="5" y="21"/>
                      </a:moveTo>
                      <a:cubicBezTo>
                        <a:pt x="1" y="21"/>
                        <a:pt x="40" y="90"/>
                        <a:pt x="40" y="90"/>
                      </a:cubicBezTo>
                      <a:cubicBezTo>
                        <a:pt x="40" y="90"/>
                        <a:pt x="13" y="69"/>
                        <a:pt x="6" y="66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0" y="66"/>
                        <a:pt x="16" y="85"/>
                        <a:pt x="16" y="85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1" y="92"/>
                        <a:pt x="35" y="90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5" y="90"/>
                        <a:pt x="50" y="94"/>
                        <a:pt x="50" y="99"/>
                      </a:cubicBezTo>
                      <a:cubicBezTo>
                        <a:pt x="50" y="103"/>
                        <a:pt x="48" y="106"/>
                        <a:pt x="45" y="107"/>
                      </a:cubicBezTo>
                      <a:cubicBezTo>
                        <a:pt x="53" y="114"/>
                        <a:pt x="53" y="114"/>
                        <a:pt x="53" y="114"/>
                      </a:cubicBezTo>
                      <a:cubicBezTo>
                        <a:pt x="58" y="127"/>
                        <a:pt x="165" y="169"/>
                        <a:pt x="175" y="169"/>
                      </a:cubicBezTo>
                      <a:cubicBezTo>
                        <a:pt x="175" y="169"/>
                        <a:pt x="175" y="169"/>
                        <a:pt x="175" y="169"/>
                      </a:cubicBezTo>
                      <a:cubicBezTo>
                        <a:pt x="180" y="169"/>
                        <a:pt x="161" y="160"/>
                        <a:pt x="140" y="152"/>
                      </a:cubicBezTo>
                      <a:cubicBezTo>
                        <a:pt x="120" y="143"/>
                        <a:pt x="98" y="134"/>
                        <a:pt x="100" y="134"/>
                      </a:cubicBezTo>
                      <a:cubicBezTo>
                        <a:pt x="100" y="134"/>
                        <a:pt x="101" y="134"/>
                        <a:pt x="102" y="135"/>
                      </a:cubicBezTo>
                      <a:cubicBezTo>
                        <a:pt x="118" y="139"/>
                        <a:pt x="172" y="146"/>
                        <a:pt x="194" y="146"/>
                      </a:cubicBezTo>
                      <a:cubicBezTo>
                        <a:pt x="197" y="146"/>
                        <a:pt x="200" y="146"/>
                        <a:pt x="202" y="146"/>
                      </a:cubicBezTo>
                      <a:cubicBezTo>
                        <a:pt x="215" y="143"/>
                        <a:pt x="118" y="127"/>
                        <a:pt x="118" y="127"/>
                      </a:cubicBezTo>
                      <a:cubicBezTo>
                        <a:pt x="118" y="127"/>
                        <a:pt x="157" y="93"/>
                        <a:pt x="168" y="88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69" y="87"/>
                        <a:pt x="156" y="93"/>
                        <a:pt x="141" y="99"/>
                      </a:cubicBezTo>
                      <a:cubicBezTo>
                        <a:pt x="137" y="101"/>
                        <a:pt x="133" y="102"/>
                        <a:pt x="129" y="104"/>
                      </a:cubicBezTo>
                      <a:cubicBezTo>
                        <a:pt x="130" y="106"/>
                        <a:pt x="131" y="108"/>
                        <a:pt x="131" y="110"/>
                      </a:cubicBezTo>
                      <a:cubicBezTo>
                        <a:pt x="131" y="115"/>
                        <a:pt x="126" y="119"/>
                        <a:pt x="121" y="119"/>
                      </a:cubicBezTo>
                      <a:cubicBezTo>
                        <a:pt x="121" y="119"/>
                        <a:pt x="121" y="119"/>
                        <a:pt x="121" y="119"/>
                      </a:cubicBezTo>
                      <a:cubicBezTo>
                        <a:pt x="115" y="119"/>
                        <a:pt x="110" y="115"/>
                        <a:pt x="110" y="110"/>
                      </a:cubicBezTo>
                      <a:cubicBezTo>
                        <a:pt x="107" y="111"/>
                        <a:pt x="104" y="111"/>
                        <a:pt x="102" y="111"/>
                      </a:cubicBezTo>
                      <a:cubicBezTo>
                        <a:pt x="101" y="111"/>
                        <a:pt x="100" y="111"/>
                        <a:pt x="100" y="111"/>
                      </a:cubicBezTo>
                      <a:cubicBezTo>
                        <a:pt x="90" y="109"/>
                        <a:pt x="111" y="93"/>
                        <a:pt x="130" y="83"/>
                      </a:cubicBezTo>
                      <a:cubicBezTo>
                        <a:pt x="107" y="91"/>
                        <a:pt x="73" y="102"/>
                        <a:pt x="68" y="103"/>
                      </a:cubicBezTo>
                      <a:cubicBezTo>
                        <a:pt x="68" y="103"/>
                        <a:pt x="68" y="103"/>
                        <a:pt x="68" y="103"/>
                      </a:cubicBezTo>
                      <a:cubicBezTo>
                        <a:pt x="64" y="103"/>
                        <a:pt x="69" y="65"/>
                        <a:pt x="75" y="35"/>
                      </a:cubicBezTo>
                      <a:cubicBezTo>
                        <a:pt x="72" y="35"/>
                        <a:pt x="70" y="34"/>
                        <a:pt x="69" y="32"/>
                      </a:cubicBezTo>
                      <a:cubicBezTo>
                        <a:pt x="65" y="43"/>
                        <a:pt x="60" y="54"/>
                        <a:pt x="58" y="61"/>
                      </a:cubicBezTo>
                      <a:cubicBezTo>
                        <a:pt x="62" y="62"/>
                        <a:pt x="66" y="66"/>
                        <a:pt x="66" y="70"/>
                      </a:cubicBezTo>
                      <a:cubicBezTo>
                        <a:pt x="66" y="75"/>
                        <a:pt x="61" y="80"/>
                        <a:pt x="55" y="80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0" y="79"/>
                        <a:pt x="45" y="75"/>
                        <a:pt x="45" y="70"/>
                      </a:cubicBezTo>
                      <a:cubicBezTo>
                        <a:pt x="45" y="68"/>
                        <a:pt x="46" y="66"/>
                        <a:pt x="47" y="65"/>
                      </a:cubicBezTo>
                      <a:cubicBezTo>
                        <a:pt x="35" y="52"/>
                        <a:pt x="11" y="25"/>
                        <a:pt x="6" y="22"/>
                      </a:cubicBezTo>
                      <a:cubicBezTo>
                        <a:pt x="6" y="22"/>
                        <a:pt x="5" y="21"/>
                        <a:pt x="5" y="21"/>
                      </a:cubicBezTo>
                      <a:moveTo>
                        <a:pt x="82" y="0"/>
                      </a:moveTo>
                      <a:cubicBezTo>
                        <a:pt x="82" y="0"/>
                        <a:pt x="79" y="7"/>
                        <a:pt x="75" y="17"/>
                      </a:cubicBezTo>
                      <a:cubicBezTo>
                        <a:pt x="76" y="17"/>
                        <a:pt x="76" y="17"/>
                        <a:pt x="77" y="17"/>
                      </a:cubicBezTo>
                      <a:cubicBezTo>
                        <a:pt x="77" y="17"/>
                        <a:pt x="77" y="17"/>
                        <a:pt x="77" y="17"/>
                      </a:cubicBezTo>
                      <a:cubicBezTo>
                        <a:pt x="77" y="17"/>
                        <a:pt x="78" y="17"/>
                        <a:pt x="78" y="17"/>
                      </a:cubicBezTo>
                      <a:cubicBezTo>
                        <a:pt x="80" y="9"/>
                        <a:pt x="81" y="3"/>
                        <a:pt x="82" y="1"/>
                      </a:cubicBezTo>
                      <a:cubicBezTo>
                        <a:pt x="82" y="1"/>
                        <a:pt x="82" y="0"/>
                        <a:pt x="8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2" name="Freeform 599"/>
                <p:cNvSpPr/>
                <p:nvPr/>
              </p:nvSpPr>
              <p:spPr bwMode="auto">
                <a:xfrm>
                  <a:off x="2271" y="2799"/>
                  <a:ext cx="10" cy="20"/>
                </a:xfrm>
                <a:custGeom>
                  <a:avLst/>
                  <a:gdLst>
                    <a:gd name="T0" fmla="*/ 8 w 9"/>
                    <a:gd name="T1" fmla="*/ 0 h 18"/>
                    <a:gd name="T2" fmla="*/ 6 w 9"/>
                    <a:gd name="T3" fmla="*/ 0 h 18"/>
                    <a:gd name="T4" fmla="*/ 0 w 9"/>
                    <a:gd name="T5" fmla="*/ 15 h 18"/>
                    <a:gd name="T6" fmla="*/ 6 w 9"/>
                    <a:gd name="T7" fmla="*/ 18 h 18"/>
                    <a:gd name="T8" fmla="*/ 9 w 9"/>
                    <a:gd name="T9" fmla="*/ 0 h 18"/>
                    <a:gd name="T10" fmla="*/ 8 w 9"/>
                    <a:gd name="T11" fmla="*/ 0 h 18"/>
                    <a:gd name="T12" fmla="*/ 8 w 9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8">
                      <a:moveTo>
                        <a:pt x="8" y="0"/>
                      </a:move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4" y="4"/>
                        <a:pt x="2" y="10"/>
                        <a:pt x="0" y="15"/>
                      </a:cubicBezTo>
                      <a:cubicBezTo>
                        <a:pt x="1" y="17"/>
                        <a:pt x="3" y="18"/>
                        <a:pt x="6" y="18"/>
                      </a:cubicBezTo>
                      <a:cubicBezTo>
                        <a:pt x="7" y="11"/>
                        <a:pt x="8" y="5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3" name="Freeform 600"/>
                <p:cNvSpPr/>
                <p:nvPr/>
              </p:nvSpPr>
              <p:spPr bwMode="auto">
                <a:xfrm>
                  <a:off x="2245" y="2847"/>
                  <a:ext cx="23" cy="21"/>
                </a:xfrm>
                <a:custGeom>
                  <a:avLst/>
                  <a:gdLst>
                    <a:gd name="T0" fmla="*/ 13 w 21"/>
                    <a:gd name="T1" fmla="*/ 0 h 19"/>
                    <a:gd name="T2" fmla="*/ 10 w 21"/>
                    <a:gd name="T3" fmla="*/ 9 h 19"/>
                    <a:gd name="T4" fmla="*/ 10 w 21"/>
                    <a:gd name="T5" fmla="*/ 10 h 19"/>
                    <a:gd name="T6" fmla="*/ 2 w 21"/>
                    <a:gd name="T7" fmla="*/ 4 h 19"/>
                    <a:gd name="T8" fmla="*/ 0 w 21"/>
                    <a:gd name="T9" fmla="*/ 9 h 19"/>
                    <a:gd name="T10" fmla="*/ 10 w 21"/>
                    <a:gd name="T11" fmla="*/ 19 h 19"/>
                    <a:gd name="T12" fmla="*/ 10 w 21"/>
                    <a:gd name="T13" fmla="*/ 19 h 19"/>
                    <a:gd name="T14" fmla="*/ 21 w 21"/>
                    <a:gd name="T15" fmla="*/ 9 h 19"/>
                    <a:gd name="T16" fmla="*/ 13 w 21"/>
                    <a:gd name="T1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" h="19">
                      <a:moveTo>
                        <a:pt x="13" y="0"/>
                      </a:moveTo>
                      <a:cubicBezTo>
                        <a:pt x="11" y="5"/>
                        <a:pt x="10" y="8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6" y="8"/>
                        <a:pt x="2" y="4"/>
                      </a:cubicBezTo>
                      <a:cubicBezTo>
                        <a:pt x="1" y="5"/>
                        <a:pt x="0" y="7"/>
                        <a:pt x="0" y="9"/>
                      </a:cubicBezTo>
                      <a:cubicBezTo>
                        <a:pt x="0" y="14"/>
                        <a:pt x="5" y="18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6" y="19"/>
                        <a:pt x="21" y="14"/>
                        <a:pt x="21" y="9"/>
                      </a:cubicBezTo>
                      <a:cubicBezTo>
                        <a:pt x="21" y="5"/>
                        <a:pt x="17" y="1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4" name="Freeform 601"/>
                <p:cNvSpPr/>
                <p:nvPr/>
              </p:nvSpPr>
              <p:spPr bwMode="auto">
                <a:xfrm>
                  <a:off x="2316" y="2894"/>
                  <a:ext cx="23" cy="17"/>
                </a:xfrm>
                <a:custGeom>
                  <a:avLst/>
                  <a:gdLst>
                    <a:gd name="T0" fmla="*/ 19 w 21"/>
                    <a:gd name="T1" fmla="*/ 0 h 15"/>
                    <a:gd name="T2" fmla="*/ 0 w 21"/>
                    <a:gd name="T3" fmla="*/ 6 h 15"/>
                    <a:gd name="T4" fmla="*/ 11 w 21"/>
                    <a:gd name="T5" fmla="*/ 15 h 15"/>
                    <a:gd name="T6" fmla="*/ 11 w 21"/>
                    <a:gd name="T7" fmla="*/ 15 h 15"/>
                    <a:gd name="T8" fmla="*/ 21 w 21"/>
                    <a:gd name="T9" fmla="*/ 6 h 15"/>
                    <a:gd name="T10" fmla="*/ 19 w 21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5">
                      <a:moveTo>
                        <a:pt x="19" y="0"/>
                      </a:moveTo>
                      <a:cubicBezTo>
                        <a:pt x="12" y="2"/>
                        <a:pt x="6" y="5"/>
                        <a:pt x="0" y="6"/>
                      </a:cubicBezTo>
                      <a:cubicBezTo>
                        <a:pt x="0" y="11"/>
                        <a:pt x="5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6" y="15"/>
                        <a:pt x="21" y="11"/>
                        <a:pt x="21" y="6"/>
                      </a:cubicBezTo>
                      <a:cubicBezTo>
                        <a:pt x="21" y="4"/>
                        <a:pt x="20" y="2"/>
                        <a:pt x="1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5" name="Freeform 602"/>
                <p:cNvSpPr/>
                <p:nvPr/>
              </p:nvSpPr>
              <p:spPr bwMode="auto">
                <a:xfrm>
                  <a:off x="2273" y="2899"/>
                  <a:ext cx="23" cy="21"/>
                </a:xfrm>
                <a:custGeom>
                  <a:avLst/>
                  <a:gdLst>
                    <a:gd name="T0" fmla="*/ 10 w 21"/>
                    <a:gd name="T1" fmla="*/ 0 h 19"/>
                    <a:gd name="T2" fmla="*/ 0 w 21"/>
                    <a:gd name="T3" fmla="*/ 10 h 19"/>
                    <a:gd name="T4" fmla="*/ 10 w 21"/>
                    <a:gd name="T5" fmla="*/ 19 h 19"/>
                    <a:gd name="T6" fmla="*/ 10 w 21"/>
                    <a:gd name="T7" fmla="*/ 19 h 19"/>
                    <a:gd name="T8" fmla="*/ 21 w 21"/>
                    <a:gd name="T9" fmla="*/ 10 h 19"/>
                    <a:gd name="T10" fmla="*/ 10 w 21"/>
                    <a:gd name="T11" fmla="*/ 0 h 19"/>
                    <a:gd name="T12" fmla="*/ 10 w 21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9">
                      <a:moveTo>
                        <a:pt x="10" y="0"/>
                      </a:moveTo>
                      <a:cubicBezTo>
                        <a:pt x="5" y="0"/>
                        <a:pt x="0" y="4"/>
                        <a:pt x="0" y="10"/>
                      </a:cubicBezTo>
                      <a:cubicBezTo>
                        <a:pt x="0" y="15"/>
                        <a:pt x="5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6" y="19"/>
                        <a:pt x="21" y="15"/>
                        <a:pt x="21" y="10"/>
                      </a:cubicBezTo>
                      <a:cubicBezTo>
                        <a:pt x="21" y="5"/>
                        <a:pt x="16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6" name="Freeform 603"/>
                <p:cNvSpPr/>
                <p:nvPr/>
              </p:nvSpPr>
              <p:spPr bwMode="auto">
                <a:xfrm>
                  <a:off x="2228" y="2879"/>
                  <a:ext cx="22" cy="19"/>
                </a:xfrm>
                <a:custGeom>
                  <a:avLst/>
                  <a:gdLst>
                    <a:gd name="T0" fmla="*/ 10 w 20"/>
                    <a:gd name="T1" fmla="*/ 0 h 17"/>
                    <a:gd name="T2" fmla="*/ 0 w 20"/>
                    <a:gd name="T3" fmla="*/ 6 h 17"/>
                    <a:gd name="T4" fmla="*/ 15 w 20"/>
                    <a:gd name="T5" fmla="*/ 17 h 17"/>
                    <a:gd name="T6" fmla="*/ 20 w 20"/>
                    <a:gd name="T7" fmla="*/ 9 h 17"/>
                    <a:gd name="T8" fmla="*/ 10 w 20"/>
                    <a:gd name="T9" fmla="*/ 0 h 17"/>
                    <a:gd name="T10" fmla="*/ 10 w 2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17">
                      <a:moveTo>
                        <a:pt x="10" y="0"/>
                      </a:moveTo>
                      <a:cubicBezTo>
                        <a:pt x="5" y="0"/>
                        <a:pt x="1" y="2"/>
                        <a:pt x="0" y="6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8" y="16"/>
                        <a:pt x="20" y="13"/>
                        <a:pt x="20" y="9"/>
                      </a:cubicBezTo>
                      <a:cubicBezTo>
                        <a:pt x="20" y="4"/>
                        <a:pt x="15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7" name="Freeform 604"/>
                <p:cNvSpPr>
                  <a:spLocks noEditPoints="1"/>
                </p:cNvSpPr>
                <p:nvPr/>
              </p:nvSpPr>
              <p:spPr bwMode="auto">
                <a:xfrm>
                  <a:off x="2338" y="2861"/>
                  <a:ext cx="24" cy="10"/>
                </a:xfrm>
                <a:custGeom>
                  <a:avLst/>
                  <a:gdLst>
                    <a:gd name="T0" fmla="*/ 1 w 22"/>
                    <a:gd name="T1" fmla="*/ 8 h 9"/>
                    <a:gd name="T2" fmla="*/ 0 w 22"/>
                    <a:gd name="T3" fmla="*/ 9 h 9"/>
                    <a:gd name="T4" fmla="*/ 1 w 22"/>
                    <a:gd name="T5" fmla="*/ 8 h 9"/>
                    <a:gd name="T6" fmla="*/ 1 w 22"/>
                    <a:gd name="T7" fmla="*/ 8 h 9"/>
                    <a:gd name="T8" fmla="*/ 21 w 22"/>
                    <a:gd name="T9" fmla="*/ 0 h 9"/>
                    <a:gd name="T10" fmla="*/ 20 w 22"/>
                    <a:gd name="T11" fmla="*/ 1 h 9"/>
                    <a:gd name="T12" fmla="*/ 16 w 22"/>
                    <a:gd name="T13" fmla="*/ 1 h 9"/>
                    <a:gd name="T14" fmla="*/ 18 w 22"/>
                    <a:gd name="T15" fmla="*/ 2 h 9"/>
                    <a:gd name="T16" fmla="*/ 21 w 22"/>
                    <a:gd name="T1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" h="9">
                      <a:moveTo>
                        <a:pt x="1" y="8"/>
                      </a:moveTo>
                      <a:cubicBezTo>
                        <a:pt x="1" y="8"/>
                        <a:pt x="0" y="9"/>
                        <a:pt x="0" y="9"/>
                      </a:cubicBezTo>
                      <a:cubicBezTo>
                        <a:pt x="0" y="9"/>
                        <a:pt x="1" y="9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moveTo>
                        <a:pt x="21" y="0"/>
                      </a:moveTo>
                      <a:cubicBezTo>
                        <a:pt x="21" y="0"/>
                        <a:pt x="20" y="1"/>
                        <a:pt x="20" y="1"/>
                      </a:cubicBezTo>
                      <a:cubicBezTo>
                        <a:pt x="19" y="1"/>
                        <a:pt x="17" y="1"/>
                        <a:pt x="16" y="1"/>
                      </a:cubicBezTo>
                      <a:cubicBezTo>
                        <a:pt x="17" y="2"/>
                        <a:pt x="17" y="2"/>
                        <a:pt x="18" y="2"/>
                      </a:cubicBezTo>
                      <a:cubicBezTo>
                        <a:pt x="21" y="1"/>
                        <a:pt x="22" y="0"/>
                        <a:pt x="2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8" name="Freeform 605"/>
                <p:cNvSpPr/>
                <p:nvPr/>
              </p:nvSpPr>
              <p:spPr bwMode="auto">
                <a:xfrm>
                  <a:off x="2339" y="2863"/>
                  <a:ext cx="18" cy="7"/>
                </a:xfrm>
                <a:custGeom>
                  <a:avLst/>
                  <a:gdLst>
                    <a:gd name="T0" fmla="*/ 15 w 17"/>
                    <a:gd name="T1" fmla="*/ 0 h 7"/>
                    <a:gd name="T2" fmla="*/ 0 w 17"/>
                    <a:gd name="T3" fmla="*/ 7 h 7"/>
                    <a:gd name="T4" fmla="*/ 0 w 17"/>
                    <a:gd name="T5" fmla="*/ 7 h 7"/>
                    <a:gd name="T6" fmla="*/ 17 w 17"/>
                    <a:gd name="T7" fmla="*/ 1 h 7"/>
                    <a:gd name="T8" fmla="*/ 15 w 1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7">
                      <a:moveTo>
                        <a:pt x="15" y="0"/>
                      </a:moveTo>
                      <a:cubicBezTo>
                        <a:pt x="11" y="2"/>
                        <a:pt x="6" y="4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7" y="5"/>
                        <a:pt x="13" y="3"/>
                        <a:pt x="17" y="1"/>
                      </a:cubicBezTo>
                      <a:cubicBezTo>
                        <a:pt x="16" y="1"/>
                        <a:pt x="16" y="1"/>
                        <a:pt x="15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9" name="Freeform 606"/>
                <p:cNvSpPr>
                  <a:spLocks noEditPoints="1"/>
                </p:cNvSpPr>
                <p:nvPr/>
              </p:nvSpPr>
              <p:spPr bwMode="auto">
                <a:xfrm>
                  <a:off x="2396" y="2928"/>
                  <a:ext cx="120" cy="50"/>
                </a:xfrm>
                <a:custGeom>
                  <a:avLst/>
                  <a:gdLst>
                    <a:gd name="T0" fmla="*/ 20 w 110"/>
                    <a:gd name="T1" fmla="*/ 23 h 45"/>
                    <a:gd name="T2" fmla="*/ 16 w 110"/>
                    <a:gd name="T3" fmla="*/ 24 h 45"/>
                    <a:gd name="T4" fmla="*/ 29 w 110"/>
                    <a:gd name="T5" fmla="*/ 45 h 45"/>
                    <a:gd name="T6" fmla="*/ 29 w 110"/>
                    <a:gd name="T7" fmla="*/ 45 h 45"/>
                    <a:gd name="T8" fmla="*/ 56 w 110"/>
                    <a:gd name="T9" fmla="*/ 31 h 45"/>
                    <a:gd name="T10" fmla="*/ 41 w 110"/>
                    <a:gd name="T11" fmla="*/ 27 h 45"/>
                    <a:gd name="T12" fmla="*/ 20 w 110"/>
                    <a:gd name="T13" fmla="*/ 23 h 45"/>
                    <a:gd name="T14" fmla="*/ 106 w 110"/>
                    <a:gd name="T15" fmla="*/ 0 h 45"/>
                    <a:gd name="T16" fmla="*/ 91 w 110"/>
                    <a:gd name="T17" fmla="*/ 13 h 45"/>
                    <a:gd name="T18" fmla="*/ 110 w 110"/>
                    <a:gd name="T19" fmla="*/ 3 h 45"/>
                    <a:gd name="T20" fmla="*/ 106 w 110"/>
                    <a:gd name="T21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0" h="45">
                      <a:moveTo>
                        <a:pt x="20" y="23"/>
                      </a:moveTo>
                      <a:cubicBezTo>
                        <a:pt x="19" y="23"/>
                        <a:pt x="17" y="23"/>
                        <a:pt x="16" y="24"/>
                      </a:cubicBezTo>
                      <a:cubicBezTo>
                        <a:pt x="0" y="26"/>
                        <a:pt x="13" y="37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1" y="30"/>
                        <a:pt x="46" y="29"/>
                        <a:pt x="41" y="27"/>
                      </a:cubicBezTo>
                      <a:cubicBezTo>
                        <a:pt x="33" y="25"/>
                        <a:pt x="26" y="23"/>
                        <a:pt x="20" y="23"/>
                      </a:cubicBezTo>
                      <a:moveTo>
                        <a:pt x="106" y="0"/>
                      </a:moveTo>
                      <a:cubicBezTo>
                        <a:pt x="102" y="0"/>
                        <a:pt x="97" y="6"/>
                        <a:pt x="91" y="13"/>
                      </a:cubicBezTo>
                      <a:cubicBezTo>
                        <a:pt x="110" y="3"/>
                        <a:pt x="110" y="3"/>
                        <a:pt x="110" y="3"/>
                      </a:cubicBezTo>
                      <a:cubicBezTo>
                        <a:pt x="109" y="1"/>
                        <a:pt x="108" y="0"/>
                        <a:pt x="10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0" name="Freeform 607"/>
                <p:cNvSpPr/>
                <p:nvPr/>
              </p:nvSpPr>
              <p:spPr bwMode="auto">
                <a:xfrm>
                  <a:off x="2104" y="2706"/>
                  <a:ext cx="89" cy="146"/>
                </a:xfrm>
                <a:custGeom>
                  <a:avLst/>
                  <a:gdLst>
                    <a:gd name="T0" fmla="*/ 39 w 81"/>
                    <a:gd name="T1" fmla="*/ 0 h 133"/>
                    <a:gd name="T2" fmla="*/ 5 w 81"/>
                    <a:gd name="T3" fmla="*/ 27 h 133"/>
                    <a:gd name="T4" fmla="*/ 39 w 81"/>
                    <a:gd name="T5" fmla="*/ 92 h 133"/>
                    <a:gd name="T6" fmla="*/ 80 w 81"/>
                    <a:gd name="T7" fmla="*/ 133 h 133"/>
                    <a:gd name="T8" fmla="*/ 78 w 81"/>
                    <a:gd name="T9" fmla="*/ 129 h 133"/>
                    <a:gd name="T10" fmla="*/ 29 w 81"/>
                    <a:gd name="T11" fmla="*/ 50 h 133"/>
                    <a:gd name="T12" fmla="*/ 45 w 81"/>
                    <a:gd name="T13" fmla="*/ 11 h 133"/>
                    <a:gd name="T14" fmla="*/ 39 w 81"/>
                    <a:gd name="T15" fmla="*/ 0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1" h="133">
                      <a:moveTo>
                        <a:pt x="39" y="0"/>
                      </a:moveTo>
                      <a:cubicBezTo>
                        <a:pt x="39" y="0"/>
                        <a:pt x="0" y="8"/>
                        <a:pt x="5" y="27"/>
                      </a:cubicBezTo>
                      <a:cubicBezTo>
                        <a:pt x="10" y="45"/>
                        <a:pt x="21" y="68"/>
                        <a:pt x="39" y="92"/>
                      </a:cubicBezTo>
                      <a:cubicBezTo>
                        <a:pt x="54" y="111"/>
                        <a:pt x="77" y="133"/>
                        <a:pt x="80" y="133"/>
                      </a:cubicBezTo>
                      <a:cubicBezTo>
                        <a:pt x="81" y="133"/>
                        <a:pt x="80" y="132"/>
                        <a:pt x="78" y="129"/>
                      </a:cubicBezTo>
                      <a:cubicBezTo>
                        <a:pt x="68" y="113"/>
                        <a:pt x="29" y="66"/>
                        <a:pt x="29" y="50"/>
                      </a:cubicBezTo>
                      <a:cubicBezTo>
                        <a:pt x="29" y="34"/>
                        <a:pt x="39" y="19"/>
                        <a:pt x="45" y="11"/>
                      </a:cubicBezTo>
                      <a:cubicBezTo>
                        <a:pt x="50" y="3"/>
                        <a:pt x="42" y="3"/>
                        <a:pt x="3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1" name="Freeform 608"/>
                <p:cNvSpPr/>
                <p:nvPr/>
              </p:nvSpPr>
              <p:spPr bwMode="auto">
                <a:xfrm>
                  <a:off x="1918" y="2534"/>
                  <a:ext cx="117" cy="51"/>
                </a:xfrm>
                <a:custGeom>
                  <a:avLst/>
                  <a:gdLst>
                    <a:gd name="T0" fmla="*/ 46 w 107"/>
                    <a:gd name="T1" fmla="*/ 6 h 47"/>
                    <a:gd name="T2" fmla="*/ 4 w 107"/>
                    <a:gd name="T3" fmla="*/ 14 h 47"/>
                    <a:gd name="T4" fmla="*/ 27 w 107"/>
                    <a:gd name="T5" fmla="*/ 41 h 47"/>
                    <a:gd name="T6" fmla="*/ 91 w 107"/>
                    <a:gd name="T7" fmla="*/ 37 h 47"/>
                    <a:gd name="T8" fmla="*/ 46 w 107"/>
                    <a:gd name="T9" fmla="*/ 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47">
                      <a:moveTo>
                        <a:pt x="46" y="6"/>
                      </a:moveTo>
                      <a:cubicBezTo>
                        <a:pt x="46" y="6"/>
                        <a:pt x="0" y="0"/>
                        <a:pt x="4" y="14"/>
                      </a:cubicBezTo>
                      <a:cubicBezTo>
                        <a:pt x="7" y="29"/>
                        <a:pt x="27" y="41"/>
                        <a:pt x="27" y="41"/>
                      </a:cubicBezTo>
                      <a:cubicBezTo>
                        <a:pt x="27" y="41"/>
                        <a:pt x="107" y="47"/>
                        <a:pt x="91" y="37"/>
                      </a:cubicBezTo>
                      <a:cubicBezTo>
                        <a:pt x="76" y="28"/>
                        <a:pt x="46" y="6"/>
                        <a:pt x="46" y="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2" name="Freeform 609"/>
                <p:cNvSpPr/>
                <p:nvPr/>
              </p:nvSpPr>
              <p:spPr bwMode="auto">
                <a:xfrm>
                  <a:off x="1824" y="2267"/>
                  <a:ext cx="465" cy="416"/>
                </a:xfrm>
                <a:custGeom>
                  <a:avLst/>
                  <a:gdLst>
                    <a:gd name="T0" fmla="*/ 179 w 425"/>
                    <a:gd name="T1" fmla="*/ 337 h 379"/>
                    <a:gd name="T2" fmla="*/ 11 w 425"/>
                    <a:gd name="T3" fmla="*/ 332 h 379"/>
                    <a:gd name="T4" fmla="*/ 39 w 425"/>
                    <a:gd name="T5" fmla="*/ 269 h 379"/>
                    <a:gd name="T6" fmla="*/ 141 w 425"/>
                    <a:gd name="T7" fmla="*/ 274 h 379"/>
                    <a:gd name="T8" fmla="*/ 11 w 425"/>
                    <a:gd name="T9" fmla="*/ 156 h 379"/>
                    <a:gd name="T10" fmla="*/ 63 w 425"/>
                    <a:gd name="T11" fmla="*/ 90 h 379"/>
                    <a:gd name="T12" fmla="*/ 145 w 425"/>
                    <a:gd name="T13" fmla="*/ 113 h 379"/>
                    <a:gd name="T14" fmla="*/ 191 w 425"/>
                    <a:gd name="T15" fmla="*/ 178 h 379"/>
                    <a:gd name="T16" fmla="*/ 169 w 425"/>
                    <a:gd name="T17" fmla="*/ 48 h 379"/>
                    <a:gd name="T18" fmla="*/ 264 w 425"/>
                    <a:gd name="T19" fmla="*/ 23 h 379"/>
                    <a:gd name="T20" fmla="*/ 293 w 425"/>
                    <a:gd name="T21" fmla="*/ 192 h 379"/>
                    <a:gd name="T22" fmla="*/ 337 w 425"/>
                    <a:gd name="T23" fmla="*/ 105 h 379"/>
                    <a:gd name="T24" fmla="*/ 398 w 425"/>
                    <a:gd name="T25" fmla="*/ 106 h 379"/>
                    <a:gd name="T26" fmla="*/ 303 w 425"/>
                    <a:gd name="T27" fmla="*/ 271 h 379"/>
                    <a:gd name="T28" fmla="*/ 336 w 425"/>
                    <a:gd name="T29" fmla="*/ 307 h 379"/>
                    <a:gd name="T30" fmla="*/ 263 w 425"/>
                    <a:gd name="T31" fmla="*/ 330 h 379"/>
                    <a:gd name="T32" fmla="*/ 179 w 425"/>
                    <a:gd name="T33" fmla="*/ 337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25" h="379">
                      <a:moveTo>
                        <a:pt x="179" y="337"/>
                      </a:moveTo>
                      <a:cubicBezTo>
                        <a:pt x="179" y="337"/>
                        <a:pt x="20" y="371"/>
                        <a:pt x="11" y="332"/>
                      </a:cubicBezTo>
                      <a:cubicBezTo>
                        <a:pt x="1" y="292"/>
                        <a:pt x="8" y="265"/>
                        <a:pt x="39" y="269"/>
                      </a:cubicBezTo>
                      <a:cubicBezTo>
                        <a:pt x="71" y="273"/>
                        <a:pt x="141" y="274"/>
                        <a:pt x="141" y="274"/>
                      </a:cubicBezTo>
                      <a:cubicBezTo>
                        <a:pt x="141" y="274"/>
                        <a:pt x="0" y="184"/>
                        <a:pt x="11" y="156"/>
                      </a:cubicBezTo>
                      <a:cubicBezTo>
                        <a:pt x="21" y="129"/>
                        <a:pt x="37" y="99"/>
                        <a:pt x="63" y="90"/>
                      </a:cubicBezTo>
                      <a:cubicBezTo>
                        <a:pt x="90" y="82"/>
                        <a:pt x="118" y="81"/>
                        <a:pt x="145" y="113"/>
                      </a:cubicBezTo>
                      <a:cubicBezTo>
                        <a:pt x="171" y="145"/>
                        <a:pt x="191" y="178"/>
                        <a:pt x="191" y="178"/>
                      </a:cubicBezTo>
                      <a:cubicBezTo>
                        <a:pt x="191" y="178"/>
                        <a:pt x="147" y="74"/>
                        <a:pt x="169" y="48"/>
                      </a:cubicBezTo>
                      <a:cubicBezTo>
                        <a:pt x="192" y="22"/>
                        <a:pt x="220" y="0"/>
                        <a:pt x="264" y="23"/>
                      </a:cubicBezTo>
                      <a:cubicBezTo>
                        <a:pt x="308" y="47"/>
                        <a:pt x="317" y="102"/>
                        <a:pt x="293" y="192"/>
                      </a:cubicBezTo>
                      <a:cubicBezTo>
                        <a:pt x="293" y="192"/>
                        <a:pt x="327" y="126"/>
                        <a:pt x="337" y="105"/>
                      </a:cubicBezTo>
                      <a:cubicBezTo>
                        <a:pt x="347" y="83"/>
                        <a:pt x="372" y="74"/>
                        <a:pt x="398" y="106"/>
                      </a:cubicBezTo>
                      <a:cubicBezTo>
                        <a:pt x="425" y="137"/>
                        <a:pt x="393" y="204"/>
                        <a:pt x="303" y="271"/>
                      </a:cubicBezTo>
                      <a:cubicBezTo>
                        <a:pt x="303" y="271"/>
                        <a:pt x="364" y="281"/>
                        <a:pt x="336" y="307"/>
                      </a:cubicBezTo>
                      <a:cubicBezTo>
                        <a:pt x="308" y="333"/>
                        <a:pt x="276" y="319"/>
                        <a:pt x="263" y="330"/>
                      </a:cubicBezTo>
                      <a:cubicBezTo>
                        <a:pt x="251" y="341"/>
                        <a:pt x="178" y="379"/>
                        <a:pt x="179" y="33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3" name="Freeform 610"/>
                <p:cNvSpPr/>
                <p:nvPr/>
              </p:nvSpPr>
              <p:spPr bwMode="auto">
                <a:xfrm>
                  <a:off x="2046" y="2501"/>
                  <a:ext cx="29" cy="67"/>
                </a:xfrm>
                <a:custGeom>
                  <a:avLst/>
                  <a:gdLst>
                    <a:gd name="T0" fmla="*/ 0 w 26"/>
                    <a:gd name="T1" fmla="*/ 0 h 61"/>
                    <a:gd name="T2" fmla="*/ 20 w 26"/>
                    <a:gd name="T3" fmla="*/ 52 h 61"/>
                    <a:gd name="T4" fmla="*/ 0 w 26"/>
                    <a:gd name="T5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6" h="61">
                      <a:moveTo>
                        <a:pt x="0" y="0"/>
                      </a:moveTo>
                      <a:cubicBezTo>
                        <a:pt x="0" y="0"/>
                        <a:pt x="15" y="61"/>
                        <a:pt x="20" y="52"/>
                      </a:cubicBezTo>
                      <a:cubicBezTo>
                        <a:pt x="26" y="43"/>
                        <a:pt x="13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94" name="Group 812"/>
              <p:cNvGrpSpPr/>
              <p:nvPr/>
            </p:nvGrpSpPr>
            <p:grpSpPr bwMode="auto">
              <a:xfrm>
                <a:off x="104775" y="1635126"/>
                <a:ext cx="11885613" cy="3219450"/>
                <a:chOff x="66" y="1030"/>
                <a:chExt cx="7487" cy="2028"/>
              </a:xfrm>
            </p:grpSpPr>
            <p:sp>
              <p:nvSpPr>
                <p:cNvPr id="1964" name="Freeform 612"/>
                <p:cNvSpPr/>
                <p:nvPr/>
              </p:nvSpPr>
              <p:spPr bwMode="auto">
                <a:xfrm>
                  <a:off x="1989" y="2515"/>
                  <a:ext cx="24" cy="25"/>
                </a:xfrm>
                <a:custGeom>
                  <a:avLst/>
                  <a:gdLst>
                    <a:gd name="T0" fmla="*/ 17 w 22"/>
                    <a:gd name="T1" fmla="*/ 2 h 23"/>
                    <a:gd name="T2" fmla="*/ 19 w 22"/>
                    <a:gd name="T3" fmla="*/ 16 h 23"/>
                    <a:gd name="T4" fmla="*/ 6 w 22"/>
                    <a:gd name="T5" fmla="*/ 20 h 23"/>
                    <a:gd name="T6" fmla="*/ 3 w 22"/>
                    <a:gd name="T7" fmla="*/ 6 h 23"/>
                    <a:gd name="T8" fmla="*/ 17 w 22"/>
                    <a:gd name="T9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7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6" y="21"/>
                        <a:pt x="10" y="23"/>
                        <a:pt x="6" y="20"/>
                      </a:cubicBezTo>
                      <a:cubicBezTo>
                        <a:pt x="1" y="17"/>
                        <a:pt x="0" y="11"/>
                        <a:pt x="3" y="6"/>
                      </a:cubicBezTo>
                      <a:cubicBezTo>
                        <a:pt x="6" y="1"/>
                        <a:pt x="12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5" name="Freeform 613"/>
                <p:cNvSpPr/>
                <p:nvPr/>
              </p:nvSpPr>
              <p:spPr bwMode="auto">
                <a:xfrm>
                  <a:off x="2019" y="2560"/>
                  <a:ext cx="24" cy="25"/>
                </a:xfrm>
                <a:custGeom>
                  <a:avLst/>
                  <a:gdLst>
                    <a:gd name="T0" fmla="*/ 17 w 22"/>
                    <a:gd name="T1" fmla="*/ 2 h 23"/>
                    <a:gd name="T2" fmla="*/ 19 w 22"/>
                    <a:gd name="T3" fmla="*/ 16 h 23"/>
                    <a:gd name="T4" fmla="*/ 6 w 22"/>
                    <a:gd name="T5" fmla="*/ 20 h 23"/>
                    <a:gd name="T6" fmla="*/ 3 w 22"/>
                    <a:gd name="T7" fmla="*/ 7 h 23"/>
                    <a:gd name="T8" fmla="*/ 17 w 22"/>
                    <a:gd name="T9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7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6" y="21"/>
                        <a:pt x="10" y="23"/>
                        <a:pt x="6" y="20"/>
                      </a:cubicBezTo>
                      <a:cubicBezTo>
                        <a:pt x="1" y="18"/>
                        <a:pt x="0" y="11"/>
                        <a:pt x="3" y="7"/>
                      </a:cubicBezTo>
                      <a:cubicBezTo>
                        <a:pt x="6" y="2"/>
                        <a:pt x="12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6" name="Freeform 614"/>
                <p:cNvSpPr/>
                <p:nvPr/>
              </p:nvSpPr>
              <p:spPr bwMode="auto">
                <a:xfrm>
                  <a:off x="1990" y="2552"/>
                  <a:ext cx="25" cy="25"/>
                </a:xfrm>
                <a:custGeom>
                  <a:avLst/>
                  <a:gdLst>
                    <a:gd name="T0" fmla="*/ 16 w 22"/>
                    <a:gd name="T1" fmla="*/ 2 h 23"/>
                    <a:gd name="T2" fmla="*/ 19 w 22"/>
                    <a:gd name="T3" fmla="*/ 16 h 23"/>
                    <a:gd name="T4" fmla="*/ 5 w 22"/>
                    <a:gd name="T5" fmla="*/ 20 h 23"/>
                    <a:gd name="T6" fmla="*/ 3 w 22"/>
                    <a:gd name="T7" fmla="*/ 7 h 23"/>
                    <a:gd name="T8" fmla="*/ 16 w 22"/>
                    <a:gd name="T9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6" y="21"/>
                        <a:pt x="10" y="23"/>
                        <a:pt x="5" y="20"/>
                      </a:cubicBezTo>
                      <a:cubicBezTo>
                        <a:pt x="1" y="18"/>
                        <a:pt x="0" y="11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7" name="Freeform 615"/>
                <p:cNvSpPr/>
                <p:nvPr/>
              </p:nvSpPr>
              <p:spPr bwMode="auto">
                <a:xfrm>
                  <a:off x="2047" y="2519"/>
                  <a:ext cx="24" cy="25"/>
                </a:xfrm>
                <a:custGeom>
                  <a:avLst/>
                  <a:gdLst>
                    <a:gd name="T0" fmla="*/ 16 w 22"/>
                    <a:gd name="T1" fmla="*/ 3 h 23"/>
                    <a:gd name="T2" fmla="*/ 18 w 22"/>
                    <a:gd name="T3" fmla="*/ 17 h 23"/>
                    <a:gd name="T4" fmla="*/ 5 w 22"/>
                    <a:gd name="T5" fmla="*/ 21 h 23"/>
                    <a:gd name="T6" fmla="*/ 3 w 22"/>
                    <a:gd name="T7" fmla="*/ 7 h 23"/>
                    <a:gd name="T8" fmla="*/ 16 w 22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6" y="3"/>
                      </a:moveTo>
                      <a:cubicBezTo>
                        <a:pt x="20" y="5"/>
                        <a:pt x="22" y="12"/>
                        <a:pt x="18" y="17"/>
                      </a:cubicBezTo>
                      <a:cubicBezTo>
                        <a:pt x="15" y="21"/>
                        <a:pt x="10" y="23"/>
                        <a:pt x="5" y="21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8" name="Freeform 616"/>
                <p:cNvSpPr/>
                <p:nvPr/>
              </p:nvSpPr>
              <p:spPr bwMode="auto">
                <a:xfrm>
                  <a:off x="2093" y="2521"/>
                  <a:ext cx="24" cy="26"/>
                </a:xfrm>
                <a:custGeom>
                  <a:avLst/>
                  <a:gdLst>
                    <a:gd name="T0" fmla="*/ 16 w 22"/>
                    <a:gd name="T1" fmla="*/ 2 h 23"/>
                    <a:gd name="T2" fmla="*/ 19 w 22"/>
                    <a:gd name="T3" fmla="*/ 16 h 23"/>
                    <a:gd name="T4" fmla="*/ 5 w 22"/>
                    <a:gd name="T5" fmla="*/ 20 h 23"/>
                    <a:gd name="T6" fmla="*/ 3 w 22"/>
                    <a:gd name="T7" fmla="*/ 6 h 23"/>
                    <a:gd name="T8" fmla="*/ 16 w 22"/>
                    <a:gd name="T9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6" y="21"/>
                        <a:pt x="10" y="23"/>
                        <a:pt x="5" y="20"/>
                      </a:cubicBezTo>
                      <a:cubicBezTo>
                        <a:pt x="1" y="17"/>
                        <a:pt x="0" y="11"/>
                        <a:pt x="3" y="6"/>
                      </a:cubicBezTo>
                      <a:cubicBezTo>
                        <a:pt x="6" y="1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9" name="Freeform 617"/>
                <p:cNvSpPr/>
                <p:nvPr/>
              </p:nvSpPr>
              <p:spPr bwMode="auto">
                <a:xfrm>
                  <a:off x="2078" y="2562"/>
                  <a:ext cx="24" cy="25"/>
                </a:xfrm>
                <a:custGeom>
                  <a:avLst/>
                  <a:gdLst>
                    <a:gd name="T0" fmla="*/ 16 w 22"/>
                    <a:gd name="T1" fmla="*/ 3 h 23"/>
                    <a:gd name="T2" fmla="*/ 19 w 22"/>
                    <a:gd name="T3" fmla="*/ 16 h 23"/>
                    <a:gd name="T4" fmla="*/ 6 w 22"/>
                    <a:gd name="T5" fmla="*/ 21 h 23"/>
                    <a:gd name="T6" fmla="*/ 3 w 22"/>
                    <a:gd name="T7" fmla="*/ 7 h 23"/>
                    <a:gd name="T8" fmla="*/ 16 w 22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6" y="3"/>
                      </a:moveTo>
                      <a:cubicBezTo>
                        <a:pt x="21" y="5"/>
                        <a:pt x="22" y="12"/>
                        <a:pt x="19" y="16"/>
                      </a:cubicBezTo>
                      <a:cubicBezTo>
                        <a:pt x="16" y="21"/>
                        <a:pt x="10" y="23"/>
                        <a:pt x="6" y="21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0" name="Freeform 618"/>
                <p:cNvSpPr/>
                <p:nvPr/>
              </p:nvSpPr>
              <p:spPr bwMode="auto">
                <a:xfrm>
                  <a:off x="2081" y="2486"/>
                  <a:ext cx="23" cy="26"/>
                </a:xfrm>
                <a:custGeom>
                  <a:avLst/>
                  <a:gdLst>
                    <a:gd name="T0" fmla="*/ 16 w 21"/>
                    <a:gd name="T1" fmla="*/ 3 h 23"/>
                    <a:gd name="T2" fmla="*/ 18 w 21"/>
                    <a:gd name="T3" fmla="*/ 16 h 23"/>
                    <a:gd name="T4" fmla="*/ 5 w 21"/>
                    <a:gd name="T5" fmla="*/ 20 h 23"/>
                    <a:gd name="T6" fmla="*/ 3 w 21"/>
                    <a:gd name="T7" fmla="*/ 7 h 23"/>
                    <a:gd name="T8" fmla="*/ 16 w 21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3">
                      <a:moveTo>
                        <a:pt x="16" y="3"/>
                      </a:moveTo>
                      <a:cubicBezTo>
                        <a:pt x="20" y="5"/>
                        <a:pt x="21" y="11"/>
                        <a:pt x="18" y="16"/>
                      </a:cubicBezTo>
                      <a:cubicBezTo>
                        <a:pt x="15" y="21"/>
                        <a:pt x="9" y="23"/>
                        <a:pt x="5" y="20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1" name="Freeform 619"/>
                <p:cNvSpPr/>
                <p:nvPr/>
              </p:nvSpPr>
              <p:spPr bwMode="auto">
                <a:xfrm>
                  <a:off x="2050" y="2467"/>
                  <a:ext cx="23" cy="25"/>
                </a:xfrm>
                <a:custGeom>
                  <a:avLst/>
                  <a:gdLst>
                    <a:gd name="T0" fmla="*/ 16 w 21"/>
                    <a:gd name="T1" fmla="*/ 3 h 23"/>
                    <a:gd name="T2" fmla="*/ 18 w 21"/>
                    <a:gd name="T3" fmla="*/ 17 h 23"/>
                    <a:gd name="T4" fmla="*/ 5 w 21"/>
                    <a:gd name="T5" fmla="*/ 21 h 23"/>
                    <a:gd name="T6" fmla="*/ 3 w 21"/>
                    <a:gd name="T7" fmla="*/ 7 h 23"/>
                    <a:gd name="T8" fmla="*/ 16 w 21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3">
                      <a:moveTo>
                        <a:pt x="16" y="3"/>
                      </a:moveTo>
                      <a:cubicBezTo>
                        <a:pt x="20" y="5"/>
                        <a:pt x="21" y="12"/>
                        <a:pt x="18" y="17"/>
                      </a:cubicBezTo>
                      <a:cubicBezTo>
                        <a:pt x="15" y="21"/>
                        <a:pt x="9" y="23"/>
                        <a:pt x="5" y="21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2" name="Freeform 620"/>
                <p:cNvSpPr/>
                <p:nvPr/>
              </p:nvSpPr>
              <p:spPr bwMode="auto">
                <a:xfrm>
                  <a:off x="2001" y="2478"/>
                  <a:ext cx="24" cy="26"/>
                </a:xfrm>
                <a:custGeom>
                  <a:avLst/>
                  <a:gdLst>
                    <a:gd name="T0" fmla="*/ 17 w 22"/>
                    <a:gd name="T1" fmla="*/ 3 h 24"/>
                    <a:gd name="T2" fmla="*/ 19 w 22"/>
                    <a:gd name="T3" fmla="*/ 17 h 24"/>
                    <a:gd name="T4" fmla="*/ 6 w 22"/>
                    <a:gd name="T5" fmla="*/ 21 h 24"/>
                    <a:gd name="T6" fmla="*/ 3 w 22"/>
                    <a:gd name="T7" fmla="*/ 7 h 24"/>
                    <a:gd name="T8" fmla="*/ 17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7" y="3"/>
                      </a:moveTo>
                      <a:cubicBezTo>
                        <a:pt x="21" y="6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1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3" name="Freeform 621"/>
                <p:cNvSpPr/>
                <p:nvPr/>
              </p:nvSpPr>
              <p:spPr bwMode="auto">
                <a:xfrm>
                  <a:off x="2038" y="2591"/>
                  <a:ext cx="23" cy="25"/>
                </a:xfrm>
                <a:custGeom>
                  <a:avLst/>
                  <a:gdLst>
                    <a:gd name="T0" fmla="*/ 16 w 21"/>
                    <a:gd name="T1" fmla="*/ 3 h 23"/>
                    <a:gd name="T2" fmla="*/ 18 w 21"/>
                    <a:gd name="T3" fmla="*/ 17 h 23"/>
                    <a:gd name="T4" fmla="*/ 5 w 21"/>
                    <a:gd name="T5" fmla="*/ 21 h 23"/>
                    <a:gd name="T6" fmla="*/ 3 w 21"/>
                    <a:gd name="T7" fmla="*/ 7 h 23"/>
                    <a:gd name="T8" fmla="*/ 16 w 21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3">
                      <a:moveTo>
                        <a:pt x="16" y="3"/>
                      </a:moveTo>
                      <a:cubicBezTo>
                        <a:pt x="20" y="5"/>
                        <a:pt x="21" y="12"/>
                        <a:pt x="18" y="17"/>
                      </a:cubicBezTo>
                      <a:cubicBezTo>
                        <a:pt x="15" y="21"/>
                        <a:pt x="9" y="23"/>
                        <a:pt x="5" y="21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4" name="Freeform 622"/>
                <p:cNvSpPr/>
                <p:nvPr/>
              </p:nvSpPr>
              <p:spPr bwMode="auto">
                <a:xfrm>
                  <a:off x="2017" y="2581"/>
                  <a:ext cx="188" cy="70"/>
                </a:xfrm>
                <a:custGeom>
                  <a:avLst/>
                  <a:gdLst>
                    <a:gd name="T0" fmla="*/ 116 w 172"/>
                    <a:gd name="T1" fmla="*/ 0 h 64"/>
                    <a:gd name="T2" fmla="*/ 97 w 172"/>
                    <a:gd name="T3" fmla="*/ 4 h 64"/>
                    <a:gd name="T4" fmla="*/ 20 w 172"/>
                    <a:gd name="T5" fmla="*/ 64 h 64"/>
                    <a:gd name="T6" fmla="*/ 68 w 172"/>
                    <a:gd name="T7" fmla="*/ 51 h 64"/>
                    <a:gd name="T8" fmla="*/ 96 w 172"/>
                    <a:gd name="T9" fmla="*/ 34 h 64"/>
                    <a:gd name="T10" fmla="*/ 160 w 172"/>
                    <a:gd name="T11" fmla="*/ 12 h 64"/>
                    <a:gd name="T12" fmla="*/ 116 w 172"/>
                    <a:gd name="T13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2" h="64">
                      <a:moveTo>
                        <a:pt x="116" y="0"/>
                      </a:moveTo>
                      <a:cubicBezTo>
                        <a:pt x="108" y="0"/>
                        <a:pt x="101" y="1"/>
                        <a:pt x="97" y="4"/>
                      </a:cubicBezTo>
                      <a:cubicBezTo>
                        <a:pt x="83" y="11"/>
                        <a:pt x="0" y="52"/>
                        <a:pt x="20" y="64"/>
                      </a:cubicBezTo>
                      <a:cubicBezTo>
                        <a:pt x="20" y="64"/>
                        <a:pt x="59" y="60"/>
                        <a:pt x="68" y="51"/>
                      </a:cubicBezTo>
                      <a:cubicBezTo>
                        <a:pt x="77" y="41"/>
                        <a:pt x="75" y="39"/>
                        <a:pt x="96" y="34"/>
                      </a:cubicBezTo>
                      <a:cubicBezTo>
                        <a:pt x="118" y="29"/>
                        <a:pt x="172" y="22"/>
                        <a:pt x="160" y="12"/>
                      </a:cubicBezTo>
                      <a:cubicBezTo>
                        <a:pt x="152" y="5"/>
                        <a:pt x="132" y="0"/>
                        <a:pt x="11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5" name="Freeform 623"/>
                <p:cNvSpPr>
                  <a:spLocks noEditPoints="1"/>
                </p:cNvSpPr>
                <p:nvPr/>
              </p:nvSpPr>
              <p:spPr bwMode="auto">
                <a:xfrm>
                  <a:off x="1948" y="2475"/>
                  <a:ext cx="244" cy="144"/>
                </a:xfrm>
                <a:custGeom>
                  <a:avLst/>
                  <a:gdLst>
                    <a:gd name="T0" fmla="*/ 30 w 223"/>
                    <a:gd name="T1" fmla="*/ 29 h 131"/>
                    <a:gd name="T2" fmla="*/ 41 w 223"/>
                    <a:gd name="T3" fmla="*/ 44 h 131"/>
                    <a:gd name="T4" fmla="*/ 41 w 223"/>
                    <a:gd name="T5" fmla="*/ 42 h 131"/>
                    <a:gd name="T6" fmla="*/ 42 w 223"/>
                    <a:gd name="T7" fmla="*/ 41 h 131"/>
                    <a:gd name="T8" fmla="*/ 31 w 223"/>
                    <a:gd name="T9" fmla="*/ 30 h 131"/>
                    <a:gd name="T10" fmla="*/ 30 w 223"/>
                    <a:gd name="T11" fmla="*/ 29 h 131"/>
                    <a:gd name="T12" fmla="*/ 129 w 223"/>
                    <a:gd name="T13" fmla="*/ 101 h 131"/>
                    <a:gd name="T14" fmla="*/ 125 w 223"/>
                    <a:gd name="T15" fmla="*/ 100 h 131"/>
                    <a:gd name="T16" fmla="*/ 122 w 223"/>
                    <a:gd name="T17" fmla="*/ 86 h 131"/>
                    <a:gd name="T18" fmla="*/ 131 w 223"/>
                    <a:gd name="T19" fmla="*/ 81 h 131"/>
                    <a:gd name="T20" fmla="*/ 135 w 223"/>
                    <a:gd name="T21" fmla="*/ 82 h 131"/>
                    <a:gd name="T22" fmla="*/ 138 w 223"/>
                    <a:gd name="T23" fmla="*/ 95 h 131"/>
                    <a:gd name="T24" fmla="*/ 129 w 223"/>
                    <a:gd name="T25" fmla="*/ 101 h 131"/>
                    <a:gd name="T26" fmla="*/ 150 w 223"/>
                    <a:gd name="T27" fmla="*/ 0 h 131"/>
                    <a:gd name="T28" fmla="*/ 143 w 223"/>
                    <a:gd name="T29" fmla="*/ 43 h 131"/>
                    <a:gd name="T30" fmla="*/ 145 w 223"/>
                    <a:gd name="T31" fmla="*/ 43 h 131"/>
                    <a:gd name="T32" fmla="*/ 149 w 223"/>
                    <a:gd name="T33" fmla="*/ 44 h 131"/>
                    <a:gd name="T34" fmla="*/ 152 w 223"/>
                    <a:gd name="T35" fmla="*/ 58 h 131"/>
                    <a:gd name="T36" fmla="*/ 143 w 223"/>
                    <a:gd name="T37" fmla="*/ 63 h 131"/>
                    <a:gd name="T38" fmla="*/ 138 w 223"/>
                    <a:gd name="T39" fmla="*/ 62 h 131"/>
                    <a:gd name="T40" fmla="*/ 134 w 223"/>
                    <a:gd name="T41" fmla="*/ 72 h 131"/>
                    <a:gd name="T42" fmla="*/ 132 w 223"/>
                    <a:gd name="T43" fmla="*/ 73 h 131"/>
                    <a:gd name="T44" fmla="*/ 126 w 223"/>
                    <a:gd name="T45" fmla="*/ 31 h 131"/>
                    <a:gd name="T46" fmla="*/ 111 w 223"/>
                    <a:gd name="T47" fmla="*/ 94 h 131"/>
                    <a:gd name="T48" fmla="*/ 110 w 223"/>
                    <a:gd name="T49" fmla="*/ 95 h 131"/>
                    <a:gd name="T50" fmla="*/ 56 w 223"/>
                    <a:gd name="T51" fmla="*/ 53 h 131"/>
                    <a:gd name="T52" fmla="*/ 51 w 223"/>
                    <a:gd name="T53" fmla="*/ 57 h 131"/>
                    <a:gd name="T54" fmla="*/ 70 w 223"/>
                    <a:gd name="T55" fmla="*/ 82 h 131"/>
                    <a:gd name="T56" fmla="*/ 77 w 223"/>
                    <a:gd name="T57" fmla="*/ 78 h 131"/>
                    <a:gd name="T58" fmla="*/ 82 w 223"/>
                    <a:gd name="T59" fmla="*/ 79 h 131"/>
                    <a:gd name="T60" fmla="*/ 84 w 223"/>
                    <a:gd name="T61" fmla="*/ 93 h 131"/>
                    <a:gd name="T62" fmla="*/ 75 w 223"/>
                    <a:gd name="T63" fmla="*/ 98 h 131"/>
                    <a:gd name="T64" fmla="*/ 71 w 223"/>
                    <a:gd name="T65" fmla="*/ 97 h 131"/>
                    <a:gd name="T66" fmla="*/ 67 w 223"/>
                    <a:gd name="T67" fmla="*/ 92 h 131"/>
                    <a:gd name="T68" fmla="*/ 9 w 223"/>
                    <a:gd name="T69" fmla="*/ 105 h 131"/>
                    <a:gd name="T70" fmla="*/ 85 w 223"/>
                    <a:gd name="T71" fmla="*/ 112 h 131"/>
                    <a:gd name="T72" fmla="*/ 47 w 223"/>
                    <a:gd name="T73" fmla="*/ 129 h 131"/>
                    <a:gd name="T74" fmla="*/ 50 w 223"/>
                    <a:gd name="T75" fmla="*/ 131 h 131"/>
                    <a:gd name="T76" fmla="*/ 68 w 223"/>
                    <a:gd name="T77" fmla="*/ 129 h 131"/>
                    <a:gd name="T78" fmla="*/ 84 w 223"/>
                    <a:gd name="T79" fmla="*/ 123 h 131"/>
                    <a:gd name="T80" fmla="*/ 85 w 223"/>
                    <a:gd name="T81" fmla="*/ 112 h 131"/>
                    <a:gd name="T82" fmla="*/ 94 w 223"/>
                    <a:gd name="T83" fmla="*/ 107 h 131"/>
                    <a:gd name="T84" fmla="*/ 98 w 223"/>
                    <a:gd name="T85" fmla="*/ 108 h 131"/>
                    <a:gd name="T86" fmla="*/ 102 w 223"/>
                    <a:gd name="T87" fmla="*/ 117 h 131"/>
                    <a:gd name="T88" fmla="*/ 112 w 223"/>
                    <a:gd name="T89" fmla="*/ 113 h 131"/>
                    <a:gd name="T90" fmla="*/ 112 w 223"/>
                    <a:gd name="T91" fmla="*/ 113 h 131"/>
                    <a:gd name="T92" fmla="*/ 223 w 223"/>
                    <a:gd name="T93" fmla="*/ 37 h 131"/>
                    <a:gd name="T94" fmla="*/ 223 w 223"/>
                    <a:gd name="T95" fmla="*/ 36 h 131"/>
                    <a:gd name="T96" fmla="*/ 187 w 223"/>
                    <a:gd name="T97" fmla="*/ 60 h 131"/>
                    <a:gd name="T98" fmla="*/ 154 w 223"/>
                    <a:gd name="T99" fmla="*/ 83 h 131"/>
                    <a:gd name="T100" fmla="*/ 155 w 223"/>
                    <a:gd name="T101" fmla="*/ 82 h 131"/>
                    <a:gd name="T102" fmla="*/ 216 w 223"/>
                    <a:gd name="T103" fmla="*/ 2 h 131"/>
                    <a:gd name="T104" fmla="*/ 216 w 223"/>
                    <a:gd name="T105" fmla="*/ 1 h 131"/>
                    <a:gd name="T106" fmla="*/ 157 w 223"/>
                    <a:gd name="T107" fmla="*/ 64 h 131"/>
                    <a:gd name="T108" fmla="*/ 150 w 223"/>
                    <a:gd name="T109" fmla="*/ 1 h 131"/>
                    <a:gd name="T110" fmla="*/ 150 w 223"/>
                    <a:gd name="T111" fmla="*/ 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23" h="131">
                      <a:moveTo>
                        <a:pt x="30" y="29"/>
                      </a:moveTo>
                      <a:cubicBezTo>
                        <a:pt x="30" y="29"/>
                        <a:pt x="34" y="35"/>
                        <a:pt x="41" y="44"/>
                      </a:cubicBezTo>
                      <a:cubicBezTo>
                        <a:pt x="41" y="43"/>
                        <a:pt x="41" y="43"/>
                        <a:pt x="41" y="42"/>
                      </a:cubicBezTo>
                      <a:cubicBezTo>
                        <a:pt x="42" y="42"/>
                        <a:pt x="42" y="41"/>
                        <a:pt x="42" y="41"/>
                      </a:cubicBezTo>
                      <a:cubicBezTo>
                        <a:pt x="36" y="35"/>
                        <a:pt x="32" y="31"/>
                        <a:pt x="31" y="30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moveTo>
                        <a:pt x="129" y="101"/>
                      </a:moveTo>
                      <a:cubicBezTo>
                        <a:pt x="127" y="101"/>
                        <a:pt x="126" y="100"/>
                        <a:pt x="125" y="100"/>
                      </a:cubicBezTo>
                      <a:cubicBezTo>
                        <a:pt x="120" y="97"/>
                        <a:pt x="119" y="91"/>
                        <a:pt x="122" y="86"/>
                      </a:cubicBezTo>
                      <a:cubicBezTo>
                        <a:pt x="124" y="82"/>
                        <a:pt x="128" y="81"/>
                        <a:pt x="131" y="81"/>
                      </a:cubicBezTo>
                      <a:cubicBezTo>
                        <a:pt x="133" y="81"/>
                        <a:pt x="134" y="81"/>
                        <a:pt x="135" y="82"/>
                      </a:cubicBezTo>
                      <a:cubicBezTo>
                        <a:pt x="140" y="84"/>
                        <a:pt x="141" y="91"/>
                        <a:pt x="138" y="95"/>
                      </a:cubicBezTo>
                      <a:cubicBezTo>
                        <a:pt x="136" y="99"/>
                        <a:pt x="132" y="101"/>
                        <a:pt x="129" y="101"/>
                      </a:cubicBezTo>
                      <a:moveTo>
                        <a:pt x="150" y="0"/>
                      </a:moveTo>
                      <a:cubicBezTo>
                        <a:pt x="150" y="0"/>
                        <a:pt x="147" y="23"/>
                        <a:pt x="143" y="43"/>
                      </a:cubicBezTo>
                      <a:cubicBezTo>
                        <a:pt x="144" y="43"/>
                        <a:pt x="144" y="43"/>
                        <a:pt x="145" y="43"/>
                      </a:cubicBezTo>
                      <a:cubicBezTo>
                        <a:pt x="147" y="43"/>
                        <a:pt x="148" y="43"/>
                        <a:pt x="149" y="44"/>
                      </a:cubicBezTo>
                      <a:cubicBezTo>
                        <a:pt x="154" y="47"/>
                        <a:pt x="155" y="53"/>
                        <a:pt x="152" y="58"/>
                      </a:cubicBezTo>
                      <a:cubicBezTo>
                        <a:pt x="150" y="61"/>
                        <a:pt x="146" y="63"/>
                        <a:pt x="143" y="63"/>
                      </a:cubicBezTo>
                      <a:cubicBezTo>
                        <a:pt x="141" y="63"/>
                        <a:pt x="140" y="63"/>
                        <a:pt x="138" y="62"/>
                      </a:cubicBezTo>
                      <a:cubicBezTo>
                        <a:pt x="137" y="67"/>
                        <a:pt x="136" y="70"/>
                        <a:pt x="134" y="72"/>
                      </a:cubicBezTo>
                      <a:cubicBezTo>
                        <a:pt x="133" y="72"/>
                        <a:pt x="133" y="73"/>
                        <a:pt x="132" y="73"/>
                      </a:cubicBezTo>
                      <a:cubicBezTo>
                        <a:pt x="127" y="73"/>
                        <a:pt x="125" y="50"/>
                        <a:pt x="126" y="31"/>
                      </a:cubicBezTo>
                      <a:cubicBezTo>
                        <a:pt x="120" y="55"/>
                        <a:pt x="112" y="89"/>
                        <a:pt x="111" y="94"/>
                      </a:cubicBezTo>
                      <a:cubicBezTo>
                        <a:pt x="111" y="95"/>
                        <a:pt x="110" y="95"/>
                        <a:pt x="110" y="95"/>
                      </a:cubicBezTo>
                      <a:cubicBezTo>
                        <a:pt x="104" y="95"/>
                        <a:pt x="77" y="72"/>
                        <a:pt x="56" y="53"/>
                      </a:cubicBezTo>
                      <a:cubicBezTo>
                        <a:pt x="55" y="55"/>
                        <a:pt x="53" y="56"/>
                        <a:pt x="51" y="57"/>
                      </a:cubicBezTo>
                      <a:cubicBezTo>
                        <a:pt x="57" y="66"/>
                        <a:pt x="65" y="75"/>
                        <a:pt x="70" y="82"/>
                      </a:cubicBezTo>
                      <a:cubicBezTo>
                        <a:pt x="72" y="79"/>
                        <a:pt x="75" y="78"/>
                        <a:pt x="77" y="78"/>
                      </a:cubicBezTo>
                      <a:cubicBezTo>
                        <a:pt x="79" y="78"/>
                        <a:pt x="80" y="79"/>
                        <a:pt x="82" y="79"/>
                      </a:cubicBezTo>
                      <a:cubicBezTo>
                        <a:pt x="86" y="82"/>
                        <a:pt x="87" y="88"/>
                        <a:pt x="84" y="93"/>
                      </a:cubicBezTo>
                      <a:cubicBezTo>
                        <a:pt x="82" y="97"/>
                        <a:pt x="78" y="98"/>
                        <a:pt x="75" y="98"/>
                      </a:cubicBezTo>
                      <a:cubicBezTo>
                        <a:pt x="73" y="98"/>
                        <a:pt x="72" y="98"/>
                        <a:pt x="71" y="97"/>
                      </a:cubicBezTo>
                      <a:cubicBezTo>
                        <a:pt x="69" y="96"/>
                        <a:pt x="68" y="94"/>
                        <a:pt x="67" y="92"/>
                      </a:cubicBezTo>
                      <a:cubicBezTo>
                        <a:pt x="50" y="97"/>
                        <a:pt x="15" y="103"/>
                        <a:pt x="9" y="105"/>
                      </a:cubicBezTo>
                      <a:cubicBezTo>
                        <a:pt x="0" y="109"/>
                        <a:pt x="85" y="112"/>
                        <a:pt x="85" y="112"/>
                      </a:cubicBezTo>
                      <a:cubicBezTo>
                        <a:pt x="85" y="112"/>
                        <a:pt x="53" y="123"/>
                        <a:pt x="47" y="129"/>
                      </a:cubicBezTo>
                      <a:cubicBezTo>
                        <a:pt x="44" y="131"/>
                        <a:pt x="47" y="131"/>
                        <a:pt x="50" y="131"/>
                      </a:cubicBezTo>
                      <a:cubicBezTo>
                        <a:pt x="57" y="131"/>
                        <a:pt x="68" y="129"/>
                        <a:pt x="68" y="129"/>
                      </a:cubicBezTo>
                      <a:cubicBezTo>
                        <a:pt x="84" y="123"/>
                        <a:pt x="84" y="123"/>
                        <a:pt x="84" y="123"/>
                      </a:cubicBezTo>
                      <a:cubicBezTo>
                        <a:pt x="82" y="120"/>
                        <a:pt x="82" y="116"/>
                        <a:pt x="85" y="112"/>
                      </a:cubicBezTo>
                      <a:cubicBezTo>
                        <a:pt x="87" y="109"/>
                        <a:pt x="90" y="107"/>
                        <a:pt x="94" y="107"/>
                      </a:cubicBezTo>
                      <a:cubicBezTo>
                        <a:pt x="95" y="107"/>
                        <a:pt x="97" y="107"/>
                        <a:pt x="98" y="108"/>
                      </a:cubicBezTo>
                      <a:cubicBezTo>
                        <a:pt x="101" y="110"/>
                        <a:pt x="102" y="113"/>
                        <a:pt x="102" y="117"/>
                      </a:cubicBezTo>
                      <a:cubicBezTo>
                        <a:pt x="112" y="113"/>
                        <a:pt x="112" y="113"/>
                        <a:pt x="112" y="113"/>
                      </a:cubicBezTo>
                      <a:cubicBezTo>
                        <a:pt x="112" y="113"/>
                        <a:pt x="112" y="113"/>
                        <a:pt x="112" y="113"/>
                      </a:cubicBezTo>
                      <a:cubicBezTo>
                        <a:pt x="129" y="113"/>
                        <a:pt x="217" y="46"/>
                        <a:pt x="223" y="37"/>
                      </a:cubicBezTo>
                      <a:cubicBezTo>
                        <a:pt x="223" y="36"/>
                        <a:pt x="223" y="36"/>
                        <a:pt x="223" y="36"/>
                      </a:cubicBezTo>
                      <a:cubicBezTo>
                        <a:pt x="221" y="36"/>
                        <a:pt x="204" y="48"/>
                        <a:pt x="187" y="60"/>
                      </a:cubicBezTo>
                      <a:cubicBezTo>
                        <a:pt x="171" y="72"/>
                        <a:pt x="155" y="83"/>
                        <a:pt x="154" y="83"/>
                      </a:cubicBezTo>
                      <a:cubicBezTo>
                        <a:pt x="154" y="83"/>
                        <a:pt x="154" y="83"/>
                        <a:pt x="155" y="82"/>
                      </a:cubicBezTo>
                      <a:cubicBezTo>
                        <a:pt x="170" y="69"/>
                        <a:pt x="212" y="15"/>
                        <a:pt x="216" y="2"/>
                      </a:cubicBezTo>
                      <a:cubicBezTo>
                        <a:pt x="217" y="1"/>
                        <a:pt x="217" y="1"/>
                        <a:pt x="216" y="1"/>
                      </a:cubicBezTo>
                      <a:cubicBezTo>
                        <a:pt x="212" y="1"/>
                        <a:pt x="157" y="64"/>
                        <a:pt x="157" y="64"/>
                      </a:cubicBezTo>
                      <a:cubicBezTo>
                        <a:pt x="157" y="64"/>
                        <a:pt x="149" y="13"/>
                        <a:pt x="150" y="1"/>
                      </a:cubicBezTo>
                      <a:cubicBezTo>
                        <a:pt x="150" y="0"/>
                        <a:pt x="150" y="0"/>
                        <a:pt x="15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6" name="Freeform 624"/>
                <p:cNvSpPr/>
                <p:nvPr/>
              </p:nvSpPr>
              <p:spPr bwMode="auto">
                <a:xfrm>
                  <a:off x="1993" y="2520"/>
                  <a:ext cx="16" cy="18"/>
                </a:xfrm>
                <a:custGeom>
                  <a:avLst/>
                  <a:gdLst>
                    <a:gd name="T0" fmla="*/ 1 w 15"/>
                    <a:gd name="T1" fmla="*/ 0 h 16"/>
                    <a:gd name="T2" fmla="*/ 0 w 15"/>
                    <a:gd name="T3" fmla="*/ 1 h 16"/>
                    <a:gd name="T4" fmla="*/ 0 w 15"/>
                    <a:gd name="T5" fmla="*/ 3 h 16"/>
                    <a:gd name="T6" fmla="*/ 10 w 15"/>
                    <a:gd name="T7" fmla="*/ 16 h 16"/>
                    <a:gd name="T8" fmla="*/ 15 w 15"/>
                    <a:gd name="T9" fmla="*/ 12 h 16"/>
                    <a:gd name="T10" fmla="*/ 1 w 15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6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3" y="7"/>
                        <a:pt x="6" y="11"/>
                        <a:pt x="10" y="16"/>
                      </a:cubicBezTo>
                      <a:cubicBezTo>
                        <a:pt x="12" y="15"/>
                        <a:pt x="14" y="14"/>
                        <a:pt x="15" y="12"/>
                      </a:cubicBezTo>
                      <a:cubicBezTo>
                        <a:pt x="10" y="8"/>
                        <a:pt x="5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7" name="Freeform 625"/>
                <p:cNvSpPr/>
                <p:nvPr/>
              </p:nvSpPr>
              <p:spPr bwMode="auto">
                <a:xfrm>
                  <a:off x="2021" y="2561"/>
                  <a:ext cx="22" cy="22"/>
                </a:xfrm>
                <a:custGeom>
                  <a:avLst/>
                  <a:gdLst>
                    <a:gd name="T0" fmla="*/ 10 w 20"/>
                    <a:gd name="T1" fmla="*/ 0 h 20"/>
                    <a:gd name="T2" fmla="*/ 3 w 20"/>
                    <a:gd name="T3" fmla="*/ 4 h 20"/>
                    <a:gd name="T4" fmla="*/ 9 w 20"/>
                    <a:gd name="T5" fmla="*/ 10 h 20"/>
                    <a:gd name="T6" fmla="*/ 0 w 20"/>
                    <a:gd name="T7" fmla="*/ 14 h 20"/>
                    <a:gd name="T8" fmla="*/ 4 w 20"/>
                    <a:gd name="T9" fmla="*/ 19 h 20"/>
                    <a:gd name="T10" fmla="*/ 8 w 20"/>
                    <a:gd name="T11" fmla="*/ 20 h 20"/>
                    <a:gd name="T12" fmla="*/ 17 w 20"/>
                    <a:gd name="T13" fmla="*/ 15 h 20"/>
                    <a:gd name="T14" fmla="*/ 15 w 20"/>
                    <a:gd name="T15" fmla="*/ 1 h 20"/>
                    <a:gd name="T16" fmla="*/ 10 w 20"/>
                    <a:gd name="T1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cubicBezTo>
                        <a:pt x="8" y="0"/>
                        <a:pt x="5" y="1"/>
                        <a:pt x="3" y="4"/>
                      </a:cubicBezTo>
                      <a:cubicBezTo>
                        <a:pt x="6" y="7"/>
                        <a:pt x="8" y="10"/>
                        <a:pt x="9" y="10"/>
                      </a:cubicBezTo>
                      <a:cubicBezTo>
                        <a:pt x="11" y="11"/>
                        <a:pt x="7" y="13"/>
                        <a:pt x="0" y="14"/>
                      </a:cubicBezTo>
                      <a:cubicBezTo>
                        <a:pt x="1" y="16"/>
                        <a:pt x="2" y="18"/>
                        <a:pt x="4" y="19"/>
                      </a:cubicBezTo>
                      <a:cubicBezTo>
                        <a:pt x="5" y="20"/>
                        <a:pt x="6" y="20"/>
                        <a:pt x="8" y="20"/>
                      </a:cubicBezTo>
                      <a:cubicBezTo>
                        <a:pt x="11" y="20"/>
                        <a:pt x="15" y="19"/>
                        <a:pt x="17" y="15"/>
                      </a:cubicBezTo>
                      <a:cubicBezTo>
                        <a:pt x="20" y="10"/>
                        <a:pt x="19" y="4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8" name="Freeform 626"/>
                <p:cNvSpPr/>
                <p:nvPr/>
              </p:nvSpPr>
              <p:spPr bwMode="auto">
                <a:xfrm>
                  <a:off x="2099" y="2523"/>
                  <a:ext cx="18" cy="21"/>
                </a:xfrm>
                <a:custGeom>
                  <a:avLst/>
                  <a:gdLst>
                    <a:gd name="T0" fmla="*/ 7 w 17"/>
                    <a:gd name="T1" fmla="*/ 0 h 20"/>
                    <a:gd name="T2" fmla="*/ 5 w 17"/>
                    <a:gd name="T3" fmla="*/ 0 h 20"/>
                    <a:gd name="T4" fmla="*/ 0 w 17"/>
                    <a:gd name="T5" fmla="*/ 19 h 20"/>
                    <a:gd name="T6" fmla="*/ 5 w 17"/>
                    <a:gd name="T7" fmla="*/ 20 h 20"/>
                    <a:gd name="T8" fmla="*/ 14 w 17"/>
                    <a:gd name="T9" fmla="*/ 15 h 20"/>
                    <a:gd name="T10" fmla="*/ 11 w 17"/>
                    <a:gd name="T11" fmla="*/ 1 h 20"/>
                    <a:gd name="T12" fmla="*/ 7 w 17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0">
                      <a:moveTo>
                        <a:pt x="7" y="0"/>
                      </a:move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4" y="7"/>
                        <a:pt x="2" y="14"/>
                        <a:pt x="0" y="19"/>
                      </a:cubicBezTo>
                      <a:cubicBezTo>
                        <a:pt x="2" y="20"/>
                        <a:pt x="3" y="20"/>
                        <a:pt x="5" y="20"/>
                      </a:cubicBezTo>
                      <a:cubicBezTo>
                        <a:pt x="8" y="20"/>
                        <a:pt x="12" y="18"/>
                        <a:pt x="14" y="15"/>
                      </a:cubicBezTo>
                      <a:cubicBezTo>
                        <a:pt x="17" y="10"/>
                        <a:pt x="16" y="4"/>
                        <a:pt x="11" y="1"/>
                      </a:cubicBezTo>
                      <a:cubicBezTo>
                        <a:pt x="10" y="0"/>
                        <a:pt x="9" y="0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9" name="Freeform 627"/>
                <p:cNvSpPr/>
                <p:nvPr/>
              </p:nvSpPr>
              <p:spPr bwMode="auto">
                <a:xfrm>
                  <a:off x="2078" y="2564"/>
                  <a:ext cx="24" cy="22"/>
                </a:xfrm>
                <a:custGeom>
                  <a:avLst/>
                  <a:gdLst>
                    <a:gd name="T0" fmla="*/ 12 w 22"/>
                    <a:gd name="T1" fmla="*/ 0 h 20"/>
                    <a:gd name="T2" fmla="*/ 3 w 22"/>
                    <a:gd name="T3" fmla="*/ 5 h 20"/>
                    <a:gd name="T4" fmla="*/ 6 w 22"/>
                    <a:gd name="T5" fmla="*/ 19 h 20"/>
                    <a:gd name="T6" fmla="*/ 10 w 22"/>
                    <a:gd name="T7" fmla="*/ 20 h 20"/>
                    <a:gd name="T8" fmla="*/ 19 w 22"/>
                    <a:gd name="T9" fmla="*/ 14 h 20"/>
                    <a:gd name="T10" fmla="*/ 16 w 22"/>
                    <a:gd name="T11" fmla="*/ 1 h 20"/>
                    <a:gd name="T12" fmla="*/ 12 w 22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0">
                      <a:moveTo>
                        <a:pt x="12" y="0"/>
                      </a:moveTo>
                      <a:cubicBezTo>
                        <a:pt x="9" y="0"/>
                        <a:pt x="5" y="1"/>
                        <a:pt x="3" y="5"/>
                      </a:cubicBezTo>
                      <a:cubicBezTo>
                        <a:pt x="0" y="10"/>
                        <a:pt x="1" y="16"/>
                        <a:pt x="6" y="19"/>
                      </a:cubicBezTo>
                      <a:cubicBezTo>
                        <a:pt x="7" y="19"/>
                        <a:pt x="8" y="20"/>
                        <a:pt x="10" y="20"/>
                      </a:cubicBezTo>
                      <a:cubicBezTo>
                        <a:pt x="13" y="20"/>
                        <a:pt x="17" y="18"/>
                        <a:pt x="19" y="14"/>
                      </a:cubicBezTo>
                      <a:cubicBezTo>
                        <a:pt x="22" y="10"/>
                        <a:pt x="21" y="3"/>
                        <a:pt x="16" y="1"/>
                      </a:cubicBezTo>
                      <a:cubicBezTo>
                        <a:pt x="15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0" name="Freeform 628"/>
                <p:cNvSpPr/>
                <p:nvPr/>
              </p:nvSpPr>
              <p:spPr bwMode="auto">
                <a:xfrm>
                  <a:off x="2038" y="2593"/>
                  <a:ext cx="21" cy="17"/>
                </a:xfrm>
                <a:custGeom>
                  <a:avLst/>
                  <a:gdLst>
                    <a:gd name="T0" fmla="*/ 12 w 20"/>
                    <a:gd name="T1" fmla="*/ 0 h 16"/>
                    <a:gd name="T2" fmla="*/ 3 w 20"/>
                    <a:gd name="T3" fmla="*/ 5 h 16"/>
                    <a:gd name="T4" fmla="*/ 2 w 20"/>
                    <a:gd name="T5" fmla="*/ 16 h 16"/>
                    <a:gd name="T6" fmla="*/ 20 w 20"/>
                    <a:gd name="T7" fmla="*/ 10 h 16"/>
                    <a:gd name="T8" fmla="*/ 16 w 20"/>
                    <a:gd name="T9" fmla="*/ 1 h 16"/>
                    <a:gd name="T10" fmla="*/ 12 w 20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16">
                      <a:moveTo>
                        <a:pt x="12" y="0"/>
                      </a:moveTo>
                      <a:cubicBezTo>
                        <a:pt x="8" y="0"/>
                        <a:pt x="5" y="2"/>
                        <a:pt x="3" y="5"/>
                      </a:cubicBezTo>
                      <a:cubicBezTo>
                        <a:pt x="0" y="9"/>
                        <a:pt x="0" y="13"/>
                        <a:pt x="2" y="16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6"/>
                        <a:pt x="19" y="3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1" name="Freeform 629"/>
                <p:cNvSpPr>
                  <a:spLocks noEditPoints="1"/>
                </p:cNvSpPr>
                <p:nvPr/>
              </p:nvSpPr>
              <p:spPr bwMode="auto">
                <a:xfrm>
                  <a:off x="2086" y="2484"/>
                  <a:ext cx="4" cy="25"/>
                </a:xfrm>
                <a:custGeom>
                  <a:avLst/>
                  <a:gdLst>
                    <a:gd name="T0" fmla="*/ 0 w 4"/>
                    <a:gd name="T1" fmla="*/ 21 h 23"/>
                    <a:gd name="T2" fmla="*/ 0 w 4"/>
                    <a:gd name="T3" fmla="*/ 23 h 23"/>
                    <a:gd name="T4" fmla="*/ 0 w 4"/>
                    <a:gd name="T5" fmla="*/ 22 h 23"/>
                    <a:gd name="T6" fmla="*/ 0 w 4"/>
                    <a:gd name="T7" fmla="*/ 21 h 23"/>
                    <a:gd name="T8" fmla="*/ 4 w 4"/>
                    <a:gd name="T9" fmla="*/ 0 h 23"/>
                    <a:gd name="T10" fmla="*/ 3 w 4"/>
                    <a:gd name="T11" fmla="*/ 2 h 23"/>
                    <a:gd name="T12" fmla="*/ 2 w 4"/>
                    <a:gd name="T13" fmla="*/ 5 h 23"/>
                    <a:gd name="T14" fmla="*/ 3 w 4"/>
                    <a:gd name="T15" fmla="*/ 4 h 23"/>
                    <a:gd name="T16" fmla="*/ 4 w 4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3">
                      <a:moveTo>
                        <a:pt x="0" y="21"/>
                      </a:moveTo>
                      <a:cubicBezTo>
                        <a:pt x="0" y="22"/>
                        <a:pt x="0" y="23"/>
                        <a:pt x="0" y="23"/>
                      </a:cubicBezTo>
                      <a:cubicBezTo>
                        <a:pt x="0" y="23"/>
                        <a:pt x="0" y="22"/>
                        <a:pt x="0" y="22"/>
                      </a:cubicBezTo>
                      <a:cubicBezTo>
                        <a:pt x="0" y="22"/>
                        <a:pt x="0" y="21"/>
                        <a:pt x="0" y="21"/>
                      </a:cubicBezTo>
                      <a:moveTo>
                        <a:pt x="4" y="0"/>
                      </a:moveTo>
                      <a:cubicBezTo>
                        <a:pt x="4" y="0"/>
                        <a:pt x="3" y="1"/>
                        <a:pt x="3" y="2"/>
                      </a:cubicBezTo>
                      <a:cubicBezTo>
                        <a:pt x="2" y="3"/>
                        <a:pt x="2" y="4"/>
                        <a:pt x="2" y="5"/>
                      </a:cubicBez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2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2" name="Freeform 630"/>
                <p:cNvSpPr/>
                <p:nvPr/>
              </p:nvSpPr>
              <p:spPr bwMode="auto">
                <a:xfrm>
                  <a:off x="2086" y="2489"/>
                  <a:ext cx="3" cy="19"/>
                </a:xfrm>
                <a:custGeom>
                  <a:avLst/>
                  <a:gdLst>
                    <a:gd name="T0" fmla="*/ 3 w 3"/>
                    <a:gd name="T1" fmla="*/ 0 h 18"/>
                    <a:gd name="T2" fmla="*/ 2 w 3"/>
                    <a:gd name="T3" fmla="*/ 1 h 18"/>
                    <a:gd name="T4" fmla="*/ 0 w 3"/>
                    <a:gd name="T5" fmla="*/ 17 h 18"/>
                    <a:gd name="T6" fmla="*/ 0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1" y="6"/>
                        <a:pt x="0" y="11"/>
                        <a:pt x="0" y="17"/>
                      </a:cubicBezTo>
                      <a:cubicBezTo>
                        <a:pt x="0" y="17"/>
                        <a:pt x="0" y="18"/>
                        <a:pt x="0" y="18"/>
                      </a:cubicBezTo>
                      <a:cubicBezTo>
                        <a:pt x="2" y="10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3" name="Freeform 631"/>
                <p:cNvSpPr/>
                <p:nvPr/>
              </p:nvSpPr>
              <p:spPr bwMode="auto">
                <a:xfrm>
                  <a:off x="2193" y="2388"/>
                  <a:ext cx="70" cy="110"/>
                </a:xfrm>
                <a:custGeom>
                  <a:avLst/>
                  <a:gdLst>
                    <a:gd name="T0" fmla="*/ 34 w 64"/>
                    <a:gd name="T1" fmla="*/ 0 h 101"/>
                    <a:gd name="T2" fmla="*/ 37 w 64"/>
                    <a:gd name="T3" fmla="*/ 45 h 101"/>
                    <a:gd name="T4" fmla="*/ 2 w 64"/>
                    <a:gd name="T5" fmla="*/ 91 h 101"/>
                    <a:gd name="T6" fmla="*/ 5 w 64"/>
                    <a:gd name="T7" fmla="*/ 101 h 101"/>
                    <a:gd name="T8" fmla="*/ 27 w 64"/>
                    <a:gd name="T9" fmla="*/ 91 h 101"/>
                    <a:gd name="T10" fmla="*/ 64 w 64"/>
                    <a:gd name="T11" fmla="*/ 22 h 101"/>
                    <a:gd name="T12" fmla="*/ 34 w 64"/>
                    <a:gd name="T13" fmla="*/ 0 h 101"/>
                    <a:gd name="T14" fmla="*/ 34 w 64"/>
                    <a:gd name="T15" fmla="*/ 0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4" h="101">
                      <a:moveTo>
                        <a:pt x="34" y="0"/>
                      </a:moveTo>
                      <a:cubicBezTo>
                        <a:pt x="19" y="0"/>
                        <a:pt x="38" y="28"/>
                        <a:pt x="37" y="45"/>
                      </a:cubicBezTo>
                      <a:cubicBezTo>
                        <a:pt x="35" y="63"/>
                        <a:pt x="8" y="77"/>
                        <a:pt x="2" y="91"/>
                      </a:cubicBezTo>
                      <a:cubicBezTo>
                        <a:pt x="0" y="98"/>
                        <a:pt x="1" y="101"/>
                        <a:pt x="5" y="101"/>
                      </a:cubicBezTo>
                      <a:cubicBezTo>
                        <a:pt x="10" y="101"/>
                        <a:pt x="19" y="96"/>
                        <a:pt x="27" y="91"/>
                      </a:cubicBezTo>
                      <a:cubicBezTo>
                        <a:pt x="42" y="82"/>
                        <a:pt x="64" y="40"/>
                        <a:pt x="64" y="22"/>
                      </a:cubicBezTo>
                      <a:cubicBezTo>
                        <a:pt x="63" y="3"/>
                        <a:pt x="34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4" name="Freeform 632"/>
                <p:cNvSpPr/>
                <p:nvPr/>
              </p:nvSpPr>
              <p:spPr bwMode="auto">
                <a:xfrm>
                  <a:off x="1830" y="2583"/>
                  <a:ext cx="176" cy="57"/>
                </a:xfrm>
                <a:custGeom>
                  <a:avLst/>
                  <a:gdLst>
                    <a:gd name="T0" fmla="*/ 21 w 160"/>
                    <a:gd name="T1" fmla="*/ 0 h 52"/>
                    <a:gd name="T2" fmla="*/ 14 w 160"/>
                    <a:gd name="T3" fmla="*/ 3 h 52"/>
                    <a:gd name="T4" fmla="*/ 18 w 160"/>
                    <a:gd name="T5" fmla="*/ 46 h 52"/>
                    <a:gd name="T6" fmla="*/ 45 w 160"/>
                    <a:gd name="T7" fmla="*/ 51 h 52"/>
                    <a:gd name="T8" fmla="*/ 55 w 160"/>
                    <a:gd name="T9" fmla="*/ 49 h 52"/>
                    <a:gd name="T10" fmla="*/ 70 w 160"/>
                    <a:gd name="T11" fmla="*/ 52 h 52"/>
                    <a:gd name="T12" fmla="*/ 92 w 160"/>
                    <a:gd name="T13" fmla="*/ 51 h 52"/>
                    <a:gd name="T14" fmla="*/ 145 w 160"/>
                    <a:gd name="T15" fmla="*/ 37 h 52"/>
                    <a:gd name="T16" fmla="*/ 144 w 160"/>
                    <a:gd name="T17" fmla="*/ 37 h 52"/>
                    <a:gd name="T18" fmla="*/ 75 w 160"/>
                    <a:gd name="T19" fmla="*/ 42 h 52"/>
                    <a:gd name="T20" fmla="*/ 51 w 160"/>
                    <a:gd name="T21" fmla="*/ 38 h 52"/>
                    <a:gd name="T22" fmla="*/ 26 w 160"/>
                    <a:gd name="T23" fmla="*/ 4 h 52"/>
                    <a:gd name="T24" fmla="*/ 21 w 160"/>
                    <a:gd name="T25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0" h="52">
                      <a:moveTo>
                        <a:pt x="21" y="0"/>
                      </a:moveTo>
                      <a:cubicBezTo>
                        <a:pt x="19" y="0"/>
                        <a:pt x="16" y="3"/>
                        <a:pt x="14" y="3"/>
                      </a:cubicBezTo>
                      <a:cubicBezTo>
                        <a:pt x="14" y="3"/>
                        <a:pt x="0" y="41"/>
                        <a:pt x="18" y="46"/>
                      </a:cubicBezTo>
                      <a:cubicBezTo>
                        <a:pt x="26" y="48"/>
                        <a:pt x="35" y="50"/>
                        <a:pt x="45" y="51"/>
                      </a:cubicBezTo>
                      <a:cubicBezTo>
                        <a:pt x="48" y="50"/>
                        <a:pt x="51" y="49"/>
                        <a:pt x="55" y="49"/>
                      </a:cubicBezTo>
                      <a:cubicBezTo>
                        <a:pt x="60" y="49"/>
                        <a:pt x="65" y="50"/>
                        <a:pt x="70" y="52"/>
                      </a:cubicBezTo>
                      <a:cubicBezTo>
                        <a:pt x="77" y="52"/>
                        <a:pt x="85" y="52"/>
                        <a:pt x="92" y="51"/>
                      </a:cubicBezTo>
                      <a:cubicBezTo>
                        <a:pt x="121" y="48"/>
                        <a:pt x="160" y="37"/>
                        <a:pt x="145" y="37"/>
                      </a:cubicBezTo>
                      <a:cubicBezTo>
                        <a:pt x="145" y="37"/>
                        <a:pt x="144" y="37"/>
                        <a:pt x="144" y="37"/>
                      </a:cubicBezTo>
                      <a:cubicBezTo>
                        <a:pt x="131" y="37"/>
                        <a:pt x="98" y="42"/>
                        <a:pt x="75" y="42"/>
                      </a:cubicBezTo>
                      <a:cubicBezTo>
                        <a:pt x="64" y="42"/>
                        <a:pt x="55" y="41"/>
                        <a:pt x="51" y="38"/>
                      </a:cubicBezTo>
                      <a:cubicBezTo>
                        <a:pt x="37" y="30"/>
                        <a:pt x="30" y="13"/>
                        <a:pt x="26" y="4"/>
                      </a:cubicBezTo>
                      <a:cubicBezTo>
                        <a:pt x="24" y="1"/>
                        <a:pt x="23" y="0"/>
                        <a:pt x="2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5" name="Freeform 633"/>
                <p:cNvSpPr/>
                <p:nvPr/>
              </p:nvSpPr>
              <p:spPr bwMode="auto">
                <a:xfrm>
                  <a:off x="2821" y="1723"/>
                  <a:ext cx="117" cy="51"/>
                </a:xfrm>
                <a:custGeom>
                  <a:avLst/>
                  <a:gdLst>
                    <a:gd name="T0" fmla="*/ 45 w 107"/>
                    <a:gd name="T1" fmla="*/ 6 h 47"/>
                    <a:gd name="T2" fmla="*/ 4 w 107"/>
                    <a:gd name="T3" fmla="*/ 14 h 47"/>
                    <a:gd name="T4" fmla="*/ 27 w 107"/>
                    <a:gd name="T5" fmla="*/ 41 h 47"/>
                    <a:gd name="T6" fmla="*/ 91 w 107"/>
                    <a:gd name="T7" fmla="*/ 37 h 47"/>
                    <a:gd name="T8" fmla="*/ 45 w 107"/>
                    <a:gd name="T9" fmla="*/ 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47">
                      <a:moveTo>
                        <a:pt x="45" y="6"/>
                      </a:moveTo>
                      <a:cubicBezTo>
                        <a:pt x="45" y="6"/>
                        <a:pt x="0" y="0"/>
                        <a:pt x="4" y="14"/>
                      </a:cubicBezTo>
                      <a:cubicBezTo>
                        <a:pt x="7" y="29"/>
                        <a:pt x="27" y="41"/>
                        <a:pt x="27" y="41"/>
                      </a:cubicBezTo>
                      <a:cubicBezTo>
                        <a:pt x="27" y="41"/>
                        <a:pt x="107" y="47"/>
                        <a:pt x="91" y="37"/>
                      </a:cubicBezTo>
                      <a:cubicBezTo>
                        <a:pt x="75" y="27"/>
                        <a:pt x="45" y="6"/>
                        <a:pt x="45" y="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6" name="Freeform 634"/>
                <p:cNvSpPr/>
                <p:nvPr/>
              </p:nvSpPr>
              <p:spPr bwMode="auto">
                <a:xfrm>
                  <a:off x="2727" y="1455"/>
                  <a:ext cx="464" cy="417"/>
                </a:xfrm>
                <a:custGeom>
                  <a:avLst/>
                  <a:gdLst>
                    <a:gd name="T0" fmla="*/ 179 w 424"/>
                    <a:gd name="T1" fmla="*/ 338 h 380"/>
                    <a:gd name="T2" fmla="*/ 10 w 424"/>
                    <a:gd name="T3" fmla="*/ 332 h 380"/>
                    <a:gd name="T4" fmla="*/ 39 w 424"/>
                    <a:gd name="T5" fmla="*/ 270 h 380"/>
                    <a:gd name="T6" fmla="*/ 141 w 424"/>
                    <a:gd name="T7" fmla="*/ 274 h 380"/>
                    <a:gd name="T8" fmla="*/ 10 w 424"/>
                    <a:gd name="T9" fmla="*/ 157 h 380"/>
                    <a:gd name="T10" fmla="*/ 63 w 424"/>
                    <a:gd name="T11" fmla="*/ 91 h 380"/>
                    <a:gd name="T12" fmla="*/ 144 w 424"/>
                    <a:gd name="T13" fmla="*/ 114 h 380"/>
                    <a:gd name="T14" fmla="*/ 191 w 424"/>
                    <a:gd name="T15" fmla="*/ 179 h 380"/>
                    <a:gd name="T16" fmla="*/ 169 w 424"/>
                    <a:gd name="T17" fmla="*/ 49 h 380"/>
                    <a:gd name="T18" fmla="*/ 264 w 424"/>
                    <a:gd name="T19" fmla="*/ 24 h 380"/>
                    <a:gd name="T20" fmla="*/ 293 w 424"/>
                    <a:gd name="T21" fmla="*/ 192 h 380"/>
                    <a:gd name="T22" fmla="*/ 337 w 424"/>
                    <a:gd name="T23" fmla="*/ 106 h 380"/>
                    <a:gd name="T24" fmla="*/ 398 w 424"/>
                    <a:gd name="T25" fmla="*/ 106 h 380"/>
                    <a:gd name="T26" fmla="*/ 302 w 424"/>
                    <a:gd name="T27" fmla="*/ 272 h 380"/>
                    <a:gd name="T28" fmla="*/ 336 w 424"/>
                    <a:gd name="T29" fmla="*/ 308 h 380"/>
                    <a:gd name="T30" fmla="*/ 263 w 424"/>
                    <a:gd name="T31" fmla="*/ 331 h 380"/>
                    <a:gd name="T32" fmla="*/ 179 w 424"/>
                    <a:gd name="T33" fmla="*/ 338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24" h="380">
                      <a:moveTo>
                        <a:pt x="179" y="338"/>
                      </a:moveTo>
                      <a:cubicBezTo>
                        <a:pt x="179" y="338"/>
                        <a:pt x="20" y="372"/>
                        <a:pt x="10" y="332"/>
                      </a:cubicBezTo>
                      <a:cubicBezTo>
                        <a:pt x="1" y="293"/>
                        <a:pt x="8" y="266"/>
                        <a:pt x="39" y="270"/>
                      </a:cubicBezTo>
                      <a:cubicBezTo>
                        <a:pt x="71" y="274"/>
                        <a:pt x="141" y="274"/>
                        <a:pt x="141" y="274"/>
                      </a:cubicBezTo>
                      <a:cubicBezTo>
                        <a:pt x="141" y="274"/>
                        <a:pt x="0" y="184"/>
                        <a:pt x="10" y="157"/>
                      </a:cubicBezTo>
                      <a:cubicBezTo>
                        <a:pt x="21" y="130"/>
                        <a:pt x="36" y="99"/>
                        <a:pt x="63" y="91"/>
                      </a:cubicBezTo>
                      <a:cubicBezTo>
                        <a:pt x="90" y="83"/>
                        <a:pt x="118" y="82"/>
                        <a:pt x="144" y="114"/>
                      </a:cubicBezTo>
                      <a:cubicBezTo>
                        <a:pt x="171" y="145"/>
                        <a:pt x="191" y="179"/>
                        <a:pt x="191" y="179"/>
                      </a:cubicBezTo>
                      <a:cubicBezTo>
                        <a:pt x="191" y="179"/>
                        <a:pt x="147" y="75"/>
                        <a:pt x="169" y="49"/>
                      </a:cubicBezTo>
                      <a:cubicBezTo>
                        <a:pt x="191" y="22"/>
                        <a:pt x="220" y="0"/>
                        <a:pt x="264" y="24"/>
                      </a:cubicBezTo>
                      <a:cubicBezTo>
                        <a:pt x="308" y="48"/>
                        <a:pt x="317" y="103"/>
                        <a:pt x="293" y="192"/>
                      </a:cubicBezTo>
                      <a:cubicBezTo>
                        <a:pt x="293" y="192"/>
                        <a:pt x="327" y="127"/>
                        <a:pt x="337" y="106"/>
                      </a:cubicBezTo>
                      <a:cubicBezTo>
                        <a:pt x="347" y="84"/>
                        <a:pt x="371" y="75"/>
                        <a:pt x="398" y="106"/>
                      </a:cubicBezTo>
                      <a:cubicBezTo>
                        <a:pt x="424" y="138"/>
                        <a:pt x="393" y="205"/>
                        <a:pt x="302" y="272"/>
                      </a:cubicBezTo>
                      <a:cubicBezTo>
                        <a:pt x="302" y="272"/>
                        <a:pt x="364" y="282"/>
                        <a:pt x="336" y="308"/>
                      </a:cubicBezTo>
                      <a:cubicBezTo>
                        <a:pt x="308" y="334"/>
                        <a:pt x="276" y="320"/>
                        <a:pt x="263" y="331"/>
                      </a:cubicBezTo>
                      <a:cubicBezTo>
                        <a:pt x="250" y="341"/>
                        <a:pt x="178" y="380"/>
                        <a:pt x="179" y="33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7" name="Freeform 635"/>
                <p:cNvSpPr/>
                <p:nvPr/>
              </p:nvSpPr>
              <p:spPr bwMode="auto">
                <a:xfrm>
                  <a:off x="2949" y="1690"/>
                  <a:ext cx="27" cy="67"/>
                </a:xfrm>
                <a:custGeom>
                  <a:avLst/>
                  <a:gdLst>
                    <a:gd name="T0" fmla="*/ 0 w 25"/>
                    <a:gd name="T1" fmla="*/ 0 h 61"/>
                    <a:gd name="T2" fmla="*/ 20 w 25"/>
                    <a:gd name="T3" fmla="*/ 52 h 61"/>
                    <a:gd name="T4" fmla="*/ 0 w 25"/>
                    <a:gd name="T5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5" h="61">
                      <a:moveTo>
                        <a:pt x="0" y="0"/>
                      </a:moveTo>
                      <a:cubicBezTo>
                        <a:pt x="0" y="0"/>
                        <a:pt x="14" y="61"/>
                        <a:pt x="20" y="52"/>
                      </a:cubicBezTo>
                      <a:cubicBezTo>
                        <a:pt x="25" y="43"/>
                        <a:pt x="13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8" name="Freeform 636"/>
                <p:cNvSpPr/>
                <p:nvPr/>
              </p:nvSpPr>
              <p:spPr bwMode="auto">
                <a:xfrm>
                  <a:off x="2892" y="1703"/>
                  <a:ext cx="24" cy="26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5 w 22"/>
                    <a:gd name="T5" fmla="*/ 21 h 24"/>
                    <a:gd name="T6" fmla="*/ 3 w 22"/>
                    <a:gd name="T7" fmla="*/ 7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6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5" y="21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9" name="Freeform 637"/>
                <p:cNvSpPr/>
                <p:nvPr/>
              </p:nvSpPr>
              <p:spPr bwMode="auto">
                <a:xfrm>
                  <a:off x="2922" y="1749"/>
                  <a:ext cx="24" cy="25"/>
                </a:xfrm>
                <a:custGeom>
                  <a:avLst/>
                  <a:gdLst>
                    <a:gd name="T0" fmla="*/ 16 w 22"/>
                    <a:gd name="T1" fmla="*/ 2 h 23"/>
                    <a:gd name="T2" fmla="*/ 19 w 22"/>
                    <a:gd name="T3" fmla="*/ 16 h 23"/>
                    <a:gd name="T4" fmla="*/ 5 w 22"/>
                    <a:gd name="T5" fmla="*/ 20 h 23"/>
                    <a:gd name="T6" fmla="*/ 3 w 22"/>
                    <a:gd name="T7" fmla="*/ 6 h 23"/>
                    <a:gd name="T8" fmla="*/ 16 w 22"/>
                    <a:gd name="T9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6" y="21"/>
                        <a:pt x="10" y="23"/>
                        <a:pt x="5" y="20"/>
                      </a:cubicBezTo>
                      <a:cubicBezTo>
                        <a:pt x="1" y="17"/>
                        <a:pt x="0" y="11"/>
                        <a:pt x="3" y="6"/>
                      </a:cubicBezTo>
                      <a:cubicBezTo>
                        <a:pt x="6" y="1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0" name="Freeform 638"/>
                <p:cNvSpPr/>
                <p:nvPr/>
              </p:nvSpPr>
              <p:spPr bwMode="auto">
                <a:xfrm>
                  <a:off x="2893" y="1742"/>
                  <a:ext cx="23" cy="25"/>
                </a:xfrm>
                <a:custGeom>
                  <a:avLst/>
                  <a:gdLst>
                    <a:gd name="T0" fmla="*/ 16 w 21"/>
                    <a:gd name="T1" fmla="*/ 2 h 23"/>
                    <a:gd name="T2" fmla="*/ 18 w 21"/>
                    <a:gd name="T3" fmla="*/ 16 h 23"/>
                    <a:gd name="T4" fmla="*/ 5 w 21"/>
                    <a:gd name="T5" fmla="*/ 20 h 23"/>
                    <a:gd name="T6" fmla="*/ 3 w 21"/>
                    <a:gd name="T7" fmla="*/ 6 h 23"/>
                    <a:gd name="T8" fmla="*/ 16 w 21"/>
                    <a:gd name="T9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3">
                      <a:moveTo>
                        <a:pt x="16" y="2"/>
                      </a:moveTo>
                      <a:cubicBezTo>
                        <a:pt x="20" y="5"/>
                        <a:pt x="21" y="11"/>
                        <a:pt x="18" y="16"/>
                      </a:cubicBezTo>
                      <a:cubicBezTo>
                        <a:pt x="15" y="21"/>
                        <a:pt x="9" y="23"/>
                        <a:pt x="5" y="20"/>
                      </a:cubicBezTo>
                      <a:cubicBezTo>
                        <a:pt x="1" y="17"/>
                        <a:pt x="0" y="11"/>
                        <a:pt x="3" y="6"/>
                      </a:cubicBezTo>
                      <a:cubicBezTo>
                        <a:pt x="6" y="1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1" name="Freeform 639"/>
                <p:cNvSpPr/>
                <p:nvPr/>
              </p:nvSpPr>
              <p:spPr bwMode="auto">
                <a:xfrm>
                  <a:off x="2950" y="1709"/>
                  <a:ext cx="23" cy="25"/>
                </a:xfrm>
                <a:custGeom>
                  <a:avLst/>
                  <a:gdLst>
                    <a:gd name="T0" fmla="*/ 16 w 21"/>
                    <a:gd name="T1" fmla="*/ 3 h 23"/>
                    <a:gd name="T2" fmla="*/ 18 w 21"/>
                    <a:gd name="T3" fmla="*/ 16 h 23"/>
                    <a:gd name="T4" fmla="*/ 5 w 21"/>
                    <a:gd name="T5" fmla="*/ 20 h 23"/>
                    <a:gd name="T6" fmla="*/ 3 w 21"/>
                    <a:gd name="T7" fmla="*/ 7 h 23"/>
                    <a:gd name="T8" fmla="*/ 16 w 21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3">
                      <a:moveTo>
                        <a:pt x="16" y="3"/>
                      </a:moveTo>
                      <a:cubicBezTo>
                        <a:pt x="20" y="5"/>
                        <a:pt x="21" y="11"/>
                        <a:pt x="18" y="16"/>
                      </a:cubicBezTo>
                      <a:cubicBezTo>
                        <a:pt x="15" y="21"/>
                        <a:pt x="9" y="23"/>
                        <a:pt x="5" y="20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2" name="Freeform 640"/>
                <p:cNvSpPr/>
                <p:nvPr/>
              </p:nvSpPr>
              <p:spPr bwMode="auto">
                <a:xfrm>
                  <a:off x="2996" y="1710"/>
                  <a:ext cx="23" cy="25"/>
                </a:xfrm>
                <a:custGeom>
                  <a:avLst/>
                  <a:gdLst>
                    <a:gd name="T0" fmla="*/ 16 w 21"/>
                    <a:gd name="T1" fmla="*/ 3 h 23"/>
                    <a:gd name="T2" fmla="*/ 18 w 21"/>
                    <a:gd name="T3" fmla="*/ 17 h 23"/>
                    <a:gd name="T4" fmla="*/ 5 w 21"/>
                    <a:gd name="T5" fmla="*/ 21 h 23"/>
                    <a:gd name="T6" fmla="*/ 3 w 21"/>
                    <a:gd name="T7" fmla="*/ 7 h 23"/>
                    <a:gd name="T8" fmla="*/ 16 w 21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3">
                      <a:moveTo>
                        <a:pt x="16" y="3"/>
                      </a:moveTo>
                      <a:cubicBezTo>
                        <a:pt x="20" y="6"/>
                        <a:pt x="21" y="12"/>
                        <a:pt x="18" y="17"/>
                      </a:cubicBezTo>
                      <a:cubicBezTo>
                        <a:pt x="15" y="22"/>
                        <a:pt x="9" y="23"/>
                        <a:pt x="5" y="21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3" name="Freeform 641"/>
                <p:cNvSpPr/>
                <p:nvPr/>
              </p:nvSpPr>
              <p:spPr bwMode="auto">
                <a:xfrm>
                  <a:off x="2981" y="1751"/>
                  <a:ext cx="24" cy="26"/>
                </a:xfrm>
                <a:custGeom>
                  <a:avLst/>
                  <a:gdLst>
                    <a:gd name="T0" fmla="*/ 16 w 22"/>
                    <a:gd name="T1" fmla="*/ 3 h 23"/>
                    <a:gd name="T2" fmla="*/ 19 w 22"/>
                    <a:gd name="T3" fmla="*/ 16 h 23"/>
                    <a:gd name="T4" fmla="*/ 5 w 22"/>
                    <a:gd name="T5" fmla="*/ 20 h 23"/>
                    <a:gd name="T6" fmla="*/ 3 w 22"/>
                    <a:gd name="T7" fmla="*/ 7 h 23"/>
                    <a:gd name="T8" fmla="*/ 16 w 22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6" y="21"/>
                        <a:pt x="10" y="23"/>
                        <a:pt x="5" y="20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4" name="Freeform 642"/>
                <p:cNvSpPr/>
                <p:nvPr/>
              </p:nvSpPr>
              <p:spPr bwMode="auto">
                <a:xfrm>
                  <a:off x="2983" y="1676"/>
                  <a:ext cx="24" cy="25"/>
                </a:xfrm>
                <a:custGeom>
                  <a:avLst/>
                  <a:gdLst>
                    <a:gd name="T0" fmla="*/ 17 w 22"/>
                    <a:gd name="T1" fmla="*/ 2 h 23"/>
                    <a:gd name="T2" fmla="*/ 19 w 22"/>
                    <a:gd name="T3" fmla="*/ 16 h 23"/>
                    <a:gd name="T4" fmla="*/ 6 w 22"/>
                    <a:gd name="T5" fmla="*/ 20 h 23"/>
                    <a:gd name="T6" fmla="*/ 3 w 22"/>
                    <a:gd name="T7" fmla="*/ 7 h 23"/>
                    <a:gd name="T8" fmla="*/ 17 w 22"/>
                    <a:gd name="T9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7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6" y="21"/>
                        <a:pt x="10" y="23"/>
                        <a:pt x="6" y="20"/>
                      </a:cubicBezTo>
                      <a:cubicBezTo>
                        <a:pt x="1" y="18"/>
                        <a:pt x="0" y="11"/>
                        <a:pt x="3" y="7"/>
                      </a:cubicBezTo>
                      <a:cubicBezTo>
                        <a:pt x="6" y="2"/>
                        <a:pt x="12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5" name="Freeform 643"/>
                <p:cNvSpPr/>
                <p:nvPr/>
              </p:nvSpPr>
              <p:spPr bwMode="auto">
                <a:xfrm>
                  <a:off x="2951" y="1656"/>
                  <a:ext cx="24" cy="25"/>
                </a:xfrm>
                <a:custGeom>
                  <a:avLst/>
                  <a:gdLst>
                    <a:gd name="T0" fmla="*/ 17 w 22"/>
                    <a:gd name="T1" fmla="*/ 3 h 23"/>
                    <a:gd name="T2" fmla="*/ 19 w 22"/>
                    <a:gd name="T3" fmla="*/ 16 h 23"/>
                    <a:gd name="T4" fmla="*/ 6 w 22"/>
                    <a:gd name="T5" fmla="*/ 20 h 23"/>
                    <a:gd name="T6" fmla="*/ 3 w 22"/>
                    <a:gd name="T7" fmla="*/ 7 h 23"/>
                    <a:gd name="T8" fmla="*/ 17 w 22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7" y="3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6" y="21"/>
                        <a:pt x="10" y="23"/>
                        <a:pt x="6" y="20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6" name="Freeform 644"/>
                <p:cNvSpPr/>
                <p:nvPr/>
              </p:nvSpPr>
              <p:spPr bwMode="auto">
                <a:xfrm>
                  <a:off x="2904" y="1667"/>
                  <a:ext cx="24" cy="25"/>
                </a:xfrm>
                <a:custGeom>
                  <a:avLst/>
                  <a:gdLst>
                    <a:gd name="T0" fmla="*/ 16 w 22"/>
                    <a:gd name="T1" fmla="*/ 3 h 23"/>
                    <a:gd name="T2" fmla="*/ 19 w 22"/>
                    <a:gd name="T3" fmla="*/ 17 h 23"/>
                    <a:gd name="T4" fmla="*/ 6 w 22"/>
                    <a:gd name="T5" fmla="*/ 21 h 23"/>
                    <a:gd name="T6" fmla="*/ 3 w 22"/>
                    <a:gd name="T7" fmla="*/ 7 h 23"/>
                    <a:gd name="T8" fmla="*/ 16 w 22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6" y="3"/>
                      </a:moveTo>
                      <a:cubicBezTo>
                        <a:pt x="21" y="6"/>
                        <a:pt x="22" y="12"/>
                        <a:pt x="19" y="17"/>
                      </a:cubicBezTo>
                      <a:cubicBezTo>
                        <a:pt x="16" y="22"/>
                        <a:pt x="10" y="23"/>
                        <a:pt x="6" y="21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7" name="Freeform 645"/>
                <p:cNvSpPr/>
                <p:nvPr/>
              </p:nvSpPr>
              <p:spPr bwMode="auto">
                <a:xfrm>
                  <a:off x="2939" y="1780"/>
                  <a:ext cx="24" cy="25"/>
                </a:xfrm>
                <a:custGeom>
                  <a:avLst/>
                  <a:gdLst>
                    <a:gd name="T0" fmla="*/ 17 w 22"/>
                    <a:gd name="T1" fmla="*/ 3 h 23"/>
                    <a:gd name="T2" fmla="*/ 19 w 22"/>
                    <a:gd name="T3" fmla="*/ 16 h 23"/>
                    <a:gd name="T4" fmla="*/ 6 w 22"/>
                    <a:gd name="T5" fmla="*/ 21 h 23"/>
                    <a:gd name="T6" fmla="*/ 3 w 22"/>
                    <a:gd name="T7" fmla="*/ 7 h 23"/>
                    <a:gd name="T8" fmla="*/ 17 w 22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7" y="3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6" y="21"/>
                        <a:pt x="10" y="23"/>
                        <a:pt x="6" y="21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7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8" name="Freeform 646"/>
                <p:cNvSpPr/>
                <p:nvPr/>
              </p:nvSpPr>
              <p:spPr bwMode="auto">
                <a:xfrm>
                  <a:off x="2918" y="1770"/>
                  <a:ext cx="189" cy="70"/>
                </a:xfrm>
                <a:custGeom>
                  <a:avLst/>
                  <a:gdLst>
                    <a:gd name="T0" fmla="*/ 117 w 172"/>
                    <a:gd name="T1" fmla="*/ 0 h 64"/>
                    <a:gd name="T2" fmla="*/ 97 w 172"/>
                    <a:gd name="T3" fmla="*/ 4 h 64"/>
                    <a:gd name="T4" fmla="*/ 21 w 172"/>
                    <a:gd name="T5" fmla="*/ 64 h 64"/>
                    <a:gd name="T6" fmla="*/ 69 w 172"/>
                    <a:gd name="T7" fmla="*/ 50 h 64"/>
                    <a:gd name="T8" fmla="*/ 97 w 172"/>
                    <a:gd name="T9" fmla="*/ 34 h 64"/>
                    <a:gd name="T10" fmla="*/ 160 w 172"/>
                    <a:gd name="T11" fmla="*/ 11 h 64"/>
                    <a:gd name="T12" fmla="*/ 117 w 172"/>
                    <a:gd name="T13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2" h="64">
                      <a:moveTo>
                        <a:pt x="117" y="0"/>
                      </a:moveTo>
                      <a:cubicBezTo>
                        <a:pt x="109" y="0"/>
                        <a:pt x="102" y="1"/>
                        <a:pt x="97" y="4"/>
                      </a:cubicBezTo>
                      <a:cubicBezTo>
                        <a:pt x="84" y="11"/>
                        <a:pt x="0" y="51"/>
                        <a:pt x="21" y="64"/>
                      </a:cubicBezTo>
                      <a:cubicBezTo>
                        <a:pt x="21" y="64"/>
                        <a:pt x="60" y="60"/>
                        <a:pt x="69" y="50"/>
                      </a:cubicBezTo>
                      <a:cubicBezTo>
                        <a:pt x="78" y="41"/>
                        <a:pt x="76" y="39"/>
                        <a:pt x="97" y="34"/>
                      </a:cubicBezTo>
                      <a:cubicBezTo>
                        <a:pt x="119" y="29"/>
                        <a:pt x="172" y="22"/>
                        <a:pt x="160" y="11"/>
                      </a:cubicBezTo>
                      <a:cubicBezTo>
                        <a:pt x="152" y="4"/>
                        <a:pt x="133" y="0"/>
                        <a:pt x="1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9" name="Freeform 647"/>
                <p:cNvSpPr>
                  <a:spLocks noEditPoints="1"/>
                </p:cNvSpPr>
                <p:nvPr/>
              </p:nvSpPr>
              <p:spPr bwMode="auto">
                <a:xfrm>
                  <a:off x="2850" y="1665"/>
                  <a:ext cx="245" cy="143"/>
                </a:xfrm>
                <a:custGeom>
                  <a:avLst/>
                  <a:gdLst>
                    <a:gd name="T0" fmla="*/ 30 w 223"/>
                    <a:gd name="T1" fmla="*/ 29 h 131"/>
                    <a:gd name="T2" fmla="*/ 40 w 223"/>
                    <a:gd name="T3" fmla="*/ 44 h 131"/>
                    <a:gd name="T4" fmla="*/ 41 w 223"/>
                    <a:gd name="T5" fmla="*/ 42 h 131"/>
                    <a:gd name="T6" fmla="*/ 42 w 223"/>
                    <a:gd name="T7" fmla="*/ 41 h 131"/>
                    <a:gd name="T8" fmla="*/ 30 w 223"/>
                    <a:gd name="T9" fmla="*/ 30 h 131"/>
                    <a:gd name="T10" fmla="*/ 30 w 223"/>
                    <a:gd name="T11" fmla="*/ 29 h 131"/>
                    <a:gd name="T12" fmla="*/ 129 w 223"/>
                    <a:gd name="T13" fmla="*/ 101 h 131"/>
                    <a:gd name="T14" fmla="*/ 124 w 223"/>
                    <a:gd name="T15" fmla="*/ 99 h 131"/>
                    <a:gd name="T16" fmla="*/ 122 w 223"/>
                    <a:gd name="T17" fmla="*/ 86 h 131"/>
                    <a:gd name="T18" fmla="*/ 131 w 223"/>
                    <a:gd name="T19" fmla="*/ 80 h 131"/>
                    <a:gd name="T20" fmla="*/ 135 w 223"/>
                    <a:gd name="T21" fmla="*/ 82 h 131"/>
                    <a:gd name="T22" fmla="*/ 138 w 223"/>
                    <a:gd name="T23" fmla="*/ 95 h 131"/>
                    <a:gd name="T24" fmla="*/ 129 w 223"/>
                    <a:gd name="T25" fmla="*/ 101 h 131"/>
                    <a:gd name="T26" fmla="*/ 149 w 223"/>
                    <a:gd name="T27" fmla="*/ 0 h 131"/>
                    <a:gd name="T28" fmla="*/ 143 w 223"/>
                    <a:gd name="T29" fmla="*/ 43 h 131"/>
                    <a:gd name="T30" fmla="*/ 145 w 223"/>
                    <a:gd name="T31" fmla="*/ 43 h 131"/>
                    <a:gd name="T32" fmla="*/ 149 w 223"/>
                    <a:gd name="T33" fmla="*/ 44 h 131"/>
                    <a:gd name="T34" fmla="*/ 151 w 223"/>
                    <a:gd name="T35" fmla="*/ 58 h 131"/>
                    <a:gd name="T36" fmla="*/ 142 w 223"/>
                    <a:gd name="T37" fmla="*/ 63 h 131"/>
                    <a:gd name="T38" fmla="*/ 138 w 223"/>
                    <a:gd name="T39" fmla="*/ 62 h 131"/>
                    <a:gd name="T40" fmla="*/ 134 w 223"/>
                    <a:gd name="T41" fmla="*/ 71 h 131"/>
                    <a:gd name="T42" fmla="*/ 132 w 223"/>
                    <a:gd name="T43" fmla="*/ 73 h 131"/>
                    <a:gd name="T44" fmla="*/ 125 w 223"/>
                    <a:gd name="T45" fmla="*/ 31 h 131"/>
                    <a:gd name="T46" fmla="*/ 111 w 223"/>
                    <a:gd name="T47" fmla="*/ 94 h 131"/>
                    <a:gd name="T48" fmla="*/ 110 w 223"/>
                    <a:gd name="T49" fmla="*/ 95 h 131"/>
                    <a:gd name="T50" fmla="*/ 56 w 223"/>
                    <a:gd name="T51" fmla="*/ 53 h 131"/>
                    <a:gd name="T52" fmla="*/ 50 w 223"/>
                    <a:gd name="T53" fmla="*/ 57 h 131"/>
                    <a:gd name="T54" fmla="*/ 70 w 223"/>
                    <a:gd name="T55" fmla="*/ 81 h 131"/>
                    <a:gd name="T56" fmla="*/ 77 w 223"/>
                    <a:gd name="T57" fmla="*/ 78 h 131"/>
                    <a:gd name="T58" fmla="*/ 81 w 223"/>
                    <a:gd name="T59" fmla="*/ 79 h 131"/>
                    <a:gd name="T60" fmla="*/ 84 w 223"/>
                    <a:gd name="T61" fmla="*/ 93 h 131"/>
                    <a:gd name="T62" fmla="*/ 75 w 223"/>
                    <a:gd name="T63" fmla="*/ 98 h 131"/>
                    <a:gd name="T64" fmla="*/ 70 w 223"/>
                    <a:gd name="T65" fmla="*/ 97 h 131"/>
                    <a:gd name="T66" fmla="*/ 67 w 223"/>
                    <a:gd name="T67" fmla="*/ 92 h 131"/>
                    <a:gd name="T68" fmla="*/ 9 w 223"/>
                    <a:gd name="T69" fmla="*/ 105 h 131"/>
                    <a:gd name="T70" fmla="*/ 84 w 223"/>
                    <a:gd name="T71" fmla="*/ 112 h 131"/>
                    <a:gd name="T72" fmla="*/ 46 w 223"/>
                    <a:gd name="T73" fmla="*/ 128 h 131"/>
                    <a:gd name="T74" fmla="*/ 50 w 223"/>
                    <a:gd name="T75" fmla="*/ 131 h 131"/>
                    <a:gd name="T76" fmla="*/ 68 w 223"/>
                    <a:gd name="T77" fmla="*/ 129 h 131"/>
                    <a:gd name="T78" fmla="*/ 84 w 223"/>
                    <a:gd name="T79" fmla="*/ 123 h 131"/>
                    <a:gd name="T80" fmla="*/ 84 w 223"/>
                    <a:gd name="T81" fmla="*/ 112 h 131"/>
                    <a:gd name="T82" fmla="*/ 93 w 223"/>
                    <a:gd name="T83" fmla="*/ 106 h 131"/>
                    <a:gd name="T84" fmla="*/ 98 w 223"/>
                    <a:gd name="T85" fmla="*/ 108 h 131"/>
                    <a:gd name="T86" fmla="*/ 102 w 223"/>
                    <a:gd name="T87" fmla="*/ 117 h 131"/>
                    <a:gd name="T88" fmla="*/ 111 w 223"/>
                    <a:gd name="T89" fmla="*/ 113 h 131"/>
                    <a:gd name="T90" fmla="*/ 112 w 223"/>
                    <a:gd name="T91" fmla="*/ 113 h 131"/>
                    <a:gd name="T92" fmla="*/ 223 w 223"/>
                    <a:gd name="T93" fmla="*/ 37 h 131"/>
                    <a:gd name="T94" fmla="*/ 223 w 223"/>
                    <a:gd name="T95" fmla="*/ 36 h 131"/>
                    <a:gd name="T96" fmla="*/ 187 w 223"/>
                    <a:gd name="T97" fmla="*/ 60 h 131"/>
                    <a:gd name="T98" fmla="*/ 154 w 223"/>
                    <a:gd name="T99" fmla="*/ 83 h 131"/>
                    <a:gd name="T100" fmla="*/ 155 w 223"/>
                    <a:gd name="T101" fmla="*/ 82 h 131"/>
                    <a:gd name="T102" fmla="*/ 216 w 223"/>
                    <a:gd name="T103" fmla="*/ 2 h 131"/>
                    <a:gd name="T104" fmla="*/ 216 w 223"/>
                    <a:gd name="T105" fmla="*/ 1 h 131"/>
                    <a:gd name="T106" fmla="*/ 157 w 223"/>
                    <a:gd name="T107" fmla="*/ 64 h 131"/>
                    <a:gd name="T108" fmla="*/ 149 w 223"/>
                    <a:gd name="T109" fmla="*/ 1 h 131"/>
                    <a:gd name="T110" fmla="*/ 149 w 223"/>
                    <a:gd name="T111" fmla="*/ 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23" h="131">
                      <a:moveTo>
                        <a:pt x="30" y="29"/>
                      </a:moveTo>
                      <a:cubicBezTo>
                        <a:pt x="30" y="29"/>
                        <a:pt x="34" y="35"/>
                        <a:pt x="40" y="44"/>
                      </a:cubicBezTo>
                      <a:cubicBezTo>
                        <a:pt x="41" y="43"/>
                        <a:pt x="41" y="43"/>
                        <a:pt x="41" y="42"/>
                      </a:cubicBezTo>
                      <a:cubicBezTo>
                        <a:pt x="41" y="42"/>
                        <a:pt x="42" y="41"/>
                        <a:pt x="42" y="41"/>
                      </a:cubicBezTo>
                      <a:cubicBezTo>
                        <a:pt x="36" y="35"/>
                        <a:pt x="32" y="31"/>
                        <a:pt x="30" y="30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moveTo>
                        <a:pt x="129" y="101"/>
                      </a:moveTo>
                      <a:cubicBezTo>
                        <a:pt x="127" y="101"/>
                        <a:pt x="126" y="100"/>
                        <a:pt x="124" y="99"/>
                      </a:cubicBezTo>
                      <a:cubicBezTo>
                        <a:pt x="120" y="97"/>
                        <a:pt x="119" y="91"/>
                        <a:pt x="122" y="86"/>
                      </a:cubicBezTo>
                      <a:cubicBezTo>
                        <a:pt x="124" y="82"/>
                        <a:pt x="127" y="80"/>
                        <a:pt x="131" y="80"/>
                      </a:cubicBezTo>
                      <a:cubicBezTo>
                        <a:pt x="132" y="80"/>
                        <a:pt x="134" y="81"/>
                        <a:pt x="135" y="82"/>
                      </a:cubicBezTo>
                      <a:cubicBezTo>
                        <a:pt x="140" y="84"/>
                        <a:pt x="141" y="90"/>
                        <a:pt x="138" y="95"/>
                      </a:cubicBezTo>
                      <a:cubicBezTo>
                        <a:pt x="135" y="99"/>
                        <a:pt x="132" y="101"/>
                        <a:pt x="129" y="101"/>
                      </a:cubicBezTo>
                      <a:moveTo>
                        <a:pt x="149" y="0"/>
                      </a:moveTo>
                      <a:cubicBezTo>
                        <a:pt x="149" y="0"/>
                        <a:pt x="147" y="23"/>
                        <a:pt x="143" y="43"/>
                      </a:cubicBezTo>
                      <a:cubicBezTo>
                        <a:pt x="143" y="43"/>
                        <a:pt x="144" y="43"/>
                        <a:pt x="145" y="43"/>
                      </a:cubicBezTo>
                      <a:cubicBezTo>
                        <a:pt x="146" y="43"/>
                        <a:pt x="148" y="43"/>
                        <a:pt x="149" y="44"/>
                      </a:cubicBezTo>
                      <a:cubicBezTo>
                        <a:pt x="153" y="47"/>
                        <a:pt x="154" y="53"/>
                        <a:pt x="151" y="58"/>
                      </a:cubicBezTo>
                      <a:cubicBezTo>
                        <a:pt x="149" y="61"/>
                        <a:pt x="146" y="63"/>
                        <a:pt x="142" y="63"/>
                      </a:cubicBezTo>
                      <a:cubicBezTo>
                        <a:pt x="141" y="63"/>
                        <a:pt x="139" y="63"/>
                        <a:pt x="138" y="62"/>
                      </a:cubicBezTo>
                      <a:cubicBezTo>
                        <a:pt x="137" y="66"/>
                        <a:pt x="135" y="70"/>
                        <a:pt x="134" y="71"/>
                      </a:cubicBezTo>
                      <a:cubicBezTo>
                        <a:pt x="133" y="72"/>
                        <a:pt x="132" y="73"/>
                        <a:pt x="132" y="73"/>
                      </a:cubicBezTo>
                      <a:cubicBezTo>
                        <a:pt x="127" y="73"/>
                        <a:pt x="124" y="50"/>
                        <a:pt x="125" y="31"/>
                      </a:cubicBezTo>
                      <a:cubicBezTo>
                        <a:pt x="120" y="55"/>
                        <a:pt x="112" y="89"/>
                        <a:pt x="111" y="94"/>
                      </a:cubicBezTo>
                      <a:cubicBezTo>
                        <a:pt x="110" y="95"/>
                        <a:pt x="110" y="95"/>
                        <a:pt x="110" y="95"/>
                      </a:cubicBezTo>
                      <a:cubicBezTo>
                        <a:pt x="104" y="95"/>
                        <a:pt x="77" y="72"/>
                        <a:pt x="56" y="53"/>
                      </a:cubicBezTo>
                      <a:cubicBezTo>
                        <a:pt x="54" y="55"/>
                        <a:pt x="52" y="56"/>
                        <a:pt x="50" y="57"/>
                      </a:cubicBezTo>
                      <a:cubicBezTo>
                        <a:pt x="57" y="66"/>
                        <a:pt x="64" y="75"/>
                        <a:pt x="70" y="81"/>
                      </a:cubicBezTo>
                      <a:cubicBezTo>
                        <a:pt x="72" y="79"/>
                        <a:pt x="74" y="78"/>
                        <a:pt x="77" y="78"/>
                      </a:cubicBezTo>
                      <a:cubicBezTo>
                        <a:pt x="78" y="78"/>
                        <a:pt x="80" y="78"/>
                        <a:pt x="81" y="79"/>
                      </a:cubicBezTo>
                      <a:cubicBezTo>
                        <a:pt x="86" y="82"/>
                        <a:pt x="87" y="88"/>
                        <a:pt x="84" y="93"/>
                      </a:cubicBezTo>
                      <a:cubicBezTo>
                        <a:pt x="82" y="96"/>
                        <a:pt x="78" y="98"/>
                        <a:pt x="75" y="98"/>
                      </a:cubicBezTo>
                      <a:cubicBezTo>
                        <a:pt x="73" y="98"/>
                        <a:pt x="72" y="98"/>
                        <a:pt x="70" y="97"/>
                      </a:cubicBezTo>
                      <a:cubicBezTo>
                        <a:pt x="69" y="96"/>
                        <a:pt x="67" y="94"/>
                        <a:pt x="67" y="92"/>
                      </a:cubicBezTo>
                      <a:cubicBezTo>
                        <a:pt x="50" y="97"/>
                        <a:pt x="15" y="102"/>
                        <a:pt x="9" y="105"/>
                      </a:cubicBezTo>
                      <a:cubicBezTo>
                        <a:pt x="0" y="109"/>
                        <a:pt x="84" y="112"/>
                        <a:pt x="84" y="112"/>
                      </a:cubicBezTo>
                      <a:cubicBezTo>
                        <a:pt x="84" y="112"/>
                        <a:pt x="53" y="123"/>
                        <a:pt x="46" y="128"/>
                      </a:cubicBezTo>
                      <a:cubicBezTo>
                        <a:pt x="44" y="130"/>
                        <a:pt x="46" y="131"/>
                        <a:pt x="50" y="131"/>
                      </a:cubicBezTo>
                      <a:cubicBezTo>
                        <a:pt x="56" y="131"/>
                        <a:pt x="68" y="129"/>
                        <a:pt x="68" y="129"/>
                      </a:cubicBezTo>
                      <a:cubicBezTo>
                        <a:pt x="84" y="123"/>
                        <a:pt x="84" y="123"/>
                        <a:pt x="84" y="123"/>
                      </a:cubicBezTo>
                      <a:cubicBezTo>
                        <a:pt x="82" y="120"/>
                        <a:pt x="82" y="116"/>
                        <a:pt x="84" y="112"/>
                      </a:cubicBezTo>
                      <a:cubicBezTo>
                        <a:pt x="86" y="108"/>
                        <a:pt x="90" y="106"/>
                        <a:pt x="93" y="106"/>
                      </a:cubicBezTo>
                      <a:cubicBezTo>
                        <a:pt x="95" y="106"/>
                        <a:pt x="96" y="107"/>
                        <a:pt x="98" y="108"/>
                      </a:cubicBezTo>
                      <a:cubicBezTo>
                        <a:pt x="101" y="109"/>
                        <a:pt x="102" y="113"/>
                        <a:pt x="102" y="117"/>
                      </a:cubicBezTo>
                      <a:cubicBezTo>
                        <a:pt x="111" y="113"/>
                        <a:pt x="111" y="113"/>
                        <a:pt x="111" y="113"/>
                      </a:cubicBezTo>
                      <a:cubicBezTo>
                        <a:pt x="112" y="113"/>
                        <a:pt x="112" y="113"/>
                        <a:pt x="112" y="113"/>
                      </a:cubicBezTo>
                      <a:cubicBezTo>
                        <a:pt x="128" y="113"/>
                        <a:pt x="217" y="46"/>
                        <a:pt x="223" y="37"/>
                      </a:cubicBezTo>
                      <a:cubicBezTo>
                        <a:pt x="223" y="36"/>
                        <a:pt x="223" y="36"/>
                        <a:pt x="223" y="36"/>
                      </a:cubicBezTo>
                      <a:cubicBezTo>
                        <a:pt x="220" y="36"/>
                        <a:pt x="203" y="48"/>
                        <a:pt x="187" y="60"/>
                      </a:cubicBezTo>
                      <a:cubicBezTo>
                        <a:pt x="171" y="71"/>
                        <a:pt x="155" y="83"/>
                        <a:pt x="154" y="83"/>
                      </a:cubicBezTo>
                      <a:cubicBezTo>
                        <a:pt x="153" y="83"/>
                        <a:pt x="154" y="83"/>
                        <a:pt x="155" y="82"/>
                      </a:cubicBezTo>
                      <a:cubicBezTo>
                        <a:pt x="169" y="69"/>
                        <a:pt x="212" y="15"/>
                        <a:pt x="216" y="2"/>
                      </a:cubicBezTo>
                      <a:cubicBezTo>
                        <a:pt x="217" y="1"/>
                        <a:pt x="216" y="1"/>
                        <a:pt x="216" y="1"/>
                      </a:cubicBezTo>
                      <a:cubicBezTo>
                        <a:pt x="211" y="1"/>
                        <a:pt x="157" y="64"/>
                        <a:pt x="157" y="64"/>
                      </a:cubicBezTo>
                      <a:cubicBezTo>
                        <a:pt x="157" y="64"/>
                        <a:pt x="148" y="13"/>
                        <a:pt x="149" y="1"/>
                      </a:cubicBezTo>
                      <a:cubicBezTo>
                        <a:pt x="149" y="0"/>
                        <a:pt x="149" y="0"/>
                        <a:pt x="14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0" name="Freeform 648"/>
                <p:cNvSpPr/>
                <p:nvPr/>
              </p:nvSpPr>
              <p:spPr bwMode="auto">
                <a:xfrm>
                  <a:off x="2894" y="1710"/>
                  <a:ext cx="18" cy="17"/>
                </a:xfrm>
                <a:custGeom>
                  <a:avLst/>
                  <a:gdLst>
                    <a:gd name="T0" fmla="*/ 2 w 16"/>
                    <a:gd name="T1" fmla="*/ 0 h 16"/>
                    <a:gd name="T2" fmla="*/ 1 w 16"/>
                    <a:gd name="T3" fmla="*/ 1 h 16"/>
                    <a:gd name="T4" fmla="*/ 0 w 16"/>
                    <a:gd name="T5" fmla="*/ 3 h 16"/>
                    <a:gd name="T6" fmla="*/ 10 w 16"/>
                    <a:gd name="T7" fmla="*/ 16 h 16"/>
                    <a:gd name="T8" fmla="*/ 16 w 16"/>
                    <a:gd name="T9" fmla="*/ 12 h 16"/>
                    <a:gd name="T10" fmla="*/ 2 w 1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6">
                      <a:moveTo>
                        <a:pt x="2" y="0"/>
                      </a:move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ubicBezTo>
                        <a:pt x="3" y="7"/>
                        <a:pt x="7" y="11"/>
                        <a:pt x="10" y="16"/>
                      </a:cubicBezTo>
                      <a:cubicBezTo>
                        <a:pt x="12" y="15"/>
                        <a:pt x="14" y="14"/>
                        <a:pt x="16" y="12"/>
                      </a:cubicBezTo>
                      <a:cubicBezTo>
                        <a:pt x="11" y="8"/>
                        <a:pt x="6" y="3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1" name="Freeform 649"/>
                <p:cNvSpPr/>
                <p:nvPr/>
              </p:nvSpPr>
              <p:spPr bwMode="auto">
                <a:xfrm>
                  <a:off x="2924" y="1750"/>
                  <a:ext cx="22" cy="22"/>
                </a:xfrm>
                <a:custGeom>
                  <a:avLst/>
                  <a:gdLst>
                    <a:gd name="T0" fmla="*/ 10 w 20"/>
                    <a:gd name="T1" fmla="*/ 0 h 20"/>
                    <a:gd name="T2" fmla="*/ 3 w 20"/>
                    <a:gd name="T3" fmla="*/ 3 h 20"/>
                    <a:gd name="T4" fmla="*/ 9 w 20"/>
                    <a:gd name="T5" fmla="*/ 10 h 20"/>
                    <a:gd name="T6" fmla="*/ 0 w 20"/>
                    <a:gd name="T7" fmla="*/ 14 h 20"/>
                    <a:gd name="T8" fmla="*/ 3 w 20"/>
                    <a:gd name="T9" fmla="*/ 19 h 20"/>
                    <a:gd name="T10" fmla="*/ 8 w 20"/>
                    <a:gd name="T11" fmla="*/ 20 h 20"/>
                    <a:gd name="T12" fmla="*/ 17 w 20"/>
                    <a:gd name="T13" fmla="*/ 15 h 20"/>
                    <a:gd name="T14" fmla="*/ 14 w 20"/>
                    <a:gd name="T15" fmla="*/ 1 h 20"/>
                    <a:gd name="T16" fmla="*/ 10 w 20"/>
                    <a:gd name="T1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cubicBezTo>
                        <a:pt x="7" y="0"/>
                        <a:pt x="5" y="1"/>
                        <a:pt x="3" y="3"/>
                      </a:cubicBezTo>
                      <a:cubicBezTo>
                        <a:pt x="6" y="7"/>
                        <a:pt x="8" y="10"/>
                        <a:pt x="9" y="10"/>
                      </a:cubicBezTo>
                      <a:cubicBezTo>
                        <a:pt x="10" y="11"/>
                        <a:pt x="6" y="13"/>
                        <a:pt x="0" y="14"/>
                      </a:cubicBezTo>
                      <a:cubicBezTo>
                        <a:pt x="0" y="16"/>
                        <a:pt x="2" y="18"/>
                        <a:pt x="3" y="19"/>
                      </a:cubicBezTo>
                      <a:cubicBezTo>
                        <a:pt x="5" y="20"/>
                        <a:pt x="6" y="20"/>
                        <a:pt x="8" y="20"/>
                      </a:cubicBezTo>
                      <a:cubicBezTo>
                        <a:pt x="11" y="20"/>
                        <a:pt x="15" y="18"/>
                        <a:pt x="17" y="15"/>
                      </a:cubicBezTo>
                      <a:cubicBezTo>
                        <a:pt x="20" y="10"/>
                        <a:pt x="19" y="4"/>
                        <a:pt x="14" y="1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2" name="Freeform 650"/>
                <p:cNvSpPr/>
                <p:nvPr/>
              </p:nvSpPr>
              <p:spPr bwMode="auto">
                <a:xfrm>
                  <a:off x="3001" y="1712"/>
                  <a:ext cx="18" cy="22"/>
                </a:xfrm>
                <a:custGeom>
                  <a:avLst/>
                  <a:gdLst>
                    <a:gd name="T0" fmla="*/ 7 w 16"/>
                    <a:gd name="T1" fmla="*/ 0 h 20"/>
                    <a:gd name="T2" fmla="*/ 5 w 16"/>
                    <a:gd name="T3" fmla="*/ 0 h 20"/>
                    <a:gd name="T4" fmla="*/ 0 w 16"/>
                    <a:gd name="T5" fmla="*/ 19 h 20"/>
                    <a:gd name="T6" fmla="*/ 4 w 16"/>
                    <a:gd name="T7" fmla="*/ 20 h 20"/>
                    <a:gd name="T8" fmla="*/ 13 w 16"/>
                    <a:gd name="T9" fmla="*/ 15 h 20"/>
                    <a:gd name="T10" fmla="*/ 11 w 16"/>
                    <a:gd name="T11" fmla="*/ 1 h 20"/>
                    <a:gd name="T12" fmla="*/ 7 w 16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0">
                      <a:moveTo>
                        <a:pt x="7" y="0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3" y="7"/>
                        <a:pt x="2" y="14"/>
                        <a:pt x="0" y="19"/>
                      </a:cubicBezTo>
                      <a:cubicBezTo>
                        <a:pt x="1" y="20"/>
                        <a:pt x="3" y="20"/>
                        <a:pt x="4" y="20"/>
                      </a:cubicBezTo>
                      <a:cubicBezTo>
                        <a:pt x="8" y="20"/>
                        <a:pt x="11" y="18"/>
                        <a:pt x="13" y="15"/>
                      </a:cubicBezTo>
                      <a:cubicBezTo>
                        <a:pt x="16" y="10"/>
                        <a:pt x="15" y="4"/>
                        <a:pt x="11" y="1"/>
                      </a:cubicBezTo>
                      <a:cubicBezTo>
                        <a:pt x="10" y="0"/>
                        <a:pt x="8" y="0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3" name="Freeform 651"/>
                <p:cNvSpPr/>
                <p:nvPr/>
              </p:nvSpPr>
              <p:spPr bwMode="auto">
                <a:xfrm>
                  <a:off x="2981" y="1752"/>
                  <a:ext cx="24" cy="24"/>
                </a:xfrm>
                <a:custGeom>
                  <a:avLst/>
                  <a:gdLst>
                    <a:gd name="T0" fmla="*/ 12 w 22"/>
                    <a:gd name="T1" fmla="*/ 0 h 21"/>
                    <a:gd name="T2" fmla="*/ 3 w 22"/>
                    <a:gd name="T3" fmla="*/ 6 h 21"/>
                    <a:gd name="T4" fmla="*/ 5 w 22"/>
                    <a:gd name="T5" fmla="*/ 19 h 21"/>
                    <a:gd name="T6" fmla="*/ 10 w 22"/>
                    <a:gd name="T7" fmla="*/ 21 h 21"/>
                    <a:gd name="T8" fmla="*/ 19 w 22"/>
                    <a:gd name="T9" fmla="*/ 15 h 21"/>
                    <a:gd name="T10" fmla="*/ 16 w 22"/>
                    <a:gd name="T11" fmla="*/ 2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8" y="0"/>
                        <a:pt x="5" y="2"/>
                        <a:pt x="3" y="6"/>
                      </a:cubicBezTo>
                      <a:cubicBezTo>
                        <a:pt x="0" y="11"/>
                        <a:pt x="1" y="17"/>
                        <a:pt x="5" y="19"/>
                      </a:cubicBezTo>
                      <a:cubicBezTo>
                        <a:pt x="7" y="20"/>
                        <a:pt x="8" y="21"/>
                        <a:pt x="10" y="21"/>
                      </a:cubicBezTo>
                      <a:cubicBezTo>
                        <a:pt x="13" y="21"/>
                        <a:pt x="16" y="19"/>
                        <a:pt x="19" y="15"/>
                      </a:cubicBezTo>
                      <a:cubicBezTo>
                        <a:pt x="22" y="10"/>
                        <a:pt x="21" y="4"/>
                        <a:pt x="16" y="2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4" name="Freeform 652"/>
                <p:cNvSpPr/>
                <p:nvPr/>
              </p:nvSpPr>
              <p:spPr bwMode="auto">
                <a:xfrm>
                  <a:off x="2940" y="1781"/>
                  <a:ext cx="22" cy="19"/>
                </a:xfrm>
                <a:custGeom>
                  <a:avLst/>
                  <a:gdLst>
                    <a:gd name="T0" fmla="*/ 11 w 20"/>
                    <a:gd name="T1" fmla="*/ 0 h 17"/>
                    <a:gd name="T2" fmla="*/ 2 w 20"/>
                    <a:gd name="T3" fmla="*/ 6 h 17"/>
                    <a:gd name="T4" fmla="*/ 2 w 20"/>
                    <a:gd name="T5" fmla="*/ 17 h 17"/>
                    <a:gd name="T6" fmla="*/ 20 w 20"/>
                    <a:gd name="T7" fmla="*/ 11 h 17"/>
                    <a:gd name="T8" fmla="*/ 16 w 20"/>
                    <a:gd name="T9" fmla="*/ 2 h 17"/>
                    <a:gd name="T10" fmla="*/ 11 w 2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17">
                      <a:moveTo>
                        <a:pt x="11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0"/>
                        <a:pt x="0" y="14"/>
                        <a:pt x="2" y="17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7"/>
                        <a:pt x="19" y="3"/>
                        <a:pt x="16" y="2"/>
                      </a:cubicBezTo>
                      <a:cubicBezTo>
                        <a:pt x="14" y="1"/>
                        <a:pt x="13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5" name="Freeform 653"/>
                <p:cNvSpPr>
                  <a:spLocks noEditPoints="1"/>
                </p:cNvSpPr>
                <p:nvPr/>
              </p:nvSpPr>
              <p:spPr bwMode="auto">
                <a:xfrm>
                  <a:off x="2987" y="1674"/>
                  <a:ext cx="6" cy="25"/>
                </a:xfrm>
                <a:custGeom>
                  <a:avLst/>
                  <a:gdLst>
                    <a:gd name="T0" fmla="*/ 0 w 5"/>
                    <a:gd name="T1" fmla="*/ 21 h 23"/>
                    <a:gd name="T2" fmla="*/ 0 w 5"/>
                    <a:gd name="T3" fmla="*/ 23 h 23"/>
                    <a:gd name="T4" fmla="*/ 1 w 5"/>
                    <a:gd name="T5" fmla="*/ 21 h 23"/>
                    <a:gd name="T6" fmla="*/ 0 w 5"/>
                    <a:gd name="T7" fmla="*/ 21 h 23"/>
                    <a:gd name="T8" fmla="*/ 4 w 5"/>
                    <a:gd name="T9" fmla="*/ 0 h 23"/>
                    <a:gd name="T10" fmla="*/ 4 w 5"/>
                    <a:gd name="T11" fmla="*/ 2 h 23"/>
                    <a:gd name="T12" fmla="*/ 2 w 5"/>
                    <a:gd name="T13" fmla="*/ 5 h 23"/>
                    <a:gd name="T14" fmla="*/ 4 w 5"/>
                    <a:gd name="T15" fmla="*/ 4 h 23"/>
                    <a:gd name="T16" fmla="*/ 4 w 5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23">
                      <a:moveTo>
                        <a:pt x="0" y="21"/>
                      </a:moveTo>
                      <a:cubicBezTo>
                        <a:pt x="0" y="22"/>
                        <a:pt x="0" y="22"/>
                        <a:pt x="0" y="23"/>
                      </a:cubicBezTo>
                      <a:cubicBezTo>
                        <a:pt x="0" y="22"/>
                        <a:pt x="1" y="22"/>
                        <a:pt x="1" y="21"/>
                      </a:cubicBezTo>
                      <a:cubicBezTo>
                        <a:pt x="1" y="21"/>
                        <a:pt x="0" y="21"/>
                        <a:pt x="0" y="21"/>
                      </a:cubicBezTo>
                      <a:moveTo>
                        <a:pt x="4" y="0"/>
                      </a:moveTo>
                      <a:cubicBezTo>
                        <a:pt x="4" y="0"/>
                        <a:pt x="4" y="1"/>
                        <a:pt x="4" y="2"/>
                      </a:cubicBezTo>
                      <a:cubicBezTo>
                        <a:pt x="3" y="3"/>
                        <a:pt x="3" y="4"/>
                        <a:pt x="2" y="5"/>
                      </a:cubicBezTo>
                      <a:cubicBezTo>
                        <a:pt x="3" y="5"/>
                        <a:pt x="4" y="4"/>
                        <a:pt x="4" y="4"/>
                      </a:cubicBezTo>
                      <a:cubicBezTo>
                        <a:pt x="5" y="2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6" name="Freeform 654"/>
                <p:cNvSpPr/>
                <p:nvPr/>
              </p:nvSpPr>
              <p:spPr bwMode="auto">
                <a:xfrm>
                  <a:off x="2987" y="1678"/>
                  <a:ext cx="5" cy="19"/>
                </a:xfrm>
                <a:custGeom>
                  <a:avLst/>
                  <a:gdLst>
                    <a:gd name="T0" fmla="*/ 4 w 4"/>
                    <a:gd name="T1" fmla="*/ 0 h 17"/>
                    <a:gd name="T2" fmla="*/ 2 w 4"/>
                    <a:gd name="T3" fmla="*/ 1 h 17"/>
                    <a:gd name="T4" fmla="*/ 0 w 4"/>
                    <a:gd name="T5" fmla="*/ 17 h 17"/>
                    <a:gd name="T6" fmla="*/ 1 w 4"/>
                    <a:gd name="T7" fmla="*/ 17 h 17"/>
                    <a:gd name="T8" fmla="*/ 4 w 4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7">
                      <a:moveTo>
                        <a:pt x="4" y="0"/>
                      </a:moveTo>
                      <a:cubicBezTo>
                        <a:pt x="4" y="0"/>
                        <a:pt x="3" y="1"/>
                        <a:pt x="2" y="1"/>
                      </a:cubicBezTo>
                      <a:cubicBezTo>
                        <a:pt x="1" y="5"/>
                        <a:pt x="1" y="11"/>
                        <a:pt x="0" y="17"/>
                      </a:cubicBezTo>
                      <a:cubicBezTo>
                        <a:pt x="0" y="17"/>
                        <a:pt x="1" y="17"/>
                        <a:pt x="1" y="17"/>
                      </a:cubicBezTo>
                      <a:cubicBezTo>
                        <a:pt x="2" y="10"/>
                        <a:pt x="3" y="4"/>
                        <a:pt x="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7" name="Freeform 655"/>
                <p:cNvSpPr/>
                <p:nvPr/>
              </p:nvSpPr>
              <p:spPr bwMode="auto">
                <a:xfrm>
                  <a:off x="3095" y="1577"/>
                  <a:ext cx="71" cy="110"/>
                </a:xfrm>
                <a:custGeom>
                  <a:avLst/>
                  <a:gdLst>
                    <a:gd name="T0" fmla="*/ 34 w 65"/>
                    <a:gd name="T1" fmla="*/ 0 h 100"/>
                    <a:gd name="T2" fmla="*/ 38 w 65"/>
                    <a:gd name="T3" fmla="*/ 45 h 100"/>
                    <a:gd name="T4" fmla="*/ 3 w 65"/>
                    <a:gd name="T5" fmla="*/ 91 h 100"/>
                    <a:gd name="T6" fmla="*/ 6 w 65"/>
                    <a:gd name="T7" fmla="*/ 100 h 100"/>
                    <a:gd name="T8" fmla="*/ 28 w 65"/>
                    <a:gd name="T9" fmla="*/ 91 h 100"/>
                    <a:gd name="T10" fmla="*/ 64 w 65"/>
                    <a:gd name="T11" fmla="*/ 21 h 100"/>
                    <a:gd name="T12" fmla="*/ 34 w 65"/>
                    <a:gd name="T13" fmla="*/ 0 h 100"/>
                    <a:gd name="T14" fmla="*/ 34 w 65"/>
                    <a:gd name="T15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5" h="100">
                      <a:moveTo>
                        <a:pt x="34" y="0"/>
                      </a:moveTo>
                      <a:cubicBezTo>
                        <a:pt x="19" y="0"/>
                        <a:pt x="39" y="27"/>
                        <a:pt x="38" y="45"/>
                      </a:cubicBezTo>
                      <a:cubicBezTo>
                        <a:pt x="36" y="62"/>
                        <a:pt x="9" y="77"/>
                        <a:pt x="3" y="91"/>
                      </a:cubicBezTo>
                      <a:cubicBezTo>
                        <a:pt x="0" y="98"/>
                        <a:pt x="2" y="100"/>
                        <a:pt x="6" y="100"/>
                      </a:cubicBezTo>
                      <a:cubicBezTo>
                        <a:pt x="11" y="100"/>
                        <a:pt x="19" y="96"/>
                        <a:pt x="28" y="91"/>
                      </a:cubicBezTo>
                      <a:cubicBezTo>
                        <a:pt x="43" y="82"/>
                        <a:pt x="65" y="40"/>
                        <a:pt x="64" y="21"/>
                      </a:cubicBezTo>
                      <a:cubicBezTo>
                        <a:pt x="64" y="3"/>
                        <a:pt x="34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8" name="Freeform 656"/>
                <p:cNvSpPr/>
                <p:nvPr/>
              </p:nvSpPr>
              <p:spPr bwMode="auto">
                <a:xfrm>
                  <a:off x="2733" y="1772"/>
                  <a:ext cx="175" cy="57"/>
                </a:xfrm>
                <a:custGeom>
                  <a:avLst/>
                  <a:gdLst>
                    <a:gd name="T0" fmla="*/ 21 w 160"/>
                    <a:gd name="T1" fmla="*/ 0 h 52"/>
                    <a:gd name="T2" fmla="*/ 14 w 160"/>
                    <a:gd name="T3" fmla="*/ 3 h 52"/>
                    <a:gd name="T4" fmla="*/ 18 w 160"/>
                    <a:gd name="T5" fmla="*/ 46 h 52"/>
                    <a:gd name="T6" fmla="*/ 68 w 160"/>
                    <a:gd name="T7" fmla="*/ 52 h 52"/>
                    <a:gd name="T8" fmla="*/ 92 w 160"/>
                    <a:gd name="T9" fmla="*/ 51 h 52"/>
                    <a:gd name="T10" fmla="*/ 145 w 160"/>
                    <a:gd name="T11" fmla="*/ 37 h 52"/>
                    <a:gd name="T12" fmla="*/ 144 w 160"/>
                    <a:gd name="T13" fmla="*/ 37 h 52"/>
                    <a:gd name="T14" fmla="*/ 74 w 160"/>
                    <a:gd name="T15" fmla="*/ 41 h 52"/>
                    <a:gd name="T16" fmla="*/ 51 w 160"/>
                    <a:gd name="T17" fmla="*/ 38 h 52"/>
                    <a:gd name="T18" fmla="*/ 25 w 160"/>
                    <a:gd name="T19" fmla="*/ 4 h 52"/>
                    <a:gd name="T20" fmla="*/ 21 w 160"/>
                    <a:gd name="T21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0" h="52">
                      <a:moveTo>
                        <a:pt x="21" y="0"/>
                      </a:moveTo>
                      <a:cubicBezTo>
                        <a:pt x="18" y="0"/>
                        <a:pt x="16" y="2"/>
                        <a:pt x="14" y="3"/>
                      </a:cubicBezTo>
                      <a:cubicBezTo>
                        <a:pt x="14" y="3"/>
                        <a:pt x="0" y="41"/>
                        <a:pt x="18" y="46"/>
                      </a:cubicBezTo>
                      <a:cubicBezTo>
                        <a:pt x="31" y="49"/>
                        <a:pt x="49" y="52"/>
                        <a:pt x="68" y="52"/>
                      </a:cubicBezTo>
                      <a:cubicBezTo>
                        <a:pt x="76" y="52"/>
                        <a:pt x="84" y="52"/>
                        <a:pt x="92" y="51"/>
                      </a:cubicBezTo>
                      <a:cubicBezTo>
                        <a:pt x="121" y="48"/>
                        <a:pt x="160" y="37"/>
                        <a:pt x="145" y="37"/>
                      </a:cubicBezTo>
                      <a:cubicBezTo>
                        <a:pt x="145" y="37"/>
                        <a:pt x="144" y="37"/>
                        <a:pt x="144" y="37"/>
                      </a:cubicBezTo>
                      <a:cubicBezTo>
                        <a:pt x="131" y="37"/>
                        <a:pt x="98" y="41"/>
                        <a:pt x="74" y="41"/>
                      </a:cubicBezTo>
                      <a:cubicBezTo>
                        <a:pt x="64" y="41"/>
                        <a:pt x="55" y="41"/>
                        <a:pt x="51" y="38"/>
                      </a:cubicBezTo>
                      <a:cubicBezTo>
                        <a:pt x="37" y="30"/>
                        <a:pt x="29" y="13"/>
                        <a:pt x="25" y="4"/>
                      </a:cubicBezTo>
                      <a:cubicBezTo>
                        <a:pt x="24" y="1"/>
                        <a:pt x="22" y="0"/>
                        <a:pt x="2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9" name="Freeform 657"/>
                <p:cNvSpPr/>
                <p:nvPr/>
              </p:nvSpPr>
              <p:spPr bwMode="auto">
                <a:xfrm>
                  <a:off x="7154" y="1665"/>
                  <a:ext cx="105" cy="46"/>
                </a:xfrm>
                <a:custGeom>
                  <a:avLst/>
                  <a:gdLst>
                    <a:gd name="T0" fmla="*/ 41 w 96"/>
                    <a:gd name="T1" fmla="*/ 5 h 42"/>
                    <a:gd name="T2" fmla="*/ 3 w 96"/>
                    <a:gd name="T3" fmla="*/ 13 h 42"/>
                    <a:gd name="T4" fmla="*/ 25 w 96"/>
                    <a:gd name="T5" fmla="*/ 37 h 42"/>
                    <a:gd name="T6" fmla="*/ 82 w 96"/>
                    <a:gd name="T7" fmla="*/ 33 h 42"/>
                    <a:gd name="T8" fmla="*/ 41 w 96"/>
                    <a:gd name="T9" fmla="*/ 5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42">
                      <a:moveTo>
                        <a:pt x="41" y="5"/>
                      </a:moveTo>
                      <a:cubicBezTo>
                        <a:pt x="41" y="5"/>
                        <a:pt x="0" y="0"/>
                        <a:pt x="3" y="13"/>
                      </a:cubicBezTo>
                      <a:cubicBezTo>
                        <a:pt x="6" y="26"/>
                        <a:pt x="25" y="37"/>
                        <a:pt x="25" y="37"/>
                      </a:cubicBezTo>
                      <a:cubicBezTo>
                        <a:pt x="25" y="37"/>
                        <a:pt x="96" y="42"/>
                        <a:pt x="82" y="33"/>
                      </a:cubicBezTo>
                      <a:cubicBezTo>
                        <a:pt x="68" y="25"/>
                        <a:pt x="41" y="5"/>
                        <a:pt x="41" y="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0" name="Freeform 658"/>
                <p:cNvSpPr/>
                <p:nvPr/>
              </p:nvSpPr>
              <p:spPr bwMode="auto">
                <a:xfrm>
                  <a:off x="7069" y="1422"/>
                  <a:ext cx="420" cy="378"/>
                </a:xfrm>
                <a:custGeom>
                  <a:avLst/>
                  <a:gdLst>
                    <a:gd name="T0" fmla="*/ 162 w 384"/>
                    <a:gd name="T1" fmla="*/ 305 h 344"/>
                    <a:gd name="T2" fmla="*/ 9 w 384"/>
                    <a:gd name="T3" fmla="*/ 301 h 344"/>
                    <a:gd name="T4" fmla="*/ 36 w 384"/>
                    <a:gd name="T5" fmla="*/ 244 h 344"/>
                    <a:gd name="T6" fmla="*/ 128 w 384"/>
                    <a:gd name="T7" fmla="*/ 248 h 344"/>
                    <a:gd name="T8" fmla="*/ 9 w 384"/>
                    <a:gd name="T9" fmla="*/ 142 h 344"/>
                    <a:gd name="T10" fmla="*/ 57 w 384"/>
                    <a:gd name="T11" fmla="*/ 83 h 344"/>
                    <a:gd name="T12" fmla="*/ 131 w 384"/>
                    <a:gd name="T13" fmla="*/ 103 h 344"/>
                    <a:gd name="T14" fmla="*/ 173 w 384"/>
                    <a:gd name="T15" fmla="*/ 162 h 344"/>
                    <a:gd name="T16" fmla="*/ 153 w 384"/>
                    <a:gd name="T17" fmla="*/ 44 h 344"/>
                    <a:gd name="T18" fmla="*/ 239 w 384"/>
                    <a:gd name="T19" fmla="*/ 22 h 344"/>
                    <a:gd name="T20" fmla="*/ 265 w 384"/>
                    <a:gd name="T21" fmla="*/ 174 h 344"/>
                    <a:gd name="T22" fmla="*/ 305 w 384"/>
                    <a:gd name="T23" fmla="*/ 96 h 344"/>
                    <a:gd name="T24" fmla="*/ 360 w 384"/>
                    <a:gd name="T25" fmla="*/ 96 h 344"/>
                    <a:gd name="T26" fmla="*/ 274 w 384"/>
                    <a:gd name="T27" fmla="*/ 246 h 344"/>
                    <a:gd name="T28" fmla="*/ 304 w 384"/>
                    <a:gd name="T29" fmla="*/ 278 h 344"/>
                    <a:gd name="T30" fmla="*/ 238 w 384"/>
                    <a:gd name="T31" fmla="*/ 299 h 344"/>
                    <a:gd name="T32" fmla="*/ 162 w 384"/>
                    <a:gd name="T33" fmla="*/ 305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4" h="344">
                      <a:moveTo>
                        <a:pt x="162" y="305"/>
                      </a:moveTo>
                      <a:cubicBezTo>
                        <a:pt x="162" y="305"/>
                        <a:pt x="18" y="337"/>
                        <a:pt x="9" y="301"/>
                      </a:cubicBezTo>
                      <a:cubicBezTo>
                        <a:pt x="1" y="265"/>
                        <a:pt x="7" y="241"/>
                        <a:pt x="36" y="244"/>
                      </a:cubicBezTo>
                      <a:cubicBezTo>
                        <a:pt x="64" y="248"/>
                        <a:pt x="128" y="248"/>
                        <a:pt x="128" y="248"/>
                      </a:cubicBezTo>
                      <a:cubicBezTo>
                        <a:pt x="128" y="248"/>
                        <a:pt x="0" y="167"/>
                        <a:pt x="9" y="142"/>
                      </a:cubicBezTo>
                      <a:cubicBezTo>
                        <a:pt x="19" y="118"/>
                        <a:pt x="33" y="90"/>
                        <a:pt x="57" y="83"/>
                      </a:cubicBezTo>
                      <a:cubicBezTo>
                        <a:pt x="81" y="75"/>
                        <a:pt x="107" y="74"/>
                        <a:pt x="131" y="103"/>
                      </a:cubicBezTo>
                      <a:cubicBezTo>
                        <a:pt x="155" y="132"/>
                        <a:pt x="173" y="162"/>
                        <a:pt x="173" y="162"/>
                      </a:cubicBezTo>
                      <a:cubicBezTo>
                        <a:pt x="173" y="162"/>
                        <a:pt x="133" y="68"/>
                        <a:pt x="153" y="44"/>
                      </a:cubicBezTo>
                      <a:cubicBezTo>
                        <a:pt x="173" y="20"/>
                        <a:pt x="199" y="0"/>
                        <a:pt x="239" y="22"/>
                      </a:cubicBezTo>
                      <a:cubicBezTo>
                        <a:pt x="279" y="43"/>
                        <a:pt x="287" y="93"/>
                        <a:pt x="265" y="174"/>
                      </a:cubicBezTo>
                      <a:cubicBezTo>
                        <a:pt x="265" y="174"/>
                        <a:pt x="296" y="115"/>
                        <a:pt x="305" y="96"/>
                      </a:cubicBezTo>
                      <a:cubicBezTo>
                        <a:pt x="314" y="76"/>
                        <a:pt x="336" y="68"/>
                        <a:pt x="360" y="96"/>
                      </a:cubicBezTo>
                      <a:cubicBezTo>
                        <a:pt x="384" y="125"/>
                        <a:pt x="356" y="185"/>
                        <a:pt x="274" y="246"/>
                      </a:cubicBezTo>
                      <a:cubicBezTo>
                        <a:pt x="274" y="246"/>
                        <a:pt x="329" y="255"/>
                        <a:pt x="304" y="278"/>
                      </a:cubicBezTo>
                      <a:cubicBezTo>
                        <a:pt x="278" y="302"/>
                        <a:pt x="250" y="290"/>
                        <a:pt x="238" y="299"/>
                      </a:cubicBezTo>
                      <a:cubicBezTo>
                        <a:pt x="227" y="309"/>
                        <a:pt x="161" y="344"/>
                        <a:pt x="162" y="3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1" name="Freeform 659"/>
                <p:cNvSpPr/>
                <p:nvPr/>
              </p:nvSpPr>
              <p:spPr bwMode="auto">
                <a:xfrm>
                  <a:off x="7270" y="1635"/>
                  <a:ext cx="26" cy="60"/>
                </a:xfrm>
                <a:custGeom>
                  <a:avLst/>
                  <a:gdLst>
                    <a:gd name="T0" fmla="*/ 0 w 23"/>
                    <a:gd name="T1" fmla="*/ 0 h 55"/>
                    <a:gd name="T2" fmla="*/ 18 w 23"/>
                    <a:gd name="T3" fmla="*/ 47 h 55"/>
                    <a:gd name="T4" fmla="*/ 0 w 23"/>
                    <a:gd name="T5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" h="55">
                      <a:moveTo>
                        <a:pt x="0" y="0"/>
                      </a:moveTo>
                      <a:cubicBezTo>
                        <a:pt x="0" y="0"/>
                        <a:pt x="13" y="55"/>
                        <a:pt x="18" y="47"/>
                      </a:cubicBezTo>
                      <a:cubicBezTo>
                        <a:pt x="23" y="39"/>
                        <a:pt x="12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2" name="Freeform 660"/>
                <p:cNvSpPr/>
                <p:nvPr/>
              </p:nvSpPr>
              <p:spPr bwMode="auto">
                <a:xfrm>
                  <a:off x="7219" y="1647"/>
                  <a:ext cx="21" cy="23"/>
                </a:xfrm>
                <a:custGeom>
                  <a:avLst/>
                  <a:gdLst>
                    <a:gd name="T0" fmla="*/ 15 w 19"/>
                    <a:gd name="T1" fmla="*/ 2 h 21"/>
                    <a:gd name="T2" fmla="*/ 17 w 19"/>
                    <a:gd name="T3" fmla="*/ 15 h 21"/>
                    <a:gd name="T4" fmla="*/ 5 w 19"/>
                    <a:gd name="T5" fmla="*/ 18 h 21"/>
                    <a:gd name="T6" fmla="*/ 3 w 19"/>
                    <a:gd name="T7" fmla="*/ 6 h 21"/>
                    <a:gd name="T8" fmla="*/ 15 w 19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1">
                      <a:moveTo>
                        <a:pt x="15" y="2"/>
                      </a:moveTo>
                      <a:cubicBezTo>
                        <a:pt x="19" y="5"/>
                        <a:pt x="19" y="10"/>
                        <a:pt x="17" y="15"/>
                      </a:cubicBezTo>
                      <a:cubicBezTo>
                        <a:pt x="14" y="19"/>
                        <a:pt x="9" y="21"/>
                        <a:pt x="5" y="18"/>
                      </a:cubicBezTo>
                      <a:cubicBezTo>
                        <a:pt x="1" y="16"/>
                        <a:pt x="0" y="10"/>
                        <a:pt x="3" y="6"/>
                      </a:cubicBezTo>
                      <a:cubicBezTo>
                        <a:pt x="5" y="2"/>
                        <a:pt x="11" y="0"/>
                        <a:pt x="15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3" name="Freeform 661"/>
                <p:cNvSpPr/>
                <p:nvPr/>
              </p:nvSpPr>
              <p:spPr bwMode="auto">
                <a:xfrm>
                  <a:off x="7245" y="1688"/>
                  <a:ext cx="22" cy="23"/>
                </a:xfrm>
                <a:custGeom>
                  <a:avLst/>
                  <a:gdLst>
                    <a:gd name="T0" fmla="*/ 15 w 20"/>
                    <a:gd name="T1" fmla="*/ 2 h 21"/>
                    <a:gd name="T2" fmla="*/ 17 w 20"/>
                    <a:gd name="T3" fmla="*/ 15 h 21"/>
                    <a:gd name="T4" fmla="*/ 5 w 20"/>
                    <a:gd name="T5" fmla="*/ 19 h 21"/>
                    <a:gd name="T6" fmla="*/ 3 w 20"/>
                    <a:gd name="T7" fmla="*/ 6 h 21"/>
                    <a:gd name="T8" fmla="*/ 15 w 20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2"/>
                      </a:moveTo>
                      <a:cubicBezTo>
                        <a:pt x="19" y="5"/>
                        <a:pt x="20" y="10"/>
                        <a:pt x="17" y="15"/>
                      </a:cubicBezTo>
                      <a:cubicBezTo>
                        <a:pt x="14" y="19"/>
                        <a:pt x="9" y="21"/>
                        <a:pt x="5" y="19"/>
                      </a:cubicBezTo>
                      <a:cubicBezTo>
                        <a:pt x="1" y="16"/>
                        <a:pt x="0" y="11"/>
                        <a:pt x="3" y="6"/>
                      </a:cubicBezTo>
                      <a:cubicBezTo>
                        <a:pt x="6" y="2"/>
                        <a:pt x="11" y="0"/>
                        <a:pt x="15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4" name="Freeform 662"/>
                <p:cNvSpPr/>
                <p:nvPr/>
              </p:nvSpPr>
              <p:spPr bwMode="auto">
                <a:xfrm>
                  <a:off x="7219" y="1681"/>
                  <a:ext cx="22" cy="23"/>
                </a:xfrm>
                <a:custGeom>
                  <a:avLst/>
                  <a:gdLst>
                    <a:gd name="T0" fmla="*/ 15 w 20"/>
                    <a:gd name="T1" fmla="*/ 2 h 21"/>
                    <a:gd name="T2" fmla="*/ 17 w 20"/>
                    <a:gd name="T3" fmla="*/ 15 h 21"/>
                    <a:gd name="T4" fmla="*/ 5 w 20"/>
                    <a:gd name="T5" fmla="*/ 18 h 21"/>
                    <a:gd name="T6" fmla="*/ 3 w 20"/>
                    <a:gd name="T7" fmla="*/ 6 h 21"/>
                    <a:gd name="T8" fmla="*/ 15 w 20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2"/>
                      </a:moveTo>
                      <a:cubicBezTo>
                        <a:pt x="19" y="5"/>
                        <a:pt x="20" y="10"/>
                        <a:pt x="17" y="15"/>
                      </a:cubicBezTo>
                      <a:cubicBezTo>
                        <a:pt x="14" y="19"/>
                        <a:pt x="9" y="21"/>
                        <a:pt x="5" y="18"/>
                      </a:cubicBezTo>
                      <a:cubicBezTo>
                        <a:pt x="1" y="16"/>
                        <a:pt x="0" y="10"/>
                        <a:pt x="3" y="6"/>
                      </a:cubicBezTo>
                      <a:cubicBezTo>
                        <a:pt x="6" y="1"/>
                        <a:pt x="11" y="0"/>
                        <a:pt x="15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5" name="Freeform 663"/>
                <p:cNvSpPr/>
                <p:nvPr/>
              </p:nvSpPr>
              <p:spPr bwMode="auto">
                <a:xfrm>
                  <a:off x="7270" y="1652"/>
                  <a:ext cx="22" cy="23"/>
                </a:xfrm>
                <a:custGeom>
                  <a:avLst/>
                  <a:gdLst>
                    <a:gd name="T0" fmla="*/ 15 w 20"/>
                    <a:gd name="T1" fmla="*/ 2 h 21"/>
                    <a:gd name="T2" fmla="*/ 17 w 20"/>
                    <a:gd name="T3" fmla="*/ 15 h 21"/>
                    <a:gd name="T4" fmla="*/ 5 w 20"/>
                    <a:gd name="T5" fmla="*/ 19 h 21"/>
                    <a:gd name="T6" fmla="*/ 3 w 20"/>
                    <a:gd name="T7" fmla="*/ 6 h 21"/>
                    <a:gd name="T8" fmla="*/ 15 w 20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2"/>
                      </a:moveTo>
                      <a:cubicBezTo>
                        <a:pt x="19" y="5"/>
                        <a:pt x="20" y="10"/>
                        <a:pt x="17" y="15"/>
                      </a:cubicBezTo>
                      <a:cubicBezTo>
                        <a:pt x="14" y="19"/>
                        <a:pt x="9" y="21"/>
                        <a:pt x="5" y="19"/>
                      </a:cubicBezTo>
                      <a:cubicBezTo>
                        <a:pt x="1" y="16"/>
                        <a:pt x="0" y="11"/>
                        <a:pt x="3" y="6"/>
                      </a:cubicBezTo>
                      <a:cubicBezTo>
                        <a:pt x="6" y="2"/>
                        <a:pt x="11" y="0"/>
                        <a:pt x="15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6" name="Freeform 664"/>
                <p:cNvSpPr/>
                <p:nvPr/>
              </p:nvSpPr>
              <p:spPr bwMode="auto">
                <a:xfrm>
                  <a:off x="7313" y="1653"/>
                  <a:ext cx="21" cy="23"/>
                </a:xfrm>
                <a:custGeom>
                  <a:avLst/>
                  <a:gdLst>
                    <a:gd name="T0" fmla="*/ 14 w 19"/>
                    <a:gd name="T1" fmla="*/ 3 h 21"/>
                    <a:gd name="T2" fmla="*/ 16 w 19"/>
                    <a:gd name="T3" fmla="*/ 15 h 21"/>
                    <a:gd name="T4" fmla="*/ 4 w 19"/>
                    <a:gd name="T5" fmla="*/ 19 h 21"/>
                    <a:gd name="T6" fmla="*/ 2 w 19"/>
                    <a:gd name="T7" fmla="*/ 6 h 21"/>
                    <a:gd name="T8" fmla="*/ 14 w 19"/>
                    <a:gd name="T9" fmla="*/ 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1">
                      <a:moveTo>
                        <a:pt x="14" y="3"/>
                      </a:moveTo>
                      <a:cubicBezTo>
                        <a:pt x="18" y="5"/>
                        <a:pt x="19" y="11"/>
                        <a:pt x="16" y="15"/>
                      </a:cubicBezTo>
                      <a:cubicBezTo>
                        <a:pt x="14" y="19"/>
                        <a:pt x="8" y="21"/>
                        <a:pt x="4" y="19"/>
                      </a:cubicBezTo>
                      <a:cubicBezTo>
                        <a:pt x="0" y="16"/>
                        <a:pt x="0" y="11"/>
                        <a:pt x="2" y="6"/>
                      </a:cubicBezTo>
                      <a:cubicBezTo>
                        <a:pt x="5" y="2"/>
                        <a:pt x="10" y="0"/>
                        <a:pt x="14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7" name="Freeform 665"/>
                <p:cNvSpPr/>
                <p:nvPr/>
              </p:nvSpPr>
              <p:spPr bwMode="auto">
                <a:xfrm>
                  <a:off x="7299" y="1690"/>
                  <a:ext cx="22" cy="23"/>
                </a:xfrm>
                <a:custGeom>
                  <a:avLst/>
                  <a:gdLst>
                    <a:gd name="T0" fmla="*/ 15 w 20"/>
                    <a:gd name="T1" fmla="*/ 3 h 21"/>
                    <a:gd name="T2" fmla="*/ 17 w 20"/>
                    <a:gd name="T3" fmla="*/ 15 h 21"/>
                    <a:gd name="T4" fmla="*/ 5 w 20"/>
                    <a:gd name="T5" fmla="*/ 19 h 21"/>
                    <a:gd name="T6" fmla="*/ 3 w 20"/>
                    <a:gd name="T7" fmla="*/ 6 h 21"/>
                    <a:gd name="T8" fmla="*/ 15 w 20"/>
                    <a:gd name="T9" fmla="*/ 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3"/>
                      </a:moveTo>
                      <a:cubicBezTo>
                        <a:pt x="19" y="5"/>
                        <a:pt x="20" y="11"/>
                        <a:pt x="17" y="15"/>
                      </a:cubicBezTo>
                      <a:cubicBezTo>
                        <a:pt x="14" y="19"/>
                        <a:pt x="9" y="21"/>
                        <a:pt x="5" y="19"/>
                      </a:cubicBezTo>
                      <a:cubicBezTo>
                        <a:pt x="1" y="16"/>
                        <a:pt x="0" y="11"/>
                        <a:pt x="3" y="6"/>
                      </a:cubicBezTo>
                      <a:cubicBezTo>
                        <a:pt x="5" y="2"/>
                        <a:pt x="11" y="0"/>
                        <a:pt x="15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8" name="Freeform 666"/>
                <p:cNvSpPr/>
                <p:nvPr/>
              </p:nvSpPr>
              <p:spPr bwMode="auto">
                <a:xfrm>
                  <a:off x="7301" y="1622"/>
                  <a:ext cx="22" cy="23"/>
                </a:xfrm>
                <a:custGeom>
                  <a:avLst/>
                  <a:gdLst>
                    <a:gd name="T0" fmla="*/ 15 w 20"/>
                    <a:gd name="T1" fmla="*/ 2 h 21"/>
                    <a:gd name="T2" fmla="*/ 17 w 20"/>
                    <a:gd name="T3" fmla="*/ 14 h 21"/>
                    <a:gd name="T4" fmla="*/ 5 w 20"/>
                    <a:gd name="T5" fmla="*/ 18 h 21"/>
                    <a:gd name="T6" fmla="*/ 3 w 20"/>
                    <a:gd name="T7" fmla="*/ 6 h 21"/>
                    <a:gd name="T8" fmla="*/ 15 w 20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2"/>
                      </a:moveTo>
                      <a:cubicBezTo>
                        <a:pt x="19" y="4"/>
                        <a:pt x="20" y="10"/>
                        <a:pt x="17" y="14"/>
                      </a:cubicBezTo>
                      <a:cubicBezTo>
                        <a:pt x="14" y="19"/>
                        <a:pt x="9" y="21"/>
                        <a:pt x="5" y="18"/>
                      </a:cubicBezTo>
                      <a:cubicBezTo>
                        <a:pt x="1" y="16"/>
                        <a:pt x="0" y="10"/>
                        <a:pt x="3" y="6"/>
                      </a:cubicBezTo>
                      <a:cubicBezTo>
                        <a:pt x="6" y="1"/>
                        <a:pt x="11" y="0"/>
                        <a:pt x="15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9" name="Freeform 667"/>
                <p:cNvSpPr/>
                <p:nvPr/>
              </p:nvSpPr>
              <p:spPr bwMode="auto">
                <a:xfrm>
                  <a:off x="7273" y="1604"/>
                  <a:ext cx="21" cy="23"/>
                </a:xfrm>
                <a:custGeom>
                  <a:avLst/>
                  <a:gdLst>
                    <a:gd name="T0" fmla="*/ 15 w 20"/>
                    <a:gd name="T1" fmla="*/ 2 h 21"/>
                    <a:gd name="T2" fmla="*/ 17 w 20"/>
                    <a:gd name="T3" fmla="*/ 14 h 21"/>
                    <a:gd name="T4" fmla="*/ 5 w 20"/>
                    <a:gd name="T5" fmla="*/ 18 h 21"/>
                    <a:gd name="T6" fmla="*/ 3 w 20"/>
                    <a:gd name="T7" fmla="*/ 6 h 21"/>
                    <a:gd name="T8" fmla="*/ 15 w 20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2"/>
                      </a:moveTo>
                      <a:cubicBezTo>
                        <a:pt x="19" y="4"/>
                        <a:pt x="20" y="10"/>
                        <a:pt x="17" y="14"/>
                      </a:cubicBezTo>
                      <a:cubicBezTo>
                        <a:pt x="14" y="19"/>
                        <a:pt x="9" y="21"/>
                        <a:pt x="5" y="18"/>
                      </a:cubicBezTo>
                      <a:cubicBezTo>
                        <a:pt x="1" y="16"/>
                        <a:pt x="0" y="10"/>
                        <a:pt x="3" y="6"/>
                      </a:cubicBezTo>
                      <a:cubicBezTo>
                        <a:pt x="5" y="1"/>
                        <a:pt x="11" y="0"/>
                        <a:pt x="15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0" name="Freeform 668"/>
                <p:cNvSpPr/>
                <p:nvPr/>
              </p:nvSpPr>
              <p:spPr bwMode="auto">
                <a:xfrm>
                  <a:off x="7230" y="1614"/>
                  <a:ext cx="22" cy="23"/>
                </a:xfrm>
                <a:custGeom>
                  <a:avLst/>
                  <a:gdLst>
                    <a:gd name="T0" fmla="*/ 15 w 20"/>
                    <a:gd name="T1" fmla="*/ 2 h 21"/>
                    <a:gd name="T2" fmla="*/ 17 w 20"/>
                    <a:gd name="T3" fmla="*/ 15 h 21"/>
                    <a:gd name="T4" fmla="*/ 5 w 20"/>
                    <a:gd name="T5" fmla="*/ 18 h 21"/>
                    <a:gd name="T6" fmla="*/ 3 w 20"/>
                    <a:gd name="T7" fmla="*/ 6 h 21"/>
                    <a:gd name="T8" fmla="*/ 15 w 20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2"/>
                      </a:moveTo>
                      <a:cubicBezTo>
                        <a:pt x="19" y="5"/>
                        <a:pt x="20" y="10"/>
                        <a:pt x="17" y="15"/>
                      </a:cubicBezTo>
                      <a:cubicBezTo>
                        <a:pt x="14" y="19"/>
                        <a:pt x="9" y="21"/>
                        <a:pt x="5" y="18"/>
                      </a:cubicBezTo>
                      <a:cubicBezTo>
                        <a:pt x="1" y="16"/>
                        <a:pt x="0" y="10"/>
                        <a:pt x="3" y="6"/>
                      </a:cubicBezTo>
                      <a:cubicBezTo>
                        <a:pt x="5" y="2"/>
                        <a:pt x="11" y="0"/>
                        <a:pt x="15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1" name="Freeform 669"/>
                <p:cNvSpPr/>
                <p:nvPr/>
              </p:nvSpPr>
              <p:spPr bwMode="auto">
                <a:xfrm>
                  <a:off x="7262" y="1716"/>
                  <a:ext cx="22" cy="23"/>
                </a:xfrm>
                <a:custGeom>
                  <a:avLst/>
                  <a:gdLst>
                    <a:gd name="T0" fmla="*/ 15 w 20"/>
                    <a:gd name="T1" fmla="*/ 2 h 21"/>
                    <a:gd name="T2" fmla="*/ 17 w 20"/>
                    <a:gd name="T3" fmla="*/ 15 h 21"/>
                    <a:gd name="T4" fmla="*/ 5 w 20"/>
                    <a:gd name="T5" fmla="*/ 18 h 21"/>
                    <a:gd name="T6" fmla="*/ 3 w 20"/>
                    <a:gd name="T7" fmla="*/ 6 h 21"/>
                    <a:gd name="T8" fmla="*/ 15 w 20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2"/>
                      </a:moveTo>
                      <a:cubicBezTo>
                        <a:pt x="19" y="5"/>
                        <a:pt x="20" y="10"/>
                        <a:pt x="17" y="15"/>
                      </a:cubicBezTo>
                      <a:cubicBezTo>
                        <a:pt x="14" y="19"/>
                        <a:pt x="9" y="21"/>
                        <a:pt x="5" y="18"/>
                      </a:cubicBezTo>
                      <a:cubicBezTo>
                        <a:pt x="1" y="16"/>
                        <a:pt x="0" y="10"/>
                        <a:pt x="3" y="6"/>
                      </a:cubicBezTo>
                      <a:cubicBezTo>
                        <a:pt x="5" y="2"/>
                        <a:pt x="11" y="0"/>
                        <a:pt x="15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2" name="Freeform 670"/>
                <p:cNvSpPr/>
                <p:nvPr/>
              </p:nvSpPr>
              <p:spPr bwMode="auto">
                <a:xfrm>
                  <a:off x="7243" y="1708"/>
                  <a:ext cx="170" cy="62"/>
                </a:xfrm>
                <a:custGeom>
                  <a:avLst/>
                  <a:gdLst>
                    <a:gd name="T0" fmla="*/ 106 w 155"/>
                    <a:gd name="T1" fmla="*/ 0 h 57"/>
                    <a:gd name="T2" fmla="*/ 88 w 155"/>
                    <a:gd name="T3" fmla="*/ 3 h 57"/>
                    <a:gd name="T4" fmla="*/ 18 w 155"/>
                    <a:gd name="T5" fmla="*/ 57 h 57"/>
                    <a:gd name="T6" fmla="*/ 62 w 155"/>
                    <a:gd name="T7" fmla="*/ 45 h 57"/>
                    <a:gd name="T8" fmla="*/ 87 w 155"/>
                    <a:gd name="T9" fmla="*/ 30 h 57"/>
                    <a:gd name="T10" fmla="*/ 145 w 155"/>
                    <a:gd name="T11" fmla="*/ 10 h 57"/>
                    <a:gd name="T12" fmla="*/ 106 w 155"/>
                    <a:gd name="T13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5" h="57">
                      <a:moveTo>
                        <a:pt x="106" y="0"/>
                      </a:moveTo>
                      <a:cubicBezTo>
                        <a:pt x="98" y="0"/>
                        <a:pt x="92" y="1"/>
                        <a:pt x="88" y="3"/>
                      </a:cubicBezTo>
                      <a:cubicBezTo>
                        <a:pt x="75" y="9"/>
                        <a:pt x="0" y="46"/>
                        <a:pt x="18" y="57"/>
                      </a:cubicBezTo>
                      <a:cubicBezTo>
                        <a:pt x="18" y="57"/>
                        <a:pt x="53" y="54"/>
                        <a:pt x="62" y="45"/>
                      </a:cubicBezTo>
                      <a:cubicBezTo>
                        <a:pt x="70" y="36"/>
                        <a:pt x="68" y="35"/>
                        <a:pt x="87" y="30"/>
                      </a:cubicBezTo>
                      <a:cubicBezTo>
                        <a:pt x="107" y="26"/>
                        <a:pt x="155" y="19"/>
                        <a:pt x="145" y="10"/>
                      </a:cubicBezTo>
                      <a:cubicBezTo>
                        <a:pt x="137" y="4"/>
                        <a:pt x="120" y="0"/>
                        <a:pt x="10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3" name="Freeform 671"/>
                <p:cNvSpPr>
                  <a:spLocks noEditPoints="1"/>
                </p:cNvSpPr>
                <p:nvPr/>
              </p:nvSpPr>
              <p:spPr bwMode="auto">
                <a:xfrm>
                  <a:off x="7181" y="1612"/>
                  <a:ext cx="221" cy="130"/>
                </a:xfrm>
                <a:custGeom>
                  <a:avLst/>
                  <a:gdLst>
                    <a:gd name="T0" fmla="*/ 28 w 202"/>
                    <a:gd name="T1" fmla="*/ 26 h 118"/>
                    <a:gd name="T2" fmla="*/ 37 w 202"/>
                    <a:gd name="T3" fmla="*/ 39 h 118"/>
                    <a:gd name="T4" fmla="*/ 38 w 202"/>
                    <a:gd name="T5" fmla="*/ 38 h 118"/>
                    <a:gd name="T6" fmla="*/ 38 w 202"/>
                    <a:gd name="T7" fmla="*/ 37 h 118"/>
                    <a:gd name="T8" fmla="*/ 28 w 202"/>
                    <a:gd name="T9" fmla="*/ 27 h 118"/>
                    <a:gd name="T10" fmla="*/ 28 w 202"/>
                    <a:gd name="T11" fmla="*/ 26 h 118"/>
                    <a:gd name="T12" fmla="*/ 117 w 202"/>
                    <a:gd name="T13" fmla="*/ 91 h 118"/>
                    <a:gd name="T14" fmla="*/ 113 w 202"/>
                    <a:gd name="T15" fmla="*/ 90 h 118"/>
                    <a:gd name="T16" fmla="*/ 111 w 202"/>
                    <a:gd name="T17" fmla="*/ 77 h 118"/>
                    <a:gd name="T18" fmla="*/ 119 w 202"/>
                    <a:gd name="T19" fmla="*/ 72 h 118"/>
                    <a:gd name="T20" fmla="*/ 123 w 202"/>
                    <a:gd name="T21" fmla="*/ 74 h 118"/>
                    <a:gd name="T22" fmla="*/ 125 w 202"/>
                    <a:gd name="T23" fmla="*/ 86 h 118"/>
                    <a:gd name="T24" fmla="*/ 117 w 202"/>
                    <a:gd name="T25" fmla="*/ 91 h 118"/>
                    <a:gd name="T26" fmla="*/ 136 w 202"/>
                    <a:gd name="T27" fmla="*/ 0 h 118"/>
                    <a:gd name="T28" fmla="*/ 129 w 202"/>
                    <a:gd name="T29" fmla="*/ 39 h 118"/>
                    <a:gd name="T30" fmla="*/ 131 w 202"/>
                    <a:gd name="T31" fmla="*/ 39 h 118"/>
                    <a:gd name="T32" fmla="*/ 135 w 202"/>
                    <a:gd name="T33" fmla="*/ 40 h 118"/>
                    <a:gd name="T34" fmla="*/ 137 w 202"/>
                    <a:gd name="T35" fmla="*/ 52 h 118"/>
                    <a:gd name="T36" fmla="*/ 129 w 202"/>
                    <a:gd name="T37" fmla="*/ 57 h 118"/>
                    <a:gd name="T38" fmla="*/ 125 w 202"/>
                    <a:gd name="T39" fmla="*/ 56 h 118"/>
                    <a:gd name="T40" fmla="*/ 121 w 202"/>
                    <a:gd name="T41" fmla="*/ 64 h 118"/>
                    <a:gd name="T42" fmla="*/ 120 w 202"/>
                    <a:gd name="T43" fmla="*/ 65 h 118"/>
                    <a:gd name="T44" fmla="*/ 114 w 202"/>
                    <a:gd name="T45" fmla="*/ 28 h 118"/>
                    <a:gd name="T46" fmla="*/ 100 w 202"/>
                    <a:gd name="T47" fmla="*/ 85 h 118"/>
                    <a:gd name="T48" fmla="*/ 100 w 202"/>
                    <a:gd name="T49" fmla="*/ 86 h 118"/>
                    <a:gd name="T50" fmla="*/ 51 w 202"/>
                    <a:gd name="T51" fmla="*/ 48 h 118"/>
                    <a:gd name="T52" fmla="*/ 46 w 202"/>
                    <a:gd name="T53" fmla="*/ 51 h 118"/>
                    <a:gd name="T54" fmla="*/ 63 w 202"/>
                    <a:gd name="T55" fmla="*/ 73 h 118"/>
                    <a:gd name="T56" fmla="*/ 70 w 202"/>
                    <a:gd name="T57" fmla="*/ 70 h 118"/>
                    <a:gd name="T58" fmla="*/ 74 w 202"/>
                    <a:gd name="T59" fmla="*/ 71 h 118"/>
                    <a:gd name="T60" fmla="*/ 76 w 202"/>
                    <a:gd name="T61" fmla="*/ 84 h 118"/>
                    <a:gd name="T62" fmla="*/ 68 w 202"/>
                    <a:gd name="T63" fmla="*/ 89 h 118"/>
                    <a:gd name="T64" fmla="*/ 64 w 202"/>
                    <a:gd name="T65" fmla="*/ 88 h 118"/>
                    <a:gd name="T66" fmla="*/ 61 w 202"/>
                    <a:gd name="T67" fmla="*/ 83 h 118"/>
                    <a:gd name="T68" fmla="*/ 8 w 202"/>
                    <a:gd name="T69" fmla="*/ 95 h 118"/>
                    <a:gd name="T70" fmla="*/ 77 w 202"/>
                    <a:gd name="T71" fmla="*/ 101 h 118"/>
                    <a:gd name="T72" fmla="*/ 42 w 202"/>
                    <a:gd name="T73" fmla="*/ 116 h 118"/>
                    <a:gd name="T74" fmla="*/ 46 w 202"/>
                    <a:gd name="T75" fmla="*/ 118 h 118"/>
                    <a:gd name="T76" fmla="*/ 62 w 202"/>
                    <a:gd name="T77" fmla="*/ 117 h 118"/>
                    <a:gd name="T78" fmla="*/ 77 w 202"/>
                    <a:gd name="T79" fmla="*/ 111 h 118"/>
                    <a:gd name="T80" fmla="*/ 77 w 202"/>
                    <a:gd name="T81" fmla="*/ 101 h 118"/>
                    <a:gd name="T82" fmla="*/ 85 w 202"/>
                    <a:gd name="T83" fmla="*/ 96 h 118"/>
                    <a:gd name="T84" fmla="*/ 89 w 202"/>
                    <a:gd name="T85" fmla="*/ 97 h 118"/>
                    <a:gd name="T86" fmla="*/ 92 w 202"/>
                    <a:gd name="T87" fmla="*/ 105 h 118"/>
                    <a:gd name="T88" fmla="*/ 101 w 202"/>
                    <a:gd name="T89" fmla="*/ 102 h 118"/>
                    <a:gd name="T90" fmla="*/ 102 w 202"/>
                    <a:gd name="T91" fmla="*/ 102 h 118"/>
                    <a:gd name="T92" fmla="*/ 202 w 202"/>
                    <a:gd name="T93" fmla="*/ 33 h 118"/>
                    <a:gd name="T94" fmla="*/ 202 w 202"/>
                    <a:gd name="T95" fmla="*/ 32 h 118"/>
                    <a:gd name="T96" fmla="*/ 170 w 202"/>
                    <a:gd name="T97" fmla="*/ 54 h 118"/>
                    <a:gd name="T98" fmla="*/ 139 w 202"/>
                    <a:gd name="T99" fmla="*/ 75 h 118"/>
                    <a:gd name="T100" fmla="*/ 141 w 202"/>
                    <a:gd name="T101" fmla="*/ 74 h 118"/>
                    <a:gd name="T102" fmla="*/ 196 w 202"/>
                    <a:gd name="T103" fmla="*/ 2 h 118"/>
                    <a:gd name="T104" fmla="*/ 196 w 202"/>
                    <a:gd name="T105" fmla="*/ 1 h 118"/>
                    <a:gd name="T106" fmla="*/ 142 w 202"/>
                    <a:gd name="T107" fmla="*/ 58 h 118"/>
                    <a:gd name="T108" fmla="*/ 135 w 202"/>
                    <a:gd name="T109" fmla="*/ 1 h 118"/>
                    <a:gd name="T110" fmla="*/ 136 w 202"/>
                    <a:gd name="T111" fmla="*/ 0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02" h="118">
                      <a:moveTo>
                        <a:pt x="28" y="26"/>
                      </a:moveTo>
                      <a:cubicBezTo>
                        <a:pt x="27" y="26"/>
                        <a:pt x="31" y="32"/>
                        <a:pt x="37" y="39"/>
                      </a:cubicBezTo>
                      <a:cubicBezTo>
                        <a:pt x="37" y="39"/>
                        <a:pt x="37" y="38"/>
                        <a:pt x="38" y="38"/>
                      </a:cubicBezTo>
                      <a:cubicBezTo>
                        <a:pt x="38" y="38"/>
                        <a:pt x="38" y="37"/>
                        <a:pt x="38" y="37"/>
                      </a:cubicBezTo>
                      <a:cubicBezTo>
                        <a:pt x="33" y="32"/>
                        <a:pt x="29" y="28"/>
                        <a:pt x="28" y="27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moveTo>
                        <a:pt x="117" y="91"/>
                      </a:moveTo>
                      <a:cubicBezTo>
                        <a:pt x="115" y="91"/>
                        <a:pt x="114" y="91"/>
                        <a:pt x="113" y="90"/>
                      </a:cubicBezTo>
                      <a:cubicBezTo>
                        <a:pt x="109" y="87"/>
                        <a:pt x="108" y="82"/>
                        <a:pt x="111" y="77"/>
                      </a:cubicBezTo>
                      <a:cubicBezTo>
                        <a:pt x="113" y="74"/>
                        <a:pt x="116" y="72"/>
                        <a:pt x="119" y="72"/>
                      </a:cubicBezTo>
                      <a:cubicBezTo>
                        <a:pt x="120" y="72"/>
                        <a:pt x="122" y="73"/>
                        <a:pt x="123" y="74"/>
                      </a:cubicBezTo>
                      <a:cubicBezTo>
                        <a:pt x="127" y="76"/>
                        <a:pt x="128" y="82"/>
                        <a:pt x="125" y="86"/>
                      </a:cubicBezTo>
                      <a:cubicBezTo>
                        <a:pt x="123" y="89"/>
                        <a:pt x="120" y="91"/>
                        <a:pt x="117" y="91"/>
                      </a:cubicBezTo>
                      <a:moveTo>
                        <a:pt x="136" y="0"/>
                      </a:moveTo>
                      <a:cubicBezTo>
                        <a:pt x="135" y="0"/>
                        <a:pt x="133" y="20"/>
                        <a:pt x="129" y="39"/>
                      </a:cubicBezTo>
                      <a:cubicBezTo>
                        <a:pt x="130" y="39"/>
                        <a:pt x="131" y="39"/>
                        <a:pt x="131" y="39"/>
                      </a:cubicBezTo>
                      <a:cubicBezTo>
                        <a:pt x="133" y="39"/>
                        <a:pt x="134" y="39"/>
                        <a:pt x="135" y="40"/>
                      </a:cubicBezTo>
                      <a:cubicBezTo>
                        <a:pt x="139" y="42"/>
                        <a:pt x="140" y="48"/>
                        <a:pt x="137" y="52"/>
                      </a:cubicBezTo>
                      <a:cubicBezTo>
                        <a:pt x="135" y="55"/>
                        <a:pt x="132" y="57"/>
                        <a:pt x="129" y="57"/>
                      </a:cubicBezTo>
                      <a:cubicBezTo>
                        <a:pt x="128" y="57"/>
                        <a:pt x="127" y="57"/>
                        <a:pt x="125" y="56"/>
                      </a:cubicBezTo>
                      <a:cubicBezTo>
                        <a:pt x="124" y="60"/>
                        <a:pt x="123" y="63"/>
                        <a:pt x="121" y="64"/>
                      </a:cubicBezTo>
                      <a:cubicBezTo>
                        <a:pt x="121" y="65"/>
                        <a:pt x="120" y="65"/>
                        <a:pt x="120" y="65"/>
                      </a:cubicBezTo>
                      <a:cubicBezTo>
                        <a:pt x="115" y="65"/>
                        <a:pt x="113" y="45"/>
                        <a:pt x="114" y="28"/>
                      </a:cubicBezTo>
                      <a:cubicBezTo>
                        <a:pt x="109" y="49"/>
                        <a:pt x="101" y="81"/>
                        <a:pt x="100" y="85"/>
                      </a:cubicBezTo>
                      <a:cubicBezTo>
                        <a:pt x="100" y="85"/>
                        <a:pt x="100" y="86"/>
                        <a:pt x="100" y="86"/>
                      </a:cubicBezTo>
                      <a:cubicBezTo>
                        <a:pt x="95" y="86"/>
                        <a:pt x="70" y="65"/>
                        <a:pt x="51" y="48"/>
                      </a:cubicBezTo>
                      <a:cubicBezTo>
                        <a:pt x="49" y="50"/>
                        <a:pt x="48" y="51"/>
                        <a:pt x="46" y="51"/>
                      </a:cubicBezTo>
                      <a:cubicBezTo>
                        <a:pt x="52" y="59"/>
                        <a:pt x="59" y="68"/>
                        <a:pt x="63" y="73"/>
                      </a:cubicBezTo>
                      <a:cubicBezTo>
                        <a:pt x="65" y="71"/>
                        <a:pt x="68" y="70"/>
                        <a:pt x="70" y="70"/>
                      </a:cubicBezTo>
                      <a:cubicBezTo>
                        <a:pt x="71" y="70"/>
                        <a:pt x="73" y="71"/>
                        <a:pt x="74" y="71"/>
                      </a:cubicBezTo>
                      <a:cubicBezTo>
                        <a:pt x="78" y="74"/>
                        <a:pt x="79" y="79"/>
                        <a:pt x="76" y="84"/>
                      </a:cubicBezTo>
                      <a:cubicBezTo>
                        <a:pt x="74" y="87"/>
                        <a:pt x="71" y="89"/>
                        <a:pt x="68" y="89"/>
                      </a:cubicBezTo>
                      <a:cubicBezTo>
                        <a:pt x="67" y="89"/>
                        <a:pt x="65" y="88"/>
                        <a:pt x="64" y="88"/>
                      </a:cubicBezTo>
                      <a:cubicBezTo>
                        <a:pt x="62" y="87"/>
                        <a:pt x="61" y="85"/>
                        <a:pt x="61" y="83"/>
                      </a:cubicBezTo>
                      <a:cubicBezTo>
                        <a:pt x="45" y="87"/>
                        <a:pt x="14" y="92"/>
                        <a:pt x="8" y="95"/>
                      </a:cubicBezTo>
                      <a:cubicBezTo>
                        <a:pt x="0" y="99"/>
                        <a:pt x="77" y="101"/>
                        <a:pt x="77" y="101"/>
                      </a:cubicBezTo>
                      <a:cubicBezTo>
                        <a:pt x="77" y="101"/>
                        <a:pt x="48" y="111"/>
                        <a:pt x="42" y="116"/>
                      </a:cubicBezTo>
                      <a:cubicBezTo>
                        <a:pt x="40" y="118"/>
                        <a:pt x="42" y="118"/>
                        <a:pt x="46" y="118"/>
                      </a:cubicBezTo>
                      <a:cubicBezTo>
                        <a:pt x="51" y="118"/>
                        <a:pt x="62" y="117"/>
                        <a:pt x="62" y="117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5" y="108"/>
                        <a:pt x="75" y="104"/>
                        <a:pt x="77" y="101"/>
                      </a:cubicBezTo>
                      <a:cubicBezTo>
                        <a:pt x="79" y="98"/>
                        <a:pt x="82" y="96"/>
                        <a:pt x="85" y="96"/>
                      </a:cubicBezTo>
                      <a:cubicBezTo>
                        <a:pt x="86" y="96"/>
                        <a:pt x="88" y="96"/>
                        <a:pt x="89" y="97"/>
                      </a:cubicBezTo>
                      <a:cubicBezTo>
                        <a:pt x="91" y="99"/>
                        <a:pt x="93" y="102"/>
                        <a:pt x="92" y="105"/>
                      </a:cubicBezTo>
                      <a:cubicBezTo>
                        <a:pt x="101" y="102"/>
                        <a:pt x="101" y="102"/>
                        <a:pt x="101" y="102"/>
                      </a:cubicBezTo>
                      <a:cubicBezTo>
                        <a:pt x="101" y="102"/>
                        <a:pt x="102" y="102"/>
                        <a:pt x="102" y="102"/>
                      </a:cubicBezTo>
                      <a:cubicBezTo>
                        <a:pt x="116" y="102"/>
                        <a:pt x="197" y="41"/>
                        <a:pt x="202" y="33"/>
                      </a:cubicBezTo>
                      <a:cubicBezTo>
                        <a:pt x="202" y="33"/>
                        <a:pt x="202" y="32"/>
                        <a:pt x="202" y="32"/>
                      </a:cubicBezTo>
                      <a:cubicBezTo>
                        <a:pt x="200" y="32"/>
                        <a:pt x="185" y="43"/>
                        <a:pt x="170" y="54"/>
                      </a:cubicBezTo>
                      <a:cubicBezTo>
                        <a:pt x="155" y="64"/>
                        <a:pt x="140" y="75"/>
                        <a:pt x="139" y="75"/>
                      </a:cubicBezTo>
                      <a:cubicBezTo>
                        <a:pt x="139" y="75"/>
                        <a:pt x="140" y="75"/>
                        <a:pt x="141" y="74"/>
                      </a:cubicBezTo>
                      <a:cubicBezTo>
                        <a:pt x="154" y="62"/>
                        <a:pt x="192" y="13"/>
                        <a:pt x="196" y="2"/>
                      </a:cubicBezTo>
                      <a:cubicBezTo>
                        <a:pt x="196" y="1"/>
                        <a:pt x="196" y="1"/>
                        <a:pt x="196" y="1"/>
                      </a:cubicBezTo>
                      <a:cubicBezTo>
                        <a:pt x="191" y="1"/>
                        <a:pt x="142" y="58"/>
                        <a:pt x="142" y="58"/>
                      </a:cubicBezTo>
                      <a:cubicBezTo>
                        <a:pt x="142" y="58"/>
                        <a:pt x="135" y="11"/>
                        <a:pt x="135" y="1"/>
                      </a:cubicBezTo>
                      <a:cubicBezTo>
                        <a:pt x="136" y="0"/>
                        <a:pt x="136" y="0"/>
                        <a:pt x="1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4" name="Freeform 672"/>
                <p:cNvSpPr/>
                <p:nvPr/>
              </p:nvSpPr>
              <p:spPr bwMode="auto">
                <a:xfrm>
                  <a:off x="7221" y="1653"/>
                  <a:ext cx="15" cy="15"/>
                </a:xfrm>
                <a:custGeom>
                  <a:avLst/>
                  <a:gdLst>
                    <a:gd name="T0" fmla="*/ 1 w 14"/>
                    <a:gd name="T1" fmla="*/ 0 h 14"/>
                    <a:gd name="T2" fmla="*/ 1 w 14"/>
                    <a:gd name="T3" fmla="*/ 1 h 14"/>
                    <a:gd name="T4" fmla="*/ 0 w 14"/>
                    <a:gd name="T5" fmla="*/ 2 h 14"/>
                    <a:gd name="T6" fmla="*/ 9 w 14"/>
                    <a:gd name="T7" fmla="*/ 14 h 14"/>
                    <a:gd name="T8" fmla="*/ 14 w 14"/>
                    <a:gd name="T9" fmla="*/ 11 h 14"/>
                    <a:gd name="T10" fmla="*/ 1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3" y="6"/>
                        <a:pt x="6" y="10"/>
                        <a:pt x="9" y="14"/>
                      </a:cubicBezTo>
                      <a:cubicBezTo>
                        <a:pt x="11" y="14"/>
                        <a:pt x="12" y="13"/>
                        <a:pt x="14" y="11"/>
                      </a:cubicBezTo>
                      <a:cubicBezTo>
                        <a:pt x="9" y="7"/>
                        <a:pt x="5" y="3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5" name="Freeform 673"/>
                <p:cNvSpPr/>
                <p:nvPr/>
              </p:nvSpPr>
              <p:spPr bwMode="auto">
                <a:xfrm>
                  <a:off x="7247" y="1689"/>
                  <a:ext cx="20" cy="21"/>
                </a:xfrm>
                <a:custGeom>
                  <a:avLst/>
                  <a:gdLst>
                    <a:gd name="T0" fmla="*/ 9 w 18"/>
                    <a:gd name="T1" fmla="*/ 0 h 19"/>
                    <a:gd name="T2" fmla="*/ 2 w 18"/>
                    <a:gd name="T3" fmla="*/ 3 h 19"/>
                    <a:gd name="T4" fmla="*/ 8 w 18"/>
                    <a:gd name="T5" fmla="*/ 10 h 19"/>
                    <a:gd name="T6" fmla="*/ 0 w 18"/>
                    <a:gd name="T7" fmla="*/ 13 h 19"/>
                    <a:gd name="T8" fmla="*/ 3 w 18"/>
                    <a:gd name="T9" fmla="*/ 18 h 19"/>
                    <a:gd name="T10" fmla="*/ 7 w 18"/>
                    <a:gd name="T11" fmla="*/ 19 h 19"/>
                    <a:gd name="T12" fmla="*/ 15 w 18"/>
                    <a:gd name="T13" fmla="*/ 14 h 19"/>
                    <a:gd name="T14" fmla="*/ 13 w 18"/>
                    <a:gd name="T15" fmla="*/ 1 h 19"/>
                    <a:gd name="T16" fmla="*/ 9 w 18"/>
                    <a:gd name="T1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19">
                      <a:moveTo>
                        <a:pt x="9" y="0"/>
                      </a:moveTo>
                      <a:cubicBezTo>
                        <a:pt x="7" y="0"/>
                        <a:pt x="4" y="1"/>
                        <a:pt x="2" y="3"/>
                      </a:cubicBezTo>
                      <a:cubicBezTo>
                        <a:pt x="5" y="7"/>
                        <a:pt x="7" y="9"/>
                        <a:pt x="8" y="10"/>
                      </a:cubicBezTo>
                      <a:cubicBezTo>
                        <a:pt x="9" y="10"/>
                        <a:pt x="6" y="12"/>
                        <a:pt x="0" y="13"/>
                      </a:cubicBezTo>
                      <a:cubicBezTo>
                        <a:pt x="0" y="15"/>
                        <a:pt x="1" y="17"/>
                        <a:pt x="3" y="18"/>
                      </a:cubicBezTo>
                      <a:cubicBezTo>
                        <a:pt x="4" y="18"/>
                        <a:pt x="6" y="19"/>
                        <a:pt x="7" y="19"/>
                      </a:cubicBezTo>
                      <a:cubicBezTo>
                        <a:pt x="10" y="19"/>
                        <a:pt x="13" y="17"/>
                        <a:pt x="15" y="14"/>
                      </a:cubicBezTo>
                      <a:cubicBezTo>
                        <a:pt x="18" y="9"/>
                        <a:pt x="17" y="4"/>
                        <a:pt x="13" y="1"/>
                      </a:cubicBezTo>
                      <a:cubicBezTo>
                        <a:pt x="12" y="1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6" name="Freeform 674"/>
                <p:cNvSpPr/>
                <p:nvPr/>
              </p:nvSpPr>
              <p:spPr bwMode="auto">
                <a:xfrm>
                  <a:off x="7317" y="1655"/>
                  <a:ext cx="17" cy="20"/>
                </a:xfrm>
                <a:custGeom>
                  <a:avLst/>
                  <a:gdLst>
                    <a:gd name="T0" fmla="*/ 6 w 15"/>
                    <a:gd name="T1" fmla="*/ 0 h 18"/>
                    <a:gd name="T2" fmla="*/ 4 w 15"/>
                    <a:gd name="T3" fmla="*/ 0 h 18"/>
                    <a:gd name="T4" fmla="*/ 0 w 15"/>
                    <a:gd name="T5" fmla="*/ 17 h 18"/>
                    <a:gd name="T6" fmla="*/ 4 w 15"/>
                    <a:gd name="T7" fmla="*/ 18 h 18"/>
                    <a:gd name="T8" fmla="*/ 12 w 15"/>
                    <a:gd name="T9" fmla="*/ 13 h 18"/>
                    <a:gd name="T10" fmla="*/ 10 w 15"/>
                    <a:gd name="T11" fmla="*/ 1 h 18"/>
                    <a:gd name="T12" fmla="*/ 6 w 15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8">
                      <a:moveTo>
                        <a:pt x="6" y="0"/>
                      </a:move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3" y="6"/>
                        <a:pt x="2" y="12"/>
                        <a:pt x="0" y="17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7" y="18"/>
                        <a:pt x="10" y="16"/>
                        <a:pt x="12" y="13"/>
                      </a:cubicBezTo>
                      <a:cubicBezTo>
                        <a:pt x="15" y="9"/>
                        <a:pt x="14" y="3"/>
                        <a:pt x="10" y="1"/>
                      </a:cubicBezTo>
                      <a:cubicBezTo>
                        <a:pt x="9" y="0"/>
                        <a:pt x="8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7" name="Freeform 675"/>
                <p:cNvSpPr/>
                <p:nvPr/>
              </p:nvSpPr>
              <p:spPr bwMode="auto">
                <a:xfrm>
                  <a:off x="7299" y="1691"/>
                  <a:ext cx="22" cy="21"/>
                </a:xfrm>
                <a:custGeom>
                  <a:avLst/>
                  <a:gdLst>
                    <a:gd name="T0" fmla="*/ 11 w 20"/>
                    <a:gd name="T1" fmla="*/ 0 h 19"/>
                    <a:gd name="T2" fmla="*/ 3 w 20"/>
                    <a:gd name="T3" fmla="*/ 5 h 19"/>
                    <a:gd name="T4" fmla="*/ 5 w 20"/>
                    <a:gd name="T5" fmla="*/ 18 h 19"/>
                    <a:gd name="T6" fmla="*/ 9 w 20"/>
                    <a:gd name="T7" fmla="*/ 19 h 19"/>
                    <a:gd name="T8" fmla="*/ 17 w 20"/>
                    <a:gd name="T9" fmla="*/ 14 h 19"/>
                    <a:gd name="T10" fmla="*/ 15 w 20"/>
                    <a:gd name="T11" fmla="*/ 2 h 19"/>
                    <a:gd name="T12" fmla="*/ 11 w 20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9">
                      <a:moveTo>
                        <a:pt x="11" y="0"/>
                      </a:moveTo>
                      <a:cubicBezTo>
                        <a:pt x="8" y="0"/>
                        <a:pt x="5" y="2"/>
                        <a:pt x="3" y="5"/>
                      </a:cubicBezTo>
                      <a:cubicBezTo>
                        <a:pt x="0" y="10"/>
                        <a:pt x="1" y="15"/>
                        <a:pt x="5" y="18"/>
                      </a:cubicBezTo>
                      <a:cubicBezTo>
                        <a:pt x="6" y="19"/>
                        <a:pt x="7" y="19"/>
                        <a:pt x="9" y="19"/>
                      </a:cubicBezTo>
                      <a:cubicBezTo>
                        <a:pt x="12" y="19"/>
                        <a:pt x="15" y="17"/>
                        <a:pt x="17" y="14"/>
                      </a:cubicBezTo>
                      <a:cubicBezTo>
                        <a:pt x="20" y="10"/>
                        <a:pt x="19" y="4"/>
                        <a:pt x="15" y="2"/>
                      </a:cubicBezTo>
                      <a:cubicBezTo>
                        <a:pt x="14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8" name="Freeform 676"/>
                <p:cNvSpPr/>
                <p:nvPr/>
              </p:nvSpPr>
              <p:spPr bwMode="auto">
                <a:xfrm>
                  <a:off x="7263" y="1717"/>
                  <a:ext cx="19" cy="17"/>
                </a:xfrm>
                <a:custGeom>
                  <a:avLst/>
                  <a:gdLst>
                    <a:gd name="T0" fmla="*/ 10 w 18"/>
                    <a:gd name="T1" fmla="*/ 0 h 15"/>
                    <a:gd name="T2" fmla="*/ 2 w 18"/>
                    <a:gd name="T3" fmla="*/ 5 h 15"/>
                    <a:gd name="T4" fmla="*/ 2 w 18"/>
                    <a:gd name="T5" fmla="*/ 15 h 15"/>
                    <a:gd name="T6" fmla="*/ 17 w 18"/>
                    <a:gd name="T7" fmla="*/ 9 h 15"/>
                    <a:gd name="T8" fmla="*/ 14 w 18"/>
                    <a:gd name="T9" fmla="*/ 1 h 15"/>
                    <a:gd name="T10" fmla="*/ 10 w 18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5">
                      <a:moveTo>
                        <a:pt x="10" y="0"/>
                      </a:moveTo>
                      <a:cubicBezTo>
                        <a:pt x="7" y="0"/>
                        <a:pt x="4" y="2"/>
                        <a:pt x="2" y="5"/>
                      </a:cubicBezTo>
                      <a:cubicBezTo>
                        <a:pt x="0" y="8"/>
                        <a:pt x="0" y="12"/>
                        <a:pt x="2" y="15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8" y="6"/>
                        <a:pt x="16" y="3"/>
                        <a:pt x="14" y="1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9" name="Freeform 677"/>
                <p:cNvSpPr>
                  <a:spLocks noEditPoints="1"/>
                </p:cNvSpPr>
                <p:nvPr/>
              </p:nvSpPr>
              <p:spPr bwMode="auto">
                <a:xfrm>
                  <a:off x="7305" y="1620"/>
                  <a:ext cx="5" cy="23"/>
                </a:xfrm>
                <a:custGeom>
                  <a:avLst/>
                  <a:gdLst>
                    <a:gd name="T0" fmla="*/ 0 w 4"/>
                    <a:gd name="T1" fmla="*/ 19 h 21"/>
                    <a:gd name="T2" fmla="*/ 0 w 4"/>
                    <a:gd name="T3" fmla="*/ 21 h 21"/>
                    <a:gd name="T4" fmla="*/ 0 w 4"/>
                    <a:gd name="T5" fmla="*/ 19 h 21"/>
                    <a:gd name="T6" fmla="*/ 0 w 4"/>
                    <a:gd name="T7" fmla="*/ 19 h 21"/>
                    <a:gd name="T8" fmla="*/ 3 w 4"/>
                    <a:gd name="T9" fmla="*/ 0 h 21"/>
                    <a:gd name="T10" fmla="*/ 3 w 4"/>
                    <a:gd name="T11" fmla="*/ 2 h 21"/>
                    <a:gd name="T12" fmla="*/ 2 w 4"/>
                    <a:gd name="T13" fmla="*/ 5 h 21"/>
                    <a:gd name="T14" fmla="*/ 3 w 4"/>
                    <a:gd name="T15" fmla="*/ 4 h 21"/>
                    <a:gd name="T16" fmla="*/ 3 w 4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1">
                      <a:moveTo>
                        <a:pt x="0" y="19"/>
                      </a:moveTo>
                      <a:cubicBezTo>
                        <a:pt x="0" y="20"/>
                        <a:pt x="0" y="20"/>
                        <a:pt x="0" y="21"/>
                      </a:cubicBezTo>
                      <a:cubicBezTo>
                        <a:pt x="0" y="20"/>
                        <a:pt x="0" y="20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3" y="2"/>
                      </a:cubicBezTo>
                      <a:cubicBezTo>
                        <a:pt x="2" y="3"/>
                        <a:pt x="2" y="4"/>
                        <a:pt x="2" y="5"/>
                      </a:cubicBez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4" y="2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0" name="Freeform 678"/>
                <p:cNvSpPr/>
                <p:nvPr/>
              </p:nvSpPr>
              <p:spPr bwMode="auto">
                <a:xfrm>
                  <a:off x="7305" y="1624"/>
                  <a:ext cx="4" cy="17"/>
                </a:xfrm>
                <a:custGeom>
                  <a:avLst/>
                  <a:gdLst>
                    <a:gd name="T0" fmla="*/ 3 w 3"/>
                    <a:gd name="T1" fmla="*/ 0 h 15"/>
                    <a:gd name="T2" fmla="*/ 2 w 3"/>
                    <a:gd name="T3" fmla="*/ 1 h 15"/>
                    <a:gd name="T4" fmla="*/ 0 w 3"/>
                    <a:gd name="T5" fmla="*/ 15 h 15"/>
                    <a:gd name="T6" fmla="*/ 0 w 3"/>
                    <a:gd name="T7" fmla="*/ 15 h 15"/>
                    <a:gd name="T8" fmla="*/ 3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3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5"/>
                        <a:pt x="0" y="10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9"/>
                        <a:pt x="3" y="3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1" name="Freeform 679"/>
                <p:cNvSpPr/>
                <p:nvPr/>
              </p:nvSpPr>
              <p:spPr bwMode="auto">
                <a:xfrm>
                  <a:off x="7402" y="1532"/>
                  <a:ext cx="64" cy="100"/>
                </a:xfrm>
                <a:custGeom>
                  <a:avLst/>
                  <a:gdLst>
                    <a:gd name="T0" fmla="*/ 31 w 59"/>
                    <a:gd name="T1" fmla="*/ 0 h 91"/>
                    <a:gd name="T2" fmla="*/ 34 w 59"/>
                    <a:gd name="T3" fmla="*/ 41 h 91"/>
                    <a:gd name="T4" fmla="*/ 3 w 59"/>
                    <a:gd name="T5" fmla="*/ 83 h 91"/>
                    <a:gd name="T6" fmla="*/ 5 w 59"/>
                    <a:gd name="T7" fmla="*/ 91 h 91"/>
                    <a:gd name="T8" fmla="*/ 25 w 59"/>
                    <a:gd name="T9" fmla="*/ 83 h 91"/>
                    <a:gd name="T10" fmla="*/ 58 w 59"/>
                    <a:gd name="T11" fmla="*/ 20 h 91"/>
                    <a:gd name="T12" fmla="*/ 31 w 59"/>
                    <a:gd name="T13" fmla="*/ 0 h 91"/>
                    <a:gd name="T14" fmla="*/ 31 w 59"/>
                    <a:gd name="T15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" h="91">
                      <a:moveTo>
                        <a:pt x="31" y="0"/>
                      </a:moveTo>
                      <a:cubicBezTo>
                        <a:pt x="18" y="0"/>
                        <a:pt x="36" y="25"/>
                        <a:pt x="34" y="41"/>
                      </a:cubicBezTo>
                      <a:cubicBezTo>
                        <a:pt x="33" y="57"/>
                        <a:pt x="8" y="70"/>
                        <a:pt x="3" y="83"/>
                      </a:cubicBezTo>
                      <a:cubicBezTo>
                        <a:pt x="0" y="89"/>
                        <a:pt x="2" y="91"/>
                        <a:pt x="5" y="91"/>
                      </a:cubicBezTo>
                      <a:cubicBezTo>
                        <a:pt x="10" y="91"/>
                        <a:pt x="18" y="88"/>
                        <a:pt x="25" y="83"/>
                      </a:cubicBezTo>
                      <a:cubicBezTo>
                        <a:pt x="39" y="74"/>
                        <a:pt x="59" y="37"/>
                        <a:pt x="58" y="20"/>
                      </a:cubicBezTo>
                      <a:cubicBezTo>
                        <a:pt x="58" y="3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2" name="Freeform 680"/>
                <p:cNvSpPr/>
                <p:nvPr/>
              </p:nvSpPr>
              <p:spPr bwMode="auto">
                <a:xfrm>
                  <a:off x="7074" y="1709"/>
                  <a:ext cx="159" cy="52"/>
                </a:xfrm>
                <a:custGeom>
                  <a:avLst/>
                  <a:gdLst>
                    <a:gd name="T0" fmla="*/ 19 w 145"/>
                    <a:gd name="T1" fmla="*/ 0 h 48"/>
                    <a:gd name="T2" fmla="*/ 13 w 145"/>
                    <a:gd name="T3" fmla="*/ 3 h 48"/>
                    <a:gd name="T4" fmla="*/ 17 w 145"/>
                    <a:gd name="T5" fmla="*/ 42 h 48"/>
                    <a:gd name="T6" fmla="*/ 62 w 145"/>
                    <a:gd name="T7" fmla="*/ 48 h 48"/>
                    <a:gd name="T8" fmla="*/ 84 w 145"/>
                    <a:gd name="T9" fmla="*/ 47 h 48"/>
                    <a:gd name="T10" fmla="*/ 132 w 145"/>
                    <a:gd name="T11" fmla="*/ 34 h 48"/>
                    <a:gd name="T12" fmla="*/ 130 w 145"/>
                    <a:gd name="T13" fmla="*/ 34 h 48"/>
                    <a:gd name="T14" fmla="*/ 68 w 145"/>
                    <a:gd name="T15" fmla="*/ 38 h 48"/>
                    <a:gd name="T16" fmla="*/ 46 w 145"/>
                    <a:gd name="T17" fmla="*/ 35 h 48"/>
                    <a:gd name="T18" fmla="*/ 24 w 145"/>
                    <a:gd name="T19" fmla="*/ 4 h 48"/>
                    <a:gd name="T20" fmla="*/ 19 w 145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5" h="48">
                      <a:moveTo>
                        <a:pt x="19" y="0"/>
                      </a:moveTo>
                      <a:cubicBezTo>
                        <a:pt x="17" y="0"/>
                        <a:pt x="15" y="3"/>
                        <a:pt x="13" y="3"/>
                      </a:cubicBezTo>
                      <a:cubicBezTo>
                        <a:pt x="13" y="3"/>
                        <a:pt x="0" y="37"/>
                        <a:pt x="17" y="42"/>
                      </a:cubicBezTo>
                      <a:cubicBezTo>
                        <a:pt x="29" y="45"/>
                        <a:pt x="45" y="48"/>
                        <a:pt x="62" y="48"/>
                      </a:cubicBezTo>
                      <a:cubicBezTo>
                        <a:pt x="69" y="48"/>
                        <a:pt x="76" y="47"/>
                        <a:pt x="84" y="47"/>
                      </a:cubicBezTo>
                      <a:cubicBezTo>
                        <a:pt x="110" y="44"/>
                        <a:pt x="145" y="34"/>
                        <a:pt x="132" y="34"/>
                      </a:cubicBezTo>
                      <a:cubicBezTo>
                        <a:pt x="131" y="34"/>
                        <a:pt x="131" y="34"/>
                        <a:pt x="130" y="34"/>
                      </a:cubicBezTo>
                      <a:cubicBezTo>
                        <a:pt x="119" y="34"/>
                        <a:pt x="89" y="38"/>
                        <a:pt x="68" y="38"/>
                      </a:cubicBezTo>
                      <a:cubicBezTo>
                        <a:pt x="58" y="38"/>
                        <a:pt x="50" y="37"/>
                        <a:pt x="46" y="35"/>
                      </a:cubicBezTo>
                      <a:cubicBezTo>
                        <a:pt x="34" y="27"/>
                        <a:pt x="27" y="12"/>
                        <a:pt x="24" y="4"/>
                      </a:cubicBezTo>
                      <a:cubicBezTo>
                        <a:pt x="22" y="1"/>
                        <a:pt x="21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3" name="Freeform 681"/>
                <p:cNvSpPr/>
                <p:nvPr/>
              </p:nvSpPr>
              <p:spPr bwMode="auto">
                <a:xfrm>
                  <a:off x="7218" y="1271"/>
                  <a:ext cx="105" cy="47"/>
                </a:xfrm>
                <a:custGeom>
                  <a:avLst/>
                  <a:gdLst>
                    <a:gd name="T0" fmla="*/ 41 w 96"/>
                    <a:gd name="T1" fmla="*/ 6 h 43"/>
                    <a:gd name="T2" fmla="*/ 3 w 96"/>
                    <a:gd name="T3" fmla="*/ 13 h 43"/>
                    <a:gd name="T4" fmla="*/ 24 w 96"/>
                    <a:gd name="T5" fmla="*/ 38 h 43"/>
                    <a:gd name="T6" fmla="*/ 82 w 96"/>
                    <a:gd name="T7" fmla="*/ 34 h 43"/>
                    <a:gd name="T8" fmla="*/ 41 w 96"/>
                    <a:gd name="T9" fmla="*/ 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43">
                      <a:moveTo>
                        <a:pt x="41" y="6"/>
                      </a:moveTo>
                      <a:cubicBezTo>
                        <a:pt x="41" y="6"/>
                        <a:pt x="0" y="0"/>
                        <a:pt x="3" y="13"/>
                      </a:cubicBezTo>
                      <a:cubicBezTo>
                        <a:pt x="6" y="27"/>
                        <a:pt x="24" y="38"/>
                        <a:pt x="24" y="38"/>
                      </a:cubicBezTo>
                      <a:cubicBezTo>
                        <a:pt x="24" y="38"/>
                        <a:pt x="96" y="43"/>
                        <a:pt x="82" y="34"/>
                      </a:cubicBezTo>
                      <a:cubicBezTo>
                        <a:pt x="68" y="26"/>
                        <a:pt x="41" y="6"/>
                        <a:pt x="41" y="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4" name="Freeform 682"/>
                <p:cNvSpPr/>
                <p:nvPr/>
              </p:nvSpPr>
              <p:spPr bwMode="auto">
                <a:xfrm>
                  <a:off x="7131" y="1030"/>
                  <a:ext cx="422" cy="377"/>
                </a:xfrm>
                <a:custGeom>
                  <a:avLst/>
                  <a:gdLst>
                    <a:gd name="T0" fmla="*/ 163 w 385"/>
                    <a:gd name="T1" fmla="*/ 305 h 344"/>
                    <a:gd name="T2" fmla="*/ 10 w 385"/>
                    <a:gd name="T3" fmla="*/ 301 h 344"/>
                    <a:gd name="T4" fmla="*/ 36 w 385"/>
                    <a:gd name="T5" fmla="*/ 244 h 344"/>
                    <a:gd name="T6" fmla="*/ 128 w 385"/>
                    <a:gd name="T7" fmla="*/ 248 h 344"/>
                    <a:gd name="T8" fmla="*/ 10 w 385"/>
                    <a:gd name="T9" fmla="*/ 142 h 344"/>
                    <a:gd name="T10" fmla="*/ 58 w 385"/>
                    <a:gd name="T11" fmla="*/ 83 h 344"/>
                    <a:gd name="T12" fmla="*/ 132 w 385"/>
                    <a:gd name="T13" fmla="*/ 103 h 344"/>
                    <a:gd name="T14" fmla="*/ 173 w 385"/>
                    <a:gd name="T15" fmla="*/ 162 h 344"/>
                    <a:gd name="T16" fmla="*/ 154 w 385"/>
                    <a:gd name="T17" fmla="*/ 44 h 344"/>
                    <a:gd name="T18" fmla="*/ 240 w 385"/>
                    <a:gd name="T19" fmla="*/ 22 h 344"/>
                    <a:gd name="T20" fmla="*/ 266 w 385"/>
                    <a:gd name="T21" fmla="*/ 174 h 344"/>
                    <a:gd name="T22" fmla="*/ 305 w 385"/>
                    <a:gd name="T23" fmla="*/ 96 h 344"/>
                    <a:gd name="T24" fmla="*/ 361 w 385"/>
                    <a:gd name="T25" fmla="*/ 96 h 344"/>
                    <a:gd name="T26" fmla="*/ 274 w 385"/>
                    <a:gd name="T27" fmla="*/ 246 h 344"/>
                    <a:gd name="T28" fmla="*/ 304 w 385"/>
                    <a:gd name="T29" fmla="*/ 278 h 344"/>
                    <a:gd name="T30" fmla="*/ 239 w 385"/>
                    <a:gd name="T31" fmla="*/ 299 h 344"/>
                    <a:gd name="T32" fmla="*/ 163 w 385"/>
                    <a:gd name="T33" fmla="*/ 305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5" h="344">
                      <a:moveTo>
                        <a:pt x="163" y="305"/>
                      </a:moveTo>
                      <a:cubicBezTo>
                        <a:pt x="163" y="305"/>
                        <a:pt x="19" y="336"/>
                        <a:pt x="10" y="301"/>
                      </a:cubicBezTo>
                      <a:cubicBezTo>
                        <a:pt x="2" y="265"/>
                        <a:pt x="8" y="241"/>
                        <a:pt x="36" y="244"/>
                      </a:cubicBezTo>
                      <a:cubicBezTo>
                        <a:pt x="65" y="248"/>
                        <a:pt x="128" y="248"/>
                        <a:pt x="128" y="248"/>
                      </a:cubicBezTo>
                      <a:cubicBezTo>
                        <a:pt x="128" y="248"/>
                        <a:pt x="0" y="167"/>
                        <a:pt x="10" y="142"/>
                      </a:cubicBezTo>
                      <a:cubicBezTo>
                        <a:pt x="20" y="117"/>
                        <a:pt x="34" y="90"/>
                        <a:pt x="58" y="83"/>
                      </a:cubicBezTo>
                      <a:cubicBezTo>
                        <a:pt x="82" y="75"/>
                        <a:pt x="107" y="74"/>
                        <a:pt x="132" y="103"/>
                      </a:cubicBezTo>
                      <a:cubicBezTo>
                        <a:pt x="156" y="131"/>
                        <a:pt x="173" y="162"/>
                        <a:pt x="173" y="162"/>
                      </a:cubicBezTo>
                      <a:cubicBezTo>
                        <a:pt x="173" y="162"/>
                        <a:pt x="133" y="68"/>
                        <a:pt x="154" y="44"/>
                      </a:cubicBezTo>
                      <a:cubicBezTo>
                        <a:pt x="174" y="20"/>
                        <a:pt x="200" y="0"/>
                        <a:pt x="240" y="22"/>
                      </a:cubicBezTo>
                      <a:cubicBezTo>
                        <a:pt x="279" y="43"/>
                        <a:pt x="288" y="93"/>
                        <a:pt x="266" y="174"/>
                      </a:cubicBezTo>
                      <a:cubicBezTo>
                        <a:pt x="266" y="174"/>
                        <a:pt x="296" y="115"/>
                        <a:pt x="305" y="96"/>
                      </a:cubicBezTo>
                      <a:cubicBezTo>
                        <a:pt x="315" y="76"/>
                        <a:pt x="337" y="67"/>
                        <a:pt x="361" y="96"/>
                      </a:cubicBezTo>
                      <a:cubicBezTo>
                        <a:pt x="385" y="125"/>
                        <a:pt x="356" y="185"/>
                        <a:pt x="274" y="246"/>
                      </a:cubicBezTo>
                      <a:cubicBezTo>
                        <a:pt x="274" y="246"/>
                        <a:pt x="330" y="255"/>
                        <a:pt x="304" y="278"/>
                      </a:cubicBezTo>
                      <a:cubicBezTo>
                        <a:pt x="279" y="302"/>
                        <a:pt x="250" y="290"/>
                        <a:pt x="239" y="299"/>
                      </a:cubicBezTo>
                      <a:cubicBezTo>
                        <a:pt x="227" y="309"/>
                        <a:pt x="162" y="344"/>
                        <a:pt x="163" y="3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5" name="Freeform 683"/>
                <p:cNvSpPr/>
                <p:nvPr/>
              </p:nvSpPr>
              <p:spPr bwMode="auto">
                <a:xfrm>
                  <a:off x="7333" y="1241"/>
                  <a:ext cx="25" cy="62"/>
                </a:xfrm>
                <a:custGeom>
                  <a:avLst/>
                  <a:gdLst>
                    <a:gd name="T0" fmla="*/ 0 w 23"/>
                    <a:gd name="T1" fmla="*/ 0 h 56"/>
                    <a:gd name="T2" fmla="*/ 18 w 23"/>
                    <a:gd name="T3" fmla="*/ 48 h 56"/>
                    <a:gd name="T4" fmla="*/ 0 w 23"/>
                    <a:gd name="T5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" h="56">
                      <a:moveTo>
                        <a:pt x="0" y="0"/>
                      </a:moveTo>
                      <a:cubicBezTo>
                        <a:pt x="0" y="0"/>
                        <a:pt x="13" y="56"/>
                        <a:pt x="18" y="48"/>
                      </a:cubicBezTo>
                      <a:cubicBezTo>
                        <a:pt x="23" y="40"/>
                        <a:pt x="12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6" name="Freeform 684"/>
                <p:cNvSpPr/>
                <p:nvPr/>
              </p:nvSpPr>
              <p:spPr bwMode="auto">
                <a:xfrm>
                  <a:off x="7281" y="1254"/>
                  <a:ext cx="22" cy="24"/>
                </a:xfrm>
                <a:custGeom>
                  <a:avLst/>
                  <a:gdLst>
                    <a:gd name="T0" fmla="*/ 15 w 20"/>
                    <a:gd name="T1" fmla="*/ 2 h 21"/>
                    <a:gd name="T2" fmla="*/ 17 w 20"/>
                    <a:gd name="T3" fmla="*/ 15 h 21"/>
                    <a:gd name="T4" fmla="*/ 5 w 20"/>
                    <a:gd name="T5" fmla="*/ 18 h 21"/>
                    <a:gd name="T6" fmla="*/ 3 w 20"/>
                    <a:gd name="T7" fmla="*/ 6 h 21"/>
                    <a:gd name="T8" fmla="*/ 15 w 20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2"/>
                      </a:moveTo>
                      <a:cubicBezTo>
                        <a:pt x="19" y="5"/>
                        <a:pt x="20" y="10"/>
                        <a:pt x="17" y="15"/>
                      </a:cubicBezTo>
                      <a:cubicBezTo>
                        <a:pt x="15" y="19"/>
                        <a:pt x="9" y="21"/>
                        <a:pt x="5" y="18"/>
                      </a:cubicBezTo>
                      <a:cubicBezTo>
                        <a:pt x="1" y="16"/>
                        <a:pt x="0" y="10"/>
                        <a:pt x="3" y="6"/>
                      </a:cubicBezTo>
                      <a:cubicBezTo>
                        <a:pt x="6" y="1"/>
                        <a:pt x="11" y="0"/>
                        <a:pt x="15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7" name="Freeform 685"/>
                <p:cNvSpPr/>
                <p:nvPr/>
              </p:nvSpPr>
              <p:spPr bwMode="auto">
                <a:xfrm>
                  <a:off x="7309" y="1295"/>
                  <a:ext cx="21" cy="23"/>
                </a:xfrm>
                <a:custGeom>
                  <a:avLst/>
                  <a:gdLst>
                    <a:gd name="T0" fmla="*/ 15 w 19"/>
                    <a:gd name="T1" fmla="*/ 2 h 21"/>
                    <a:gd name="T2" fmla="*/ 17 w 19"/>
                    <a:gd name="T3" fmla="*/ 15 h 21"/>
                    <a:gd name="T4" fmla="*/ 5 w 19"/>
                    <a:gd name="T5" fmla="*/ 19 h 21"/>
                    <a:gd name="T6" fmla="*/ 3 w 19"/>
                    <a:gd name="T7" fmla="*/ 6 h 21"/>
                    <a:gd name="T8" fmla="*/ 15 w 19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1">
                      <a:moveTo>
                        <a:pt x="15" y="2"/>
                      </a:moveTo>
                      <a:cubicBezTo>
                        <a:pt x="18" y="5"/>
                        <a:pt x="19" y="10"/>
                        <a:pt x="17" y="15"/>
                      </a:cubicBezTo>
                      <a:cubicBezTo>
                        <a:pt x="14" y="19"/>
                        <a:pt x="9" y="21"/>
                        <a:pt x="5" y="19"/>
                      </a:cubicBezTo>
                      <a:cubicBezTo>
                        <a:pt x="1" y="16"/>
                        <a:pt x="0" y="11"/>
                        <a:pt x="3" y="6"/>
                      </a:cubicBezTo>
                      <a:cubicBezTo>
                        <a:pt x="5" y="2"/>
                        <a:pt x="11" y="0"/>
                        <a:pt x="15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8" name="Freeform 686"/>
                <p:cNvSpPr/>
                <p:nvPr/>
              </p:nvSpPr>
              <p:spPr bwMode="auto">
                <a:xfrm>
                  <a:off x="7282" y="1288"/>
                  <a:ext cx="22" cy="24"/>
                </a:xfrm>
                <a:custGeom>
                  <a:avLst/>
                  <a:gdLst>
                    <a:gd name="T0" fmla="*/ 15 w 20"/>
                    <a:gd name="T1" fmla="*/ 2 h 21"/>
                    <a:gd name="T2" fmla="*/ 17 w 20"/>
                    <a:gd name="T3" fmla="*/ 14 h 21"/>
                    <a:gd name="T4" fmla="*/ 5 w 20"/>
                    <a:gd name="T5" fmla="*/ 18 h 21"/>
                    <a:gd name="T6" fmla="*/ 3 w 20"/>
                    <a:gd name="T7" fmla="*/ 6 h 21"/>
                    <a:gd name="T8" fmla="*/ 15 w 20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2"/>
                      </a:moveTo>
                      <a:cubicBezTo>
                        <a:pt x="19" y="4"/>
                        <a:pt x="20" y="10"/>
                        <a:pt x="17" y="14"/>
                      </a:cubicBezTo>
                      <a:cubicBezTo>
                        <a:pt x="14" y="19"/>
                        <a:pt x="9" y="21"/>
                        <a:pt x="5" y="18"/>
                      </a:cubicBezTo>
                      <a:cubicBezTo>
                        <a:pt x="1" y="16"/>
                        <a:pt x="0" y="10"/>
                        <a:pt x="3" y="6"/>
                      </a:cubicBezTo>
                      <a:cubicBezTo>
                        <a:pt x="5" y="1"/>
                        <a:pt x="11" y="0"/>
                        <a:pt x="15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9" name="Freeform 687"/>
                <p:cNvSpPr/>
                <p:nvPr/>
              </p:nvSpPr>
              <p:spPr bwMode="auto">
                <a:xfrm>
                  <a:off x="7334" y="1259"/>
                  <a:ext cx="22" cy="23"/>
                </a:xfrm>
                <a:custGeom>
                  <a:avLst/>
                  <a:gdLst>
                    <a:gd name="T0" fmla="*/ 15 w 20"/>
                    <a:gd name="T1" fmla="*/ 2 h 21"/>
                    <a:gd name="T2" fmla="*/ 17 w 20"/>
                    <a:gd name="T3" fmla="*/ 15 h 21"/>
                    <a:gd name="T4" fmla="*/ 5 w 20"/>
                    <a:gd name="T5" fmla="*/ 18 h 21"/>
                    <a:gd name="T6" fmla="*/ 3 w 20"/>
                    <a:gd name="T7" fmla="*/ 6 h 21"/>
                    <a:gd name="T8" fmla="*/ 15 w 20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2"/>
                      </a:moveTo>
                      <a:cubicBezTo>
                        <a:pt x="19" y="5"/>
                        <a:pt x="20" y="10"/>
                        <a:pt x="17" y="15"/>
                      </a:cubicBezTo>
                      <a:cubicBezTo>
                        <a:pt x="14" y="19"/>
                        <a:pt x="9" y="21"/>
                        <a:pt x="5" y="18"/>
                      </a:cubicBezTo>
                      <a:cubicBezTo>
                        <a:pt x="1" y="16"/>
                        <a:pt x="0" y="11"/>
                        <a:pt x="3" y="6"/>
                      </a:cubicBezTo>
                      <a:cubicBezTo>
                        <a:pt x="5" y="2"/>
                        <a:pt x="11" y="0"/>
                        <a:pt x="15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0" name="Freeform 688"/>
                <p:cNvSpPr/>
                <p:nvPr/>
              </p:nvSpPr>
              <p:spPr bwMode="auto">
                <a:xfrm>
                  <a:off x="7376" y="1260"/>
                  <a:ext cx="21" cy="23"/>
                </a:xfrm>
                <a:custGeom>
                  <a:avLst/>
                  <a:gdLst>
                    <a:gd name="T0" fmla="*/ 15 w 20"/>
                    <a:gd name="T1" fmla="*/ 3 h 21"/>
                    <a:gd name="T2" fmla="*/ 17 w 20"/>
                    <a:gd name="T3" fmla="*/ 15 h 21"/>
                    <a:gd name="T4" fmla="*/ 5 w 20"/>
                    <a:gd name="T5" fmla="*/ 19 h 21"/>
                    <a:gd name="T6" fmla="*/ 3 w 20"/>
                    <a:gd name="T7" fmla="*/ 6 h 21"/>
                    <a:gd name="T8" fmla="*/ 15 w 20"/>
                    <a:gd name="T9" fmla="*/ 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3"/>
                      </a:moveTo>
                      <a:cubicBezTo>
                        <a:pt x="19" y="5"/>
                        <a:pt x="20" y="10"/>
                        <a:pt x="17" y="15"/>
                      </a:cubicBezTo>
                      <a:cubicBezTo>
                        <a:pt x="14" y="19"/>
                        <a:pt x="9" y="21"/>
                        <a:pt x="5" y="19"/>
                      </a:cubicBezTo>
                      <a:cubicBezTo>
                        <a:pt x="1" y="16"/>
                        <a:pt x="0" y="11"/>
                        <a:pt x="3" y="6"/>
                      </a:cubicBezTo>
                      <a:cubicBezTo>
                        <a:pt x="6" y="2"/>
                        <a:pt x="11" y="0"/>
                        <a:pt x="15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1" name="Freeform 689"/>
                <p:cNvSpPr/>
                <p:nvPr/>
              </p:nvSpPr>
              <p:spPr bwMode="auto">
                <a:xfrm>
                  <a:off x="7362" y="1297"/>
                  <a:ext cx="21" cy="23"/>
                </a:xfrm>
                <a:custGeom>
                  <a:avLst/>
                  <a:gdLst>
                    <a:gd name="T0" fmla="*/ 14 w 19"/>
                    <a:gd name="T1" fmla="*/ 3 h 21"/>
                    <a:gd name="T2" fmla="*/ 16 w 19"/>
                    <a:gd name="T3" fmla="*/ 15 h 21"/>
                    <a:gd name="T4" fmla="*/ 4 w 19"/>
                    <a:gd name="T5" fmla="*/ 19 h 21"/>
                    <a:gd name="T6" fmla="*/ 2 w 19"/>
                    <a:gd name="T7" fmla="*/ 6 h 21"/>
                    <a:gd name="T8" fmla="*/ 14 w 19"/>
                    <a:gd name="T9" fmla="*/ 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1">
                      <a:moveTo>
                        <a:pt x="14" y="3"/>
                      </a:moveTo>
                      <a:cubicBezTo>
                        <a:pt x="18" y="5"/>
                        <a:pt x="19" y="10"/>
                        <a:pt x="16" y="15"/>
                      </a:cubicBezTo>
                      <a:cubicBezTo>
                        <a:pt x="14" y="19"/>
                        <a:pt x="8" y="21"/>
                        <a:pt x="4" y="19"/>
                      </a:cubicBezTo>
                      <a:cubicBezTo>
                        <a:pt x="1" y="16"/>
                        <a:pt x="0" y="11"/>
                        <a:pt x="2" y="6"/>
                      </a:cubicBezTo>
                      <a:cubicBezTo>
                        <a:pt x="5" y="2"/>
                        <a:pt x="10" y="0"/>
                        <a:pt x="14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2" name="Freeform 690"/>
                <p:cNvSpPr/>
                <p:nvPr/>
              </p:nvSpPr>
              <p:spPr bwMode="auto">
                <a:xfrm>
                  <a:off x="7365" y="1229"/>
                  <a:ext cx="20" cy="23"/>
                </a:xfrm>
                <a:custGeom>
                  <a:avLst/>
                  <a:gdLst>
                    <a:gd name="T0" fmla="*/ 15 w 19"/>
                    <a:gd name="T1" fmla="*/ 2 h 21"/>
                    <a:gd name="T2" fmla="*/ 17 w 19"/>
                    <a:gd name="T3" fmla="*/ 14 h 21"/>
                    <a:gd name="T4" fmla="*/ 5 w 19"/>
                    <a:gd name="T5" fmla="*/ 18 h 21"/>
                    <a:gd name="T6" fmla="*/ 3 w 19"/>
                    <a:gd name="T7" fmla="*/ 6 h 21"/>
                    <a:gd name="T8" fmla="*/ 15 w 19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1">
                      <a:moveTo>
                        <a:pt x="15" y="2"/>
                      </a:moveTo>
                      <a:cubicBezTo>
                        <a:pt x="18" y="4"/>
                        <a:pt x="19" y="10"/>
                        <a:pt x="17" y="14"/>
                      </a:cubicBezTo>
                      <a:cubicBezTo>
                        <a:pt x="14" y="19"/>
                        <a:pt x="9" y="21"/>
                        <a:pt x="5" y="18"/>
                      </a:cubicBezTo>
                      <a:cubicBezTo>
                        <a:pt x="1" y="16"/>
                        <a:pt x="0" y="10"/>
                        <a:pt x="3" y="6"/>
                      </a:cubicBezTo>
                      <a:cubicBezTo>
                        <a:pt x="5" y="1"/>
                        <a:pt x="11" y="0"/>
                        <a:pt x="15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3" name="Freeform 691"/>
                <p:cNvSpPr/>
                <p:nvPr/>
              </p:nvSpPr>
              <p:spPr bwMode="auto">
                <a:xfrm>
                  <a:off x="7336" y="1211"/>
                  <a:ext cx="21" cy="23"/>
                </a:xfrm>
                <a:custGeom>
                  <a:avLst/>
                  <a:gdLst>
                    <a:gd name="T0" fmla="*/ 14 w 19"/>
                    <a:gd name="T1" fmla="*/ 3 h 21"/>
                    <a:gd name="T2" fmla="*/ 16 w 19"/>
                    <a:gd name="T3" fmla="*/ 15 h 21"/>
                    <a:gd name="T4" fmla="*/ 4 w 19"/>
                    <a:gd name="T5" fmla="*/ 19 h 21"/>
                    <a:gd name="T6" fmla="*/ 2 w 19"/>
                    <a:gd name="T7" fmla="*/ 7 h 21"/>
                    <a:gd name="T8" fmla="*/ 14 w 19"/>
                    <a:gd name="T9" fmla="*/ 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1">
                      <a:moveTo>
                        <a:pt x="14" y="3"/>
                      </a:moveTo>
                      <a:cubicBezTo>
                        <a:pt x="18" y="5"/>
                        <a:pt x="19" y="11"/>
                        <a:pt x="16" y="15"/>
                      </a:cubicBezTo>
                      <a:cubicBezTo>
                        <a:pt x="14" y="20"/>
                        <a:pt x="8" y="21"/>
                        <a:pt x="4" y="19"/>
                      </a:cubicBezTo>
                      <a:cubicBezTo>
                        <a:pt x="1" y="17"/>
                        <a:pt x="0" y="11"/>
                        <a:pt x="2" y="7"/>
                      </a:cubicBezTo>
                      <a:cubicBezTo>
                        <a:pt x="5" y="2"/>
                        <a:pt x="10" y="0"/>
                        <a:pt x="14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4" name="Freeform 692"/>
                <p:cNvSpPr/>
                <p:nvPr/>
              </p:nvSpPr>
              <p:spPr bwMode="auto">
                <a:xfrm>
                  <a:off x="7292" y="1222"/>
                  <a:ext cx="22" cy="23"/>
                </a:xfrm>
                <a:custGeom>
                  <a:avLst/>
                  <a:gdLst>
                    <a:gd name="T0" fmla="*/ 15 w 20"/>
                    <a:gd name="T1" fmla="*/ 2 h 21"/>
                    <a:gd name="T2" fmla="*/ 17 w 20"/>
                    <a:gd name="T3" fmla="*/ 15 h 21"/>
                    <a:gd name="T4" fmla="*/ 5 w 20"/>
                    <a:gd name="T5" fmla="*/ 18 h 21"/>
                    <a:gd name="T6" fmla="*/ 3 w 20"/>
                    <a:gd name="T7" fmla="*/ 6 h 21"/>
                    <a:gd name="T8" fmla="*/ 15 w 20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2"/>
                      </a:moveTo>
                      <a:cubicBezTo>
                        <a:pt x="19" y="5"/>
                        <a:pt x="20" y="10"/>
                        <a:pt x="17" y="15"/>
                      </a:cubicBezTo>
                      <a:cubicBezTo>
                        <a:pt x="15" y="19"/>
                        <a:pt x="9" y="21"/>
                        <a:pt x="5" y="18"/>
                      </a:cubicBezTo>
                      <a:cubicBezTo>
                        <a:pt x="1" y="16"/>
                        <a:pt x="0" y="10"/>
                        <a:pt x="3" y="6"/>
                      </a:cubicBezTo>
                      <a:cubicBezTo>
                        <a:pt x="6" y="2"/>
                        <a:pt x="11" y="0"/>
                        <a:pt x="15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5" name="Freeform 693"/>
                <p:cNvSpPr/>
                <p:nvPr/>
              </p:nvSpPr>
              <p:spPr bwMode="auto">
                <a:xfrm>
                  <a:off x="7325" y="1324"/>
                  <a:ext cx="21" cy="23"/>
                </a:xfrm>
                <a:custGeom>
                  <a:avLst/>
                  <a:gdLst>
                    <a:gd name="T0" fmla="*/ 14 w 19"/>
                    <a:gd name="T1" fmla="*/ 2 h 21"/>
                    <a:gd name="T2" fmla="*/ 16 w 19"/>
                    <a:gd name="T3" fmla="*/ 15 h 21"/>
                    <a:gd name="T4" fmla="*/ 4 w 19"/>
                    <a:gd name="T5" fmla="*/ 18 h 21"/>
                    <a:gd name="T6" fmla="*/ 2 w 19"/>
                    <a:gd name="T7" fmla="*/ 6 h 21"/>
                    <a:gd name="T8" fmla="*/ 14 w 19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1">
                      <a:moveTo>
                        <a:pt x="14" y="2"/>
                      </a:moveTo>
                      <a:cubicBezTo>
                        <a:pt x="18" y="5"/>
                        <a:pt x="19" y="10"/>
                        <a:pt x="16" y="15"/>
                      </a:cubicBezTo>
                      <a:cubicBezTo>
                        <a:pt x="14" y="19"/>
                        <a:pt x="8" y="21"/>
                        <a:pt x="4" y="18"/>
                      </a:cubicBezTo>
                      <a:cubicBezTo>
                        <a:pt x="1" y="16"/>
                        <a:pt x="0" y="10"/>
                        <a:pt x="2" y="6"/>
                      </a:cubicBezTo>
                      <a:cubicBezTo>
                        <a:pt x="5" y="1"/>
                        <a:pt x="10" y="0"/>
                        <a:pt x="14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6" name="Freeform 694"/>
                <p:cNvSpPr/>
                <p:nvPr/>
              </p:nvSpPr>
              <p:spPr bwMode="auto">
                <a:xfrm>
                  <a:off x="7307" y="1315"/>
                  <a:ext cx="169" cy="62"/>
                </a:xfrm>
                <a:custGeom>
                  <a:avLst/>
                  <a:gdLst>
                    <a:gd name="T0" fmla="*/ 105 w 155"/>
                    <a:gd name="T1" fmla="*/ 0 h 57"/>
                    <a:gd name="T2" fmla="*/ 87 w 155"/>
                    <a:gd name="T3" fmla="*/ 3 h 57"/>
                    <a:gd name="T4" fmla="*/ 18 w 155"/>
                    <a:gd name="T5" fmla="*/ 57 h 57"/>
                    <a:gd name="T6" fmla="*/ 61 w 155"/>
                    <a:gd name="T7" fmla="*/ 45 h 57"/>
                    <a:gd name="T8" fmla="*/ 87 w 155"/>
                    <a:gd name="T9" fmla="*/ 30 h 57"/>
                    <a:gd name="T10" fmla="*/ 144 w 155"/>
                    <a:gd name="T11" fmla="*/ 10 h 57"/>
                    <a:gd name="T12" fmla="*/ 105 w 155"/>
                    <a:gd name="T13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5" h="57">
                      <a:moveTo>
                        <a:pt x="105" y="0"/>
                      </a:moveTo>
                      <a:cubicBezTo>
                        <a:pt x="98" y="0"/>
                        <a:pt x="91" y="1"/>
                        <a:pt x="87" y="3"/>
                      </a:cubicBezTo>
                      <a:cubicBezTo>
                        <a:pt x="75" y="9"/>
                        <a:pt x="0" y="46"/>
                        <a:pt x="18" y="57"/>
                      </a:cubicBezTo>
                      <a:cubicBezTo>
                        <a:pt x="18" y="57"/>
                        <a:pt x="53" y="54"/>
                        <a:pt x="61" y="45"/>
                      </a:cubicBezTo>
                      <a:cubicBezTo>
                        <a:pt x="69" y="36"/>
                        <a:pt x="67" y="35"/>
                        <a:pt x="87" y="30"/>
                      </a:cubicBezTo>
                      <a:cubicBezTo>
                        <a:pt x="107" y="26"/>
                        <a:pt x="155" y="19"/>
                        <a:pt x="144" y="10"/>
                      </a:cubicBezTo>
                      <a:cubicBezTo>
                        <a:pt x="137" y="4"/>
                        <a:pt x="120" y="0"/>
                        <a:pt x="10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7" name="Freeform 695"/>
                <p:cNvSpPr>
                  <a:spLocks noEditPoints="1"/>
                </p:cNvSpPr>
                <p:nvPr/>
              </p:nvSpPr>
              <p:spPr bwMode="auto">
                <a:xfrm>
                  <a:off x="7244" y="1219"/>
                  <a:ext cx="221" cy="130"/>
                </a:xfrm>
                <a:custGeom>
                  <a:avLst/>
                  <a:gdLst>
                    <a:gd name="T0" fmla="*/ 27 w 202"/>
                    <a:gd name="T1" fmla="*/ 26 h 118"/>
                    <a:gd name="T2" fmla="*/ 37 w 202"/>
                    <a:gd name="T3" fmla="*/ 39 h 118"/>
                    <a:gd name="T4" fmla="*/ 37 w 202"/>
                    <a:gd name="T5" fmla="*/ 38 h 118"/>
                    <a:gd name="T6" fmla="*/ 38 w 202"/>
                    <a:gd name="T7" fmla="*/ 37 h 118"/>
                    <a:gd name="T8" fmla="*/ 28 w 202"/>
                    <a:gd name="T9" fmla="*/ 26 h 118"/>
                    <a:gd name="T10" fmla="*/ 27 w 202"/>
                    <a:gd name="T11" fmla="*/ 26 h 118"/>
                    <a:gd name="T12" fmla="*/ 116 w 202"/>
                    <a:gd name="T13" fmla="*/ 91 h 118"/>
                    <a:gd name="T14" fmla="*/ 112 w 202"/>
                    <a:gd name="T15" fmla="*/ 90 h 118"/>
                    <a:gd name="T16" fmla="*/ 110 w 202"/>
                    <a:gd name="T17" fmla="*/ 77 h 118"/>
                    <a:gd name="T18" fmla="*/ 118 w 202"/>
                    <a:gd name="T19" fmla="*/ 72 h 118"/>
                    <a:gd name="T20" fmla="*/ 122 w 202"/>
                    <a:gd name="T21" fmla="*/ 74 h 118"/>
                    <a:gd name="T22" fmla="*/ 124 w 202"/>
                    <a:gd name="T23" fmla="*/ 86 h 118"/>
                    <a:gd name="T24" fmla="*/ 116 w 202"/>
                    <a:gd name="T25" fmla="*/ 91 h 118"/>
                    <a:gd name="T26" fmla="*/ 135 w 202"/>
                    <a:gd name="T27" fmla="*/ 0 h 118"/>
                    <a:gd name="T28" fmla="*/ 129 w 202"/>
                    <a:gd name="T29" fmla="*/ 39 h 118"/>
                    <a:gd name="T30" fmla="*/ 131 w 202"/>
                    <a:gd name="T31" fmla="*/ 38 h 118"/>
                    <a:gd name="T32" fmla="*/ 135 w 202"/>
                    <a:gd name="T33" fmla="*/ 40 h 118"/>
                    <a:gd name="T34" fmla="*/ 137 w 202"/>
                    <a:gd name="T35" fmla="*/ 52 h 118"/>
                    <a:gd name="T36" fmla="*/ 129 w 202"/>
                    <a:gd name="T37" fmla="*/ 57 h 118"/>
                    <a:gd name="T38" fmla="*/ 125 w 202"/>
                    <a:gd name="T39" fmla="*/ 56 h 118"/>
                    <a:gd name="T40" fmla="*/ 121 w 202"/>
                    <a:gd name="T41" fmla="*/ 64 h 118"/>
                    <a:gd name="T42" fmla="*/ 119 w 202"/>
                    <a:gd name="T43" fmla="*/ 65 h 118"/>
                    <a:gd name="T44" fmla="*/ 113 w 202"/>
                    <a:gd name="T45" fmla="*/ 28 h 118"/>
                    <a:gd name="T46" fmla="*/ 100 w 202"/>
                    <a:gd name="T47" fmla="*/ 85 h 118"/>
                    <a:gd name="T48" fmla="*/ 99 w 202"/>
                    <a:gd name="T49" fmla="*/ 85 h 118"/>
                    <a:gd name="T50" fmla="*/ 50 w 202"/>
                    <a:gd name="T51" fmla="*/ 48 h 118"/>
                    <a:gd name="T52" fmla="*/ 45 w 202"/>
                    <a:gd name="T53" fmla="*/ 51 h 118"/>
                    <a:gd name="T54" fmla="*/ 63 w 202"/>
                    <a:gd name="T55" fmla="*/ 73 h 118"/>
                    <a:gd name="T56" fmla="*/ 70 w 202"/>
                    <a:gd name="T57" fmla="*/ 70 h 118"/>
                    <a:gd name="T58" fmla="*/ 74 w 202"/>
                    <a:gd name="T59" fmla="*/ 71 h 118"/>
                    <a:gd name="T60" fmla="*/ 76 w 202"/>
                    <a:gd name="T61" fmla="*/ 84 h 118"/>
                    <a:gd name="T62" fmla="*/ 68 w 202"/>
                    <a:gd name="T63" fmla="*/ 89 h 118"/>
                    <a:gd name="T64" fmla="*/ 64 w 202"/>
                    <a:gd name="T65" fmla="*/ 88 h 118"/>
                    <a:gd name="T66" fmla="*/ 60 w 202"/>
                    <a:gd name="T67" fmla="*/ 83 h 118"/>
                    <a:gd name="T68" fmla="*/ 8 w 202"/>
                    <a:gd name="T69" fmla="*/ 95 h 118"/>
                    <a:gd name="T70" fmla="*/ 76 w 202"/>
                    <a:gd name="T71" fmla="*/ 101 h 118"/>
                    <a:gd name="T72" fmla="*/ 42 w 202"/>
                    <a:gd name="T73" fmla="*/ 116 h 118"/>
                    <a:gd name="T74" fmla="*/ 45 w 202"/>
                    <a:gd name="T75" fmla="*/ 118 h 118"/>
                    <a:gd name="T76" fmla="*/ 61 w 202"/>
                    <a:gd name="T77" fmla="*/ 117 h 118"/>
                    <a:gd name="T78" fmla="*/ 76 w 202"/>
                    <a:gd name="T79" fmla="*/ 111 h 118"/>
                    <a:gd name="T80" fmla="*/ 76 w 202"/>
                    <a:gd name="T81" fmla="*/ 101 h 118"/>
                    <a:gd name="T82" fmla="*/ 84 w 202"/>
                    <a:gd name="T83" fmla="*/ 96 h 118"/>
                    <a:gd name="T84" fmla="*/ 88 w 202"/>
                    <a:gd name="T85" fmla="*/ 97 h 118"/>
                    <a:gd name="T86" fmla="*/ 92 w 202"/>
                    <a:gd name="T87" fmla="*/ 105 h 118"/>
                    <a:gd name="T88" fmla="*/ 101 w 202"/>
                    <a:gd name="T89" fmla="*/ 102 h 118"/>
                    <a:gd name="T90" fmla="*/ 101 w 202"/>
                    <a:gd name="T91" fmla="*/ 102 h 118"/>
                    <a:gd name="T92" fmla="*/ 201 w 202"/>
                    <a:gd name="T93" fmla="*/ 33 h 118"/>
                    <a:gd name="T94" fmla="*/ 201 w 202"/>
                    <a:gd name="T95" fmla="*/ 32 h 118"/>
                    <a:gd name="T96" fmla="*/ 169 w 202"/>
                    <a:gd name="T97" fmla="*/ 54 h 118"/>
                    <a:gd name="T98" fmla="*/ 139 w 202"/>
                    <a:gd name="T99" fmla="*/ 75 h 118"/>
                    <a:gd name="T100" fmla="*/ 140 w 202"/>
                    <a:gd name="T101" fmla="*/ 73 h 118"/>
                    <a:gd name="T102" fmla="*/ 196 w 202"/>
                    <a:gd name="T103" fmla="*/ 2 h 118"/>
                    <a:gd name="T104" fmla="*/ 195 w 202"/>
                    <a:gd name="T105" fmla="*/ 0 h 118"/>
                    <a:gd name="T106" fmla="*/ 142 w 202"/>
                    <a:gd name="T107" fmla="*/ 58 h 118"/>
                    <a:gd name="T108" fmla="*/ 135 w 202"/>
                    <a:gd name="T109" fmla="*/ 1 h 118"/>
                    <a:gd name="T110" fmla="*/ 135 w 202"/>
                    <a:gd name="T111" fmla="*/ 0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02" h="118">
                      <a:moveTo>
                        <a:pt x="27" y="26"/>
                      </a:moveTo>
                      <a:cubicBezTo>
                        <a:pt x="27" y="26"/>
                        <a:pt x="31" y="32"/>
                        <a:pt x="37" y="39"/>
                      </a:cubicBezTo>
                      <a:cubicBezTo>
                        <a:pt x="37" y="39"/>
                        <a:pt x="37" y="38"/>
                        <a:pt x="37" y="38"/>
                      </a:cubicBezTo>
                      <a:cubicBezTo>
                        <a:pt x="37" y="37"/>
                        <a:pt x="38" y="37"/>
                        <a:pt x="38" y="37"/>
                      </a:cubicBezTo>
                      <a:cubicBezTo>
                        <a:pt x="33" y="32"/>
                        <a:pt x="29" y="28"/>
                        <a:pt x="28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moveTo>
                        <a:pt x="116" y="91"/>
                      </a:moveTo>
                      <a:cubicBezTo>
                        <a:pt x="115" y="91"/>
                        <a:pt x="114" y="90"/>
                        <a:pt x="112" y="90"/>
                      </a:cubicBezTo>
                      <a:cubicBezTo>
                        <a:pt x="109" y="87"/>
                        <a:pt x="108" y="82"/>
                        <a:pt x="110" y="77"/>
                      </a:cubicBezTo>
                      <a:cubicBezTo>
                        <a:pt x="112" y="74"/>
                        <a:pt x="115" y="72"/>
                        <a:pt x="118" y="72"/>
                      </a:cubicBezTo>
                      <a:cubicBezTo>
                        <a:pt x="120" y="72"/>
                        <a:pt x="121" y="73"/>
                        <a:pt x="122" y="74"/>
                      </a:cubicBezTo>
                      <a:cubicBezTo>
                        <a:pt x="126" y="76"/>
                        <a:pt x="127" y="81"/>
                        <a:pt x="124" y="86"/>
                      </a:cubicBezTo>
                      <a:cubicBezTo>
                        <a:pt x="123" y="89"/>
                        <a:pt x="119" y="91"/>
                        <a:pt x="116" y="91"/>
                      </a:cubicBezTo>
                      <a:moveTo>
                        <a:pt x="135" y="0"/>
                      </a:moveTo>
                      <a:cubicBezTo>
                        <a:pt x="135" y="0"/>
                        <a:pt x="133" y="20"/>
                        <a:pt x="129" y="39"/>
                      </a:cubicBezTo>
                      <a:cubicBezTo>
                        <a:pt x="130" y="38"/>
                        <a:pt x="130" y="38"/>
                        <a:pt x="131" y="38"/>
                      </a:cubicBezTo>
                      <a:cubicBezTo>
                        <a:pt x="132" y="38"/>
                        <a:pt x="134" y="39"/>
                        <a:pt x="135" y="40"/>
                      </a:cubicBezTo>
                      <a:cubicBezTo>
                        <a:pt x="139" y="42"/>
                        <a:pt x="140" y="47"/>
                        <a:pt x="137" y="52"/>
                      </a:cubicBezTo>
                      <a:cubicBezTo>
                        <a:pt x="135" y="55"/>
                        <a:pt x="132" y="57"/>
                        <a:pt x="129" y="57"/>
                      </a:cubicBezTo>
                      <a:cubicBezTo>
                        <a:pt x="128" y="57"/>
                        <a:pt x="126" y="56"/>
                        <a:pt x="125" y="56"/>
                      </a:cubicBezTo>
                      <a:cubicBezTo>
                        <a:pt x="124" y="60"/>
                        <a:pt x="122" y="63"/>
                        <a:pt x="121" y="64"/>
                      </a:cubicBezTo>
                      <a:cubicBezTo>
                        <a:pt x="120" y="65"/>
                        <a:pt x="120" y="65"/>
                        <a:pt x="119" y="65"/>
                      </a:cubicBezTo>
                      <a:cubicBezTo>
                        <a:pt x="115" y="65"/>
                        <a:pt x="113" y="45"/>
                        <a:pt x="113" y="28"/>
                      </a:cubicBezTo>
                      <a:cubicBezTo>
                        <a:pt x="109" y="49"/>
                        <a:pt x="101" y="80"/>
                        <a:pt x="100" y="85"/>
                      </a:cubicBezTo>
                      <a:cubicBezTo>
                        <a:pt x="100" y="85"/>
                        <a:pt x="100" y="85"/>
                        <a:pt x="99" y="85"/>
                      </a:cubicBezTo>
                      <a:cubicBezTo>
                        <a:pt x="94" y="85"/>
                        <a:pt x="69" y="65"/>
                        <a:pt x="50" y="48"/>
                      </a:cubicBezTo>
                      <a:cubicBezTo>
                        <a:pt x="49" y="49"/>
                        <a:pt x="47" y="51"/>
                        <a:pt x="45" y="51"/>
                      </a:cubicBezTo>
                      <a:cubicBezTo>
                        <a:pt x="52" y="59"/>
                        <a:pt x="58" y="68"/>
                        <a:pt x="63" y="73"/>
                      </a:cubicBezTo>
                      <a:cubicBezTo>
                        <a:pt x="65" y="71"/>
                        <a:pt x="67" y="70"/>
                        <a:pt x="70" y="70"/>
                      </a:cubicBezTo>
                      <a:cubicBezTo>
                        <a:pt x="71" y="70"/>
                        <a:pt x="72" y="71"/>
                        <a:pt x="74" y="71"/>
                      </a:cubicBezTo>
                      <a:cubicBezTo>
                        <a:pt x="77" y="74"/>
                        <a:pt x="78" y="79"/>
                        <a:pt x="76" y="84"/>
                      </a:cubicBezTo>
                      <a:cubicBezTo>
                        <a:pt x="74" y="87"/>
                        <a:pt x="71" y="89"/>
                        <a:pt x="68" y="89"/>
                      </a:cubicBezTo>
                      <a:cubicBezTo>
                        <a:pt x="66" y="89"/>
                        <a:pt x="65" y="88"/>
                        <a:pt x="64" y="88"/>
                      </a:cubicBezTo>
                      <a:cubicBezTo>
                        <a:pt x="62" y="87"/>
                        <a:pt x="61" y="85"/>
                        <a:pt x="60" y="83"/>
                      </a:cubicBezTo>
                      <a:cubicBezTo>
                        <a:pt x="45" y="87"/>
                        <a:pt x="13" y="92"/>
                        <a:pt x="8" y="95"/>
                      </a:cubicBezTo>
                      <a:cubicBezTo>
                        <a:pt x="0" y="98"/>
                        <a:pt x="76" y="101"/>
                        <a:pt x="76" y="101"/>
                      </a:cubicBezTo>
                      <a:cubicBezTo>
                        <a:pt x="76" y="101"/>
                        <a:pt x="48" y="111"/>
                        <a:pt x="42" y="116"/>
                      </a:cubicBezTo>
                      <a:cubicBezTo>
                        <a:pt x="40" y="118"/>
                        <a:pt x="42" y="118"/>
                        <a:pt x="45" y="118"/>
                      </a:cubicBezTo>
                      <a:cubicBezTo>
                        <a:pt x="51" y="118"/>
                        <a:pt x="61" y="117"/>
                        <a:pt x="61" y="117"/>
                      </a:cubicBezTo>
                      <a:cubicBezTo>
                        <a:pt x="76" y="111"/>
                        <a:pt x="76" y="111"/>
                        <a:pt x="76" y="111"/>
                      </a:cubicBezTo>
                      <a:cubicBezTo>
                        <a:pt x="74" y="108"/>
                        <a:pt x="74" y="104"/>
                        <a:pt x="76" y="101"/>
                      </a:cubicBezTo>
                      <a:cubicBezTo>
                        <a:pt x="78" y="98"/>
                        <a:pt x="81" y="96"/>
                        <a:pt x="84" y="96"/>
                      </a:cubicBezTo>
                      <a:cubicBezTo>
                        <a:pt x="86" y="96"/>
                        <a:pt x="87" y="96"/>
                        <a:pt x="88" y="97"/>
                      </a:cubicBezTo>
                      <a:cubicBezTo>
                        <a:pt x="91" y="99"/>
                        <a:pt x="92" y="102"/>
                        <a:pt x="92" y="105"/>
                      </a:cubicBezTo>
                      <a:cubicBezTo>
                        <a:pt x="101" y="102"/>
                        <a:pt x="101" y="102"/>
                        <a:pt x="101" y="102"/>
                      </a:cubicBezTo>
                      <a:cubicBezTo>
                        <a:pt x="101" y="102"/>
                        <a:pt x="101" y="102"/>
                        <a:pt x="101" y="102"/>
                      </a:cubicBezTo>
                      <a:cubicBezTo>
                        <a:pt x="116" y="102"/>
                        <a:pt x="196" y="41"/>
                        <a:pt x="201" y="33"/>
                      </a:cubicBezTo>
                      <a:cubicBezTo>
                        <a:pt x="202" y="33"/>
                        <a:pt x="202" y="32"/>
                        <a:pt x="201" y="32"/>
                      </a:cubicBezTo>
                      <a:cubicBezTo>
                        <a:pt x="199" y="32"/>
                        <a:pt x="184" y="43"/>
                        <a:pt x="169" y="54"/>
                      </a:cubicBezTo>
                      <a:cubicBezTo>
                        <a:pt x="154" y="64"/>
                        <a:pt x="140" y="75"/>
                        <a:pt x="139" y="75"/>
                      </a:cubicBezTo>
                      <a:cubicBezTo>
                        <a:pt x="139" y="75"/>
                        <a:pt x="139" y="75"/>
                        <a:pt x="140" y="73"/>
                      </a:cubicBezTo>
                      <a:cubicBezTo>
                        <a:pt x="153" y="62"/>
                        <a:pt x="191" y="13"/>
                        <a:pt x="196" y="2"/>
                      </a:cubicBezTo>
                      <a:cubicBezTo>
                        <a:pt x="196" y="1"/>
                        <a:pt x="196" y="0"/>
                        <a:pt x="195" y="0"/>
                      </a:cubicBezTo>
                      <a:cubicBezTo>
                        <a:pt x="191" y="0"/>
                        <a:pt x="142" y="58"/>
                        <a:pt x="142" y="58"/>
                      </a:cubicBezTo>
                      <a:cubicBezTo>
                        <a:pt x="142" y="58"/>
                        <a:pt x="134" y="11"/>
                        <a:pt x="135" y="1"/>
                      </a:cubicBezTo>
                      <a:cubicBezTo>
                        <a:pt x="135" y="0"/>
                        <a:pt x="135" y="0"/>
                        <a:pt x="13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8" name="Freeform 696"/>
                <p:cNvSpPr/>
                <p:nvPr/>
              </p:nvSpPr>
              <p:spPr bwMode="auto">
                <a:xfrm>
                  <a:off x="7285" y="1260"/>
                  <a:ext cx="14" cy="15"/>
                </a:xfrm>
                <a:custGeom>
                  <a:avLst/>
                  <a:gdLst>
                    <a:gd name="T0" fmla="*/ 1 w 13"/>
                    <a:gd name="T1" fmla="*/ 0 h 14"/>
                    <a:gd name="T2" fmla="*/ 0 w 13"/>
                    <a:gd name="T3" fmla="*/ 1 h 14"/>
                    <a:gd name="T4" fmla="*/ 0 w 13"/>
                    <a:gd name="T5" fmla="*/ 2 h 14"/>
                    <a:gd name="T6" fmla="*/ 8 w 13"/>
                    <a:gd name="T7" fmla="*/ 14 h 14"/>
                    <a:gd name="T8" fmla="*/ 13 w 13"/>
                    <a:gd name="T9" fmla="*/ 11 h 14"/>
                    <a:gd name="T10" fmla="*/ 1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2" y="6"/>
                        <a:pt x="5" y="10"/>
                        <a:pt x="8" y="14"/>
                      </a:cubicBezTo>
                      <a:cubicBezTo>
                        <a:pt x="10" y="14"/>
                        <a:pt x="12" y="12"/>
                        <a:pt x="13" y="11"/>
                      </a:cubicBezTo>
                      <a:cubicBezTo>
                        <a:pt x="9" y="7"/>
                        <a:pt x="5" y="3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9" name="Freeform 697"/>
                <p:cNvSpPr/>
                <p:nvPr/>
              </p:nvSpPr>
              <p:spPr bwMode="auto">
                <a:xfrm>
                  <a:off x="7310" y="1296"/>
                  <a:ext cx="20" cy="21"/>
                </a:xfrm>
                <a:custGeom>
                  <a:avLst/>
                  <a:gdLst>
                    <a:gd name="T0" fmla="*/ 10 w 18"/>
                    <a:gd name="T1" fmla="*/ 0 h 19"/>
                    <a:gd name="T2" fmla="*/ 3 w 18"/>
                    <a:gd name="T3" fmla="*/ 3 h 19"/>
                    <a:gd name="T4" fmla="*/ 9 w 18"/>
                    <a:gd name="T5" fmla="*/ 9 h 19"/>
                    <a:gd name="T6" fmla="*/ 0 w 18"/>
                    <a:gd name="T7" fmla="*/ 13 h 19"/>
                    <a:gd name="T8" fmla="*/ 4 w 18"/>
                    <a:gd name="T9" fmla="*/ 18 h 19"/>
                    <a:gd name="T10" fmla="*/ 8 w 18"/>
                    <a:gd name="T11" fmla="*/ 19 h 19"/>
                    <a:gd name="T12" fmla="*/ 16 w 18"/>
                    <a:gd name="T13" fmla="*/ 14 h 19"/>
                    <a:gd name="T14" fmla="*/ 14 w 18"/>
                    <a:gd name="T15" fmla="*/ 1 h 19"/>
                    <a:gd name="T16" fmla="*/ 10 w 18"/>
                    <a:gd name="T1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19">
                      <a:moveTo>
                        <a:pt x="10" y="0"/>
                      </a:moveTo>
                      <a:cubicBezTo>
                        <a:pt x="7" y="0"/>
                        <a:pt x="5" y="1"/>
                        <a:pt x="3" y="3"/>
                      </a:cubicBezTo>
                      <a:cubicBezTo>
                        <a:pt x="6" y="7"/>
                        <a:pt x="8" y="9"/>
                        <a:pt x="9" y="9"/>
                      </a:cubicBezTo>
                      <a:cubicBezTo>
                        <a:pt x="10" y="10"/>
                        <a:pt x="6" y="12"/>
                        <a:pt x="0" y="13"/>
                      </a:cubicBezTo>
                      <a:cubicBezTo>
                        <a:pt x="1" y="15"/>
                        <a:pt x="2" y="17"/>
                        <a:pt x="4" y="18"/>
                      </a:cubicBezTo>
                      <a:cubicBezTo>
                        <a:pt x="5" y="18"/>
                        <a:pt x="6" y="19"/>
                        <a:pt x="8" y="19"/>
                      </a:cubicBezTo>
                      <a:cubicBezTo>
                        <a:pt x="11" y="19"/>
                        <a:pt x="14" y="17"/>
                        <a:pt x="16" y="14"/>
                      </a:cubicBezTo>
                      <a:cubicBezTo>
                        <a:pt x="18" y="9"/>
                        <a:pt x="17" y="4"/>
                        <a:pt x="14" y="1"/>
                      </a:cubicBezTo>
                      <a:cubicBezTo>
                        <a:pt x="12" y="1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0" name="Freeform 698"/>
                <p:cNvSpPr/>
                <p:nvPr/>
              </p:nvSpPr>
              <p:spPr bwMode="auto">
                <a:xfrm>
                  <a:off x="7381" y="1261"/>
                  <a:ext cx="16" cy="21"/>
                </a:xfrm>
                <a:custGeom>
                  <a:avLst/>
                  <a:gdLst>
                    <a:gd name="T0" fmla="*/ 6 w 15"/>
                    <a:gd name="T1" fmla="*/ 0 h 19"/>
                    <a:gd name="T2" fmla="*/ 4 w 15"/>
                    <a:gd name="T3" fmla="*/ 1 h 19"/>
                    <a:gd name="T4" fmla="*/ 0 w 15"/>
                    <a:gd name="T5" fmla="*/ 18 h 19"/>
                    <a:gd name="T6" fmla="*/ 4 w 15"/>
                    <a:gd name="T7" fmla="*/ 19 h 19"/>
                    <a:gd name="T8" fmla="*/ 12 w 15"/>
                    <a:gd name="T9" fmla="*/ 14 h 19"/>
                    <a:gd name="T10" fmla="*/ 10 w 15"/>
                    <a:gd name="T11" fmla="*/ 2 h 19"/>
                    <a:gd name="T12" fmla="*/ 6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6" y="0"/>
                      </a:moveTo>
                      <a:cubicBezTo>
                        <a:pt x="5" y="0"/>
                        <a:pt x="5" y="0"/>
                        <a:pt x="4" y="1"/>
                      </a:cubicBezTo>
                      <a:cubicBezTo>
                        <a:pt x="3" y="7"/>
                        <a:pt x="1" y="13"/>
                        <a:pt x="0" y="18"/>
                      </a:cubicBezTo>
                      <a:cubicBezTo>
                        <a:pt x="1" y="18"/>
                        <a:pt x="3" y="19"/>
                        <a:pt x="4" y="19"/>
                      </a:cubicBezTo>
                      <a:cubicBezTo>
                        <a:pt x="7" y="19"/>
                        <a:pt x="10" y="17"/>
                        <a:pt x="12" y="14"/>
                      </a:cubicBezTo>
                      <a:cubicBezTo>
                        <a:pt x="15" y="9"/>
                        <a:pt x="14" y="4"/>
                        <a:pt x="10" y="2"/>
                      </a:cubicBezTo>
                      <a:cubicBezTo>
                        <a:pt x="9" y="1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1" name="Freeform 699"/>
                <p:cNvSpPr/>
                <p:nvPr/>
              </p:nvSpPr>
              <p:spPr bwMode="auto">
                <a:xfrm>
                  <a:off x="7362" y="1298"/>
                  <a:ext cx="21" cy="21"/>
                </a:xfrm>
                <a:custGeom>
                  <a:avLst/>
                  <a:gdLst>
                    <a:gd name="T0" fmla="*/ 10 w 19"/>
                    <a:gd name="T1" fmla="*/ 0 h 19"/>
                    <a:gd name="T2" fmla="*/ 2 w 19"/>
                    <a:gd name="T3" fmla="*/ 5 h 19"/>
                    <a:gd name="T4" fmla="*/ 4 w 19"/>
                    <a:gd name="T5" fmla="*/ 18 h 19"/>
                    <a:gd name="T6" fmla="*/ 8 w 19"/>
                    <a:gd name="T7" fmla="*/ 19 h 19"/>
                    <a:gd name="T8" fmla="*/ 16 w 19"/>
                    <a:gd name="T9" fmla="*/ 14 h 19"/>
                    <a:gd name="T10" fmla="*/ 14 w 19"/>
                    <a:gd name="T11" fmla="*/ 2 h 19"/>
                    <a:gd name="T12" fmla="*/ 10 w 19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9">
                      <a:moveTo>
                        <a:pt x="10" y="0"/>
                      </a:moveTo>
                      <a:cubicBezTo>
                        <a:pt x="7" y="0"/>
                        <a:pt x="4" y="2"/>
                        <a:pt x="2" y="5"/>
                      </a:cubicBezTo>
                      <a:cubicBezTo>
                        <a:pt x="0" y="10"/>
                        <a:pt x="1" y="15"/>
                        <a:pt x="4" y="18"/>
                      </a:cubicBezTo>
                      <a:cubicBezTo>
                        <a:pt x="6" y="18"/>
                        <a:pt x="7" y="19"/>
                        <a:pt x="8" y="19"/>
                      </a:cubicBezTo>
                      <a:cubicBezTo>
                        <a:pt x="11" y="19"/>
                        <a:pt x="15" y="17"/>
                        <a:pt x="16" y="14"/>
                      </a:cubicBezTo>
                      <a:cubicBezTo>
                        <a:pt x="19" y="9"/>
                        <a:pt x="18" y="4"/>
                        <a:pt x="14" y="2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2" name="Freeform 700"/>
                <p:cNvSpPr/>
                <p:nvPr/>
              </p:nvSpPr>
              <p:spPr bwMode="auto">
                <a:xfrm>
                  <a:off x="7325" y="1325"/>
                  <a:ext cx="20" cy="16"/>
                </a:xfrm>
                <a:custGeom>
                  <a:avLst/>
                  <a:gdLst>
                    <a:gd name="T0" fmla="*/ 10 w 18"/>
                    <a:gd name="T1" fmla="*/ 0 h 15"/>
                    <a:gd name="T2" fmla="*/ 2 w 18"/>
                    <a:gd name="T3" fmla="*/ 5 h 15"/>
                    <a:gd name="T4" fmla="*/ 2 w 18"/>
                    <a:gd name="T5" fmla="*/ 15 h 15"/>
                    <a:gd name="T6" fmla="*/ 18 w 18"/>
                    <a:gd name="T7" fmla="*/ 9 h 15"/>
                    <a:gd name="T8" fmla="*/ 14 w 18"/>
                    <a:gd name="T9" fmla="*/ 1 h 15"/>
                    <a:gd name="T10" fmla="*/ 10 w 18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5">
                      <a:moveTo>
                        <a:pt x="10" y="0"/>
                      </a:moveTo>
                      <a:cubicBezTo>
                        <a:pt x="7" y="0"/>
                        <a:pt x="4" y="2"/>
                        <a:pt x="2" y="5"/>
                      </a:cubicBezTo>
                      <a:cubicBezTo>
                        <a:pt x="0" y="8"/>
                        <a:pt x="0" y="12"/>
                        <a:pt x="2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6"/>
                        <a:pt x="17" y="3"/>
                        <a:pt x="14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3" name="Freeform 701"/>
                <p:cNvSpPr>
                  <a:spLocks noEditPoints="1"/>
                </p:cNvSpPr>
                <p:nvPr/>
              </p:nvSpPr>
              <p:spPr bwMode="auto">
                <a:xfrm>
                  <a:off x="7368" y="1227"/>
                  <a:ext cx="4" cy="23"/>
                </a:xfrm>
                <a:custGeom>
                  <a:avLst/>
                  <a:gdLst>
                    <a:gd name="T0" fmla="*/ 0 w 4"/>
                    <a:gd name="T1" fmla="*/ 19 h 21"/>
                    <a:gd name="T2" fmla="*/ 0 w 4"/>
                    <a:gd name="T3" fmla="*/ 21 h 21"/>
                    <a:gd name="T4" fmla="*/ 1 w 4"/>
                    <a:gd name="T5" fmla="*/ 19 h 21"/>
                    <a:gd name="T6" fmla="*/ 0 w 4"/>
                    <a:gd name="T7" fmla="*/ 19 h 21"/>
                    <a:gd name="T8" fmla="*/ 4 w 4"/>
                    <a:gd name="T9" fmla="*/ 0 h 21"/>
                    <a:gd name="T10" fmla="*/ 3 w 4"/>
                    <a:gd name="T11" fmla="*/ 2 h 21"/>
                    <a:gd name="T12" fmla="*/ 2 w 4"/>
                    <a:gd name="T13" fmla="*/ 5 h 21"/>
                    <a:gd name="T14" fmla="*/ 4 w 4"/>
                    <a:gd name="T15" fmla="*/ 4 h 21"/>
                    <a:gd name="T16" fmla="*/ 4 w 4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1">
                      <a:moveTo>
                        <a:pt x="0" y="19"/>
                      </a:moveTo>
                      <a:cubicBezTo>
                        <a:pt x="0" y="20"/>
                        <a:pt x="0" y="20"/>
                        <a:pt x="0" y="21"/>
                      </a:cubicBezTo>
                      <a:cubicBezTo>
                        <a:pt x="0" y="20"/>
                        <a:pt x="1" y="20"/>
                        <a:pt x="1" y="19"/>
                      </a:cubicBezTo>
                      <a:cubicBezTo>
                        <a:pt x="1" y="19"/>
                        <a:pt x="1" y="19"/>
                        <a:pt x="0" y="19"/>
                      </a:cubicBezTo>
                      <a:moveTo>
                        <a:pt x="4" y="0"/>
                      </a:moveTo>
                      <a:cubicBezTo>
                        <a:pt x="4" y="0"/>
                        <a:pt x="4" y="1"/>
                        <a:pt x="3" y="2"/>
                      </a:cubicBezTo>
                      <a:cubicBezTo>
                        <a:pt x="3" y="3"/>
                        <a:pt x="3" y="4"/>
                        <a:pt x="2" y="5"/>
                      </a:cubicBezTo>
                      <a:cubicBezTo>
                        <a:pt x="3" y="4"/>
                        <a:pt x="3" y="4"/>
                        <a:pt x="4" y="4"/>
                      </a:cubicBezTo>
                      <a:cubicBezTo>
                        <a:pt x="4" y="2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4" name="Freeform 702"/>
                <p:cNvSpPr/>
                <p:nvPr/>
              </p:nvSpPr>
              <p:spPr bwMode="auto">
                <a:xfrm>
                  <a:off x="7368" y="1231"/>
                  <a:ext cx="4" cy="17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0 w 4"/>
                    <a:gd name="T5" fmla="*/ 15 h 15"/>
                    <a:gd name="T6" fmla="*/ 1 w 4"/>
                    <a:gd name="T7" fmla="*/ 15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1" y="4"/>
                        <a:pt x="1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9"/>
                        <a:pt x="3" y="3"/>
                        <a:pt x="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5" name="Freeform 703"/>
                <p:cNvSpPr/>
                <p:nvPr/>
              </p:nvSpPr>
              <p:spPr bwMode="auto">
                <a:xfrm>
                  <a:off x="7465" y="1139"/>
                  <a:ext cx="65" cy="100"/>
                </a:xfrm>
                <a:custGeom>
                  <a:avLst/>
                  <a:gdLst>
                    <a:gd name="T0" fmla="*/ 31 w 59"/>
                    <a:gd name="T1" fmla="*/ 0 h 91"/>
                    <a:gd name="T2" fmla="*/ 34 w 59"/>
                    <a:gd name="T3" fmla="*/ 41 h 91"/>
                    <a:gd name="T4" fmla="*/ 2 w 59"/>
                    <a:gd name="T5" fmla="*/ 83 h 91"/>
                    <a:gd name="T6" fmla="*/ 5 w 59"/>
                    <a:gd name="T7" fmla="*/ 91 h 91"/>
                    <a:gd name="T8" fmla="*/ 25 w 59"/>
                    <a:gd name="T9" fmla="*/ 83 h 91"/>
                    <a:gd name="T10" fmla="*/ 58 w 59"/>
                    <a:gd name="T11" fmla="*/ 20 h 91"/>
                    <a:gd name="T12" fmla="*/ 31 w 59"/>
                    <a:gd name="T13" fmla="*/ 0 h 91"/>
                    <a:gd name="T14" fmla="*/ 31 w 59"/>
                    <a:gd name="T15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" h="91">
                      <a:moveTo>
                        <a:pt x="31" y="0"/>
                      </a:moveTo>
                      <a:cubicBezTo>
                        <a:pt x="17" y="0"/>
                        <a:pt x="35" y="25"/>
                        <a:pt x="34" y="41"/>
                      </a:cubicBezTo>
                      <a:cubicBezTo>
                        <a:pt x="32" y="57"/>
                        <a:pt x="8" y="70"/>
                        <a:pt x="2" y="83"/>
                      </a:cubicBezTo>
                      <a:cubicBezTo>
                        <a:pt x="0" y="89"/>
                        <a:pt x="1" y="91"/>
                        <a:pt x="5" y="91"/>
                      </a:cubicBezTo>
                      <a:cubicBezTo>
                        <a:pt x="9" y="91"/>
                        <a:pt x="17" y="87"/>
                        <a:pt x="25" y="83"/>
                      </a:cubicBezTo>
                      <a:cubicBezTo>
                        <a:pt x="38" y="74"/>
                        <a:pt x="59" y="37"/>
                        <a:pt x="58" y="20"/>
                      </a:cubicBezTo>
                      <a:cubicBezTo>
                        <a:pt x="57" y="3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6" name="Freeform 704"/>
                <p:cNvSpPr/>
                <p:nvPr/>
              </p:nvSpPr>
              <p:spPr bwMode="auto">
                <a:xfrm>
                  <a:off x="7138" y="1316"/>
                  <a:ext cx="159" cy="53"/>
                </a:xfrm>
                <a:custGeom>
                  <a:avLst/>
                  <a:gdLst>
                    <a:gd name="T0" fmla="*/ 19 w 145"/>
                    <a:gd name="T1" fmla="*/ 0 h 48"/>
                    <a:gd name="T2" fmla="*/ 13 w 145"/>
                    <a:gd name="T3" fmla="*/ 3 h 48"/>
                    <a:gd name="T4" fmla="*/ 17 w 145"/>
                    <a:gd name="T5" fmla="*/ 42 h 48"/>
                    <a:gd name="T6" fmla="*/ 62 w 145"/>
                    <a:gd name="T7" fmla="*/ 48 h 48"/>
                    <a:gd name="T8" fmla="*/ 83 w 145"/>
                    <a:gd name="T9" fmla="*/ 46 h 48"/>
                    <a:gd name="T10" fmla="*/ 131 w 145"/>
                    <a:gd name="T11" fmla="*/ 34 h 48"/>
                    <a:gd name="T12" fmla="*/ 130 w 145"/>
                    <a:gd name="T13" fmla="*/ 34 h 48"/>
                    <a:gd name="T14" fmla="*/ 68 w 145"/>
                    <a:gd name="T15" fmla="*/ 38 h 48"/>
                    <a:gd name="T16" fmla="*/ 46 w 145"/>
                    <a:gd name="T17" fmla="*/ 35 h 48"/>
                    <a:gd name="T18" fmla="*/ 23 w 145"/>
                    <a:gd name="T19" fmla="*/ 4 h 48"/>
                    <a:gd name="T20" fmla="*/ 19 w 145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5" h="48">
                      <a:moveTo>
                        <a:pt x="19" y="0"/>
                      </a:moveTo>
                      <a:cubicBezTo>
                        <a:pt x="17" y="0"/>
                        <a:pt x="15" y="3"/>
                        <a:pt x="13" y="3"/>
                      </a:cubicBezTo>
                      <a:cubicBezTo>
                        <a:pt x="13" y="3"/>
                        <a:pt x="0" y="37"/>
                        <a:pt x="17" y="42"/>
                      </a:cubicBezTo>
                      <a:cubicBezTo>
                        <a:pt x="29" y="45"/>
                        <a:pt x="44" y="48"/>
                        <a:pt x="62" y="48"/>
                      </a:cubicBezTo>
                      <a:cubicBezTo>
                        <a:pt x="69" y="48"/>
                        <a:pt x="76" y="47"/>
                        <a:pt x="83" y="46"/>
                      </a:cubicBezTo>
                      <a:cubicBezTo>
                        <a:pt x="109" y="44"/>
                        <a:pt x="145" y="34"/>
                        <a:pt x="131" y="34"/>
                      </a:cubicBezTo>
                      <a:cubicBezTo>
                        <a:pt x="131" y="34"/>
                        <a:pt x="131" y="34"/>
                        <a:pt x="130" y="34"/>
                      </a:cubicBezTo>
                      <a:cubicBezTo>
                        <a:pt x="118" y="34"/>
                        <a:pt x="89" y="38"/>
                        <a:pt x="68" y="38"/>
                      </a:cubicBezTo>
                      <a:cubicBezTo>
                        <a:pt x="58" y="38"/>
                        <a:pt x="50" y="37"/>
                        <a:pt x="46" y="35"/>
                      </a:cubicBezTo>
                      <a:cubicBezTo>
                        <a:pt x="34" y="27"/>
                        <a:pt x="27" y="12"/>
                        <a:pt x="23" y="4"/>
                      </a:cubicBezTo>
                      <a:cubicBezTo>
                        <a:pt x="22" y="1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7" name="Freeform 705"/>
                <p:cNvSpPr/>
                <p:nvPr/>
              </p:nvSpPr>
              <p:spPr bwMode="auto">
                <a:xfrm>
                  <a:off x="1612" y="1312"/>
                  <a:ext cx="39" cy="114"/>
                </a:xfrm>
                <a:custGeom>
                  <a:avLst/>
                  <a:gdLst>
                    <a:gd name="T0" fmla="*/ 35 w 35"/>
                    <a:gd name="T1" fmla="*/ 42 h 104"/>
                    <a:gd name="T2" fmla="*/ 20 w 35"/>
                    <a:gd name="T3" fmla="*/ 5 h 104"/>
                    <a:gd name="T4" fmla="*/ 0 w 35"/>
                    <a:gd name="T5" fmla="*/ 31 h 104"/>
                    <a:gd name="T6" fmla="*/ 15 w 35"/>
                    <a:gd name="T7" fmla="*/ 88 h 104"/>
                    <a:gd name="T8" fmla="*/ 35 w 35"/>
                    <a:gd name="T9" fmla="*/ 42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04">
                      <a:moveTo>
                        <a:pt x="35" y="42"/>
                      </a:moveTo>
                      <a:cubicBezTo>
                        <a:pt x="35" y="42"/>
                        <a:pt x="32" y="0"/>
                        <a:pt x="20" y="5"/>
                      </a:cubicBezTo>
                      <a:cubicBezTo>
                        <a:pt x="8" y="11"/>
                        <a:pt x="0" y="31"/>
                        <a:pt x="0" y="31"/>
                      </a:cubicBezTo>
                      <a:cubicBezTo>
                        <a:pt x="0" y="31"/>
                        <a:pt x="9" y="104"/>
                        <a:pt x="15" y="88"/>
                      </a:cubicBezTo>
                      <a:cubicBezTo>
                        <a:pt x="21" y="72"/>
                        <a:pt x="35" y="42"/>
                        <a:pt x="35" y="4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8" name="Freeform 706"/>
                <p:cNvSpPr/>
                <p:nvPr/>
              </p:nvSpPr>
              <p:spPr bwMode="auto">
                <a:xfrm>
                  <a:off x="1508" y="1214"/>
                  <a:ext cx="406" cy="411"/>
                </a:xfrm>
                <a:custGeom>
                  <a:avLst/>
                  <a:gdLst>
                    <a:gd name="T0" fmla="*/ 59 w 370"/>
                    <a:gd name="T1" fmla="*/ 189 h 375"/>
                    <a:gd name="T2" fmla="*/ 34 w 370"/>
                    <a:gd name="T3" fmla="*/ 36 h 375"/>
                    <a:gd name="T4" fmla="*/ 95 w 370"/>
                    <a:gd name="T5" fmla="*/ 51 h 375"/>
                    <a:gd name="T6" fmla="*/ 109 w 370"/>
                    <a:gd name="T7" fmla="*/ 144 h 375"/>
                    <a:gd name="T8" fmla="*/ 192 w 370"/>
                    <a:gd name="T9" fmla="*/ 5 h 375"/>
                    <a:gd name="T10" fmla="*/ 261 w 370"/>
                    <a:gd name="T11" fmla="*/ 41 h 375"/>
                    <a:gd name="T12" fmla="*/ 255 w 370"/>
                    <a:gd name="T13" fmla="*/ 118 h 375"/>
                    <a:gd name="T14" fmla="*/ 204 w 370"/>
                    <a:gd name="T15" fmla="*/ 171 h 375"/>
                    <a:gd name="T16" fmla="*/ 318 w 370"/>
                    <a:gd name="T17" fmla="*/ 129 h 375"/>
                    <a:gd name="T18" fmla="*/ 357 w 370"/>
                    <a:gd name="T19" fmla="*/ 210 h 375"/>
                    <a:gd name="T20" fmla="*/ 210 w 370"/>
                    <a:gd name="T21" fmla="*/ 266 h 375"/>
                    <a:gd name="T22" fmla="*/ 296 w 370"/>
                    <a:gd name="T23" fmla="*/ 290 h 375"/>
                    <a:gd name="T24" fmla="*/ 306 w 370"/>
                    <a:gd name="T25" fmla="*/ 345 h 375"/>
                    <a:gd name="T26" fmla="*/ 140 w 370"/>
                    <a:gd name="T27" fmla="*/ 289 h 375"/>
                    <a:gd name="T28" fmla="*/ 114 w 370"/>
                    <a:gd name="T29" fmla="*/ 325 h 375"/>
                    <a:gd name="T30" fmla="*/ 80 w 370"/>
                    <a:gd name="T31" fmla="*/ 264 h 375"/>
                    <a:gd name="T32" fmla="*/ 59 w 370"/>
                    <a:gd name="T33" fmla="*/ 189 h 3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70" h="375">
                      <a:moveTo>
                        <a:pt x="59" y="189"/>
                      </a:moveTo>
                      <a:cubicBezTo>
                        <a:pt x="59" y="189"/>
                        <a:pt x="0" y="52"/>
                        <a:pt x="34" y="36"/>
                      </a:cubicBezTo>
                      <a:cubicBezTo>
                        <a:pt x="68" y="21"/>
                        <a:pt x="93" y="22"/>
                        <a:pt x="95" y="51"/>
                      </a:cubicBezTo>
                      <a:cubicBezTo>
                        <a:pt x="97" y="80"/>
                        <a:pt x="109" y="144"/>
                        <a:pt x="109" y="144"/>
                      </a:cubicBezTo>
                      <a:cubicBezTo>
                        <a:pt x="109" y="144"/>
                        <a:pt x="165" y="0"/>
                        <a:pt x="192" y="5"/>
                      </a:cubicBezTo>
                      <a:cubicBezTo>
                        <a:pt x="218" y="10"/>
                        <a:pt x="249" y="19"/>
                        <a:pt x="261" y="41"/>
                      </a:cubicBezTo>
                      <a:cubicBezTo>
                        <a:pt x="273" y="63"/>
                        <a:pt x="279" y="89"/>
                        <a:pt x="255" y="118"/>
                      </a:cubicBezTo>
                      <a:cubicBezTo>
                        <a:pt x="231" y="148"/>
                        <a:pt x="204" y="171"/>
                        <a:pt x="204" y="171"/>
                      </a:cubicBezTo>
                      <a:cubicBezTo>
                        <a:pt x="204" y="171"/>
                        <a:pt x="290" y="114"/>
                        <a:pt x="318" y="129"/>
                      </a:cubicBezTo>
                      <a:cubicBezTo>
                        <a:pt x="345" y="144"/>
                        <a:pt x="370" y="167"/>
                        <a:pt x="357" y="210"/>
                      </a:cubicBezTo>
                      <a:cubicBezTo>
                        <a:pt x="343" y="254"/>
                        <a:pt x="295" y="272"/>
                        <a:pt x="210" y="266"/>
                      </a:cubicBezTo>
                      <a:cubicBezTo>
                        <a:pt x="210" y="266"/>
                        <a:pt x="275" y="285"/>
                        <a:pt x="296" y="290"/>
                      </a:cubicBezTo>
                      <a:cubicBezTo>
                        <a:pt x="317" y="296"/>
                        <a:pt x="330" y="316"/>
                        <a:pt x="306" y="345"/>
                      </a:cubicBezTo>
                      <a:cubicBezTo>
                        <a:pt x="282" y="375"/>
                        <a:pt x="217" y="358"/>
                        <a:pt x="140" y="289"/>
                      </a:cubicBezTo>
                      <a:cubicBezTo>
                        <a:pt x="140" y="289"/>
                        <a:pt x="142" y="346"/>
                        <a:pt x="114" y="325"/>
                      </a:cubicBezTo>
                      <a:cubicBezTo>
                        <a:pt x="86" y="304"/>
                        <a:pt x="92" y="273"/>
                        <a:pt x="80" y="264"/>
                      </a:cubicBezTo>
                      <a:cubicBezTo>
                        <a:pt x="68" y="254"/>
                        <a:pt x="21" y="195"/>
                        <a:pt x="59" y="189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9" name="Freeform 707"/>
                <p:cNvSpPr/>
                <p:nvPr/>
              </p:nvSpPr>
              <p:spPr bwMode="auto">
                <a:xfrm>
                  <a:off x="1642" y="1421"/>
                  <a:ext cx="58" cy="33"/>
                </a:xfrm>
                <a:custGeom>
                  <a:avLst/>
                  <a:gdLst>
                    <a:gd name="T0" fmla="*/ 53 w 53"/>
                    <a:gd name="T1" fmla="*/ 0 h 30"/>
                    <a:gd name="T2" fmla="*/ 9 w 53"/>
                    <a:gd name="T3" fmla="*/ 27 h 30"/>
                    <a:gd name="T4" fmla="*/ 53 w 53"/>
                    <a:gd name="T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3" h="30">
                      <a:moveTo>
                        <a:pt x="53" y="0"/>
                      </a:moveTo>
                      <a:cubicBezTo>
                        <a:pt x="53" y="0"/>
                        <a:pt x="0" y="24"/>
                        <a:pt x="9" y="27"/>
                      </a:cubicBezTo>
                      <a:cubicBezTo>
                        <a:pt x="18" y="30"/>
                        <a:pt x="48" y="13"/>
                        <a:pt x="53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0" name="Freeform 708"/>
                <p:cNvSpPr/>
                <p:nvPr/>
              </p:nvSpPr>
              <p:spPr bwMode="auto">
                <a:xfrm>
                  <a:off x="1656" y="1374"/>
                  <a:ext cx="24" cy="22"/>
                </a:xfrm>
                <a:custGeom>
                  <a:avLst/>
                  <a:gdLst>
                    <a:gd name="T0" fmla="*/ 20 w 22"/>
                    <a:gd name="T1" fmla="*/ 13 h 20"/>
                    <a:gd name="T2" fmla="*/ 8 w 22"/>
                    <a:gd name="T3" fmla="*/ 18 h 20"/>
                    <a:gd name="T4" fmla="*/ 2 w 22"/>
                    <a:gd name="T5" fmla="*/ 7 h 20"/>
                    <a:gd name="T6" fmla="*/ 14 w 22"/>
                    <a:gd name="T7" fmla="*/ 2 h 20"/>
                    <a:gd name="T8" fmla="*/ 20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3"/>
                      </a:moveTo>
                      <a:cubicBezTo>
                        <a:pt x="18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1" name="Freeform 709"/>
                <p:cNvSpPr/>
                <p:nvPr/>
              </p:nvSpPr>
              <p:spPr bwMode="auto">
                <a:xfrm>
                  <a:off x="1621" y="1409"/>
                  <a:ext cx="23" cy="21"/>
                </a:xfrm>
                <a:custGeom>
                  <a:avLst/>
                  <a:gdLst>
                    <a:gd name="T0" fmla="*/ 20 w 21"/>
                    <a:gd name="T1" fmla="*/ 13 h 19"/>
                    <a:gd name="T2" fmla="*/ 8 w 21"/>
                    <a:gd name="T3" fmla="*/ 18 h 19"/>
                    <a:gd name="T4" fmla="*/ 2 w 21"/>
                    <a:gd name="T5" fmla="*/ 6 h 19"/>
                    <a:gd name="T6" fmla="*/ 14 w 21"/>
                    <a:gd name="T7" fmla="*/ 2 h 19"/>
                    <a:gd name="T8" fmla="*/ 20 w 21"/>
                    <a:gd name="T9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9">
                      <a:moveTo>
                        <a:pt x="20" y="13"/>
                      </a:moveTo>
                      <a:cubicBezTo>
                        <a:pt x="18" y="17"/>
                        <a:pt x="13" y="19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1" y="9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2" name="Freeform 710"/>
                <p:cNvSpPr/>
                <p:nvPr/>
              </p:nvSpPr>
              <p:spPr bwMode="auto">
                <a:xfrm>
                  <a:off x="1623" y="1382"/>
                  <a:ext cx="23" cy="21"/>
                </a:xfrm>
                <a:custGeom>
                  <a:avLst/>
                  <a:gdLst>
                    <a:gd name="T0" fmla="*/ 19 w 21"/>
                    <a:gd name="T1" fmla="*/ 13 h 19"/>
                    <a:gd name="T2" fmla="*/ 7 w 21"/>
                    <a:gd name="T3" fmla="*/ 17 h 19"/>
                    <a:gd name="T4" fmla="*/ 1 w 21"/>
                    <a:gd name="T5" fmla="*/ 6 h 19"/>
                    <a:gd name="T6" fmla="*/ 13 w 21"/>
                    <a:gd name="T7" fmla="*/ 2 h 19"/>
                    <a:gd name="T8" fmla="*/ 19 w 21"/>
                    <a:gd name="T9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9">
                      <a:moveTo>
                        <a:pt x="19" y="13"/>
                      </a:moveTo>
                      <a:cubicBezTo>
                        <a:pt x="18" y="17"/>
                        <a:pt x="12" y="19"/>
                        <a:pt x="7" y="17"/>
                      </a:cubicBezTo>
                      <a:cubicBezTo>
                        <a:pt x="2" y="16"/>
                        <a:pt x="0" y="11"/>
                        <a:pt x="1" y="6"/>
                      </a:cubicBezTo>
                      <a:cubicBezTo>
                        <a:pt x="3" y="2"/>
                        <a:pt x="8" y="0"/>
                        <a:pt x="13" y="2"/>
                      </a:cubicBezTo>
                      <a:cubicBezTo>
                        <a:pt x="18" y="4"/>
                        <a:pt x="21" y="9"/>
                        <a:pt x="19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3" name="Freeform 711"/>
                <p:cNvSpPr/>
                <p:nvPr/>
              </p:nvSpPr>
              <p:spPr bwMode="auto">
                <a:xfrm>
                  <a:off x="1662" y="1427"/>
                  <a:ext cx="24" cy="22"/>
                </a:xfrm>
                <a:custGeom>
                  <a:avLst/>
                  <a:gdLst>
                    <a:gd name="T0" fmla="*/ 20 w 22"/>
                    <a:gd name="T1" fmla="*/ 14 h 20"/>
                    <a:gd name="T2" fmla="*/ 8 w 22"/>
                    <a:gd name="T3" fmla="*/ 18 h 20"/>
                    <a:gd name="T4" fmla="*/ 2 w 22"/>
                    <a:gd name="T5" fmla="*/ 7 h 20"/>
                    <a:gd name="T6" fmla="*/ 14 w 22"/>
                    <a:gd name="T7" fmla="*/ 2 h 20"/>
                    <a:gd name="T8" fmla="*/ 20 w 22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4"/>
                      </a:moveTo>
                      <a:cubicBezTo>
                        <a:pt x="18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4" name="Freeform 712"/>
                <p:cNvSpPr/>
                <p:nvPr/>
              </p:nvSpPr>
              <p:spPr bwMode="auto">
                <a:xfrm>
                  <a:off x="1669" y="1469"/>
                  <a:ext cx="23" cy="21"/>
                </a:xfrm>
                <a:custGeom>
                  <a:avLst/>
                  <a:gdLst>
                    <a:gd name="T0" fmla="*/ 19 w 21"/>
                    <a:gd name="T1" fmla="*/ 13 h 19"/>
                    <a:gd name="T2" fmla="*/ 7 w 21"/>
                    <a:gd name="T3" fmla="*/ 17 h 19"/>
                    <a:gd name="T4" fmla="*/ 1 w 21"/>
                    <a:gd name="T5" fmla="*/ 6 h 19"/>
                    <a:gd name="T6" fmla="*/ 13 w 21"/>
                    <a:gd name="T7" fmla="*/ 2 h 19"/>
                    <a:gd name="T8" fmla="*/ 19 w 21"/>
                    <a:gd name="T9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9">
                      <a:moveTo>
                        <a:pt x="19" y="13"/>
                      </a:moveTo>
                      <a:cubicBezTo>
                        <a:pt x="18" y="17"/>
                        <a:pt x="12" y="19"/>
                        <a:pt x="7" y="17"/>
                      </a:cubicBezTo>
                      <a:cubicBezTo>
                        <a:pt x="2" y="15"/>
                        <a:pt x="0" y="10"/>
                        <a:pt x="1" y="6"/>
                      </a:cubicBezTo>
                      <a:cubicBezTo>
                        <a:pt x="3" y="2"/>
                        <a:pt x="8" y="0"/>
                        <a:pt x="13" y="2"/>
                      </a:cubicBezTo>
                      <a:cubicBezTo>
                        <a:pt x="18" y="3"/>
                        <a:pt x="21" y="8"/>
                        <a:pt x="19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5" name="Freeform 713"/>
                <p:cNvSpPr/>
                <p:nvPr/>
              </p:nvSpPr>
              <p:spPr bwMode="auto">
                <a:xfrm>
                  <a:off x="1629" y="1463"/>
                  <a:ext cx="24" cy="21"/>
                </a:xfrm>
                <a:custGeom>
                  <a:avLst/>
                  <a:gdLst>
                    <a:gd name="T0" fmla="*/ 20 w 22"/>
                    <a:gd name="T1" fmla="*/ 13 h 19"/>
                    <a:gd name="T2" fmla="*/ 8 w 22"/>
                    <a:gd name="T3" fmla="*/ 18 h 19"/>
                    <a:gd name="T4" fmla="*/ 2 w 22"/>
                    <a:gd name="T5" fmla="*/ 6 h 19"/>
                    <a:gd name="T6" fmla="*/ 14 w 22"/>
                    <a:gd name="T7" fmla="*/ 2 h 19"/>
                    <a:gd name="T8" fmla="*/ 20 w 22"/>
                    <a:gd name="T9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9">
                      <a:moveTo>
                        <a:pt x="20" y="13"/>
                      </a:moveTo>
                      <a:cubicBezTo>
                        <a:pt x="18" y="17"/>
                        <a:pt x="13" y="19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6" name="Freeform 714"/>
                <p:cNvSpPr/>
                <p:nvPr/>
              </p:nvSpPr>
              <p:spPr bwMode="auto">
                <a:xfrm>
                  <a:off x="1698" y="1452"/>
                  <a:ext cx="23" cy="21"/>
                </a:xfrm>
                <a:custGeom>
                  <a:avLst/>
                  <a:gdLst>
                    <a:gd name="T0" fmla="*/ 20 w 21"/>
                    <a:gd name="T1" fmla="*/ 13 h 19"/>
                    <a:gd name="T2" fmla="*/ 8 w 21"/>
                    <a:gd name="T3" fmla="*/ 18 h 19"/>
                    <a:gd name="T4" fmla="*/ 2 w 21"/>
                    <a:gd name="T5" fmla="*/ 6 h 19"/>
                    <a:gd name="T6" fmla="*/ 14 w 21"/>
                    <a:gd name="T7" fmla="*/ 2 h 19"/>
                    <a:gd name="T8" fmla="*/ 20 w 21"/>
                    <a:gd name="T9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9">
                      <a:moveTo>
                        <a:pt x="20" y="13"/>
                      </a:moveTo>
                      <a:cubicBezTo>
                        <a:pt x="18" y="17"/>
                        <a:pt x="13" y="19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1" y="9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7" name="Freeform 715"/>
                <p:cNvSpPr/>
                <p:nvPr/>
              </p:nvSpPr>
              <p:spPr bwMode="auto">
                <a:xfrm>
                  <a:off x="1710" y="1420"/>
                  <a:ext cx="23" cy="21"/>
                </a:xfrm>
                <a:custGeom>
                  <a:avLst/>
                  <a:gdLst>
                    <a:gd name="T0" fmla="*/ 20 w 21"/>
                    <a:gd name="T1" fmla="*/ 13 h 19"/>
                    <a:gd name="T2" fmla="*/ 8 w 21"/>
                    <a:gd name="T3" fmla="*/ 17 h 19"/>
                    <a:gd name="T4" fmla="*/ 2 w 21"/>
                    <a:gd name="T5" fmla="*/ 6 h 19"/>
                    <a:gd name="T6" fmla="*/ 14 w 21"/>
                    <a:gd name="T7" fmla="*/ 1 h 19"/>
                    <a:gd name="T8" fmla="*/ 20 w 21"/>
                    <a:gd name="T9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9">
                      <a:moveTo>
                        <a:pt x="20" y="13"/>
                      </a:moveTo>
                      <a:cubicBezTo>
                        <a:pt x="18" y="17"/>
                        <a:pt x="13" y="19"/>
                        <a:pt x="8" y="17"/>
                      </a:cubicBezTo>
                      <a:cubicBezTo>
                        <a:pt x="3" y="15"/>
                        <a:pt x="0" y="10"/>
                        <a:pt x="2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19" y="3"/>
                        <a:pt x="21" y="8"/>
                        <a:pt x="20" y="1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8" name="Freeform 716"/>
                <p:cNvSpPr/>
                <p:nvPr/>
              </p:nvSpPr>
              <p:spPr bwMode="auto">
                <a:xfrm>
                  <a:off x="1691" y="1378"/>
                  <a:ext cx="23" cy="22"/>
                </a:xfrm>
                <a:custGeom>
                  <a:avLst/>
                  <a:gdLst>
                    <a:gd name="T0" fmla="*/ 20 w 21"/>
                    <a:gd name="T1" fmla="*/ 14 h 20"/>
                    <a:gd name="T2" fmla="*/ 8 w 21"/>
                    <a:gd name="T3" fmla="*/ 18 h 20"/>
                    <a:gd name="T4" fmla="*/ 2 w 21"/>
                    <a:gd name="T5" fmla="*/ 7 h 20"/>
                    <a:gd name="T6" fmla="*/ 14 w 21"/>
                    <a:gd name="T7" fmla="*/ 2 h 20"/>
                    <a:gd name="T8" fmla="*/ 20 w 21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0">
                      <a:moveTo>
                        <a:pt x="20" y="14"/>
                      </a:moveTo>
                      <a:cubicBezTo>
                        <a:pt x="18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1" y="9"/>
                        <a:pt x="20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9" name="Freeform 717"/>
                <p:cNvSpPr/>
                <p:nvPr/>
              </p:nvSpPr>
              <p:spPr bwMode="auto">
                <a:xfrm>
                  <a:off x="1596" y="1431"/>
                  <a:ext cx="23" cy="21"/>
                </a:xfrm>
                <a:custGeom>
                  <a:avLst/>
                  <a:gdLst>
                    <a:gd name="T0" fmla="*/ 20 w 21"/>
                    <a:gd name="T1" fmla="*/ 13 h 19"/>
                    <a:gd name="T2" fmla="*/ 8 w 21"/>
                    <a:gd name="T3" fmla="*/ 17 h 19"/>
                    <a:gd name="T4" fmla="*/ 2 w 21"/>
                    <a:gd name="T5" fmla="*/ 6 h 19"/>
                    <a:gd name="T6" fmla="*/ 14 w 21"/>
                    <a:gd name="T7" fmla="*/ 2 h 19"/>
                    <a:gd name="T8" fmla="*/ 20 w 21"/>
                    <a:gd name="T9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9">
                      <a:moveTo>
                        <a:pt x="20" y="13"/>
                      </a:moveTo>
                      <a:cubicBezTo>
                        <a:pt x="18" y="17"/>
                        <a:pt x="13" y="19"/>
                        <a:pt x="8" y="17"/>
                      </a:cubicBezTo>
                      <a:cubicBezTo>
                        <a:pt x="3" y="15"/>
                        <a:pt x="0" y="10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3"/>
                        <a:pt x="21" y="8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0" name="Freeform 718"/>
                <p:cNvSpPr/>
                <p:nvPr/>
              </p:nvSpPr>
              <p:spPr bwMode="auto">
                <a:xfrm>
                  <a:off x="1563" y="1437"/>
                  <a:ext cx="87" cy="133"/>
                </a:xfrm>
                <a:custGeom>
                  <a:avLst/>
                  <a:gdLst>
                    <a:gd name="T0" fmla="*/ 5 w 79"/>
                    <a:gd name="T1" fmla="*/ 0 h 122"/>
                    <a:gd name="T2" fmla="*/ 0 w 79"/>
                    <a:gd name="T3" fmla="*/ 3 h 122"/>
                    <a:gd name="T4" fmla="*/ 21 w 79"/>
                    <a:gd name="T5" fmla="*/ 44 h 122"/>
                    <a:gd name="T6" fmla="*/ 41 w 79"/>
                    <a:gd name="T7" fmla="*/ 67 h 122"/>
                    <a:gd name="T8" fmla="*/ 69 w 79"/>
                    <a:gd name="T9" fmla="*/ 122 h 122"/>
                    <a:gd name="T10" fmla="*/ 72 w 79"/>
                    <a:gd name="T11" fmla="*/ 120 h 122"/>
                    <a:gd name="T12" fmla="*/ 68 w 79"/>
                    <a:gd name="T13" fmla="*/ 62 h 122"/>
                    <a:gd name="T14" fmla="*/ 5 w 7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9" h="122">
                      <a:moveTo>
                        <a:pt x="5" y="0"/>
                      </a:move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3"/>
                        <a:pt x="10" y="38"/>
                        <a:pt x="21" y="44"/>
                      </a:cubicBezTo>
                      <a:cubicBezTo>
                        <a:pt x="31" y="51"/>
                        <a:pt x="32" y="49"/>
                        <a:pt x="41" y="67"/>
                      </a:cubicBezTo>
                      <a:cubicBezTo>
                        <a:pt x="48" y="84"/>
                        <a:pt x="61" y="122"/>
                        <a:pt x="69" y="122"/>
                      </a:cubicBezTo>
                      <a:cubicBezTo>
                        <a:pt x="70" y="122"/>
                        <a:pt x="71" y="121"/>
                        <a:pt x="72" y="120"/>
                      </a:cubicBezTo>
                      <a:cubicBezTo>
                        <a:pt x="79" y="107"/>
                        <a:pt x="77" y="73"/>
                        <a:pt x="68" y="62"/>
                      </a:cubicBezTo>
                      <a:cubicBezTo>
                        <a:pt x="60" y="52"/>
                        <a:pt x="20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1" name="Freeform 719"/>
                <p:cNvSpPr>
                  <a:spLocks noEditPoints="1"/>
                </p:cNvSpPr>
                <p:nvPr/>
              </p:nvSpPr>
              <p:spPr bwMode="auto">
                <a:xfrm>
                  <a:off x="1583" y="1356"/>
                  <a:ext cx="172" cy="199"/>
                </a:xfrm>
                <a:custGeom>
                  <a:avLst/>
                  <a:gdLst>
                    <a:gd name="T0" fmla="*/ 91 w 157"/>
                    <a:gd name="T1" fmla="*/ 6 h 181"/>
                    <a:gd name="T2" fmla="*/ 80 w 157"/>
                    <a:gd name="T3" fmla="*/ 18 h 181"/>
                    <a:gd name="T4" fmla="*/ 81 w 157"/>
                    <a:gd name="T5" fmla="*/ 18 h 181"/>
                    <a:gd name="T6" fmla="*/ 82 w 157"/>
                    <a:gd name="T7" fmla="*/ 19 h 181"/>
                    <a:gd name="T8" fmla="*/ 90 w 157"/>
                    <a:gd name="T9" fmla="*/ 6 h 181"/>
                    <a:gd name="T10" fmla="*/ 91 w 157"/>
                    <a:gd name="T11" fmla="*/ 6 h 181"/>
                    <a:gd name="T12" fmla="*/ 54 w 157"/>
                    <a:gd name="T13" fmla="*/ 115 h 181"/>
                    <a:gd name="T14" fmla="*/ 50 w 157"/>
                    <a:gd name="T15" fmla="*/ 115 h 181"/>
                    <a:gd name="T16" fmla="*/ 44 w 157"/>
                    <a:gd name="T17" fmla="*/ 103 h 181"/>
                    <a:gd name="T18" fmla="*/ 52 w 157"/>
                    <a:gd name="T19" fmla="*/ 98 h 181"/>
                    <a:gd name="T20" fmla="*/ 56 w 157"/>
                    <a:gd name="T21" fmla="*/ 99 h 181"/>
                    <a:gd name="T22" fmla="*/ 62 w 157"/>
                    <a:gd name="T23" fmla="*/ 110 h 181"/>
                    <a:gd name="T24" fmla="*/ 54 w 157"/>
                    <a:gd name="T25" fmla="*/ 115 h 181"/>
                    <a:gd name="T26" fmla="*/ 18 w 157"/>
                    <a:gd name="T27" fmla="*/ 0 h 181"/>
                    <a:gd name="T28" fmla="*/ 26 w 157"/>
                    <a:gd name="T29" fmla="*/ 70 h 181"/>
                    <a:gd name="T30" fmla="*/ 4 w 157"/>
                    <a:gd name="T31" fmla="*/ 38 h 181"/>
                    <a:gd name="T32" fmla="*/ 3 w 157"/>
                    <a:gd name="T33" fmla="*/ 38 h 181"/>
                    <a:gd name="T34" fmla="*/ 7 w 157"/>
                    <a:gd name="T35" fmla="*/ 57 h 181"/>
                    <a:gd name="T36" fmla="*/ 16 w 157"/>
                    <a:gd name="T37" fmla="*/ 71 h 181"/>
                    <a:gd name="T38" fmla="*/ 22 w 157"/>
                    <a:gd name="T39" fmla="*/ 69 h 181"/>
                    <a:gd name="T40" fmla="*/ 26 w 157"/>
                    <a:gd name="T41" fmla="*/ 70 h 181"/>
                    <a:gd name="T42" fmla="*/ 32 w 157"/>
                    <a:gd name="T43" fmla="*/ 81 h 181"/>
                    <a:gd name="T44" fmla="*/ 25 w 157"/>
                    <a:gd name="T45" fmla="*/ 86 h 181"/>
                    <a:gd name="T46" fmla="*/ 29 w 157"/>
                    <a:gd name="T47" fmla="*/ 94 h 181"/>
                    <a:gd name="T48" fmla="*/ 118 w 157"/>
                    <a:gd name="T49" fmla="*/ 181 h 181"/>
                    <a:gd name="T50" fmla="*/ 118 w 157"/>
                    <a:gd name="T51" fmla="*/ 181 h 181"/>
                    <a:gd name="T52" fmla="*/ 92 w 157"/>
                    <a:gd name="T53" fmla="*/ 154 h 181"/>
                    <a:gd name="T54" fmla="*/ 64 w 157"/>
                    <a:gd name="T55" fmla="*/ 127 h 181"/>
                    <a:gd name="T56" fmla="*/ 66 w 157"/>
                    <a:gd name="T57" fmla="*/ 128 h 181"/>
                    <a:gd name="T58" fmla="*/ 148 w 157"/>
                    <a:gd name="T59" fmla="*/ 169 h 181"/>
                    <a:gd name="T60" fmla="*/ 148 w 157"/>
                    <a:gd name="T61" fmla="*/ 169 h 181"/>
                    <a:gd name="T62" fmla="*/ 82 w 157"/>
                    <a:gd name="T63" fmla="*/ 126 h 181"/>
                    <a:gd name="T64" fmla="*/ 137 w 157"/>
                    <a:gd name="T65" fmla="*/ 108 h 181"/>
                    <a:gd name="T66" fmla="*/ 138 w 157"/>
                    <a:gd name="T67" fmla="*/ 108 h 181"/>
                    <a:gd name="T68" fmla="*/ 124 w 157"/>
                    <a:gd name="T69" fmla="*/ 109 h 181"/>
                    <a:gd name="T70" fmla="*/ 98 w 157"/>
                    <a:gd name="T71" fmla="*/ 110 h 181"/>
                    <a:gd name="T72" fmla="*/ 98 w 157"/>
                    <a:gd name="T73" fmla="*/ 116 h 181"/>
                    <a:gd name="T74" fmla="*/ 90 w 157"/>
                    <a:gd name="T75" fmla="*/ 121 h 181"/>
                    <a:gd name="T76" fmla="*/ 86 w 157"/>
                    <a:gd name="T77" fmla="*/ 120 h 181"/>
                    <a:gd name="T78" fmla="*/ 80 w 157"/>
                    <a:gd name="T79" fmla="*/ 109 h 181"/>
                    <a:gd name="T80" fmla="*/ 71 w 157"/>
                    <a:gd name="T81" fmla="*/ 107 h 181"/>
                    <a:gd name="T82" fmla="*/ 106 w 157"/>
                    <a:gd name="T83" fmla="*/ 92 h 181"/>
                    <a:gd name="T84" fmla="*/ 46 w 157"/>
                    <a:gd name="T85" fmla="*/ 90 h 181"/>
                    <a:gd name="T86" fmla="*/ 74 w 157"/>
                    <a:gd name="T87" fmla="*/ 33 h 181"/>
                    <a:gd name="T88" fmla="*/ 69 w 157"/>
                    <a:gd name="T89" fmla="*/ 29 h 181"/>
                    <a:gd name="T90" fmla="*/ 51 w 157"/>
                    <a:gd name="T91" fmla="*/ 51 h 181"/>
                    <a:gd name="T92" fmla="*/ 55 w 157"/>
                    <a:gd name="T93" fmla="*/ 61 h 181"/>
                    <a:gd name="T94" fmla="*/ 46 w 157"/>
                    <a:gd name="T95" fmla="*/ 66 h 181"/>
                    <a:gd name="T96" fmla="*/ 43 w 157"/>
                    <a:gd name="T97" fmla="*/ 66 h 181"/>
                    <a:gd name="T98" fmla="*/ 37 w 157"/>
                    <a:gd name="T99" fmla="*/ 54 h 181"/>
                    <a:gd name="T100" fmla="*/ 40 w 157"/>
                    <a:gd name="T101" fmla="*/ 50 h 181"/>
                    <a:gd name="T102" fmla="*/ 18 w 157"/>
                    <a:gd name="T103" fmla="*/ 0 h 181"/>
                    <a:gd name="T104" fmla="*/ 18 w 157"/>
                    <a:gd name="T105" fmla="*/ 0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7" h="181">
                      <a:moveTo>
                        <a:pt x="91" y="6"/>
                      </a:moveTo>
                      <a:cubicBezTo>
                        <a:pt x="91" y="6"/>
                        <a:pt x="86" y="11"/>
                        <a:pt x="80" y="18"/>
                      </a:cubicBezTo>
                      <a:cubicBezTo>
                        <a:pt x="80" y="18"/>
                        <a:pt x="80" y="18"/>
                        <a:pt x="81" y="18"/>
                      </a:cubicBezTo>
                      <a:cubicBezTo>
                        <a:pt x="81" y="18"/>
                        <a:pt x="82" y="19"/>
                        <a:pt x="82" y="19"/>
                      </a:cubicBezTo>
                      <a:cubicBezTo>
                        <a:pt x="86" y="12"/>
                        <a:pt x="89" y="8"/>
                        <a:pt x="90" y="6"/>
                      </a:cubicBezTo>
                      <a:cubicBezTo>
                        <a:pt x="91" y="6"/>
                        <a:pt x="91" y="6"/>
                        <a:pt x="91" y="6"/>
                      </a:cubicBezTo>
                      <a:moveTo>
                        <a:pt x="54" y="115"/>
                      </a:moveTo>
                      <a:cubicBezTo>
                        <a:pt x="53" y="115"/>
                        <a:pt x="51" y="115"/>
                        <a:pt x="50" y="115"/>
                      </a:cubicBezTo>
                      <a:cubicBezTo>
                        <a:pt x="45" y="113"/>
                        <a:pt x="42" y="108"/>
                        <a:pt x="44" y="103"/>
                      </a:cubicBezTo>
                      <a:cubicBezTo>
                        <a:pt x="45" y="100"/>
                        <a:pt x="49" y="98"/>
                        <a:pt x="52" y="98"/>
                      </a:cubicBezTo>
                      <a:cubicBezTo>
                        <a:pt x="53" y="98"/>
                        <a:pt x="55" y="98"/>
                        <a:pt x="56" y="99"/>
                      </a:cubicBezTo>
                      <a:cubicBezTo>
                        <a:pt x="61" y="101"/>
                        <a:pt x="64" y="106"/>
                        <a:pt x="62" y="110"/>
                      </a:cubicBezTo>
                      <a:cubicBezTo>
                        <a:pt x="61" y="113"/>
                        <a:pt x="58" y="115"/>
                        <a:pt x="54" y="115"/>
                      </a:cubicBezTo>
                      <a:moveTo>
                        <a:pt x="18" y="0"/>
                      </a:moveTo>
                      <a:cubicBezTo>
                        <a:pt x="14" y="0"/>
                        <a:pt x="26" y="70"/>
                        <a:pt x="26" y="70"/>
                      </a:cubicBezTo>
                      <a:cubicBezTo>
                        <a:pt x="26" y="70"/>
                        <a:pt x="10" y="43"/>
                        <a:pt x="4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0" y="38"/>
                        <a:pt x="7" y="57"/>
                        <a:pt x="7" y="57"/>
                      </a:cubicBezTo>
                      <a:cubicBezTo>
                        <a:pt x="16" y="71"/>
                        <a:pt x="16" y="71"/>
                        <a:pt x="16" y="71"/>
                      </a:cubicBezTo>
                      <a:cubicBezTo>
                        <a:pt x="17" y="70"/>
                        <a:pt x="20" y="69"/>
                        <a:pt x="22" y="69"/>
                      </a:cubicBezTo>
                      <a:cubicBezTo>
                        <a:pt x="23" y="69"/>
                        <a:pt x="25" y="69"/>
                        <a:pt x="26" y="70"/>
                      </a:cubicBezTo>
                      <a:cubicBezTo>
                        <a:pt x="31" y="71"/>
                        <a:pt x="33" y="76"/>
                        <a:pt x="32" y="81"/>
                      </a:cubicBezTo>
                      <a:cubicBezTo>
                        <a:pt x="31" y="84"/>
                        <a:pt x="28" y="86"/>
                        <a:pt x="25" y="86"/>
                      </a:cubicBez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30" y="107"/>
                        <a:pt x="109" y="177"/>
                        <a:pt x="118" y="181"/>
                      </a:cubicBezTo>
                      <a:cubicBezTo>
                        <a:pt x="118" y="181"/>
                        <a:pt x="118" y="181"/>
                        <a:pt x="118" y="181"/>
                      </a:cubicBezTo>
                      <a:cubicBezTo>
                        <a:pt x="120" y="181"/>
                        <a:pt x="106" y="167"/>
                        <a:pt x="92" y="154"/>
                      </a:cubicBezTo>
                      <a:cubicBezTo>
                        <a:pt x="78" y="140"/>
                        <a:pt x="63" y="127"/>
                        <a:pt x="64" y="127"/>
                      </a:cubicBezTo>
                      <a:cubicBezTo>
                        <a:pt x="64" y="127"/>
                        <a:pt x="65" y="127"/>
                        <a:pt x="66" y="128"/>
                      </a:cubicBezTo>
                      <a:cubicBezTo>
                        <a:pt x="80" y="138"/>
                        <a:pt x="136" y="167"/>
                        <a:pt x="148" y="169"/>
                      </a:cubicBezTo>
                      <a:cubicBezTo>
                        <a:pt x="148" y="169"/>
                        <a:pt x="148" y="169"/>
                        <a:pt x="148" y="169"/>
                      </a:cubicBezTo>
                      <a:cubicBezTo>
                        <a:pt x="157" y="169"/>
                        <a:pt x="82" y="126"/>
                        <a:pt x="82" y="126"/>
                      </a:cubicBezTo>
                      <a:cubicBezTo>
                        <a:pt x="82" y="126"/>
                        <a:pt x="126" y="110"/>
                        <a:pt x="137" y="108"/>
                      </a:cubicBezTo>
                      <a:cubicBezTo>
                        <a:pt x="138" y="108"/>
                        <a:pt x="138" y="108"/>
                        <a:pt x="138" y="108"/>
                      </a:cubicBezTo>
                      <a:cubicBezTo>
                        <a:pt x="138" y="108"/>
                        <a:pt x="132" y="109"/>
                        <a:pt x="124" y="109"/>
                      </a:cubicBezTo>
                      <a:cubicBezTo>
                        <a:pt x="117" y="109"/>
                        <a:pt x="107" y="110"/>
                        <a:pt x="98" y="110"/>
                      </a:cubicBezTo>
                      <a:cubicBezTo>
                        <a:pt x="99" y="112"/>
                        <a:pt x="99" y="114"/>
                        <a:pt x="98" y="116"/>
                      </a:cubicBezTo>
                      <a:cubicBezTo>
                        <a:pt x="97" y="119"/>
                        <a:pt x="94" y="121"/>
                        <a:pt x="90" y="121"/>
                      </a:cubicBezTo>
                      <a:cubicBezTo>
                        <a:pt x="89" y="121"/>
                        <a:pt x="88" y="121"/>
                        <a:pt x="86" y="120"/>
                      </a:cubicBezTo>
                      <a:cubicBezTo>
                        <a:pt x="81" y="118"/>
                        <a:pt x="79" y="113"/>
                        <a:pt x="80" y="109"/>
                      </a:cubicBezTo>
                      <a:cubicBezTo>
                        <a:pt x="76" y="109"/>
                        <a:pt x="73" y="108"/>
                        <a:pt x="71" y="107"/>
                      </a:cubicBezTo>
                      <a:cubicBezTo>
                        <a:pt x="64" y="102"/>
                        <a:pt x="87" y="95"/>
                        <a:pt x="106" y="92"/>
                      </a:cubicBezTo>
                      <a:cubicBezTo>
                        <a:pt x="84" y="92"/>
                        <a:pt x="51" y="90"/>
                        <a:pt x="46" y="90"/>
                      </a:cubicBezTo>
                      <a:cubicBezTo>
                        <a:pt x="41" y="90"/>
                        <a:pt x="59" y="58"/>
                        <a:pt x="74" y="33"/>
                      </a:cubicBezTo>
                      <a:cubicBezTo>
                        <a:pt x="72" y="32"/>
                        <a:pt x="70" y="31"/>
                        <a:pt x="69" y="29"/>
                      </a:cubicBezTo>
                      <a:cubicBezTo>
                        <a:pt x="62" y="37"/>
                        <a:pt x="55" y="45"/>
                        <a:pt x="51" y="51"/>
                      </a:cubicBezTo>
                      <a:cubicBezTo>
                        <a:pt x="54" y="53"/>
                        <a:pt x="56" y="57"/>
                        <a:pt x="55" y="61"/>
                      </a:cubicBezTo>
                      <a:cubicBezTo>
                        <a:pt x="53" y="64"/>
                        <a:pt x="50" y="66"/>
                        <a:pt x="46" y="66"/>
                      </a:cubicBezTo>
                      <a:cubicBezTo>
                        <a:pt x="45" y="66"/>
                        <a:pt x="44" y="66"/>
                        <a:pt x="43" y="66"/>
                      </a:cubicBezTo>
                      <a:cubicBezTo>
                        <a:pt x="38" y="64"/>
                        <a:pt x="35" y="59"/>
                        <a:pt x="37" y="54"/>
                      </a:cubicBezTo>
                      <a:cubicBezTo>
                        <a:pt x="37" y="52"/>
                        <a:pt x="39" y="51"/>
                        <a:pt x="40" y="50"/>
                      </a:cubicBezTo>
                      <a:cubicBezTo>
                        <a:pt x="33" y="35"/>
                        <a:pt x="22" y="5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2" name="Freeform 720"/>
                <p:cNvSpPr/>
                <p:nvPr/>
              </p:nvSpPr>
              <p:spPr bwMode="auto">
                <a:xfrm>
                  <a:off x="1658" y="1376"/>
                  <a:ext cx="15" cy="17"/>
                </a:xfrm>
                <a:custGeom>
                  <a:avLst/>
                  <a:gdLst>
                    <a:gd name="T0" fmla="*/ 11 w 13"/>
                    <a:gd name="T1" fmla="*/ 0 h 15"/>
                    <a:gd name="T2" fmla="*/ 0 w 13"/>
                    <a:gd name="T3" fmla="*/ 11 h 15"/>
                    <a:gd name="T4" fmla="*/ 5 w 13"/>
                    <a:gd name="T5" fmla="*/ 15 h 15"/>
                    <a:gd name="T6" fmla="*/ 13 w 13"/>
                    <a:gd name="T7" fmla="*/ 1 h 15"/>
                    <a:gd name="T8" fmla="*/ 12 w 13"/>
                    <a:gd name="T9" fmla="*/ 0 h 15"/>
                    <a:gd name="T10" fmla="*/ 1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1" y="0"/>
                      </a:moveTo>
                      <a:cubicBezTo>
                        <a:pt x="7" y="3"/>
                        <a:pt x="4" y="7"/>
                        <a:pt x="0" y="11"/>
                      </a:cubicBezTo>
                      <a:cubicBezTo>
                        <a:pt x="1" y="13"/>
                        <a:pt x="3" y="14"/>
                        <a:pt x="5" y="15"/>
                      </a:cubicBezTo>
                      <a:cubicBezTo>
                        <a:pt x="8" y="10"/>
                        <a:pt x="11" y="5"/>
                        <a:pt x="13" y="1"/>
                      </a:cubicBezTo>
                      <a:cubicBezTo>
                        <a:pt x="13" y="1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3" name="Freeform 721"/>
                <p:cNvSpPr/>
                <p:nvPr/>
              </p:nvSpPr>
              <p:spPr bwMode="auto">
                <a:xfrm>
                  <a:off x="1621" y="1411"/>
                  <a:ext cx="23" cy="18"/>
                </a:xfrm>
                <a:custGeom>
                  <a:avLst/>
                  <a:gdLst>
                    <a:gd name="T0" fmla="*/ 5 w 21"/>
                    <a:gd name="T1" fmla="*/ 0 h 16"/>
                    <a:gd name="T2" fmla="*/ 2 w 21"/>
                    <a:gd name="T3" fmla="*/ 4 h 16"/>
                    <a:gd name="T4" fmla="*/ 8 w 21"/>
                    <a:gd name="T5" fmla="*/ 16 h 16"/>
                    <a:gd name="T6" fmla="*/ 11 w 21"/>
                    <a:gd name="T7" fmla="*/ 16 h 16"/>
                    <a:gd name="T8" fmla="*/ 20 w 21"/>
                    <a:gd name="T9" fmla="*/ 11 h 16"/>
                    <a:gd name="T10" fmla="*/ 16 w 21"/>
                    <a:gd name="T11" fmla="*/ 1 h 16"/>
                    <a:gd name="T12" fmla="*/ 11 w 21"/>
                    <a:gd name="T13" fmla="*/ 8 h 16"/>
                    <a:gd name="T14" fmla="*/ 10 w 21"/>
                    <a:gd name="T15" fmla="*/ 8 h 16"/>
                    <a:gd name="T16" fmla="*/ 5 w 21"/>
                    <a:gd name="T1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" h="16">
                      <a:moveTo>
                        <a:pt x="5" y="0"/>
                      </a:moveTo>
                      <a:cubicBezTo>
                        <a:pt x="4" y="1"/>
                        <a:pt x="2" y="2"/>
                        <a:pt x="2" y="4"/>
                      </a:cubicBezTo>
                      <a:cubicBezTo>
                        <a:pt x="0" y="9"/>
                        <a:pt x="3" y="14"/>
                        <a:pt x="8" y="16"/>
                      </a:cubicBezTo>
                      <a:cubicBezTo>
                        <a:pt x="9" y="16"/>
                        <a:pt x="10" y="16"/>
                        <a:pt x="11" y="16"/>
                      </a:cubicBezTo>
                      <a:cubicBezTo>
                        <a:pt x="15" y="16"/>
                        <a:pt x="18" y="14"/>
                        <a:pt x="20" y="11"/>
                      </a:cubicBezTo>
                      <a:cubicBezTo>
                        <a:pt x="21" y="7"/>
                        <a:pt x="19" y="3"/>
                        <a:pt x="16" y="1"/>
                      </a:cubicBezTo>
                      <a:cubicBezTo>
                        <a:pt x="13" y="4"/>
                        <a:pt x="11" y="7"/>
                        <a:pt x="11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9" y="8"/>
                        <a:pt x="8" y="5"/>
                        <a:pt x="5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4" name="Freeform 722"/>
                <p:cNvSpPr/>
                <p:nvPr/>
              </p:nvSpPr>
              <p:spPr bwMode="auto">
                <a:xfrm>
                  <a:off x="1669" y="1476"/>
                  <a:ext cx="22" cy="13"/>
                </a:xfrm>
                <a:custGeom>
                  <a:avLst/>
                  <a:gdLst>
                    <a:gd name="T0" fmla="*/ 1 w 20"/>
                    <a:gd name="T1" fmla="*/ 0 h 12"/>
                    <a:gd name="T2" fmla="*/ 7 w 20"/>
                    <a:gd name="T3" fmla="*/ 11 h 12"/>
                    <a:gd name="T4" fmla="*/ 11 w 20"/>
                    <a:gd name="T5" fmla="*/ 12 h 12"/>
                    <a:gd name="T6" fmla="*/ 19 w 20"/>
                    <a:gd name="T7" fmla="*/ 7 h 12"/>
                    <a:gd name="T8" fmla="*/ 19 w 20"/>
                    <a:gd name="T9" fmla="*/ 1 h 12"/>
                    <a:gd name="T10" fmla="*/ 19 w 20"/>
                    <a:gd name="T11" fmla="*/ 1 h 12"/>
                    <a:gd name="T12" fmla="*/ 1 w 20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2">
                      <a:moveTo>
                        <a:pt x="1" y="0"/>
                      </a:moveTo>
                      <a:cubicBezTo>
                        <a:pt x="0" y="4"/>
                        <a:pt x="2" y="9"/>
                        <a:pt x="7" y="11"/>
                      </a:cubicBezTo>
                      <a:cubicBezTo>
                        <a:pt x="9" y="12"/>
                        <a:pt x="10" y="12"/>
                        <a:pt x="11" y="12"/>
                      </a:cubicBezTo>
                      <a:cubicBezTo>
                        <a:pt x="15" y="12"/>
                        <a:pt x="18" y="10"/>
                        <a:pt x="19" y="7"/>
                      </a:cubicBezTo>
                      <a:cubicBezTo>
                        <a:pt x="20" y="5"/>
                        <a:pt x="20" y="3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2" y="1"/>
                        <a:pt x="6" y="1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5" name="Freeform 723"/>
                <p:cNvSpPr/>
                <p:nvPr/>
              </p:nvSpPr>
              <p:spPr bwMode="auto">
                <a:xfrm>
                  <a:off x="1629" y="1464"/>
                  <a:ext cx="24" cy="19"/>
                </a:xfrm>
                <a:custGeom>
                  <a:avLst/>
                  <a:gdLst>
                    <a:gd name="T0" fmla="*/ 10 w 22"/>
                    <a:gd name="T1" fmla="*/ 0 h 17"/>
                    <a:gd name="T2" fmla="*/ 2 w 22"/>
                    <a:gd name="T3" fmla="*/ 5 h 17"/>
                    <a:gd name="T4" fmla="*/ 8 w 22"/>
                    <a:gd name="T5" fmla="*/ 17 h 17"/>
                    <a:gd name="T6" fmla="*/ 12 w 22"/>
                    <a:gd name="T7" fmla="*/ 17 h 17"/>
                    <a:gd name="T8" fmla="*/ 20 w 22"/>
                    <a:gd name="T9" fmla="*/ 12 h 17"/>
                    <a:gd name="T10" fmla="*/ 14 w 22"/>
                    <a:gd name="T11" fmla="*/ 1 h 17"/>
                    <a:gd name="T12" fmla="*/ 10 w 22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7">
                      <a:moveTo>
                        <a:pt x="10" y="0"/>
                      </a:moveTo>
                      <a:cubicBezTo>
                        <a:pt x="7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7"/>
                        <a:pt x="11" y="17"/>
                        <a:pt x="12" y="17"/>
                      </a:cubicBezTo>
                      <a:cubicBezTo>
                        <a:pt x="16" y="17"/>
                        <a:pt x="19" y="15"/>
                        <a:pt x="20" y="12"/>
                      </a:cubicBezTo>
                      <a:cubicBezTo>
                        <a:pt x="22" y="8"/>
                        <a:pt x="19" y="3"/>
                        <a:pt x="14" y="1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6" name="Freeform 724"/>
                <p:cNvSpPr/>
                <p:nvPr/>
              </p:nvSpPr>
              <p:spPr bwMode="auto">
                <a:xfrm>
                  <a:off x="1600" y="1432"/>
                  <a:ext cx="19" cy="19"/>
                </a:xfrm>
                <a:custGeom>
                  <a:avLst/>
                  <a:gdLst>
                    <a:gd name="T0" fmla="*/ 6 w 17"/>
                    <a:gd name="T1" fmla="*/ 0 h 17"/>
                    <a:gd name="T2" fmla="*/ 0 w 17"/>
                    <a:gd name="T3" fmla="*/ 2 h 17"/>
                    <a:gd name="T4" fmla="*/ 9 w 17"/>
                    <a:gd name="T5" fmla="*/ 17 h 17"/>
                    <a:gd name="T6" fmla="*/ 16 w 17"/>
                    <a:gd name="T7" fmla="*/ 12 h 17"/>
                    <a:gd name="T8" fmla="*/ 10 w 17"/>
                    <a:gd name="T9" fmla="*/ 1 h 17"/>
                    <a:gd name="T10" fmla="*/ 6 w 17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7">
                      <a:moveTo>
                        <a:pt x="6" y="0"/>
                      </a:moveTo>
                      <a:cubicBezTo>
                        <a:pt x="4" y="0"/>
                        <a:pt x="1" y="1"/>
                        <a:pt x="0" y="2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2" y="17"/>
                        <a:pt x="15" y="15"/>
                        <a:pt x="16" y="12"/>
                      </a:cubicBezTo>
                      <a:cubicBezTo>
                        <a:pt x="17" y="7"/>
                        <a:pt x="15" y="2"/>
                        <a:pt x="10" y="1"/>
                      </a:cubicBezTo>
                      <a:cubicBezTo>
                        <a:pt x="9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7" name="Freeform 725"/>
                <p:cNvSpPr>
                  <a:spLocks noEditPoints="1"/>
                </p:cNvSpPr>
                <p:nvPr/>
              </p:nvSpPr>
              <p:spPr bwMode="auto">
                <a:xfrm>
                  <a:off x="1699" y="1456"/>
                  <a:ext cx="24" cy="1"/>
                </a:xfrm>
                <a:custGeom>
                  <a:avLst/>
                  <a:gdLst>
                    <a:gd name="T0" fmla="*/ 1 w 22"/>
                    <a:gd name="T1" fmla="*/ 1 h 1"/>
                    <a:gd name="T2" fmla="*/ 0 w 22"/>
                    <a:gd name="T3" fmla="*/ 1 h 1"/>
                    <a:gd name="T4" fmla="*/ 1 w 22"/>
                    <a:gd name="T5" fmla="*/ 1 h 1"/>
                    <a:gd name="T6" fmla="*/ 1 w 22"/>
                    <a:gd name="T7" fmla="*/ 1 h 1"/>
                    <a:gd name="T8" fmla="*/ 16 w 22"/>
                    <a:gd name="T9" fmla="*/ 0 h 1"/>
                    <a:gd name="T10" fmla="*/ 17 w 22"/>
                    <a:gd name="T11" fmla="*/ 1 h 1"/>
                    <a:gd name="T12" fmla="*/ 19 w 22"/>
                    <a:gd name="T13" fmla="*/ 0 h 1"/>
                    <a:gd name="T14" fmla="*/ 16 w 22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moveTo>
                        <a:pt x="16" y="0"/>
                      </a:moveTo>
                      <a:cubicBezTo>
                        <a:pt x="17" y="0"/>
                        <a:pt x="17" y="1"/>
                        <a:pt x="17" y="1"/>
                      </a:cubicBezTo>
                      <a:cubicBezTo>
                        <a:pt x="21" y="1"/>
                        <a:pt x="22" y="1"/>
                        <a:pt x="19" y="0"/>
                      </a:cubicBezTo>
                      <a:cubicBezTo>
                        <a:pt x="19" y="0"/>
                        <a:pt x="17" y="0"/>
                        <a:pt x="1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8" name="Freeform 726"/>
                <p:cNvSpPr/>
                <p:nvPr/>
              </p:nvSpPr>
              <p:spPr bwMode="auto">
                <a:xfrm>
                  <a:off x="1700" y="1456"/>
                  <a:ext cx="18" cy="1"/>
                </a:xfrm>
                <a:custGeom>
                  <a:avLst/>
                  <a:gdLst>
                    <a:gd name="T0" fmla="*/ 13 w 16"/>
                    <a:gd name="T1" fmla="*/ 0 h 1"/>
                    <a:gd name="T2" fmla="*/ 0 w 16"/>
                    <a:gd name="T3" fmla="*/ 1 h 1"/>
                    <a:gd name="T4" fmla="*/ 0 w 16"/>
                    <a:gd name="T5" fmla="*/ 1 h 1"/>
                    <a:gd name="T6" fmla="*/ 12 w 16"/>
                    <a:gd name="T7" fmla="*/ 1 h 1"/>
                    <a:gd name="T8" fmla="*/ 16 w 16"/>
                    <a:gd name="T9" fmla="*/ 1 h 1"/>
                    <a:gd name="T10" fmla="*/ 15 w 16"/>
                    <a:gd name="T11" fmla="*/ 0 h 1"/>
                    <a:gd name="T12" fmla="*/ 13 w 16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">
                      <a:moveTo>
                        <a:pt x="13" y="0"/>
                      </a:moveTo>
                      <a:cubicBezTo>
                        <a:pt x="9" y="0"/>
                        <a:pt x="5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1"/>
                        <a:pt x="9" y="1"/>
                        <a:pt x="12" y="1"/>
                      </a:cubicBezTo>
                      <a:cubicBezTo>
                        <a:pt x="14" y="1"/>
                        <a:pt x="15" y="1"/>
                        <a:pt x="16" y="1"/>
                      </a:cubicBezTo>
                      <a:cubicBezTo>
                        <a:pt x="16" y="1"/>
                        <a:pt x="16" y="0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9" name="Freeform 727"/>
                <p:cNvSpPr/>
                <p:nvPr/>
              </p:nvSpPr>
              <p:spPr bwMode="auto">
                <a:xfrm>
                  <a:off x="1724" y="1553"/>
                  <a:ext cx="113" cy="48"/>
                </a:xfrm>
                <a:custGeom>
                  <a:avLst/>
                  <a:gdLst>
                    <a:gd name="T0" fmla="*/ 9 w 103"/>
                    <a:gd name="T1" fmla="*/ 0 h 44"/>
                    <a:gd name="T2" fmla="*/ 17 w 103"/>
                    <a:gd name="T3" fmla="*/ 23 h 44"/>
                    <a:gd name="T4" fmla="*/ 79 w 103"/>
                    <a:gd name="T5" fmla="*/ 44 h 44"/>
                    <a:gd name="T6" fmla="*/ 86 w 103"/>
                    <a:gd name="T7" fmla="*/ 43 h 44"/>
                    <a:gd name="T8" fmla="*/ 100 w 103"/>
                    <a:gd name="T9" fmla="*/ 13 h 44"/>
                    <a:gd name="T10" fmla="*/ 96 w 103"/>
                    <a:gd name="T11" fmla="*/ 8 h 44"/>
                    <a:gd name="T12" fmla="*/ 60 w 103"/>
                    <a:gd name="T13" fmla="*/ 23 h 44"/>
                    <a:gd name="T14" fmla="*/ 58 w 103"/>
                    <a:gd name="T15" fmla="*/ 23 h 44"/>
                    <a:gd name="T16" fmla="*/ 12 w 103"/>
                    <a:gd name="T17" fmla="*/ 0 h 44"/>
                    <a:gd name="T18" fmla="*/ 9 w 103"/>
                    <a:gd name="T19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3" h="44">
                      <a:moveTo>
                        <a:pt x="9" y="0"/>
                      </a:moveTo>
                      <a:cubicBezTo>
                        <a:pt x="0" y="0"/>
                        <a:pt x="7" y="12"/>
                        <a:pt x="17" y="23"/>
                      </a:cubicBezTo>
                      <a:cubicBezTo>
                        <a:pt x="27" y="33"/>
                        <a:pt x="59" y="44"/>
                        <a:pt x="79" y="44"/>
                      </a:cubicBezTo>
                      <a:cubicBezTo>
                        <a:pt x="82" y="44"/>
                        <a:pt x="84" y="44"/>
                        <a:pt x="86" y="43"/>
                      </a:cubicBezTo>
                      <a:cubicBezTo>
                        <a:pt x="103" y="39"/>
                        <a:pt x="100" y="13"/>
                        <a:pt x="100" y="13"/>
                      </a:cubicBezTo>
                      <a:cubicBezTo>
                        <a:pt x="100" y="9"/>
                        <a:pt x="98" y="8"/>
                        <a:pt x="96" y="8"/>
                      </a:cubicBezTo>
                      <a:cubicBezTo>
                        <a:pt x="88" y="8"/>
                        <a:pt x="73" y="22"/>
                        <a:pt x="60" y="23"/>
                      </a:cubicBezTo>
                      <a:cubicBezTo>
                        <a:pt x="60" y="23"/>
                        <a:pt x="59" y="23"/>
                        <a:pt x="58" y="23"/>
                      </a:cubicBezTo>
                      <a:cubicBezTo>
                        <a:pt x="43" y="23"/>
                        <a:pt x="26" y="3"/>
                        <a:pt x="12" y="0"/>
                      </a:cubicBezTo>
                      <a:cubicBezTo>
                        <a:pt x="11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0" name="Freeform 728"/>
                <p:cNvSpPr/>
                <p:nvPr/>
              </p:nvSpPr>
              <p:spPr bwMode="auto">
                <a:xfrm>
                  <a:off x="1545" y="1253"/>
                  <a:ext cx="51" cy="142"/>
                </a:xfrm>
                <a:custGeom>
                  <a:avLst/>
                  <a:gdLst>
                    <a:gd name="T0" fmla="*/ 26 w 47"/>
                    <a:gd name="T1" fmla="*/ 0 h 129"/>
                    <a:gd name="T2" fmla="*/ 1 w 47"/>
                    <a:gd name="T3" fmla="*/ 13 h 129"/>
                    <a:gd name="T4" fmla="*/ 10 w 47"/>
                    <a:gd name="T5" fmla="*/ 80 h 129"/>
                    <a:gd name="T6" fmla="*/ 32 w 47"/>
                    <a:gd name="T7" fmla="*/ 129 h 129"/>
                    <a:gd name="T8" fmla="*/ 32 w 47"/>
                    <a:gd name="T9" fmla="*/ 124 h 129"/>
                    <a:gd name="T10" fmla="*/ 14 w 47"/>
                    <a:gd name="T11" fmla="*/ 41 h 129"/>
                    <a:gd name="T12" fmla="*/ 40 w 47"/>
                    <a:gd name="T13" fmla="*/ 12 h 129"/>
                    <a:gd name="T14" fmla="*/ 39 w 47"/>
                    <a:gd name="T15" fmla="*/ 1 h 129"/>
                    <a:gd name="T16" fmla="*/ 26 w 47"/>
                    <a:gd name="T17" fmla="*/ 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" h="129">
                      <a:moveTo>
                        <a:pt x="26" y="0"/>
                      </a:moveTo>
                      <a:cubicBezTo>
                        <a:pt x="16" y="0"/>
                        <a:pt x="2" y="3"/>
                        <a:pt x="1" y="13"/>
                      </a:cubicBezTo>
                      <a:cubicBezTo>
                        <a:pt x="0" y="30"/>
                        <a:pt x="1" y="54"/>
                        <a:pt x="10" y="80"/>
                      </a:cubicBezTo>
                      <a:cubicBezTo>
                        <a:pt x="16" y="102"/>
                        <a:pt x="30" y="129"/>
                        <a:pt x="32" y="129"/>
                      </a:cubicBezTo>
                      <a:cubicBezTo>
                        <a:pt x="32" y="129"/>
                        <a:pt x="32" y="128"/>
                        <a:pt x="32" y="124"/>
                      </a:cubicBezTo>
                      <a:cubicBezTo>
                        <a:pt x="28" y="108"/>
                        <a:pt x="9" y="54"/>
                        <a:pt x="14" y="41"/>
                      </a:cubicBezTo>
                      <a:cubicBezTo>
                        <a:pt x="19" y="27"/>
                        <a:pt x="33" y="17"/>
                        <a:pt x="40" y="12"/>
                      </a:cubicBezTo>
                      <a:cubicBezTo>
                        <a:pt x="47" y="7"/>
                        <a:pt x="40" y="5"/>
                        <a:pt x="39" y="1"/>
                      </a:cubicBezTo>
                      <a:cubicBezTo>
                        <a:pt x="39" y="1"/>
                        <a:pt x="33" y="0"/>
                        <a:pt x="2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1" name="Freeform 729"/>
                <p:cNvSpPr/>
                <p:nvPr/>
              </p:nvSpPr>
              <p:spPr bwMode="auto">
                <a:xfrm>
                  <a:off x="1575" y="2886"/>
                  <a:ext cx="140" cy="47"/>
                </a:xfrm>
                <a:custGeom>
                  <a:avLst/>
                  <a:gdLst>
                    <a:gd name="T0" fmla="*/ 52 w 128"/>
                    <a:gd name="T1" fmla="*/ 0 h 43"/>
                    <a:gd name="T2" fmla="*/ 6 w 128"/>
                    <a:gd name="T3" fmla="*/ 17 h 43"/>
                    <a:gd name="T4" fmla="*/ 37 w 128"/>
                    <a:gd name="T5" fmla="*/ 43 h 43"/>
                    <a:gd name="T6" fmla="*/ 109 w 128"/>
                    <a:gd name="T7" fmla="*/ 27 h 43"/>
                    <a:gd name="T8" fmla="*/ 52 w 128"/>
                    <a:gd name="T9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8" h="43">
                      <a:moveTo>
                        <a:pt x="52" y="0"/>
                      </a:moveTo>
                      <a:cubicBezTo>
                        <a:pt x="52" y="0"/>
                        <a:pt x="0" y="1"/>
                        <a:pt x="6" y="17"/>
                      </a:cubicBezTo>
                      <a:cubicBezTo>
                        <a:pt x="13" y="32"/>
                        <a:pt x="37" y="43"/>
                        <a:pt x="37" y="43"/>
                      </a:cubicBezTo>
                      <a:cubicBezTo>
                        <a:pt x="37" y="43"/>
                        <a:pt x="128" y="35"/>
                        <a:pt x="109" y="27"/>
                      </a:cubicBezTo>
                      <a:cubicBezTo>
                        <a:pt x="89" y="19"/>
                        <a:pt x="52" y="0"/>
                        <a:pt x="52" y="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2" name="Freeform 730"/>
                <p:cNvSpPr/>
                <p:nvPr/>
              </p:nvSpPr>
              <p:spPr bwMode="auto">
                <a:xfrm>
                  <a:off x="1457" y="2560"/>
                  <a:ext cx="514" cy="498"/>
                </a:xfrm>
                <a:custGeom>
                  <a:avLst/>
                  <a:gdLst>
                    <a:gd name="T0" fmla="*/ 229 w 469"/>
                    <a:gd name="T1" fmla="*/ 387 h 454"/>
                    <a:gd name="T2" fmla="*/ 38 w 469"/>
                    <a:gd name="T3" fmla="*/ 411 h 454"/>
                    <a:gd name="T4" fmla="*/ 60 w 469"/>
                    <a:gd name="T5" fmla="*/ 336 h 454"/>
                    <a:gd name="T6" fmla="*/ 175 w 469"/>
                    <a:gd name="T7" fmla="*/ 323 h 454"/>
                    <a:gd name="T8" fmla="*/ 7 w 469"/>
                    <a:gd name="T9" fmla="*/ 215 h 454"/>
                    <a:gd name="T10" fmla="*/ 54 w 469"/>
                    <a:gd name="T11" fmla="*/ 131 h 454"/>
                    <a:gd name="T12" fmla="*/ 150 w 469"/>
                    <a:gd name="T13" fmla="*/ 141 h 454"/>
                    <a:gd name="T14" fmla="*/ 213 w 469"/>
                    <a:gd name="T15" fmla="*/ 206 h 454"/>
                    <a:gd name="T16" fmla="*/ 166 w 469"/>
                    <a:gd name="T17" fmla="*/ 64 h 454"/>
                    <a:gd name="T18" fmla="*/ 268 w 469"/>
                    <a:gd name="T19" fmla="*/ 19 h 454"/>
                    <a:gd name="T20" fmla="*/ 331 w 469"/>
                    <a:gd name="T21" fmla="*/ 203 h 454"/>
                    <a:gd name="T22" fmla="*/ 364 w 469"/>
                    <a:gd name="T23" fmla="*/ 98 h 454"/>
                    <a:gd name="T24" fmla="*/ 433 w 469"/>
                    <a:gd name="T25" fmla="*/ 87 h 454"/>
                    <a:gd name="T26" fmla="*/ 356 w 469"/>
                    <a:gd name="T27" fmla="*/ 291 h 454"/>
                    <a:gd name="T28" fmla="*/ 400 w 469"/>
                    <a:gd name="T29" fmla="*/ 325 h 454"/>
                    <a:gd name="T30" fmla="*/ 322 w 469"/>
                    <a:gd name="T31" fmla="*/ 364 h 454"/>
                    <a:gd name="T32" fmla="*/ 229 w 469"/>
                    <a:gd name="T33" fmla="*/ 387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9" h="454">
                      <a:moveTo>
                        <a:pt x="229" y="387"/>
                      </a:moveTo>
                      <a:cubicBezTo>
                        <a:pt x="229" y="387"/>
                        <a:pt x="56" y="454"/>
                        <a:pt x="38" y="411"/>
                      </a:cubicBezTo>
                      <a:cubicBezTo>
                        <a:pt x="21" y="369"/>
                        <a:pt x="24" y="338"/>
                        <a:pt x="60" y="336"/>
                      </a:cubicBezTo>
                      <a:cubicBezTo>
                        <a:pt x="96" y="335"/>
                        <a:pt x="175" y="323"/>
                        <a:pt x="175" y="323"/>
                      </a:cubicBezTo>
                      <a:cubicBezTo>
                        <a:pt x="175" y="323"/>
                        <a:pt x="0" y="247"/>
                        <a:pt x="7" y="215"/>
                      </a:cubicBezTo>
                      <a:cubicBezTo>
                        <a:pt x="14" y="182"/>
                        <a:pt x="26" y="145"/>
                        <a:pt x="54" y="131"/>
                      </a:cubicBezTo>
                      <a:cubicBezTo>
                        <a:pt x="83" y="117"/>
                        <a:pt x="114" y="111"/>
                        <a:pt x="150" y="141"/>
                      </a:cubicBezTo>
                      <a:cubicBezTo>
                        <a:pt x="185" y="172"/>
                        <a:pt x="213" y="206"/>
                        <a:pt x="213" y="206"/>
                      </a:cubicBezTo>
                      <a:cubicBezTo>
                        <a:pt x="213" y="206"/>
                        <a:pt x="145" y="98"/>
                        <a:pt x="166" y="64"/>
                      </a:cubicBezTo>
                      <a:cubicBezTo>
                        <a:pt x="186" y="31"/>
                        <a:pt x="214" y="0"/>
                        <a:pt x="268" y="19"/>
                      </a:cubicBezTo>
                      <a:cubicBezTo>
                        <a:pt x="321" y="38"/>
                        <a:pt x="342" y="98"/>
                        <a:pt x="331" y="203"/>
                      </a:cubicBezTo>
                      <a:cubicBezTo>
                        <a:pt x="331" y="203"/>
                        <a:pt x="357" y="124"/>
                        <a:pt x="364" y="98"/>
                      </a:cubicBezTo>
                      <a:cubicBezTo>
                        <a:pt x="372" y="72"/>
                        <a:pt x="398" y="57"/>
                        <a:pt x="433" y="87"/>
                      </a:cubicBezTo>
                      <a:cubicBezTo>
                        <a:pt x="469" y="118"/>
                        <a:pt x="445" y="199"/>
                        <a:pt x="356" y="291"/>
                      </a:cubicBezTo>
                      <a:cubicBezTo>
                        <a:pt x="356" y="291"/>
                        <a:pt x="427" y="291"/>
                        <a:pt x="400" y="325"/>
                      </a:cubicBezTo>
                      <a:cubicBezTo>
                        <a:pt x="373" y="359"/>
                        <a:pt x="335" y="350"/>
                        <a:pt x="322" y="364"/>
                      </a:cubicBezTo>
                      <a:cubicBezTo>
                        <a:pt x="310" y="378"/>
                        <a:pt x="235" y="435"/>
                        <a:pt x="229" y="38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3" name="Freeform 731"/>
                <p:cNvSpPr/>
                <p:nvPr/>
              </p:nvSpPr>
              <p:spPr bwMode="auto">
                <a:xfrm>
                  <a:off x="1712" y="2827"/>
                  <a:ext cx="41" cy="73"/>
                </a:xfrm>
                <a:custGeom>
                  <a:avLst/>
                  <a:gdLst>
                    <a:gd name="T0" fmla="*/ 0 w 37"/>
                    <a:gd name="T1" fmla="*/ 0 h 66"/>
                    <a:gd name="T2" fmla="*/ 32 w 37"/>
                    <a:gd name="T3" fmla="*/ 55 h 66"/>
                    <a:gd name="T4" fmla="*/ 0 w 37"/>
                    <a:gd name="T5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66">
                      <a:moveTo>
                        <a:pt x="0" y="0"/>
                      </a:moveTo>
                      <a:cubicBezTo>
                        <a:pt x="0" y="0"/>
                        <a:pt x="28" y="66"/>
                        <a:pt x="32" y="55"/>
                      </a:cubicBezTo>
                      <a:cubicBezTo>
                        <a:pt x="37" y="44"/>
                        <a:pt x="17" y="6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4" name="Freeform 732"/>
                <p:cNvSpPr/>
                <p:nvPr/>
              </p:nvSpPr>
              <p:spPr bwMode="auto">
                <a:xfrm>
                  <a:off x="1654" y="2851"/>
                  <a:ext cx="26" cy="28"/>
                </a:xfrm>
                <a:custGeom>
                  <a:avLst/>
                  <a:gdLst>
                    <a:gd name="T0" fmla="*/ 16 w 24"/>
                    <a:gd name="T1" fmla="*/ 2 h 26"/>
                    <a:gd name="T2" fmla="*/ 21 w 24"/>
                    <a:gd name="T3" fmla="*/ 17 h 26"/>
                    <a:gd name="T4" fmla="*/ 7 w 24"/>
                    <a:gd name="T5" fmla="*/ 24 h 26"/>
                    <a:gd name="T6" fmla="*/ 2 w 24"/>
                    <a:gd name="T7" fmla="*/ 9 h 26"/>
                    <a:gd name="T8" fmla="*/ 16 w 24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6">
                      <a:moveTo>
                        <a:pt x="16" y="2"/>
                      </a:moveTo>
                      <a:cubicBezTo>
                        <a:pt x="22" y="4"/>
                        <a:pt x="24" y="11"/>
                        <a:pt x="21" y="17"/>
                      </a:cubicBezTo>
                      <a:cubicBezTo>
                        <a:pt x="19" y="23"/>
                        <a:pt x="13" y="26"/>
                        <a:pt x="7" y="24"/>
                      </a:cubicBezTo>
                      <a:cubicBezTo>
                        <a:pt x="2" y="22"/>
                        <a:pt x="0" y="15"/>
                        <a:pt x="2" y="9"/>
                      </a:cubicBezTo>
                      <a:cubicBezTo>
                        <a:pt x="5" y="3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5" name="Freeform 733"/>
                <p:cNvSpPr/>
                <p:nvPr/>
              </p:nvSpPr>
              <p:spPr bwMode="auto">
                <a:xfrm>
                  <a:off x="1695" y="2895"/>
                  <a:ext cx="27" cy="30"/>
                </a:xfrm>
                <a:custGeom>
                  <a:avLst/>
                  <a:gdLst>
                    <a:gd name="T0" fmla="*/ 17 w 25"/>
                    <a:gd name="T1" fmla="*/ 2 h 27"/>
                    <a:gd name="T2" fmla="*/ 22 w 25"/>
                    <a:gd name="T3" fmla="*/ 17 h 27"/>
                    <a:gd name="T4" fmla="*/ 8 w 25"/>
                    <a:gd name="T5" fmla="*/ 24 h 27"/>
                    <a:gd name="T6" fmla="*/ 3 w 25"/>
                    <a:gd name="T7" fmla="*/ 9 h 27"/>
                    <a:gd name="T8" fmla="*/ 17 w 25"/>
                    <a:gd name="T9" fmla="*/ 2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7">
                      <a:moveTo>
                        <a:pt x="17" y="2"/>
                      </a:moveTo>
                      <a:cubicBezTo>
                        <a:pt x="22" y="5"/>
                        <a:pt x="25" y="11"/>
                        <a:pt x="22" y="17"/>
                      </a:cubicBezTo>
                      <a:cubicBezTo>
                        <a:pt x="20" y="23"/>
                        <a:pt x="13" y="27"/>
                        <a:pt x="8" y="24"/>
                      </a:cubicBezTo>
                      <a:cubicBezTo>
                        <a:pt x="3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6" name="Freeform 734"/>
                <p:cNvSpPr/>
                <p:nvPr/>
              </p:nvSpPr>
              <p:spPr bwMode="auto">
                <a:xfrm>
                  <a:off x="1661" y="2892"/>
                  <a:ext cx="27" cy="29"/>
                </a:xfrm>
                <a:custGeom>
                  <a:avLst/>
                  <a:gdLst>
                    <a:gd name="T0" fmla="*/ 17 w 25"/>
                    <a:gd name="T1" fmla="*/ 2 h 26"/>
                    <a:gd name="T2" fmla="*/ 22 w 25"/>
                    <a:gd name="T3" fmla="*/ 17 h 26"/>
                    <a:gd name="T4" fmla="*/ 8 w 25"/>
                    <a:gd name="T5" fmla="*/ 24 h 26"/>
                    <a:gd name="T6" fmla="*/ 3 w 25"/>
                    <a:gd name="T7" fmla="*/ 9 h 26"/>
                    <a:gd name="T8" fmla="*/ 17 w 25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6">
                      <a:moveTo>
                        <a:pt x="17" y="2"/>
                      </a:moveTo>
                      <a:cubicBezTo>
                        <a:pt x="22" y="4"/>
                        <a:pt x="25" y="11"/>
                        <a:pt x="22" y="17"/>
                      </a:cubicBezTo>
                      <a:cubicBezTo>
                        <a:pt x="20" y="23"/>
                        <a:pt x="13" y="26"/>
                        <a:pt x="8" y="24"/>
                      </a:cubicBezTo>
                      <a:cubicBezTo>
                        <a:pt x="3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7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7" name="Freeform 735"/>
                <p:cNvSpPr/>
                <p:nvPr/>
              </p:nvSpPr>
              <p:spPr bwMode="auto">
                <a:xfrm>
                  <a:off x="1719" y="2845"/>
                  <a:ext cx="27" cy="30"/>
                </a:xfrm>
                <a:custGeom>
                  <a:avLst/>
                  <a:gdLst>
                    <a:gd name="T0" fmla="*/ 17 w 25"/>
                    <a:gd name="T1" fmla="*/ 3 h 27"/>
                    <a:gd name="T2" fmla="*/ 22 w 25"/>
                    <a:gd name="T3" fmla="*/ 18 h 27"/>
                    <a:gd name="T4" fmla="*/ 8 w 25"/>
                    <a:gd name="T5" fmla="*/ 25 h 27"/>
                    <a:gd name="T6" fmla="*/ 3 w 25"/>
                    <a:gd name="T7" fmla="*/ 10 h 27"/>
                    <a:gd name="T8" fmla="*/ 17 w 25"/>
                    <a:gd name="T9" fmla="*/ 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7">
                      <a:moveTo>
                        <a:pt x="17" y="3"/>
                      </a:moveTo>
                      <a:cubicBezTo>
                        <a:pt x="22" y="5"/>
                        <a:pt x="25" y="12"/>
                        <a:pt x="22" y="18"/>
                      </a:cubicBezTo>
                      <a:cubicBezTo>
                        <a:pt x="20" y="24"/>
                        <a:pt x="13" y="27"/>
                        <a:pt x="8" y="25"/>
                      </a:cubicBezTo>
                      <a:cubicBezTo>
                        <a:pt x="3" y="22"/>
                        <a:pt x="0" y="16"/>
                        <a:pt x="3" y="10"/>
                      </a:cubicBezTo>
                      <a:cubicBezTo>
                        <a:pt x="5" y="4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8" name="Freeform 736"/>
                <p:cNvSpPr/>
                <p:nvPr/>
              </p:nvSpPr>
              <p:spPr bwMode="auto">
                <a:xfrm>
                  <a:off x="1771" y="2838"/>
                  <a:ext cx="27" cy="30"/>
                </a:xfrm>
                <a:custGeom>
                  <a:avLst/>
                  <a:gdLst>
                    <a:gd name="T0" fmla="*/ 17 w 24"/>
                    <a:gd name="T1" fmla="*/ 2 h 27"/>
                    <a:gd name="T2" fmla="*/ 22 w 24"/>
                    <a:gd name="T3" fmla="*/ 17 h 27"/>
                    <a:gd name="T4" fmla="*/ 8 w 24"/>
                    <a:gd name="T5" fmla="*/ 25 h 27"/>
                    <a:gd name="T6" fmla="*/ 3 w 24"/>
                    <a:gd name="T7" fmla="*/ 10 h 27"/>
                    <a:gd name="T8" fmla="*/ 17 w 24"/>
                    <a:gd name="T9" fmla="*/ 2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7">
                      <a:moveTo>
                        <a:pt x="17" y="2"/>
                      </a:moveTo>
                      <a:cubicBezTo>
                        <a:pt x="22" y="5"/>
                        <a:pt x="24" y="11"/>
                        <a:pt x="22" y="17"/>
                      </a:cubicBezTo>
                      <a:cubicBezTo>
                        <a:pt x="19" y="24"/>
                        <a:pt x="13" y="27"/>
                        <a:pt x="8" y="25"/>
                      </a:cubicBezTo>
                      <a:cubicBezTo>
                        <a:pt x="2" y="22"/>
                        <a:pt x="0" y="16"/>
                        <a:pt x="3" y="10"/>
                      </a:cubicBezTo>
                      <a:cubicBezTo>
                        <a:pt x="5" y="3"/>
                        <a:pt x="12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9" name="Freeform 737"/>
                <p:cNvSpPr/>
                <p:nvPr/>
              </p:nvSpPr>
              <p:spPr bwMode="auto">
                <a:xfrm>
                  <a:off x="1761" y="2888"/>
                  <a:ext cx="28" cy="28"/>
                </a:xfrm>
                <a:custGeom>
                  <a:avLst/>
                  <a:gdLst>
                    <a:gd name="T0" fmla="*/ 17 w 25"/>
                    <a:gd name="T1" fmla="*/ 2 h 26"/>
                    <a:gd name="T2" fmla="*/ 22 w 25"/>
                    <a:gd name="T3" fmla="*/ 17 h 26"/>
                    <a:gd name="T4" fmla="*/ 8 w 25"/>
                    <a:gd name="T5" fmla="*/ 24 h 26"/>
                    <a:gd name="T6" fmla="*/ 3 w 25"/>
                    <a:gd name="T7" fmla="*/ 9 h 26"/>
                    <a:gd name="T8" fmla="*/ 17 w 25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6">
                      <a:moveTo>
                        <a:pt x="17" y="2"/>
                      </a:moveTo>
                      <a:cubicBezTo>
                        <a:pt x="22" y="4"/>
                        <a:pt x="25" y="11"/>
                        <a:pt x="22" y="17"/>
                      </a:cubicBezTo>
                      <a:cubicBezTo>
                        <a:pt x="20" y="23"/>
                        <a:pt x="13" y="26"/>
                        <a:pt x="8" y="24"/>
                      </a:cubicBezTo>
                      <a:cubicBezTo>
                        <a:pt x="3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0" name="Freeform 738"/>
                <p:cNvSpPr/>
                <p:nvPr/>
              </p:nvSpPr>
              <p:spPr bwMode="auto">
                <a:xfrm>
                  <a:off x="1752" y="2802"/>
                  <a:ext cx="26" cy="29"/>
                </a:xfrm>
                <a:custGeom>
                  <a:avLst/>
                  <a:gdLst>
                    <a:gd name="T0" fmla="*/ 16 w 24"/>
                    <a:gd name="T1" fmla="*/ 2 h 26"/>
                    <a:gd name="T2" fmla="*/ 21 w 24"/>
                    <a:gd name="T3" fmla="*/ 17 h 26"/>
                    <a:gd name="T4" fmla="*/ 7 w 24"/>
                    <a:gd name="T5" fmla="*/ 24 h 26"/>
                    <a:gd name="T6" fmla="*/ 2 w 24"/>
                    <a:gd name="T7" fmla="*/ 9 h 26"/>
                    <a:gd name="T8" fmla="*/ 16 w 24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6">
                      <a:moveTo>
                        <a:pt x="16" y="2"/>
                      </a:moveTo>
                      <a:cubicBezTo>
                        <a:pt x="22" y="4"/>
                        <a:pt x="24" y="11"/>
                        <a:pt x="21" y="17"/>
                      </a:cubicBezTo>
                      <a:cubicBezTo>
                        <a:pt x="19" y="23"/>
                        <a:pt x="13" y="26"/>
                        <a:pt x="7" y="24"/>
                      </a:cubicBezTo>
                      <a:cubicBezTo>
                        <a:pt x="2" y="22"/>
                        <a:pt x="0" y="15"/>
                        <a:pt x="2" y="9"/>
                      </a:cubicBezTo>
                      <a:cubicBezTo>
                        <a:pt x="5" y="3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1" name="Freeform 739"/>
                <p:cNvSpPr/>
                <p:nvPr/>
              </p:nvSpPr>
              <p:spPr bwMode="auto">
                <a:xfrm>
                  <a:off x="1712" y="2786"/>
                  <a:ext cx="26" cy="29"/>
                </a:xfrm>
                <a:custGeom>
                  <a:avLst/>
                  <a:gdLst>
                    <a:gd name="T0" fmla="*/ 17 w 24"/>
                    <a:gd name="T1" fmla="*/ 2 h 27"/>
                    <a:gd name="T2" fmla="*/ 22 w 24"/>
                    <a:gd name="T3" fmla="*/ 17 h 27"/>
                    <a:gd name="T4" fmla="*/ 7 w 24"/>
                    <a:gd name="T5" fmla="*/ 24 h 27"/>
                    <a:gd name="T6" fmla="*/ 2 w 24"/>
                    <a:gd name="T7" fmla="*/ 9 h 27"/>
                    <a:gd name="T8" fmla="*/ 17 w 24"/>
                    <a:gd name="T9" fmla="*/ 2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7">
                      <a:moveTo>
                        <a:pt x="17" y="2"/>
                      </a:moveTo>
                      <a:cubicBezTo>
                        <a:pt x="22" y="5"/>
                        <a:pt x="24" y="11"/>
                        <a:pt x="22" y="17"/>
                      </a:cubicBezTo>
                      <a:cubicBezTo>
                        <a:pt x="19" y="23"/>
                        <a:pt x="13" y="27"/>
                        <a:pt x="7" y="24"/>
                      </a:cubicBezTo>
                      <a:cubicBezTo>
                        <a:pt x="2" y="22"/>
                        <a:pt x="0" y="15"/>
                        <a:pt x="2" y="9"/>
                      </a:cubicBezTo>
                      <a:cubicBezTo>
                        <a:pt x="5" y="3"/>
                        <a:pt x="11" y="0"/>
                        <a:pt x="17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2" name="Freeform 740"/>
                <p:cNvSpPr/>
                <p:nvPr/>
              </p:nvSpPr>
              <p:spPr bwMode="auto">
                <a:xfrm>
                  <a:off x="1661" y="2808"/>
                  <a:ext cx="26" cy="28"/>
                </a:xfrm>
                <a:custGeom>
                  <a:avLst/>
                  <a:gdLst>
                    <a:gd name="T0" fmla="*/ 17 w 24"/>
                    <a:gd name="T1" fmla="*/ 2 h 26"/>
                    <a:gd name="T2" fmla="*/ 22 w 24"/>
                    <a:gd name="T3" fmla="*/ 17 h 26"/>
                    <a:gd name="T4" fmla="*/ 8 w 24"/>
                    <a:gd name="T5" fmla="*/ 24 h 26"/>
                    <a:gd name="T6" fmla="*/ 3 w 24"/>
                    <a:gd name="T7" fmla="*/ 9 h 26"/>
                    <a:gd name="T8" fmla="*/ 17 w 24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6">
                      <a:moveTo>
                        <a:pt x="17" y="2"/>
                      </a:moveTo>
                      <a:cubicBezTo>
                        <a:pt x="22" y="4"/>
                        <a:pt x="24" y="11"/>
                        <a:pt x="22" y="17"/>
                      </a:cubicBezTo>
                      <a:cubicBezTo>
                        <a:pt x="19" y="23"/>
                        <a:pt x="13" y="26"/>
                        <a:pt x="8" y="24"/>
                      </a:cubicBezTo>
                      <a:cubicBezTo>
                        <a:pt x="2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7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3" name="Freeform 741"/>
                <p:cNvSpPr/>
                <p:nvPr/>
              </p:nvSpPr>
              <p:spPr bwMode="auto">
                <a:xfrm>
                  <a:off x="1721" y="2927"/>
                  <a:ext cx="26" cy="30"/>
                </a:xfrm>
                <a:custGeom>
                  <a:avLst/>
                  <a:gdLst>
                    <a:gd name="T0" fmla="*/ 17 w 24"/>
                    <a:gd name="T1" fmla="*/ 2 h 27"/>
                    <a:gd name="T2" fmla="*/ 22 w 24"/>
                    <a:gd name="T3" fmla="*/ 17 h 27"/>
                    <a:gd name="T4" fmla="*/ 8 w 24"/>
                    <a:gd name="T5" fmla="*/ 24 h 27"/>
                    <a:gd name="T6" fmla="*/ 2 w 24"/>
                    <a:gd name="T7" fmla="*/ 9 h 27"/>
                    <a:gd name="T8" fmla="*/ 17 w 24"/>
                    <a:gd name="T9" fmla="*/ 2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7">
                      <a:moveTo>
                        <a:pt x="17" y="2"/>
                      </a:moveTo>
                      <a:cubicBezTo>
                        <a:pt x="22" y="5"/>
                        <a:pt x="24" y="11"/>
                        <a:pt x="22" y="17"/>
                      </a:cubicBezTo>
                      <a:cubicBezTo>
                        <a:pt x="19" y="23"/>
                        <a:pt x="13" y="27"/>
                        <a:pt x="8" y="24"/>
                      </a:cubicBezTo>
                      <a:cubicBezTo>
                        <a:pt x="2" y="22"/>
                        <a:pt x="0" y="15"/>
                        <a:pt x="2" y="9"/>
                      </a:cubicBezTo>
                      <a:cubicBezTo>
                        <a:pt x="5" y="3"/>
                        <a:pt x="11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4" name="Freeform 742"/>
                <p:cNvSpPr/>
                <p:nvPr/>
              </p:nvSpPr>
              <p:spPr bwMode="auto">
                <a:xfrm>
                  <a:off x="1703" y="2898"/>
                  <a:ext cx="206" cy="100"/>
                </a:xfrm>
                <a:custGeom>
                  <a:avLst/>
                  <a:gdLst>
                    <a:gd name="T0" fmla="*/ 141 w 188"/>
                    <a:gd name="T1" fmla="*/ 0 h 91"/>
                    <a:gd name="T2" fmla="*/ 101 w 188"/>
                    <a:gd name="T3" fmla="*/ 9 h 91"/>
                    <a:gd name="T4" fmla="*/ 25 w 188"/>
                    <a:gd name="T5" fmla="*/ 91 h 91"/>
                    <a:gd name="T6" fmla="*/ 77 w 188"/>
                    <a:gd name="T7" fmla="*/ 67 h 91"/>
                    <a:gd name="T8" fmla="*/ 106 w 188"/>
                    <a:gd name="T9" fmla="*/ 43 h 91"/>
                    <a:gd name="T10" fmla="*/ 173 w 188"/>
                    <a:gd name="T11" fmla="*/ 6 h 91"/>
                    <a:gd name="T12" fmla="*/ 141 w 188"/>
                    <a:gd name="T13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91">
                      <a:moveTo>
                        <a:pt x="141" y="0"/>
                      </a:moveTo>
                      <a:cubicBezTo>
                        <a:pt x="125" y="0"/>
                        <a:pt x="108" y="3"/>
                        <a:pt x="101" y="9"/>
                      </a:cubicBezTo>
                      <a:cubicBezTo>
                        <a:pt x="87" y="19"/>
                        <a:pt x="0" y="81"/>
                        <a:pt x="25" y="91"/>
                      </a:cubicBezTo>
                      <a:cubicBezTo>
                        <a:pt x="25" y="91"/>
                        <a:pt x="68" y="80"/>
                        <a:pt x="77" y="67"/>
                      </a:cubicBezTo>
                      <a:cubicBezTo>
                        <a:pt x="85" y="54"/>
                        <a:pt x="82" y="53"/>
                        <a:pt x="106" y="43"/>
                      </a:cubicBezTo>
                      <a:cubicBezTo>
                        <a:pt x="129" y="34"/>
                        <a:pt x="188" y="16"/>
                        <a:pt x="173" y="6"/>
                      </a:cubicBezTo>
                      <a:cubicBezTo>
                        <a:pt x="166" y="2"/>
                        <a:pt x="153" y="0"/>
                        <a:pt x="14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5" name="Freeform 743"/>
                <p:cNvSpPr>
                  <a:spLocks noEditPoints="1"/>
                </p:cNvSpPr>
                <p:nvPr/>
              </p:nvSpPr>
              <p:spPr bwMode="auto">
                <a:xfrm>
                  <a:off x="1627" y="2775"/>
                  <a:ext cx="252" cy="194"/>
                </a:xfrm>
                <a:custGeom>
                  <a:avLst/>
                  <a:gdLst>
                    <a:gd name="T0" fmla="*/ 12 w 230"/>
                    <a:gd name="T1" fmla="*/ 65 h 177"/>
                    <a:gd name="T2" fmla="*/ 27 w 230"/>
                    <a:gd name="T3" fmla="*/ 80 h 177"/>
                    <a:gd name="T4" fmla="*/ 27 w 230"/>
                    <a:gd name="T5" fmla="*/ 78 h 177"/>
                    <a:gd name="T6" fmla="*/ 28 w 230"/>
                    <a:gd name="T7" fmla="*/ 76 h 177"/>
                    <a:gd name="T8" fmla="*/ 13 w 230"/>
                    <a:gd name="T9" fmla="*/ 66 h 177"/>
                    <a:gd name="T10" fmla="*/ 12 w 230"/>
                    <a:gd name="T11" fmla="*/ 65 h 177"/>
                    <a:gd name="T12" fmla="*/ 135 w 230"/>
                    <a:gd name="T13" fmla="*/ 128 h 177"/>
                    <a:gd name="T14" fmla="*/ 131 w 230"/>
                    <a:gd name="T15" fmla="*/ 127 h 177"/>
                    <a:gd name="T16" fmla="*/ 126 w 230"/>
                    <a:gd name="T17" fmla="*/ 112 h 177"/>
                    <a:gd name="T18" fmla="*/ 137 w 230"/>
                    <a:gd name="T19" fmla="*/ 105 h 177"/>
                    <a:gd name="T20" fmla="*/ 140 w 230"/>
                    <a:gd name="T21" fmla="*/ 105 h 177"/>
                    <a:gd name="T22" fmla="*/ 145 w 230"/>
                    <a:gd name="T23" fmla="*/ 120 h 177"/>
                    <a:gd name="T24" fmla="*/ 135 w 230"/>
                    <a:gd name="T25" fmla="*/ 128 h 177"/>
                    <a:gd name="T26" fmla="*/ 216 w 230"/>
                    <a:gd name="T27" fmla="*/ 0 h 177"/>
                    <a:gd name="T28" fmla="*/ 161 w 230"/>
                    <a:gd name="T29" fmla="*/ 82 h 177"/>
                    <a:gd name="T30" fmla="*/ 141 w 230"/>
                    <a:gd name="T31" fmla="*/ 12 h 177"/>
                    <a:gd name="T32" fmla="*/ 141 w 230"/>
                    <a:gd name="T33" fmla="*/ 11 h 177"/>
                    <a:gd name="T34" fmla="*/ 141 w 230"/>
                    <a:gd name="T35" fmla="*/ 61 h 177"/>
                    <a:gd name="T36" fmla="*/ 145 w 230"/>
                    <a:gd name="T37" fmla="*/ 60 h 177"/>
                    <a:gd name="T38" fmla="*/ 149 w 230"/>
                    <a:gd name="T39" fmla="*/ 60 h 177"/>
                    <a:gd name="T40" fmla="*/ 154 w 230"/>
                    <a:gd name="T41" fmla="*/ 75 h 177"/>
                    <a:gd name="T42" fmla="*/ 143 w 230"/>
                    <a:gd name="T43" fmla="*/ 83 h 177"/>
                    <a:gd name="T44" fmla="*/ 140 w 230"/>
                    <a:gd name="T45" fmla="*/ 83 h 177"/>
                    <a:gd name="T46" fmla="*/ 137 w 230"/>
                    <a:gd name="T47" fmla="*/ 94 h 177"/>
                    <a:gd name="T48" fmla="*/ 134 w 230"/>
                    <a:gd name="T49" fmla="*/ 96 h 177"/>
                    <a:gd name="T50" fmla="*/ 120 w 230"/>
                    <a:gd name="T51" fmla="*/ 50 h 177"/>
                    <a:gd name="T52" fmla="*/ 115 w 230"/>
                    <a:gd name="T53" fmla="*/ 124 h 177"/>
                    <a:gd name="T54" fmla="*/ 113 w 230"/>
                    <a:gd name="T55" fmla="*/ 125 h 177"/>
                    <a:gd name="T56" fmla="*/ 46 w 230"/>
                    <a:gd name="T57" fmla="*/ 88 h 177"/>
                    <a:gd name="T58" fmla="*/ 40 w 230"/>
                    <a:gd name="T59" fmla="*/ 93 h 177"/>
                    <a:gd name="T60" fmla="*/ 66 w 230"/>
                    <a:gd name="T61" fmla="*/ 117 h 177"/>
                    <a:gd name="T62" fmla="*/ 76 w 230"/>
                    <a:gd name="T63" fmla="*/ 112 h 177"/>
                    <a:gd name="T64" fmla="*/ 79 w 230"/>
                    <a:gd name="T65" fmla="*/ 112 h 177"/>
                    <a:gd name="T66" fmla="*/ 84 w 230"/>
                    <a:gd name="T67" fmla="*/ 127 h 177"/>
                    <a:gd name="T68" fmla="*/ 74 w 230"/>
                    <a:gd name="T69" fmla="*/ 135 h 177"/>
                    <a:gd name="T70" fmla="*/ 70 w 230"/>
                    <a:gd name="T71" fmla="*/ 134 h 177"/>
                    <a:gd name="T72" fmla="*/ 65 w 230"/>
                    <a:gd name="T73" fmla="*/ 130 h 177"/>
                    <a:gd name="T74" fmla="*/ 2 w 230"/>
                    <a:gd name="T75" fmla="*/ 155 h 177"/>
                    <a:gd name="T76" fmla="*/ 7 w 230"/>
                    <a:gd name="T77" fmla="*/ 156 h 177"/>
                    <a:gd name="T78" fmla="*/ 88 w 230"/>
                    <a:gd name="T79" fmla="*/ 148 h 177"/>
                    <a:gd name="T80" fmla="*/ 49 w 230"/>
                    <a:gd name="T81" fmla="*/ 174 h 177"/>
                    <a:gd name="T82" fmla="*/ 50 w 230"/>
                    <a:gd name="T83" fmla="*/ 177 h 177"/>
                    <a:gd name="T84" fmla="*/ 73 w 230"/>
                    <a:gd name="T85" fmla="*/ 171 h 177"/>
                    <a:gd name="T86" fmla="*/ 90 w 230"/>
                    <a:gd name="T87" fmla="*/ 161 h 177"/>
                    <a:gd name="T88" fmla="*/ 88 w 230"/>
                    <a:gd name="T89" fmla="*/ 148 h 177"/>
                    <a:gd name="T90" fmla="*/ 99 w 230"/>
                    <a:gd name="T91" fmla="*/ 141 h 177"/>
                    <a:gd name="T92" fmla="*/ 103 w 230"/>
                    <a:gd name="T93" fmla="*/ 141 h 177"/>
                    <a:gd name="T94" fmla="*/ 109 w 230"/>
                    <a:gd name="T95" fmla="*/ 151 h 177"/>
                    <a:gd name="T96" fmla="*/ 119 w 230"/>
                    <a:gd name="T97" fmla="*/ 145 h 177"/>
                    <a:gd name="T98" fmla="*/ 119 w 230"/>
                    <a:gd name="T99" fmla="*/ 145 h 177"/>
                    <a:gd name="T100" fmla="*/ 230 w 230"/>
                    <a:gd name="T101" fmla="*/ 39 h 177"/>
                    <a:gd name="T102" fmla="*/ 230 w 230"/>
                    <a:gd name="T103" fmla="*/ 38 h 177"/>
                    <a:gd name="T104" fmla="*/ 195 w 230"/>
                    <a:gd name="T105" fmla="*/ 71 h 177"/>
                    <a:gd name="T106" fmla="*/ 161 w 230"/>
                    <a:gd name="T107" fmla="*/ 104 h 177"/>
                    <a:gd name="T108" fmla="*/ 163 w 230"/>
                    <a:gd name="T109" fmla="*/ 102 h 177"/>
                    <a:gd name="T110" fmla="*/ 217 w 230"/>
                    <a:gd name="T111" fmla="*/ 1 h 177"/>
                    <a:gd name="T112" fmla="*/ 216 w 230"/>
                    <a:gd name="T113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30" h="177">
                      <a:moveTo>
                        <a:pt x="12" y="65"/>
                      </a:moveTo>
                      <a:cubicBezTo>
                        <a:pt x="12" y="65"/>
                        <a:pt x="18" y="71"/>
                        <a:pt x="27" y="80"/>
                      </a:cubicBezTo>
                      <a:cubicBezTo>
                        <a:pt x="27" y="79"/>
                        <a:pt x="27" y="79"/>
                        <a:pt x="27" y="78"/>
                      </a:cubicBezTo>
                      <a:cubicBezTo>
                        <a:pt x="27" y="77"/>
                        <a:pt x="28" y="77"/>
                        <a:pt x="28" y="76"/>
                      </a:cubicBezTo>
                      <a:cubicBezTo>
                        <a:pt x="20" y="71"/>
                        <a:pt x="14" y="67"/>
                        <a:pt x="13" y="66"/>
                      </a:cubicBezTo>
                      <a:cubicBezTo>
                        <a:pt x="13" y="65"/>
                        <a:pt x="12" y="65"/>
                        <a:pt x="12" y="65"/>
                      </a:cubicBezTo>
                      <a:moveTo>
                        <a:pt x="135" y="128"/>
                      </a:moveTo>
                      <a:cubicBezTo>
                        <a:pt x="133" y="128"/>
                        <a:pt x="132" y="128"/>
                        <a:pt x="131" y="127"/>
                      </a:cubicBezTo>
                      <a:cubicBezTo>
                        <a:pt x="126" y="125"/>
                        <a:pt x="123" y="118"/>
                        <a:pt x="126" y="112"/>
                      </a:cubicBezTo>
                      <a:cubicBezTo>
                        <a:pt x="128" y="108"/>
                        <a:pt x="132" y="105"/>
                        <a:pt x="137" y="105"/>
                      </a:cubicBezTo>
                      <a:cubicBezTo>
                        <a:pt x="138" y="105"/>
                        <a:pt x="139" y="105"/>
                        <a:pt x="140" y="105"/>
                      </a:cubicBezTo>
                      <a:cubicBezTo>
                        <a:pt x="145" y="107"/>
                        <a:pt x="148" y="114"/>
                        <a:pt x="145" y="120"/>
                      </a:cubicBezTo>
                      <a:cubicBezTo>
                        <a:pt x="143" y="125"/>
                        <a:pt x="139" y="128"/>
                        <a:pt x="135" y="128"/>
                      </a:cubicBezTo>
                      <a:moveTo>
                        <a:pt x="216" y="0"/>
                      </a:moveTo>
                      <a:cubicBezTo>
                        <a:pt x="211" y="0"/>
                        <a:pt x="161" y="82"/>
                        <a:pt x="161" y="82"/>
                      </a:cubicBezTo>
                      <a:cubicBezTo>
                        <a:pt x="161" y="82"/>
                        <a:pt x="142" y="26"/>
                        <a:pt x="141" y="12"/>
                      </a:cubicBezTo>
                      <a:cubicBezTo>
                        <a:pt x="141" y="11"/>
                        <a:pt x="141" y="11"/>
                        <a:pt x="141" y="11"/>
                      </a:cubicBezTo>
                      <a:cubicBezTo>
                        <a:pt x="141" y="11"/>
                        <a:pt x="142" y="37"/>
                        <a:pt x="141" y="61"/>
                      </a:cubicBezTo>
                      <a:cubicBezTo>
                        <a:pt x="143" y="60"/>
                        <a:pt x="144" y="60"/>
                        <a:pt x="145" y="60"/>
                      </a:cubicBezTo>
                      <a:cubicBezTo>
                        <a:pt x="146" y="60"/>
                        <a:pt x="148" y="60"/>
                        <a:pt x="149" y="60"/>
                      </a:cubicBezTo>
                      <a:cubicBezTo>
                        <a:pt x="154" y="63"/>
                        <a:pt x="156" y="69"/>
                        <a:pt x="154" y="75"/>
                      </a:cubicBezTo>
                      <a:cubicBezTo>
                        <a:pt x="152" y="80"/>
                        <a:pt x="148" y="83"/>
                        <a:pt x="143" y="83"/>
                      </a:cubicBezTo>
                      <a:cubicBezTo>
                        <a:pt x="142" y="83"/>
                        <a:pt x="141" y="83"/>
                        <a:pt x="140" y="83"/>
                      </a:cubicBezTo>
                      <a:cubicBezTo>
                        <a:pt x="139" y="88"/>
                        <a:pt x="138" y="92"/>
                        <a:pt x="137" y="94"/>
                      </a:cubicBezTo>
                      <a:cubicBezTo>
                        <a:pt x="136" y="95"/>
                        <a:pt x="135" y="96"/>
                        <a:pt x="134" y="96"/>
                      </a:cubicBezTo>
                      <a:cubicBezTo>
                        <a:pt x="129" y="96"/>
                        <a:pt x="122" y="71"/>
                        <a:pt x="120" y="50"/>
                      </a:cubicBezTo>
                      <a:cubicBezTo>
                        <a:pt x="118" y="78"/>
                        <a:pt x="115" y="118"/>
                        <a:pt x="115" y="124"/>
                      </a:cubicBezTo>
                      <a:cubicBezTo>
                        <a:pt x="115" y="124"/>
                        <a:pt x="114" y="125"/>
                        <a:pt x="113" y="125"/>
                      </a:cubicBezTo>
                      <a:cubicBezTo>
                        <a:pt x="106" y="125"/>
                        <a:pt x="72" y="105"/>
                        <a:pt x="46" y="88"/>
                      </a:cubicBezTo>
                      <a:cubicBezTo>
                        <a:pt x="44" y="90"/>
                        <a:pt x="42" y="92"/>
                        <a:pt x="40" y="93"/>
                      </a:cubicBezTo>
                      <a:cubicBezTo>
                        <a:pt x="50" y="102"/>
                        <a:pt x="59" y="111"/>
                        <a:pt x="66" y="117"/>
                      </a:cubicBezTo>
                      <a:cubicBezTo>
                        <a:pt x="68" y="114"/>
                        <a:pt x="72" y="112"/>
                        <a:pt x="76" y="112"/>
                      </a:cubicBezTo>
                      <a:cubicBezTo>
                        <a:pt x="77" y="112"/>
                        <a:pt x="78" y="112"/>
                        <a:pt x="79" y="112"/>
                      </a:cubicBezTo>
                      <a:cubicBezTo>
                        <a:pt x="84" y="115"/>
                        <a:pt x="87" y="121"/>
                        <a:pt x="84" y="127"/>
                      </a:cubicBezTo>
                      <a:cubicBezTo>
                        <a:pt x="82" y="132"/>
                        <a:pt x="78" y="135"/>
                        <a:pt x="74" y="135"/>
                      </a:cubicBezTo>
                      <a:cubicBezTo>
                        <a:pt x="72" y="135"/>
                        <a:pt x="71" y="135"/>
                        <a:pt x="70" y="134"/>
                      </a:cubicBezTo>
                      <a:cubicBezTo>
                        <a:pt x="68" y="133"/>
                        <a:pt x="66" y="132"/>
                        <a:pt x="65" y="130"/>
                      </a:cubicBezTo>
                      <a:cubicBezTo>
                        <a:pt x="47" y="138"/>
                        <a:pt x="8" y="150"/>
                        <a:pt x="2" y="155"/>
                      </a:cubicBezTo>
                      <a:cubicBezTo>
                        <a:pt x="0" y="156"/>
                        <a:pt x="2" y="156"/>
                        <a:pt x="7" y="156"/>
                      </a:cubicBezTo>
                      <a:cubicBezTo>
                        <a:pt x="27" y="156"/>
                        <a:pt x="88" y="148"/>
                        <a:pt x="88" y="148"/>
                      </a:cubicBezTo>
                      <a:cubicBezTo>
                        <a:pt x="88" y="148"/>
                        <a:pt x="55" y="167"/>
                        <a:pt x="49" y="174"/>
                      </a:cubicBezTo>
                      <a:cubicBezTo>
                        <a:pt x="47" y="176"/>
                        <a:pt x="48" y="177"/>
                        <a:pt x="50" y="177"/>
                      </a:cubicBezTo>
                      <a:cubicBezTo>
                        <a:pt x="56" y="177"/>
                        <a:pt x="73" y="171"/>
                        <a:pt x="73" y="171"/>
                      </a:cubicBezTo>
                      <a:cubicBezTo>
                        <a:pt x="90" y="161"/>
                        <a:pt x="90" y="161"/>
                        <a:pt x="90" y="161"/>
                      </a:cubicBezTo>
                      <a:cubicBezTo>
                        <a:pt x="87" y="158"/>
                        <a:pt x="87" y="153"/>
                        <a:pt x="88" y="148"/>
                      </a:cubicBezTo>
                      <a:cubicBezTo>
                        <a:pt x="90" y="144"/>
                        <a:pt x="95" y="141"/>
                        <a:pt x="99" y="141"/>
                      </a:cubicBezTo>
                      <a:cubicBezTo>
                        <a:pt x="100" y="141"/>
                        <a:pt x="101" y="141"/>
                        <a:pt x="103" y="141"/>
                      </a:cubicBezTo>
                      <a:cubicBezTo>
                        <a:pt x="106" y="143"/>
                        <a:pt x="108" y="147"/>
                        <a:pt x="109" y="151"/>
                      </a:cubicBezTo>
                      <a:cubicBezTo>
                        <a:pt x="119" y="145"/>
                        <a:pt x="119" y="145"/>
                        <a:pt x="119" y="145"/>
                      </a:cubicBezTo>
                      <a:cubicBezTo>
                        <a:pt x="119" y="145"/>
                        <a:pt x="119" y="145"/>
                        <a:pt x="119" y="145"/>
                      </a:cubicBezTo>
                      <a:cubicBezTo>
                        <a:pt x="135" y="145"/>
                        <a:pt x="226" y="50"/>
                        <a:pt x="230" y="39"/>
                      </a:cubicBezTo>
                      <a:cubicBezTo>
                        <a:pt x="230" y="39"/>
                        <a:pt x="230" y="38"/>
                        <a:pt x="230" y="38"/>
                      </a:cubicBezTo>
                      <a:cubicBezTo>
                        <a:pt x="228" y="38"/>
                        <a:pt x="211" y="55"/>
                        <a:pt x="195" y="71"/>
                      </a:cubicBezTo>
                      <a:cubicBezTo>
                        <a:pt x="178" y="87"/>
                        <a:pt x="162" y="104"/>
                        <a:pt x="161" y="104"/>
                      </a:cubicBezTo>
                      <a:cubicBezTo>
                        <a:pt x="161" y="104"/>
                        <a:pt x="161" y="103"/>
                        <a:pt x="163" y="102"/>
                      </a:cubicBezTo>
                      <a:cubicBezTo>
                        <a:pt x="176" y="85"/>
                        <a:pt x="214" y="16"/>
                        <a:pt x="217" y="1"/>
                      </a:cubicBezTo>
                      <a:cubicBezTo>
                        <a:pt x="217" y="0"/>
                        <a:pt x="217" y="0"/>
                        <a:pt x="21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6" name="Freeform 744"/>
                <p:cNvSpPr/>
                <p:nvPr/>
              </p:nvSpPr>
              <p:spPr bwMode="auto">
                <a:xfrm>
                  <a:off x="1656" y="2858"/>
                  <a:ext cx="21" cy="19"/>
                </a:xfrm>
                <a:custGeom>
                  <a:avLst/>
                  <a:gdLst>
                    <a:gd name="T0" fmla="*/ 1 w 19"/>
                    <a:gd name="T1" fmla="*/ 0 h 17"/>
                    <a:gd name="T2" fmla="*/ 0 w 19"/>
                    <a:gd name="T3" fmla="*/ 2 h 17"/>
                    <a:gd name="T4" fmla="*/ 0 w 19"/>
                    <a:gd name="T5" fmla="*/ 4 h 17"/>
                    <a:gd name="T6" fmla="*/ 13 w 19"/>
                    <a:gd name="T7" fmla="*/ 17 h 17"/>
                    <a:gd name="T8" fmla="*/ 19 w 19"/>
                    <a:gd name="T9" fmla="*/ 12 h 17"/>
                    <a:gd name="T10" fmla="*/ 1 w 19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17">
                      <a:moveTo>
                        <a:pt x="1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4" y="8"/>
                        <a:pt x="8" y="12"/>
                        <a:pt x="13" y="17"/>
                      </a:cubicBezTo>
                      <a:cubicBezTo>
                        <a:pt x="15" y="16"/>
                        <a:pt x="17" y="14"/>
                        <a:pt x="19" y="12"/>
                      </a:cubicBezTo>
                      <a:cubicBezTo>
                        <a:pt x="12" y="8"/>
                        <a:pt x="6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7" name="Freeform 745"/>
                <p:cNvSpPr/>
                <p:nvPr/>
              </p:nvSpPr>
              <p:spPr bwMode="auto">
                <a:xfrm>
                  <a:off x="1698" y="2898"/>
                  <a:ext cx="24" cy="25"/>
                </a:xfrm>
                <a:custGeom>
                  <a:avLst/>
                  <a:gdLst>
                    <a:gd name="T0" fmla="*/ 11 w 22"/>
                    <a:gd name="T1" fmla="*/ 0 h 23"/>
                    <a:gd name="T2" fmla="*/ 1 w 22"/>
                    <a:gd name="T3" fmla="*/ 5 h 23"/>
                    <a:gd name="T4" fmla="*/ 10 w 22"/>
                    <a:gd name="T5" fmla="*/ 11 h 23"/>
                    <a:gd name="T6" fmla="*/ 0 w 22"/>
                    <a:gd name="T7" fmla="*/ 18 h 23"/>
                    <a:gd name="T8" fmla="*/ 5 w 22"/>
                    <a:gd name="T9" fmla="*/ 22 h 23"/>
                    <a:gd name="T10" fmla="*/ 9 w 22"/>
                    <a:gd name="T11" fmla="*/ 23 h 23"/>
                    <a:gd name="T12" fmla="*/ 19 w 22"/>
                    <a:gd name="T13" fmla="*/ 15 h 23"/>
                    <a:gd name="T14" fmla="*/ 14 w 22"/>
                    <a:gd name="T15" fmla="*/ 0 h 23"/>
                    <a:gd name="T16" fmla="*/ 11 w 22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" h="23">
                      <a:moveTo>
                        <a:pt x="11" y="0"/>
                      </a:moveTo>
                      <a:cubicBezTo>
                        <a:pt x="7" y="0"/>
                        <a:pt x="3" y="2"/>
                        <a:pt x="1" y="5"/>
                      </a:cubicBezTo>
                      <a:cubicBezTo>
                        <a:pt x="5" y="8"/>
                        <a:pt x="8" y="11"/>
                        <a:pt x="10" y="11"/>
                      </a:cubicBezTo>
                      <a:cubicBezTo>
                        <a:pt x="12" y="12"/>
                        <a:pt x="7" y="15"/>
                        <a:pt x="0" y="18"/>
                      </a:cubicBezTo>
                      <a:cubicBezTo>
                        <a:pt x="1" y="20"/>
                        <a:pt x="3" y="21"/>
                        <a:pt x="5" y="22"/>
                      </a:cubicBezTo>
                      <a:cubicBezTo>
                        <a:pt x="6" y="23"/>
                        <a:pt x="7" y="23"/>
                        <a:pt x="9" y="23"/>
                      </a:cubicBezTo>
                      <a:cubicBezTo>
                        <a:pt x="13" y="23"/>
                        <a:pt x="17" y="20"/>
                        <a:pt x="19" y="15"/>
                      </a:cubicBezTo>
                      <a:cubicBezTo>
                        <a:pt x="22" y="9"/>
                        <a:pt x="19" y="3"/>
                        <a:pt x="14" y="0"/>
                      </a:cubicBezTo>
                      <a:cubicBezTo>
                        <a:pt x="13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8" name="Freeform 746"/>
                <p:cNvSpPr/>
                <p:nvPr/>
              </p:nvSpPr>
              <p:spPr bwMode="auto">
                <a:xfrm>
                  <a:off x="1780" y="2841"/>
                  <a:ext cx="18" cy="25"/>
                </a:xfrm>
                <a:custGeom>
                  <a:avLst/>
                  <a:gdLst>
                    <a:gd name="T0" fmla="*/ 5 w 16"/>
                    <a:gd name="T1" fmla="*/ 0 h 23"/>
                    <a:gd name="T2" fmla="*/ 1 w 16"/>
                    <a:gd name="T3" fmla="*/ 1 h 23"/>
                    <a:gd name="T4" fmla="*/ 0 w 16"/>
                    <a:gd name="T5" fmla="*/ 23 h 23"/>
                    <a:gd name="T6" fmla="*/ 3 w 16"/>
                    <a:gd name="T7" fmla="*/ 23 h 23"/>
                    <a:gd name="T8" fmla="*/ 14 w 16"/>
                    <a:gd name="T9" fmla="*/ 15 h 23"/>
                    <a:gd name="T10" fmla="*/ 9 w 16"/>
                    <a:gd name="T11" fmla="*/ 0 h 23"/>
                    <a:gd name="T12" fmla="*/ 5 w 16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3">
                      <a:moveTo>
                        <a:pt x="5" y="0"/>
                      </a:moveTo>
                      <a:cubicBezTo>
                        <a:pt x="4" y="0"/>
                        <a:pt x="3" y="0"/>
                        <a:pt x="1" y="1"/>
                      </a:cubicBezTo>
                      <a:cubicBezTo>
                        <a:pt x="1" y="9"/>
                        <a:pt x="1" y="16"/>
                        <a:pt x="0" y="23"/>
                      </a:cubicBezTo>
                      <a:cubicBezTo>
                        <a:pt x="1" y="23"/>
                        <a:pt x="2" y="23"/>
                        <a:pt x="3" y="23"/>
                      </a:cubicBezTo>
                      <a:cubicBezTo>
                        <a:pt x="8" y="23"/>
                        <a:pt x="12" y="20"/>
                        <a:pt x="14" y="15"/>
                      </a:cubicBezTo>
                      <a:cubicBezTo>
                        <a:pt x="16" y="9"/>
                        <a:pt x="14" y="3"/>
                        <a:pt x="9" y="0"/>
                      </a:cubicBezTo>
                      <a:cubicBezTo>
                        <a:pt x="8" y="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9" name="Freeform 747"/>
                <p:cNvSpPr/>
                <p:nvPr/>
              </p:nvSpPr>
              <p:spPr bwMode="auto">
                <a:xfrm>
                  <a:off x="1761" y="2890"/>
                  <a:ext cx="28" cy="25"/>
                </a:xfrm>
                <a:custGeom>
                  <a:avLst/>
                  <a:gdLst>
                    <a:gd name="T0" fmla="*/ 14 w 25"/>
                    <a:gd name="T1" fmla="*/ 0 h 23"/>
                    <a:gd name="T2" fmla="*/ 3 w 25"/>
                    <a:gd name="T3" fmla="*/ 7 h 23"/>
                    <a:gd name="T4" fmla="*/ 8 w 25"/>
                    <a:gd name="T5" fmla="*/ 22 h 23"/>
                    <a:gd name="T6" fmla="*/ 12 w 25"/>
                    <a:gd name="T7" fmla="*/ 23 h 23"/>
                    <a:gd name="T8" fmla="*/ 22 w 25"/>
                    <a:gd name="T9" fmla="*/ 15 h 23"/>
                    <a:gd name="T10" fmla="*/ 17 w 25"/>
                    <a:gd name="T11" fmla="*/ 0 h 23"/>
                    <a:gd name="T12" fmla="*/ 14 w 25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3">
                      <a:moveTo>
                        <a:pt x="14" y="0"/>
                      </a:moveTo>
                      <a:cubicBezTo>
                        <a:pt x="9" y="0"/>
                        <a:pt x="5" y="3"/>
                        <a:pt x="3" y="7"/>
                      </a:cubicBezTo>
                      <a:cubicBezTo>
                        <a:pt x="0" y="13"/>
                        <a:pt x="3" y="20"/>
                        <a:pt x="8" y="22"/>
                      </a:cubicBezTo>
                      <a:cubicBezTo>
                        <a:pt x="9" y="23"/>
                        <a:pt x="10" y="23"/>
                        <a:pt x="12" y="23"/>
                      </a:cubicBezTo>
                      <a:cubicBezTo>
                        <a:pt x="16" y="23"/>
                        <a:pt x="20" y="20"/>
                        <a:pt x="22" y="15"/>
                      </a:cubicBezTo>
                      <a:cubicBezTo>
                        <a:pt x="25" y="9"/>
                        <a:pt x="22" y="2"/>
                        <a:pt x="17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0" name="Freeform 748"/>
                <p:cNvSpPr/>
                <p:nvPr/>
              </p:nvSpPr>
              <p:spPr bwMode="auto">
                <a:xfrm>
                  <a:off x="1722" y="2929"/>
                  <a:ext cx="24" cy="22"/>
                </a:xfrm>
                <a:custGeom>
                  <a:avLst/>
                  <a:gdLst>
                    <a:gd name="T0" fmla="*/ 12 w 22"/>
                    <a:gd name="T1" fmla="*/ 0 h 20"/>
                    <a:gd name="T2" fmla="*/ 1 w 22"/>
                    <a:gd name="T3" fmla="*/ 7 h 20"/>
                    <a:gd name="T4" fmla="*/ 3 w 22"/>
                    <a:gd name="T5" fmla="*/ 20 h 20"/>
                    <a:gd name="T6" fmla="*/ 22 w 22"/>
                    <a:gd name="T7" fmla="*/ 10 h 20"/>
                    <a:gd name="T8" fmla="*/ 16 w 22"/>
                    <a:gd name="T9" fmla="*/ 0 h 20"/>
                    <a:gd name="T10" fmla="*/ 12 w 22"/>
                    <a:gd name="T1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">
                      <a:moveTo>
                        <a:pt x="12" y="0"/>
                      </a:moveTo>
                      <a:cubicBezTo>
                        <a:pt x="8" y="0"/>
                        <a:pt x="3" y="3"/>
                        <a:pt x="1" y="7"/>
                      </a:cubicBezTo>
                      <a:cubicBezTo>
                        <a:pt x="0" y="12"/>
                        <a:pt x="0" y="17"/>
                        <a:pt x="3" y="2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1" y="6"/>
                        <a:pt x="19" y="2"/>
                        <a:pt x="16" y="0"/>
                      </a:cubicBezTo>
                      <a:cubicBezTo>
                        <a:pt x="14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1" name="Freeform 749"/>
                <p:cNvSpPr>
                  <a:spLocks noEditPoints="1"/>
                </p:cNvSpPr>
                <p:nvPr/>
              </p:nvSpPr>
              <p:spPr bwMode="auto">
                <a:xfrm>
                  <a:off x="1757" y="2801"/>
                  <a:ext cx="2" cy="29"/>
                </a:xfrm>
                <a:custGeom>
                  <a:avLst/>
                  <a:gdLst>
                    <a:gd name="T0" fmla="*/ 1 w 2"/>
                    <a:gd name="T1" fmla="*/ 24 h 26"/>
                    <a:gd name="T2" fmla="*/ 1 w 2"/>
                    <a:gd name="T3" fmla="*/ 26 h 26"/>
                    <a:gd name="T4" fmla="*/ 1 w 2"/>
                    <a:gd name="T5" fmla="*/ 24 h 26"/>
                    <a:gd name="T6" fmla="*/ 1 w 2"/>
                    <a:gd name="T7" fmla="*/ 24 h 26"/>
                    <a:gd name="T8" fmla="*/ 1 w 2"/>
                    <a:gd name="T9" fmla="*/ 0 h 26"/>
                    <a:gd name="T10" fmla="*/ 1 w 2"/>
                    <a:gd name="T11" fmla="*/ 2 h 26"/>
                    <a:gd name="T12" fmla="*/ 0 w 2"/>
                    <a:gd name="T13" fmla="*/ 6 h 26"/>
                    <a:gd name="T14" fmla="*/ 2 w 2"/>
                    <a:gd name="T15" fmla="*/ 4 h 26"/>
                    <a:gd name="T16" fmla="*/ 1 w 2"/>
                    <a:gd name="T17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26">
                      <a:moveTo>
                        <a:pt x="1" y="24"/>
                      </a:move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26"/>
                        <a:pt x="1" y="25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moveTo>
                        <a:pt x="1" y="0"/>
                      </a:moveTo>
                      <a:cubicBezTo>
                        <a:pt x="1" y="0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1" y="5"/>
                        <a:pt x="1" y="5"/>
                        <a:pt x="2" y="4"/>
                      </a:cubicBezTo>
                      <a:cubicBezTo>
                        <a:pt x="2" y="2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2" name="Freeform 750"/>
                <p:cNvSpPr/>
                <p:nvPr/>
              </p:nvSpPr>
              <p:spPr bwMode="auto">
                <a:xfrm>
                  <a:off x="1757" y="2806"/>
                  <a:ext cx="2" cy="21"/>
                </a:xfrm>
                <a:custGeom>
                  <a:avLst/>
                  <a:gdLst>
                    <a:gd name="T0" fmla="*/ 2 w 2"/>
                    <a:gd name="T1" fmla="*/ 0 h 20"/>
                    <a:gd name="T2" fmla="*/ 0 w 2"/>
                    <a:gd name="T3" fmla="*/ 2 h 20"/>
                    <a:gd name="T4" fmla="*/ 1 w 2"/>
                    <a:gd name="T5" fmla="*/ 20 h 20"/>
                    <a:gd name="T6" fmla="*/ 1 w 2"/>
                    <a:gd name="T7" fmla="*/ 20 h 20"/>
                    <a:gd name="T8" fmla="*/ 2 w 2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0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7"/>
                        <a:pt x="0" y="13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12"/>
                        <a:pt x="2" y="5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3" name="Freeform 751"/>
                <p:cNvSpPr/>
                <p:nvPr/>
              </p:nvSpPr>
              <p:spPr bwMode="auto">
                <a:xfrm>
                  <a:off x="1876" y="2666"/>
                  <a:ext cx="68" cy="131"/>
                </a:xfrm>
                <a:custGeom>
                  <a:avLst/>
                  <a:gdLst>
                    <a:gd name="T0" fmla="*/ 23 w 62"/>
                    <a:gd name="T1" fmla="*/ 0 h 119"/>
                    <a:gd name="T2" fmla="*/ 20 w 62"/>
                    <a:gd name="T3" fmla="*/ 1 h 119"/>
                    <a:gd name="T4" fmla="*/ 32 w 62"/>
                    <a:gd name="T5" fmla="*/ 51 h 119"/>
                    <a:gd name="T6" fmla="*/ 1 w 62"/>
                    <a:gd name="T7" fmla="*/ 109 h 119"/>
                    <a:gd name="T8" fmla="*/ 5 w 62"/>
                    <a:gd name="T9" fmla="*/ 119 h 119"/>
                    <a:gd name="T10" fmla="*/ 29 w 62"/>
                    <a:gd name="T11" fmla="*/ 104 h 119"/>
                    <a:gd name="T12" fmla="*/ 58 w 62"/>
                    <a:gd name="T13" fmla="*/ 19 h 119"/>
                    <a:gd name="T14" fmla="*/ 23 w 62"/>
                    <a:gd name="T15" fmla="*/ 0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2" h="119">
                      <a:moveTo>
                        <a:pt x="23" y="0"/>
                      </a:moveTo>
                      <a:cubicBezTo>
                        <a:pt x="21" y="0"/>
                        <a:pt x="20" y="1"/>
                        <a:pt x="20" y="1"/>
                      </a:cubicBezTo>
                      <a:cubicBezTo>
                        <a:pt x="3" y="3"/>
                        <a:pt x="30" y="31"/>
                        <a:pt x="32" y="51"/>
                      </a:cubicBezTo>
                      <a:cubicBezTo>
                        <a:pt x="33" y="70"/>
                        <a:pt x="5" y="91"/>
                        <a:pt x="1" y="109"/>
                      </a:cubicBezTo>
                      <a:cubicBezTo>
                        <a:pt x="0" y="116"/>
                        <a:pt x="1" y="119"/>
                        <a:pt x="5" y="119"/>
                      </a:cubicBezTo>
                      <a:cubicBezTo>
                        <a:pt x="10" y="119"/>
                        <a:pt x="20" y="112"/>
                        <a:pt x="29" y="104"/>
                      </a:cubicBezTo>
                      <a:cubicBezTo>
                        <a:pt x="44" y="91"/>
                        <a:pt x="62" y="40"/>
                        <a:pt x="58" y="19"/>
                      </a:cubicBezTo>
                      <a:cubicBezTo>
                        <a:pt x="54" y="2"/>
                        <a:pt x="32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4" name="Freeform 752"/>
                <p:cNvSpPr/>
                <p:nvPr/>
              </p:nvSpPr>
              <p:spPr bwMode="auto">
                <a:xfrm>
                  <a:off x="1493" y="2954"/>
                  <a:ext cx="191" cy="59"/>
                </a:xfrm>
                <a:custGeom>
                  <a:avLst/>
                  <a:gdLst>
                    <a:gd name="T0" fmla="*/ 17 w 174"/>
                    <a:gd name="T1" fmla="*/ 0 h 54"/>
                    <a:gd name="T2" fmla="*/ 9 w 174"/>
                    <a:gd name="T3" fmla="*/ 5 h 54"/>
                    <a:gd name="T4" fmla="*/ 22 w 174"/>
                    <a:gd name="T5" fmla="*/ 53 h 54"/>
                    <a:gd name="T6" fmla="*/ 43 w 174"/>
                    <a:gd name="T7" fmla="*/ 54 h 54"/>
                    <a:gd name="T8" fmla="*/ 105 w 174"/>
                    <a:gd name="T9" fmla="*/ 45 h 54"/>
                    <a:gd name="T10" fmla="*/ 165 w 174"/>
                    <a:gd name="T11" fmla="*/ 19 h 54"/>
                    <a:gd name="T12" fmla="*/ 161 w 174"/>
                    <a:gd name="T13" fmla="*/ 20 h 54"/>
                    <a:gd name="T14" fmla="*/ 66 w 174"/>
                    <a:gd name="T15" fmla="*/ 39 h 54"/>
                    <a:gd name="T16" fmla="*/ 57 w 174"/>
                    <a:gd name="T17" fmla="*/ 38 h 54"/>
                    <a:gd name="T18" fmla="*/ 22 w 174"/>
                    <a:gd name="T19" fmla="*/ 4 h 54"/>
                    <a:gd name="T20" fmla="*/ 17 w 174"/>
                    <a:gd name="T21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4" h="54">
                      <a:moveTo>
                        <a:pt x="17" y="0"/>
                      </a:moveTo>
                      <a:cubicBezTo>
                        <a:pt x="14" y="0"/>
                        <a:pt x="11" y="4"/>
                        <a:pt x="9" y="5"/>
                      </a:cubicBezTo>
                      <a:cubicBezTo>
                        <a:pt x="9" y="5"/>
                        <a:pt x="0" y="50"/>
                        <a:pt x="22" y="53"/>
                      </a:cubicBezTo>
                      <a:cubicBezTo>
                        <a:pt x="28" y="53"/>
                        <a:pt x="35" y="54"/>
                        <a:pt x="43" y="54"/>
                      </a:cubicBezTo>
                      <a:cubicBezTo>
                        <a:pt x="61" y="54"/>
                        <a:pt x="82" y="52"/>
                        <a:pt x="105" y="45"/>
                      </a:cubicBezTo>
                      <a:cubicBezTo>
                        <a:pt x="135" y="37"/>
                        <a:pt x="174" y="19"/>
                        <a:pt x="165" y="19"/>
                      </a:cubicBezTo>
                      <a:cubicBezTo>
                        <a:pt x="164" y="19"/>
                        <a:pt x="163" y="19"/>
                        <a:pt x="161" y="20"/>
                      </a:cubicBezTo>
                      <a:cubicBezTo>
                        <a:pt x="143" y="23"/>
                        <a:pt x="91" y="39"/>
                        <a:pt x="66" y="39"/>
                      </a:cubicBezTo>
                      <a:cubicBezTo>
                        <a:pt x="62" y="39"/>
                        <a:pt x="59" y="39"/>
                        <a:pt x="57" y="38"/>
                      </a:cubicBezTo>
                      <a:cubicBezTo>
                        <a:pt x="40" y="31"/>
                        <a:pt x="28" y="13"/>
                        <a:pt x="22" y="4"/>
                      </a:cubicBezTo>
                      <a:cubicBezTo>
                        <a:pt x="20" y="1"/>
                        <a:pt x="18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5" name="Freeform 753"/>
                <p:cNvSpPr/>
                <p:nvPr/>
              </p:nvSpPr>
              <p:spPr bwMode="auto">
                <a:xfrm>
                  <a:off x="260" y="1801"/>
                  <a:ext cx="204" cy="228"/>
                </a:xfrm>
                <a:custGeom>
                  <a:avLst/>
                  <a:gdLst>
                    <a:gd name="T0" fmla="*/ 38 w 187"/>
                    <a:gd name="T1" fmla="*/ 24 h 208"/>
                    <a:gd name="T2" fmla="*/ 7 w 187"/>
                    <a:gd name="T3" fmla="*/ 15 h 208"/>
                    <a:gd name="T4" fmla="*/ 0 w 187"/>
                    <a:gd name="T5" fmla="*/ 74 h 208"/>
                    <a:gd name="T6" fmla="*/ 149 w 187"/>
                    <a:gd name="T7" fmla="*/ 206 h 208"/>
                    <a:gd name="T8" fmla="*/ 187 w 187"/>
                    <a:gd name="T9" fmla="*/ 187 h 208"/>
                    <a:gd name="T10" fmla="*/ 163 w 187"/>
                    <a:gd name="T11" fmla="*/ 167 h 208"/>
                    <a:gd name="T12" fmla="*/ 162 w 187"/>
                    <a:gd name="T13" fmla="*/ 56 h 208"/>
                    <a:gd name="T14" fmla="*/ 114 w 187"/>
                    <a:gd name="T15" fmla="*/ 49 h 208"/>
                    <a:gd name="T16" fmla="*/ 38 w 187"/>
                    <a:gd name="T17" fmla="*/ 2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7" h="208">
                      <a:moveTo>
                        <a:pt x="38" y="24"/>
                      </a:moveTo>
                      <a:cubicBezTo>
                        <a:pt x="38" y="24"/>
                        <a:pt x="13" y="0"/>
                        <a:pt x="7" y="15"/>
                      </a:cubicBezTo>
                      <a:cubicBezTo>
                        <a:pt x="2" y="30"/>
                        <a:pt x="0" y="74"/>
                        <a:pt x="0" y="74"/>
                      </a:cubicBezTo>
                      <a:cubicBezTo>
                        <a:pt x="0" y="74"/>
                        <a:pt x="131" y="208"/>
                        <a:pt x="149" y="206"/>
                      </a:cubicBezTo>
                      <a:cubicBezTo>
                        <a:pt x="166" y="204"/>
                        <a:pt x="187" y="187"/>
                        <a:pt x="187" y="187"/>
                      </a:cubicBezTo>
                      <a:cubicBezTo>
                        <a:pt x="163" y="167"/>
                        <a:pt x="163" y="167"/>
                        <a:pt x="163" y="167"/>
                      </a:cubicBezTo>
                      <a:cubicBezTo>
                        <a:pt x="163" y="167"/>
                        <a:pt x="177" y="61"/>
                        <a:pt x="162" y="56"/>
                      </a:cubicBezTo>
                      <a:cubicBezTo>
                        <a:pt x="147" y="50"/>
                        <a:pt x="114" y="49"/>
                        <a:pt x="114" y="49"/>
                      </a:cubicBezTo>
                      <a:cubicBezTo>
                        <a:pt x="38" y="24"/>
                        <a:pt x="38" y="24"/>
                        <a:pt x="38" y="24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6" name="Freeform 754"/>
                <p:cNvSpPr/>
                <p:nvPr/>
              </p:nvSpPr>
              <p:spPr bwMode="auto">
                <a:xfrm>
                  <a:off x="66" y="1710"/>
                  <a:ext cx="516" cy="487"/>
                </a:xfrm>
                <a:custGeom>
                  <a:avLst/>
                  <a:gdLst>
                    <a:gd name="T0" fmla="*/ 119 w 471"/>
                    <a:gd name="T1" fmla="*/ 252 h 444"/>
                    <a:gd name="T2" fmla="*/ 28 w 471"/>
                    <a:gd name="T3" fmla="*/ 167 h 444"/>
                    <a:gd name="T4" fmla="*/ 55 w 471"/>
                    <a:gd name="T5" fmla="*/ 95 h 444"/>
                    <a:gd name="T6" fmla="*/ 199 w 471"/>
                    <a:gd name="T7" fmla="*/ 149 h 444"/>
                    <a:gd name="T8" fmla="*/ 203 w 471"/>
                    <a:gd name="T9" fmla="*/ 116 h 444"/>
                    <a:gd name="T10" fmla="*/ 252 w 471"/>
                    <a:gd name="T11" fmla="*/ 1 h 444"/>
                    <a:gd name="T12" fmla="*/ 276 w 471"/>
                    <a:gd name="T13" fmla="*/ 172 h 444"/>
                    <a:gd name="T14" fmla="*/ 383 w 471"/>
                    <a:gd name="T15" fmla="*/ 112 h 444"/>
                    <a:gd name="T16" fmla="*/ 467 w 471"/>
                    <a:gd name="T17" fmla="*/ 200 h 444"/>
                    <a:gd name="T18" fmla="*/ 299 w 471"/>
                    <a:gd name="T19" fmla="*/ 248 h 444"/>
                    <a:gd name="T20" fmla="*/ 368 w 471"/>
                    <a:gd name="T21" fmla="*/ 305 h 444"/>
                    <a:gd name="T22" fmla="*/ 310 w 471"/>
                    <a:gd name="T23" fmla="*/ 414 h 444"/>
                    <a:gd name="T24" fmla="*/ 241 w 471"/>
                    <a:gd name="T25" fmla="*/ 402 h 444"/>
                    <a:gd name="T26" fmla="*/ 223 w 471"/>
                    <a:gd name="T27" fmla="*/ 305 h 444"/>
                    <a:gd name="T28" fmla="*/ 194 w 471"/>
                    <a:gd name="T29" fmla="*/ 391 h 444"/>
                    <a:gd name="T30" fmla="*/ 84 w 471"/>
                    <a:gd name="T31" fmla="*/ 352 h 444"/>
                    <a:gd name="T32" fmla="*/ 119 w 471"/>
                    <a:gd name="T33" fmla="*/ 252 h 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1" h="444">
                      <a:moveTo>
                        <a:pt x="119" y="252"/>
                      </a:moveTo>
                      <a:cubicBezTo>
                        <a:pt x="119" y="252"/>
                        <a:pt x="0" y="250"/>
                        <a:pt x="28" y="167"/>
                      </a:cubicBezTo>
                      <a:cubicBezTo>
                        <a:pt x="28" y="167"/>
                        <a:pt x="3" y="113"/>
                        <a:pt x="55" y="95"/>
                      </a:cubicBezTo>
                      <a:cubicBezTo>
                        <a:pt x="107" y="78"/>
                        <a:pt x="180" y="133"/>
                        <a:pt x="199" y="149"/>
                      </a:cubicBezTo>
                      <a:cubicBezTo>
                        <a:pt x="219" y="165"/>
                        <a:pt x="209" y="124"/>
                        <a:pt x="203" y="116"/>
                      </a:cubicBezTo>
                      <a:cubicBezTo>
                        <a:pt x="198" y="108"/>
                        <a:pt x="173" y="0"/>
                        <a:pt x="252" y="1"/>
                      </a:cubicBezTo>
                      <a:cubicBezTo>
                        <a:pt x="331" y="2"/>
                        <a:pt x="346" y="53"/>
                        <a:pt x="276" y="172"/>
                      </a:cubicBezTo>
                      <a:cubicBezTo>
                        <a:pt x="276" y="172"/>
                        <a:pt x="341" y="111"/>
                        <a:pt x="383" y="112"/>
                      </a:cubicBezTo>
                      <a:cubicBezTo>
                        <a:pt x="425" y="114"/>
                        <a:pt x="471" y="134"/>
                        <a:pt x="467" y="200"/>
                      </a:cubicBezTo>
                      <a:cubicBezTo>
                        <a:pt x="462" y="266"/>
                        <a:pt x="299" y="248"/>
                        <a:pt x="299" y="248"/>
                      </a:cubicBezTo>
                      <a:cubicBezTo>
                        <a:pt x="299" y="248"/>
                        <a:pt x="350" y="284"/>
                        <a:pt x="368" y="305"/>
                      </a:cubicBezTo>
                      <a:cubicBezTo>
                        <a:pt x="386" y="326"/>
                        <a:pt x="375" y="384"/>
                        <a:pt x="310" y="414"/>
                      </a:cubicBezTo>
                      <a:cubicBezTo>
                        <a:pt x="245" y="444"/>
                        <a:pt x="248" y="422"/>
                        <a:pt x="241" y="402"/>
                      </a:cubicBezTo>
                      <a:cubicBezTo>
                        <a:pt x="234" y="383"/>
                        <a:pt x="229" y="299"/>
                        <a:pt x="223" y="305"/>
                      </a:cubicBezTo>
                      <a:cubicBezTo>
                        <a:pt x="218" y="312"/>
                        <a:pt x="231" y="368"/>
                        <a:pt x="194" y="391"/>
                      </a:cubicBezTo>
                      <a:cubicBezTo>
                        <a:pt x="157" y="414"/>
                        <a:pt x="114" y="386"/>
                        <a:pt x="84" y="352"/>
                      </a:cubicBezTo>
                      <a:cubicBezTo>
                        <a:pt x="54" y="318"/>
                        <a:pt x="68" y="273"/>
                        <a:pt x="119" y="25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7" name="Freeform 755"/>
                <p:cNvSpPr/>
                <p:nvPr/>
              </p:nvSpPr>
              <p:spPr bwMode="auto">
                <a:xfrm>
                  <a:off x="257" y="1949"/>
                  <a:ext cx="55" cy="17"/>
                </a:xfrm>
                <a:custGeom>
                  <a:avLst/>
                  <a:gdLst>
                    <a:gd name="T0" fmla="*/ 0 w 50"/>
                    <a:gd name="T1" fmla="*/ 12 h 16"/>
                    <a:gd name="T2" fmla="*/ 41 w 50"/>
                    <a:gd name="T3" fmla="*/ 8 h 16"/>
                    <a:gd name="T4" fmla="*/ 0 w 50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0" h="16">
                      <a:moveTo>
                        <a:pt x="0" y="12"/>
                      </a:moveTo>
                      <a:cubicBezTo>
                        <a:pt x="0" y="12"/>
                        <a:pt x="50" y="0"/>
                        <a:pt x="41" y="8"/>
                      </a:cubicBezTo>
                      <a:cubicBezTo>
                        <a:pt x="32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8" name="Freeform 756"/>
                <p:cNvSpPr/>
                <p:nvPr/>
              </p:nvSpPr>
              <p:spPr bwMode="auto">
                <a:xfrm>
                  <a:off x="307" y="1972"/>
                  <a:ext cx="14" cy="45"/>
                </a:xfrm>
                <a:custGeom>
                  <a:avLst/>
                  <a:gdLst>
                    <a:gd name="T0" fmla="*/ 4 w 13"/>
                    <a:gd name="T1" fmla="*/ 41 h 41"/>
                    <a:gd name="T2" fmla="*/ 6 w 13"/>
                    <a:gd name="T3" fmla="*/ 5 h 41"/>
                    <a:gd name="T4" fmla="*/ 4 w 13"/>
                    <a:gd name="T5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1">
                      <a:moveTo>
                        <a:pt x="4" y="41"/>
                      </a:moveTo>
                      <a:cubicBezTo>
                        <a:pt x="4" y="41"/>
                        <a:pt x="0" y="0"/>
                        <a:pt x="6" y="5"/>
                      </a:cubicBezTo>
                      <a:cubicBezTo>
                        <a:pt x="13" y="10"/>
                        <a:pt x="7" y="33"/>
                        <a:pt x="4" y="41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9" name="Freeform 757"/>
                <p:cNvSpPr/>
                <p:nvPr/>
              </p:nvSpPr>
              <p:spPr bwMode="auto">
                <a:xfrm>
                  <a:off x="299" y="1895"/>
                  <a:ext cx="26" cy="23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0" name="Freeform 758"/>
                <p:cNvSpPr/>
                <p:nvPr/>
              </p:nvSpPr>
              <p:spPr bwMode="auto">
                <a:xfrm>
                  <a:off x="279" y="1925"/>
                  <a:ext cx="26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1" name="Freeform 759"/>
                <p:cNvSpPr/>
                <p:nvPr/>
              </p:nvSpPr>
              <p:spPr bwMode="auto">
                <a:xfrm>
                  <a:off x="328" y="1943"/>
                  <a:ext cx="26" cy="23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2" name="Freeform 760"/>
                <p:cNvSpPr/>
                <p:nvPr/>
              </p:nvSpPr>
              <p:spPr bwMode="auto">
                <a:xfrm>
                  <a:off x="342" y="1905"/>
                  <a:ext cx="26" cy="23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3" name="Freeform 761"/>
                <p:cNvSpPr/>
                <p:nvPr/>
              </p:nvSpPr>
              <p:spPr bwMode="auto">
                <a:xfrm>
                  <a:off x="379" y="1940"/>
                  <a:ext cx="25" cy="24"/>
                </a:xfrm>
                <a:custGeom>
                  <a:avLst/>
                  <a:gdLst>
                    <a:gd name="T0" fmla="*/ 21 w 23"/>
                    <a:gd name="T1" fmla="*/ 14 h 22"/>
                    <a:gd name="T2" fmla="*/ 8 w 23"/>
                    <a:gd name="T3" fmla="*/ 19 h 22"/>
                    <a:gd name="T4" fmla="*/ 1 w 23"/>
                    <a:gd name="T5" fmla="*/ 7 h 22"/>
                    <a:gd name="T6" fmla="*/ 15 w 23"/>
                    <a:gd name="T7" fmla="*/ 2 h 22"/>
                    <a:gd name="T8" fmla="*/ 21 w 23"/>
                    <a:gd name="T9" fmla="*/ 1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4"/>
                      </a:moveTo>
                      <a:cubicBezTo>
                        <a:pt x="20" y="19"/>
                        <a:pt x="14" y="22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4" name="Freeform 762"/>
                <p:cNvSpPr/>
                <p:nvPr/>
              </p:nvSpPr>
              <p:spPr bwMode="auto">
                <a:xfrm>
                  <a:off x="352" y="1986"/>
                  <a:ext cx="26" cy="24"/>
                </a:xfrm>
                <a:custGeom>
                  <a:avLst/>
                  <a:gdLst>
                    <a:gd name="T0" fmla="*/ 22 w 24"/>
                    <a:gd name="T1" fmla="*/ 14 h 22"/>
                    <a:gd name="T2" fmla="*/ 9 w 24"/>
                    <a:gd name="T3" fmla="*/ 19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4"/>
                      </a:moveTo>
                      <a:cubicBezTo>
                        <a:pt x="20" y="19"/>
                        <a:pt x="14" y="22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5" name="Freeform 763"/>
                <p:cNvSpPr/>
                <p:nvPr/>
              </p:nvSpPr>
              <p:spPr bwMode="auto">
                <a:xfrm>
                  <a:off x="306" y="1978"/>
                  <a:ext cx="25" cy="23"/>
                </a:xfrm>
                <a:custGeom>
                  <a:avLst/>
                  <a:gdLst>
                    <a:gd name="T0" fmla="*/ 22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2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6" name="Freeform 764"/>
                <p:cNvSpPr/>
                <p:nvPr/>
              </p:nvSpPr>
              <p:spPr bwMode="auto">
                <a:xfrm>
                  <a:off x="325" y="1873"/>
                  <a:ext cx="27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8 h 22"/>
                    <a:gd name="T6" fmla="*/ 15 w 24"/>
                    <a:gd name="T7" fmla="*/ 3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20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8"/>
                      </a:cubicBezTo>
                      <a:cubicBezTo>
                        <a:pt x="4" y="3"/>
                        <a:pt x="10" y="0"/>
                        <a:pt x="15" y="3"/>
                      </a:cubicBezTo>
                      <a:cubicBezTo>
                        <a:pt x="21" y="5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7" name="Freeform 765"/>
                <p:cNvSpPr>
                  <a:spLocks noEditPoints="1"/>
                </p:cNvSpPr>
                <p:nvPr/>
              </p:nvSpPr>
              <p:spPr bwMode="auto">
                <a:xfrm>
                  <a:off x="233" y="1828"/>
                  <a:ext cx="238" cy="211"/>
                </a:xfrm>
                <a:custGeom>
                  <a:avLst/>
                  <a:gdLst>
                    <a:gd name="T0" fmla="*/ 95 w 217"/>
                    <a:gd name="T1" fmla="*/ 124 h 192"/>
                    <a:gd name="T2" fmla="*/ 97 w 217"/>
                    <a:gd name="T3" fmla="*/ 106 h 192"/>
                    <a:gd name="T4" fmla="*/ 108 w 217"/>
                    <a:gd name="T5" fmla="*/ 119 h 192"/>
                    <a:gd name="T6" fmla="*/ 90 w 217"/>
                    <a:gd name="T7" fmla="*/ 0 h 192"/>
                    <a:gd name="T8" fmla="*/ 75 w 217"/>
                    <a:gd name="T9" fmla="*/ 63 h 192"/>
                    <a:gd name="T10" fmla="*/ 15 w 217"/>
                    <a:gd name="T11" fmla="*/ 49 h 192"/>
                    <a:gd name="T12" fmla="*/ 62 w 217"/>
                    <a:gd name="T13" fmla="*/ 68 h 192"/>
                    <a:gd name="T14" fmla="*/ 75 w 217"/>
                    <a:gd name="T15" fmla="*/ 63 h 192"/>
                    <a:gd name="T16" fmla="*/ 73 w 217"/>
                    <a:gd name="T17" fmla="*/ 81 h 192"/>
                    <a:gd name="T18" fmla="*/ 69 w 217"/>
                    <a:gd name="T19" fmla="*/ 80 h 192"/>
                    <a:gd name="T20" fmla="*/ 43 w 217"/>
                    <a:gd name="T21" fmla="*/ 97 h 192"/>
                    <a:gd name="T22" fmla="*/ 52 w 217"/>
                    <a:gd name="T23" fmla="*/ 89 h 192"/>
                    <a:gd name="T24" fmla="*/ 63 w 217"/>
                    <a:gd name="T25" fmla="*/ 102 h 192"/>
                    <a:gd name="T26" fmla="*/ 33 w 217"/>
                    <a:gd name="T27" fmla="*/ 165 h 192"/>
                    <a:gd name="T28" fmla="*/ 85 w 217"/>
                    <a:gd name="T29" fmla="*/ 129 h 192"/>
                    <a:gd name="T30" fmla="*/ 121 w 217"/>
                    <a:gd name="T31" fmla="*/ 192 h 192"/>
                    <a:gd name="T32" fmla="*/ 118 w 217"/>
                    <a:gd name="T33" fmla="*/ 164 h 192"/>
                    <a:gd name="T34" fmla="*/ 110 w 217"/>
                    <a:gd name="T35" fmla="*/ 151 h 192"/>
                    <a:gd name="T36" fmla="*/ 118 w 217"/>
                    <a:gd name="T37" fmla="*/ 121 h 192"/>
                    <a:gd name="T38" fmla="*/ 156 w 217"/>
                    <a:gd name="T39" fmla="*/ 123 h 192"/>
                    <a:gd name="T40" fmla="*/ 170 w 217"/>
                    <a:gd name="T41" fmla="*/ 114 h 192"/>
                    <a:gd name="T42" fmla="*/ 155 w 217"/>
                    <a:gd name="T43" fmla="*/ 114 h 192"/>
                    <a:gd name="T44" fmla="*/ 145 w 217"/>
                    <a:gd name="T45" fmla="*/ 122 h 192"/>
                    <a:gd name="T46" fmla="*/ 134 w 217"/>
                    <a:gd name="T47" fmla="*/ 112 h 192"/>
                    <a:gd name="T48" fmla="*/ 134 w 217"/>
                    <a:gd name="T49" fmla="*/ 109 h 192"/>
                    <a:gd name="T50" fmla="*/ 192 w 217"/>
                    <a:gd name="T51" fmla="*/ 74 h 192"/>
                    <a:gd name="T52" fmla="*/ 116 w 217"/>
                    <a:gd name="T53" fmla="*/ 98 h 192"/>
                    <a:gd name="T54" fmla="*/ 112 w 217"/>
                    <a:gd name="T55" fmla="*/ 90 h 192"/>
                    <a:gd name="T56" fmla="*/ 101 w 217"/>
                    <a:gd name="T57" fmla="*/ 77 h 192"/>
                    <a:gd name="T58" fmla="*/ 114 w 217"/>
                    <a:gd name="T59" fmla="*/ 72 h 192"/>
                    <a:gd name="T60" fmla="*/ 113 w 217"/>
                    <a:gd name="T61" fmla="*/ 46 h 192"/>
                    <a:gd name="T62" fmla="*/ 103 w 217"/>
                    <a:gd name="T63" fmla="*/ 65 h 192"/>
                    <a:gd name="T64" fmla="*/ 97 w 217"/>
                    <a:gd name="T65" fmla="*/ 62 h 192"/>
                    <a:gd name="T66" fmla="*/ 86 w 217"/>
                    <a:gd name="T67" fmla="*/ 49 h 192"/>
                    <a:gd name="T68" fmla="*/ 99 w 217"/>
                    <a:gd name="T69" fmla="*/ 43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7" h="192">
                      <a:moveTo>
                        <a:pt x="99" y="125"/>
                      </a:moveTo>
                      <a:cubicBezTo>
                        <a:pt x="98" y="125"/>
                        <a:pt x="96" y="125"/>
                        <a:pt x="95" y="124"/>
                      </a:cubicBezTo>
                      <a:cubicBezTo>
                        <a:pt x="89" y="122"/>
                        <a:pt x="86" y="116"/>
                        <a:pt x="88" y="112"/>
                      </a:cubicBezTo>
                      <a:cubicBezTo>
                        <a:pt x="89" y="108"/>
                        <a:pt x="93" y="106"/>
                        <a:pt x="97" y="106"/>
                      </a:cubicBezTo>
                      <a:cubicBezTo>
                        <a:pt x="99" y="106"/>
                        <a:pt x="100" y="106"/>
                        <a:pt x="101" y="107"/>
                      </a:cubicBezTo>
                      <a:cubicBezTo>
                        <a:pt x="107" y="109"/>
                        <a:pt x="110" y="114"/>
                        <a:pt x="108" y="119"/>
                      </a:cubicBezTo>
                      <a:cubicBezTo>
                        <a:pt x="107" y="123"/>
                        <a:pt x="103" y="125"/>
                        <a:pt x="99" y="125"/>
                      </a:cubicBezTo>
                      <a:moveTo>
                        <a:pt x="90" y="0"/>
                      </a:moveTo>
                      <a:cubicBezTo>
                        <a:pt x="90" y="0"/>
                        <a:pt x="85" y="63"/>
                        <a:pt x="76" y="63"/>
                      </a:cubicBezTo>
                      <a:cubicBezTo>
                        <a:pt x="76" y="63"/>
                        <a:pt x="75" y="63"/>
                        <a:pt x="75" y="63"/>
                      </a:cubicBezTo>
                      <a:cubicBezTo>
                        <a:pt x="67" y="60"/>
                        <a:pt x="18" y="47"/>
                        <a:pt x="13" y="47"/>
                      </a:cubicBezTo>
                      <a:cubicBezTo>
                        <a:pt x="12" y="47"/>
                        <a:pt x="12" y="48"/>
                        <a:pt x="15" y="49"/>
                      </a:cubicBezTo>
                      <a:cubicBezTo>
                        <a:pt x="26" y="53"/>
                        <a:pt x="48" y="62"/>
                        <a:pt x="61" y="70"/>
                      </a:cubicBezTo>
                      <a:cubicBezTo>
                        <a:pt x="62" y="69"/>
                        <a:pt x="62" y="69"/>
                        <a:pt x="62" y="68"/>
                      </a:cubicBezTo>
                      <a:cubicBezTo>
                        <a:pt x="63" y="64"/>
                        <a:pt x="67" y="62"/>
                        <a:pt x="71" y="62"/>
                      </a:cubicBezTo>
                      <a:cubicBezTo>
                        <a:pt x="72" y="62"/>
                        <a:pt x="74" y="62"/>
                        <a:pt x="75" y="63"/>
                      </a:cubicBezTo>
                      <a:cubicBezTo>
                        <a:pt x="81" y="65"/>
                        <a:pt x="84" y="70"/>
                        <a:pt x="82" y="75"/>
                      </a:cubicBezTo>
                      <a:cubicBezTo>
                        <a:pt x="80" y="79"/>
                        <a:pt x="77" y="81"/>
                        <a:pt x="73" y="81"/>
                      </a:cubicBezTo>
                      <a:cubicBezTo>
                        <a:pt x="71" y="81"/>
                        <a:pt x="70" y="81"/>
                        <a:pt x="69" y="80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53" y="83"/>
                        <a:pt x="0" y="89"/>
                        <a:pt x="14" y="91"/>
                      </a:cubicBezTo>
                      <a:cubicBezTo>
                        <a:pt x="19" y="92"/>
                        <a:pt x="31" y="94"/>
                        <a:pt x="43" y="97"/>
                      </a:cubicBezTo>
                      <a:cubicBezTo>
                        <a:pt x="43" y="96"/>
                        <a:pt x="43" y="96"/>
                        <a:pt x="43" y="95"/>
                      </a:cubicBezTo>
                      <a:cubicBezTo>
                        <a:pt x="45" y="91"/>
                        <a:pt x="48" y="89"/>
                        <a:pt x="52" y="89"/>
                      </a:cubicBezTo>
                      <a:cubicBezTo>
                        <a:pt x="54" y="89"/>
                        <a:pt x="55" y="89"/>
                        <a:pt x="57" y="90"/>
                      </a:cubicBezTo>
                      <a:cubicBezTo>
                        <a:pt x="62" y="92"/>
                        <a:pt x="65" y="97"/>
                        <a:pt x="63" y="102"/>
                      </a:cubicBezTo>
                      <a:cubicBezTo>
                        <a:pt x="75" y="105"/>
                        <a:pt x="82" y="109"/>
                        <a:pt x="77" y="112"/>
                      </a:cubicBezTo>
                      <a:cubicBezTo>
                        <a:pt x="64" y="118"/>
                        <a:pt x="28" y="165"/>
                        <a:pt x="33" y="165"/>
                      </a:cubicBezTo>
                      <a:cubicBezTo>
                        <a:pt x="33" y="165"/>
                        <a:pt x="34" y="164"/>
                        <a:pt x="35" y="164"/>
                      </a:cubicBezTo>
                      <a:cubicBezTo>
                        <a:pt x="44" y="158"/>
                        <a:pt x="73" y="129"/>
                        <a:pt x="85" y="129"/>
                      </a:cubicBezTo>
                      <a:cubicBezTo>
                        <a:pt x="87" y="129"/>
                        <a:pt x="89" y="129"/>
                        <a:pt x="90" y="131"/>
                      </a:cubicBezTo>
                      <a:cubicBezTo>
                        <a:pt x="96" y="141"/>
                        <a:pt x="118" y="192"/>
                        <a:pt x="121" y="192"/>
                      </a:cubicBezTo>
                      <a:cubicBezTo>
                        <a:pt x="121" y="192"/>
                        <a:pt x="121" y="192"/>
                        <a:pt x="121" y="190"/>
                      </a:cubicBezTo>
                      <a:cubicBezTo>
                        <a:pt x="121" y="186"/>
                        <a:pt x="119" y="175"/>
                        <a:pt x="118" y="164"/>
                      </a:cubicBezTo>
                      <a:cubicBezTo>
                        <a:pt x="118" y="164"/>
                        <a:pt x="117" y="164"/>
                        <a:pt x="117" y="163"/>
                      </a:cubicBezTo>
                      <a:cubicBezTo>
                        <a:pt x="111" y="161"/>
                        <a:pt x="108" y="156"/>
                        <a:pt x="110" y="151"/>
                      </a:cubicBezTo>
                      <a:cubicBezTo>
                        <a:pt x="111" y="148"/>
                        <a:pt x="113" y="147"/>
                        <a:pt x="116" y="146"/>
                      </a:cubicBezTo>
                      <a:cubicBezTo>
                        <a:pt x="115" y="132"/>
                        <a:pt x="115" y="121"/>
                        <a:pt x="118" y="121"/>
                      </a:cubicBezTo>
                      <a:cubicBezTo>
                        <a:pt x="118" y="121"/>
                        <a:pt x="118" y="121"/>
                        <a:pt x="118" y="122"/>
                      </a:cubicBezTo>
                      <a:cubicBezTo>
                        <a:pt x="121" y="123"/>
                        <a:pt x="138" y="123"/>
                        <a:pt x="156" y="123"/>
                      </a:cubicBezTo>
                      <a:cubicBezTo>
                        <a:pt x="185" y="123"/>
                        <a:pt x="217" y="122"/>
                        <a:pt x="205" y="117"/>
                      </a:cubicBezTo>
                      <a:cubicBezTo>
                        <a:pt x="197" y="114"/>
                        <a:pt x="184" y="114"/>
                        <a:pt x="170" y="114"/>
                      </a:cubicBezTo>
                      <a:cubicBezTo>
                        <a:pt x="167" y="114"/>
                        <a:pt x="164" y="114"/>
                        <a:pt x="162" y="114"/>
                      </a:cubicBezTo>
                      <a:cubicBezTo>
                        <a:pt x="159" y="114"/>
                        <a:pt x="157" y="114"/>
                        <a:pt x="155" y="114"/>
                      </a:cubicBezTo>
                      <a:cubicBezTo>
                        <a:pt x="155" y="115"/>
                        <a:pt x="155" y="116"/>
                        <a:pt x="154" y="116"/>
                      </a:cubicBezTo>
                      <a:cubicBezTo>
                        <a:pt x="153" y="120"/>
                        <a:pt x="149" y="122"/>
                        <a:pt x="145" y="122"/>
                      </a:cubicBezTo>
                      <a:cubicBezTo>
                        <a:pt x="144" y="122"/>
                        <a:pt x="143" y="122"/>
                        <a:pt x="141" y="121"/>
                      </a:cubicBezTo>
                      <a:cubicBezTo>
                        <a:pt x="137" y="120"/>
                        <a:pt x="134" y="116"/>
                        <a:pt x="134" y="112"/>
                      </a:cubicBezTo>
                      <a:cubicBezTo>
                        <a:pt x="133" y="111"/>
                        <a:pt x="133" y="110"/>
                        <a:pt x="134" y="109"/>
                      </a:cubicBezTo>
                      <a:cubicBezTo>
                        <a:pt x="134" y="109"/>
                        <a:pt x="134" y="109"/>
                        <a:pt x="134" y="109"/>
                      </a:cubicBezTo>
                      <a:cubicBezTo>
                        <a:pt x="136" y="106"/>
                        <a:pt x="139" y="104"/>
                        <a:pt x="142" y="103"/>
                      </a:cubicBezTo>
                      <a:cubicBezTo>
                        <a:pt x="160" y="92"/>
                        <a:pt x="198" y="74"/>
                        <a:pt x="192" y="74"/>
                      </a:cubicBezTo>
                      <a:cubicBezTo>
                        <a:pt x="191" y="74"/>
                        <a:pt x="191" y="74"/>
                        <a:pt x="190" y="74"/>
                      </a:cubicBezTo>
                      <a:cubicBezTo>
                        <a:pt x="175" y="77"/>
                        <a:pt x="116" y="98"/>
                        <a:pt x="116" y="98"/>
                      </a:cubicBezTo>
                      <a:cubicBezTo>
                        <a:pt x="116" y="98"/>
                        <a:pt x="116" y="95"/>
                        <a:pt x="115" y="89"/>
                      </a:cubicBezTo>
                      <a:cubicBezTo>
                        <a:pt x="114" y="90"/>
                        <a:pt x="113" y="90"/>
                        <a:pt x="112" y="90"/>
                      </a:cubicBezTo>
                      <a:cubicBezTo>
                        <a:pt x="111" y="90"/>
                        <a:pt x="109" y="90"/>
                        <a:pt x="108" y="89"/>
                      </a:cubicBezTo>
                      <a:cubicBezTo>
                        <a:pt x="102" y="87"/>
                        <a:pt x="99" y="82"/>
                        <a:pt x="101" y="77"/>
                      </a:cubicBezTo>
                      <a:cubicBezTo>
                        <a:pt x="102" y="73"/>
                        <a:pt x="106" y="71"/>
                        <a:pt x="110" y="71"/>
                      </a:cubicBezTo>
                      <a:cubicBezTo>
                        <a:pt x="111" y="71"/>
                        <a:pt x="113" y="71"/>
                        <a:pt x="114" y="72"/>
                      </a:cubicBezTo>
                      <a:cubicBezTo>
                        <a:pt x="114" y="62"/>
                        <a:pt x="114" y="51"/>
                        <a:pt x="114" y="43"/>
                      </a:cubicBezTo>
                      <a:cubicBezTo>
                        <a:pt x="114" y="44"/>
                        <a:pt x="113" y="45"/>
                        <a:pt x="113" y="46"/>
                      </a:cubicBezTo>
                      <a:cubicBezTo>
                        <a:pt x="109" y="56"/>
                        <a:pt x="105" y="66"/>
                        <a:pt x="104" y="66"/>
                      </a:cubicBezTo>
                      <a:cubicBezTo>
                        <a:pt x="103" y="66"/>
                        <a:pt x="103" y="66"/>
                        <a:pt x="103" y="65"/>
                      </a:cubicBezTo>
                      <a:cubicBezTo>
                        <a:pt x="103" y="64"/>
                        <a:pt x="102" y="62"/>
                        <a:pt x="102" y="60"/>
                      </a:cubicBezTo>
                      <a:cubicBezTo>
                        <a:pt x="101" y="61"/>
                        <a:pt x="99" y="62"/>
                        <a:pt x="97" y="62"/>
                      </a:cubicBezTo>
                      <a:cubicBezTo>
                        <a:pt x="96" y="62"/>
                        <a:pt x="94" y="61"/>
                        <a:pt x="93" y="61"/>
                      </a:cubicBezTo>
                      <a:cubicBezTo>
                        <a:pt x="87" y="59"/>
                        <a:pt x="84" y="53"/>
                        <a:pt x="86" y="49"/>
                      </a:cubicBezTo>
                      <a:cubicBezTo>
                        <a:pt x="87" y="45"/>
                        <a:pt x="91" y="43"/>
                        <a:pt x="95" y="43"/>
                      </a:cubicBezTo>
                      <a:cubicBezTo>
                        <a:pt x="96" y="43"/>
                        <a:pt x="98" y="43"/>
                        <a:pt x="99" y="43"/>
                      </a:cubicBezTo>
                      <a:cubicBezTo>
                        <a:pt x="95" y="24"/>
                        <a:pt x="90" y="0"/>
                        <a:pt x="9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8" name="Freeform 766"/>
                <p:cNvSpPr/>
                <p:nvPr/>
              </p:nvSpPr>
              <p:spPr bwMode="auto">
                <a:xfrm>
                  <a:off x="300" y="1896"/>
                  <a:ext cx="25" cy="21"/>
                </a:xfrm>
                <a:custGeom>
                  <a:avLst/>
                  <a:gdLst>
                    <a:gd name="T0" fmla="*/ 10 w 23"/>
                    <a:gd name="T1" fmla="*/ 0 h 19"/>
                    <a:gd name="T2" fmla="*/ 1 w 23"/>
                    <a:gd name="T3" fmla="*/ 6 h 19"/>
                    <a:gd name="T4" fmla="*/ 0 w 23"/>
                    <a:gd name="T5" fmla="*/ 8 h 19"/>
                    <a:gd name="T6" fmla="*/ 8 w 23"/>
                    <a:gd name="T7" fmla="*/ 18 h 19"/>
                    <a:gd name="T8" fmla="*/ 8 w 23"/>
                    <a:gd name="T9" fmla="*/ 18 h 19"/>
                    <a:gd name="T10" fmla="*/ 8 w 23"/>
                    <a:gd name="T11" fmla="*/ 18 h 19"/>
                    <a:gd name="T12" fmla="*/ 12 w 23"/>
                    <a:gd name="T13" fmla="*/ 19 h 19"/>
                    <a:gd name="T14" fmla="*/ 21 w 23"/>
                    <a:gd name="T15" fmla="*/ 13 h 19"/>
                    <a:gd name="T16" fmla="*/ 14 w 23"/>
                    <a:gd name="T17" fmla="*/ 1 h 19"/>
                    <a:gd name="T18" fmla="*/ 10 w 23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9">
                      <a:moveTo>
                        <a:pt x="10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9" y="13"/>
                        <a:pt x="14" y="17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9"/>
                        <a:pt x="10" y="19"/>
                        <a:pt x="12" y="19"/>
                      </a:cubicBezTo>
                      <a:cubicBezTo>
                        <a:pt x="16" y="19"/>
                        <a:pt x="19" y="17"/>
                        <a:pt x="21" y="13"/>
                      </a:cubicBezTo>
                      <a:cubicBezTo>
                        <a:pt x="23" y="8"/>
                        <a:pt x="20" y="3"/>
                        <a:pt x="14" y="1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9" name="Freeform 767"/>
                <p:cNvSpPr/>
                <p:nvPr/>
              </p:nvSpPr>
              <p:spPr bwMode="auto">
                <a:xfrm>
                  <a:off x="280" y="1926"/>
                  <a:ext cx="25" cy="14"/>
                </a:xfrm>
                <a:custGeom>
                  <a:avLst/>
                  <a:gdLst>
                    <a:gd name="T0" fmla="*/ 9 w 22"/>
                    <a:gd name="T1" fmla="*/ 0 h 13"/>
                    <a:gd name="T2" fmla="*/ 0 w 22"/>
                    <a:gd name="T3" fmla="*/ 6 h 13"/>
                    <a:gd name="T4" fmla="*/ 0 w 22"/>
                    <a:gd name="T5" fmla="*/ 8 h 13"/>
                    <a:gd name="T6" fmla="*/ 20 w 22"/>
                    <a:gd name="T7" fmla="*/ 13 h 13"/>
                    <a:gd name="T8" fmla="*/ 14 w 22"/>
                    <a:gd name="T9" fmla="*/ 1 h 13"/>
                    <a:gd name="T10" fmla="*/ 9 w 22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13">
                      <a:moveTo>
                        <a:pt x="9" y="0"/>
                      </a:moveTo>
                      <a:cubicBezTo>
                        <a:pt x="5" y="0"/>
                        <a:pt x="2" y="2"/>
                        <a:pt x="0" y="6"/>
                      </a:cubicBezTo>
                      <a:cubicBezTo>
                        <a:pt x="0" y="7"/>
                        <a:pt x="0" y="7"/>
                        <a:pt x="0" y="8"/>
                      </a:cubicBezTo>
                      <a:cubicBezTo>
                        <a:pt x="7" y="9"/>
                        <a:pt x="14" y="11"/>
                        <a:pt x="20" y="13"/>
                      </a:cubicBezTo>
                      <a:cubicBezTo>
                        <a:pt x="22" y="8"/>
                        <a:pt x="19" y="3"/>
                        <a:pt x="14" y="1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0" name="Freeform 768"/>
                <p:cNvSpPr/>
                <p:nvPr/>
              </p:nvSpPr>
              <p:spPr bwMode="auto">
                <a:xfrm>
                  <a:off x="328" y="1944"/>
                  <a:ext cx="26" cy="21"/>
                </a:xfrm>
                <a:custGeom>
                  <a:avLst/>
                  <a:gdLst>
                    <a:gd name="T0" fmla="*/ 11 w 24"/>
                    <a:gd name="T1" fmla="*/ 0 h 19"/>
                    <a:gd name="T2" fmla="*/ 2 w 24"/>
                    <a:gd name="T3" fmla="*/ 6 h 19"/>
                    <a:gd name="T4" fmla="*/ 9 w 24"/>
                    <a:gd name="T5" fmla="*/ 18 h 19"/>
                    <a:gd name="T6" fmla="*/ 13 w 24"/>
                    <a:gd name="T7" fmla="*/ 19 h 19"/>
                    <a:gd name="T8" fmla="*/ 22 w 24"/>
                    <a:gd name="T9" fmla="*/ 13 h 19"/>
                    <a:gd name="T10" fmla="*/ 15 w 24"/>
                    <a:gd name="T11" fmla="*/ 1 h 19"/>
                    <a:gd name="T12" fmla="*/ 11 w 24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9" y="18"/>
                      </a:cubicBezTo>
                      <a:cubicBezTo>
                        <a:pt x="10" y="19"/>
                        <a:pt x="12" y="19"/>
                        <a:pt x="13" y="19"/>
                      </a:cubicBezTo>
                      <a:cubicBezTo>
                        <a:pt x="17" y="19"/>
                        <a:pt x="21" y="17"/>
                        <a:pt x="22" y="13"/>
                      </a:cubicBezTo>
                      <a:cubicBezTo>
                        <a:pt x="24" y="8"/>
                        <a:pt x="21" y="3"/>
                        <a:pt x="15" y="1"/>
                      </a:cubicBezTo>
                      <a:cubicBezTo>
                        <a:pt x="14" y="0"/>
                        <a:pt x="13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1" name="Freeform 769"/>
                <p:cNvSpPr/>
                <p:nvPr/>
              </p:nvSpPr>
              <p:spPr bwMode="auto">
                <a:xfrm>
                  <a:off x="342" y="1906"/>
                  <a:ext cx="17" cy="21"/>
                </a:xfrm>
                <a:custGeom>
                  <a:avLst/>
                  <a:gdLst>
                    <a:gd name="T0" fmla="*/ 11 w 16"/>
                    <a:gd name="T1" fmla="*/ 0 h 19"/>
                    <a:gd name="T2" fmla="*/ 2 w 16"/>
                    <a:gd name="T3" fmla="*/ 6 h 19"/>
                    <a:gd name="T4" fmla="*/ 9 w 16"/>
                    <a:gd name="T5" fmla="*/ 18 h 19"/>
                    <a:gd name="T6" fmla="*/ 13 w 16"/>
                    <a:gd name="T7" fmla="*/ 19 h 19"/>
                    <a:gd name="T8" fmla="*/ 16 w 16"/>
                    <a:gd name="T9" fmla="*/ 18 h 19"/>
                    <a:gd name="T10" fmla="*/ 15 w 16"/>
                    <a:gd name="T11" fmla="*/ 1 h 19"/>
                    <a:gd name="T12" fmla="*/ 11 w 16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9" y="18"/>
                      </a:cubicBezTo>
                      <a:cubicBezTo>
                        <a:pt x="10" y="19"/>
                        <a:pt x="12" y="19"/>
                        <a:pt x="13" y="19"/>
                      </a:cubicBezTo>
                      <a:cubicBezTo>
                        <a:pt x="14" y="19"/>
                        <a:pt x="15" y="19"/>
                        <a:pt x="16" y="18"/>
                      </a:cubicBezTo>
                      <a:cubicBezTo>
                        <a:pt x="16" y="14"/>
                        <a:pt x="16" y="8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2" name="Freeform 770"/>
                <p:cNvSpPr>
                  <a:spLocks noEditPoints="1"/>
                </p:cNvSpPr>
                <p:nvPr/>
              </p:nvSpPr>
              <p:spPr bwMode="auto">
                <a:xfrm>
                  <a:off x="380" y="1941"/>
                  <a:ext cx="23" cy="21"/>
                </a:xfrm>
                <a:custGeom>
                  <a:avLst/>
                  <a:gdLst>
                    <a:gd name="T0" fmla="*/ 0 w 21"/>
                    <a:gd name="T1" fmla="*/ 9 h 19"/>
                    <a:gd name="T2" fmla="*/ 7 w 21"/>
                    <a:gd name="T3" fmla="*/ 18 h 19"/>
                    <a:gd name="T4" fmla="*/ 11 w 21"/>
                    <a:gd name="T5" fmla="*/ 19 h 19"/>
                    <a:gd name="T6" fmla="*/ 20 w 21"/>
                    <a:gd name="T7" fmla="*/ 13 h 19"/>
                    <a:gd name="T8" fmla="*/ 21 w 21"/>
                    <a:gd name="T9" fmla="*/ 11 h 19"/>
                    <a:gd name="T10" fmla="*/ 20 w 21"/>
                    <a:gd name="T11" fmla="*/ 11 h 19"/>
                    <a:gd name="T12" fmla="*/ 0 w 21"/>
                    <a:gd name="T13" fmla="*/ 9 h 19"/>
                    <a:gd name="T14" fmla="*/ 8 w 21"/>
                    <a:gd name="T15" fmla="*/ 0 h 19"/>
                    <a:gd name="T16" fmla="*/ 0 w 21"/>
                    <a:gd name="T17" fmla="*/ 6 h 19"/>
                    <a:gd name="T18" fmla="*/ 8 w 21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9">
                      <a:moveTo>
                        <a:pt x="0" y="9"/>
                      </a:moveTo>
                      <a:cubicBezTo>
                        <a:pt x="0" y="13"/>
                        <a:pt x="3" y="17"/>
                        <a:pt x="7" y="18"/>
                      </a:cubicBezTo>
                      <a:cubicBezTo>
                        <a:pt x="9" y="19"/>
                        <a:pt x="10" y="19"/>
                        <a:pt x="11" y="19"/>
                      </a:cubicBezTo>
                      <a:cubicBezTo>
                        <a:pt x="15" y="19"/>
                        <a:pt x="19" y="17"/>
                        <a:pt x="20" y="13"/>
                      </a:cubicBezTo>
                      <a:cubicBezTo>
                        <a:pt x="21" y="13"/>
                        <a:pt x="21" y="12"/>
                        <a:pt x="21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10" y="11"/>
                        <a:pt x="2" y="10"/>
                        <a:pt x="0" y="9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0" y="6"/>
                      </a:cubicBezTo>
                      <a:cubicBezTo>
                        <a:pt x="2" y="5"/>
                        <a:pt x="5" y="3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3" name="Freeform 771"/>
                <p:cNvSpPr/>
                <p:nvPr/>
              </p:nvSpPr>
              <p:spPr bwMode="auto">
                <a:xfrm>
                  <a:off x="352" y="1988"/>
                  <a:ext cx="11" cy="20"/>
                </a:xfrm>
                <a:custGeom>
                  <a:avLst/>
                  <a:gdLst>
                    <a:gd name="T0" fmla="*/ 8 w 10"/>
                    <a:gd name="T1" fmla="*/ 0 h 18"/>
                    <a:gd name="T2" fmla="*/ 2 w 10"/>
                    <a:gd name="T3" fmla="*/ 5 h 18"/>
                    <a:gd name="T4" fmla="*/ 9 w 10"/>
                    <a:gd name="T5" fmla="*/ 17 h 18"/>
                    <a:gd name="T6" fmla="*/ 10 w 10"/>
                    <a:gd name="T7" fmla="*/ 18 h 18"/>
                    <a:gd name="T8" fmla="*/ 8 w 10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8">
                      <a:moveTo>
                        <a:pt x="8" y="0"/>
                      </a:moveTo>
                      <a:cubicBezTo>
                        <a:pt x="5" y="1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9" y="17"/>
                      </a:cubicBezTo>
                      <a:cubicBezTo>
                        <a:pt x="9" y="18"/>
                        <a:pt x="10" y="18"/>
                        <a:pt x="10" y="18"/>
                      </a:cubicBezTo>
                      <a:cubicBezTo>
                        <a:pt x="9" y="12"/>
                        <a:pt x="9" y="6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4" name="Freeform 772"/>
                <p:cNvSpPr/>
                <p:nvPr/>
              </p:nvSpPr>
              <p:spPr bwMode="auto">
                <a:xfrm>
                  <a:off x="358" y="1857"/>
                  <a:ext cx="6" cy="18"/>
                </a:xfrm>
                <a:custGeom>
                  <a:avLst/>
                  <a:gdLst>
                    <a:gd name="T0" fmla="*/ 4 w 5"/>
                    <a:gd name="T1" fmla="*/ 0 h 17"/>
                    <a:gd name="T2" fmla="*/ 3 w 5"/>
                    <a:gd name="T3" fmla="*/ 1 h 17"/>
                    <a:gd name="T4" fmla="*/ 0 w 5"/>
                    <a:gd name="T5" fmla="*/ 17 h 17"/>
                    <a:gd name="T6" fmla="*/ 4 w 5"/>
                    <a:gd name="T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7">
                      <a:moveTo>
                        <a:pt x="4" y="0"/>
                      </a:move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1" y="4"/>
                        <a:pt x="0" y="10"/>
                        <a:pt x="0" y="17"/>
                      </a:cubicBezTo>
                      <a:cubicBezTo>
                        <a:pt x="3" y="8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5" name="Freeform 773"/>
                <p:cNvSpPr/>
                <p:nvPr/>
              </p:nvSpPr>
              <p:spPr bwMode="auto">
                <a:xfrm>
                  <a:off x="325" y="1875"/>
                  <a:ext cx="20" cy="21"/>
                </a:xfrm>
                <a:custGeom>
                  <a:avLst/>
                  <a:gdLst>
                    <a:gd name="T0" fmla="*/ 11 w 18"/>
                    <a:gd name="T1" fmla="*/ 0 h 19"/>
                    <a:gd name="T2" fmla="*/ 2 w 18"/>
                    <a:gd name="T3" fmla="*/ 6 h 19"/>
                    <a:gd name="T4" fmla="*/ 9 w 18"/>
                    <a:gd name="T5" fmla="*/ 18 h 19"/>
                    <a:gd name="T6" fmla="*/ 13 w 18"/>
                    <a:gd name="T7" fmla="*/ 19 h 19"/>
                    <a:gd name="T8" fmla="*/ 18 w 18"/>
                    <a:gd name="T9" fmla="*/ 17 h 19"/>
                    <a:gd name="T10" fmla="*/ 15 w 18"/>
                    <a:gd name="T11" fmla="*/ 0 h 19"/>
                    <a:gd name="T12" fmla="*/ 11 w 18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9" y="18"/>
                      </a:cubicBezTo>
                      <a:cubicBezTo>
                        <a:pt x="10" y="18"/>
                        <a:pt x="12" y="19"/>
                        <a:pt x="13" y="19"/>
                      </a:cubicBezTo>
                      <a:cubicBezTo>
                        <a:pt x="15" y="19"/>
                        <a:pt x="17" y="18"/>
                        <a:pt x="18" y="17"/>
                      </a:cubicBezTo>
                      <a:cubicBezTo>
                        <a:pt x="17" y="13"/>
                        <a:pt x="16" y="7"/>
                        <a:pt x="15" y="0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6" name="Freeform 774"/>
                <p:cNvSpPr/>
                <p:nvPr/>
              </p:nvSpPr>
              <p:spPr bwMode="auto">
                <a:xfrm>
                  <a:off x="127" y="1822"/>
                  <a:ext cx="68" cy="149"/>
                </a:xfrm>
                <a:custGeom>
                  <a:avLst/>
                  <a:gdLst>
                    <a:gd name="T0" fmla="*/ 25 w 62"/>
                    <a:gd name="T1" fmla="*/ 0 h 136"/>
                    <a:gd name="T2" fmla="*/ 15 w 62"/>
                    <a:gd name="T3" fmla="*/ 50 h 136"/>
                    <a:gd name="T4" fmla="*/ 2 w 62"/>
                    <a:gd name="T5" fmla="*/ 91 h 136"/>
                    <a:gd name="T6" fmla="*/ 25 w 62"/>
                    <a:gd name="T7" fmla="*/ 136 h 136"/>
                    <a:gd name="T8" fmla="*/ 26 w 62"/>
                    <a:gd name="T9" fmla="*/ 136 h 136"/>
                    <a:gd name="T10" fmla="*/ 38 w 62"/>
                    <a:gd name="T11" fmla="*/ 87 h 136"/>
                    <a:gd name="T12" fmla="*/ 55 w 62"/>
                    <a:gd name="T13" fmla="*/ 42 h 136"/>
                    <a:gd name="T14" fmla="*/ 27 w 62"/>
                    <a:gd name="T15" fmla="*/ 1 h 136"/>
                    <a:gd name="T16" fmla="*/ 25 w 62"/>
                    <a:gd name="T17" fmla="*/ 0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2" h="136">
                      <a:moveTo>
                        <a:pt x="25" y="0"/>
                      </a:moveTo>
                      <a:cubicBezTo>
                        <a:pt x="13" y="0"/>
                        <a:pt x="15" y="37"/>
                        <a:pt x="15" y="50"/>
                      </a:cubicBezTo>
                      <a:cubicBezTo>
                        <a:pt x="15" y="64"/>
                        <a:pt x="5" y="69"/>
                        <a:pt x="2" y="91"/>
                      </a:cubicBezTo>
                      <a:cubicBezTo>
                        <a:pt x="0" y="112"/>
                        <a:pt x="25" y="136"/>
                        <a:pt x="25" y="136"/>
                      </a:cubicBezTo>
                      <a:cubicBezTo>
                        <a:pt x="26" y="136"/>
                        <a:pt x="26" y="136"/>
                        <a:pt x="26" y="136"/>
                      </a:cubicBezTo>
                      <a:cubicBezTo>
                        <a:pt x="39" y="136"/>
                        <a:pt x="42" y="105"/>
                        <a:pt x="38" y="87"/>
                      </a:cubicBezTo>
                      <a:cubicBezTo>
                        <a:pt x="34" y="68"/>
                        <a:pt x="47" y="62"/>
                        <a:pt x="55" y="42"/>
                      </a:cubicBezTo>
                      <a:cubicBezTo>
                        <a:pt x="62" y="22"/>
                        <a:pt x="42" y="6"/>
                        <a:pt x="27" y="1"/>
                      </a:cubicBezTo>
                      <a:cubicBezTo>
                        <a:pt x="27" y="0"/>
                        <a:pt x="26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7" name="Freeform 775"/>
                <p:cNvSpPr/>
                <p:nvPr/>
              </p:nvSpPr>
              <p:spPr bwMode="auto">
                <a:xfrm>
                  <a:off x="144" y="2037"/>
                  <a:ext cx="146" cy="84"/>
                </a:xfrm>
                <a:custGeom>
                  <a:avLst/>
                  <a:gdLst>
                    <a:gd name="T0" fmla="*/ 18 w 134"/>
                    <a:gd name="T1" fmla="*/ 0 h 77"/>
                    <a:gd name="T2" fmla="*/ 13 w 134"/>
                    <a:gd name="T3" fmla="*/ 1 h 77"/>
                    <a:gd name="T4" fmla="*/ 27 w 134"/>
                    <a:gd name="T5" fmla="*/ 40 h 77"/>
                    <a:gd name="T6" fmla="*/ 74 w 134"/>
                    <a:gd name="T7" fmla="*/ 66 h 77"/>
                    <a:gd name="T8" fmla="*/ 103 w 134"/>
                    <a:gd name="T9" fmla="*/ 77 h 77"/>
                    <a:gd name="T10" fmla="*/ 118 w 134"/>
                    <a:gd name="T11" fmla="*/ 68 h 77"/>
                    <a:gd name="T12" fmla="*/ 116 w 134"/>
                    <a:gd name="T13" fmla="*/ 36 h 77"/>
                    <a:gd name="T14" fmla="*/ 109 w 134"/>
                    <a:gd name="T15" fmla="*/ 35 h 77"/>
                    <a:gd name="T16" fmla="*/ 91 w 134"/>
                    <a:gd name="T17" fmla="*/ 37 h 77"/>
                    <a:gd name="T18" fmla="*/ 73 w 134"/>
                    <a:gd name="T19" fmla="*/ 39 h 77"/>
                    <a:gd name="T20" fmla="*/ 52 w 134"/>
                    <a:gd name="T21" fmla="*/ 32 h 77"/>
                    <a:gd name="T22" fmla="*/ 18 w 134"/>
                    <a:gd name="T23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4" h="77">
                      <a:moveTo>
                        <a:pt x="18" y="0"/>
                      </a:moveTo>
                      <a:cubicBezTo>
                        <a:pt x="16" y="0"/>
                        <a:pt x="15" y="0"/>
                        <a:pt x="13" y="1"/>
                      </a:cubicBezTo>
                      <a:cubicBezTo>
                        <a:pt x="13" y="1"/>
                        <a:pt x="0" y="21"/>
                        <a:pt x="27" y="40"/>
                      </a:cubicBezTo>
                      <a:cubicBezTo>
                        <a:pt x="54" y="58"/>
                        <a:pt x="55" y="56"/>
                        <a:pt x="74" y="66"/>
                      </a:cubicBezTo>
                      <a:cubicBezTo>
                        <a:pt x="85" y="72"/>
                        <a:pt x="95" y="77"/>
                        <a:pt x="103" y="77"/>
                      </a:cubicBezTo>
                      <a:cubicBezTo>
                        <a:pt x="109" y="77"/>
                        <a:pt x="114" y="74"/>
                        <a:pt x="118" y="68"/>
                      </a:cubicBezTo>
                      <a:cubicBezTo>
                        <a:pt x="130" y="53"/>
                        <a:pt x="134" y="40"/>
                        <a:pt x="116" y="36"/>
                      </a:cubicBezTo>
                      <a:cubicBezTo>
                        <a:pt x="114" y="36"/>
                        <a:pt x="111" y="35"/>
                        <a:pt x="109" y="35"/>
                      </a:cubicBezTo>
                      <a:cubicBezTo>
                        <a:pt x="103" y="35"/>
                        <a:pt x="97" y="36"/>
                        <a:pt x="91" y="37"/>
                      </a:cubicBezTo>
                      <a:cubicBezTo>
                        <a:pt x="85" y="38"/>
                        <a:pt x="79" y="39"/>
                        <a:pt x="73" y="39"/>
                      </a:cubicBezTo>
                      <a:cubicBezTo>
                        <a:pt x="66" y="39"/>
                        <a:pt x="58" y="37"/>
                        <a:pt x="52" y="32"/>
                      </a:cubicBezTo>
                      <a:cubicBezTo>
                        <a:pt x="37" y="19"/>
                        <a:pt x="31" y="0"/>
                        <a:pt x="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8" name="Freeform 776"/>
                <p:cNvSpPr/>
                <p:nvPr/>
              </p:nvSpPr>
              <p:spPr bwMode="auto">
                <a:xfrm>
                  <a:off x="345" y="2055"/>
                  <a:ext cx="118" cy="91"/>
                </a:xfrm>
                <a:custGeom>
                  <a:avLst/>
                  <a:gdLst>
                    <a:gd name="T0" fmla="*/ 93 w 108"/>
                    <a:gd name="T1" fmla="*/ 0 h 83"/>
                    <a:gd name="T2" fmla="*/ 59 w 108"/>
                    <a:gd name="T3" fmla="*/ 35 h 83"/>
                    <a:gd name="T4" fmla="*/ 43 w 108"/>
                    <a:gd name="T5" fmla="*/ 59 h 83"/>
                    <a:gd name="T6" fmla="*/ 37 w 108"/>
                    <a:gd name="T7" fmla="*/ 58 h 83"/>
                    <a:gd name="T8" fmla="*/ 8 w 108"/>
                    <a:gd name="T9" fmla="*/ 43 h 83"/>
                    <a:gd name="T10" fmla="*/ 0 w 108"/>
                    <a:gd name="T11" fmla="*/ 50 h 83"/>
                    <a:gd name="T12" fmla="*/ 16 w 108"/>
                    <a:gd name="T13" fmla="*/ 83 h 83"/>
                    <a:gd name="T14" fmla="*/ 19 w 108"/>
                    <a:gd name="T15" fmla="*/ 83 h 83"/>
                    <a:gd name="T16" fmla="*/ 85 w 108"/>
                    <a:gd name="T17" fmla="*/ 56 h 83"/>
                    <a:gd name="T18" fmla="*/ 95 w 108"/>
                    <a:gd name="T19" fmla="*/ 0 h 83"/>
                    <a:gd name="T20" fmla="*/ 93 w 108"/>
                    <a:gd name="T21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8" h="83">
                      <a:moveTo>
                        <a:pt x="93" y="0"/>
                      </a:moveTo>
                      <a:cubicBezTo>
                        <a:pt x="80" y="0"/>
                        <a:pt x="65" y="21"/>
                        <a:pt x="59" y="35"/>
                      </a:cubicBezTo>
                      <a:cubicBezTo>
                        <a:pt x="55" y="48"/>
                        <a:pt x="52" y="59"/>
                        <a:pt x="43" y="59"/>
                      </a:cubicBezTo>
                      <a:cubicBezTo>
                        <a:pt x="41" y="59"/>
                        <a:pt x="39" y="59"/>
                        <a:pt x="37" y="58"/>
                      </a:cubicBezTo>
                      <a:cubicBezTo>
                        <a:pt x="26" y="54"/>
                        <a:pt x="15" y="43"/>
                        <a:pt x="8" y="43"/>
                      </a:cubicBezTo>
                      <a:cubicBezTo>
                        <a:pt x="4" y="43"/>
                        <a:pt x="2" y="45"/>
                        <a:pt x="0" y="50"/>
                      </a:cubicBezTo>
                      <a:cubicBezTo>
                        <a:pt x="0" y="50"/>
                        <a:pt x="2" y="83"/>
                        <a:pt x="16" y="83"/>
                      </a:cubicBezTo>
                      <a:cubicBezTo>
                        <a:pt x="17" y="83"/>
                        <a:pt x="18" y="83"/>
                        <a:pt x="19" y="83"/>
                      </a:cubicBezTo>
                      <a:cubicBezTo>
                        <a:pt x="35" y="77"/>
                        <a:pt x="75" y="75"/>
                        <a:pt x="85" y="56"/>
                      </a:cubicBezTo>
                      <a:cubicBezTo>
                        <a:pt x="95" y="37"/>
                        <a:pt x="108" y="3"/>
                        <a:pt x="95" y="0"/>
                      </a:cubicBezTo>
                      <a:cubicBezTo>
                        <a:pt x="94" y="0"/>
                        <a:pt x="94" y="0"/>
                        <a:pt x="9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9" name="Freeform 777"/>
                <p:cNvSpPr/>
                <p:nvPr/>
              </p:nvSpPr>
              <p:spPr bwMode="auto">
                <a:xfrm>
                  <a:off x="468" y="1850"/>
                  <a:ext cx="86" cy="105"/>
                </a:xfrm>
                <a:custGeom>
                  <a:avLst/>
                  <a:gdLst>
                    <a:gd name="T0" fmla="*/ 23 w 79"/>
                    <a:gd name="T1" fmla="*/ 0 h 96"/>
                    <a:gd name="T2" fmla="*/ 0 w 79"/>
                    <a:gd name="T3" fmla="*/ 4 h 96"/>
                    <a:gd name="T4" fmla="*/ 27 w 79"/>
                    <a:gd name="T5" fmla="*/ 54 h 96"/>
                    <a:gd name="T6" fmla="*/ 32 w 79"/>
                    <a:gd name="T7" fmla="*/ 95 h 96"/>
                    <a:gd name="T8" fmla="*/ 38 w 79"/>
                    <a:gd name="T9" fmla="*/ 96 h 96"/>
                    <a:gd name="T10" fmla="*/ 74 w 79"/>
                    <a:gd name="T11" fmla="*/ 57 h 96"/>
                    <a:gd name="T12" fmla="*/ 50 w 79"/>
                    <a:gd name="T13" fmla="*/ 8 h 96"/>
                    <a:gd name="T14" fmla="*/ 23 w 79"/>
                    <a:gd name="T15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9" h="96">
                      <a:moveTo>
                        <a:pt x="23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5" y="10"/>
                        <a:pt x="31" y="35"/>
                        <a:pt x="27" y="54"/>
                      </a:cubicBezTo>
                      <a:cubicBezTo>
                        <a:pt x="23" y="72"/>
                        <a:pt x="14" y="89"/>
                        <a:pt x="32" y="95"/>
                      </a:cubicBezTo>
                      <a:cubicBezTo>
                        <a:pt x="34" y="96"/>
                        <a:pt x="36" y="96"/>
                        <a:pt x="38" y="96"/>
                      </a:cubicBezTo>
                      <a:cubicBezTo>
                        <a:pt x="53" y="96"/>
                        <a:pt x="70" y="75"/>
                        <a:pt x="74" y="57"/>
                      </a:cubicBezTo>
                      <a:cubicBezTo>
                        <a:pt x="79" y="36"/>
                        <a:pt x="72" y="25"/>
                        <a:pt x="50" y="8"/>
                      </a:cubicBezTo>
                      <a:cubicBezTo>
                        <a:pt x="41" y="2"/>
                        <a:pt x="31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0" name="Freeform 778"/>
                <p:cNvSpPr/>
                <p:nvPr/>
              </p:nvSpPr>
              <p:spPr bwMode="auto">
                <a:xfrm>
                  <a:off x="290" y="1728"/>
                  <a:ext cx="123" cy="68"/>
                </a:xfrm>
                <a:custGeom>
                  <a:avLst/>
                  <a:gdLst>
                    <a:gd name="T0" fmla="*/ 48 w 112"/>
                    <a:gd name="T1" fmla="*/ 0 h 62"/>
                    <a:gd name="T2" fmla="*/ 28 w 112"/>
                    <a:gd name="T3" fmla="*/ 3 h 62"/>
                    <a:gd name="T4" fmla="*/ 1 w 112"/>
                    <a:gd name="T5" fmla="*/ 46 h 62"/>
                    <a:gd name="T6" fmla="*/ 11 w 112"/>
                    <a:gd name="T7" fmla="*/ 56 h 62"/>
                    <a:gd name="T8" fmla="*/ 52 w 112"/>
                    <a:gd name="T9" fmla="*/ 46 h 62"/>
                    <a:gd name="T10" fmla="*/ 58 w 112"/>
                    <a:gd name="T11" fmla="*/ 45 h 62"/>
                    <a:gd name="T12" fmla="*/ 94 w 112"/>
                    <a:gd name="T13" fmla="*/ 61 h 62"/>
                    <a:gd name="T14" fmla="*/ 98 w 112"/>
                    <a:gd name="T15" fmla="*/ 62 h 62"/>
                    <a:gd name="T16" fmla="*/ 92 w 112"/>
                    <a:gd name="T17" fmla="*/ 21 h 62"/>
                    <a:gd name="T18" fmla="*/ 48 w 112"/>
                    <a:gd name="T19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2" h="62">
                      <a:moveTo>
                        <a:pt x="48" y="0"/>
                      </a:moveTo>
                      <a:cubicBezTo>
                        <a:pt x="42" y="0"/>
                        <a:pt x="35" y="1"/>
                        <a:pt x="28" y="3"/>
                      </a:cubicBezTo>
                      <a:cubicBezTo>
                        <a:pt x="0" y="9"/>
                        <a:pt x="1" y="46"/>
                        <a:pt x="1" y="46"/>
                      </a:cubicBezTo>
                      <a:cubicBezTo>
                        <a:pt x="1" y="54"/>
                        <a:pt x="5" y="56"/>
                        <a:pt x="11" y="56"/>
                      </a:cubicBezTo>
                      <a:cubicBezTo>
                        <a:pt x="22" y="56"/>
                        <a:pt x="39" y="48"/>
                        <a:pt x="52" y="46"/>
                      </a:cubicBezTo>
                      <a:cubicBezTo>
                        <a:pt x="54" y="45"/>
                        <a:pt x="56" y="45"/>
                        <a:pt x="58" y="45"/>
                      </a:cubicBezTo>
                      <a:cubicBezTo>
                        <a:pt x="74" y="45"/>
                        <a:pt x="78" y="58"/>
                        <a:pt x="94" y="61"/>
                      </a:cubicBezTo>
                      <a:cubicBezTo>
                        <a:pt x="96" y="62"/>
                        <a:pt x="97" y="62"/>
                        <a:pt x="98" y="62"/>
                      </a:cubicBezTo>
                      <a:cubicBezTo>
                        <a:pt x="112" y="62"/>
                        <a:pt x="108" y="37"/>
                        <a:pt x="92" y="21"/>
                      </a:cubicBezTo>
                      <a:cubicBezTo>
                        <a:pt x="80" y="8"/>
                        <a:pt x="66" y="0"/>
                        <a:pt x="4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1" name="Freeform 779"/>
                <p:cNvSpPr/>
                <p:nvPr/>
              </p:nvSpPr>
              <p:spPr bwMode="auto">
                <a:xfrm>
                  <a:off x="2378" y="1528"/>
                  <a:ext cx="205" cy="227"/>
                </a:xfrm>
                <a:custGeom>
                  <a:avLst/>
                  <a:gdLst>
                    <a:gd name="T0" fmla="*/ 39 w 187"/>
                    <a:gd name="T1" fmla="*/ 23 h 207"/>
                    <a:gd name="T2" fmla="*/ 8 w 187"/>
                    <a:gd name="T3" fmla="*/ 15 h 207"/>
                    <a:gd name="T4" fmla="*/ 0 w 187"/>
                    <a:gd name="T5" fmla="*/ 74 h 207"/>
                    <a:gd name="T6" fmla="*/ 148 w 187"/>
                    <a:gd name="T7" fmla="*/ 205 h 207"/>
                    <a:gd name="T8" fmla="*/ 187 w 187"/>
                    <a:gd name="T9" fmla="*/ 185 h 207"/>
                    <a:gd name="T10" fmla="*/ 163 w 187"/>
                    <a:gd name="T11" fmla="*/ 165 h 207"/>
                    <a:gd name="T12" fmla="*/ 162 w 187"/>
                    <a:gd name="T13" fmla="*/ 55 h 207"/>
                    <a:gd name="T14" fmla="*/ 114 w 187"/>
                    <a:gd name="T15" fmla="*/ 48 h 207"/>
                    <a:gd name="T16" fmla="*/ 39 w 187"/>
                    <a:gd name="T17" fmla="*/ 23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7" h="207">
                      <a:moveTo>
                        <a:pt x="39" y="23"/>
                      </a:moveTo>
                      <a:cubicBezTo>
                        <a:pt x="39" y="23"/>
                        <a:pt x="14" y="0"/>
                        <a:pt x="8" y="15"/>
                      </a:cubicBezTo>
                      <a:cubicBezTo>
                        <a:pt x="3" y="29"/>
                        <a:pt x="0" y="74"/>
                        <a:pt x="0" y="74"/>
                      </a:cubicBezTo>
                      <a:cubicBezTo>
                        <a:pt x="0" y="74"/>
                        <a:pt x="131" y="207"/>
                        <a:pt x="148" y="205"/>
                      </a:cubicBezTo>
                      <a:cubicBezTo>
                        <a:pt x="166" y="203"/>
                        <a:pt x="187" y="185"/>
                        <a:pt x="187" y="185"/>
                      </a:cubicBezTo>
                      <a:cubicBezTo>
                        <a:pt x="163" y="165"/>
                        <a:pt x="163" y="165"/>
                        <a:pt x="163" y="165"/>
                      </a:cubicBezTo>
                      <a:cubicBezTo>
                        <a:pt x="163" y="165"/>
                        <a:pt x="177" y="61"/>
                        <a:pt x="162" y="55"/>
                      </a:cubicBezTo>
                      <a:cubicBezTo>
                        <a:pt x="147" y="50"/>
                        <a:pt x="114" y="48"/>
                        <a:pt x="114" y="48"/>
                      </a:cubicBezTo>
                      <a:cubicBezTo>
                        <a:pt x="39" y="23"/>
                        <a:pt x="39" y="23"/>
                        <a:pt x="39" y="2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2" name="Freeform 780"/>
                <p:cNvSpPr/>
                <p:nvPr/>
              </p:nvSpPr>
              <p:spPr bwMode="auto">
                <a:xfrm>
                  <a:off x="2186" y="1437"/>
                  <a:ext cx="513" cy="483"/>
                </a:xfrm>
                <a:custGeom>
                  <a:avLst/>
                  <a:gdLst>
                    <a:gd name="T0" fmla="*/ 118 w 468"/>
                    <a:gd name="T1" fmla="*/ 251 h 441"/>
                    <a:gd name="T2" fmla="*/ 28 w 468"/>
                    <a:gd name="T3" fmla="*/ 167 h 441"/>
                    <a:gd name="T4" fmla="*/ 55 w 468"/>
                    <a:gd name="T5" fmla="*/ 95 h 441"/>
                    <a:gd name="T6" fmla="*/ 198 w 468"/>
                    <a:gd name="T7" fmla="*/ 148 h 441"/>
                    <a:gd name="T8" fmla="*/ 202 w 468"/>
                    <a:gd name="T9" fmla="*/ 116 h 441"/>
                    <a:gd name="T10" fmla="*/ 250 w 468"/>
                    <a:gd name="T11" fmla="*/ 2 h 441"/>
                    <a:gd name="T12" fmla="*/ 274 w 468"/>
                    <a:gd name="T13" fmla="*/ 171 h 441"/>
                    <a:gd name="T14" fmla="*/ 380 w 468"/>
                    <a:gd name="T15" fmla="*/ 112 h 441"/>
                    <a:gd name="T16" fmla="*/ 463 w 468"/>
                    <a:gd name="T17" fmla="*/ 199 h 441"/>
                    <a:gd name="T18" fmla="*/ 296 w 468"/>
                    <a:gd name="T19" fmla="*/ 247 h 441"/>
                    <a:gd name="T20" fmla="*/ 365 w 468"/>
                    <a:gd name="T21" fmla="*/ 304 h 441"/>
                    <a:gd name="T22" fmla="*/ 308 w 468"/>
                    <a:gd name="T23" fmla="*/ 412 h 441"/>
                    <a:gd name="T24" fmla="*/ 239 w 468"/>
                    <a:gd name="T25" fmla="*/ 400 h 441"/>
                    <a:gd name="T26" fmla="*/ 222 w 468"/>
                    <a:gd name="T27" fmla="*/ 304 h 441"/>
                    <a:gd name="T28" fmla="*/ 193 w 468"/>
                    <a:gd name="T29" fmla="*/ 389 h 441"/>
                    <a:gd name="T30" fmla="*/ 83 w 468"/>
                    <a:gd name="T31" fmla="*/ 350 h 441"/>
                    <a:gd name="T32" fmla="*/ 118 w 468"/>
                    <a:gd name="T33" fmla="*/ 251 h 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8" h="441">
                      <a:moveTo>
                        <a:pt x="118" y="251"/>
                      </a:moveTo>
                      <a:cubicBezTo>
                        <a:pt x="118" y="251"/>
                        <a:pt x="0" y="249"/>
                        <a:pt x="28" y="167"/>
                      </a:cubicBezTo>
                      <a:cubicBezTo>
                        <a:pt x="28" y="167"/>
                        <a:pt x="3" y="112"/>
                        <a:pt x="55" y="95"/>
                      </a:cubicBezTo>
                      <a:cubicBezTo>
                        <a:pt x="106" y="77"/>
                        <a:pt x="179" y="133"/>
                        <a:pt x="198" y="148"/>
                      </a:cubicBezTo>
                      <a:cubicBezTo>
                        <a:pt x="218" y="164"/>
                        <a:pt x="207" y="124"/>
                        <a:pt x="202" y="116"/>
                      </a:cubicBezTo>
                      <a:cubicBezTo>
                        <a:pt x="196" y="108"/>
                        <a:pt x="172" y="0"/>
                        <a:pt x="250" y="2"/>
                      </a:cubicBezTo>
                      <a:cubicBezTo>
                        <a:pt x="328" y="3"/>
                        <a:pt x="343" y="53"/>
                        <a:pt x="274" y="171"/>
                      </a:cubicBezTo>
                      <a:cubicBezTo>
                        <a:pt x="274" y="171"/>
                        <a:pt x="339" y="111"/>
                        <a:pt x="380" y="112"/>
                      </a:cubicBezTo>
                      <a:cubicBezTo>
                        <a:pt x="422" y="114"/>
                        <a:pt x="468" y="134"/>
                        <a:pt x="463" y="199"/>
                      </a:cubicBezTo>
                      <a:cubicBezTo>
                        <a:pt x="459" y="265"/>
                        <a:pt x="296" y="247"/>
                        <a:pt x="296" y="247"/>
                      </a:cubicBezTo>
                      <a:cubicBezTo>
                        <a:pt x="296" y="247"/>
                        <a:pt x="348" y="283"/>
                        <a:pt x="365" y="304"/>
                      </a:cubicBezTo>
                      <a:cubicBezTo>
                        <a:pt x="383" y="324"/>
                        <a:pt x="373" y="382"/>
                        <a:pt x="308" y="412"/>
                      </a:cubicBezTo>
                      <a:cubicBezTo>
                        <a:pt x="244" y="441"/>
                        <a:pt x="246" y="420"/>
                        <a:pt x="239" y="400"/>
                      </a:cubicBezTo>
                      <a:cubicBezTo>
                        <a:pt x="233" y="381"/>
                        <a:pt x="227" y="297"/>
                        <a:pt x="222" y="304"/>
                      </a:cubicBezTo>
                      <a:cubicBezTo>
                        <a:pt x="217" y="310"/>
                        <a:pt x="230" y="366"/>
                        <a:pt x="193" y="389"/>
                      </a:cubicBezTo>
                      <a:cubicBezTo>
                        <a:pt x="156" y="411"/>
                        <a:pt x="113" y="384"/>
                        <a:pt x="83" y="350"/>
                      </a:cubicBezTo>
                      <a:cubicBezTo>
                        <a:pt x="54" y="317"/>
                        <a:pt x="68" y="271"/>
                        <a:pt x="118" y="25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3" name="Freeform 781"/>
                <p:cNvSpPr/>
                <p:nvPr/>
              </p:nvSpPr>
              <p:spPr bwMode="auto">
                <a:xfrm>
                  <a:off x="2377" y="1675"/>
                  <a:ext cx="54" cy="17"/>
                </a:xfrm>
                <a:custGeom>
                  <a:avLst/>
                  <a:gdLst>
                    <a:gd name="T0" fmla="*/ 0 w 49"/>
                    <a:gd name="T1" fmla="*/ 12 h 16"/>
                    <a:gd name="T2" fmla="*/ 41 w 49"/>
                    <a:gd name="T3" fmla="*/ 8 h 16"/>
                    <a:gd name="T4" fmla="*/ 0 w 49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9" h="16">
                      <a:moveTo>
                        <a:pt x="0" y="12"/>
                      </a:moveTo>
                      <a:cubicBezTo>
                        <a:pt x="0" y="12"/>
                        <a:pt x="49" y="0"/>
                        <a:pt x="41" y="8"/>
                      </a:cubicBezTo>
                      <a:cubicBezTo>
                        <a:pt x="32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4" name="Freeform 782"/>
                <p:cNvSpPr/>
                <p:nvPr/>
              </p:nvSpPr>
              <p:spPr bwMode="auto">
                <a:xfrm>
                  <a:off x="2425" y="1697"/>
                  <a:ext cx="15" cy="46"/>
                </a:xfrm>
                <a:custGeom>
                  <a:avLst/>
                  <a:gdLst>
                    <a:gd name="T0" fmla="*/ 5 w 13"/>
                    <a:gd name="T1" fmla="*/ 42 h 42"/>
                    <a:gd name="T2" fmla="*/ 7 w 13"/>
                    <a:gd name="T3" fmla="*/ 6 h 42"/>
                    <a:gd name="T4" fmla="*/ 5 w 13"/>
                    <a:gd name="T5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2">
                      <a:moveTo>
                        <a:pt x="5" y="42"/>
                      </a:moveTo>
                      <a:cubicBezTo>
                        <a:pt x="5" y="42"/>
                        <a:pt x="0" y="0"/>
                        <a:pt x="7" y="6"/>
                      </a:cubicBezTo>
                      <a:cubicBezTo>
                        <a:pt x="13" y="11"/>
                        <a:pt x="7" y="34"/>
                        <a:pt x="5" y="4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5" name="Freeform 783"/>
                <p:cNvSpPr/>
                <p:nvPr/>
              </p:nvSpPr>
              <p:spPr bwMode="auto">
                <a:xfrm>
                  <a:off x="2419" y="1621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6" name="Freeform 784"/>
                <p:cNvSpPr/>
                <p:nvPr/>
              </p:nvSpPr>
              <p:spPr bwMode="auto">
                <a:xfrm>
                  <a:off x="2398" y="1650"/>
                  <a:ext cx="26" cy="24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7" name="Freeform 785"/>
                <p:cNvSpPr/>
                <p:nvPr/>
              </p:nvSpPr>
              <p:spPr bwMode="auto">
                <a:xfrm>
                  <a:off x="2447" y="1669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8" name="Freeform 786"/>
                <p:cNvSpPr/>
                <p:nvPr/>
              </p:nvSpPr>
              <p:spPr bwMode="auto">
                <a:xfrm>
                  <a:off x="2461" y="1631"/>
                  <a:ext cx="26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3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9" name="Freeform 787"/>
                <p:cNvSpPr/>
                <p:nvPr/>
              </p:nvSpPr>
              <p:spPr bwMode="auto">
                <a:xfrm>
                  <a:off x="2498" y="1666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0" name="Freeform 788"/>
                <p:cNvSpPr/>
                <p:nvPr/>
              </p:nvSpPr>
              <p:spPr bwMode="auto">
                <a:xfrm>
                  <a:off x="2471" y="1712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1" name="Freeform 789"/>
                <p:cNvSpPr/>
                <p:nvPr/>
              </p:nvSpPr>
              <p:spPr bwMode="auto">
                <a:xfrm>
                  <a:off x="2424" y="1703"/>
                  <a:ext cx="26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20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5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2" name="Freeform 790"/>
                <p:cNvSpPr/>
                <p:nvPr/>
              </p:nvSpPr>
              <p:spPr bwMode="auto">
                <a:xfrm>
                  <a:off x="2445" y="1600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3" name="Freeform 791"/>
                <p:cNvSpPr>
                  <a:spLocks noEditPoints="1"/>
                </p:cNvSpPr>
                <p:nvPr/>
              </p:nvSpPr>
              <p:spPr bwMode="auto">
                <a:xfrm>
                  <a:off x="2353" y="1555"/>
                  <a:ext cx="237" cy="208"/>
                </a:xfrm>
                <a:custGeom>
                  <a:avLst/>
                  <a:gdLst>
                    <a:gd name="T0" fmla="*/ 94 w 216"/>
                    <a:gd name="T1" fmla="*/ 123 h 190"/>
                    <a:gd name="T2" fmla="*/ 96 w 216"/>
                    <a:gd name="T3" fmla="*/ 105 h 190"/>
                    <a:gd name="T4" fmla="*/ 107 w 216"/>
                    <a:gd name="T5" fmla="*/ 118 h 190"/>
                    <a:gd name="T6" fmla="*/ 89 w 216"/>
                    <a:gd name="T7" fmla="*/ 0 h 190"/>
                    <a:gd name="T8" fmla="*/ 75 w 216"/>
                    <a:gd name="T9" fmla="*/ 62 h 190"/>
                    <a:gd name="T10" fmla="*/ 15 w 216"/>
                    <a:gd name="T11" fmla="*/ 48 h 190"/>
                    <a:gd name="T12" fmla="*/ 61 w 216"/>
                    <a:gd name="T13" fmla="*/ 67 h 190"/>
                    <a:gd name="T14" fmla="*/ 75 w 216"/>
                    <a:gd name="T15" fmla="*/ 62 h 190"/>
                    <a:gd name="T16" fmla="*/ 72 w 216"/>
                    <a:gd name="T17" fmla="*/ 80 h 190"/>
                    <a:gd name="T18" fmla="*/ 68 w 216"/>
                    <a:gd name="T19" fmla="*/ 79 h 190"/>
                    <a:gd name="T20" fmla="*/ 43 w 216"/>
                    <a:gd name="T21" fmla="*/ 96 h 190"/>
                    <a:gd name="T22" fmla="*/ 52 w 216"/>
                    <a:gd name="T23" fmla="*/ 88 h 190"/>
                    <a:gd name="T24" fmla="*/ 63 w 216"/>
                    <a:gd name="T25" fmla="*/ 101 h 190"/>
                    <a:gd name="T26" fmla="*/ 33 w 216"/>
                    <a:gd name="T27" fmla="*/ 163 h 190"/>
                    <a:gd name="T28" fmla="*/ 85 w 216"/>
                    <a:gd name="T29" fmla="*/ 127 h 190"/>
                    <a:gd name="T30" fmla="*/ 120 w 216"/>
                    <a:gd name="T31" fmla="*/ 190 h 190"/>
                    <a:gd name="T32" fmla="*/ 117 w 216"/>
                    <a:gd name="T33" fmla="*/ 162 h 190"/>
                    <a:gd name="T34" fmla="*/ 109 w 216"/>
                    <a:gd name="T35" fmla="*/ 150 h 190"/>
                    <a:gd name="T36" fmla="*/ 117 w 216"/>
                    <a:gd name="T37" fmla="*/ 120 h 190"/>
                    <a:gd name="T38" fmla="*/ 155 w 216"/>
                    <a:gd name="T39" fmla="*/ 122 h 190"/>
                    <a:gd name="T40" fmla="*/ 169 w 216"/>
                    <a:gd name="T41" fmla="*/ 113 h 190"/>
                    <a:gd name="T42" fmla="*/ 154 w 216"/>
                    <a:gd name="T43" fmla="*/ 113 h 190"/>
                    <a:gd name="T44" fmla="*/ 144 w 216"/>
                    <a:gd name="T45" fmla="*/ 121 h 190"/>
                    <a:gd name="T46" fmla="*/ 133 w 216"/>
                    <a:gd name="T47" fmla="*/ 111 h 190"/>
                    <a:gd name="T48" fmla="*/ 133 w 216"/>
                    <a:gd name="T49" fmla="*/ 108 h 190"/>
                    <a:gd name="T50" fmla="*/ 190 w 216"/>
                    <a:gd name="T51" fmla="*/ 73 h 190"/>
                    <a:gd name="T52" fmla="*/ 115 w 216"/>
                    <a:gd name="T53" fmla="*/ 97 h 190"/>
                    <a:gd name="T54" fmla="*/ 111 w 216"/>
                    <a:gd name="T55" fmla="*/ 89 h 190"/>
                    <a:gd name="T56" fmla="*/ 100 w 216"/>
                    <a:gd name="T57" fmla="*/ 76 h 190"/>
                    <a:gd name="T58" fmla="*/ 113 w 216"/>
                    <a:gd name="T59" fmla="*/ 71 h 190"/>
                    <a:gd name="T60" fmla="*/ 112 w 216"/>
                    <a:gd name="T61" fmla="*/ 46 h 190"/>
                    <a:gd name="T62" fmla="*/ 102 w 216"/>
                    <a:gd name="T63" fmla="*/ 64 h 190"/>
                    <a:gd name="T64" fmla="*/ 96 w 216"/>
                    <a:gd name="T65" fmla="*/ 61 h 190"/>
                    <a:gd name="T66" fmla="*/ 85 w 216"/>
                    <a:gd name="T67" fmla="*/ 48 h 190"/>
                    <a:gd name="T68" fmla="*/ 98 w 216"/>
                    <a:gd name="T69" fmla="*/ 43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6" h="190">
                      <a:moveTo>
                        <a:pt x="98" y="124"/>
                      </a:moveTo>
                      <a:cubicBezTo>
                        <a:pt x="97" y="124"/>
                        <a:pt x="95" y="123"/>
                        <a:pt x="94" y="123"/>
                      </a:cubicBezTo>
                      <a:cubicBezTo>
                        <a:pt x="89" y="121"/>
                        <a:pt x="86" y="115"/>
                        <a:pt x="87" y="111"/>
                      </a:cubicBezTo>
                      <a:cubicBezTo>
                        <a:pt x="89" y="107"/>
                        <a:pt x="92" y="105"/>
                        <a:pt x="96" y="105"/>
                      </a:cubicBezTo>
                      <a:cubicBezTo>
                        <a:pt x="98" y="105"/>
                        <a:pt x="99" y="105"/>
                        <a:pt x="101" y="106"/>
                      </a:cubicBezTo>
                      <a:cubicBezTo>
                        <a:pt x="106" y="108"/>
                        <a:pt x="109" y="113"/>
                        <a:pt x="107" y="118"/>
                      </a:cubicBezTo>
                      <a:cubicBezTo>
                        <a:pt x="106" y="122"/>
                        <a:pt x="102" y="124"/>
                        <a:pt x="98" y="124"/>
                      </a:cubicBezTo>
                      <a:moveTo>
                        <a:pt x="89" y="0"/>
                      </a:moveTo>
                      <a:cubicBezTo>
                        <a:pt x="89" y="0"/>
                        <a:pt x="85" y="62"/>
                        <a:pt x="75" y="62"/>
                      </a:cubicBezTo>
                      <a:cubicBezTo>
                        <a:pt x="75" y="62"/>
                        <a:pt x="75" y="62"/>
                        <a:pt x="75" y="62"/>
                      </a:cubicBezTo>
                      <a:cubicBezTo>
                        <a:pt x="66" y="59"/>
                        <a:pt x="18" y="47"/>
                        <a:pt x="13" y="47"/>
                      </a:cubicBezTo>
                      <a:cubicBezTo>
                        <a:pt x="12" y="47"/>
                        <a:pt x="12" y="47"/>
                        <a:pt x="15" y="48"/>
                      </a:cubicBezTo>
                      <a:cubicBezTo>
                        <a:pt x="25" y="52"/>
                        <a:pt x="48" y="62"/>
                        <a:pt x="61" y="69"/>
                      </a:cubicBezTo>
                      <a:cubicBezTo>
                        <a:pt x="61" y="68"/>
                        <a:pt x="61" y="68"/>
                        <a:pt x="61" y="67"/>
                      </a:cubicBezTo>
                      <a:cubicBezTo>
                        <a:pt x="63" y="64"/>
                        <a:pt x="66" y="61"/>
                        <a:pt x="70" y="61"/>
                      </a:cubicBezTo>
                      <a:cubicBezTo>
                        <a:pt x="72" y="61"/>
                        <a:pt x="73" y="62"/>
                        <a:pt x="75" y="62"/>
                      </a:cubicBezTo>
                      <a:cubicBezTo>
                        <a:pt x="80" y="64"/>
                        <a:pt x="83" y="70"/>
                        <a:pt x="81" y="74"/>
                      </a:cubicBezTo>
                      <a:cubicBezTo>
                        <a:pt x="80" y="78"/>
                        <a:pt x="76" y="80"/>
                        <a:pt x="72" y="80"/>
                      </a:cubicBezTo>
                      <a:cubicBezTo>
                        <a:pt x="71" y="80"/>
                        <a:pt x="69" y="80"/>
                        <a:pt x="68" y="79"/>
                      </a:cubicBezTo>
                      <a:cubicBezTo>
                        <a:pt x="68" y="79"/>
                        <a:pt x="68" y="79"/>
                        <a:pt x="68" y="79"/>
                      </a:cubicBezTo>
                      <a:cubicBezTo>
                        <a:pt x="53" y="82"/>
                        <a:pt x="0" y="88"/>
                        <a:pt x="13" y="90"/>
                      </a:cubicBezTo>
                      <a:cubicBezTo>
                        <a:pt x="18" y="91"/>
                        <a:pt x="30" y="93"/>
                        <a:pt x="43" y="96"/>
                      </a:cubicBezTo>
                      <a:cubicBezTo>
                        <a:pt x="43" y="95"/>
                        <a:pt x="43" y="95"/>
                        <a:pt x="43" y="94"/>
                      </a:cubicBezTo>
                      <a:cubicBezTo>
                        <a:pt x="44" y="90"/>
                        <a:pt x="48" y="88"/>
                        <a:pt x="52" y="88"/>
                      </a:cubicBezTo>
                      <a:cubicBezTo>
                        <a:pt x="53" y="88"/>
                        <a:pt x="55" y="89"/>
                        <a:pt x="56" y="89"/>
                      </a:cubicBezTo>
                      <a:cubicBezTo>
                        <a:pt x="61" y="91"/>
                        <a:pt x="64" y="96"/>
                        <a:pt x="63" y="101"/>
                      </a:cubicBezTo>
                      <a:cubicBezTo>
                        <a:pt x="74" y="104"/>
                        <a:pt x="82" y="108"/>
                        <a:pt x="76" y="111"/>
                      </a:cubicBezTo>
                      <a:cubicBezTo>
                        <a:pt x="63" y="116"/>
                        <a:pt x="28" y="163"/>
                        <a:pt x="33" y="163"/>
                      </a:cubicBezTo>
                      <a:cubicBezTo>
                        <a:pt x="33" y="163"/>
                        <a:pt x="34" y="163"/>
                        <a:pt x="34" y="163"/>
                      </a:cubicBezTo>
                      <a:cubicBezTo>
                        <a:pt x="44" y="156"/>
                        <a:pt x="73" y="127"/>
                        <a:pt x="85" y="127"/>
                      </a:cubicBezTo>
                      <a:cubicBezTo>
                        <a:pt x="87" y="127"/>
                        <a:pt x="88" y="128"/>
                        <a:pt x="89" y="129"/>
                      </a:cubicBezTo>
                      <a:cubicBezTo>
                        <a:pt x="95" y="140"/>
                        <a:pt x="117" y="190"/>
                        <a:pt x="120" y="190"/>
                      </a:cubicBezTo>
                      <a:cubicBezTo>
                        <a:pt x="120" y="190"/>
                        <a:pt x="120" y="190"/>
                        <a:pt x="120" y="189"/>
                      </a:cubicBezTo>
                      <a:cubicBezTo>
                        <a:pt x="120" y="185"/>
                        <a:pt x="118" y="174"/>
                        <a:pt x="117" y="162"/>
                      </a:cubicBezTo>
                      <a:cubicBezTo>
                        <a:pt x="117" y="162"/>
                        <a:pt x="116" y="162"/>
                        <a:pt x="116" y="162"/>
                      </a:cubicBezTo>
                      <a:cubicBezTo>
                        <a:pt x="111" y="160"/>
                        <a:pt x="108" y="155"/>
                        <a:pt x="109" y="150"/>
                      </a:cubicBezTo>
                      <a:cubicBezTo>
                        <a:pt x="110" y="147"/>
                        <a:pt x="113" y="145"/>
                        <a:pt x="115" y="145"/>
                      </a:cubicBezTo>
                      <a:cubicBezTo>
                        <a:pt x="114" y="131"/>
                        <a:pt x="114" y="120"/>
                        <a:pt x="117" y="120"/>
                      </a:cubicBezTo>
                      <a:cubicBezTo>
                        <a:pt x="117" y="120"/>
                        <a:pt x="117" y="120"/>
                        <a:pt x="118" y="120"/>
                      </a:cubicBezTo>
                      <a:cubicBezTo>
                        <a:pt x="120" y="121"/>
                        <a:pt x="137" y="122"/>
                        <a:pt x="155" y="122"/>
                      </a:cubicBezTo>
                      <a:cubicBezTo>
                        <a:pt x="183" y="122"/>
                        <a:pt x="216" y="120"/>
                        <a:pt x="204" y="116"/>
                      </a:cubicBezTo>
                      <a:cubicBezTo>
                        <a:pt x="196" y="113"/>
                        <a:pt x="182" y="113"/>
                        <a:pt x="169" y="113"/>
                      </a:cubicBezTo>
                      <a:cubicBezTo>
                        <a:pt x="166" y="113"/>
                        <a:pt x="163" y="113"/>
                        <a:pt x="160" y="113"/>
                      </a:cubicBezTo>
                      <a:cubicBezTo>
                        <a:pt x="158" y="113"/>
                        <a:pt x="156" y="113"/>
                        <a:pt x="154" y="113"/>
                      </a:cubicBezTo>
                      <a:cubicBezTo>
                        <a:pt x="154" y="114"/>
                        <a:pt x="154" y="115"/>
                        <a:pt x="153" y="115"/>
                      </a:cubicBezTo>
                      <a:cubicBezTo>
                        <a:pt x="152" y="119"/>
                        <a:pt x="148" y="121"/>
                        <a:pt x="144" y="121"/>
                      </a:cubicBezTo>
                      <a:cubicBezTo>
                        <a:pt x="143" y="121"/>
                        <a:pt x="141" y="121"/>
                        <a:pt x="140" y="120"/>
                      </a:cubicBezTo>
                      <a:cubicBezTo>
                        <a:pt x="136" y="119"/>
                        <a:pt x="133" y="115"/>
                        <a:pt x="133" y="111"/>
                      </a:cubicBezTo>
                      <a:cubicBezTo>
                        <a:pt x="132" y="110"/>
                        <a:pt x="132" y="109"/>
                        <a:pt x="133" y="108"/>
                      </a:cubicBezTo>
                      <a:cubicBezTo>
                        <a:pt x="133" y="108"/>
                        <a:pt x="133" y="108"/>
                        <a:pt x="133" y="108"/>
                      </a:cubicBezTo>
                      <a:cubicBezTo>
                        <a:pt x="135" y="105"/>
                        <a:pt x="138" y="103"/>
                        <a:pt x="141" y="102"/>
                      </a:cubicBezTo>
                      <a:cubicBezTo>
                        <a:pt x="159" y="91"/>
                        <a:pt x="197" y="73"/>
                        <a:pt x="190" y="73"/>
                      </a:cubicBezTo>
                      <a:cubicBezTo>
                        <a:pt x="190" y="73"/>
                        <a:pt x="189" y="74"/>
                        <a:pt x="188" y="74"/>
                      </a:cubicBezTo>
                      <a:cubicBezTo>
                        <a:pt x="173" y="76"/>
                        <a:pt x="115" y="97"/>
                        <a:pt x="115" y="97"/>
                      </a:cubicBezTo>
                      <a:cubicBezTo>
                        <a:pt x="115" y="97"/>
                        <a:pt x="115" y="94"/>
                        <a:pt x="114" y="89"/>
                      </a:cubicBezTo>
                      <a:cubicBezTo>
                        <a:pt x="113" y="89"/>
                        <a:pt x="112" y="89"/>
                        <a:pt x="111" y="89"/>
                      </a:cubicBezTo>
                      <a:cubicBezTo>
                        <a:pt x="110" y="89"/>
                        <a:pt x="108" y="89"/>
                        <a:pt x="107" y="88"/>
                      </a:cubicBezTo>
                      <a:cubicBezTo>
                        <a:pt x="102" y="86"/>
                        <a:pt x="99" y="81"/>
                        <a:pt x="100" y="76"/>
                      </a:cubicBezTo>
                      <a:cubicBezTo>
                        <a:pt x="102" y="72"/>
                        <a:pt x="105" y="70"/>
                        <a:pt x="109" y="70"/>
                      </a:cubicBezTo>
                      <a:cubicBezTo>
                        <a:pt x="111" y="70"/>
                        <a:pt x="112" y="70"/>
                        <a:pt x="113" y="71"/>
                      </a:cubicBezTo>
                      <a:cubicBezTo>
                        <a:pt x="113" y="61"/>
                        <a:pt x="113" y="51"/>
                        <a:pt x="113" y="42"/>
                      </a:cubicBezTo>
                      <a:cubicBezTo>
                        <a:pt x="113" y="43"/>
                        <a:pt x="112" y="45"/>
                        <a:pt x="112" y="46"/>
                      </a:cubicBezTo>
                      <a:cubicBezTo>
                        <a:pt x="109" y="56"/>
                        <a:pt x="105" y="66"/>
                        <a:pt x="103" y="66"/>
                      </a:cubicBezTo>
                      <a:cubicBezTo>
                        <a:pt x="102" y="66"/>
                        <a:pt x="102" y="65"/>
                        <a:pt x="102" y="64"/>
                      </a:cubicBezTo>
                      <a:cubicBezTo>
                        <a:pt x="102" y="63"/>
                        <a:pt x="102" y="61"/>
                        <a:pt x="101" y="60"/>
                      </a:cubicBezTo>
                      <a:cubicBezTo>
                        <a:pt x="100" y="61"/>
                        <a:pt x="98" y="61"/>
                        <a:pt x="96" y="61"/>
                      </a:cubicBezTo>
                      <a:cubicBezTo>
                        <a:pt x="95" y="61"/>
                        <a:pt x="94" y="61"/>
                        <a:pt x="92" y="60"/>
                      </a:cubicBezTo>
                      <a:cubicBezTo>
                        <a:pt x="87" y="58"/>
                        <a:pt x="84" y="53"/>
                        <a:pt x="85" y="48"/>
                      </a:cubicBezTo>
                      <a:cubicBezTo>
                        <a:pt x="87" y="44"/>
                        <a:pt x="90" y="42"/>
                        <a:pt x="94" y="42"/>
                      </a:cubicBezTo>
                      <a:cubicBezTo>
                        <a:pt x="96" y="42"/>
                        <a:pt x="97" y="42"/>
                        <a:pt x="98" y="43"/>
                      </a:cubicBezTo>
                      <a:cubicBezTo>
                        <a:pt x="94" y="24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4" name="Freeform 792"/>
                <p:cNvSpPr/>
                <p:nvPr/>
              </p:nvSpPr>
              <p:spPr bwMode="auto">
                <a:xfrm>
                  <a:off x="2420" y="1622"/>
                  <a:ext cx="24" cy="21"/>
                </a:xfrm>
                <a:custGeom>
                  <a:avLst/>
                  <a:gdLst>
                    <a:gd name="T0" fmla="*/ 9 w 22"/>
                    <a:gd name="T1" fmla="*/ 0 h 19"/>
                    <a:gd name="T2" fmla="*/ 0 w 22"/>
                    <a:gd name="T3" fmla="*/ 6 h 19"/>
                    <a:gd name="T4" fmla="*/ 0 w 22"/>
                    <a:gd name="T5" fmla="*/ 8 h 19"/>
                    <a:gd name="T6" fmla="*/ 7 w 22"/>
                    <a:gd name="T7" fmla="*/ 18 h 19"/>
                    <a:gd name="T8" fmla="*/ 7 w 22"/>
                    <a:gd name="T9" fmla="*/ 18 h 19"/>
                    <a:gd name="T10" fmla="*/ 7 w 22"/>
                    <a:gd name="T11" fmla="*/ 18 h 19"/>
                    <a:gd name="T12" fmla="*/ 11 w 22"/>
                    <a:gd name="T13" fmla="*/ 19 h 19"/>
                    <a:gd name="T14" fmla="*/ 20 w 22"/>
                    <a:gd name="T15" fmla="*/ 13 h 19"/>
                    <a:gd name="T16" fmla="*/ 14 w 22"/>
                    <a:gd name="T17" fmla="*/ 1 h 19"/>
                    <a:gd name="T18" fmla="*/ 9 w 22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9">
                      <a:moveTo>
                        <a:pt x="9" y="0"/>
                      </a:moveTo>
                      <a:cubicBezTo>
                        <a:pt x="5" y="0"/>
                        <a:pt x="2" y="3"/>
                        <a:pt x="0" y="6"/>
                      </a:cubicBezTo>
                      <a:cubicBezTo>
                        <a:pt x="0" y="7"/>
                        <a:pt x="0" y="7"/>
                        <a:pt x="0" y="8"/>
                      </a:cubicBezTo>
                      <a:cubicBezTo>
                        <a:pt x="9" y="13"/>
                        <a:pt x="13" y="17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8" y="19"/>
                        <a:pt x="10" y="19"/>
                        <a:pt x="11" y="19"/>
                      </a:cubicBezTo>
                      <a:cubicBezTo>
                        <a:pt x="15" y="19"/>
                        <a:pt x="19" y="17"/>
                        <a:pt x="20" y="13"/>
                      </a:cubicBezTo>
                      <a:cubicBezTo>
                        <a:pt x="22" y="9"/>
                        <a:pt x="19" y="3"/>
                        <a:pt x="14" y="1"/>
                      </a:cubicBezTo>
                      <a:cubicBezTo>
                        <a:pt x="12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5" name="Freeform 793"/>
                <p:cNvSpPr/>
                <p:nvPr/>
              </p:nvSpPr>
              <p:spPr bwMode="auto">
                <a:xfrm>
                  <a:off x="2400" y="1652"/>
                  <a:ext cx="23" cy="14"/>
                </a:xfrm>
                <a:custGeom>
                  <a:avLst/>
                  <a:gdLst>
                    <a:gd name="T0" fmla="*/ 9 w 21"/>
                    <a:gd name="T1" fmla="*/ 0 h 13"/>
                    <a:gd name="T2" fmla="*/ 0 w 21"/>
                    <a:gd name="T3" fmla="*/ 6 h 13"/>
                    <a:gd name="T4" fmla="*/ 0 w 21"/>
                    <a:gd name="T5" fmla="*/ 8 h 13"/>
                    <a:gd name="T6" fmla="*/ 20 w 21"/>
                    <a:gd name="T7" fmla="*/ 13 h 13"/>
                    <a:gd name="T8" fmla="*/ 13 w 21"/>
                    <a:gd name="T9" fmla="*/ 1 h 13"/>
                    <a:gd name="T10" fmla="*/ 9 w 21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3">
                      <a:moveTo>
                        <a:pt x="9" y="0"/>
                      </a:moveTo>
                      <a:cubicBezTo>
                        <a:pt x="5" y="0"/>
                        <a:pt x="1" y="2"/>
                        <a:pt x="0" y="6"/>
                      </a:cubicBezTo>
                      <a:cubicBezTo>
                        <a:pt x="0" y="7"/>
                        <a:pt x="0" y="7"/>
                        <a:pt x="0" y="8"/>
                      </a:cubicBezTo>
                      <a:cubicBezTo>
                        <a:pt x="7" y="9"/>
                        <a:pt x="14" y="11"/>
                        <a:pt x="20" y="13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1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6" name="Freeform 794"/>
                <p:cNvSpPr/>
                <p:nvPr/>
              </p:nvSpPr>
              <p:spPr bwMode="auto">
                <a:xfrm>
                  <a:off x="2447" y="1670"/>
                  <a:ext cx="25" cy="21"/>
                </a:xfrm>
                <a:custGeom>
                  <a:avLst/>
                  <a:gdLst>
                    <a:gd name="T0" fmla="*/ 10 w 23"/>
                    <a:gd name="T1" fmla="*/ 0 h 19"/>
                    <a:gd name="T2" fmla="*/ 1 w 23"/>
                    <a:gd name="T3" fmla="*/ 6 h 19"/>
                    <a:gd name="T4" fmla="*/ 8 w 23"/>
                    <a:gd name="T5" fmla="*/ 18 h 19"/>
                    <a:gd name="T6" fmla="*/ 12 w 23"/>
                    <a:gd name="T7" fmla="*/ 19 h 19"/>
                    <a:gd name="T8" fmla="*/ 21 w 23"/>
                    <a:gd name="T9" fmla="*/ 13 h 19"/>
                    <a:gd name="T10" fmla="*/ 15 w 23"/>
                    <a:gd name="T11" fmla="*/ 1 h 19"/>
                    <a:gd name="T12" fmla="*/ 10 w 23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9">
                      <a:moveTo>
                        <a:pt x="10" y="0"/>
                      </a:moveTo>
                      <a:cubicBezTo>
                        <a:pt x="6" y="0"/>
                        <a:pt x="3" y="2"/>
                        <a:pt x="1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9"/>
                        <a:pt x="12" y="19"/>
                      </a:cubicBezTo>
                      <a:cubicBezTo>
                        <a:pt x="16" y="19"/>
                        <a:pt x="20" y="17"/>
                        <a:pt x="21" y="13"/>
                      </a:cubicBezTo>
                      <a:cubicBezTo>
                        <a:pt x="23" y="8"/>
                        <a:pt x="20" y="3"/>
                        <a:pt x="15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7" name="Freeform 795"/>
                <p:cNvSpPr/>
                <p:nvPr/>
              </p:nvSpPr>
              <p:spPr bwMode="auto">
                <a:xfrm>
                  <a:off x="2461" y="1632"/>
                  <a:ext cx="17" cy="21"/>
                </a:xfrm>
                <a:custGeom>
                  <a:avLst/>
                  <a:gdLst>
                    <a:gd name="T0" fmla="*/ 10 w 15"/>
                    <a:gd name="T1" fmla="*/ 0 h 19"/>
                    <a:gd name="T2" fmla="*/ 1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9 h 19"/>
                    <a:gd name="T10" fmla="*/ 14 w 15"/>
                    <a:gd name="T11" fmla="*/ 1 h 19"/>
                    <a:gd name="T12" fmla="*/ 10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0" y="0"/>
                      </a:moveTo>
                      <a:cubicBezTo>
                        <a:pt x="6" y="0"/>
                        <a:pt x="3" y="2"/>
                        <a:pt x="1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9" y="19"/>
                        <a:pt x="11" y="19"/>
                        <a:pt x="12" y="19"/>
                      </a:cubicBezTo>
                      <a:cubicBezTo>
                        <a:pt x="13" y="19"/>
                        <a:pt x="14" y="19"/>
                        <a:pt x="15" y="19"/>
                      </a:cubicBezTo>
                      <a:cubicBezTo>
                        <a:pt x="15" y="14"/>
                        <a:pt x="15" y="8"/>
                        <a:pt x="14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8" name="Freeform 796"/>
                <p:cNvSpPr/>
                <p:nvPr/>
              </p:nvSpPr>
              <p:spPr bwMode="auto">
                <a:xfrm>
                  <a:off x="2477" y="1584"/>
                  <a:ext cx="5" cy="17"/>
                </a:xfrm>
                <a:custGeom>
                  <a:avLst/>
                  <a:gdLst>
                    <a:gd name="T0" fmla="*/ 4 w 5"/>
                    <a:gd name="T1" fmla="*/ 0 h 16"/>
                    <a:gd name="T2" fmla="*/ 3 w 5"/>
                    <a:gd name="T3" fmla="*/ 1 h 16"/>
                    <a:gd name="T4" fmla="*/ 0 w 5"/>
                    <a:gd name="T5" fmla="*/ 16 h 16"/>
                    <a:gd name="T6" fmla="*/ 4 w 5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6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0" y="9"/>
                        <a:pt x="0" y="16"/>
                      </a:cubicBezTo>
                      <a:cubicBezTo>
                        <a:pt x="3" y="8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9" name="Freeform 797"/>
                <p:cNvSpPr>
                  <a:spLocks noEditPoints="1"/>
                </p:cNvSpPr>
                <p:nvPr/>
              </p:nvSpPr>
              <p:spPr bwMode="auto">
                <a:xfrm>
                  <a:off x="2499" y="1667"/>
                  <a:ext cx="23" cy="21"/>
                </a:xfrm>
                <a:custGeom>
                  <a:avLst/>
                  <a:gdLst>
                    <a:gd name="T0" fmla="*/ 0 w 21"/>
                    <a:gd name="T1" fmla="*/ 9 h 19"/>
                    <a:gd name="T2" fmla="*/ 7 w 21"/>
                    <a:gd name="T3" fmla="*/ 18 h 19"/>
                    <a:gd name="T4" fmla="*/ 11 w 21"/>
                    <a:gd name="T5" fmla="*/ 19 h 19"/>
                    <a:gd name="T6" fmla="*/ 20 w 21"/>
                    <a:gd name="T7" fmla="*/ 13 h 19"/>
                    <a:gd name="T8" fmla="*/ 21 w 21"/>
                    <a:gd name="T9" fmla="*/ 11 h 19"/>
                    <a:gd name="T10" fmla="*/ 19 w 21"/>
                    <a:gd name="T11" fmla="*/ 11 h 19"/>
                    <a:gd name="T12" fmla="*/ 0 w 21"/>
                    <a:gd name="T13" fmla="*/ 9 h 19"/>
                    <a:gd name="T14" fmla="*/ 8 w 21"/>
                    <a:gd name="T15" fmla="*/ 0 h 19"/>
                    <a:gd name="T16" fmla="*/ 0 w 21"/>
                    <a:gd name="T17" fmla="*/ 6 h 19"/>
                    <a:gd name="T18" fmla="*/ 8 w 21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9">
                      <a:moveTo>
                        <a:pt x="0" y="9"/>
                      </a:moveTo>
                      <a:cubicBezTo>
                        <a:pt x="0" y="13"/>
                        <a:pt x="3" y="17"/>
                        <a:pt x="7" y="18"/>
                      </a:cubicBezTo>
                      <a:cubicBezTo>
                        <a:pt x="8" y="19"/>
                        <a:pt x="10" y="19"/>
                        <a:pt x="11" y="19"/>
                      </a:cubicBezTo>
                      <a:cubicBezTo>
                        <a:pt x="15" y="19"/>
                        <a:pt x="19" y="17"/>
                        <a:pt x="20" y="13"/>
                      </a:cubicBezTo>
                      <a:cubicBezTo>
                        <a:pt x="21" y="13"/>
                        <a:pt x="21" y="12"/>
                        <a:pt x="21" y="11"/>
                      </a:cubicBezTo>
                      <a:cubicBezTo>
                        <a:pt x="20" y="11"/>
                        <a:pt x="20" y="11"/>
                        <a:pt x="19" y="11"/>
                      </a:cubicBezTo>
                      <a:cubicBezTo>
                        <a:pt x="9" y="11"/>
                        <a:pt x="2" y="10"/>
                        <a:pt x="0" y="9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0" y="6"/>
                      </a:cubicBezTo>
                      <a:cubicBezTo>
                        <a:pt x="2" y="5"/>
                        <a:pt x="5" y="3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0" name="Freeform 798"/>
                <p:cNvSpPr/>
                <p:nvPr/>
              </p:nvSpPr>
              <p:spPr bwMode="auto">
                <a:xfrm>
                  <a:off x="2471" y="1714"/>
                  <a:ext cx="10" cy="19"/>
                </a:xfrm>
                <a:custGeom>
                  <a:avLst/>
                  <a:gdLst>
                    <a:gd name="T0" fmla="*/ 7 w 9"/>
                    <a:gd name="T1" fmla="*/ 0 h 17"/>
                    <a:gd name="T2" fmla="*/ 1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8" y="11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1" name="Freeform 799"/>
                <p:cNvSpPr/>
                <p:nvPr/>
              </p:nvSpPr>
              <p:spPr bwMode="auto">
                <a:xfrm>
                  <a:off x="2445" y="1601"/>
                  <a:ext cx="19" cy="21"/>
                </a:xfrm>
                <a:custGeom>
                  <a:avLst/>
                  <a:gdLst>
                    <a:gd name="T0" fmla="*/ 10 w 17"/>
                    <a:gd name="T1" fmla="*/ 0 h 19"/>
                    <a:gd name="T2" fmla="*/ 1 w 17"/>
                    <a:gd name="T3" fmla="*/ 6 h 19"/>
                    <a:gd name="T4" fmla="*/ 8 w 17"/>
                    <a:gd name="T5" fmla="*/ 18 h 19"/>
                    <a:gd name="T6" fmla="*/ 12 w 17"/>
                    <a:gd name="T7" fmla="*/ 19 h 19"/>
                    <a:gd name="T8" fmla="*/ 17 w 17"/>
                    <a:gd name="T9" fmla="*/ 18 h 19"/>
                    <a:gd name="T10" fmla="*/ 14 w 17"/>
                    <a:gd name="T11" fmla="*/ 1 h 19"/>
                    <a:gd name="T12" fmla="*/ 10 w 17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9">
                      <a:moveTo>
                        <a:pt x="10" y="0"/>
                      </a:moveTo>
                      <a:cubicBezTo>
                        <a:pt x="6" y="0"/>
                        <a:pt x="3" y="2"/>
                        <a:pt x="1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9"/>
                        <a:pt x="11" y="19"/>
                        <a:pt x="12" y="19"/>
                      </a:cubicBezTo>
                      <a:cubicBezTo>
                        <a:pt x="14" y="19"/>
                        <a:pt x="16" y="19"/>
                        <a:pt x="17" y="18"/>
                      </a:cubicBezTo>
                      <a:cubicBezTo>
                        <a:pt x="17" y="13"/>
                        <a:pt x="16" y="7"/>
                        <a:pt x="14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2" name="Freeform 800"/>
                <p:cNvSpPr/>
                <p:nvPr/>
              </p:nvSpPr>
              <p:spPr bwMode="auto">
                <a:xfrm>
                  <a:off x="2248" y="1548"/>
                  <a:ext cx="67" cy="149"/>
                </a:xfrm>
                <a:custGeom>
                  <a:avLst/>
                  <a:gdLst>
                    <a:gd name="T0" fmla="*/ 24 w 61"/>
                    <a:gd name="T1" fmla="*/ 0 h 135"/>
                    <a:gd name="T2" fmla="*/ 14 w 61"/>
                    <a:gd name="T3" fmla="*/ 49 h 135"/>
                    <a:gd name="T4" fmla="*/ 2 w 61"/>
                    <a:gd name="T5" fmla="*/ 90 h 135"/>
                    <a:gd name="T6" fmla="*/ 25 w 61"/>
                    <a:gd name="T7" fmla="*/ 135 h 135"/>
                    <a:gd name="T8" fmla="*/ 26 w 61"/>
                    <a:gd name="T9" fmla="*/ 135 h 135"/>
                    <a:gd name="T10" fmla="*/ 37 w 61"/>
                    <a:gd name="T11" fmla="*/ 86 h 135"/>
                    <a:gd name="T12" fmla="*/ 54 w 61"/>
                    <a:gd name="T13" fmla="*/ 41 h 135"/>
                    <a:gd name="T14" fmla="*/ 27 w 61"/>
                    <a:gd name="T15" fmla="*/ 0 h 135"/>
                    <a:gd name="T16" fmla="*/ 24 w 61"/>
                    <a:gd name="T17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1" h="135">
                      <a:moveTo>
                        <a:pt x="24" y="0"/>
                      </a:moveTo>
                      <a:cubicBezTo>
                        <a:pt x="12" y="0"/>
                        <a:pt x="14" y="36"/>
                        <a:pt x="14" y="49"/>
                      </a:cubicBezTo>
                      <a:cubicBezTo>
                        <a:pt x="15" y="64"/>
                        <a:pt x="4" y="68"/>
                        <a:pt x="2" y="90"/>
                      </a:cubicBezTo>
                      <a:cubicBezTo>
                        <a:pt x="0" y="111"/>
                        <a:pt x="25" y="135"/>
                        <a:pt x="25" y="135"/>
                      </a:cubicBezTo>
                      <a:cubicBezTo>
                        <a:pt x="25" y="135"/>
                        <a:pt x="25" y="135"/>
                        <a:pt x="26" y="135"/>
                      </a:cubicBezTo>
                      <a:cubicBezTo>
                        <a:pt x="38" y="135"/>
                        <a:pt x="41" y="104"/>
                        <a:pt x="37" y="86"/>
                      </a:cubicBezTo>
                      <a:cubicBezTo>
                        <a:pt x="33" y="67"/>
                        <a:pt x="46" y="61"/>
                        <a:pt x="54" y="41"/>
                      </a:cubicBezTo>
                      <a:cubicBezTo>
                        <a:pt x="61" y="22"/>
                        <a:pt x="42" y="6"/>
                        <a:pt x="27" y="0"/>
                      </a:cubicBezTo>
                      <a:cubicBezTo>
                        <a:pt x="26" y="0"/>
                        <a:pt x="25" y="0"/>
                        <a:pt x="2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3" name="Freeform 801"/>
                <p:cNvSpPr/>
                <p:nvPr/>
              </p:nvSpPr>
              <p:spPr bwMode="auto">
                <a:xfrm>
                  <a:off x="2263" y="1761"/>
                  <a:ext cx="147" cy="85"/>
                </a:xfrm>
                <a:custGeom>
                  <a:avLst/>
                  <a:gdLst>
                    <a:gd name="T0" fmla="*/ 18 w 134"/>
                    <a:gd name="T1" fmla="*/ 0 h 77"/>
                    <a:gd name="T2" fmla="*/ 14 w 134"/>
                    <a:gd name="T3" fmla="*/ 1 h 77"/>
                    <a:gd name="T4" fmla="*/ 27 w 134"/>
                    <a:gd name="T5" fmla="*/ 40 h 77"/>
                    <a:gd name="T6" fmla="*/ 74 w 134"/>
                    <a:gd name="T7" fmla="*/ 66 h 77"/>
                    <a:gd name="T8" fmla="*/ 103 w 134"/>
                    <a:gd name="T9" fmla="*/ 77 h 77"/>
                    <a:gd name="T10" fmla="*/ 118 w 134"/>
                    <a:gd name="T11" fmla="*/ 68 h 77"/>
                    <a:gd name="T12" fmla="*/ 116 w 134"/>
                    <a:gd name="T13" fmla="*/ 36 h 77"/>
                    <a:gd name="T14" fmla="*/ 108 w 134"/>
                    <a:gd name="T15" fmla="*/ 36 h 77"/>
                    <a:gd name="T16" fmla="*/ 91 w 134"/>
                    <a:gd name="T17" fmla="*/ 37 h 77"/>
                    <a:gd name="T18" fmla="*/ 73 w 134"/>
                    <a:gd name="T19" fmla="*/ 39 h 77"/>
                    <a:gd name="T20" fmla="*/ 52 w 134"/>
                    <a:gd name="T21" fmla="*/ 32 h 77"/>
                    <a:gd name="T22" fmla="*/ 18 w 134"/>
                    <a:gd name="T23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4" h="77">
                      <a:moveTo>
                        <a:pt x="18" y="0"/>
                      </a:moveTo>
                      <a:cubicBezTo>
                        <a:pt x="17" y="0"/>
                        <a:pt x="15" y="0"/>
                        <a:pt x="14" y="1"/>
                      </a:cubicBezTo>
                      <a:cubicBezTo>
                        <a:pt x="14" y="1"/>
                        <a:pt x="0" y="21"/>
                        <a:pt x="27" y="40"/>
                      </a:cubicBezTo>
                      <a:cubicBezTo>
                        <a:pt x="54" y="58"/>
                        <a:pt x="55" y="56"/>
                        <a:pt x="74" y="66"/>
                      </a:cubicBezTo>
                      <a:cubicBezTo>
                        <a:pt x="85" y="72"/>
                        <a:pt x="95" y="77"/>
                        <a:pt x="103" y="77"/>
                      </a:cubicBezTo>
                      <a:cubicBezTo>
                        <a:pt x="108" y="77"/>
                        <a:pt x="113" y="74"/>
                        <a:pt x="118" y="68"/>
                      </a:cubicBezTo>
                      <a:cubicBezTo>
                        <a:pt x="129" y="53"/>
                        <a:pt x="134" y="40"/>
                        <a:pt x="116" y="36"/>
                      </a:cubicBezTo>
                      <a:cubicBezTo>
                        <a:pt x="113" y="36"/>
                        <a:pt x="111" y="36"/>
                        <a:pt x="108" y="36"/>
                      </a:cubicBezTo>
                      <a:cubicBezTo>
                        <a:pt x="103" y="36"/>
                        <a:pt x="97" y="36"/>
                        <a:pt x="91" y="37"/>
                      </a:cubicBezTo>
                      <a:cubicBezTo>
                        <a:pt x="85" y="38"/>
                        <a:pt x="79" y="39"/>
                        <a:pt x="73" y="39"/>
                      </a:cubicBezTo>
                      <a:cubicBezTo>
                        <a:pt x="66" y="39"/>
                        <a:pt x="58" y="38"/>
                        <a:pt x="52" y="32"/>
                      </a:cubicBezTo>
                      <a:cubicBezTo>
                        <a:pt x="37" y="19"/>
                        <a:pt x="31" y="0"/>
                        <a:pt x="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4" name="Freeform 802"/>
                <p:cNvSpPr/>
                <p:nvPr/>
              </p:nvSpPr>
              <p:spPr bwMode="auto">
                <a:xfrm>
                  <a:off x="2464" y="1781"/>
                  <a:ext cx="118" cy="90"/>
                </a:xfrm>
                <a:custGeom>
                  <a:avLst/>
                  <a:gdLst>
                    <a:gd name="T0" fmla="*/ 93 w 108"/>
                    <a:gd name="T1" fmla="*/ 0 h 82"/>
                    <a:gd name="T2" fmla="*/ 59 w 108"/>
                    <a:gd name="T3" fmla="*/ 34 h 82"/>
                    <a:gd name="T4" fmla="*/ 43 w 108"/>
                    <a:gd name="T5" fmla="*/ 58 h 82"/>
                    <a:gd name="T6" fmla="*/ 37 w 108"/>
                    <a:gd name="T7" fmla="*/ 57 h 82"/>
                    <a:gd name="T8" fmla="*/ 8 w 108"/>
                    <a:gd name="T9" fmla="*/ 42 h 82"/>
                    <a:gd name="T10" fmla="*/ 0 w 108"/>
                    <a:gd name="T11" fmla="*/ 49 h 82"/>
                    <a:gd name="T12" fmla="*/ 16 w 108"/>
                    <a:gd name="T13" fmla="*/ 82 h 82"/>
                    <a:gd name="T14" fmla="*/ 19 w 108"/>
                    <a:gd name="T15" fmla="*/ 81 h 82"/>
                    <a:gd name="T16" fmla="*/ 85 w 108"/>
                    <a:gd name="T17" fmla="*/ 55 h 82"/>
                    <a:gd name="T18" fmla="*/ 95 w 108"/>
                    <a:gd name="T19" fmla="*/ 0 h 82"/>
                    <a:gd name="T20" fmla="*/ 93 w 108"/>
                    <a:gd name="T21" fmla="*/ 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8" h="82">
                      <a:moveTo>
                        <a:pt x="93" y="0"/>
                      </a:moveTo>
                      <a:cubicBezTo>
                        <a:pt x="80" y="0"/>
                        <a:pt x="64" y="20"/>
                        <a:pt x="59" y="34"/>
                      </a:cubicBezTo>
                      <a:cubicBezTo>
                        <a:pt x="54" y="47"/>
                        <a:pt x="52" y="58"/>
                        <a:pt x="43" y="58"/>
                      </a:cubicBezTo>
                      <a:cubicBezTo>
                        <a:pt x="41" y="58"/>
                        <a:pt x="39" y="58"/>
                        <a:pt x="37" y="57"/>
                      </a:cubicBezTo>
                      <a:cubicBezTo>
                        <a:pt x="26" y="53"/>
                        <a:pt x="15" y="42"/>
                        <a:pt x="8" y="42"/>
                      </a:cubicBezTo>
                      <a:cubicBezTo>
                        <a:pt x="5" y="42"/>
                        <a:pt x="2" y="44"/>
                        <a:pt x="0" y="49"/>
                      </a:cubicBezTo>
                      <a:cubicBezTo>
                        <a:pt x="0" y="49"/>
                        <a:pt x="3" y="82"/>
                        <a:pt x="16" y="82"/>
                      </a:cubicBezTo>
                      <a:cubicBezTo>
                        <a:pt x="17" y="82"/>
                        <a:pt x="18" y="82"/>
                        <a:pt x="19" y="81"/>
                      </a:cubicBezTo>
                      <a:cubicBezTo>
                        <a:pt x="35" y="76"/>
                        <a:pt x="75" y="74"/>
                        <a:pt x="85" y="55"/>
                      </a:cubicBezTo>
                      <a:cubicBezTo>
                        <a:pt x="95" y="37"/>
                        <a:pt x="108" y="2"/>
                        <a:pt x="95" y="0"/>
                      </a:cubicBezTo>
                      <a:cubicBezTo>
                        <a:pt x="94" y="0"/>
                        <a:pt x="93" y="0"/>
                        <a:pt x="9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5" name="Freeform 803"/>
                <p:cNvSpPr/>
                <p:nvPr/>
              </p:nvSpPr>
              <p:spPr bwMode="auto">
                <a:xfrm>
                  <a:off x="2586" y="1576"/>
                  <a:ext cx="86" cy="105"/>
                </a:xfrm>
                <a:custGeom>
                  <a:avLst/>
                  <a:gdLst>
                    <a:gd name="T0" fmla="*/ 22 w 78"/>
                    <a:gd name="T1" fmla="*/ 0 h 96"/>
                    <a:gd name="T2" fmla="*/ 0 w 78"/>
                    <a:gd name="T3" fmla="*/ 5 h 96"/>
                    <a:gd name="T4" fmla="*/ 26 w 78"/>
                    <a:gd name="T5" fmla="*/ 54 h 96"/>
                    <a:gd name="T6" fmla="*/ 31 w 78"/>
                    <a:gd name="T7" fmla="*/ 95 h 96"/>
                    <a:gd name="T8" fmla="*/ 37 w 78"/>
                    <a:gd name="T9" fmla="*/ 96 h 96"/>
                    <a:gd name="T10" fmla="*/ 73 w 78"/>
                    <a:gd name="T11" fmla="*/ 57 h 96"/>
                    <a:gd name="T12" fmla="*/ 49 w 78"/>
                    <a:gd name="T13" fmla="*/ 9 h 96"/>
                    <a:gd name="T14" fmla="*/ 22 w 78"/>
                    <a:gd name="T15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96">
                      <a:moveTo>
                        <a:pt x="22" y="0"/>
                      </a:moveTo>
                      <a:cubicBezTo>
                        <a:pt x="10" y="0"/>
                        <a:pt x="0" y="5"/>
                        <a:pt x="0" y="5"/>
                      </a:cubicBezTo>
                      <a:cubicBezTo>
                        <a:pt x="15" y="10"/>
                        <a:pt x="30" y="36"/>
                        <a:pt x="26" y="54"/>
                      </a:cubicBezTo>
                      <a:cubicBezTo>
                        <a:pt x="22" y="72"/>
                        <a:pt x="14" y="89"/>
                        <a:pt x="31" y="95"/>
                      </a:cubicBezTo>
                      <a:cubicBezTo>
                        <a:pt x="33" y="96"/>
                        <a:pt x="35" y="96"/>
                        <a:pt x="37" y="96"/>
                      </a:cubicBezTo>
                      <a:cubicBezTo>
                        <a:pt x="53" y="96"/>
                        <a:pt x="69" y="76"/>
                        <a:pt x="73" y="57"/>
                      </a:cubicBezTo>
                      <a:cubicBezTo>
                        <a:pt x="78" y="37"/>
                        <a:pt x="71" y="25"/>
                        <a:pt x="49" y="9"/>
                      </a:cubicBezTo>
                      <a:cubicBezTo>
                        <a:pt x="40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6" name="Freeform 804"/>
                <p:cNvSpPr/>
                <p:nvPr/>
              </p:nvSpPr>
              <p:spPr bwMode="auto">
                <a:xfrm>
                  <a:off x="2410" y="1456"/>
                  <a:ext cx="122" cy="67"/>
                </a:xfrm>
                <a:custGeom>
                  <a:avLst/>
                  <a:gdLst>
                    <a:gd name="T0" fmla="*/ 47 w 111"/>
                    <a:gd name="T1" fmla="*/ 0 h 61"/>
                    <a:gd name="T2" fmla="*/ 28 w 111"/>
                    <a:gd name="T3" fmla="*/ 2 h 61"/>
                    <a:gd name="T4" fmla="*/ 0 w 111"/>
                    <a:gd name="T5" fmla="*/ 45 h 61"/>
                    <a:gd name="T6" fmla="*/ 10 w 111"/>
                    <a:gd name="T7" fmla="*/ 55 h 61"/>
                    <a:gd name="T8" fmla="*/ 51 w 111"/>
                    <a:gd name="T9" fmla="*/ 45 h 61"/>
                    <a:gd name="T10" fmla="*/ 57 w 111"/>
                    <a:gd name="T11" fmla="*/ 44 h 61"/>
                    <a:gd name="T12" fmla="*/ 93 w 111"/>
                    <a:gd name="T13" fmla="*/ 60 h 61"/>
                    <a:gd name="T14" fmla="*/ 97 w 111"/>
                    <a:gd name="T15" fmla="*/ 61 h 61"/>
                    <a:gd name="T16" fmla="*/ 91 w 111"/>
                    <a:gd name="T17" fmla="*/ 20 h 61"/>
                    <a:gd name="T18" fmla="*/ 47 w 111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1" h="61">
                      <a:moveTo>
                        <a:pt x="47" y="0"/>
                      </a:moveTo>
                      <a:cubicBezTo>
                        <a:pt x="41" y="0"/>
                        <a:pt x="35" y="0"/>
                        <a:pt x="28" y="2"/>
                      </a:cubicBezTo>
                      <a:cubicBezTo>
                        <a:pt x="0" y="9"/>
                        <a:pt x="0" y="45"/>
                        <a:pt x="0" y="45"/>
                      </a:cubicBezTo>
                      <a:cubicBezTo>
                        <a:pt x="1" y="52"/>
                        <a:pt x="5" y="55"/>
                        <a:pt x="10" y="55"/>
                      </a:cubicBezTo>
                      <a:cubicBezTo>
                        <a:pt x="21" y="55"/>
                        <a:pt x="38" y="47"/>
                        <a:pt x="51" y="45"/>
                      </a:cubicBezTo>
                      <a:cubicBezTo>
                        <a:pt x="53" y="44"/>
                        <a:pt x="55" y="44"/>
                        <a:pt x="57" y="44"/>
                      </a:cubicBezTo>
                      <a:cubicBezTo>
                        <a:pt x="73" y="44"/>
                        <a:pt x="77" y="57"/>
                        <a:pt x="93" y="60"/>
                      </a:cubicBezTo>
                      <a:cubicBezTo>
                        <a:pt x="95" y="61"/>
                        <a:pt x="96" y="61"/>
                        <a:pt x="97" y="61"/>
                      </a:cubicBezTo>
                      <a:cubicBezTo>
                        <a:pt x="111" y="61"/>
                        <a:pt x="106" y="36"/>
                        <a:pt x="91" y="20"/>
                      </a:cubicBezTo>
                      <a:cubicBezTo>
                        <a:pt x="79" y="7"/>
                        <a:pt x="65" y="0"/>
                        <a:pt x="4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7" name="Freeform 805"/>
                <p:cNvSpPr/>
                <p:nvPr/>
              </p:nvSpPr>
              <p:spPr bwMode="auto">
                <a:xfrm>
                  <a:off x="2146" y="1146"/>
                  <a:ext cx="205" cy="227"/>
                </a:xfrm>
                <a:custGeom>
                  <a:avLst/>
                  <a:gdLst>
                    <a:gd name="T0" fmla="*/ 39 w 187"/>
                    <a:gd name="T1" fmla="*/ 24 h 207"/>
                    <a:gd name="T2" fmla="*/ 8 w 187"/>
                    <a:gd name="T3" fmla="*/ 15 h 207"/>
                    <a:gd name="T4" fmla="*/ 0 w 187"/>
                    <a:gd name="T5" fmla="*/ 74 h 207"/>
                    <a:gd name="T6" fmla="*/ 148 w 187"/>
                    <a:gd name="T7" fmla="*/ 205 h 207"/>
                    <a:gd name="T8" fmla="*/ 187 w 187"/>
                    <a:gd name="T9" fmla="*/ 186 h 207"/>
                    <a:gd name="T10" fmla="*/ 163 w 187"/>
                    <a:gd name="T11" fmla="*/ 166 h 207"/>
                    <a:gd name="T12" fmla="*/ 162 w 187"/>
                    <a:gd name="T13" fmla="*/ 56 h 207"/>
                    <a:gd name="T14" fmla="*/ 114 w 187"/>
                    <a:gd name="T15" fmla="*/ 49 h 207"/>
                    <a:gd name="T16" fmla="*/ 39 w 187"/>
                    <a:gd name="T17" fmla="*/ 24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7" h="207">
                      <a:moveTo>
                        <a:pt x="39" y="24"/>
                      </a:moveTo>
                      <a:cubicBezTo>
                        <a:pt x="39" y="24"/>
                        <a:pt x="14" y="0"/>
                        <a:pt x="8" y="15"/>
                      </a:cubicBezTo>
                      <a:cubicBezTo>
                        <a:pt x="3" y="30"/>
                        <a:pt x="0" y="74"/>
                        <a:pt x="0" y="74"/>
                      </a:cubicBezTo>
                      <a:cubicBezTo>
                        <a:pt x="0" y="74"/>
                        <a:pt x="131" y="207"/>
                        <a:pt x="148" y="205"/>
                      </a:cubicBezTo>
                      <a:cubicBezTo>
                        <a:pt x="166" y="204"/>
                        <a:pt x="187" y="186"/>
                        <a:pt x="187" y="186"/>
                      </a:cubicBezTo>
                      <a:cubicBezTo>
                        <a:pt x="163" y="166"/>
                        <a:pt x="163" y="166"/>
                        <a:pt x="163" y="166"/>
                      </a:cubicBezTo>
                      <a:cubicBezTo>
                        <a:pt x="163" y="166"/>
                        <a:pt x="177" y="61"/>
                        <a:pt x="162" y="56"/>
                      </a:cubicBezTo>
                      <a:cubicBezTo>
                        <a:pt x="147" y="50"/>
                        <a:pt x="114" y="49"/>
                        <a:pt x="114" y="49"/>
                      </a:cubicBezTo>
                      <a:cubicBezTo>
                        <a:pt x="39" y="24"/>
                        <a:pt x="39" y="24"/>
                        <a:pt x="39" y="24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8" name="Freeform 806"/>
                <p:cNvSpPr/>
                <p:nvPr/>
              </p:nvSpPr>
              <p:spPr bwMode="auto">
                <a:xfrm>
                  <a:off x="1954" y="1056"/>
                  <a:ext cx="513" cy="484"/>
                </a:xfrm>
                <a:custGeom>
                  <a:avLst/>
                  <a:gdLst>
                    <a:gd name="T0" fmla="*/ 118 w 468"/>
                    <a:gd name="T1" fmla="*/ 250 h 441"/>
                    <a:gd name="T2" fmla="*/ 28 w 468"/>
                    <a:gd name="T3" fmla="*/ 166 h 441"/>
                    <a:gd name="T4" fmla="*/ 55 w 468"/>
                    <a:gd name="T5" fmla="*/ 94 h 441"/>
                    <a:gd name="T6" fmla="*/ 198 w 468"/>
                    <a:gd name="T7" fmla="*/ 148 h 441"/>
                    <a:gd name="T8" fmla="*/ 202 w 468"/>
                    <a:gd name="T9" fmla="*/ 115 h 441"/>
                    <a:gd name="T10" fmla="*/ 250 w 468"/>
                    <a:gd name="T11" fmla="*/ 1 h 441"/>
                    <a:gd name="T12" fmla="*/ 274 w 468"/>
                    <a:gd name="T13" fmla="*/ 171 h 441"/>
                    <a:gd name="T14" fmla="*/ 380 w 468"/>
                    <a:gd name="T15" fmla="*/ 112 h 441"/>
                    <a:gd name="T16" fmla="*/ 463 w 468"/>
                    <a:gd name="T17" fmla="*/ 199 h 441"/>
                    <a:gd name="T18" fmla="*/ 296 w 468"/>
                    <a:gd name="T19" fmla="*/ 246 h 441"/>
                    <a:gd name="T20" fmla="*/ 365 w 468"/>
                    <a:gd name="T21" fmla="*/ 303 h 441"/>
                    <a:gd name="T22" fmla="*/ 308 w 468"/>
                    <a:gd name="T23" fmla="*/ 411 h 441"/>
                    <a:gd name="T24" fmla="*/ 239 w 468"/>
                    <a:gd name="T25" fmla="*/ 400 h 441"/>
                    <a:gd name="T26" fmla="*/ 222 w 468"/>
                    <a:gd name="T27" fmla="*/ 303 h 441"/>
                    <a:gd name="T28" fmla="*/ 193 w 468"/>
                    <a:gd name="T29" fmla="*/ 388 h 441"/>
                    <a:gd name="T30" fmla="*/ 83 w 468"/>
                    <a:gd name="T31" fmla="*/ 350 h 441"/>
                    <a:gd name="T32" fmla="*/ 118 w 468"/>
                    <a:gd name="T33" fmla="*/ 250 h 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8" h="441">
                      <a:moveTo>
                        <a:pt x="118" y="250"/>
                      </a:moveTo>
                      <a:cubicBezTo>
                        <a:pt x="118" y="250"/>
                        <a:pt x="0" y="249"/>
                        <a:pt x="28" y="166"/>
                      </a:cubicBezTo>
                      <a:cubicBezTo>
                        <a:pt x="28" y="166"/>
                        <a:pt x="3" y="112"/>
                        <a:pt x="55" y="94"/>
                      </a:cubicBezTo>
                      <a:cubicBezTo>
                        <a:pt x="106" y="77"/>
                        <a:pt x="179" y="132"/>
                        <a:pt x="198" y="148"/>
                      </a:cubicBezTo>
                      <a:cubicBezTo>
                        <a:pt x="218" y="164"/>
                        <a:pt x="207" y="123"/>
                        <a:pt x="202" y="115"/>
                      </a:cubicBezTo>
                      <a:cubicBezTo>
                        <a:pt x="196" y="108"/>
                        <a:pt x="172" y="0"/>
                        <a:pt x="250" y="1"/>
                      </a:cubicBezTo>
                      <a:cubicBezTo>
                        <a:pt x="328" y="2"/>
                        <a:pt x="343" y="53"/>
                        <a:pt x="274" y="171"/>
                      </a:cubicBezTo>
                      <a:cubicBezTo>
                        <a:pt x="274" y="171"/>
                        <a:pt x="339" y="110"/>
                        <a:pt x="380" y="112"/>
                      </a:cubicBezTo>
                      <a:cubicBezTo>
                        <a:pt x="422" y="113"/>
                        <a:pt x="468" y="133"/>
                        <a:pt x="463" y="199"/>
                      </a:cubicBezTo>
                      <a:cubicBezTo>
                        <a:pt x="459" y="265"/>
                        <a:pt x="296" y="246"/>
                        <a:pt x="296" y="246"/>
                      </a:cubicBezTo>
                      <a:cubicBezTo>
                        <a:pt x="296" y="246"/>
                        <a:pt x="348" y="282"/>
                        <a:pt x="365" y="303"/>
                      </a:cubicBezTo>
                      <a:cubicBezTo>
                        <a:pt x="383" y="324"/>
                        <a:pt x="373" y="382"/>
                        <a:pt x="308" y="411"/>
                      </a:cubicBezTo>
                      <a:cubicBezTo>
                        <a:pt x="244" y="441"/>
                        <a:pt x="246" y="419"/>
                        <a:pt x="239" y="400"/>
                      </a:cubicBezTo>
                      <a:cubicBezTo>
                        <a:pt x="232" y="380"/>
                        <a:pt x="227" y="297"/>
                        <a:pt x="222" y="303"/>
                      </a:cubicBezTo>
                      <a:cubicBezTo>
                        <a:pt x="217" y="310"/>
                        <a:pt x="230" y="365"/>
                        <a:pt x="193" y="388"/>
                      </a:cubicBezTo>
                      <a:cubicBezTo>
                        <a:pt x="156" y="411"/>
                        <a:pt x="113" y="384"/>
                        <a:pt x="83" y="350"/>
                      </a:cubicBezTo>
                      <a:cubicBezTo>
                        <a:pt x="54" y="316"/>
                        <a:pt x="68" y="271"/>
                        <a:pt x="118" y="2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9" name="Freeform 807"/>
                <p:cNvSpPr/>
                <p:nvPr/>
              </p:nvSpPr>
              <p:spPr bwMode="auto">
                <a:xfrm>
                  <a:off x="2145" y="1293"/>
                  <a:ext cx="54" cy="17"/>
                </a:xfrm>
                <a:custGeom>
                  <a:avLst/>
                  <a:gdLst>
                    <a:gd name="T0" fmla="*/ 0 w 49"/>
                    <a:gd name="T1" fmla="*/ 13 h 16"/>
                    <a:gd name="T2" fmla="*/ 41 w 49"/>
                    <a:gd name="T3" fmla="*/ 8 h 16"/>
                    <a:gd name="T4" fmla="*/ 0 w 49"/>
                    <a:gd name="T5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9" h="16">
                      <a:moveTo>
                        <a:pt x="0" y="13"/>
                      </a:moveTo>
                      <a:cubicBezTo>
                        <a:pt x="0" y="13"/>
                        <a:pt x="49" y="0"/>
                        <a:pt x="41" y="8"/>
                      </a:cubicBezTo>
                      <a:cubicBezTo>
                        <a:pt x="32" y="16"/>
                        <a:pt x="0" y="13"/>
                        <a:pt x="0" y="1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0" name="Freeform 808"/>
                <p:cNvSpPr/>
                <p:nvPr/>
              </p:nvSpPr>
              <p:spPr bwMode="auto">
                <a:xfrm>
                  <a:off x="2193" y="1316"/>
                  <a:ext cx="14" cy="45"/>
                </a:xfrm>
                <a:custGeom>
                  <a:avLst/>
                  <a:gdLst>
                    <a:gd name="T0" fmla="*/ 5 w 13"/>
                    <a:gd name="T1" fmla="*/ 41 h 41"/>
                    <a:gd name="T2" fmla="*/ 7 w 13"/>
                    <a:gd name="T3" fmla="*/ 5 h 41"/>
                    <a:gd name="T4" fmla="*/ 5 w 13"/>
                    <a:gd name="T5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1">
                      <a:moveTo>
                        <a:pt x="5" y="41"/>
                      </a:moveTo>
                      <a:cubicBezTo>
                        <a:pt x="5" y="41"/>
                        <a:pt x="0" y="0"/>
                        <a:pt x="7" y="5"/>
                      </a:cubicBezTo>
                      <a:cubicBezTo>
                        <a:pt x="13" y="10"/>
                        <a:pt x="7" y="34"/>
                        <a:pt x="5" y="41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1" name="Freeform 809"/>
                <p:cNvSpPr/>
                <p:nvPr/>
              </p:nvSpPr>
              <p:spPr bwMode="auto">
                <a:xfrm>
                  <a:off x="2186" y="1240"/>
                  <a:ext cx="26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2" name="Freeform 810"/>
                <p:cNvSpPr/>
                <p:nvPr/>
              </p:nvSpPr>
              <p:spPr bwMode="auto">
                <a:xfrm>
                  <a:off x="2166" y="1270"/>
                  <a:ext cx="25" cy="23"/>
                </a:xfrm>
                <a:custGeom>
                  <a:avLst/>
                  <a:gdLst>
                    <a:gd name="T0" fmla="*/ 22 w 23"/>
                    <a:gd name="T1" fmla="*/ 14 h 21"/>
                    <a:gd name="T2" fmla="*/ 9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2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0" y="4"/>
                        <a:pt x="23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3" name="Freeform 811"/>
                <p:cNvSpPr/>
                <p:nvPr/>
              </p:nvSpPr>
              <p:spPr bwMode="auto">
                <a:xfrm>
                  <a:off x="2215" y="1287"/>
                  <a:ext cx="25" cy="25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19 h 22"/>
                    <a:gd name="T4" fmla="*/ 1 w 23"/>
                    <a:gd name="T5" fmla="*/ 7 h 22"/>
                    <a:gd name="T6" fmla="*/ 15 w 23"/>
                    <a:gd name="T7" fmla="*/ 2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19" y="19"/>
                        <a:pt x="14" y="22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895" name="Freeform 813"/>
              <p:cNvSpPr/>
              <p:nvPr/>
            </p:nvSpPr>
            <p:spPr bwMode="auto">
              <a:xfrm>
                <a:off x="3538538" y="1984376"/>
                <a:ext cx="39688" cy="36513"/>
              </a:xfrm>
              <a:custGeom>
                <a:avLst/>
                <a:gdLst>
                  <a:gd name="T0" fmla="*/ 21 w 23"/>
                  <a:gd name="T1" fmla="*/ 14 h 21"/>
                  <a:gd name="T2" fmla="*/ 8 w 23"/>
                  <a:gd name="T3" fmla="*/ 19 h 21"/>
                  <a:gd name="T4" fmla="*/ 1 w 23"/>
                  <a:gd name="T5" fmla="*/ 7 h 21"/>
                  <a:gd name="T6" fmla="*/ 14 w 23"/>
                  <a:gd name="T7" fmla="*/ 2 h 21"/>
                  <a:gd name="T8" fmla="*/ 21 w 23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4"/>
                    </a:moveTo>
                    <a:cubicBezTo>
                      <a:pt x="19" y="19"/>
                      <a:pt x="13" y="21"/>
                      <a:pt x="8" y="19"/>
                    </a:cubicBezTo>
                    <a:cubicBezTo>
                      <a:pt x="3" y="17"/>
                      <a:pt x="0" y="11"/>
                      <a:pt x="1" y="7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20" y="4"/>
                      <a:pt x="23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6" name="Freeform 814"/>
              <p:cNvSpPr/>
              <p:nvPr/>
            </p:nvSpPr>
            <p:spPr bwMode="auto">
              <a:xfrm>
                <a:off x="3595688" y="2039938"/>
                <a:ext cx="41275" cy="36513"/>
              </a:xfrm>
              <a:custGeom>
                <a:avLst/>
                <a:gdLst>
                  <a:gd name="T0" fmla="*/ 21 w 23"/>
                  <a:gd name="T1" fmla="*/ 14 h 21"/>
                  <a:gd name="T2" fmla="*/ 8 w 23"/>
                  <a:gd name="T3" fmla="*/ 19 h 21"/>
                  <a:gd name="T4" fmla="*/ 1 w 23"/>
                  <a:gd name="T5" fmla="*/ 7 h 21"/>
                  <a:gd name="T6" fmla="*/ 15 w 23"/>
                  <a:gd name="T7" fmla="*/ 2 h 21"/>
                  <a:gd name="T8" fmla="*/ 21 w 23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4"/>
                    </a:moveTo>
                    <a:cubicBezTo>
                      <a:pt x="19" y="19"/>
                      <a:pt x="14" y="21"/>
                      <a:pt x="8" y="19"/>
                    </a:cubicBezTo>
                    <a:cubicBezTo>
                      <a:pt x="3" y="17"/>
                      <a:pt x="0" y="11"/>
                      <a:pt x="1" y="7"/>
                    </a:cubicBezTo>
                    <a:cubicBezTo>
                      <a:pt x="3" y="2"/>
                      <a:pt x="9" y="0"/>
                      <a:pt x="15" y="2"/>
                    </a:cubicBezTo>
                    <a:cubicBezTo>
                      <a:pt x="20" y="4"/>
                      <a:pt x="23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7" name="Freeform 815"/>
              <p:cNvSpPr/>
              <p:nvPr/>
            </p:nvSpPr>
            <p:spPr bwMode="auto">
              <a:xfrm>
                <a:off x="3554413" y="2111376"/>
                <a:ext cx="39688" cy="38100"/>
              </a:xfrm>
              <a:custGeom>
                <a:avLst/>
                <a:gdLst>
                  <a:gd name="T0" fmla="*/ 21 w 23"/>
                  <a:gd name="T1" fmla="*/ 15 h 22"/>
                  <a:gd name="T2" fmla="*/ 8 w 23"/>
                  <a:gd name="T3" fmla="*/ 20 h 22"/>
                  <a:gd name="T4" fmla="*/ 1 w 23"/>
                  <a:gd name="T5" fmla="*/ 7 h 22"/>
                  <a:gd name="T6" fmla="*/ 15 w 23"/>
                  <a:gd name="T7" fmla="*/ 2 h 22"/>
                  <a:gd name="T8" fmla="*/ 21 w 23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21" y="15"/>
                    </a:moveTo>
                    <a:cubicBezTo>
                      <a:pt x="19" y="19"/>
                      <a:pt x="14" y="22"/>
                      <a:pt x="8" y="20"/>
                    </a:cubicBezTo>
                    <a:cubicBezTo>
                      <a:pt x="3" y="18"/>
                      <a:pt x="0" y="12"/>
                      <a:pt x="1" y="7"/>
                    </a:cubicBezTo>
                    <a:cubicBezTo>
                      <a:pt x="3" y="3"/>
                      <a:pt x="9" y="0"/>
                      <a:pt x="15" y="2"/>
                    </a:cubicBezTo>
                    <a:cubicBezTo>
                      <a:pt x="20" y="4"/>
                      <a:pt x="23" y="10"/>
                      <a:pt x="21" y="15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8" name="Freeform 816"/>
              <p:cNvSpPr/>
              <p:nvPr/>
            </p:nvSpPr>
            <p:spPr bwMode="auto">
              <a:xfrm>
                <a:off x="3479800" y="2098676"/>
                <a:ext cx="41275" cy="38100"/>
              </a:xfrm>
              <a:custGeom>
                <a:avLst/>
                <a:gdLst>
                  <a:gd name="T0" fmla="*/ 22 w 24"/>
                  <a:gd name="T1" fmla="*/ 14 h 21"/>
                  <a:gd name="T2" fmla="*/ 9 w 24"/>
                  <a:gd name="T3" fmla="*/ 19 h 21"/>
                  <a:gd name="T4" fmla="*/ 2 w 24"/>
                  <a:gd name="T5" fmla="*/ 7 h 21"/>
                  <a:gd name="T6" fmla="*/ 15 w 24"/>
                  <a:gd name="T7" fmla="*/ 2 h 21"/>
                  <a:gd name="T8" fmla="*/ 22 w 24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2" y="14"/>
                    </a:moveTo>
                    <a:cubicBezTo>
                      <a:pt x="20" y="19"/>
                      <a:pt x="14" y="21"/>
                      <a:pt x="9" y="19"/>
                    </a:cubicBezTo>
                    <a:cubicBezTo>
                      <a:pt x="3" y="17"/>
                      <a:pt x="0" y="12"/>
                      <a:pt x="2" y="7"/>
                    </a:cubicBezTo>
                    <a:cubicBezTo>
                      <a:pt x="4" y="2"/>
                      <a:pt x="10" y="0"/>
                      <a:pt x="15" y="2"/>
                    </a:cubicBezTo>
                    <a:cubicBezTo>
                      <a:pt x="21" y="4"/>
                      <a:pt x="24" y="10"/>
                      <a:pt x="22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9" name="Freeform 817"/>
              <p:cNvSpPr/>
              <p:nvPr/>
            </p:nvSpPr>
            <p:spPr bwMode="auto">
              <a:xfrm>
                <a:off x="3513138" y="1933576"/>
                <a:ext cx="39688" cy="38100"/>
              </a:xfrm>
              <a:custGeom>
                <a:avLst/>
                <a:gdLst>
                  <a:gd name="T0" fmla="*/ 21 w 23"/>
                  <a:gd name="T1" fmla="*/ 15 h 22"/>
                  <a:gd name="T2" fmla="*/ 8 w 23"/>
                  <a:gd name="T3" fmla="*/ 20 h 22"/>
                  <a:gd name="T4" fmla="*/ 1 w 23"/>
                  <a:gd name="T5" fmla="*/ 7 h 22"/>
                  <a:gd name="T6" fmla="*/ 15 w 23"/>
                  <a:gd name="T7" fmla="*/ 2 h 22"/>
                  <a:gd name="T8" fmla="*/ 21 w 23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21" y="15"/>
                    </a:moveTo>
                    <a:cubicBezTo>
                      <a:pt x="19" y="20"/>
                      <a:pt x="14" y="22"/>
                      <a:pt x="8" y="20"/>
                    </a:cubicBezTo>
                    <a:cubicBezTo>
                      <a:pt x="3" y="18"/>
                      <a:pt x="0" y="12"/>
                      <a:pt x="1" y="7"/>
                    </a:cubicBezTo>
                    <a:cubicBezTo>
                      <a:pt x="3" y="3"/>
                      <a:pt x="9" y="0"/>
                      <a:pt x="15" y="2"/>
                    </a:cubicBezTo>
                    <a:cubicBezTo>
                      <a:pt x="20" y="5"/>
                      <a:pt x="23" y="10"/>
                      <a:pt x="21" y="15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0" name="Freeform 818"/>
              <p:cNvSpPr>
                <a:spLocks noEditPoints="1"/>
              </p:cNvSpPr>
              <p:nvPr/>
            </p:nvSpPr>
            <p:spPr bwMode="auto">
              <a:xfrm>
                <a:off x="3367088" y="1863726"/>
                <a:ext cx="374650" cy="331788"/>
              </a:xfrm>
              <a:custGeom>
                <a:avLst/>
                <a:gdLst>
                  <a:gd name="T0" fmla="*/ 94 w 216"/>
                  <a:gd name="T1" fmla="*/ 122 h 190"/>
                  <a:gd name="T2" fmla="*/ 96 w 216"/>
                  <a:gd name="T3" fmla="*/ 104 h 190"/>
                  <a:gd name="T4" fmla="*/ 107 w 216"/>
                  <a:gd name="T5" fmla="*/ 118 h 190"/>
                  <a:gd name="T6" fmla="*/ 89 w 216"/>
                  <a:gd name="T7" fmla="*/ 0 h 190"/>
                  <a:gd name="T8" fmla="*/ 75 w 216"/>
                  <a:gd name="T9" fmla="*/ 62 h 190"/>
                  <a:gd name="T10" fmla="*/ 15 w 216"/>
                  <a:gd name="T11" fmla="*/ 48 h 190"/>
                  <a:gd name="T12" fmla="*/ 61 w 216"/>
                  <a:gd name="T13" fmla="*/ 67 h 190"/>
                  <a:gd name="T14" fmla="*/ 75 w 216"/>
                  <a:gd name="T15" fmla="*/ 62 h 190"/>
                  <a:gd name="T16" fmla="*/ 72 w 216"/>
                  <a:gd name="T17" fmla="*/ 80 h 190"/>
                  <a:gd name="T18" fmla="*/ 68 w 216"/>
                  <a:gd name="T19" fmla="*/ 79 h 190"/>
                  <a:gd name="T20" fmla="*/ 42 w 216"/>
                  <a:gd name="T21" fmla="*/ 95 h 190"/>
                  <a:gd name="T22" fmla="*/ 52 w 216"/>
                  <a:gd name="T23" fmla="*/ 88 h 190"/>
                  <a:gd name="T24" fmla="*/ 63 w 216"/>
                  <a:gd name="T25" fmla="*/ 101 h 190"/>
                  <a:gd name="T26" fmla="*/ 33 w 216"/>
                  <a:gd name="T27" fmla="*/ 163 h 190"/>
                  <a:gd name="T28" fmla="*/ 85 w 216"/>
                  <a:gd name="T29" fmla="*/ 127 h 190"/>
                  <a:gd name="T30" fmla="*/ 120 w 216"/>
                  <a:gd name="T31" fmla="*/ 190 h 190"/>
                  <a:gd name="T32" fmla="*/ 117 w 216"/>
                  <a:gd name="T33" fmla="*/ 162 h 190"/>
                  <a:gd name="T34" fmla="*/ 109 w 216"/>
                  <a:gd name="T35" fmla="*/ 149 h 190"/>
                  <a:gd name="T36" fmla="*/ 117 w 216"/>
                  <a:gd name="T37" fmla="*/ 120 h 190"/>
                  <a:gd name="T38" fmla="*/ 155 w 216"/>
                  <a:gd name="T39" fmla="*/ 122 h 190"/>
                  <a:gd name="T40" fmla="*/ 169 w 216"/>
                  <a:gd name="T41" fmla="*/ 112 h 190"/>
                  <a:gd name="T42" fmla="*/ 154 w 216"/>
                  <a:gd name="T43" fmla="*/ 112 h 190"/>
                  <a:gd name="T44" fmla="*/ 144 w 216"/>
                  <a:gd name="T45" fmla="*/ 121 h 190"/>
                  <a:gd name="T46" fmla="*/ 133 w 216"/>
                  <a:gd name="T47" fmla="*/ 110 h 190"/>
                  <a:gd name="T48" fmla="*/ 133 w 216"/>
                  <a:gd name="T49" fmla="*/ 108 h 190"/>
                  <a:gd name="T50" fmla="*/ 190 w 216"/>
                  <a:gd name="T51" fmla="*/ 73 h 190"/>
                  <a:gd name="T52" fmla="*/ 115 w 216"/>
                  <a:gd name="T53" fmla="*/ 97 h 190"/>
                  <a:gd name="T54" fmla="*/ 111 w 216"/>
                  <a:gd name="T55" fmla="*/ 89 h 190"/>
                  <a:gd name="T56" fmla="*/ 100 w 216"/>
                  <a:gd name="T57" fmla="*/ 76 h 190"/>
                  <a:gd name="T58" fmla="*/ 113 w 216"/>
                  <a:gd name="T59" fmla="*/ 71 h 190"/>
                  <a:gd name="T60" fmla="*/ 112 w 216"/>
                  <a:gd name="T61" fmla="*/ 45 h 190"/>
                  <a:gd name="T62" fmla="*/ 102 w 216"/>
                  <a:gd name="T63" fmla="*/ 63 h 190"/>
                  <a:gd name="T64" fmla="*/ 96 w 216"/>
                  <a:gd name="T65" fmla="*/ 61 h 190"/>
                  <a:gd name="T66" fmla="*/ 85 w 216"/>
                  <a:gd name="T67" fmla="*/ 47 h 190"/>
                  <a:gd name="T68" fmla="*/ 98 w 216"/>
                  <a:gd name="T69" fmla="*/ 4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6" h="190">
                    <a:moveTo>
                      <a:pt x="98" y="123"/>
                    </a:moveTo>
                    <a:cubicBezTo>
                      <a:pt x="97" y="123"/>
                      <a:pt x="95" y="123"/>
                      <a:pt x="94" y="122"/>
                    </a:cubicBezTo>
                    <a:cubicBezTo>
                      <a:pt x="89" y="120"/>
                      <a:pt x="86" y="115"/>
                      <a:pt x="87" y="110"/>
                    </a:cubicBezTo>
                    <a:cubicBezTo>
                      <a:pt x="89" y="107"/>
                      <a:pt x="92" y="104"/>
                      <a:pt x="96" y="104"/>
                    </a:cubicBezTo>
                    <a:cubicBezTo>
                      <a:pt x="98" y="104"/>
                      <a:pt x="99" y="105"/>
                      <a:pt x="101" y="105"/>
                    </a:cubicBezTo>
                    <a:cubicBezTo>
                      <a:pt x="106" y="107"/>
                      <a:pt x="109" y="113"/>
                      <a:pt x="107" y="118"/>
                    </a:cubicBezTo>
                    <a:cubicBezTo>
                      <a:pt x="106" y="121"/>
                      <a:pt x="102" y="123"/>
                      <a:pt x="98" y="123"/>
                    </a:cubicBezTo>
                    <a:moveTo>
                      <a:pt x="89" y="0"/>
                    </a:moveTo>
                    <a:cubicBezTo>
                      <a:pt x="89" y="0"/>
                      <a:pt x="85" y="62"/>
                      <a:pt x="75" y="62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66" y="59"/>
                      <a:pt x="18" y="46"/>
                      <a:pt x="12" y="46"/>
                    </a:cubicBezTo>
                    <a:cubicBezTo>
                      <a:pt x="11" y="46"/>
                      <a:pt x="12" y="47"/>
                      <a:pt x="15" y="48"/>
                    </a:cubicBezTo>
                    <a:cubicBezTo>
                      <a:pt x="25" y="52"/>
                      <a:pt x="48" y="61"/>
                      <a:pt x="61" y="69"/>
                    </a:cubicBezTo>
                    <a:cubicBezTo>
                      <a:pt x="61" y="68"/>
                      <a:pt x="61" y="67"/>
                      <a:pt x="61" y="67"/>
                    </a:cubicBezTo>
                    <a:cubicBezTo>
                      <a:pt x="63" y="63"/>
                      <a:pt x="66" y="61"/>
                      <a:pt x="70" y="61"/>
                    </a:cubicBezTo>
                    <a:cubicBezTo>
                      <a:pt x="72" y="61"/>
                      <a:pt x="73" y="61"/>
                      <a:pt x="75" y="62"/>
                    </a:cubicBezTo>
                    <a:cubicBezTo>
                      <a:pt x="80" y="64"/>
                      <a:pt x="83" y="69"/>
                      <a:pt x="81" y="74"/>
                    </a:cubicBezTo>
                    <a:cubicBezTo>
                      <a:pt x="80" y="78"/>
                      <a:pt x="76" y="80"/>
                      <a:pt x="72" y="80"/>
                    </a:cubicBezTo>
                    <a:cubicBezTo>
                      <a:pt x="71" y="80"/>
                      <a:pt x="69" y="80"/>
                      <a:pt x="68" y="79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53" y="82"/>
                      <a:pt x="0" y="87"/>
                      <a:pt x="13" y="90"/>
                    </a:cubicBezTo>
                    <a:cubicBezTo>
                      <a:pt x="18" y="90"/>
                      <a:pt x="30" y="93"/>
                      <a:pt x="42" y="95"/>
                    </a:cubicBezTo>
                    <a:cubicBezTo>
                      <a:pt x="43" y="95"/>
                      <a:pt x="43" y="94"/>
                      <a:pt x="43" y="94"/>
                    </a:cubicBezTo>
                    <a:cubicBezTo>
                      <a:pt x="44" y="90"/>
                      <a:pt x="48" y="88"/>
                      <a:pt x="52" y="88"/>
                    </a:cubicBezTo>
                    <a:cubicBezTo>
                      <a:pt x="53" y="88"/>
                      <a:pt x="55" y="88"/>
                      <a:pt x="56" y="89"/>
                    </a:cubicBezTo>
                    <a:cubicBezTo>
                      <a:pt x="61" y="91"/>
                      <a:pt x="64" y="96"/>
                      <a:pt x="63" y="101"/>
                    </a:cubicBezTo>
                    <a:cubicBezTo>
                      <a:pt x="74" y="104"/>
                      <a:pt x="82" y="108"/>
                      <a:pt x="76" y="110"/>
                    </a:cubicBezTo>
                    <a:cubicBezTo>
                      <a:pt x="63" y="116"/>
                      <a:pt x="28" y="163"/>
                      <a:pt x="33" y="163"/>
                    </a:cubicBezTo>
                    <a:cubicBezTo>
                      <a:pt x="33" y="163"/>
                      <a:pt x="34" y="163"/>
                      <a:pt x="34" y="162"/>
                    </a:cubicBezTo>
                    <a:cubicBezTo>
                      <a:pt x="44" y="156"/>
                      <a:pt x="73" y="127"/>
                      <a:pt x="85" y="127"/>
                    </a:cubicBezTo>
                    <a:cubicBezTo>
                      <a:pt x="87" y="127"/>
                      <a:pt x="88" y="128"/>
                      <a:pt x="89" y="129"/>
                    </a:cubicBezTo>
                    <a:cubicBezTo>
                      <a:pt x="95" y="139"/>
                      <a:pt x="117" y="190"/>
                      <a:pt x="120" y="190"/>
                    </a:cubicBezTo>
                    <a:cubicBezTo>
                      <a:pt x="120" y="190"/>
                      <a:pt x="120" y="190"/>
                      <a:pt x="120" y="189"/>
                    </a:cubicBezTo>
                    <a:cubicBezTo>
                      <a:pt x="120" y="184"/>
                      <a:pt x="118" y="174"/>
                      <a:pt x="117" y="162"/>
                    </a:cubicBezTo>
                    <a:cubicBezTo>
                      <a:pt x="117" y="162"/>
                      <a:pt x="116" y="162"/>
                      <a:pt x="116" y="162"/>
                    </a:cubicBezTo>
                    <a:cubicBezTo>
                      <a:pt x="111" y="160"/>
                      <a:pt x="108" y="154"/>
                      <a:pt x="109" y="149"/>
                    </a:cubicBezTo>
                    <a:cubicBezTo>
                      <a:pt x="110" y="147"/>
                      <a:pt x="113" y="145"/>
                      <a:pt x="115" y="144"/>
                    </a:cubicBezTo>
                    <a:cubicBezTo>
                      <a:pt x="114" y="131"/>
                      <a:pt x="114" y="120"/>
                      <a:pt x="117" y="120"/>
                    </a:cubicBezTo>
                    <a:cubicBezTo>
                      <a:pt x="117" y="120"/>
                      <a:pt x="117" y="120"/>
                      <a:pt x="118" y="120"/>
                    </a:cubicBezTo>
                    <a:cubicBezTo>
                      <a:pt x="120" y="121"/>
                      <a:pt x="137" y="122"/>
                      <a:pt x="155" y="122"/>
                    </a:cubicBezTo>
                    <a:cubicBezTo>
                      <a:pt x="183" y="122"/>
                      <a:pt x="216" y="120"/>
                      <a:pt x="204" y="115"/>
                    </a:cubicBezTo>
                    <a:cubicBezTo>
                      <a:pt x="196" y="113"/>
                      <a:pt x="182" y="112"/>
                      <a:pt x="169" y="112"/>
                    </a:cubicBezTo>
                    <a:cubicBezTo>
                      <a:pt x="166" y="112"/>
                      <a:pt x="163" y="112"/>
                      <a:pt x="160" y="112"/>
                    </a:cubicBezTo>
                    <a:cubicBezTo>
                      <a:pt x="158" y="112"/>
                      <a:pt x="156" y="112"/>
                      <a:pt x="154" y="112"/>
                    </a:cubicBezTo>
                    <a:cubicBezTo>
                      <a:pt x="154" y="113"/>
                      <a:pt x="154" y="114"/>
                      <a:pt x="153" y="115"/>
                    </a:cubicBezTo>
                    <a:cubicBezTo>
                      <a:pt x="152" y="119"/>
                      <a:pt x="148" y="121"/>
                      <a:pt x="144" y="121"/>
                    </a:cubicBezTo>
                    <a:cubicBezTo>
                      <a:pt x="143" y="121"/>
                      <a:pt x="141" y="120"/>
                      <a:pt x="140" y="120"/>
                    </a:cubicBezTo>
                    <a:cubicBezTo>
                      <a:pt x="136" y="118"/>
                      <a:pt x="133" y="114"/>
                      <a:pt x="133" y="110"/>
                    </a:cubicBezTo>
                    <a:cubicBezTo>
                      <a:pt x="132" y="110"/>
                      <a:pt x="132" y="109"/>
                      <a:pt x="133" y="108"/>
                    </a:cubicBezTo>
                    <a:cubicBezTo>
                      <a:pt x="133" y="108"/>
                      <a:pt x="133" y="108"/>
                      <a:pt x="133" y="108"/>
                    </a:cubicBezTo>
                    <a:cubicBezTo>
                      <a:pt x="135" y="104"/>
                      <a:pt x="138" y="102"/>
                      <a:pt x="141" y="102"/>
                    </a:cubicBezTo>
                    <a:cubicBezTo>
                      <a:pt x="159" y="91"/>
                      <a:pt x="197" y="73"/>
                      <a:pt x="190" y="73"/>
                    </a:cubicBezTo>
                    <a:cubicBezTo>
                      <a:pt x="190" y="73"/>
                      <a:pt x="189" y="73"/>
                      <a:pt x="188" y="73"/>
                    </a:cubicBezTo>
                    <a:cubicBezTo>
                      <a:pt x="173" y="76"/>
                      <a:pt x="115" y="97"/>
                      <a:pt x="115" y="97"/>
                    </a:cubicBezTo>
                    <a:cubicBezTo>
                      <a:pt x="115" y="97"/>
                      <a:pt x="115" y="93"/>
                      <a:pt x="114" y="88"/>
                    </a:cubicBezTo>
                    <a:cubicBezTo>
                      <a:pt x="113" y="88"/>
                      <a:pt x="112" y="89"/>
                      <a:pt x="111" y="89"/>
                    </a:cubicBezTo>
                    <a:cubicBezTo>
                      <a:pt x="110" y="89"/>
                      <a:pt x="108" y="88"/>
                      <a:pt x="107" y="88"/>
                    </a:cubicBezTo>
                    <a:cubicBezTo>
                      <a:pt x="102" y="86"/>
                      <a:pt x="99" y="80"/>
                      <a:pt x="100" y="76"/>
                    </a:cubicBezTo>
                    <a:cubicBezTo>
                      <a:pt x="102" y="72"/>
                      <a:pt x="105" y="70"/>
                      <a:pt x="109" y="70"/>
                    </a:cubicBezTo>
                    <a:cubicBezTo>
                      <a:pt x="111" y="70"/>
                      <a:pt x="112" y="70"/>
                      <a:pt x="113" y="71"/>
                    </a:cubicBezTo>
                    <a:cubicBezTo>
                      <a:pt x="113" y="61"/>
                      <a:pt x="113" y="50"/>
                      <a:pt x="113" y="42"/>
                    </a:cubicBezTo>
                    <a:cubicBezTo>
                      <a:pt x="113" y="43"/>
                      <a:pt x="112" y="44"/>
                      <a:pt x="112" y="45"/>
                    </a:cubicBezTo>
                    <a:cubicBezTo>
                      <a:pt x="109" y="55"/>
                      <a:pt x="104" y="65"/>
                      <a:pt x="103" y="65"/>
                    </a:cubicBezTo>
                    <a:cubicBezTo>
                      <a:pt x="102" y="65"/>
                      <a:pt x="102" y="65"/>
                      <a:pt x="102" y="63"/>
                    </a:cubicBezTo>
                    <a:cubicBezTo>
                      <a:pt x="102" y="62"/>
                      <a:pt x="102" y="61"/>
                      <a:pt x="101" y="59"/>
                    </a:cubicBezTo>
                    <a:cubicBezTo>
                      <a:pt x="100" y="60"/>
                      <a:pt x="98" y="61"/>
                      <a:pt x="96" y="61"/>
                    </a:cubicBezTo>
                    <a:cubicBezTo>
                      <a:pt x="95" y="61"/>
                      <a:pt x="93" y="60"/>
                      <a:pt x="92" y="60"/>
                    </a:cubicBezTo>
                    <a:cubicBezTo>
                      <a:pt x="87" y="58"/>
                      <a:pt x="84" y="52"/>
                      <a:pt x="85" y="47"/>
                    </a:cubicBezTo>
                    <a:cubicBezTo>
                      <a:pt x="87" y="44"/>
                      <a:pt x="90" y="42"/>
                      <a:pt x="94" y="42"/>
                    </a:cubicBezTo>
                    <a:cubicBezTo>
                      <a:pt x="96" y="42"/>
                      <a:pt x="97" y="42"/>
                      <a:pt x="98" y="42"/>
                    </a:cubicBezTo>
                    <a:cubicBezTo>
                      <a:pt x="94" y="23"/>
                      <a:pt x="89" y="0"/>
                      <a:pt x="8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1" name="Freeform 819"/>
              <p:cNvSpPr/>
              <p:nvPr/>
            </p:nvSpPr>
            <p:spPr bwMode="auto">
              <a:xfrm>
                <a:off x="3473450" y="1970088"/>
                <a:ext cx="38100" cy="33338"/>
              </a:xfrm>
              <a:custGeom>
                <a:avLst/>
                <a:gdLst>
                  <a:gd name="T0" fmla="*/ 9 w 22"/>
                  <a:gd name="T1" fmla="*/ 0 h 19"/>
                  <a:gd name="T2" fmla="*/ 0 w 22"/>
                  <a:gd name="T3" fmla="*/ 6 h 19"/>
                  <a:gd name="T4" fmla="*/ 0 w 22"/>
                  <a:gd name="T5" fmla="*/ 8 h 19"/>
                  <a:gd name="T6" fmla="*/ 7 w 22"/>
                  <a:gd name="T7" fmla="*/ 18 h 19"/>
                  <a:gd name="T8" fmla="*/ 7 w 22"/>
                  <a:gd name="T9" fmla="*/ 18 h 19"/>
                  <a:gd name="T10" fmla="*/ 7 w 22"/>
                  <a:gd name="T11" fmla="*/ 18 h 19"/>
                  <a:gd name="T12" fmla="*/ 11 w 22"/>
                  <a:gd name="T13" fmla="*/ 19 h 19"/>
                  <a:gd name="T14" fmla="*/ 20 w 22"/>
                  <a:gd name="T15" fmla="*/ 13 h 19"/>
                  <a:gd name="T16" fmla="*/ 14 w 22"/>
                  <a:gd name="T17" fmla="*/ 1 h 19"/>
                  <a:gd name="T18" fmla="*/ 9 w 22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9">
                    <a:moveTo>
                      <a:pt x="9" y="0"/>
                    </a:moveTo>
                    <a:cubicBezTo>
                      <a:pt x="5" y="0"/>
                      <a:pt x="2" y="2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9" y="13"/>
                      <a:pt x="13" y="17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9"/>
                      <a:pt x="10" y="19"/>
                      <a:pt x="11" y="19"/>
                    </a:cubicBezTo>
                    <a:cubicBezTo>
                      <a:pt x="15" y="19"/>
                      <a:pt x="19" y="17"/>
                      <a:pt x="20" y="13"/>
                    </a:cubicBezTo>
                    <a:cubicBezTo>
                      <a:pt x="22" y="8"/>
                      <a:pt x="19" y="3"/>
                      <a:pt x="14" y="1"/>
                    </a:cubicBezTo>
                    <a:cubicBezTo>
                      <a:pt x="12" y="0"/>
                      <a:pt x="11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2" name="Freeform 820"/>
              <p:cNvSpPr/>
              <p:nvPr/>
            </p:nvSpPr>
            <p:spPr bwMode="auto">
              <a:xfrm>
                <a:off x="3440113" y="2017713"/>
                <a:ext cx="38100" cy="22225"/>
              </a:xfrm>
              <a:custGeom>
                <a:avLst/>
                <a:gdLst>
                  <a:gd name="T0" fmla="*/ 10 w 22"/>
                  <a:gd name="T1" fmla="*/ 0 h 13"/>
                  <a:gd name="T2" fmla="*/ 1 w 22"/>
                  <a:gd name="T3" fmla="*/ 6 h 13"/>
                  <a:gd name="T4" fmla="*/ 0 w 22"/>
                  <a:gd name="T5" fmla="*/ 7 h 13"/>
                  <a:gd name="T6" fmla="*/ 21 w 22"/>
                  <a:gd name="T7" fmla="*/ 13 h 13"/>
                  <a:gd name="T8" fmla="*/ 14 w 22"/>
                  <a:gd name="T9" fmla="*/ 1 h 13"/>
                  <a:gd name="T10" fmla="*/ 10 w 2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3">
                    <a:moveTo>
                      <a:pt x="10" y="0"/>
                    </a:moveTo>
                    <a:cubicBezTo>
                      <a:pt x="6" y="0"/>
                      <a:pt x="2" y="2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8" y="9"/>
                      <a:pt x="15" y="11"/>
                      <a:pt x="21" y="13"/>
                    </a:cubicBezTo>
                    <a:cubicBezTo>
                      <a:pt x="22" y="8"/>
                      <a:pt x="19" y="3"/>
                      <a:pt x="14" y="1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3" name="Freeform 821"/>
              <p:cNvSpPr/>
              <p:nvPr/>
            </p:nvSpPr>
            <p:spPr bwMode="auto">
              <a:xfrm>
                <a:off x="3516313" y="2044701"/>
                <a:ext cx="39688" cy="33338"/>
              </a:xfrm>
              <a:custGeom>
                <a:avLst/>
                <a:gdLst>
                  <a:gd name="T0" fmla="*/ 10 w 23"/>
                  <a:gd name="T1" fmla="*/ 0 h 19"/>
                  <a:gd name="T2" fmla="*/ 1 w 23"/>
                  <a:gd name="T3" fmla="*/ 6 h 19"/>
                  <a:gd name="T4" fmla="*/ 8 w 23"/>
                  <a:gd name="T5" fmla="*/ 18 h 19"/>
                  <a:gd name="T6" fmla="*/ 12 w 23"/>
                  <a:gd name="T7" fmla="*/ 19 h 19"/>
                  <a:gd name="T8" fmla="*/ 21 w 23"/>
                  <a:gd name="T9" fmla="*/ 14 h 19"/>
                  <a:gd name="T10" fmla="*/ 15 w 23"/>
                  <a:gd name="T11" fmla="*/ 1 h 19"/>
                  <a:gd name="T12" fmla="*/ 10 w 2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9">
                    <a:moveTo>
                      <a:pt x="10" y="0"/>
                    </a:moveTo>
                    <a:cubicBezTo>
                      <a:pt x="6" y="0"/>
                      <a:pt x="3" y="3"/>
                      <a:pt x="1" y="6"/>
                    </a:cubicBezTo>
                    <a:cubicBezTo>
                      <a:pt x="0" y="11"/>
                      <a:pt x="3" y="16"/>
                      <a:pt x="8" y="18"/>
                    </a:cubicBezTo>
                    <a:cubicBezTo>
                      <a:pt x="9" y="19"/>
                      <a:pt x="11" y="19"/>
                      <a:pt x="12" y="19"/>
                    </a:cubicBezTo>
                    <a:cubicBezTo>
                      <a:pt x="16" y="19"/>
                      <a:pt x="20" y="17"/>
                      <a:pt x="21" y="14"/>
                    </a:cubicBezTo>
                    <a:cubicBezTo>
                      <a:pt x="23" y="9"/>
                      <a:pt x="20" y="3"/>
                      <a:pt x="15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4" name="Freeform 822"/>
              <p:cNvSpPr/>
              <p:nvPr/>
            </p:nvSpPr>
            <p:spPr bwMode="auto">
              <a:xfrm>
                <a:off x="3538538" y="1985963"/>
                <a:ext cx="26988" cy="33338"/>
              </a:xfrm>
              <a:custGeom>
                <a:avLst/>
                <a:gdLst>
                  <a:gd name="T0" fmla="*/ 10 w 15"/>
                  <a:gd name="T1" fmla="*/ 0 h 19"/>
                  <a:gd name="T2" fmla="*/ 1 w 15"/>
                  <a:gd name="T3" fmla="*/ 6 h 19"/>
                  <a:gd name="T4" fmla="*/ 8 w 15"/>
                  <a:gd name="T5" fmla="*/ 18 h 19"/>
                  <a:gd name="T6" fmla="*/ 12 w 15"/>
                  <a:gd name="T7" fmla="*/ 19 h 19"/>
                  <a:gd name="T8" fmla="*/ 15 w 15"/>
                  <a:gd name="T9" fmla="*/ 18 h 19"/>
                  <a:gd name="T10" fmla="*/ 14 w 15"/>
                  <a:gd name="T11" fmla="*/ 1 h 19"/>
                  <a:gd name="T12" fmla="*/ 10 w 1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10" y="0"/>
                    </a:moveTo>
                    <a:cubicBezTo>
                      <a:pt x="6" y="0"/>
                      <a:pt x="3" y="2"/>
                      <a:pt x="1" y="6"/>
                    </a:cubicBezTo>
                    <a:cubicBezTo>
                      <a:pt x="0" y="10"/>
                      <a:pt x="3" y="16"/>
                      <a:pt x="8" y="18"/>
                    </a:cubicBezTo>
                    <a:cubicBezTo>
                      <a:pt x="9" y="18"/>
                      <a:pt x="11" y="19"/>
                      <a:pt x="12" y="19"/>
                    </a:cubicBezTo>
                    <a:cubicBezTo>
                      <a:pt x="13" y="19"/>
                      <a:pt x="14" y="18"/>
                      <a:pt x="15" y="18"/>
                    </a:cubicBezTo>
                    <a:cubicBezTo>
                      <a:pt x="15" y="13"/>
                      <a:pt x="15" y="7"/>
                      <a:pt x="14" y="1"/>
                    </a:cubicBezTo>
                    <a:cubicBezTo>
                      <a:pt x="13" y="0"/>
                      <a:pt x="12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5" name="Freeform 823"/>
              <p:cNvSpPr>
                <a:spLocks noEditPoints="1"/>
              </p:cNvSpPr>
              <p:nvPr/>
            </p:nvSpPr>
            <p:spPr bwMode="auto">
              <a:xfrm>
                <a:off x="3597275" y="2041526"/>
                <a:ext cx="36513" cy="33338"/>
              </a:xfrm>
              <a:custGeom>
                <a:avLst/>
                <a:gdLst>
                  <a:gd name="T0" fmla="*/ 0 w 21"/>
                  <a:gd name="T1" fmla="*/ 8 h 19"/>
                  <a:gd name="T2" fmla="*/ 7 w 21"/>
                  <a:gd name="T3" fmla="*/ 18 h 19"/>
                  <a:gd name="T4" fmla="*/ 11 w 21"/>
                  <a:gd name="T5" fmla="*/ 19 h 19"/>
                  <a:gd name="T6" fmla="*/ 20 w 21"/>
                  <a:gd name="T7" fmla="*/ 13 h 19"/>
                  <a:gd name="T8" fmla="*/ 21 w 21"/>
                  <a:gd name="T9" fmla="*/ 10 h 19"/>
                  <a:gd name="T10" fmla="*/ 19 w 21"/>
                  <a:gd name="T11" fmla="*/ 10 h 19"/>
                  <a:gd name="T12" fmla="*/ 0 w 21"/>
                  <a:gd name="T13" fmla="*/ 8 h 19"/>
                  <a:gd name="T14" fmla="*/ 8 w 21"/>
                  <a:gd name="T15" fmla="*/ 0 h 19"/>
                  <a:gd name="T16" fmla="*/ 0 w 21"/>
                  <a:gd name="T17" fmla="*/ 6 h 19"/>
                  <a:gd name="T18" fmla="*/ 8 w 21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9">
                    <a:moveTo>
                      <a:pt x="0" y="8"/>
                    </a:moveTo>
                    <a:cubicBezTo>
                      <a:pt x="0" y="12"/>
                      <a:pt x="3" y="16"/>
                      <a:pt x="7" y="18"/>
                    </a:cubicBezTo>
                    <a:cubicBezTo>
                      <a:pt x="8" y="18"/>
                      <a:pt x="10" y="19"/>
                      <a:pt x="11" y="19"/>
                    </a:cubicBezTo>
                    <a:cubicBezTo>
                      <a:pt x="15" y="19"/>
                      <a:pt x="19" y="17"/>
                      <a:pt x="20" y="13"/>
                    </a:cubicBezTo>
                    <a:cubicBezTo>
                      <a:pt x="21" y="12"/>
                      <a:pt x="21" y="11"/>
                      <a:pt x="21" y="10"/>
                    </a:cubicBezTo>
                    <a:cubicBezTo>
                      <a:pt x="20" y="10"/>
                      <a:pt x="20" y="10"/>
                      <a:pt x="19" y="10"/>
                    </a:cubicBezTo>
                    <a:cubicBezTo>
                      <a:pt x="10" y="10"/>
                      <a:pt x="2" y="10"/>
                      <a:pt x="0" y="8"/>
                    </a:cubicBezTo>
                    <a:moveTo>
                      <a:pt x="8" y="0"/>
                    </a:moveTo>
                    <a:cubicBezTo>
                      <a:pt x="5" y="0"/>
                      <a:pt x="2" y="2"/>
                      <a:pt x="0" y="6"/>
                    </a:cubicBezTo>
                    <a:cubicBezTo>
                      <a:pt x="2" y="4"/>
                      <a:pt x="5" y="2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6" name="Freeform 824"/>
              <p:cNvSpPr/>
              <p:nvPr/>
            </p:nvSpPr>
            <p:spPr bwMode="auto">
              <a:xfrm>
                <a:off x="3554413" y="2114551"/>
                <a:ext cx="15875" cy="31750"/>
              </a:xfrm>
              <a:custGeom>
                <a:avLst/>
                <a:gdLst>
                  <a:gd name="T0" fmla="*/ 7 w 9"/>
                  <a:gd name="T1" fmla="*/ 0 h 18"/>
                  <a:gd name="T2" fmla="*/ 1 w 9"/>
                  <a:gd name="T3" fmla="*/ 5 h 18"/>
                  <a:gd name="T4" fmla="*/ 8 w 9"/>
                  <a:gd name="T5" fmla="*/ 18 h 18"/>
                  <a:gd name="T6" fmla="*/ 9 w 9"/>
                  <a:gd name="T7" fmla="*/ 18 h 18"/>
                  <a:gd name="T8" fmla="*/ 7 w 9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8">
                    <a:moveTo>
                      <a:pt x="7" y="0"/>
                    </a:moveTo>
                    <a:cubicBezTo>
                      <a:pt x="5" y="1"/>
                      <a:pt x="2" y="3"/>
                      <a:pt x="1" y="5"/>
                    </a:cubicBezTo>
                    <a:cubicBezTo>
                      <a:pt x="0" y="10"/>
                      <a:pt x="3" y="16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8" y="12"/>
                      <a:pt x="8" y="6"/>
                      <a:pt x="7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7" name="Freeform 825"/>
              <p:cNvSpPr/>
              <p:nvPr/>
            </p:nvSpPr>
            <p:spPr bwMode="auto">
              <a:xfrm>
                <a:off x="3563938" y="1908176"/>
                <a:ext cx="7938" cy="2857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1 h 17"/>
                  <a:gd name="T4" fmla="*/ 0 w 5"/>
                  <a:gd name="T5" fmla="*/ 17 h 17"/>
                  <a:gd name="T6" fmla="*/ 4 w 5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4" y="0"/>
                      <a:pt x="3" y="1"/>
                      <a:pt x="3" y="1"/>
                    </a:cubicBezTo>
                    <a:cubicBezTo>
                      <a:pt x="1" y="4"/>
                      <a:pt x="0" y="10"/>
                      <a:pt x="0" y="17"/>
                    </a:cubicBezTo>
                    <a:cubicBezTo>
                      <a:pt x="3" y="8"/>
                      <a:pt x="5" y="0"/>
                      <a:pt x="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8" name="Freeform 826"/>
              <p:cNvSpPr/>
              <p:nvPr/>
            </p:nvSpPr>
            <p:spPr bwMode="auto">
              <a:xfrm>
                <a:off x="3513138" y="1936751"/>
                <a:ext cx="28575" cy="33338"/>
              </a:xfrm>
              <a:custGeom>
                <a:avLst/>
                <a:gdLst>
                  <a:gd name="T0" fmla="*/ 10 w 17"/>
                  <a:gd name="T1" fmla="*/ 0 h 19"/>
                  <a:gd name="T2" fmla="*/ 1 w 17"/>
                  <a:gd name="T3" fmla="*/ 5 h 19"/>
                  <a:gd name="T4" fmla="*/ 8 w 17"/>
                  <a:gd name="T5" fmla="*/ 18 h 19"/>
                  <a:gd name="T6" fmla="*/ 12 w 17"/>
                  <a:gd name="T7" fmla="*/ 19 h 19"/>
                  <a:gd name="T8" fmla="*/ 17 w 17"/>
                  <a:gd name="T9" fmla="*/ 17 h 19"/>
                  <a:gd name="T10" fmla="*/ 14 w 17"/>
                  <a:gd name="T11" fmla="*/ 0 h 19"/>
                  <a:gd name="T12" fmla="*/ 10 w 17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9">
                    <a:moveTo>
                      <a:pt x="10" y="0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10"/>
                      <a:pt x="3" y="16"/>
                      <a:pt x="8" y="18"/>
                    </a:cubicBezTo>
                    <a:cubicBezTo>
                      <a:pt x="9" y="18"/>
                      <a:pt x="11" y="19"/>
                      <a:pt x="12" y="19"/>
                    </a:cubicBezTo>
                    <a:cubicBezTo>
                      <a:pt x="14" y="19"/>
                      <a:pt x="16" y="18"/>
                      <a:pt x="17" y="17"/>
                    </a:cubicBezTo>
                    <a:cubicBezTo>
                      <a:pt x="17" y="13"/>
                      <a:pt x="16" y="7"/>
                      <a:pt x="14" y="0"/>
                    </a:cubicBezTo>
                    <a:cubicBezTo>
                      <a:pt x="13" y="0"/>
                      <a:pt x="12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9" name="Freeform 827"/>
              <p:cNvSpPr/>
              <p:nvPr/>
            </p:nvSpPr>
            <p:spPr bwMode="auto">
              <a:xfrm>
                <a:off x="3200400" y="1854201"/>
                <a:ext cx="104775" cy="233363"/>
              </a:xfrm>
              <a:custGeom>
                <a:avLst/>
                <a:gdLst>
                  <a:gd name="T0" fmla="*/ 24 w 61"/>
                  <a:gd name="T1" fmla="*/ 0 h 134"/>
                  <a:gd name="T2" fmla="*/ 14 w 61"/>
                  <a:gd name="T3" fmla="*/ 49 h 134"/>
                  <a:gd name="T4" fmla="*/ 2 w 61"/>
                  <a:gd name="T5" fmla="*/ 89 h 134"/>
                  <a:gd name="T6" fmla="*/ 25 w 61"/>
                  <a:gd name="T7" fmla="*/ 134 h 134"/>
                  <a:gd name="T8" fmla="*/ 26 w 61"/>
                  <a:gd name="T9" fmla="*/ 134 h 134"/>
                  <a:gd name="T10" fmla="*/ 37 w 61"/>
                  <a:gd name="T11" fmla="*/ 86 h 134"/>
                  <a:gd name="T12" fmla="*/ 54 w 61"/>
                  <a:gd name="T13" fmla="*/ 41 h 134"/>
                  <a:gd name="T14" fmla="*/ 27 w 61"/>
                  <a:gd name="T15" fmla="*/ 0 h 134"/>
                  <a:gd name="T16" fmla="*/ 24 w 61"/>
                  <a:gd name="T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134">
                    <a:moveTo>
                      <a:pt x="24" y="0"/>
                    </a:moveTo>
                    <a:cubicBezTo>
                      <a:pt x="12" y="0"/>
                      <a:pt x="14" y="36"/>
                      <a:pt x="14" y="49"/>
                    </a:cubicBezTo>
                    <a:cubicBezTo>
                      <a:pt x="15" y="63"/>
                      <a:pt x="4" y="68"/>
                      <a:pt x="2" y="89"/>
                    </a:cubicBezTo>
                    <a:cubicBezTo>
                      <a:pt x="0" y="111"/>
                      <a:pt x="25" y="134"/>
                      <a:pt x="25" y="134"/>
                    </a:cubicBezTo>
                    <a:cubicBezTo>
                      <a:pt x="25" y="134"/>
                      <a:pt x="25" y="134"/>
                      <a:pt x="26" y="134"/>
                    </a:cubicBezTo>
                    <a:cubicBezTo>
                      <a:pt x="38" y="134"/>
                      <a:pt x="41" y="103"/>
                      <a:pt x="37" y="86"/>
                    </a:cubicBezTo>
                    <a:cubicBezTo>
                      <a:pt x="33" y="67"/>
                      <a:pt x="46" y="61"/>
                      <a:pt x="54" y="41"/>
                    </a:cubicBezTo>
                    <a:cubicBezTo>
                      <a:pt x="61" y="21"/>
                      <a:pt x="42" y="6"/>
                      <a:pt x="27" y="0"/>
                    </a:cubicBezTo>
                    <a:cubicBezTo>
                      <a:pt x="26" y="0"/>
                      <a:pt x="25" y="0"/>
                      <a:pt x="2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0" name="Freeform 828"/>
              <p:cNvSpPr/>
              <p:nvPr/>
            </p:nvSpPr>
            <p:spPr bwMode="auto">
              <a:xfrm>
                <a:off x="3224213" y="2192338"/>
                <a:ext cx="233363" cy="131763"/>
              </a:xfrm>
              <a:custGeom>
                <a:avLst/>
                <a:gdLst>
                  <a:gd name="T0" fmla="*/ 18 w 134"/>
                  <a:gd name="T1" fmla="*/ 0 h 76"/>
                  <a:gd name="T2" fmla="*/ 13 w 134"/>
                  <a:gd name="T3" fmla="*/ 1 h 76"/>
                  <a:gd name="T4" fmla="*/ 27 w 134"/>
                  <a:gd name="T5" fmla="*/ 39 h 76"/>
                  <a:gd name="T6" fmla="*/ 74 w 134"/>
                  <a:gd name="T7" fmla="*/ 65 h 76"/>
                  <a:gd name="T8" fmla="*/ 103 w 134"/>
                  <a:gd name="T9" fmla="*/ 76 h 76"/>
                  <a:gd name="T10" fmla="*/ 118 w 134"/>
                  <a:gd name="T11" fmla="*/ 68 h 76"/>
                  <a:gd name="T12" fmla="*/ 116 w 134"/>
                  <a:gd name="T13" fmla="*/ 36 h 76"/>
                  <a:gd name="T14" fmla="*/ 108 w 134"/>
                  <a:gd name="T15" fmla="*/ 35 h 76"/>
                  <a:gd name="T16" fmla="*/ 91 w 134"/>
                  <a:gd name="T17" fmla="*/ 37 h 76"/>
                  <a:gd name="T18" fmla="*/ 73 w 134"/>
                  <a:gd name="T19" fmla="*/ 39 h 76"/>
                  <a:gd name="T20" fmla="*/ 52 w 134"/>
                  <a:gd name="T21" fmla="*/ 32 h 76"/>
                  <a:gd name="T22" fmla="*/ 18 w 134"/>
                  <a:gd name="T2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4" h="76">
                    <a:moveTo>
                      <a:pt x="18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3" y="1"/>
                      <a:pt x="0" y="21"/>
                      <a:pt x="27" y="39"/>
                    </a:cubicBezTo>
                    <a:cubicBezTo>
                      <a:pt x="54" y="58"/>
                      <a:pt x="55" y="55"/>
                      <a:pt x="74" y="65"/>
                    </a:cubicBezTo>
                    <a:cubicBezTo>
                      <a:pt x="85" y="71"/>
                      <a:pt x="94" y="76"/>
                      <a:pt x="103" y="76"/>
                    </a:cubicBezTo>
                    <a:cubicBezTo>
                      <a:pt x="108" y="76"/>
                      <a:pt x="113" y="74"/>
                      <a:pt x="118" y="68"/>
                    </a:cubicBezTo>
                    <a:cubicBezTo>
                      <a:pt x="129" y="52"/>
                      <a:pt x="134" y="40"/>
                      <a:pt x="116" y="36"/>
                    </a:cubicBezTo>
                    <a:cubicBezTo>
                      <a:pt x="113" y="35"/>
                      <a:pt x="111" y="35"/>
                      <a:pt x="108" y="35"/>
                    </a:cubicBezTo>
                    <a:cubicBezTo>
                      <a:pt x="103" y="35"/>
                      <a:pt x="97" y="36"/>
                      <a:pt x="91" y="37"/>
                    </a:cubicBezTo>
                    <a:cubicBezTo>
                      <a:pt x="85" y="38"/>
                      <a:pt x="79" y="39"/>
                      <a:pt x="73" y="39"/>
                    </a:cubicBezTo>
                    <a:cubicBezTo>
                      <a:pt x="66" y="39"/>
                      <a:pt x="58" y="37"/>
                      <a:pt x="52" y="32"/>
                    </a:cubicBezTo>
                    <a:cubicBezTo>
                      <a:pt x="37" y="19"/>
                      <a:pt x="31" y="0"/>
                      <a:pt x="1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1" name="Freeform 829"/>
              <p:cNvSpPr/>
              <p:nvPr/>
            </p:nvSpPr>
            <p:spPr bwMode="auto">
              <a:xfrm>
                <a:off x="3541713" y="2220913"/>
                <a:ext cx="188913" cy="144463"/>
              </a:xfrm>
              <a:custGeom>
                <a:avLst/>
                <a:gdLst>
                  <a:gd name="T0" fmla="*/ 93 w 108"/>
                  <a:gd name="T1" fmla="*/ 0 h 83"/>
                  <a:gd name="T2" fmla="*/ 59 w 108"/>
                  <a:gd name="T3" fmla="*/ 35 h 83"/>
                  <a:gd name="T4" fmla="*/ 43 w 108"/>
                  <a:gd name="T5" fmla="*/ 59 h 83"/>
                  <a:gd name="T6" fmla="*/ 37 w 108"/>
                  <a:gd name="T7" fmla="*/ 58 h 83"/>
                  <a:gd name="T8" fmla="*/ 8 w 108"/>
                  <a:gd name="T9" fmla="*/ 43 h 83"/>
                  <a:gd name="T10" fmla="*/ 0 w 108"/>
                  <a:gd name="T11" fmla="*/ 50 h 83"/>
                  <a:gd name="T12" fmla="*/ 16 w 108"/>
                  <a:gd name="T13" fmla="*/ 83 h 83"/>
                  <a:gd name="T14" fmla="*/ 19 w 108"/>
                  <a:gd name="T15" fmla="*/ 82 h 83"/>
                  <a:gd name="T16" fmla="*/ 85 w 108"/>
                  <a:gd name="T17" fmla="*/ 56 h 83"/>
                  <a:gd name="T18" fmla="*/ 95 w 108"/>
                  <a:gd name="T19" fmla="*/ 0 h 83"/>
                  <a:gd name="T20" fmla="*/ 93 w 108"/>
                  <a:gd name="T21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83">
                    <a:moveTo>
                      <a:pt x="93" y="0"/>
                    </a:moveTo>
                    <a:cubicBezTo>
                      <a:pt x="80" y="0"/>
                      <a:pt x="64" y="21"/>
                      <a:pt x="59" y="35"/>
                    </a:cubicBezTo>
                    <a:cubicBezTo>
                      <a:pt x="54" y="47"/>
                      <a:pt x="52" y="59"/>
                      <a:pt x="43" y="59"/>
                    </a:cubicBezTo>
                    <a:cubicBezTo>
                      <a:pt x="41" y="59"/>
                      <a:pt x="39" y="58"/>
                      <a:pt x="37" y="58"/>
                    </a:cubicBezTo>
                    <a:cubicBezTo>
                      <a:pt x="26" y="54"/>
                      <a:pt x="15" y="43"/>
                      <a:pt x="8" y="43"/>
                    </a:cubicBezTo>
                    <a:cubicBezTo>
                      <a:pt x="5" y="43"/>
                      <a:pt x="2" y="45"/>
                      <a:pt x="0" y="50"/>
                    </a:cubicBezTo>
                    <a:cubicBezTo>
                      <a:pt x="0" y="50"/>
                      <a:pt x="3" y="83"/>
                      <a:pt x="16" y="83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35" y="77"/>
                      <a:pt x="75" y="75"/>
                      <a:pt x="85" y="56"/>
                    </a:cubicBezTo>
                    <a:cubicBezTo>
                      <a:pt x="95" y="37"/>
                      <a:pt x="108" y="2"/>
                      <a:pt x="95" y="0"/>
                    </a:cubicBezTo>
                    <a:cubicBezTo>
                      <a:pt x="94" y="0"/>
                      <a:pt x="93" y="0"/>
                      <a:pt x="9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2" name="Freeform 830"/>
              <p:cNvSpPr/>
              <p:nvPr/>
            </p:nvSpPr>
            <p:spPr bwMode="auto">
              <a:xfrm>
                <a:off x="3736975" y="1897063"/>
                <a:ext cx="136525" cy="168275"/>
              </a:xfrm>
              <a:custGeom>
                <a:avLst/>
                <a:gdLst>
                  <a:gd name="T0" fmla="*/ 22 w 78"/>
                  <a:gd name="T1" fmla="*/ 0 h 96"/>
                  <a:gd name="T2" fmla="*/ 0 w 78"/>
                  <a:gd name="T3" fmla="*/ 4 h 96"/>
                  <a:gd name="T4" fmla="*/ 26 w 78"/>
                  <a:gd name="T5" fmla="*/ 53 h 96"/>
                  <a:gd name="T6" fmla="*/ 31 w 78"/>
                  <a:gd name="T7" fmla="*/ 95 h 96"/>
                  <a:gd name="T8" fmla="*/ 37 w 78"/>
                  <a:gd name="T9" fmla="*/ 96 h 96"/>
                  <a:gd name="T10" fmla="*/ 73 w 78"/>
                  <a:gd name="T11" fmla="*/ 57 h 96"/>
                  <a:gd name="T12" fmla="*/ 49 w 78"/>
                  <a:gd name="T13" fmla="*/ 8 h 96"/>
                  <a:gd name="T14" fmla="*/ 22 w 78"/>
                  <a:gd name="T1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96">
                    <a:moveTo>
                      <a:pt x="22" y="0"/>
                    </a:moveTo>
                    <a:cubicBezTo>
                      <a:pt x="9" y="0"/>
                      <a:pt x="0" y="4"/>
                      <a:pt x="0" y="4"/>
                    </a:cubicBezTo>
                    <a:cubicBezTo>
                      <a:pt x="15" y="10"/>
                      <a:pt x="30" y="35"/>
                      <a:pt x="26" y="53"/>
                    </a:cubicBezTo>
                    <a:cubicBezTo>
                      <a:pt x="22" y="72"/>
                      <a:pt x="14" y="88"/>
                      <a:pt x="31" y="95"/>
                    </a:cubicBezTo>
                    <a:cubicBezTo>
                      <a:pt x="33" y="95"/>
                      <a:pt x="35" y="96"/>
                      <a:pt x="37" y="96"/>
                    </a:cubicBezTo>
                    <a:cubicBezTo>
                      <a:pt x="53" y="96"/>
                      <a:pt x="69" y="75"/>
                      <a:pt x="73" y="57"/>
                    </a:cubicBezTo>
                    <a:cubicBezTo>
                      <a:pt x="78" y="36"/>
                      <a:pt x="71" y="25"/>
                      <a:pt x="49" y="8"/>
                    </a:cubicBezTo>
                    <a:cubicBezTo>
                      <a:pt x="40" y="2"/>
                      <a:pt x="30" y="0"/>
                      <a:pt x="2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3" name="Freeform 831"/>
              <p:cNvSpPr/>
              <p:nvPr/>
            </p:nvSpPr>
            <p:spPr bwMode="auto">
              <a:xfrm>
                <a:off x="3457575" y="1706563"/>
                <a:ext cx="192088" cy="104775"/>
              </a:xfrm>
              <a:custGeom>
                <a:avLst/>
                <a:gdLst>
                  <a:gd name="T0" fmla="*/ 47 w 111"/>
                  <a:gd name="T1" fmla="*/ 0 h 61"/>
                  <a:gd name="T2" fmla="*/ 28 w 111"/>
                  <a:gd name="T3" fmla="*/ 3 h 61"/>
                  <a:gd name="T4" fmla="*/ 0 w 111"/>
                  <a:gd name="T5" fmla="*/ 46 h 61"/>
                  <a:gd name="T6" fmla="*/ 10 w 111"/>
                  <a:gd name="T7" fmla="*/ 55 h 61"/>
                  <a:gd name="T8" fmla="*/ 51 w 111"/>
                  <a:gd name="T9" fmla="*/ 45 h 61"/>
                  <a:gd name="T10" fmla="*/ 57 w 111"/>
                  <a:gd name="T11" fmla="*/ 45 h 61"/>
                  <a:gd name="T12" fmla="*/ 93 w 111"/>
                  <a:gd name="T13" fmla="*/ 61 h 61"/>
                  <a:gd name="T14" fmla="*/ 97 w 111"/>
                  <a:gd name="T15" fmla="*/ 61 h 61"/>
                  <a:gd name="T16" fmla="*/ 91 w 111"/>
                  <a:gd name="T17" fmla="*/ 21 h 61"/>
                  <a:gd name="T18" fmla="*/ 47 w 111"/>
                  <a:gd name="T1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61">
                    <a:moveTo>
                      <a:pt x="47" y="0"/>
                    </a:moveTo>
                    <a:cubicBezTo>
                      <a:pt x="41" y="0"/>
                      <a:pt x="35" y="1"/>
                      <a:pt x="28" y="3"/>
                    </a:cubicBezTo>
                    <a:cubicBezTo>
                      <a:pt x="0" y="9"/>
                      <a:pt x="0" y="46"/>
                      <a:pt x="0" y="46"/>
                    </a:cubicBezTo>
                    <a:cubicBezTo>
                      <a:pt x="1" y="53"/>
                      <a:pt x="5" y="55"/>
                      <a:pt x="10" y="55"/>
                    </a:cubicBezTo>
                    <a:cubicBezTo>
                      <a:pt x="21" y="55"/>
                      <a:pt x="38" y="47"/>
                      <a:pt x="51" y="45"/>
                    </a:cubicBezTo>
                    <a:cubicBezTo>
                      <a:pt x="53" y="45"/>
                      <a:pt x="55" y="45"/>
                      <a:pt x="57" y="45"/>
                    </a:cubicBezTo>
                    <a:cubicBezTo>
                      <a:pt x="73" y="45"/>
                      <a:pt x="77" y="57"/>
                      <a:pt x="93" y="61"/>
                    </a:cubicBezTo>
                    <a:cubicBezTo>
                      <a:pt x="95" y="61"/>
                      <a:pt x="96" y="61"/>
                      <a:pt x="97" y="61"/>
                    </a:cubicBezTo>
                    <a:cubicBezTo>
                      <a:pt x="111" y="61"/>
                      <a:pt x="106" y="37"/>
                      <a:pt x="91" y="21"/>
                    </a:cubicBezTo>
                    <a:cubicBezTo>
                      <a:pt x="79" y="8"/>
                      <a:pt x="65" y="0"/>
                      <a:pt x="4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4" name="Freeform 832"/>
              <p:cNvSpPr/>
              <p:nvPr/>
            </p:nvSpPr>
            <p:spPr bwMode="auto">
              <a:xfrm>
                <a:off x="9217025" y="2030413"/>
                <a:ext cx="736600" cy="2366963"/>
              </a:xfrm>
              <a:custGeom>
                <a:avLst/>
                <a:gdLst>
                  <a:gd name="T0" fmla="*/ 409 w 464"/>
                  <a:gd name="T1" fmla="*/ 1477 h 1491"/>
                  <a:gd name="T2" fmla="*/ 0 w 464"/>
                  <a:gd name="T3" fmla="*/ 0 h 1491"/>
                  <a:gd name="T4" fmla="*/ 246 w 464"/>
                  <a:gd name="T5" fmla="*/ 725 h 1491"/>
                  <a:gd name="T6" fmla="*/ 464 w 464"/>
                  <a:gd name="T7" fmla="*/ 328 h 1491"/>
                  <a:gd name="T8" fmla="*/ 255 w 464"/>
                  <a:gd name="T9" fmla="*/ 777 h 1491"/>
                  <a:gd name="T10" fmla="*/ 451 w 464"/>
                  <a:gd name="T11" fmla="*/ 1491 h 1491"/>
                  <a:gd name="T12" fmla="*/ 409 w 464"/>
                  <a:gd name="T13" fmla="*/ 1477 h 1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4" h="1491">
                    <a:moveTo>
                      <a:pt x="409" y="1477"/>
                    </a:moveTo>
                    <a:lnTo>
                      <a:pt x="0" y="0"/>
                    </a:lnTo>
                    <a:lnTo>
                      <a:pt x="246" y="725"/>
                    </a:lnTo>
                    <a:lnTo>
                      <a:pt x="464" y="328"/>
                    </a:lnTo>
                    <a:lnTo>
                      <a:pt x="255" y="777"/>
                    </a:lnTo>
                    <a:lnTo>
                      <a:pt x="451" y="1491"/>
                    </a:lnTo>
                    <a:lnTo>
                      <a:pt x="409" y="1477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5" name="Freeform 833"/>
              <p:cNvSpPr/>
              <p:nvPr/>
            </p:nvSpPr>
            <p:spPr bwMode="auto">
              <a:xfrm>
                <a:off x="5138738" y="1552576"/>
                <a:ext cx="1128713" cy="2889250"/>
              </a:xfrm>
              <a:custGeom>
                <a:avLst/>
                <a:gdLst>
                  <a:gd name="T0" fmla="*/ 55 w 711"/>
                  <a:gd name="T1" fmla="*/ 1778 h 1820"/>
                  <a:gd name="T2" fmla="*/ 711 w 711"/>
                  <a:gd name="T3" fmla="*/ 0 h 1820"/>
                  <a:gd name="T4" fmla="*/ 314 w 711"/>
                  <a:gd name="T5" fmla="*/ 943 h 1820"/>
                  <a:gd name="T6" fmla="*/ 237 w 711"/>
                  <a:gd name="T7" fmla="*/ 604 h 1820"/>
                  <a:gd name="T8" fmla="*/ 274 w 711"/>
                  <a:gd name="T9" fmla="*/ 1040 h 1820"/>
                  <a:gd name="T10" fmla="*/ 0 w 711"/>
                  <a:gd name="T11" fmla="*/ 1820 h 1820"/>
                  <a:gd name="T12" fmla="*/ 55 w 711"/>
                  <a:gd name="T13" fmla="*/ 1778 h 18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1" h="1820">
                    <a:moveTo>
                      <a:pt x="55" y="1778"/>
                    </a:moveTo>
                    <a:lnTo>
                      <a:pt x="711" y="0"/>
                    </a:lnTo>
                    <a:lnTo>
                      <a:pt x="314" y="943"/>
                    </a:lnTo>
                    <a:lnTo>
                      <a:pt x="237" y="604"/>
                    </a:lnTo>
                    <a:lnTo>
                      <a:pt x="274" y="1040"/>
                    </a:lnTo>
                    <a:lnTo>
                      <a:pt x="0" y="1820"/>
                    </a:lnTo>
                    <a:lnTo>
                      <a:pt x="55" y="1778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6" name="Freeform 834"/>
              <p:cNvSpPr/>
              <p:nvPr/>
            </p:nvSpPr>
            <p:spPr bwMode="auto">
              <a:xfrm>
                <a:off x="5962650" y="2052638"/>
                <a:ext cx="608013" cy="1671638"/>
              </a:xfrm>
              <a:custGeom>
                <a:avLst/>
                <a:gdLst>
                  <a:gd name="T0" fmla="*/ 41 w 383"/>
                  <a:gd name="T1" fmla="*/ 1026 h 1053"/>
                  <a:gd name="T2" fmla="*/ 383 w 383"/>
                  <a:gd name="T3" fmla="*/ 0 h 1053"/>
                  <a:gd name="T4" fmla="*/ 0 w 383"/>
                  <a:gd name="T5" fmla="*/ 1053 h 1053"/>
                  <a:gd name="T6" fmla="*/ 41 w 383"/>
                  <a:gd name="T7" fmla="*/ 1026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3" h="1053">
                    <a:moveTo>
                      <a:pt x="41" y="1026"/>
                    </a:moveTo>
                    <a:lnTo>
                      <a:pt x="383" y="0"/>
                    </a:lnTo>
                    <a:lnTo>
                      <a:pt x="0" y="1053"/>
                    </a:lnTo>
                    <a:lnTo>
                      <a:pt x="41" y="1026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7" name="Freeform 835"/>
              <p:cNvSpPr/>
              <p:nvPr/>
            </p:nvSpPr>
            <p:spPr bwMode="auto">
              <a:xfrm>
                <a:off x="6224588" y="2203451"/>
                <a:ext cx="954088" cy="869950"/>
              </a:xfrm>
              <a:custGeom>
                <a:avLst/>
                <a:gdLst>
                  <a:gd name="T0" fmla="*/ 0 w 601"/>
                  <a:gd name="T1" fmla="*/ 548 h 548"/>
                  <a:gd name="T2" fmla="*/ 27 w 601"/>
                  <a:gd name="T3" fmla="*/ 479 h 548"/>
                  <a:gd name="T4" fmla="*/ 601 w 601"/>
                  <a:gd name="T5" fmla="*/ 0 h 548"/>
                  <a:gd name="T6" fmla="*/ 0 w 601"/>
                  <a:gd name="T7" fmla="*/ 5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1" h="548">
                    <a:moveTo>
                      <a:pt x="0" y="548"/>
                    </a:moveTo>
                    <a:lnTo>
                      <a:pt x="27" y="479"/>
                    </a:lnTo>
                    <a:lnTo>
                      <a:pt x="601" y="0"/>
                    </a:lnTo>
                    <a:lnTo>
                      <a:pt x="0" y="548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8" name="Freeform 836"/>
              <p:cNvSpPr/>
              <p:nvPr/>
            </p:nvSpPr>
            <p:spPr bwMode="auto">
              <a:xfrm>
                <a:off x="6049963" y="1878013"/>
                <a:ext cx="65088" cy="1541463"/>
              </a:xfrm>
              <a:custGeom>
                <a:avLst/>
                <a:gdLst>
                  <a:gd name="T0" fmla="*/ 41 w 41"/>
                  <a:gd name="T1" fmla="*/ 903 h 971"/>
                  <a:gd name="T2" fmla="*/ 0 w 41"/>
                  <a:gd name="T3" fmla="*/ 0 h 971"/>
                  <a:gd name="T4" fmla="*/ 27 w 41"/>
                  <a:gd name="T5" fmla="*/ 971 h 971"/>
                  <a:gd name="T6" fmla="*/ 41 w 41"/>
                  <a:gd name="T7" fmla="*/ 903 h 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971">
                    <a:moveTo>
                      <a:pt x="41" y="903"/>
                    </a:moveTo>
                    <a:lnTo>
                      <a:pt x="0" y="0"/>
                    </a:lnTo>
                    <a:lnTo>
                      <a:pt x="27" y="971"/>
                    </a:lnTo>
                    <a:lnTo>
                      <a:pt x="41" y="903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9" name="Freeform 837"/>
              <p:cNvSpPr/>
              <p:nvPr/>
            </p:nvSpPr>
            <p:spPr bwMode="auto">
              <a:xfrm>
                <a:off x="4206875" y="2030413"/>
                <a:ext cx="280988" cy="1758950"/>
              </a:xfrm>
              <a:custGeom>
                <a:avLst/>
                <a:gdLst>
                  <a:gd name="T0" fmla="*/ 136 w 177"/>
                  <a:gd name="T1" fmla="*/ 1108 h 1108"/>
                  <a:gd name="T2" fmla="*/ 0 w 177"/>
                  <a:gd name="T3" fmla="*/ 0 h 1108"/>
                  <a:gd name="T4" fmla="*/ 177 w 177"/>
                  <a:gd name="T5" fmla="*/ 1094 h 1108"/>
                  <a:gd name="T6" fmla="*/ 136 w 177"/>
                  <a:gd name="T7" fmla="*/ 1108 h 1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7" h="1108">
                    <a:moveTo>
                      <a:pt x="136" y="1108"/>
                    </a:moveTo>
                    <a:lnTo>
                      <a:pt x="0" y="0"/>
                    </a:lnTo>
                    <a:lnTo>
                      <a:pt x="177" y="1094"/>
                    </a:lnTo>
                    <a:lnTo>
                      <a:pt x="136" y="1108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0" name="Freeform 838"/>
              <p:cNvSpPr/>
              <p:nvPr/>
            </p:nvSpPr>
            <p:spPr bwMode="auto">
              <a:xfrm>
                <a:off x="2124075" y="2508251"/>
                <a:ext cx="1627188" cy="2389188"/>
              </a:xfrm>
              <a:custGeom>
                <a:avLst/>
                <a:gdLst>
                  <a:gd name="T0" fmla="*/ 0 w 1025"/>
                  <a:gd name="T1" fmla="*/ 1464 h 1505"/>
                  <a:gd name="T2" fmla="*/ 669 w 1025"/>
                  <a:gd name="T3" fmla="*/ 0 h 1505"/>
                  <a:gd name="T4" fmla="*/ 246 w 1025"/>
                  <a:gd name="T5" fmla="*/ 1066 h 1505"/>
                  <a:gd name="T6" fmla="*/ 1025 w 1025"/>
                  <a:gd name="T7" fmla="*/ 520 h 1505"/>
                  <a:gd name="T8" fmla="*/ 191 w 1025"/>
                  <a:gd name="T9" fmla="*/ 1176 h 1505"/>
                  <a:gd name="T10" fmla="*/ 41 w 1025"/>
                  <a:gd name="T11" fmla="*/ 1505 h 1505"/>
                  <a:gd name="T12" fmla="*/ 0 w 1025"/>
                  <a:gd name="T13" fmla="*/ 1464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5" h="1505">
                    <a:moveTo>
                      <a:pt x="0" y="1464"/>
                    </a:moveTo>
                    <a:lnTo>
                      <a:pt x="669" y="0"/>
                    </a:lnTo>
                    <a:lnTo>
                      <a:pt x="246" y="1066"/>
                    </a:lnTo>
                    <a:lnTo>
                      <a:pt x="1025" y="520"/>
                    </a:lnTo>
                    <a:lnTo>
                      <a:pt x="191" y="1176"/>
                    </a:lnTo>
                    <a:lnTo>
                      <a:pt x="41" y="1505"/>
                    </a:lnTo>
                    <a:lnTo>
                      <a:pt x="0" y="1464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1" name="Freeform 839"/>
              <p:cNvSpPr/>
              <p:nvPr/>
            </p:nvSpPr>
            <p:spPr bwMode="auto">
              <a:xfrm>
                <a:off x="2124075" y="2508251"/>
                <a:ext cx="1627188" cy="2389188"/>
              </a:xfrm>
              <a:custGeom>
                <a:avLst/>
                <a:gdLst>
                  <a:gd name="T0" fmla="*/ 0 w 1025"/>
                  <a:gd name="T1" fmla="*/ 1464 h 1505"/>
                  <a:gd name="T2" fmla="*/ 669 w 1025"/>
                  <a:gd name="T3" fmla="*/ 0 h 1505"/>
                  <a:gd name="T4" fmla="*/ 246 w 1025"/>
                  <a:gd name="T5" fmla="*/ 1066 h 1505"/>
                  <a:gd name="T6" fmla="*/ 1025 w 1025"/>
                  <a:gd name="T7" fmla="*/ 520 h 1505"/>
                  <a:gd name="T8" fmla="*/ 191 w 1025"/>
                  <a:gd name="T9" fmla="*/ 1176 h 1505"/>
                  <a:gd name="T10" fmla="*/ 41 w 1025"/>
                  <a:gd name="T11" fmla="*/ 1505 h 1505"/>
                  <a:gd name="T12" fmla="*/ 0 w 1025"/>
                  <a:gd name="T13" fmla="*/ 1464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5" h="1505">
                    <a:moveTo>
                      <a:pt x="0" y="1464"/>
                    </a:moveTo>
                    <a:lnTo>
                      <a:pt x="669" y="0"/>
                    </a:lnTo>
                    <a:lnTo>
                      <a:pt x="246" y="1066"/>
                    </a:lnTo>
                    <a:lnTo>
                      <a:pt x="1025" y="520"/>
                    </a:lnTo>
                    <a:lnTo>
                      <a:pt x="191" y="1176"/>
                    </a:lnTo>
                    <a:lnTo>
                      <a:pt x="41" y="1505"/>
                    </a:lnTo>
                    <a:lnTo>
                      <a:pt x="0" y="14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2" name="Freeform 840"/>
              <p:cNvSpPr/>
              <p:nvPr/>
            </p:nvSpPr>
            <p:spPr bwMode="auto">
              <a:xfrm>
                <a:off x="4059238" y="2922588"/>
                <a:ext cx="319088" cy="368300"/>
              </a:xfrm>
              <a:custGeom>
                <a:avLst/>
                <a:gdLst>
                  <a:gd name="T0" fmla="*/ 175 w 201"/>
                  <a:gd name="T1" fmla="*/ 163 h 232"/>
                  <a:gd name="T2" fmla="*/ 0 w 201"/>
                  <a:gd name="T3" fmla="*/ 0 h 232"/>
                  <a:gd name="T4" fmla="*/ 201 w 201"/>
                  <a:gd name="T5" fmla="*/ 232 h 232"/>
                  <a:gd name="T6" fmla="*/ 175 w 201"/>
                  <a:gd name="T7" fmla="*/ 16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1" h="232">
                    <a:moveTo>
                      <a:pt x="175" y="163"/>
                    </a:moveTo>
                    <a:lnTo>
                      <a:pt x="0" y="0"/>
                    </a:lnTo>
                    <a:lnTo>
                      <a:pt x="201" y="232"/>
                    </a:lnTo>
                    <a:lnTo>
                      <a:pt x="175" y="163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3" name="Freeform 841"/>
              <p:cNvSpPr/>
              <p:nvPr/>
            </p:nvSpPr>
            <p:spPr bwMode="auto">
              <a:xfrm>
                <a:off x="4357688" y="2355851"/>
                <a:ext cx="542925" cy="693738"/>
              </a:xfrm>
              <a:custGeom>
                <a:avLst/>
                <a:gdLst>
                  <a:gd name="T0" fmla="*/ 13 w 342"/>
                  <a:gd name="T1" fmla="*/ 437 h 437"/>
                  <a:gd name="T2" fmla="*/ 342 w 342"/>
                  <a:gd name="T3" fmla="*/ 0 h 437"/>
                  <a:gd name="T4" fmla="*/ 0 w 342"/>
                  <a:gd name="T5" fmla="*/ 397 h 437"/>
                  <a:gd name="T6" fmla="*/ 13 w 342"/>
                  <a:gd name="T7" fmla="*/ 437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2" h="437">
                    <a:moveTo>
                      <a:pt x="13" y="437"/>
                    </a:moveTo>
                    <a:lnTo>
                      <a:pt x="342" y="0"/>
                    </a:lnTo>
                    <a:lnTo>
                      <a:pt x="0" y="397"/>
                    </a:lnTo>
                    <a:lnTo>
                      <a:pt x="13" y="437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4" name="Freeform 842"/>
              <p:cNvSpPr/>
              <p:nvPr/>
            </p:nvSpPr>
            <p:spPr bwMode="auto">
              <a:xfrm>
                <a:off x="4883150" y="4184651"/>
                <a:ext cx="257175" cy="257175"/>
              </a:xfrm>
              <a:custGeom>
                <a:avLst/>
                <a:gdLst>
                  <a:gd name="T0" fmla="*/ 148 w 148"/>
                  <a:gd name="T1" fmla="*/ 18 h 148"/>
                  <a:gd name="T2" fmla="*/ 73 w 148"/>
                  <a:gd name="T3" fmla="*/ 74 h 148"/>
                  <a:gd name="T4" fmla="*/ 129 w 148"/>
                  <a:gd name="T5" fmla="*/ 74 h 148"/>
                  <a:gd name="T6" fmla="*/ 148 w 148"/>
                  <a:gd name="T7" fmla="*/ 1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8" h="148">
                    <a:moveTo>
                      <a:pt x="148" y="18"/>
                    </a:moveTo>
                    <a:cubicBezTo>
                      <a:pt x="148" y="18"/>
                      <a:pt x="0" y="0"/>
                      <a:pt x="73" y="74"/>
                    </a:cubicBezTo>
                    <a:cubicBezTo>
                      <a:pt x="147" y="148"/>
                      <a:pt x="129" y="74"/>
                      <a:pt x="129" y="74"/>
                    </a:cubicBezTo>
                    <a:lnTo>
                      <a:pt x="148" y="18"/>
                    </a:ln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5" name="Freeform 843"/>
              <p:cNvSpPr/>
              <p:nvPr/>
            </p:nvSpPr>
            <p:spPr bwMode="auto">
              <a:xfrm>
                <a:off x="8296275" y="4019551"/>
                <a:ext cx="211138" cy="619125"/>
              </a:xfrm>
              <a:custGeom>
                <a:avLst/>
                <a:gdLst>
                  <a:gd name="T0" fmla="*/ 0 w 121"/>
                  <a:gd name="T1" fmla="*/ 0 h 355"/>
                  <a:gd name="T2" fmla="*/ 0 w 121"/>
                  <a:gd name="T3" fmla="*/ 355 h 355"/>
                  <a:gd name="T4" fmla="*/ 121 w 121"/>
                  <a:gd name="T5" fmla="*/ 81 h 355"/>
                  <a:gd name="T6" fmla="*/ 97 w 121"/>
                  <a:gd name="T7" fmla="*/ 44 h 355"/>
                  <a:gd name="T8" fmla="*/ 0 w 121"/>
                  <a:gd name="T9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355">
                    <a:moveTo>
                      <a:pt x="0" y="0"/>
                    </a:moveTo>
                    <a:cubicBezTo>
                      <a:pt x="0" y="355"/>
                      <a:pt x="0" y="355"/>
                      <a:pt x="0" y="355"/>
                    </a:cubicBezTo>
                    <a:cubicBezTo>
                      <a:pt x="121" y="81"/>
                      <a:pt x="121" y="81"/>
                      <a:pt x="121" y="81"/>
                    </a:cubicBezTo>
                    <a:cubicBezTo>
                      <a:pt x="111" y="69"/>
                      <a:pt x="103" y="56"/>
                      <a:pt x="97" y="4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6" name="Freeform 844"/>
              <p:cNvSpPr/>
              <p:nvPr/>
            </p:nvSpPr>
            <p:spPr bwMode="auto">
              <a:xfrm>
                <a:off x="8466138" y="4097338"/>
                <a:ext cx="58738" cy="63500"/>
              </a:xfrm>
              <a:custGeom>
                <a:avLst/>
                <a:gdLst>
                  <a:gd name="T0" fmla="*/ 0 w 34"/>
                  <a:gd name="T1" fmla="*/ 0 h 37"/>
                  <a:gd name="T2" fmla="*/ 24 w 34"/>
                  <a:gd name="T3" fmla="*/ 37 h 37"/>
                  <a:gd name="T4" fmla="*/ 34 w 34"/>
                  <a:gd name="T5" fmla="*/ 15 h 37"/>
                  <a:gd name="T6" fmla="*/ 0 w 34"/>
                  <a:gd name="T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cubicBezTo>
                      <a:pt x="6" y="12"/>
                      <a:pt x="14" y="25"/>
                      <a:pt x="24" y="37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7" name="Freeform 845"/>
              <p:cNvSpPr/>
              <p:nvPr/>
            </p:nvSpPr>
            <p:spPr bwMode="auto">
              <a:xfrm>
                <a:off x="8426450" y="4508501"/>
                <a:ext cx="312738" cy="455613"/>
              </a:xfrm>
              <a:custGeom>
                <a:avLst/>
                <a:gdLst>
                  <a:gd name="T0" fmla="*/ 56 w 179"/>
                  <a:gd name="T1" fmla="*/ 0 h 262"/>
                  <a:gd name="T2" fmla="*/ 0 w 179"/>
                  <a:gd name="T3" fmla="*/ 244 h 262"/>
                  <a:gd name="T4" fmla="*/ 168 w 179"/>
                  <a:gd name="T5" fmla="*/ 262 h 262"/>
                  <a:gd name="T6" fmla="*/ 179 w 179"/>
                  <a:gd name="T7" fmla="*/ 143 h 262"/>
                  <a:gd name="T8" fmla="*/ 163 w 179"/>
                  <a:gd name="T9" fmla="*/ 95 h 262"/>
                  <a:gd name="T10" fmla="*/ 93 w 179"/>
                  <a:gd name="T11" fmla="*/ 206 h 262"/>
                  <a:gd name="T12" fmla="*/ 56 w 179"/>
                  <a:gd name="T13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262">
                    <a:moveTo>
                      <a:pt x="56" y="0"/>
                    </a:moveTo>
                    <a:cubicBezTo>
                      <a:pt x="0" y="244"/>
                      <a:pt x="0" y="244"/>
                      <a:pt x="0" y="244"/>
                    </a:cubicBezTo>
                    <a:cubicBezTo>
                      <a:pt x="168" y="262"/>
                      <a:pt x="168" y="262"/>
                      <a:pt x="168" y="262"/>
                    </a:cubicBezTo>
                    <a:cubicBezTo>
                      <a:pt x="179" y="143"/>
                      <a:pt x="179" y="143"/>
                      <a:pt x="179" y="143"/>
                    </a:cubicBezTo>
                    <a:cubicBezTo>
                      <a:pt x="174" y="129"/>
                      <a:pt x="168" y="113"/>
                      <a:pt x="163" y="95"/>
                    </a:cubicBezTo>
                    <a:cubicBezTo>
                      <a:pt x="93" y="206"/>
                      <a:pt x="93" y="206"/>
                      <a:pt x="93" y="206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8" name="Freeform 846"/>
              <p:cNvSpPr/>
              <p:nvPr/>
            </p:nvSpPr>
            <p:spPr bwMode="auto">
              <a:xfrm>
                <a:off x="8710613" y="4605338"/>
                <a:ext cx="41275" cy="150813"/>
              </a:xfrm>
              <a:custGeom>
                <a:avLst/>
                <a:gdLst>
                  <a:gd name="T0" fmla="*/ 24 w 24"/>
                  <a:gd name="T1" fmla="*/ 0 h 87"/>
                  <a:gd name="T2" fmla="*/ 0 w 24"/>
                  <a:gd name="T3" fmla="*/ 39 h 87"/>
                  <a:gd name="T4" fmla="*/ 16 w 24"/>
                  <a:gd name="T5" fmla="*/ 87 h 87"/>
                  <a:gd name="T6" fmla="*/ 24 w 24"/>
                  <a:gd name="T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87">
                    <a:moveTo>
                      <a:pt x="24" y="0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5" y="57"/>
                      <a:pt x="11" y="73"/>
                      <a:pt x="16" y="87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9" name="Freeform 847"/>
              <p:cNvSpPr/>
              <p:nvPr/>
            </p:nvSpPr>
            <p:spPr bwMode="auto">
              <a:xfrm>
                <a:off x="9456738" y="4214813"/>
                <a:ext cx="498475" cy="684213"/>
              </a:xfrm>
              <a:custGeom>
                <a:avLst/>
                <a:gdLst>
                  <a:gd name="T0" fmla="*/ 175 w 287"/>
                  <a:gd name="T1" fmla="*/ 0 h 393"/>
                  <a:gd name="T2" fmla="*/ 175 w 287"/>
                  <a:gd name="T3" fmla="*/ 243 h 393"/>
                  <a:gd name="T4" fmla="*/ 81 w 287"/>
                  <a:gd name="T5" fmla="*/ 150 h 393"/>
                  <a:gd name="T6" fmla="*/ 0 w 287"/>
                  <a:gd name="T7" fmla="*/ 199 h 393"/>
                  <a:gd name="T8" fmla="*/ 0 w 287"/>
                  <a:gd name="T9" fmla="*/ 199 h 393"/>
                  <a:gd name="T10" fmla="*/ 8 w 287"/>
                  <a:gd name="T11" fmla="*/ 236 h 393"/>
                  <a:gd name="T12" fmla="*/ 175 w 287"/>
                  <a:gd name="T13" fmla="*/ 393 h 393"/>
                  <a:gd name="T14" fmla="*/ 287 w 287"/>
                  <a:gd name="T15" fmla="*/ 393 h 393"/>
                  <a:gd name="T16" fmla="*/ 175 w 287"/>
                  <a:gd name="T17" fmla="*/ 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7" h="393">
                    <a:moveTo>
                      <a:pt x="175" y="0"/>
                    </a:moveTo>
                    <a:cubicBezTo>
                      <a:pt x="175" y="243"/>
                      <a:pt x="175" y="243"/>
                      <a:pt x="175" y="243"/>
                    </a:cubicBezTo>
                    <a:cubicBezTo>
                      <a:pt x="81" y="150"/>
                      <a:pt x="81" y="150"/>
                      <a:pt x="81" y="150"/>
                    </a:cubicBezTo>
                    <a:cubicBezTo>
                      <a:pt x="0" y="199"/>
                      <a:pt x="0" y="199"/>
                      <a:pt x="0" y="199"/>
                    </a:cubicBezTo>
                    <a:cubicBezTo>
                      <a:pt x="0" y="199"/>
                      <a:pt x="0" y="199"/>
                      <a:pt x="0" y="199"/>
                    </a:cubicBezTo>
                    <a:cubicBezTo>
                      <a:pt x="7" y="207"/>
                      <a:pt x="10" y="221"/>
                      <a:pt x="8" y="236"/>
                    </a:cubicBezTo>
                    <a:cubicBezTo>
                      <a:pt x="175" y="393"/>
                      <a:pt x="175" y="393"/>
                      <a:pt x="175" y="393"/>
                    </a:cubicBezTo>
                    <a:cubicBezTo>
                      <a:pt x="287" y="393"/>
                      <a:pt x="287" y="393"/>
                      <a:pt x="287" y="393"/>
                    </a:cubicBezTo>
                    <a:cubicBezTo>
                      <a:pt x="175" y="0"/>
                      <a:pt x="175" y="0"/>
                      <a:pt x="175" y="0"/>
                    </a:cubicBezTo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0" name="Freeform 848"/>
              <p:cNvSpPr/>
              <p:nvPr/>
            </p:nvSpPr>
            <p:spPr bwMode="auto">
              <a:xfrm>
                <a:off x="9423400" y="4562476"/>
                <a:ext cx="50800" cy="63500"/>
              </a:xfrm>
              <a:custGeom>
                <a:avLst/>
                <a:gdLst>
                  <a:gd name="T0" fmla="*/ 19 w 29"/>
                  <a:gd name="T1" fmla="*/ 0 h 37"/>
                  <a:gd name="T2" fmla="*/ 0 w 29"/>
                  <a:gd name="T3" fmla="*/ 12 h 37"/>
                  <a:gd name="T4" fmla="*/ 5 w 29"/>
                  <a:gd name="T5" fmla="*/ 17 h 37"/>
                  <a:gd name="T6" fmla="*/ 27 w 29"/>
                  <a:gd name="T7" fmla="*/ 37 h 37"/>
                  <a:gd name="T8" fmla="*/ 19 w 29"/>
                  <a:gd name="T9" fmla="*/ 0 h 37"/>
                  <a:gd name="T10" fmla="*/ 19 w 29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37">
                    <a:moveTo>
                      <a:pt x="19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4" y="14"/>
                      <a:pt x="5" y="1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9" y="22"/>
                      <a:pt x="26" y="8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1" name="Freeform 849"/>
              <p:cNvSpPr/>
              <p:nvPr/>
            </p:nvSpPr>
            <p:spPr bwMode="auto">
              <a:xfrm>
                <a:off x="9423400" y="4583113"/>
                <a:ext cx="9525" cy="7938"/>
              </a:xfrm>
              <a:custGeom>
                <a:avLst/>
                <a:gdLst>
                  <a:gd name="T0" fmla="*/ 0 w 5"/>
                  <a:gd name="T1" fmla="*/ 0 h 5"/>
                  <a:gd name="T2" fmla="*/ 5 w 5"/>
                  <a:gd name="T3" fmla="*/ 5 h 5"/>
                  <a:gd name="T4" fmla="*/ 0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2"/>
                      <a:pt x="3" y="0"/>
                      <a:pt x="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2" name="Freeform 850"/>
              <p:cNvSpPr>
                <a:spLocks noEditPoints="1"/>
              </p:cNvSpPr>
              <p:nvPr/>
            </p:nvSpPr>
            <p:spPr bwMode="auto">
              <a:xfrm>
                <a:off x="1463675" y="4181476"/>
                <a:ext cx="846138" cy="587375"/>
              </a:xfrm>
              <a:custGeom>
                <a:avLst/>
                <a:gdLst>
                  <a:gd name="T0" fmla="*/ 486 w 486"/>
                  <a:gd name="T1" fmla="*/ 56 h 337"/>
                  <a:gd name="T2" fmla="*/ 150 w 486"/>
                  <a:gd name="T3" fmla="*/ 243 h 337"/>
                  <a:gd name="T4" fmla="*/ 152 w 486"/>
                  <a:gd name="T5" fmla="*/ 249 h 337"/>
                  <a:gd name="T6" fmla="*/ 486 w 486"/>
                  <a:gd name="T7" fmla="*/ 56 h 337"/>
                  <a:gd name="T8" fmla="*/ 337 w 486"/>
                  <a:gd name="T9" fmla="*/ 0 h 337"/>
                  <a:gd name="T10" fmla="*/ 0 w 486"/>
                  <a:gd name="T11" fmla="*/ 337 h 337"/>
                  <a:gd name="T12" fmla="*/ 150 w 486"/>
                  <a:gd name="T13" fmla="*/ 251 h 337"/>
                  <a:gd name="T14" fmla="*/ 150 w 486"/>
                  <a:gd name="T15" fmla="*/ 243 h 337"/>
                  <a:gd name="T16" fmla="*/ 337 w 486"/>
                  <a:gd name="T17" fmla="*/ 0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6" h="337">
                    <a:moveTo>
                      <a:pt x="486" y="56"/>
                    </a:moveTo>
                    <a:cubicBezTo>
                      <a:pt x="150" y="243"/>
                      <a:pt x="150" y="243"/>
                      <a:pt x="150" y="243"/>
                    </a:cubicBezTo>
                    <a:cubicBezTo>
                      <a:pt x="152" y="249"/>
                      <a:pt x="152" y="249"/>
                      <a:pt x="152" y="249"/>
                    </a:cubicBezTo>
                    <a:cubicBezTo>
                      <a:pt x="486" y="56"/>
                      <a:pt x="486" y="56"/>
                      <a:pt x="486" y="56"/>
                    </a:cubicBezTo>
                    <a:moveTo>
                      <a:pt x="337" y="0"/>
                    </a:moveTo>
                    <a:cubicBezTo>
                      <a:pt x="235" y="73"/>
                      <a:pt x="0" y="337"/>
                      <a:pt x="0" y="337"/>
                    </a:cubicBezTo>
                    <a:cubicBezTo>
                      <a:pt x="150" y="251"/>
                      <a:pt x="150" y="251"/>
                      <a:pt x="150" y="251"/>
                    </a:cubicBezTo>
                    <a:cubicBezTo>
                      <a:pt x="150" y="243"/>
                      <a:pt x="150" y="243"/>
                      <a:pt x="150" y="243"/>
                    </a:cubicBezTo>
                    <a:cubicBezTo>
                      <a:pt x="337" y="0"/>
                      <a:pt x="337" y="0"/>
                      <a:pt x="337" y="0"/>
                    </a:cubicBezTo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3" name="Freeform 851"/>
              <p:cNvSpPr>
                <a:spLocks noEditPoints="1"/>
              </p:cNvSpPr>
              <p:nvPr/>
            </p:nvSpPr>
            <p:spPr bwMode="auto">
              <a:xfrm>
                <a:off x="195263" y="3725863"/>
                <a:ext cx="227013" cy="1271588"/>
              </a:xfrm>
              <a:custGeom>
                <a:avLst/>
                <a:gdLst>
                  <a:gd name="T0" fmla="*/ 29 w 131"/>
                  <a:gd name="T1" fmla="*/ 377 h 730"/>
                  <a:gd name="T2" fmla="*/ 56 w 131"/>
                  <a:gd name="T3" fmla="*/ 730 h 730"/>
                  <a:gd name="T4" fmla="*/ 131 w 131"/>
                  <a:gd name="T5" fmla="*/ 711 h 730"/>
                  <a:gd name="T6" fmla="*/ 75 w 131"/>
                  <a:gd name="T7" fmla="*/ 407 h 730"/>
                  <a:gd name="T8" fmla="*/ 29 w 131"/>
                  <a:gd name="T9" fmla="*/ 377 h 730"/>
                  <a:gd name="T10" fmla="*/ 0 w 131"/>
                  <a:gd name="T11" fmla="*/ 0 h 730"/>
                  <a:gd name="T12" fmla="*/ 24 w 131"/>
                  <a:gd name="T13" fmla="*/ 313 h 730"/>
                  <a:gd name="T14" fmla="*/ 52 w 131"/>
                  <a:gd name="T15" fmla="*/ 283 h 730"/>
                  <a:gd name="T16" fmla="*/ 0 w 131"/>
                  <a:gd name="T17" fmla="*/ 0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730">
                    <a:moveTo>
                      <a:pt x="29" y="377"/>
                    </a:moveTo>
                    <a:cubicBezTo>
                      <a:pt x="56" y="730"/>
                      <a:pt x="56" y="730"/>
                      <a:pt x="56" y="730"/>
                    </a:cubicBezTo>
                    <a:cubicBezTo>
                      <a:pt x="131" y="711"/>
                      <a:pt x="131" y="711"/>
                      <a:pt x="131" y="711"/>
                    </a:cubicBezTo>
                    <a:cubicBezTo>
                      <a:pt x="75" y="407"/>
                      <a:pt x="75" y="407"/>
                      <a:pt x="75" y="407"/>
                    </a:cubicBezTo>
                    <a:cubicBezTo>
                      <a:pt x="55" y="401"/>
                      <a:pt x="39" y="387"/>
                      <a:pt x="29" y="377"/>
                    </a:cubicBezTo>
                    <a:moveTo>
                      <a:pt x="0" y="0"/>
                    </a:moveTo>
                    <a:cubicBezTo>
                      <a:pt x="24" y="313"/>
                      <a:pt x="24" y="313"/>
                      <a:pt x="24" y="313"/>
                    </a:cubicBezTo>
                    <a:cubicBezTo>
                      <a:pt x="31" y="302"/>
                      <a:pt x="40" y="291"/>
                      <a:pt x="52" y="28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4" name="Freeform 852"/>
              <p:cNvSpPr/>
              <p:nvPr/>
            </p:nvSpPr>
            <p:spPr bwMode="auto">
              <a:xfrm>
                <a:off x="236538" y="4217988"/>
                <a:ext cx="88900" cy="215900"/>
              </a:xfrm>
              <a:custGeom>
                <a:avLst/>
                <a:gdLst>
                  <a:gd name="T0" fmla="*/ 28 w 51"/>
                  <a:gd name="T1" fmla="*/ 0 h 124"/>
                  <a:gd name="T2" fmla="*/ 0 w 51"/>
                  <a:gd name="T3" fmla="*/ 30 h 124"/>
                  <a:gd name="T4" fmla="*/ 5 w 51"/>
                  <a:gd name="T5" fmla="*/ 94 h 124"/>
                  <a:gd name="T6" fmla="*/ 51 w 51"/>
                  <a:gd name="T7" fmla="*/ 124 h 124"/>
                  <a:gd name="T8" fmla="*/ 28 w 51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24">
                    <a:moveTo>
                      <a:pt x="28" y="0"/>
                    </a:moveTo>
                    <a:cubicBezTo>
                      <a:pt x="16" y="8"/>
                      <a:pt x="7" y="19"/>
                      <a:pt x="0" y="30"/>
                    </a:cubicBezTo>
                    <a:cubicBezTo>
                      <a:pt x="5" y="94"/>
                      <a:pt x="5" y="94"/>
                      <a:pt x="5" y="94"/>
                    </a:cubicBezTo>
                    <a:cubicBezTo>
                      <a:pt x="15" y="104"/>
                      <a:pt x="31" y="118"/>
                      <a:pt x="51" y="124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5" name="Freeform 853"/>
              <p:cNvSpPr/>
              <p:nvPr/>
            </p:nvSpPr>
            <p:spPr bwMode="auto">
              <a:xfrm>
                <a:off x="1984375" y="4548188"/>
                <a:ext cx="269875" cy="415925"/>
              </a:xfrm>
              <a:custGeom>
                <a:avLst/>
                <a:gdLst>
                  <a:gd name="T0" fmla="*/ 170 w 170"/>
                  <a:gd name="T1" fmla="*/ 0 h 262"/>
                  <a:gd name="T2" fmla="*/ 0 w 170"/>
                  <a:gd name="T3" fmla="*/ 262 h 262"/>
                  <a:gd name="T4" fmla="*/ 82 w 170"/>
                  <a:gd name="T5" fmla="*/ 242 h 262"/>
                  <a:gd name="T6" fmla="*/ 103 w 170"/>
                  <a:gd name="T7" fmla="*/ 194 h 262"/>
                  <a:gd name="T8" fmla="*/ 88 w 170"/>
                  <a:gd name="T9" fmla="*/ 179 h 262"/>
                  <a:gd name="T10" fmla="*/ 170 w 170"/>
                  <a:gd name="T1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262">
                    <a:moveTo>
                      <a:pt x="170" y="0"/>
                    </a:moveTo>
                    <a:lnTo>
                      <a:pt x="0" y="262"/>
                    </a:lnTo>
                    <a:lnTo>
                      <a:pt x="82" y="242"/>
                    </a:lnTo>
                    <a:lnTo>
                      <a:pt x="103" y="194"/>
                    </a:lnTo>
                    <a:lnTo>
                      <a:pt x="88" y="179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6" name="Freeform 854"/>
              <p:cNvSpPr/>
              <p:nvPr/>
            </p:nvSpPr>
            <p:spPr bwMode="auto">
              <a:xfrm>
                <a:off x="1984375" y="4548188"/>
                <a:ext cx="269875" cy="415925"/>
              </a:xfrm>
              <a:custGeom>
                <a:avLst/>
                <a:gdLst>
                  <a:gd name="T0" fmla="*/ 170 w 170"/>
                  <a:gd name="T1" fmla="*/ 0 h 262"/>
                  <a:gd name="T2" fmla="*/ 0 w 170"/>
                  <a:gd name="T3" fmla="*/ 262 h 262"/>
                  <a:gd name="T4" fmla="*/ 82 w 170"/>
                  <a:gd name="T5" fmla="*/ 242 h 262"/>
                  <a:gd name="T6" fmla="*/ 103 w 170"/>
                  <a:gd name="T7" fmla="*/ 194 h 262"/>
                  <a:gd name="T8" fmla="*/ 88 w 170"/>
                  <a:gd name="T9" fmla="*/ 179 h 262"/>
                  <a:gd name="T10" fmla="*/ 170 w 170"/>
                  <a:gd name="T1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262">
                    <a:moveTo>
                      <a:pt x="170" y="0"/>
                    </a:moveTo>
                    <a:lnTo>
                      <a:pt x="0" y="262"/>
                    </a:lnTo>
                    <a:lnTo>
                      <a:pt x="82" y="242"/>
                    </a:lnTo>
                    <a:lnTo>
                      <a:pt x="103" y="194"/>
                    </a:lnTo>
                    <a:lnTo>
                      <a:pt x="88" y="179"/>
                    </a:lnTo>
                    <a:lnTo>
                      <a:pt x="17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7" name="Freeform 855"/>
              <p:cNvSpPr/>
              <p:nvPr/>
            </p:nvSpPr>
            <p:spPr bwMode="auto">
              <a:xfrm>
                <a:off x="2124075" y="4438651"/>
                <a:ext cx="201613" cy="417513"/>
              </a:xfrm>
              <a:custGeom>
                <a:avLst/>
                <a:gdLst>
                  <a:gd name="T0" fmla="*/ 127 w 127"/>
                  <a:gd name="T1" fmla="*/ 0 h 263"/>
                  <a:gd name="T2" fmla="*/ 82 w 127"/>
                  <a:gd name="T3" fmla="*/ 69 h 263"/>
                  <a:gd name="T4" fmla="*/ 0 w 127"/>
                  <a:gd name="T5" fmla="*/ 248 h 263"/>
                  <a:gd name="T6" fmla="*/ 15 w 127"/>
                  <a:gd name="T7" fmla="*/ 263 h 263"/>
                  <a:gd name="T8" fmla="*/ 127 w 127"/>
                  <a:gd name="T9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263">
                    <a:moveTo>
                      <a:pt x="127" y="0"/>
                    </a:moveTo>
                    <a:lnTo>
                      <a:pt x="82" y="69"/>
                    </a:lnTo>
                    <a:lnTo>
                      <a:pt x="0" y="248"/>
                    </a:lnTo>
                    <a:lnTo>
                      <a:pt x="15" y="263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8" name="Freeform 856"/>
              <p:cNvSpPr/>
              <p:nvPr/>
            </p:nvSpPr>
            <p:spPr bwMode="auto">
              <a:xfrm>
                <a:off x="2124075" y="4438651"/>
                <a:ext cx="201613" cy="417513"/>
              </a:xfrm>
              <a:custGeom>
                <a:avLst/>
                <a:gdLst>
                  <a:gd name="T0" fmla="*/ 127 w 127"/>
                  <a:gd name="T1" fmla="*/ 0 h 263"/>
                  <a:gd name="T2" fmla="*/ 82 w 127"/>
                  <a:gd name="T3" fmla="*/ 69 h 263"/>
                  <a:gd name="T4" fmla="*/ 0 w 127"/>
                  <a:gd name="T5" fmla="*/ 248 h 263"/>
                  <a:gd name="T6" fmla="*/ 15 w 127"/>
                  <a:gd name="T7" fmla="*/ 263 h 263"/>
                  <a:gd name="T8" fmla="*/ 127 w 127"/>
                  <a:gd name="T9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263">
                    <a:moveTo>
                      <a:pt x="127" y="0"/>
                    </a:moveTo>
                    <a:lnTo>
                      <a:pt x="82" y="69"/>
                    </a:lnTo>
                    <a:lnTo>
                      <a:pt x="0" y="248"/>
                    </a:lnTo>
                    <a:lnTo>
                      <a:pt x="15" y="263"/>
                    </a:lnTo>
                    <a:lnTo>
                      <a:pt x="1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9" name="Freeform 857"/>
              <p:cNvSpPr/>
              <p:nvPr/>
            </p:nvSpPr>
            <p:spPr bwMode="auto">
              <a:xfrm>
                <a:off x="9988550" y="4151313"/>
                <a:ext cx="260350" cy="747713"/>
              </a:xfrm>
              <a:custGeom>
                <a:avLst/>
                <a:gdLst>
                  <a:gd name="T0" fmla="*/ 0 w 164"/>
                  <a:gd name="T1" fmla="*/ 0 h 471"/>
                  <a:gd name="T2" fmla="*/ 103 w 164"/>
                  <a:gd name="T3" fmla="*/ 471 h 471"/>
                  <a:gd name="T4" fmla="*/ 164 w 164"/>
                  <a:gd name="T5" fmla="*/ 471 h 471"/>
                  <a:gd name="T6" fmla="*/ 144 w 164"/>
                  <a:gd name="T7" fmla="*/ 40 h 471"/>
                  <a:gd name="T8" fmla="*/ 103 w 164"/>
                  <a:gd name="T9" fmla="*/ 184 h 471"/>
                  <a:gd name="T10" fmla="*/ 0 w 164"/>
                  <a:gd name="T11" fmla="*/ 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4" h="471">
                    <a:moveTo>
                      <a:pt x="0" y="0"/>
                    </a:moveTo>
                    <a:lnTo>
                      <a:pt x="103" y="471"/>
                    </a:lnTo>
                    <a:lnTo>
                      <a:pt x="164" y="471"/>
                    </a:lnTo>
                    <a:lnTo>
                      <a:pt x="144" y="40"/>
                    </a:lnTo>
                    <a:lnTo>
                      <a:pt x="103" y="1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0" name="Freeform 858"/>
              <p:cNvSpPr/>
              <p:nvPr/>
            </p:nvSpPr>
            <p:spPr bwMode="auto">
              <a:xfrm>
                <a:off x="9988550" y="4151313"/>
                <a:ext cx="260350" cy="747713"/>
              </a:xfrm>
              <a:custGeom>
                <a:avLst/>
                <a:gdLst>
                  <a:gd name="T0" fmla="*/ 0 w 164"/>
                  <a:gd name="T1" fmla="*/ 0 h 471"/>
                  <a:gd name="T2" fmla="*/ 103 w 164"/>
                  <a:gd name="T3" fmla="*/ 471 h 471"/>
                  <a:gd name="T4" fmla="*/ 164 w 164"/>
                  <a:gd name="T5" fmla="*/ 471 h 471"/>
                  <a:gd name="T6" fmla="*/ 144 w 164"/>
                  <a:gd name="T7" fmla="*/ 40 h 471"/>
                  <a:gd name="T8" fmla="*/ 103 w 164"/>
                  <a:gd name="T9" fmla="*/ 184 h 471"/>
                  <a:gd name="T10" fmla="*/ 0 w 164"/>
                  <a:gd name="T11" fmla="*/ 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4" h="471">
                    <a:moveTo>
                      <a:pt x="0" y="0"/>
                    </a:moveTo>
                    <a:lnTo>
                      <a:pt x="103" y="471"/>
                    </a:lnTo>
                    <a:lnTo>
                      <a:pt x="164" y="471"/>
                    </a:lnTo>
                    <a:lnTo>
                      <a:pt x="144" y="40"/>
                    </a:lnTo>
                    <a:lnTo>
                      <a:pt x="103" y="18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1" name="Freeform 859"/>
              <p:cNvSpPr/>
              <p:nvPr/>
            </p:nvSpPr>
            <p:spPr bwMode="auto">
              <a:xfrm>
                <a:off x="5076825" y="4076701"/>
                <a:ext cx="517525" cy="627063"/>
              </a:xfrm>
              <a:custGeom>
                <a:avLst/>
                <a:gdLst>
                  <a:gd name="T0" fmla="*/ 207 w 298"/>
                  <a:gd name="T1" fmla="*/ 0 h 361"/>
                  <a:gd name="T2" fmla="*/ 0 w 298"/>
                  <a:gd name="T3" fmla="*/ 361 h 361"/>
                  <a:gd name="T4" fmla="*/ 298 w 298"/>
                  <a:gd name="T5" fmla="*/ 27 h 361"/>
                  <a:gd name="T6" fmla="*/ 292 w 298"/>
                  <a:gd name="T7" fmla="*/ 28 h 361"/>
                  <a:gd name="T8" fmla="*/ 207 w 298"/>
                  <a:gd name="T9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61">
                    <a:moveTo>
                      <a:pt x="207" y="0"/>
                    </a:moveTo>
                    <a:cubicBezTo>
                      <a:pt x="0" y="361"/>
                      <a:pt x="0" y="361"/>
                      <a:pt x="0" y="361"/>
                    </a:cubicBezTo>
                    <a:cubicBezTo>
                      <a:pt x="298" y="27"/>
                      <a:pt x="298" y="27"/>
                      <a:pt x="298" y="27"/>
                    </a:cubicBezTo>
                    <a:cubicBezTo>
                      <a:pt x="296" y="27"/>
                      <a:pt x="294" y="28"/>
                      <a:pt x="292" y="28"/>
                    </a:cubicBezTo>
                    <a:cubicBezTo>
                      <a:pt x="269" y="28"/>
                      <a:pt x="240" y="19"/>
                      <a:pt x="207" y="0"/>
                    </a:cubicBezTo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2" name="Freeform 860"/>
              <p:cNvSpPr/>
              <p:nvPr/>
            </p:nvSpPr>
            <p:spPr bwMode="auto">
              <a:xfrm>
                <a:off x="5435600" y="4059238"/>
                <a:ext cx="174625" cy="65088"/>
              </a:xfrm>
              <a:custGeom>
                <a:avLst/>
                <a:gdLst>
                  <a:gd name="T0" fmla="*/ 6 w 100"/>
                  <a:gd name="T1" fmla="*/ 0 h 38"/>
                  <a:gd name="T2" fmla="*/ 0 w 100"/>
                  <a:gd name="T3" fmla="*/ 10 h 38"/>
                  <a:gd name="T4" fmla="*/ 85 w 100"/>
                  <a:gd name="T5" fmla="*/ 38 h 38"/>
                  <a:gd name="T6" fmla="*/ 91 w 100"/>
                  <a:gd name="T7" fmla="*/ 37 h 38"/>
                  <a:gd name="T8" fmla="*/ 100 w 100"/>
                  <a:gd name="T9" fmla="*/ 28 h 38"/>
                  <a:gd name="T10" fmla="*/ 90 w 100"/>
                  <a:gd name="T11" fmla="*/ 29 h 38"/>
                  <a:gd name="T12" fmla="*/ 6 w 100"/>
                  <a:gd name="T13" fmla="*/ 0 h 38"/>
                  <a:gd name="T14" fmla="*/ 6 w 100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38">
                    <a:moveTo>
                      <a:pt x="6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33" y="29"/>
                      <a:pt x="62" y="38"/>
                      <a:pt x="85" y="38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97" y="28"/>
                      <a:pt x="93" y="29"/>
                      <a:pt x="90" y="29"/>
                    </a:cubicBezTo>
                    <a:cubicBezTo>
                      <a:pt x="63" y="29"/>
                      <a:pt x="19" y="1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3" name="Freeform 861"/>
              <p:cNvSpPr/>
              <p:nvPr/>
            </p:nvSpPr>
            <p:spPr bwMode="auto">
              <a:xfrm>
                <a:off x="5446713" y="4059238"/>
                <a:ext cx="163513" cy="49213"/>
              </a:xfrm>
              <a:custGeom>
                <a:avLst/>
                <a:gdLst>
                  <a:gd name="T0" fmla="*/ 0 w 94"/>
                  <a:gd name="T1" fmla="*/ 0 h 29"/>
                  <a:gd name="T2" fmla="*/ 0 w 94"/>
                  <a:gd name="T3" fmla="*/ 0 h 29"/>
                  <a:gd name="T4" fmla="*/ 0 w 94"/>
                  <a:gd name="T5" fmla="*/ 0 h 29"/>
                  <a:gd name="T6" fmla="*/ 84 w 94"/>
                  <a:gd name="T7" fmla="*/ 29 h 29"/>
                  <a:gd name="T8" fmla="*/ 94 w 94"/>
                  <a:gd name="T9" fmla="*/ 28 h 29"/>
                  <a:gd name="T10" fmla="*/ 94 w 94"/>
                  <a:gd name="T11" fmla="*/ 28 h 29"/>
                  <a:gd name="T12" fmla="*/ 0 w 94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2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14"/>
                      <a:pt x="57" y="29"/>
                      <a:pt x="84" y="29"/>
                    </a:cubicBezTo>
                    <a:cubicBezTo>
                      <a:pt x="87" y="29"/>
                      <a:pt x="91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4" name="Freeform 862"/>
              <p:cNvSpPr/>
              <p:nvPr/>
            </p:nvSpPr>
            <p:spPr bwMode="auto">
              <a:xfrm>
                <a:off x="3644900" y="4637088"/>
                <a:ext cx="560388" cy="360363"/>
              </a:xfrm>
              <a:custGeom>
                <a:avLst/>
                <a:gdLst>
                  <a:gd name="T0" fmla="*/ 269 w 322"/>
                  <a:gd name="T1" fmla="*/ 0 h 207"/>
                  <a:gd name="T2" fmla="*/ 224 w 322"/>
                  <a:gd name="T3" fmla="*/ 7 h 207"/>
                  <a:gd name="T4" fmla="*/ 220 w 322"/>
                  <a:gd name="T5" fmla="*/ 31 h 207"/>
                  <a:gd name="T6" fmla="*/ 151 w 322"/>
                  <a:gd name="T7" fmla="*/ 64 h 207"/>
                  <a:gd name="T8" fmla="*/ 113 w 322"/>
                  <a:gd name="T9" fmla="*/ 61 h 207"/>
                  <a:gd name="T10" fmla="*/ 0 w 322"/>
                  <a:gd name="T11" fmla="*/ 207 h 207"/>
                  <a:gd name="T12" fmla="*/ 149 w 322"/>
                  <a:gd name="T13" fmla="*/ 188 h 207"/>
                  <a:gd name="T14" fmla="*/ 322 w 322"/>
                  <a:gd name="T15" fmla="*/ 29 h 207"/>
                  <a:gd name="T16" fmla="*/ 269 w 322"/>
                  <a:gd name="T17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2" h="207">
                    <a:moveTo>
                      <a:pt x="269" y="0"/>
                    </a:moveTo>
                    <a:cubicBezTo>
                      <a:pt x="224" y="7"/>
                      <a:pt x="224" y="7"/>
                      <a:pt x="224" y="7"/>
                    </a:cubicBezTo>
                    <a:cubicBezTo>
                      <a:pt x="224" y="14"/>
                      <a:pt x="223" y="22"/>
                      <a:pt x="220" y="31"/>
                    </a:cubicBezTo>
                    <a:cubicBezTo>
                      <a:pt x="213" y="52"/>
                      <a:pt x="188" y="64"/>
                      <a:pt x="151" y="64"/>
                    </a:cubicBezTo>
                    <a:cubicBezTo>
                      <a:pt x="139" y="64"/>
                      <a:pt x="127" y="63"/>
                      <a:pt x="113" y="61"/>
                    </a:cubicBezTo>
                    <a:cubicBezTo>
                      <a:pt x="0" y="207"/>
                      <a:pt x="0" y="207"/>
                      <a:pt x="0" y="207"/>
                    </a:cubicBezTo>
                    <a:cubicBezTo>
                      <a:pt x="149" y="188"/>
                      <a:pt x="149" y="188"/>
                      <a:pt x="149" y="188"/>
                    </a:cubicBezTo>
                    <a:cubicBezTo>
                      <a:pt x="322" y="29"/>
                      <a:pt x="322" y="29"/>
                      <a:pt x="322" y="29"/>
                    </a:cubicBezTo>
                    <a:cubicBezTo>
                      <a:pt x="304" y="26"/>
                      <a:pt x="285" y="15"/>
                      <a:pt x="269" y="0"/>
                    </a:cubicBezTo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5" name="Freeform 863"/>
              <p:cNvSpPr/>
              <p:nvPr/>
            </p:nvSpPr>
            <p:spPr bwMode="auto">
              <a:xfrm>
                <a:off x="4113213" y="4625976"/>
                <a:ext cx="139700" cy="61913"/>
              </a:xfrm>
              <a:custGeom>
                <a:avLst/>
                <a:gdLst>
                  <a:gd name="T0" fmla="*/ 44 w 81"/>
                  <a:gd name="T1" fmla="*/ 0 h 35"/>
                  <a:gd name="T2" fmla="*/ 0 w 81"/>
                  <a:gd name="T3" fmla="*/ 6 h 35"/>
                  <a:gd name="T4" fmla="*/ 53 w 81"/>
                  <a:gd name="T5" fmla="*/ 35 h 35"/>
                  <a:gd name="T6" fmla="*/ 81 w 81"/>
                  <a:gd name="T7" fmla="*/ 9 h 35"/>
                  <a:gd name="T8" fmla="*/ 73 w 81"/>
                  <a:gd name="T9" fmla="*/ 11 h 35"/>
                  <a:gd name="T10" fmla="*/ 44 w 81"/>
                  <a:gd name="T11" fmla="*/ 0 h 35"/>
                  <a:gd name="T12" fmla="*/ 44 w 81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35">
                    <a:moveTo>
                      <a:pt x="44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6" y="21"/>
                      <a:pt x="35" y="32"/>
                      <a:pt x="53" y="35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78" y="11"/>
                      <a:pt x="76" y="11"/>
                      <a:pt x="73" y="11"/>
                    </a:cubicBezTo>
                    <a:cubicBezTo>
                      <a:pt x="64" y="11"/>
                      <a:pt x="55" y="6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6" name="Freeform 864"/>
              <p:cNvSpPr/>
              <p:nvPr/>
            </p:nvSpPr>
            <p:spPr bwMode="auto">
              <a:xfrm>
                <a:off x="4189413" y="4625976"/>
                <a:ext cx="76200" cy="19050"/>
              </a:xfrm>
              <a:custGeom>
                <a:avLst/>
                <a:gdLst>
                  <a:gd name="T0" fmla="*/ 0 w 44"/>
                  <a:gd name="T1" fmla="*/ 0 h 11"/>
                  <a:gd name="T2" fmla="*/ 0 w 44"/>
                  <a:gd name="T3" fmla="*/ 0 h 11"/>
                  <a:gd name="T4" fmla="*/ 0 w 44"/>
                  <a:gd name="T5" fmla="*/ 0 h 11"/>
                  <a:gd name="T6" fmla="*/ 29 w 44"/>
                  <a:gd name="T7" fmla="*/ 11 h 11"/>
                  <a:gd name="T8" fmla="*/ 37 w 44"/>
                  <a:gd name="T9" fmla="*/ 9 h 11"/>
                  <a:gd name="T10" fmla="*/ 44 w 44"/>
                  <a:gd name="T11" fmla="*/ 3 h 11"/>
                  <a:gd name="T12" fmla="*/ 0 w 44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6"/>
                      <a:pt x="20" y="11"/>
                      <a:pt x="29" y="11"/>
                    </a:cubicBezTo>
                    <a:cubicBezTo>
                      <a:pt x="32" y="11"/>
                      <a:pt x="34" y="11"/>
                      <a:pt x="37" y="9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7" name="Freeform 865"/>
              <p:cNvSpPr>
                <a:spLocks noEditPoints="1"/>
              </p:cNvSpPr>
              <p:nvPr/>
            </p:nvSpPr>
            <p:spPr bwMode="auto">
              <a:xfrm>
                <a:off x="3841750" y="4648201"/>
                <a:ext cx="192088" cy="100013"/>
              </a:xfrm>
              <a:custGeom>
                <a:avLst/>
                <a:gdLst>
                  <a:gd name="T0" fmla="*/ 69 w 111"/>
                  <a:gd name="T1" fmla="*/ 13 h 57"/>
                  <a:gd name="T2" fmla="*/ 34 w 111"/>
                  <a:gd name="T3" fmla="*/ 31 h 57"/>
                  <a:gd name="T4" fmla="*/ 41 w 111"/>
                  <a:gd name="T5" fmla="*/ 31 h 57"/>
                  <a:gd name="T6" fmla="*/ 52 w 111"/>
                  <a:gd name="T7" fmla="*/ 29 h 57"/>
                  <a:gd name="T8" fmla="*/ 69 w 111"/>
                  <a:gd name="T9" fmla="*/ 13 h 57"/>
                  <a:gd name="T10" fmla="*/ 111 w 111"/>
                  <a:gd name="T11" fmla="*/ 0 h 57"/>
                  <a:gd name="T12" fmla="*/ 88 w 111"/>
                  <a:gd name="T13" fmla="*/ 3 h 57"/>
                  <a:gd name="T14" fmla="*/ 88 w 111"/>
                  <a:gd name="T15" fmla="*/ 3 h 57"/>
                  <a:gd name="T16" fmla="*/ 86 w 111"/>
                  <a:gd name="T17" fmla="*/ 40 h 57"/>
                  <a:gd name="T18" fmla="*/ 37 w 111"/>
                  <a:gd name="T19" fmla="*/ 49 h 57"/>
                  <a:gd name="T20" fmla="*/ 7 w 111"/>
                  <a:gd name="T21" fmla="*/ 45 h 57"/>
                  <a:gd name="T22" fmla="*/ 7 w 111"/>
                  <a:gd name="T23" fmla="*/ 45 h 57"/>
                  <a:gd name="T24" fmla="*/ 0 w 111"/>
                  <a:gd name="T25" fmla="*/ 54 h 57"/>
                  <a:gd name="T26" fmla="*/ 38 w 111"/>
                  <a:gd name="T27" fmla="*/ 57 h 57"/>
                  <a:gd name="T28" fmla="*/ 107 w 111"/>
                  <a:gd name="T29" fmla="*/ 24 h 57"/>
                  <a:gd name="T30" fmla="*/ 111 w 111"/>
                  <a:gd name="T3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57">
                    <a:moveTo>
                      <a:pt x="69" y="13"/>
                    </a:moveTo>
                    <a:cubicBezTo>
                      <a:pt x="34" y="31"/>
                      <a:pt x="34" y="31"/>
                      <a:pt x="34" y="31"/>
                    </a:cubicBezTo>
                    <a:cubicBezTo>
                      <a:pt x="37" y="31"/>
                      <a:pt x="39" y="31"/>
                      <a:pt x="41" y="31"/>
                    </a:cubicBezTo>
                    <a:cubicBezTo>
                      <a:pt x="45" y="31"/>
                      <a:pt x="48" y="31"/>
                      <a:pt x="52" y="29"/>
                    </a:cubicBezTo>
                    <a:cubicBezTo>
                      <a:pt x="58" y="26"/>
                      <a:pt x="64" y="19"/>
                      <a:pt x="69" y="13"/>
                    </a:cubicBezTo>
                    <a:moveTo>
                      <a:pt x="111" y="0"/>
                    </a:moveTo>
                    <a:cubicBezTo>
                      <a:pt x="88" y="3"/>
                      <a:pt x="88" y="3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8" y="3"/>
                      <a:pt x="101" y="29"/>
                      <a:pt x="86" y="40"/>
                    </a:cubicBezTo>
                    <a:cubicBezTo>
                      <a:pt x="76" y="46"/>
                      <a:pt x="56" y="49"/>
                      <a:pt x="37" y="49"/>
                    </a:cubicBezTo>
                    <a:cubicBezTo>
                      <a:pt x="25" y="49"/>
                      <a:pt x="13" y="48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4" y="56"/>
                      <a:pt x="26" y="57"/>
                      <a:pt x="38" y="57"/>
                    </a:cubicBezTo>
                    <a:cubicBezTo>
                      <a:pt x="75" y="57"/>
                      <a:pt x="100" y="45"/>
                      <a:pt x="107" y="24"/>
                    </a:cubicBezTo>
                    <a:cubicBezTo>
                      <a:pt x="110" y="15"/>
                      <a:pt x="111" y="7"/>
                      <a:pt x="11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8" name="Freeform 866"/>
              <p:cNvSpPr/>
              <p:nvPr/>
            </p:nvSpPr>
            <p:spPr bwMode="auto">
              <a:xfrm>
                <a:off x="3852863" y="4654551"/>
                <a:ext cx="163513" cy="79375"/>
              </a:xfrm>
              <a:custGeom>
                <a:avLst/>
                <a:gdLst>
                  <a:gd name="T0" fmla="*/ 81 w 94"/>
                  <a:gd name="T1" fmla="*/ 0 h 46"/>
                  <a:gd name="T2" fmla="*/ 62 w 94"/>
                  <a:gd name="T3" fmla="*/ 10 h 46"/>
                  <a:gd name="T4" fmla="*/ 45 w 94"/>
                  <a:gd name="T5" fmla="*/ 26 h 46"/>
                  <a:gd name="T6" fmla="*/ 34 w 94"/>
                  <a:gd name="T7" fmla="*/ 28 h 46"/>
                  <a:gd name="T8" fmla="*/ 27 w 94"/>
                  <a:gd name="T9" fmla="*/ 28 h 46"/>
                  <a:gd name="T10" fmla="*/ 0 w 94"/>
                  <a:gd name="T11" fmla="*/ 42 h 46"/>
                  <a:gd name="T12" fmla="*/ 0 w 94"/>
                  <a:gd name="T13" fmla="*/ 42 h 46"/>
                  <a:gd name="T14" fmla="*/ 30 w 94"/>
                  <a:gd name="T15" fmla="*/ 46 h 46"/>
                  <a:gd name="T16" fmla="*/ 79 w 94"/>
                  <a:gd name="T17" fmla="*/ 37 h 46"/>
                  <a:gd name="T18" fmla="*/ 81 w 94"/>
                  <a:gd name="T19" fmla="*/ 0 h 46"/>
                  <a:gd name="T20" fmla="*/ 81 w 94"/>
                  <a:gd name="T2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46">
                    <a:moveTo>
                      <a:pt x="81" y="0"/>
                    </a:moveTo>
                    <a:cubicBezTo>
                      <a:pt x="62" y="10"/>
                      <a:pt x="62" y="10"/>
                      <a:pt x="62" y="10"/>
                    </a:cubicBezTo>
                    <a:cubicBezTo>
                      <a:pt x="57" y="16"/>
                      <a:pt x="51" y="23"/>
                      <a:pt x="45" y="26"/>
                    </a:cubicBezTo>
                    <a:cubicBezTo>
                      <a:pt x="41" y="28"/>
                      <a:pt x="38" y="28"/>
                      <a:pt x="34" y="28"/>
                    </a:cubicBezTo>
                    <a:cubicBezTo>
                      <a:pt x="32" y="28"/>
                      <a:pt x="30" y="28"/>
                      <a:pt x="27" y="28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6" y="45"/>
                      <a:pt x="18" y="46"/>
                      <a:pt x="30" y="46"/>
                    </a:cubicBezTo>
                    <a:cubicBezTo>
                      <a:pt x="49" y="46"/>
                      <a:pt x="69" y="43"/>
                      <a:pt x="79" y="37"/>
                    </a:cubicBezTo>
                    <a:cubicBezTo>
                      <a:pt x="94" y="26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9" name="Freeform 867"/>
              <p:cNvSpPr/>
              <p:nvPr/>
            </p:nvSpPr>
            <p:spPr bwMode="auto">
              <a:xfrm>
                <a:off x="4522788" y="3530601"/>
                <a:ext cx="161925" cy="334963"/>
              </a:xfrm>
              <a:custGeom>
                <a:avLst/>
                <a:gdLst>
                  <a:gd name="T0" fmla="*/ 0 w 102"/>
                  <a:gd name="T1" fmla="*/ 0 h 211"/>
                  <a:gd name="T2" fmla="*/ 42 w 102"/>
                  <a:gd name="T3" fmla="*/ 211 h 211"/>
                  <a:gd name="T4" fmla="*/ 102 w 102"/>
                  <a:gd name="T5" fmla="*/ 103 h 211"/>
                  <a:gd name="T6" fmla="*/ 0 w 102"/>
                  <a:gd name="T7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211">
                    <a:moveTo>
                      <a:pt x="0" y="0"/>
                    </a:moveTo>
                    <a:lnTo>
                      <a:pt x="42" y="211"/>
                    </a:lnTo>
                    <a:lnTo>
                      <a:pt x="102" y="10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0" name="Freeform 868"/>
              <p:cNvSpPr/>
              <p:nvPr/>
            </p:nvSpPr>
            <p:spPr bwMode="auto">
              <a:xfrm>
                <a:off x="4522788" y="3530601"/>
                <a:ext cx="161925" cy="334963"/>
              </a:xfrm>
              <a:custGeom>
                <a:avLst/>
                <a:gdLst>
                  <a:gd name="T0" fmla="*/ 0 w 102"/>
                  <a:gd name="T1" fmla="*/ 0 h 211"/>
                  <a:gd name="T2" fmla="*/ 42 w 102"/>
                  <a:gd name="T3" fmla="*/ 211 h 211"/>
                  <a:gd name="T4" fmla="*/ 102 w 102"/>
                  <a:gd name="T5" fmla="*/ 103 h 211"/>
                  <a:gd name="T6" fmla="*/ 0 w 102"/>
                  <a:gd name="T7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211">
                    <a:moveTo>
                      <a:pt x="0" y="0"/>
                    </a:moveTo>
                    <a:lnTo>
                      <a:pt x="42" y="211"/>
                    </a:lnTo>
                    <a:lnTo>
                      <a:pt x="102" y="10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1" name="Freeform 869"/>
              <p:cNvSpPr/>
              <p:nvPr/>
            </p:nvSpPr>
            <p:spPr bwMode="auto">
              <a:xfrm>
                <a:off x="1528763" y="3987801"/>
                <a:ext cx="463550" cy="488950"/>
              </a:xfrm>
              <a:custGeom>
                <a:avLst/>
                <a:gdLst>
                  <a:gd name="T0" fmla="*/ 206 w 267"/>
                  <a:gd name="T1" fmla="*/ 0 h 281"/>
                  <a:gd name="T2" fmla="*/ 0 w 267"/>
                  <a:gd name="T3" fmla="*/ 281 h 281"/>
                  <a:gd name="T4" fmla="*/ 267 w 267"/>
                  <a:gd name="T5" fmla="*/ 33 h 281"/>
                  <a:gd name="T6" fmla="*/ 262 w 267"/>
                  <a:gd name="T7" fmla="*/ 30 h 281"/>
                  <a:gd name="T8" fmla="*/ 247 w 267"/>
                  <a:gd name="T9" fmla="*/ 17 h 281"/>
                  <a:gd name="T10" fmla="*/ 206 w 267"/>
                  <a:gd name="T11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7" h="281">
                    <a:moveTo>
                      <a:pt x="206" y="0"/>
                    </a:moveTo>
                    <a:cubicBezTo>
                      <a:pt x="0" y="281"/>
                      <a:pt x="0" y="281"/>
                      <a:pt x="0" y="281"/>
                    </a:cubicBezTo>
                    <a:cubicBezTo>
                      <a:pt x="267" y="33"/>
                      <a:pt x="267" y="33"/>
                      <a:pt x="267" y="33"/>
                    </a:cubicBezTo>
                    <a:cubicBezTo>
                      <a:pt x="265" y="32"/>
                      <a:pt x="263" y="31"/>
                      <a:pt x="262" y="30"/>
                    </a:cubicBezTo>
                    <a:cubicBezTo>
                      <a:pt x="256" y="26"/>
                      <a:pt x="251" y="21"/>
                      <a:pt x="247" y="17"/>
                    </a:cubicBezTo>
                    <a:cubicBezTo>
                      <a:pt x="206" y="0"/>
                      <a:pt x="206" y="0"/>
                      <a:pt x="206" y="0"/>
                    </a:cubicBezTo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2" name="Freeform 870"/>
              <p:cNvSpPr/>
              <p:nvPr/>
            </p:nvSpPr>
            <p:spPr bwMode="auto">
              <a:xfrm>
                <a:off x="1957388" y="4016376"/>
                <a:ext cx="41275" cy="28575"/>
              </a:xfrm>
              <a:custGeom>
                <a:avLst/>
                <a:gdLst>
                  <a:gd name="T0" fmla="*/ 0 w 23"/>
                  <a:gd name="T1" fmla="*/ 0 h 16"/>
                  <a:gd name="T2" fmla="*/ 15 w 23"/>
                  <a:gd name="T3" fmla="*/ 13 h 16"/>
                  <a:gd name="T4" fmla="*/ 20 w 23"/>
                  <a:gd name="T5" fmla="*/ 16 h 16"/>
                  <a:gd name="T6" fmla="*/ 23 w 23"/>
                  <a:gd name="T7" fmla="*/ 13 h 16"/>
                  <a:gd name="T8" fmla="*/ 22 w 23"/>
                  <a:gd name="T9" fmla="*/ 13 h 16"/>
                  <a:gd name="T10" fmla="*/ 13 w 23"/>
                  <a:gd name="T11" fmla="*/ 5 h 16"/>
                  <a:gd name="T12" fmla="*/ 0 w 23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6">
                    <a:moveTo>
                      <a:pt x="0" y="0"/>
                    </a:moveTo>
                    <a:cubicBezTo>
                      <a:pt x="4" y="4"/>
                      <a:pt x="9" y="9"/>
                      <a:pt x="15" y="13"/>
                    </a:cubicBezTo>
                    <a:cubicBezTo>
                      <a:pt x="16" y="14"/>
                      <a:pt x="18" y="15"/>
                      <a:pt x="20" y="16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2" y="13"/>
                    </a:cubicBezTo>
                    <a:cubicBezTo>
                      <a:pt x="20" y="13"/>
                      <a:pt x="17" y="10"/>
                      <a:pt x="13" y="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3" name="Freeform 871"/>
              <p:cNvSpPr/>
              <p:nvPr/>
            </p:nvSpPr>
            <p:spPr bwMode="auto">
              <a:xfrm>
                <a:off x="1981200" y="4025901"/>
                <a:ext cx="22225" cy="12700"/>
              </a:xfrm>
              <a:custGeom>
                <a:avLst/>
                <a:gdLst>
                  <a:gd name="T0" fmla="*/ 0 w 13"/>
                  <a:gd name="T1" fmla="*/ 0 h 8"/>
                  <a:gd name="T2" fmla="*/ 9 w 13"/>
                  <a:gd name="T3" fmla="*/ 8 h 8"/>
                  <a:gd name="T4" fmla="*/ 10 w 13"/>
                  <a:gd name="T5" fmla="*/ 8 h 8"/>
                  <a:gd name="T6" fmla="*/ 13 w 13"/>
                  <a:gd name="T7" fmla="*/ 5 h 8"/>
                  <a:gd name="T8" fmla="*/ 0 w 1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0" y="0"/>
                    </a:moveTo>
                    <a:cubicBezTo>
                      <a:pt x="4" y="5"/>
                      <a:pt x="7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4" name="Freeform 872"/>
              <p:cNvSpPr/>
              <p:nvPr/>
            </p:nvSpPr>
            <p:spPr bwMode="auto">
              <a:xfrm>
                <a:off x="455613" y="4394201"/>
                <a:ext cx="358775" cy="636588"/>
              </a:xfrm>
              <a:custGeom>
                <a:avLst/>
                <a:gdLst>
                  <a:gd name="T0" fmla="*/ 14 w 206"/>
                  <a:gd name="T1" fmla="*/ 0 h 365"/>
                  <a:gd name="T2" fmla="*/ 0 w 206"/>
                  <a:gd name="T3" fmla="*/ 4 h 365"/>
                  <a:gd name="T4" fmla="*/ 75 w 206"/>
                  <a:gd name="T5" fmla="*/ 346 h 365"/>
                  <a:gd name="T6" fmla="*/ 206 w 206"/>
                  <a:gd name="T7" fmla="*/ 365 h 365"/>
                  <a:gd name="T8" fmla="*/ 202 w 206"/>
                  <a:gd name="T9" fmla="*/ 351 h 365"/>
                  <a:gd name="T10" fmla="*/ 198 w 206"/>
                  <a:gd name="T11" fmla="*/ 351 h 365"/>
                  <a:gd name="T12" fmla="*/ 169 w 206"/>
                  <a:gd name="T13" fmla="*/ 347 h 365"/>
                  <a:gd name="T14" fmla="*/ 178 w 206"/>
                  <a:gd name="T15" fmla="*/ 250 h 365"/>
                  <a:gd name="T16" fmla="*/ 135 w 206"/>
                  <a:gd name="T17" fmla="*/ 72 h 365"/>
                  <a:gd name="T18" fmla="*/ 114 w 206"/>
                  <a:gd name="T19" fmla="*/ 89 h 365"/>
                  <a:gd name="T20" fmla="*/ 107 w 206"/>
                  <a:gd name="T21" fmla="*/ 87 h 365"/>
                  <a:gd name="T22" fmla="*/ 112 w 206"/>
                  <a:gd name="T23" fmla="*/ 215 h 365"/>
                  <a:gd name="T24" fmla="*/ 19 w 206"/>
                  <a:gd name="T25" fmla="*/ 1 h 365"/>
                  <a:gd name="T26" fmla="*/ 14 w 206"/>
                  <a:gd name="T27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6" h="365">
                    <a:moveTo>
                      <a:pt x="14" y="0"/>
                    </a:moveTo>
                    <a:cubicBezTo>
                      <a:pt x="10" y="0"/>
                      <a:pt x="5" y="2"/>
                      <a:pt x="0" y="4"/>
                    </a:cubicBezTo>
                    <a:cubicBezTo>
                      <a:pt x="75" y="346"/>
                      <a:pt x="75" y="346"/>
                      <a:pt x="75" y="346"/>
                    </a:cubicBezTo>
                    <a:cubicBezTo>
                      <a:pt x="206" y="365"/>
                      <a:pt x="206" y="365"/>
                      <a:pt x="206" y="365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1" y="351"/>
                      <a:pt x="199" y="351"/>
                      <a:pt x="198" y="351"/>
                    </a:cubicBezTo>
                    <a:cubicBezTo>
                      <a:pt x="191" y="351"/>
                      <a:pt x="181" y="349"/>
                      <a:pt x="169" y="347"/>
                    </a:cubicBezTo>
                    <a:cubicBezTo>
                      <a:pt x="103" y="330"/>
                      <a:pt x="141" y="283"/>
                      <a:pt x="178" y="250"/>
                    </a:cubicBezTo>
                    <a:cubicBezTo>
                      <a:pt x="135" y="72"/>
                      <a:pt x="135" y="72"/>
                      <a:pt x="135" y="72"/>
                    </a:cubicBezTo>
                    <a:cubicBezTo>
                      <a:pt x="128" y="84"/>
                      <a:pt x="121" y="89"/>
                      <a:pt x="114" y="89"/>
                    </a:cubicBezTo>
                    <a:cubicBezTo>
                      <a:pt x="112" y="89"/>
                      <a:pt x="109" y="88"/>
                      <a:pt x="107" y="87"/>
                    </a:cubicBezTo>
                    <a:cubicBezTo>
                      <a:pt x="112" y="215"/>
                      <a:pt x="112" y="215"/>
                      <a:pt x="112" y="215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1"/>
                      <a:pt x="16" y="0"/>
                      <a:pt x="14" y="0"/>
                    </a:cubicBezTo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5" name="Freeform 873"/>
              <p:cNvSpPr>
                <a:spLocks noEditPoints="1"/>
              </p:cNvSpPr>
              <p:nvPr/>
            </p:nvSpPr>
            <p:spPr bwMode="auto">
              <a:xfrm>
                <a:off x="422275" y="4243388"/>
                <a:ext cx="268288" cy="306388"/>
              </a:xfrm>
              <a:custGeom>
                <a:avLst/>
                <a:gdLst>
                  <a:gd name="T0" fmla="*/ 120 w 154"/>
                  <a:gd name="T1" fmla="*/ 17 h 176"/>
                  <a:gd name="T2" fmla="*/ 126 w 154"/>
                  <a:gd name="T3" fmla="*/ 174 h 176"/>
                  <a:gd name="T4" fmla="*/ 133 w 154"/>
                  <a:gd name="T5" fmla="*/ 176 h 176"/>
                  <a:gd name="T6" fmla="*/ 154 w 154"/>
                  <a:gd name="T7" fmla="*/ 159 h 176"/>
                  <a:gd name="T8" fmla="*/ 120 w 154"/>
                  <a:gd name="T9" fmla="*/ 17 h 176"/>
                  <a:gd name="T10" fmla="*/ 0 w 154"/>
                  <a:gd name="T11" fmla="*/ 0 h 176"/>
                  <a:gd name="T12" fmla="*/ 19 w 154"/>
                  <a:gd name="T13" fmla="*/ 91 h 176"/>
                  <a:gd name="T14" fmla="*/ 33 w 154"/>
                  <a:gd name="T15" fmla="*/ 87 h 176"/>
                  <a:gd name="T16" fmla="*/ 38 w 154"/>
                  <a:gd name="T17" fmla="*/ 88 h 176"/>
                  <a:gd name="T18" fmla="*/ 0 w 154"/>
                  <a:gd name="T19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76">
                    <a:moveTo>
                      <a:pt x="120" y="17"/>
                    </a:moveTo>
                    <a:cubicBezTo>
                      <a:pt x="126" y="174"/>
                      <a:pt x="126" y="174"/>
                      <a:pt x="126" y="174"/>
                    </a:cubicBezTo>
                    <a:cubicBezTo>
                      <a:pt x="128" y="175"/>
                      <a:pt x="131" y="176"/>
                      <a:pt x="133" y="176"/>
                    </a:cubicBezTo>
                    <a:cubicBezTo>
                      <a:pt x="140" y="176"/>
                      <a:pt x="147" y="171"/>
                      <a:pt x="154" y="159"/>
                    </a:cubicBezTo>
                    <a:cubicBezTo>
                      <a:pt x="120" y="17"/>
                      <a:pt x="120" y="17"/>
                      <a:pt x="120" y="17"/>
                    </a:cubicBezTo>
                    <a:moveTo>
                      <a:pt x="0" y="0"/>
                    </a:moveTo>
                    <a:cubicBezTo>
                      <a:pt x="19" y="91"/>
                      <a:pt x="19" y="91"/>
                      <a:pt x="19" y="91"/>
                    </a:cubicBezTo>
                    <a:cubicBezTo>
                      <a:pt x="24" y="89"/>
                      <a:pt x="29" y="87"/>
                      <a:pt x="33" y="87"/>
                    </a:cubicBezTo>
                    <a:cubicBezTo>
                      <a:pt x="35" y="87"/>
                      <a:pt x="36" y="88"/>
                      <a:pt x="38" y="8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6" name="Freeform 874"/>
              <p:cNvSpPr/>
              <p:nvPr/>
            </p:nvSpPr>
            <p:spPr bwMode="auto">
              <a:xfrm>
                <a:off x="635000" y="4829176"/>
                <a:ext cx="171450" cy="176213"/>
              </a:xfrm>
              <a:custGeom>
                <a:avLst/>
                <a:gdLst>
                  <a:gd name="T0" fmla="*/ 75 w 99"/>
                  <a:gd name="T1" fmla="*/ 0 h 101"/>
                  <a:gd name="T2" fmla="*/ 66 w 99"/>
                  <a:gd name="T3" fmla="*/ 97 h 101"/>
                  <a:gd name="T4" fmla="*/ 95 w 99"/>
                  <a:gd name="T5" fmla="*/ 101 h 101"/>
                  <a:gd name="T6" fmla="*/ 99 w 99"/>
                  <a:gd name="T7" fmla="*/ 101 h 101"/>
                  <a:gd name="T8" fmla="*/ 75 w 99"/>
                  <a:gd name="T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01">
                    <a:moveTo>
                      <a:pt x="75" y="0"/>
                    </a:moveTo>
                    <a:cubicBezTo>
                      <a:pt x="38" y="33"/>
                      <a:pt x="0" y="80"/>
                      <a:pt x="66" y="97"/>
                    </a:cubicBezTo>
                    <a:cubicBezTo>
                      <a:pt x="78" y="99"/>
                      <a:pt x="88" y="101"/>
                      <a:pt x="95" y="101"/>
                    </a:cubicBezTo>
                    <a:cubicBezTo>
                      <a:pt x="96" y="101"/>
                      <a:pt x="98" y="101"/>
                      <a:pt x="99" y="101"/>
                    </a:cubicBezTo>
                    <a:cubicBezTo>
                      <a:pt x="75" y="0"/>
                      <a:pt x="75" y="0"/>
                      <a:pt x="7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7" name="Freeform 875"/>
              <p:cNvSpPr/>
              <p:nvPr/>
            </p:nvSpPr>
            <p:spPr bwMode="auto">
              <a:xfrm>
                <a:off x="1725613" y="4476751"/>
                <a:ext cx="455613" cy="554038"/>
              </a:xfrm>
              <a:custGeom>
                <a:avLst/>
                <a:gdLst>
                  <a:gd name="T0" fmla="*/ 287 w 287"/>
                  <a:gd name="T1" fmla="*/ 0 h 349"/>
                  <a:gd name="T2" fmla="*/ 61 w 287"/>
                  <a:gd name="T3" fmla="*/ 246 h 349"/>
                  <a:gd name="T4" fmla="*/ 2 w 287"/>
                  <a:gd name="T5" fmla="*/ 88 h 349"/>
                  <a:gd name="T6" fmla="*/ 0 w 287"/>
                  <a:gd name="T7" fmla="*/ 90 h 349"/>
                  <a:gd name="T8" fmla="*/ 0 w 287"/>
                  <a:gd name="T9" fmla="*/ 349 h 349"/>
                  <a:gd name="T10" fmla="*/ 102 w 287"/>
                  <a:gd name="T11" fmla="*/ 328 h 349"/>
                  <a:gd name="T12" fmla="*/ 287 w 287"/>
                  <a:gd name="T13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7" h="349">
                    <a:moveTo>
                      <a:pt x="287" y="0"/>
                    </a:moveTo>
                    <a:lnTo>
                      <a:pt x="61" y="246"/>
                    </a:lnTo>
                    <a:lnTo>
                      <a:pt x="2" y="88"/>
                    </a:lnTo>
                    <a:lnTo>
                      <a:pt x="0" y="90"/>
                    </a:lnTo>
                    <a:lnTo>
                      <a:pt x="0" y="349"/>
                    </a:lnTo>
                    <a:lnTo>
                      <a:pt x="102" y="328"/>
                    </a:lnTo>
                    <a:lnTo>
                      <a:pt x="287" y="0"/>
                    </a:lnTo>
                    <a:close/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8" name="Freeform 876"/>
              <p:cNvSpPr/>
              <p:nvPr/>
            </p:nvSpPr>
            <p:spPr bwMode="auto">
              <a:xfrm>
                <a:off x="1725613" y="4476751"/>
                <a:ext cx="455613" cy="554038"/>
              </a:xfrm>
              <a:custGeom>
                <a:avLst/>
                <a:gdLst>
                  <a:gd name="T0" fmla="*/ 287 w 287"/>
                  <a:gd name="T1" fmla="*/ 0 h 349"/>
                  <a:gd name="T2" fmla="*/ 61 w 287"/>
                  <a:gd name="T3" fmla="*/ 246 h 349"/>
                  <a:gd name="T4" fmla="*/ 2 w 287"/>
                  <a:gd name="T5" fmla="*/ 88 h 349"/>
                  <a:gd name="T6" fmla="*/ 0 w 287"/>
                  <a:gd name="T7" fmla="*/ 90 h 349"/>
                  <a:gd name="T8" fmla="*/ 0 w 287"/>
                  <a:gd name="T9" fmla="*/ 349 h 349"/>
                  <a:gd name="T10" fmla="*/ 102 w 287"/>
                  <a:gd name="T11" fmla="*/ 328 h 349"/>
                  <a:gd name="T12" fmla="*/ 287 w 287"/>
                  <a:gd name="T13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7" h="349">
                    <a:moveTo>
                      <a:pt x="287" y="0"/>
                    </a:moveTo>
                    <a:lnTo>
                      <a:pt x="61" y="246"/>
                    </a:lnTo>
                    <a:lnTo>
                      <a:pt x="2" y="88"/>
                    </a:lnTo>
                    <a:lnTo>
                      <a:pt x="0" y="90"/>
                    </a:lnTo>
                    <a:lnTo>
                      <a:pt x="0" y="349"/>
                    </a:lnTo>
                    <a:lnTo>
                      <a:pt x="102" y="328"/>
                    </a:lnTo>
                    <a:lnTo>
                      <a:pt x="28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9" name="Freeform 877"/>
              <p:cNvSpPr/>
              <p:nvPr/>
            </p:nvSpPr>
            <p:spPr bwMode="auto">
              <a:xfrm>
                <a:off x="1725613" y="4605338"/>
                <a:ext cx="3175" cy="14288"/>
              </a:xfrm>
              <a:custGeom>
                <a:avLst/>
                <a:gdLst>
                  <a:gd name="T0" fmla="*/ 0 w 2"/>
                  <a:gd name="T1" fmla="*/ 0 h 9"/>
                  <a:gd name="T2" fmla="*/ 0 w 2"/>
                  <a:gd name="T3" fmla="*/ 9 h 9"/>
                  <a:gd name="T4" fmla="*/ 2 w 2"/>
                  <a:gd name="T5" fmla="*/ 7 h 9"/>
                  <a:gd name="T6" fmla="*/ 0 w 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lnTo>
                      <a:pt x="0" y="9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E37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0" name="Freeform 878"/>
              <p:cNvSpPr/>
              <p:nvPr/>
            </p:nvSpPr>
            <p:spPr bwMode="auto">
              <a:xfrm>
                <a:off x="1725613" y="4605338"/>
                <a:ext cx="3175" cy="14288"/>
              </a:xfrm>
              <a:custGeom>
                <a:avLst/>
                <a:gdLst>
                  <a:gd name="T0" fmla="*/ 0 w 2"/>
                  <a:gd name="T1" fmla="*/ 0 h 9"/>
                  <a:gd name="T2" fmla="*/ 0 w 2"/>
                  <a:gd name="T3" fmla="*/ 9 h 9"/>
                  <a:gd name="T4" fmla="*/ 2 w 2"/>
                  <a:gd name="T5" fmla="*/ 7 h 9"/>
                  <a:gd name="T6" fmla="*/ 0 w 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lnTo>
                      <a:pt x="0" y="9"/>
                    </a:lnTo>
                    <a:lnTo>
                      <a:pt x="2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1" name="Freeform 879"/>
              <p:cNvSpPr/>
              <p:nvPr/>
            </p:nvSpPr>
            <p:spPr bwMode="auto">
              <a:xfrm>
                <a:off x="10834688" y="4473576"/>
                <a:ext cx="423863" cy="425450"/>
              </a:xfrm>
              <a:custGeom>
                <a:avLst/>
                <a:gdLst>
                  <a:gd name="T0" fmla="*/ 163 w 244"/>
                  <a:gd name="T1" fmla="*/ 0 h 245"/>
                  <a:gd name="T2" fmla="*/ 151 w 244"/>
                  <a:gd name="T3" fmla="*/ 3 h 245"/>
                  <a:gd name="T4" fmla="*/ 131 w 244"/>
                  <a:gd name="T5" fmla="*/ 189 h 245"/>
                  <a:gd name="T6" fmla="*/ 19 w 244"/>
                  <a:gd name="T7" fmla="*/ 76 h 245"/>
                  <a:gd name="T8" fmla="*/ 9 w 244"/>
                  <a:gd name="T9" fmla="*/ 169 h 245"/>
                  <a:gd name="T10" fmla="*/ 1 w 244"/>
                  <a:gd name="T11" fmla="*/ 236 h 245"/>
                  <a:gd name="T12" fmla="*/ 0 w 244"/>
                  <a:gd name="T13" fmla="*/ 245 h 245"/>
                  <a:gd name="T14" fmla="*/ 244 w 244"/>
                  <a:gd name="T15" fmla="*/ 245 h 245"/>
                  <a:gd name="T16" fmla="*/ 163 w 244"/>
                  <a:gd name="T17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245">
                    <a:moveTo>
                      <a:pt x="163" y="0"/>
                    </a:moveTo>
                    <a:cubicBezTo>
                      <a:pt x="159" y="2"/>
                      <a:pt x="155" y="3"/>
                      <a:pt x="151" y="3"/>
                    </a:cubicBezTo>
                    <a:cubicBezTo>
                      <a:pt x="131" y="189"/>
                      <a:pt x="131" y="189"/>
                      <a:pt x="131" y="189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9" y="169"/>
                      <a:pt x="9" y="169"/>
                      <a:pt x="9" y="169"/>
                    </a:cubicBezTo>
                    <a:cubicBezTo>
                      <a:pt x="43" y="180"/>
                      <a:pt x="34" y="213"/>
                      <a:pt x="1" y="236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244" y="245"/>
                      <a:pt x="244" y="245"/>
                      <a:pt x="244" y="245"/>
                    </a:cubicBezTo>
                    <a:cubicBezTo>
                      <a:pt x="163" y="0"/>
                      <a:pt x="163" y="0"/>
                      <a:pt x="163" y="0"/>
                    </a:cubicBezTo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2" name="Freeform 880"/>
              <p:cNvSpPr/>
              <p:nvPr/>
            </p:nvSpPr>
            <p:spPr bwMode="auto">
              <a:xfrm>
                <a:off x="10836275" y="4767263"/>
                <a:ext cx="73025" cy="115888"/>
              </a:xfrm>
              <a:custGeom>
                <a:avLst/>
                <a:gdLst>
                  <a:gd name="T0" fmla="*/ 8 w 42"/>
                  <a:gd name="T1" fmla="*/ 0 h 67"/>
                  <a:gd name="T2" fmla="*/ 0 w 42"/>
                  <a:gd name="T3" fmla="*/ 67 h 67"/>
                  <a:gd name="T4" fmla="*/ 8 w 42"/>
                  <a:gd name="T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67">
                    <a:moveTo>
                      <a:pt x="8" y="0"/>
                    </a:moveTo>
                    <a:cubicBezTo>
                      <a:pt x="0" y="67"/>
                      <a:pt x="0" y="67"/>
                      <a:pt x="0" y="67"/>
                    </a:cubicBezTo>
                    <a:cubicBezTo>
                      <a:pt x="33" y="44"/>
                      <a:pt x="42" y="11"/>
                      <a:pt x="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3" name="Freeform 881"/>
              <p:cNvSpPr/>
              <p:nvPr/>
            </p:nvSpPr>
            <p:spPr bwMode="auto">
              <a:xfrm>
                <a:off x="11096625" y="4429126"/>
                <a:ext cx="20638" cy="49213"/>
              </a:xfrm>
              <a:custGeom>
                <a:avLst/>
                <a:gdLst>
                  <a:gd name="T0" fmla="*/ 3 w 12"/>
                  <a:gd name="T1" fmla="*/ 0 h 28"/>
                  <a:gd name="T2" fmla="*/ 3 w 12"/>
                  <a:gd name="T3" fmla="*/ 0 h 28"/>
                  <a:gd name="T4" fmla="*/ 3 w 12"/>
                  <a:gd name="T5" fmla="*/ 0 h 28"/>
                  <a:gd name="T6" fmla="*/ 0 w 12"/>
                  <a:gd name="T7" fmla="*/ 28 h 28"/>
                  <a:gd name="T8" fmla="*/ 12 w 12"/>
                  <a:gd name="T9" fmla="*/ 25 h 28"/>
                  <a:gd name="T10" fmla="*/ 3 w 12"/>
                  <a:gd name="T1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4" y="28"/>
                      <a:pt x="8" y="27"/>
                      <a:pt x="12" y="2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/>
          </p:nvGrpSpPr>
          <p:grpSpPr>
            <a:xfrm>
              <a:off x="5916385" y="5012410"/>
              <a:ext cx="6613071" cy="2041534"/>
              <a:chOff x="-76200" y="1552576"/>
              <a:chExt cx="12336463" cy="3808413"/>
            </a:xfrm>
          </p:grpSpPr>
          <p:grpSp>
            <p:nvGrpSpPr>
              <p:cNvPr id="1018" name="Group 209"/>
              <p:cNvGrpSpPr/>
              <p:nvPr/>
            </p:nvGrpSpPr>
            <p:grpSpPr bwMode="auto">
              <a:xfrm>
                <a:off x="-76200" y="1628776"/>
                <a:ext cx="12336463" cy="3732213"/>
                <a:chOff x="-48" y="1026"/>
                <a:chExt cx="7771" cy="2351"/>
              </a:xfrm>
            </p:grpSpPr>
            <p:sp>
              <p:nvSpPr>
                <p:cNvPr id="1691" name="Freeform 9"/>
                <p:cNvSpPr/>
                <p:nvPr/>
              </p:nvSpPr>
              <p:spPr bwMode="auto">
                <a:xfrm>
                  <a:off x="6373" y="1920"/>
                  <a:ext cx="404" cy="515"/>
                </a:xfrm>
                <a:custGeom>
                  <a:avLst/>
                  <a:gdLst>
                    <a:gd name="T0" fmla="*/ 88 w 369"/>
                    <a:gd name="T1" fmla="*/ 157 h 469"/>
                    <a:gd name="T2" fmla="*/ 141 w 369"/>
                    <a:gd name="T3" fmla="*/ 26 h 469"/>
                    <a:gd name="T4" fmla="*/ 229 w 369"/>
                    <a:gd name="T5" fmla="*/ 78 h 469"/>
                    <a:gd name="T6" fmla="*/ 369 w 369"/>
                    <a:gd name="T7" fmla="*/ 130 h 469"/>
                    <a:gd name="T8" fmla="*/ 281 w 369"/>
                    <a:gd name="T9" fmla="*/ 235 h 469"/>
                    <a:gd name="T10" fmla="*/ 141 w 369"/>
                    <a:gd name="T11" fmla="*/ 287 h 469"/>
                    <a:gd name="T12" fmla="*/ 229 w 369"/>
                    <a:gd name="T13" fmla="*/ 469 h 469"/>
                    <a:gd name="T14" fmla="*/ 88 w 369"/>
                    <a:gd name="T15" fmla="*/ 339 h 469"/>
                    <a:gd name="T16" fmla="*/ 88 w 369"/>
                    <a:gd name="T17" fmla="*/ 157 h 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9" h="469">
                      <a:moveTo>
                        <a:pt x="88" y="157"/>
                      </a:moveTo>
                      <a:cubicBezTo>
                        <a:pt x="88" y="157"/>
                        <a:pt x="70" y="52"/>
                        <a:pt x="141" y="26"/>
                      </a:cubicBezTo>
                      <a:cubicBezTo>
                        <a:pt x="211" y="0"/>
                        <a:pt x="176" y="104"/>
                        <a:pt x="229" y="78"/>
                      </a:cubicBezTo>
                      <a:cubicBezTo>
                        <a:pt x="281" y="52"/>
                        <a:pt x="369" y="130"/>
                        <a:pt x="369" y="130"/>
                      </a:cubicBezTo>
                      <a:cubicBezTo>
                        <a:pt x="369" y="130"/>
                        <a:pt x="369" y="208"/>
                        <a:pt x="281" y="235"/>
                      </a:cubicBezTo>
                      <a:cubicBezTo>
                        <a:pt x="193" y="261"/>
                        <a:pt x="88" y="261"/>
                        <a:pt x="141" y="287"/>
                      </a:cubicBezTo>
                      <a:cubicBezTo>
                        <a:pt x="193" y="313"/>
                        <a:pt x="281" y="469"/>
                        <a:pt x="229" y="469"/>
                      </a:cubicBezTo>
                      <a:cubicBezTo>
                        <a:pt x="176" y="469"/>
                        <a:pt x="176" y="391"/>
                        <a:pt x="88" y="339"/>
                      </a:cubicBezTo>
                      <a:cubicBezTo>
                        <a:pt x="0" y="287"/>
                        <a:pt x="17" y="208"/>
                        <a:pt x="88" y="157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2" name="Freeform 10"/>
                <p:cNvSpPr/>
                <p:nvPr/>
              </p:nvSpPr>
              <p:spPr bwMode="auto">
                <a:xfrm>
                  <a:off x="6835" y="2034"/>
                  <a:ext cx="560" cy="429"/>
                </a:xfrm>
                <a:custGeom>
                  <a:avLst/>
                  <a:gdLst>
                    <a:gd name="T0" fmla="*/ 159 w 511"/>
                    <a:gd name="T1" fmla="*/ 53 h 391"/>
                    <a:gd name="T2" fmla="*/ 71 w 511"/>
                    <a:gd name="T3" fmla="*/ 183 h 391"/>
                    <a:gd name="T4" fmla="*/ 106 w 511"/>
                    <a:gd name="T5" fmla="*/ 339 h 391"/>
                    <a:gd name="T6" fmla="*/ 264 w 511"/>
                    <a:gd name="T7" fmla="*/ 209 h 391"/>
                    <a:gd name="T8" fmla="*/ 405 w 511"/>
                    <a:gd name="T9" fmla="*/ 261 h 391"/>
                    <a:gd name="T10" fmla="*/ 370 w 511"/>
                    <a:gd name="T11" fmla="*/ 26 h 391"/>
                    <a:gd name="T12" fmla="*/ 159 w 511"/>
                    <a:gd name="T13" fmla="*/ 53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1" h="391">
                      <a:moveTo>
                        <a:pt x="159" y="53"/>
                      </a:moveTo>
                      <a:cubicBezTo>
                        <a:pt x="159" y="53"/>
                        <a:pt x="0" y="131"/>
                        <a:pt x="71" y="183"/>
                      </a:cubicBezTo>
                      <a:cubicBezTo>
                        <a:pt x="141" y="235"/>
                        <a:pt x="0" y="391"/>
                        <a:pt x="106" y="339"/>
                      </a:cubicBezTo>
                      <a:cubicBezTo>
                        <a:pt x="212" y="287"/>
                        <a:pt x="194" y="209"/>
                        <a:pt x="264" y="209"/>
                      </a:cubicBezTo>
                      <a:cubicBezTo>
                        <a:pt x="335" y="209"/>
                        <a:pt x="405" y="365"/>
                        <a:pt x="405" y="261"/>
                      </a:cubicBezTo>
                      <a:cubicBezTo>
                        <a:pt x="405" y="157"/>
                        <a:pt x="511" y="0"/>
                        <a:pt x="370" y="26"/>
                      </a:cubicBezTo>
                      <a:cubicBezTo>
                        <a:pt x="229" y="53"/>
                        <a:pt x="159" y="53"/>
                        <a:pt x="159" y="5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3" name="Freeform 11"/>
                <p:cNvSpPr/>
                <p:nvPr/>
              </p:nvSpPr>
              <p:spPr bwMode="auto">
                <a:xfrm>
                  <a:off x="6817" y="2520"/>
                  <a:ext cx="366" cy="343"/>
                </a:xfrm>
                <a:custGeom>
                  <a:avLst/>
                  <a:gdLst>
                    <a:gd name="T0" fmla="*/ 105 w 334"/>
                    <a:gd name="T1" fmla="*/ 52 h 312"/>
                    <a:gd name="T2" fmla="*/ 53 w 334"/>
                    <a:gd name="T3" fmla="*/ 156 h 312"/>
                    <a:gd name="T4" fmla="*/ 158 w 334"/>
                    <a:gd name="T5" fmla="*/ 260 h 312"/>
                    <a:gd name="T6" fmla="*/ 264 w 334"/>
                    <a:gd name="T7" fmla="*/ 156 h 312"/>
                    <a:gd name="T8" fmla="*/ 105 w 334"/>
                    <a:gd name="T9" fmla="*/ 52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4" h="312">
                      <a:moveTo>
                        <a:pt x="105" y="52"/>
                      </a:moveTo>
                      <a:cubicBezTo>
                        <a:pt x="105" y="52"/>
                        <a:pt x="0" y="156"/>
                        <a:pt x="53" y="156"/>
                      </a:cubicBezTo>
                      <a:cubicBezTo>
                        <a:pt x="105" y="156"/>
                        <a:pt x="105" y="312"/>
                        <a:pt x="158" y="260"/>
                      </a:cubicBezTo>
                      <a:cubicBezTo>
                        <a:pt x="211" y="208"/>
                        <a:pt x="334" y="260"/>
                        <a:pt x="264" y="156"/>
                      </a:cubicBezTo>
                      <a:cubicBezTo>
                        <a:pt x="193" y="52"/>
                        <a:pt x="176" y="0"/>
                        <a:pt x="105" y="5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4" name="Freeform 12"/>
                <p:cNvSpPr/>
                <p:nvPr/>
              </p:nvSpPr>
              <p:spPr bwMode="auto">
                <a:xfrm>
                  <a:off x="6546" y="2948"/>
                  <a:ext cx="348" cy="201"/>
                </a:xfrm>
                <a:custGeom>
                  <a:avLst/>
                  <a:gdLst>
                    <a:gd name="T0" fmla="*/ 194 w 317"/>
                    <a:gd name="T1" fmla="*/ 52 h 183"/>
                    <a:gd name="T2" fmla="*/ 53 w 317"/>
                    <a:gd name="T3" fmla="*/ 78 h 183"/>
                    <a:gd name="T4" fmla="*/ 88 w 317"/>
                    <a:gd name="T5" fmla="*/ 156 h 183"/>
                    <a:gd name="T6" fmla="*/ 229 w 317"/>
                    <a:gd name="T7" fmla="*/ 130 h 183"/>
                    <a:gd name="T8" fmla="*/ 194 w 317"/>
                    <a:gd name="T9" fmla="*/ 5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7" h="183">
                      <a:moveTo>
                        <a:pt x="194" y="52"/>
                      </a:moveTo>
                      <a:cubicBezTo>
                        <a:pt x="194" y="52"/>
                        <a:pt x="18" y="0"/>
                        <a:pt x="53" y="78"/>
                      </a:cubicBezTo>
                      <a:cubicBezTo>
                        <a:pt x="88" y="156"/>
                        <a:pt x="0" y="130"/>
                        <a:pt x="88" y="156"/>
                      </a:cubicBezTo>
                      <a:cubicBezTo>
                        <a:pt x="176" y="183"/>
                        <a:pt x="159" y="156"/>
                        <a:pt x="229" y="130"/>
                      </a:cubicBezTo>
                      <a:cubicBezTo>
                        <a:pt x="300" y="104"/>
                        <a:pt x="317" y="26"/>
                        <a:pt x="194" y="5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5" name="Freeform 13"/>
                <p:cNvSpPr/>
                <p:nvPr/>
              </p:nvSpPr>
              <p:spPr bwMode="auto">
                <a:xfrm>
                  <a:off x="6006" y="2349"/>
                  <a:ext cx="444" cy="285"/>
                </a:xfrm>
                <a:custGeom>
                  <a:avLst/>
                  <a:gdLst>
                    <a:gd name="T0" fmla="*/ 71 w 405"/>
                    <a:gd name="T1" fmla="*/ 130 h 260"/>
                    <a:gd name="T2" fmla="*/ 124 w 405"/>
                    <a:gd name="T3" fmla="*/ 0 h 260"/>
                    <a:gd name="T4" fmla="*/ 247 w 405"/>
                    <a:gd name="T5" fmla="*/ 52 h 260"/>
                    <a:gd name="T6" fmla="*/ 317 w 405"/>
                    <a:gd name="T7" fmla="*/ 182 h 260"/>
                    <a:gd name="T8" fmla="*/ 176 w 405"/>
                    <a:gd name="T9" fmla="*/ 260 h 260"/>
                    <a:gd name="T10" fmla="*/ 71 w 405"/>
                    <a:gd name="T11" fmla="*/ 130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05" h="260">
                      <a:moveTo>
                        <a:pt x="71" y="130"/>
                      </a:moveTo>
                      <a:cubicBezTo>
                        <a:pt x="124" y="0"/>
                        <a:pt x="124" y="0"/>
                        <a:pt x="124" y="0"/>
                      </a:cubicBezTo>
                      <a:cubicBezTo>
                        <a:pt x="124" y="0"/>
                        <a:pt x="141" y="52"/>
                        <a:pt x="247" y="52"/>
                      </a:cubicBezTo>
                      <a:cubicBezTo>
                        <a:pt x="352" y="52"/>
                        <a:pt x="405" y="156"/>
                        <a:pt x="317" y="182"/>
                      </a:cubicBezTo>
                      <a:cubicBezTo>
                        <a:pt x="229" y="208"/>
                        <a:pt x="229" y="260"/>
                        <a:pt x="176" y="260"/>
                      </a:cubicBezTo>
                      <a:cubicBezTo>
                        <a:pt x="124" y="260"/>
                        <a:pt x="0" y="156"/>
                        <a:pt x="71" y="13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6" name="Freeform 14"/>
                <p:cNvSpPr/>
                <p:nvPr/>
              </p:nvSpPr>
              <p:spPr bwMode="auto">
                <a:xfrm>
                  <a:off x="5274" y="2349"/>
                  <a:ext cx="366" cy="371"/>
                </a:xfrm>
                <a:custGeom>
                  <a:avLst/>
                  <a:gdLst>
                    <a:gd name="T0" fmla="*/ 158 w 334"/>
                    <a:gd name="T1" fmla="*/ 26 h 338"/>
                    <a:gd name="T2" fmla="*/ 281 w 334"/>
                    <a:gd name="T3" fmla="*/ 104 h 338"/>
                    <a:gd name="T4" fmla="*/ 264 w 334"/>
                    <a:gd name="T5" fmla="*/ 312 h 338"/>
                    <a:gd name="T6" fmla="*/ 88 w 334"/>
                    <a:gd name="T7" fmla="*/ 260 h 338"/>
                    <a:gd name="T8" fmla="*/ 158 w 334"/>
                    <a:gd name="T9" fmla="*/ 26 h 3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4" h="338">
                      <a:moveTo>
                        <a:pt x="158" y="26"/>
                      </a:moveTo>
                      <a:cubicBezTo>
                        <a:pt x="158" y="26"/>
                        <a:pt x="334" y="0"/>
                        <a:pt x="281" y="104"/>
                      </a:cubicBezTo>
                      <a:cubicBezTo>
                        <a:pt x="228" y="208"/>
                        <a:pt x="334" y="312"/>
                        <a:pt x="264" y="312"/>
                      </a:cubicBezTo>
                      <a:cubicBezTo>
                        <a:pt x="193" y="312"/>
                        <a:pt x="158" y="338"/>
                        <a:pt x="88" y="260"/>
                      </a:cubicBezTo>
                      <a:cubicBezTo>
                        <a:pt x="17" y="182"/>
                        <a:pt x="0" y="78"/>
                        <a:pt x="158" y="2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7" name="Freeform 15"/>
                <p:cNvSpPr/>
                <p:nvPr/>
              </p:nvSpPr>
              <p:spPr bwMode="auto">
                <a:xfrm>
                  <a:off x="5428" y="2691"/>
                  <a:ext cx="270" cy="428"/>
                </a:xfrm>
                <a:custGeom>
                  <a:avLst/>
                  <a:gdLst>
                    <a:gd name="T0" fmla="*/ 141 w 247"/>
                    <a:gd name="T1" fmla="*/ 104 h 390"/>
                    <a:gd name="T2" fmla="*/ 36 w 247"/>
                    <a:gd name="T3" fmla="*/ 156 h 390"/>
                    <a:gd name="T4" fmla="*/ 176 w 247"/>
                    <a:gd name="T5" fmla="*/ 286 h 390"/>
                    <a:gd name="T6" fmla="*/ 141 w 247"/>
                    <a:gd name="T7" fmla="*/ 104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7" h="390">
                      <a:moveTo>
                        <a:pt x="141" y="104"/>
                      </a:moveTo>
                      <a:cubicBezTo>
                        <a:pt x="141" y="104"/>
                        <a:pt x="0" y="0"/>
                        <a:pt x="36" y="156"/>
                      </a:cubicBezTo>
                      <a:cubicBezTo>
                        <a:pt x="71" y="312"/>
                        <a:pt x="106" y="390"/>
                        <a:pt x="176" y="286"/>
                      </a:cubicBezTo>
                      <a:cubicBezTo>
                        <a:pt x="247" y="182"/>
                        <a:pt x="229" y="78"/>
                        <a:pt x="141" y="10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8" name="Freeform 16"/>
                <p:cNvSpPr/>
                <p:nvPr/>
              </p:nvSpPr>
              <p:spPr bwMode="auto">
                <a:xfrm>
                  <a:off x="4458" y="2120"/>
                  <a:ext cx="450" cy="258"/>
                </a:xfrm>
                <a:custGeom>
                  <a:avLst/>
                  <a:gdLst>
                    <a:gd name="T0" fmla="*/ 304 w 410"/>
                    <a:gd name="T1" fmla="*/ 26 h 235"/>
                    <a:gd name="T2" fmla="*/ 322 w 410"/>
                    <a:gd name="T3" fmla="*/ 209 h 235"/>
                    <a:gd name="T4" fmla="*/ 111 w 410"/>
                    <a:gd name="T5" fmla="*/ 183 h 235"/>
                    <a:gd name="T6" fmla="*/ 31 w 410"/>
                    <a:gd name="T7" fmla="*/ 173 h 235"/>
                    <a:gd name="T8" fmla="*/ 40 w 410"/>
                    <a:gd name="T9" fmla="*/ 131 h 235"/>
                    <a:gd name="T10" fmla="*/ 304 w 410"/>
                    <a:gd name="T11" fmla="*/ 26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0" h="235">
                      <a:moveTo>
                        <a:pt x="304" y="26"/>
                      </a:moveTo>
                      <a:cubicBezTo>
                        <a:pt x="304" y="26"/>
                        <a:pt x="410" y="183"/>
                        <a:pt x="322" y="209"/>
                      </a:cubicBezTo>
                      <a:cubicBezTo>
                        <a:pt x="234" y="235"/>
                        <a:pt x="181" y="235"/>
                        <a:pt x="111" y="183"/>
                      </a:cubicBezTo>
                      <a:cubicBezTo>
                        <a:pt x="81" y="160"/>
                        <a:pt x="50" y="167"/>
                        <a:pt x="31" y="173"/>
                      </a:cubicBezTo>
                      <a:cubicBezTo>
                        <a:pt x="6" y="182"/>
                        <a:pt x="0" y="190"/>
                        <a:pt x="40" y="131"/>
                      </a:cubicBezTo>
                      <a:cubicBezTo>
                        <a:pt x="111" y="26"/>
                        <a:pt x="181" y="0"/>
                        <a:pt x="304" y="2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9" name="Freeform 17"/>
                <p:cNvSpPr/>
                <p:nvPr/>
              </p:nvSpPr>
              <p:spPr bwMode="auto">
                <a:xfrm>
                  <a:off x="4560" y="2492"/>
                  <a:ext cx="231" cy="285"/>
                </a:xfrm>
                <a:custGeom>
                  <a:avLst/>
                  <a:gdLst>
                    <a:gd name="T0" fmla="*/ 88 w 211"/>
                    <a:gd name="T1" fmla="*/ 0 h 260"/>
                    <a:gd name="T2" fmla="*/ 106 w 211"/>
                    <a:gd name="T3" fmla="*/ 104 h 260"/>
                    <a:gd name="T4" fmla="*/ 0 w 211"/>
                    <a:gd name="T5" fmla="*/ 130 h 260"/>
                    <a:gd name="T6" fmla="*/ 88 w 211"/>
                    <a:gd name="T7" fmla="*/ 0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1" h="260">
                      <a:moveTo>
                        <a:pt x="88" y="0"/>
                      </a:moveTo>
                      <a:cubicBezTo>
                        <a:pt x="88" y="0"/>
                        <a:pt x="211" y="78"/>
                        <a:pt x="106" y="104"/>
                      </a:cubicBezTo>
                      <a:cubicBezTo>
                        <a:pt x="0" y="130"/>
                        <a:pt x="0" y="260"/>
                        <a:pt x="0" y="130"/>
                      </a:cubicBezTo>
                      <a:cubicBezTo>
                        <a:pt x="0" y="0"/>
                        <a:pt x="0" y="0"/>
                        <a:pt x="88" y="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0" name="Freeform 18"/>
                <p:cNvSpPr/>
                <p:nvPr/>
              </p:nvSpPr>
              <p:spPr bwMode="auto">
                <a:xfrm>
                  <a:off x="4715" y="1920"/>
                  <a:ext cx="463" cy="200"/>
                </a:xfrm>
                <a:custGeom>
                  <a:avLst/>
                  <a:gdLst>
                    <a:gd name="T0" fmla="*/ 106 w 423"/>
                    <a:gd name="T1" fmla="*/ 78 h 182"/>
                    <a:gd name="T2" fmla="*/ 246 w 423"/>
                    <a:gd name="T3" fmla="*/ 26 h 182"/>
                    <a:gd name="T4" fmla="*/ 299 w 423"/>
                    <a:gd name="T5" fmla="*/ 130 h 182"/>
                    <a:gd name="T6" fmla="*/ 106 w 423"/>
                    <a:gd name="T7" fmla="*/ 78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3" h="182">
                      <a:moveTo>
                        <a:pt x="106" y="78"/>
                      </a:moveTo>
                      <a:cubicBezTo>
                        <a:pt x="106" y="78"/>
                        <a:pt x="211" y="52"/>
                        <a:pt x="246" y="26"/>
                      </a:cubicBezTo>
                      <a:cubicBezTo>
                        <a:pt x="282" y="0"/>
                        <a:pt x="423" y="104"/>
                        <a:pt x="299" y="130"/>
                      </a:cubicBezTo>
                      <a:cubicBezTo>
                        <a:pt x="176" y="157"/>
                        <a:pt x="0" y="182"/>
                        <a:pt x="106" y="78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1" name="Freeform 19"/>
                <p:cNvSpPr/>
                <p:nvPr/>
              </p:nvSpPr>
              <p:spPr bwMode="auto">
                <a:xfrm>
                  <a:off x="7376" y="2120"/>
                  <a:ext cx="347" cy="400"/>
                </a:xfrm>
                <a:custGeom>
                  <a:avLst/>
                  <a:gdLst>
                    <a:gd name="T0" fmla="*/ 247 w 317"/>
                    <a:gd name="T1" fmla="*/ 26 h 365"/>
                    <a:gd name="T2" fmla="*/ 106 w 317"/>
                    <a:gd name="T3" fmla="*/ 105 h 365"/>
                    <a:gd name="T4" fmla="*/ 88 w 317"/>
                    <a:gd name="T5" fmla="*/ 287 h 365"/>
                    <a:gd name="T6" fmla="*/ 247 w 317"/>
                    <a:gd name="T7" fmla="*/ 183 h 365"/>
                    <a:gd name="T8" fmla="*/ 247 w 317"/>
                    <a:gd name="T9" fmla="*/ 26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7" h="365">
                      <a:moveTo>
                        <a:pt x="247" y="26"/>
                      </a:moveTo>
                      <a:cubicBezTo>
                        <a:pt x="247" y="26"/>
                        <a:pt x="176" y="79"/>
                        <a:pt x="106" y="105"/>
                      </a:cubicBezTo>
                      <a:cubicBezTo>
                        <a:pt x="35" y="131"/>
                        <a:pt x="0" y="365"/>
                        <a:pt x="88" y="287"/>
                      </a:cubicBezTo>
                      <a:cubicBezTo>
                        <a:pt x="176" y="209"/>
                        <a:pt x="247" y="183"/>
                        <a:pt x="247" y="183"/>
                      </a:cubicBezTo>
                      <a:cubicBezTo>
                        <a:pt x="247" y="183"/>
                        <a:pt x="317" y="0"/>
                        <a:pt x="247" y="26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2" name="Freeform 20"/>
                <p:cNvSpPr/>
                <p:nvPr/>
              </p:nvSpPr>
              <p:spPr bwMode="auto">
                <a:xfrm>
                  <a:off x="7028" y="2406"/>
                  <a:ext cx="367" cy="171"/>
                </a:xfrm>
                <a:custGeom>
                  <a:avLst/>
                  <a:gdLst>
                    <a:gd name="T0" fmla="*/ 247 w 335"/>
                    <a:gd name="T1" fmla="*/ 26 h 156"/>
                    <a:gd name="T2" fmla="*/ 106 w 335"/>
                    <a:gd name="T3" fmla="*/ 78 h 156"/>
                    <a:gd name="T4" fmla="*/ 264 w 335"/>
                    <a:gd name="T5" fmla="*/ 130 h 156"/>
                    <a:gd name="T6" fmla="*/ 247 w 335"/>
                    <a:gd name="T7" fmla="*/ 2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35" h="156">
                      <a:moveTo>
                        <a:pt x="247" y="26"/>
                      </a:moveTo>
                      <a:cubicBezTo>
                        <a:pt x="247" y="26"/>
                        <a:pt x="0" y="26"/>
                        <a:pt x="106" y="78"/>
                      </a:cubicBezTo>
                      <a:cubicBezTo>
                        <a:pt x="212" y="130"/>
                        <a:pt x="212" y="156"/>
                        <a:pt x="264" y="130"/>
                      </a:cubicBezTo>
                      <a:cubicBezTo>
                        <a:pt x="317" y="104"/>
                        <a:pt x="335" y="0"/>
                        <a:pt x="247" y="26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3" name="Freeform 21"/>
                <p:cNvSpPr/>
                <p:nvPr/>
              </p:nvSpPr>
              <p:spPr bwMode="auto">
                <a:xfrm>
                  <a:off x="2261" y="2435"/>
                  <a:ext cx="391" cy="285"/>
                </a:xfrm>
                <a:custGeom>
                  <a:avLst/>
                  <a:gdLst>
                    <a:gd name="T0" fmla="*/ 269 w 357"/>
                    <a:gd name="T1" fmla="*/ 130 h 260"/>
                    <a:gd name="T2" fmla="*/ 145 w 357"/>
                    <a:gd name="T3" fmla="*/ 78 h 260"/>
                    <a:gd name="T4" fmla="*/ 37 w 357"/>
                    <a:gd name="T5" fmla="*/ 108 h 260"/>
                    <a:gd name="T6" fmla="*/ 75 w 357"/>
                    <a:gd name="T7" fmla="*/ 156 h 260"/>
                    <a:gd name="T8" fmla="*/ 269 w 357"/>
                    <a:gd name="T9" fmla="*/ 130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7" h="260">
                      <a:moveTo>
                        <a:pt x="269" y="130"/>
                      </a:moveTo>
                      <a:cubicBezTo>
                        <a:pt x="269" y="130"/>
                        <a:pt x="216" y="0"/>
                        <a:pt x="145" y="78"/>
                      </a:cubicBezTo>
                      <a:cubicBezTo>
                        <a:pt x="112" y="114"/>
                        <a:pt x="64" y="111"/>
                        <a:pt x="37" y="108"/>
                      </a:cubicBezTo>
                      <a:cubicBezTo>
                        <a:pt x="5" y="104"/>
                        <a:pt x="0" y="100"/>
                        <a:pt x="75" y="156"/>
                      </a:cubicBezTo>
                      <a:cubicBezTo>
                        <a:pt x="216" y="260"/>
                        <a:pt x="357" y="130"/>
                        <a:pt x="269" y="13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4" name="Freeform 22"/>
                <p:cNvSpPr/>
                <p:nvPr/>
              </p:nvSpPr>
              <p:spPr bwMode="auto">
                <a:xfrm>
                  <a:off x="1687" y="2634"/>
                  <a:ext cx="521" cy="314"/>
                </a:xfrm>
                <a:custGeom>
                  <a:avLst/>
                  <a:gdLst>
                    <a:gd name="T0" fmla="*/ 71 w 476"/>
                    <a:gd name="T1" fmla="*/ 52 h 286"/>
                    <a:gd name="T2" fmla="*/ 106 w 476"/>
                    <a:gd name="T3" fmla="*/ 208 h 286"/>
                    <a:gd name="T4" fmla="*/ 265 w 476"/>
                    <a:gd name="T5" fmla="*/ 234 h 286"/>
                    <a:gd name="T6" fmla="*/ 405 w 476"/>
                    <a:gd name="T7" fmla="*/ 130 h 286"/>
                    <a:gd name="T8" fmla="*/ 317 w 476"/>
                    <a:gd name="T9" fmla="*/ 0 h 286"/>
                    <a:gd name="T10" fmla="*/ 71 w 476"/>
                    <a:gd name="T11" fmla="*/ 52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6" h="286">
                      <a:moveTo>
                        <a:pt x="71" y="52"/>
                      </a:moveTo>
                      <a:cubicBezTo>
                        <a:pt x="71" y="52"/>
                        <a:pt x="0" y="130"/>
                        <a:pt x="106" y="208"/>
                      </a:cubicBezTo>
                      <a:cubicBezTo>
                        <a:pt x="212" y="286"/>
                        <a:pt x="106" y="260"/>
                        <a:pt x="265" y="234"/>
                      </a:cubicBezTo>
                      <a:cubicBezTo>
                        <a:pt x="423" y="208"/>
                        <a:pt x="405" y="234"/>
                        <a:pt x="405" y="130"/>
                      </a:cubicBezTo>
                      <a:cubicBezTo>
                        <a:pt x="405" y="26"/>
                        <a:pt x="476" y="0"/>
                        <a:pt x="317" y="0"/>
                      </a:cubicBezTo>
                      <a:cubicBezTo>
                        <a:pt x="159" y="0"/>
                        <a:pt x="71" y="52"/>
                        <a:pt x="71" y="5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5" name="Freeform 23"/>
                <p:cNvSpPr/>
                <p:nvPr/>
              </p:nvSpPr>
              <p:spPr bwMode="auto">
                <a:xfrm>
                  <a:off x="1745" y="3034"/>
                  <a:ext cx="347" cy="343"/>
                </a:xfrm>
                <a:custGeom>
                  <a:avLst/>
                  <a:gdLst>
                    <a:gd name="T0" fmla="*/ 141 w 317"/>
                    <a:gd name="T1" fmla="*/ 52 h 313"/>
                    <a:gd name="T2" fmla="*/ 35 w 317"/>
                    <a:gd name="T3" fmla="*/ 130 h 313"/>
                    <a:gd name="T4" fmla="*/ 159 w 317"/>
                    <a:gd name="T5" fmla="*/ 261 h 313"/>
                    <a:gd name="T6" fmla="*/ 264 w 317"/>
                    <a:gd name="T7" fmla="*/ 130 h 313"/>
                    <a:gd name="T8" fmla="*/ 141 w 317"/>
                    <a:gd name="T9" fmla="*/ 5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7" h="313">
                      <a:moveTo>
                        <a:pt x="141" y="52"/>
                      </a:moveTo>
                      <a:cubicBezTo>
                        <a:pt x="141" y="52"/>
                        <a:pt x="0" y="0"/>
                        <a:pt x="35" y="130"/>
                      </a:cubicBezTo>
                      <a:cubicBezTo>
                        <a:pt x="71" y="261"/>
                        <a:pt x="18" y="313"/>
                        <a:pt x="159" y="261"/>
                      </a:cubicBezTo>
                      <a:cubicBezTo>
                        <a:pt x="299" y="209"/>
                        <a:pt x="317" y="209"/>
                        <a:pt x="264" y="130"/>
                      </a:cubicBezTo>
                      <a:cubicBezTo>
                        <a:pt x="212" y="52"/>
                        <a:pt x="212" y="26"/>
                        <a:pt x="141" y="52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6" name="Freeform 24"/>
                <p:cNvSpPr/>
                <p:nvPr/>
              </p:nvSpPr>
              <p:spPr bwMode="auto">
                <a:xfrm>
                  <a:off x="1321" y="2093"/>
                  <a:ext cx="540" cy="456"/>
                </a:xfrm>
                <a:custGeom>
                  <a:avLst/>
                  <a:gdLst>
                    <a:gd name="T0" fmla="*/ 141 w 493"/>
                    <a:gd name="T1" fmla="*/ 78 h 416"/>
                    <a:gd name="T2" fmla="*/ 70 w 493"/>
                    <a:gd name="T3" fmla="*/ 260 h 416"/>
                    <a:gd name="T4" fmla="*/ 176 w 493"/>
                    <a:gd name="T5" fmla="*/ 364 h 416"/>
                    <a:gd name="T6" fmla="*/ 282 w 493"/>
                    <a:gd name="T7" fmla="*/ 234 h 416"/>
                    <a:gd name="T8" fmla="*/ 422 w 493"/>
                    <a:gd name="T9" fmla="*/ 208 h 416"/>
                    <a:gd name="T10" fmla="*/ 141 w 493"/>
                    <a:gd name="T11" fmla="*/ 78 h 4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3" h="416">
                      <a:moveTo>
                        <a:pt x="141" y="78"/>
                      </a:moveTo>
                      <a:cubicBezTo>
                        <a:pt x="141" y="78"/>
                        <a:pt x="0" y="234"/>
                        <a:pt x="70" y="260"/>
                      </a:cubicBezTo>
                      <a:cubicBezTo>
                        <a:pt x="141" y="286"/>
                        <a:pt x="70" y="416"/>
                        <a:pt x="176" y="364"/>
                      </a:cubicBezTo>
                      <a:cubicBezTo>
                        <a:pt x="282" y="312"/>
                        <a:pt x="211" y="234"/>
                        <a:pt x="282" y="234"/>
                      </a:cubicBezTo>
                      <a:cubicBezTo>
                        <a:pt x="352" y="234"/>
                        <a:pt x="493" y="286"/>
                        <a:pt x="422" y="208"/>
                      </a:cubicBezTo>
                      <a:cubicBezTo>
                        <a:pt x="352" y="130"/>
                        <a:pt x="176" y="0"/>
                        <a:pt x="141" y="7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7" name="Freeform 25"/>
                <p:cNvSpPr/>
                <p:nvPr/>
              </p:nvSpPr>
              <p:spPr bwMode="auto">
                <a:xfrm>
                  <a:off x="877" y="2148"/>
                  <a:ext cx="367" cy="258"/>
                </a:xfrm>
                <a:custGeom>
                  <a:avLst/>
                  <a:gdLst>
                    <a:gd name="T0" fmla="*/ 123 w 335"/>
                    <a:gd name="T1" fmla="*/ 53 h 235"/>
                    <a:gd name="T2" fmla="*/ 53 w 335"/>
                    <a:gd name="T3" fmla="*/ 209 h 235"/>
                    <a:gd name="T4" fmla="*/ 194 w 335"/>
                    <a:gd name="T5" fmla="*/ 157 h 235"/>
                    <a:gd name="T6" fmla="*/ 264 w 335"/>
                    <a:gd name="T7" fmla="*/ 79 h 235"/>
                    <a:gd name="T8" fmla="*/ 123 w 335"/>
                    <a:gd name="T9" fmla="*/ 53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5" h="235">
                      <a:moveTo>
                        <a:pt x="123" y="53"/>
                      </a:moveTo>
                      <a:cubicBezTo>
                        <a:pt x="123" y="53"/>
                        <a:pt x="0" y="209"/>
                        <a:pt x="53" y="209"/>
                      </a:cubicBezTo>
                      <a:cubicBezTo>
                        <a:pt x="106" y="209"/>
                        <a:pt x="123" y="235"/>
                        <a:pt x="194" y="157"/>
                      </a:cubicBezTo>
                      <a:cubicBezTo>
                        <a:pt x="264" y="79"/>
                        <a:pt x="335" y="157"/>
                        <a:pt x="264" y="79"/>
                      </a:cubicBezTo>
                      <a:cubicBezTo>
                        <a:pt x="194" y="0"/>
                        <a:pt x="141" y="53"/>
                        <a:pt x="123" y="5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8" name="Freeform 26"/>
                <p:cNvSpPr/>
                <p:nvPr/>
              </p:nvSpPr>
              <p:spPr bwMode="auto">
                <a:xfrm>
                  <a:off x="1109" y="1806"/>
                  <a:ext cx="289" cy="287"/>
                </a:xfrm>
                <a:custGeom>
                  <a:avLst/>
                  <a:gdLst>
                    <a:gd name="T0" fmla="*/ 176 w 264"/>
                    <a:gd name="T1" fmla="*/ 0 h 261"/>
                    <a:gd name="T2" fmla="*/ 71 w 264"/>
                    <a:gd name="T3" fmla="*/ 104 h 261"/>
                    <a:gd name="T4" fmla="*/ 212 w 264"/>
                    <a:gd name="T5" fmla="*/ 182 h 261"/>
                    <a:gd name="T6" fmla="*/ 176 w 264"/>
                    <a:gd name="T7" fmla="*/ 0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61">
                      <a:moveTo>
                        <a:pt x="176" y="0"/>
                      </a:moveTo>
                      <a:cubicBezTo>
                        <a:pt x="176" y="0"/>
                        <a:pt x="0" y="104"/>
                        <a:pt x="71" y="104"/>
                      </a:cubicBezTo>
                      <a:cubicBezTo>
                        <a:pt x="141" y="104"/>
                        <a:pt x="159" y="261"/>
                        <a:pt x="212" y="182"/>
                      </a:cubicBezTo>
                      <a:cubicBezTo>
                        <a:pt x="264" y="104"/>
                        <a:pt x="247" y="0"/>
                        <a:pt x="176" y="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9" name="Freeform 27"/>
                <p:cNvSpPr/>
                <p:nvPr/>
              </p:nvSpPr>
              <p:spPr bwMode="auto">
                <a:xfrm>
                  <a:off x="106" y="2577"/>
                  <a:ext cx="463" cy="327"/>
                </a:xfrm>
                <a:custGeom>
                  <a:avLst/>
                  <a:gdLst>
                    <a:gd name="T0" fmla="*/ 35 w 422"/>
                    <a:gd name="T1" fmla="*/ 156 h 298"/>
                    <a:gd name="T2" fmla="*/ 158 w 422"/>
                    <a:gd name="T3" fmla="*/ 182 h 298"/>
                    <a:gd name="T4" fmla="*/ 233 w 422"/>
                    <a:gd name="T5" fmla="*/ 219 h 298"/>
                    <a:gd name="T6" fmla="*/ 317 w 422"/>
                    <a:gd name="T7" fmla="*/ 208 h 298"/>
                    <a:gd name="T8" fmla="*/ 317 w 422"/>
                    <a:gd name="T9" fmla="*/ 52 h 298"/>
                    <a:gd name="T10" fmla="*/ 35 w 422"/>
                    <a:gd name="T11" fmla="*/ 156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22" h="298">
                      <a:moveTo>
                        <a:pt x="35" y="156"/>
                      </a:moveTo>
                      <a:cubicBezTo>
                        <a:pt x="35" y="156"/>
                        <a:pt x="88" y="234"/>
                        <a:pt x="158" y="182"/>
                      </a:cubicBezTo>
                      <a:cubicBezTo>
                        <a:pt x="188" y="160"/>
                        <a:pt x="212" y="189"/>
                        <a:pt x="233" y="219"/>
                      </a:cubicBezTo>
                      <a:cubicBezTo>
                        <a:pt x="262" y="258"/>
                        <a:pt x="286" y="298"/>
                        <a:pt x="317" y="208"/>
                      </a:cubicBezTo>
                      <a:cubicBezTo>
                        <a:pt x="370" y="52"/>
                        <a:pt x="422" y="104"/>
                        <a:pt x="317" y="52"/>
                      </a:cubicBezTo>
                      <a:cubicBezTo>
                        <a:pt x="211" y="0"/>
                        <a:pt x="0" y="52"/>
                        <a:pt x="35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0" name="Freeform 28"/>
                <p:cNvSpPr/>
                <p:nvPr/>
              </p:nvSpPr>
              <p:spPr bwMode="auto">
                <a:xfrm>
                  <a:off x="357" y="2920"/>
                  <a:ext cx="502" cy="242"/>
                </a:xfrm>
                <a:custGeom>
                  <a:avLst/>
                  <a:gdLst>
                    <a:gd name="T0" fmla="*/ 158 w 458"/>
                    <a:gd name="T1" fmla="*/ 78 h 221"/>
                    <a:gd name="T2" fmla="*/ 105 w 458"/>
                    <a:gd name="T3" fmla="*/ 209 h 221"/>
                    <a:gd name="T4" fmla="*/ 163 w 458"/>
                    <a:gd name="T5" fmla="*/ 182 h 221"/>
                    <a:gd name="T6" fmla="*/ 246 w 458"/>
                    <a:gd name="T7" fmla="*/ 156 h 221"/>
                    <a:gd name="T8" fmla="*/ 369 w 458"/>
                    <a:gd name="T9" fmla="*/ 52 h 221"/>
                    <a:gd name="T10" fmla="*/ 158 w 458"/>
                    <a:gd name="T11" fmla="*/ 78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58" h="221">
                      <a:moveTo>
                        <a:pt x="158" y="78"/>
                      </a:moveTo>
                      <a:cubicBezTo>
                        <a:pt x="158" y="78"/>
                        <a:pt x="0" y="182"/>
                        <a:pt x="105" y="209"/>
                      </a:cubicBezTo>
                      <a:cubicBezTo>
                        <a:pt x="158" y="221"/>
                        <a:pt x="158" y="202"/>
                        <a:pt x="163" y="182"/>
                      </a:cubicBezTo>
                      <a:cubicBezTo>
                        <a:pt x="167" y="163"/>
                        <a:pt x="176" y="143"/>
                        <a:pt x="246" y="156"/>
                      </a:cubicBezTo>
                      <a:cubicBezTo>
                        <a:pt x="387" y="182"/>
                        <a:pt x="458" y="104"/>
                        <a:pt x="369" y="52"/>
                      </a:cubicBezTo>
                      <a:cubicBezTo>
                        <a:pt x="282" y="0"/>
                        <a:pt x="246" y="52"/>
                        <a:pt x="158" y="7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1" name="Freeform 29"/>
                <p:cNvSpPr/>
                <p:nvPr/>
              </p:nvSpPr>
              <p:spPr bwMode="auto">
                <a:xfrm>
                  <a:off x="3423" y="2720"/>
                  <a:ext cx="424" cy="228"/>
                </a:xfrm>
                <a:custGeom>
                  <a:avLst/>
                  <a:gdLst>
                    <a:gd name="T0" fmla="*/ 387 w 387"/>
                    <a:gd name="T1" fmla="*/ 26 h 208"/>
                    <a:gd name="T2" fmla="*/ 334 w 387"/>
                    <a:gd name="T3" fmla="*/ 156 h 208"/>
                    <a:gd name="T4" fmla="*/ 211 w 387"/>
                    <a:gd name="T5" fmla="*/ 156 h 208"/>
                    <a:gd name="T6" fmla="*/ 140 w 387"/>
                    <a:gd name="T7" fmla="*/ 26 h 208"/>
                    <a:gd name="T8" fmla="*/ 387 w 387"/>
                    <a:gd name="T9" fmla="*/ 26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7" h="208">
                      <a:moveTo>
                        <a:pt x="387" y="26"/>
                      </a:moveTo>
                      <a:cubicBezTo>
                        <a:pt x="334" y="156"/>
                        <a:pt x="334" y="156"/>
                        <a:pt x="334" y="156"/>
                      </a:cubicBezTo>
                      <a:cubicBezTo>
                        <a:pt x="334" y="156"/>
                        <a:pt x="281" y="208"/>
                        <a:pt x="211" y="156"/>
                      </a:cubicBezTo>
                      <a:cubicBezTo>
                        <a:pt x="140" y="104"/>
                        <a:pt x="0" y="52"/>
                        <a:pt x="140" y="26"/>
                      </a:cubicBezTo>
                      <a:cubicBezTo>
                        <a:pt x="281" y="0"/>
                        <a:pt x="281" y="0"/>
                        <a:pt x="387" y="2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2" name="Freeform 30"/>
                <p:cNvSpPr/>
                <p:nvPr/>
              </p:nvSpPr>
              <p:spPr bwMode="auto">
                <a:xfrm>
                  <a:off x="3905" y="2549"/>
                  <a:ext cx="347" cy="228"/>
                </a:xfrm>
                <a:custGeom>
                  <a:avLst/>
                  <a:gdLst>
                    <a:gd name="T0" fmla="*/ 123 w 317"/>
                    <a:gd name="T1" fmla="*/ 0 h 208"/>
                    <a:gd name="T2" fmla="*/ 88 w 317"/>
                    <a:gd name="T3" fmla="*/ 130 h 208"/>
                    <a:gd name="T4" fmla="*/ 264 w 317"/>
                    <a:gd name="T5" fmla="*/ 104 h 208"/>
                    <a:gd name="T6" fmla="*/ 123 w 317"/>
                    <a:gd name="T7" fmla="*/ 0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17" h="208">
                      <a:moveTo>
                        <a:pt x="123" y="0"/>
                      </a:moveTo>
                      <a:cubicBezTo>
                        <a:pt x="123" y="0"/>
                        <a:pt x="0" y="130"/>
                        <a:pt x="88" y="130"/>
                      </a:cubicBezTo>
                      <a:cubicBezTo>
                        <a:pt x="176" y="130"/>
                        <a:pt x="211" y="208"/>
                        <a:pt x="264" y="104"/>
                      </a:cubicBezTo>
                      <a:cubicBezTo>
                        <a:pt x="317" y="0"/>
                        <a:pt x="264" y="0"/>
                        <a:pt x="123" y="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3" name="Freeform 31"/>
                <p:cNvSpPr/>
                <p:nvPr/>
              </p:nvSpPr>
              <p:spPr bwMode="auto">
                <a:xfrm>
                  <a:off x="4117" y="2178"/>
                  <a:ext cx="270" cy="229"/>
                </a:xfrm>
                <a:custGeom>
                  <a:avLst/>
                  <a:gdLst>
                    <a:gd name="T0" fmla="*/ 71 w 247"/>
                    <a:gd name="T1" fmla="*/ 0 h 209"/>
                    <a:gd name="T2" fmla="*/ 71 w 247"/>
                    <a:gd name="T3" fmla="*/ 130 h 209"/>
                    <a:gd name="T4" fmla="*/ 128 w 247"/>
                    <a:gd name="T5" fmla="*/ 154 h 209"/>
                    <a:gd name="T6" fmla="*/ 194 w 247"/>
                    <a:gd name="T7" fmla="*/ 130 h 209"/>
                    <a:gd name="T8" fmla="*/ 71 w 247"/>
                    <a:gd name="T9" fmla="*/ 0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7" h="209">
                      <a:moveTo>
                        <a:pt x="71" y="0"/>
                      </a:moveTo>
                      <a:cubicBezTo>
                        <a:pt x="71" y="0"/>
                        <a:pt x="0" y="156"/>
                        <a:pt x="71" y="130"/>
                      </a:cubicBezTo>
                      <a:cubicBezTo>
                        <a:pt x="98" y="120"/>
                        <a:pt x="115" y="137"/>
                        <a:pt x="128" y="154"/>
                      </a:cubicBezTo>
                      <a:cubicBezTo>
                        <a:pt x="149" y="182"/>
                        <a:pt x="162" y="209"/>
                        <a:pt x="194" y="130"/>
                      </a:cubicBezTo>
                      <a:cubicBezTo>
                        <a:pt x="247" y="0"/>
                        <a:pt x="229" y="0"/>
                        <a:pt x="71" y="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4" name="Freeform 32"/>
                <p:cNvSpPr/>
                <p:nvPr/>
              </p:nvSpPr>
              <p:spPr bwMode="auto">
                <a:xfrm>
                  <a:off x="3307" y="2148"/>
                  <a:ext cx="328" cy="258"/>
                </a:xfrm>
                <a:custGeom>
                  <a:avLst/>
                  <a:gdLst>
                    <a:gd name="T0" fmla="*/ 141 w 299"/>
                    <a:gd name="T1" fmla="*/ 27 h 235"/>
                    <a:gd name="T2" fmla="*/ 106 w 299"/>
                    <a:gd name="T3" fmla="*/ 131 h 235"/>
                    <a:gd name="T4" fmla="*/ 246 w 299"/>
                    <a:gd name="T5" fmla="*/ 183 h 235"/>
                    <a:gd name="T6" fmla="*/ 141 w 299"/>
                    <a:gd name="T7" fmla="*/ 27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9" h="235">
                      <a:moveTo>
                        <a:pt x="141" y="27"/>
                      </a:moveTo>
                      <a:cubicBezTo>
                        <a:pt x="141" y="27"/>
                        <a:pt x="0" y="157"/>
                        <a:pt x="106" y="131"/>
                      </a:cubicBezTo>
                      <a:cubicBezTo>
                        <a:pt x="211" y="105"/>
                        <a:pt x="194" y="235"/>
                        <a:pt x="246" y="183"/>
                      </a:cubicBezTo>
                      <a:cubicBezTo>
                        <a:pt x="299" y="131"/>
                        <a:pt x="282" y="0"/>
                        <a:pt x="141" y="27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5" name="Freeform 33"/>
                <p:cNvSpPr/>
                <p:nvPr/>
              </p:nvSpPr>
              <p:spPr bwMode="auto">
                <a:xfrm>
                  <a:off x="2941" y="2148"/>
                  <a:ext cx="287" cy="201"/>
                </a:xfrm>
                <a:custGeom>
                  <a:avLst/>
                  <a:gdLst>
                    <a:gd name="T0" fmla="*/ 35 w 262"/>
                    <a:gd name="T1" fmla="*/ 53 h 183"/>
                    <a:gd name="T2" fmla="*/ 88 w 262"/>
                    <a:gd name="T3" fmla="*/ 157 h 183"/>
                    <a:gd name="T4" fmla="*/ 182 w 262"/>
                    <a:gd name="T5" fmla="*/ 156 h 183"/>
                    <a:gd name="T6" fmla="*/ 228 w 262"/>
                    <a:gd name="T7" fmla="*/ 105 h 183"/>
                    <a:gd name="T8" fmla="*/ 35 w 262"/>
                    <a:gd name="T9" fmla="*/ 5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2" h="183">
                      <a:moveTo>
                        <a:pt x="35" y="53"/>
                      </a:moveTo>
                      <a:cubicBezTo>
                        <a:pt x="35" y="53"/>
                        <a:pt x="0" y="183"/>
                        <a:pt x="88" y="157"/>
                      </a:cubicBezTo>
                      <a:cubicBezTo>
                        <a:pt x="120" y="147"/>
                        <a:pt x="154" y="152"/>
                        <a:pt x="182" y="156"/>
                      </a:cubicBezTo>
                      <a:cubicBezTo>
                        <a:pt x="231" y="163"/>
                        <a:pt x="262" y="171"/>
                        <a:pt x="228" y="105"/>
                      </a:cubicBezTo>
                      <a:cubicBezTo>
                        <a:pt x="176" y="0"/>
                        <a:pt x="176" y="0"/>
                        <a:pt x="35" y="5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6" name="Freeform 34"/>
                <p:cNvSpPr/>
                <p:nvPr/>
              </p:nvSpPr>
              <p:spPr bwMode="auto">
                <a:xfrm>
                  <a:off x="2574" y="1806"/>
                  <a:ext cx="386" cy="228"/>
                </a:xfrm>
                <a:custGeom>
                  <a:avLst/>
                  <a:gdLst>
                    <a:gd name="T0" fmla="*/ 35 w 352"/>
                    <a:gd name="T1" fmla="*/ 78 h 208"/>
                    <a:gd name="T2" fmla="*/ 106 w 352"/>
                    <a:gd name="T3" fmla="*/ 182 h 208"/>
                    <a:gd name="T4" fmla="*/ 282 w 352"/>
                    <a:gd name="T5" fmla="*/ 104 h 208"/>
                    <a:gd name="T6" fmla="*/ 35 w 352"/>
                    <a:gd name="T7" fmla="*/ 78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52" h="208">
                      <a:moveTo>
                        <a:pt x="35" y="78"/>
                      </a:moveTo>
                      <a:cubicBezTo>
                        <a:pt x="35" y="78"/>
                        <a:pt x="0" y="208"/>
                        <a:pt x="106" y="182"/>
                      </a:cubicBezTo>
                      <a:cubicBezTo>
                        <a:pt x="211" y="156"/>
                        <a:pt x="352" y="156"/>
                        <a:pt x="282" y="104"/>
                      </a:cubicBezTo>
                      <a:cubicBezTo>
                        <a:pt x="211" y="52"/>
                        <a:pt x="106" y="0"/>
                        <a:pt x="35" y="7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7" name="Freeform 35"/>
                <p:cNvSpPr/>
                <p:nvPr/>
              </p:nvSpPr>
              <p:spPr bwMode="auto">
                <a:xfrm>
                  <a:off x="-48" y="2063"/>
                  <a:ext cx="289" cy="115"/>
                </a:xfrm>
                <a:custGeom>
                  <a:avLst/>
                  <a:gdLst>
                    <a:gd name="T0" fmla="*/ 71 w 264"/>
                    <a:gd name="T1" fmla="*/ 0 h 105"/>
                    <a:gd name="T2" fmla="*/ 88 w 264"/>
                    <a:gd name="T3" fmla="*/ 105 h 105"/>
                    <a:gd name="T4" fmla="*/ 264 w 264"/>
                    <a:gd name="T5" fmla="*/ 52 h 105"/>
                    <a:gd name="T6" fmla="*/ 71 w 264"/>
                    <a:gd name="T7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105">
                      <a:moveTo>
                        <a:pt x="71" y="0"/>
                      </a:moveTo>
                      <a:cubicBezTo>
                        <a:pt x="71" y="0"/>
                        <a:pt x="0" y="105"/>
                        <a:pt x="88" y="105"/>
                      </a:cubicBezTo>
                      <a:cubicBezTo>
                        <a:pt x="176" y="105"/>
                        <a:pt x="264" y="52"/>
                        <a:pt x="264" y="52"/>
                      </a:cubicBezTo>
                      <a:cubicBezTo>
                        <a:pt x="264" y="52"/>
                        <a:pt x="211" y="0"/>
                        <a:pt x="71" y="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8" name="Freeform 36"/>
                <p:cNvSpPr/>
                <p:nvPr/>
              </p:nvSpPr>
              <p:spPr bwMode="auto">
                <a:xfrm>
                  <a:off x="1880" y="2178"/>
                  <a:ext cx="270" cy="228"/>
                </a:xfrm>
                <a:custGeom>
                  <a:avLst/>
                  <a:gdLst>
                    <a:gd name="T0" fmla="*/ 106 w 247"/>
                    <a:gd name="T1" fmla="*/ 52 h 208"/>
                    <a:gd name="T2" fmla="*/ 71 w 247"/>
                    <a:gd name="T3" fmla="*/ 182 h 208"/>
                    <a:gd name="T4" fmla="*/ 194 w 247"/>
                    <a:gd name="T5" fmla="*/ 104 h 208"/>
                    <a:gd name="T6" fmla="*/ 106 w 247"/>
                    <a:gd name="T7" fmla="*/ 52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7" h="208">
                      <a:moveTo>
                        <a:pt x="106" y="52"/>
                      </a:moveTo>
                      <a:cubicBezTo>
                        <a:pt x="106" y="52"/>
                        <a:pt x="0" y="182"/>
                        <a:pt x="71" y="182"/>
                      </a:cubicBezTo>
                      <a:cubicBezTo>
                        <a:pt x="141" y="182"/>
                        <a:pt x="212" y="208"/>
                        <a:pt x="194" y="104"/>
                      </a:cubicBezTo>
                      <a:cubicBezTo>
                        <a:pt x="176" y="0"/>
                        <a:pt x="247" y="52"/>
                        <a:pt x="106" y="52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9" name="Freeform 37"/>
                <p:cNvSpPr/>
                <p:nvPr/>
              </p:nvSpPr>
              <p:spPr bwMode="auto">
                <a:xfrm>
                  <a:off x="261" y="2034"/>
                  <a:ext cx="366" cy="230"/>
                </a:xfrm>
                <a:custGeom>
                  <a:avLst/>
                  <a:gdLst>
                    <a:gd name="T0" fmla="*/ 141 w 334"/>
                    <a:gd name="T1" fmla="*/ 0 h 209"/>
                    <a:gd name="T2" fmla="*/ 123 w 334"/>
                    <a:gd name="T3" fmla="*/ 131 h 209"/>
                    <a:gd name="T4" fmla="*/ 317 w 334"/>
                    <a:gd name="T5" fmla="*/ 104 h 209"/>
                    <a:gd name="T6" fmla="*/ 141 w 334"/>
                    <a:gd name="T7" fmla="*/ 0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34" h="209">
                      <a:moveTo>
                        <a:pt x="141" y="0"/>
                      </a:moveTo>
                      <a:cubicBezTo>
                        <a:pt x="141" y="0"/>
                        <a:pt x="0" y="131"/>
                        <a:pt x="123" y="131"/>
                      </a:cubicBezTo>
                      <a:cubicBezTo>
                        <a:pt x="246" y="131"/>
                        <a:pt x="334" y="209"/>
                        <a:pt x="317" y="104"/>
                      </a:cubicBezTo>
                      <a:cubicBezTo>
                        <a:pt x="299" y="0"/>
                        <a:pt x="246" y="0"/>
                        <a:pt x="141" y="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0" name="Freeform 38"/>
                <p:cNvSpPr/>
                <p:nvPr/>
              </p:nvSpPr>
              <p:spPr bwMode="auto">
                <a:xfrm>
                  <a:off x="2478" y="2093"/>
                  <a:ext cx="251" cy="228"/>
                </a:xfrm>
                <a:custGeom>
                  <a:avLst/>
                  <a:gdLst>
                    <a:gd name="T0" fmla="*/ 106 w 229"/>
                    <a:gd name="T1" fmla="*/ 25 h 208"/>
                    <a:gd name="T2" fmla="*/ 0 w 229"/>
                    <a:gd name="T3" fmla="*/ 78 h 208"/>
                    <a:gd name="T4" fmla="*/ 123 w 229"/>
                    <a:gd name="T5" fmla="*/ 130 h 208"/>
                    <a:gd name="T6" fmla="*/ 106 w 229"/>
                    <a:gd name="T7" fmla="*/ 25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9" h="208">
                      <a:moveTo>
                        <a:pt x="106" y="25"/>
                      </a:move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78"/>
                        <a:pt x="18" y="208"/>
                        <a:pt x="123" y="130"/>
                      </a:cubicBezTo>
                      <a:cubicBezTo>
                        <a:pt x="229" y="51"/>
                        <a:pt x="211" y="0"/>
                        <a:pt x="106" y="2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1" name="Freeform 39"/>
                <p:cNvSpPr/>
                <p:nvPr/>
              </p:nvSpPr>
              <p:spPr bwMode="auto">
                <a:xfrm>
                  <a:off x="4194" y="1749"/>
                  <a:ext cx="405" cy="171"/>
                </a:xfrm>
                <a:custGeom>
                  <a:avLst/>
                  <a:gdLst>
                    <a:gd name="T0" fmla="*/ 229 w 369"/>
                    <a:gd name="T1" fmla="*/ 26 h 156"/>
                    <a:gd name="T2" fmla="*/ 70 w 369"/>
                    <a:gd name="T3" fmla="*/ 52 h 156"/>
                    <a:gd name="T4" fmla="*/ 193 w 369"/>
                    <a:gd name="T5" fmla="*/ 130 h 156"/>
                    <a:gd name="T6" fmla="*/ 229 w 369"/>
                    <a:gd name="T7" fmla="*/ 2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9" h="156">
                      <a:moveTo>
                        <a:pt x="229" y="26"/>
                      </a:moveTo>
                      <a:cubicBezTo>
                        <a:pt x="229" y="26"/>
                        <a:pt x="0" y="0"/>
                        <a:pt x="70" y="52"/>
                      </a:cubicBezTo>
                      <a:cubicBezTo>
                        <a:pt x="141" y="104"/>
                        <a:pt x="105" y="156"/>
                        <a:pt x="193" y="130"/>
                      </a:cubicBezTo>
                      <a:cubicBezTo>
                        <a:pt x="281" y="104"/>
                        <a:pt x="369" y="0"/>
                        <a:pt x="229" y="26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2" name="Freeform 40"/>
                <p:cNvSpPr/>
                <p:nvPr/>
              </p:nvSpPr>
              <p:spPr bwMode="auto">
                <a:xfrm>
                  <a:off x="3442" y="1550"/>
                  <a:ext cx="482" cy="256"/>
                </a:xfrm>
                <a:custGeom>
                  <a:avLst/>
                  <a:gdLst>
                    <a:gd name="T0" fmla="*/ 159 w 440"/>
                    <a:gd name="T1" fmla="*/ 52 h 234"/>
                    <a:gd name="T2" fmla="*/ 71 w 440"/>
                    <a:gd name="T3" fmla="*/ 156 h 234"/>
                    <a:gd name="T4" fmla="*/ 212 w 440"/>
                    <a:gd name="T5" fmla="*/ 208 h 234"/>
                    <a:gd name="T6" fmla="*/ 335 w 440"/>
                    <a:gd name="T7" fmla="*/ 52 h 234"/>
                    <a:gd name="T8" fmla="*/ 159 w 440"/>
                    <a:gd name="T9" fmla="*/ 52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0" h="234">
                      <a:moveTo>
                        <a:pt x="159" y="52"/>
                      </a:moveTo>
                      <a:cubicBezTo>
                        <a:pt x="159" y="52"/>
                        <a:pt x="0" y="130"/>
                        <a:pt x="71" y="156"/>
                      </a:cubicBezTo>
                      <a:cubicBezTo>
                        <a:pt x="141" y="182"/>
                        <a:pt x="141" y="234"/>
                        <a:pt x="212" y="208"/>
                      </a:cubicBezTo>
                      <a:cubicBezTo>
                        <a:pt x="282" y="182"/>
                        <a:pt x="440" y="52"/>
                        <a:pt x="335" y="52"/>
                      </a:cubicBezTo>
                      <a:cubicBezTo>
                        <a:pt x="229" y="52"/>
                        <a:pt x="282" y="0"/>
                        <a:pt x="159" y="5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3" name="Freeform 41"/>
                <p:cNvSpPr/>
                <p:nvPr/>
              </p:nvSpPr>
              <p:spPr bwMode="auto">
                <a:xfrm>
                  <a:off x="5536" y="1907"/>
                  <a:ext cx="252" cy="66"/>
                </a:xfrm>
                <a:custGeom>
                  <a:avLst/>
                  <a:gdLst>
                    <a:gd name="T0" fmla="*/ 119 w 230"/>
                    <a:gd name="T1" fmla="*/ 0 h 60"/>
                    <a:gd name="T2" fmla="*/ 57 w 230"/>
                    <a:gd name="T3" fmla="*/ 2 h 60"/>
                    <a:gd name="T4" fmla="*/ 134 w 230"/>
                    <a:gd name="T5" fmla="*/ 60 h 60"/>
                    <a:gd name="T6" fmla="*/ 230 w 230"/>
                    <a:gd name="T7" fmla="*/ 60 h 60"/>
                    <a:gd name="T8" fmla="*/ 119 w 230"/>
                    <a:gd name="T9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0" h="60">
                      <a:moveTo>
                        <a:pt x="119" y="0"/>
                      </a:moveTo>
                      <a:cubicBezTo>
                        <a:pt x="98" y="0"/>
                        <a:pt x="76" y="2"/>
                        <a:pt x="57" y="2"/>
                      </a:cubicBezTo>
                      <a:cubicBezTo>
                        <a:pt x="0" y="2"/>
                        <a:pt x="57" y="60"/>
                        <a:pt x="134" y="60"/>
                      </a:cubicBezTo>
                      <a:cubicBezTo>
                        <a:pt x="210" y="60"/>
                        <a:pt x="230" y="60"/>
                        <a:pt x="230" y="60"/>
                      </a:cubicBezTo>
                      <a:cubicBezTo>
                        <a:pt x="204" y="9"/>
                        <a:pt x="161" y="0"/>
                        <a:pt x="119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4" name="Freeform 42"/>
                <p:cNvSpPr/>
                <p:nvPr/>
              </p:nvSpPr>
              <p:spPr bwMode="auto">
                <a:xfrm>
                  <a:off x="6008" y="1994"/>
                  <a:ext cx="305" cy="62"/>
                </a:xfrm>
                <a:custGeom>
                  <a:avLst/>
                  <a:gdLst>
                    <a:gd name="T0" fmla="*/ 220 w 278"/>
                    <a:gd name="T1" fmla="*/ 0 h 57"/>
                    <a:gd name="T2" fmla="*/ 48 w 278"/>
                    <a:gd name="T3" fmla="*/ 57 h 57"/>
                    <a:gd name="T4" fmla="*/ 201 w 278"/>
                    <a:gd name="T5" fmla="*/ 57 h 57"/>
                    <a:gd name="T6" fmla="*/ 220 w 278"/>
                    <a:gd name="T7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8" h="57">
                      <a:moveTo>
                        <a:pt x="220" y="0"/>
                      </a:moveTo>
                      <a:cubicBezTo>
                        <a:pt x="163" y="0"/>
                        <a:pt x="0" y="0"/>
                        <a:pt x="48" y="57"/>
                      </a:cubicBezTo>
                      <a:cubicBezTo>
                        <a:pt x="201" y="57"/>
                        <a:pt x="201" y="57"/>
                        <a:pt x="201" y="57"/>
                      </a:cubicBezTo>
                      <a:cubicBezTo>
                        <a:pt x="201" y="57"/>
                        <a:pt x="278" y="0"/>
                        <a:pt x="220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5" name="Freeform 43"/>
                <p:cNvSpPr/>
                <p:nvPr/>
              </p:nvSpPr>
              <p:spPr bwMode="auto">
                <a:xfrm>
                  <a:off x="6591" y="1793"/>
                  <a:ext cx="209" cy="68"/>
                </a:xfrm>
                <a:custGeom>
                  <a:avLst/>
                  <a:gdLst>
                    <a:gd name="T0" fmla="*/ 54 w 191"/>
                    <a:gd name="T1" fmla="*/ 0 h 62"/>
                    <a:gd name="T2" fmla="*/ 14 w 191"/>
                    <a:gd name="T3" fmla="*/ 30 h 62"/>
                    <a:gd name="T4" fmla="*/ 127 w 191"/>
                    <a:gd name="T5" fmla="*/ 62 h 62"/>
                    <a:gd name="T6" fmla="*/ 167 w 191"/>
                    <a:gd name="T7" fmla="*/ 49 h 62"/>
                    <a:gd name="T8" fmla="*/ 54 w 191"/>
                    <a:gd name="T9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1" h="62">
                      <a:moveTo>
                        <a:pt x="54" y="0"/>
                      </a:moveTo>
                      <a:cubicBezTo>
                        <a:pt x="22" y="0"/>
                        <a:pt x="0" y="9"/>
                        <a:pt x="14" y="30"/>
                      </a:cubicBezTo>
                      <a:cubicBezTo>
                        <a:pt x="14" y="30"/>
                        <a:pt x="79" y="62"/>
                        <a:pt x="127" y="62"/>
                      </a:cubicBezTo>
                      <a:cubicBezTo>
                        <a:pt x="143" y="62"/>
                        <a:pt x="158" y="58"/>
                        <a:pt x="167" y="49"/>
                      </a:cubicBezTo>
                      <a:cubicBezTo>
                        <a:pt x="191" y="25"/>
                        <a:pt x="108" y="0"/>
                        <a:pt x="54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6" name="Freeform 44"/>
                <p:cNvSpPr/>
                <p:nvPr/>
              </p:nvSpPr>
              <p:spPr bwMode="auto">
                <a:xfrm>
                  <a:off x="7253" y="1739"/>
                  <a:ext cx="164" cy="73"/>
                </a:xfrm>
                <a:custGeom>
                  <a:avLst/>
                  <a:gdLst>
                    <a:gd name="T0" fmla="*/ 119 w 150"/>
                    <a:gd name="T1" fmla="*/ 0 h 66"/>
                    <a:gd name="T2" fmla="*/ 70 w 150"/>
                    <a:gd name="T3" fmla="*/ 10 h 66"/>
                    <a:gd name="T4" fmla="*/ 11 w 150"/>
                    <a:gd name="T5" fmla="*/ 34 h 66"/>
                    <a:gd name="T6" fmla="*/ 0 w 150"/>
                    <a:gd name="T7" fmla="*/ 31 h 66"/>
                    <a:gd name="T8" fmla="*/ 4 w 150"/>
                    <a:gd name="T9" fmla="*/ 40 h 66"/>
                    <a:gd name="T10" fmla="*/ 86 w 150"/>
                    <a:gd name="T11" fmla="*/ 66 h 66"/>
                    <a:gd name="T12" fmla="*/ 138 w 150"/>
                    <a:gd name="T13" fmla="*/ 40 h 66"/>
                    <a:gd name="T14" fmla="*/ 119 w 150"/>
                    <a:gd name="T15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0" h="66">
                      <a:moveTo>
                        <a:pt x="119" y="0"/>
                      </a:moveTo>
                      <a:cubicBezTo>
                        <a:pt x="98" y="9"/>
                        <a:pt x="79" y="3"/>
                        <a:pt x="70" y="10"/>
                      </a:cubicBezTo>
                      <a:cubicBezTo>
                        <a:pt x="63" y="17"/>
                        <a:pt x="31" y="34"/>
                        <a:pt x="11" y="34"/>
                      </a:cubicBezTo>
                      <a:cubicBezTo>
                        <a:pt x="7" y="34"/>
                        <a:pt x="3" y="33"/>
                        <a:pt x="0" y="31"/>
                      </a:cubicBezTo>
                      <a:cubicBezTo>
                        <a:pt x="1" y="34"/>
                        <a:pt x="2" y="37"/>
                        <a:pt x="4" y="40"/>
                      </a:cubicBezTo>
                      <a:cubicBezTo>
                        <a:pt x="4" y="40"/>
                        <a:pt x="47" y="66"/>
                        <a:pt x="86" y="66"/>
                      </a:cubicBezTo>
                      <a:cubicBezTo>
                        <a:pt x="106" y="66"/>
                        <a:pt x="125" y="60"/>
                        <a:pt x="138" y="40"/>
                      </a:cubicBezTo>
                      <a:cubicBezTo>
                        <a:pt x="150" y="23"/>
                        <a:pt x="139" y="9"/>
                        <a:pt x="119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7" name="Freeform 45"/>
                <p:cNvSpPr>
                  <a:spLocks noEditPoints="1"/>
                </p:cNvSpPr>
                <p:nvPr/>
              </p:nvSpPr>
              <p:spPr bwMode="auto">
                <a:xfrm>
                  <a:off x="431" y="1699"/>
                  <a:ext cx="222" cy="80"/>
                </a:xfrm>
                <a:custGeom>
                  <a:avLst/>
                  <a:gdLst>
                    <a:gd name="T0" fmla="*/ 30 w 203"/>
                    <a:gd name="T1" fmla="*/ 16 h 73"/>
                    <a:gd name="T2" fmla="*/ 23 w 203"/>
                    <a:gd name="T3" fmla="*/ 39 h 73"/>
                    <a:gd name="T4" fmla="*/ 29 w 203"/>
                    <a:gd name="T5" fmla="*/ 42 h 73"/>
                    <a:gd name="T6" fmla="*/ 30 w 203"/>
                    <a:gd name="T7" fmla="*/ 16 h 73"/>
                    <a:gd name="T8" fmla="*/ 129 w 203"/>
                    <a:gd name="T9" fmla="*/ 0 h 73"/>
                    <a:gd name="T10" fmla="*/ 55 w 203"/>
                    <a:gd name="T11" fmla="*/ 9 h 73"/>
                    <a:gd name="T12" fmla="*/ 54 w 203"/>
                    <a:gd name="T13" fmla="*/ 52 h 73"/>
                    <a:gd name="T14" fmla="*/ 142 w 203"/>
                    <a:gd name="T15" fmla="*/ 73 h 73"/>
                    <a:gd name="T16" fmla="*/ 155 w 203"/>
                    <a:gd name="T17" fmla="*/ 72 h 73"/>
                    <a:gd name="T18" fmla="*/ 155 w 203"/>
                    <a:gd name="T19" fmla="*/ 66 h 73"/>
                    <a:gd name="T20" fmla="*/ 195 w 203"/>
                    <a:gd name="T21" fmla="*/ 41 h 73"/>
                    <a:gd name="T22" fmla="*/ 196 w 203"/>
                    <a:gd name="T23" fmla="*/ 39 h 73"/>
                    <a:gd name="T24" fmla="*/ 129 w 203"/>
                    <a:gd name="T25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03" h="73">
                      <a:moveTo>
                        <a:pt x="30" y="16"/>
                      </a:moveTo>
                      <a:cubicBezTo>
                        <a:pt x="8" y="24"/>
                        <a:pt x="0" y="33"/>
                        <a:pt x="23" y="39"/>
                      </a:cubicBezTo>
                      <a:cubicBezTo>
                        <a:pt x="23" y="39"/>
                        <a:pt x="25" y="40"/>
                        <a:pt x="29" y="42"/>
                      </a:cubicBezTo>
                      <a:cubicBezTo>
                        <a:pt x="29" y="33"/>
                        <a:pt x="30" y="25"/>
                        <a:pt x="30" y="16"/>
                      </a:cubicBezTo>
                      <a:moveTo>
                        <a:pt x="129" y="0"/>
                      </a:moveTo>
                      <a:cubicBezTo>
                        <a:pt x="104" y="0"/>
                        <a:pt x="77" y="4"/>
                        <a:pt x="55" y="9"/>
                      </a:cubicBezTo>
                      <a:cubicBezTo>
                        <a:pt x="54" y="24"/>
                        <a:pt x="54" y="38"/>
                        <a:pt x="54" y="52"/>
                      </a:cubicBezTo>
                      <a:cubicBezTo>
                        <a:pt x="78" y="62"/>
                        <a:pt x="113" y="73"/>
                        <a:pt x="142" y="73"/>
                      </a:cubicBezTo>
                      <a:cubicBezTo>
                        <a:pt x="147" y="73"/>
                        <a:pt x="151" y="73"/>
                        <a:pt x="155" y="72"/>
                      </a:cubicBezTo>
                      <a:cubicBezTo>
                        <a:pt x="155" y="66"/>
                        <a:pt x="155" y="66"/>
                        <a:pt x="155" y="66"/>
                      </a:cubicBezTo>
                      <a:cubicBezTo>
                        <a:pt x="168" y="58"/>
                        <a:pt x="182" y="49"/>
                        <a:pt x="195" y="41"/>
                      </a:cubicBezTo>
                      <a:cubicBezTo>
                        <a:pt x="195" y="40"/>
                        <a:pt x="195" y="40"/>
                        <a:pt x="196" y="39"/>
                      </a:cubicBezTo>
                      <a:cubicBezTo>
                        <a:pt x="203" y="10"/>
                        <a:pt x="169" y="0"/>
                        <a:pt x="129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8" name="Freeform 46"/>
                <p:cNvSpPr/>
                <p:nvPr/>
              </p:nvSpPr>
              <p:spPr bwMode="auto">
                <a:xfrm>
                  <a:off x="141" y="1398"/>
                  <a:ext cx="216" cy="121"/>
                </a:xfrm>
                <a:custGeom>
                  <a:avLst/>
                  <a:gdLst>
                    <a:gd name="T0" fmla="*/ 46 w 197"/>
                    <a:gd name="T1" fmla="*/ 0 h 110"/>
                    <a:gd name="T2" fmla="*/ 0 w 197"/>
                    <a:gd name="T3" fmla="*/ 26 h 110"/>
                    <a:gd name="T4" fmla="*/ 126 w 197"/>
                    <a:gd name="T5" fmla="*/ 110 h 110"/>
                    <a:gd name="T6" fmla="*/ 153 w 197"/>
                    <a:gd name="T7" fmla="*/ 102 h 110"/>
                    <a:gd name="T8" fmla="*/ 46 w 197"/>
                    <a:gd name="T9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7" h="110">
                      <a:moveTo>
                        <a:pt x="46" y="0"/>
                      </a:moveTo>
                      <a:cubicBezTo>
                        <a:pt x="26" y="0"/>
                        <a:pt x="9" y="7"/>
                        <a:pt x="0" y="26"/>
                      </a:cubicBezTo>
                      <a:cubicBezTo>
                        <a:pt x="0" y="26"/>
                        <a:pt x="70" y="110"/>
                        <a:pt x="126" y="110"/>
                      </a:cubicBezTo>
                      <a:cubicBezTo>
                        <a:pt x="136" y="110"/>
                        <a:pt x="145" y="108"/>
                        <a:pt x="153" y="102"/>
                      </a:cubicBezTo>
                      <a:cubicBezTo>
                        <a:pt x="197" y="73"/>
                        <a:pt x="108" y="0"/>
                        <a:pt x="46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9" name="Freeform 47"/>
                <p:cNvSpPr/>
                <p:nvPr/>
              </p:nvSpPr>
              <p:spPr bwMode="auto">
                <a:xfrm>
                  <a:off x="6056" y="1721"/>
                  <a:ext cx="193" cy="65"/>
                </a:xfrm>
                <a:custGeom>
                  <a:avLst/>
                  <a:gdLst>
                    <a:gd name="T0" fmla="*/ 80 w 177"/>
                    <a:gd name="T1" fmla="*/ 0 h 60"/>
                    <a:gd name="T2" fmla="*/ 53 w 177"/>
                    <a:gd name="T3" fmla="*/ 19 h 60"/>
                    <a:gd name="T4" fmla="*/ 122 w 177"/>
                    <a:gd name="T5" fmla="*/ 60 h 60"/>
                    <a:gd name="T6" fmla="*/ 158 w 177"/>
                    <a:gd name="T7" fmla="*/ 38 h 60"/>
                    <a:gd name="T8" fmla="*/ 80 w 177"/>
                    <a:gd name="T9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7" h="60">
                      <a:moveTo>
                        <a:pt x="80" y="0"/>
                      </a:moveTo>
                      <a:cubicBezTo>
                        <a:pt x="36" y="0"/>
                        <a:pt x="0" y="9"/>
                        <a:pt x="53" y="19"/>
                      </a:cubicBezTo>
                      <a:cubicBezTo>
                        <a:pt x="53" y="19"/>
                        <a:pt x="88" y="60"/>
                        <a:pt x="122" y="60"/>
                      </a:cubicBezTo>
                      <a:cubicBezTo>
                        <a:pt x="135" y="60"/>
                        <a:pt x="148" y="54"/>
                        <a:pt x="158" y="38"/>
                      </a:cubicBezTo>
                      <a:cubicBezTo>
                        <a:pt x="177" y="9"/>
                        <a:pt x="124" y="0"/>
                        <a:pt x="80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0" name="Freeform 48"/>
                <p:cNvSpPr/>
                <p:nvPr/>
              </p:nvSpPr>
              <p:spPr bwMode="auto">
                <a:xfrm>
                  <a:off x="4570" y="1694"/>
                  <a:ext cx="294" cy="92"/>
                </a:xfrm>
                <a:custGeom>
                  <a:avLst/>
                  <a:gdLst>
                    <a:gd name="T0" fmla="*/ 79 w 268"/>
                    <a:gd name="T1" fmla="*/ 0 h 84"/>
                    <a:gd name="T2" fmla="*/ 0 w 268"/>
                    <a:gd name="T3" fmla="*/ 24 h 84"/>
                    <a:gd name="T4" fmla="*/ 59 w 268"/>
                    <a:gd name="T5" fmla="*/ 84 h 84"/>
                    <a:gd name="T6" fmla="*/ 77 w 268"/>
                    <a:gd name="T7" fmla="*/ 81 h 84"/>
                    <a:gd name="T8" fmla="*/ 173 w 268"/>
                    <a:gd name="T9" fmla="*/ 5 h 84"/>
                    <a:gd name="T10" fmla="*/ 79 w 268"/>
                    <a:gd name="T11" fmla="*/ 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68" h="84">
                      <a:moveTo>
                        <a:pt x="79" y="0"/>
                      </a:moveTo>
                      <a:cubicBezTo>
                        <a:pt x="58" y="0"/>
                        <a:pt x="38" y="5"/>
                        <a:pt x="0" y="24"/>
                      </a:cubicBezTo>
                      <a:cubicBezTo>
                        <a:pt x="0" y="24"/>
                        <a:pt x="15" y="84"/>
                        <a:pt x="59" y="84"/>
                      </a:cubicBezTo>
                      <a:cubicBezTo>
                        <a:pt x="64" y="84"/>
                        <a:pt x="70" y="83"/>
                        <a:pt x="77" y="81"/>
                      </a:cubicBezTo>
                      <a:cubicBezTo>
                        <a:pt x="134" y="62"/>
                        <a:pt x="268" y="5"/>
                        <a:pt x="173" y="5"/>
                      </a:cubicBezTo>
                      <a:cubicBezTo>
                        <a:pt x="125" y="5"/>
                        <a:pt x="101" y="0"/>
                        <a:pt x="79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1" name="Freeform 49"/>
                <p:cNvSpPr/>
                <p:nvPr/>
              </p:nvSpPr>
              <p:spPr bwMode="auto">
                <a:xfrm>
                  <a:off x="3983" y="1752"/>
                  <a:ext cx="225" cy="126"/>
                </a:xfrm>
                <a:custGeom>
                  <a:avLst/>
                  <a:gdLst>
                    <a:gd name="T0" fmla="*/ 156 w 205"/>
                    <a:gd name="T1" fmla="*/ 0 h 114"/>
                    <a:gd name="T2" fmla="*/ 115 w 205"/>
                    <a:gd name="T3" fmla="*/ 9 h 114"/>
                    <a:gd name="T4" fmla="*/ 0 w 205"/>
                    <a:gd name="T5" fmla="*/ 48 h 114"/>
                    <a:gd name="T6" fmla="*/ 68 w 205"/>
                    <a:gd name="T7" fmla="*/ 114 h 114"/>
                    <a:gd name="T8" fmla="*/ 95 w 205"/>
                    <a:gd name="T9" fmla="*/ 105 h 114"/>
                    <a:gd name="T10" fmla="*/ 156 w 205"/>
                    <a:gd name="T11" fmla="*/ 0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5" h="114">
                      <a:moveTo>
                        <a:pt x="156" y="0"/>
                      </a:moveTo>
                      <a:cubicBezTo>
                        <a:pt x="147" y="0"/>
                        <a:pt x="133" y="3"/>
                        <a:pt x="115" y="9"/>
                      </a:cubicBezTo>
                      <a:cubicBezTo>
                        <a:pt x="0" y="48"/>
                        <a:pt x="57" y="28"/>
                        <a:pt x="0" y="48"/>
                      </a:cubicBezTo>
                      <a:cubicBezTo>
                        <a:pt x="0" y="48"/>
                        <a:pt x="26" y="114"/>
                        <a:pt x="68" y="114"/>
                      </a:cubicBezTo>
                      <a:cubicBezTo>
                        <a:pt x="77" y="114"/>
                        <a:pt x="86" y="111"/>
                        <a:pt x="95" y="105"/>
                      </a:cubicBezTo>
                      <a:cubicBezTo>
                        <a:pt x="144" y="73"/>
                        <a:pt x="205" y="0"/>
                        <a:pt x="156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2" name="Freeform 50"/>
                <p:cNvSpPr/>
                <p:nvPr/>
              </p:nvSpPr>
              <p:spPr bwMode="auto">
                <a:xfrm>
                  <a:off x="3006" y="1800"/>
                  <a:ext cx="81" cy="68"/>
                </a:xfrm>
                <a:custGeom>
                  <a:avLst/>
                  <a:gdLst>
                    <a:gd name="T0" fmla="*/ 72 w 74"/>
                    <a:gd name="T1" fmla="*/ 0 h 62"/>
                    <a:gd name="T2" fmla="*/ 8 w 74"/>
                    <a:gd name="T3" fmla="*/ 17 h 62"/>
                    <a:gd name="T4" fmla="*/ 0 w 74"/>
                    <a:gd name="T5" fmla="*/ 23 h 62"/>
                    <a:gd name="T6" fmla="*/ 23 w 74"/>
                    <a:gd name="T7" fmla="*/ 44 h 62"/>
                    <a:gd name="T8" fmla="*/ 48 w 74"/>
                    <a:gd name="T9" fmla="*/ 60 h 62"/>
                    <a:gd name="T10" fmla="*/ 56 w 74"/>
                    <a:gd name="T11" fmla="*/ 62 h 62"/>
                    <a:gd name="T12" fmla="*/ 62 w 74"/>
                    <a:gd name="T13" fmla="*/ 30 h 62"/>
                    <a:gd name="T14" fmla="*/ 69 w 74"/>
                    <a:gd name="T15" fmla="*/ 25 h 62"/>
                    <a:gd name="T16" fmla="*/ 74 w 74"/>
                    <a:gd name="T17" fmla="*/ 26 h 62"/>
                    <a:gd name="T18" fmla="*/ 72 w 74"/>
                    <a:gd name="T19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4" h="62">
                      <a:moveTo>
                        <a:pt x="72" y="0"/>
                      </a:moveTo>
                      <a:cubicBezTo>
                        <a:pt x="46" y="17"/>
                        <a:pt x="20" y="7"/>
                        <a:pt x="8" y="17"/>
                      </a:cubicBezTo>
                      <a:cubicBezTo>
                        <a:pt x="6" y="18"/>
                        <a:pt x="3" y="20"/>
                        <a:pt x="0" y="23"/>
                      </a:cubicBezTo>
                      <a:cubicBezTo>
                        <a:pt x="7" y="30"/>
                        <a:pt x="14" y="38"/>
                        <a:pt x="23" y="44"/>
                      </a:cubicBezTo>
                      <a:cubicBezTo>
                        <a:pt x="32" y="49"/>
                        <a:pt x="41" y="55"/>
                        <a:pt x="48" y="60"/>
                      </a:cubicBezTo>
                      <a:cubicBezTo>
                        <a:pt x="51" y="61"/>
                        <a:pt x="53" y="62"/>
                        <a:pt x="56" y="62"/>
                      </a:cubicBezTo>
                      <a:cubicBezTo>
                        <a:pt x="57" y="50"/>
                        <a:pt x="59" y="37"/>
                        <a:pt x="62" y="30"/>
                      </a:cubicBezTo>
                      <a:cubicBezTo>
                        <a:pt x="63" y="26"/>
                        <a:pt x="66" y="25"/>
                        <a:pt x="69" y="25"/>
                      </a:cubicBezTo>
                      <a:cubicBezTo>
                        <a:pt x="70" y="25"/>
                        <a:pt x="72" y="25"/>
                        <a:pt x="74" y="26"/>
                      </a:cubicBezTo>
                      <a:cubicBezTo>
                        <a:pt x="73" y="18"/>
                        <a:pt x="72" y="10"/>
                        <a:pt x="72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3" name="Freeform 51"/>
                <p:cNvSpPr>
                  <a:spLocks noEditPoints="1"/>
                </p:cNvSpPr>
                <p:nvPr/>
              </p:nvSpPr>
              <p:spPr bwMode="auto">
                <a:xfrm>
                  <a:off x="1847" y="1901"/>
                  <a:ext cx="212" cy="96"/>
                </a:xfrm>
                <a:custGeom>
                  <a:avLst/>
                  <a:gdLst>
                    <a:gd name="T0" fmla="*/ 154 w 194"/>
                    <a:gd name="T1" fmla="*/ 8 h 88"/>
                    <a:gd name="T2" fmla="*/ 148 w 194"/>
                    <a:gd name="T3" fmla="*/ 51 h 88"/>
                    <a:gd name="T4" fmla="*/ 154 w 194"/>
                    <a:gd name="T5" fmla="*/ 8 h 88"/>
                    <a:gd name="T6" fmla="*/ 74 w 194"/>
                    <a:gd name="T7" fmla="*/ 0 h 88"/>
                    <a:gd name="T8" fmla="*/ 28 w 194"/>
                    <a:gd name="T9" fmla="*/ 6 h 88"/>
                    <a:gd name="T10" fmla="*/ 0 w 194"/>
                    <a:gd name="T11" fmla="*/ 75 h 88"/>
                    <a:gd name="T12" fmla="*/ 30 w 194"/>
                    <a:gd name="T13" fmla="*/ 88 h 88"/>
                    <a:gd name="T14" fmla="*/ 52 w 194"/>
                    <a:gd name="T15" fmla="*/ 85 h 88"/>
                    <a:gd name="T16" fmla="*/ 133 w 194"/>
                    <a:gd name="T17" fmla="*/ 58 h 88"/>
                    <a:gd name="T18" fmla="*/ 142 w 194"/>
                    <a:gd name="T19" fmla="*/ 8 h 88"/>
                    <a:gd name="T20" fmla="*/ 74 w 194"/>
                    <a:gd name="T21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4" h="88">
                      <a:moveTo>
                        <a:pt x="154" y="8"/>
                      </a:moveTo>
                      <a:cubicBezTo>
                        <a:pt x="152" y="23"/>
                        <a:pt x="150" y="37"/>
                        <a:pt x="148" y="51"/>
                      </a:cubicBezTo>
                      <a:cubicBezTo>
                        <a:pt x="183" y="31"/>
                        <a:pt x="194" y="10"/>
                        <a:pt x="154" y="8"/>
                      </a:cubicBezTo>
                      <a:moveTo>
                        <a:pt x="74" y="0"/>
                      </a:moveTo>
                      <a:cubicBezTo>
                        <a:pt x="65" y="0"/>
                        <a:pt x="51" y="1"/>
                        <a:pt x="28" y="6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5" y="82"/>
                        <a:pt x="14" y="88"/>
                        <a:pt x="30" y="88"/>
                      </a:cubicBezTo>
                      <a:cubicBezTo>
                        <a:pt x="36" y="88"/>
                        <a:pt x="44" y="87"/>
                        <a:pt x="52" y="85"/>
                      </a:cubicBezTo>
                      <a:cubicBezTo>
                        <a:pt x="83" y="79"/>
                        <a:pt x="111" y="69"/>
                        <a:pt x="133" y="58"/>
                      </a:cubicBezTo>
                      <a:cubicBezTo>
                        <a:pt x="142" y="8"/>
                        <a:pt x="142" y="8"/>
                        <a:pt x="142" y="8"/>
                      </a:cubicBezTo>
                      <a:cubicBezTo>
                        <a:pt x="97" y="8"/>
                        <a:pt x="96" y="0"/>
                        <a:pt x="74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4" name="Freeform 52"/>
                <p:cNvSpPr/>
                <p:nvPr/>
              </p:nvSpPr>
              <p:spPr bwMode="auto">
                <a:xfrm>
                  <a:off x="1464" y="1660"/>
                  <a:ext cx="161" cy="38"/>
                </a:xfrm>
                <a:custGeom>
                  <a:avLst/>
                  <a:gdLst>
                    <a:gd name="T0" fmla="*/ 116 w 147"/>
                    <a:gd name="T1" fmla="*/ 0 h 34"/>
                    <a:gd name="T2" fmla="*/ 0 w 147"/>
                    <a:gd name="T3" fmla="*/ 17 h 34"/>
                    <a:gd name="T4" fmla="*/ 82 w 147"/>
                    <a:gd name="T5" fmla="*/ 34 h 34"/>
                    <a:gd name="T6" fmla="*/ 134 w 147"/>
                    <a:gd name="T7" fmla="*/ 17 h 34"/>
                    <a:gd name="T8" fmla="*/ 116 w 147"/>
                    <a:gd name="T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7" h="34">
                      <a:moveTo>
                        <a:pt x="116" y="0"/>
                      </a:moveTo>
                      <a:cubicBezTo>
                        <a:pt x="77" y="0"/>
                        <a:pt x="0" y="17"/>
                        <a:pt x="0" y="17"/>
                      </a:cubicBezTo>
                      <a:cubicBezTo>
                        <a:pt x="0" y="17"/>
                        <a:pt x="43" y="34"/>
                        <a:pt x="82" y="34"/>
                      </a:cubicBezTo>
                      <a:cubicBezTo>
                        <a:pt x="102" y="34"/>
                        <a:pt x="121" y="29"/>
                        <a:pt x="134" y="17"/>
                      </a:cubicBezTo>
                      <a:cubicBezTo>
                        <a:pt x="147" y="4"/>
                        <a:pt x="136" y="0"/>
                        <a:pt x="116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5" name="Freeform 53"/>
                <p:cNvSpPr/>
                <p:nvPr/>
              </p:nvSpPr>
              <p:spPr bwMode="auto">
                <a:xfrm>
                  <a:off x="7090" y="2288"/>
                  <a:ext cx="126" cy="63"/>
                </a:xfrm>
                <a:custGeom>
                  <a:avLst/>
                  <a:gdLst>
                    <a:gd name="T0" fmla="*/ 0 w 115"/>
                    <a:gd name="T1" fmla="*/ 0 h 58"/>
                    <a:gd name="T2" fmla="*/ 57 w 115"/>
                    <a:gd name="T3" fmla="*/ 58 h 58"/>
                    <a:gd name="T4" fmla="*/ 0 w 115"/>
                    <a:gd name="T5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5" h="58">
                      <a:moveTo>
                        <a:pt x="0" y="0"/>
                      </a:moveTo>
                      <a:cubicBezTo>
                        <a:pt x="57" y="58"/>
                        <a:pt x="57" y="58"/>
                        <a:pt x="57" y="58"/>
                      </a:cubicBezTo>
                      <a:cubicBezTo>
                        <a:pt x="57" y="58"/>
                        <a:pt x="115" y="0"/>
                        <a:pt x="0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6" name="Freeform 54"/>
                <p:cNvSpPr/>
                <p:nvPr/>
              </p:nvSpPr>
              <p:spPr bwMode="auto">
                <a:xfrm>
                  <a:off x="5388" y="2498"/>
                  <a:ext cx="143" cy="63"/>
                </a:xfrm>
                <a:custGeom>
                  <a:avLst/>
                  <a:gdLst>
                    <a:gd name="T0" fmla="*/ 86 w 130"/>
                    <a:gd name="T1" fmla="*/ 0 h 57"/>
                    <a:gd name="T2" fmla="*/ 0 w 130"/>
                    <a:gd name="T3" fmla="*/ 38 h 57"/>
                    <a:gd name="T4" fmla="*/ 77 w 130"/>
                    <a:gd name="T5" fmla="*/ 57 h 57"/>
                    <a:gd name="T6" fmla="*/ 86 w 130"/>
                    <a:gd name="T7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0" h="57">
                      <a:moveTo>
                        <a:pt x="86" y="0"/>
                      </a:moveTo>
                      <a:cubicBezTo>
                        <a:pt x="68" y="0"/>
                        <a:pt x="40" y="10"/>
                        <a:pt x="0" y="38"/>
                      </a:cubicBezTo>
                      <a:cubicBezTo>
                        <a:pt x="0" y="38"/>
                        <a:pt x="20" y="57"/>
                        <a:pt x="77" y="57"/>
                      </a:cubicBezTo>
                      <a:cubicBezTo>
                        <a:pt x="118" y="57"/>
                        <a:pt x="130" y="0"/>
                        <a:pt x="8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7" name="Freeform 55"/>
                <p:cNvSpPr/>
                <p:nvPr/>
              </p:nvSpPr>
              <p:spPr bwMode="auto">
                <a:xfrm>
                  <a:off x="4598" y="2351"/>
                  <a:ext cx="182" cy="39"/>
                </a:xfrm>
                <a:custGeom>
                  <a:avLst/>
                  <a:gdLst>
                    <a:gd name="T0" fmla="*/ 32 w 167"/>
                    <a:gd name="T1" fmla="*/ 0 h 35"/>
                    <a:gd name="T2" fmla="*/ 0 w 167"/>
                    <a:gd name="T3" fmla="*/ 35 h 35"/>
                    <a:gd name="T4" fmla="*/ 167 w 167"/>
                    <a:gd name="T5" fmla="*/ 19 h 35"/>
                    <a:gd name="T6" fmla="*/ 152 w 167"/>
                    <a:gd name="T7" fmla="*/ 9 h 35"/>
                    <a:gd name="T8" fmla="*/ 100 w 167"/>
                    <a:gd name="T9" fmla="*/ 15 h 35"/>
                    <a:gd name="T10" fmla="*/ 32 w 167"/>
                    <a:gd name="T11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7" h="35">
                      <a:moveTo>
                        <a:pt x="32" y="0"/>
                      </a:moveTo>
                      <a:cubicBezTo>
                        <a:pt x="21" y="8"/>
                        <a:pt x="10" y="19"/>
                        <a:pt x="0" y="35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7" y="19"/>
                        <a:pt x="161" y="14"/>
                        <a:pt x="152" y="9"/>
                      </a:cubicBezTo>
                      <a:cubicBezTo>
                        <a:pt x="133" y="13"/>
                        <a:pt x="116" y="15"/>
                        <a:pt x="100" y="15"/>
                      </a:cubicBezTo>
                      <a:cubicBezTo>
                        <a:pt x="77" y="15"/>
                        <a:pt x="55" y="10"/>
                        <a:pt x="32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8" name="Freeform 56"/>
                <p:cNvSpPr/>
                <p:nvPr/>
              </p:nvSpPr>
              <p:spPr bwMode="auto">
                <a:xfrm>
                  <a:off x="4633" y="2336"/>
                  <a:ext cx="131" cy="32"/>
                </a:xfrm>
                <a:custGeom>
                  <a:avLst/>
                  <a:gdLst>
                    <a:gd name="T0" fmla="*/ 48 w 120"/>
                    <a:gd name="T1" fmla="*/ 0 h 29"/>
                    <a:gd name="T2" fmla="*/ 0 w 120"/>
                    <a:gd name="T3" fmla="*/ 14 h 29"/>
                    <a:gd name="T4" fmla="*/ 68 w 120"/>
                    <a:gd name="T5" fmla="*/ 29 h 29"/>
                    <a:gd name="T6" fmla="*/ 120 w 120"/>
                    <a:gd name="T7" fmla="*/ 23 h 29"/>
                    <a:gd name="T8" fmla="*/ 48 w 120"/>
                    <a:gd name="T9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0" h="29">
                      <a:moveTo>
                        <a:pt x="48" y="0"/>
                      </a:moveTo>
                      <a:cubicBezTo>
                        <a:pt x="32" y="0"/>
                        <a:pt x="16" y="4"/>
                        <a:pt x="0" y="14"/>
                      </a:cubicBezTo>
                      <a:cubicBezTo>
                        <a:pt x="23" y="24"/>
                        <a:pt x="45" y="29"/>
                        <a:pt x="68" y="29"/>
                      </a:cubicBezTo>
                      <a:cubicBezTo>
                        <a:pt x="84" y="29"/>
                        <a:pt x="101" y="27"/>
                        <a:pt x="120" y="23"/>
                      </a:cubicBezTo>
                      <a:cubicBezTo>
                        <a:pt x="104" y="13"/>
                        <a:pt x="77" y="0"/>
                        <a:pt x="4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9" name="Freeform 57"/>
                <p:cNvSpPr/>
                <p:nvPr/>
              </p:nvSpPr>
              <p:spPr bwMode="auto">
                <a:xfrm>
                  <a:off x="1928" y="2637"/>
                  <a:ext cx="186" cy="74"/>
                </a:xfrm>
                <a:custGeom>
                  <a:avLst/>
                  <a:gdLst>
                    <a:gd name="T0" fmla="*/ 84 w 170"/>
                    <a:gd name="T1" fmla="*/ 0 h 68"/>
                    <a:gd name="T2" fmla="*/ 2 w 170"/>
                    <a:gd name="T3" fmla="*/ 12 h 68"/>
                    <a:gd name="T4" fmla="*/ 0 w 170"/>
                    <a:gd name="T5" fmla="*/ 15 h 68"/>
                    <a:gd name="T6" fmla="*/ 3 w 170"/>
                    <a:gd name="T7" fmla="*/ 17 h 68"/>
                    <a:gd name="T8" fmla="*/ 18 w 170"/>
                    <a:gd name="T9" fmla="*/ 68 h 68"/>
                    <a:gd name="T10" fmla="*/ 28 w 170"/>
                    <a:gd name="T11" fmla="*/ 68 h 68"/>
                    <a:gd name="T12" fmla="*/ 55 w 170"/>
                    <a:gd name="T13" fmla="*/ 66 h 68"/>
                    <a:gd name="T14" fmla="*/ 170 w 170"/>
                    <a:gd name="T15" fmla="*/ 46 h 68"/>
                    <a:gd name="T16" fmla="*/ 128 w 170"/>
                    <a:gd name="T17" fmla="*/ 14 h 68"/>
                    <a:gd name="T18" fmla="*/ 103 w 170"/>
                    <a:gd name="T19" fmla="*/ 19 h 68"/>
                    <a:gd name="T20" fmla="*/ 84 w 170"/>
                    <a:gd name="T21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0" h="68">
                      <a:moveTo>
                        <a:pt x="84" y="0"/>
                      </a:moveTo>
                      <a:cubicBezTo>
                        <a:pt x="84" y="0"/>
                        <a:pt x="43" y="9"/>
                        <a:pt x="2" y="12"/>
                      </a:cubicBezTo>
                      <a:cubicBezTo>
                        <a:pt x="1" y="13"/>
                        <a:pt x="1" y="14"/>
                        <a:pt x="0" y="15"/>
                      </a:cubicBezTo>
                      <a:cubicBezTo>
                        <a:pt x="1" y="16"/>
                        <a:pt x="2" y="17"/>
                        <a:pt x="3" y="17"/>
                      </a:cubicBezTo>
                      <a:cubicBezTo>
                        <a:pt x="16" y="28"/>
                        <a:pt x="21" y="46"/>
                        <a:pt x="18" y="68"/>
                      </a:cubicBezTo>
                      <a:cubicBezTo>
                        <a:pt x="21" y="68"/>
                        <a:pt x="25" y="68"/>
                        <a:pt x="28" y="68"/>
                      </a:cubicBezTo>
                      <a:cubicBezTo>
                        <a:pt x="36" y="68"/>
                        <a:pt x="45" y="67"/>
                        <a:pt x="55" y="66"/>
                      </a:cubicBezTo>
                      <a:cubicBezTo>
                        <a:pt x="170" y="46"/>
                        <a:pt x="170" y="46"/>
                        <a:pt x="170" y="46"/>
                      </a:cubicBezTo>
                      <a:cubicBezTo>
                        <a:pt x="170" y="46"/>
                        <a:pt x="154" y="30"/>
                        <a:pt x="128" y="14"/>
                      </a:cubicBezTo>
                      <a:cubicBezTo>
                        <a:pt x="119" y="17"/>
                        <a:pt x="111" y="19"/>
                        <a:pt x="103" y="19"/>
                      </a:cubicBezTo>
                      <a:cubicBezTo>
                        <a:pt x="92" y="19"/>
                        <a:pt x="84" y="14"/>
                        <a:pt x="8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0" name="Freeform 58"/>
                <p:cNvSpPr/>
                <p:nvPr/>
              </p:nvSpPr>
              <p:spPr bwMode="auto">
                <a:xfrm>
                  <a:off x="666" y="1953"/>
                  <a:ext cx="254" cy="91"/>
                </a:xfrm>
                <a:custGeom>
                  <a:avLst/>
                  <a:gdLst>
                    <a:gd name="T0" fmla="*/ 138 w 232"/>
                    <a:gd name="T1" fmla="*/ 0 h 83"/>
                    <a:gd name="T2" fmla="*/ 0 w 232"/>
                    <a:gd name="T3" fmla="*/ 18 h 83"/>
                    <a:gd name="T4" fmla="*/ 133 w 232"/>
                    <a:gd name="T5" fmla="*/ 83 h 83"/>
                    <a:gd name="T6" fmla="*/ 215 w 232"/>
                    <a:gd name="T7" fmla="*/ 54 h 83"/>
                    <a:gd name="T8" fmla="*/ 219 w 232"/>
                    <a:gd name="T9" fmla="*/ 54 h 83"/>
                    <a:gd name="T10" fmla="*/ 219 w 232"/>
                    <a:gd name="T11" fmla="*/ 54 h 83"/>
                    <a:gd name="T12" fmla="*/ 138 w 232"/>
                    <a:gd name="T1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2" h="83">
                      <a:moveTo>
                        <a:pt x="138" y="0"/>
                      </a:moveTo>
                      <a:cubicBezTo>
                        <a:pt x="75" y="0"/>
                        <a:pt x="0" y="18"/>
                        <a:pt x="0" y="18"/>
                      </a:cubicBezTo>
                      <a:cubicBezTo>
                        <a:pt x="0" y="18"/>
                        <a:pt x="71" y="67"/>
                        <a:pt x="133" y="83"/>
                      </a:cubicBezTo>
                      <a:cubicBezTo>
                        <a:pt x="143" y="67"/>
                        <a:pt x="165" y="54"/>
                        <a:pt x="215" y="54"/>
                      </a:cubicBezTo>
                      <a:cubicBezTo>
                        <a:pt x="216" y="54"/>
                        <a:pt x="218" y="54"/>
                        <a:pt x="219" y="54"/>
                      </a:cubicBezTo>
                      <a:cubicBezTo>
                        <a:pt x="219" y="54"/>
                        <a:pt x="219" y="54"/>
                        <a:pt x="219" y="54"/>
                      </a:cubicBezTo>
                      <a:cubicBezTo>
                        <a:pt x="232" y="12"/>
                        <a:pt x="190" y="0"/>
                        <a:pt x="138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1" name="Freeform 59"/>
                <p:cNvSpPr/>
                <p:nvPr/>
              </p:nvSpPr>
              <p:spPr bwMode="auto">
                <a:xfrm>
                  <a:off x="960" y="1703"/>
                  <a:ext cx="189" cy="98"/>
                </a:xfrm>
                <a:custGeom>
                  <a:avLst/>
                  <a:gdLst>
                    <a:gd name="T0" fmla="*/ 75 w 173"/>
                    <a:gd name="T1" fmla="*/ 0 h 89"/>
                    <a:gd name="T2" fmla="*/ 0 w 173"/>
                    <a:gd name="T3" fmla="*/ 16 h 89"/>
                    <a:gd name="T4" fmla="*/ 155 w 173"/>
                    <a:gd name="T5" fmla="*/ 89 h 89"/>
                    <a:gd name="T6" fmla="*/ 173 w 173"/>
                    <a:gd name="T7" fmla="*/ 73 h 89"/>
                    <a:gd name="T8" fmla="*/ 75 w 173"/>
                    <a:gd name="T9" fmla="*/ 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3" h="89">
                      <a:moveTo>
                        <a:pt x="75" y="0"/>
                      </a:moveTo>
                      <a:cubicBezTo>
                        <a:pt x="52" y="0"/>
                        <a:pt x="27" y="5"/>
                        <a:pt x="0" y="16"/>
                      </a:cubicBezTo>
                      <a:cubicBezTo>
                        <a:pt x="0" y="16"/>
                        <a:pt x="110" y="89"/>
                        <a:pt x="155" y="89"/>
                      </a:cubicBezTo>
                      <a:cubicBezTo>
                        <a:pt x="166" y="89"/>
                        <a:pt x="173" y="85"/>
                        <a:pt x="173" y="73"/>
                      </a:cubicBezTo>
                      <a:cubicBezTo>
                        <a:pt x="173" y="32"/>
                        <a:pt x="133" y="0"/>
                        <a:pt x="75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2" name="Freeform 60"/>
                <p:cNvSpPr/>
                <p:nvPr/>
              </p:nvSpPr>
              <p:spPr bwMode="auto">
                <a:xfrm>
                  <a:off x="2541" y="1849"/>
                  <a:ext cx="76" cy="40"/>
                </a:xfrm>
                <a:custGeom>
                  <a:avLst/>
                  <a:gdLst>
                    <a:gd name="T0" fmla="*/ 31 w 69"/>
                    <a:gd name="T1" fmla="*/ 0 h 36"/>
                    <a:gd name="T2" fmla="*/ 0 w 69"/>
                    <a:gd name="T3" fmla="*/ 27 h 36"/>
                    <a:gd name="T4" fmla="*/ 68 w 69"/>
                    <a:gd name="T5" fmla="*/ 36 h 36"/>
                    <a:gd name="T6" fmla="*/ 69 w 69"/>
                    <a:gd name="T7" fmla="*/ 35 h 36"/>
                    <a:gd name="T8" fmla="*/ 31 w 69"/>
                    <a:gd name="T9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9" h="36">
                      <a:moveTo>
                        <a:pt x="31" y="0"/>
                      </a:moveTo>
                      <a:cubicBezTo>
                        <a:pt x="23" y="10"/>
                        <a:pt x="13" y="19"/>
                        <a:pt x="0" y="27"/>
                      </a:cubicBezTo>
                      <a:cubicBezTo>
                        <a:pt x="68" y="36"/>
                        <a:pt x="68" y="36"/>
                        <a:pt x="68" y="36"/>
                      </a:cubicBezTo>
                      <a:cubicBezTo>
                        <a:pt x="69" y="36"/>
                        <a:pt x="69" y="35"/>
                        <a:pt x="69" y="35"/>
                      </a:cubicBezTo>
                      <a:cubicBezTo>
                        <a:pt x="66" y="31"/>
                        <a:pt x="51" y="15"/>
                        <a:pt x="31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3" name="Freeform 61"/>
                <p:cNvSpPr/>
                <p:nvPr/>
              </p:nvSpPr>
              <p:spPr bwMode="auto">
                <a:xfrm>
                  <a:off x="2616" y="1887"/>
                  <a:ext cx="2" cy="2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4" name="Freeform 62"/>
                <p:cNvSpPr/>
                <p:nvPr/>
              </p:nvSpPr>
              <p:spPr bwMode="auto">
                <a:xfrm>
                  <a:off x="5310" y="1632"/>
                  <a:ext cx="166" cy="91"/>
                </a:xfrm>
                <a:custGeom>
                  <a:avLst/>
                  <a:gdLst>
                    <a:gd name="T0" fmla="*/ 52 w 152"/>
                    <a:gd name="T1" fmla="*/ 0 h 83"/>
                    <a:gd name="T2" fmla="*/ 15 w 152"/>
                    <a:gd name="T3" fmla="*/ 43 h 83"/>
                    <a:gd name="T4" fmla="*/ 140 w 152"/>
                    <a:gd name="T5" fmla="*/ 83 h 83"/>
                    <a:gd name="T6" fmla="*/ 152 w 152"/>
                    <a:gd name="T7" fmla="*/ 82 h 83"/>
                    <a:gd name="T8" fmla="*/ 137 w 152"/>
                    <a:gd name="T9" fmla="*/ 42 h 83"/>
                    <a:gd name="T10" fmla="*/ 111 w 152"/>
                    <a:gd name="T11" fmla="*/ 11 h 83"/>
                    <a:gd name="T12" fmla="*/ 52 w 152"/>
                    <a:gd name="T1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2" h="83">
                      <a:moveTo>
                        <a:pt x="52" y="0"/>
                      </a:moveTo>
                      <a:cubicBezTo>
                        <a:pt x="21" y="0"/>
                        <a:pt x="0" y="12"/>
                        <a:pt x="15" y="43"/>
                      </a:cubicBezTo>
                      <a:cubicBezTo>
                        <a:pt x="15" y="43"/>
                        <a:pt x="96" y="83"/>
                        <a:pt x="140" y="83"/>
                      </a:cubicBezTo>
                      <a:cubicBezTo>
                        <a:pt x="145" y="83"/>
                        <a:pt x="149" y="83"/>
                        <a:pt x="152" y="82"/>
                      </a:cubicBezTo>
                      <a:cubicBezTo>
                        <a:pt x="145" y="65"/>
                        <a:pt x="145" y="48"/>
                        <a:pt x="137" y="42"/>
                      </a:cubicBezTo>
                      <a:cubicBezTo>
                        <a:pt x="131" y="38"/>
                        <a:pt x="120" y="25"/>
                        <a:pt x="111" y="11"/>
                      </a:cubicBezTo>
                      <a:cubicBezTo>
                        <a:pt x="92" y="4"/>
                        <a:pt x="70" y="0"/>
                        <a:pt x="52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5" name="Freeform 63"/>
                <p:cNvSpPr/>
                <p:nvPr/>
              </p:nvSpPr>
              <p:spPr bwMode="auto">
                <a:xfrm>
                  <a:off x="6984" y="1862"/>
                  <a:ext cx="118" cy="92"/>
                </a:xfrm>
                <a:custGeom>
                  <a:avLst/>
                  <a:gdLst>
                    <a:gd name="T0" fmla="*/ 56 w 107"/>
                    <a:gd name="T1" fmla="*/ 0 h 84"/>
                    <a:gd name="T2" fmla="*/ 0 w 107"/>
                    <a:gd name="T3" fmla="*/ 43 h 84"/>
                    <a:gd name="T4" fmla="*/ 70 w 107"/>
                    <a:gd name="T5" fmla="*/ 84 h 84"/>
                    <a:gd name="T6" fmla="*/ 96 w 107"/>
                    <a:gd name="T7" fmla="*/ 62 h 84"/>
                    <a:gd name="T8" fmla="*/ 56 w 107"/>
                    <a:gd name="T9" fmla="*/ 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84">
                      <a:moveTo>
                        <a:pt x="56" y="0"/>
                      </a:moveTo>
                      <a:cubicBezTo>
                        <a:pt x="37" y="0"/>
                        <a:pt x="15" y="13"/>
                        <a:pt x="0" y="43"/>
                      </a:cubicBezTo>
                      <a:cubicBezTo>
                        <a:pt x="0" y="43"/>
                        <a:pt x="40" y="84"/>
                        <a:pt x="70" y="84"/>
                      </a:cubicBezTo>
                      <a:cubicBezTo>
                        <a:pt x="81" y="84"/>
                        <a:pt x="90" y="78"/>
                        <a:pt x="96" y="62"/>
                      </a:cubicBezTo>
                      <a:cubicBezTo>
                        <a:pt x="107" y="28"/>
                        <a:pt x="84" y="0"/>
                        <a:pt x="56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6" name="Freeform 64"/>
                <p:cNvSpPr/>
                <p:nvPr/>
              </p:nvSpPr>
              <p:spPr bwMode="auto">
                <a:xfrm>
                  <a:off x="4978" y="1026"/>
                  <a:ext cx="85" cy="76"/>
                </a:xfrm>
                <a:custGeom>
                  <a:avLst/>
                  <a:gdLst>
                    <a:gd name="T0" fmla="*/ 31 w 78"/>
                    <a:gd name="T1" fmla="*/ 0 h 69"/>
                    <a:gd name="T2" fmla="*/ 25 w 78"/>
                    <a:gd name="T3" fmla="*/ 69 h 69"/>
                    <a:gd name="T4" fmla="*/ 31 w 78"/>
                    <a:gd name="T5" fmla="*/ 68 h 69"/>
                    <a:gd name="T6" fmla="*/ 31 w 78"/>
                    <a:gd name="T7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8" h="69">
                      <a:moveTo>
                        <a:pt x="31" y="0"/>
                      </a:moveTo>
                      <a:cubicBezTo>
                        <a:pt x="31" y="0"/>
                        <a:pt x="0" y="69"/>
                        <a:pt x="25" y="69"/>
                      </a:cubicBezTo>
                      <a:cubicBezTo>
                        <a:pt x="26" y="69"/>
                        <a:pt x="28" y="68"/>
                        <a:pt x="31" y="68"/>
                      </a:cubicBezTo>
                      <a:cubicBezTo>
                        <a:pt x="65" y="57"/>
                        <a:pt x="78" y="0"/>
                        <a:pt x="31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7" name="Freeform 65"/>
                <p:cNvSpPr/>
                <p:nvPr/>
              </p:nvSpPr>
              <p:spPr bwMode="auto">
                <a:xfrm>
                  <a:off x="4304" y="1253"/>
                  <a:ext cx="107" cy="39"/>
                </a:xfrm>
                <a:custGeom>
                  <a:avLst/>
                  <a:gdLst>
                    <a:gd name="T0" fmla="*/ 59 w 98"/>
                    <a:gd name="T1" fmla="*/ 0 h 35"/>
                    <a:gd name="T2" fmla="*/ 23 w 98"/>
                    <a:gd name="T3" fmla="*/ 4 h 35"/>
                    <a:gd name="T4" fmla="*/ 29 w 98"/>
                    <a:gd name="T5" fmla="*/ 35 h 35"/>
                    <a:gd name="T6" fmla="*/ 42 w 98"/>
                    <a:gd name="T7" fmla="*/ 33 h 35"/>
                    <a:gd name="T8" fmla="*/ 59 w 98"/>
                    <a:gd name="T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8" h="35">
                      <a:moveTo>
                        <a:pt x="59" y="0"/>
                      </a:moveTo>
                      <a:cubicBezTo>
                        <a:pt x="50" y="0"/>
                        <a:pt x="38" y="1"/>
                        <a:pt x="23" y="4"/>
                      </a:cubicBezTo>
                      <a:cubicBezTo>
                        <a:pt x="23" y="4"/>
                        <a:pt x="0" y="35"/>
                        <a:pt x="29" y="35"/>
                      </a:cubicBezTo>
                      <a:cubicBezTo>
                        <a:pt x="32" y="35"/>
                        <a:pt x="37" y="34"/>
                        <a:pt x="42" y="33"/>
                      </a:cubicBezTo>
                      <a:cubicBezTo>
                        <a:pt x="81" y="25"/>
                        <a:pt x="98" y="0"/>
                        <a:pt x="59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8" name="Freeform 66"/>
                <p:cNvSpPr/>
                <p:nvPr/>
              </p:nvSpPr>
              <p:spPr bwMode="auto">
                <a:xfrm>
                  <a:off x="1369" y="1058"/>
                  <a:ext cx="102" cy="74"/>
                </a:xfrm>
                <a:custGeom>
                  <a:avLst/>
                  <a:gdLst>
                    <a:gd name="T0" fmla="*/ 63 w 102"/>
                    <a:gd name="T1" fmla="*/ 0 h 74"/>
                    <a:gd name="T2" fmla="*/ 0 w 102"/>
                    <a:gd name="T3" fmla="*/ 74 h 74"/>
                    <a:gd name="T4" fmla="*/ 102 w 102"/>
                    <a:gd name="T5" fmla="*/ 68 h 74"/>
                    <a:gd name="T6" fmla="*/ 63 w 102"/>
                    <a:gd name="T7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74">
                      <a:moveTo>
                        <a:pt x="63" y="0"/>
                      </a:moveTo>
                      <a:lnTo>
                        <a:pt x="0" y="74"/>
                      </a:lnTo>
                      <a:lnTo>
                        <a:pt x="102" y="68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9" name="Freeform 67"/>
                <p:cNvSpPr/>
                <p:nvPr/>
              </p:nvSpPr>
              <p:spPr bwMode="auto">
                <a:xfrm>
                  <a:off x="1369" y="1058"/>
                  <a:ext cx="102" cy="74"/>
                </a:xfrm>
                <a:custGeom>
                  <a:avLst/>
                  <a:gdLst>
                    <a:gd name="T0" fmla="*/ 63 w 102"/>
                    <a:gd name="T1" fmla="*/ 0 h 74"/>
                    <a:gd name="T2" fmla="*/ 0 w 102"/>
                    <a:gd name="T3" fmla="*/ 74 h 74"/>
                    <a:gd name="T4" fmla="*/ 102 w 102"/>
                    <a:gd name="T5" fmla="*/ 68 h 74"/>
                    <a:gd name="T6" fmla="*/ 63 w 102"/>
                    <a:gd name="T7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74">
                      <a:moveTo>
                        <a:pt x="63" y="0"/>
                      </a:moveTo>
                      <a:lnTo>
                        <a:pt x="0" y="74"/>
                      </a:lnTo>
                      <a:lnTo>
                        <a:pt x="102" y="68"/>
                      </a:lnTo>
                      <a:lnTo>
                        <a:pt x="6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0" name="Freeform 68"/>
                <p:cNvSpPr/>
                <p:nvPr/>
              </p:nvSpPr>
              <p:spPr bwMode="auto">
                <a:xfrm>
                  <a:off x="6082" y="2457"/>
                  <a:ext cx="158" cy="73"/>
                </a:xfrm>
                <a:custGeom>
                  <a:avLst/>
                  <a:gdLst>
                    <a:gd name="T0" fmla="*/ 86 w 144"/>
                    <a:gd name="T1" fmla="*/ 0 h 67"/>
                    <a:gd name="T2" fmla="*/ 57 w 144"/>
                    <a:gd name="T3" fmla="*/ 67 h 67"/>
                    <a:gd name="T4" fmla="*/ 144 w 144"/>
                    <a:gd name="T5" fmla="*/ 47 h 67"/>
                    <a:gd name="T6" fmla="*/ 86 w 144"/>
                    <a:gd name="T7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4" h="67">
                      <a:moveTo>
                        <a:pt x="86" y="0"/>
                      </a:moveTo>
                      <a:cubicBezTo>
                        <a:pt x="86" y="0"/>
                        <a:pt x="0" y="67"/>
                        <a:pt x="57" y="67"/>
                      </a:cubicBezTo>
                      <a:cubicBezTo>
                        <a:pt x="115" y="67"/>
                        <a:pt x="144" y="47"/>
                        <a:pt x="144" y="47"/>
                      </a:cubicBezTo>
                      <a:cubicBezTo>
                        <a:pt x="86" y="0"/>
                        <a:pt x="86" y="0"/>
                        <a:pt x="8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1" name="Freeform 69"/>
                <p:cNvSpPr/>
                <p:nvPr/>
              </p:nvSpPr>
              <p:spPr bwMode="auto">
                <a:xfrm>
                  <a:off x="2712" y="2116"/>
                  <a:ext cx="85" cy="49"/>
                </a:xfrm>
                <a:custGeom>
                  <a:avLst/>
                  <a:gdLst>
                    <a:gd name="T0" fmla="*/ 40 w 77"/>
                    <a:gd name="T1" fmla="*/ 0 h 45"/>
                    <a:gd name="T2" fmla="*/ 10 w 77"/>
                    <a:gd name="T3" fmla="*/ 4 h 45"/>
                    <a:gd name="T4" fmla="*/ 39 w 77"/>
                    <a:gd name="T5" fmla="*/ 33 h 45"/>
                    <a:gd name="T6" fmla="*/ 75 w 77"/>
                    <a:gd name="T7" fmla="*/ 45 h 45"/>
                    <a:gd name="T8" fmla="*/ 77 w 77"/>
                    <a:gd name="T9" fmla="*/ 33 h 45"/>
                    <a:gd name="T10" fmla="*/ 40 w 77"/>
                    <a:gd name="T11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45">
                      <a:moveTo>
                        <a:pt x="40" y="0"/>
                      </a:moveTo>
                      <a:cubicBezTo>
                        <a:pt x="32" y="0"/>
                        <a:pt x="22" y="2"/>
                        <a:pt x="10" y="4"/>
                      </a:cubicBezTo>
                      <a:cubicBezTo>
                        <a:pt x="10" y="4"/>
                        <a:pt x="0" y="33"/>
                        <a:pt x="39" y="33"/>
                      </a:cubicBezTo>
                      <a:cubicBezTo>
                        <a:pt x="64" y="33"/>
                        <a:pt x="73" y="45"/>
                        <a:pt x="75" y="45"/>
                      </a:cubicBezTo>
                      <a:cubicBezTo>
                        <a:pt x="77" y="45"/>
                        <a:pt x="77" y="42"/>
                        <a:pt x="77" y="33"/>
                      </a:cubicBezTo>
                      <a:cubicBezTo>
                        <a:pt x="77" y="11"/>
                        <a:pt x="66" y="0"/>
                        <a:pt x="40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2" name="Freeform 70"/>
                <p:cNvSpPr/>
                <p:nvPr/>
              </p:nvSpPr>
              <p:spPr bwMode="auto">
                <a:xfrm>
                  <a:off x="1579" y="2393"/>
                  <a:ext cx="52" cy="42"/>
                </a:xfrm>
                <a:custGeom>
                  <a:avLst/>
                  <a:gdLst>
                    <a:gd name="T0" fmla="*/ 48 w 48"/>
                    <a:gd name="T1" fmla="*/ 0 h 38"/>
                    <a:gd name="T2" fmla="*/ 28 w 48"/>
                    <a:gd name="T3" fmla="*/ 0 h 38"/>
                    <a:gd name="T4" fmla="*/ 2 w 48"/>
                    <a:gd name="T5" fmla="*/ 28 h 38"/>
                    <a:gd name="T6" fmla="*/ 0 w 48"/>
                    <a:gd name="T7" fmla="*/ 33 h 38"/>
                    <a:gd name="T8" fmla="*/ 17 w 48"/>
                    <a:gd name="T9" fmla="*/ 38 h 38"/>
                    <a:gd name="T10" fmla="*/ 48 w 48"/>
                    <a:gd name="T1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8" h="38">
                      <a:moveTo>
                        <a:pt x="48" y="0"/>
                      </a:move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1" y="11"/>
                        <a:pt x="13" y="20"/>
                        <a:pt x="2" y="28"/>
                      </a:cubicBezTo>
                      <a:cubicBezTo>
                        <a:pt x="1" y="30"/>
                        <a:pt x="0" y="32"/>
                        <a:pt x="0" y="33"/>
                      </a:cubicBezTo>
                      <a:cubicBezTo>
                        <a:pt x="5" y="36"/>
                        <a:pt x="12" y="38"/>
                        <a:pt x="17" y="38"/>
                      </a:cubicBezTo>
                      <a:cubicBezTo>
                        <a:pt x="30" y="38"/>
                        <a:pt x="42" y="29"/>
                        <a:pt x="48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3" name="Freeform 71"/>
                <p:cNvSpPr/>
                <p:nvPr/>
              </p:nvSpPr>
              <p:spPr bwMode="auto">
                <a:xfrm>
                  <a:off x="1574" y="2424"/>
                  <a:ext cx="7" cy="5"/>
                </a:xfrm>
                <a:custGeom>
                  <a:avLst/>
                  <a:gdLst>
                    <a:gd name="T0" fmla="*/ 6 w 6"/>
                    <a:gd name="T1" fmla="*/ 0 h 5"/>
                    <a:gd name="T2" fmla="*/ 0 w 6"/>
                    <a:gd name="T3" fmla="*/ 3 h 5"/>
                    <a:gd name="T4" fmla="*/ 4 w 6"/>
                    <a:gd name="T5" fmla="*/ 5 h 5"/>
                    <a:gd name="T6" fmla="*/ 6 w 6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6" y="0"/>
                      </a:move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1" y="4"/>
                        <a:pt x="2" y="5"/>
                        <a:pt x="4" y="5"/>
                      </a:cubicBezTo>
                      <a:cubicBezTo>
                        <a:pt x="4" y="4"/>
                        <a:pt x="5" y="2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4" name="Freeform 72"/>
                <p:cNvSpPr/>
                <p:nvPr/>
              </p:nvSpPr>
              <p:spPr bwMode="auto">
                <a:xfrm>
                  <a:off x="1697" y="2357"/>
                  <a:ext cx="16" cy="6"/>
                </a:xfrm>
                <a:custGeom>
                  <a:avLst/>
                  <a:gdLst>
                    <a:gd name="T0" fmla="*/ 2 w 15"/>
                    <a:gd name="T1" fmla="*/ 0 h 6"/>
                    <a:gd name="T2" fmla="*/ 0 w 15"/>
                    <a:gd name="T3" fmla="*/ 6 h 6"/>
                    <a:gd name="T4" fmla="*/ 7 w 15"/>
                    <a:gd name="T5" fmla="*/ 4 h 6"/>
                    <a:gd name="T6" fmla="*/ 15 w 15"/>
                    <a:gd name="T7" fmla="*/ 2 h 6"/>
                    <a:gd name="T8" fmla="*/ 2 w 1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6">
                      <a:moveTo>
                        <a:pt x="2" y="0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5"/>
                        <a:pt x="5" y="5"/>
                        <a:pt x="7" y="4"/>
                      </a:cubicBezTo>
                      <a:cubicBezTo>
                        <a:pt x="10" y="4"/>
                        <a:pt x="13" y="3"/>
                        <a:pt x="15" y="2"/>
                      </a:cubicBezTo>
                      <a:cubicBezTo>
                        <a:pt x="11" y="1"/>
                        <a:pt x="6" y="1"/>
                        <a:pt x="2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5" name="Freeform 73"/>
                <p:cNvSpPr>
                  <a:spLocks noEditPoints="1"/>
                </p:cNvSpPr>
                <p:nvPr/>
              </p:nvSpPr>
              <p:spPr bwMode="auto">
                <a:xfrm>
                  <a:off x="1663" y="2320"/>
                  <a:ext cx="73" cy="39"/>
                </a:xfrm>
                <a:custGeom>
                  <a:avLst/>
                  <a:gdLst>
                    <a:gd name="T0" fmla="*/ 41 w 67"/>
                    <a:gd name="T1" fmla="*/ 13 h 36"/>
                    <a:gd name="T2" fmla="*/ 33 w 67"/>
                    <a:gd name="T3" fmla="*/ 34 h 36"/>
                    <a:gd name="T4" fmla="*/ 46 w 67"/>
                    <a:gd name="T5" fmla="*/ 36 h 36"/>
                    <a:gd name="T6" fmla="*/ 41 w 67"/>
                    <a:gd name="T7" fmla="*/ 13 h 36"/>
                    <a:gd name="T8" fmla="*/ 0 w 67"/>
                    <a:gd name="T9" fmla="*/ 0 h 36"/>
                    <a:gd name="T10" fmla="*/ 1 w 67"/>
                    <a:gd name="T11" fmla="*/ 10 h 36"/>
                    <a:gd name="T12" fmla="*/ 5 w 67"/>
                    <a:gd name="T13" fmla="*/ 1 h 36"/>
                    <a:gd name="T14" fmla="*/ 0 w 67"/>
                    <a:gd name="T1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7" h="36">
                      <a:moveTo>
                        <a:pt x="41" y="13"/>
                      </a:move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7" y="35"/>
                        <a:pt x="42" y="35"/>
                        <a:pt x="46" y="36"/>
                      </a:cubicBezTo>
                      <a:cubicBezTo>
                        <a:pt x="67" y="30"/>
                        <a:pt x="66" y="23"/>
                        <a:pt x="41" y="13"/>
                      </a:cubicBezTo>
                      <a:moveTo>
                        <a:pt x="0" y="0"/>
                      </a:moveTo>
                      <a:cubicBezTo>
                        <a:pt x="0" y="0"/>
                        <a:pt x="0" y="4"/>
                        <a:pt x="1" y="1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2" y="0"/>
                        <a:pt x="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6" name="Freeform 74"/>
                <p:cNvSpPr/>
                <p:nvPr/>
              </p:nvSpPr>
              <p:spPr bwMode="auto">
                <a:xfrm>
                  <a:off x="303" y="2614"/>
                  <a:ext cx="90" cy="54"/>
                </a:xfrm>
                <a:custGeom>
                  <a:avLst/>
                  <a:gdLst>
                    <a:gd name="T0" fmla="*/ 47 w 82"/>
                    <a:gd name="T1" fmla="*/ 0 h 50"/>
                    <a:gd name="T2" fmla="*/ 5 w 82"/>
                    <a:gd name="T3" fmla="*/ 29 h 50"/>
                    <a:gd name="T4" fmla="*/ 62 w 82"/>
                    <a:gd name="T5" fmla="*/ 50 h 50"/>
                    <a:gd name="T6" fmla="*/ 82 w 82"/>
                    <a:gd name="T7" fmla="*/ 29 h 50"/>
                    <a:gd name="T8" fmla="*/ 47 w 82"/>
                    <a:gd name="T9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2" h="50">
                      <a:moveTo>
                        <a:pt x="47" y="0"/>
                      </a:moveTo>
                      <a:cubicBezTo>
                        <a:pt x="24" y="0"/>
                        <a:pt x="0" y="13"/>
                        <a:pt x="5" y="29"/>
                      </a:cubicBezTo>
                      <a:cubicBezTo>
                        <a:pt x="5" y="29"/>
                        <a:pt x="39" y="50"/>
                        <a:pt x="62" y="50"/>
                      </a:cubicBezTo>
                      <a:cubicBezTo>
                        <a:pt x="73" y="50"/>
                        <a:pt x="82" y="45"/>
                        <a:pt x="82" y="29"/>
                      </a:cubicBezTo>
                      <a:cubicBezTo>
                        <a:pt x="82" y="8"/>
                        <a:pt x="65" y="0"/>
                        <a:pt x="4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7" name="Freeform 75"/>
                <p:cNvSpPr/>
                <p:nvPr/>
              </p:nvSpPr>
              <p:spPr bwMode="auto">
                <a:xfrm>
                  <a:off x="484" y="2625"/>
                  <a:ext cx="80" cy="49"/>
                </a:xfrm>
                <a:custGeom>
                  <a:avLst/>
                  <a:gdLst>
                    <a:gd name="T0" fmla="*/ 41 w 73"/>
                    <a:gd name="T1" fmla="*/ 0 h 45"/>
                    <a:gd name="T2" fmla="*/ 0 w 73"/>
                    <a:gd name="T3" fmla="*/ 22 h 45"/>
                    <a:gd name="T4" fmla="*/ 32 w 73"/>
                    <a:gd name="T5" fmla="*/ 45 h 45"/>
                    <a:gd name="T6" fmla="*/ 41 w 73"/>
                    <a:gd name="T7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3" h="45">
                      <a:moveTo>
                        <a:pt x="41" y="0"/>
                      </a:moveTo>
                      <a:cubicBezTo>
                        <a:pt x="41" y="0"/>
                        <a:pt x="6" y="6"/>
                        <a:pt x="0" y="22"/>
                      </a:cubicBezTo>
                      <a:cubicBezTo>
                        <a:pt x="26" y="34"/>
                        <a:pt x="35" y="37"/>
                        <a:pt x="32" y="45"/>
                      </a:cubicBezTo>
                      <a:cubicBezTo>
                        <a:pt x="54" y="38"/>
                        <a:pt x="73" y="13"/>
                        <a:pt x="41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8" name="Freeform 76"/>
                <p:cNvSpPr/>
                <p:nvPr/>
              </p:nvSpPr>
              <p:spPr bwMode="auto">
                <a:xfrm>
                  <a:off x="482" y="2649"/>
                  <a:ext cx="41" cy="27"/>
                </a:xfrm>
                <a:custGeom>
                  <a:avLst/>
                  <a:gdLst>
                    <a:gd name="T0" fmla="*/ 2 w 37"/>
                    <a:gd name="T1" fmla="*/ 0 h 25"/>
                    <a:gd name="T2" fmla="*/ 5 w 37"/>
                    <a:gd name="T3" fmla="*/ 16 h 25"/>
                    <a:gd name="T4" fmla="*/ 23 w 37"/>
                    <a:gd name="T5" fmla="*/ 25 h 25"/>
                    <a:gd name="T6" fmla="*/ 34 w 37"/>
                    <a:gd name="T7" fmla="*/ 23 h 25"/>
                    <a:gd name="T8" fmla="*/ 2 w 37"/>
                    <a:gd name="T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5">
                      <a:moveTo>
                        <a:pt x="2" y="0"/>
                      </a:moveTo>
                      <a:cubicBezTo>
                        <a:pt x="0" y="5"/>
                        <a:pt x="1" y="10"/>
                        <a:pt x="5" y="16"/>
                      </a:cubicBezTo>
                      <a:cubicBezTo>
                        <a:pt x="9" y="23"/>
                        <a:pt x="16" y="25"/>
                        <a:pt x="23" y="25"/>
                      </a:cubicBezTo>
                      <a:cubicBezTo>
                        <a:pt x="27" y="25"/>
                        <a:pt x="31" y="24"/>
                        <a:pt x="34" y="23"/>
                      </a:cubicBezTo>
                      <a:cubicBezTo>
                        <a:pt x="37" y="15"/>
                        <a:pt x="28" y="12"/>
                        <a:pt x="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9" name="Freeform 77"/>
                <p:cNvSpPr/>
                <p:nvPr/>
              </p:nvSpPr>
              <p:spPr bwMode="auto">
                <a:xfrm>
                  <a:off x="732" y="2845"/>
                  <a:ext cx="122" cy="23"/>
                </a:xfrm>
                <a:custGeom>
                  <a:avLst/>
                  <a:gdLst>
                    <a:gd name="T0" fmla="*/ 7 w 112"/>
                    <a:gd name="T1" fmla="*/ 0 h 21"/>
                    <a:gd name="T2" fmla="*/ 34 w 112"/>
                    <a:gd name="T3" fmla="*/ 21 h 21"/>
                    <a:gd name="T4" fmla="*/ 55 w 112"/>
                    <a:gd name="T5" fmla="*/ 19 h 21"/>
                    <a:gd name="T6" fmla="*/ 7 w 112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2" h="21">
                      <a:moveTo>
                        <a:pt x="7" y="0"/>
                      </a:moveTo>
                      <a:cubicBezTo>
                        <a:pt x="7" y="0"/>
                        <a:pt x="0" y="21"/>
                        <a:pt x="34" y="21"/>
                      </a:cubicBezTo>
                      <a:cubicBezTo>
                        <a:pt x="40" y="21"/>
                        <a:pt x="47" y="21"/>
                        <a:pt x="55" y="19"/>
                      </a:cubicBezTo>
                      <a:cubicBezTo>
                        <a:pt x="112" y="10"/>
                        <a:pt x="95" y="3"/>
                        <a:pt x="7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0" name="Freeform 78"/>
                <p:cNvSpPr/>
                <p:nvPr/>
              </p:nvSpPr>
              <p:spPr bwMode="auto">
                <a:xfrm>
                  <a:off x="5499" y="2745"/>
                  <a:ext cx="81" cy="44"/>
                </a:xfrm>
                <a:custGeom>
                  <a:avLst/>
                  <a:gdLst>
                    <a:gd name="T0" fmla="*/ 48 w 74"/>
                    <a:gd name="T1" fmla="*/ 0 h 40"/>
                    <a:gd name="T2" fmla="*/ 0 w 74"/>
                    <a:gd name="T3" fmla="*/ 21 h 40"/>
                    <a:gd name="T4" fmla="*/ 38 w 74"/>
                    <a:gd name="T5" fmla="*/ 33 h 40"/>
                    <a:gd name="T6" fmla="*/ 74 w 74"/>
                    <a:gd name="T7" fmla="*/ 40 h 40"/>
                    <a:gd name="T8" fmla="*/ 48 w 74"/>
                    <a:gd name="T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40">
                      <a:moveTo>
                        <a:pt x="48" y="0"/>
                      </a:moveTo>
                      <a:cubicBezTo>
                        <a:pt x="36" y="2"/>
                        <a:pt x="20" y="9"/>
                        <a:pt x="0" y="21"/>
                      </a:cubicBezTo>
                      <a:cubicBezTo>
                        <a:pt x="12" y="22"/>
                        <a:pt x="26" y="27"/>
                        <a:pt x="38" y="33"/>
                      </a:cubicBezTo>
                      <a:cubicBezTo>
                        <a:pt x="74" y="40"/>
                        <a:pt x="74" y="40"/>
                        <a:pt x="74" y="40"/>
                      </a:cubicBezTo>
                      <a:cubicBezTo>
                        <a:pt x="60" y="31"/>
                        <a:pt x="50" y="18"/>
                        <a:pt x="48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1" name="Freeform 79"/>
                <p:cNvSpPr/>
                <p:nvPr/>
              </p:nvSpPr>
              <p:spPr bwMode="auto">
                <a:xfrm>
                  <a:off x="5494" y="2768"/>
                  <a:ext cx="47" cy="13"/>
                </a:xfrm>
                <a:custGeom>
                  <a:avLst/>
                  <a:gdLst>
                    <a:gd name="T0" fmla="*/ 5 w 43"/>
                    <a:gd name="T1" fmla="*/ 0 h 12"/>
                    <a:gd name="T2" fmla="*/ 0 w 43"/>
                    <a:gd name="T3" fmla="*/ 3 h 12"/>
                    <a:gd name="T4" fmla="*/ 43 w 43"/>
                    <a:gd name="T5" fmla="*/ 12 h 12"/>
                    <a:gd name="T6" fmla="*/ 5 w 43"/>
                    <a:gd name="T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12">
                      <a:moveTo>
                        <a:pt x="5" y="0"/>
                      </a:moveTo>
                      <a:cubicBezTo>
                        <a:pt x="3" y="1"/>
                        <a:pt x="2" y="2"/>
                        <a:pt x="0" y="3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31" y="6"/>
                        <a:pt x="17" y="1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2" name="Freeform 80"/>
                <p:cNvSpPr/>
                <p:nvPr/>
              </p:nvSpPr>
              <p:spPr bwMode="auto">
                <a:xfrm>
                  <a:off x="5012" y="1952"/>
                  <a:ext cx="376" cy="168"/>
                </a:xfrm>
                <a:custGeom>
                  <a:avLst/>
                  <a:gdLst>
                    <a:gd name="T0" fmla="*/ 229 w 344"/>
                    <a:gd name="T1" fmla="*/ 19 h 153"/>
                    <a:gd name="T2" fmla="*/ 76 w 344"/>
                    <a:gd name="T3" fmla="*/ 38 h 153"/>
                    <a:gd name="T4" fmla="*/ 153 w 344"/>
                    <a:gd name="T5" fmla="*/ 115 h 153"/>
                    <a:gd name="T6" fmla="*/ 344 w 344"/>
                    <a:gd name="T7" fmla="*/ 134 h 153"/>
                    <a:gd name="T8" fmla="*/ 229 w 344"/>
                    <a:gd name="T9" fmla="*/ 19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4" h="153">
                      <a:moveTo>
                        <a:pt x="229" y="19"/>
                      </a:moveTo>
                      <a:cubicBezTo>
                        <a:pt x="229" y="19"/>
                        <a:pt x="153" y="0"/>
                        <a:pt x="76" y="38"/>
                      </a:cubicBezTo>
                      <a:cubicBezTo>
                        <a:pt x="0" y="76"/>
                        <a:pt x="38" y="76"/>
                        <a:pt x="153" y="115"/>
                      </a:cubicBezTo>
                      <a:cubicBezTo>
                        <a:pt x="268" y="153"/>
                        <a:pt x="344" y="134"/>
                        <a:pt x="344" y="134"/>
                      </a:cubicBezTo>
                      <a:cubicBezTo>
                        <a:pt x="344" y="134"/>
                        <a:pt x="325" y="19"/>
                        <a:pt x="229" y="19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3" name="Freeform 81"/>
                <p:cNvSpPr/>
                <p:nvPr/>
              </p:nvSpPr>
              <p:spPr bwMode="auto">
                <a:xfrm>
                  <a:off x="5262" y="2078"/>
                  <a:ext cx="351" cy="104"/>
                </a:xfrm>
                <a:custGeom>
                  <a:avLst/>
                  <a:gdLst>
                    <a:gd name="T0" fmla="*/ 218 w 320"/>
                    <a:gd name="T1" fmla="*/ 9 h 95"/>
                    <a:gd name="T2" fmla="*/ 58 w 320"/>
                    <a:gd name="T3" fmla="*/ 0 h 95"/>
                    <a:gd name="T4" fmla="*/ 96 w 320"/>
                    <a:gd name="T5" fmla="*/ 95 h 95"/>
                    <a:gd name="T6" fmla="*/ 218 w 320"/>
                    <a:gd name="T7" fmla="*/ 9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0" h="95">
                      <a:moveTo>
                        <a:pt x="218" y="9"/>
                      </a:move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0" y="95"/>
                        <a:pt x="96" y="95"/>
                      </a:cubicBezTo>
                      <a:cubicBezTo>
                        <a:pt x="192" y="95"/>
                        <a:pt x="320" y="56"/>
                        <a:pt x="218" y="9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4" name="Freeform 82"/>
                <p:cNvSpPr/>
                <p:nvPr/>
              </p:nvSpPr>
              <p:spPr bwMode="auto">
                <a:xfrm>
                  <a:off x="5640" y="2204"/>
                  <a:ext cx="274" cy="231"/>
                </a:xfrm>
                <a:custGeom>
                  <a:avLst/>
                  <a:gdLst>
                    <a:gd name="T0" fmla="*/ 173 w 250"/>
                    <a:gd name="T1" fmla="*/ 38 h 210"/>
                    <a:gd name="T2" fmla="*/ 0 w 250"/>
                    <a:gd name="T3" fmla="*/ 76 h 210"/>
                    <a:gd name="T4" fmla="*/ 115 w 250"/>
                    <a:gd name="T5" fmla="*/ 172 h 210"/>
                    <a:gd name="T6" fmla="*/ 173 w 250"/>
                    <a:gd name="T7" fmla="*/ 38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0" h="210">
                      <a:moveTo>
                        <a:pt x="173" y="38"/>
                      </a:moveTo>
                      <a:cubicBezTo>
                        <a:pt x="173" y="38"/>
                        <a:pt x="0" y="0"/>
                        <a:pt x="0" y="76"/>
                      </a:cubicBezTo>
                      <a:cubicBezTo>
                        <a:pt x="0" y="153"/>
                        <a:pt x="39" y="210"/>
                        <a:pt x="115" y="172"/>
                      </a:cubicBezTo>
                      <a:cubicBezTo>
                        <a:pt x="192" y="134"/>
                        <a:pt x="250" y="38"/>
                        <a:pt x="173" y="38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5" name="Freeform 83"/>
                <p:cNvSpPr/>
                <p:nvPr/>
              </p:nvSpPr>
              <p:spPr bwMode="auto">
                <a:xfrm>
                  <a:off x="5935" y="2131"/>
                  <a:ext cx="294" cy="220"/>
                </a:xfrm>
                <a:custGeom>
                  <a:avLst/>
                  <a:gdLst>
                    <a:gd name="T0" fmla="*/ 163 w 268"/>
                    <a:gd name="T1" fmla="*/ 86 h 201"/>
                    <a:gd name="T2" fmla="*/ 17 w 268"/>
                    <a:gd name="T3" fmla="*/ 81 h 201"/>
                    <a:gd name="T4" fmla="*/ 163 w 268"/>
                    <a:gd name="T5" fmla="*/ 201 h 201"/>
                    <a:gd name="T6" fmla="*/ 163 w 268"/>
                    <a:gd name="T7" fmla="*/ 8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8" h="201">
                      <a:moveTo>
                        <a:pt x="163" y="86"/>
                      </a:moveTo>
                      <a:cubicBezTo>
                        <a:pt x="163" y="86"/>
                        <a:pt x="33" y="0"/>
                        <a:pt x="17" y="81"/>
                      </a:cubicBezTo>
                      <a:cubicBezTo>
                        <a:pt x="0" y="162"/>
                        <a:pt x="95" y="201"/>
                        <a:pt x="163" y="201"/>
                      </a:cubicBezTo>
                      <a:cubicBezTo>
                        <a:pt x="230" y="201"/>
                        <a:pt x="268" y="67"/>
                        <a:pt x="163" y="86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6" name="Freeform 84"/>
                <p:cNvSpPr/>
                <p:nvPr/>
              </p:nvSpPr>
              <p:spPr bwMode="auto">
                <a:xfrm>
                  <a:off x="6329" y="2487"/>
                  <a:ext cx="319" cy="222"/>
                </a:xfrm>
                <a:custGeom>
                  <a:avLst/>
                  <a:gdLst>
                    <a:gd name="T0" fmla="*/ 100 w 291"/>
                    <a:gd name="T1" fmla="*/ 10 h 202"/>
                    <a:gd name="T2" fmla="*/ 0 w 291"/>
                    <a:gd name="T3" fmla="*/ 49 h 202"/>
                    <a:gd name="T4" fmla="*/ 195 w 291"/>
                    <a:gd name="T5" fmla="*/ 144 h 202"/>
                    <a:gd name="T6" fmla="*/ 100 w 291"/>
                    <a:gd name="T7" fmla="*/ 1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1" h="202">
                      <a:moveTo>
                        <a:pt x="100" y="10"/>
                      </a:moveTo>
                      <a:cubicBezTo>
                        <a:pt x="0" y="49"/>
                        <a:pt x="0" y="49"/>
                        <a:pt x="0" y="49"/>
                      </a:cubicBezTo>
                      <a:cubicBezTo>
                        <a:pt x="0" y="49"/>
                        <a:pt x="100" y="202"/>
                        <a:pt x="195" y="144"/>
                      </a:cubicBezTo>
                      <a:cubicBezTo>
                        <a:pt x="291" y="87"/>
                        <a:pt x="282" y="0"/>
                        <a:pt x="100" y="1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7" name="Freeform 85"/>
                <p:cNvSpPr/>
                <p:nvPr/>
              </p:nvSpPr>
              <p:spPr bwMode="auto">
                <a:xfrm>
                  <a:off x="3647" y="2015"/>
                  <a:ext cx="587" cy="280"/>
                </a:xfrm>
                <a:custGeom>
                  <a:avLst/>
                  <a:gdLst>
                    <a:gd name="T0" fmla="*/ 326 w 536"/>
                    <a:gd name="T1" fmla="*/ 19 h 256"/>
                    <a:gd name="T2" fmla="*/ 134 w 536"/>
                    <a:gd name="T3" fmla="*/ 38 h 256"/>
                    <a:gd name="T4" fmla="*/ 96 w 536"/>
                    <a:gd name="T5" fmla="*/ 153 h 256"/>
                    <a:gd name="T6" fmla="*/ 345 w 536"/>
                    <a:gd name="T7" fmla="*/ 173 h 256"/>
                    <a:gd name="T8" fmla="*/ 460 w 536"/>
                    <a:gd name="T9" fmla="*/ 230 h 256"/>
                    <a:gd name="T10" fmla="*/ 536 w 536"/>
                    <a:gd name="T11" fmla="*/ 153 h 256"/>
                    <a:gd name="T12" fmla="*/ 364 w 536"/>
                    <a:gd name="T13" fmla="*/ 115 h 256"/>
                    <a:gd name="T14" fmla="*/ 326 w 536"/>
                    <a:gd name="T15" fmla="*/ 19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36" h="256">
                      <a:moveTo>
                        <a:pt x="326" y="19"/>
                      </a:moveTo>
                      <a:cubicBezTo>
                        <a:pt x="326" y="19"/>
                        <a:pt x="192" y="0"/>
                        <a:pt x="134" y="38"/>
                      </a:cubicBezTo>
                      <a:cubicBezTo>
                        <a:pt x="77" y="77"/>
                        <a:pt x="0" y="115"/>
                        <a:pt x="96" y="153"/>
                      </a:cubicBezTo>
                      <a:cubicBezTo>
                        <a:pt x="192" y="192"/>
                        <a:pt x="345" y="173"/>
                        <a:pt x="345" y="173"/>
                      </a:cubicBezTo>
                      <a:cubicBezTo>
                        <a:pt x="345" y="173"/>
                        <a:pt x="396" y="204"/>
                        <a:pt x="460" y="230"/>
                      </a:cubicBezTo>
                      <a:cubicBezTo>
                        <a:pt x="524" y="256"/>
                        <a:pt x="536" y="153"/>
                        <a:pt x="536" y="153"/>
                      </a:cubicBezTo>
                      <a:cubicBezTo>
                        <a:pt x="364" y="115"/>
                        <a:pt x="364" y="115"/>
                        <a:pt x="364" y="115"/>
                      </a:cubicBezTo>
                      <a:cubicBezTo>
                        <a:pt x="364" y="115"/>
                        <a:pt x="441" y="0"/>
                        <a:pt x="326" y="19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8" name="Freeform 86"/>
                <p:cNvSpPr/>
                <p:nvPr/>
              </p:nvSpPr>
              <p:spPr bwMode="auto">
                <a:xfrm>
                  <a:off x="768" y="2010"/>
                  <a:ext cx="359" cy="299"/>
                </a:xfrm>
                <a:custGeom>
                  <a:avLst/>
                  <a:gdLst>
                    <a:gd name="T0" fmla="*/ 41 w 328"/>
                    <a:gd name="T1" fmla="*/ 81 h 272"/>
                    <a:gd name="T2" fmla="*/ 126 w 328"/>
                    <a:gd name="T3" fmla="*/ 2 h 272"/>
                    <a:gd name="T4" fmla="*/ 252 w 328"/>
                    <a:gd name="T5" fmla="*/ 62 h 272"/>
                    <a:gd name="T6" fmla="*/ 309 w 328"/>
                    <a:gd name="T7" fmla="*/ 138 h 272"/>
                    <a:gd name="T8" fmla="*/ 98 w 328"/>
                    <a:gd name="T9" fmla="*/ 177 h 272"/>
                    <a:gd name="T10" fmla="*/ 41 w 328"/>
                    <a:gd name="T11" fmla="*/ 81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8" h="272">
                      <a:moveTo>
                        <a:pt x="41" y="81"/>
                      </a:moveTo>
                      <a:cubicBezTo>
                        <a:pt x="41" y="81"/>
                        <a:pt x="0" y="0"/>
                        <a:pt x="126" y="2"/>
                      </a:cubicBezTo>
                      <a:cubicBezTo>
                        <a:pt x="252" y="4"/>
                        <a:pt x="252" y="62"/>
                        <a:pt x="252" y="62"/>
                      </a:cubicBezTo>
                      <a:cubicBezTo>
                        <a:pt x="252" y="62"/>
                        <a:pt x="328" y="62"/>
                        <a:pt x="309" y="138"/>
                      </a:cubicBezTo>
                      <a:cubicBezTo>
                        <a:pt x="290" y="215"/>
                        <a:pt x="156" y="272"/>
                        <a:pt x="98" y="177"/>
                      </a:cubicBezTo>
                      <a:cubicBezTo>
                        <a:pt x="41" y="81"/>
                        <a:pt x="145" y="91"/>
                        <a:pt x="41" y="8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9" name="Freeform 87"/>
                <p:cNvSpPr/>
                <p:nvPr/>
              </p:nvSpPr>
              <p:spPr bwMode="auto">
                <a:xfrm>
                  <a:off x="288" y="2331"/>
                  <a:ext cx="399" cy="188"/>
                </a:xfrm>
                <a:custGeom>
                  <a:avLst/>
                  <a:gdLst>
                    <a:gd name="T0" fmla="*/ 0 w 364"/>
                    <a:gd name="T1" fmla="*/ 95 h 172"/>
                    <a:gd name="T2" fmla="*/ 134 w 364"/>
                    <a:gd name="T3" fmla="*/ 19 h 172"/>
                    <a:gd name="T4" fmla="*/ 287 w 364"/>
                    <a:gd name="T5" fmla="*/ 95 h 172"/>
                    <a:gd name="T6" fmla="*/ 0 w 364"/>
                    <a:gd name="T7" fmla="*/ 95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4" h="172">
                      <a:moveTo>
                        <a:pt x="0" y="95"/>
                      </a:moveTo>
                      <a:cubicBezTo>
                        <a:pt x="0" y="95"/>
                        <a:pt x="38" y="0"/>
                        <a:pt x="134" y="19"/>
                      </a:cubicBezTo>
                      <a:cubicBezTo>
                        <a:pt x="230" y="38"/>
                        <a:pt x="364" y="57"/>
                        <a:pt x="287" y="95"/>
                      </a:cubicBezTo>
                      <a:cubicBezTo>
                        <a:pt x="211" y="134"/>
                        <a:pt x="38" y="172"/>
                        <a:pt x="0" y="9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0" name="Freeform 88"/>
                <p:cNvSpPr/>
                <p:nvPr/>
              </p:nvSpPr>
              <p:spPr bwMode="auto">
                <a:xfrm>
                  <a:off x="4591" y="2877"/>
                  <a:ext cx="399" cy="126"/>
                </a:xfrm>
                <a:custGeom>
                  <a:avLst/>
                  <a:gdLst>
                    <a:gd name="T0" fmla="*/ 269 w 364"/>
                    <a:gd name="T1" fmla="*/ 96 h 115"/>
                    <a:gd name="T2" fmla="*/ 77 w 364"/>
                    <a:gd name="T3" fmla="*/ 96 h 115"/>
                    <a:gd name="T4" fmla="*/ 134 w 364"/>
                    <a:gd name="T5" fmla="*/ 19 h 115"/>
                    <a:gd name="T6" fmla="*/ 269 w 364"/>
                    <a:gd name="T7" fmla="*/ 96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4" h="115">
                      <a:moveTo>
                        <a:pt x="269" y="96"/>
                      </a:moveTo>
                      <a:cubicBezTo>
                        <a:pt x="269" y="96"/>
                        <a:pt x="134" y="115"/>
                        <a:pt x="77" y="96"/>
                      </a:cubicBezTo>
                      <a:cubicBezTo>
                        <a:pt x="19" y="76"/>
                        <a:pt x="0" y="38"/>
                        <a:pt x="134" y="19"/>
                      </a:cubicBezTo>
                      <a:cubicBezTo>
                        <a:pt x="269" y="0"/>
                        <a:pt x="364" y="57"/>
                        <a:pt x="269" y="9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1" name="Freeform 89"/>
                <p:cNvSpPr/>
                <p:nvPr/>
              </p:nvSpPr>
              <p:spPr bwMode="auto">
                <a:xfrm>
                  <a:off x="2807" y="2813"/>
                  <a:ext cx="210" cy="211"/>
                </a:xfrm>
                <a:custGeom>
                  <a:avLst/>
                  <a:gdLst>
                    <a:gd name="T0" fmla="*/ 96 w 192"/>
                    <a:gd name="T1" fmla="*/ 192 h 192"/>
                    <a:gd name="T2" fmla="*/ 0 w 192"/>
                    <a:gd name="T3" fmla="*/ 115 h 192"/>
                    <a:gd name="T4" fmla="*/ 173 w 192"/>
                    <a:gd name="T5" fmla="*/ 58 h 192"/>
                    <a:gd name="T6" fmla="*/ 96 w 192"/>
                    <a:gd name="T7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2" h="192">
                      <a:moveTo>
                        <a:pt x="96" y="192"/>
                      </a:moveTo>
                      <a:cubicBezTo>
                        <a:pt x="96" y="192"/>
                        <a:pt x="0" y="192"/>
                        <a:pt x="0" y="115"/>
                      </a:cubicBezTo>
                      <a:cubicBezTo>
                        <a:pt x="0" y="39"/>
                        <a:pt x="154" y="0"/>
                        <a:pt x="173" y="58"/>
                      </a:cubicBezTo>
                      <a:cubicBezTo>
                        <a:pt x="192" y="115"/>
                        <a:pt x="192" y="173"/>
                        <a:pt x="96" y="19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2" name="Freeform 90"/>
                <p:cNvSpPr/>
                <p:nvPr/>
              </p:nvSpPr>
              <p:spPr bwMode="auto">
                <a:xfrm>
                  <a:off x="3310" y="2982"/>
                  <a:ext cx="273" cy="104"/>
                </a:xfrm>
                <a:custGeom>
                  <a:avLst/>
                  <a:gdLst>
                    <a:gd name="T0" fmla="*/ 96 w 249"/>
                    <a:gd name="T1" fmla="*/ 95 h 95"/>
                    <a:gd name="T2" fmla="*/ 77 w 249"/>
                    <a:gd name="T3" fmla="*/ 0 h 95"/>
                    <a:gd name="T4" fmla="*/ 96 w 249"/>
                    <a:gd name="T5" fmla="*/ 9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9" h="95">
                      <a:moveTo>
                        <a:pt x="96" y="95"/>
                      </a:moveTo>
                      <a:cubicBezTo>
                        <a:pt x="96" y="95"/>
                        <a:pt x="0" y="0"/>
                        <a:pt x="77" y="0"/>
                      </a:cubicBezTo>
                      <a:cubicBezTo>
                        <a:pt x="154" y="0"/>
                        <a:pt x="249" y="76"/>
                        <a:pt x="96" y="95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3" name="Freeform 91"/>
                <p:cNvSpPr/>
                <p:nvPr/>
              </p:nvSpPr>
              <p:spPr bwMode="auto">
                <a:xfrm>
                  <a:off x="1127" y="2246"/>
                  <a:ext cx="357" cy="211"/>
                </a:xfrm>
                <a:custGeom>
                  <a:avLst/>
                  <a:gdLst>
                    <a:gd name="T0" fmla="*/ 326 w 326"/>
                    <a:gd name="T1" fmla="*/ 77 h 192"/>
                    <a:gd name="T2" fmla="*/ 173 w 326"/>
                    <a:gd name="T3" fmla="*/ 19 h 192"/>
                    <a:gd name="T4" fmla="*/ 96 w 326"/>
                    <a:gd name="T5" fmla="*/ 153 h 192"/>
                    <a:gd name="T6" fmla="*/ 326 w 326"/>
                    <a:gd name="T7" fmla="*/ 77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6" h="192">
                      <a:moveTo>
                        <a:pt x="326" y="77"/>
                      </a:moveTo>
                      <a:cubicBezTo>
                        <a:pt x="326" y="77"/>
                        <a:pt x="269" y="0"/>
                        <a:pt x="173" y="19"/>
                      </a:cubicBezTo>
                      <a:cubicBezTo>
                        <a:pt x="77" y="38"/>
                        <a:pt x="0" y="134"/>
                        <a:pt x="96" y="153"/>
                      </a:cubicBezTo>
                      <a:cubicBezTo>
                        <a:pt x="192" y="172"/>
                        <a:pt x="326" y="192"/>
                        <a:pt x="326" y="7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4" name="Freeform 92"/>
                <p:cNvSpPr/>
                <p:nvPr/>
              </p:nvSpPr>
              <p:spPr bwMode="auto">
                <a:xfrm>
                  <a:off x="2765" y="2366"/>
                  <a:ext cx="609" cy="195"/>
                </a:xfrm>
                <a:custGeom>
                  <a:avLst/>
                  <a:gdLst>
                    <a:gd name="T0" fmla="*/ 134 w 556"/>
                    <a:gd name="T1" fmla="*/ 121 h 178"/>
                    <a:gd name="T2" fmla="*/ 115 w 556"/>
                    <a:gd name="T3" fmla="*/ 63 h 178"/>
                    <a:gd name="T4" fmla="*/ 297 w 556"/>
                    <a:gd name="T5" fmla="*/ 22 h 178"/>
                    <a:gd name="T6" fmla="*/ 460 w 556"/>
                    <a:gd name="T7" fmla="*/ 102 h 178"/>
                    <a:gd name="T8" fmla="*/ 134 w 556"/>
                    <a:gd name="T9" fmla="*/ 121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6" h="178">
                      <a:moveTo>
                        <a:pt x="134" y="121"/>
                      </a:moveTo>
                      <a:cubicBezTo>
                        <a:pt x="134" y="121"/>
                        <a:pt x="0" y="121"/>
                        <a:pt x="115" y="63"/>
                      </a:cubicBezTo>
                      <a:cubicBezTo>
                        <a:pt x="230" y="6"/>
                        <a:pt x="192" y="0"/>
                        <a:pt x="297" y="22"/>
                      </a:cubicBezTo>
                      <a:cubicBezTo>
                        <a:pt x="403" y="44"/>
                        <a:pt x="556" y="63"/>
                        <a:pt x="460" y="102"/>
                      </a:cubicBezTo>
                      <a:cubicBezTo>
                        <a:pt x="364" y="140"/>
                        <a:pt x="153" y="178"/>
                        <a:pt x="134" y="12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5" name="Freeform 93"/>
                <p:cNvSpPr/>
                <p:nvPr/>
              </p:nvSpPr>
              <p:spPr bwMode="auto">
                <a:xfrm>
                  <a:off x="3618" y="2372"/>
                  <a:ext cx="427" cy="189"/>
                </a:xfrm>
                <a:custGeom>
                  <a:avLst/>
                  <a:gdLst>
                    <a:gd name="T0" fmla="*/ 83 w 390"/>
                    <a:gd name="T1" fmla="*/ 134 h 172"/>
                    <a:gd name="T2" fmla="*/ 0 w 390"/>
                    <a:gd name="T3" fmla="*/ 33 h 172"/>
                    <a:gd name="T4" fmla="*/ 160 w 390"/>
                    <a:gd name="T5" fmla="*/ 19 h 172"/>
                    <a:gd name="T6" fmla="*/ 313 w 390"/>
                    <a:gd name="T7" fmla="*/ 115 h 172"/>
                    <a:gd name="T8" fmla="*/ 83 w 390"/>
                    <a:gd name="T9" fmla="*/ 134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172">
                      <a:moveTo>
                        <a:pt x="83" y="134"/>
                      </a:move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3"/>
                        <a:pt x="83" y="0"/>
                        <a:pt x="160" y="19"/>
                      </a:cubicBezTo>
                      <a:cubicBezTo>
                        <a:pt x="237" y="38"/>
                        <a:pt x="390" y="77"/>
                        <a:pt x="313" y="115"/>
                      </a:cubicBezTo>
                      <a:cubicBezTo>
                        <a:pt x="237" y="153"/>
                        <a:pt x="179" y="172"/>
                        <a:pt x="83" y="1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6" name="Freeform 94"/>
                <p:cNvSpPr/>
                <p:nvPr/>
              </p:nvSpPr>
              <p:spPr bwMode="auto">
                <a:xfrm>
                  <a:off x="4886" y="2246"/>
                  <a:ext cx="692" cy="238"/>
                </a:xfrm>
                <a:custGeom>
                  <a:avLst/>
                  <a:gdLst>
                    <a:gd name="T0" fmla="*/ 364 w 632"/>
                    <a:gd name="T1" fmla="*/ 57 h 217"/>
                    <a:gd name="T2" fmla="*/ 134 w 632"/>
                    <a:gd name="T3" fmla="*/ 38 h 217"/>
                    <a:gd name="T4" fmla="*/ 115 w 632"/>
                    <a:gd name="T5" fmla="*/ 134 h 217"/>
                    <a:gd name="T6" fmla="*/ 344 w 632"/>
                    <a:gd name="T7" fmla="*/ 134 h 217"/>
                    <a:gd name="T8" fmla="*/ 517 w 632"/>
                    <a:gd name="T9" fmla="*/ 211 h 217"/>
                    <a:gd name="T10" fmla="*/ 632 w 632"/>
                    <a:gd name="T11" fmla="*/ 172 h 217"/>
                    <a:gd name="T12" fmla="*/ 364 w 632"/>
                    <a:gd name="T13" fmla="*/ 57 h 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2" h="217">
                      <a:moveTo>
                        <a:pt x="364" y="57"/>
                      </a:moveTo>
                      <a:cubicBezTo>
                        <a:pt x="364" y="57"/>
                        <a:pt x="229" y="0"/>
                        <a:pt x="134" y="38"/>
                      </a:cubicBezTo>
                      <a:cubicBezTo>
                        <a:pt x="38" y="77"/>
                        <a:pt x="0" y="115"/>
                        <a:pt x="115" y="134"/>
                      </a:cubicBezTo>
                      <a:cubicBezTo>
                        <a:pt x="229" y="153"/>
                        <a:pt x="344" y="134"/>
                        <a:pt x="344" y="134"/>
                      </a:cubicBezTo>
                      <a:cubicBezTo>
                        <a:pt x="344" y="134"/>
                        <a:pt x="403" y="205"/>
                        <a:pt x="517" y="211"/>
                      </a:cubicBezTo>
                      <a:cubicBezTo>
                        <a:pt x="631" y="217"/>
                        <a:pt x="632" y="172"/>
                        <a:pt x="632" y="172"/>
                      </a:cubicBezTo>
                      <a:cubicBezTo>
                        <a:pt x="632" y="172"/>
                        <a:pt x="555" y="0"/>
                        <a:pt x="364" y="5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7" name="Freeform 95"/>
                <p:cNvSpPr/>
                <p:nvPr/>
              </p:nvSpPr>
              <p:spPr bwMode="auto">
                <a:xfrm>
                  <a:off x="7406" y="1740"/>
                  <a:ext cx="189" cy="84"/>
                </a:xfrm>
                <a:custGeom>
                  <a:avLst/>
                  <a:gdLst>
                    <a:gd name="T0" fmla="*/ 95 w 172"/>
                    <a:gd name="T1" fmla="*/ 0 h 76"/>
                    <a:gd name="T2" fmla="*/ 20 w 172"/>
                    <a:gd name="T3" fmla="*/ 50 h 76"/>
                    <a:gd name="T4" fmla="*/ 72 w 172"/>
                    <a:gd name="T5" fmla="*/ 76 h 76"/>
                    <a:gd name="T6" fmla="*/ 154 w 172"/>
                    <a:gd name="T7" fmla="*/ 51 h 76"/>
                    <a:gd name="T8" fmla="*/ 95 w 172"/>
                    <a:gd name="T9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2" h="76">
                      <a:moveTo>
                        <a:pt x="95" y="0"/>
                      </a:moveTo>
                      <a:cubicBezTo>
                        <a:pt x="50" y="0"/>
                        <a:pt x="0" y="19"/>
                        <a:pt x="20" y="50"/>
                      </a:cubicBezTo>
                      <a:cubicBezTo>
                        <a:pt x="33" y="69"/>
                        <a:pt x="52" y="76"/>
                        <a:pt x="72" y="76"/>
                      </a:cubicBezTo>
                      <a:cubicBezTo>
                        <a:pt x="112" y="76"/>
                        <a:pt x="154" y="51"/>
                        <a:pt x="154" y="51"/>
                      </a:cubicBezTo>
                      <a:cubicBezTo>
                        <a:pt x="172" y="15"/>
                        <a:pt x="136" y="0"/>
                        <a:pt x="95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8" name="Freeform 96"/>
                <p:cNvSpPr/>
                <p:nvPr/>
              </p:nvSpPr>
              <p:spPr bwMode="auto">
                <a:xfrm>
                  <a:off x="4157" y="1508"/>
                  <a:ext cx="118" cy="108"/>
                </a:xfrm>
                <a:custGeom>
                  <a:avLst/>
                  <a:gdLst>
                    <a:gd name="T0" fmla="*/ 22 w 108"/>
                    <a:gd name="T1" fmla="*/ 0 h 99"/>
                    <a:gd name="T2" fmla="*/ 8 w 108"/>
                    <a:gd name="T3" fmla="*/ 41 h 99"/>
                    <a:gd name="T4" fmla="*/ 42 w 108"/>
                    <a:gd name="T5" fmla="*/ 99 h 99"/>
                    <a:gd name="T6" fmla="*/ 58 w 108"/>
                    <a:gd name="T7" fmla="*/ 32 h 99"/>
                    <a:gd name="T8" fmla="*/ 22 w 108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8" h="99">
                      <a:moveTo>
                        <a:pt x="22" y="0"/>
                      </a:moveTo>
                      <a:cubicBezTo>
                        <a:pt x="12" y="0"/>
                        <a:pt x="13" y="21"/>
                        <a:pt x="8" y="41"/>
                      </a:cubicBezTo>
                      <a:cubicBezTo>
                        <a:pt x="0" y="74"/>
                        <a:pt x="42" y="99"/>
                        <a:pt x="42" y="99"/>
                      </a:cubicBezTo>
                      <a:cubicBezTo>
                        <a:pt x="91" y="99"/>
                        <a:pt x="108" y="90"/>
                        <a:pt x="58" y="32"/>
                      </a:cubicBezTo>
                      <a:cubicBezTo>
                        <a:pt x="38" y="9"/>
                        <a:pt x="28" y="0"/>
                        <a:pt x="22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9" name="Freeform 97"/>
                <p:cNvSpPr/>
                <p:nvPr/>
              </p:nvSpPr>
              <p:spPr bwMode="auto">
                <a:xfrm>
                  <a:off x="4676" y="1916"/>
                  <a:ext cx="187" cy="56"/>
                </a:xfrm>
                <a:custGeom>
                  <a:avLst/>
                  <a:gdLst>
                    <a:gd name="T0" fmla="*/ 61 w 170"/>
                    <a:gd name="T1" fmla="*/ 0 h 51"/>
                    <a:gd name="T2" fmla="*/ 42 w 170"/>
                    <a:gd name="T3" fmla="*/ 1 h 51"/>
                    <a:gd name="T4" fmla="*/ 75 w 170"/>
                    <a:gd name="T5" fmla="*/ 51 h 51"/>
                    <a:gd name="T6" fmla="*/ 141 w 170"/>
                    <a:gd name="T7" fmla="*/ 43 h 51"/>
                    <a:gd name="T8" fmla="*/ 61 w 170"/>
                    <a:gd name="T9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0" h="51">
                      <a:moveTo>
                        <a:pt x="61" y="0"/>
                      </a:moveTo>
                      <a:cubicBezTo>
                        <a:pt x="54" y="0"/>
                        <a:pt x="47" y="0"/>
                        <a:pt x="42" y="1"/>
                      </a:cubicBezTo>
                      <a:cubicBezTo>
                        <a:pt x="0" y="10"/>
                        <a:pt x="17" y="51"/>
                        <a:pt x="75" y="51"/>
                      </a:cubicBezTo>
                      <a:cubicBezTo>
                        <a:pt x="133" y="51"/>
                        <a:pt x="141" y="43"/>
                        <a:pt x="141" y="43"/>
                      </a:cubicBezTo>
                      <a:cubicBezTo>
                        <a:pt x="170" y="21"/>
                        <a:pt x="105" y="0"/>
                        <a:pt x="61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0" name="Freeform 98"/>
                <p:cNvSpPr/>
                <p:nvPr/>
              </p:nvSpPr>
              <p:spPr bwMode="auto">
                <a:xfrm>
                  <a:off x="4594" y="1989"/>
                  <a:ext cx="137" cy="79"/>
                </a:xfrm>
                <a:custGeom>
                  <a:avLst/>
                  <a:gdLst>
                    <a:gd name="T0" fmla="*/ 40 w 125"/>
                    <a:gd name="T1" fmla="*/ 0 h 72"/>
                    <a:gd name="T2" fmla="*/ 33 w 125"/>
                    <a:gd name="T3" fmla="*/ 1 h 72"/>
                    <a:gd name="T4" fmla="*/ 67 w 125"/>
                    <a:gd name="T5" fmla="*/ 59 h 72"/>
                    <a:gd name="T6" fmla="*/ 96 w 125"/>
                    <a:gd name="T7" fmla="*/ 72 h 72"/>
                    <a:gd name="T8" fmla="*/ 125 w 125"/>
                    <a:gd name="T9" fmla="*/ 51 h 72"/>
                    <a:gd name="T10" fmla="*/ 40 w 125"/>
                    <a:gd name="T11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5" h="72">
                      <a:moveTo>
                        <a:pt x="40" y="0"/>
                      </a:moveTo>
                      <a:cubicBezTo>
                        <a:pt x="38" y="0"/>
                        <a:pt x="36" y="0"/>
                        <a:pt x="33" y="1"/>
                      </a:cubicBezTo>
                      <a:cubicBezTo>
                        <a:pt x="0" y="9"/>
                        <a:pt x="25" y="26"/>
                        <a:pt x="67" y="59"/>
                      </a:cubicBezTo>
                      <a:cubicBezTo>
                        <a:pt x="79" y="68"/>
                        <a:pt x="88" y="72"/>
                        <a:pt x="96" y="72"/>
                      </a:cubicBezTo>
                      <a:cubicBezTo>
                        <a:pt x="116" y="72"/>
                        <a:pt x="125" y="51"/>
                        <a:pt x="125" y="51"/>
                      </a:cubicBezTo>
                      <a:cubicBezTo>
                        <a:pt x="125" y="51"/>
                        <a:pt x="74" y="0"/>
                        <a:pt x="40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1" name="Freeform 99"/>
                <p:cNvSpPr/>
                <p:nvPr/>
              </p:nvSpPr>
              <p:spPr bwMode="auto">
                <a:xfrm>
                  <a:off x="4351" y="2044"/>
                  <a:ext cx="116" cy="46"/>
                </a:xfrm>
                <a:custGeom>
                  <a:avLst/>
                  <a:gdLst>
                    <a:gd name="T0" fmla="*/ 46 w 106"/>
                    <a:gd name="T1" fmla="*/ 0 h 42"/>
                    <a:gd name="T2" fmla="*/ 31 w 106"/>
                    <a:gd name="T3" fmla="*/ 42 h 42"/>
                    <a:gd name="T4" fmla="*/ 106 w 106"/>
                    <a:gd name="T5" fmla="*/ 17 h 42"/>
                    <a:gd name="T6" fmla="*/ 46 w 106"/>
                    <a:gd name="T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6" h="42">
                      <a:moveTo>
                        <a:pt x="46" y="0"/>
                      </a:moveTo>
                      <a:cubicBezTo>
                        <a:pt x="1" y="0"/>
                        <a:pt x="0" y="42"/>
                        <a:pt x="31" y="42"/>
                      </a:cubicBezTo>
                      <a:cubicBezTo>
                        <a:pt x="72" y="42"/>
                        <a:pt x="106" y="17"/>
                        <a:pt x="106" y="17"/>
                      </a:cubicBezTo>
                      <a:cubicBezTo>
                        <a:pt x="81" y="5"/>
                        <a:pt x="61" y="0"/>
                        <a:pt x="46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2" name="Freeform 100"/>
                <p:cNvSpPr/>
                <p:nvPr/>
              </p:nvSpPr>
              <p:spPr bwMode="auto">
                <a:xfrm>
                  <a:off x="3747" y="2106"/>
                  <a:ext cx="201" cy="48"/>
                </a:xfrm>
                <a:custGeom>
                  <a:avLst/>
                  <a:gdLst>
                    <a:gd name="T0" fmla="*/ 142 w 183"/>
                    <a:gd name="T1" fmla="*/ 0 h 44"/>
                    <a:gd name="T2" fmla="*/ 50 w 183"/>
                    <a:gd name="T3" fmla="*/ 11 h 44"/>
                    <a:gd name="T4" fmla="*/ 83 w 183"/>
                    <a:gd name="T5" fmla="*/ 44 h 44"/>
                    <a:gd name="T6" fmla="*/ 183 w 183"/>
                    <a:gd name="T7" fmla="*/ 19 h 44"/>
                    <a:gd name="T8" fmla="*/ 142 w 183"/>
                    <a:gd name="T9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44">
                      <a:moveTo>
                        <a:pt x="142" y="0"/>
                      </a:moveTo>
                      <a:cubicBezTo>
                        <a:pt x="114" y="0"/>
                        <a:pt x="77" y="7"/>
                        <a:pt x="50" y="11"/>
                      </a:cubicBezTo>
                      <a:cubicBezTo>
                        <a:pt x="0" y="19"/>
                        <a:pt x="41" y="44"/>
                        <a:pt x="83" y="44"/>
                      </a:cubicBezTo>
                      <a:cubicBezTo>
                        <a:pt x="124" y="44"/>
                        <a:pt x="183" y="19"/>
                        <a:pt x="183" y="19"/>
                      </a:cubicBezTo>
                      <a:cubicBezTo>
                        <a:pt x="183" y="4"/>
                        <a:pt x="166" y="0"/>
                        <a:pt x="14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3" name="Freeform 101"/>
                <p:cNvSpPr/>
                <p:nvPr/>
              </p:nvSpPr>
              <p:spPr bwMode="auto">
                <a:xfrm>
                  <a:off x="3647" y="1966"/>
                  <a:ext cx="118" cy="26"/>
                </a:xfrm>
                <a:custGeom>
                  <a:avLst/>
                  <a:gdLst>
                    <a:gd name="T0" fmla="*/ 71 w 108"/>
                    <a:gd name="T1" fmla="*/ 0 h 23"/>
                    <a:gd name="T2" fmla="*/ 25 w 108"/>
                    <a:gd name="T3" fmla="*/ 22 h 23"/>
                    <a:gd name="T4" fmla="*/ 40 w 108"/>
                    <a:gd name="T5" fmla="*/ 23 h 23"/>
                    <a:gd name="T6" fmla="*/ 108 w 108"/>
                    <a:gd name="T7" fmla="*/ 5 h 23"/>
                    <a:gd name="T8" fmla="*/ 71 w 108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8" h="23">
                      <a:moveTo>
                        <a:pt x="71" y="0"/>
                      </a:moveTo>
                      <a:cubicBezTo>
                        <a:pt x="32" y="0"/>
                        <a:pt x="0" y="15"/>
                        <a:pt x="25" y="22"/>
                      </a:cubicBezTo>
                      <a:cubicBezTo>
                        <a:pt x="30" y="23"/>
                        <a:pt x="35" y="23"/>
                        <a:pt x="40" y="23"/>
                      </a:cubicBezTo>
                      <a:cubicBezTo>
                        <a:pt x="72" y="23"/>
                        <a:pt x="108" y="5"/>
                        <a:pt x="108" y="5"/>
                      </a:cubicBezTo>
                      <a:cubicBezTo>
                        <a:pt x="96" y="1"/>
                        <a:pt x="83" y="0"/>
                        <a:pt x="71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4" name="Freeform 102"/>
                <p:cNvSpPr/>
                <p:nvPr/>
              </p:nvSpPr>
              <p:spPr bwMode="auto">
                <a:xfrm>
                  <a:off x="3393" y="1936"/>
                  <a:ext cx="73" cy="56"/>
                </a:xfrm>
                <a:custGeom>
                  <a:avLst/>
                  <a:gdLst>
                    <a:gd name="T0" fmla="*/ 28 w 67"/>
                    <a:gd name="T1" fmla="*/ 0 h 51"/>
                    <a:gd name="T2" fmla="*/ 8 w 67"/>
                    <a:gd name="T3" fmla="*/ 25 h 51"/>
                    <a:gd name="T4" fmla="*/ 48 w 67"/>
                    <a:gd name="T5" fmla="*/ 51 h 51"/>
                    <a:gd name="T6" fmla="*/ 58 w 67"/>
                    <a:gd name="T7" fmla="*/ 50 h 51"/>
                    <a:gd name="T8" fmla="*/ 28 w 67"/>
                    <a:gd name="T9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51">
                      <a:moveTo>
                        <a:pt x="28" y="0"/>
                      </a:moveTo>
                      <a:cubicBezTo>
                        <a:pt x="13" y="0"/>
                        <a:pt x="0" y="10"/>
                        <a:pt x="8" y="25"/>
                      </a:cubicBezTo>
                      <a:cubicBezTo>
                        <a:pt x="19" y="47"/>
                        <a:pt x="37" y="51"/>
                        <a:pt x="48" y="51"/>
                      </a:cubicBezTo>
                      <a:cubicBezTo>
                        <a:pt x="54" y="51"/>
                        <a:pt x="58" y="50"/>
                        <a:pt x="58" y="50"/>
                      </a:cubicBezTo>
                      <a:cubicBezTo>
                        <a:pt x="67" y="14"/>
                        <a:pt x="46" y="0"/>
                        <a:pt x="28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5" name="Freeform 103"/>
                <p:cNvSpPr/>
                <p:nvPr/>
              </p:nvSpPr>
              <p:spPr bwMode="auto">
                <a:xfrm>
                  <a:off x="2824" y="1959"/>
                  <a:ext cx="122" cy="46"/>
                </a:xfrm>
                <a:custGeom>
                  <a:avLst/>
                  <a:gdLst>
                    <a:gd name="T0" fmla="*/ 67 w 111"/>
                    <a:gd name="T1" fmla="*/ 0 h 42"/>
                    <a:gd name="T2" fmla="*/ 0 w 111"/>
                    <a:gd name="T3" fmla="*/ 21 h 42"/>
                    <a:gd name="T4" fmla="*/ 36 w 111"/>
                    <a:gd name="T5" fmla="*/ 37 h 42"/>
                    <a:gd name="T6" fmla="*/ 62 w 111"/>
                    <a:gd name="T7" fmla="*/ 42 h 42"/>
                    <a:gd name="T8" fmla="*/ 111 w 111"/>
                    <a:gd name="T9" fmla="*/ 29 h 42"/>
                    <a:gd name="T10" fmla="*/ 73 w 111"/>
                    <a:gd name="T11" fmla="*/ 1 h 42"/>
                    <a:gd name="T12" fmla="*/ 67 w 111"/>
                    <a:gd name="T13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1" h="42">
                      <a:moveTo>
                        <a:pt x="67" y="0"/>
                      </a:moveTo>
                      <a:cubicBezTo>
                        <a:pt x="57" y="9"/>
                        <a:pt x="32" y="15"/>
                        <a:pt x="0" y="21"/>
                      </a:cubicBezTo>
                      <a:cubicBezTo>
                        <a:pt x="8" y="25"/>
                        <a:pt x="20" y="31"/>
                        <a:pt x="36" y="37"/>
                      </a:cubicBezTo>
                      <a:cubicBezTo>
                        <a:pt x="44" y="40"/>
                        <a:pt x="53" y="42"/>
                        <a:pt x="62" y="42"/>
                      </a:cubicBezTo>
                      <a:cubicBezTo>
                        <a:pt x="80" y="42"/>
                        <a:pt x="99" y="35"/>
                        <a:pt x="111" y="29"/>
                      </a:cubicBezTo>
                      <a:cubicBezTo>
                        <a:pt x="96" y="24"/>
                        <a:pt x="81" y="15"/>
                        <a:pt x="73" y="1"/>
                      </a:cubicBezTo>
                      <a:cubicBezTo>
                        <a:pt x="71" y="1"/>
                        <a:pt x="69" y="0"/>
                        <a:pt x="67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6" name="Freeform 104"/>
                <p:cNvSpPr/>
                <p:nvPr/>
              </p:nvSpPr>
              <p:spPr bwMode="auto">
                <a:xfrm>
                  <a:off x="2810" y="1950"/>
                  <a:ext cx="87" cy="32"/>
                </a:xfrm>
                <a:custGeom>
                  <a:avLst/>
                  <a:gdLst>
                    <a:gd name="T0" fmla="*/ 34 w 80"/>
                    <a:gd name="T1" fmla="*/ 0 h 29"/>
                    <a:gd name="T2" fmla="*/ 16 w 80"/>
                    <a:gd name="T3" fmla="*/ 3 h 29"/>
                    <a:gd name="T4" fmla="*/ 13 w 80"/>
                    <a:gd name="T5" fmla="*/ 29 h 29"/>
                    <a:gd name="T6" fmla="*/ 80 w 80"/>
                    <a:gd name="T7" fmla="*/ 8 h 29"/>
                    <a:gd name="T8" fmla="*/ 34 w 80"/>
                    <a:gd name="T9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0" h="29">
                      <a:moveTo>
                        <a:pt x="34" y="0"/>
                      </a:moveTo>
                      <a:cubicBezTo>
                        <a:pt x="26" y="0"/>
                        <a:pt x="20" y="1"/>
                        <a:pt x="16" y="3"/>
                      </a:cubicBezTo>
                      <a:cubicBezTo>
                        <a:pt x="0" y="14"/>
                        <a:pt x="1" y="21"/>
                        <a:pt x="13" y="29"/>
                      </a:cubicBezTo>
                      <a:cubicBezTo>
                        <a:pt x="45" y="23"/>
                        <a:pt x="70" y="17"/>
                        <a:pt x="80" y="8"/>
                      </a:cubicBezTo>
                      <a:cubicBezTo>
                        <a:pt x="64" y="3"/>
                        <a:pt x="47" y="0"/>
                        <a:pt x="3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7" name="Freeform 105"/>
                <p:cNvSpPr/>
                <p:nvPr/>
              </p:nvSpPr>
              <p:spPr bwMode="auto">
                <a:xfrm>
                  <a:off x="3681" y="1740"/>
                  <a:ext cx="64" cy="36"/>
                </a:xfrm>
                <a:custGeom>
                  <a:avLst/>
                  <a:gdLst>
                    <a:gd name="T0" fmla="*/ 55 w 59"/>
                    <a:gd name="T1" fmla="*/ 0 h 32"/>
                    <a:gd name="T2" fmla="*/ 0 w 59"/>
                    <a:gd name="T3" fmla="*/ 32 h 32"/>
                    <a:gd name="T4" fmla="*/ 52 w 59"/>
                    <a:gd name="T5" fmla="*/ 28 h 32"/>
                    <a:gd name="T6" fmla="*/ 55 w 59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9" h="32">
                      <a:moveTo>
                        <a:pt x="55" y="0"/>
                      </a:moveTo>
                      <a:cubicBezTo>
                        <a:pt x="36" y="14"/>
                        <a:pt x="16" y="25"/>
                        <a:pt x="0" y="32"/>
                      </a:cubicBezTo>
                      <a:cubicBezTo>
                        <a:pt x="28" y="31"/>
                        <a:pt x="52" y="28"/>
                        <a:pt x="52" y="28"/>
                      </a:cubicBezTo>
                      <a:cubicBezTo>
                        <a:pt x="52" y="28"/>
                        <a:pt x="59" y="13"/>
                        <a:pt x="55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8" name="Freeform 106"/>
                <p:cNvSpPr/>
                <p:nvPr/>
              </p:nvSpPr>
              <p:spPr bwMode="auto">
                <a:xfrm>
                  <a:off x="3565" y="1723"/>
                  <a:ext cx="176" cy="53"/>
                </a:xfrm>
                <a:custGeom>
                  <a:avLst/>
                  <a:gdLst>
                    <a:gd name="T0" fmla="*/ 132 w 161"/>
                    <a:gd name="T1" fmla="*/ 0 h 48"/>
                    <a:gd name="T2" fmla="*/ 109 w 161"/>
                    <a:gd name="T3" fmla="*/ 3 h 48"/>
                    <a:gd name="T4" fmla="*/ 42 w 161"/>
                    <a:gd name="T5" fmla="*/ 44 h 48"/>
                    <a:gd name="T6" fmla="*/ 91 w 161"/>
                    <a:gd name="T7" fmla="*/ 48 h 48"/>
                    <a:gd name="T8" fmla="*/ 106 w 161"/>
                    <a:gd name="T9" fmla="*/ 48 h 48"/>
                    <a:gd name="T10" fmla="*/ 161 w 161"/>
                    <a:gd name="T11" fmla="*/ 16 h 48"/>
                    <a:gd name="T12" fmla="*/ 132 w 161"/>
                    <a:gd name="T13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1" h="48">
                      <a:moveTo>
                        <a:pt x="132" y="0"/>
                      </a:moveTo>
                      <a:cubicBezTo>
                        <a:pt x="126" y="0"/>
                        <a:pt x="118" y="1"/>
                        <a:pt x="109" y="3"/>
                      </a:cubicBezTo>
                      <a:cubicBezTo>
                        <a:pt x="109" y="3"/>
                        <a:pt x="0" y="36"/>
                        <a:pt x="42" y="44"/>
                      </a:cubicBezTo>
                      <a:cubicBezTo>
                        <a:pt x="56" y="47"/>
                        <a:pt x="73" y="48"/>
                        <a:pt x="91" y="48"/>
                      </a:cubicBezTo>
                      <a:cubicBezTo>
                        <a:pt x="96" y="48"/>
                        <a:pt x="101" y="48"/>
                        <a:pt x="106" y="48"/>
                      </a:cubicBezTo>
                      <a:cubicBezTo>
                        <a:pt x="122" y="41"/>
                        <a:pt x="142" y="30"/>
                        <a:pt x="161" y="16"/>
                      </a:cubicBezTo>
                      <a:cubicBezTo>
                        <a:pt x="159" y="7"/>
                        <a:pt x="151" y="0"/>
                        <a:pt x="1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9" name="Freeform 107"/>
                <p:cNvSpPr/>
                <p:nvPr/>
              </p:nvSpPr>
              <p:spPr bwMode="auto">
                <a:xfrm>
                  <a:off x="5354" y="2369"/>
                  <a:ext cx="153" cy="64"/>
                </a:xfrm>
                <a:custGeom>
                  <a:avLst/>
                  <a:gdLst>
                    <a:gd name="T0" fmla="*/ 40 w 139"/>
                    <a:gd name="T1" fmla="*/ 0 h 58"/>
                    <a:gd name="T2" fmla="*/ 0 w 139"/>
                    <a:gd name="T3" fmla="*/ 4 h 58"/>
                    <a:gd name="T4" fmla="*/ 57 w 139"/>
                    <a:gd name="T5" fmla="*/ 58 h 58"/>
                    <a:gd name="T6" fmla="*/ 82 w 139"/>
                    <a:gd name="T7" fmla="*/ 53 h 58"/>
                    <a:gd name="T8" fmla="*/ 40 w 139"/>
                    <a:gd name="T9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9" h="58">
                      <a:moveTo>
                        <a:pt x="40" y="0"/>
                      </a:moveTo>
                      <a:cubicBezTo>
                        <a:pt x="28" y="0"/>
                        <a:pt x="14" y="1"/>
                        <a:pt x="0" y="4"/>
                      </a:cubicBezTo>
                      <a:cubicBezTo>
                        <a:pt x="0" y="4"/>
                        <a:pt x="11" y="58"/>
                        <a:pt x="57" y="58"/>
                      </a:cubicBezTo>
                      <a:cubicBezTo>
                        <a:pt x="64" y="58"/>
                        <a:pt x="73" y="57"/>
                        <a:pt x="82" y="53"/>
                      </a:cubicBezTo>
                      <a:cubicBezTo>
                        <a:pt x="139" y="33"/>
                        <a:pt x="103" y="0"/>
                        <a:pt x="4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0" name="Freeform 108"/>
                <p:cNvSpPr/>
                <p:nvPr/>
              </p:nvSpPr>
              <p:spPr bwMode="auto">
                <a:xfrm>
                  <a:off x="5032" y="2316"/>
                  <a:ext cx="201" cy="46"/>
                </a:xfrm>
                <a:custGeom>
                  <a:avLst/>
                  <a:gdLst>
                    <a:gd name="T0" fmla="*/ 83 w 183"/>
                    <a:gd name="T1" fmla="*/ 0 h 42"/>
                    <a:gd name="T2" fmla="*/ 20 w 183"/>
                    <a:gd name="T3" fmla="*/ 2 h 42"/>
                    <a:gd name="T4" fmla="*/ 40 w 183"/>
                    <a:gd name="T5" fmla="*/ 42 h 42"/>
                    <a:gd name="T6" fmla="*/ 57 w 183"/>
                    <a:gd name="T7" fmla="*/ 40 h 42"/>
                    <a:gd name="T8" fmla="*/ 83 w 183"/>
                    <a:gd name="T9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42">
                      <a:moveTo>
                        <a:pt x="83" y="0"/>
                      </a:moveTo>
                      <a:cubicBezTo>
                        <a:pt x="67" y="0"/>
                        <a:pt x="46" y="0"/>
                        <a:pt x="20" y="2"/>
                      </a:cubicBezTo>
                      <a:cubicBezTo>
                        <a:pt x="20" y="2"/>
                        <a:pt x="0" y="42"/>
                        <a:pt x="40" y="42"/>
                      </a:cubicBezTo>
                      <a:cubicBezTo>
                        <a:pt x="45" y="42"/>
                        <a:pt x="51" y="41"/>
                        <a:pt x="57" y="40"/>
                      </a:cubicBezTo>
                      <a:cubicBezTo>
                        <a:pt x="111" y="29"/>
                        <a:pt x="183" y="0"/>
                        <a:pt x="8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1" name="Freeform 109"/>
                <p:cNvSpPr/>
                <p:nvPr/>
              </p:nvSpPr>
              <p:spPr bwMode="auto">
                <a:xfrm>
                  <a:off x="5164" y="2016"/>
                  <a:ext cx="150" cy="57"/>
                </a:xfrm>
                <a:custGeom>
                  <a:avLst/>
                  <a:gdLst>
                    <a:gd name="T0" fmla="*/ 37 w 137"/>
                    <a:gd name="T1" fmla="*/ 0 h 52"/>
                    <a:gd name="T2" fmla="*/ 0 w 137"/>
                    <a:gd name="T3" fmla="*/ 2 h 52"/>
                    <a:gd name="T4" fmla="*/ 100 w 137"/>
                    <a:gd name="T5" fmla="*/ 52 h 52"/>
                    <a:gd name="T6" fmla="*/ 105 w 137"/>
                    <a:gd name="T7" fmla="*/ 52 h 52"/>
                    <a:gd name="T8" fmla="*/ 130 w 137"/>
                    <a:gd name="T9" fmla="*/ 26 h 52"/>
                    <a:gd name="T10" fmla="*/ 37 w 137"/>
                    <a:gd name="T11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7" h="52">
                      <a:moveTo>
                        <a:pt x="37" y="0"/>
                      </a:moveTo>
                      <a:cubicBezTo>
                        <a:pt x="26" y="0"/>
                        <a:pt x="14" y="1"/>
                        <a:pt x="0" y="2"/>
                      </a:cubicBezTo>
                      <a:cubicBezTo>
                        <a:pt x="0" y="2"/>
                        <a:pt x="51" y="47"/>
                        <a:pt x="100" y="52"/>
                      </a:cubicBezTo>
                      <a:cubicBezTo>
                        <a:pt x="101" y="52"/>
                        <a:pt x="103" y="52"/>
                        <a:pt x="105" y="52"/>
                      </a:cubicBezTo>
                      <a:cubicBezTo>
                        <a:pt x="125" y="52"/>
                        <a:pt x="137" y="39"/>
                        <a:pt x="130" y="26"/>
                      </a:cubicBezTo>
                      <a:cubicBezTo>
                        <a:pt x="123" y="13"/>
                        <a:pt x="96" y="0"/>
                        <a:pt x="3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2" name="Freeform 110"/>
                <p:cNvSpPr/>
                <p:nvPr/>
              </p:nvSpPr>
              <p:spPr bwMode="auto">
                <a:xfrm>
                  <a:off x="2868" y="2891"/>
                  <a:ext cx="95" cy="70"/>
                </a:xfrm>
                <a:custGeom>
                  <a:avLst/>
                  <a:gdLst>
                    <a:gd name="T0" fmla="*/ 62 w 87"/>
                    <a:gd name="T1" fmla="*/ 0 h 64"/>
                    <a:gd name="T2" fmla="*/ 0 w 87"/>
                    <a:gd name="T3" fmla="*/ 52 h 64"/>
                    <a:gd name="T4" fmla="*/ 75 w 87"/>
                    <a:gd name="T5" fmla="*/ 64 h 64"/>
                    <a:gd name="T6" fmla="*/ 62 w 87"/>
                    <a:gd name="T7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7" h="64">
                      <a:moveTo>
                        <a:pt x="62" y="0"/>
                      </a:moveTo>
                      <a:cubicBezTo>
                        <a:pt x="50" y="0"/>
                        <a:pt x="31" y="13"/>
                        <a:pt x="0" y="52"/>
                      </a:cubicBezTo>
                      <a:cubicBezTo>
                        <a:pt x="75" y="64"/>
                        <a:pt x="75" y="64"/>
                        <a:pt x="75" y="64"/>
                      </a:cubicBezTo>
                      <a:cubicBezTo>
                        <a:pt x="75" y="64"/>
                        <a:pt x="87" y="0"/>
                        <a:pt x="6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3" name="Freeform 111"/>
                <p:cNvSpPr/>
                <p:nvPr/>
              </p:nvSpPr>
              <p:spPr bwMode="auto">
                <a:xfrm>
                  <a:off x="1898" y="2928"/>
                  <a:ext cx="155" cy="79"/>
                </a:xfrm>
                <a:custGeom>
                  <a:avLst/>
                  <a:gdLst>
                    <a:gd name="T0" fmla="*/ 89 w 141"/>
                    <a:gd name="T1" fmla="*/ 0 h 72"/>
                    <a:gd name="T2" fmla="*/ 50 w 141"/>
                    <a:gd name="T3" fmla="*/ 5 h 72"/>
                    <a:gd name="T4" fmla="*/ 50 w 141"/>
                    <a:gd name="T5" fmla="*/ 55 h 72"/>
                    <a:gd name="T6" fmla="*/ 131 w 141"/>
                    <a:gd name="T7" fmla="*/ 72 h 72"/>
                    <a:gd name="T8" fmla="*/ 137 w 141"/>
                    <a:gd name="T9" fmla="*/ 55 h 72"/>
                    <a:gd name="T10" fmla="*/ 89 w 141"/>
                    <a:gd name="T11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1" h="72">
                      <a:moveTo>
                        <a:pt x="89" y="0"/>
                      </a:moveTo>
                      <a:cubicBezTo>
                        <a:pt x="79" y="0"/>
                        <a:pt x="66" y="1"/>
                        <a:pt x="50" y="5"/>
                      </a:cubicBezTo>
                      <a:cubicBezTo>
                        <a:pt x="50" y="5"/>
                        <a:pt x="0" y="55"/>
                        <a:pt x="50" y="55"/>
                      </a:cubicBezTo>
                      <a:cubicBezTo>
                        <a:pt x="83" y="55"/>
                        <a:pt x="116" y="72"/>
                        <a:pt x="131" y="72"/>
                      </a:cubicBezTo>
                      <a:cubicBezTo>
                        <a:pt x="138" y="72"/>
                        <a:pt x="141" y="68"/>
                        <a:pt x="137" y="55"/>
                      </a:cubicBezTo>
                      <a:cubicBezTo>
                        <a:pt x="127" y="26"/>
                        <a:pt x="127" y="0"/>
                        <a:pt x="89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4" name="Freeform 112"/>
                <p:cNvSpPr/>
                <p:nvPr/>
              </p:nvSpPr>
              <p:spPr bwMode="auto">
                <a:xfrm>
                  <a:off x="3729" y="2428"/>
                  <a:ext cx="164" cy="70"/>
                </a:xfrm>
                <a:custGeom>
                  <a:avLst/>
                  <a:gdLst>
                    <a:gd name="T0" fmla="*/ 0 w 150"/>
                    <a:gd name="T1" fmla="*/ 0 h 64"/>
                    <a:gd name="T2" fmla="*/ 52 w 150"/>
                    <a:gd name="T3" fmla="*/ 64 h 64"/>
                    <a:gd name="T4" fmla="*/ 62 w 150"/>
                    <a:gd name="T5" fmla="*/ 62 h 64"/>
                    <a:gd name="T6" fmla="*/ 0 w 150"/>
                    <a:gd name="T7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0" h="64">
                      <a:moveTo>
                        <a:pt x="0" y="0"/>
                      </a:moveTo>
                      <a:cubicBezTo>
                        <a:pt x="0" y="0"/>
                        <a:pt x="11" y="64"/>
                        <a:pt x="52" y="64"/>
                      </a:cubicBezTo>
                      <a:cubicBezTo>
                        <a:pt x="55" y="64"/>
                        <a:pt x="59" y="63"/>
                        <a:pt x="62" y="62"/>
                      </a:cubicBezTo>
                      <a:cubicBezTo>
                        <a:pt x="112" y="50"/>
                        <a:pt x="150" y="12"/>
                        <a:pt x="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5" name="Freeform 113"/>
                <p:cNvSpPr/>
                <p:nvPr/>
              </p:nvSpPr>
              <p:spPr bwMode="auto">
                <a:xfrm>
                  <a:off x="2977" y="2430"/>
                  <a:ext cx="150" cy="53"/>
                </a:xfrm>
                <a:custGeom>
                  <a:avLst/>
                  <a:gdLst>
                    <a:gd name="T0" fmla="*/ 85 w 137"/>
                    <a:gd name="T1" fmla="*/ 0 h 48"/>
                    <a:gd name="T2" fmla="*/ 0 w 137"/>
                    <a:gd name="T3" fmla="*/ 48 h 48"/>
                    <a:gd name="T4" fmla="*/ 137 w 137"/>
                    <a:gd name="T5" fmla="*/ 35 h 48"/>
                    <a:gd name="T6" fmla="*/ 85 w 137"/>
                    <a:gd name="T7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7" h="48">
                      <a:moveTo>
                        <a:pt x="85" y="0"/>
                      </a:moveTo>
                      <a:cubicBezTo>
                        <a:pt x="64" y="0"/>
                        <a:pt x="36" y="12"/>
                        <a:pt x="0" y="48"/>
                      </a:cubicBezTo>
                      <a:cubicBezTo>
                        <a:pt x="137" y="35"/>
                        <a:pt x="137" y="35"/>
                        <a:pt x="137" y="35"/>
                      </a:cubicBezTo>
                      <a:cubicBezTo>
                        <a:pt x="137" y="35"/>
                        <a:pt x="122" y="0"/>
                        <a:pt x="8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6" name="Freeform 114"/>
                <p:cNvSpPr/>
                <p:nvPr/>
              </p:nvSpPr>
              <p:spPr bwMode="auto">
                <a:xfrm>
                  <a:off x="3647" y="2713"/>
                  <a:ext cx="108" cy="20"/>
                </a:xfrm>
                <a:custGeom>
                  <a:avLst/>
                  <a:gdLst>
                    <a:gd name="T0" fmla="*/ 83 w 99"/>
                    <a:gd name="T1" fmla="*/ 0 h 18"/>
                    <a:gd name="T2" fmla="*/ 0 w 99"/>
                    <a:gd name="T3" fmla="*/ 2 h 18"/>
                    <a:gd name="T4" fmla="*/ 14 w 99"/>
                    <a:gd name="T5" fmla="*/ 18 h 18"/>
                    <a:gd name="T6" fmla="*/ 73 w 99"/>
                    <a:gd name="T7" fmla="*/ 13 h 18"/>
                    <a:gd name="T8" fmla="*/ 99 w 99"/>
                    <a:gd name="T9" fmla="*/ 14 h 18"/>
                    <a:gd name="T10" fmla="*/ 97 w 99"/>
                    <a:gd name="T11" fmla="*/ 1 h 18"/>
                    <a:gd name="T12" fmla="*/ 83 w 99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9" h="18">
                      <a:moveTo>
                        <a:pt x="83" y="0"/>
                      </a:moveTo>
                      <a:cubicBezTo>
                        <a:pt x="64" y="0"/>
                        <a:pt x="35" y="2"/>
                        <a:pt x="0" y="2"/>
                      </a:cubicBezTo>
                      <a:cubicBezTo>
                        <a:pt x="0" y="2"/>
                        <a:pt x="5" y="10"/>
                        <a:pt x="14" y="18"/>
                      </a:cubicBezTo>
                      <a:cubicBezTo>
                        <a:pt x="38" y="15"/>
                        <a:pt x="56" y="13"/>
                        <a:pt x="73" y="13"/>
                      </a:cubicBezTo>
                      <a:cubicBezTo>
                        <a:pt x="82" y="13"/>
                        <a:pt x="90" y="13"/>
                        <a:pt x="99" y="14"/>
                      </a:cubicBezTo>
                      <a:cubicBezTo>
                        <a:pt x="98" y="9"/>
                        <a:pt x="98" y="5"/>
                        <a:pt x="97" y="1"/>
                      </a:cubicBezTo>
                      <a:cubicBezTo>
                        <a:pt x="94" y="0"/>
                        <a:pt x="89" y="0"/>
                        <a:pt x="83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7" name="Freeform 115"/>
                <p:cNvSpPr/>
                <p:nvPr/>
              </p:nvSpPr>
              <p:spPr bwMode="auto">
                <a:xfrm>
                  <a:off x="3662" y="2728"/>
                  <a:ext cx="94" cy="28"/>
                </a:xfrm>
                <a:custGeom>
                  <a:avLst/>
                  <a:gdLst>
                    <a:gd name="T0" fmla="*/ 59 w 86"/>
                    <a:gd name="T1" fmla="*/ 0 h 26"/>
                    <a:gd name="T2" fmla="*/ 0 w 86"/>
                    <a:gd name="T3" fmla="*/ 5 h 26"/>
                    <a:gd name="T4" fmla="*/ 41 w 86"/>
                    <a:gd name="T5" fmla="*/ 26 h 26"/>
                    <a:gd name="T6" fmla="*/ 74 w 86"/>
                    <a:gd name="T7" fmla="*/ 14 h 26"/>
                    <a:gd name="T8" fmla="*/ 86 w 86"/>
                    <a:gd name="T9" fmla="*/ 4 h 26"/>
                    <a:gd name="T10" fmla="*/ 85 w 86"/>
                    <a:gd name="T11" fmla="*/ 1 h 26"/>
                    <a:gd name="T12" fmla="*/ 59 w 86"/>
                    <a:gd name="T13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26">
                      <a:moveTo>
                        <a:pt x="59" y="0"/>
                      </a:moveTo>
                      <a:cubicBezTo>
                        <a:pt x="42" y="0"/>
                        <a:pt x="24" y="2"/>
                        <a:pt x="0" y="5"/>
                      </a:cubicBezTo>
                      <a:cubicBezTo>
                        <a:pt x="9" y="15"/>
                        <a:pt x="24" y="26"/>
                        <a:pt x="41" y="26"/>
                      </a:cubicBezTo>
                      <a:cubicBezTo>
                        <a:pt x="51" y="26"/>
                        <a:pt x="62" y="22"/>
                        <a:pt x="74" y="14"/>
                      </a:cubicBezTo>
                      <a:cubicBezTo>
                        <a:pt x="79" y="10"/>
                        <a:pt x="83" y="7"/>
                        <a:pt x="86" y="4"/>
                      </a:cubicBezTo>
                      <a:cubicBezTo>
                        <a:pt x="85" y="3"/>
                        <a:pt x="85" y="2"/>
                        <a:pt x="85" y="1"/>
                      </a:cubicBezTo>
                      <a:cubicBezTo>
                        <a:pt x="76" y="0"/>
                        <a:pt x="68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8" name="Freeform 116"/>
                <p:cNvSpPr/>
                <p:nvPr/>
              </p:nvSpPr>
              <p:spPr bwMode="auto">
                <a:xfrm>
                  <a:off x="354" y="2414"/>
                  <a:ext cx="140" cy="53"/>
                </a:xfrm>
                <a:custGeom>
                  <a:avLst/>
                  <a:gdLst>
                    <a:gd name="T0" fmla="*/ 0 w 128"/>
                    <a:gd name="T1" fmla="*/ 0 h 48"/>
                    <a:gd name="T2" fmla="*/ 35 w 128"/>
                    <a:gd name="T3" fmla="*/ 40 h 48"/>
                    <a:gd name="T4" fmla="*/ 50 w 128"/>
                    <a:gd name="T5" fmla="*/ 38 h 48"/>
                    <a:gd name="T6" fmla="*/ 68 w 128"/>
                    <a:gd name="T7" fmla="*/ 36 h 48"/>
                    <a:gd name="T8" fmla="*/ 105 w 128"/>
                    <a:gd name="T9" fmla="*/ 42 h 48"/>
                    <a:gd name="T10" fmla="*/ 125 w 128"/>
                    <a:gd name="T11" fmla="*/ 48 h 48"/>
                    <a:gd name="T12" fmla="*/ 100 w 128"/>
                    <a:gd name="T13" fmla="*/ 25 h 48"/>
                    <a:gd name="T14" fmla="*/ 58 w 128"/>
                    <a:gd name="T15" fmla="*/ 2 h 48"/>
                    <a:gd name="T16" fmla="*/ 46 w 128"/>
                    <a:gd name="T17" fmla="*/ 5 h 48"/>
                    <a:gd name="T18" fmla="*/ 31 w 128"/>
                    <a:gd name="T19" fmla="*/ 8 h 48"/>
                    <a:gd name="T20" fmla="*/ 0 w 128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" h="48">
                      <a:moveTo>
                        <a:pt x="0" y="0"/>
                      </a:moveTo>
                      <a:cubicBezTo>
                        <a:pt x="0" y="0"/>
                        <a:pt x="0" y="40"/>
                        <a:pt x="35" y="40"/>
                      </a:cubicBezTo>
                      <a:cubicBezTo>
                        <a:pt x="39" y="40"/>
                        <a:pt x="44" y="39"/>
                        <a:pt x="50" y="38"/>
                      </a:cubicBezTo>
                      <a:cubicBezTo>
                        <a:pt x="56" y="36"/>
                        <a:pt x="62" y="36"/>
                        <a:pt x="68" y="36"/>
                      </a:cubicBezTo>
                      <a:cubicBezTo>
                        <a:pt x="82" y="36"/>
                        <a:pt x="95" y="39"/>
                        <a:pt x="105" y="42"/>
                      </a:cubicBezTo>
                      <a:cubicBezTo>
                        <a:pt x="116" y="45"/>
                        <a:pt x="123" y="48"/>
                        <a:pt x="125" y="48"/>
                      </a:cubicBezTo>
                      <a:cubicBezTo>
                        <a:pt x="128" y="48"/>
                        <a:pt x="122" y="43"/>
                        <a:pt x="100" y="25"/>
                      </a:cubicBezTo>
                      <a:cubicBezTo>
                        <a:pt x="77" y="7"/>
                        <a:pt x="66" y="2"/>
                        <a:pt x="58" y="2"/>
                      </a:cubicBezTo>
                      <a:cubicBezTo>
                        <a:pt x="53" y="2"/>
                        <a:pt x="50" y="4"/>
                        <a:pt x="46" y="5"/>
                      </a:cubicBezTo>
                      <a:cubicBezTo>
                        <a:pt x="42" y="6"/>
                        <a:pt x="37" y="8"/>
                        <a:pt x="31" y="8"/>
                      </a:cubicBezTo>
                      <a:cubicBezTo>
                        <a:pt x="24" y="8"/>
                        <a:pt x="14" y="6"/>
                        <a:pt x="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9" name="Freeform 117"/>
                <p:cNvSpPr/>
                <p:nvPr/>
              </p:nvSpPr>
              <p:spPr bwMode="auto">
                <a:xfrm>
                  <a:off x="983" y="1429"/>
                  <a:ext cx="628" cy="752"/>
                </a:xfrm>
                <a:custGeom>
                  <a:avLst/>
                  <a:gdLst>
                    <a:gd name="T0" fmla="*/ 25 w 574"/>
                    <a:gd name="T1" fmla="*/ 612 h 686"/>
                    <a:gd name="T2" fmla="*/ 574 w 574"/>
                    <a:gd name="T3" fmla="*/ 0 h 686"/>
                    <a:gd name="T4" fmla="*/ 0 w 574"/>
                    <a:gd name="T5" fmla="*/ 686 h 686"/>
                    <a:gd name="T6" fmla="*/ 25 w 574"/>
                    <a:gd name="T7" fmla="*/ 612 h 6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74" h="686">
                      <a:moveTo>
                        <a:pt x="25" y="612"/>
                      </a:moveTo>
                      <a:cubicBezTo>
                        <a:pt x="25" y="612"/>
                        <a:pt x="358" y="139"/>
                        <a:pt x="574" y="0"/>
                      </a:cubicBezTo>
                      <a:cubicBezTo>
                        <a:pt x="574" y="0"/>
                        <a:pt x="249" y="337"/>
                        <a:pt x="0" y="686"/>
                      </a:cubicBezTo>
                      <a:cubicBezTo>
                        <a:pt x="25" y="612"/>
                        <a:pt x="25" y="612"/>
                        <a:pt x="25" y="612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0" name="Freeform 118"/>
                <p:cNvSpPr/>
                <p:nvPr/>
              </p:nvSpPr>
              <p:spPr bwMode="auto">
                <a:xfrm>
                  <a:off x="907" y="2395"/>
                  <a:ext cx="343" cy="223"/>
                </a:xfrm>
                <a:custGeom>
                  <a:avLst/>
                  <a:gdLst>
                    <a:gd name="T0" fmla="*/ 256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6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6" y="29"/>
                      </a:moveTo>
                      <a:cubicBezTo>
                        <a:pt x="256" y="29"/>
                        <a:pt x="67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9" y="76"/>
                        <a:pt x="281" y="38"/>
                      </a:cubicBezTo>
                      <a:cubicBezTo>
                        <a:pt x="313" y="0"/>
                        <a:pt x="256" y="29"/>
                        <a:pt x="256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1" name="Freeform 119"/>
                <p:cNvSpPr/>
                <p:nvPr/>
              </p:nvSpPr>
              <p:spPr bwMode="auto">
                <a:xfrm>
                  <a:off x="728" y="2212"/>
                  <a:ext cx="259" cy="287"/>
                </a:xfrm>
                <a:custGeom>
                  <a:avLst/>
                  <a:gdLst>
                    <a:gd name="T0" fmla="*/ 49 w 236"/>
                    <a:gd name="T1" fmla="*/ 29 h 262"/>
                    <a:gd name="T2" fmla="*/ 10 w 236"/>
                    <a:gd name="T3" fmla="*/ 18 h 262"/>
                    <a:gd name="T4" fmla="*/ 0 w 236"/>
                    <a:gd name="T5" fmla="*/ 93 h 262"/>
                    <a:gd name="T6" fmla="*/ 188 w 236"/>
                    <a:gd name="T7" fmla="*/ 260 h 262"/>
                    <a:gd name="T8" fmla="*/ 236 w 236"/>
                    <a:gd name="T9" fmla="*/ 235 h 262"/>
                    <a:gd name="T10" fmla="*/ 207 w 236"/>
                    <a:gd name="T11" fmla="*/ 210 h 262"/>
                    <a:gd name="T12" fmla="*/ 205 w 236"/>
                    <a:gd name="T13" fmla="*/ 70 h 262"/>
                    <a:gd name="T14" fmla="*/ 144 w 236"/>
                    <a:gd name="T15" fmla="*/ 61 h 262"/>
                    <a:gd name="T16" fmla="*/ 49 w 236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6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0" y="258"/>
                        <a:pt x="236" y="235"/>
                        <a:pt x="236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6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2" name="Freeform 120"/>
                <p:cNvSpPr/>
                <p:nvPr/>
              </p:nvSpPr>
              <p:spPr bwMode="auto">
                <a:xfrm>
                  <a:off x="1221" y="2184"/>
                  <a:ext cx="53" cy="159"/>
                </a:xfrm>
                <a:custGeom>
                  <a:avLst/>
                  <a:gdLst>
                    <a:gd name="T0" fmla="*/ 48 w 48"/>
                    <a:gd name="T1" fmla="*/ 58 h 145"/>
                    <a:gd name="T2" fmla="*/ 27 w 48"/>
                    <a:gd name="T3" fmla="*/ 8 h 145"/>
                    <a:gd name="T4" fmla="*/ 0 w 48"/>
                    <a:gd name="T5" fmla="*/ 44 h 145"/>
                    <a:gd name="T6" fmla="*/ 20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7" y="8"/>
                      </a:cubicBezTo>
                      <a:cubicBezTo>
                        <a:pt x="10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0" y="123"/>
                      </a:cubicBezTo>
                      <a:cubicBezTo>
                        <a:pt x="28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3" name="Freeform 121"/>
                <p:cNvSpPr/>
                <p:nvPr/>
              </p:nvSpPr>
              <p:spPr bwMode="auto">
                <a:xfrm>
                  <a:off x="485" y="2097"/>
                  <a:ext cx="651" cy="614"/>
                </a:xfrm>
                <a:custGeom>
                  <a:avLst/>
                  <a:gdLst>
                    <a:gd name="T0" fmla="*/ 149 w 594"/>
                    <a:gd name="T1" fmla="*/ 318 h 560"/>
                    <a:gd name="T2" fmla="*/ 35 w 594"/>
                    <a:gd name="T3" fmla="*/ 211 h 560"/>
                    <a:gd name="T4" fmla="*/ 69 w 594"/>
                    <a:gd name="T5" fmla="*/ 120 h 560"/>
                    <a:gd name="T6" fmla="*/ 251 w 594"/>
                    <a:gd name="T7" fmla="*/ 188 h 560"/>
                    <a:gd name="T8" fmla="*/ 255 w 594"/>
                    <a:gd name="T9" fmla="*/ 147 h 560"/>
                    <a:gd name="T10" fmla="*/ 317 w 594"/>
                    <a:gd name="T11" fmla="*/ 1 h 560"/>
                    <a:gd name="T12" fmla="*/ 347 w 594"/>
                    <a:gd name="T13" fmla="*/ 217 h 560"/>
                    <a:gd name="T14" fmla="*/ 482 w 594"/>
                    <a:gd name="T15" fmla="*/ 142 h 560"/>
                    <a:gd name="T16" fmla="*/ 588 w 594"/>
                    <a:gd name="T17" fmla="*/ 253 h 560"/>
                    <a:gd name="T18" fmla="*/ 376 w 594"/>
                    <a:gd name="T19" fmla="*/ 313 h 560"/>
                    <a:gd name="T20" fmla="*/ 463 w 594"/>
                    <a:gd name="T21" fmla="*/ 385 h 560"/>
                    <a:gd name="T22" fmla="*/ 391 w 594"/>
                    <a:gd name="T23" fmla="*/ 522 h 560"/>
                    <a:gd name="T24" fmla="*/ 303 w 594"/>
                    <a:gd name="T25" fmla="*/ 507 h 560"/>
                    <a:gd name="T26" fmla="*/ 281 w 594"/>
                    <a:gd name="T27" fmla="*/ 385 h 560"/>
                    <a:gd name="T28" fmla="*/ 244 w 594"/>
                    <a:gd name="T29" fmla="*/ 493 h 560"/>
                    <a:gd name="T30" fmla="*/ 105 w 594"/>
                    <a:gd name="T31" fmla="*/ 444 h 560"/>
                    <a:gd name="T32" fmla="*/ 149 w 594"/>
                    <a:gd name="T33" fmla="*/ 318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60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4" y="98"/>
                        <a:pt x="226" y="168"/>
                        <a:pt x="251" y="188"/>
                      </a:cubicBezTo>
                      <a:cubicBezTo>
                        <a:pt x="276" y="208"/>
                        <a:pt x="263" y="156"/>
                        <a:pt x="255" y="147"/>
                      </a:cubicBezTo>
                      <a:cubicBezTo>
                        <a:pt x="248" y="137"/>
                        <a:pt x="217" y="0"/>
                        <a:pt x="317" y="1"/>
                      </a:cubicBezTo>
                      <a:cubicBezTo>
                        <a:pt x="416" y="3"/>
                        <a:pt x="435" y="67"/>
                        <a:pt x="347" y="217"/>
                      </a:cubicBezTo>
                      <a:cubicBezTo>
                        <a:pt x="347" y="217"/>
                        <a:pt x="429" y="140"/>
                        <a:pt x="482" y="142"/>
                      </a:cubicBezTo>
                      <a:cubicBezTo>
                        <a:pt x="535" y="144"/>
                        <a:pt x="594" y="169"/>
                        <a:pt x="588" y="253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3" y="385"/>
                      </a:cubicBezTo>
                      <a:cubicBezTo>
                        <a:pt x="486" y="411"/>
                        <a:pt x="472" y="485"/>
                        <a:pt x="391" y="522"/>
                      </a:cubicBezTo>
                      <a:cubicBezTo>
                        <a:pt x="309" y="560"/>
                        <a:pt x="312" y="532"/>
                        <a:pt x="303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4" y="393"/>
                        <a:pt x="291" y="464"/>
                        <a:pt x="244" y="493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7" y="402"/>
                        <a:pt x="85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4" name="Freeform 122"/>
                <p:cNvSpPr/>
                <p:nvPr/>
              </p:nvSpPr>
              <p:spPr bwMode="auto">
                <a:xfrm>
                  <a:off x="1076" y="2049"/>
                  <a:ext cx="565" cy="572"/>
                </a:xfrm>
                <a:custGeom>
                  <a:avLst/>
                  <a:gdLst>
                    <a:gd name="T0" fmla="*/ 83 w 516"/>
                    <a:gd name="T1" fmla="*/ 263 h 522"/>
                    <a:gd name="T2" fmla="*/ 48 w 516"/>
                    <a:gd name="T3" fmla="*/ 50 h 522"/>
                    <a:gd name="T4" fmla="*/ 133 w 516"/>
                    <a:gd name="T5" fmla="*/ 71 h 522"/>
                    <a:gd name="T6" fmla="*/ 153 w 516"/>
                    <a:gd name="T7" fmla="*/ 200 h 522"/>
                    <a:gd name="T8" fmla="*/ 268 w 516"/>
                    <a:gd name="T9" fmla="*/ 7 h 522"/>
                    <a:gd name="T10" fmla="*/ 363 w 516"/>
                    <a:gd name="T11" fmla="*/ 56 h 522"/>
                    <a:gd name="T12" fmla="*/ 355 w 516"/>
                    <a:gd name="T13" fmla="*/ 164 h 522"/>
                    <a:gd name="T14" fmla="*/ 285 w 516"/>
                    <a:gd name="T15" fmla="*/ 238 h 522"/>
                    <a:gd name="T16" fmla="*/ 443 w 516"/>
                    <a:gd name="T17" fmla="*/ 179 h 522"/>
                    <a:gd name="T18" fmla="*/ 497 w 516"/>
                    <a:gd name="T19" fmla="*/ 292 h 522"/>
                    <a:gd name="T20" fmla="*/ 293 w 516"/>
                    <a:gd name="T21" fmla="*/ 370 h 522"/>
                    <a:gd name="T22" fmla="*/ 412 w 516"/>
                    <a:gd name="T23" fmla="*/ 404 h 522"/>
                    <a:gd name="T24" fmla="*/ 427 w 516"/>
                    <a:gd name="T25" fmla="*/ 480 h 522"/>
                    <a:gd name="T26" fmla="*/ 195 w 516"/>
                    <a:gd name="T27" fmla="*/ 401 h 522"/>
                    <a:gd name="T28" fmla="*/ 159 w 516"/>
                    <a:gd name="T29" fmla="*/ 452 h 522"/>
                    <a:gd name="T30" fmla="*/ 112 w 516"/>
                    <a:gd name="T31" fmla="*/ 367 h 522"/>
                    <a:gd name="T32" fmla="*/ 83 w 516"/>
                    <a:gd name="T33" fmla="*/ 263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522">
                      <a:moveTo>
                        <a:pt x="83" y="263"/>
                      </a:moveTo>
                      <a:cubicBezTo>
                        <a:pt x="83" y="263"/>
                        <a:pt x="0" y="71"/>
                        <a:pt x="48" y="50"/>
                      </a:cubicBezTo>
                      <a:cubicBezTo>
                        <a:pt x="95" y="28"/>
                        <a:pt x="130" y="30"/>
                        <a:pt x="133" y="71"/>
                      </a:cubicBezTo>
                      <a:cubicBezTo>
                        <a:pt x="136" y="111"/>
                        <a:pt x="153" y="200"/>
                        <a:pt x="153" y="200"/>
                      </a:cubicBezTo>
                      <a:cubicBezTo>
                        <a:pt x="153" y="200"/>
                        <a:pt x="231" y="0"/>
                        <a:pt x="268" y="7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2" y="205"/>
                        <a:pt x="285" y="238"/>
                        <a:pt x="285" y="238"/>
                      </a:cubicBezTo>
                      <a:cubicBezTo>
                        <a:pt x="285" y="238"/>
                        <a:pt x="404" y="158"/>
                        <a:pt x="443" y="179"/>
                      </a:cubicBezTo>
                      <a:cubicBezTo>
                        <a:pt x="481" y="200"/>
                        <a:pt x="516" y="231"/>
                        <a:pt x="497" y="292"/>
                      </a:cubicBezTo>
                      <a:cubicBezTo>
                        <a:pt x="478" y="353"/>
                        <a:pt x="411" y="378"/>
                        <a:pt x="293" y="370"/>
                      </a:cubicBezTo>
                      <a:cubicBezTo>
                        <a:pt x="293" y="370"/>
                        <a:pt x="383" y="396"/>
                        <a:pt x="412" y="404"/>
                      </a:cubicBezTo>
                      <a:cubicBezTo>
                        <a:pt x="442" y="411"/>
                        <a:pt x="460" y="439"/>
                        <a:pt x="427" y="480"/>
                      </a:cubicBezTo>
                      <a:cubicBezTo>
                        <a:pt x="394" y="522"/>
                        <a:pt x="302" y="498"/>
                        <a:pt x="195" y="401"/>
                      </a:cubicBezTo>
                      <a:cubicBezTo>
                        <a:pt x="195" y="401"/>
                        <a:pt x="198" y="481"/>
                        <a:pt x="159" y="452"/>
                      </a:cubicBezTo>
                      <a:cubicBezTo>
                        <a:pt x="119" y="423"/>
                        <a:pt x="128" y="380"/>
                        <a:pt x="112" y="367"/>
                      </a:cubicBezTo>
                      <a:cubicBezTo>
                        <a:pt x="95" y="353"/>
                        <a:pt x="29" y="271"/>
                        <a:pt x="83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5" name="Freeform 123"/>
                <p:cNvSpPr/>
                <p:nvPr/>
              </p:nvSpPr>
              <p:spPr bwMode="auto">
                <a:xfrm>
                  <a:off x="726" y="2399"/>
                  <a:ext cx="69" cy="22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6" name="Freeform 124"/>
                <p:cNvSpPr/>
                <p:nvPr/>
              </p:nvSpPr>
              <p:spPr bwMode="auto">
                <a:xfrm>
                  <a:off x="789" y="2427"/>
                  <a:ext cx="17" cy="57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7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7" name="Freeform 125"/>
                <p:cNvSpPr/>
                <p:nvPr/>
              </p:nvSpPr>
              <p:spPr bwMode="auto">
                <a:xfrm>
                  <a:off x="1262" y="2336"/>
                  <a:ext cx="81" cy="47"/>
                </a:xfrm>
                <a:custGeom>
                  <a:avLst/>
                  <a:gdLst>
                    <a:gd name="T0" fmla="*/ 74 w 74"/>
                    <a:gd name="T1" fmla="*/ 0 h 43"/>
                    <a:gd name="T2" fmla="*/ 13 w 74"/>
                    <a:gd name="T3" fmla="*/ 38 h 43"/>
                    <a:gd name="T4" fmla="*/ 74 w 74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4" h="43">
                      <a:moveTo>
                        <a:pt x="74" y="0"/>
                      </a:moveTo>
                      <a:cubicBezTo>
                        <a:pt x="74" y="0"/>
                        <a:pt x="0" y="34"/>
                        <a:pt x="13" y="38"/>
                      </a:cubicBezTo>
                      <a:cubicBezTo>
                        <a:pt x="26" y="43"/>
                        <a:pt x="67" y="19"/>
                        <a:pt x="74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8" name="Freeform 126"/>
                <p:cNvSpPr/>
                <p:nvPr/>
              </p:nvSpPr>
              <p:spPr bwMode="auto">
                <a:xfrm>
                  <a:off x="779" y="2331"/>
                  <a:ext cx="33" cy="29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9" name="Freeform 127"/>
                <p:cNvSpPr/>
                <p:nvPr/>
              </p:nvSpPr>
              <p:spPr bwMode="auto">
                <a:xfrm>
                  <a:off x="754" y="2368"/>
                  <a:ext cx="31" cy="29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0" name="Freeform 128"/>
                <p:cNvSpPr/>
                <p:nvPr/>
              </p:nvSpPr>
              <p:spPr bwMode="auto">
                <a:xfrm>
                  <a:off x="815" y="2391"/>
                  <a:ext cx="33" cy="3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1" name="Freeform 129"/>
                <p:cNvSpPr/>
                <p:nvPr/>
              </p:nvSpPr>
              <p:spPr bwMode="auto">
                <a:xfrm>
                  <a:off x="833" y="2343"/>
                  <a:ext cx="32" cy="29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2" name="Freeform 130"/>
                <p:cNvSpPr/>
                <p:nvPr/>
              </p:nvSpPr>
              <p:spPr bwMode="auto">
                <a:xfrm>
                  <a:off x="879" y="2388"/>
                  <a:ext cx="32" cy="29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3" name="Freeform 131"/>
                <p:cNvSpPr/>
                <p:nvPr/>
              </p:nvSpPr>
              <p:spPr bwMode="auto">
                <a:xfrm>
                  <a:off x="846" y="2446"/>
                  <a:ext cx="33" cy="29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4" name="Freeform 132"/>
                <p:cNvSpPr/>
                <p:nvPr/>
              </p:nvSpPr>
              <p:spPr bwMode="auto">
                <a:xfrm>
                  <a:off x="787" y="2436"/>
                  <a:ext cx="32" cy="29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5" name="Freeform 133"/>
                <p:cNvSpPr/>
                <p:nvPr/>
              </p:nvSpPr>
              <p:spPr bwMode="auto">
                <a:xfrm>
                  <a:off x="813" y="2304"/>
                  <a:ext cx="32" cy="3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6" name="Freeform 134"/>
                <p:cNvSpPr/>
                <p:nvPr/>
              </p:nvSpPr>
              <p:spPr bwMode="auto">
                <a:xfrm>
                  <a:off x="1283" y="2271"/>
                  <a:ext cx="32" cy="3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7" name="Freeform 135"/>
                <p:cNvSpPr/>
                <p:nvPr/>
              </p:nvSpPr>
              <p:spPr bwMode="auto">
                <a:xfrm>
                  <a:off x="1233" y="2320"/>
                  <a:ext cx="32" cy="29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8" name="Freeform 136"/>
                <p:cNvSpPr/>
                <p:nvPr/>
              </p:nvSpPr>
              <p:spPr bwMode="auto">
                <a:xfrm>
                  <a:off x="1236" y="2281"/>
                  <a:ext cx="33" cy="3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9" name="Freeform 137"/>
                <p:cNvSpPr/>
                <p:nvPr/>
              </p:nvSpPr>
              <p:spPr bwMode="auto">
                <a:xfrm>
                  <a:off x="1290" y="2345"/>
                  <a:ext cx="32" cy="29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0" name="Freeform 138"/>
                <p:cNvSpPr/>
                <p:nvPr/>
              </p:nvSpPr>
              <p:spPr bwMode="auto">
                <a:xfrm>
                  <a:off x="1300" y="2403"/>
                  <a:ext cx="32" cy="31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1" name="Freeform 139"/>
                <p:cNvSpPr/>
                <p:nvPr/>
              </p:nvSpPr>
              <p:spPr bwMode="auto">
                <a:xfrm>
                  <a:off x="1244" y="2394"/>
                  <a:ext cx="33" cy="30"/>
                </a:xfrm>
                <a:custGeom>
                  <a:avLst/>
                  <a:gdLst>
                    <a:gd name="T0" fmla="*/ 27 w 30"/>
                    <a:gd name="T1" fmla="*/ 19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2" name="Freeform 140"/>
                <p:cNvSpPr/>
                <p:nvPr/>
              </p:nvSpPr>
              <p:spPr bwMode="auto">
                <a:xfrm>
                  <a:off x="1340" y="2379"/>
                  <a:ext cx="33" cy="31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3" name="Freeform 141"/>
                <p:cNvSpPr/>
                <p:nvPr/>
              </p:nvSpPr>
              <p:spPr bwMode="auto">
                <a:xfrm>
                  <a:off x="1357" y="2335"/>
                  <a:ext cx="32" cy="3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8 h 27"/>
                    <a:gd name="T6" fmla="*/ 18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8"/>
                      </a:cubicBezTo>
                      <a:cubicBezTo>
                        <a:pt x="4" y="2"/>
                        <a:pt x="12" y="0"/>
                        <a:pt x="18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4" name="Freeform 142"/>
                <p:cNvSpPr/>
                <p:nvPr/>
              </p:nvSpPr>
              <p:spPr bwMode="auto">
                <a:xfrm>
                  <a:off x="1331" y="2278"/>
                  <a:ext cx="33" cy="3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5" name="Freeform 143"/>
                <p:cNvSpPr/>
                <p:nvPr/>
              </p:nvSpPr>
              <p:spPr bwMode="auto">
                <a:xfrm>
                  <a:off x="1198" y="2350"/>
                  <a:ext cx="33" cy="3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6" name="Freeform 144"/>
                <p:cNvSpPr/>
                <p:nvPr/>
              </p:nvSpPr>
              <p:spPr bwMode="auto">
                <a:xfrm>
                  <a:off x="1152" y="2357"/>
                  <a:ext cx="122" cy="187"/>
                </a:xfrm>
                <a:custGeom>
                  <a:avLst/>
                  <a:gdLst>
                    <a:gd name="T0" fmla="*/ 7 w 111"/>
                    <a:gd name="T1" fmla="*/ 0 h 171"/>
                    <a:gd name="T2" fmla="*/ 0 w 111"/>
                    <a:gd name="T3" fmla="*/ 6 h 171"/>
                    <a:gd name="T4" fmla="*/ 29 w 111"/>
                    <a:gd name="T5" fmla="*/ 63 h 171"/>
                    <a:gd name="T6" fmla="*/ 56 w 111"/>
                    <a:gd name="T7" fmla="*/ 95 h 171"/>
                    <a:gd name="T8" fmla="*/ 87 w 111"/>
                    <a:gd name="T9" fmla="*/ 163 h 171"/>
                    <a:gd name="T10" fmla="*/ 100 w 111"/>
                    <a:gd name="T11" fmla="*/ 168 h 171"/>
                    <a:gd name="T12" fmla="*/ 97 w 111"/>
                    <a:gd name="T13" fmla="*/ 171 h 171"/>
                    <a:gd name="T14" fmla="*/ 100 w 111"/>
                    <a:gd name="T15" fmla="*/ 168 h 171"/>
                    <a:gd name="T16" fmla="*/ 95 w 111"/>
                    <a:gd name="T17" fmla="*/ 87 h 171"/>
                    <a:gd name="T18" fmla="*/ 7 w 111"/>
                    <a:gd name="T19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1" h="171">
                      <a:moveTo>
                        <a:pt x="7" y="0"/>
                      </a:moveTo>
                      <a:cubicBezTo>
                        <a:pt x="4" y="0"/>
                        <a:pt x="2" y="2"/>
                        <a:pt x="0" y="6"/>
                      </a:cubicBezTo>
                      <a:cubicBezTo>
                        <a:pt x="0" y="6"/>
                        <a:pt x="14" y="54"/>
                        <a:pt x="29" y="63"/>
                      </a:cubicBezTo>
                      <a:cubicBezTo>
                        <a:pt x="43" y="72"/>
                        <a:pt x="45" y="69"/>
                        <a:pt x="56" y="95"/>
                      </a:cubicBezTo>
                      <a:cubicBezTo>
                        <a:pt x="64" y="112"/>
                        <a:pt x="77" y="147"/>
                        <a:pt x="87" y="163"/>
                      </a:cubicBezTo>
                      <a:cubicBezTo>
                        <a:pt x="100" y="168"/>
                        <a:pt x="100" y="168"/>
                        <a:pt x="100" y="168"/>
                      </a:cubicBezTo>
                      <a:cubicBezTo>
                        <a:pt x="97" y="171"/>
                        <a:pt x="97" y="171"/>
                        <a:pt x="97" y="171"/>
                      </a:cubicBezTo>
                      <a:cubicBezTo>
                        <a:pt x="98" y="171"/>
                        <a:pt x="99" y="170"/>
                        <a:pt x="100" y="168"/>
                      </a:cubicBezTo>
                      <a:cubicBezTo>
                        <a:pt x="111" y="150"/>
                        <a:pt x="107" y="103"/>
                        <a:pt x="95" y="87"/>
                      </a:cubicBezTo>
                      <a:cubicBezTo>
                        <a:pt x="84" y="74"/>
                        <a:pt x="28" y="0"/>
                        <a:pt x="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7" name="Freeform 145"/>
                <p:cNvSpPr>
                  <a:spLocks noEditPoints="1"/>
                </p:cNvSpPr>
                <p:nvPr/>
              </p:nvSpPr>
              <p:spPr bwMode="auto">
                <a:xfrm>
                  <a:off x="697" y="2247"/>
                  <a:ext cx="299" cy="265"/>
                </a:xfrm>
                <a:custGeom>
                  <a:avLst/>
                  <a:gdLst>
                    <a:gd name="T0" fmla="*/ 119 w 273"/>
                    <a:gd name="T1" fmla="*/ 156 h 241"/>
                    <a:gd name="T2" fmla="*/ 122 w 273"/>
                    <a:gd name="T3" fmla="*/ 133 h 241"/>
                    <a:gd name="T4" fmla="*/ 135 w 273"/>
                    <a:gd name="T5" fmla="*/ 149 h 241"/>
                    <a:gd name="T6" fmla="*/ 113 w 273"/>
                    <a:gd name="T7" fmla="*/ 0 h 241"/>
                    <a:gd name="T8" fmla="*/ 94 w 273"/>
                    <a:gd name="T9" fmla="*/ 78 h 241"/>
                    <a:gd name="T10" fmla="*/ 18 w 273"/>
                    <a:gd name="T11" fmla="*/ 61 h 241"/>
                    <a:gd name="T12" fmla="*/ 77 w 273"/>
                    <a:gd name="T13" fmla="*/ 85 h 241"/>
                    <a:gd name="T14" fmla="*/ 94 w 273"/>
                    <a:gd name="T15" fmla="*/ 78 h 241"/>
                    <a:gd name="T16" fmla="*/ 91 w 273"/>
                    <a:gd name="T17" fmla="*/ 101 h 241"/>
                    <a:gd name="T18" fmla="*/ 86 w 273"/>
                    <a:gd name="T19" fmla="*/ 100 h 241"/>
                    <a:gd name="T20" fmla="*/ 53 w 273"/>
                    <a:gd name="T21" fmla="*/ 121 h 241"/>
                    <a:gd name="T22" fmla="*/ 65 w 273"/>
                    <a:gd name="T23" fmla="*/ 112 h 241"/>
                    <a:gd name="T24" fmla="*/ 79 w 273"/>
                    <a:gd name="T25" fmla="*/ 128 h 241"/>
                    <a:gd name="T26" fmla="*/ 41 w 273"/>
                    <a:gd name="T27" fmla="*/ 207 h 241"/>
                    <a:gd name="T28" fmla="*/ 107 w 273"/>
                    <a:gd name="T29" fmla="*/ 161 h 241"/>
                    <a:gd name="T30" fmla="*/ 152 w 273"/>
                    <a:gd name="T31" fmla="*/ 241 h 241"/>
                    <a:gd name="T32" fmla="*/ 148 w 273"/>
                    <a:gd name="T33" fmla="*/ 206 h 241"/>
                    <a:gd name="T34" fmla="*/ 138 w 273"/>
                    <a:gd name="T35" fmla="*/ 190 h 241"/>
                    <a:gd name="T36" fmla="*/ 148 w 273"/>
                    <a:gd name="T37" fmla="*/ 152 h 241"/>
                    <a:gd name="T38" fmla="*/ 196 w 273"/>
                    <a:gd name="T39" fmla="*/ 155 h 241"/>
                    <a:gd name="T40" fmla="*/ 214 w 273"/>
                    <a:gd name="T41" fmla="*/ 143 h 241"/>
                    <a:gd name="T42" fmla="*/ 194 w 273"/>
                    <a:gd name="T43" fmla="*/ 143 h 241"/>
                    <a:gd name="T44" fmla="*/ 182 w 273"/>
                    <a:gd name="T45" fmla="*/ 153 h 241"/>
                    <a:gd name="T46" fmla="*/ 168 w 273"/>
                    <a:gd name="T47" fmla="*/ 140 h 241"/>
                    <a:gd name="T48" fmla="*/ 169 w 273"/>
                    <a:gd name="T49" fmla="*/ 137 h 241"/>
                    <a:gd name="T50" fmla="*/ 241 w 273"/>
                    <a:gd name="T51" fmla="*/ 93 h 241"/>
                    <a:gd name="T52" fmla="*/ 145 w 273"/>
                    <a:gd name="T53" fmla="*/ 123 h 241"/>
                    <a:gd name="T54" fmla="*/ 140 w 273"/>
                    <a:gd name="T55" fmla="*/ 113 h 241"/>
                    <a:gd name="T56" fmla="*/ 127 w 273"/>
                    <a:gd name="T57" fmla="*/ 96 h 241"/>
                    <a:gd name="T58" fmla="*/ 143 w 273"/>
                    <a:gd name="T59" fmla="*/ 90 h 241"/>
                    <a:gd name="T60" fmla="*/ 141 w 273"/>
                    <a:gd name="T61" fmla="*/ 58 h 241"/>
                    <a:gd name="T62" fmla="*/ 129 w 273"/>
                    <a:gd name="T63" fmla="*/ 81 h 241"/>
                    <a:gd name="T64" fmla="*/ 122 w 273"/>
                    <a:gd name="T65" fmla="*/ 77 h 241"/>
                    <a:gd name="T66" fmla="*/ 108 w 273"/>
                    <a:gd name="T67" fmla="*/ 60 h 241"/>
                    <a:gd name="T68" fmla="*/ 124 w 273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3" h="241">
                      <a:moveTo>
                        <a:pt x="124" y="157"/>
                      </a:moveTo>
                      <a:cubicBezTo>
                        <a:pt x="122" y="157"/>
                        <a:pt x="121" y="156"/>
                        <a:pt x="119" y="156"/>
                      </a:cubicBezTo>
                      <a:cubicBezTo>
                        <a:pt x="112" y="153"/>
                        <a:pt x="108" y="146"/>
                        <a:pt x="110" y="140"/>
                      </a:cubicBezTo>
                      <a:cubicBezTo>
                        <a:pt x="112" y="135"/>
                        <a:pt x="117" y="133"/>
                        <a:pt x="122" y="133"/>
                      </a:cubicBezTo>
                      <a:cubicBezTo>
                        <a:pt x="123" y="133"/>
                        <a:pt x="125" y="133"/>
                        <a:pt x="127" y="134"/>
                      </a:cubicBezTo>
                      <a:cubicBezTo>
                        <a:pt x="134" y="136"/>
                        <a:pt x="138" y="143"/>
                        <a:pt x="135" y="149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4" y="79"/>
                        <a:pt x="94" y="78"/>
                      </a:cubicBezTo>
                      <a:cubicBezTo>
                        <a:pt x="83" y="75"/>
                        <a:pt x="22" y="59"/>
                        <a:pt x="15" y="59"/>
                      </a:cubicBezTo>
                      <a:cubicBezTo>
                        <a:pt x="14" y="59"/>
                        <a:pt x="15" y="60"/>
                        <a:pt x="18" y="61"/>
                      </a:cubicBezTo>
                      <a:cubicBezTo>
                        <a:pt x="32" y="66"/>
                        <a:pt x="60" y="78"/>
                        <a:pt x="77" y="87"/>
                      </a:cubicBezTo>
                      <a:cubicBezTo>
                        <a:pt x="77" y="87"/>
                        <a:pt x="77" y="86"/>
                        <a:pt x="77" y="85"/>
                      </a:cubicBezTo>
                      <a:cubicBezTo>
                        <a:pt x="79" y="80"/>
                        <a:pt x="84" y="78"/>
                        <a:pt x="89" y="78"/>
                      </a:cubicBezTo>
                      <a:cubicBezTo>
                        <a:pt x="90" y="78"/>
                        <a:pt x="92" y="78"/>
                        <a:pt x="94" y="78"/>
                      </a:cubicBezTo>
                      <a:cubicBezTo>
                        <a:pt x="101" y="81"/>
                        <a:pt x="105" y="88"/>
                        <a:pt x="102" y="94"/>
                      </a:cubicBezTo>
                      <a:cubicBezTo>
                        <a:pt x="101" y="99"/>
                        <a:pt x="96" y="101"/>
                        <a:pt x="91" y="101"/>
                      </a:cubicBezTo>
                      <a:cubicBezTo>
                        <a:pt x="89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6" y="114"/>
                      </a:cubicBezTo>
                      <a:cubicBezTo>
                        <a:pt x="23" y="115"/>
                        <a:pt x="38" y="118"/>
                        <a:pt x="53" y="121"/>
                      </a:cubicBezTo>
                      <a:cubicBezTo>
                        <a:pt x="53" y="120"/>
                        <a:pt x="54" y="120"/>
                        <a:pt x="54" y="119"/>
                      </a:cubicBezTo>
                      <a:cubicBezTo>
                        <a:pt x="56" y="114"/>
                        <a:pt x="60" y="112"/>
                        <a:pt x="65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7" y="115"/>
                        <a:pt x="81" y="122"/>
                        <a:pt x="79" y="128"/>
                      </a:cubicBezTo>
                      <a:cubicBezTo>
                        <a:pt x="94" y="132"/>
                        <a:pt x="103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1" y="207"/>
                        <a:pt x="42" y="207"/>
                        <a:pt x="43" y="206"/>
                      </a:cubicBezTo>
                      <a:cubicBezTo>
                        <a:pt x="55" y="198"/>
                        <a:pt x="92" y="161"/>
                        <a:pt x="107" y="161"/>
                      </a:cubicBezTo>
                      <a:cubicBezTo>
                        <a:pt x="109" y="161"/>
                        <a:pt x="111" y="162"/>
                        <a:pt x="112" y="164"/>
                      </a:cubicBezTo>
                      <a:cubicBezTo>
                        <a:pt x="120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1" y="234"/>
                        <a:pt x="149" y="220"/>
                        <a:pt x="148" y="206"/>
                      </a:cubicBezTo>
                      <a:cubicBezTo>
                        <a:pt x="147" y="206"/>
                        <a:pt x="147" y="205"/>
                        <a:pt x="147" y="205"/>
                      </a:cubicBezTo>
                      <a:cubicBezTo>
                        <a:pt x="140" y="203"/>
                        <a:pt x="136" y="196"/>
                        <a:pt x="138" y="190"/>
                      </a:cubicBezTo>
                      <a:cubicBezTo>
                        <a:pt x="140" y="186"/>
                        <a:pt x="142" y="184"/>
                        <a:pt x="146" y="183"/>
                      </a:cubicBezTo>
                      <a:cubicBezTo>
                        <a:pt x="144" y="166"/>
                        <a:pt x="144" y="152"/>
                        <a:pt x="148" y="152"/>
                      </a:cubicBezTo>
                      <a:cubicBezTo>
                        <a:pt x="148" y="152"/>
                        <a:pt x="148" y="152"/>
                        <a:pt x="149" y="152"/>
                      </a:cubicBezTo>
                      <a:cubicBezTo>
                        <a:pt x="152" y="154"/>
                        <a:pt x="173" y="155"/>
                        <a:pt x="196" y="155"/>
                      </a:cubicBezTo>
                      <a:cubicBezTo>
                        <a:pt x="232" y="155"/>
                        <a:pt x="273" y="152"/>
                        <a:pt x="258" y="147"/>
                      </a:cubicBezTo>
                      <a:cubicBezTo>
                        <a:pt x="248" y="143"/>
                        <a:pt x="231" y="143"/>
                        <a:pt x="214" y="143"/>
                      </a:cubicBezTo>
                      <a:cubicBezTo>
                        <a:pt x="210" y="143"/>
                        <a:pt x="207" y="143"/>
                        <a:pt x="203" y="143"/>
                      </a:cubicBezTo>
                      <a:cubicBezTo>
                        <a:pt x="200" y="143"/>
                        <a:pt x="197" y="143"/>
                        <a:pt x="194" y="143"/>
                      </a:cubicBezTo>
                      <a:cubicBezTo>
                        <a:pt x="194" y="144"/>
                        <a:pt x="194" y="145"/>
                        <a:pt x="194" y="146"/>
                      </a:cubicBezTo>
                      <a:cubicBezTo>
                        <a:pt x="192" y="151"/>
                        <a:pt x="188" y="153"/>
                        <a:pt x="182" y="153"/>
                      </a:cubicBezTo>
                      <a:cubicBezTo>
                        <a:pt x="181" y="153"/>
                        <a:pt x="179" y="153"/>
                        <a:pt x="177" y="152"/>
                      </a:cubicBezTo>
                      <a:cubicBezTo>
                        <a:pt x="172" y="150"/>
                        <a:pt x="168" y="145"/>
                        <a:pt x="168" y="140"/>
                      </a:cubicBezTo>
                      <a:cubicBezTo>
                        <a:pt x="167" y="139"/>
                        <a:pt x="167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0" y="133"/>
                        <a:pt x="174" y="130"/>
                        <a:pt x="179" y="130"/>
                      </a:cubicBezTo>
                      <a:cubicBezTo>
                        <a:pt x="201" y="115"/>
                        <a:pt x="249" y="93"/>
                        <a:pt x="241" y="93"/>
                      </a:cubicBezTo>
                      <a:cubicBezTo>
                        <a:pt x="240" y="93"/>
                        <a:pt x="240" y="93"/>
                        <a:pt x="239" y="93"/>
                      </a:cubicBezTo>
                      <a:cubicBezTo>
                        <a:pt x="219" y="97"/>
                        <a:pt x="145" y="123"/>
                        <a:pt x="145" y="123"/>
                      </a:cubicBezTo>
                      <a:cubicBezTo>
                        <a:pt x="145" y="123"/>
                        <a:pt x="145" y="119"/>
                        <a:pt x="145" y="112"/>
                      </a:cubicBezTo>
                      <a:cubicBezTo>
                        <a:pt x="143" y="112"/>
                        <a:pt x="142" y="113"/>
                        <a:pt x="140" y="113"/>
                      </a:cubicBezTo>
                      <a:cubicBezTo>
                        <a:pt x="139" y="113"/>
                        <a:pt x="137" y="112"/>
                        <a:pt x="135" y="112"/>
                      </a:cubicBezTo>
                      <a:cubicBezTo>
                        <a:pt x="128" y="109"/>
                        <a:pt x="124" y="102"/>
                        <a:pt x="127" y="96"/>
                      </a:cubicBezTo>
                      <a:cubicBezTo>
                        <a:pt x="128" y="92"/>
                        <a:pt x="133" y="89"/>
                        <a:pt x="138" y="89"/>
                      </a:cubicBezTo>
                      <a:cubicBezTo>
                        <a:pt x="140" y="89"/>
                        <a:pt x="142" y="89"/>
                        <a:pt x="143" y="90"/>
                      </a:cubicBezTo>
                      <a:cubicBezTo>
                        <a:pt x="143" y="78"/>
                        <a:pt x="142" y="64"/>
                        <a:pt x="143" y="53"/>
                      </a:cubicBezTo>
                      <a:cubicBezTo>
                        <a:pt x="142" y="55"/>
                        <a:pt x="142" y="56"/>
                        <a:pt x="141" y="58"/>
                      </a:cubicBezTo>
                      <a:cubicBezTo>
                        <a:pt x="137" y="70"/>
                        <a:pt x="132" y="83"/>
                        <a:pt x="130" y="83"/>
                      </a:cubicBezTo>
                      <a:cubicBezTo>
                        <a:pt x="129" y="83"/>
                        <a:pt x="129" y="82"/>
                        <a:pt x="129" y="81"/>
                      </a:cubicBezTo>
                      <a:cubicBezTo>
                        <a:pt x="129" y="79"/>
                        <a:pt x="128" y="78"/>
                        <a:pt x="128" y="75"/>
                      </a:cubicBezTo>
                      <a:cubicBezTo>
                        <a:pt x="126" y="76"/>
                        <a:pt x="124" y="77"/>
                        <a:pt x="122" y="77"/>
                      </a:cubicBezTo>
                      <a:cubicBezTo>
                        <a:pt x="120" y="77"/>
                        <a:pt x="118" y="77"/>
                        <a:pt x="116" y="76"/>
                      </a:cubicBezTo>
                      <a:cubicBezTo>
                        <a:pt x="109" y="74"/>
                        <a:pt x="106" y="67"/>
                        <a:pt x="108" y="60"/>
                      </a:cubicBezTo>
                      <a:cubicBezTo>
                        <a:pt x="110" y="56"/>
                        <a:pt x="114" y="53"/>
                        <a:pt x="119" y="53"/>
                      </a:cubicBezTo>
                      <a:cubicBezTo>
                        <a:pt x="121" y="53"/>
                        <a:pt x="122" y="53"/>
                        <a:pt x="124" y="54"/>
                      </a:cubicBezTo>
                      <a:cubicBezTo>
                        <a:pt x="119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8" name="Freeform 146"/>
                <p:cNvSpPr/>
                <p:nvPr/>
              </p:nvSpPr>
              <p:spPr bwMode="auto">
                <a:xfrm>
                  <a:off x="781" y="2333"/>
                  <a:ext cx="31" cy="25"/>
                </a:xfrm>
                <a:custGeom>
                  <a:avLst/>
                  <a:gdLst>
                    <a:gd name="T0" fmla="*/ 12 w 28"/>
                    <a:gd name="T1" fmla="*/ 0 h 23"/>
                    <a:gd name="T2" fmla="*/ 0 w 28"/>
                    <a:gd name="T3" fmla="*/ 7 h 23"/>
                    <a:gd name="T4" fmla="*/ 0 w 28"/>
                    <a:gd name="T5" fmla="*/ 9 h 23"/>
                    <a:gd name="T6" fmla="*/ 9 w 28"/>
                    <a:gd name="T7" fmla="*/ 22 h 23"/>
                    <a:gd name="T8" fmla="*/ 9 w 28"/>
                    <a:gd name="T9" fmla="*/ 22 h 23"/>
                    <a:gd name="T10" fmla="*/ 9 w 28"/>
                    <a:gd name="T11" fmla="*/ 22 h 23"/>
                    <a:gd name="T12" fmla="*/ 14 w 28"/>
                    <a:gd name="T13" fmla="*/ 23 h 23"/>
                    <a:gd name="T14" fmla="*/ 25 w 28"/>
                    <a:gd name="T15" fmla="*/ 16 h 23"/>
                    <a:gd name="T16" fmla="*/ 17 w 28"/>
                    <a:gd name="T17" fmla="*/ 0 h 23"/>
                    <a:gd name="T18" fmla="*/ 12 w 2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3">
                      <a:moveTo>
                        <a:pt x="12" y="0"/>
                      </a:moveTo>
                      <a:cubicBezTo>
                        <a:pt x="7" y="0"/>
                        <a:pt x="2" y="2"/>
                        <a:pt x="0" y="7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1" y="16"/>
                        <a:pt x="16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1" y="23"/>
                        <a:pt x="12" y="23"/>
                        <a:pt x="14" y="23"/>
                      </a:cubicBezTo>
                      <a:cubicBezTo>
                        <a:pt x="19" y="23"/>
                        <a:pt x="24" y="21"/>
                        <a:pt x="25" y="16"/>
                      </a:cubicBezTo>
                      <a:cubicBezTo>
                        <a:pt x="28" y="10"/>
                        <a:pt x="24" y="3"/>
                        <a:pt x="17" y="0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9" name="Freeform 147"/>
                <p:cNvSpPr/>
                <p:nvPr/>
              </p:nvSpPr>
              <p:spPr bwMode="auto">
                <a:xfrm>
                  <a:off x="755" y="2370"/>
                  <a:ext cx="30" cy="18"/>
                </a:xfrm>
                <a:custGeom>
                  <a:avLst/>
                  <a:gdLst>
                    <a:gd name="T0" fmla="*/ 12 w 28"/>
                    <a:gd name="T1" fmla="*/ 0 h 16"/>
                    <a:gd name="T2" fmla="*/ 1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8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3" y="2"/>
                        <a:pt x="1" y="7"/>
                      </a:cubicBezTo>
                      <a:cubicBezTo>
                        <a:pt x="1" y="8"/>
                        <a:pt x="0" y="8"/>
                        <a:pt x="0" y="9"/>
                      </a:cubicBezTo>
                      <a:cubicBezTo>
                        <a:pt x="9" y="11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8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0" name="Freeform 148"/>
                <p:cNvSpPr/>
                <p:nvPr/>
              </p:nvSpPr>
              <p:spPr bwMode="auto">
                <a:xfrm>
                  <a:off x="815" y="2393"/>
                  <a:ext cx="33" cy="26"/>
                </a:xfrm>
                <a:custGeom>
                  <a:avLst/>
                  <a:gdLst>
                    <a:gd name="T0" fmla="*/ 14 w 30"/>
                    <a:gd name="T1" fmla="*/ 0 h 24"/>
                    <a:gd name="T2" fmla="*/ 2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7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4" y="24"/>
                        <a:pt x="16" y="24"/>
                      </a:cubicBezTo>
                      <a:cubicBezTo>
                        <a:pt x="21" y="24"/>
                        <a:pt x="26" y="21"/>
                        <a:pt x="27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1" name="Freeform 149"/>
                <p:cNvSpPr/>
                <p:nvPr/>
              </p:nvSpPr>
              <p:spPr bwMode="auto">
                <a:xfrm>
                  <a:off x="833" y="2345"/>
                  <a:ext cx="23" cy="26"/>
                </a:xfrm>
                <a:custGeom>
                  <a:avLst/>
                  <a:gdLst>
                    <a:gd name="T0" fmla="*/ 14 w 21"/>
                    <a:gd name="T1" fmla="*/ 0 h 24"/>
                    <a:gd name="T2" fmla="*/ 3 w 21"/>
                    <a:gd name="T3" fmla="*/ 7 h 24"/>
                    <a:gd name="T4" fmla="*/ 11 w 21"/>
                    <a:gd name="T5" fmla="*/ 23 h 24"/>
                    <a:gd name="T6" fmla="*/ 16 w 21"/>
                    <a:gd name="T7" fmla="*/ 24 h 24"/>
                    <a:gd name="T8" fmla="*/ 21 w 21"/>
                    <a:gd name="T9" fmla="*/ 23 h 24"/>
                    <a:gd name="T10" fmla="*/ 19 w 21"/>
                    <a:gd name="T11" fmla="*/ 1 h 24"/>
                    <a:gd name="T12" fmla="*/ 14 w 21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18" y="24"/>
                        <a:pt x="19" y="23"/>
                        <a:pt x="21" y="23"/>
                      </a:cubicBezTo>
                      <a:cubicBezTo>
                        <a:pt x="20" y="17"/>
                        <a:pt x="20" y="9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2" name="Freeform 150"/>
                <p:cNvSpPr>
                  <a:spLocks noEditPoints="1"/>
                </p:cNvSpPr>
                <p:nvPr/>
              </p:nvSpPr>
              <p:spPr bwMode="auto">
                <a:xfrm>
                  <a:off x="881" y="2390"/>
                  <a:ext cx="28" cy="25"/>
                </a:xfrm>
                <a:custGeom>
                  <a:avLst/>
                  <a:gdLst>
                    <a:gd name="T0" fmla="*/ 0 w 26"/>
                    <a:gd name="T1" fmla="*/ 10 h 23"/>
                    <a:gd name="T2" fmla="*/ 9 w 26"/>
                    <a:gd name="T3" fmla="*/ 22 h 23"/>
                    <a:gd name="T4" fmla="*/ 14 w 26"/>
                    <a:gd name="T5" fmla="*/ 23 h 23"/>
                    <a:gd name="T6" fmla="*/ 26 w 26"/>
                    <a:gd name="T7" fmla="*/ 16 h 23"/>
                    <a:gd name="T8" fmla="*/ 26 w 26"/>
                    <a:gd name="T9" fmla="*/ 13 h 23"/>
                    <a:gd name="T10" fmla="*/ 25 w 26"/>
                    <a:gd name="T11" fmla="*/ 13 h 23"/>
                    <a:gd name="T12" fmla="*/ 0 w 26"/>
                    <a:gd name="T13" fmla="*/ 10 h 23"/>
                    <a:gd name="T14" fmla="*/ 11 w 26"/>
                    <a:gd name="T15" fmla="*/ 0 h 23"/>
                    <a:gd name="T16" fmla="*/ 1 w 26"/>
                    <a:gd name="T17" fmla="*/ 7 h 23"/>
                    <a:gd name="T18" fmla="*/ 11 w 26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23">
                      <a:moveTo>
                        <a:pt x="0" y="10"/>
                      </a:moveTo>
                      <a:cubicBezTo>
                        <a:pt x="0" y="15"/>
                        <a:pt x="4" y="20"/>
                        <a:pt x="9" y="22"/>
                      </a:cubicBezTo>
                      <a:cubicBezTo>
                        <a:pt x="11" y="23"/>
                        <a:pt x="13" y="23"/>
                        <a:pt x="14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6" y="15"/>
                        <a:pt x="26" y="14"/>
                        <a:pt x="26" y="13"/>
                      </a:cubicBezTo>
                      <a:cubicBezTo>
                        <a:pt x="26" y="13"/>
                        <a:pt x="25" y="13"/>
                        <a:pt x="25" y="13"/>
                      </a:cubicBezTo>
                      <a:cubicBezTo>
                        <a:pt x="12" y="13"/>
                        <a:pt x="2" y="12"/>
                        <a:pt x="0" y="10"/>
                      </a:cubicBezTo>
                      <a:moveTo>
                        <a:pt x="11" y="0"/>
                      </a:moveTo>
                      <a:cubicBezTo>
                        <a:pt x="6" y="0"/>
                        <a:pt x="2" y="3"/>
                        <a:pt x="1" y="7"/>
                      </a:cubicBezTo>
                      <a:cubicBezTo>
                        <a:pt x="3" y="5"/>
                        <a:pt x="6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3" name="Freeform 151"/>
                <p:cNvSpPr/>
                <p:nvPr/>
              </p:nvSpPr>
              <p:spPr bwMode="auto">
                <a:xfrm>
                  <a:off x="846" y="2448"/>
                  <a:ext cx="13" cy="25"/>
                </a:xfrm>
                <a:custGeom>
                  <a:avLst/>
                  <a:gdLst>
                    <a:gd name="T0" fmla="*/ 10 w 12"/>
                    <a:gd name="T1" fmla="*/ 0 h 23"/>
                    <a:gd name="T2" fmla="*/ 2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6" y="1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1" y="23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4" name="Freeform 152"/>
                <p:cNvSpPr/>
                <p:nvPr/>
              </p:nvSpPr>
              <p:spPr bwMode="auto">
                <a:xfrm>
                  <a:off x="813" y="2305"/>
                  <a:ext cx="24" cy="27"/>
                </a:xfrm>
                <a:custGeom>
                  <a:avLst/>
                  <a:gdLst>
                    <a:gd name="T0" fmla="*/ 13 w 22"/>
                    <a:gd name="T1" fmla="*/ 0 h 24"/>
                    <a:gd name="T2" fmla="*/ 2 w 22"/>
                    <a:gd name="T3" fmla="*/ 7 h 24"/>
                    <a:gd name="T4" fmla="*/ 10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3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4"/>
                        <a:pt x="3" y="21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1" y="17"/>
                        <a:pt x="20" y="9"/>
                        <a:pt x="18" y="1"/>
                      </a:cubicBezTo>
                      <a:cubicBezTo>
                        <a:pt x="16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5" name="Freeform 153"/>
                <p:cNvSpPr/>
                <p:nvPr/>
              </p:nvSpPr>
              <p:spPr bwMode="auto">
                <a:xfrm>
                  <a:off x="853" y="2283"/>
                  <a:ext cx="7" cy="22"/>
                </a:xfrm>
                <a:custGeom>
                  <a:avLst/>
                  <a:gdLst>
                    <a:gd name="T0" fmla="*/ 5 w 6"/>
                    <a:gd name="T1" fmla="*/ 0 h 20"/>
                    <a:gd name="T2" fmla="*/ 3 w 6"/>
                    <a:gd name="T3" fmla="*/ 1 h 20"/>
                    <a:gd name="T4" fmla="*/ 0 w 6"/>
                    <a:gd name="T5" fmla="*/ 20 h 20"/>
                    <a:gd name="T6" fmla="*/ 5 w 6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0">
                      <a:moveTo>
                        <a:pt x="5" y="0"/>
                      </a:moveTo>
                      <a:cubicBezTo>
                        <a:pt x="4" y="0"/>
                        <a:pt x="4" y="0"/>
                        <a:pt x="3" y="1"/>
                      </a:cubicBezTo>
                      <a:cubicBezTo>
                        <a:pt x="1" y="4"/>
                        <a:pt x="0" y="11"/>
                        <a:pt x="0" y="20"/>
                      </a:cubicBezTo>
                      <a:cubicBezTo>
                        <a:pt x="3" y="9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6" name="Freeform 154"/>
                <p:cNvSpPr>
                  <a:spLocks noEditPoints="1"/>
                </p:cNvSpPr>
                <p:nvPr/>
              </p:nvSpPr>
              <p:spPr bwMode="auto">
                <a:xfrm>
                  <a:off x="1180" y="2246"/>
                  <a:ext cx="239" cy="277"/>
                </a:xfrm>
                <a:custGeom>
                  <a:avLst/>
                  <a:gdLst>
                    <a:gd name="T0" fmla="*/ 126 w 218"/>
                    <a:gd name="T1" fmla="*/ 9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7 h 252"/>
                    <a:gd name="T8" fmla="*/ 126 w 218"/>
                    <a:gd name="T9" fmla="*/ 9 h 252"/>
                    <a:gd name="T10" fmla="*/ 126 w 218"/>
                    <a:gd name="T11" fmla="*/ 9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1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6 w 218"/>
                    <a:gd name="T23" fmla="*/ 154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100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4 w 218"/>
                    <a:gd name="T43" fmla="*/ 113 h 252"/>
                    <a:gd name="T44" fmla="*/ 34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8 w 218"/>
                    <a:gd name="T53" fmla="*/ 215 h 252"/>
                    <a:gd name="T54" fmla="*/ 89 w 218"/>
                    <a:gd name="T55" fmla="*/ 177 h 252"/>
                    <a:gd name="T56" fmla="*/ 91 w 218"/>
                    <a:gd name="T57" fmla="*/ 179 h 252"/>
                    <a:gd name="T58" fmla="*/ 206 w 218"/>
                    <a:gd name="T59" fmla="*/ 236 h 252"/>
                    <a:gd name="T60" fmla="*/ 207 w 218"/>
                    <a:gd name="T61" fmla="*/ 236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2 w 218"/>
                    <a:gd name="T67" fmla="*/ 151 h 252"/>
                    <a:gd name="T68" fmla="*/ 173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2 h 252"/>
                    <a:gd name="T74" fmla="*/ 126 w 218"/>
                    <a:gd name="T75" fmla="*/ 169 h 252"/>
                    <a:gd name="T76" fmla="*/ 120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7 w 218"/>
                    <a:gd name="T83" fmla="*/ 129 h 252"/>
                    <a:gd name="T84" fmla="*/ 65 w 218"/>
                    <a:gd name="T85" fmla="*/ 126 h 252"/>
                    <a:gd name="T86" fmla="*/ 102 w 218"/>
                    <a:gd name="T87" fmla="*/ 47 h 252"/>
                    <a:gd name="T88" fmla="*/ 97 w 218"/>
                    <a:gd name="T89" fmla="*/ 41 h 252"/>
                    <a:gd name="T90" fmla="*/ 70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3 h 252"/>
                    <a:gd name="T96" fmla="*/ 59 w 218"/>
                    <a:gd name="T97" fmla="*/ 92 h 252"/>
                    <a:gd name="T98" fmla="*/ 51 w 218"/>
                    <a:gd name="T99" fmla="*/ 76 h 252"/>
                    <a:gd name="T100" fmla="*/ 56 w 218"/>
                    <a:gd name="T101" fmla="*/ 70 h 252"/>
                    <a:gd name="T102" fmla="*/ 25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6" y="9"/>
                      </a:moveTo>
                      <a:cubicBezTo>
                        <a:pt x="126" y="9"/>
                        <a:pt x="119" y="16"/>
                        <a:pt x="111" y="25"/>
                      </a:cubicBezTo>
                      <a:cubicBezTo>
                        <a:pt x="111" y="25"/>
                        <a:pt x="112" y="25"/>
                        <a:pt x="113" y="26"/>
                      </a:cubicBezTo>
                      <a:cubicBezTo>
                        <a:pt x="113" y="26"/>
                        <a:pt x="114" y="26"/>
                        <a:pt x="115" y="27"/>
                      </a:cubicBezTo>
                      <a:cubicBezTo>
                        <a:pt x="120" y="18"/>
                        <a:pt x="124" y="11"/>
                        <a:pt x="126" y="9"/>
                      </a:cubicBezTo>
                      <a:cubicBezTo>
                        <a:pt x="126" y="9"/>
                        <a:pt x="126" y="9"/>
                        <a:pt x="126" y="9"/>
                      </a:cubicBezTo>
                      <a:moveTo>
                        <a:pt x="75" y="161"/>
                      </a:moveTo>
                      <a:cubicBezTo>
                        <a:pt x="73" y="161"/>
                        <a:pt x="71" y="160"/>
                        <a:pt x="70" y="160"/>
                      </a:cubicBezTo>
                      <a:cubicBezTo>
                        <a:pt x="63" y="157"/>
                        <a:pt x="59" y="150"/>
                        <a:pt x="61" y="144"/>
                      </a:cubicBezTo>
                      <a:cubicBezTo>
                        <a:pt x="63" y="140"/>
                        <a:pt x="68" y="137"/>
                        <a:pt x="73" y="137"/>
                      </a:cubicBezTo>
                      <a:cubicBezTo>
                        <a:pt x="74" y="137"/>
                        <a:pt x="76" y="137"/>
                        <a:pt x="78" y="138"/>
                      </a:cubicBezTo>
                      <a:cubicBezTo>
                        <a:pt x="85" y="140"/>
                        <a:pt x="89" y="147"/>
                        <a:pt x="86" y="154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4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4" y="97"/>
                        <a:pt x="27" y="96"/>
                        <a:pt x="31" y="96"/>
                      </a:cubicBezTo>
                      <a:cubicBezTo>
                        <a:pt x="32" y="96"/>
                        <a:pt x="34" y="97"/>
                        <a:pt x="36" y="97"/>
                      </a:cubicBezTo>
                      <a:cubicBezTo>
                        <a:pt x="43" y="100"/>
                        <a:pt x="47" y="107"/>
                        <a:pt x="44" y="113"/>
                      </a:cubicBezTo>
                      <a:cubicBezTo>
                        <a:pt x="43" y="117"/>
                        <a:pt x="39" y="120"/>
                        <a:pt x="34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1" y="149"/>
                        <a:pt x="151" y="247"/>
                        <a:pt x="164" y="252"/>
                      </a:cubicBezTo>
                      <a:cubicBezTo>
                        <a:pt x="164" y="252"/>
                        <a:pt x="164" y="252"/>
                        <a:pt x="165" y="252"/>
                      </a:cubicBezTo>
                      <a:cubicBezTo>
                        <a:pt x="168" y="252"/>
                        <a:pt x="148" y="233"/>
                        <a:pt x="128" y="215"/>
                      </a:cubicBezTo>
                      <a:cubicBezTo>
                        <a:pt x="108" y="196"/>
                        <a:pt x="88" y="177"/>
                        <a:pt x="89" y="177"/>
                      </a:cubicBezTo>
                      <a:cubicBezTo>
                        <a:pt x="89" y="177"/>
                        <a:pt x="90" y="178"/>
                        <a:pt x="91" y="179"/>
                      </a:cubicBezTo>
                      <a:cubicBezTo>
                        <a:pt x="111" y="193"/>
                        <a:pt x="189" y="233"/>
                        <a:pt x="206" y="236"/>
                      </a:cubicBezTo>
                      <a:cubicBezTo>
                        <a:pt x="206" y="236"/>
                        <a:pt x="206" y="236"/>
                        <a:pt x="207" y="236"/>
                      </a:cubicBezTo>
                      <a:cubicBezTo>
                        <a:pt x="218" y="236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2" y="151"/>
                        <a:pt x="193" y="151"/>
                        <a:pt x="192" y="151"/>
                      </a:cubicBezTo>
                      <a:cubicBezTo>
                        <a:pt x="191" y="151"/>
                        <a:pt x="184" y="152"/>
                        <a:pt x="173" y="152"/>
                      </a:cubicBezTo>
                      <a:cubicBezTo>
                        <a:pt x="163" y="153"/>
                        <a:pt x="149" y="153"/>
                        <a:pt x="137" y="153"/>
                      </a:cubicBezTo>
                      <a:cubicBezTo>
                        <a:pt x="138" y="156"/>
                        <a:pt x="138" y="159"/>
                        <a:pt x="137" y="162"/>
                      </a:cubicBezTo>
                      <a:cubicBezTo>
                        <a:pt x="135" y="166"/>
                        <a:pt x="131" y="169"/>
                        <a:pt x="126" y="169"/>
                      </a:cubicBezTo>
                      <a:cubicBezTo>
                        <a:pt x="124" y="169"/>
                        <a:pt x="122" y="169"/>
                        <a:pt x="120" y="168"/>
                      </a:cubicBezTo>
                      <a:cubicBezTo>
                        <a:pt x="113" y="165"/>
                        <a:pt x="110" y="158"/>
                        <a:pt x="112" y="152"/>
                      </a:cubicBezTo>
                      <a:cubicBezTo>
                        <a:pt x="106" y="152"/>
                        <a:pt x="101" y="151"/>
                        <a:pt x="99" y="149"/>
                      </a:cubicBezTo>
                      <a:cubicBezTo>
                        <a:pt x="88" y="143"/>
                        <a:pt x="121" y="133"/>
                        <a:pt x="147" y="129"/>
                      </a:cubicBezTo>
                      <a:cubicBezTo>
                        <a:pt x="116" y="128"/>
                        <a:pt x="71" y="126"/>
                        <a:pt x="65" y="126"/>
                      </a:cubicBezTo>
                      <a:cubicBezTo>
                        <a:pt x="58" y="125"/>
                        <a:pt x="82" y="81"/>
                        <a:pt x="102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0" y="71"/>
                      </a:cubicBezTo>
                      <a:cubicBezTo>
                        <a:pt x="75" y="74"/>
                        <a:pt x="78" y="80"/>
                        <a:pt x="76" y="85"/>
                      </a:cubicBezTo>
                      <a:cubicBezTo>
                        <a:pt x="74" y="90"/>
                        <a:pt x="70" y="93"/>
                        <a:pt x="65" y="93"/>
                      </a:cubicBezTo>
                      <a:cubicBezTo>
                        <a:pt x="63" y="93"/>
                        <a:pt x="61" y="92"/>
                        <a:pt x="59" y="92"/>
                      </a:cubicBezTo>
                      <a:cubicBezTo>
                        <a:pt x="52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6" y="70"/>
                      </a:cubicBezTo>
                      <a:cubicBezTo>
                        <a:pt x="46" y="50"/>
                        <a:pt x="31" y="7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7" name="Freeform 155"/>
                <p:cNvSpPr/>
                <p:nvPr/>
              </p:nvSpPr>
              <p:spPr bwMode="auto">
                <a:xfrm>
                  <a:off x="1286" y="2274"/>
                  <a:ext cx="20" cy="24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5 w 18"/>
                    <a:gd name="T5" fmla="*/ 22 h 22"/>
                    <a:gd name="T6" fmla="*/ 18 w 18"/>
                    <a:gd name="T7" fmla="*/ 2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9" y="5"/>
                        <a:pt x="4" y="10"/>
                        <a:pt x="0" y="16"/>
                      </a:cubicBezTo>
                      <a:cubicBezTo>
                        <a:pt x="1" y="18"/>
                        <a:pt x="3" y="20"/>
                        <a:pt x="5" y="22"/>
                      </a:cubicBezTo>
                      <a:cubicBezTo>
                        <a:pt x="10" y="14"/>
                        <a:pt x="14" y="7"/>
                        <a:pt x="18" y="2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5" y="0"/>
                        <a:pt x="14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8" name="Freeform 156"/>
                <p:cNvSpPr/>
                <p:nvPr/>
              </p:nvSpPr>
              <p:spPr bwMode="auto">
                <a:xfrm>
                  <a:off x="1233" y="2323"/>
                  <a:ext cx="32" cy="25"/>
                </a:xfrm>
                <a:custGeom>
                  <a:avLst/>
                  <a:gdLst>
                    <a:gd name="T0" fmla="*/ 7 w 29"/>
                    <a:gd name="T1" fmla="*/ 0 h 23"/>
                    <a:gd name="T2" fmla="*/ 2 w 29"/>
                    <a:gd name="T3" fmla="*/ 6 h 23"/>
                    <a:gd name="T4" fmla="*/ 10 w 29"/>
                    <a:gd name="T5" fmla="*/ 22 h 23"/>
                    <a:gd name="T6" fmla="*/ 16 w 29"/>
                    <a:gd name="T7" fmla="*/ 23 h 23"/>
                    <a:gd name="T8" fmla="*/ 27 w 29"/>
                    <a:gd name="T9" fmla="*/ 15 h 23"/>
                    <a:gd name="T10" fmla="*/ 21 w 29"/>
                    <a:gd name="T11" fmla="*/ 1 h 23"/>
                    <a:gd name="T12" fmla="*/ 14 w 29"/>
                    <a:gd name="T13" fmla="*/ 11 h 23"/>
                    <a:gd name="T14" fmla="*/ 14 w 29"/>
                    <a:gd name="T15" fmla="*/ 11 h 23"/>
                    <a:gd name="T16" fmla="*/ 7 w 29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3">
                      <a:moveTo>
                        <a:pt x="7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3" y="19"/>
                        <a:pt x="10" y="22"/>
                      </a:cubicBezTo>
                      <a:cubicBezTo>
                        <a:pt x="12" y="22"/>
                        <a:pt x="14" y="23"/>
                        <a:pt x="16" y="23"/>
                      </a:cubicBezTo>
                      <a:cubicBezTo>
                        <a:pt x="21" y="23"/>
                        <a:pt x="25" y="20"/>
                        <a:pt x="27" y="15"/>
                      </a:cubicBezTo>
                      <a:cubicBezTo>
                        <a:pt x="29" y="10"/>
                        <a:pt x="26" y="4"/>
                        <a:pt x="21" y="1"/>
                      </a:cubicBezTo>
                      <a:cubicBezTo>
                        <a:pt x="18" y="6"/>
                        <a:pt x="15" y="9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3" y="11"/>
                        <a:pt x="10" y="7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9" name="Freeform 157"/>
                <p:cNvSpPr/>
                <p:nvPr/>
              </p:nvSpPr>
              <p:spPr bwMode="auto">
                <a:xfrm>
                  <a:off x="1300" y="2413"/>
                  <a:ext cx="31" cy="18"/>
                </a:xfrm>
                <a:custGeom>
                  <a:avLst/>
                  <a:gdLst>
                    <a:gd name="T0" fmla="*/ 2 w 28"/>
                    <a:gd name="T1" fmla="*/ 0 h 17"/>
                    <a:gd name="T2" fmla="*/ 10 w 28"/>
                    <a:gd name="T3" fmla="*/ 16 h 17"/>
                    <a:gd name="T4" fmla="*/ 16 w 28"/>
                    <a:gd name="T5" fmla="*/ 17 h 17"/>
                    <a:gd name="T6" fmla="*/ 27 w 28"/>
                    <a:gd name="T7" fmla="*/ 10 h 17"/>
                    <a:gd name="T8" fmla="*/ 27 w 28"/>
                    <a:gd name="T9" fmla="*/ 1 h 17"/>
                    <a:gd name="T10" fmla="*/ 26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3" y="13"/>
                        <a:pt x="10" y="16"/>
                      </a:cubicBezTo>
                      <a:cubicBezTo>
                        <a:pt x="12" y="17"/>
                        <a:pt x="14" y="17"/>
                        <a:pt x="16" y="17"/>
                      </a:cubicBezTo>
                      <a:cubicBezTo>
                        <a:pt x="21" y="17"/>
                        <a:pt x="25" y="14"/>
                        <a:pt x="27" y="10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17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0" name="Freeform 158"/>
                <p:cNvSpPr/>
                <p:nvPr/>
              </p:nvSpPr>
              <p:spPr bwMode="auto">
                <a:xfrm>
                  <a:off x="1244" y="2396"/>
                  <a:ext cx="33" cy="27"/>
                </a:xfrm>
                <a:custGeom>
                  <a:avLst/>
                  <a:gdLst>
                    <a:gd name="T0" fmla="*/ 14 w 30"/>
                    <a:gd name="T1" fmla="*/ 0 h 24"/>
                    <a:gd name="T2" fmla="*/ 2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7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6" y="21"/>
                        <a:pt x="27" y="17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1" name="Freeform 159"/>
                <p:cNvSpPr/>
                <p:nvPr/>
              </p:nvSpPr>
              <p:spPr bwMode="auto">
                <a:xfrm>
                  <a:off x="1204" y="2351"/>
                  <a:ext cx="27" cy="27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4 h 24"/>
                    <a:gd name="T4" fmla="*/ 12 w 25"/>
                    <a:gd name="T5" fmla="*/ 24 h 24"/>
                    <a:gd name="T6" fmla="*/ 22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5" y="0"/>
                        <a:pt x="2" y="1"/>
                        <a:pt x="0" y="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7" y="24"/>
                        <a:pt x="21" y="21"/>
                        <a:pt x="22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2" y="1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2" name="Freeform 160"/>
                <p:cNvSpPr>
                  <a:spLocks noEditPoints="1"/>
                </p:cNvSpPr>
                <p:nvPr/>
              </p:nvSpPr>
              <p:spPr bwMode="auto">
                <a:xfrm>
                  <a:off x="1341" y="2385"/>
                  <a:ext cx="35" cy="3"/>
                </a:xfrm>
                <a:custGeom>
                  <a:avLst/>
                  <a:gdLst>
                    <a:gd name="T0" fmla="*/ 3 w 32"/>
                    <a:gd name="T1" fmla="*/ 1 h 2"/>
                    <a:gd name="T2" fmla="*/ 0 w 32"/>
                    <a:gd name="T3" fmla="*/ 2 h 2"/>
                    <a:gd name="T4" fmla="*/ 2 w 32"/>
                    <a:gd name="T5" fmla="*/ 2 h 2"/>
                    <a:gd name="T6" fmla="*/ 3 w 32"/>
                    <a:gd name="T7" fmla="*/ 1 h 2"/>
                    <a:gd name="T8" fmla="*/ 23 w 32"/>
                    <a:gd name="T9" fmla="*/ 0 h 2"/>
                    <a:gd name="T10" fmla="*/ 25 w 32"/>
                    <a:gd name="T11" fmla="*/ 2 h 2"/>
                    <a:gd name="T12" fmla="*/ 28 w 32"/>
                    <a:gd name="T13" fmla="*/ 0 h 2"/>
                    <a:gd name="T14" fmla="*/ 23 w 32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2" h="2">
                      <a:moveTo>
                        <a:pt x="3" y="1"/>
                      </a:move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moveTo>
                        <a:pt x="23" y="0"/>
                      </a:moveTo>
                      <a:cubicBezTo>
                        <a:pt x="24" y="1"/>
                        <a:pt x="24" y="1"/>
                        <a:pt x="25" y="2"/>
                      </a:cubicBezTo>
                      <a:cubicBezTo>
                        <a:pt x="30" y="2"/>
                        <a:pt x="32" y="1"/>
                        <a:pt x="28" y="0"/>
                      </a:cubicBezTo>
                      <a:cubicBezTo>
                        <a:pt x="26" y="0"/>
                        <a:pt x="25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3" name="Freeform 161"/>
                <p:cNvSpPr/>
                <p:nvPr/>
              </p:nvSpPr>
              <p:spPr bwMode="auto">
                <a:xfrm>
                  <a:off x="1343" y="2385"/>
                  <a:ext cx="25" cy="3"/>
                </a:xfrm>
                <a:custGeom>
                  <a:avLst/>
                  <a:gdLst>
                    <a:gd name="T0" fmla="*/ 18 w 23"/>
                    <a:gd name="T1" fmla="*/ 0 h 2"/>
                    <a:gd name="T2" fmla="*/ 1 w 23"/>
                    <a:gd name="T3" fmla="*/ 1 h 2"/>
                    <a:gd name="T4" fmla="*/ 0 w 23"/>
                    <a:gd name="T5" fmla="*/ 2 h 2"/>
                    <a:gd name="T6" fmla="*/ 17 w 23"/>
                    <a:gd name="T7" fmla="*/ 2 h 2"/>
                    <a:gd name="T8" fmla="*/ 23 w 23"/>
                    <a:gd name="T9" fmla="*/ 2 h 2"/>
                    <a:gd name="T10" fmla="*/ 21 w 23"/>
                    <a:gd name="T11" fmla="*/ 0 h 2"/>
                    <a:gd name="T12" fmla="*/ 18 w 2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">
                      <a:moveTo>
                        <a:pt x="18" y="0"/>
                      </a:moveTo>
                      <a:cubicBezTo>
                        <a:pt x="13" y="0"/>
                        <a:pt x="7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7" y="2"/>
                        <a:pt x="12" y="2"/>
                        <a:pt x="17" y="2"/>
                      </a:cubicBezTo>
                      <a:cubicBezTo>
                        <a:pt x="19" y="2"/>
                        <a:pt x="21" y="2"/>
                        <a:pt x="23" y="2"/>
                      </a:cubicBezTo>
                      <a:cubicBezTo>
                        <a:pt x="22" y="1"/>
                        <a:pt x="22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4" name="Freeform 162"/>
                <p:cNvSpPr/>
                <p:nvPr/>
              </p:nvSpPr>
              <p:spPr bwMode="auto">
                <a:xfrm>
                  <a:off x="562" y="2238"/>
                  <a:ext cx="85" cy="188"/>
                </a:xfrm>
                <a:custGeom>
                  <a:avLst/>
                  <a:gdLst>
                    <a:gd name="T0" fmla="*/ 31 w 78"/>
                    <a:gd name="T1" fmla="*/ 0 h 171"/>
                    <a:gd name="T2" fmla="*/ 19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3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5 w 78"/>
                    <a:gd name="T15" fmla="*/ 1 h 171"/>
                    <a:gd name="T16" fmla="*/ 31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1" y="0"/>
                      </a:moveTo>
                      <a:cubicBezTo>
                        <a:pt x="16" y="0"/>
                        <a:pt x="18" y="46"/>
                        <a:pt x="19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2" y="171"/>
                        <a:pt x="33" y="171"/>
                        <a:pt x="33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59" y="78"/>
                        <a:pt x="69" y="53"/>
                      </a:cubicBezTo>
                      <a:cubicBezTo>
                        <a:pt x="78" y="28"/>
                        <a:pt x="53" y="8"/>
                        <a:pt x="35" y="1"/>
                      </a:cubicBezTo>
                      <a:cubicBezTo>
                        <a:pt x="33" y="0"/>
                        <a:pt x="32" y="0"/>
                        <a:pt x="3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5" name="Freeform 163"/>
                <p:cNvSpPr/>
                <p:nvPr/>
              </p:nvSpPr>
              <p:spPr bwMode="auto">
                <a:xfrm>
                  <a:off x="583" y="2508"/>
                  <a:ext cx="185" cy="108"/>
                </a:xfrm>
                <a:custGeom>
                  <a:avLst/>
                  <a:gdLst>
                    <a:gd name="T0" fmla="*/ 22 w 169"/>
                    <a:gd name="T1" fmla="*/ 0 h 98"/>
                    <a:gd name="T2" fmla="*/ 16 w 169"/>
                    <a:gd name="T3" fmla="*/ 2 h 98"/>
                    <a:gd name="T4" fmla="*/ 34 w 169"/>
                    <a:gd name="T5" fmla="*/ 51 h 98"/>
                    <a:gd name="T6" fmla="*/ 93 w 169"/>
                    <a:gd name="T7" fmla="*/ 84 h 98"/>
                    <a:gd name="T8" fmla="*/ 130 w 169"/>
                    <a:gd name="T9" fmla="*/ 98 h 98"/>
                    <a:gd name="T10" fmla="*/ 149 w 169"/>
                    <a:gd name="T11" fmla="*/ 87 h 98"/>
                    <a:gd name="T12" fmla="*/ 146 w 169"/>
                    <a:gd name="T13" fmla="*/ 46 h 98"/>
                    <a:gd name="T14" fmla="*/ 137 w 169"/>
                    <a:gd name="T15" fmla="*/ 45 h 98"/>
                    <a:gd name="T16" fmla="*/ 115 w 169"/>
                    <a:gd name="T17" fmla="*/ 48 h 98"/>
                    <a:gd name="T18" fmla="*/ 92 w 169"/>
                    <a:gd name="T19" fmla="*/ 50 h 98"/>
                    <a:gd name="T20" fmla="*/ 66 w 169"/>
                    <a:gd name="T21" fmla="*/ 41 h 98"/>
                    <a:gd name="T22" fmla="*/ 22 w 169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9" h="98">
                      <a:moveTo>
                        <a:pt x="22" y="0"/>
                      </a:moveTo>
                      <a:cubicBezTo>
                        <a:pt x="21" y="0"/>
                        <a:pt x="19" y="1"/>
                        <a:pt x="16" y="2"/>
                      </a:cubicBezTo>
                      <a:cubicBezTo>
                        <a:pt x="16" y="2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4"/>
                      </a:cubicBezTo>
                      <a:cubicBezTo>
                        <a:pt x="107" y="91"/>
                        <a:pt x="119" y="98"/>
                        <a:pt x="130" y="98"/>
                      </a:cubicBezTo>
                      <a:cubicBezTo>
                        <a:pt x="137" y="98"/>
                        <a:pt x="143" y="95"/>
                        <a:pt x="149" y="87"/>
                      </a:cubicBezTo>
                      <a:cubicBezTo>
                        <a:pt x="164" y="67"/>
                        <a:pt x="169" y="51"/>
                        <a:pt x="146" y="46"/>
                      </a:cubicBezTo>
                      <a:cubicBezTo>
                        <a:pt x="143" y="46"/>
                        <a:pt x="140" y="45"/>
                        <a:pt x="137" y="45"/>
                      </a:cubicBezTo>
                      <a:cubicBezTo>
                        <a:pt x="130" y="45"/>
                        <a:pt x="123" y="47"/>
                        <a:pt x="115" y="48"/>
                      </a:cubicBezTo>
                      <a:cubicBezTo>
                        <a:pt x="108" y="49"/>
                        <a:pt x="100" y="50"/>
                        <a:pt x="92" y="50"/>
                      </a:cubicBezTo>
                      <a:cubicBezTo>
                        <a:pt x="83" y="50"/>
                        <a:pt x="73" y="48"/>
                        <a:pt x="66" y="41"/>
                      </a:cubicBezTo>
                      <a:cubicBezTo>
                        <a:pt x="47" y="25"/>
                        <a:pt x="39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6" name="Freeform 164"/>
                <p:cNvSpPr/>
                <p:nvPr/>
              </p:nvSpPr>
              <p:spPr bwMode="auto">
                <a:xfrm>
                  <a:off x="837" y="2534"/>
                  <a:ext cx="149" cy="114"/>
                </a:xfrm>
                <a:custGeom>
                  <a:avLst/>
                  <a:gdLst>
                    <a:gd name="T0" fmla="*/ 117 w 136"/>
                    <a:gd name="T1" fmla="*/ 0 h 104"/>
                    <a:gd name="T2" fmla="*/ 75 w 136"/>
                    <a:gd name="T3" fmla="*/ 44 h 104"/>
                    <a:gd name="T4" fmla="*/ 54 w 136"/>
                    <a:gd name="T5" fmla="*/ 74 h 104"/>
                    <a:gd name="T6" fmla="*/ 46 w 136"/>
                    <a:gd name="T7" fmla="*/ 72 h 104"/>
                    <a:gd name="T8" fmla="*/ 10 w 136"/>
                    <a:gd name="T9" fmla="*/ 54 h 104"/>
                    <a:gd name="T10" fmla="*/ 0 w 136"/>
                    <a:gd name="T11" fmla="*/ 62 h 104"/>
                    <a:gd name="T12" fmla="*/ 20 w 136"/>
                    <a:gd name="T13" fmla="*/ 104 h 104"/>
                    <a:gd name="T14" fmla="*/ 24 w 136"/>
                    <a:gd name="T15" fmla="*/ 103 h 104"/>
                    <a:gd name="T16" fmla="*/ 108 w 136"/>
                    <a:gd name="T17" fmla="*/ 70 h 104"/>
                    <a:gd name="T18" fmla="*/ 120 w 136"/>
                    <a:gd name="T19" fmla="*/ 0 h 104"/>
                    <a:gd name="T20" fmla="*/ 117 w 136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6" h="104">
                      <a:moveTo>
                        <a:pt x="117" y="0"/>
                      </a:moveTo>
                      <a:cubicBezTo>
                        <a:pt x="101" y="0"/>
                        <a:pt x="81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19" y="54"/>
                        <a:pt x="10" y="54"/>
                      </a:cubicBezTo>
                      <a:cubicBezTo>
                        <a:pt x="6" y="54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2" y="104"/>
                        <a:pt x="24" y="103"/>
                      </a:cubicBezTo>
                      <a:cubicBezTo>
                        <a:pt x="44" y="97"/>
                        <a:pt x="95" y="94"/>
                        <a:pt x="108" y="70"/>
                      </a:cubicBezTo>
                      <a:cubicBezTo>
                        <a:pt x="120" y="46"/>
                        <a:pt x="136" y="3"/>
                        <a:pt x="120" y="0"/>
                      </a:cubicBezTo>
                      <a:cubicBezTo>
                        <a:pt x="119" y="0"/>
                        <a:pt x="118" y="0"/>
                        <a:pt x="1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7" name="Freeform 165"/>
                <p:cNvSpPr/>
                <p:nvPr/>
              </p:nvSpPr>
              <p:spPr bwMode="auto">
                <a:xfrm>
                  <a:off x="991" y="2274"/>
                  <a:ext cx="110" cy="133"/>
                </a:xfrm>
                <a:custGeom>
                  <a:avLst/>
                  <a:gdLst>
                    <a:gd name="T0" fmla="*/ 29 w 100"/>
                    <a:gd name="T1" fmla="*/ 0 h 122"/>
                    <a:gd name="T2" fmla="*/ 0 w 100"/>
                    <a:gd name="T3" fmla="*/ 6 h 122"/>
                    <a:gd name="T4" fmla="*/ 34 w 100"/>
                    <a:gd name="T5" fmla="*/ 68 h 122"/>
                    <a:gd name="T6" fmla="*/ 40 w 100"/>
                    <a:gd name="T7" fmla="*/ 120 h 122"/>
                    <a:gd name="T8" fmla="*/ 48 w 100"/>
                    <a:gd name="T9" fmla="*/ 122 h 122"/>
                    <a:gd name="T10" fmla="*/ 93 w 100"/>
                    <a:gd name="T11" fmla="*/ 72 h 122"/>
                    <a:gd name="T12" fmla="*/ 63 w 100"/>
                    <a:gd name="T13" fmla="*/ 11 h 122"/>
                    <a:gd name="T14" fmla="*/ 29 w 100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0" h="122">
                      <a:moveTo>
                        <a:pt x="29" y="0"/>
                      </a:moveTo>
                      <a:cubicBezTo>
                        <a:pt x="13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8" y="112"/>
                        <a:pt x="40" y="120"/>
                      </a:cubicBezTo>
                      <a:cubicBezTo>
                        <a:pt x="42" y="121"/>
                        <a:pt x="45" y="122"/>
                        <a:pt x="48" y="122"/>
                      </a:cubicBezTo>
                      <a:cubicBezTo>
                        <a:pt x="67" y="122"/>
                        <a:pt x="88" y="96"/>
                        <a:pt x="93" y="72"/>
                      </a:cubicBezTo>
                      <a:cubicBezTo>
                        <a:pt x="100" y="46"/>
                        <a:pt x="91" y="32"/>
                        <a:pt x="63" y="11"/>
                      </a:cubicBezTo>
                      <a:cubicBezTo>
                        <a:pt x="52" y="2"/>
                        <a:pt x="3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8" name="Freeform 166"/>
                <p:cNvSpPr/>
                <p:nvPr/>
              </p:nvSpPr>
              <p:spPr bwMode="auto">
                <a:xfrm>
                  <a:off x="768" y="2121"/>
                  <a:ext cx="154" cy="85"/>
                </a:xfrm>
                <a:custGeom>
                  <a:avLst/>
                  <a:gdLst>
                    <a:gd name="T0" fmla="*/ 60 w 141"/>
                    <a:gd name="T1" fmla="*/ 0 h 77"/>
                    <a:gd name="T2" fmla="*/ 36 w 141"/>
                    <a:gd name="T3" fmla="*/ 3 h 77"/>
                    <a:gd name="T4" fmla="*/ 1 w 141"/>
                    <a:gd name="T5" fmla="*/ 58 h 77"/>
                    <a:gd name="T6" fmla="*/ 14 w 141"/>
                    <a:gd name="T7" fmla="*/ 70 h 77"/>
                    <a:gd name="T8" fmla="*/ 66 w 141"/>
                    <a:gd name="T9" fmla="*/ 57 h 77"/>
                    <a:gd name="T10" fmla="*/ 73 w 141"/>
                    <a:gd name="T11" fmla="*/ 56 h 77"/>
                    <a:gd name="T12" fmla="*/ 119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60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60" y="0"/>
                      </a:moveTo>
                      <a:cubicBezTo>
                        <a:pt x="52" y="0"/>
                        <a:pt x="44" y="1"/>
                        <a:pt x="36" y="3"/>
                      </a:cubicBezTo>
                      <a:cubicBezTo>
                        <a:pt x="0" y="11"/>
                        <a:pt x="1" y="58"/>
                        <a:pt x="1" y="58"/>
                      </a:cubicBezTo>
                      <a:cubicBezTo>
                        <a:pt x="1" y="67"/>
                        <a:pt x="6" y="70"/>
                        <a:pt x="14" y="70"/>
                      </a:cubicBezTo>
                      <a:cubicBezTo>
                        <a:pt x="27" y="70"/>
                        <a:pt x="48" y="60"/>
                        <a:pt x="66" y="57"/>
                      </a:cubicBezTo>
                      <a:cubicBezTo>
                        <a:pt x="68" y="57"/>
                        <a:pt x="71" y="56"/>
                        <a:pt x="73" y="56"/>
                      </a:cubicBezTo>
                      <a:cubicBezTo>
                        <a:pt x="93" y="56"/>
                        <a:pt x="98" y="72"/>
                        <a:pt x="119" y="77"/>
                      </a:cubicBezTo>
                      <a:cubicBezTo>
                        <a:pt x="120" y="77"/>
                        <a:pt x="122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1" y="9"/>
                        <a:pt x="83" y="0"/>
                        <a:pt x="6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9" name="Freeform 167"/>
                <p:cNvSpPr/>
                <p:nvPr/>
              </p:nvSpPr>
              <p:spPr bwMode="auto">
                <a:xfrm>
                  <a:off x="1376" y="2520"/>
                  <a:ext cx="158" cy="67"/>
                </a:xfrm>
                <a:custGeom>
                  <a:avLst/>
                  <a:gdLst>
                    <a:gd name="T0" fmla="*/ 13 w 144"/>
                    <a:gd name="T1" fmla="*/ 0 h 61"/>
                    <a:gd name="T2" fmla="*/ 24 w 144"/>
                    <a:gd name="T3" fmla="*/ 31 h 61"/>
                    <a:gd name="T4" fmla="*/ 110 w 144"/>
                    <a:gd name="T5" fmla="*/ 61 h 61"/>
                    <a:gd name="T6" fmla="*/ 121 w 144"/>
                    <a:gd name="T7" fmla="*/ 60 h 61"/>
                    <a:gd name="T8" fmla="*/ 140 w 144"/>
                    <a:gd name="T9" fmla="*/ 17 h 61"/>
                    <a:gd name="T10" fmla="*/ 134 w 144"/>
                    <a:gd name="T11" fmla="*/ 11 h 61"/>
                    <a:gd name="T12" fmla="*/ 85 w 144"/>
                    <a:gd name="T13" fmla="*/ 32 h 61"/>
                    <a:gd name="T14" fmla="*/ 82 w 144"/>
                    <a:gd name="T15" fmla="*/ 32 h 61"/>
                    <a:gd name="T16" fmla="*/ 18 w 144"/>
                    <a:gd name="T17" fmla="*/ 0 h 61"/>
                    <a:gd name="T18" fmla="*/ 13 w 144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4" h="61">
                      <a:moveTo>
                        <a:pt x="13" y="0"/>
                      </a:moveTo>
                      <a:cubicBezTo>
                        <a:pt x="0" y="0"/>
                        <a:pt x="10" y="16"/>
                        <a:pt x="24" y="31"/>
                      </a:cubicBezTo>
                      <a:cubicBezTo>
                        <a:pt x="38" y="45"/>
                        <a:pt x="83" y="61"/>
                        <a:pt x="110" y="61"/>
                      </a:cubicBezTo>
                      <a:cubicBezTo>
                        <a:pt x="114" y="61"/>
                        <a:pt x="118" y="61"/>
                        <a:pt x="121" y="60"/>
                      </a:cubicBezTo>
                      <a:cubicBezTo>
                        <a:pt x="144" y="54"/>
                        <a:pt x="140" y="17"/>
                        <a:pt x="140" y="17"/>
                      </a:cubicBezTo>
                      <a:cubicBezTo>
                        <a:pt x="139" y="13"/>
                        <a:pt x="137" y="11"/>
                        <a:pt x="134" y="11"/>
                      </a:cubicBezTo>
                      <a:cubicBezTo>
                        <a:pt x="123" y="11"/>
                        <a:pt x="102" y="30"/>
                        <a:pt x="85" y="32"/>
                      </a:cubicBezTo>
                      <a:cubicBezTo>
                        <a:pt x="84" y="32"/>
                        <a:pt x="83" y="32"/>
                        <a:pt x="82" y="32"/>
                      </a:cubicBezTo>
                      <a:cubicBezTo>
                        <a:pt x="60" y="32"/>
                        <a:pt x="37" y="4"/>
                        <a:pt x="18" y="0"/>
                      </a:cubicBezTo>
                      <a:cubicBezTo>
                        <a:pt x="16" y="0"/>
                        <a:pt x="14" y="0"/>
                        <a:pt x="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0" name="Freeform 168"/>
                <p:cNvSpPr/>
                <p:nvPr/>
              </p:nvSpPr>
              <p:spPr bwMode="auto">
                <a:xfrm>
                  <a:off x="1126" y="2104"/>
                  <a:ext cx="72" cy="196"/>
                </a:xfrm>
                <a:custGeom>
                  <a:avLst/>
                  <a:gdLst>
                    <a:gd name="T0" fmla="*/ 37 w 66"/>
                    <a:gd name="T1" fmla="*/ 0 h 179"/>
                    <a:gd name="T2" fmla="*/ 2 w 66"/>
                    <a:gd name="T3" fmla="*/ 18 h 179"/>
                    <a:gd name="T4" fmla="*/ 14 w 66"/>
                    <a:gd name="T5" fmla="*/ 111 h 179"/>
                    <a:gd name="T6" fmla="*/ 45 w 66"/>
                    <a:gd name="T7" fmla="*/ 179 h 179"/>
                    <a:gd name="T8" fmla="*/ 44 w 66"/>
                    <a:gd name="T9" fmla="*/ 173 h 179"/>
                    <a:gd name="T10" fmla="*/ 20 w 66"/>
                    <a:gd name="T11" fmla="*/ 56 h 179"/>
                    <a:gd name="T12" fmla="*/ 56 w 66"/>
                    <a:gd name="T13" fmla="*/ 16 h 179"/>
                    <a:gd name="T14" fmla="*/ 55 w 66"/>
                    <a:gd name="T15" fmla="*/ 2 h 179"/>
                    <a:gd name="T16" fmla="*/ 37 w 66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6" h="179">
                      <a:moveTo>
                        <a:pt x="37" y="0"/>
                      </a:moveTo>
                      <a:cubicBezTo>
                        <a:pt x="22" y="0"/>
                        <a:pt x="3" y="3"/>
                        <a:pt x="2" y="18"/>
                      </a:cubicBezTo>
                      <a:cubicBezTo>
                        <a:pt x="0" y="42"/>
                        <a:pt x="2" y="75"/>
                        <a:pt x="14" y="111"/>
                      </a:cubicBezTo>
                      <a:cubicBezTo>
                        <a:pt x="23" y="141"/>
                        <a:pt x="41" y="179"/>
                        <a:pt x="45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9" y="149"/>
                        <a:pt x="13" y="75"/>
                        <a:pt x="20" y="56"/>
                      </a:cubicBezTo>
                      <a:cubicBezTo>
                        <a:pt x="27" y="38"/>
                        <a:pt x="46" y="23"/>
                        <a:pt x="56" y="16"/>
                      </a:cubicBezTo>
                      <a:cubicBezTo>
                        <a:pt x="66" y="9"/>
                        <a:pt x="57" y="6"/>
                        <a:pt x="55" y="2"/>
                      </a:cubicBezTo>
                      <a:cubicBezTo>
                        <a:pt x="55" y="2"/>
                        <a:pt x="47" y="0"/>
                        <a:pt x="3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1" name="Freeform 169"/>
                <p:cNvSpPr/>
                <p:nvPr/>
              </p:nvSpPr>
              <p:spPr bwMode="auto">
                <a:xfrm>
                  <a:off x="5933" y="1230"/>
                  <a:ext cx="150" cy="166"/>
                </a:xfrm>
                <a:custGeom>
                  <a:avLst/>
                  <a:gdLst>
                    <a:gd name="T0" fmla="*/ 28 w 137"/>
                    <a:gd name="T1" fmla="*/ 17 h 151"/>
                    <a:gd name="T2" fmla="*/ 6 w 137"/>
                    <a:gd name="T3" fmla="*/ 10 h 151"/>
                    <a:gd name="T4" fmla="*/ 0 w 137"/>
                    <a:gd name="T5" fmla="*/ 54 h 151"/>
                    <a:gd name="T6" fmla="*/ 109 w 137"/>
                    <a:gd name="T7" fmla="*/ 150 h 151"/>
                    <a:gd name="T8" fmla="*/ 137 w 137"/>
                    <a:gd name="T9" fmla="*/ 135 h 151"/>
                    <a:gd name="T10" fmla="*/ 120 w 137"/>
                    <a:gd name="T11" fmla="*/ 121 h 151"/>
                    <a:gd name="T12" fmla="*/ 119 w 137"/>
                    <a:gd name="T13" fmla="*/ 40 h 151"/>
                    <a:gd name="T14" fmla="*/ 83 w 137"/>
                    <a:gd name="T15" fmla="*/ 35 h 151"/>
                    <a:gd name="T16" fmla="*/ 28 w 137"/>
                    <a:gd name="T17" fmla="*/ 17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7" h="151">
                      <a:moveTo>
                        <a:pt x="28" y="17"/>
                      </a:moveTo>
                      <a:cubicBezTo>
                        <a:pt x="28" y="17"/>
                        <a:pt x="10" y="0"/>
                        <a:pt x="6" y="10"/>
                      </a:cubicBezTo>
                      <a:cubicBezTo>
                        <a:pt x="2" y="21"/>
                        <a:pt x="0" y="54"/>
                        <a:pt x="0" y="54"/>
                      </a:cubicBezTo>
                      <a:cubicBezTo>
                        <a:pt x="0" y="54"/>
                        <a:pt x="96" y="151"/>
                        <a:pt x="109" y="150"/>
                      </a:cubicBezTo>
                      <a:cubicBezTo>
                        <a:pt x="122" y="148"/>
                        <a:pt x="137" y="135"/>
                        <a:pt x="137" y="135"/>
                      </a:cubicBezTo>
                      <a:cubicBezTo>
                        <a:pt x="120" y="121"/>
                        <a:pt x="120" y="121"/>
                        <a:pt x="120" y="121"/>
                      </a:cubicBezTo>
                      <a:cubicBezTo>
                        <a:pt x="120" y="121"/>
                        <a:pt x="130" y="44"/>
                        <a:pt x="119" y="40"/>
                      </a:cubicBezTo>
                      <a:cubicBezTo>
                        <a:pt x="108" y="36"/>
                        <a:pt x="83" y="35"/>
                        <a:pt x="83" y="35"/>
                      </a:cubicBezTo>
                      <a:cubicBezTo>
                        <a:pt x="28" y="17"/>
                        <a:pt x="28" y="17"/>
                        <a:pt x="28" y="17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2" name="Freeform 170"/>
                <p:cNvSpPr/>
                <p:nvPr/>
              </p:nvSpPr>
              <p:spPr bwMode="auto">
                <a:xfrm>
                  <a:off x="5793" y="1163"/>
                  <a:ext cx="375" cy="355"/>
                </a:xfrm>
                <a:custGeom>
                  <a:avLst/>
                  <a:gdLst>
                    <a:gd name="T0" fmla="*/ 86 w 343"/>
                    <a:gd name="T1" fmla="*/ 183 h 323"/>
                    <a:gd name="T2" fmla="*/ 20 w 343"/>
                    <a:gd name="T3" fmla="*/ 122 h 323"/>
                    <a:gd name="T4" fmla="*/ 40 w 343"/>
                    <a:gd name="T5" fmla="*/ 69 h 323"/>
                    <a:gd name="T6" fmla="*/ 145 w 343"/>
                    <a:gd name="T7" fmla="*/ 108 h 323"/>
                    <a:gd name="T8" fmla="*/ 148 w 343"/>
                    <a:gd name="T9" fmla="*/ 85 h 323"/>
                    <a:gd name="T10" fmla="*/ 183 w 343"/>
                    <a:gd name="T11" fmla="*/ 1 h 323"/>
                    <a:gd name="T12" fmla="*/ 201 w 343"/>
                    <a:gd name="T13" fmla="*/ 125 h 323"/>
                    <a:gd name="T14" fmla="*/ 279 w 343"/>
                    <a:gd name="T15" fmla="*/ 82 h 323"/>
                    <a:gd name="T16" fmla="*/ 339 w 343"/>
                    <a:gd name="T17" fmla="*/ 146 h 323"/>
                    <a:gd name="T18" fmla="*/ 217 w 343"/>
                    <a:gd name="T19" fmla="*/ 181 h 323"/>
                    <a:gd name="T20" fmla="*/ 268 w 343"/>
                    <a:gd name="T21" fmla="*/ 222 h 323"/>
                    <a:gd name="T22" fmla="*/ 226 w 343"/>
                    <a:gd name="T23" fmla="*/ 301 h 323"/>
                    <a:gd name="T24" fmla="*/ 175 w 343"/>
                    <a:gd name="T25" fmla="*/ 293 h 323"/>
                    <a:gd name="T26" fmla="*/ 162 w 343"/>
                    <a:gd name="T27" fmla="*/ 222 h 323"/>
                    <a:gd name="T28" fmla="*/ 141 w 343"/>
                    <a:gd name="T29" fmla="*/ 284 h 323"/>
                    <a:gd name="T30" fmla="*/ 61 w 343"/>
                    <a:gd name="T31" fmla="*/ 257 h 323"/>
                    <a:gd name="T32" fmla="*/ 86 w 343"/>
                    <a:gd name="T33" fmla="*/ 18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3" h="323">
                      <a:moveTo>
                        <a:pt x="86" y="183"/>
                      </a:moveTo>
                      <a:cubicBezTo>
                        <a:pt x="86" y="183"/>
                        <a:pt x="0" y="182"/>
                        <a:pt x="20" y="122"/>
                      </a:cubicBezTo>
                      <a:cubicBezTo>
                        <a:pt x="20" y="122"/>
                        <a:pt x="2" y="82"/>
                        <a:pt x="40" y="69"/>
                      </a:cubicBezTo>
                      <a:cubicBezTo>
                        <a:pt x="78" y="57"/>
                        <a:pt x="131" y="97"/>
                        <a:pt x="145" y="108"/>
                      </a:cubicBezTo>
                      <a:cubicBezTo>
                        <a:pt x="159" y="120"/>
                        <a:pt x="152" y="90"/>
                        <a:pt x="148" y="85"/>
                      </a:cubicBezTo>
                      <a:cubicBezTo>
                        <a:pt x="144" y="79"/>
                        <a:pt x="126" y="0"/>
                        <a:pt x="183" y="1"/>
                      </a:cubicBezTo>
                      <a:cubicBezTo>
                        <a:pt x="240" y="2"/>
                        <a:pt x="251" y="39"/>
                        <a:pt x="201" y="125"/>
                      </a:cubicBezTo>
                      <a:cubicBezTo>
                        <a:pt x="201" y="125"/>
                        <a:pt x="248" y="81"/>
                        <a:pt x="279" y="82"/>
                      </a:cubicBezTo>
                      <a:cubicBezTo>
                        <a:pt x="309" y="83"/>
                        <a:pt x="343" y="98"/>
                        <a:pt x="339" y="146"/>
                      </a:cubicBezTo>
                      <a:cubicBezTo>
                        <a:pt x="336" y="194"/>
                        <a:pt x="217" y="181"/>
                        <a:pt x="217" y="181"/>
                      </a:cubicBezTo>
                      <a:cubicBezTo>
                        <a:pt x="217" y="181"/>
                        <a:pt x="255" y="207"/>
                        <a:pt x="268" y="222"/>
                      </a:cubicBezTo>
                      <a:cubicBezTo>
                        <a:pt x="280" y="237"/>
                        <a:pt x="273" y="280"/>
                        <a:pt x="226" y="301"/>
                      </a:cubicBezTo>
                      <a:cubicBezTo>
                        <a:pt x="178" y="323"/>
                        <a:pt x="180" y="307"/>
                        <a:pt x="175" y="293"/>
                      </a:cubicBezTo>
                      <a:cubicBezTo>
                        <a:pt x="170" y="279"/>
                        <a:pt x="166" y="217"/>
                        <a:pt x="162" y="222"/>
                      </a:cubicBezTo>
                      <a:cubicBezTo>
                        <a:pt x="159" y="227"/>
                        <a:pt x="168" y="268"/>
                        <a:pt x="141" y="284"/>
                      </a:cubicBezTo>
                      <a:cubicBezTo>
                        <a:pt x="114" y="301"/>
                        <a:pt x="83" y="281"/>
                        <a:pt x="61" y="257"/>
                      </a:cubicBezTo>
                      <a:cubicBezTo>
                        <a:pt x="39" y="232"/>
                        <a:pt x="49" y="199"/>
                        <a:pt x="86" y="18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3" name="Freeform 171"/>
                <p:cNvSpPr/>
                <p:nvPr/>
              </p:nvSpPr>
              <p:spPr bwMode="auto">
                <a:xfrm>
                  <a:off x="5932" y="1338"/>
                  <a:ext cx="39" cy="12"/>
                </a:xfrm>
                <a:custGeom>
                  <a:avLst/>
                  <a:gdLst>
                    <a:gd name="T0" fmla="*/ 0 w 36"/>
                    <a:gd name="T1" fmla="*/ 9 h 11"/>
                    <a:gd name="T2" fmla="*/ 30 w 36"/>
                    <a:gd name="T3" fmla="*/ 6 h 11"/>
                    <a:gd name="T4" fmla="*/ 0 w 36"/>
                    <a:gd name="T5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6" h="11">
                      <a:moveTo>
                        <a:pt x="0" y="9"/>
                      </a:moveTo>
                      <a:cubicBezTo>
                        <a:pt x="0" y="9"/>
                        <a:pt x="36" y="0"/>
                        <a:pt x="30" y="6"/>
                      </a:cubicBezTo>
                      <a:cubicBezTo>
                        <a:pt x="24" y="11"/>
                        <a:pt x="0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4" name="Freeform 172"/>
                <p:cNvSpPr/>
                <p:nvPr/>
              </p:nvSpPr>
              <p:spPr bwMode="auto">
                <a:xfrm>
                  <a:off x="5968" y="1354"/>
                  <a:ext cx="10" cy="33"/>
                </a:xfrm>
                <a:custGeom>
                  <a:avLst/>
                  <a:gdLst>
                    <a:gd name="T0" fmla="*/ 3 w 9"/>
                    <a:gd name="T1" fmla="*/ 30 h 30"/>
                    <a:gd name="T2" fmla="*/ 5 w 9"/>
                    <a:gd name="T3" fmla="*/ 4 h 30"/>
                    <a:gd name="T4" fmla="*/ 3 w 9"/>
                    <a:gd name="T5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30">
                      <a:moveTo>
                        <a:pt x="3" y="30"/>
                      </a:moveTo>
                      <a:cubicBezTo>
                        <a:pt x="3" y="30"/>
                        <a:pt x="0" y="0"/>
                        <a:pt x="5" y="4"/>
                      </a:cubicBezTo>
                      <a:cubicBezTo>
                        <a:pt x="9" y="7"/>
                        <a:pt x="5" y="24"/>
                        <a:pt x="3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5" name="Freeform 173"/>
                <p:cNvSpPr/>
                <p:nvPr/>
              </p:nvSpPr>
              <p:spPr bwMode="auto">
                <a:xfrm>
                  <a:off x="5962" y="1298"/>
                  <a:ext cx="19" cy="18"/>
                </a:xfrm>
                <a:custGeom>
                  <a:avLst/>
                  <a:gdLst>
                    <a:gd name="T0" fmla="*/ 16 w 17"/>
                    <a:gd name="T1" fmla="*/ 11 h 16"/>
                    <a:gd name="T2" fmla="*/ 6 w 17"/>
                    <a:gd name="T3" fmla="*/ 14 h 16"/>
                    <a:gd name="T4" fmla="*/ 1 w 17"/>
                    <a:gd name="T5" fmla="*/ 5 h 16"/>
                    <a:gd name="T6" fmla="*/ 11 w 17"/>
                    <a:gd name="T7" fmla="*/ 1 h 16"/>
                    <a:gd name="T8" fmla="*/ 16 w 17"/>
                    <a:gd name="T9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6" y="11"/>
                      </a:moveTo>
                      <a:cubicBezTo>
                        <a:pt x="14" y="14"/>
                        <a:pt x="10" y="16"/>
                        <a:pt x="6" y="14"/>
                      </a:cubicBezTo>
                      <a:cubicBezTo>
                        <a:pt x="2" y="13"/>
                        <a:pt x="0" y="9"/>
                        <a:pt x="1" y="5"/>
                      </a:cubicBezTo>
                      <a:cubicBezTo>
                        <a:pt x="3" y="2"/>
                        <a:pt x="7" y="0"/>
                        <a:pt x="11" y="1"/>
                      </a:cubicBezTo>
                      <a:cubicBezTo>
                        <a:pt x="15" y="3"/>
                        <a:pt x="17" y="7"/>
                        <a:pt x="16" y="11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6" name="Freeform 174"/>
                <p:cNvSpPr/>
                <p:nvPr/>
              </p:nvSpPr>
              <p:spPr bwMode="auto">
                <a:xfrm>
                  <a:off x="5947" y="1320"/>
                  <a:ext cx="19" cy="17"/>
                </a:xfrm>
                <a:custGeom>
                  <a:avLst/>
                  <a:gdLst>
                    <a:gd name="T0" fmla="*/ 16 w 17"/>
                    <a:gd name="T1" fmla="*/ 10 h 15"/>
                    <a:gd name="T2" fmla="*/ 7 w 17"/>
                    <a:gd name="T3" fmla="*/ 14 h 15"/>
                    <a:gd name="T4" fmla="*/ 2 w 17"/>
                    <a:gd name="T5" fmla="*/ 5 h 15"/>
                    <a:gd name="T6" fmla="*/ 11 w 17"/>
                    <a:gd name="T7" fmla="*/ 1 h 15"/>
                    <a:gd name="T8" fmla="*/ 16 w 17"/>
                    <a:gd name="T9" fmla="*/ 1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5">
                      <a:moveTo>
                        <a:pt x="16" y="10"/>
                      </a:moveTo>
                      <a:cubicBezTo>
                        <a:pt x="15" y="14"/>
                        <a:pt x="11" y="15"/>
                        <a:pt x="7" y="14"/>
                      </a:cubicBezTo>
                      <a:cubicBezTo>
                        <a:pt x="3" y="12"/>
                        <a:pt x="0" y="8"/>
                        <a:pt x="2" y="5"/>
                      </a:cubicBezTo>
                      <a:cubicBezTo>
                        <a:pt x="3" y="1"/>
                        <a:pt x="7" y="0"/>
                        <a:pt x="11" y="1"/>
                      </a:cubicBezTo>
                      <a:cubicBezTo>
                        <a:pt x="15" y="3"/>
                        <a:pt x="17" y="7"/>
                        <a:pt x="16" y="10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7" name="Freeform 175"/>
                <p:cNvSpPr/>
                <p:nvPr/>
              </p:nvSpPr>
              <p:spPr bwMode="auto">
                <a:xfrm>
                  <a:off x="5983" y="1333"/>
                  <a:ext cx="19" cy="18"/>
                </a:xfrm>
                <a:custGeom>
                  <a:avLst/>
                  <a:gdLst>
                    <a:gd name="T0" fmla="*/ 16 w 17"/>
                    <a:gd name="T1" fmla="*/ 10 h 16"/>
                    <a:gd name="T2" fmla="*/ 6 w 17"/>
                    <a:gd name="T3" fmla="*/ 14 h 16"/>
                    <a:gd name="T4" fmla="*/ 1 w 17"/>
                    <a:gd name="T5" fmla="*/ 5 h 16"/>
                    <a:gd name="T6" fmla="*/ 11 w 17"/>
                    <a:gd name="T7" fmla="*/ 1 h 16"/>
                    <a:gd name="T8" fmla="*/ 16 w 17"/>
                    <a:gd name="T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6" y="10"/>
                      </a:moveTo>
                      <a:cubicBezTo>
                        <a:pt x="14" y="14"/>
                        <a:pt x="10" y="16"/>
                        <a:pt x="6" y="14"/>
                      </a:cubicBezTo>
                      <a:cubicBezTo>
                        <a:pt x="2" y="13"/>
                        <a:pt x="0" y="8"/>
                        <a:pt x="1" y="5"/>
                      </a:cubicBezTo>
                      <a:cubicBezTo>
                        <a:pt x="3" y="1"/>
                        <a:pt x="7" y="0"/>
                        <a:pt x="11" y="1"/>
                      </a:cubicBezTo>
                      <a:cubicBezTo>
                        <a:pt x="15" y="3"/>
                        <a:pt x="17" y="7"/>
                        <a:pt x="16" y="10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8" name="Freeform 176"/>
                <p:cNvSpPr/>
                <p:nvPr/>
              </p:nvSpPr>
              <p:spPr bwMode="auto">
                <a:xfrm>
                  <a:off x="5993" y="1305"/>
                  <a:ext cx="20" cy="17"/>
                </a:xfrm>
                <a:custGeom>
                  <a:avLst/>
                  <a:gdLst>
                    <a:gd name="T0" fmla="*/ 16 w 18"/>
                    <a:gd name="T1" fmla="*/ 11 h 16"/>
                    <a:gd name="T2" fmla="*/ 7 w 18"/>
                    <a:gd name="T3" fmla="*/ 15 h 16"/>
                    <a:gd name="T4" fmla="*/ 2 w 18"/>
                    <a:gd name="T5" fmla="*/ 6 h 16"/>
                    <a:gd name="T6" fmla="*/ 11 w 18"/>
                    <a:gd name="T7" fmla="*/ 2 h 16"/>
                    <a:gd name="T8" fmla="*/ 16 w 18"/>
                    <a:gd name="T9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6" y="11"/>
                      </a:moveTo>
                      <a:cubicBezTo>
                        <a:pt x="15" y="15"/>
                        <a:pt x="11" y="16"/>
                        <a:pt x="7" y="15"/>
                      </a:cubicBezTo>
                      <a:cubicBezTo>
                        <a:pt x="3" y="13"/>
                        <a:pt x="0" y="9"/>
                        <a:pt x="2" y="6"/>
                      </a:cubicBezTo>
                      <a:cubicBezTo>
                        <a:pt x="3" y="2"/>
                        <a:pt x="7" y="0"/>
                        <a:pt x="11" y="2"/>
                      </a:cubicBezTo>
                      <a:cubicBezTo>
                        <a:pt x="15" y="3"/>
                        <a:pt x="18" y="8"/>
                        <a:pt x="16" y="11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9" name="Freeform 177"/>
                <p:cNvSpPr/>
                <p:nvPr/>
              </p:nvSpPr>
              <p:spPr bwMode="auto">
                <a:xfrm>
                  <a:off x="6020" y="1331"/>
                  <a:ext cx="19" cy="18"/>
                </a:xfrm>
                <a:custGeom>
                  <a:avLst/>
                  <a:gdLst>
                    <a:gd name="T0" fmla="*/ 15 w 17"/>
                    <a:gd name="T1" fmla="*/ 10 h 16"/>
                    <a:gd name="T2" fmla="*/ 6 w 17"/>
                    <a:gd name="T3" fmla="*/ 14 h 16"/>
                    <a:gd name="T4" fmla="*/ 1 w 17"/>
                    <a:gd name="T5" fmla="*/ 5 h 16"/>
                    <a:gd name="T6" fmla="*/ 11 w 17"/>
                    <a:gd name="T7" fmla="*/ 1 h 16"/>
                    <a:gd name="T8" fmla="*/ 15 w 17"/>
                    <a:gd name="T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5" y="10"/>
                      </a:moveTo>
                      <a:cubicBezTo>
                        <a:pt x="14" y="14"/>
                        <a:pt x="10" y="16"/>
                        <a:pt x="6" y="14"/>
                      </a:cubicBezTo>
                      <a:cubicBezTo>
                        <a:pt x="2" y="13"/>
                        <a:pt x="0" y="9"/>
                        <a:pt x="1" y="5"/>
                      </a:cubicBezTo>
                      <a:cubicBezTo>
                        <a:pt x="2" y="2"/>
                        <a:pt x="7" y="0"/>
                        <a:pt x="11" y="1"/>
                      </a:cubicBezTo>
                      <a:cubicBezTo>
                        <a:pt x="15" y="3"/>
                        <a:pt x="17" y="7"/>
                        <a:pt x="15" y="10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0" name="Freeform 178"/>
                <p:cNvSpPr/>
                <p:nvPr/>
              </p:nvSpPr>
              <p:spPr bwMode="auto">
                <a:xfrm>
                  <a:off x="6001" y="1365"/>
                  <a:ext cx="18" cy="17"/>
                </a:xfrm>
                <a:custGeom>
                  <a:avLst/>
                  <a:gdLst>
                    <a:gd name="T0" fmla="*/ 16 w 17"/>
                    <a:gd name="T1" fmla="*/ 10 h 15"/>
                    <a:gd name="T2" fmla="*/ 6 w 17"/>
                    <a:gd name="T3" fmla="*/ 14 h 15"/>
                    <a:gd name="T4" fmla="*/ 1 w 17"/>
                    <a:gd name="T5" fmla="*/ 5 h 15"/>
                    <a:gd name="T6" fmla="*/ 11 w 17"/>
                    <a:gd name="T7" fmla="*/ 1 h 15"/>
                    <a:gd name="T8" fmla="*/ 16 w 17"/>
                    <a:gd name="T9" fmla="*/ 1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5">
                      <a:moveTo>
                        <a:pt x="16" y="10"/>
                      </a:moveTo>
                      <a:cubicBezTo>
                        <a:pt x="15" y="14"/>
                        <a:pt x="10" y="15"/>
                        <a:pt x="6" y="14"/>
                      </a:cubicBezTo>
                      <a:cubicBezTo>
                        <a:pt x="2" y="12"/>
                        <a:pt x="0" y="8"/>
                        <a:pt x="1" y="5"/>
                      </a:cubicBezTo>
                      <a:cubicBezTo>
                        <a:pt x="3" y="1"/>
                        <a:pt x="7" y="0"/>
                        <a:pt x="11" y="1"/>
                      </a:cubicBezTo>
                      <a:cubicBezTo>
                        <a:pt x="15" y="3"/>
                        <a:pt x="17" y="7"/>
                        <a:pt x="16" y="10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1" name="Freeform 179"/>
                <p:cNvSpPr/>
                <p:nvPr/>
              </p:nvSpPr>
              <p:spPr bwMode="auto">
                <a:xfrm>
                  <a:off x="5967" y="1359"/>
                  <a:ext cx="18" cy="17"/>
                </a:xfrm>
                <a:custGeom>
                  <a:avLst/>
                  <a:gdLst>
                    <a:gd name="T0" fmla="*/ 16 w 17"/>
                    <a:gd name="T1" fmla="*/ 11 h 16"/>
                    <a:gd name="T2" fmla="*/ 6 w 17"/>
                    <a:gd name="T3" fmla="*/ 14 h 16"/>
                    <a:gd name="T4" fmla="*/ 1 w 17"/>
                    <a:gd name="T5" fmla="*/ 5 h 16"/>
                    <a:gd name="T6" fmla="*/ 11 w 17"/>
                    <a:gd name="T7" fmla="*/ 2 h 16"/>
                    <a:gd name="T8" fmla="*/ 16 w 17"/>
                    <a:gd name="T9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6" y="11"/>
                      </a:moveTo>
                      <a:cubicBezTo>
                        <a:pt x="15" y="14"/>
                        <a:pt x="10" y="16"/>
                        <a:pt x="6" y="14"/>
                      </a:cubicBezTo>
                      <a:cubicBezTo>
                        <a:pt x="2" y="13"/>
                        <a:pt x="0" y="9"/>
                        <a:pt x="1" y="5"/>
                      </a:cubicBezTo>
                      <a:cubicBezTo>
                        <a:pt x="3" y="2"/>
                        <a:pt x="7" y="0"/>
                        <a:pt x="11" y="2"/>
                      </a:cubicBezTo>
                      <a:cubicBezTo>
                        <a:pt x="15" y="3"/>
                        <a:pt x="17" y="7"/>
                        <a:pt x="16" y="11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2" name="Freeform 180"/>
                <p:cNvSpPr/>
                <p:nvPr/>
              </p:nvSpPr>
              <p:spPr bwMode="auto">
                <a:xfrm>
                  <a:off x="5982" y="1283"/>
                  <a:ext cx="19" cy="18"/>
                </a:xfrm>
                <a:custGeom>
                  <a:avLst/>
                  <a:gdLst>
                    <a:gd name="T0" fmla="*/ 15 w 17"/>
                    <a:gd name="T1" fmla="*/ 10 h 16"/>
                    <a:gd name="T2" fmla="*/ 6 w 17"/>
                    <a:gd name="T3" fmla="*/ 14 h 16"/>
                    <a:gd name="T4" fmla="*/ 1 w 17"/>
                    <a:gd name="T5" fmla="*/ 5 h 16"/>
                    <a:gd name="T6" fmla="*/ 10 w 17"/>
                    <a:gd name="T7" fmla="*/ 1 h 16"/>
                    <a:gd name="T8" fmla="*/ 15 w 17"/>
                    <a:gd name="T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5" y="10"/>
                      </a:moveTo>
                      <a:cubicBezTo>
                        <a:pt x="14" y="14"/>
                        <a:pt x="10" y="16"/>
                        <a:pt x="6" y="14"/>
                      </a:cubicBezTo>
                      <a:cubicBezTo>
                        <a:pt x="2" y="13"/>
                        <a:pt x="0" y="9"/>
                        <a:pt x="1" y="5"/>
                      </a:cubicBezTo>
                      <a:cubicBezTo>
                        <a:pt x="2" y="2"/>
                        <a:pt x="6" y="0"/>
                        <a:pt x="10" y="1"/>
                      </a:cubicBezTo>
                      <a:cubicBezTo>
                        <a:pt x="14" y="3"/>
                        <a:pt x="17" y="7"/>
                        <a:pt x="15" y="10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3" name="Freeform 181"/>
                <p:cNvSpPr>
                  <a:spLocks noEditPoints="1"/>
                </p:cNvSpPr>
                <p:nvPr/>
              </p:nvSpPr>
              <p:spPr bwMode="auto">
                <a:xfrm>
                  <a:off x="5914" y="1250"/>
                  <a:ext cx="173" cy="153"/>
                </a:xfrm>
                <a:custGeom>
                  <a:avLst/>
                  <a:gdLst>
                    <a:gd name="T0" fmla="*/ 69 w 158"/>
                    <a:gd name="T1" fmla="*/ 90 h 139"/>
                    <a:gd name="T2" fmla="*/ 71 w 158"/>
                    <a:gd name="T3" fmla="*/ 77 h 139"/>
                    <a:gd name="T4" fmla="*/ 79 w 158"/>
                    <a:gd name="T5" fmla="*/ 86 h 139"/>
                    <a:gd name="T6" fmla="*/ 66 w 158"/>
                    <a:gd name="T7" fmla="*/ 0 h 139"/>
                    <a:gd name="T8" fmla="*/ 55 w 158"/>
                    <a:gd name="T9" fmla="*/ 45 h 139"/>
                    <a:gd name="T10" fmla="*/ 11 w 158"/>
                    <a:gd name="T11" fmla="*/ 35 h 139"/>
                    <a:gd name="T12" fmla="*/ 45 w 158"/>
                    <a:gd name="T13" fmla="*/ 49 h 139"/>
                    <a:gd name="T14" fmla="*/ 55 w 158"/>
                    <a:gd name="T15" fmla="*/ 45 h 139"/>
                    <a:gd name="T16" fmla="*/ 53 w 158"/>
                    <a:gd name="T17" fmla="*/ 59 h 139"/>
                    <a:gd name="T18" fmla="*/ 50 w 158"/>
                    <a:gd name="T19" fmla="*/ 58 h 139"/>
                    <a:gd name="T20" fmla="*/ 31 w 158"/>
                    <a:gd name="T21" fmla="*/ 70 h 139"/>
                    <a:gd name="T22" fmla="*/ 38 w 158"/>
                    <a:gd name="T23" fmla="*/ 65 h 139"/>
                    <a:gd name="T24" fmla="*/ 46 w 158"/>
                    <a:gd name="T25" fmla="*/ 74 h 139"/>
                    <a:gd name="T26" fmla="*/ 24 w 158"/>
                    <a:gd name="T27" fmla="*/ 120 h 139"/>
                    <a:gd name="T28" fmla="*/ 62 w 158"/>
                    <a:gd name="T29" fmla="*/ 93 h 139"/>
                    <a:gd name="T30" fmla="*/ 88 w 158"/>
                    <a:gd name="T31" fmla="*/ 139 h 139"/>
                    <a:gd name="T32" fmla="*/ 86 w 158"/>
                    <a:gd name="T33" fmla="*/ 119 h 139"/>
                    <a:gd name="T34" fmla="*/ 80 w 158"/>
                    <a:gd name="T35" fmla="*/ 110 h 139"/>
                    <a:gd name="T36" fmla="*/ 86 w 158"/>
                    <a:gd name="T37" fmla="*/ 88 h 139"/>
                    <a:gd name="T38" fmla="*/ 114 w 158"/>
                    <a:gd name="T39" fmla="*/ 89 h 139"/>
                    <a:gd name="T40" fmla="*/ 124 w 158"/>
                    <a:gd name="T41" fmla="*/ 82 h 139"/>
                    <a:gd name="T42" fmla="*/ 113 w 158"/>
                    <a:gd name="T43" fmla="*/ 83 h 139"/>
                    <a:gd name="T44" fmla="*/ 106 w 158"/>
                    <a:gd name="T45" fmla="*/ 89 h 139"/>
                    <a:gd name="T46" fmla="*/ 98 w 158"/>
                    <a:gd name="T47" fmla="*/ 81 h 139"/>
                    <a:gd name="T48" fmla="*/ 98 w 158"/>
                    <a:gd name="T49" fmla="*/ 79 h 139"/>
                    <a:gd name="T50" fmla="*/ 140 w 158"/>
                    <a:gd name="T51" fmla="*/ 54 h 139"/>
                    <a:gd name="T52" fmla="*/ 85 w 158"/>
                    <a:gd name="T53" fmla="*/ 71 h 139"/>
                    <a:gd name="T54" fmla="*/ 82 w 158"/>
                    <a:gd name="T55" fmla="*/ 65 h 139"/>
                    <a:gd name="T56" fmla="*/ 74 w 158"/>
                    <a:gd name="T57" fmla="*/ 56 h 139"/>
                    <a:gd name="T58" fmla="*/ 83 w 158"/>
                    <a:gd name="T59" fmla="*/ 52 h 139"/>
                    <a:gd name="T60" fmla="*/ 82 w 158"/>
                    <a:gd name="T61" fmla="*/ 33 h 139"/>
                    <a:gd name="T62" fmla="*/ 75 w 158"/>
                    <a:gd name="T63" fmla="*/ 47 h 139"/>
                    <a:gd name="T64" fmla="*/ 71 w 158"/>
                    <a:gd name="T65" fmla="*/ 45 h 139"/>
                    <a:gd name="T66" fmla="*/ 63 w 158"/>
                    <a:gd name="T67" fmla="*/ 35 h 139"/>
                    <a:gd name="T68" fmla="*/ 72 w 158"/>
                    <a:gd name="T69" fmla="*/ 31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8" h="139">
                      <a:moveTo>
                        <a:pt x="72" y="91"/>
                      </a:moveTo>
                      <a:cubicBezTo>
                        <a:pt x="71" y="91"/>
                        <a:pt x="70" y="90"/>
                        <a:pt x="69" y="90"/>
                      </a:cubicBezTo>
                      <a:cubicBezTo>
                        <a:pt x="65" y="89"/>
                        <a:pt x="63" y="84"/>
                        <a:pt x="64" y="81"/>
                      </a:cubicBezTo>
                      <a:cubicBezTo>
                        <a:pt x="65" y="78"/>
                        <a:pt x="68" y="77"/>
                        <a:pt x="71" y="77"/>
                      </a:cubicBezTo>
                      <a:cubicBezTo>
                        <a:pt x="72" y="77"/>
                        <a:pt x="73" y="77"/>
                        <a:pt x="74" y="77"/>
                      </a:cubicBezTo>
                      <a:cubicBezTo>
                        <a:pt x="78" y="79"/>
                        <a:pt x="80" y="83"/>
                        <a:pt x="79" y="86"/>
                      </a:cubicBezTo>
                      <a:cubicBezTo>
                        <a:pt x="78" y="89"/>
                        <a:pt x="75" y="91"/>
                        <a:pt x="72" y="91"/>
                      </a:cubicBezTo>
                      <a:moveTo>
                        <a:pt x="66" y="0"/>
                      </a:moveTo>
                      <a:cubicBezTo>
                        <a:pt x="66" y="0"/>
                        <a:pt x="62" y="46"/>
                        <a:pt x="55" y="46"/>
                      </a:cubicBezTo>
                      <a:cubicBezTo>
                        <a:pt x="55" y="46"/>
                        <a:pt x="55" y="46"/>
                        <a:pt x="55" y="45"/>
                      </a:cubicBezTo>
                      <a:cubicBezTo>
                        <a:pt x="49" y="43"/>
                        <a:pt x="13" y="34"/>
                        <a:pt x="9" y="34"/>
                      </a:cubicBezTo>
                      <a:cubicBezTo>
                        <a:pt x="9" y="34"/>
                        <a:pt x="9" y="35"/>
                        <a:pt x="11" y="35"/>
                      </a:cubicBezTo>
                      <a:cubicBezTo>
                        <a:pt x="19" y="38"/>
                        <a:pt x="35" y="45"/>
                        <a:pt x="45" y="51"/>
                      </a:cubicBezTo>
                      <a:cubicBezTo>
                        <a:pt x="45" y="50"/>
                        <a:pt x="45" y="50"/>
                        <a:pt x="45" y="49"/>
                      </a:cubicBezTo>
                      <a:cubicBezTo>
                        <a:pt x="46" y="47"/>
                        <a:pt x="49" y="45"/>
                        <a:pt x="52" y="45"/>
                      </a:cubicBezTo>
                      <a:cubicBezTo>
                        <a:pt x="53" y="45"/>
                        <a:pt x="54" y="45"/>
                        <a:pt x="55" y="45"/>
                      </a:cubicBezTo>
                      <a:cubicBezTo>
                        <a:pt x="59" y="47"/>
                        <a:pt x="61" y="51"/>
                        <a:pt x="60" y="55"/>
                      </a:cubicBezTo>
                      <a:cubicBezTo>
                        <a:pt x="59" y="57"/>
                        <a:pt x="56" y="59"/>
                        <a:pt x="53" y="59"/>
                      </a:cubicBezTo>
                      <a:cubicBezTo>
                        <a:pt x="52" y="59"/>
                        <a:pt x="51" y="59"/>
                        <a:pt x="50" y="58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39" y="60"/>
                        <a:pt x="0" y="64"/>
                        <a:pt x="10" y="66"/>
                      </a:cubicBezTo>
                      <a:cubicBezTo>
                        <a:pt x="14" y="67"/>
                        <a:pt x="22" y="68"/>
                        <a:pt x="31" y="70"/>
                      </a:cubicBezTo>
                      <a:cubicBezTo>
                        <a:pt x="31" y="70"/>
                        <a:pt x="32" y="69"/>
                        <a:pt x="32" y="69"/>
                      </a:cubicBezTo>
                      <a:cubicBezTo>
                        <a:pt x="33" y="66"/>
                        <a:pt x="35" y="65"/>
                        <a:pt x="38" y="65"/>
                      </a:cubicBezTo>
                      <a:cubicBezTo>
                        <a:pt x="39" y="65"/>
                        <a:pt x="40" y="65"/>
                        <a:pt x="41" y="65"/>
                      </a:cubicBezTo>
                      <a:cubicBezTo>
                        <a:pt x="45" y="67"/>
                        <a:pt x="47" y="71"/>
                        <a:pt x="46" y="74"/>
                      </a:cubicBezTo>
                      <a:cubicBezTo>
                        <a:pt x="55" y="77"/>
                        <a:pt x="60" y="79"/>
                        <a:pt x="56" y="81"/>
                      </a:cubicBezTo>
                      <a:cubicBezTo>
                        <a:pt x="47" y="85"/>
                        <a:pt x="21" y="120"/>
                        <a:pt x="24" y="120"/>
                      </a:cubicBezTo>
                      <a:cubicBezTo>
                        <a:pt x="24" y="120"/>
                        <a:pt x="25" y="119"/>
                        <a:pt x="25" y="119"/>
                      </a:cubicBezTo>
                      <a:cubicBezTo>
                        <a:pt x="32" y="115"/>
                        <a:pt x="54" y="93"/>
                        <a:pt x="62" y="93"/>
                      </a:cubicBezTo>
                      <a:cubicBezTo>
                        <a:pt x="64" y="93"/>
                        <a:pt x="65" y="94"/>
                        <a:pt x="65" y="95"/>
                      </a:cubicBezTo>
                      <a:cubicBezTo>
                        <a:pt x="70" y="102"/>
                        <a:pt x="86" y="139"/>
                        <a:pt x="88" y="139"/>
                      </a:cubicBezTo>
                      <a:cubicBezTo>
                        <a:pt x="88" y="139"/>
                        <a:pt x="88" y="139"/>
                        <a:pt x="88" y="138"/>
                      </a:cubicBezTo>
                      <a:cubicBezTo>
                        <a:pt x="88" y="135"/>
                        <a:pt x="87" y="127"/>
                        <a:pt x="86" y="119"/>
                      </a:cubicBezTo>
                      <a:cubicBezTo>
                        <a:pt x="86" y="119"/>
                        <a:pt x="85" y="119"/>
                        <a:pt x="85" y="119"/>
                      </a:cubicBezTo>
                      <a:cubicBezTo>
                        <a:pt x="81" y="117"/>
                        <a:pt x="79" y="113"/>
                        <a:pt x="80" y="110"/>
                      </a:cubicBezTo>
                      <a:cubicBezTo>
                        <a:pt x="81" y="108"/>
                        <a:pt x="83" y="106"/>
                        <a:pt x="85" y="106"/>
                      </a:cubicBezTo>
                      <a:cubicBezTo>
                        <a:pt x="84" y="96"/>
                        <a:pt x="84" y="88"/>
                        <a:pt x="86" y="88"/>
                      </a:cubicBezTo>
                      <a:cubicBezTo>
                        <a:pt x="86" y="88"/>
                        <a:pt x="86" y="88"/>
                        <a:pt x="86" y="88"/>
                      </a:cubicBezTo>
                      <a:cubicBezTo>
                        <a:pt x="88" y="89"/>
                        <a:pt x="101" y="89"/>
                        <a:pt x="114" y="89"/>
                      </a:cubicBezTo>
                      <a:cubicBezTo>
                        <a:pt x="135" y="89"/>
                        <a:pt x="158" y="88"/>
                        <a:pt x="149" y="85"/>
                      </a:cubicBezTo>
                      <a:cubicBezTo>
                        <a:pt x="144" y="83"/>
                        <a:pt x="134" y="82"/>
                        <a:pt x="124" y="82"/>
                      </a:cubicBezTo>
                      <a:cubicBezTo>
                        <a:pt x="122" y="82"/>
                        <a:pt x="120" y="82"/>
                        <a:pt x="118" y="82"/>
                      </a:cubicBezTo>
                      <a:cubicBezTo>
                        <a:pt x="116" y="83"/>
                        <a:pt x="114" y="83"/>
                        <a:pt x="113" y="83"/>
                      </a:cubicBezTo>
                      <a:cubicBezTo>
                        <a:pt x="113" y="83"/>
                        <a:pt x="113" y="84"/>
                        <a:pt x="112" y="84"/>
                      </a:cubicBezTo>
                      <a:cubicBezTo>
                        <a:pt x="111" y="87"/>
                        <a:pt x="109" y="89"/>
                        <a:pt x="106" y="89"/>
                      </a:cubicBezTo>
                      <a:cubicBezTo>
                        <a:pt x="105" y="89"/>
                        <a:pt x="104" y="89"/>
                        <a:pt x="103" y="88"/>
                      </a:cubicBezTo>
                      <a:cubicBezTo>
                        <a:pt x="100" y="87"/>
                        <a:pt x="97" y="84"/>
                        <a:pt x="98" y="81"/>
                      </a:cubicBezTo>
                      <a:cubicBezTo>
                        <a:pt x="97" y="81"/>
                        <a:pt x="97" y="80"/>
                        <a:pt x="98" y="79"/>
                      </a:cubicBezTo>
                      <a:cubicBezTo>
                        <a:pt x="98" y="79"/>
                        <a:pt x="98" y="79"/>
                        <a:pt x="98" y="79"/>
                      </a:cubicBezTo>
                      <a:cubicBezTo>
                        <a:pt x="99" y="77"/>
                        <a:pt x="101" y="75"/>
                        <a:pt x="104" y="75"/>
                      </a:cubicBezTo>
                      <a:cubicBezTo>
                        <a:pt x="117" y="67"/>
                        <a:pt x="144" y="54"/>
                        <a:pt x="140" y="54"/>
                      </a:cubicBezTo>
                      <a:cubicBezTo>
                        <a:pt x="139" y="54"/>
                        <a:pt x="139" y="54"/>
                        <a:pt x="138" y="54"/>
                      </a:cubicBezTo>
                      <a:cubicBezTo>
                        <a:pt x="127" y="56"/>
                        <a:pt x="85" y="71"/>
                        <a:pt x="85" y="71"/>
                      </a:cubicBezTo>
                      <a:cubicBezTo>
                        <a:pt x="85" y="71"/>
                        <a:pt x="84" y="69"/>
                        <a:pt x="84" y="65"/>
                      </a:cubicBezTo>
                      <a:cubicBezTo>
                        <a:pt x="83" y="65"/>
                        <a:pt x="82" y="65"/>
                        <a:pt x="82" y="65"/>
                      </a:cubicBezTo>
                      <a:cubicBezTo>
                        <a:pt x="81" y="65"/>
                        <a:pt x="80" y="65"/>
                        <a:pt x="79" y="65"/>
                      </a:cubicBezTo>
                      <a:cubicBezTo>
                        <a:pt x="75" y="63"/>
                        <a:pt x="72" y="59"/>
                        <a:pt x="74" y="56"/>
                      </a:cubicBezTo>
                      <a:cubicBezTo>
                        <a:pt x="75" y="53"/>
                        <a:pt x="77" y="51"/>
                        <a:pt x="80" y="51"/>
                      </a:cubicBezTo>
                      <a:cubicBezTo>
                        <a:pt x="81" y="51"/>
                        <a:pt x="82" y="52"/>
                        <a:pt x="83" y="52"/>
                      </a:cubicBezTo>
                      <a:cubicBezTo>
                        <a:pt x="83" y="45"/>
                        <a:pt x="83" y="37"/>
                        <a:pt x="83" y="31"/>
                      </a:cubicBezTo>
                      <a:cubicBezTo>
                        <a:pt x="83" y="32"/>
                        <a:pt x="83" y="33"/>
                        <a:pt x="82" y="33"/>
                      </a:cubicBezTo>
                      <a:cubicBezTo>
                        <a:pt x="80" y="41"/>
                        <a:pt x="77" y="48"/>
                        <a:pt x="76" y="48"/>
                      </a:cubicBezTo>
                      <a:cubicBezTo>
                        <a:pt x="75" y="48"/>
                        <a:pt x="75" y="48"/>
                        <a:pt x="75" y="47"/>
                      </a:cubicBezTo>
                      <a:cubicBezTo>
                        <a:pt x="75" y="46"/>
                        <a:pt x="75" y="45"/>
                        <a:pt x="75" y="44"/>
                      </a:cubicBezTo>
                      <a:cubicBezTo>
                        <a:pt x="73" y="44"/>
                        <a:pt x="72" y="45"/>
                        <a:pt x="71" y="45"/>
                      </a:cubicBezTo>
                      <a:cubicBezTo>
                        <a:pt x="70" y="45"/>
                        <a:pt x="69" y="44"/>
                        <a:pt x="68" y="44"/>
                      </a:cubicBezTo>
                      <a:cubicBezTo>
                        <a:pt x="64" y="43"/>
                        <a:pt x="62" y="39"/>
                        <a:pt x="63" y="35"/>
                      </a:cubicBezTo>
                      <a:cubicBezTo>
                        <a:pt x="64" y="32"/>
                        <a:pt x="66" y="31"/>
                        <a:pt x="69" y="31"/>
                      </a:cubicBezTo>
                      <a:cubicBezTo>
                        <a:pt x="70" y="31"/>
                        <a:pt x="71" y="31"/>
                        <a:pt x="72" y="31"/>
                      </a:cubicBezTo>
                      <a:cubicBezTo>
                        <a:pt x="69" y="17"/>
                        <a:pt x="66" y="0"/>
                        <a:pt x="6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4" name="Freeform 182"/>
                <p:cNvSpPr/>
                <p:nvPr/>
              </p:nvSpPr>
              <p:spPr bwMode="auto">
                <a:xfrm>
                  <a:off x="5964" y="1299"/>
                  <a:ext cx="17" cy="16"/>
                </a:xfrm>
                <a:custGeom>
                  <a:avLst/>
                  <a:gdLst>
                    <a:gd name="T0" fmla="*/ 7 w 16"/>
                    <a:gd name="T1" fmla="*/ 0 h 14"/>
                    <a:gd name="T2" fmla="*/ 0 w 16"/>
                    <a:gd name="T3" fmla="*/ 4 h 14"/>
                    <a:gd name="T4" fmla="*/ 0 w 16"/>
                    <a:gd name="T5" fmla="*/ 6 h 14"/>
                    <a:gd name="T6" fmla="*/ 5 w 16"/>
                    <a:gd name="T7" fmla="*/ 13 h 14"/>
                    <a:gd name="T8" fmla="*/ 5 w 16"/>
                    <a:gd name="T9" fmla="*/ 13 h 14"/>
                    <a:gd name="T10" fmla="*/ 5 w 16"/>
                    <a:gd name="T11" fmla="*/ 13 h 14"/>
                    <a:gd name="T12" fmla="*/ 8 w 16"/>
                    <a:gd name="T13" fmla="*/ 14 h 14"/>
                    <a:gd name="T14" fmla="*/ 15 w 16"/>
                    <a:gd name="T15" fmla="*/ 10 h 14"/>
                    <a:gd name="T16" fmla="*/ 10 w 16"/>
                    <a:gd name="T17" fmla="*/ 0 h 14"/>
                    <a:gd name="T18" fmla="*/ 7 w 16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14">
                      <a:moveTo>
                        <a:pt x="7" y="0"/>
                      </a:moveTo>
                      <a:cubicBezTo>
                        <a:pt x="4" y="0"/>
                        <a:pt x="1" y="2"/>
                        <a:pt x="0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6" y="9"/>
                        <a:pt x="10" y="12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6" y="14"/>
                        <a:pt x="7" y="14"/>
                        <a:pt x="8" y="14"/>
                      </a:cubicBezTo>
                      <a:cubicBezTo>
                        <a:pt x="11" y="14"/>
                        <a:pt x="14" y="12"/>
                        <a:pt x="15" y="10"/>
                      </a:cubicBezTo>
                      <a:cubicBezTo>
                        <a:pt x="16" y="6"/>
                        <a:pt x="14" y="2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5" name="Freeform 183"/>
                <p:cNvSpPr/>
                <p:nvPr/>
              </p:nvSpPr>
              <p:spPr bwMode="auto">
                <a:xfrm>
                  <a:off x="5948" y="1321"/>
                  <a:ext cx="18" cy="10"/>
                </a:xfrm>
                <a:custGeom>
                  <a:avLst/>
                  <a:gdLst>
                    <a:gd name="T0" fmla="*/ 7 w 16"/>
                    <a:gd name="T1" fmla="*/ 0 h 9"/>
                    <a:gd name="T2" fmla="*/ 1 w 16"/>
                    <a:gd name="T3" fmla="*/ 4 h 9"/>
                    <a:gd name="T4" fmla="*/ 0 w 16"/>
                    <a:gd name="T5" fmla="*/ 5 h 9"/>
                    <a:gd name="T6" fmla="*/ 15 w 16"/>
                    <a:gd name="T7" fmla="*/ 9 h 9"/>
                    <a:gd name="T8" fmla="*/ 10 w 16"/>
                    <a:gd name="T9" fmla="*/ 0 h 9"/>
                    <a:gd name="T10" fmla="*/ 7 w 16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9">
                      <a:moveTo>
                        <a:pt x="7" y="0"/>
                      </a:moveTo>
                      <a:cubicBezTo>
                        <a:pt x="4" y="0"/>
                        <a:pt x="2" y="1"/>
                        <a:pt x="1" y="4"/>
                      </a:cubicBezTo>
                      <a:cubicBezTo>
                        <a:pt x="1" y="4"/>
                        <a:pt x="0" y="5"/>
                        <a:pt x="0" y="5"/>
                      </a:cubicBezTo>
                      <a:cubicBezTo>
                        <a:pt x="6" y="6"/>
                        <a:pt x="11" y="8"/>
                        <a:pt x="15" y="9"/>
                      </a:cubicBezTo>
                      <a:cubicBezTo>
                        <a:pt x="16" y="6"/>
                        <a:pt x="14" y="2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6" name="Freeform 184"/>
                <p:cNvSpPr/>
                <p:nvPr/>
              </p:nvSpPr>
              <p:spPr bwMode="auto">
                <a:xfrm>
                  <a:off x="5983" y="1335"/>
                  <a:ext cx="19" cy="15"/>
                </a:xfrm>
                <a:custGeom>
                  <a:avLst/>
                  <a:gdLst>
                    <a:gd name="T0" fmla="*/ 8 w 17"/>
                    <a:gd name="T1" fmla="*/ 0 h 14"/>
                    <a:gd name="T2" fmla="*/ 1 w 17"/>
                    <a:gd name="T3" fmla="*/ 4 h 14"/>
                    <a:gd name="T4" fmla="*/ 6 w 17"/>
                    <a:gd name="T5" fmla="*/ 13 h 14"/>
                    <a:gd name="T6" fmla="*/ 9 w 17"/>
                    <a:gd name="T7" fmla="*/ 14 h 14"/>
                    <a:gd name="T8" fmla="*/ 16 w 17"/>
                    <a:gd name="T9" fmla="*/ 9 h 14"/>
                    <a:gd name="T10" fmla="*/ 11 w 17"/>
                    <a:gd name="T11" fmla="*/ 0 h 14"/>
                    <a:gd name="T12" fmla="*/ 8 w 17"/>
                    <a:gd name="T1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4">
                      <a:moveTo>
                        <a:pt x="8" y="0"/>
                      </a:moveTo>
                      <a:cubicBezTo>
                        <a:pt x="5" y="0"/>
                        <a:pt x="2" y="1"/>
                        <a:pt x="1" y="4"/>
                      </a:cubicBezTo>
                      <a:cubicBezTo>
                        <a:pt x="0" y="7"/>
                        <a:pt x="2" y="12"/>
                        <a:pt x="6" y="13"/>
                      </a:cubicBezTo>
                      <a:cubicBezTo>
                        <a:pt x="7" y="13"/>
                        <a:pt x="8" y="14"/>
                        <a:pt x="9" y="14"/>
                      </a:cubicBezTo>
                      <a:cubicBezTo>
                        <a:pt x="12" y="14"/>
                        <a:pt x="15" y="12"/>
                        <a:pt x="16" y="9"/>
                      </a:cubicBezTo>
                      <a:cubicBezTo>
                        <a:pt x="17" y="6"/>
                        <a:pt x="15" y="2"/>
                        <a:pt x="11" y="0"/>
                      </a:cubicBezTo>
                      <a:cubicBezTo>
                        <a:pt x="10" y="0"/>
                        <a:pt x="9" y="0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7" name="Freeform 185"/>
                <p:cNvSpPr/>
                <p:nvPr/>
              </p:nvSpPr>
              <p:spPr bwMode="auto">
                <a:xfrm>
                  <a:off x="5993" y="1306"/>
                  <a:ext cx="13" cy="15"/>
                </a:xfrm>
                <a:custGeom>
                  <a:avLst/>
                  <a:gdLst>
                    <a:gd name="T0" fmla="*/ 8 w 12"/>
                    <a:gd name="T1" fmla="*/ 0 h 14"/>
                    <a:gd name="T2" fmla="*/ 2 w 12"/>
                    <a:gd name="T3" fmla="*/ 5 h 14"/>
                    <a:gd name="T4" fmla="*/ 7 w 12"/>
                    <a:gd name="T5" fmla="*/ 14 h 14"/>
                    <a:gd name="T6" fmla="*/ 10 w 12"/>
                    <a:gd name="T7" fmla="*/ 14 h 14"/>
                    <a:gd name="T8" fmla="*/ 12 w 12"/>
                    <a:gd name="T9" fmla="*/ 14 h 14"/>
                    <a:gd name="T10" fmla="*/ 11 w 12"/>
                    <a:gd name="T11" fmla="*/ 1 h 14"/>
                    <a:gd name="T12" fmla="*/ 8 w 12"/>
                    <a:gd name="T1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4">
                      <a:moveTo>
                        <a:pt x="8" y="0"/>
                      </a:moveTo>
                      <a:cubicBezTo>
                        <a:pt x="5" y="0"/>
                        <a:pt x="3" y="2"/>
                        <a:pt x="2" y="5"/>
                      </a:cubicBezTo>
                      <a:cubicBezTo>
                        <a:pt x="0" y="8"/>
                        <a:pt x="3" y="12"/>
                        <a:pt x="7" y="14"/>
                      </a:cubicBezTo>
                      <a:cubicBezTo>
                        <a:pt x="8" y="14"/>
                        <a:pt x="9" y="14"/>
                        <a:pt x="10" y="14"/>
                      </a:cubicBezTo>
                      <a:cubicBezTo>
                        <a:pt x="10" y="14"/>
                        <a:pt x="11" y="14"/>
                        <a:pt x="12" y="14"/>
                      </a:cubicBezTo>
                      <a:cubicBezTo>
                        <a:pt x="12" y="10"/>
                        <a:pt x="11" y="6"/>
                        <a:pt x="11" y="1"/>
                      </a:cubicBezTo>
                      <a:cubicBezTo>
                        <a:pt x="10" y="1"/>
                        <a:pt x="9" y="0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8" name="Freeform 186"/>
                <p:cNvSpPr>
                  <a:spLocks noEditPoints="1"/>
                </p:cNvSpPr>
                <p:nvPr/>
              </p:nvSpPr>
              <p:spPr bwMode="auto">
                <a:xfrm>
                  <a:off x="6020" y="1332"/>
                  <a:ext cx="18" cy="16"/>
                </a:xfrm>
                <a:custGeom>
                  <a:avLst/>
                  <a:gdLst>
                    <a:gd name="T0" fmla="*/ 1 w 16"/>
                    <a:gd name="T1" fmla="*/ 6 h 14"/>
                    <a:gd name="T2" fmla="*/ 6 w 16"/>
                    <a:gd name="T3" fmla="*/ 13 h 14"/>
                    <a:gd name="T4" fmla="*/ 9 w 16"/>
                    <a:gd name="T5" fmla="*/ 14 h 14"/>
                    <a:gd name="T6" fmla="*/ 15 w 16"/>
                    <a:gd name="T7" fmla="*/ 9 h 14"/>
                    <a:gd name="T8" fmla="*/ 16 w 16"/>
                    <a:gd name="T9" fmla="*/ 8 h 14"/>
                    <a:gd name="T10" fmla="*/ 15 w 16"/>
                    <a:gd name="T11" fmla="*/ 8 h 14"/>
                    <a:gd name="T12" fmla="*/ 1 w 16"/>
                    <a:gd name="T13" fmla="*/ 6 h 14"/>
                    <a:gd name="T14" fmla="*/ 7 w 16"/>
                    <a:gd name="T15" fmla="*/ 0 h 14"/>
                    <a:gd name="T16" fmla="*/ 1 w 16"/>
                    <a:gd name="T17" fmla="*/ 4 h 14"/>
                    <a:gd name="T18" fmla="*/ 7 w 16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14">
                      <a:moveTo>
                        <a:pt x="1" y="6"/>
                      </a:moveTo>
                      <a:cubicBezTo>
                        <a:pt x="0" y="9"/>
                        <a:pt x="3" y="12"/>
                        <a:pt x="6" y="13"/>
                      </a:cubicBezTo>
                      <a:cubicBezTo>
                        <a:pt x="7" y="14"/>
                        <a:pt x="8" y="14"/>
                        <a:pt x="9" y="14"/>
                      </a:cubicBezTo>
                      <a:cubicBezTo>
                        <a:pt x="12" y="14"/>
                        <a:pt x="14" y="12"/>
                        <a:pt x="15" y="9"/>
                      </a:cubicBezTo>
                      <a:cubicBezTo>
                        <a:pt x="16" y="9"/>
                        <a:pt x="16" y="8"/>
                        <a:pt x="16" y="8"/>
                      </a:cubicBezTo>
                      <a:cubicBezTo>
                        <a:pt x="16" y="8"/>
                        <a:pt x="15" y="8"/>
                        <a:pt x="15" y="8"/>
                      </a:cubicBezTo>
                      <a:cubicBezTo>
                        <a:pt x="8" y="8"/>
                        <a:pt x="2" y="7"/>
                        <a:pt x="1" y="6"/>
                      </a:cubicBezTo>
                      <a:moveTo>
                        <a:pt x="7" y="0"/>
                      </a:moveTo>
                      <a:cubicBezTo>
                        <a:pt x="4" y="0"/>
                        <a:pt x="2" y="2"/>
                        <a:pt x="1" y="4"/>
                      </a:cubicBezTo>
                      <a:cubicBezTo>
                        <a:pt x="2" y="3"/>
                        <a:pt x="4" y="2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9" name="Freeform 187"/>
                <p:cNvSpPr/>
                <p:nvPr/>
              </p:nvSpPr>
              <p:spPr bwMode="auto">
                <a:xfrm>
                  <a:off x="6005" y="1271"/>
                  <a:ext cx="5" cy="13"/>
                </a:xfrm>
                <a:custGeom>
                  <a:avLst/>
                  <a:gdLst>
                    <a:gd name="T0" fmla="*/ 3 w 4"/>
                    <a:gd name="T1" fmla="*/ 0 h 12"/>
                    <a:gd name="T2" fmla="*/ 2 w 4"/>
                    <a:gd name="T3" fmla="*/ 1 h 12"/>
                    <a:gd name="T4" fmla="*/ 0 w 4"/>
                    <a:gd name="T5" fmla="*/ 12 h 12"/>
                    <a:gd name="T6" fmla="*/ 3 w 4"/>
                    <a:gd name="T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2">
                      <a:moveTo>
                        <a:pt x="3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2"/>
                        <a:pt x="0" y="7"/>
                        <a:pt x="0" y="12"/>
                      </a:cubicBezTo>
                      <a:cubicBezTo>
                        <a:pt x="2" y="6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0" name="Freeform 188"/>
                <p:cNvSpPr/>
                <p:nvPr/>
              </p:nvSpPr>
              <p:spPr bwMode="auto">
                <a:xfrm>
                  <a:off x="6001" y="1366"/>
                  <a:ext cx="7" cy="15"/>
                </a:xfrm>
                <a:custGeom>
                  <a:avLst/>
                  <a:gdLst>
                    <a:gd name="T0" fmla="*/ 6 w 7"/>
                    <a:gd name="T1" fmla="*/ 0 h 13"/>
                    <a:gd name="T2" fmla="*/ 1 w 7"/>
                    <a:gd name="T3" fmla="*/ 4 h 13"/>
                    <a:gd name="T4" fmla="*/ 6 w 7"/>
                    <a:gd name="T5" fmla="*/ 13 h 13"/>
                    <a:gd name="T6" fmla="*/ 7 w 7"/>
                    <a:gd name="T7" fmla="*/ 13 h 13"/>
                    <a:gd name="T8" fmla="*/ 6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6" y="0"/>
                      </a:moveTo>
                      <a:cubicBezTo>
                        <a:pt x="4" y="0"/>
                        <a:pt x="2" y="2"/>
                        <a:pt x="1" y="4"/>
                      </a:cubicBezTo>
                      <a:cubicBezTo>
                        <a:pt x="0" y="7"/>
                        <a:pt x="2" y="11"/>
                        <a:pt x="6" y="13"/>
                      </a:cubicBezTo>
                      <a:cubicBezTo>
                        <a:pt x="6" y="13"/>
                        <a:pt x="7" y="13"/>
                        <a:pt x="7" y="13"/>
                      </a:cubicBezTo>
                      <a:cubicBezTo>
                        <a:pt x="6" y="9"/>
                        <a:pt x="6" y="4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1" name="Freeform 189"/>
                <p:cNvSpPr/>
                <p:nvPr/>
              </p:nvSpPr>
              <p:spPr bwMode="auto">
                <a:xfrm>
                  <a:off x="5982" y="1284"/>
                  <a:ext cx="14" cy="15"/>
                </a:xfrm>
                <a:custGeom>
                  <a:avLst/>
                  <a:gdLst>
                    <a:gd name="T0" fmla="*/ 7 w 13"/>
                    <a:gd name="T1" fmla="*/ 0 h 14"/>
                    <a:gd name="T2" fmla="*/ 1 w 13"/>
                    <a:gd name="T3" fmla="*/ 4 h 14"/>
                    <a:gd name="T4" fmla="*/ 6 w 13"/>
                    <a:gd name="T5" fmla="*/ 13 h 14"/>
                    <a:gd name="T6" fmla="*/ 9 w 13"/>
                    <a:gd name="T7" fmla="*/ 14 h 14"/>
                    <a:gd name="T8" fmla="*/ 13 w 13"/>
                    <a:gd name="T9" fmla="*/ 13 h 14"/>
                    <a:gd name="T10" fmla="*/ 10 w 13"/>
                    <a:gd name="T11" fmla="*/ 0 h 14"/>
                    <a:gd name="T12" fmla="*/ 7 w 13"/>
                    <a:gd name="T1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4">
                      <a:moveTo>
                        <a:pt x="7" y="0"/>
                      </a:moveTo>
                      <a:cubicBezTo>
                        <a:pt x="4" y="0"/>
                        <a:pt x="2" y="1"/>
                        <a:pt x="1" y="4"/>
                      </a:cubicBezTo>
                      <a:cubicBezTo>
                        <a:pt x="0" y="8"/>
                        <a:pt x="2" y="12"/>
                        <a:pt x="6" y="13"/>
                      </a:cubicBezTo>
                      <a:cubicBezTo>
                        <a:pt x="7" y="13"/>
                        <a:pt x="8" y="14"/>
                        <a:pt x="9" y="14"/>
                      </a:cubicBezTo>
                      <a:cubicBezTo>
                        <a:pt x="10" y="14"/>
                        <a:pt x="11" y="13"/>
                        <a:pt x="13" y="13"/>
                      </a:cubicBezTo>
                      <a:cubicBezTo>
                        <a:pt x="12" y="10"/>
                        <a:pt x="11" y="5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2" name="Freeform 190"/>
                <p:cNvSpPr/>
                <p:nvPr/>
              </p:nvSpPr>
              <p:spPr bwMode="auto">
                <a:xfrm>
                  <a:off x="5838" y="1246"/>
                  <a:ext cx="49" cy="107"/>
                </a:xfrm>
                <a:custGeom>
                  <a:avLst/>
                  <a:gdLst>
                    <a:gd name="T0" fmla="*/ 18 w 45"/>
                    <a:gd name="T1" fmla="*/ 0 h 98"/>
                    <a:gd name="T2" fmla="*/ 10 w 45"/>
                    <a:gd name="T3" fmla="*/ 36 h 98"/>
                    <a:gd name="T4" fmla="*/ 1 w 45"/>
                    <a:gd name="T5" fmla="*/ 65 h 98"/>
                    <a:gd name="T6" fmla="*/ 18 w 45"/>
                    <a:gd name="T7" fmla="*/ 98 h 98"/>
                    <a:gd name="T8" fmla="*/ 19 w 45"/>
                    <a:gd name="T9" fmla="*/ 98 h 98"/>
                    <a:gd name="T10" fmla="*/ 27 w 45"/>
                    <a:gd name="T11" fmla="*/ 63 h 98"/>
                    <a:gd name="T12" fmla="*/ 39 w 45"/>
                    <a:gd name="T13" fmla="*/ 30 h 98"/>
                    <a:gd name="T14" fmla="*/ 20 w 45"/>
                    <a:gd name="T15" fmla="*/ 0 h 98"/>
                    <a:gd name="T16" fmla="*/ 18 w 45"/>
                    <a:gd name="T17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5" h="98">
                      <a:moveTo>
                        <a:pt x="18" y="0"/>
                      </a:moveTo>
                      <a:cubicBezTo>
                        <a:pt x="9" y="0"/>
                        <a:pt x="10" y="26"/>
                        <a:pt x="10" y="36"/>
                      </a:cubicBezTo>
                      <a:cubicBezTo>
                        <a:pt x="11" y="46"/>
                        <a:pt x="3" y="49"/>
                        <a:pt x="1" y="65"/>
                      </a:cubicBezTo>
                      <a:cubicBezTo>
                        <a:pt x="0" y="81"/>
                        <a:pt x="18" y="98"/>
                        <a:pt x="18" y="98"/>
                      </a:cubicBezTo>
                      <a:cubicBezTo>
                        <a:pt x="18" y="98"/>
                        <a:pt x="19" y="98"/>
                        <a:pt x="19" y="98"/>
                      </a:cubicBezTo>
                      <a:cubicBezTo>
                        <a:pt x="28" y="98"/>
                        <a:pt x="30" y="76"/>
                        <a:pt x="27" y="63"/>
                      </a:cubicBezTo>
                      <a:cubicBezTo>
                        <a:pt x="24" y="49"/>
                        <a:pt x="34" y="44"/>
                        <a:pt x="39" y="30"/>
                      </a:cubicBezTo>
                      <a:cubicBezTo>
                        <a:pt x="45" y="15"/>
                        <a:pt x="30" y="4"/>
                        <a:pt x="20" y="0"/>
                      </a:cubicBezTo>
                      <a:cubicBezTo>
                        <a:pt x="19" y="0"/>
                        <a:pt x="18" y="0"/>
                        <a:pt x="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3" name="Freeform 191"/>
                <p:cNvSpPr/>
                <p:nvPr/>
              </p:nvSpPr>
              <p:spPr bwMode="auto">
                <a:xfrm>
                  <a:off x="5848" y="1401"/>
                  <a:ext cx="108" cy="62"/>
                </a:xfrm>
                <a:custGeom>
                  <a:avLst/>
                  <a:gdLst>
                    <a:gd name="T0" fmla="*/ 14 w 98"/>
                    <a:gd name="T1" fmla="*/ 0 h 56"/>
                    <a:gd name="T2" fmla="*/ 10 w 98"/>
                    <a:gd name="T3" fmla="*/ 0 h 56"/>
                    <a:gd name="T4" fmla="*/ 20 w 98"/>
                    <a:gd name="T5" fmla="*/ 29 h 56"/>
                    <a:gd name="T6" fmla="*/ 54 w 98"/>
                    <a:gd name="T7" fmla="*/ 48 h 56"/>
                    <a:gd name="T8" fmla="*/ 75 w 98"/>
                    <a:gd name="T9" fmla="*/ 56 h 56"/>
                    <a:gd name="T10" fmla="*/ 87 w 98"/>
                    <a:gd name="T11" fmla="*/ 50 h 56"/>
                    <a:gd name="T12" fmla="*/ 85 w 98"/>
                    <a:gd name="T13" fmla="*/ 26 h 56"/>
                    <a:gd name="T14" fmla="*/ 80 w 98"/>
                    <a:gd name="T15" fmla="*/ 26 h 56"/>
                    <a:gd name="T16" fmla="*/ 67 w 98"/>
                    <a:gd name="T17" fmla="*/ 27 h 56"/>
                    <a:gd name="T18" fmla="*/ 54 w 98"/>
                    <a:gd name="T19" fmla="*/ 28 h 56"/>
                    <a:gd name="T20" fmla="*/ 39 w 98"/>
                    <a:gd name="T21" fmla="*/ 23 h 56"/>
                    <a:gd name="T22" fmla="*/ 14 w 98"/>
                    <a:gd name="T2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8" h="56">
                      <a:moveTo>
                        <a:pt x="14" y="0"/>
                      </a:moveTo>
                      <a:cubicBezTo>
                        <a:pt x="12" y="0"/>
                        <a:pt x="11" y="0"/>
                        <a:pt x="10" y="0"/>
                      </a:cubicBezTo>
                      <a:cubicBezTo>
                        <a:pt x="10" y="0"/>
                        <a:pt x="0" y="15"/>
                        <a:pt x="20" y="29"/>
                      </a:cubicBezTo>
                      <a:cubicBezTo>
                        <a:pt x="40" y="42"/>
                        <a:pt x="40" y="41"/>
                        <a:pt x="54" y="48"/>
                      </a:cubicBezTo>
                      <a:cubicBezTo>
                        <a:pt x="62" y="52"/>
                        <a:pt x="69" y="56"/>
                        <a:pt x="75" y="56"/>
                      </a:cubicBezTo>
                      <a:cubicBezTo>
                        <a:pt x="80" y="56"/>
                        <a:pt x="83" y="54"/>
                        <a:pt x="87" y="50"/>
                      </a:cubicBezTo>
                      <a:cubicBezTo>
                        <a:pt x="95" y="38"/>
                        <a:pt x="98" y="29"/>
                        <a:pt x="85" y="26"/>
                      </a:cubicBezTo>
                      <a:cubicBezTo>
                        <a:pt x="83" y="26"/>
                        <a:pt x="81" y="26"/>
                        <a:pt x="80" y="26"/>
                      </a:cubicBezTo>
                      <a:cubicBezTo>
                        <a:pt x="76" y="26"/>
                        <a:pt x="71" y="26"/>
                        <a:pt x="67" y="27"/>
                      </a:cubicBezTo>
                      <a:cubicBezTo>
                        <a:pt x="63" y="28"/>
                        <a:pt x="58" y="28"/>
                        <a:pt x="54" y="28"/>
                      </a:cubicBezTo>
                      <a:cubicBezTo>
                        <a:pt x="48" y="28"/>
                        <a:pt x="43" y="27"/>
                        <a:pt x="39" y="23"/>
                      </a:cubicBezTo>
                      <a:cubicBezTo>
                        <a:pt x="27" y="14"/>
                        <a:pt x="23" y="0"/>
                        <a:pt x="1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4" name="Freeform 192"/>
                <p:cNvSpPr/>
                <p:nvPr/>
              </p:nvSpPr>
              <p:spPr bwMode="auto">
                <a:xfrm>
                  <a:off x="5995" y="1416"/>
                  <a:ext cx="87" cy="66"/>
                </a:xfrm>
                <a:custGeom>
                  <a:avLst/>
                  <a:gdLst>
                    <a:gd name="T0" fmla="*/ 68 w 79"/>
                    <a:gd name="T1" fmla="*/ 0 h 60"/>
                    <a:gd name="T2" fmla="*/ 43 w 79"/>
                    <a:gd name="T3" fmla="*/ 25 h 60"/>
                    <a:gd name="T4" fmla="*/ 32 w 79"/>
                    <a:gd name="T5" fmla="*/ 43 h 60"/>
                    <a:gd name="T6" fmla="*/ 27 w 79"/>
                    <a:gd name="T7" fmla="*/ 42 h 60"/>
                    <a:gd name="T8" fmla="*/ 6 w 79"/>
                    <a:gd name="T9" fmla="*/ 31 h 60"/>
                    <a:gd name="T10" fmla="*/ 0 w 79"/>
                    <a:gd name="T11" fmla="*/ 36 h 60"/>
                    <a:gd name="T12" fmla="*/ 12 w 79"/>
                    <a:gd name="T13" fmla="*/ 60 h 60"/>
                    <a:gd name="T14" fmla="*/ 14 w 79"/>
                    <a:gd name="T15" fmla="*/ 60 h 60"/>
                    <a:gd name="T16" fmla="*/ 63 w 79"/>
                    <a:gd name="T17" fmla="*/ 40 h 60"/>
                    <a:gd name="T18" fmla="*/ 69 w 79"/>
                    <a:gd name="T19" fmla="*/ 0 h 60"/>
                    <a:gd name="T20" fmla="*/ 68 w 79"/>
                    <a:gd name="T21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9" h="60">
                      <a:moveTo>
                        <a:pt x="68" y="0"/>
                      </a:moveTo>
                      <a:cubicBezTo>
                        <a:pt x="59" y="0"/>
                        <a:pt x="47" y="15"/>
                        <a:pt x="43" y="25"/>
                      </a:cubicBezTo>
                      <a:cubicBezTo>
                        <a:pt x="40" y="34"/>
                        <a:pt x="38" y="43"/>
                        <a:pt x="32" y="43"/>
                      </a:cubicBezTo>
                      <a:cubicBezTo>
                        <a:pt x="30" y="43"/>
                        <a:pt x="29" y="42"/>
                        <a:pt x="27" y="42"/>
                      </a:cubicBezTo>
                      <a:cubicBezTo>
                        <a:pt x="19" y="39"/>
                        <a:pt x="12" y="31"/>
                        <a:pt x="6" y="31"/>
                      </a:cubicBezTo>
                      <a:cubicBezTo>
                        <a:pt x="4" y="31"/>
                        <a:pt x="2" y="32"/>
                        <a:pt x="0" y="36"/>
                      </a:cubicBezTo>
                      <a:cubicBezTo>
                        <a:pt x="0" y="36"/>
                        <a:pt x="2" y="60"/>
                        <a:pt x="12" y="60"/>
                      </a:cubicBezTo>
                      <a:cubicBezTo>
                        <a:pt x="13" y="60"/>
                        <a:pt x="13" y="60"/>
                        <a:pt x="14" y="60"/>
                      </a:cubicBezTo>
                      <a:cubicBezTo>
                        <a:pt x="26" y="56"/>
                        <a:pt x="55" y="54"/>
                        <a:pt x="63" y="40"/>
                      </a:cubicBezTo>
                      <a:cubicBezTo>
                        <a:pt x="70" y="27"/>
                        <a:pt x="79" y="1"/>
                        <a:pt x="69" y="0"/>
                      </a:cubicBezTo>
                      <a:cubicBezTo>
                        <a:pt x="69" y="0"/>
                        <a:pt x="69" y="0"/>
                        <a:pt x="6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5" name="Freeform 193"/>
                <p:cNvSpPr/>
                <p:nvPr/>
              </p:nvSpPr>
              <p:spPr bwMode="auto">
                <a:xfrm>
                  <a:off x="6085" y="1265"/>
                  <a:ext cx="63" cy="77"/>
                </a:xfrm>
                <a:custGeom>
                  <a:avLst/>
                  <a:gdLst>
                    <a:gd name="T0" fmla="*/ 16 w 57"/>
                    <a:gd name="T1" fmla="*/ 0 h 70"/>
                    <a:gd name="T2" fmla="*/ 0 w 57"/>
                    <a:gd name="T3" fmla="*/ 3 h 70"/>
                    <a:gd name="T4" fmla="*/ 20 w 57"/>
                    <a:gd name="T5" fmla="*/ 39 h 70"/>
                    <a:gd name="T6" fmla="*/ 23 w 57"/>
                    <a:gd name="T7" fmla="*/ 69 h 70"/>
                    <a:gd name="T8" fmla="*/ 27 w 57"/>
                    <a:gd name="T9" fmla="*/ 70 h 70"/>
                    <a:gd name="T10" fmla="*/ 54 w 57"/>
                    <a:gd name="T11" fmla="*/ 42 h 70"/>
                    <a:gd name="T12" fmla="*/ 36 w 57"/>
                    <a:gd name="T13" fmla="*/ 6 h 70"/>
                    <a:gd name="T14" fmla="*/ 16 w 57"/>
                    <a:gd name="T15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" h="70">
                      <a:moveTo>
                        <a:pt x="16" y="0"/>
                      </a:moveTo>
                      <a:cubicBezTo>
                        <a:pt x="7" y="0"/>
                        <a:pt x="0" y="3"/>
                        <a:pt x="0" y="3"/>
                      </a:cubicBezTo>
                      <a:cubicBezTo>
                        <a:pt x="11" y="7"/>
                        <a:pt x="23" y="26"/>
                        <a:pt x="20" y="39"/>
                      </a:cubicBezTo>
                      <a:cubicBezTo>
                        <a:pt x="17" y="53"/>
                        <a:pt x="10" y="65"/>
                        <a:pt x="23" y="69"/>
                      </a:cubicBezTo>
                      <a:cubicBezTo>
                        <a:pt x="24" y="70"/>
                        <a:pt x="26" y="70"/>
                        <a:pt x="27" y="70"/>
                      </a:cubicBezTo>
                      <a:cubicBezTo>
                        <a:pt x="39" y="70"/>
                        <a:pt x="51" y="55"/>
                        <a:pt x="54" y="42"/>
                      </a:cubicBezTo>
                      <a:cubicBezTo>
                        <a:pt x="57" y="27"/>
                        <a:pt x="52" y="19"/>
                        <a:pt x="36" y="6"/>
                      </a:cubicBezTo>
                      <a:cubicBezTo>
                        <a:pt x="30" y="1"/>
                        <a:pt x="23" y="0"/>
                        <a:pt x="1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6" name="Freeform 194"/>
                <p:cNvSpPr/>
                <p:nvPr/>
              </p:nvSpPr>
              <p:spPr bwMode="auto">
                <a:xfrm>
                  <a:off x="5956" y="1178"/>
                  <a:ext cx="90" cy="48"/>
                </a:xfrm>
                <a:custGeom>
                  <a:avLst/>
                  <a:gdLst>
                    <a:gd name="T0" fmla="*/ 35 w 82"/>
                    <a:gd name="T1" fmla="*/ 0 h 44"/>
                    <a:gd name="T2" fmla="*/ 21 w 82"/>
                    <a:gd name="T3" fmla="*/ 2 h 44"/>
                    <a:gd name="T4" fmla="*/ 1 w 82"/>
                    <a:gd name="T5" fmla="*/ 33 h 44"/>
                    <a:gd name="T6" fmla="*/ 8 w 82"/>
                    <a:gd name="T7" fmla="*/ 40 h 44"/>
                    <a:gd name="T8" fmla="*/ 38 w 82"/>
                    <a:gd name="T9" fmla="*/ 33 h 44"/>
                    <a:gd name="T10" fmla="*/ 42 w 82"/>
                    <a:gd name="T11" fmla="*/ 32 h 44"/>
                    <a:gd name="T12" fmla="*/ 69 w 82"/>
                    <a:gd name="T13" fmla="*/ 44 h 44"/>
                    <a:gd name="T14" fmla="*/ 71 w 82"/>
                    <a:gd name="T15" fmla="*/ 44 h 44"/>
                    <a:gd name="T16" fmla="*/ 67 w 82"/>
                    <a:gd name="T17" fmla="*/ 15 h 44"/>
                    <a:gd name="T18" fmla="*/ 35 w 82"/>
                    <a:gd name="T19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2" h="44">
                      <a:moveTo>
                        <a:pt x="35" y="0"/>
                      </a:moveTo>
                      <a:cubicBezTo>
                        <a:pt x="30" y="0"/>
                        <a:pt x="26" y="0"/>
                        <a:pt x="21" y="2"/>
                      </a:cubicBezTo>
                      <a:cubicBezTo>
                        <a:pt x="0" y="6"/>
                        <a:pt x="1" y="33"/>
                        <a:pt x="1" y="33"/>
                      </a:cubicBezTo>
                      <a:cubicBezTo>
                        <a:pt x="1" y="38"/>
                        <a:pt x="4" y="40"/>
                        <a:pt x="8" y="40"/>
                      </a:cubicBezTo>
                      <a:cubicBezTo>
                        <a:pt x="16" y="40"/>
                        <a:pt x="28" y="34"/>
                        <a:pt x="38" y="33"/>
                      </a:cubicBezTo>
                      <a:cubicBezTo>
                        <a:pt x="39" y="32"/>
                        <a:pt x="41" y="32"/>
                        <a:pt x="42" y="32"/>
                      </a:cubicBezTo>
                      <a:cubicBezTo>
                        <a:pt x="54" y="32"/>
                        <a:pt x="57" y="42"/>
                        <a:pt x="69" y="44"/>
                      </a:cubicBezTo>
                      <a:cubicBezTo>
                        <a:pt x="70" y="44"/>
                        <a:pt x="70" y="44"/>
                        <a:pt x="71" y="44"/>
                      </a:cubicBezTo>
                      <a:cubicBezTo>
                        <a:pt x="82" y="44"/>
                        <a:pt x="78" y="27"/>
                        <a:pt x="67" y="15"/>
                      </a:cubicBezTo>
                      <a:cubicBezTo>
                        <a:pt x="58" y="5"/>
                        <a:pt x="48" y="0"/>
                        <a:pt x="3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7" name="Freeform 195"/>
                <p:cNvSpPr/>
                <p:nvPr/>
              </p:nvSpPr>
              <p:spPr bwMode="auto">
                <a:xfrm>
                  <a:off x="600" y="1238"/>
                  <a:ext cx="1079" cy="588"/>
                </a:xfrm>
                <a:custGeom>
                  <a:avLst/>
                  <a:gdLst>
                    <a:gd name="T0" fmla="*/ 0 w 985"/>
                    <a:gd name="T1" fmla="*/ 536 h 536"/>
                    <a:gd name="T2" fmla="*/ 985 w 985"/>
                    <a:gd name="T3" fmla="*/ 0 h 536"/>
                    <a:gd name="T4" fmla="*/ 0 w 985"/>
                    <a:gd name="T5" fmla="*/ 486 h 536"/>
                    <a:gd name="T6" fmla="*/ 0 w 985"/>
                    <a:gd name="T7" fmla="*/ 536 h 5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85" h="536">
                      <a:moveTo>
                        <a:pt x="0" y="536"/>
                      </a:moveTo>
                      <a:cubicBezTo>
                        <a:pt x="0" y="536"/>
                        <a:pt x="486" y="137"/>
                        <a:pt x="985" y="0"/>
                      </a:cubicBezTo>
                      <a:cubicBezTo>
                        <a:pt x="985" y="0"/>
                        <a:pt x="598" y="112"/>
                        <a:pt x="0" y="486"/>
                      </a:cubicBezTo>
                      <a:cubicBezTo>
                        <a:pt x="0" y="536"/>
                        <a:pt x="0" y="536"/>
                        <a:pt x="0" y="536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8" name="Freeform 196"/>
                <p:cNvSpPr/>
                <p:nvPr/>
              </p:nvSpPr>
              <p:spPr bwMode="auto">
                <a:xfrm>
                  <a:off x="1898" y="1361"/>
                  <a:ext cx="205" cy="1122"/>
                </a:xfrm>
                <a:custGeom>
                  <a:avLst/>
                  <a:gdLst>
                    <a:gd name="T0" fmla="*/ 37 w 187"/>
                    <a:gd name="T1" fmla="*/ 1010 h 1023"/>
                    <a:gd name="T2" fmla="*/ 187 w 187"/>
                    <a:gd name="T3" fmla="*/ 0 h 1023"/>
                    <a:gd name="T4" fmla="*/ 0 w 187"/>
                    <a:gd name="T5" fmla="*/ 1023 h 1023"/>
                    <a:gd name="T6" fmla="*/ 37 w 187"/>
                    <a:gd name="T7" fmla="*/ 1010 h 10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7" h="1023">
                      <a:moveTo>
                        <a:pt x="37" y="1010"/>
                      </a:moveTo>
                      <a:cubicBezTo>
                        <a:pt x="37" y="1010"/>
                        <a:pt x="137" y="249"/>
                        <a:pt x="187" y="0"/>
                      </a:cubicBezTo>
                      <a:cubicBezTo>
                        <a:pt x="0" y="1023"/>
                        <a:pt x="0" y="1023"/>
                        <a:pt x="0" y="1023"/>
                      </a:cubicBezTo>
                      <a:cubicBezTo>
                        <a:pt x="37" y="1010"/>
                        <a:pt x="37" y="1010"/>
                        <a:pt x="37" y="1010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9" name="Freeform 197"/>
                <p:cNvSpPr/>
                <p:nvPr/>
              </p:nvSpPr>
              <p:spPr bwMode="auto">
                <a:xfrm>
                  <a:off x="1966" y="1593"/>
                  <a:ext cx="465" cy="575"/>
                </a:xfrm>
                <a:custGeom>
                  <a:avLst/>
                  <a:gdLst>
                    <a:gd name="T0" fmla="*/ 28 w 465"/>
                    <a:gd name="T1" fmla="*/ 507 h 575"/>
                    <a:gd name="T2" fmla="*/ 465 w 465"/>
                    <a:gd name="T3" fmla="*/ 0 h 575"/>
                    <a:gd name="T4" fmla="*/ 0 w 465"/>
                    <a:gd name="T5" fmla="*/ 575 h 575"/>
                    <a:gd name="T6" fmla="*/ 28 w 465"/>
                    <a:gd name="T7" fmla="*/ 507 h 5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5" h="575">
                      <a:moveTo>
                        <a:pt x="28" y="507"/>
                      </a:moveTo>
                      <a:lnTo>
                        <a:pt x="465" y="0"/>
                      </a:lnTo>
                      <a:lnTo>
                        <a:pt x="0" y="575"/>
                      </a:lnTo>
                      <a:lnTo>
                        <a:pt x="28" y="507"/>
                      </a:lnTo>
                      <a:close/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0" name="Freeform 198"/>
                <p:cNvSpPr/>
                <p:nvPr/>
              </p:nvSpPr>
              <p:spPr bwMode="auto">
                <a:xfrm>
                  <a:off x="1966" y="1593"/>
                  <a:ext cx="465" cy="575"/>
                </a:xfrm>
                <a:custGeom>
                  <a:avLst/>
                  <a:gdLst>
                    <a:gd name="T0" fmla="*/ 28 w 465"/>
                    <a:gd name="T1" fmla="*/ 507 h 575"/>
                    <a:gd name="T2" fmla="*/ 465 w 465"/>
                    <a:gd name="T3" fmla="*/ 0 h 575"/>
                    <a:gd name="T4" fmla="*/ 0 w 465"/>
                    <a:gd name="T5" fmla="*/ 575 h 575"/>
                    <a:gd name="T6" fmla="*/ 28 w 465"/>
                    <a:gd name="T7" fmla="*/ 507 h 5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5" h="575">
                      <a:moveTo>
                        <a:pt x="28" y="507"/>
                      </a:moveTo>
                      <a:lnTo>
                        <a:pt x="465" y="0"/>
                      </a:lnTo>
                      <a:lnTo>
                        <a:pt x="0" y="575"/>
                      </a:lnTo>
                      <a:lnTo>
                        <a:pt x="28" y="50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1" name="Freeform 199"/>
                <p:cNvSpPr/>
                <p:nvPr/>
              </p:nvSpPr>
              <p:spPr bwMode="auto">
                <a:xfrm>
                  <a:off x="1848" y="1278"/>
                  <a:ext cx="161" cy="685"/>
                </a:xfrm>
                <a:custGeom>
                  <a:avLst/>
                  <a:gdLst>
                    <a:gd name="T0" fmla="*/ 159 w 161"/>
                    <a:gd name="T1" fmla="*/ 685 h 685"/>
                    <a:gd name="T2" fmla="*/ 161 w 161"/>
                    <a:gd name="T3" fmla="*/ 631 h 685"/>
                    <a:gd name="T4" fmla="*/ 0 w 161"/>
                    <a:gd name="T5" fmla="*/ 0 h 685"/>
                    <a:gd name="T6" fmla="*/ 159 w 161"/>
                    <a:gd name="T7" fmla="*/ 685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1" h="685">
                      <a:moveTo>
                        <a:pt x="159" y="685"/>
                      </a:moveTo>
                      <a:lnTo>
                        <a:pt x="161" y="631"/>
                      </a:lnTo>
                      <a:lnTo>
                        <a:pt x="0" y="0"/>
                      </a:lnTo>
                      <a:lnTo>
                        <a:pt x="159" y="685"/>
                      </a:lnTo>
                      <a:close/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2" name="Freeform 200"/>
                <p:cNvSpPr/>
                <p:nvPr/>
              </p:nvSpPr>
              <p:spPr bwMode="auto">
                <a:xfrm>
                  <a:off x="1639" y="1716"/>
                  <a:ext cx="287" cy="685"/>
                </a:xfrm>
                <a:custGeom>
                  <a:avLst/>
                  <a:gdLst>
                    <a:gd name="T0" fmla="*/ 287 w 287"/>
                    <a:gd name="T1" fmla="*/ 603 h 685"/>
                    <a:gd name="T2" fmla="*/ 0 w 287"/>
                    <a:gd name="T3" fmla="*/ 0 h 685"/>
                    <a:gd name="T4" fmla="*/ 287 w 287"/>
                    <a:gd name="T5" fmla="*/ 685 h 685"/>
                    <a:gd name="T6" fmla="*/ 287 w 287"/>
                    <a:gd name="T7" fmla="*/ 60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7" h="685">
                      <a:moveTo>
                        <a:pt x="287" y="603"/>
                      </a:moveTo>
                      <a:lnTo>
                        <a:pt x="0" y="0"/>
                      </a:lnTo>
                      <a:lnTo>
                        <a:pt x="287" y="685"/>
                      </a:lnTo>
                      <a:lnTo>
                        <a:pt x="287" y="603"/>
                      </a:lnTo>
                      <a:close/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3" name="Freeform 201"/>
                <p:cNvSpPr/>
                <p:nvPr/>
              </p:nvSpPr>
              <p:spPr bwMode="auto">
                <a:xfrm>
                  <a:off x="422" y="1101"/>
                  <a:ext cx="96" cy="1012"/>
                </a:xfrm>
                <a:custGeom>
                  <a:avLst/>
                  <a:gdLst>
                    <a:gd name="T0" fmla="*/ 0 w 88"/>
                    <a:gd name="T1" fmla="*/ 923 h 923"/>
                    <a:gd name="T2" fmla="*/ 50 w 88"/>
                    <a:gd name="T3" fmla="*/ 861 h 923"/>
                    <a:gd name="T4" fmla="*/ 38 w 88"/>
                    <a:gd name="T5" fmla="*/ 0 h 923"/>
                    <a:gd name="T6" fmla="*/ 0 w 88"/>
                    <a:gd name="T7" fmla="*/ 923 h 9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8" h="923">
                      <a:moveTo>
                        <a:pt x="0" y="923"/>
                      </a:moveTo>
                      <a:cubicBezTo>
                        <a:pt x="50" y="861"/>
                        <a:pt x="50" y="861"/>
                        <a:pt x="50" y="861"/>
                      </a:cubicBezTo>
                      <a:cubicBezTo>
                        <a:pt x="50" y="861"/>
                        <a:pt x="88" y="299"/>
                        <a:pt x="38" y="0"/>
                      </a:cubicBezTo>
                      <a:cubicBezTo>
                        <a:pt x="38" y="0"/>
                        <a:pt x="63" y="649"/>
                        <a:pt x="0" y="923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4" name="Freeform 202"/>
                <p:cNvSpPr/>
                <p:nvPr/>
              </p:nvSpPr>
              <p:spPr bwMode="auto">
                <a:xfrm>
                  <a:off x="3366" y="1237"/>
                  <a:ext cx="206" cy="229"/>
                </a:xfrm>
                <a:custGeom>
                  <a:avLst/>
                  <a:gdLst>
                    <a:gd name="T0" fmla="*/ 39 w 188"/>
                    <a:gd name="T1" fmla="*/ 24 h 209"/>
                    <a:gd name="T2" fmla="*/ 8 w 188"/>
                    <a:gd name="T3" fmla="*/ 15 h 209"/>
                    <a:gd name="T4" fmla="*/ 0 w 188"/>
                    <a:gd name="T5" fmla="*/ 75 h 209"/>
                    <a:gd name="T6" fmla="*/ 149 w 188"/>
                    <a:gd name="T7" fmla="*/ 207 h 209"/>
                    <a:gd name="T8" fmla="*/ 188 w 188"/>
                    <a:gd name="T9" fmla="*/ 187 h 209"/>
                    <a:gd name="T10" fmla="*/ 164 w 188"/>
                    <a:gd name="T11" fmla="*/ 167 h 209"/>
                    <a:gd name="T12" fmla="*/ 163 w 188"/>
                    <a:gd name="T13" fmla="*/ 56 h 209"/>
                    <a:gd name="T14" fmla="*/ 114 w 188"/>
                    <a:gd name="T15" fmla="*/ 49 h 209"/>
                    <a:gd name="T16" fmla="*/ 39 w 188"/>
                    <a:gd name="T17" fmla="*/ 24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8" h="209">
                      <a:moveTo>
                        <a:pt x="39" y="24"/>
                      </a:moveTo>
                      <a:cubicBezTo>
                        <a:pt x="39" y="24"/>
                        <a:pt x="14" y="0"/>
                        <a:pt x="8" y="15"/>
                      </a:cubicBezTo>
                      <a:cubicBezTo>
                        <a:pt x="3" y="30"/>
                        <a:pt x="0" y="75"/>
                        <a:pt x="0" y="75"/>
                      </a:cubicBezTo>
                      <a:cubicBezTo>
                        <a:pt x="0" y="75"/>
                        <a:pt x="132" y="209"/>
                        <a:pt x="149" y="207"/>
                      </a:cubicBezTo>
                      <a:cubicBezTo>
                        <a:pt x="167" y="205"/>
                        <a:pt x="188" y="187"/>
                        <a:pt x="188" y="187"/>
                      </a:cubicBezTo>
                      <a:cubicBezTo>
                        <a:pt x="164" y="167"/>
                        <a:pt x="164" y="167"/>
                        <a:pt x="164" y="167"/>
                      </a:cubicBezTo>
                      <a:cubicBezTo>
                        <a:pt x="164" y="167"/>
                        <a:pt x="178" y="62"/>
                        <a:pt x="163" y="56"/>
                      </a:cubicBezTo>
                      <a:cubicBezTo>
                        <a:pt x="148" y="50"/>
                        <a:pt x="114" y="49"/>
                        <a:pt x="114" y="49"/>
                      </a:cubicBezTo>
                      <a:cubicBezTo>
                        <a:pt x="39" y="24"/>
                        <a:pt x="39" y="24"/>
                        <a:pt x="39" y="24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5" name="Freeform 203"/>
                <p:cNvSpPr/>
                <p:nvPr/>
              </p:nvSpPr>
              <p:spPr bwMode="auto">
                <a:xfrm>
                  <a:off x="3173" y="1146"/>
                  <a:ext cx="516" cy="487"/>
                </a:xfrm>
                <a:custGeom>
                  <a:avLst/>
                  <a:gdLst>
                    <a:gd name="T0" fmla="*/ 118 w 471"/>
                    <a:gd name="T1" fmla="*/ 252 h 444"/>
                    <a:gd name="T2" fmla="*/ 28 w 471"/>
                    <a:gd name="T3" fmla="*/ 168 h 444"/>
                    <a:gd name="T4" fmla="*/ 55 w 471"/>
                    <a:gd name="T5" fmla="*/ 95 h 444"/>
                    <a:gd name="T6" fmla="*/ 199 w 471"/>
                    <a:gd name="T7" fmla="*/ 149 h 444"/>
                    <a:gd name="T8" fmla="*/ 203 w 471"/>
                    <a:gd name="T9" fmla="*/ 117 h 444"/>
                    <a:gd name="T10" fmla="*/ 251 w 471"/>
                    <a:gd name="T11" fmla="*/ 2 h 444"/>
                    <a:gd name="T12" fmla="*/ 276 w 471"/>
                    <a:gd name="T13" fmla="*/ 172 h 444"/>
                    <a:gd name="T14" fmla="*/ 383 w 471"/>
                    <a:gd name="T15" fmla="*/ 113 h 444"/>
                    <a:gd name="T16" fmla="*/ 466 w 471"/>
                    <a:gd name="T17" fmla="*/ 201 h 444"/>
                    <a:gd name="T18" fmla="*/ 298 w 471"/>
                    <a:gd name="T19" fmla="*/ 249 h 444"/>
                    <a:gd name="T20" fmla="*/ 368 w 471"/>
                    <a:gd name="T21" fmla="*/ 306 h 444"/>
                    <a:gd name="T22" fmla="*/ 310 w 471"/>
                    <a:gd name="T23" fmla="*/ 414 h 444"/>
                    <a:gd name="T24" fmla="*/ 241 w 471"/>
                    <a:gd name="T25" fmla="*/ 403 h 444"/>
                    <a:gd name="T26" fmla="*/ 223 w 471"/>
                    <a:gd name="T27" fmla="*/ 306 h 444"/>
                    <a:gd name="T28" fmla="*/ 194 w 471"/>
                    <a:gd name="T29" fmla="*/ 391 h 444"/>
                    <a:gd name="T30" fmla="*/ 84 w 471"/>
                    <a:gd name="T31" fmla="*/ 353 h 444"/>
                    <a:gd name="T32" fmla="*/ 118 w 471"/>
                    <a:gd name="T33" fmla="*/ 252 h 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1" h="444">
                      <a:moveTo>
                        <a:pt x="118" y="252"/>
                      </a:moveTo>
                      <a:cubicBezTo>
                        <a:pt x="118" y="252"/>
                        <a:pt x="0" y="251"/>
                        <a:pt x="28" y="168"/>
                      </a:cubicBezTo>
                      <a:cubicBezTo>
                        <a:pt x="28" y="168"/>
                        <a:pt x="3" y="113"/>
                        <a:pt x="55" y="95"/>
                      </a:cubicBezTo>
                      <a:cubicBezTo>
                        <a:pt x="107" y="78"/>
                        <a:pt x="180" y="133"/>
                        <a:pt x="199" y="149"/>
                      </a:cubicBezTo>
                      <a:cubicBezTo>
                        <a:pt x="219" y="165"/>
                        <a:pt x="208" y="124"/>
                        <a:pt x="203" y="117"/>
                      </a:cubicBezTo>
                      <a:cubicBezTo>
                        <a:pt x="197" y="109"/>
                        <a:pt x="172" y="0"/>
                        <a:pt x="251" y="2"/>
                      </a:cubicBezTo>
                      <a:cubicBezTo>
                        <a:pt x="330" y="3"/>
                        <a:pt x="345" y="54"/>
                        <a:pt x="276" y="172"/>
                      </a:cubicBezTo>
                      <a:cubicBezTo>
                        <a:pt x="276" y="172"/>
                        <a:pt x="341" y="111"/>
                        <a:pt x="383" y="113"/>
                      </a:cubicBezTo>
                      <a:cubicBezTo>
                        <a:pt x="425" y="114"/>
                        <a:pt x="471" y="134"/>
                        <a:pt x="466" y="201"/>
                      </a:cubicBezTo>
                      <a:cubicBezTo>
                        <a:pt x="461" y="267"/>
                        <a:pt x="298" y="249"/>
                        <a:pt x="298" y="249"/>
                      </a:cubicBezTo>
                      <a:cubicBezTo>
                        <a:pt x="298" y="249"/>
                        <a:pt x="350" y="285"/>
                        <a:pt x="368" y="306"/>
                      </a:cubicBezTo>
                      <a:cubicBezTo>
                        <a:pt x="385" y="326"/>
                        <a:pt x="375" y="385"/>
                        <a:pt x="310" y="414"/>
                      </a:cubicBezTo>
                      <a:cubicBezTo>
                        <a:pt x="245" y="444"/>
                        <a:pt x="248" y="422"/>
                        <a:pt x="241" y="403"/>
                      </a:cubicBezTo>
                      <a:cubicBezTo>
                        <a:pt x="234" y="383"/>
                        <a:pt x="228" y="299"/>
                        <a:pt x="223" y="306"/>
                      </a:cubicBezTo>
                      <a:cubicBezTo>
                        <a:pt x="218" y="312"/>
                        <a:pt x="231" y="368"/>
                        <a:pt x="194" y="391"/>
                      </a:cubicBezTo>
                      <a:cubicBezTo>
                        <a:pt x="157" y="414"/>
                        <a:pt x="114" y="387"/>
                        <a:pt x="84" y="353"/>
                      </a:cubicBezTo>
                      <a:cubicBezTo>
                        <a:pt x="54" y="319"/>
                        <a:pt x="68" y="273"/>
                        <a:pt x="118" y="25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6" name="Freeform 204"/>
                <p:cNvSpPr/>
                <p:nvPr/>
              </p:nvSpPr>
              <p:spPr bwMode="auto">
                <a:xfrm>
                  <a:off x="3364" y="1385"/>
                  <a:ext cx="55" cy="18"/>
                </a:xfrm>
                <a:custGeom>
                  <a:avLst/>
                  <a:gdLst>
                    <a:gd name="T0" fmla="*/ 0 w 50"/>
                    <a:gd name="T1" fmla="*/ 13 h 16"/>
                    <a:gd name="T2" fmla="*/ 42 w 50"/>
                    <a:gd name="T3" fmla="*/ 8 h 16"/>
                    <a:gd name="T4" fmla="*/ 0 w 50"/>
                    <a:gd name="T5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0" h="16">
                      <a:moveTo>
                        <a:pt x="0" y="13"/>
                      </a:moveTo>
                      <a:cubicBezTo>
                        <a:pt x="0" y="13"/>
                        <a:pt x="50" y="0"/>
                        <a:pt x="42" y="8"/>
                      </a:cubicBezTo>
                      <a:cubicBezTo>
                        <a:pt x="33" y="16"/>
                        <a:pt x="0" y="13"/>
                        <a:pt x="0" y="1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7" name="Freeform 205"/>
                <p:cNvSpPr/>
                <p:nvPr/>
              </p:nvSpPr>
              <p:spPr bwMode="auto">
                <a:xfrm>
                  <a:off x="3414" y="1408"/>
                  <a:ext cx="15" cy="45"/>
                </a:xfrm>
                <a:custGeom>
                  <a:avLst/>
                  <a:gdLst>
                    <a:gd name="T0" fmla="*/ 4 w 13"/>
                    <a:gd name="T1" fmla="*/ 41 h 41"/>
                    <a:gd name="T2" fmla="*/ 6 w 13"/>
                    <a:gd name="T3" fmla="*/ 5 h 41"/>
                    <a:gd name="T4" fmla="*/ 4 w 13"/>
                    <a:gd name="T5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1">
                      <a:moveTo>
                        <a:pt x="4" y="41"/>
                      </a:moveTo>
                      <a:cubicBezTo>
                        <a:pt x="4" y="41"/>
                        <a:pt x="0" y="0"/>
                        <a:pt x="6" y="5"/>
                      </a:cubicBezTo>
                      <a:cubicBezTo>
                        <a:pt x="13" y="11"/>
                        <a:pt x="7" y="34"/>
                        <a:pt x="4" y="41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8" name="Freeform 206"/>
                <p:cNvSpPr/>
                <p:nvPr/>
              </p:nvSpPr>
              <p:spPr bwMode="auto">
                <a:xfrm>
                  <a:off x="3407" y="1331"/>
                  <a:ext cx="25" cy="24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20 h 22"/>
                    <a:gd name="T4" fmla="*/ 2 w 23"/>
                    <a:gd name="T5" fmla="*/ 7 h 22"/>
                    <a:gd name="T6" fmla="*/ 15 w 23"/>
                    <a:gd name="T7" fmla="*/ 2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20" y="20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9" name="Freeform 207"/>
                <p:cNvSpPr/>
                <p:nvPr/>
              </p:nvSpPr>
              <p:spPr bwMode="auto">
                <a:xfrm>
                  <a:off x="3386" y="1361"/>
                  <a:ext cx="26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20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0" name="Freeform 208"/>
                <p:cNvSpPr/>
                <p:nvPr/>
              </p:nvSpPr>
              <p:spPr bwMode="auto">
                <a:xfrm>
                  <a:off x="3435" y="1380"/>
                  <a:ext cx="25" cy="24"/>
                </a:xfrm>
                <a:custGeom>
                  <a:avLst/>
                  <a:gdLst>
                    <a:gd name="T0" fmla="*/ 22 w 23"/>
                    <a:gd name="T1" fmla="*/ 14 h 22"/>
                    <a:gd name="T2" fmla="*/ 8 w 23"/>
                    <a:gd name="T3" fmla="*/ 19 h 22"/>
                    <a:gd name="T4" fmla="*/ 2 w 23"/>
                    <a:gd name="T5" fmla="*/ 7 h 22"/>
                    <a:gd name="T6" fmla="*/ 15 w 23"/>
                    <a:gd name="T7" fmla="*/ 2 h 22"/>
                    <a:gd name="T8" fmla="*/ 22 w 23"/>
                    <a:gd name="T9" fmla="*/ 1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2" y="14"/>
                      </a:moveTo>
                      <a:cubicBezTo>
                        <a:pt x="20" y="19"/>
                        <a:pt x="14" y="22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19" name="Group 410"/>
              <p:cNvGrpSpPr/>
              <p:nvPr/>
            </p:nvGrpSpPr>
            <p:grpSpPr bwMode="auto">
              <a:xfrm>
                <a:off x="3459163" y="1851026"/>
                <a:ext cx="7966075" cy="3103563"/>
                <a:chOff x="2179" y="1166"/>
                <a:chExt cx="5018" cy="1955"/>
              </a:xfrm>
            </p:grpSpPr>
            <p:sp>
              <p:nvSpPr>
                <p:cNvPr id="1491" name="Freeform 210"/>
                <p:cNvSpPr/>
                <p:nvPr/>
              </p:nvSpPr>
              <p:spPr bwMode="auto">
                <a:xfrm>
                  <a:off x="3450" y="1341"/>
                  <a:ext cx="25" cy="24"/>
                </a:xfrm>
                <a:custGeom>
                  <a:avLst/>
                  <a:gdLst>
                    <a:gd name="T0" fmla="*/ 22 w 23"/>
                    <a:gd name="T1" fmla="*/ 15 h 22"/>
                    <a:gd name="T2" fmla="*/ 8 w 23"/>
                    <a:gd name="T3" fmla="*/ 20 h 22"/>
                    <a:gd name="T4" fmla="*/ 2 w 23"/>
                    <a:gd name="T5" fmla="*/ 7 h 22"/>
                    <a:gd name="T6" fmla="*/ 15 w 23"/>
                    <a:gd name="T7" fmla="*/ 2 h 22"/>
                    <a:gd name="T8" fmla="*/ 22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2" y="15"/>
                      </a:moveTo>
                      <a:cubicBezTo>
                        <a:pt x="20" y="19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2" name="Freeform 211"/>
                <p:cNvSpPr/>
                <p:nvPr/>
              </p:nvSpPr>
              <p:spPr bwMode="auto">
                <a:xfrm>
                  <a:off x="3486" y="1376"/>
                  <a:ext cx="26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20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10" y="0"/>
                        <a:pt x="15" y="2"/>
                      </a:cubicBezTo>
                      <a:cubicBezTo>
                        <a:pt x="21" y="5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3" name="Freeform 212"/>
                <p:cNvSpPr/>
                <p:nvPr/>
              </p:nvSpPr>
              <p:spPr bwMode="auto">
                <a:xfrm>
                  <a:off x="3459" y="1422"/>
                  <a:ext cx="27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20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10" y="0"/>
                        <a:pt x="15" y="2"/>
                      </a:cubicBezTo>
                      <a:cubicBezTo>
                        <a:pt x="21" y="5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4" name="Freeform 213"/>
                <p:cNvSpPr/>
                <p:nvPr/>
              </p:nvSpPr>
              <p:spPr bwMode="auto">
                <a:xfrm>
                  <a:off x="3413" y="1415"/>
                  <a:ext cx="26" cy="24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20 h 22"/>
                    <a:gd name="T4" fmla="*/ 1 w 23"/>
                    <a:gd name="T5" fmla="*/ 7 h 22"/>
                    <a:gd name="T6" fmla="*/ 15 w 23"/>
                    <a:gd name="T7" fmla="*/ 2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19" y="19"/>
                        <a:pt x="14" y="22"/>
                        <a:pt x="8" y="20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5" name="Freeform 214"/>
                <p:cNvSpPr/>
                <p:nvPr/>
              </p:nvSpPr>
              <p:spPr bwMode="auto">
                <a:xfrm>
                  <a:off x="3433" y="1310"/>
                  <a:ext cx="25" cy="23"/>
                </a:xfrm>
                <a:custGeom>
                  <a:avLst/>
                  <a:gdLst>
                    <a:gd name="T0" fmla="*/ 22 w 23"/>
                    <a:gd name="T1" fmla="*/ 14 h 21"/>
                    <a:gd name="T2" fmla="*/ 9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2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6" name="Freeform 215"/>
                <p:cNvSpPr>
                  <a:spLocks noEditPoints="1"/>
                </p:cNvSpPr>
                <p:nvPr/>
              </p:nvSpPr>
              <p:spPr bwMode="auto">
                <a:xfrm>
                  <a:off x="3341" y="1265"/>
                  <a:ext cx="238" cy="210"/>
                </a:xfrm>
                <a:custGeom>
                  <a:avLst/>
                  <a:gdLst>
                    <a:gd name="T0" fmla="*/ 94 w 217"/>
                    <a:gd name="T1" fmla="*/ 123 h 191"/>
                    <a:gd name="T2" fmla="*/ 97 w 217"/>
                    <a:gd name="T3" fmla="*/ 105 h 191"/>
                    <a:gd name="T4" fmla="*/ 108 w 217"/>
                    <a:gd name="T5" fmla="*/ 118 h 191"/>
                    <a:gd name="T6" fmla="*/ 90 w 217"/>
                    <a:gd name="T7" fmla="*/ 0 h 191"/>
                    <a:gd name="T8" fmla="*/ 75 w 217"/>
                    <a:gd name="T9" fmla="*/ 62 h 191"/>
                    <a:gd name="T10" fmla="*/ 15 w 217"/>
                    <a:gd name="T11" fmla="*/ 48 h 191"/>
                    <a:gd name="T12" fmla="*/ 62 w 217"/>
                    <a:gd name="T13" fmla="*/ 67 h 191"/>
                    <a:gd name="T14" fmla="*/ 75 w 217"/>
                    <a:gd name="T15" fmla="*/ 62 h 191"/>
                    <a:gd name="T16" fmla="*/ 72 w 217"/>
                    <a:gd name="T17" fmla="*/ 80 h 191"/>
                    <a:gd name="T18" fmla="*/ 68 w 217"/>
                    <a:gd name="T19" fmla="*/ 80 h 191"/>
                    <a:gd name="T20" fmla="*/ 43 w 217"/>
                    <a:gd name="T21" fmla="*/ 96 h 191"/>
                    <a:gd name="T22" fmla="*/ 52 w 217"/>
                    <a:gd name="T23" fmla="*/ 89 h 191"/>
                    <a:gd name="T24" fmla="*/ 63 w 217"/>
                    <a:gd name="T25" fmla="*/ 101 h 191"/>
                    <a:gd name="T26" fmla="*/ 33 w 217"/>
                    <a:gd name="T27" fmla="*/ 164 h 191"/>
                    <a:gd name="T28" fmla="*/ 85 w 217"/>
                    <a:gd name="T29" fmla="*/ 128 h 191"/>
                    <a:gd name="T30" fmla="*/ 120 w 217"/>
                    <a:gd name="T31" fmla="*/ 191 h 191"/>
                    <a:gd name="T32" fmla="*/ 117 w 217"/>
                    <a:gd name="T33" fmla="*/ 163 h 191"/>
                    <a:gd name="T34" fmla="*/ 110 w 217"/>
                    <a:gd name="T35" fmla="*/ 150 h 191"/>
                    <a:gd name="T36" fmla="*/ 118 w 217"/>
                    <a:gd name="T37" fmla="*/ 121 h 191"/>
                    <a:gd name="T38" fmla="*/ 156 w 217"/>
                    <a:gd name="T39" fmla="*/ 123 h 191"/>
                    <a:gd name="T40" fmla="*/ 170 w 217"/>
                    <a:gd name="T41" fmla="*/ 113 h 191"/>
                    <a:gd name="T42" fmla="*/ 154 w 217"/>
                    <a:gd name="T43" fmla="*/ 113 h 191"/>
                    <a:gd name="T44" fmla="*/ 145 w 217"/>
                    <a:gd name="T45" fmla="*/ 122 h 191"/>
                    <a:gd name="T46" fmla="*/ 134 w 217"/>
                    <a:gd name="T47" fmla="*/ 111 h 191"/>
                    <a:gd name="T48" fmla="*/ 134 w 217"/>
                    <a:gd name="T49" fmla="*/ 108 h 191"/>
                    <a:gd name="T50" fmla="*/ 191 w 217"/>
                    <a:gd name="T51" fmla="*/ 74 h 191"/>
                    <a:gd name="T52" fmla="*/ 116 w 217"/>
                    <a:gd name="T53" fmla="*/ 97 h 191"/>
                    <a:gd name="T54" fmla="*/ 112 w 217"/>
                    <a:gd name="T55" fmla="*/ 89 h 191"/>
                    <a:gd name="T56" fmla="*/ 101 w 217"/>
                    <a:gd name="T57" fmla="*/ 76 h 191"/>
                    <a:gd name="T58" fmla="*/ 114 w 217"/>
                    <a:gd name="T59" fmla="*/ 71 h 191"/>
                    <a:gd name="T60" fmla="*/ 112 w 217"/>
                    <a:gd name="T61" fmla="*/ 46 h 191"/>
                    <a:gd name="T62" fmla="*/ 102 w 217"/>
                    <a:gd name="T63" fmla="*/ 64 h 191"/>
                    <a:gd name="T64" fmla="*/ 97 w 217"/>
                    <a:gd name="T65" fmla="*/ 61 h 191"/>
                    <a:gd name="T66" fmla="*/ 86 w 217"/>
                    <a:gd name="T67" fmla="*/ 48 h 191"/>
                    <a:gd name="T68" fmla="*/ 99 w 217"/>
                    <a:gd name="T69" fmla="*/ 43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7" h="191">
                      <a:moveTo>
                        <a:pt x="99" y="124"/>
                      </a:moveTo>
                      <a:cubicBezTo>
                        <a:pt x="97" y="124"/>
                        <a:pt x="96" y="124"/>
                        <a:pt x="94" y="123"/>
                      </a:cubicBezTo>
                      <a:cubicBezTo>
                        <a:pt x="89" y="121"/>
                        <a:pt x="86" y="116"/>
                        <a:pt x="88" y="111"/>
                      </a:cubicBezTo>
                      <a:cubicBezTo>
                        <a:pt x="89" y="107"/>
                        <a:pt x="93" y="105"/>
                        <a:pt x="97" y="105"/>
                      </a:cubicBezTo>
                      <a:cubicBezTo>
                        <a:pt x="98" y="105"/>
                        <a:pt x="100" y="106"/>
                        <a:pt x="101" y="106"/>
                      </a:cubicBezTo>
                      <a:cubicBezTo>
                        <a:pt x="106" y="108"/>
                        <a:pt x="109" y="114"/>
                        <a:pt x="108" y="118"/>
                      </a:cubicBezTo>
                      <a:cubicBezTo>
                        <a:pt x="106" y="122"/>
                        <a:pt x="103" y="124"/>
                        <a:pt x="99" y="124"/>
                      </a:cubicBezTo>
                      <a:moveTo>
                        <a:pt x="90" y="0"/>
                      </a:moveTo>
                      <a:cubicBezTo>
                        <a:pt x="90" y="0"/>
                        <a:pt x="85" y="62"/>
                        <a:pt x="76" y="62"/>
                      </a:cubicBezTo>
                      <a:cubicBezTo>
                        <a:pt x="75" y="62"/>
                        <a:pt x="75" y="62"/>
                        <a:pt x="75" y="62"/>
                      </a:cubicBezTo>
                      <a:cubicBezTo>
                        <a:pt x="66" y="59"/>
                        <a:pt x="17" y="47"/>
                        <a:pt x="12" y="47"/>
                      </a:cubicBezTo>
                      <a:cubicBezTo>
                        <a:pt x="11" y="47"/>
                        <a:pt x="12" y="47"/>
                        <a:pt x="15" y="48"/>
                      </a:cubicBezTo>
                      <a:cubicBezTo>
                        <a:pt x="25" y="52"/>
                        <a:pt x="48" y="62"/>
                        <a:pt x="61" y="69"/>
                      </a:cubicBezTo>
                      <a:cubicBezTo>
                        <a:pt x="61" y="69"/>
                        <a:pt x="61" y="68"/>
                        <a:pt x="62" y="67"/>
                      </a:cubicBezTo>
                      <a:cubicBezTo>
                        <a:pt x="63" y="64"/>
                        <a:pt x="67" y="62"/>
                        <a:pt x="71" y="62"/>
                      </a:cubicBezTo>
                      <a:cubicBezTo>
                        <a:pt x="72" y="62"/>
                        <a:pt x="73" y="62"/>
                        <a:pt x="75" y="62"/>
                      </a:cubicBezTo>
                      <a:cubicBezTo>
                        <a:pt x="80" y="64"/>
                        <a:pt x="83" y="70"/>
                        <a:pt x="81" y="75"/>
                      </a:cubicBezTo>
                      <a:cubicBezTo>
                        <a:pt x="80" y="78"/>
                        <a:pt x="76" y="80"/>
                        <a:pt x="72" y="80"/>
                      </a:cubicBezTo>
                      <a:cubicBezTo>
                        <a:pt x="71" y="80"/>
                        <a:pt x="70" y="80"/>
                        <a:pt x="68" y="80"/>
                      </a:cubicBezTo>
                      <a:cubicBezTo>
                        <a:pt x="68" y="80"/>
                        <a:pt x="68" y="80"/>
                        <a:pt x="68" y="80"/>
                      </a:cubicBezTo>
                      <a:cubicBezTo>
                        <a:pt x="53" y="83"/>
                        <a:pt x="0" y="88"/>
                        <a:pt x="13" y="90"/>
                      </a:cubicBezTo>
                      <a:cubicBezTo>
                        <a:pt x="18" y="91"/>
                        <a:pt x="30" y="93"/>
                        <a:pt x="43" y="96"/>
                      </a:cubicBezTo>
                      <a:cubicBezTo>
                        <a:pt x="43" y="96"/>
                        <a:pt x="43" y="95"/>
                        <a:pt x="43" y="94"/>
                      </a:cubicBezTo>
                      <a:cubicBezTo>
                        <a:pt x="44" y="91"/>
                        <a:pt x="48" y="89"/>
                        <a:pt x="52" y="89"/>
                      </a:cubicBezTo>
                      <a:cubicBezTo>
                        <a:pt x="53" y="89"/>
                        <a:pt x="55" y="89"/>
                        <a:pt x="56" y="89"/>
                      </a:cubicBezTo>
                      <a:cubicBezTo>
                        <a:pt x="62" y="91"/>
                        <a:pt x="65" y="97"/>
                        <a:pt x="63" y="101"/>
                      </a:cubicBezTo>
                      <a:cubicBezTo>
                        <a:pt x="75" y="105"/>
                        <a:pt x="82" y="109"/>
                        <a:pt x="76" y="111"/>
                      </a:cubicBezTo>
                      <a:cubicBezTo>
                        <a:pt x="64" y="117"/>
                        <a:pt x="28" y="164"/>
                        <a:pt x="33" y="164"/>
                      </a:cubicBezTo>
                      <a:cubicBezTo>
                        <a:pt x="33" y="164"/>
                        <a:pt x="34" y="164"/>
                        <a:pt x="34" y="163"/>
                      </a:cubicBezTo>
                      <a:cubicBezTo>
                        <a:pt x="44" y="157"/>
                        <a:pt x="73" y="128"/>
                        <a:pt x="85" y="128"/>
                      </a:cubicBezTo>
                      <a:cubicBezTo>
                        <a:pt x="87" y="128"/>
                        <a:pt x="88" y="129"/>
                        <a:pt x="89" y="130"/>
                      </a:cubicBezTo>
                      <a:cubicBezTo>
                        <a:pt x="96" y="140"/>
                        <a:pt x="118" y="191"/>
                        <a:pt x="120" y="191"/>
                      </a:cubicBezTo>
                      <a:cubicBezTo>
                        <a:pt x="121" y="191"/>
                        <a:pt x="121" y="191"/>
                        <a:pt x="121" y="190"/>
                      </a:cubicBezTo>
                      <a:cubicBezTo>
                        <a:pt x="120" y="186"/>
                        <a:pt x="119" y="175"/>
                        <a:pt x="117" y="163"/>
                      </a:cubicBezTo>
                      <a:cubicBezTo>
                        <a:pt x="117" y="163"/>
                        <a:pt x="117" y="163"/>
                        <a:pt x="117" y="163"/>
                      </a:cubicBezTo>
                      <a:cubicBezTo>
                        <a:pt x="111" y="161"/>
                        <a:pt x="108" y="155"/>
                        <a:pt x="110" y="150"/>
                      </a:cubicBezTo>
                      <a:cubicBezTo>
                        <a:pt x="111" y="148"/>
                        <a:pt x="113" y="146"/>
                        <a:pt x="116" y="145"/>
                      </a:cubicBezTo>
                      <a:cubicBezTo>
                        <a:pt x="115" y="132"/>
                        <a:pt x="115" y="121"/>
                        <a:pt x="118" y="121"/>
                      </a:cubicBezTo>
                      <a:cubicBezTo>
                        <a:pt x="118" y="121"/>
                        <a:pt x="118" y="121"/>
                        <a:pt x="118" y="121"/>
                      </a:cubicBezTo>
                      <a:cubicBezTo>
                        <a:pt x="121" y="122"/>
                        <a:pt x="138" y="123"/>
                        <a:pt x="156" y="123"/>
                      </a:cubicBezTo>
                      <a:cubicBezTo>
                        <a:pt x="184" y="123"/>
                        <a:pt x="217" y="121"/>
                        <a:pt x="205" y="116"/>
                      </a:cubicBezTo>
                      <a:cubicBezTo>
                        <a:pt x="197" y="114"/>
                        <a:pt x="183" y="113"/>
                        <a:pt x="170" y="113"/>
                      </a:cubicBezTo>
                      <a:cubicBezTo>
                        <a:pt x="167" y="113"/>
                        <a:pt x="164" y="113"/>
                        <a:pt x="161" y="113"/>
                      </a:cubicBezTo>
                      <a:cubicBezTo>
                        <a:pt x="159" y="113"/>
                        <a:pt x="157" y="113"/>
                        <a:pt x="154" y="113"/>
                      </a:cubicBezTo>
                      <a:cubicBezTo>
                        <a:pt x="154" y="114"/>
                        <a:pt x="154" y="115"/>
                        <a:pt x="154" y="116"/>
                      </a:cubicBezTo>
                      <a:cubicBezTo>
                        <a:pt x="153" y="120"/>
                        <a:pt x="149" y="122"/>
                        <a:pt x="145" y="122"/>
                      </a:cubicBezTo>
                      <a:cubicBezTo>
                        <a:pt x="144" y="122"/>
                        <a:pt x="142" y="121"/>
                        <a:pt x="141" y="121"/>
                      </a:cubicBezTo>
                      <a:cubicBezTo>
                        <a:pt x="136" y="119"/>
                        <a:pt x="133" y="115"/>
                        <a:pt x="134" y="111"/>
                      </a:cubicBezTo>
                      <a:cubicBezTo>
                        <a:pt x="133" y="110"/>
                        <a:pt x="133" y="110"/>
                        <a:pt x="134" y="108"/>
                      </a:cubicBezTo>
                      <a:cubicBezTo>
                        <a:pt x="134" y="108"/>
                        <a:pt x="134" y="108"/>
                        <a:pt x="134" y="108"/>
                      </a:cubicBezTo>
                      <a:cubicBezTo>
                        <a:pt x="135" y="105"/>
                        <a:pt x="138" y="103"/>
                        <a:pt x="142" y="103"/>
                      </a:cubicBezTo>
                      <a:cubicBezTo>
                        <a:pt x="160" y="92"/>
                        <a:pt x="198" y="74"/>
                        <a:pt x="191" y="74"/>
                      </a:cubicBezTo>
                      <a:cubicBezTo>
                        <a:pt x="191" y="74"/>
                        <a:pt x="190" y="74"/>
                        <a:pt x="189" y="74"/>
                      </a:cubicBezTo>
                      <a:cubicBezTo>
                        <a:pt x="174" y="77"/>
                        <a:pt x="116" y="97"/>
                        <a:pt x="116" y="97"/>
                      </a:cubicBezTo>
                      <a:cubicBezTo>
                        <a:pt x="116" y="97"/>
                        <a:pt x="115" y="94"/>
                        <a:pt x="115" y="89"/>
                      </a:cubicBezTo>
                      <a:cubicBezTo>
                        <a:pt x="114" y="89"/>
                        <a:pt x="113" y="89"/>
                        <a:pt x="112" y="89"/>
                      </a:cubicBezTo>
                      <a:cubicBezTo>
                        <a:pt x="110" y="89"/>
                        <a:pt x="109" y="89"/>
                        <a:pt x="107" y="89"/>
                      </a:cubicBezTo>
                      <a:cubicBezTo>
                        <a:pt x="102" y="87"/>
                        <a:pt x="99" y="81"/>
                        <a:pt x="101" y="76"/>
                      </a:cubicBezTo>
                      <a:cubicBezTo>
                        <a:pt x="102" y="73"/>
                        <a:pt x="106" y="70"/>
                        <a:pt x="110" y="70"/>
                      </a:cubicBezTo>
                      <a:cubicBezTo>
                        <a:pt x="111" y="70"/>
                        <a:pt x="113" y="71"/>
                        <a:pt x="114" y="71"/>
                      </a:cubicBezTo>
                      <a:cubicBezTo>
                        <a:pt x="113" y="62"/>
                        <a:pt x="113" y="51"/>
                        <a:pt x="114" y="42"/>
                      </a:cubicBezTo>
                      <a:cubicBezTo>
                        <a:pt x="113" y="43"/>
                        <a:pt x="113" y="45"/>
                        <a:pt x="112" y="46"/>
                      </a:cubicBezTo>
                      <a:cubicBezTo>
                        <a:pt x="109" y="56"/>
                        <a:pt x="105" y="66"/>
                        <a:pt x="103" y="66"/>
                      </a:cubicBezTo>
                      <a:cubicBezTo>
                        <a:pt x="103" y="66"/>
                        <a:pt x="103" y="65"/>
                        <a:pt x="102" y="64"/>
                      </a:cubicBezTo>
                      <a:cubicBezTo>
                        <a:pt x="102" y="63"/>
                        <a:pt x="102" y="62"/>
                        <a:pt x="102" y="60"/>
                      </a:cubicBezTo>
                      <a:cubicBezTo>
                        <a:pt x="100" y="61"/>
                        <a:pt x="99" y="61"/>
                        <a:pt x="97" y="61"/>
                      </a:cubicBezTo>
                      <a:cubicBezTo>
                        <a:pt x="95" y="61"/>
                        <a:pt x="94" y="61"/>
                        <a:pt x="93" y="60"/>
                      </a:cubicBezTo>
                      <a:cubicBezTo>
                        <a:pt x="87" y="58"/>
                        <a:pt x="84" y="53"/>
                        <a:pt x="86" y="48"/>
                      </a:cubicBezTo>
                      <a:cubicBezTo>
                        <a:pt x="87" y="44"/>
                        <a:pt x="91" y="42"/>
                        <a:pt x="95" y="42"/>
                      </a:cubicBezTo>
                      <a:cubicBezTo>
                        <a:pt x="96" y="42"/>
                        <a:pt x="97" y="42"/>
                        <a:pt x="99" y="43"/>
                      </a:cubicBezTo>
                      <a:cubicBezTo>
                        <a:pt x="95" y="24"/>
                        <a:pt x="90" y="0"/>
                        <a:pt x="9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7" name="Freeform 216"/>
                <p:cNvSpPr/>
                <p:nvPr/>
              </p:nvSpPr>
              <p:spPr bwMode="auto">
                <a:xfrm>
                  <a:off x="3408" y="1333"/>
                  <a:ext cx="24" cy="20"/>
                </a:xfrm>
                <a:custGeom>
                  <a:avLst/>
                  <a:gdLst>
                    <a:gd name="T0" fmla="*/ 10 w 22"/>
                    <a:gd name="T1" fmla="*/ 0 h 18"/>
                    <a:gd name="T2" fmla="*/ 1 w 22"/>
                    <a:gd name="T3" fmla="*/ 5 h 18"/>
                    <a:gd name="T4" fmla="*/ 0 w 22"/>
                    <a:gd name="T5" fmla="*/ 7 h 18"/>
                    <a:gd name="T6" fmla="*/ 7 w 22"/>
                    <a:gd name="T7" fmla="*/ 18 h 18"/>
                    <a:gd name="T8" fmla="*/ 7 w 22"/>
                    <a:gd name="T9" fmla="*/ 18 h 18"/>
                    <a:gd name="T10" fmla="*/ 7 w 22"/>
                    <a:gd name="T11" fmla="*/ 18 h 18"/>
                    <a:gd name="T12" fmla="*/ 11 w 22"/>
                    <a:gd name="T13" fmla="*/ 18 h 18"/>
                    <a:gd name="T14" fmla="*/ 20 w 22"/>
                    <a:gd name="T15" fmla="*/ 13 h 18"/>
                    <a:gd name="T16" fmla="*/ 14 w 22"/>
                    <a:gd name="T17" fmla="*/ 0 h 18"/>
                    <a:gd name="T18" fmla="*/ 10 w 22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9" y="12"/>
                        <a:pt x="13" y="17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2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8" name="Freeform 217"/>
                <p:cNvSpPr/>
                <p:nvPr/>
              </p:nvSpPr>
              <p:spPr bwMode="auto">
                <a:xfrm>
                  <a:off x="3388" y="1363"/>
                  <a:ext cx="24" cy="13"/>
                </a:xfrm>
                <a:custGeom>
                  <a:avLst/>
                  <a:gdLst>
                    <a:gd name="T0" fmla="*/ 9 w 22"/>
                    <a:gd name="T1" fmla="*/ 0 h 12"/>
                    <a:gd name="T2" fmla="*/ 0 w 22"/>
                    <a:gd name="T3" fmla="*/ 5 h 12"/>
                    <a:gd name="T4" fmla="*/ 0 w 22"/>
                    <a:gd name="T5" fmla="*/ 7 h 12"/>
                    <a:gd name="T6" fmla="*/ 20 w 22"/>
                    <a:gd name="T7" fmla="*/ 12 h 12"/>
                    <a:gd name="T8" fmla="*/ 13 w 22"/>
                    <a:gd name="T9" fmla="*/ 0 h 12"/>
                    <a:gd name="T10" fmla="*/ 9 w 22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12">
                      <a:moveTo>
                        <a:pt x="9" y="0"/>
                      </a:moveTo>
                      <a:cubicBezTo>
                        <a:pt x="5" y="0"/>
                        <a:pt x="1" y="2"/>
                        <a:pt x="0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7" y="9"/>
                        <a:pt x="14" y="11"/>
                        <a:pt x="20" y="12"/>
                      </a:cubicBezTo>
                      <a:cubicBezTo>
                        <a:pt x="22" y="8"/>
                        <a:pt x="19" y="2"/>
                        <a:pt x="13" y="0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9" name="Freeform 218"/>
                <p:cNvSpPr/>
                <p:nvPr/>
              </p:nvSpPr>
              <p:spPr bwMode="auto">
                <a:xfrm>
                  <a:off x="3435" y="1381"/>
                  <a:ext cx="25" cy="20"/>
                </a:xfrm>
                <a:custGeom>
                  <a:avLst/>
                  <a:gdLst>
                    <a:gd name="T0" fmla="*/ 11 w 23"/>
                    <a:gd name="T1" fmla="*/ 0 h 19"/>
                    <a:gd name="T2" fmla="*/ 2 w 23"/>
                    <a:gd name="T3" fmla="*/ 6 h 19"/>
                    <a:gd name="T4" fmla="*/ 8 w 23"/>
                    <a:gd name="T5" fmla="*/ 18 h 19"/>
                    <a:gd name="T6" fmla="*/ 13 w 23"/>
                    <a:gd name="T7" fmla="*/ 19 h 19"/>
                    <a:gd name="T8" fmla="*/ 22 w 23"/>
                    <a:gd name="T9" fmla="*/ 13 h 19"/>
                    <a:gd name="T10" fmla="*/ 15 w 23"/>
                    <a:gd name="T11" fmla="*/ 1 h 19"/>
                    <a:gd name="T12" fmla="*/ 11 w 23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9"/>
                        <a:pt x="11" y="19"/>
                        <a:pt x="13" y="19"/>
                      </a:cubicBezTo>
                      <a:cubicBezTo>
                        <a:pt x="17" y="19"/>
                        <a:pt x="20" y="17"/>
                        <a:pt x="22" y="13"/>
                      </a:cubicBezTo>
                      <a:cubicBezTo>
                        <a:pt x="23" y="9"/>
                        <a:pt x="20" y="3"/>
                        <a:pt x="15" y="1"/>
                      </a:cubicBezTo>
                      <a:cubicBezTo>
                        <a:pt x="14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0" name="Freeform 219"/>
                <p:cNvSpPr/>
                <p:nvPr/>
              </p:nvSpPr>
              <p:spPr bwMode="auto">
                <a:xfrm>
                  <a:off x="3450" y="1342"/>
                  <a:ext cx="17" cy="21"/>
                </a:xfrm>
                <a:custGeom>
                  <a:avLst/>
                  <a:gdLst>
                    <a:gd name="T0" fmla="*/ 11 w 16"/>
                    <a:gd name="T1" fmla="*/ 0 h 19"/>
                    <a:gd name="T2" fmla="*/ 2 w 16"/>
                    <a:gd name="T3" fmla="*/ 6 h 19"/>
                    <a:gd name="T4" fmla="*/ 8 w 16"/>
                    <a:gd name="T5" fmla="*/ 19 h 19"/>
                    <a:gd name="T6" fmla="*/ 13 w 16"/>
                    <a:gd name="T7" fmla="*/ 19 h 19"/>
                    <a:gd name="T8" fmla="*/ 16 w 16"/>
                    <a:gd name="T9" fmla="*/ 19 h 19"/>
                    <a:gd name="T10" fmla="*/ 15 w 16"/>
                    <a:gd name="T11" fmla="*/ 1 h 19"/>
                    <a:gd name="T12" fmla="*/ 11 w 16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9">
                      <a:moveTo>
                        <a:pt x="11" y="0"/>
                      </a:moveTo>
                      <a:cubicBezTo>
                        <a:pt x="7" y="0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8" y="19"/>
                      </a:cubicBezTo>
                      <a:cubicBezTo>
                        <a:pt x="10" y="19"/>
                        <a:pt x="11" y="19"/>
                        <a:pt x="13" y="19"/>
                      </a:cubicBezTo>
                      <a:cubicBezTo>
                        <a:pt x="14" y="19"/>
                        <a:pt x="15" y="19"/>
                        <a:pt x="16" y="19"/>
                      </a:cubicBezTo>
                      <a:cubicBezTo>
                        <a:pt x="16" y="14"/>
                        <a:pt x="15" y="8"/>
                        <a:pt x="15" y="1"/>
                      </a:cubicBezTo>
                      <a:cubicBezTo>
                        <a:pt x="14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1" name="Freeform 220"/>
                <p:cNvSpPr>
                  <a:spLocks noEditPoints="1"/>
                </p:cNvSpPr>
                <p:nvPr/>
              </p:nvSpPr>
              <p:spPr bwMode="auto">
                <a:xfrm>
                  <a:off x="3487" y="1378"/>
                  <a:ext cx="23" cy="21"/>
                </a:xfrm>
                <a:custGeom>
                  <a:avLst/>
                  <a:gdLst>
                    <a:gd name="T0" fmla="*/ 1 w 21"/>
                    <a:gd name="T1" fmla="*/ 8 h 19"/>
                    <a:gd name="T2" fmla="*/ 8 w 21"/>
                    <a:gd name="T3" fmla="*/ 18 h 19"/>
                    <a:gd name="T4" fmla="*/ 12 w 21"/>
                    <a:gd name="T5" fmla="*/ 19 h 19"/>
                    <a:gd name="T6" fmla="*/ 21 w 21"/>
                    <a:gd name="T7" fmla="*/ 13 h 19"/>
                    <a:gd name="T8" fmla="*/ 21 w 21"/>
                    <a:gd name="T9" fmla="*/ 10 h 19"/>
                    <a:gd name="T10" fmla="*/ 20 w 21"/>
                    <a:gd name="T11" fmla="*/ 10 h 19"/>
                    <a:gd name="T12" fmla="*/ 1 w 21"/>
                    <a:gd name="T13" fmla="*/ 8 h 19"/>
                    <a:gd name="T14" fmla="*/ 9 w 21"/>
                    <a:gd name="T15" fmla="*/ 0 h 19"/>
                    <a:gd name="T16" fmla="*/ 1 w 21"/>
                    <a:gd name="T17" fmla="*/ 5 h 19"/>
                    <a:gd name="T18" fmla="*/ 9 w 21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9">
                      <a:moveTo>
                        <a:pt x="1" y="8"/>
                      </a:moveTo>
                      <a:cubicBezTo>
                        <a:pt x="0" y="12"/>
                        <a:pt x="3" y="16"/>
                        <a:pt x="8" y="18"/>
                      </a:cubicBezTo>
                      <a:cubicBezTo>
                        <a:pt x="9" y="18"/>
                        <a:pt x="11" y="19"/>
                        <a:pt x="12" y="19"/>
                      </a:cubicBezTo>
                      <a:cubicBezTo>
                        <a:pt x="16" y="19"/>
                        <a:pt x="20" y="17"/>
                        <a:pt x="21" y="13"/>
                      </a:cubicBezTo>
                      <a:cubicBezTo>
                        <a:pt x="21" y="12"/>
                        <a:pt x="21" y="11"/>
                        <a:pt x="21" y="10"/>
                      </a:cubicBezTo>
                      <a:cubicBezTo>
                        <a:pt x="21" y="10"/>
                        <a:pt x="21" y="10"/>
                        <a:pt x="20" y="10"/>
                      </a:cubicBezTo>
                      <a:cubicBezTo>
                        <a:pt x="10" y="10"/>
                        <a:pt x="2" y="10"/>
                        <a:pt x="1" y="8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3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2" name="Freeform 221"/>
                <p:cNvSpPr/>
                <p:nvPr/>
              </p:nvSpPr>
              <p:spPr bwMode="auto">
                <a:xfrm>
                  <a:off x="3459" y="1425"/>
                  <a:ext cx="10" cy="19"/>
                </a:xfrm>
                <a:custGeom>
                  <a:avLst/>
                  <a:gdLst>
                    <a:gd name="T0" fmla="*/ 8 w 9"/>
                    <a:gd name="T1" fmla="*/ 0 h 18"/>
                    <a:gd name="T2" fmla="*/ 2 w 9"/>
                    <a:gd name="T3" fmla="*/ 5 h 18"/>
                    <a:gd name="T4" fmla="*/ 9 w 9"/>
                    <a:gd name="T5" fmla="*/ 18 h 18"/>
                    <a:gd name="T6" fmla="*/ 9 w 9"/>
                    <a:gd name="T7" fmla="*/ 18 h 18"/>
                    <a:gd name="T8" fmla="*/ 8 w 9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8">
                      <a:moveTo>
                        <a:pt x="8" y="0"/>
                      </a:moveTo>
                      <a:cubicBezTo>
                        <a:pt x="5" y="1"/>
                        <a:pt x="3" y="3"/>
                        <a:pt x="2" y="5"/>
                      </a:cubicBezTo>
                      <a:cubicBezTo>
                        <a:pt x="0" y="10"/>
                        <a:pt x="3" y="16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2"/>
                        <a:pt x="8" y="6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3" name="Freeform 222"/>
                <p:cNvSpPr/>
                <p:nvPr/>
              </p:nvSpPr>
              <p:spPr bwMode="auto">
                <a:xfrm>
                  <a:off x="3466" y="1294"/>
                  <a:ext cx="4" cy="18"/>
                </a:xfrm>
                <a:custGeom>
                  <a:avLst/>
                  <a:gdLst>
                    <a:gd name="T0" fmla="*/ 3 w 4"/>
                    <a:gd name="T1" fmla="*/ 0 h 16"/>
                    <a:gd name="T2" fmla="*/ 2 w 4"/>
                    <a:gd name="T3" fmla="*/ 1 h 16"/>
                    <a:gd name="T4" fmla="*/ 0 w 4"/>
                    <a:gd name="T5" fmla="*/ 16 h 16"/>
                    <a:gd name="T6" fmla="*/ 3 w 4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6">
                      <a:moveTo>
                        <a:pt x="3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1" y="3"/>
                        <a:pt x="0" y="9"/>
                        <a:pt x="0" y="16"/>
                      </a:cubicBezTo>
                      <a:cubicBezTo>
                        <a:pt x="2" y="8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223"/>
                <p:cNvSpPr/>
                <p:nvPr/>
              </p:nvSpPr>
              <p:spPr bwMode="auto">
                <a:xfrm>
                  <a:off x="3433" y="1312"/>
                  <a:ext cx="20" cy="20"/>
                </a:xfrm>
                <a:custGeom>
                  <a:avLst/>
                  <a:gdLst>
                    <a:gd name="T0" fmla="*/ 11 w 18"/>
                    <a:gd name="T1" fmla="*/ 0 h 19"/>
                    <a:gd name="T2" fmla="*/ 2 w 18"/>
                    <a:gd name="T3" fmla="*/ 6 h 19"/>
                    <a:gd name="T4" fmla="*/ 9 w 18"/>
                    <a:gd name="T5" fmla="*/ 18 h 19"/>
                    <a:gd name="T6" fmla="*/ 13 w 18"/>
                    <a:gd name="T7" fmla="*/ 19 h 19"/>
                    <a:gd name="T8" fmla="*/ 18 w 18"/>
                    <a:gd name="T9" fmla="*/ 18 h 19"/>
                    <a:gd name="T10" fmla="*/ 15 w 18"/>
                    <a:gd name="T11" fmla="*/ 1 h 19"/>
                    <a:gd name="T12" fmla="*/ 11 w 18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9" y="18"/>
                      </a:cubicBezTo>
                      <a:cubicBezTo>
                        <a:pt x="10" y="19"/>
                        <a:pt x="11" y="19"/>
                        <a:pt x="13" y="19"/>
                      </a:cubicBezTo>
                      <a:cubicBezTo>
                        <a:pt x="15" y="19"/>
                        <a:pt x="16" y="19"/>
                        <a:pt x="18" y="18"/>
                      </a:cubicBezTo>
                      <a:cubicBezTo>
                        <a:pt x="17" y="14"/>
                        <a:pt x="16" y="7"/>
                        <a:pt x="15" y="1"/>
                      </a:cubicBezTo>
                      <a:cubicBezTo>
                        <a:pt x="13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224"/>
                <p:cNvSpPr/>
                <p:nvPr/>
              </p:nvSpPr>
              <p:spPr bwMode="auto">
                <a:xfrm>
                  <a:off x="3235" y="1259"/>
                  <a:ext cx="68" cy="148"/>
                </a:xfrm>
                <a:custGeom>
                  <a:avLst/>
                  <a:gdLst>
                    <a:gd name="T0" fmla="*/ 24 w 62"/>
                    <a:gd name="T1" fmla="*/ 0 h 135"/>
                    <a:gd name="T2" fmla="*/ 14 w 62"/>
                    <a:gd name="T3" fmla="*/ 49 h 135"/>
                    <a:gd name="T4" fmla="*/ 2 w 62"/>
                    <a:gd name="T5" fmla="*/ 90 h 135"/>
                    <a:gd name="T6" fmla="*/ 25 w 62"/>
                    <a:gd name="T7" fmla="*/ 135 h 135"/>
                    <a:gd name="T8" fmla="*/ 26 w 62"/>
                    <a:gd name="T9" fmla="*/ 135 h 135"/>
                    <a:gd name="T10" fmla="*/ 38 w 62"/>
                    <a:gd name="T11" fmla="*/ 86 h 135"/>
                    <a:gd name="T12" fmla="*/ 54 w 62"/>
                    <a:gd name="T13" fmla="*/ 41 h 135"/>
                    <a:gd name="T14" fmla="*/ 27 w 62"/>
                    <a:gd name="T15" fmla="*/ 0 h 135"/>
                    <a:gd name="T16" fmla="*/ 24 w 62"/>
                    <a:gd name="T17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2" h="135">
                      <a:moveTo>
                        <a:pt x="24" y="0"/>
                      </a:moveTo>
                      <a:cubicBezTo>
                        <a:pt x="12" y="0"/>
                        <a:pt x="14" y="36"/>
                        <a:pt x="14" y="49"/>
                      </a:cubicBezTo>
                      <a:cubicBezTo>
                        <a:pt x="15" y="64"/>
                        <a:pt x="5" y="68"/>
                        <a:pt x="2" y="90"/>
                      </a:cubicBezTo>
                      <a:cubicBezTo>
                        <a:pt x="0" y="112"/>
                        <a:pt x="25" y="135"/>
                        <a:pt x="25" y="135"/>
                      </a:cubicBezTo>
                      <a:cubicBezTo>
                        <a:pt x="25" y="135"/>
                        <a:pt x="26" y="135"/>
                        <a:pt x="26" y="135"/>
                      </a:cubicBezTo>
                      <a:cubicBezTo>
                        <a:pt x="38" y="135"/>
                        <a:pt x="42" y="104"/>
                        <a:pt x="38" y="86"/>
                      </a:cubicBezTo>
                      <a:cubicBezTo>
                        <a:pt x="33" y="68"/>
                        <a:pt x="47" y="61"/>
                        <a:pt x="54" y="41"/>
                      </a:cubicBezTo>
                      <a:cubicBezTo>
                        <a:pt x="62" y="22"/>
                        <a:pt x="42" y="6"/>
                        <a:pt x="27" y="0"/>
                      </a:cubicBezTo>
                      <a:cubicBezTo>
                        <a:pt x="26" y="0"/>
                        <a:pt x="25" y="0"/>
                        <a:pt x="2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6" name="Freeform 225"/>
                <p:cNvSpPr/>
                <p:nvPr/>
              </p:nvSpPr>
              <p:spPr bwMode="auto">
                <a:xfrm>
                  <a:off x="3250" y="1473"/>
                  <a:ext cx="148" cy="84"/>
                </a:xfrm>
                <a:custGeom>
                  <a:avLst/>
                  <a:gdLst>
                    <a:gd name="T0" fmla="*/ 19 w 135"/>
                    <a:gd name="T1" fmla="*/ 0 h 77"/>
                    <a:gd name="T2" fmla="*/ 14 w 135"/>
                    <a:gd name="T3" fmla="*/ 1 h 77"/>
                    <a:gd name="T4" fmla="*/ 28 w 135"/>
                    <a:gd name="T5" fmla="*/ 40 h 77"/>
                    <a:gd name="T6" fmla="*/ 75 w 135"/>
                    <a:gd name="T7" fmla="*/ 66 h 77"/>
                    <a:gd name="T8" fmla="*/ 104 w 135"/>
                    <a:gd name="T9" fmla="*/ 77 h 77"/>
                    <a:gd name="T10" fmla="*/ 119 w 135"/>
                    <a:gd name="T11" fmla="*/ 69 h 77"/>
                    <a:gd name="T12" fmla="*/ 117 w 135"/>
                    <a:gd name="T13" fmla="*/ 37 h 77"/>
                    <a:gd name="T14" fmla="*/ 109 w 135"/>
                    <a:gd name="T15" fmla="*/ 36 h 77"/>
                    <a:gd name="T16" fmla="*/ 92 w 135"/>
                    <a:gd name="T17" fmla="*/ 38 h 77"/>
                    <a:gd name="T18" fmla="*/ 74 w 135"/>
                    <a:gd name="T19" fmla="*/ 39 h 77"/>
                    <a:gd name="T20" fmla="*/ 53 w 135"/>
                    <a:gd name="T21" fmla="*/ 33 h 77"/>
                    <a:gd name="T22" fmla="*/ 19 w 135"/>
                    <a:gd name="T23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5" h="77">
                      <a:moveTo>
                        <a:pt x="19" y="0"/>
                      </a:moveTo>
                      <a:cubicBezTo>
                        <a:pt x="17" y="0"/>
                        <a:pt x="16" y="0"/>
                        <a:pt x="14" y="1"/>
                      </a:cubicBezTo>
                      <a:cubicBezTo>
                        <a:pt x="14" y="1"/>
                        <a:pt x="0" y="22"/>
                        <a:pt x="28" y="40"/>
                      </a:cubicBezTo>
                      <a:cubicBezTo>
                        <a:pt x="55" y="59"/>
                        <a:pt x="56" y="56"/>
                        <a:pt x="75" y="66"/>
                      </a:cubicBezTo>
                      <a:cubicBezTo>
                        <a:pt x="86" y="72"/>
                        <a:pt x="95" y="77"/>
                        <a:pt x="104" y="77"/>
                      </a:cubicBezTo>
                      <a:cubicBezTo>
                        <a:pt x="109" y="77"/>
                        <a:pt x="114" y="75"/>
                        <a:pt x="119" y="69"/>
                      </a:cubicBezTo>
                      <a:cubicBezTo>
                        <a:pt x="130" y="53"/>
                        <a:pt x="135" y="41"/>
                        <a:pt x="117" y="37"/>
                      </a:cubicBezTo>
                      <a:cubicBezTo>
                        <a:pt x="114" y="36"/>
                        <a:pt x="112" y="36"/>
                        <a:pt x="109" y="36"/>
                      </a:cubicBezTo>
                      <a:cubicBezTo>
                        <a:pt x="104" y="36"/>
                        <a:pt x="98" y="37"/>
                        <a:pt x="92" y="38"/>
                      </a:cubicBezTo>
                      <a:cubicBezTo>
                        <a:pt x="86" y="38"/>
                        <a:pt x="80" y="39"/>
                        <a:pt x="74" y="39"/>
                      </a:cubicBezTo>
                      <a:cubicBezTo>
                        <a:pt x="66" y="39"/>
                        <a:pt x="59" y="38"/>
                        <a:pt x="53" y="33"/>
                      </a:cubicBezTo>
                      <a:cubicBezTo>
                        <a:pt x="38" y="19"/>
                        <a:pt x="31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7" name="Freeform 226"/>
                <p:cNvSpPr/>
                <p:nvPr/>
              </p:nvSpPr>
              <p:spPr bwMode="auto">
                <a:xfrm>
                  <a:off x="3453" y="1493"/>
                  <a:ext cx="118" cy="91"/>
                </a:xfrm>
                <a:custGeom>
                  <a:avLst/>
                  <a:gdLst>
                    <a:gd name="T0" fmla="*/ 93 w 108"/>
                    <a:gd name="T1" fmla="*/ 0 h 83"/>
                    <a:gd name="T2" fmla="*/ 59 w 108"/>
                    <a:gd name="T3" fmla="*/ 35 h 83"/>
                    <a:gd name="T4" fmla="*/ 42 w 108"/>
                    <a:gd name="T5" fmla="*/ 59 h 83"/>
                    <a:gd name="T6" fmla="*/ 36 w 108"/>
                    <a:gd name="T7" fmla="*/ 58 h 83"/>
                    <a:gd name="T8" fmla="*/ 7 w 108"/>
                    <a:gd name="T9" fmla="*/ 42 h 83"/>
                    <a:gd name="T10" fmla="*/ 0 w 108"/>
                    <a:gd name="T11" fmla="*/ 49 h 83"/>
                    <a:gd name="T12" fmla="*/ 16 w 108"/>
                    <a:gd name="T13" fmla="*/ 83 h 83"/>
                    <a:gd name="T14" fmla="*/ 19 w 108"/>
                    <a:gd name="T15" fmla="*/ 82 h 83"/>
                    <a:gd name="T16" fmla="*/ 85 w 108"/>
                    <a:gd name="T17" fmla="*/ 56 h 83"/>
                    <a:gd name="T18" fmla="*/ 95 w 108"/>
                    <a:gd name="T19" fmla="*/ 0 h 83"/>
                    <a:gd name="T20" fmla="*/ 93 w 108"/>
                    <a:gd name="T21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8" h="83">
                      <a:moveTo>
                        <a:pt x="93" y="0"/>
                      </a:moveTo>
                      <a:cubicBezTo>
                        <a:pt x="80" y="0"/>
                        <a:pt x="64" y="21"/>
                        <a:pt x="59" y="35"/>
                      </a:cubicBezTo>
                      <a:cubicBezTo>
                        <a:pt x="54" y="47"/>
                        <a:pt x="52" y="59"/>
                        <a:pt x="42" y="59"/>
                      </a:cubicBezTo>
                      <a:cubicBezTo>
                        <a:pt x="41" y="59"/>
                        <a:pt x="39" y="58"/>
                        <a:pt x="36" y="58"/>
                      </a:cubicBezTo>
                      <a:cubicBezTo>
                        <a:pt x="26" y="54"/>
                        <a:pt x="15" y="42"/>
                        <a:pt x="7" y="42"/>
                      </a:cubicBezTo>
                      <a:cubicBezTo>
                        <a:pt x="4" y="42"/>
                        <a:pt x="1" y="44"/>
                        <a:pt x="0" y="49"/>
                      </a:cubicBezTo>
                      <a:cubicBezTo>
                        <a:pt x="0" y="49"/>
                        <a:pt x="2" y="83"/>
                        <a:pt x="16" y="83"/>
                      </a:cubicBezTo>
                      <a:cubicBezTo>
                        <a:pt x="17" y="83"/>
                        <a:pt x="18" y="82"/>
                        <a:pt x="19" y="82"/>
                      </a:cubicBezTo>
                      <a:cubicBezTo>
                        <a:pt x="35" y="77"/>
                        <a:pt x="75" y="75"/>
                        <a:pt x="85" y="56"/>
                      </a:cubicBezTo>
                      <a:cubicBezTo>
                        <a:pt x="95" y="37"/>
                        <a:pt x="108" y="2"/>
                        <a:pt x="95" y="0"/>
                      </a:cubicBezTo>
                      <a:cubicBezTo>
                        <a:pt x="94" y="0"/>
                        <a:pt x="93" y="0"/>
                        <a:pt x="9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8" name="Freeform 227"/>
                <p:cNvSpPr/>
                <p:nvPr/>
              </p:nvSpPr>
              <p:spPr bwMode="auto">
                <a:xfrm>
                  <a:off x="3575" y="1286"/>
                  <a:ext cx="87" cy="107"/>
                </a:xfrm>
                <a:custGeom>
                  <a:avLst/>
                  <a:gdLst>
                    <a:gd name="T0" fmla="*/ 22 w 79"/>
                    <a:gd name="T1" fmla="*/ 0 h 97"/>
                    <a:gd name="T2" fmla="*/ 0 w 79"/>
                    <a:gd name="T3" fmla="*/ 4 h 97"/>
                    <a:gd name="T4" fmla="*/ 27 w 79"/>
                    <a:gd name="T5" fmla="*/ 54 h 97"/>
                    <a:gd name="T6" fmla="*/ 31 w 79"/>
                    <a:gd name="T7" fmla="*/ 95 h 97"/>
                    <a:gd name="T8" fmla="*/ 37 w 79"/>
                    <a:gd name="T9" fmla="*/ 97 h 97"/>
                    <a:gd name="T10" fmla="*/ 74 w 79"/>
                    <a:gd name="T11" fmla="*/ 57 h 97"/>
                    <a:gd name="T12" fmla="*/ 49 w 79"/>
                    <a:gd name="T13" fmla="*/ 9 h 97"/>
                    <a:gd name="T14" fmla="*/ 22 w 79"/>
                    <a:gd name="T15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9" h="97">
                      <a:moveTo>
                        <a:pt x="22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5" y="10"/>
                        <a:pt x="31" y="36"/>
                        <a:pt x="27" y="54"/>
                      </a:cubicBezTo>
                      <a:cubicBezTo>
                        <a:pt x="23" y="72"/>
                        <a:pt x="14" y="89"/>
                        <a:pt x="31" y="95"/>
                      </a:cubicBezTo>
                      <a:cubicBezTo>
                        <a:pt x="33" y="96"/>
                        <a:pt x="35" y="97"/>
                        <a:pt x="37" y="97"/>
                      </a:cubicBezTo>
                      <a:cubicBezTo>
                        <a:pt x="53" y="97"/>
                        <a:pt x="69" y="76"/>
                        <a:pt x="74" y="57"/>
                      </a:cubicBezTo>
                      <a:cubicBezTo>
                        <a:pt x="79" y="37"/>
                        <a:pt x="71" y="25"/>
                        <a:pt x="49" y="9"/>
                      </a:cubicBezTo>
                      <a:cubicBezTo>
                        <a:pt x="40" y="2"/>
                        <a:pt x="31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228"/>
                <p:cNvSpPr/>
                <p:nvPr/>
              </p:nvSpPr>
              <p:spPr bwMode="auto">
                <a:xfrm>
                  <a:off x="3398" y="1166"/>
                  <a:ext cx="123" cy="67"/>
                </a:xfrm>
                <a:custGeom>
                  <a:avLst/>
                  <a:gdLst>
                    <a:gd name="T0" fmla="*/ 47 w 112"/>
                    <a:gd name="T1" fmla="*/ 0 h 61"/>
                    <a:gd name="T2" fmla="*/ 28 w 112"/>
                    <a:gd name="T3" fmla="*/ 2 h 61"/>
                    <a:gd name="T4" fmla="*/ 1 w 112"/>
                    <a:gd name="T5" fmla="*/ 46 h 61"/>
                    <a:gd name="T6" fmla="*/ 11 w 112"/>
                    <a:gd name="T7" fmla="*/ 55 h 61"/>
                    <a:gd name="T8" fmla="*/ 52 w 112"/>
                    <a:gd name="T9" fmla="*/ 45 h 61"/>
                    <a:gd name="T10" fmla="*/ 58 w 112"/>
                    <a:gd name="T11" fmla="*/ 45 h 61"/>
                    <a:gd name="T12" fmla="*/ 94 w 112"/>
                    <a:gd name="T13" fmla="*/ 61 h 61"/>
                    <a:gd name="T14" fmla="*/ 98 w 112"/>
                    <a:gd name="T15" fmla="*/ 61 h 61"/>
                    <a:gd name="T16" fmla="*/ 92 w 112"/>
                    <a:gd name="T17" fmla="*/ 20 h 61"/>
                    <a:gd name="T18" fmla="*/ 47 w 112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2" h="61">
                      <a:moveTo>
                        <a:pt x="47" y="0"/>
                      </a:moveTo>
                      <a:cubicBezTo>
                        <a:pt x="41" y="0"/>
                        <a:pt x="35" y="1"/>
                        <a:pt x="28" y="2"/>
                      </a:cubicBezTo>
                      <a:cubicBezTo>
                        <a:pt x="0" y="9"/>
                        <a:pt x="1" y="46"/>
                        <a:pt x="1" y="46"/>
                      </a:cubicBezTo>
                      <a:cubicBezTo>
                        <a:pt x="1" y="53"/>
                        <a:pt x="5" y="55"/>
                        <a:pt x="11" y="55"/>
                      </a:cubicBezTo>
                      <a:cubicBezTo>
                        <a:pt x="21" y="55"/>
                        <a:pt x="38" y="47"/>
                        <a:pt x="52" y="45"/>
                      </a:cubicBezTo>
                      <a:cubicBezTo>
                        <a:pt x="54" y="45"/>
                        <a:pt x="56" y="45"/>
                        <a:pt x="58" y="45"/>
                      </a:cubicBezTo>
                      <a:cubicBezTo>
                        <a:pt x="74" y="45"/>
                        <a:pt x="78" y="57"/>
                        <a:pt x="94" y="61"/>
                      </a:cubicBezTo>
                      <a:cubicBezTo>
                        <a:pt x="95" y="61"/>
                        <a:pt x="96" y="61"/>
                        <a:pt x="98" y="61"/>
                      </a:cubicBezTo>
                      <a:cubicBezTo>
                        <a:pt x="112" y="61"/>
                        <a:pt x="107" y="37"/>
                        <a:pt x="92" y="20"/>
                      </a:cubicBezTo>
                      <a:cubicBezTo>
                        <a:pt x="80" y="7"/>
                        <a:pt x="66" y="0"/>
                        <a:pt x="4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229"/>
                <p:cNvSpPr/>
                <p:nvPr/>
              </p:nvSpPr>
              <p:spPr bwMode="auto">
                <a:xfrm>
                  <a:off x="3065" y="1816"/>
                  <a:ext cx="205" cy="228"/>
                </a:xfrm>
                <a:custGeom>
                  <a:avLst/>
                  <a:gdLst>
                    <a:gd name="T0" fmla="*/ 38 w 187"/>
                    <a:gd name="T1" fmla="*/ 23 h 208"/>
                    <a:gd name="T2" fmla="*/ 8 w 187"/>
                    <a:gd name="T3" fmla="*/ 15 h 208"/>
                    <a:gd name="T4" fmla="*/ 0 w 187"/>
                    <a:gd name="T5" fmla="*/ 74 h 208"/>
                    <a:gd name="T6" fmla="*/ 149 w 187"/>
                    <a:gd name="T7" fmla="*/ 206 h 208"/>
                    <a:gd name="T8" fmla="*/ 187 w 187"/>
                    <a:gd name="T9" fmla="*/ 187 h 208"/>
                    <a:gd name="T10" fmla="*/ 164 w 187"/>
                    <a:gd name="T11" fmla="*/ 166 h 208"/>
                    <a:gd name="T12" fmla="*/ 163 w 187"/>
                    <a:gd name="T13" fmla="*/ 55 h 208"/>
                    <a:gd name="T14" fmla="*/ 114 w 187"/>
                    <a:gd name="T15" fmla="*/ 49 h 208"/>
                    <a:gd name="T16" fmla="*/ 38 w 187"/>
                    <a:gd name="T17" fmla="*/ 23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7" h="208">
                      <a:moveTo>
                        <a:pt x="38" y="23"/>
                      </a:moveTo>
                      <a:cubicBezTo>
                        <a:pt x="38" y="23"/>
                        <a:pt x="13" y="0"/>
                        <a:pt x="8" y="15"/>
                      </a:cubicBezTo>
                      <a:cubicBezTo>
                        <a:pt x="2" y="30"/>
                        <a:pt x="0" y="74"/>
                        <a:pt x="0" y="74"/>
                      </a:cubicBezTo>
                      <a:cubicBezTo>
                        <a:pt x="0" y="74"/>
                        <a:pt x="131" y="208"/>
                        <a:pt x="149" y="206"/>
                      </a:cubicBezTo>
                      <a:cubicBezTo>
                        <a:pt x="167" y="204"/>
                        <a:pt x="187" y="187"/>
                        <a:pt x="187" y="187"/>
                      </a:cubicBezTo>
                      <a:cubicBezTo>
                        <a:pt x="164" y="166"/>
                        <a:pt x="164" y="166"/>
                        <a:pt x="164" y="166"/>
                      </a:cubicBezTo>
                      <a:cubicBezTo>
                        <a:pt x="164" y="166"/>
                        <a:pt x="178" y="61"/>
                        <a:pt x="163" y="55"/>
                      </a:cubicBezTo>
                      <a:cubicBezTo>
                        <a:pt x="148" y="50"/>
                        <a:pt x="114" y="49"/>
                        <a:pt x="114" y="49"/>
                      </a:cubicBezTo>
                      <a:cubicBezTo>
                        <a:pt x="38" y="23"/>
                        <a:pt x="38" y="23"/>
                        <a:pt x="38" y="2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1" name="Freeform 230"/>
                <p:cNvSpPr/>
                <p:nvPr/>
              </p:nvSpPr>
              <p:spPr bwMode="auto">
                <a:xfrm>
                  <a:off x="2871" y="1725"/>
                  <a:ext cx="517" cy="486"/>
                </a:xfrm>
                <a:custGeom>
                  <a:avLst/>
                  <a:gdLst>
                    <a:gd name="T0" fmla="*/ 119 w 472"/>
                    <a:gd name="T1" fmla="*/ 252 h 443"/>
                    <a:gd name="T2" fmla="*/ 29 w 472"/>
                    <a:gd name="T3" fmla="*/ 167 h 443"/>
                    <a:gd name="T4" fmla="*/ 55 w 472"/>
                    <a:gd name="T5" fmla="*/ 95 h 443"/>
                    <a:gd name="T6" fmla="*/ 200 w 472"/>
                    <a:gd name="T7" fmla="*/ 149 h 443"/>
                    <a:gd name="T8" fmla="*/ 203 w 472"/>
                    <a:gd name="T9" fmla="*/ 116 h 443"/>
                    <a:gd name="T10" fmla="*/ 252 w 472"/>
                    <a:gd name="T11" fmla="*/ 1 h 443"/>
                    <a:gd name="T12" fmla="*/ 276 w 472"/>
                    <a:gd name="T13" fmla="*/ 171 h 443"/>
                    <a:gd name="T14" fmla="*/ 383 w 472"/>
                    <a:gd name="T15" fmla="*/ 112 h 443"/>
                    <a:gd name="T16" fmla="*/ 467 w 472"/>
                    <a:gd name="T17" fmla="*/ 200 h 443"/>
                    <a:gd name="T18" fmla="*/ 299 w 472"/>
                    <a:gd name="T19" fmla="*/ 248 h 443"/>
                    <a:gd name="T20" fmla="*/ 368 w 472"/>
                    <a:gd name="T21" fmla="*/ 305 h 443"/>
                    <a:gd name="T22" fmla="*/ 311 w 472"/>
                    <a:gd name="T23" fmla="*/ 414 h 443"/>
                    <a:gd name="T24" fmla="*/ 241 w 472"/>
                    <a:gd name="T25" fmla="*/ 402 h 443"/>
                    <a:gd name="T26" fmla="*/ 224 w 472"/>
                    <a:gd name="T27" fmla="*/ 305 h 443"/>
                    <a:gd name="T28" fmla="*/ 195 w 472"/>
                    <a:gd name="T29" fmla="*/ 390 h 443"/>
                    <a:gd name="T30" fmla="*/ 84 w 472"/>
                    <a:gd name="T31" fmla="*/ 352 h 443"/>
                    <a:gd name="T32" fmla="*/ 119 w 472"/>
                    <a:gd name="T33" fmla="*/ 252 h 4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2" h="443">
                      <a:moveTo>
                        <a:pt x="119" y="252"/>
                      </a:moveTo>
                      <a:cubicBezTo>
                        <a:pt x="119" y="252"/>
                        <a:pt x="0" y="250"/>
                        <a:pt x="29" y="167"/>
                      </a:cubicBezTo>
                      <a:cubicBezTo>
                        <a:pt x="29" y="167"/>
                        <a:pt x="4" y="112"/>
                        <a:pt x="55" y="95"/>
                      </a:cubicBezTo>
                      <a:cubicBezTo>
                        <a:pt x="107" y="77"/>
                        <a:pt x="180" y="133"/>
                        <a:pt x="200" y="149"/>
                      </a:cubicBezTo>
                      <a:cubicBezTo>
                        <a:pt x="219" y="164"/>
                        <a:pt x="209" y="124"/>
                        <a:pt x="203" y="116"/>
                      </a:cubicBezTo>
                      <a:cubicBezTo>
                        <a:pt x="198" y="108"/>
                        <a:pt x="173" y="0"/>
                        <a:pt x="252" y="1"/>
                      </a:cubicBezTo>
                      <a:cubicBezTo>
                        <a:pt x="331" y="2"/>
                        <a:pt x="346" y="53"/>
                        <a:pt x="276" y="171"/>
                      </a:cubicBezTo>
                      <a:cubicBezTo>
                        <a:pt x="276" y="171"/>
                        <a:pt x="341" y="111"/>
                        <a:pt x="383" y="112"/>
                      </a:cubicBezTo>
                      <a:cubicBezTo>
                        <a:pt x="425" y="114"/>
                        <a:pt x="472" y="134"/>
                        <a:pt x="467" y="200"/>
                      </a:cubicBezTo>
                      <a:cubicBezTo>
                        <a:pt x="462" y="266"/>
                        <a:pt x="299" y="248"/>
                        <a:pt x="299" y="248"/>
                      </a:cubicBezTo>
                      <a:cubicBezTo>
                        <a:pt x="299" y="248"/>
                        <a:pt x="350" y="284"/>
                        <a:pt x="368" y="305"/>
                      </a:cubicBezTo>
                      <a:cubicBezTo>
                        <a:pt x="386" y="326"/>
                        <a:pt x="375" y="384"/>
                        <a:pt x="311" y="414"/>
                      </a:cubicBezTo>
                      <a:cubicBezTo>
                        <a:pt x="246" y="443"/>
                        <a:pt x="248" y="422"/>
                        <a:pt x="241" y="402"/>
                      </a:cubicBezTo>
                      <a:cubicBezTo>
                        <a:pt x="234" y="383"/>
                        <a:pt x="229" y="298"/>
                        <a:pt x="224" y="305"/>
                      </a:cubicBezTo>
                      <a:cubicBezTo>
                        <a:pt x="218" y="311"/>
                        <a:pt x="232" y="367"/>
                        <a:pt x="195" y="390"/>
                      </a:cubicBezTo>
                      <a:cubicBezTo>
                        <a:pt x="158" y="413"/>
                        <a:pt x="114" y="386"/>
                        <a:pt x="84" y="352"/>
                      </a:cubicBezTo>
                      <a:cubicBezTo>
                        <a:pt x="54" y="318"/>
                        <a:pt x="68" y="273"/>
                        <a:pt x="119" y="25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231"/>
                <p:cNvSpPr/>
                <p:nvPr/>
              </p:nvSpPr>
              <p:spPr bwMode="auto">
                <a:xfrm>
                  <a:off x="3063" y="1964"/>
                  <a:ext cx="55" cy="18"/>
                </a:xfrm>
                <a:custGeom>
                  <a:avLst/>
                  <a:gdLst>
                    <a:gd name="T0" fmla="*/ 0 w 50"/>
                    <a:gd name="T1" fmla="*/ 12 h 16"/>
                    <a:gd name="T2" fmla="*/ 41 w 50"/>
                    <a:gd name="T3" fmla="*/ 8 h 16"/>
                    <a:gd name="T4" fmla="*/ 0 w 50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0" h="16">
                      <a:moveTo>
                        <a:pt x="0" y="12"/>
                      </a:moveTo>
                      <a:cubicBezTo>
                        <a:pt x="0" y="12"/>
                        <a:pt x="50" y="0"/>
                        <a:pt x="41" y="8"/>
                      </a:cubicBezTo>
                      <a:cubicBezTo>
                        <a:pt x="33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232"/>
                <p:cNvSpPr/>
                <p:nvPr/>
              </p:nvSpPr>
              <p:spPr bwMode="auto">
                <a:xfrm>
                  <a:off x="3112" y="1986"/>
                  <a:ext cx="14" cy="46"/>
                </a:xfrm>
                <a:custGeom>
                  <a:avLst/>
                  <a:gdLst>
                    <a:gd name="T0" fmla="*/ 5 w 13"/>
                    <a:gd name="T1" fmla="*/ 42 h 42"/>
                    <a:gd name="T2" fmla="*/ 7 w 13"/>
                    <a:gd name="T3" fmla="*/ 6 h 42"/>
                    <a:gd name="T4" fmla="*/ 5 w 13"/>
                    <a:gd name="T5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2">
                      <a:moveTo>
                        <a:pt x="5" y="42"/>
                      </a:moveTo>
                      <a:cubicBezTo>
                        <a:pt x="5" y="42"/>
                        <a:pt x="0" y="0"/>
                        <a:pt x="7" y="6"/>
                      </a:cubicBezTo>
                      <a:cubicBezTo>
                        <a:pt x="13" y="11"/>
                        <a:pt x="7" y="34"/>
                        <a:pt x="5" y="4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233"/>
                <p:cNvSpPr/>
                <p:nvPr/>
              </p:nvSpPr>
              <p:spPr bwMode="auto">
                <a:xfrm>
                  <a:off x="3104" y="1910"/>
                  <a:ext cx="27" cy="23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5" name="Freeform 234"/>
                <p:cNvSpPr/>
                <p:nvPr/>
              </p:nvSpPr>
              <p:spPr bwMode="auto">
                <a:xfrm>
                  <a:off x="3085" y="1940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20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235"/>
                <p:cNvSpPr/>
                <p:nvPr/>
              </p:nvSpPr>
              <p:spPr bwMode="auto">
                <a:xfrm>
                  <a:off x="3134" y="1958"/>
                  <a:ext cx="25" cy="24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20 h 22"/>
                    <a:gd name="T4" fmla="*/ 1 w 23"/>
                    <a:gd name="T5" fmla="*/ 7 h 22"/>
                    <a:gd name="T6" fmla="*/ 15 w 23"/>
                    <a:gd name="T7" fmla="*/ 2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19" y="20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1" y="7"/>
                      </a:cubicBezTo>
                      <a:cubicBezTo>
                        <a:pt x="3" y="3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236"/>
                <p:cNvSpPr/>
                <p:nvPr/>
              </p:nvSpPr>
              <p:spPr bwMode="auto">
                <a:xfrm>
                  <a:off x="3148" y="1920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237"/>
                <p:cNvSpPr/>
                <p:nvPr/>
              </p:nvSpPr>
              <p:spPr bwMode="auto">
                <a:xfrm>
                  <a:off x="3184" y="1955"/>
                  <a:ext cx="26" cy="23"/>
                </a:xfrm>
                <a:custGeom>
                  <a:avLst/>
                  <a:gdLst>
                    <a:gd name="T0" fmla="*/ 22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2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238"/>
                <p:cNvSpPr/>
                <p:nvPr/>
              </p:nvSpPr>
              <p:spPr bwMode="auto">
                <a:xfrm>
                  <a:off x="3158" y="2001"/>
                  <a:ext cx="25" cy="24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20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0" name="Freeform 239"/>
                <p:cNvSpPr/>
                <p:nvPr/>
              </p:nvSpPr>
              <p:spPr bwMode="auto">
                <a:xfrm>
                  <a:off x="3111" y="1993"/>
                  <a:ext cx="26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20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1" name="Freeform 240"/>
                <p:cNvSpPr/>
                <p:nvPr/>
              </p:nvSpPr>
              <p:spPr bwMode="auto">
                <a:xfrm>
                  <a:off x="3132" y="1889"/>
                  <a:ext cx="25" cy="24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20 h 22"/>
                    <a:gd name="T4" fmla="*/ 1 w 23"/>
                    <a:gd name="T5" fmla="*/ 7 h 22"/>
                    <a:gd name="T6" fmla="*/ 15 w 23"/>
                    <a:gd name="T7" fmla="*/ 2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19" y="20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241"/>
                <p:cNvSpPr>
                  <a:spLocks noEditPoints="1"/>
                </p:cNvSpPr>
                <p:nvPr/>
              </p:nvSpPr>
              <p:spPr bwMode="auto">
                <a:xfrm>
                  <a:off x="3039" y="1844"/>
                  <a:ext cx="239" cy="210"/>
                </a:xfrm>
                <a:custGeom>
                  <a:avLst/>
                  <a:gdLst>
                    <a:gd name="T0" fmla="*/ 95 w 218"/>
                    <a:gd name="T1" fmla="*/ 124 h 192"/>
                    <a:gd name="T2" fmla="*/ 97 w 218"/>
                    <a:gd name="T3" fmla="*/ 106 h 192"/>
                    <a:gd name="T4" fmla="*/ 108 w 218"/>
                    <a:gd name="T5" fmla="*/ 119 h 192"/>
                    <a:gd name="T6" fmla="*/ 90 w 218"/>
                    <a:gd name="T7" fmla="*/ 0 h 192"/>
                    <a:gd name="T8" fmla="*/ 75 w 218"/>
                    <a:gd name="T9" fmla="*/ 63 h 192"/>
                    <a:gd name="T10" fmla="*/ 15 w 218"/>
                    <a:gd name="T11" fmla="*/ 49 h 192"/>
                    <a:gd name="T12" fmla="*/ 62 w 218"/>
                    <a:gd name="T13" fmla="*/ 68 h 192"/>
                    <a:gd name="T14" fmla="*/ 75 w 218"/>
                    <a:gd name="T15" fmla="*/ 63 h 192"/>
                    <a:gd name="T16" fmla="*/ 73 w 218"/>
                    <a:gd name="T17" fmla="*/ 81 h 192"/>
                    <a:gd name="T18" fmla="*/ 69 w 218"/>
                    <a:gd name="T19" fmla="*/ 80 h 192"/>
                    <a:gd name="T20" fmla="*/ 43 w 218"/>
                    <a:gd name="T21" fmla="*/ 97 h 192"/>
                    <a:gd name="T22" fmla="*/ 53 w 218"/>
                    <a:gd name="T23" fmla="*/ 89 h 192"/>
                    <a:gd name="T24" fmla="*/ 64 w 218"/>
                    <a:gd name="T25" fmla="*/ 102 h 192"/>
                    <a:gd name="T26" fmla="*/ 33 w 218"/>
                    <a:gd name="T27" fmla="*/ 164 h 192"/>
                    <a:gd name="T28" fmla="*/ 86 w 218"/>
                    <a:gd name="T29" fmla="*/ 128 h 192"/>
                    <a:gd name="T30" fmla="*/ 121 w 218"/>
                    <a:gd name="T31" fmla="*/ 192 h 192"/>
                    <a:gd name="T32" fmla="*/ 118 w 218"/>
                    <a:gd name="T33" fmla="*/ 164 h 192"/>
                    <a:gd name="T34" fmla="*/ 110 w 218"/>
                    <a:gd name="T35" fmla="*/ 151 h 192"/>
                    <a:gd name="T36" fmla="*/ 118 w 218"/>
                    <a:gd name="T37" fmla="*/ 121 h 192"/>
                    <a:gd name="T38" fmla="*/ 156 w 218"/>
                    <a:gd name="T39" fmla="*/ 123 h 192"/>
                    <a:gd name="T40" fmla="*/ 171 w 218"/>
                    <a:gd name="T41" fmla="*/ 113 h 192"/>
                    <a:gd name="T42" fmla="*/ 155 w 218"/>
                    <a:gd name="T43" fmla="*/ 114 h 192"/>
                    <a:gd name="T44" fmla="*/ 146 w 218"/>
                    <a:gd name="T45" fmla="*/ 122 h 192"/>
                    <a:gd name="T46" fmla="*/ 134 w 218"/>
                    <a:gd name="T47" fmla="*/ 111 h 192"/>
                    <a:gd name="T48" fmla="*/ 135 w 218"/>
                    <a:gd name="T49" fmla="*/ 109 h 192"/>
                    <a:gd name="T50" fmla="*/ 192 w 218"/>
                    <a:gd name="T51" fmla="*/ 74 h 192"/>
                    <a:gd name="T52" fmla="*/ 116 w 218"/>
                    <a:gd name="T53" fmla="*/ 98 h 192"/>
                    <a:gd name="T54" fmla="*/ 112 w 218"/>
                    <a:gd name="T55" fmla="*/ 90 h 192"/>
                    <a:gd name="T56" fmla="*/ 101 w 218"/>
                    <a:gd name="T57" fmla="*/ 77 h 192"/>
                    <a:gd name="T58" fmla="*/ 114 w 218"/>
                    <a:gd name="T59" fmla="*/ 72 h 192"/>
                    <a:gd name="T60" fmla="*/ 113 w 218"/>
                    <a:gd name="T61" fmla="*/ 46 h 192"/>
                    <a:gd name="T62" fmla="*/ 103 w 218"/>
                    <a:gd name="T63" fmla="*/ 64 h 192"/>
                    <a:gd name="T64" fmla="*/ 97 w 218"/>
                    <a:gd name="T65" fmla="*/ 61 h 192"/>
                    <a:gd name="T66" fmla="*/ 86 w 218"/>
                    <a:gd name="T67" fmla="*/ 48 h 192"/>
                    <a:gd name="T68" fmla="*/ 99 w 218"/>
                    <a:gd name="T69" fmla="*/ 43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8" h="192">
                      <a:moveTo>
                        <a:pt x="99" y="125"/>
                      </a:moveTo>
                      <a:cubicBezTo>
                        <a:pt x="98" y="125"/>
                        <a:pt x="96" y="124"/>
                        <a:pt x="95" y="124"/>
                      </a:cubicBezTo>
                      <a:cubicBezTo>
                        <a:pt x="90" y="122"/>
                        <a:pt x="87" y="116"/>
                        <a:pt x="88" y="111"/>
                      </a:cubicBezTo>
                      <a:cubicBezTo>
                        <a:pt x="90" y="108"/>
                        <a:pt x="93" y="106"/>
                        <a:pt x="97" y="106"/>
                      </a:cubicBezTo>
                      <a:cubicBezTo>
                        <a:pt x="99" y="106"/>
                        <a:pt x="100" y="106"/>
                        <a:pt x="102" y="106"/>
                      </a:cubicBezTo>
                      <a:cubicBezTo>
                        <a:pt x="107" y="108"/>
                        <a:pt x="110" y="114"/>
                        <a:pt x="108" y="119"/>
                      </a:cubicBezTo>
                      <a:cubicBezTo>
                        <a:pt x="107" y="122"/>
                        <a:pt x="103" y="125"/>
                        <a:pt x="99" y="125"/>
                      </a:cubicBezTo>
                      <a:moveTo>
                        <a:pt x="90" y="0"/>
                      </a:moveTo>
                      <a:cubicBezTo>
                        <a:pt x="90" y="0"/>
                        <a:pt x="86" y="63"/>
                        <a:pt x="76" y="63"/>
                      </a:cubicBezTo>
                      <a:cubicBezTo>
                        <a:pt x="76" y="63"/>
                        <a:pt x="76" y="63"/>
                        <a:pt x="75" y="63"/>
                      </a:cubicBezTo>
                      <a:cubicBezTo>
                        <a:pt x="67" y="60"/>
                        <a:pt x="18" y="47"/>
                        <a:pt x="13" y="47"/>
                      </a:cubicBezTo>
                      <a:cubicBezTo>
                        <a:pt x="12" y="47"/>
                        <a:pt x="13" y="48"/>
                        <a:pt x="15" y="49"/>
                      </a:cubicBezTo>
                      <a:cubicBezTo>
                        <a:pt x="26" y="53"/>
                        <a:pt x="49" y="62"/>
                        <a:pt x="62" y="70"/>
                      </a:cubicBezTo>
                      <a:cubicBezTo>
                        <a:pt x="62" y="69"/>
                        <a:pt x="62" y="68"/>
                        <a:pt x="62" y="68"/>
                      </a:cubicBezTo>
                      <a:cubicBezTo>
                        <a:pt x="64" y="64"/>
                        <a:pt x="67" y="62"/>
                        <a:pt x="71" y="62"/>
                      </a:cubicBezTo>
                      <a:cubicBezTo>
                        <a:pt x="73" y="62"/>
                        <a:pt x="74" y="62"/>
                        <a:pt x="75" y="63"/>
                      </a:cubicBezTo>
                      <a:cubicBezTo>
                        <a:pt x="81" y="65"/>
                        <a:pt x="84" y="70"/>
                        <a:pt x="82" y="75"/>
                      </a:cubicBezTo>
                      <a:cubicBezTo>
                        <a:pt x="81" y="79"/>
                        <a:pt x="77" y="81"/>
                        <a:pt x="73" y="81"/>
                      </a:cubicBezTo>
                      <a:cubicBezTo>
                        <a:pt x="72" y="81"/>
                        <a:pt x="70" y="81"/>
                        <a:pt x="69" y="80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54" y="83"/>
                        <a:pt x="0" y="89"/>
                        <a:pt x="14" y="91"/>
                      </a:cubicBezTo>
                      <a:cubicBezTo>
                        <a:pt x="19" y="92"/>
                        <a:pt x="31" y="94"/>
                        <a:pt x="43" y="97"/>
                      </a:cubicBezTo>
                      <a:cubicBezTo>
                        <a:pt x="43" y="96"/>
                        <a:pt x="43" y="95"/>
                        <a:pt x="44" y="95"/>
                      </a:cubicBezTo>
                      <a:cubicBezTo>
                        <a:pt x="45" y="91"/>
                        <a:pt x="49" y="89"/>
                        <a:pt x="53" y="89"/>
                      </a:cubicBezTo>
                      <a:cubicBezTo>
                        <a:pt x="54" y="89"/>
                        <a:pt x="55" y="89"/>
                        <a:pt x="57" y="90"/>
                      </a:cubicBezTo>
                      <a:cubicBezTo>
                        <a:pt x="62" y="92"/>
                        <a:pt x="65" y="97"/>
                        <a:pt x="64" y="102"/>
                      </a:cubicBezTo>
                      <a:cubicBezTo>
                        <a:pt x="75" y="105"/>
                        <a:pt x="83" y="109"/>
                        <a:pt x="77" y="111"/>
                      </a:cubicBezTo>
                      <a:cubicBezTo>
                        <a:pt x="64" y="117"/>
                        <a:pt x="29" y="164"/>
                        <a:pt x="33" y="164"/>
                      </a:cubicBezTo>
                      <a:cubicBezTo>
                        <a:pt x="34" y="164"/>
                        <a:pt x="34" y="164"/>
                        <a:pt x="35" y="164"/>
                      </a:cubicBezTo>
                      <a:cubicBezTo>
                        <a:pt x="45" y="157"/>
                        <a:pt x="74" y="128"/>
                        <a:pt x="86" y="128"/>
                      </a:cubicBezTo>
                      <a:cubicBezTo>
                        <a:pt x="87" y="128"/>
                        <a:pt x="89" y="129"/>
                        <a:pt x="90" y="130"/>
                      </a:cubicBezTo>
                      <a:cubicBezTo>
                        <a:pt x="96" y="141"/>
                        <a:pt x="118" y="192"/>
                        <a:pt x="121" y="192"/>
                      </a:cubicBezTo>
                      <a:cubicBezTo>
                        <a:pt x="121" y="192"/>
                        <a:pt x="121" y="191"/>
                        <a:pt x="121" y="190"/>
                      </a:cubicBezTo>
                      <a:cubicBezTo>
                        <a:pt x="121" y="186"/>
                        <a:pt x="119" y="175"/>
                        <a:pt x="118" y="164"/>
                      </a:cubicBezTo>
                      <a:cubicBezTo>
                        <a:pt x="118" y="163"/>
                        <a:pt x="117" y="163"/>
                        <a:pt x="117" y="163"/>
                      </a:cubicBezTo>
                      <a:cubicBezTo>
                        <a:pt x="112" y="161"/>
                        <a:pt x="109" y="156"/>
                        <a:pt x="110" y="151"/>
                      </a:cubicBezTo>
                      <a:cubicBezTo>
                        <a:pt x="111" y="148"/>
                        <a:pt x="114" y="146"/>
                        <a:pt x="116" y="146"/>
                      </a:cubicBezTo>
                      <a:cubicBezTo>
                        <a:pt x="115" y="132"/>
                        <a:pt x="115" y="121"/>
                        <a:pt x="118" y="121"/>
                      </a:cubicBezTo>
                      <a:cubicBezTo>
                        <a:pt x="118" y="121"/>
                        <a:pt x="119" y="121"/>
                        <a:pt x="119" y="121"/>
                      </a:cubicBezTo>
                      <a:cubicBezTo>
                        <a:pt x="122" y="122"/>
                        <a:pt x="138" y="123"/>
                        <a:pt x="156" y="123"/>
                      </a:cubicBezTo>
                      <a:cubicBezTo>
                        <a:pt x="185" y="123"/>
                        <a:pt x="218" y="121"/>
                        <a:pt x="205" y="117"/>
                      </a:cubicBezTo>
                      <a:cubicBezTo>
                        <a:pt x="198" y="114"/>
                        <a:pt x="184" y="113"/>
                        <a:pt x="171" y="113"/>
                      </a:cubicBezTo>
                      <a:cubicBezTo>
                        <a:pt x="168" y="113"/>
                        <a:pt x="165" y="113"/>
                        <a:pt x="162" y="113"/>
                      </a:cubicBezTo>
                      <a:cubicBezTo>
                        <a:pt x="160" y="114"/>
                        <a:pt x="157" y="114"/>
                        <a:pt x="155" y="114"/>
                      </a:cubicBezTo>
                      <a:cubicBezTo>
                        <a:pt x="155" y="114"/>
                        <a:pt x="155" y="115"/>
                        <a:pt x="155" y="116"/>
                      </a:cubicBezTo>
                      <a:cubicBezTo>
                        <a:pt x="153" y="120"/>
                        <a:pt x="150" y="122"/>
                        <a:pt x="146" y="122"/>
                      </a:cubicBezTo>
                      <a:cubicBezTo>
                        <a:pt x="144" y="122"/>
                        <a:pt x="143" y="122"/>
                        <a:pt x="141" y="121"/>
                      </a:cubicBezTo>
                      <a:cubicBezTo>
                        <a:pt x="137" y="120"/>
                        <a:pt x="134" y="115"/>
                        <a:pt x="134" y="111"/>
                      </a:cubicBezTo>
                      <a:cubicBezTo>
                        <a:pt x="133" y="111"/>
                        <a:pt x="134" y="110"/>
                        <a:pt x="135" y="109"/>
                      </a:cubicBezTo>
                      <a:cubicBezTo>
                        <a:pt x="135" y="109"/>
                        <a:pt x="135" y="109"/>
                        <a:pt x="135" y="109"/>
                      </a:cubicBezTo>
                      <a:cubicBezTo>
                        <a:pt x="136" y="106"/>
                        <a:pt x="139" y="104"/>
                        <a:pt x="142" y="103"/>
                      </a:cubicBezTo>
                      <a:cubicBezTo>
                        <a:pt x="160" y="92"/>
                        <a:pt x="198" y="74"/>
                        <a:pt x="192" y="74"/>
                      </a:cubicBezTo>
                      <a:cubicBezTo>
                        <a:pt x="191" y="74"/>
                        <a:pt x="191" y="74"/>
                        <a:pt x="190" y="74"/>
                      </a:cubicBezTo>
                      <a:cubicBezTo>
                        <a:pt x="175" y="77"/>
                        <a:pt x="116" y="98"/>
                        <a:pt x="116" y="98"/>
                      </a:cubicBezTo>
                      <a:cubicBezTo>
                        <a:pt x="116" y="98"/>
                        <a:pt x="116" y="94"/>
                        <a:pt x="115" y="89"/>
                      </a:cubicBezTo>
                      <a:cubicBezTo>
                        <a:pt x="114" y="90"/>
                        <a:pt x="113" y="90"/>
                        <a:pt x="112" y="90"/>
                      </a:cubicBezTo>
                      <a:cubicBezTo>
                        <a:pt x="111" y="90"/>
                        <a:pt x="109" y="89"/>
                        <a:pt x="108" y="89"/>
                      </a:cubicBezTo>
                      <a:cubicBezTo>
                        <a:pt x="103" y="87"/>
                        <a:pt x="100" y="81"/>
                        <a:pt x="101" y="77"/>
                      </a:cubicBezTo>
                      <a:cubicBezTo>
                        <a:pt x="103" y="73"/>
                        <a:pt x="106" y="71"/>
                        <a:pt x="110" y="71"/>
                      </a:cubicBezTo>
                      <a:cubicBezTo>
                        <a:pt x="112" y="71"/>
                        <a:pt x="113" y="71"/>
                        <a:pt x="114" y="72"/>
                      </a:cubicBezTo>
                      <a:cubicBezTo>
                        <a:pt x="114" y="62"/>
                        <a:pt x="114" y="51"/>
                        <a:pt x="114" y="43"/>
                      </a:cubicBezTo>
                      <a:cubicBezTo>
                        <a:pt x="114" y="44"/>
                        <a:pt x="113" y="45"/>
                        <a:pt x="113" y="46"/>
                      </a:cubicBezTo>
                      <a:cubicBezTo>
                        <a:pt x="110" y="56"/>
                        <a:pt x="106" y="66"/>
                        <a:pt x="104" y="66"/>
                      </a:cubicBezTo>
                      <a:cubicBezTo>
                        <a:pt x="103" y="66"/>
                        <a:pt x="103" y="66"/>
                        <a:pt x="103" y="64"/>
                      </a:cubicBezTo>
                      <a:cubicBezTo>
                        <a:pt x="103" y="63"/>
                        <a:pt x="103" y="62"/>
                        <a:pt x="102" y="60"/>
                      </a:cubicBezTo>
                      <a:cubicBezTo>
                        <a:pt x="101" y="61"/>
                        <a:pt x="99" y="61"/>
                        <a:pt x="97" y="61"/>
                      </a:cubicBezTo>
                      <a:cubicBezTo>
                        <a:pt x="96" y="61"/>
                        <a:pt x="94" y="61"/>
                        <a:pt x="93" y="61"/>
                      </a:cubicBezTo>
                      <a:cubicBezTo>
                        <a:pt x="88" y="59"/>
                        <a:pt x="85" y="53"/>
                        <a:pt x="86" y="48"/>
                      </a:cubicBezTo>
                      <a:cubicBezTo>
                        <a:pt x="88" y="45"/>
                        <a:pt x="91" y="43"/>
                        <a:pt x="95" y="43"/>
                      </a:cubicBezTo>
                      <a:cubicBezTo>
                        <a:pt x="97" y="43"/>
                        <a:pt x="98" y="43"/>
                        <a:pt x="99" y="43"/>
                      </a:cubicBezTo>
                      <a:cubicBezTo>
                        <a:pt x="95" y="24"/>
                        <a:pt x="90" y="0"/>
                        <a:pt x="9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242"/>
                <p:cNvSpPr/>
                <p:nvPr/>
              </p:nvSpPr>
              <p:spPr bwMode="auto">
                <a:xfrm>
                  <a:off x="3107" y="1912"/>
                  <a:ext cx="24" cy="20"/>
                </a:xfrm>
                <a:custGeom>
                  <a:avLst/>
                  <a:gdLst>
                    <a:gd name="T0" fmla="*/ 9 w 22"/>
                    <a:gd name="T1" fmla="*/ 0 h 19"/>
                    <a:gd name="T2" fmla="*/ 0 w 22"/>
                    <a:gd name="T3" fmla="*/ 6 h 19"/>
                    <a:gd name="T4" fmla="*/ 0 w 22"/>
                    <a:gd name="T5" fmla="*/ 8 h 19"/>
                    <a:gd name="T6" fmla="*/ 7 w 22"/>
                    <a:gd name="T7" fmla="*/ 18 h 19"/>
                    <a:gd name="T8" fmla="*/ 7 w 22"/>
                    <a:gd name="T9" fmla="*/ 18 h 19"/>
                    <a:gd name="T10" fmla="*/ 7 w 22"/>
                    <a:gd name="T11" fmla="*/ 18 h 19"/>
                    <a:gd name="T12" fmla="*/ 11 w 22"/>
                    <a:gd name="T13" fmla="*/ 19 h 19"/>
                    <a:gd name="T14" fmla="*/ 20 w 22"/>
                    <a:gd name="T15" fmla="*/ 13 h 19"/>
                    <a:gd name="T16" fmla="*/ 13 w 22"/>
                    <a:gd name="T17" fmla="*/ 1 h 19"/>
                    <a:gd name="T18" fmla="*/ 9 w 22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9">
                      <a:moveTo>
                        <a:pt x="9" y="0"/>
                      </a:moveTo>
                      <a:cubicBezTo>
                        <a:pt x="5" y="0"/>
                        <a:pt x="2" y="2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8" y="13"/>
                        <a:pt x="13" y="17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8" y="19"/>
                        <a:pt x="10" y="19"/>
                        <a:pt x="11" y="19"/>
                      </a:cubicBezTo>
                      <a:cubicBezTo>
                        <a:pt x="15" y="19"/>
                        <a:pt x="19" y="17"/>
                        <a:pt x="20" y="13"/>
                      </a:cubicBezTo>
                      <a:cubicBezTo>
                        <a:pt x="22" y="8"/>
                        <a:pt x="19" y="3"/>
                        <a:pt x="13" y="1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4" name="Freeform 243"/>
                <p:cNvSpPr/>
                <p:nvPr/>
              </p:nvSpPr>
              <p:spPr bwMode="auto">
                <a:xfrm>
                  <a:off x="3086" y="1941"/>
                  <a:ext cx="24" cy="14"/>
                </a:xfrm>
                <a:custGeom>
                  <a:avLst/>
                  <a:gdLst>
                    <a:gd name="T0" fmla="*/ 10 w 22"/>
                    <a:gd name="T1" fmla="*/ 0 h 13"/>
                    <a:gd name="T2" fmla="*/ 1 w 22"/>
                    <a:gd name="T3" fmla="*/ 6 h 13"/>
                    <a:gd name="T4" fmla="*/ 0 w 22"/>
                    <a:gd name="T5" fmla="*/ 8 h 13"/>
                    <a:gd name="T6" fmla="*/ 21 w 22"/>
                    <a:gd name="T7" fmla="*/ 13 h 13"/>
                    <a:gd name="T8" fmla="*/ 14 w 22"/>
                    <a:gd name="T9" fmla="*/ 1 h 13"/>
                    <a:gd name="T10" fmla="*/ 10 w 22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13">
                      <a:moveTo>
                        <a:pt x="10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7" y="9"/>
                        <a:pt x="15" y="11"/>
                        <a:pt x="21" y="13"/>
                      </a:cubicBezTo>
                      <a:cubicBezTo>
                        <a:pt x="22" y="8"/>
                        <a:pt x="19" y="3"/>
                        <a:pt x="14" y="1"/>
                      </a:cubicBezTo>
                      <a:cubicBezTo>
                        <a:pt x="12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244"/>
                <p:cNvSpPr/>
                <p:nvPr/>
              </p:nvSpPr>
              <p:spPr bwMode="auto">
                <a:xfrm>
                  <a:off x="3134" y="1960"/>
                  <a:ext cx="25" cy="21"/>
                </a:xfrm>
                <a:custGeom>
                  <a:avLst/>
                  <a:gdLst>
                    <a:gd name="T0" fmla="*/ 10 w 23"/>
                    <a:gd name="T1" fmla="*/ 0 h 19"/>
                    <a:gd name="T2" fmla="*/ 1 w 23"/>
                    <a:gd name="T3" fmla="*/ 5 h 19"/>
                    <a:gd name="T4" fmla="*/ 8 w 23"/>
                    <a:gd name="T5" fmla="*/ 18 h 19"/>
                    <a:gd name="T6" fmla="*/ 12 w 23"/>
                    <a:gd name="T7" fmla="*/ 19 h 19"/>
                    <a:gd name="T8" fmla="*/ 21 w 23"/>
                    <a:gd name="T9" fmla="*/ 13 h 19"/>
                    <a:gd name="T10" fmla="*/ 15 w 23"/>
                    <a:gd name="T11" fmla="*/ 0 h 19"/>
                    <a:gd name="T12" fmla="*/ 10 w 23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9">
                      <a:moveTo>
                        <a:pt x="10" y="0"/>
                      </a:moveTo>
                      <a:cubicBezTo>
                        <a:pt x="6" y="0"/>
                        <a:pt x="3" y="2"/>
                        <a:pt x="1" y="5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9"/>
                        <a:pt x="12" y="19"/>
                      </a:cubicBezTo>
                      <a:cubicBezTo>
                        <a:pt x="16" y="19"/>
                        <a:pt x="20" y="16"/>
                        <a:pt x="21" y="13"/>
                      </a:cubicBezTo>
                      <a:cubicBezTo>
                        <a:pt x="23" y="8"/>
                        <a:pt x="20" y="2"/>
                        <a:pt x="15" y="0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245"/>
                <p:cNvSpPr/>
                <p:nvPr/>
              </p:nvSpPr>
              <p:spPr bwMode="auto">
                <a:xfrm>
                  <a:off x="3148" y="1921"/>
                  <a:ext cx="17" cy="21"/>
                </a:xfrm>
                <a:custGeom>
                  <a:avLst/>
                  <a:gdLst>
                    <a:gd name="T0" fmla="*/ 10 w 15"/>
                    <a:gd name="T1" fmla="*/ 0 h 19"/>
                    <a:gd name="T2" fmla="*/ 1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8 h 19"/>
                    <a:gd name="T10" fmla="*/ 14 w 15"/>
                    <a:gd name="T11" fmla="*/ 1 h 19"/>
                    <a:gd name="T12" fmla="*/ 10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0" y="0"/>
                      </a:moveTo>
                      <a:cubicBezTo>
                        <a:pt x="6" y="0"/>
                        <a:pt x="3" y="2"/>
                        <a:pt x="1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9"/>
                        <a:pt x="12" y="19"/>
                      </a:cubicBezTo>
                      <a:cubicBezTo>
                        <a:pt x="13" y="19"/>
                        <a:pt x="14" y="19"/>
                        <a:pt x="15" y="18"/>
                      </a:cubicBezTo>
                      <a:cubicBezTo>
                        <a:pt x="15" y="14"/>
                        <a:pt x="15" y="7"/>
                        <a:pt x="14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246"/>
                <p:cNvSpPr>
                  <a:spLocks noEditPoints="1"/>
                </p:cNvSpPr>
                <p:nvPr/>
              </p:nvSpPr>
              <p:spPr bwMode="auto">
                <a:xfrm>
                  <a:off x="3186" y="1957"/>
                  <a:ext cx="23" cy="20"/>
                </a:xfrm>
                <a:custGeom>
                  <a:avLst/>
                  <a:gdLst>
                    <a:gd name="T0" fmla="*/ 0 w 21"/>
                    <a:gd name="T1" fmla="*/ 8 h 19"/>
                    <a:gd name="T2" fmla="*/ 7 w 21"/>
                    <a:gd name="T3" fmla="*/ 18 h 19"/>
                    <a:gd name="T4" fmla="*/ 12 w 21"/>
                    <a:gd name="T5" fmla="*/ 19 h 19"/>
                    <a:gd name="T6" fmla="*/ 21 w 21"/>
                    <a:gd name="T7" fmla="*/ 13 h 19"/>
                    <a:gd name="T8" fmla="*/ 21 w 21"/>
                    <a:gd name="T9" fmla="*/ 11 h 19"/>
                    <a:gd name="T10" fmla="*/ 20 w 21"/>
                    <a:gd name="T11" fmla="*/ 11 h 19"/>
                    <a:gd name="T12" fmla="*/ 0 w 21"/>
                    <a:gd name="T13" fmla="*/ 8 h 19"/>
                    <a:gd name="T14" fmla="*/ 8 w 21"/>
                    <a:gd name="T15" fmla="*/ 0 h 19"/>
                    <a:gd name="T16" fmla="*/ 1 w 21"/>
                    <a:gd name="T17" fmla="*/ 6 h 19"/>
                    <a:gd name="T18" fmla="*/ 8 w 21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9">
                      <a:moveTo>
                        <a:pt x="0" y="8"/>
                      </a:moveTo>
                      <a:cubicBezTo>
                        <a:pt x="0" y="12"/>
                        <a:pt x="3" y="17"/>
                        <a:pt x="7" y="18"/>
                      </a:cubicBezTo>
                      <a:cubicBezTo>
                        <a:pt x="9" y="19"/>
                        <a:pt x="10" y="19"/>
                        <a:pt x="12" y="19"/>
                      </a:cubicBezTo>
                      <a:cubicBezTo>
                        <a:pt x="16" y="19"/>
                        <a:pt x="19" y="17"/>
                        <a:pt x="21" y="13"/>
                      </a:cubicBezTo>
                      <a:cubicBezTo>
                        <a:pt x="21" y="12"/>
                        <a:pt x="21" y="11"/>
                        <a:pt x="21" y="11"/>
                      </a:cubicBezTo>
                      <a:cubicBezTo>
                        <a:pt x="21" y="11"/>
                        <a:pt x="20" y="11"/>
                        <a:pt x="20" y="11"/>
                      </a:cubicBezTo>
                      <a:cubicBezTo>
                        <a:pt x="10" y="11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8" name="Freeform 247"/>
                <p:cNvSpPr/>
                <p:nvPr/>
              </p:nvSpPr>
              <p:spPr bwMode="auto">
                <a:xfrm>
                  <a:off x="3158" y="2004"/>
                  <a:ext cx="10" cy="19"/>
                </a:xfrm>
                <a:custGeom>
                  <a:avLst/>
                  <a:gdLst>
                    <a:gd name="T0" fmla="*/ 7 w 9"/>
                    <a:gd name="T1" fmla="*/ 0 h 18"/>
                    <a:gd name="T2" fmla="*/ 1 w 9"/>
                    <a:gd name="T3" fmla="*/ 5 h 18"/>
                    <a:gd name="T4" fmla="*/ 8 w 9"/>
                    <a:gd name="T5" fmla="*/ 17 h 18"/>
                    <a:gd name="T6" fmla="*/ 9 w 9"/>
                    <a:gd name="T7" fmla="*/ 18 h 18"/>
                    <a:gd name="T8" fmla="*/ 7 w 9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8">
                      <a:moveTo>
                        <a:pt x="7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8"/>
                      </a:cubicBezTo>
                      <a:cubicBezTo>
                        <a:pt x="8" y="12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9" name="Freeform 248"/>
                <p:cNvSpPr/>
                <p:nvPr/>
              </p:nvSpPr>
              <p:spPr bwMode="auto">
                <a:xfrm>
                  <a:off x="3164" y="1872"/>
                  <a:ext cx="5" cy="19"/>
                </a:xfrm>
                <a:custGeom>
                  <a:avLst/>
                  <a:gdLst>
                    <a:gd name="T0" fmla="*/ 4 w 5"/>
                    <a:gd name="T1" fmla="*/ 0 h 17"/>
                    <a:gd name="T2" fmla="*/ 3 w 5"/>
                    <a:gd name="T3" fmla="*/ 1 h 17"/>
                    <a:gd name="T4" fmla="*/ 0 w 5"/>
                    <a:gd name="T5" fmla="*/ 17 h 17"/>
                    <a:gd name="T6" fmla="*/ 4 w 5"/>
                    <a:gd name="T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7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9"/>
                        <a:pt x="0" y="17"/>
                      </a:cubicBezTo>
                      <a:cubicBezTo>
                        <a:pt x="3" y="8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0" name="Freeform 249"/>
                <p:cNvSpPr/>
                <p:nvPr/>
              </p:nvSpPr>
              <p:spPr bwMode="auto">
                <a:xfrm>
                  <a:off x="3132" y="1891"/>
                  <a:ext cx="18" cy="19"/>
                </a:xfrm>
                <a:custGeom>
                  <a:avLst/>
                  <a:gdLst>
                    <a:gd name="T0" fmla="*/ 10 w 17"/>
                    <a:gd name="T1" fmla="*/ 0 h 18"/>
                    <a:gd name="T2" fmla="*/ 1 w 17"/>
                    <a:gd name="T3" fmla="*/ 5 h 18"/>
                    <a:gd name="T4" fmla="*/ 8 w 17"/>
                    <a:gd name="T5" fmla="*/ 18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0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1" y="5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6" y="18"/>
                        <a:pt x="17" y="17"/>
                      </a:cubicBezTo>
                      <a:cubicBezTo>
                        <a:pt x="17" y="13"/>
                        <a:pt x="16" y="7"/>
                        <a:pt x="14" y="0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1" name="Freeform 250"/>
                <p:cNvSpPr/>
                <p:nvPr/>
              </p:nvSpPr>
              <p:spPr bwMode="auto">
                <a:xfrm>
                  <a:off x="2932" y="1841"/>
                  <a:ext cx="67" cy="145"/>
                </a:xfrm>
                <a:custGeom>
                  <a:avLst/>
                  <a:gdLst>
                    <a:gd name="T0" fmla="*/ 35 w 61"/>
                    <a:gd name="T1" fmla="*/ 0 h 132"/>
                    <a:gd name="T2" fmla="*/ 17 w 61"/>
                    <a:gd name="T3" fmla="*/ 4 h 132"/>
                    <a:gd name="T4" fmla="*/ 15 w 61"/>
                    <a:gd name="T5" fmla="*/ 46 h 132"/>
                    <a:gd name="T6" fmla="*/ 3 w 61"/>
                    <a:gd name="T7" fmla="*/ 86 h 132"/>
                    <a:gd name="T8" fmla="*/ 25 w 61"/>
                    <a:gd name="T9" fmla="*/ 132 h 132"/>
                    <a:gd name="T10" fmla="*/ 27 w 61"/>
                    <a:gd name="T11" fmla="*/ 132 h 132"/>
                    <a:gd name="T12" fmla="*/ 38 w 61"/>
                    <a:gd name="T13" fmla="*/ 83 h 132"/>
                    <a:gd name="T14" fmla="*/ 55 w 61"/>
                    <a:gd name="T15" fmla="*/ 38 h 132"/>
                    <a:gd name="T16" fmla="*/ 35 w 61"/>
                    <a:gd name="T17" fmla="*/ 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1" h="132">
                      <a:moveTo>
                        <a:pt x="35" y="0"/>
                      </a:moveTo>
                      <a:cubicBezTo>
                        <a:pt x="29" y="2"/>
                        <a:pt x="23" y="4"/>
                        <a:pt x="17" y="4"/>
                      </a:cubicBezTo>
                      <a:cubicBezTo>
                        <a:pt x="14" y="16"/>
                        <a:pt x="15" y="36"/>
                        <a:pt x="15" y="46"/>
                      </a:cubicBezTo>
                      <a:cubicBezTo>
                        <a:pt x="15" y="60"/>
                        <a:pt x="5" y="65"/>
                        <a:pt x="3" y="86"/>
                      </a:cubicBezTo>
                      <a:cubicBezTo>
                        <a:pt x="0" y="108"/>
                        <a:pt x="25" y="132"/>
                        <a:pt x="25" y="132"/>
                      </a:cubicBezTo>
                      <a:cubicBezTo>
                        <a:pt x="26" y="132"/>
                        <a:pt x="26" y="132"/>
                        <a:pt x="27" y="132"/>
                      </a:cubicBezTo>
                      <a:cubicBezTo>
                        <a:pt x="39" y="132"/>
                        <a:pt x="42" y="101"/>
                        <a:pt x="38" y="83"/>
                      </a:cubicBezTo>
                      <a:cubicBezTo>
                        <a:pt x="34" y="64"/>
                        <a:pt x="47" y="58"/>
                        <a:pt x="55" y="38"/>
                      </a:cubicBezTo>
                      <a:cubicBezTo>
                        <a:pt x="61" y="21"/>
                        <a:pt x="48" y="7"/>
                        <a:pt x="3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251"/>
                <p:cNvSpPr/>
                <p:nvPr/>
              </p:nvSpPr>
              <p:spPr bwMode="auto">
                <a:xfrm>
                  <a:off x="2949" y="2052"/>
                  <a:ext cx="148" cy="84"/>
                </a:xfrm>
                <a:custGeom>
                  <a:avLst/>
                  <a:gdLst>
                    <a:gd name="T0" fmla="*/ 18 w 135"/>
                    <a:gd name="T1" fmla="*/ 0 h 77"/>
                    <a:gd name="T2" fmla="*/ 13 w 135"/>
                    <a:gd name="T3" fmla="*/ 0 h 77"/>
                    <a:gd name="T4" fmla="*/ 27 w 135"/>
                    <a:gd name="T5" fmla="*/ 39 h 77"/>
                    <a:gd name="T6" fmla="*/ 74 w 135"/>
                    <a:gd name="T7" fmla="*/ 65 h 77"/>
                    <a:gd name="T8" fmla="*/ 103 w 135"/>
                    <a:gd name="T9" fmla="*/ 77 h 77"/>
                    <a:gd name="T10" fmla="*/ 119 w 135"/>
                    <a:gd name="T11" fmla="*/ 68 h 77"/>
                    <a:gd name="T12" fmla="*/ 116 w 135"/>
                    <a:gd name="T13" fmla="*/ 36 h 77"/>
                    <a:gd name="T14" fmla="*/ 109 w 135"/>
                    <a:gd name="T15" fmla="*/ 35 h 77"/>
                    <a:gd name="T16" fmla="*/ 92 w 135"/>
                    <a:gd name="T17" fmla="*/ 37 h 77"/>
                    <a:gd name="T18" fmla="*/ 74 w 135"/>
                    <a:gd name="T19" fmla="*/ 39 h 77"/>
                    <a:gd name="T20" fmla="*/ 53 w 135"/>
                    <a:gd name="T21" fmla="*/ 32 h 77"/>
                    <a:gd name="T22" fmla="*/ 18 w 135"/>
                    <a:gd name="T23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5" h="77">
                      <a:moveTo>
                        <a:pt x="18" y="0"/>
                      </a:moveTo>
                      <a:cubicBezTo>
                        <a:pt x="17" y="0"/>
                        <a:pt x="15" y="0"/>
                        <a:pt x="13" y="0"/>
                      </a:cubicBezTo>
                      <a:cubicBezTo>
                        <a:pt x="13" y="0"/>
                        <a:pt x="0" y="21"/>
                        <a:pt x="27" y="39"/>
                      </a:cubicBezTo>
                      <a:cubicBezTo>
                        <a:pt x="54" y="58"/>
                        <a:pt x="55" y="56"/>
                        <a:pt x="74" y="65"/>
                      </a:cubicBezTo>
                      <a:cubicBezTo>
                        <a:pt x="85" y="71"/>
                        <a:pt x="95" y="77"/>
                        <a:pt x="103" y="77"/>
                      </a:cubicBezTo>
                      <a:cubicBezTo>
                        <a:pt x="109" y="77"/>
                        <a:pt x="114" y="74"/>
                        <a:pt x="119" y="68"/>
                      </a:cubicBezTo>
                      <a:cubicBezTo>
                        <a:pt x="130" y="52"/>
                        <a:pt x="135" y="40"/>
                        <a:pt x="116" y="36"/>
                      </a:cubicBezTo>
                      <a:cubicBezTo>
                        <a:pt x="114" y="35"/>
                        <a:pt x="112" y="35"/>
                        <a:pt x="109" y="35"/>
                      </a:cubicBezTo>
                      <a:cubicBezTo>
                        <a:pt x="104" y="35"/>
                        <a:pt x="98" y="36"/>
                        <a:pt x="92" y="37"/>
                      </a:cubicBezTo>
                      <a:cubicBezTo>
                        <a:pt x="86" y="38"/>
                        <a:pt x="80" y="39"/>
                        <a:pt x="74" y="39"/>
                      </a:cubicBezTo>
                      <a:cubicBezTo>
                        <a:pt x="66" y="39"/>
                        <a:pt x="59" y="37"/>
                        <a:pt x="53" y="32"/>
                      </a:cubicBezTo>
                      <a:cubicBezTo>
                        <a:pt x="37" y="19"/>
                        <a:pt x="31" y="0"/>
                        <a:pt x="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252"/>
                <p:cNvSpPr>
                  <a:spLocks noEditPoints="1"/>
                </p:cNvSpPr>
                <p:nvPr/>
              </p:nvSpPr>
              <p:spPr bwMode="auto">
                <a:xfrm>
                  <a:off x="3150" y="2071"/>
                  <a:ext cx="117" cy="60"/>
                </a:xfrm>
                <a:custGeom>
                  <a:avLst/>
                  <a:gdLst>
                    <a:gd name="T0" fmla="*/ 8 w 106"/>
                    <a:gd name="T1" fmla="*/ 43 h 55"/>
                    <a:gd name="T2" fmla="*/ 0 w 106"/>
                    <a:gd name="T3" fmla="*/ 50 h 55"/>
                    <a:gd name="T4" fmla="*/ 1 w 106"/>
                    <a:gd name="T5" fmla="*/ 55 h 55"/>
                    <a:gd name="T6" fmla="*/ 10 w 106"/>
                    <a:gd name="T7" fmla="*/ 43 h 55"/>
                    <a:gd name="T8" fmla="*/ 8 w 106"/>
                    <a:gd name="T9" fmla="*/ 43 h 55"/>
                    <a:gd name="T10" fmla="*/ 93 w 106"/>
                    <a:gd name="T11" fmla="*/ 0 h 55"/>
                    <a:gd name="T12" fmla="*/ 62 w 106"/>
                    <a:gd name="T13" fmla="*/ 29 h 55"/>
                    <a:gd name="T14" fmla="*/ 91 w 106"/>
                    <a:gd name="T15" fmla="*/ 46 h 55"/>
                    <a:gd name="T16" fmla="*/ 95 w 106"/>
                    <a:gd name="T17" fmla="*/ 0 h 55"/>
                    <a:gd name="T18" fmla="*/ 93 w 106"/>
                    <a:gd name="T19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6" h="55">
                      <a:moveTo>
                        <a:pt x="8" y="43"/>
                      </a:moveTo>
                      <a:cubicBezTo>
                        <a:pt x="5" y="43"/>
                        <a:pt x="2" y="45"/>
                        <a:pt x="0" y="50"/>
                      </a:cubicBezTo>
                      <a:cubicBezTo>
                        <a:pt x="0" y="50"/>
                        <a:pt x="0" y="52"/>
                        <a:pt x="1" y="55"/>
                      </a:cubicBezTo>
                      <a:cubicBezTo>
                        <a:pt x="3" y="50"/>
                        <a:pt x="6" y="46"/>
                        <a:pt x="10" y="43"/>
                      </a:cubicBezTo>
                      <a:cubicBezTo>
                        <a:pt x="9" y="43"/>
                        <a:pt x="8" y="43"/>
                        <a:pt x="8" y="43"/>
                      </a:cubicBezTo>
                      <a:moveTo>
                        <a:pt x="93" y="0"/>
                      </a:moveTo>
                      <a:cubicBezTo>
                        <a:pt x="82" y="0"/>
                        <a:pt x="69" y="15"/>
                        <a:pt x="62" y="29"/>
                      </a:cubicBezTo>
                      <a:cubicBezTo>
                        <a:pt x="76" y="29"/>
                        <a:pt x="86" y="34"/>
                        <a:pt x="91" y="46"/>
                      </a:cubicBezTo>
                      <a:cubicBezTo>
                        <a:pt x="99" y="26"/>
                        <a:pt x="106" y="2"/>
                        <a:pt x="95" y="0"/>
                      </a:cubicBezTo>
                      <a:cubicBezTo>
                        <a:pt x="95" y="0"/>
                        <a:pt x="94" y="0"/>
                        <a:pt x="9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253"/>
                <p:cNvSpPr/>
                <p:nvPr/>
              </p:nvSpPr>
              <p:spPr bwMode="auto">
                <a:xfrm>
                  <a:off x="3274" y="1864"/>
                  <a:ext cx="86" cy="107"/>
                </a:xfrm>
                <a:custGeom>
                  <a:avLst/>
                  <a:gdLst>
                    <a:gd name="T0" fmla="*/ 22 w 78"/>
                    <a:gd name="T1" fmla="*/ 0 h 97"/>
                    <a:gd name="T2" fmla="*/ 0 w 78"/>
                    <a:gd name="T3" fmla="*/ 5 h 97"/>
                    <a:gd name="T4" fmla="*/ 26 w 78"/>
                    <a:gd name="T5" fmla="*/ 54 h 97"/>
                    <a:gd name="T6" fmla="*/ 31 w 78"/>
                    <a:gd name="T7" fmla="*/ 96 h 97"/>
                    <a:gd name="T8" fmla="*/ 37 w 78"/>
                    <a:gd name="T9" fmla="*/ 97 h 97"/>
                    <a:gd name="T10" fmla="*/ 73 w 78"/>
                    <a:gd name="T11" fmla="*/ 58 h 97"/>
                    <a:gd name="T12" fmla="*/ 49 w 78"/>
                    <a:gd name="T13" fmla="*/ 9 h 97"/>
                    <a:gd name="T14" fmla="*/ 22 w 78"/>
                    <a:gd name="T15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97">
                      <a:moveTo>
                        <a:pt x="22" y="0"/>
                      </a:moveTo>
                      <a:cubicBezTo>
                        <a:pt x="9" y="0"/>
                        <a:pt x="0" y="5"/>
                        <a:pt x="0" y="5"/>
                      </a:cubicBezTo>
                      <a:cubicBezTo>
                        <a:pt x="14" y="10"/>
                        <a:pt x="30" y="36"/>
                        <a:pt x="26" y="54"/>
                      </a:cubicBezTo>
                      <a:cubicBezTo>
                        <a:pt x="22" y="73"/>
                        <a:pt x="13" y="89"/>
                        <a:pt x="31" y="96"/>
                      </a:cubicBezTo>
                      <a:cubicBezTo>
                        <a:pt x="33" y="97"/>
                        <a:pt x="35" y="97"/>
                        <a:pt x="37" y="97"/>
                      </a:cubicBezTo>
                      <a:cubicBezTo>
                        <a:pt x="53" y="97"/>
                        <a:pt x="69" y="76"/>
                        <a:pt x="73" y="58"/>
                      </a:cubicBezTo>
                      <a:cubicBezTo>
                        <a:pt x="78" y="37"/>
                        <a:pt x="71" y="26"/>
                        <a:pt x="49" y="9"/>
                      </a:cubicBezTo>
                      <a:cubicBezTo>
                        <a:pt x="40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254"/>
                <p:cNvSpPr/>
                <p:nvPr/>
              </p:nvSpPr>
              <p:spPr bwMode="auto">
                <a:xfrm>
                  <a:off x="3097" y="1744"/>
                  <a:ext cx="121" cy="68"/>
                </a:xfrm>
                <a:custGeom>
                  <a:avLst/>
                  <a:gdLst>
                    <a:gd name="T0" fmla="*/ 47 w 111"/>
                    <a:gd name="T1" fmla="*/ 0 h 62"/>
                    <a:gd name="T2" fmla="*/ 28 w 111"/>
                    <a:gd name="T3" fmla="*/ 3 h 62"/>
                    <a:gd name="T4" fmla="*/ 3 w 111"/>
                    <a:gd name="T5" fmla="*/ 27 h 62"/>
                    <a:gd name="T6" fmla="*/ 0 w 111"/>
                    <a:gd name="T7" fmla="*/ 42 h 62"/>
                    <a:gd name="T8" fmla="*/ 0 w 111"/>
                    <a:gd name="T9" fmla="*/ 46 h 62"/>
                    <a:gd name="T10" fmla="*/ 10 w 111"/>
                    <a:gd name="T11" fmla="*/ 56 h 62"/>
                    <a:gd name="T12" fmla="*/ 51 w 111"/>
                    <a:gd name="T13" fmla="*/ 45 h 62"/>
                    <a:gd name="T14" fmla="*/ 57 w 111"/>
                    <a:gd name="T15" fmla="*/ 45 h 62"/>
                    <a:gd name="T16" fmla="*/ 94 w 111"/>
                    <a:gd name="T17" fmla="*/ 61 h 62"/>
                    <a:gd name="T18" fmla="*/ 97 w 111"/>
                    <a:gd name="T19" fmla="*/ 62 h 62"/>
                    <a:gd name="T20" fmla="*/ 92 w 111"/>
                    <a:gd name="T21" fmla="*/ 21 h 62"/>
                    <a:gd name="T22" fmla="*/ 47 w 111"/>
                    <a:gd name="T23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1" h="62">
                      <a:moveTo>
                        <a:pt x="47" y="0"/>
                      </a:moveTo>
                      <a:cubicBezTo>
                        <a:pt x="41" y="0"/>
                        <a:pt x="34" y="1"/>
                        <a:pt x="28" y="3"/>
                      </a:cubicBezTo>
                      <a:cubicBezTo>
                        <a:pt x="14" y="6"/>
                        <a:pt x="7" y="17"/>
                        <a:pt x="3" y="27"/>
                      </a:cubicBezTo>
                      <a:cubicBezTo>
                        <a:pt x="6" y="31"/>
                        <a:pt x="6" y="36"/>
                        <a:pt x="0" y="42"/>
                      </a:cubicBezTo>
                      <a:cubicBezTo>
                        <a:pt x="0" y="45"/>
                        <a:pt x="0" y="46"/>
                        <a:pt x="0" y="46"/>
                      </a:cubicBezTo>
                      <a:cubicBezTo>
                        <a:pt x="0" y="53"/>
                        <a:pt x="4" y="56"/>
                        <a:pt x="10" y="56"/>
                      </a:cubicBezTo>
                      <a:cubicBezTo>
                        <a:pt x="21" y="56"/>
                        <a:pt x="38" y="48"/>
                        <a:pt x="51" y="45"/>
                      </a:cubicBezTo>
                      <a:cubicBezTo>
                        <a:pt x="54" y="45"/>
                        <a:pt x="55" y="45"/>
                        <a:pt x="57" y="45"/>
                      </a:cubicBezTo>
                      <a:cubicBezTo>
                        <a:pt x="73" y="45"/>
                        <a:pt x="77" y="58"/>
                        <a:pt x="94" y="61"/>
                      </a:cubicBezTo>
                      <a:cubicBezTo>
                        <a:pt x="95" y="61"/>
                        <a:pt x="96" y="62"/>
                        <a:pt x="97" y="62"/>
                      </a:cubicBezTo>
                      <a:cubicBezTo>
                        <a:pt x="111" y="62"/>
                        <a:pt x="107" y="37"/>
                        <a:pt x="92" y="21"/>
                      </a:cubicBezTo>
                      <a:cubicBezTo>
                        <a:pt x="79" y="8"/>
                        <a:pt x="65" y="0"/>
                        <a:pt x="4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255"/>
                <p:cNvSpPr/>
                <p:nvPr/>
              </p:nvSpPr>
              <p:spPr bwMode="auto">
                <a:xfrm>
                  <a:off x="2673" y="2607"/>
                  <a:ext cx="206" cy="228"/>
                </a:xfrm>
                <a:custGeom>
                  <a:avLst/>
                  <a:gdLst>
                    <a:gd name="T0" fmla="*/ 39 w 188"/>
                    <a:gd name="T1" fmla="*/ 23 h 208"/>
                    <a:gd name="T2" fmla="*/ 8 w 188"/>
                    <a:gd name="T3" fmla="*/ 15 h 208"/>
                    <a:gd name="T4" fmla="*/ 0 w 188"/>
                    <a:gd name="T5" fmla="*/ 74 h 208"/>
                    <a:gd name="T6" fmla="*/ 149 w 188"/>
                    <a:gd name="T7" fmla="*/ 206 h 208"/>
                    <a:gd name="T8" fmla="*/ 188 w 188"/>
                    <a:gd name="T9" fmla="*/ 186 h 208"/>
                    <a:gd name="T10" fmla="*/ 164 w 188"/>
                    <a:gd name="T11" fmla="*/ 166 h 208"/>
                    <a:gd name="T12" fmla="*/ 163 w 188"/>
                    <a:gd name="T13" fmla="*/ 55 h 208"/>
                    <a:gd name="T14" fmla="*/ 115 w 188"/>
                    <a:gd name="T15" fmla="*/ 49 h 208"/>
                    <a:gd name="T16" fmla="*/ 39 w 188"/>
                    <a:gd name="T17" fmla="*/ 23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8" h="208">
                      <a:moveTo>
                        <a:pt x="39" y="23"/>
                      </a:moveTo>
                      <a:cubicBezTo>
                        <a:pt x="39" y="23"/>
                        <a:pt x="14" y="0"/>
                        <a:pt x="8" y="15"/>
                      </a:cubicBezTo>
                      <a:cubicBezTo>
                        <a:pt x="3" y="29"/>
                        <a:pt x="0" y="74"/>
                        <a:pt x="0" y="74"/>
                      </a:cubicBezTo>
                      <a:cubicBezTo>
                        <a:pt x="0" y="74"/>
                        <a:pt x="132" y="208"/>
                        <a:pt x="149" y="206"/>
                      </a:cubicBezTo>
                      <a:cubicBezTo>
                        <a:pt x="167" y="204"/>
                        <a:pt x="188" y="186"/>
                        <a:pt x="188" y="186"/>
                      </a:cubicBezTo>
                      <a:cubicBezTo>
                        <a:pt x="164" y="166"/>
                        <a:pt x="164" y="166"/>
                        <a:pt x="164" y="166"/>
                      </a:cubicBezTo>
                      <a:cubicBezTo>
                        <a:pt x="164" y="166"/>
                        <a:pt x="178" y="61"/>
                        <a:pt x="163" y="55"/>
                      </a:cubicBezTo>
                      <a:cubicBezTo>
                        <a:pt x="148" y="50"/>
                        <a:pt x="115" y="49"/>
                        <a:pt x="115" y="49"/>
                      </a:cubicBezTo>
                      <a:cubicBezTo>
                        <a:pt x="39" y="23"/>
                        <a:pt x="39" y="23"/>
                        <a:pt x="39" y="2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256"/>
                <p:cNvSpPr/>
                <p:nvPr/>
              </p:nvSpPr>
              <p:spPr bwMode="auto">
                <a:xfrm>
                  <a:off x="2480" y="2516"/>
                  <a:ext cx="516" cy="486"/>
                </a:xfrm>
                <a:custGeom>
                  <a:avLst/>
                  <a:gdLst>
                    <a:gd name="T0" fmla="*/ 118 w 471"/>
                    <a:gd name="T1" fmla="*/ 251 h 443"/>
                    <a:gd name="T2" fmla="*/ 28 w 471"/>
                    <a:gd name="T3" fmla="*/ 167 h 443"/>
                    <a:gd name="T4" fmla="*/ 55 w 471"/>
                    <a:gd name="T5" fmla="*/ 95 h 443"/>
                    <a:gd name="T6" fmla="*/ 199 w 471"/>
                    <a:gd name="T7" fmla="*/ 148 h 443"/>
                    <a:gd name="T8" fmla="*/ 203 w 471"/>
                    <a:gd name="T9" fmla="*/ 116 h 443"/>
                    <a:gd name="T10" fmla="*/ 251 w 471"/>
                    <a:gd name="T11" fmla="*/ 1 h 443"/>
                    <a:gd name="T12" fmla="*/ 276 w 471"/>
                    <a:gd name="T13" fmla="*/ 171 h 443"/>
                    <a:gd name="T14" fmla="*/ 383 w 471"/>
                    <a:gd name="T15" fmla="*/ 112 h 443"/>
                    <a:gd name="T16" fmla="*/ 466 w 471"/>
                    <a:gd name="T17" fmla="*/ 200 h 443"/>
                    <a:gd name="T18" fmla="*/ 298 w 471"/>
                    <a:gd name="T19" fmla="*/ 248 h 443"/>
                    <a:gd name="T20" fmla="*/ 368 w 471"/>
                    <a:gd name="T21" fmla="*/ 305 h 443"/>
                    <a:gd name="T22" fmla="*/ 310 w 471"/>
                    <a:gd name="T23" fmla="*/ 414 h 443"/>
                    <a:gd name="T24" fmla="*/ 241 w 471"/>
                    <a:gd name="T25" fmla="*/ 402 h 443"/>
                    <a:gd name="T26" fmla="*/ 223 w 471"/>
                    <a:gd name="T27" fmla="*/ 305 h 443"/>
                    <a:gd name="T28" fmla="*/ 194 w 471"/>
                    <a:gd name="T29" fmla="*/ 390 h 443"/>
                    <a:gd name="T30" fmla="*/ 84 w 471"/>
                    <a:gd name="T31" fmla="*/ 352 h 443"/>
                    <a:gd name="T32" fmla="*/ 118 w 471"/>
                    <a:gd name="T33" fmla="*/ 251 h 4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1" h="443">
                      <a:moveTo>
                        <a:pt x="118" y="251"/>
                      </a:moveTo>
                      <a:cubicBezTo>
                        <a:pt x="118" y="251"/>
                        <a:pt x="0" y="250"/>
                        <a:pt x="28" y="167"/>
                      </a:cubicBezTo>
                      <a:cubicBezTo>
                        <a:pt x="28" y="167"/>
                        <a:pt x="3" y="112"/>
                        <a:pt x="55" y="95"/>
                      </a:cubicBezTo>
                      <a:cubicBezTo>
                        <a:pt x="107" y="77"/>
                        <a:pt x="180" y="133"/>
                        <a:pt x="199" y="148"/>
                      </a:cubicBezTo>
                      <a:cubicBezTo>
                        <a:pt x="219" y="164"/>
                        <a:pt x="209" y="124"/>
                        <a:pt x="203" y="116"/>
                      </a:cubicBezTo>
                      <a:cubicBezTo>
                        <a:pt x="197" y="108"/>
                        <a:pt x="173" y="0"/>
                        <a:pt x="251" y="1"/>
                      </a:cubicBezTo>
                      <a:cubicBezTo>
                        <a:pt x="330" y="2"/>
                        <a:pt x="345" y="53"/>
                        <a:pt x="276" y="171"/>
                      </a:cubicBezTo>
                      <a:cubicBezTo>
                        <a:pt x="276" y="171"/>
                        <a:pt x="341" y="111"/>
                        <a:pt x="383" y="112"/>
                      </a:cubicBezTo>
                      <a:cubicBezTo>
                        <a:pt x="425" y="114"/>
                        <a:pt x="471" y="134"/>
                        <a:pt x="466" y="200"/>
                      </a:cubicBezTo>
                      <a:cubicBezTo>
                        <a:pt x="461" y="266"/>
                        <a:pt x="298" y="248"/>
                        <a:pt x="298" y="248"/>
                      </a:cubicBezTo>
                      <a:cubicBezTo>
                        <a:pt x="298" y="248"/>
                        <a:pt x="350" y="284"/>
                        <a:pt x="368" y="305"/>
                      </a:cubicBezTo>
                      <a:cubicBezTo>
                        <a:pt x="385" y="326"/>
                        <a:pt x="375" y="384"/>
                        <a:pt x="310" y="414"/>
                      </a:cubicBezTo>
                      <a:cubicBezTo>
                        <a:pt x="245" y="443"/>
                        <a:pt x="248" y="422"/>
                        <a:pt x="241" y="402"/>
                      </a:cubicBezTo>
                      <a:cubicBezTo>
                        <a:pt x="234" y="382"/>
                        <a:pt x="228" y="298"/>
                        <a:pt x="223" y="305"/>
                      </a:cubicBezTo>
                      <a:cubicBezTo>
                        <a:pt x="218" y="311"/>
                        <a:pt x="231" y="367"/>
                        <a:pt x="194" y="390"/>
                      </a:cubicBezTo>
                      <a:cubicBezTo>
                        <a:pt x="157" y="413"/>
                        <a:pt x="114" y="386"/>
                        <a:pt x="84" y="352"/>
                      </a:cubicBezTo>
                      <a:cubicBezTo>
                        <a:pt x="54" y="318"/>
                        <a:pt x="68" y="272"/>
                        <a:pt x="118" y="25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257"/>
                <p:cNvSpPr/>
                <p:nvPr/>
              </p:nvSpPr>
              <p:spPr bwMode="auto">
                <a:xfrm>
                  <a:off x="2672" y="2754"/>
                  <a:ext cx="55" cy="19"/>
                </a:xfrm>
                <a:custGeom>
                  <a:avLst/>
                  <a:gdLst>
                    <a:gd name="T0" fmla="*/ 0 w 50"/>
                    <a:gd name="T1" fmla="*/ 13 h 17"/>
                    <a:gd name="T2" fmla="*/ 41 w 50"/>
                    <a:gd name="T3" fmla="*/ 9 h 17"/>
                    <a:gd name="T4" fmla="*/ 0 w 50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0" h="17">
                      <a:moveTo>
                        <a:pt x="0" y="13"/>
                      </a:moveTo>
                      <a:cubicBezTo>
                        <a:pt x="0" y="13"/>
                        <a:pt x="50" y="0"/>
                        <a:pt x="41" y="9"/>
                      </a:cubicBezTo>
                      <a:cubicBezTo>
                        <a:pt x="32" y="17"/>
                        <a:pt x="0" y="13"/>
                        <a:pt x="0" y="1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258"/>
                <p:cNvSpPr/>
                <p:nvPr/>
              </p:nvSpPr>
              <p:spPr bwMode="auto">
                <a:xfrm>
                  <a:off x="2721" y="2777"/>
                  <a:ext cx="14" cy="46"/>
                </a:xfrm>
                <a:custGeom>
                  <a:avLst/>
                  <a:gdLst>
                    <a:gd name="T0" fmla="*/ 4 w 13"/>
                    <a:gd name="T1" fmla="*/ 42 h 42"/>
                    <a:gd name="T2" fmla="*/ 6 w 13"/>
                    <a:gd name="T3" fmla="*/ 6 h 42"/>
                    <a:gd name="T4" fmla="*/ 4 w 13"/>
                    <a:gd name="T5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2">
                      <a:moveTo>
                        <a:pt x="4" y="42"/>
                      </a:moveTo>
                      <a:cubicBezTo>
                        <a:pt x="4" y="42"/>
                        <a:pt x="0" y="0"/>
                        <a:pt x="6" y="6"/>
                      </a:cubicBezTo>
                      <a:cubicBezTo>
                        <a:pt x="13" y="11"/>
                        <a:pt x="7" y="34"/>
                        <a:pt x="4" y="4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259"/>
                <p:cNvSpPr/>
                <p:nvPr/>
              </p:nvSpPr>
              <p:spPr bwMode="auto">
                <a:xfrm>
                  <a:off x="2713" y="2700"/>
                  <a:ext cx="26" cy="24"/>
                </a:xfrm>
                <a:custGeom>
                  <a:avLst/>
                  <a:gdLst>
                    <a:gd name="T0" fmla="*/ 22 w 23"/>
                    <a:gd name="T1" fmla="*/ 15 h 22"/>
                    <a:gd name="T2" fmla="*/ 8 w 23"/>
                    <a:gd name="T3" fmla="*/ 20 h 22"/>
                    <a:gd name="T4" fmla="*/ 2 w 23"/>
                    <a:gd name="T5" fmla="*/ 7 h 22"/>
                    <a:gd name="T6" fmla="*/ 15 w 23"/>
                    <a:gd name="T7" fmla="*/ 2 h 22"/>
                    <a:gd name="T8" fmla="*/ 22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2" y="15"/>
                      </a:moveTo>
                      <a:cubicBezTo>
                        <a:pt x="20" y="20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5" y="2"/>
                      </a:cubicBezTo>
                      <a:cubicBezTo>
                        <a:pt x="20" y="5"/>
                        <a:pt x="23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1" name="Freeform 260"/>
                <p:cNvSpPr/>
                <p:nvPr/>
              </p:nvSpPr>
              <p:spPr bwMode="auto">
                <a:xfrm>
                  <a:off x="2693" y="2731"/>
                  <a:ext cx="26" cy="23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2" name="Freeform 261"/>
                <p:cNvSpPr/>
                <p:nvPr/>
              </p:nvSpPr>
              <p:spPr bwMode="auto">
                <a:xfrm>
                  <a:off x="2742" y="2749"/>
                  <a:ext cx="26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19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3" name="Freeform 262"/>
                <p:cNvSpPr/>
                <p:nvPr/>
              </p:nvSpPr>
              <p:spPr bwMode="auto">
                <a:xfrm>
                  <a:off x="2756" y="2710"/>
                  <a:ext cx="26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20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4" name="Freeform 263"/>
                <p:cNvSpPr/>
                <p:nvPr/>
              </p:nvSpPr>
              <p:spPr bwMode="auto">
                <a:xfrm>
                  <a:off x="2792" y="2746"/>
                  <a:ext cx="27" cy="23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5" name="Freeform 264"/>
                <p:cNvSpPr/>
                <p:nvPr/>
              </p:nvSpPr>
              <p:spPr bwMode="auto">
                <a:xfrm>
                  <a:off x="2766" y="2792"/>
                  <a:ext cx="26" cy="23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265"/>
                <p:cNvSpPr/>
                <p:nvPr/>
              </p:nvSpPr>
              <p:spPr bwMode="auto">
                <a:xfrm>
                  <a:off x="2720" y="2784"/>
                  <a:ext cx="25" cy="24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20 h 22"/>
                    <a:gd name="T4" fmla="*/ 1 w 23"/>
                    <a:gd name="T5" fmla="*/ 7 h 22"/>
                    <a:gd name="T6" fmla="*/ 15 w 23"/>
                    <a:gd name="T7" fmla="*/ 2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20" y="20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1" y="7"/>
                      </a:cubicBezTo>
                      <a:cubicBezTo>
                        <a:pt x="3" y="3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5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266"/>
                <p:cNvSpPr/>
                <p:nvPr/>
              </p:nvSpPr>
              <p:spPr bwMode="auto">
                <a:xfrm>
                  <a:off x="2740" y="2679"/>
                  <a:ext cx="26" cy="25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19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8" name="Freeform 267"/>
                <p:cNvSpPr>
                  <a:spLocks noEditPoints="1"/>
                </p:cNvSpPr>
                <p:nvPr/>
              </p:nvSpPr>
              <p:spPr bwMode="auto">
                <a:xfrm>
                  <a:off x="2648" y="2634"/>
                  <a:ext cx="237" cy="211"/>
                </a:xfrm>
                <a:custGeom>
                  <a:avLst/>
                  <a:gdLst>
                    <a:gd name="T0" fmla="*/ 95 w 217"/>
                    <a:gd name="T1" fmla="*/ 124 h 192"/>
                    <a:gd name="T2" fmla="*/ 97 w 217"/>
                    <a:gd name="T3" fmla="*/ 105 h 192"/>
                    <a:gd name="T4" fmla="*/ 108 w 217"/>
                    <a:gd name="T5" fmla="*/ 119 h 192"/>
                    <a:gd name="T6" fmla="*/ 90 w 217"/>
                    <a:gd name="T7" fmla="*/ 0 h 192"/>
                    <a:gd name="T8" fmla="*/ 75 w 217"/>
                    <a:gd name="T9" fmla="*/ 62 h 192"/>
                    <a:gd name="T10" fmla="*/ 15 w 217"/>
                    <a:gd name="T11" fmla="*/ 49 h 192"/>
                    <a:gd name="T12" fmla="*/ 62 w 217"/>
                    <a:gd name="T13" fmla="*/ 67 h 192"/>
                    <a:gd name="T14" fmla="*/ 75 w 217"/>
                    <a:gd name="T15" fmla="*/ 62 h 192"/>
                    <a:gd name="T16" fmla="*/ 73 w 217"/>
                    <a:gd name="T17" fmla="*/ 81 h 192"/>
                    <a:gd name="T18" fmla="*/ 68 w 217"/>
                    <a:gd name="T19" fmla="*/ 80 h 192"/>
                    <a:gd name="T20" fmla="*/ 43 w 217"/>
                    <a:gd name="T21" fmla="*/ 96 h 192"/>
                    <a:gd name="T22" fmla="*/ 52 w 217"/>
                    <a:gd name="T23" fmla="*/ 89 h 192"/>
                    <a:gd name="T24" fmla="*/ 63 w 217"/>
                    <a:gd name="T25" fmla="*/ 102 h 192"/>
                    <a:gd name="T26" fmla="*/ 33 w 217"/>
                    <a:gd name="T27" fmla="*/ 164 h 192"/>
                    <a:gd name="T28" fmla="*/ 85 w 217"/>
                    <a:gd name="T29" fmla="*/ 128 h 192"/>
                    <a:gd name="T30" fmla="*/ 121 w 217"/>
                    <a:gd name="T31" fmla="*/ 192 h 192"/>
                    <a:gd name="T32" fmla="*/ 118 w 217"/>
                    <a:gd name="T33" fmla="*/ 163 h 192"/>
                    <a:gd name="T34" fmla="*/ 110 w 217"/>
                    <a:gd name="T35" fmla="*/ 151 h 192"/>
                    <a:gd name="T36" fmla="*/ 118 w 217"/>
                    <a:gd name="T37" fmla="*/ 121 h 192"/>
                    <a:gd name="T38" fmla="*/ 156 w 217"/>
                    <a:gd name="T39" fmla="*/ 123 h 192"/>
                    <a:gd name="T40" fmla="*/ 170 w 217"/>
                    <a:gd name="T41" fmla="*/ 113 h 192"/>
                    <a:gd name="T42" fmla="*/ 155 w 217"/>
                    <a:gd name="T43" fmla="*/ 113 h 192"/>
                    <a:gd name="T44" fmla="*/ 145 w 217"/>
                    <a:gd name="T45" fmla="*/ 122 h 192"/>
                    <a:gd name="T46" fmla="*/ 134 w 217"/>
                    <a:gd name="T47" fmla="*/ 111 h 192"/>
                    <a:gd name="T48" fmla="*/ 134 w 217"/>
                    <a:gd name="T49" fmla="*/ 109 h 192"/>
                    <a:gd name="T50" fmla="*/ 191 w 217"/>
                    <a:gd name="T51" fmla="*/ 74 h 192"/>
                    <a:gd name="T52" fmla="*/ 116 w 217"/>
                    <a:gd name="T53" fmla="*/ 98 h 192"/>
                    <a:gd name="T54" fmla="*/ 112 w 217"/>
                    <a:gd name="T55" fmla="*/ 90 h 192"/>
                    <a:gd name="T56" fmla="*/ 101 w 217"/>
                    <a:gd name="T57" fmla="*/ 76 h 192"/>
                    <a:gd name="T58" fmla="*/ 114 w 217"/>
                    <a:gd name="T59" fmla="*/ 71 h 192"/>
                    <a:gd name="T60" fmla="*/ 113 w 217"/>
                    <a:gd name="T61" fmla="*/ 46 h 192"/>
                    <a:gd name="T62" fmla="*/ 103 w 217"/>
                    <a:gd name="T63" fmla="*/ 64 h 192"/>
                    <a:gd name="T64" fmla="*/ 97 w 217"/>
                    <a:gd name="T65" fmla="*/ 61 h 192"/>
                    <a:gd name="T66" fmla="*/ 86 w 217"/>
                    <a:gd name="T67" fmla="*/ 48 h 192"/>
                    <a:gd name="T68" fmla="*/ 99 w 217"/>
                    <a:gd name="T69" fmla="*/ 43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7" h="192">
                      <a:moveTo>
                        <a:pt x="99" y="124"/>
                      </a:moveTo>
                      <a:cubicBezTo>
                        <a:pt x="97" y="124"/>
                        <a:pt x="96" y="124"/>
                        <a:pt x="95" y="124"/>
                      </a:cubicBezTo>
                      <a:cubicBezTo>
                        <a:pt x="89" y="122"/>
                        <a:pt x="86" y="116"/>
                        <a:pt x="88" y="111"/>
                      </a:cubicBezTo>
                      <a:cubicBezTo>
                        <a:pt x="89" y="108"/>
                        <a:pt x="93" y="105"/>
                        <a:pt x="97" y="105"/>
                      </a:cubicBezTo>
                      <a:cubicBezTo>
                        <a:pt x="98" y="105"/>
                        <a:pt x="100" y="106"/>
                        <a:pt x="101" y="106"/>
                      </a:cubicBezTo>
                      <a:cubicBezTo>
                        <a:pt x="107" y="108"/>
                        <a:pt x="110" y="114"/>
                        <a:pt x="108" y="119"/>
                      </a:cubicBezTo>
                      <a:cubicBezTo>
                        <a:pt x="106" y="122"/>
                        <a:pt x="103" y="124"/>
                        <a:pt x="99" y="124"/>
                      </a:cubicBezTo>
                      <a:moveTo>
                        <a:pt x="90" y="0"/>
                      </a:moveTo>
                      <a:cubicBezTo>
                        <a:pt x="90" y="0"/>
                        <a:pt x="85" y="63"/>
                        <a:pt x="76" y="63"/>
                      </a:cubicBezTo>
                      <a:cubicBezTo>
                        <a:pt x="75" y="63"/>
                        <a:pt x="75" y="63"/>
                        <a:pt x="75" y="62"/>
                      </a:cubicBezTo>
                      <a:cubicBezTo>
                        <a:pt x="67" y="59"/>
                        <a:pt x="18" y="47"/>
                        <a:pt x="12" y="47"/>
                      </a:cubicBezTo>
                      <a:cubicBezTo>
                        <a:pt x="11" y="47"/>
                        <a:pt x="12" y="48"/>
                        <a:pt x="15" y="49"/>
                      </a:cubicBezTo>
                      <a:cubicBezTo>
                        <a:pt x="25" y="53"/>
                        <a:pt x="48" y="62"/>
                        <a:pt x="61" y="70"/>
                      </a:cubicBezTo>
                      <a:cubicBezTo>
                        <a:pt x="61" y="69"/>
                        <a:pt x="61" y="68"/>
                        <a:pt x="62" y="67"/>
                      </a:cubicBezTo>
                      <a:cubicBezTo>
                        <a:pt x="63" y="64"/>
                        <a:pt x="67" y="62"/>
                        <a:pt x="71" y="62"/>
                      </a:cubicBezTo>
                      <a:cubicBezTo>
                        <a:pt x="72" y="62"/>
                        <a:pt x="74" y="62"/>
                        <a:pt x="75" y="62"/>
                      </a:cubicBezTo>
                      <a:cubicBezTo>
                        <a:pt x="80" y="65"/>
                        <a:pt x="83" y="70"/>
                        <a:pt x="82" y="75"/>
                      </a:cubicBezTo>
                      <a:cubicBezTo>
                        <a:pt x="80" y="79"/>
                        <a:pt x="77" y="81"/>
                        <a:pt x="73" y="81"/>
                      </a:cubicBezTo>
                      <a:cubicBezTo>
                        <a:pt x="71" y="81"/>
                        <a:pt x="70" y="80"/>
                        <a:pt x="68" y="80"/>
                      </a:cubicBezTo>
                      <a:cubicBezTo>
                        <a:pt x="68" y="80"/>
                        <a:pt x="68" y="80"/>
                        <a:pt x="68" y="80"/>
                      </a:cubicBezTo>
                      <a:cubicBezTo>
                        <a:pt x="53" y="83"/>
                        <a:pt x="0" y="88"/>
                        <a:pt x="13" y="91"/>
                      </a:cubicBezTo>
                      <a:cubicBezTo>
                        <a:pt x="18" y="91"/>
                        <a:pt x="30" y="94"/>
                        <a:pt x="43" y="96"/>
                      </a:cubicBezTo>
                      <a:cubicBezTo>
                        <a:pt x="43" y="96"/>
                        <a:pt x="43" y="95"/>
                        <a:pt x="43" y="95"/>
                      </a:cubicBezTo>
                      <a:cubicBezTo>
                        <a:pt x="44" y="91"/>
                        <a:pt x="48" y="89"/>
                        <a:pt x="52" y="89"/>
                      </a:cubicBezTo>
                      <a:cubicBezTo>
                        <a:pt x="53" y="89"/>
                        <a:pt x="55" y="89"/>
                        <a:pt x="56" y="90"/>
                      </a:cubicBezTo>
                      <a:cubicBezTo>
                        <a:pt x="62" y="92"/>
                        <a:pt x="65" y="97"/>
                        <a:pt x="63" y="102"/>
                      </a:cubicBezTo>
                      <a:cubicBezTo>
                        <a:pt x="75" y="105"/>
                        <a:pt x="82" y="109"/>
                        <a:pt x="77" y="111"/>
                      </a:cubicBezTo>
                      <a:cubicBezTo>
                        <a:pt x="64" y="117"/>
                        <a:pt x="28" y="164"/>
                        <a:pt x="33" y="164"/>
                      </a:cubicBezTo>
                      <a:cubicBezTo>
                        <a:pt x="33" y="164"/>
                        <a:pt x="34" y="164"/>
                        <a:pt x="34" y="164"/>
                      </a:cubicBezTo>
                      <a:cubicBezTo>
                        <a:pt x="44" y="157"/>
                        <a:pt x="73" y="128"/>
                        <a:pt x="85" y="128"/>
                      </a:cubicBezTo>
                      <a:cubicBezTo>
                        <a:pt x="87" y="128"/>
                        <a:pt x="88" y="129"/>
                        <a:pt x="89" y="130"/>
                      </a:cubicBezTo>
                      <a:cubicBezTo>
                        <a:pt x="96" y="140"/>
                        <a:pt x="118" y="192"/>
                        <a:pt x="121" y="192"/>
                      </a:cubicBezTo>
                      <a:cubicBezTo>
                        <a:pt x="121" y="192"/>
                        <a:pt x="121" y="191"/>
                        <a:pt x="121" y="190"/>
                      </a:cubicBezTo>
                      <a:cubicBezTo>
                        <a:pt x="120" y="186"/>
                        <a:pt x="119" y="175"/>
                        <a:pt x="118" y="163"/>
                      </a:cubicBezTo>
                      <a:cubicBezTo>
                        <a:pt x="117" y="163"/>
                        <a:pt x="117" y="163"/>
                        <a:pt x="117" y="163"/>
                      </a:cubicBezTo>
                      <a:cubicBezTo>
                        <a:pt x="111" y="161"/>
                        <a:pt x="108" y="155"/>
                        <a:pt x="110" y="151"/>
                      </a:cubicBezTo>
                      <a:cubicBezTo>
                        <a:pt x="111" y="148"/>
                        <a:pt x="113" y="146"/>
                        <a:pt x="116" y="145"/>
                      </a:cubicBezTo>
                      <a:cubicBezTo>
                        <a:pt x="115" y="132"/>
                        <a:pt x="115" y="121"/>
                        <a:pt x="118" y="121"/>
                      </a:cubicBezTo>
                      <a:cubicBezTo>
                        <a:pt x="118" y="121"/>
                        <a:pt x="118" y="121"/>
                        <a:pt x="118" y="121"/>
                      </a:cubicBezTo>
                      <a:cubicBezTo>
                        <a:pt x="121" y="122"/>
                        <a:pt x="138" y="123"/>
                        <a:pt x="156" y="123"/>
                      </a:cubicBezTo>
                      <a:cubicBezTo>
                        <a:pt x="185" y="123"/>
                        <a:pt x="217" y="121"/>
                        <a:pt x="205" y="117"/>
                      </a:cubicBezTo>
                      <a:cubicBezTo>
                        <a:pt x="197" y="114"/>
                        <a:pt x="183" y="113"/>
                        <a:pt x="170" y="113"/>
                      </a:cubicBezTo>
                      <a:cubicBezTo>
                        <a:pt x="167" y="113"/>
                        <a:pt x="164" y="113"/>
                        <a:pt x="161" y="113"/>
                      </a:cubicBezTo>
                      <a:cubicBezTo>
                        <a:pt x="159" y="113"/>
                        <a:pt x="157" y="113"/>
                        <a:pt x="155" y="113"/>
                      </a:cubicBezTo>
                      <a:cubicBezTo>
                        <a:pt x="155" y="114"/>
                        <a:pt x="154" y="115"/>
                        <a:pt x="154" y="116"/>
                      </a:cubicBezTo>
                      <a:cubicBezTo>
                        <a:pt x="153" y="120"/>
                        <a:pt x="149" y="122"/>
                        <a:pt x="145" y="122"/>
                      </a:cubicBezTo>
                      <a:cubicBezTo>
                        <a:pt x="144" y="122"/>
                        <a:pt x="142" y="122"/>
                        <a:pt x="141" y="121"/>
                      </a:cubicBezTo>
                      <a:cubicBezTo>
                        <a:pt x="136" y="119"/>
                        <a:pt x="134" y="115"/>
                        <a:pt x="134" y="111"/>
                      </a:cubicBezTo>
                      <a:cubicBezTo>
                        <a:pt x="133" y="111"/>
                        <a:pt x="133" y="110"/>
                        <a:pt x="134" y="109"/>
                      </a:cubicBezTo>
                      <a:cubicBezTo>
                        <a:pt x="134" y="109"/>
                        <a:pt x="134" y="109"/>
                        <a:pt x="134" y="109"/>
                      </a:cubicBezTo>
                      <a:cubicBezTo>
                        <a:pt x="135" y="105"/>
                        <a:pt x="138" y="103"/>
                        <a:pt x="142" y="103"/>
                      </a:cubicBezTo>
                      <a:cubicBezTo>
                        <a:pt x="160" y="92"/>
                        <a:pt x="198" y="74"/>
                        <a:pt x="191" y="74"/>
                      </a:cubicBezTo>
                      <a:cubicBezTo>
                        <a:pt x="191" y="74"/>
                        <a:pt x="190" y="74"/>
                        <a:pt x="190" y="74"/>
                      </a:cubicBezTo>
                      <a:cubicBezTo>
                        <a:pt x="174" y="77"/>
                        <a:pt x="116" y="98"/>
                        <a:pt x="116" y="98"/>
                      </a:cubicBezTo>
                      <a:cubicBezTo>
                        <a:pt x="116" y="98"/>
                        <a:pt x="115" y="94"/>
                        <a:pt x="115" y="89"/>
                      </a:cubicBezTo>
                      <a:cubicBezTo>
                        <a:pt x="114" y="89"/>
                        <a:pt x="113" y="90"/>
                        <a:pt x="112" y="90"/>
                      </a:cubicBezTo>
                      <a:cubicBezTo>
                        <a:pt x="110" y="90"/>
                        <a:pt x="109" y="89"/>
                        <a:pt x="108" y="89"/>
                      </a:cubicBezTo>
                      <a:cubicBezTo>
                        <a:pt x="102" y="87"/>
                        <a:pt x="99" y="81"/>
                        <a:pt x="101" y="76"/>
                      </a:cubicBezTo>
                      <a:cubicBezTo>
                        <a:pt x="102" y="73"/>
                        <a:pt x="106" y="71"/>
                        <a:pt x="110" y="71"/>
                      </a:cubicBezTo>
                      <a:cubicBezTo>
                        <a:pt x="111" y="71"/>
                        <a:pt x="113" y="71"/>
                        <a:pt x="114" y="71"/>
                      </a:cubicBezTo>
                      <a:cubicBezTo>
                        <a:pt x="114" y="62"/>
                        <a:pt x="113" y="51"/>
                        <a:pt x="114" y="43"/>
                      </a:cubicBezTo>
                      <a:cubicBezTo>
                        <a:pt x="113" y="44"/>
                        <a:pt x="113" y="45"/>
                        <a:pt x="113" y="46"/>
                      </a:cubicBezTo>
                      <a:cubicBezTo>
                        <a:pt x="109" y="56"/>
                        <a:pt x="105" y="66"/>
                        <a:pt x="103" y="66"/>
                      </a:cubicBezTo>
                      <a:cubicBezTo>
                        <a:pt x="103" y="66"/>
                        <a:pt x="103" y="65"/>
                        <a:pt x="103" y="64"/>
                      </a:cubicBezTo>
                      <a:cubicBezTo>
                        <a:pt x="102" y="63"/>
                        <a:pt x="102" y="62"/>
                        <a:pt x="102" y="60"/>
                      </a:cubicBezTo>
                      <a:cubicBezTo>
                        <a:pt x="100" y="61"/>
                        <a:pt x="99" y="61"/>
                        <a:pt x="97" y="61"/>
                      </a:cubicBezTo>
                      <a:cubicBezTo>
                        <a:pt x="95" y="61"/>
                        <a:pt x="94" y="61"/>
                        <a:pt x="93" y="61"/>
                      </a:cubicBezTo>
                      <a:cubicBezTo>
                        <a:pt x="87" y="59"/>
                        <a:pt x="84" y="53"/>
                        <a:pt x="86" y="48"/>
                      </a:cubicBezTo>
                      <a:cubicBezTo>
                        <a:pt x="87" y="45"/>
                        <a:pt x="91" y="42"/>
                        <a:pt x="95" y="42"/>
                      </a:cubicBezTo>
                      <a:cubicBezTo>
                        <a:pt x="96" y="42"/>
                        <a:pt x="97" y="43"/>
                        <a:pt x="99" y="43"/>
                      </a:cubicBezTo>
                      <a:cubicBezTo>
                        <a:pt x="95" y="24"/>
                        <a:pt x="90" y="0"/>
                        <a:pt x="9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9" name="Freeform 268"/>
                <p:cNvSpPr/>
                <p:nvPr/>
              </p:nvSpPr>
              <p:spPr bwMode="auto">
                <a:xfrm>
                  <a:off x="2714" y="2702"/>
                  <a:ext cx="25" cy="21"/>
                </a:xfrm>
                <a:custGeom>
                  <a:avLst/>
                  <a:gdLst>
                    <a:gd name="T0" fmla="*/ 10 w 22"/>
                    <a:gd name="T1" fmla="*/ 0 h 19"/>
                    <a:gd name="T2" fmla="*/ 1 w 22"/>
                    <a:gd name="T3" fmla="*/ 5 h 19"/>
                    <a:gd name="T4" fmla="*/ 0 w 22"/>
                    <a:gd name="T5" fmla="*/ 8 h 19"/>
                    <a:gd name="T6" fmla="*/ 7 w 22"/>
                    <a:gd name="T7" fmla="*/ 18 h 19"/>
                    <a:gd name="T8" fmla="*/ 7 w 22"/>
                    <a:gd name="T9" fmla="*/ 18 h 19"/>
                    <a:gd name="T10" fmla="*/ 7 w 22"/>
                    <a:gd name="T11" fmla="*/ 18 h 19"/>
                    <a:gd name="T12" fmla="*/ 12 w 22"/>
                    <a:gd name="T13" fmla="*/ 19 h 19"/>
                    <a:gd name="T14" fmla="*/ 21 w 22"/>
                    <a:gd name="T15" fmla="*/ 13 h 19"/>
                    <a:gd name="T16" fmla="*/ 14 w 22"/>
                    <a:gd name="T17" fmla="*/ 0 h 19"/>
                    <a:gd name="T18" fmla="*/ 10 w 22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9">
                      <a:moveTo>
                        <a:pt x="10" y="0"/>
                      </a:moveTo>
                      <a:cubicBezTo>
                        <a:pt x="6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9" y="13"/>
                        <a:pt x="13" y="17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9" y="18"/>
                        <a:pt x="10" y="19"/>
                        <a:pt x="12" y="19"/>
                      </a:cubicBezTo>
                      <a:cubicBezTo>
                        <a:pt x="16" y="19"/>
                        <a:pt x="19" y="17"/>
                        <a:pt x="21" y="13"/>
                      </a:cubicBezTo>
                      <a:cubicBezTo>
                        <a:pt x="22" y="8"/>
                        <a:pt x="19" y="3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269"/>
                <p:cNvSpPr/>
                <p:nvPr/>
              </p:nvSpPr>
              <p:spPr bwMode="auto">
                <a:xfrm>
                  <a:off x="2695" y="2732"/>
                  <a:ext cx="24" cy="14"/>
                </a:xfrm>
                <a:custGeom>
                  <a:avLst/>
                  <a:gdLst>
                    <a:gd name="T0" fmla="*/ 9 w 22"/>
                    <a:gd name="T1" fmla="*/ 0 h 13"/>
                    <a:gd name="T2" fmla="*/ 0 w 22"/>
                    <a:gd name="T3" fmla="*/ 6 h 13"/>
                    <a:gd name="T4" fmla="*/ 0 w 22"/>
                    <a:gd name="T5" fmla="*/ 7 h 13"/>
                    <a:gd name="T6" fmla="*/ 20 w 22"/>
                    <a:gd name="T7" fmla="*/ 13 h 13"/>
                    <a:gd name="T8" fmla="*/ 13 w 22"/>
                    <a:gd name="T9" fmla="*/ 1 h 13"/>
                    <a:gd name="T10" fmla="*/ 9 w 22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13">
                      <a:moveTo>
                        <a:pt x="9" y="0"/>
                      </a:moveTo>
                      <a:cubicBezTo>
                        <a:pt x="5" y="0"/>
                        <a:pt x="1" y="2"/>
                        <a:pt x="0" y="6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7" y="9"/>
                        <a:pt x="14" y="11"/>
                        <a:pt x="20" y="13"/>
                      </a:cubicBezTo>
                      <a:cubicBezTo>
                        <a:pt x="22" y="8"/>
                        <a:pt x="19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1" name="Freeform 270"/>
                <p:cNvSpPr/>
                <p:nvPr/>
              </p:nvSpPr>
              <p:spPr bwMode="auto">
                <a:xfrm>
                  <a:off x="2742" y="2750"/>
                  <a:ext cx="26" cy="20"/>
                </a:xfrm>
                <a:custGeom>
                  <a:avLst/>
                  <a:gdLst>
                    <a:gd name="T0" fmla="*/ 11 w 24"/>
                    <a:gd name="T1" fmla="*/ 0 h 19"/>
                    <a:gd name="T2" fmla="*/ 2 w 24"/>
                    <a:gd name="T3" fmla="*/ 6 h 19"/>
                    <a:gd name="T4" fmla="*/ 9 w 24"/>
                    <a:gd name="T5" fmla="*/ 19 h 19"/>
                    <a:gd name="T6" fmla="*/ 13 w 24"/>
                    <a:gd name="T7" fmla="*/ 19 h 19"/>
                    <a:gd name="T8" fmla="*/ 22 w 24"/>
                    <a:gd name="T9" fmla="*/ 14 h 19"/>
                    <a:gd name="T10" fmla="*/ 15 w 24"/>
                    <a:gd name="T11" fmla="*/ 1 h 19"/>
                    <a:gd name="T12" fmla="*/ 11 w 24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19">
                      <a:moveTo>
                        <a:pt x="11" y="0"/>
                      </a:moveTo>
                      <a:cubicBezTo>
                        <a:pt x="7" y="0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19"/>
                        <a:pt x="11" y="19"/>
                        <a:pt x="13" y="19"/>
                      </a:cubicBezTo>
                      <a:cubicBezTo>
                        <a:pt x="17" y="19"/>
                        <a:pt x="20" y="17"/>
                        <a:pt x="22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4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2" name="Freeform 271"/>
                <p:cNvSpPr/>
                <p:nvPr/>
              </p:nvSpPr>
              <p:spPr bwMode="auto">
                <a:xfrm>
                  <a:off x="2756" y="2712"/>
                  <a:ext cx="18" cy="21"/>
                </a:xfrm>
                <a:custGeom>
                  <a:avLst/>
                  <a:gdLst>
                    <a:gd name="T0" fmla="*/ 11 w 16"/>
                    <a:gd name="T1" fmla="*/ 0 h 19"/>
                    <a:gd name="T2" fmla="*/ 2 w 16"/>
                    <a:gd name="T3" fmla="*/ 5 h 19"/>
                    <a:gd name="T4" fmla="*/ 9 w 16"/>
                    <a:gd name="T5" fmla="*/ 18 h 19"/>
                    <a:gd name="T6" fmla="*/ 13 w 16"/>
                    <a:gd name="T7" fmla="*/ 19 h 19"/>
                    <a:gd name="T8" fmla="*/ 16 w 16"/>
                    <a:gd name="T9" fmla="*/ 18 h 19"/>
                    <a:gd name="T10" fmla="*/ 15 w 16"/>
                    <a:gd name="T11" fmla="*/ 0 h 19"/>
                    <a:gd name="T12" fmla="*/ 11 w 16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5"/>
                      </a:cubicBezTo>
                      <a:cubicBezTo>
                        <a:pt x="0" y="10"/>
                        <a:pt x="3" y="16"/>
                        <a:pt x="9" y="18"/>
                      </a:cubicBezTo>
                      <a:cubicBezTo>
                        <a:pt x="10" y="18"/>
                        <a:pt x="11" y="19"/>
                        <a:pt x="13" y="19"/>
                      </a:cubicBezTo>
                      <a:cubicBezTo>
                        <a:pt x="14" y="19"/>
                        <a:pt x="15" y="18"/>
                        <a:pt x="16" y="18"/>
                      </a:cubicBezTo>
                      <a:cubicBezTo>
                        <a:pt x="16" y="13"/>
                        <a:pt x="15" y="7"/>
                        <a:pt x="15" y="0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272"/>
                <p:cNvSpPr/>
                <p:nvPr/>
              </p:nvSpPr>
              <p:spPr bwMode="auto">
                <a:xfrm>
                  <a:off x="2773" y="2663"/>
                  <a:ext cx="4" cy="19"/>
                </a:xfrm>
                <a:custGeom>
                  <a:avLst/>
                  <a:gdLst>
                    <a:gd name="T0" fmla="*/ 3 w 4"/>
                    <a:gd name="T1" fmla="*/ 0 h 17"/>
                    <a:gd name="T2" fmla="*/ 2 w 4"/>
                    <a:gd name="T3" fmla="*/ 1 h 17"/>
                    <a:gd name="T4" fmla="*/ 0 w 4"/>
                    <a:gd name="T5" fmla="*/ 17 h 17"/>
                    <a:gd name="T6" fmla="*/ 3 w 4"/>
                    <a:gd name="T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7">
                      <a:moveTo>
                        <a:pt x="3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1" y="3"/>
                        <a:pt x="0" y="9"/>
                        <a:pt x="0" y="17"/>
                      </a:cubicBezTo>
                      <a:cubicBezTo>
                        <a:pt x="2" y="8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4" name="Freeform 273"/>
                <p:cNvSpPr>
                  <a:spLocks noEditPoints="1"/>
                </p:cNvSpPr>
                <p:nvPr/>
              </p:nvSpPr>
              <p:spPr bwMode="auto">
                <a:xfrm>
                  <a:off x="2794" y="2747"/>
                  <a:ext cx="23" cy="21"/>
                </a:xfrm>
                <a:custGeom>
                  <a:avLst/>
                  <a:gdLst>
                    <a:gd name="T0" fmla="*/ 0 w 21"/>
                    <a:gd name="T1" fmla="*/ 8 h 19"/>
                    <a:gd name="T2" fmla="*/ 7 w 21"/>
                    <a:gd name="T3" fmla="*/ 18 h 19"/>
                    <a:gd name="T4" fmla="*/ 11 w 21"/>
                    <a:gd name="T5" fmla="*/ 19 h 19"/>
                    <a:gd name="T6" fmla="*/ 20 w 21"/>
                    <a:gd name="T7" fmla="*/ 13 h 19"/>
                    <a:gd name="T8" fmla="*/ 21 w 21"/>
                    <a:gd name="T9" fmla="*/ 10 h 19"/>
                    <a:gd name="T10" fmla="*/ 19 w 21"/>
                    <a:gd name="T11" fmla="*/ 10 h 19"/>
                    <a:gd name="T12" fmla="*/ 0 w 21"/>
                    <a:gd name="T13" fmla="*/ 8 h 19"/>
                    <a:gd name="T14" fmla="*/ 8 w 21"/>
                    <a:gd name="T15" fmla="*/ 0 h 19"/>
                    <a:gd name="T16" fmla="*/ 0 w 21"/>
                    <a:gd name="T17" fmla="*/ 6 h 19"/>
                    <a:gd name="T18" fmla="*/ 8 w 21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9">
                      <a:moveTo>
                        <a:pt x="0" y="8"/>
                      </a:moveTo>
                      <a:cubicBezTo>
                        <a:pt x="0" y="12"/>
                        <a:pt x="2" y="16"/>
                        <a:pt x="7" y="18"/>
                      </a:cubicBezTo>
                      <a:cubicBezTo>
                        <a:pt x="8" y="19"/>
                        <a:pt x="10" y="19"/>
                        <a:pt x="11" y="19"/>
                      </a:cubicBezTo>
                      <a:cubicBezTo>
                        <a:pt x="15" y="19"/>
                        <a:pt x="19" y="17"/>
                        <a:pt x="20" y="13"/>
                      </a:cubicBezTo>
                      <a:cubicBezTo>
                        <a:pt x="20" y="12"/>
                        <a:pt x="21" y="11"/>
                        <a:pt x="21" y="10"/>
                      </a:cubicBezTo>
                      <a:cubicBezTo>
                        <a:pt x="20" y="10"/>
                        <a:pt x="20" y="10"/>
                        <a:pt x="19" y="10"/>
                      </a:cubicBezTo>
                      <a:cubicBezTo>
                        <a:pt x="9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4" y="0"/>
                        <a:pt x="1" y="2"/>
                        <a:pt x="0" y="6"/>
                      </a:cubicBezTo>
                      <a:cubicBezTo>
                        <a:pt x="2" y="4"/>
                        <a:pt x="4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274"/>
                <p:cNvSpPr/>
                <p:nvPr/>
              </p:nvSpPr>
              <p:spPr bwMode="auto">
                <a:xfrm>
                  <a:off x="2766" y="2793"/>
                  <a:ext cx="11" cy="20"/>
                </a:xfrm>
                <a:custGeom>
                  <a:avLst/>
                  <a:gdLst>
                    <a:gd name="T0" fmla="*/ 8 w 10"/>
                    <a:gd name="T1" fmla="*/ 0 h 18"/>
                    <a:gd name="T2" fmla="*/ 2 w 10"/>
                    <a:gd name="T3" fmla="*/ 6 h 18"/>
                    <a:gd name="T4" fmla="*/ 9 w 10"/>
                    <a:gd name="T5" fmla="*/ 18 h 18"/>
                    <a:gd name="T6" fmla="*/ 10 w 10"/>
                    <a:gd name="T7" fmla="*/ 18 h 18"/>
                    <a:gd name="T8" fmla="*/ 8 w 10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8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0"/>
                        <a:pt x="3" y="16"/>
                        <a:pt x="9" y="18"/>
                      </a:cubicBezTo>
                      <a:cubicBezTo>
                        <a:pt x="9" y="18"/>
                        <a:pt x="9" y="18"/>
                        <a:pt x="10" y="18"/>
                      </a:cubicBezTo>
                      <a:cubicBezTo>
                        <a:pt x="9" y="12"/>
                        <a:pt x="8" y="6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6" name="Freeform 275"/>
                <p:cNvSpPr/>
                <p:nvPr/>
              </p:nvSpPr>
              <p:spPr bwMode="auto">
                <a:xfrm>
                  <a:off x="2740" y="2680"/>
                  <a:ext cx="19" cy="21"/>
                </a:xfrm>
                <a:custGeom>
                  <a:avLst/>
                  <a:gdLst>
                    <a:gd name="T0" fmla="*/ 11 w 18"/>
                    <a:gd name="T1" fmla="*/ 0 h 19"/>
                    <a:gd name="T2" fmla="*/ 2 w 18"/>
                    <a:gd name="T3" fmla="*/ 6 h 19"/>
                    <a:gd name="T4" fmla="*/ 9 w 18"/>
                    <a:gd name="T5" fmla="*/ 19 h 19"/>
                    <a:gd name="T6" fmla="*/ 13 w 18"/>
                    <a:gd name="T7" fmla="*/ 19 h 19"/>
                    <a:gd name="T8" fmla="*/ 18 w 18"/>
                    <a:gd name="T9" fmla="*/ 18 h 19"/>
                    <a:gd name="T10" fmla="*/ 15 w 18"/>
                    <a:gd name="T11" fmla="*/ 1 h 19"/>
                    <a:gd name="T12" fmla="*/ 11 w 18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9">
                      <a:moveTo>
                        <a:pt x="11" y="0"/>
                      </a:moveTo>
                      <a:cubicBezTo>
                        <a:pt x="7" y="0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19"/>
                        <a:pt x="11" y="19"/>
                        <a:pt x="13" y="19"/>
                      </a:cubicBezTo>
                      <a:cubicBezTo>
                        <a:pt x="15" y="19"/>
                        <a:pt x="16" y="19"/>
                        <a:pt x="18" y="18"/>
                      </a:cubicBezTo>
                      <a:cubicBezTo>
                        <a:pt x="17" y="14"/>
                        <a:pt x="16" y="8"/>
                        <a:pt x="15" y="1"/>
                      </a:cubicBezTo>
                      <a:cubicBezTo>
                        <a:pt x="13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7" name="Freeform 276"/>
                <p:cNvSpPr/>
                <p:nvPr/>
              </p:nvSpPr>
              <p:spPr bwMode="auto">
                <a:xfrm>
                  <a:off x="2541" y="2628"/>
                  <a:ext cx="68" cy="149"/>
                </a:xfrm>
                <a:custGeom>
                  <a:avLst/>
                  <a:gdLst>
                    <a:gd name="T0" fmla="*/ 25 w 62"/>
                    <a:gd name="T1" fmla="*/ 0 h 136"/>
                    <a:gd name="T2" fmla="*/ 15 w 62"/>
                    <a:gd name="T3" fmla="*/ 50 h 136"/>
                    <a:gd name="T4" fmla="*/ 2 w 62"/>
                    <a:gd name="T5" fmla="*/ 90 h 136"/>
                    <a:gd name="T6" fmla="*/ 25 w 62"/>
                    <a:gd name="T7" fmla="*/ 136 h 136"/>
                    <a:gd name="T8" fmla="*/ 26 w 62"/>
                    <a:gd name="T9" fmla="*/ 136 h 136"/>
                    <a:gd name="T10" fmla="*/ 38 w 62"/>
                    <a:gd name="T11" fmla="*/ 86 h 136"/>
                    <a:gd name="T12" fmla="*/ 54 w 62"/>
                    <a:gd name="T13" fmla="*/ 42 h 136"/>
                    <a:gd name="T14" fmla="*/ 27 w 62"/>
                    <a:gd name="T15" fmla="*/ 0 h 136"/>
                    <a:gd name="T16" fmla="*/ 25 w 62"/>
                    <a:gd name="T17" fmla="*/ 0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2" h="136">
                      <a:moveTo>
                        <a:pt x="25" y="0"/>
                      </a:moveTo>
                      <a:cubicBezTo>
                        <a:pt x="13" y="0"/>
                        <a:pt x="14" y="36"/>
                        <a:pt x="15" y="50"/>
                      </a:cubicBezTo>
                      <a:cubicBezTo>
                        <a:pt x="15" y="64"/>
                        <a:pt x="5" y="69"/>
                        <a:pt x="2" y="90"/>
                      </a:cubicBezTo>
                      <a:cubicBezTo>
                        <a:pt x="0" y="112"/>
                        <a:pt x="25" y="136"/>
                        <a:pt x="25" y="136"/>
                      </a:cubicBezTo>
                      <a:cubicBezTo>
                        <a:pt x="25" y="136"/>
                        <a:pt x="26" y="136"/>
                        <a:pt x="26" y="136"/>
                      </a:cubicBezTo>
                      <a:cubicBezTo>
                        <a:pt x="39" y="136"/>
                        <a:pt x="42" y="104"/>
                        <a:pt x="38" y="86"/>
                      </a:cubicBezTo>
                      <a:cubicBezTo>
                        <a:pt x="33" y="68"/>
                        <a:pt x="47" y="62"/>
                        <a:pt x="54" y="42"/>
                      </a:cubicBezTo>
                      <a:cubicBezTo>
                        <a:pt x="62" y="22"/>
                        <a:pt x="42" y="6"/>
                        <a:pt x="27" y="0"/>
                      </a:cubicBezTo>
                      <a:cubicBezTo>
                        <a:pt x="26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8" name="Freeform 277"/>
                <p:cNvSpPr/>
                <p:nvPr/>
              </p:nvSpPr>
              <p:spPr bwMode="auto">
                <a:xfrm>
                  <a:off x="2558" y="2842"/>
                  <a:ext cx="147" cy="82"/>
                </a:xfrm>
                <a:custGeom>
                  <a:avLst/>
                  <a:gdLst>
                    <a:gd name="T0" fmla="*/ 18 w 134"/>
                    <a:gd name="T1" fmla="*/ 0 h 75"/>
                    <a:gd name="T2" fmla="*/ 13 w 134"/>
                    <a:gd name="T3" fmla="*/ 1 h 75"/>
                    <a:gd name="T4" fmla="*/ 27 w 134"/>
                    <a:gd name="T5" fmla="*/ 40 h 75"/>
                    <a:gd name="T6" fmla="*/ 74 w 134"/>
                    <a:gd name="T7" fmla="*/ 66 h 75"/>
                    <a:gd name="T8" fmla="*/ 74 w 134"/>
                    <a:gd name="T9" fmla="*/ 66 h 75"/>
                    <a:gd name="T10" fmla="*/ 118 w 134"/>
                    <a:gd name="T11" fmla="*/ 69 h 75"/>
                    <a:gd name="T12" fmla="*/ 111 w 134"/>
                    <a:gd name="T13" fmla="*/ 75 h 75"/>
                    <a:gd name="T14" fmla="*/ 118 w 134"/>
                    <a:gd name="T15" fmla="*/ 69 h 75"/>
                    <a:gd name="T16" fmla="*/ 116 w 134"/>
                    <a:gd name="T17" fmla="*/ 37 h 75"/>
                    <a:gd name="T18" fmla="*/ 109 w 134"/>
                    <a:gd name="T19" fmla="*/ 36 h 75"/>
                    <a:gd name="T20" fmla="*/ 91 w 134"/>
                    <a:gd name="T21" fmla="*/ 38 h 75"/>
                    <a:gd name="T22" fmla="*/ 73 w 134"/>
                    <a:gd name="T23" fmla="*/ 40 h 75"/>
                    <a:gd name="T24" fmla="*/ 52 w 134"/>
                    <a:gd name="T25" fmla="*/ 33 h 75"/>
                    <a:gd name="T26" fmla="*/ 18 w 134"/>
                    <a:gd name="T27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34" h="75">
                      <a:moveTo>
                        <a:pt x="18" y="0"/>
                      </a:moveTo>
                      <a:cubicBezTo>
                        <a:pt x="16" y="0"/>
                        <a:pt x="15" y="1"/>
                        <a:pt x="13" y="1"/>
                      </a:cubicBezTo>
                      <a:cubicBezTo>
                        <a:pt x="13" y="1"/>
                        <a:pt x="0" y="22"/>
                        <a:pt x="27" y="40"/>
                      </a:cubicBezTo>
                      <a:cubicBezTo>
                        <a:pt x="54" y="59"/>
                        <a:pt x="55" y="56"/>
                        <a:pt x="74" y="66"/>
                      </a:cubicBezTo>
                      <a:cubicBezTo>
                        <a:pt x="74" y="66"/>
                        <a:pt x="74" y="66"/>
                        <a:pt x="74" y="66"/>
                      </a:cubicBezTo>
                      <a:cubicBezTo>
                        <a:pt x="118" y="69"/>
                        <a:pt x="118" y="69"/>
                        <a:pt x="118" y="69"/>
                      </a:cubicBezTo>
                      <a:cubicBezTo>
                        <a:pt x="111" y="75"/>
                        <a:pt x="111" y="75"/>
                        <a:pt x="111" y="75"/>
                      </a:cubicBezTo>
                      <a:cubicBezTo>
                        <a:pt x="113" y="74"/>
                        <a:pt x="116" y="72"/>
                        <a:pt x="118" y="69"/>
                      </a:cubicBezTo>
                      <a:cubicBezTo>
                        <a:pt x="130" y="53"/>
                        <a:pt x="134" y="41"/>
                        <a:pt x="116" y="37"/>
                      </a:cubicBezTo>
                      <a:cubicBezTo>
                        <a:pt x="114" y="36"/>
                        <a:pt x="111" y="36"/>
                        <a:pt x="109" y="36"/>
                      </a:cubicBezTo>
                      <a:cubicBezTo>
                        <a:pt x="103" y="36"/>
                        <a:pt x="97" y="37"/>
                        <a:pt x="91" y="38"/>
                      </a:cubicBezTo>
                      <a:cubicBezTo>
                        <a:pt x="85" y="39"/>
                        <a:pt x="79" y="40"/>
                        <a:pt x="73" y="40"/>
                      </a:cubicBezTo>
                      <a:cubicBezTo>
                        <a:pt x="65" y="40"/>
                        <a:pt x="58" y="38"/>
                        <a:pt x="52" y="33"/>
                      </a:cubicBezTo>
                      <a:cubicBezTo>
                        <a:pt x="37" y="19"/>
                        <a:pt x="30" y="0"/>
                        <a:pt x="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9" name="Freeform 278"/>
                <p:cNvSpPr/>
                <p:nvPr/>
              </p:nvSpPr>
              <p:spPr bwMode="auto">
                <a:xfrm>
                  <a:off x="2759" y="2861"/>
                  <a:ext cx="119" cy="92"/>
                </a:xfrm>
                <a:custGeom>
                  <a:avLst/>
                  <a:gdLst>
                    <a:gd name="T0" fmla="*/ 93 w 108"/>
                    <a:gd name="T1" fmla="*/ 0 h 83"/>
                    <a:gd name="T2" fmla="*/ 59 w 108"/>
                    <a:gd name="T3" fmla="*/ 35 h 83"/>
                    <a:gd name="T4" fmla="*/ 43 w 108"/>
                    <a:gd name="T5" fmla="*/ 59 h 83"/>
                    <a:gd name="T6" fmla="*/ 36 w 108"/>
                    <a:gd name="T7" fmla="*/ 58 h 83"/>
                    <a:gd name="T8" fmla="*/ 7 w 108"/>
                    <a:gd name="T9" fmla="*/ 43 h 83"/>
                    <a:gd name="T10" fmla="*/ 0 w 108"/>
                    <a:gd name="T11" fmla="*/ 50 h 83"/>
                    <a:gd name="T12" fmla="*/ 16 w 108"/>
                    <a:gd name="T13" fmla="*/ 83 h 83"/>
                    <a:gd name="T14" fmla="*/ 19 w 108"/>
                    <a:gd name="T15" fmla="*/ 82 h 83"/>
                    <a:gd name="T16" fmla="*/ 85 w 108"/>
                    <a:gd name="T17" fmla="*/ 56 h 83"/>
                    <a:gd name="T18" fmla="*/ 95 w 108"/>
                    <a:gd name="T19" fmla="*/ 0 h 83"/>
                    <a:gd name="T20" fmla="*/ 93 w 108"/>
                    <a:gd name="T21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8" h="83">
                      <a:moveTo>
                        <a:pt x="93" y="0"/>
                      </a:moveTo>
                      <a:cubicBezTo>
                        <a:pt x="80" y="0"/>
                        <a:pt x="64" y="21"/>
                        <a:pt x="59" y="35"/>
                      </a:cubicBezTo>
                      <a:cubicBezTo>
                        <a:pt x="54" y="48"/>
                        <a:pt x="52" y="59"/>
                        <a:pt x="43" y="59"/>
                      </a:cubicBezTo>
                      <a:cubicBezTo>
                        <a:pt x="41" y="59"/>
                        <a:pt x="39" y="59"/>
                        <a:pt x="36" y="58"/>
                      </a:cubicBezTo>
                      <a:cubicBezTo>
                        <a:pt x="26" y="54"/>
                        <a:pt x="15" y="43"/>
                        <a:pt x="7" y="43"/>
                      </a:cubicBezTo>
                      <a:cubicBezTo>
                        <a:pt x="4" y="43"/>
                        <a:pt x="2" y="45"/>
                        <a:pt x="0" y="50"/>
                      </a:cubicBezTo>
                      <a:cubicBezTo>
                        <a:pt x="0" y="50"/>
                        <a:pt x="2" y="83"/>
                        <a:pt x="16" y="83"/>
                      </a:cubicBezTo>
                      <a:cubicBezTo>
                        <a:pt x="17" y="83"/>
                        <a:pt x="18" y="83"/>
                        <a:pt x="19" y="82"/>
                      </a:cubicBezTo>
                      <a:cubicBezTo>
                        <a:pt x="35" y="77"/>
                        <a:pt x="75" y="75"/>
                        <a:pt x="85" y="56"/>
                      </a:cubicBezTo>
                      <a:cubicBezTo>
                        <a:pt x="95" y="37"/>
                        <a:pt x="108" y="2"/>
                        <a:pt x="95" y="0"/>
                      </a:cubicBezTo>
                      <a:cubicBezTo>
                        <a:pt x="94" y="0"/>
                        <a:pt x="93" y="0"/>
                        <a:pt x="9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0" name="Freeform 279"/>
                <p:cNvSpPr/>
                <p:nvPr/>
              </p:nvSpPr>
              <p:spPr bwMode="auto">
                <a:xfrm>
                  <a:off x="2882" y="2655"/>
                  <a:ext cx="87" cy="107"/>
                </a:xfrm>
                <a:custGeom>
                  <a:avLst/>
                  <a:gdLst>
                    <a:gd name="T0" fmla="*/ 22 w 79"/>
                    <a:gd name="T1" fmla="*/ 0 h 97"/>
                    <a:gd name="T2" fmla="*/ 0 w 79"/>
                    <a:gd name="T3" fmla="*/ 5 h 97"/>
                    <a:gd name="T4" fmla="*/ 27 w 79"/>
                    <a:gd name="T5" fmla="*/ 54 h 97"/>
                    <a:gd name="T6" fmla="*/ 31 w 79"/>
                    <a:gd name="T7" fmla="*/ 96 h 97"/>
                    <a:gd name="T8" fmla="*/ 37 w 79"/>
                    <a:gd name="T9" fmla="*/ 97 h 97"/>
                    <a:gd name="T10" fmla="*/ 74 w 79"/>
                    <a:gd name="T11" fmla="*/ 58 h 97"/>
                    <a:gd name="T12" fmla="*/ 49 w 79"/>
                    <a:gd name="T13" fmla="*/ 9 h 97"/>
                    <a:gd name="T14" fmla="*/ 22 w 79"/>
                    <a:gd name="T15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9" h="97">
                      <a:moveTo>
                        <a:pt x="22" y="0"/>
                      </a:moveTo>
                      <a:cubicBezTo>
                        <a:pt x="10" y="0"/>
                        <a:pt x="0" y="5"/>
                        <a:pt x="0" y="5"/>
                      </a:cubicBezTo>
                      <a:cubicBezTo>
                        <a:pt x="15" y="10"/>
                        <a:pt x="31" y="36"/>
                        <a:pt x="27" y="54"/>
                      </a:cubicBezTo>
                      <a:cubicBezTo>
                        <a:pt x="23" y="73"/>
                        <a:pt x="14" y="89"/>
                        <a:pt x="31" y="96"/>
                      </a:cubicBezTo>
                      <a:cubicBezTo>
                        <a:pt x="33" y="96"/>
                        <a:pt x="35" y="97"/>
                        <a:pt x="37" y="97"/>
                      </a:cubicBezTo>
                      <a:cubicBezTo>
                        <a:pt x="53" y="97"/>
                        <a:pt x="69" y="76"/>
                        <a:pt x="74" y="58"/>
                      </a:cubicBezTo>
                      <a:cubicBezTo>
                        <a:pt x="79" y="37"/>
                        <a:pt x="72" y="26"/>
                        <a:pt x="49" y="9"/>
                      </a:cubicBezTo>
                      <a:cubicBezTo>
                        <a:pt x="41" y="2"/>
                        <a:pt x="31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1" name="Freeform 280"/>
                <p:cNvSpPr/>
                <p:nvPr/>
              </p:nvSpPr>
              <p:spPr bwMode="auto">
                <a:xfrm>
                  <a:off x="2705" y="2535"/>
                  <a:ext cx="122" cy="67"/>
                </a:xfrm>
                <a:custGeom>
                  <a:avLst/>
                  <a:gdLst>
                    <a:gd name="T0" fmla="*/ 47 w 112"/>
                    <a:gd name="T1" fmla="*/ 0 h 61"/>
                    <a:gd name="T2" fmla="*/ 28 w 112"/>
                    <a:gd name="T3" fmla="*/ 2 h 61"/>
                    <a:gd name="T4" fmla="*/ 1 w 112"/>
                    <a:gd name="T5" fmla="*/ 46 h 61"/>
                    <a:gd name="T6" fmla="*/ 11 w 112"/>
                    <a:gd name="T7" fmla="*/ 56 h 61"/>
                    <a:gd name="T8" fmla="*/ 52 w 112"/>
                    <a:gd name="T9" fmla="*/ 45 h 61"/>
                    <a:gd name="T10" fmla="*/ 58 w 112"/>
                    <a:gd name="T11" fmla="*/ 45 h 61"/>
                    <a:gd name="T12" fmla="*/ 94 w 112"/>
                    <a:gd name="T13" fmla="*/ 61 h 61"/>
                    <a:gd name="T14" fmla="*/ 98 w 112"/>
                    <a:gd name="T15" fmla="*/ 61 h 61"/>
                    <a:gd name="T16" fmla="*/ 92 w 112"/>
                    <a:gd name="T17" fmla="*/ 21 h 61"/>
                    <a:gd name="T18" fmla="*/ 47 w 112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2" h="61">
                      <a:moveTo>
                        <a:pt x="47" y="0"/>
                      </a:moveTo>
                      <a:cubicBezTo>
                        <a:pt x="41" y="0"/>
                        <a:pt x="35" y="1"/>
                        <a:pt x="28" y="2"/>
                      </a:cubicBezTo>
                      <a:cubicBezTo>
                        <a:pt x="0" y="9"/>
                        <a:pt x="1" y="46"/>
                        <a:pt x="1" y="46"/>
                      </a:cubicBezTo>
                      <a:cubicBezTo>
                        <a:pt x="1" y="53"/>
                        <a:pt x="5" y="56"/>
                        <a:pt x="11" y="56"/>
                      </a:cubicBezTo>
                      <a:cubicBezTo>
                        <a:pt x="21" y="56"/>
                        <a:pt x="38" y="48"/>
                        <a:pt x="52" y="45"/>
                      </a:cubicBezTo>
                      <a:cubicBezTo>
                        <a:pt x="54" y="45"/>
                        <a:pt x="56" y="45"/>
                        <a:pt x="58" y="45"/>
                      </a:cubicBezTo>
                      <a:cubicBezTo>
                        <a:pt x="74" y="45"/>
                        <a:pt x="78" y="57"/>
                        <a:pt x="94" y="61"/>
                      </a:cubicBezTo>
                      <a:cubicBezTo>
                        <a:pt x="95" y="61"/>
                        <a:pt x="97" y="61"/>
                        <a:pt x="98" y="61"/>
                      </a:cubicBezTo>
                      <a:cubicBezTo>
                        <a:pt x="112" y="61"/>
                        <a:pt x="107" y="37"/>
                        <a:pt x="92" y="21"/>
                      </a:cubicBezTo>
                      <a:cubicBezTo>
                        <a:pt x="80" y="7"/>
                        <a:pt x="66" y="0"/>
                        <a:pt x="4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2" name="Freeform 281"/>
                <p:cNvSpPr/>
                <p:nvPr/>
              </p:nvSpPr>
              <p:spPr bwMode="auto">
                <a:xfrm>
                  <a:off x="2373" y="2168"/>
                  <a:ext cx="205" cy="229"/>
                </a:xfrm>
                <a:custGeom>
                  <a:avLst/>
                  <a:gdLst>
                    <a:gd name="T0" fmla="*/ 39 w 187"/>
                    <a:gd name="T1" fmla="*/ 24 h 209"/>
                    <a:gd name="T2" fmla="*/ 8 w 187"/>
                    <a:gd name="T3" fmla="*/ 15 h 209"/>
                    <a:gd name="T4" fmla="*/ 0 w 187"/>
                    <a:gd name="T5" fmla="*/ 75 h 209"/>
                    <a:gd name="T6" fmla="*/ 149 w 187"/>
                    <a:gd name="T7" fmla="*/ 207 h 209"/>
                    <a:gd name="T8" fmla="*/ 187 w 187"/>
                    <a:gd name="T9" fmla="*/ 187 h 209"/>
                    <a:gd name="T10" fmla="*/ 164 w 187"/>
                    <a:gd name="T11" fmla="*/ 167 h 209"/>
                    <a:gd name="T12" fmla="*/ 163 w 187"/>
                    <a:gd name="T13" fmla="*/ 56 h 209"/>
                    <a:gd name="T14" fmla="*/ 114 w 187"/>
                    <a:gd name="T15" fmla="*/ 49 h 209"/>
                    <a:gd name="T16" fmla="*/ 39 w 187"/>
                    <a:gd name="T17" fmla="*/ 24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7" h="209">
                      <a:moveTo>
                        <a:pt x="39" y="24"/>
                      </a:moveTo>
                      <a:cubicBezTo>
                        <a:pt x="39" y="24"/>
                        <a:pt x="13" y="0"/>
                        <a:pt x="8" y="15"/>
                      </a:cubicBezTo>
                      <a:cubicBezTo>
                        <a:pt x="2" y="30"/>
                        <a:pt x="0" y="75"/>
                        <a:pt x="0" y="75"/>
                      </a:cubicBezTo>
                      <a:cubicBezTo>
                        <a:pt x="0" y="75"/>
                        <a:pt x="131" y="209"/>
                        <a:pt x="149" y="207"/>
                      </a:cubicBezTo>
                      <a:cubicBezTo>
                        <a:pt x="167" y="205"/>
                        <a:pt x="187" y="187"/>
                        <a:pt x="187" y="187"/>
                      </a:cubicBezTo>
                      <a:cubicBezTo>
                        <a:pt x="164" y="167"/>
                        <a:pt x="164" y="167"/>
                        <a:pt x="164" y="167"/>
                      </a:cubicBezTo>
                      <a:cubicBezTo>
                        <a:pt x="164" y="167"/>
                        <a:pt x="178" y="62"/>
                        <a:pt x="163" y="56"/>
                      </a:cubicBezTo>
                      <a:cubicBezTo>
                        <a:pt x="148" y="51"/>
                        <a:pt x="114" y="49"/>
                        <a:pt x="114" y="49"/>
                      </a:cubicBezTo>
                      <a:cubicBezTo>
                        <a:pt x="39" y="24"/>
                        <a:pt x="39" y="24"/>
                        <a:pt x="39" y="24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3" name="Freeform 282"/>
                <p:cNvSpPr/>
                <p:nvPr/>
              </p:nvSpPr>
              <p:spPr bwMode="auto">
                <a:xfrm>
                  <a:off x="2179" y="2077"/>
                  <a:ext cx="517" cy="487"/>
                </a:xfrm>
                <a:custGeom>
                  <a:avLst/>
                  <a:gdLst>
                    <a:gd name="T0" fmla="*/ 119 w 472"/>
                    <a:gd name="T1" fmla="*/ 252 h 444"/>
                    <a:gd name="T2" fmla="*/ 29 w 472"/>
                    <a:gd name="T3" fmla="*/ 168 h 444"/>
                    <a:gd name="T4" fmla="*/ 55 w 472"/>
                    <a:gd name="T5" fmla="*/ 95 h 444"/>
                    <a:gd name="T6" fmla="*/ 200 w 472"/>
                    <a:gd name="T7" fmla="*/ 149 h 444"/>
                    <a:gd name="T8" fmla="*/ 203 w 472"/>
                    <a:gd name="T9" fmla="*/ 117 h 444"/>
                    <a:gd name="T10" fmla="*/ 252 w 472"/>
                    <a:gd name="T11" fmla="*/ 2 h 444"/>
                    <a:gd name="T12" fmla="*/ 276 w 472"/>
                    <a:gd name="T13" fmla="*/ 172 h 444"/>
                    <a:gd name="T14" fmla="*/ 383 w 472"/>
                    <a:gd name="T15" fmla="*/ 113 h 444"/>
                    <a:gd name="T16" fmla="*/ 467 w 472"/>
                    <a:gd name="T17" fmla="*/ 201 h 444"/>
                    <a:gd name="T18" fmla="*/ 299 w 472"/>
                    <a:gd name="T19" fmla="*/ 249 h 444"/>
                    <a:gd name="T20" fmla="*/ 368 w 472"/>
                    <a:gd name="T21" fmla="*/ 306 h 444"/>
                    <a:gd name="T22" fmla="*/ 311 w 472"/>
                    <a:gd name="T23" fmla="*/ 415 h 444"/>
                    <a:gd name="T24" fmla="*/ 241 w 472"/>
                    <a:gd name="T25" fmla="*/ 403 h 444"/>
                    <a:gd name="T26" fmla="*/ 224 w 472"/>
                    <a:gd name="T27" fmla="*/ 306 h 444"/>
                    <a:gd name="T28" fmla="*/ 195 w 472"/>
                    <a:gd name="T29" fmla="*/ 391 h 444"/>
                    <a:gd name="T30" fmla="*/ 84 w 472"/>
                    <a:gd name="T31" fmla="*/ 353 h 444"/>
                    <a:gd name="T32" fmla="*/ 119 w 472"/>
                    <a:gd name="T33" fmla="*/ 252 h 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2" h="444">
                      <a:moveTo>
                        <a:pt x="119" y="252"/>
                      </a:moveTo>
                      <a:cubicBezTo>
                        <a:pt x="119" y="252"/>
                        <a:pt x="0" y="251"/>
                        <a:pt x="29" y="168"/>
                      </a:cubicBezTo>
                      <a:cubicBezTo>
                        <a:pt x="29" y="168"/>
                        <a:pt x="4" y="113"/>
                        <a:pt x="55" y="95"/>
                      </a:cubicBezTo>
                      <a:cubicBezTo>
                        <a:pt x="107" y="78"/>
                        <a:pt x="180" y="134"/>
                        <a:pt x="200" y="149"/>
                      </a:cubicBezTo>
                      <a:cubicBezTo>
                        <a:pt x="219" y="165"/>
                        <a:pt x="209" y="124"/>
                        <a:pt x="203" y="117"/>
                      </a:cubicBezTo>
                      <a:cubicBezTo>
                        <a:pt x="198" y="109"/>
                        <a:pt x="173" y="0"/>
                        <a:pt x="252" y="2"/>
                      </a:cubicBezTo>
                      <a:cubicBezTo>
                        <a:pt x="331" y="3"/>
                        <a:pt x="346" y="54"/>
                        <a:pt x="276" y="172"/>
                      </a:cubicBezTo>
                      <a:cubicBezTo>
                        <a:pt x="276" y="172"/>
                        <a:pt x="341" y="111"/>
                        <a:pt x="383" y="113"/>
                      </a:cubicBezTo>
                      <a:cubicBezTo>
                        <a:pt x="425" y="114"/>
                        <a:pt x="472" y="134"/>
                        <a:pt x="467" y="201"/>
                      </a:cubicBezTo>
                      <a:cubicBezTo>
                        <a:pt x="462" y="267"/>
                        <a:pt x="299" y="249"/>
                        <a:pt x="299" y="249"/>
                      </a:cubicBezTo>
                      <a:cubicBezTo>
                        <a:pt x="299" y="249"/>
                        <a:pt x="351" y="285"/>
                        <a:pt x="368" y="306"/>
                      </a:cubicBezTo>
                      <a:cubicBezTo>
                        <a:pt x="386" y="326"/>
                        <a:pt x="376" y="385"/>
                        <a:pt x="311" y="415"/>
                      </a:cubicBezTo>
                      <a:cubicBezTo>
                        <a:pt x="246" y="444"/>
                        <a:pt x="248" y="422"/>
                        <a:pt x="241" y="403"/>
                      </a:cubicBezTo>
                      <a:cubicBezTo>
                        <a:pt x="234" y="383"/>
                        <a:pt x="229" y="299"/>
                        <a:pt x="224" y="306"/>
                      </a:cubicBezTo>
                      <a:cubicBezTo>
                        <a:pt x="218" y="312"/>
                        <a:pt x="232" y="368"/>
                        <a:pt x="195" y="391"/>
                      </a:cubicBezTo>
                      <a:cubicBezTo>
                        <a:pt x="158" y="414"/>
                        <a:pt x="114" y="387"/>
                        <a:pt x="84" y="353"/>
                      </a:cubicBezTo>
                      <a:cubicBezTo>
                        <a:pt x="54" y="319"/>
                        <a:pt x="69" y="273"/>
                        <a:pt x="119" y="25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4" name="Freeform 283"/>
                <p:cNvSpPr/>
                <p:nvPr/>
              </p:nvSpPr>
              <p:spPr bwMode="auto">
                <a:xfrm>
                  <a:off x="2371" y="2316"/>
                  <a:ext cx="54" cy="18"/>
                </a:xfrm>
                <a:custGeom>
                  <a:avLst/>
                  <a:gdLst>
                    <a:gd name="T0" fmla="*/ 0 w 50"/>
                    <a:gd name="T1" fmla="*/ 13 h 16"/>
                    <a:gd name="T2" fmla="*/ 41 w 50"/>
                    <a:gd name="T3" fmla="*/ 8 h 16"/>
                    <a:gd name="T4" fmla="*/ 0 w 50"/>
                    <a:gd name="T5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0" h="16">
                      <a:moveTo>
                        <a:pt x="0" y="13"/>
                      </a:moveTo>
                      <a:cubicBezTo>
                        <a:pt x="0" y="13"/>
                        <a:pt x="50" y="0"/>
                        <a:pt x="41" y="8"/>
                      </a:cubicBezTo>
                      <a:cubicBezTo>
                        <a:pt x="33" y="16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5" name="Freeform 284"/>
                <p:cNvSpPr/>
                <p:nvPr/>
              </p:nvSpPr>
              <p:spPr bwMode="auto">
                <a:xfrm>
                  <a:off x="2420" y="2339"/>
                  <a:ext cx="14" cy="45"/>
                </a:xfrm>
                <a:custGeom>
                  <a:avLst/>
                  <a:gdLst>
                    <a:gd name="T0" fmla="*/ 5 w 13"/>
                    <a:gd name="T1" fmla="*/ 41 h 41"/>
                    <a:gd name="T2" fmla="*/ 7 w 13"/>
                    <a:gd name="T3" fmla="*/ 5 h 41"/>
                    <a:gd name="T4" fmla="*/ 5 w 13"/>
                    <a:gd name="T5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1">
                      <a:moveTo>
                        <a:pt x="5" y="41"/>
                      </a:moveTo>
                      <a:cubicBezTo>
                        <a:pt x="5" y="41"/>
                        <a:pt x="0" y="0"/>
                        <a:pt x="7" y="5"/>
                      </a:cubicBezTo>
                      <a:cubicBezTo>
                        <a:pt x="13" y="11"/>
                        <a:pt x="7" y="34"/>
                        <a:pt x="5" y="41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6" name="Freeform 285"/>
                <p:cNvSpPr/>
                <p:nvPr/>
              </p:nvSpPr>
              <p:spPr bwMode="auto">
                <a:xfrm>
                  <a:off x="2412" y="2263"/>
                  <a:ext cx="26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20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7" name="Freeform 286"/>
                <p:cNvSpPr/>
                <p:nvPr/>
              </p:nvSpPr>
              <p:spPr bwMode="auto">
                <a:xfrm>
                  <a:off x="2392" y="2292"/>
                  <a:ext cx="26" cy="24"/>
                </a:xfrm>
                <a:custGeom>
                  <a:avLst/>
                  <a:gdLst>
                    <a:gd name="T0" fmla="*/ 22 w 23"/>
                    <a:gd name="T1" fmla="*/ 15 h 22"/>
                    <a:gd name="T2" fmla="*/ 8 w 23"/>
                    <a:gd name="T3" fmla="*/ 20 h 22"/>
                    <a:gd name="T4" fmla="*/ 2 w 23"/>
                    <a:gd name="T5" fmla="*/ 7 h 22"/>
                    <a:gd name="T6" fmla="*/ 15 w 23"/>
                    <a:gd name="T7" fmla="*/ 2 h 22"/>
                    <a:gd name="T8" fmla="*/ 22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2" y="15"/>
                      </a:moveTo>
                      <a:cubicBezTo>
                        <a:pt x="20" y="20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8" name="Freeform 287"/>
                <p:cNvSpPr/>
                <p:nvPr/>
              </p:nvSpPr>
              <p:spPr bwMode="auto">
                <a:xfrm>
                  <a:off x="2442" y="2311"/>
                  <a:ext cx="25" cy="24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20 h 22"/>
                    <a:gd name="T4" fmla="*/ 1 w 23"/>
                    <a:gd name="T5" fmla="*/ 7 h 22"/>
                    <a:gd name="T6" fmla="*/ 15 w 23"/>
                    <a:gd name="T7" fmla="*/ 2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20" y="19"/>
                        <a:pt x="14" y="22"/>
                        <a:pt x="8" y="20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9" name="Freeform 288"/>
                <p:cNvSpPr/>
                <p:nvPr/>
              </p:nvSpPr>
              <p:spPr bwMode="auto">
                <a:xfrm>
                  <a:off x="2456" y="2272"/>
                  <a:ext cx="25" cy="25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20 h 22"/>
                    <a:gd name="T4" fmla="*/ 1 w 23"/>
                    <a:gd name="T5" fmla="*/ 7 h 22"/>
                    <a:gd name="T6" fmla="*/ 15 w 23"/>
                    <a:gd name="T7" fmla="*/ 2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20" y="19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70" name="Freeform 289"/>
                <p:cNvSpPr/>
                <p:nvPr/>
              </p:nvSpPr>
              <p:spPr bwMode="auto">
                <a:xfrm>
                  <a:off x="2492" y="2308"/>
                  <a:ext cx="25" cy="24"/>
                </a:xfrm>
                <a:custGeom>
                  <a:avLst/>
                  <a:gdLst>
                    <a:gd name="T0" fmla="*/ 22 w 23"/>
                    <a:gd name="T1" fmla="*/ 15 h 22"/>
                    <a:gd name="T2" fmla="*/ 8 w 23"/>
                    <a:gd name="T3" fmla="*/ 20 h 22"/>
                    <a:gd name="T4" fmla="*/ 2 w 23"/>
                    <a:gd name="T5" fmla="*/ 8 h 22"/>
                    <a:gd name="T6" fmla="*/ 15 w 23"/>
                    <a:gd name="T7" fmla="*/ 3 h 22"/>
                    <a:gd name="T8" fmla="*/ 22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2" y="15"/>
                      </a:moveTo>
                      <a:cubicBezTo>
                        <a:pt x="20" y="20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2" y="8"/>
                      </a:cubicBezTo>
                      <a:cubicBezTo>
                        <a:pt x="4" y="3"/>
                        <a:pt x="9" y="0"/>
                        <a:pt x="15" y="3"/>
                      </a:cubicBezTo>
                      <a:cubicBezTo>
                        <a:pt x="20" y="5"/>
                        <a:pt x="23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71" name="Freeform 290"/>
                <p:cNvSpPr/>
                <p:nvPr/>
              </p:nvSpPr>
              <p:spPr bwMode="auto">
                <a:xfrm>
                  <a:off x="2466" y="2354"/>
                  <a:ext cx="25" cy="24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20 h 22"/>
                    <a:gd name="T4" fmla="*/ 2 w 23"/>
                    <a:gd name="T5" fmla="*/ 8 h 22"/>
                    <a:gd name="T6" fmla="*/ 15 w 23"/>
                    <a:gd name="T7" fmla="*/ 3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20" y="20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2" y="8"/>
                      </a:cubicBezTo>
                      <a:cubicBezTo>
                        <a:pt x="3" y="3"/>
                        <a:pt x="9" y="0"/>
                        <a:pt x="15" y="3"/>
                      </a:cubicBezTo>
                      <a:cubicBezTo>
                        <a:pt x="20" y="5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72" name="Freeform 291"/>
                <p:cNvSpPr/>
                <p:nvPr/>
              </p:nvSpPr>
              <p:spPr bwMode="auto">
                <a:xfrm>
                  <a:off x="2419" y="2346"/>
                  <a:ext cx="26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19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73" name="Freeform 292"/>
                <p:cNvSpPr/>
                <p:nvPr/>
              </p:nvSpPr>
              <p:spPr bwMode="auto">
                <a:xfrm>
                  <a:off x="2440" y="2242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20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74" name="Freeform 293"/>
                <p:cNvSpPr>
                  <a:spLocks noEditPoints="1"/>
                </p:cNvSpPr>
                <p:nvPr/>
              </p:nvSpPr>
              <p:spPr bwMode="auto">
                <a:xfrm>
                  <a:off x="2348" y="2197"/>
                  <a:ext cx="237" cy="209"/>
                </a:xfrm>
                <a:custGeom>
                  <a:avLst/>
                  <a:gdLst>
                    <a:gd name="T0" fmla="*/ 94 w 217"/>
                    <a:gd name="T1" fmla="*/ 124 h 191"/>
                    <a:gd name="T2" fmla="*/ 96 w 217"/>
                    <a:gd name="T3" fmla="*/ 105 h 191"/>
                    <a:gd name="T4" fmla="*/ 107 w 217"/>
                    <a:gd name="T5" fmla="*/ 119 h 191"/>
                    <a:gd name="T6" fmla="*/ 89 w 217"/>
                    <a:gd name="T7" fmla="*/ 0 h 191"/>
                    <a:gd name="T8" fmla="*/ 74 w 217"/>
                    <a:gd name="T9" fmla="*/ 62 h 191"/>
                    <a:gd name="T10" fmla="*/ 14 w 217"/>
                    <a:gd name="T11" fmla="*/ 48 h 191"/>
                    <a:gd name="T12" fmla="*/ 61 w 217"/>
                    <a:gd name="T13" fmla="*/ 67 h 191"/>
                    <a:gd name="T14" fmla="*/ 74 w 217"/>
                    <a:gd name="T15" fmla="*/ 62 h 191"/>
                    <a:gd name="T16" fmla="*/ 72 w 217"/>
                    <a:gd name="T17" fmla="*/ 81 h 191"/>
                    <a:gd name="T18" fmla="*/ 68 w 217"/>
                    <a:gd name="T19" fmla="*/ 80 h 191"/>
                    <a:gd name="T20" fmla="*/ 42 w 217"/>
                    <a:gd name="T21" fmla="*/ 96 h 191"/>
                    <a:gd name="T22" fmla="*/ 52 w 217"/>
                    <a:gd name="T23" fmla="*/ 89 h 191"/>
                    <a:gd name="T24" fmla="*/ 63 w 217"/>
                    <a:gd name="T25" fmla="*/ 101 h 191"/>
                    <a:gd name="T26" fmla="*/ 32 w 217"/>
                    <a:gd name="T27" fmla="*/ 164 h 191"/>
                    <a:gd name="T28" fmla="*/ 85 w 217"/>
                    <a:gd name="T29" fmla="*/ 128 h 191"/>
                    <a:gd name="T30" fmla="*/ 120 w 217"/>
                    <a:gd name="T31" fmla="*/ 191 h 191"/>
                    <a:gd name="T32" fmla="*/ 117 w 217"/>
                    <a:gd name="T33" fmla="*/ 163 h 191"/>
                    <a:gd name="T34" fmla="*/ 110 w 217"/>
                    <a:gd name="T35" fmla="*/ 151 h 191"/>
                    <a:gd name="T36" fmla="*/ 117 w 217"/>
                    <a:gd name="T37" fmla="*/ 121 h 191"/>
                    <a:gd name="T38" fmla="*/ 155 w 217"/>
                    <a:gd name="T39" fmla="*/ 123 h 191"/>
                    <a:gd name="T40" fmla="*/ 170 w 217"/>
                    <a:gd name="T41" fmla="*/ 113 h 191"/>
                    <a:gd name="T42" fmla="*/ 154 w 217"/>
                    <a:gd name="T43" fmla="*/ 113 h 191"/>
                    <a:gd name="T44" fmla="*/ 145 w 217"/>
                    <a:gd name="T45" fmla="*/ 122 h 191"/>
                    <a:gd name="T46" fmla="*/ 133 w 217"/>
                    <a:gd name="T47" fmla="*/ 111 h 191"/>
                    <a:gd name="T48" fmla="*/ 134 w 217"/>
                    <a:gd name="T49" fmla="*/ 109 h 191"/>
                    <a:gd name="T50" fmla="*/ 191 w 217"/>
                    <a:gd name="T51" fmla="*/ 74 h 191"/>
                    <a:gd name="T52" fmla="*/ 115 w 217"/>
                    <a:gd name="T53" fmla="*/ 97 h 191"/>
                    <a:gd name="T54" fmla="*/ 111 w 217"/>
                    <a:gd name="T55" fmla="*/ 89 h 191"/>
                    <a:gd name="T56" fmla="*/ 100 w 217"/>
                    <a:gd name="T57" fmla="*/ 76 h 191"/>
                    <a:gd name="T58" fmla="*/ 114 w 217"/>
                    <a:gd name="T59" fmla="*/ 71 h 191"/>
                    <a:gd name="T60" fmla="*/ 112 w 217"/>
                    <a:gd name="T61" fmla="*/ 46 h 191"/>
                    <a:gd name="T62" fmla="*/ 102 w 217"/>
                    <a:gd name="T63" fmla="*/ 64 h 191"/>
                    <a:gd name="T64" fmla="*/ 96 w 217"/>
                    <a:gd name="T65" fmla="*/ 61 h 191"/>
                    <a:gd name="T66" fmla="*/ 85 w 217"/>
                    <a:gd name="T67" fmla="*/ 48 h 191"/>
                    <a:gd name="T68" fmla="*/ 98 w 217"/>
                    <a:gd name="T69" fmla="*/ 43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7" h="191">
                      <a:moveTo>
                        <a:pt x="98" y="124"/>
                      </a:moveTo>
                      <a:cubicBezTo>
                        <a:pt x="97" y="124"/>
                        <a:pt x="96" y="124"/>
                        <a:pt x="94" y="124"/>
                      </a:cubicBezTo>
                      <a:cubicBezTo>
                        <a:pt x="89" y="121"/>
                        <a:pt x="86" y="116"/>
                        <a:pt x="87" y="111"/>
                      </a:cubicBezTo>
                      <a:cubicBezTo>
                        <a:pt x="89" y="107"/>
                        <a:pt x="92" y="105"/>
                        <a:pt x="96" y="105"/>
                      </a:cubicBezTo>
                      <a:cubicBezTo>
                        <a:pt x="98" y="105"/>
                        <a:pt x="99" y="106"/>
                        <a:pt x="101" y="106"/>
                      </a:cubicBezTo>
                      <a:cubicBezTo>
                        <a:pt x="106" y="108"/>
                        <a:pt x="109" y="114"/>
                        <a:pt x="107" y="119"/>
                      </a:cubicBezTo>
                      <a:cubicBezTo>
                        <a:pt x="106" y="122"/>
                        <a:pt x="102" y="124"/>
                        <a:pt x="98" y="124"/>
                      </a:cubicBezTo>
                      <a:moveTo>
                        <a:pt x="89" y="0"/>
                      </a:moveTo>
                      <a:cubicBezTo>
                        <a:pt x="89" y="0"/>
                        <a:pt x="85" y="62"/>
                        <a:pt x="75" y="62"/>
                      </a:cubicBezTo>
                      <a:cubicBezTo>
                        <a:pt x="75" y="62"/>
                        <a:pt x="75" y="62"/>
                        <a:pt x="74" y="62"/>
                      </a:cubicBezTo>
                      <a:cubicBezTo>
                        <a:pt x="66" y="59"/>
                        <a:pt x="17" y="47"/>
                        <a:pt x="12" y="47"/>
                      </a:cubicBezTo>
                      <a:cubicBezTo>
                        <a:pt x="11" y="47"/>
                        <a:pt x="12" y="47"/>
                        <a:pt x="14" y="48"/>
                      </a:cubicBezTo>
                      <a:cubicBezTo>
                        <a:pt x="25" y="52"/>
                        <a:pt x="48" y="62"/>
                        <a:pt x="61" y="69"/>
                      </a:cubicBezTo>
                      <a:cubicBezTo>
                        <a:pt x="61" y="69"/>
                        <a:pt x="61" y="68"/>
                        <a:pt x="61" y="67"/>
                      </a:cubicBezTo>
                      <a:cubicBezTo>
                        <a:pt x="63" y="64"/>
                        <a:pt x="66" y="62"/>
                        <a:pt x="70" y="62"/>
                      </a:cubicBezTo>
                      <a:cubicBezTo>
                        <a:pt x="72" y="62"/>
                        <a:pt x="73" y="62"/>
                        <a:pt x="74" y="62"/>
                      </a:cubicBezTo>
                      <a:cubicBezTo>
                        <a:pt x="80" y="64"/>
                        <a:pt x="83" y="70"/>
                        <a:pt x="81" y="75"/>
                      </a:cubicBezTo>
                      <a:cubicBezTo>
                        <a:pt x="80" y="78"/>
                        <a:pt x="76" y="81"/>
                        <a:pt x="72" y="81"/>
                      </a:cubicBezTo>
                      <a:cubicBezTo>
                        <a:pt x="71" y="81"/>
                        <a:pt x="69" y="80"/>
                        <a:pt x="68" y="80"/>
                      </a:cubicBezTo>
                      <a:cubicBezTo>
                        <a:pt x="68" y="80"/>
                        <a:pt x="68" y="80"/>
                        <a:pt x="68" y="80"/>
                      </a:cubicBezTo>
                      <a:cubicBezTo>
                        <a:pt x="53" y="83"/>
                        <a:pt x="0" y="88"/>
                        <a:pt x="13" y="90"/>
                      </a:cubicBezTo>
                      <a:cubicBezTo>
                        <a:pt x="18" y="91"/>
                        <a:pt x="30" y="93"/>
                        <a:pt x="42" y="96"/>
                      </a:cubicBezTo>
                      <a:cubicBezTo>
                        <a:pt x="42" y="96"/>
                        <a:pt x="42" y="95"/>
                        <a:pt x="43" y="94"/>
                      </a:cubicBezTo>
                      <a:cubicBezTo>
                        <a:pt x="44" y="91"/>
                        <a:pt x="48" y="89"/>
                        <a:pt x="52" y="89"/>
                      </a:cubicBezTo>
                      <a:cubicBezTo>
                        <a:pt x="53" y="89"/>
                        <a:pt x="54" y="89"/>
                        <a:pt x="56" y="89"/>
                      </a:cubicBezTo>
                      <a:cubicBezTo>
                        <a:pt x="61" y="91"/>
                        <a:pt x="64" y="97"/>
                        <a:pt x="63" y="101"/>
                      </a:cubicBezTo>
                      <a:cubicBezTo>
                        <a:pt x="74" y="105"/>
                        <a:pt x="82" y="109"/>
                        <a:pt x="76" y="111"/>
                      </a:cubicBezTo>
                      <a:cubicBezTo>
                        <a:pt x="63" y="117"/>
                        <a:pt x="28" y="164"/>
                        <a:pt x="32" y="164"/>
                      </a:cubicBezTo>
                      <a:cubicBezTo>
                        <a:pt x="33" y="164"/>
                        <a:pt x="33" y="164"/>
                        <a:pt x="34" y="163"/>
                      </a:cubicBezTo>
                      <a:cubicBezTo>
                        <a:pt x="44" y="157"/>
                        <a:pt x="73" y="128"/>
                        <a:pt x="85" y="128"/>
                      </a:cubicBezTo>
                      <a:cubicBezTo>
                        <a:pt x="87" y="128"/>
                        <a:pt x="88" y="129"/>
                        <a:pt x="89" y="130"/>
                      </a:cubicBezTo>
                      <a:cubicBezTo>
                        <a:pt x="95" y="140"/>
                        <a:pt x="117" y="191"/>
                        <a:pt x="120" y="191"/>
                      </a:cubicBezTo>
                      <a:cubicBezTo>
                        <a:pt x="120" y="191"/>
                        <a:pt x="120" y="191"/>
                        <a:pt x="120" y="190"/>
                      </a:cubicBezTo>
                      <a:cubicBezTo>
                        <a:pt x="120" y="186"/>
                        <a:pt x="118" y="175"/>
                        <a:pt x="117" y="163"/>
                      </a:cubicBezTo>
                      <a:cubicBezTo>
                        <a:pt x="117" y="163"/>
                        <a:pt x="117" y="163"/>
                        <a:pt x="116" y="163"/>
                      </a:cubicBezTo>
                      <a:cubicBezTo>
                        <a:pt x="111" y="161"/>
                        <a:pt x="108" y="155"/>
                        <a:pt x="110" y="151"/>
                      </a:cubicBezTo>
                      <a:cubicBezTo>
                        <a:pt x="111" y="148"/>
                        <a:pt x="113" y="146"/>
                        <a:pt x="115" y="145"/>
                      </a:cubicBezTo>
                      <a:cubicBezTo>
                        <a:pt x="114" y="132"/>
                        <a:pt x="114" y="121"/>
                        <a:pt x="117" y="121"/>
                      </a:cubicBezTo>
                      <a:cubicBezTo>
                        <a:pt x="117" y="121"/>
                        <a:pt x="118" y="121"/>
                        <a:pt x="118" y="121"/>
                      </a:cubicBezTo>
                      <a:cubicBezTo>
                        <a:pt x="121" y="122"/>
                        <a:pt x="137" y="123"/>
                        <a:pt x="155" y="123"/>
                      </a:cubicBezTo>
                      <a:cubicBezTo>
                        <a:pt x="184" y="123"/>
                        <a:pt x="217" y="121"/>
                        <a:pt x="204" y="116"/>
                      </a:cubicBezTo>
                      <a:cubicBezTo>
                        <a:pt x="197" y="114"/>
                        <a:pt x="183" y="113"/>
                        <a:pt x="170" y="113"/>
                      </a:cubicBezTo>
                      <a:cubicBezTo>
                        <a:pt x="167" y="113"/>
                        <a:pt x="164" y="113"/>
                        <a:pt x="161" y="113"/>
                      </a:cubicBezTo>
                      <a:cubicBezTo>
                        <a:pt x="159" y="113"/>
                        <a:pt x="156" y="113"/>
                        <a:pt x="154" y="113"/>
                      </a:cubicBezTo>
                      <a:cubicBezTo>
                        <a:pt x="154" y="114"/>
                        <a:pt x="154" y="115"/>
                        <a:pt x="154" y="116"/>
                      </a:cubicBezTo>
                      <a:cubicBezTo>
                        <a:pt x="152" y="120"/>
                        <a:pt x="149" y="122"/>
                        <a:pt x="145" y="122"/>
                      </a:cubicBezTo>
                      <a:cubicBezTo>
                        <a:pt x="143" y="122"/>
                        <a:pt x="142" y="121"/>
                        <a:pt x="140" y="121"/>
                      </a:cubicBezTo>
                      <a:cubicBezTo>
                        <a:pt x="136" y="119"/>
                        <a:pt x="133" y="115"/>
                        <a:pt x="133" y="111"/>
                      </a:cubicBezTo>
                      <a:cubicBezTo>
                        <a:pt x="133" y="110"/>
                        <a:pt x="133" y="110"/>
                        <a:pt x="134" y="109"/>
                      </a:cubicBezTo>
                      <a:cubicBezTo>
                        <a:pt x="134" y="109"/>
                        <a:pt x="134" y="109"/>
                        <a:pt x="134" y="109"/>
                      </a:cubicBezTo>
                      <a:cubicBezTo>
                        <a:pt x="135" y="105"/>
                        <a:pt x="138" y="103"/>
                        <a:pt x="142" y="103"/>
                      </a:cubicBezTo>
                      <a:cubicBezTo>
                        <a:pt x="159" y="92"/>
                        <a:pt x="197" y="74"/>
                        <a:pt x="191" y="74"/>
                      </a:cubicBezTo>
                      <a:cubicBezTo>
                        <a:pt x="190" y="74"/>
                        <a:pt x="190" y="74"/>
                        <a:pt x="189" y="74"/>
                      </a:cubicBezTo>
                      <a:cubicBezTo>
                        <a:pt x="174" y="77"/>
                        <a:pt x="115" y="97"/>
                        <a:pt x="115" y="97"/>
                      </a:cubicBezTo>
                      <a:cubicBezTo>
                        <a:pt x="115" y="97"/>
                        <a:pt x="115" y="94"/>
                        <a:pt x="115" y="89"/>
                      </a:cubicBezTo>
                      <a:cubicBezTo>
                        <a:pt x="114" y="89"/>
                        <a:pt x="112" y="89"/>
                        <a:pt x="111" y="89"/>
                      </a:cubicBezTo>
                      <a:cubicBezTo>
                        <a:pt x="110" y="89"/>
                        <a:pt x="109" y="89"/>
                        <a:pt x="107" y="89"/>
                      </a:cubicBezTo>
                      <a:cubicBezTo>
                        <a:pt x="102" y="87"/>
                        <a:pt x="99" y="81"/>
                        <a:pt x="100" y="76"/>
                      </a:cubicBezTo>
                      <a:cubicBezTo>
                        <a:pt x="102" y="73"/>
                        <a:pt x="105" y="70"/>
                        <a:pt x="109" y="70"/>
                      </a:cubicBezTo>
                      <a:cubicBezTo>
                        <a:pt x="111" y="70"/>
                        <a:pt x="112" y="71"/>
                        <a:pt x="114" y="71"/>
                      </a:cubicBezTo>
                      <a:cubicBezTo>
                        <a:pt x="113" y="62"/>
                        <a:pt x="113" y="51"/>
                        <a:pt x="113" y="42"/>
                      </a:cubicBezTo>
                      <a:cubicBezTo>
                        <a:pt x="113" y="43"/>
                        <a:pt x="113" y="45"/>
                        <a:pt x="112" y="46"/>
                      </a:cubicBezTo>
                      <a:cubicBezTo>
                        <a:pt x="109" y="56"/>
                        <a:pt x="105" y="66"/>
                        <a:pt x="103" y="66"/>
                      </a:cubicBezTo>
                      <a:cubicBezTo>
                        <a:pt x="103" y="66"/>
                        <a:pt x="102" y="65"/>
                        <a:pt x="102" y="64"/>
                      </a:cubicBezTo>
                      <a:cubicBezTo>
                        <a:pt x="102" y="63"/>
                        <a:pt x="102" y="62"/>
                        <a:pt x="102" y="60"/>
                      </a:cubicBezTo>
                      <a:cubicBezTo>
                        <a:pt x="100" y="61"/>
                        <a:pt x="98" y="61"/>
                        <a:pt x="96" y="61"/>
                      </a:cubicBezTo>
                      <a:cubicBezTo>
                        <a:pt x="95" y="61"/>
                        <a:pt x="94" y="61"/>
                        <a:pt x="92" y="60"/>
                      </a:cubicBezTo>
                      <a:cubicBezTo>
                        <a:pt x="87" y="58"/>
                        <a:pt x="84" y="53"/>
                        <a:pt x="85" y="48"/>
                      </a:cubicBezTo>
                      <a:cubicBezTo>
                        <a:pt x="87" y="44"/>
                        <a:pt x="90" y="42"/>
                        <a:pt x="94" y="42"/>
                      </a:cubicBezTo>
                      <a:cubicBezTo>
                        <a:pt x="96" y="42"/>
                        <a:pt x="97" y="42"/>
                        <a:pt x="98" y="43"/>
                      </a:cubicBezTo>
                      <a:cubicBezTo>
                        <a:pt x="95" y="24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75" name="Freeform 294"/>
                <p:cNvSpPr/>
                <p:nvPr/>
              </p:nvSpPr>
              <p:spPr bwMode="auto">
                <a:xfrm>
                  <a:off x="2414" y="2265"/>
                  <a:ext cx="24" cy="21"/>
                </a:xfrm>
                <a:custGeom>
                  <a:avLst/>
                  <a:gdLst>
                    <a:gd name="T0" fmla="*/ 9 w 22"/>
                    <a:gd name="T1" fmla="*/ 0 h 19"/>
                    <a:gd name="T2" fmla="*/ 0 w 22"/>
                    <a:gd name="T3" fmla="*/ 5 h 19"/>
                    <a:gd name="T4" fmla="*/ 0 w 22"/>
                    <a:gd name="T5" fmla="*/ 7 h 19"/>
                    <a:gd name="T6" fmla="*/ 7 w 22"/>
                    <a:gd name="T7" fmla="*/ 18 h 19"/>
                    <a:gd name="T8" fmla="*/ 7 w 22"/>
                    <a:gd name="T9" fmla="*/ 18 h 19"/>
                    <a:gd name="T10" fmla="*/ 7 w 22"/>
                    <a:gd name="T11" fmla="*/ 18 h 19"/>
                    <a:gd name="T12" fmla="*/ 11 w 22"/>
                    <a:gd name="T13" fmla="*/ 19 h 19"/>
                    <a:gd name="T14" fmla="*/ 20 w 22"/>
                    <a:gd name="T15" fmla="*/ 13 h 19"/>
                    <a:gd name="T16" fmla="*/ 13 w 22"/>
                    <a:gd name="T17" fmla="*/ 0 h 19"/>
                    <a:gd name="T18" fmla="*/ 9 w 22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9">
                      <a:moveTo>
                        <a:pt x="9" y="0"/>
                      </a:moveTo>
                      <a:cubicBezTo>
                        <a:pt x="5" y="0"/>
                        <a:pt x="2" y="2"/>
                        <a:pt x="0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9" y="12"/>
                        <a:pt x="13" y="17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8" y="18"/>
                        <a:pt x="10" y="19"/>
                        <a:pt x="11" y="19"/>
                      </a:cubicBezTo>
                      <a:cubicBezTo>
                        <a:pt x="15" y="19"/>
                        <a:pt x="19" y="16"/>
                        <a:pt x="20" y="13"/>
                      </a:cubicBezTo>
                      <a:cubicBezTo>
                        <a:pt x="22" y="8"/>
                        <a:pt x="19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76" name="Freeform 295"/>
                <p:cNvSpPr/>
                <p:nvPr/>
              </p:nvSpPr>
              <p:spPr bwMode="auto">
                <a:xfrm>
                  <a:off x="2394" y="2294"/>
                  <a:ext cx="24" cy="14"/>
                </a:xfrm>
                <a:custGeom>
                  <a:avLst/>
                  <a:gdLst>
                    <a:gd name="T0" fmla="*/ 10 w 22"/>
                    <a:gd name="T1" fmla="*/ 0 h 12"/>
                    <a:gd name="T2" fmla="*/ 1 w 22"/>
                    <a:gd name="T3" fmla="*/ 5 h 12"/>
                    <a:gd name="T4" fmla="*/ 0 w 22"/>
                    <a:gd name="T5" fmla="*/ 7 h 12"/>
                    <a:gd name="T6" fmla="*/ 21 w 22"/>
                    <a:gd name="T7" fmla="*/ 12 h 12"/>
                    <a:gd name="T8" fmla="*/ 14 w 22"/>
                    <a:gd name="T9" fmla="*/ 0 h 12"/>
                    <a:gd name="T10" fmla="*/ 10 w 22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12">
                      <a:moveTo>
                        <a:pt x="10" y="0"/>
                      </a:moveTo>
                      <a:cubicBezTo>
                        <a:pt x="6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7" y="9"/>
                        <a:pt x="15" y="11"/>
                        <a:pt x="21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2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77" name="Freeform 296"/>
                <p:cNvSpPr/>
                <p:nvPr/>
              </p:nvSpPr>
              <p:spPr bwMode="auto">
                <a:xfrm>
                  <a:off x="2442" y="2312"/>
                  <a:ext cx="25" cy="21"/>
                </a:xfrm>
                <a:custGeom>
                  <a:avLst/>
                  <a:gdLst>
                    <a:gd name="T0" fmla="*/ 10 w 23"/>
                    <a:gd name="T1" fmla="*/ 0 h 19"/>
                    <a:gd name="T2" fmla="*/ 1 w 23"/>
                    <a:gd name="T3" fmla="*/ 6 h 19"/>
                    <a:gd name="T4" fmla="*/ 8 w 23"/>
                    <a:gd name="T5" fmla="*/ 19 h 19"/>
                    <a:gd name="T6" fmla="*/ 12 w 23"/>
                    <a:gd name="T7" fmla="*/ 19 h 19"/>
                    <a:gd name="T8" fmla="*/ 21 w 23"/>
                    <a:gd name="T9" fmla="*/ 14 h 19"/>
                    <a:gd name="T10" fmla="*/ 15 w 23"/>
                    <a:gd name="T11" fmla="*/ 1 h 19"/>
                    <a:gd name="T12" fmla="*/ 10 w 23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9">
                      <a:moveTo>
                        <a:pt x="10" y="0"/>
                      </a:moveTo>
                      <a:cubicBezTo>
                        <a:pt x="6" y="0"/>
                        <a:pt x="3" y="2"/>
                        <a:pt x="1" y="6"/>
                      </a:cubicBezTo>
                      <a:cubicBezTo>
                        <a:pt x="0" y="11"/>
                        <a:pt x="3" y="16"/>
                        <a:pt x="8" y="19"/>
                      </a:cubicBezTo>
                      <a:cubicBezTo>
                        <a:pt x="10" y="19"/>
                        <a:pt x="11" y="19"/>
                        <a:pt x="12" y="19"/>
                      </a:cubicBezTo>
                      <a:cubicBezTo>
                        <a:pt x="16" y="19"/>
                        <a:pt x="20" y="17"/>
                        <a:pt x="21" y="14"/>
                      </a:cubicBezTo>
                      <a:cubicBezTo>
                        <a:pt x="23" y="9"/>
                        <a:pt x="20" y="3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78" name="Freeform 297"/>
                <p:cNvSpPr/>
                <p:nvPr/>
              </p:nvSpPr>
              <p:spPr bwMode="auto">
                <a:xfrm>
                  <a:off x="2456" y="2274"/>
                  <a:ext cx="17" cy="20"/>
                </a:xfrm>
                <a:custGeom>
                  <a:avLst/>
                  <a:gdLst>
                    <a:gd name="T0" fmla="*/ 10 w 16"/>
                    <a:gd name="T1" fmla="*/ 0 h 19"/>
                    <a:gd name="T2" fmla="*/ 1 w 16"/>
                    <a:gd name="T3" fmla="*/ 6 h 19"/>
                    <a:gd name="T4" fmla="*/ 8 w 16"/>
                    <a:gd name="T5" fmla="*/ 19 h 19"/>
                    <a:gd name="T6" fmla="*/ 12 w 16"/>
                    <a:gd name="T7" fmla="*/ 19 h 19"/>
                    <a:gd name="T8" fmla="*/ 16 w 16"/>
                    <a:gd name="T9" fmla="*/ 19 h 19"/>
                    <a:gd name="T10" fmla="*/ 15 w 16"/>
                    <a:gd name="T11" fmla="*/ 1 h 19"/>
                    <a:gd name="T12" fmla="*/ 10 w 16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9">
                      <a:moveTo>
                        <a:pt x="10" y="0"/>
                      </a:moveTo>
                      <a:cubicBezTo>
                        <a:pt x="6" y="0"/>
                        <a:pt x="3" y="3"/>
                        <a:pt x="1" y="6"/>
                      </a:cubicBezTo>
                      <a:cubicBezTo>
                        <a:pt x="0" y="11"/>
                        <a:pt x="3" y="17"/>
                        <a:pt x="8" y="19"/>
                      </a:cubicBezTo>
                      <a:cubicBezTo>
                        <a:pt x="10" y="19"/>
                        <a:pt x="11" y="19"/>
                        <a:pt x="12" y="19"/>
                      </a:cubicBezTo>
                      <a:cubicBezTo>
                        <a:pt x="13" y="19"/>
                        <a:pt x="15" y="19"/>
                        <a:pt x="16" y="19"/>
                      </a:cubicBezTo>
                      <a:cubicBezTo>
                        <a:pt x="15" y="14"/>
                        <a:pt x="15" y="8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79" name="Freeform 298"/>
                <p:cNvSpPr>
                  <a:spLocks noEditPoints="1"/>
                </p:cNvSpPr>
                <p:nvPr/>
              </p:nvSpPr>
              <p:spPr bwMode="auto">
                <a:xfrm>
                  <a:off x="2493" y="2310"/>
                  <a:ext cx="23" cy="21"/>
                </a:xfrm>
                <a:custGeom>
                  <a:avLst/>
                  <a:gdLst>
                    <a:gd name="T0" fmla="*/ 0 w 21"/>
                    <a:gd name="T1" fmla="*/ 8 h 19"/>
                    <a:gd name="T2" fmla="*/ 7 w 21"/>
                    <a:gd name="T3" fmla="*/ 18 h 19"/>
                    <a:gd name="T4" fmla="*/ 12 w 21"/>
                    <a:gd name="T5" fmla="*/ 19 h 19"/>
                    <a:gd name="T6" fmla="*/ 21 w 21"/>
                    <a:gd name="T7" fmla="*/ 13 h 19"/>
                    <a:gd name="T8" fmla="*/ 21 w 21"/>
                    <a:gd name="T9" fmla="*/ 10 h 19"/>
                    <a:gd name="T10" fmla="*/ 20 w 21"/>
                    <a:gd name="T11" fmla="*/ 10 h 19"/>
                    <a:gd name="T12" fmla="*/ 0 w 21"/>
                    <a:gd name="T13" fmla="*/ 8 h 19"/>
                    <a:gd name="T14" fmla="*/ 9 w 21"/>
                    <a:gd name="T15" fmla="*/ 0 h 19"/>
                    <a:gd name="T16" fmla="*/ 1 w 21"/>
                    <a:gd name="T17" fmla="*/ 6 h 19"/>
                    <a:gd name="T18" fmla="*/ 9 w 21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9">
                      <a:moveTo>
                        <a:pt x="0" y="8"/>
                      </a:moveTo>
                      <a:cubicBezTo>
                        <a:pt x="0" y="12"/>
                        <a:pt x="3" y="16"/>
                        <a:pt x="7" y="18"/>
                      </a:cubicBezTo>
                      <a:cubicBezTo>
                        <a:pt x="9" y="18"/>
                        <a:pt x="10" y="19"/>
                        <a:pt x="12" y="19"/>
                      </a:cubicBezTo>
                      <a:cubicBezTo>
                        <a:pt x="16" y="19"/>
                        <a:pt x="19" y="17"/>
                        <a:pt x="21" y="13"/>
                      </a:cubicBezTo>
                      <a:cubicBezTo>
                        <a:pt x="21" y="12"/>
                        <a:pt x="21" y="11"/>
                        <a:pt x="21" y="10"/>
                      </a:cubicBezTo>
                      <a:cubicBezTo>
                        <a:pt x="21" y="10"/>
                        <a:pt x="20" y="10"/>
                        <a:pt x="20" y="10"/>
                      </a:cubicBezTo>
                      <a:cubicBezTo>
                        <a:pt x="10" y="10"/>
                        <a:pt x="2" y="10"/>
                        <a:pt x="0" y="8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6"/>
                      </a:cubicBezTo>
                      <a:cubicBezTo>
                        <a:pt x="2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0" name="Freeform 299"/>
                <p:cNvSpPr/>
                <p:nvPr/>
              </p:nvSpPr>
              <p:spPr bwMode="auto">
                <a:xfrm>
                  <a:off x="2471" y="2225"/>
                  <a:ext cx="6" cy="18"/>
                </a:xfrm>
                <a:custGeom>
                  <a:avLst/>
                  <a:gdLst>
                    <a:gd name="T0" fmla="*/ 4 w 5"/>
                    <a:gd name="T1" fmla="*/ 0 h 16"/>
                    <a:gd name="T2" fmla="*/ 3 w 5"/>
                    <a:gd name="T3" fmla="*/ 1 h 16"/>
                    <a:gd name="T4" fmla="*/ 0 w 5"/>
                    <a:gd name="T5" fmla="*/ 16 h 16"/>
                    <a:gd name="T6" fmla="*/ 4 w 5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6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9"/>
                        <a:pt x="0" y="16"/>
                      </a:cubicBezTo>
                      <a:cubicBezTo>
                        <a:pt x="3" y="8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1" name="Freeform 300"/>
                <p:cNvSpPr/>
                <p:nvPr/>
              </p:nvSpPr>
              <p:spPr bwMode="auto">
                <a:xfrm>
                  <a:off x="2466" y="2356"/>
                  <a:ext cx="10" cy="20"/>
                </a:xfrm>
                <a:custGeom>
                  <a:avLst/>
                  <a:gdLst>
                    <a:gd name="T0" fmla="*/ 7 w 9"/>
                    <a:gd name="T1" fmla="*/ 0 h 18"/>
                    <a:gd name="T2" fmla="*/ 2 w 9"/>
                    <a:gd name="T3" fmla="*/ 6 h 18"/>
                    <a:gd name="T4" fmla="*/ 8 w 9"/>
                    <a:gd name="T5" fmla="*/ 18 h 18"/>
                    <a:gd name="T6" fmla="*/ 9 w 9"/>
                    <a:gd name="T7" fmla="*/ 18 h 18"/>
                    <a:gd name="T8" fmla="*/ 7 w 9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8">
                      <a:moveTo>
                        <a:pt x="7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8" y="12"/>
                        <a:pt x="8" y="6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2" name="Freeform 301"/>
                <p:cNvSpPr/>
                <p:nvPr/>
              </p:nvSpPr>
              <p:spPr bwMode="auto">
                <a:xfrm>
                  <a:off x="2440" y="2243"/>
                  <a:ext cx="19" cy="21"/>
                </a:xfrm>
                <a:custGeom>
                  <a:avLst/>
                  <a:gdLst>
                    <a:gd name="T0" fmla="*/ 10 w 18"/>
                    <a:gd name="T1" fmla="*/ 0 h 19"/>
                    <a:gd name="T2" fmla="*/ 1 w 18"/>
                    <a:gd name="T3" fmla="*/ 6 h 19"/>
                    <a:gd name="T4" fmla="*/ 8 w 18"/>
                    <a:gd name="T5" fmla="*/ 18 h 19"/>
                    <a:gd name="T6" fmla="*/ 12 w 18"/>
                    <a:gd name="T7" fmla="*/ 19 h 19"/>
                    <a:gd name="T8" fmla="*/ 18 w 18"/>
                    <a:gd name="T9" fmla="*/ 18 h 19"/>
                    <a:gd name="T10" fmla="*/ 14 w 18"/>
                    <a:gd name="T11" fmla="*/ 1 h 19"/>
                    <a:gd name="T12" fmla="*/ 10 w 18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9">
                      <a:moveTo>
                        <a:pt x="10" y="0"/>
                      </a:moveTo>
                      <a:cubicBezTo>
                        <a:pt x="6" y="0"/>
                        <a:pt x="3" y="2"/>
                        <a:pt x="1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9"/>
                        <a:pt x="11" y="19"/>
                        <a:pt x="12" y="19"/>
                      </a:cubicBezTo>
                      <a:cubicBezTo>
                        <a:pt x="14" y="19"/>
                        <a:pt x="16" y="19"/>
                        <a:pt x="18" y="18"/>
                      </a:cubicBezTo>
                      <a:cubicBezTo>
                        <a:pt x="17" y="14"/>
                        <a:pt x="16" y="8"/>
                        <a:pt x="14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3" name="Freeform 302"/>
                <p:cNvSpPr/>
                <p:nvPr/>
              </p:nvSpPr>
              <p:spPr bwMode="auto">
                <a:xfrm>
                  <a:off x="2240" y="2190"/>
                  <a:ext cx="68" cy="149"/>
                </a:xfrm>
                <a:custGeom>
                  <a:avLst/>
                  <a:gdLst>
                    <a:gd name="T0" fmla="*/ 25 w 62"/>
                    <a:gd name="T1" fmla="*/ 0 h 136"/>
                    <a:gd name="T2" fmla="*/ 15 w 62"/>
                    <a:gd name="T3" fmla="*/ 49 h 136"/>
                    <a:gd name="T4" fmla="*/ 3 w 62"/>
                    <a:gd name="T5" fmla="*/ 90 h 136"/>
                    <a:gd name="T6" fmla="*/ 26 w 62"/>
                    <a:gd name="T7" fmla="*/ 135 h 136"/>
                    <a:gd name="T8" fmla="*/ 27 w 62"/>
                    <a:gd name="T9" fmla="*/ 136 h 136"/>
                    <a:gd name="T10" fmla="*/ 38 w 62"/>
                    <a:gd name="T11" fmla="*/ 86 h 136"/>
                    <a:gd name="T12" fmla="*/ 55 w 62"/>
                    <a:gd name="T13" fmla="*/ 42 h 136"/>
                    <a:gd name="T14" fmla="*/ 28 w 62"/>
                    <a:gd name="T15" fmla="*/ 0 h 136"/>
                    <a:gd name="T16" fmla="*/ 25 w 62"/>
                    <a:gd name="T17" fmla="*/ 0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2" h="136">
                      <a:moveTo>
                        <a:pt x="25" y="0"/>
                      </a:moveTo>
                      <a:cubicBezTo>
                        <a:pt x="13" y="0"/>
                        <a:pt x="15" y="36"/>
                        <a:pt x="15" y="49"/>
                      </a:cubicBezTo>
                      <a:cubicBezTo>
                        <a:pt x="15" y="64"/>
                        <a:pt x="5" y="68"/>
                        <a:pt x="3" y="90"/>
                      </a:cubicBezTo>
                      <a:cubicBezTo>
                        <a:pt x="0" y="112"/>
                        <a:pt x="26" y="135"/>
                        <a:pt x="26" y="135"/>
                      </a:cubicBezTo>
                      <a:cubicBezTo>
                        <a:pt x="26" y="135"/>
                        <a:pt x="26" y="136"/>
                        <a:pt x="27" y="136"/>
                      </a:cubicBezTo>
                      <a:cubicBezTo>
                        <a:pt x="39" y="136"/>
                        <a:pt x="42" y="104"/>
                        <a:pt x="38" y="86"/>
                      </a:cubicBezTo>
                      <a:cubicBezTo>
                        <a:pt x="34" y="68"/>
                        <a:pt x="47" y="61"/>
                        <a:pt x="55" y="42"/>
                      </a:cubicBezTo>
                      <a:cubicBezTo>
                        <a:pt x="62" y="22"/>
                        <a:pt x="43" y="6"/>
                        <a:pt x="28" y="0"/>
                      </a:cubicBezTo>
                      <a:cubicBezTo>
                        <a:pt x="27" y="0"/>
                        <a:pt x="26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4" name="Freeform 303"/>
                <p:cNvSpPr/>
                <p:nvPr/>
              </p:nvSpPr>
              <p:spPr bwMode="auto">
                <a:xfrm>
                  <a:off x="2269" y="2404"/>
                  <a:ext cx="135" cy="85"/>
                </a:xfrm>
                <a:custGeom>
                  <a:avLst/>
                  <a:gdLst>
                    <a:gd name="T0" fmla="*/ 7 w 124"/>
                    <a:gd name="T1" fmla="*/ 0 h 77"/>
                    <a:gd name="T2" fmla="*/ 2 w 124"/>
                    <a:gd name="T3" fmla="*/ 1 h 77"/>
                    <a:gd name="T4" fmla="*/ 1 w 124"/>
                    <a:gd name="T5" fmla="*/ 4 h 77"/>
                    <a:gd name="T6" fmla="*/ 0 w 124"/>
                    <a:gd name="T7" fmla="*/ 20 h 77"/>
                    <a:gd name="T8" fmla="*/ 16 w 124"/>
                    <a:gd name="T9" fmla="*/ 40 h 77"/>
                    <a:gd name="T10" fmla="*/ 63 w 124"/>
                    <a:gd name="T11" fmla="*/ 66 h 77"/>
                    <a:gd name="T12" fmla="*/ 92 w 124"/>
                    <a:gd name="T13" fmla="*/ 77 h 77"/>
                    <a:gd name="T14" fmla="*/ 108 w 124"/>
                    <a:gd name="T15" fmla="*/ 69 h 77"/>
                    <a:gd name="T16" fmla="*/ 105 w 124"/>
                    <a:gd name="T17" fmla="*/ 37 h 77"/>
                    <a:gd name="T18" fmla="*/ 98 w 124"/>
                    <a:gd name="T19" fmla="*/ 36 h 77"/>
                    <a:gd name="T20" fmla="*/ 81 w 124"/>
                    <a:gd name="T21" fmla="*/ 38 h 77"/>
                    <a:gd name="T22" fmla="*/ 63 w 124"/>
                    <a:gd name="T23" fmla="*/ 39 h 77"/>
                    <a:gd name="T24" fmla="*/ 42 w 124"/>
                    <a:gd name="T25" fmla="*/ 33 h 77"/>
                    <a:gd name="T26" fmla="*/ 7 w 124"/>
                    <a:gd name="T27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4" h="77">
                      <a:moveTo>
                        <a:pt x="7" y="0"/>
                      </a:moveTo>
                      <a:cubicBezTo>
                        <a:pt x="6" y="0"/>
                        <a:pt x="4" y="0"/>
                        <a:pt x="2" y="1"/>
                      </a:cubicBezTo>
                      <a:cubicBezTo>
                        <a:pt x="2" y="1"/>
                        <a:pt x="2" y="2"/>
                        <a:pt x="1" y="4"/>
                      </a:cubicBezTo>
                      <a:cubicBezTo>
                        <a:pt x="2" y="9"/>
                        <a:pt x="1" y="14"/>
                        <a:pt x="0" y="20"/>
                      </a:cubicBezTo>
                      <a:cubicBezTo>
                        <a:pt x="2" y="26"/>
                        <a:pt x="6" y="33"/>
                        <a:pt x="16" y="40"/>
                      </a:cubicBezTo>
                      <a:cubicBezTo>
                        <a:pt x="43" y="59"/>
                        <a:pt x="44" y="56"/>
                        <a:pt x="63" y="66"/>
                      </a:cubicBezTo>
                      <a:cubicBezTo>
                        <a:pt x="75" y="72"/>
                        <a:pt x="84" y="77"/>
                        <a:pt x="92" y="77"/>
                      </a:cubicBezTo>
                      <a:cubicBezTo>
                        <a:pt x="98" y="77"/>
                        <a:pt x="103" y="75"/>
                        <a:pt x="108" y="69"/>
                      </a:cubicBezTo>
                      <a:cubicBezTo>
                        <a:pt x="119" y="53"/>
                        <a:pt x="124" y="41"/>
                        <a:pt x="105" y="37"/>
                      </a:cubicBezTo>
                      <a:cubicBezTo>
                        <a:pt x="103" y="36"/>
                        <a:pt x="101" y="36"/>
                        <a:pt x="98" y="36"/>
                      </a:cubicBezTo>
                      <a:cubicBezTo>
                        <a:pt x="93" y="36"/>
                        <a:pt x="87" y="37"/>
                        <a:pt x="81" y="38"/>
                      </a:cubicBezTo>
                      <a:cubicBezTo>
                        <a:pt x="75" y="39"/>
                        <a:pt x="69" y="39"/>
                        <a:pt x="63" y="39"/>
                      </a:cubicBezTo>
                      <a:cubicBezTo>
                        <a:pt x="55" y="39"/>
                        <a:pt x="48" y="38"/>
                        <a:pt x="42" y="33"/>
                      </a:cubicBezTo>
                      <a:cubicBezTo>
                        <a:pt x="26" y="19"/>
                        <a:pt x="20" y="0"/>
                        <a:pt x="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5" name="Freeform 304"/>
                <p:cNvSpPr/>
                <p:nvPr/>
              </p:nvSpPr>
              <p:spPr bwMode="auto">
                <a:xfrm>
                  <a:off x="2458" y="2424"/>
                  <a:ext cx="120" cy="91"/>
                </a:xfrm>
                <a:custGeom>
                  <a:avLst/>
                  <a:gdLst>
                    <a:gd name="T0" fmla="*/ 93 w 109"/>
                    <a:gd name="T1" fmla="*/ 0 h 83"/>
                    <a:gd name="T2" fmla="*/ 60 w 109"/>
                    <a:gd name="T3" fmla="*/ 35 h 83"/>
                    <a:gd name="T4" fmla="*/ 43 w 109"/>
                    <a:gd name="T5" fmla="*/ 59 h 83"/>
                    <a:gd name="T6" fmla="*/ 37 w 109"/>
                    <a:gd name="T7" fmla="*/ 58 h 83"/>
                    <a:gd name="T8" fmla="*/ 8 w 109"/>
                    <a:gd name="T9" fmla="*/ 43 h 83"/>
                    <a:gd name="T10" fmla="*/ 0 w 109"/>
                    <a:gd name="T11" fmla="*/ 50 h 83"/>
                    <a:gd name="T12" fmla="*/ 16 w 109"/>
                    <a:gd name="T13" fmla="*/ 83 h 83"/>
                    <a:gd name="T14" fmla="*/ 19 w 109"/>
                    <a:gd name="T15" fmla="*/ 82 h 83"/>
                    <a:gd name="T16" fmla="*/ 86 w 109"/>
                    <a:gd name="T17" fmla="*/ 56 h 83"/>
                    <a:gd name="T18" fmla="*/ 95 w 109"/>
                    <a:gd name="T19" fmla="*/ 0 h 83"/>
                    <a:gd name="T20" fmla="*/ 93 w 109"/>
                    <a:gd name="T21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9" h="83">
                      <a:moveTo>
                        <a:pt x="93" y="0"/>
                      </a:moveTo>
                      <a:cubicBezTo>
                        <a:pt x="80" y="0"/>
                        <a:pt x="65" y="21"/>
                        <a:pt x="60" y="35"/>
                      </a:cubicBezTo>
                      <a:cubicBezTo>
                        <a:pt x="55" y="47"/>
                        <a:pt x="53" y="59"/>
                        <a:pt x="43" y="59"/>
                      </a:cubicBezTo>
                      <a:cubicBezTo>
                        <a:pt x="41" y="59"/>
                        <a:pt x="39" y="58"/>
                        <a:pt x="37" y="58"/>
                      </a:cubicBezTo>
                      <a:cubicBezTo>
                        <a:pt x="26" y="54"/>
                        <a:pt x="16" y="43"/>
                        <a:pt x="8" y="43"/>
                      </a:cubicBezTo>
                      <a:cubicBezTo>
                        <a:pt x="5" y="43"/>
                        <a:pt x="2" y="44"/>
                        <a:pt x="0" y="50"/>
                      </a:cubicBezTo>
                      <a:cubicBezTo>
                        <a:pt x="0" y="50"/>
                        <a:pt x="3" y="83"/>
                        <a:pt x="16" y="83"/>
                      </a:cubicBezTo>
                      <a:cubicBezTo>
                        <a:pt x="17" y="83"/>
                        <a:pt x="18" y="82"/>
                        <a:pt x="19" y="82"/>
                      </a:cubicBezTo>
                      <a:cubicBezTo>
                        <a:pt x="35" y="77"/>
                        <a:pt x="76" y="75"/>
                        <a:pt x="86" y="56"/>
                      </a:cubicBezTo>
                      <a:cubicBezTo>
                        <a:pt x="96" y="37"/>
                        <a:pt x="109" y="2"/>
                        <a:pt x="95" y="0"/>
                      </a:cubicBezTo>
                      <a:cubicBezTo>
                        <a:pt x="95" y="0"/>
                        <a:pt x="94" y="0"/>
                        <a:pt x="9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6" name="Freeform 305"/>
                <p:cNvSpPr/>
                <p:nvPr/>
              </p:nvSpPr>
              <p:spPr bwMode="auto">
                <a:xfrm>
                  <a:off x="2582" y="2218"/>
                  <a:ext cx="85" cy="106"/>
                </a:xfrm>
                <a:custGeom>
                  <a:avLst/>
                  <a:gdLst>
                    <a:gd name="T0" fmla="*/ 22 w 78"/>
                    <a:gd name="T1" fmla="*/ 0 h 97"/>
                    <a:gd name="T2" fmla="*/ 0 w 78"/>
                    <a:gd name="T3" fmla="*/ 5 h 97"/>
                    <a:gd name="T4" fmla="*/ 26 w 78"/>
                    <a:gd name="T5" fmla="*/ 54 h 97"/>
                    <a:gd name="T6" fmla="*/ 31 w 78"/>
                    <a:gd name="T7" fmla="*/ 96 h 97"/>
                    <a:gd name="T8" fmla="*/ 37 w 78"/>
                    <a:gd name="T9" fmla="*/ 97 h 97"/>
                    <a:gd name="T10" fmla="*/ 73 w 78"/>
                    <a:gd name="T11" fmla="*/ 58 h 97"/>
                    <a:gd name="T12" fmla="*/ 49 w 78"/>
                    <a:gd name="T13" fmla="*/ 9 h 97"/>
                    <a:gd name="T14" fmla="*/ 22 w 78"/>
                    <a:gd name="T15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97">
                      <a:moveTo>
                        <a:pt x="22" y="0"/>
                      </a:moveTo>
                      <a:cubicBezTo>
                        <a:pt x="9" y="0"/>
                        <a:pt x="0" y="5"/>
                        <a:pt x="0" y="5"/>
                      </a:cubicBezTo>
                      <a:cubicBezTo>
                        <a:pt x="15" y="10"/>
                        <a:pt x="30" y="36"/>
                        <a:pt x="26" y="54"/>
                      </a:cubicBezTo>
                      <a:cubicBezTo>
                        <a:pt x="22" y="73"/>
                        <a:pt x="13" y="89"/>
                        <a:pt x="31" y="96"/>
                      </a:cubicBezTo>
                      <a:cubicBezTo>
                        <a:pt x="33" y="96"/>
                        <a:pt x="35" y="97"/>
                        <a:pt x="37" y="97"/>
                      </a:cubicBezTo>
                      <a:cubicBezTo>
                        <a:pt x="53" y="97"/>
                        <a:pt x="69" y="76"/>
                        <a:pt x="73" y="58"/>
                      </a:cubicBezTo>
                      <a:cubicBezTo>
                        <a:pt x="78" y="37"/>
                        <a:pt x="71" y="26"/>
                        <a:pt x="49" y="9"/>
                      </a:cubicBezTo>
                      <a:cubicBezTo>
                        <a:pt x="40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7" name="Freeform 306"/>
                <p:cNvSpPr/>
                <p:nvPr/>
              </p:nvSpPr>
              <p:spPr bwMode="auto">
                <a:xfrm>
                  <a:off x="2404" y="2097"/>
                  <a:ext cx="123" cy="67"/>
                </a:xfrm>
                <a:custGeom>
                  <a:avLst/>
                  <a:gdLst>
                    <a:gd name="T0" fmla="*/ 47 w 112"/>
                    <a:gd name="T1" fmla="*/ 0 h 61"/>
                    <a:gd name="T2" fmla="*/ 28 w 112"/>
                    <a:gd name="T3" fmla="*/ 2 h 61"/>
                    <a:gd name="T4" fmla="*/ 0 w 112"/>
                    <a:gd name="T5" fmla="*/ 46 h 61"/>
                    <a:gd name="T6" fmla="*/ 10 w 112"/>
                    <a:gd name="T7" fmla="*/ 55 h 61"/>
                    <a:gd name="T8" fmla="*/ 51 w 112"/>
                    <a:gd name="T9" fmla="*/ 45 h 61"/>
                    <a:gd name="T10" fmla="*/ 57 w 112"/>
                    <a:gd name="T11" fmla="*/ 45 h 61"/>
                    <a:gd name="T12" fmla="*/ 94 w 112"/>
                    <a:gd name="T13" fmla="*/ 61 h 61"/>
                    <a:gd name="T14" fmla="*/ 97 w 112"/>
                    <a:gd name="T15" fmla="*/ 61 h 61"/>
                    <a:gd name="T16" fmla="*/ 92 w 112"/>
                    <a:gd name="T17" fmla="*/ 20 h 61"/>
                    <a:gd name="T18" fmla="*/ 47 w 112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2" h="61">
                      <a:moveTo>
                        <a:pt x="47" y="0"/>
                      </a:moveTo>
                      <a:cubicBezTo>
                        <a:pt x="41" y="0"/>
                        <a:pt x="35" y="1"/>
                        <a:pt x="28" y="2"/>
                      </a:cubicBezTo>
                      <a:cubicBezTo>
                        <a:pt x="0" y="9"/>
                        <a:pt x="0" y="46"/>
                        <a:pt x="0" y="46"/>
                      </a:cubicBezTo>
                      <a:cubicBezTo>
                        <a:pt x="1" y="53"/>
                        <a:pt x="4" y="55"/>
                        <a:pt x="10" y="55"/>
                      </a:cubicBezTo>
                      <a:cubicBezTo>
                        <a:pt x="21" y="55"/>
                        <a:pt x="38" y="47"/>
                        <a:pt x="51" y="45"/>
                      </a:cubicBezTo>
                      <a:cubicBezTo>
                        <a:pt x="54" y="45"/>
                        <a:pt x="56" y="45"/>
                        <a:pt x="57" y="45"/>
                      </a:cubicBezTo>
                      <a:cubicBezTo>
                        <a:pt x="73" y="45"/>
                        <a:pt x="77" y="57"/>
                        <a:pt x="94" y="61"/>
                      </a:cubicBezTo>
                      <a:cubicBezTo>
                        <a:pt x="95" y="61"/>
                        <a:pt x="96" y="61"/>
                        <a:pt x="97" y="61"/>
                      </a:cubicBezTo>
                      <a:cubicBezTo>
                        <a:pt x="112" y="61"/>
                        <a:pt x="107" y="37"/>
                        <a:pt x="92" y="20"/>
                      </a:cubicBezTo>
                      <a:cubicBezTo>
                        <a:pt x="80" y="7"/>
                        <a:pt x="65" y="0"/>
                        <a:pt x="4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8" name="Freeform 307"/>
                <p:cNvSpPr/>
                <p:nvPr/>
              </p:nvSpPr>
              <p:spPr bwMode="auto">
                <a:xfrm>
                  <a:off x="4318" y="2696"/>
                  <a:ext cx="221" cy="246"/>
                </a:xfrm>
                <a:custGeom>
                  <a:avLst/>
                  <a:gdLst>
                    <a:gd name="T0" fmla="*/ 42 w 202"/>
                    <a:gd name="T1" fmla="*/ 25 h 224"/>
                    <a:gd name="T2" fmla="*/ 8 w 202"/>
                    <a:gd name="T3" fmla="*/ 16 h 224"/>
                    <a:gd name="T4" fmla="*/ 0 w 202"/>
                    <a:gd name="T5" fmla="*/ 80 h 224"/>
                    <a:gd name="T6" fmla="*/ 160 w 202"/>
                    <a:gd name="T7" fmla="*/ 222 h 224"/>
                    <a:gd name="T8" fmla="*/ 202 w 202"/>
                    <a:gd name="T9" fmla="*/ 201 h 224"/>
                    <a:gd name="T10" fmla="*/ 176 w 202"/>
                    <a:gd name="T11" fmla="*/ 179 h 224"/>
                    <a:gd name="T12" fmla="*/ 175 w 202"/>
                    <a:gd name="T13" fmla="*/ 60 h 224"/>
                    <a:gd name="T14" fmla="*/ 123 w 202"/>
                    <a:gd name="T15" fmla="*/ 53 h 224"/>
                    <a:gd name="T16" fmla="*/ 42 w 202"/>
                    <a:gd name="T17" fmla="*/ 25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2" h="224">
                      <a:moveTo>
                        <a:pt x="42" y="25"/>
                      </a:moveTo>
                      <a:cubicBezTo>
                        <a:pt x="42" y="25"/>
                        <a:pt x="14" y="0"/>
                        <a:pt x="8" y="16"/>
                      </a:cubicBezTo>
                      <a:cubicBezTo>
                        <a:pt x="2" y="32"/>
                        <a:pt x="0" y="80"/>
                        <a:pt x="0" y="80"/>
                      </a:cubicBezTo>
                      <a:cubicBezTo>
                        <a:pt x="0" y="80"/>
                        <a:pt x="141" y="224"/>
                        <a:pt x="160" y="222"/>
                      </a:cubicBezTo>
                      <a:cubicBezTo>
                        <a:pt x="180" y="220"/>
                        <a:pt x="202" y="201"/>
                        <a:pt x="202" y="201"/>
                      </a:cubicBezTo>
                      <a:cubicBezTo>
                        <a:pt x="176" y="179"/>
                        <a:pt x="176" y="179"/>
                        <a:pt x="176" y="179"/>
                      </a:cubicBezTo>
                      <a:cubicBezTo>
                        <a:pt x="176" y="179"/>
                        <a:pt x="191" y="66"/>
                        <a:pt x="175" y="60"/>
                      </a:cubicBezTo>
                      <a:cubicBezTo>
                        <a:pt x="159" y="54"/>
                        <a:pt x="123" y="53"/>
                        <a:pt x="123" y="53"/>
                      </a:cubicBezTo>
                      <a:cubicBezTo>
                        <a:pt x="42" y="25"/>
                        <a:pt x="42" y="25"/>
                        <a:pt x="42" y="2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9" name="Freeform 308"/>
                <p:cNvSpPr/>
                <p:nvPr/>
              </p:nvSpPr>
              <p:spPr bwMode="auto">
                <a:xfrm>
                  <a:off x="4110" y="2598"/>
                  <a:ext cx="555" cy="523"/>
                </a:xfrm>
                <a:custGeom>
                  <a:avLst/>
                  <a:gdLst>
                    <a:gd name="T0" fmla="*/ 128 w 507"/>
                    <a:gd name="T1" fmla="*/ 271 h 477"/>
                    <a:gd name="T2" fmla="*/ 30 w 507"/>
                    <a:gd name="T3" fmla="*/ 180 h 477"/>
                    <a:gd name="T4" fmla="*/ 59 w 507"/>
                    <a:gd name="T5" fmla="*/ 102 h 477"/>
                    <a:gd name="T6" fmla="*/ 215 w 507"/>
                    <a:gd name="T7" fmla="*/ 160 h 477"/>
                    <a:gd name="T8" fmla="*/ 219 w 507"/>
                    <a:gd name="T9" fmla="*/ 125 h 477"/>
                    <a:gd name="T10" fmla="*/ 271 w 507"/>
                    <a:gd name="T11" fmla="*/ 1 h 477"/>
                    <a:gd name="T12" fmla="*/ 297 w 507"/>
                    <a:gd name="T13" fmla="*/ 184 h 477"/>
                    <a:gd name="T14" fmla="*/ 412 w 507"/>
                    <a:gd name="T15" fmla="*/ 121 h 477"/>
                    <a:gd name="T16" fmla="*/ 502 w 507"/>
                    <a:gd name="T17" fmla="*/ 215 h 477"/>
                    <a:gd name="T18" fmla="*/ 321 w 507"/>
                    <a:gd name="T19" fmla="*/ 267 h 477"/>
                    <a:gd name="T20" fmla="*/ 396 w 507"/>
                    <a:gd name="T21" fmla="*/ 328 h 477"/>
                    <a:gd name="T22" fmla="*/ 334 w 507"/>
                    <a:gd name="T23" fmla="*/ 445 h 477"/>
                    <a:gd name="T24" fmla="*/ 259 w 507"/>
                    <a:gd name="T25" fmla="*/ 433 h 477"/>
                    <a:gd name="T26" fmla="*/ 240 w 507"/>
                    <a:gd name="T27" fmla="*/ 328 h 477"/>
                    <a:gd name="T28" fmla="*/ 209 w 507"/>
                    <a:gd name="T29" fmla="*/ 420 h 477"/>
                    <a:gd name="T30" fmla="*/ 90 w 507"/>
                    <a:gd name="T31" fmla="*/ 379 h 477"/>
                    <a:gd name="T32" fmla="*/ 128 w 507"/>
                    <a:gd name="T33" fmla="*/ 271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7" h="477">
                      <a:moveTo>
                        <a:pt x="128" y="271"/>
                      </a:moveTo>
                      <a:cubicBezTo>
                        <a:pt x="128" y="271"/>
                        <a:pt x="0" y="269"/>
                        <a:pt x="30" y="180"/>
                      </a:cubicBezTo>
                      <a:cubicBezTo>
                        <a:pt x="30" y="180"/>
                        <a:pt x="3" y="121"/>
                        <a:pt x="59" y="102"/>
                      </a:cubicBezTo>
                      <a:cubicBezTo>
                        <a:pt x="115" y="83"/>
                        <a:pt x="194" y="143"/>
                        <a:pt x="215" y="160"/>
                      </a:cubicBezTo>
                      <a:cubicBezTo>
                        <a:pt x="236" y="177"/>
                        <a:pt x="225" y="133"/>
                        <a:pt x="219" y="125"/>
                      </a:cubicBezTo>
                      <a:cubicBezTo>
                        <a:pt x="213" y="116"/>
                        <a:pt x="186" y="0"/>
                        <a:pt x="271" y="1"/>
                      </a:cubicBezTo>
                      <a:cubicBezTo>
                        <a:pt x="356" y="2"/>
                        <a:pt x="372" y="57"/>
                        <a:pt x="297" y="184"/>
                      </a:cubicBezTo>
                      <a:cubicBezTo>
                        <a:pt x="297" y="184"/>
                        <a:pt x="367" y="119"/>
                        <a:pt x="412" y="121"/>
                      </a:cubicBezTo>
                      <a:cubicBezTo>
                        <a:pt x="457" y="122"/>
                        <a:pt x="507" y="144"/>
                        <a:pt x="502" y="215"/>
                      </a:cubicBezTo>
                      <a:cubicBezTo>
                        <a:pt x="497" y="286"/>
                        <a:pt x="321" y="267"/>
                        <a:pt x="321" y="267"/>
                      </a:cubicBezTo>
                      <a:cubicBezTo>
                        <a:pt x="321" y="267"/>
                        <a:pt x="377" y="306"/>
                        <a:pt x="396" y="328"/>
                      </a:cubicBezTo>
                      <a:cubicBezTo>
                        <a:pt x="415" y="351"/>
                        <a:pt x="404" y="413"/>
                        <a:pt x="334" y="445"/>
                      </a:cubicBezTo>
                      <a:cubicBezTo>
                        <a:pt x="264" y="477"/>
                        <a:pt x="267" y="454"/>
                        <a:pt x="259" y="433"/>
                      </a:cubicBezTo>
                      <a:cubicBezTo>
                        <a:pt x="252" y="412"/>
                        <a:pt x="246" y="321"/>
                        <a:pt x="240" y="328"/>
                      </a:cubicBezTo>
                      <a:cubicBezTo>
                        <a:pt x="235" y="335"/>
                        <a:pt x="249" y="395"/>
                        <a:pt x="209" y="420"/>
                      </a:cubicBezTo>
                      <a:cubicBezTo>
                        <a:pt x="169" y="445"/>
                        <a:pt x="122" y="415"/>
                        <a:pt x="90" y="379"/>
                      </a:cubicBezTo>
                      <a:cubicBezTo>
                        <a:pt x="58" y="343"/>
                        <a:pt x="73" y="293"/>
                        <a:pt x="128" y="27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0" name="Freeform 309"/>
                <p:cNvSpPr/>
                <p:nvPr/>
              </p:nvSpPr>
              <p:spPr bwMode="auto">
                <a:xfrm>
                  <a:off x="4316" y="2855"/>
                  <a:ext cx="59" cy="20"/>
                </a:xfrm>
                <a:custGeom>
                  <a:avLst/>
                  <a:gdLst>
                    <a:gd name="T0" fmla="*/ 0 w 54"/>
                    <a:gd name="T1" fmla="*/ 14 h 18"/>
                    <a:gd name="T2" fmla="*/ 45 w 54"/>
                    <a:gd name="T3" fmla="*/ 9 h 18"/>
                    <a:gd name="T4" fmla="*/ 0 w 54"/>
                    <a:gd name="T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18">
                      <a:moveTo>
                        <a:pt x="0" y="14"/>
                      </a:moveTo>
                      <a:cubicBezTo>
                        <a:pt x="0" y="14"/>
                        <a:pt x="54" y="0"/>
                        <a:pt x="45" y="9"/>
                      </a:cubicBezTo>
                      <a:cubicBezTo>
                        <a:pt x="35" y="18"/>
                        <a:pt x="0" y="14"/>
                        <a:pt x="0" y="14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1" name="Freeform 310"/>
                <p:cNvSpPr/>
                <p:nvPr/>
              </p:nvSpPr>
              <p:spPr bwMode="auto">
                <a:xfrm>
                  <a:off x="4370" y="2880"/>
                  <a:ext cx="15" cy="48"/>
                </a:xfrm>
                <a:custGeom>
                  <a:avLst/>
                  <a:gdLst>
                    <a:gd name="T0" fmla="*/ 4 w 14"/>
                    <a:gd name="T1" fmla="*/ 44 h 44"/>
                    <a:gd name="T2" fmla="*/ 7 w 14"/>
                    <a:gd name="T3" fmla="*/ 5 h 44"/>
                    <a:gd name="T4" fmla="*/ 4 w 14"/>
                    <a:gd name="T5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4">
                      <a:moveTo>
                        <a:pt x="4" y="44"/>
                      </a:moveTo>
                      <a:cubicBezTo>
                        <a:pt x="4" y="44"/>
                        <a:pt x="0" y="0"/>
                        <a:pt x="7" y="5"/>
                      </a:cubicBezTo>
                      <a:cubicBezTo>
                        <a:pt x="14" y="11"/>
                        <a:pt x="7" y="36"/>
                        <a:pt x="4" y="44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2" name="Freeform 311"/>
                <p:cNvSpPr/>
                <p:nvPr/>
              </p:nvSpPr>
              <p:spPr bwMode="auto">
                <a:xfrm>
                  <a:off x="4361" y="2797"/>
                  <a:ext cx="28" cy="26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3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3"/>
                      </a:cubicBezTo>
                      <a:cubicBezTo>
                        <a:pt x="22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3" name="Freeform 312"/>
                <p:cNvSpPr/>
                <p:nvPr/>
              </p:nvSpPr>
              <p:spPr bwMode="auto">
                <a:xfrm>
                  <a:off x="4339" y="2830"/>
                  <a:ext cx="28" cy="25"/>
                </a:xfrm>
                <a:custGeom>
                  <a:avLst/>
                  <a:gdLst>
                    <a:gd name="T0" fmla="*/ 24 w 26"/>
                    <a:gd name="T1" fmla="*/ 15 h 23"/>
                    <a:gd name="T2" fmla="*/ 9 w 26"/>
                    <a:gd name="T3" fmla="*/ 20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5"/>
                      </a:moveTo>
                      <a:cubicBezTo>
                        <a:pt x="22" y="20"/>
                        <a:pt x="15" y="23"/>
                        <a:pt x="9" y="20"/>
                      </a:cubicBezTo>
                      <a:cubicBezTo>
                        <a:pt x="4" y="18"/>
                        <a:pt x="0" y="12"/>
                        <a:pt x="2" y="7"/>
                      </a:cubicBezTo>
                      <a:cubicBezTo>
                        <a:pt x="4" y="2"/>
                        <a:pt x="11" y="0"/>
                        <a:pt x="16" y="2"/>
                      </a:cubicBezTo>
                      <a:cubicBezTo>
                        <a:pt x="22" y="4"/>
                        <a:pt x="26" y="10"/>
                        <a:pt x="24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4" name="Freeform 313"/>
                <p:cNvSpPr/>
                <p:nvPr/>
              </p:nvSpPr>
              <p:spPr bwMode="auto">
                <a:xfrm>
                  <a:off x="4393" y="2849"/>
                  <a:ext cx="27" cy="26"/>
                </a:xfrm>
                <a:custGeom>
                  <a:avLst/>
                  <a:gdLst>
                    <a:gd name="T0" fmla="*/ 23 w 25"/>
                    <a:gd name="T1" fmla="*/ 15 h 23"/>
                    <a:gd name="T2" fmla="*/ 9 w 25"/>
                    <a:gd name="T3" fmla="*/ 20 h 23"/>
                    <a:gd name="T4" fmla="*/ 1 w 25"/>
                    <a:gd name="T5" fmla="*/ 7 h 23"/>
                    <a:gd name="T6" fmla="*/ 16 w 25"/>
                    <a:gd name="T7" fmla="*/ 2 h 23"/>
                    <a:gd name="T8" fmla="*/ 23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5"/>
                      </a:moveTo>
                      <a:cubicBezTo>
                        <a:pt x="21" y="20"/>
                        <a:pt x="15" y="23"/>
                        <a:pt x="9" y="20"/>
                      </a:cubicBezTo>
                      <a:cubicBezTo>
                        <a:pt x="3" y="18"/>
                        <a:pt x="0" y="12"/>
                        <a:pt x="1" y="7"/>
                      </a:cubicBezTo>
                      <a:cubicBezTo>
                        <a:pt x="3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5" name="Freeform 314"/>
                <p:cNvSpPr/>
                <p:nvPr/>
              </p:nvSpPr>
              <p:spPr bwMode="auto">
                <a:xfrm>
                  <a:off x="4408" y="2808"/>
                  <a:ext cx="27" cy="25"/>
                </a:xfrm>
                <a:custGeom>
                  <a:avLst/>
                  <a:gdLst>
                    <a:gd name="T0" fmla="*/ 23 w 25"/>
                    <a:gd name="T1" fmla="*/ 16 h 23"/>
                    <a:gd name="T2" fmla="*/ 9 w 25"/>
                    <a:gd name="T3" fmla="*/ 21 h 23"/>
                    <a:gd name="T4" fmla="*/ 1 w 25"/>
                    <a:gd name="T5" fmla="*/ 8 h 23"/>
                    <a:gd name="T6" fmla="*/ 16 w 25"/>
                    <a:gd name="T7" fmla="*/ 2 h 23"/>
                    <a:gd name="T8" fmla="*/ 23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6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1" y="8"/>
                      </a:cubicBezTo>
                      <a:cubicBezTo>
                        <a:pt x="3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6" name="Freeform 315"/>
                <p:cNvSpPr/>
                <p:nvPr/>
              </p:nvSpPr>
              <p:spPr bwMode="auto">
                <a:xfrm>
                  <a:off x="4446" y="2846"/>
                  <a:ext cx="29" cy="25"/>
                </a:xfrm>
                <a:custGeom>
                  <a:avLst/>
                  <a:gdLst>
                    <a:gd name="T0" fmla="*/ 24 w 26"/>
                    <a:gd name="T1" fmla="*/ 15 h 23"/>
                    <a:gd name="T2" fmla="*/ 10 w 26"/>
                    <a:gd name="T3" fmla="*/ 21 h 23"/>
                    <a:gd name="T4" fmla="*/ 2 w 26"/>
                    <a:gd name="T5" fmla="*/ 7 h 23"/>
                    <a:gd name="T6" fmla="*/ 17 w 26"/>
                    <a:gd name="T7" fmla="*/ 2 h 23"/>
                    <a:gd name="T8" fmla="*/ 24 w 26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5"/>
                      </a:moveTo>
                      <a:cubicBezTo>
                        <a:pt x="22" y="20"/>
                        <a:pt x="15" y="23"/>
                        <a:pt x="10" y="21"/>
                      </a:cubicBezTo>
                      <a:cubicBezTo>
                        <a:pt x="4" y="18"/>
                        <a:pt x="0" y="12"/>
                        <a:pt x="2" y="7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2" y="4"/>
                        <a:pt x="26" y="10"/>
                        <a:pt x="24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7" name="Freeform 316"/>
                <p:cNvSpPr/>
                <p:nvPr/>
              </p:nvSpPr>
              <p:spPr bwMode="auto">
                <a:xfrm>
                  <a:off x="4418" y="2895"/>
                  <a:ext cx="28" cy="26"/>
                </a:xfrm>
                <a:custGeom>
                  <a:avLst/>
                  <a:gdLst>
                    <a:gd name="T0" fmla="*/ 24 w 26"/>
                    <a:gd name="T1" fmla="*/ 16 h 23"/>
                    <a:gd name="T2" fmla="*/ 10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8" name="Freeform 317"/>
                <p:cNvSpPr/>
                <p:nvPr/>
              </p:nvSpPr>
              <p:spPr bwMode="auto">
                <a:xfrm>
                  <a:off x="4369" y="2887"/>
                  <a:ext cx="27" cy="25"/>
                </a:xfrm>
                <a:custGeom>
                  <a:avLst/>
                  <a:gdLst>
                    <a:gd name="T0" fmla="*/ 23 w 25"/>
                    <a:gd name="T1" fmla="*/ 16 h 23"/>
                    <a:gd name="T2" fmla="*/ 9 w 25"/>
                    <a:gd name="T3" fmla="*/ 21 h 23"/>
                    <a:gd name="T4" fmla="*/ 1 w 25"/>
                    <a:gd name="T5" fmla="*/ 8 h 23"/>
                    <a:gd name="T6" fmla="*/ 16 w 25"/>
                    <a:gd name="T7" fmla="*/ 2 h 23"/>
                    <a:gd name="T8" fmla="*/ 23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6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1" y="8"/>
                      </a:cubicBezTo>
                      <a:cubicBezTo>
                        <a:pt x="3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9" name="Freeform 318"/>
                <p:cNvSpPr/>
                <p:nvPr/>
              </p:nvSpPr>
              <p:spPr bwMode="auto">
                <a:xfrm>
                  <a:off x="4389" y="2775"/>
                  <a:ext cx="29" cy="25"/>
                </a:xfrm>
                <a:custGeom>
                  <a:avLst/>
                  <a:gdLst>
                    <a:gd name="T0" fmla="*/ 24 w 26"/>
                    <a:gd name="T1" fmla="*/ 15 h 23"/>
                    <a:gd name="T2" fmla="*/ 10 w 26"/>
                    <a:gd name="T3" fmla="*/ 21 h 23"/>
                    <a:gd name="T4" fmla="*/ 2 w 26"/>
                    <a:gd name="T5" fmla="*/ 7 h 23"/>
                    <a:gd name="T6" fmla="*/ 17 w 26"/>
                    <a:gd name="T7" fmla="*/ 2 h 23"/>
                    <a:gd name="T8" fmla="*/ 24 w 26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5"/>
                      </a:moveTo>
                      <a:cubicBezTo>
                        <a:pt x="22" y="20"/>
                        <a:pt x="15" y="23"/>
                        <a:pt x="10" y="21"/>
                      </a:cubicBezTo>
                      <a:cubicBezTo>
                        <a:pt x="4" y="18"/>
                        <a:pt x="0" y="12"/>
                        <a:pt x="2" y="7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2" y="4"/>
                        <a:pt x="26" y="10"/>
                        <a:pt x="24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0" name="Freeform 319"/>
                <p:cNvSpPr>
                  <a:spLocks noEditPoints="1"/>
                </p:cNvSpPr>
                <p:nvPr/>
              </p:nvSpPr>
              <p:spPr bwMode="auto">
                <a:xfrm>
                  <a:off x="4291" y="2725"/>
                  <a:ext cx="256" cy="228"/>
                </a:xfrm>
                <a:custGeom>
                  <a:avLst/>
                  <a:gdLst>
                    <a:gd name="T0" fmla="*/ 102 w 234"/>
                    <a:gd name="T1" fmla="*/ 133 h 207"/>
                    <a:gd name="T2" fmla="*/ 104 w 234"/>
                    <a:gd name="T3" fmla="*/ 114 h 207"/>
                    <a:gd name="T4" fmla="*/ 116 w 234"/>
                    <a:gd name="T5" fmla="*/ 128 h 207"/>
                    <a:gd name="T6" fmla="*/ 96 w 234"/>
                    <a:gd name="T7" fmla="*/ 0 h 207"/>
                    <a:gd name="T8" fmla="*/ 81 w 234"/>
                    <a:gd name="T9" fmla="*/ 68 h 207"/>
                    <a:gd name="T10" fmla="*/ 16 w 234"/>
                    <a:gd name="T11" fmla="*/ 53 h 207"/>
                    <a:gd name="T12" fmla="*/ 66 w 234"/>
                    <a:gd name="T13" fmla="*/ 73 h 207"/>
                    <a:gd name="T14" fmla="*/ 81 w 234"/>
                    <a:gd name="T15" fmla="*/ 68 h 207"/>
                    <a:gd name="T16" fmla="*/ 78 w 234"/>
                    <a:gd name="T17" fmla="*/ 87 h 207"/>
                    <a:gd name="T18" fmla="*/ 73 w 234"/>
                    <a:gd name="T19" fmla="*/ 86 h 207"/>
                    <a:gd name="T20" fmla="*/ 46 w 234"/>
                    <a:gd name="T21" fmla="*/ 104 h 207"/>
                    <a:gd name="T22" fmla="*/ 56 w 234"/>
                    <a:gd name="T23" fmla="*/ 96 h 207"/>
                    <a:gd name="T24" fmla="*/ 68 w 234"/>
                    <a:gd name="T25" fmla="*/ 110 h 207"/>
                    <a:gd name="T26" fmla="*/ 35 w 234"/>
                    <a:gd name="T27" fmla="*/ 177 h 207"/>
                    <a:gd name="T28" fmla="*/ 92 w 234"/>
                    <a:gd name="T29" fmla="*/ 138 h 207"/>
                    <a:gd name="T30" fmla="*/ 130 w 234"/>
                    <a:gd name="T31" fmla="*/ 207 h 207"/>
                    <a:gd name="T32" fmla="*/ 126 w 234"/>
                    <a:gd name="T33" fmla="*/ 176 h 207"/>
                    <a:gd name="T34" fmla="*/ 118 w 234"/>
                    <a:gd name="T35" fmla="*/ 163 h 207"/>
                    <a:gd name="T36" fmla="*/ 127 w 234"/>
                    <a:gd name="T37" fmla="*/ 131 h 207"/>
                    <a:gd name="T38" fmla="*/ 168 w 234"/>
                    <a:gd name="T39" fmla="*/ 133 h 207"/>
                    <a:gd name="T40" fmla="*/ 183 w 234"/>
                    <a:gd name="T41" fmla="*/ 122 h 207"/>
                    <a:gd name="T42" fmla="*/ 166 w 234"/>
                    <a:gd name="T43" fmla="*/ 122 h 207"/>
                    <a:gd name="T44" fmla="*/ 156 w 234"/>
                    <a:gd name="T45" fmla="*/ 132 h 207"/>
                    <a:gd name="T46" fmla="*/ 144 w 234"/>
                    <a:gd name="T47" fmla="*/ 120 h 207"/>
                    <a:gd name="T48" fmla="*/ 144 w 234"/>
                    <a:gd name="T49" fmla="*/ 117 h 207"/>
                    <a:gd name="T50" fmla="*/ 206 w 234"/>
                    <a:gd name="T51" fmla="*/ 80 h 207"/>
                    <a:gd name="T52" fmla="*/ 124 w 234"/>
                    <a:gd name="T53" fmla="*/ 105 h 207"/>
                    <a:gd name="T54" fmla="*/ 120 w 234"/>
                    <a:gd name="T55" fmla="*/ 97 h 207"/>
                    <a:gd name="T56" fmla="*/ 108 w 234"/>
                    <a:gd name="T57" fmla="*/ 83 h 207"/>
                    <a:gd name="T58" fmla="*/ 123 w 234"/>
                    <a:gd name="T59" fmla="*/ 77 h 207"/>
                    <a:gd name="T60" fmla="*/ 121 w 234"/>
                    <a:gd name="T61" fmla="*/ 50 h 207"/>
                    <a:gd name="T62" fmla="*/ 110 w 234"/>
                    <a:gd name="T63" fmla="*/ 70 h 207"/>
                    <a:gd name="T64" fmla="*/ 104 w 234"/>
                    <a:gd name="T65" fmla="*/ 66 h 207"/>
                    <a:gd name="T66" fmla="*/ 92 w 234"/>
                    <a:gd name="T67" fmla="*/ 52 h 207"/>
                    <a:gd name="T68" fmla="*/ 106 w 234"/>
                    <a:gd name="T69" fmla="*/ 47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4" h="207">
                      <a:moveTo>
                        <a:pt x="106" y="134"/>
                      </a:moveTo>
                      <a:cubicBezTo>
                        <a:pt x="105" y="134"/>
                        <a:pt x="103" y="134"/>
                        <a:pt x="102" y="133"/>
                      </a:cubicBezTo>
                      <a:cubicBezTo>
                        <a:pt x="96" y="131"/>
                        <a:pt x="93" y="125"/>
                        <a:pt x="94" y="120"/>
                      </a:cubicBezTo>
                      <a:cubicBezTo>
                        <a:pt x="96" y="116"/>
                        <a:pt x="100" y="114"/>
                        <a:pt x="104" y="114"/>
                      </a:cubicBezTo>
                      <a:cubicBezTo>
                        <a:pt x="106" y="114"/>
                        <a:pt x="107" y="114"/>
                        <a:pt x="109" y="115"/>
                      </a:cubicBezTo>
                      <a:cubicBezTo>
                        <a:pt x="115" y="117"/>
                        <a:pt x="118" y="123"/>
                        <a:pt x="116" y="128"/>
                      </a:cubicBezTo>
                      <a:cubicBezTo>
                        <a:pt x="114" y="132"/>
                        <a:pt x="111" y="134"/>
                        <a:pt x="106" y="134"/>
                      </a:cubicBezTo>
                      <a:moveTo>
                        <a:pt x="96" y="0"/>
                      </a:moveTo>
                      <a:cubicBezTo>
                        <a:pt x="96" y="0"/>
                        <a:pt x="91" y="68"/>
                        <a:pt x="81" y="68"/>
                      </a:cubicBezTo>
                      <a:cubicBezTo>
                        <a:pt x="81" y="68"/>
                        <a:pt x="81" y="68"/>
                        <a:pt x="81" y="68"/>
                      </a:cubicBezTo>
                      <a:cubicBezTo>
                        <a:pt x="72" y="64"/>
                        <a:pt x="19" y="51"/>
                        <a:pt x="13" y="51"/>
                      </a:cubicBezTo>
                      <a:cubicBezTo>
                        <a:pt x="12" y="51"/>
                        <a:pt x="13" y="52"/>
                        <a:pt x="16" y="53"/>
                      </a:cubicBezTo>
                      <a:cubicBezTo>
                        <a:pt x="27" y="57"/>
                        <a:pt x="52" y="67"/>
                        <a:pt x="66" y="75"/>
                      </a:cubicBezTo>
                      <a:cubicBezTo>
                        <a:pt x="66" y="74"/>
                        <a:pt x="66" y="74"/>
                        <a:pt x="66" y="73"/>
                      </a:cubicBezTo>
                      <a:cubicBezTo>
                        <a:pt x="68" y="69"/>
                        <a:pt x="72" y="67"/>
                        <a:pt x="76" y="67"/>
                      </a:cubicBezTo>
                      <a:cubicBezTo>
                        <a:pt x="77" y="67"/>
                        <a:pt x="79" y="67"/>
                        <a:pt x="81" y="68"/>
                      </a:cubicBezTo>
                      <a:cubicBezTo>
                        <a:pt x="86" y="70"/>
                        <a:pt x="90" y="76"/>
                        <a:pt x="88" y="81"/>
                      </a:cubicBezTo>
                      <a:cubicBezTo>
                        <a:pt x="86" y="85"/>
                        <a:pt x="82" y="87"/>
                        <a:pt x="78" y="87"/>
                      </a:cubicBezTo>
                      <a:cubicBezTo>
                        <a:pt x="76" y="87"/>
                        <a:pt x="75" y="87"/>
                        <a:pt x="73" y="86"/>
                      </a:cubicBezTo>
                      <a:cubicBezTo>
                        <a:pt x="73" y="86"/>
                        <a:pt x="73" y="86"/>
                        <a:pt x="73" y="86"/>
                      </a:cubicBezTo>
                      <a:cubicBezTo>
                        <a:pt x="57" y="89"/>
                        <a:pt x="0" y="96"/>
                        <a:pt x="14" y="98"/>
                      </a:cubicBezTo>
                      <a:cubicBezTo>
                        <a:pt x="20" y="99"/>
                        <a:pt x="33" y="101"/>
                        <a:pt x="46" y="104"/>
                      </a:cubicBezTo>
                      <a:cubicBezTo>
                        <a:pt x="46" y="103"/>
                        <a:pt x="46" y="103"/>
                        <a:pt x="46" y="102"/>
                      </a:cubicBezTo>
                      <a:cubicBezTo>
                        <a:pt x="48" y="98"/>
                        <a:pt x="52" y="96"/>
                        <a:pt x="56" y="96"/>
                      </a:cubicBezTo>
                      <a:cubicBezTo>
                        <a:pt x="57" y="96"/>
                        <a:pt x="59" y="96"/>
                        <a:pt x="60" y="97"/>
                      </a:cubicBezTo>
                      <a:cubicBezTo>
                        <a:pt x="66" y="99"/>
                        <a:pt x="69" y="105"/>
                        <a:pt x="68" y="110"/>
                      </a:cubicBezTo>
                      <a:cubicBezTo>
                        <a:pt x="80" y="113"/>
                        <a:pt x="88" y="117"/>
                        <a:pt x="82" y="120"/>
                      </a:cubicBezTo>
                      <a:cubicBezTo>
                        <a:pt x="68" y="126"/>
                        <a:pt x="30" y="177"/>
                        <a:pt x="35" y="177"/>
                      </a:cubicBezTo>
                      <a:cubicBezTo>
                        <a:pt x="36" y="177"/>
                        <a:pt x="36" y="177"/>
                        <a:pt x="37" y="176"/>
                      </a:cubicBezTo>
                      <a:cubicBezTo>
                        <a:pt x="47" y="170"/>
                        <a:pt x="79" y="138"/>
                        <a:pt x="92" y="138"/>
                      </a:cubicBezTo>
                      <a:cubicBezTo>
                        <a:pt x="94" y="138"/>
                        <a:pt x="95" y="139"/>
                        <a:pt x="96" y="141"/>
                      </a:cubicBezTo>
                      <a:cubicBezTo>
                        <a:pt x="103" y="151"/>
                        <a:pt x="127" y="207"/>
                        <a:pt x="130" y="207"/>
                      </a:cubicBezTo>
                      <a:cubicBezTo>
                        <a:pt x="130" y="207"/>
                        <a:pt x="130" y="206"/>
                        <a:pt x="130" y="205"/>
                      </a:cubicBezTo>
                      <a:cubicBezTo>
                        <a:pt x="129" y="200"/>
                        <a:pt x="128" y="189"/>
                        <a:pt x="126" y="176"/>
                      </a:cubicBezTo>
                      <a:cubicBezTo>
                        <a:pt x="126" y="176"/>
                        <a:pt x="126" y="176"/>
                        <a:pt x="126" y="176"/>
                      </a:cubicBezTo>
                      <a:cubicBezTo>
                        <a:pt x="120" y="174"/>
                        <a:pt x="116" y="168"/>
                        <a:pt x="118" y="163"/>
                      </a:cubicBezTo>
                      <a:cubicBezTo>
                        <a:pt x="119" y="160"/>
                        <a:pt x="122" y="158"/>
                        <a:pt x="125" y="157"/>
                      </a:cubicBezTo>
                      <a:cubicBezTo>
                        <a:pt x="124" y="142"/>
                        <a:pt x="124" y="131"/>
                        <a:pt x="127" y="131"/>
                      </a:cubicBezTo>
                      <a:cubicBezTo>
                        <a:pt x="127" y="131"/>
                        <a:pt x="127" y="131"/>
                        <a:pt x="127" y="131"/>
                      </a:cubicBezTo>
                      <a:cubicBezTo>
                        <a:pt x="130" y="132"/>
                        <a:pt x="148" y="133"/>
                        <a:pt x="168" y="133"/>
                      </a:cubicBezTo>
                      <a:cubicBezTo>
                        <a:pt x="199" y="133"/>
                        <a:pt x="234" y="131"/>
                        <a:pt x="220" y="126"/>
                      </a:cubicBezTo>
                      <a:cubicBezTo>
                        <a:pt x="212" y="123"/>
                        <a:pt x="197" y="122"/>
                        <a:pt x="183" y="122"/>
                      </a:cubicBezTo>
                      <a:cubicBezTo>
                        <a:pt x="180" y="122"/>
                        <a:pt x="177" y="122"/>
                        <a:pt x="174" y="122"/>
                      </a:cubicBezTo>
                      <a:cubicBezTo>
                        <a:pt x="171" y="122"/>
                        <a:pt x="169" y="122"/>
                        <a:pt x="166" y="122"/>
                      </a:cubicBezTo>
                      <a:cubicBezTo>
                        <a:pt x="166" y="123"/>
                        <a:pt x="166" y="124"/>
                        <a:pt x="166" y="125"/>
                      </a:cubicBezTo>
                      <a:cubicBezTo>
                        <a:pt x="164" y="129"/>
                        <a:pt x="160" y="132"/>
                        <a:pt x="156" y="132"/>
                      </a:cubicBezTo>
                      <a:cubicBezTo>
                        <a:pt x="155" y="132"/>
                        <a:pt x="153" y="131"/>
                        <a:pt x="152" y="131"/>
                      </a:cubicBezTo>
                      <a:cubicBezTo>
                        <a:pt x="147" y="129"/>
                        <a:pt x="144" y="125"/>
                        <a:pt x="144" y="120"/>
                      </a:cubicBezTo>
                      <a:cubicBezTo>
                        <a:pt x="143" y="119"/>
                        <a:pt x="143" y="119"/>
                        <a:pt x="144" y="117"/>
                      </a:cubicBezTo>
                      <a:cubicBezTo>
                        <a:pt x="144" y="117"/>
                        <a:pt x="144" y="117"/>
                        <a:pt x="144" y="117"/>
                      </a:cubicBezTo>
                      <a:cubicBezTo>
                        <a:pt x="146" y="114"/>
                        <a:pt x="149" y="112"/>
                        <a:pt x="153" y="111"/>
                      </a:cubicBezTo>
                      <a:cubicBezTo>
                        <a:pt x="172" y="99"/>
                        <a:pt x="213" y="80"/>
                        <a:pt x="206" y="80"/>
                      </a:cubicBezTo>
                      <a:cubicBezTo>
                        <a:pt x="205" y="80"/>
                        <a:pt x="205" y="80"/>
                        <a:pt x="204" y="80"/>
                      </a:cubicBezTo>
                      <a:cubicBezTo>
                        <a:pt x="188" y="83"/>
                        <a:pt x="124" y="105"/>
                        <a:pt x="124" y="105"/>
                      </a:cubicBezTo>
                      <a:cubicBezTo>
                        <a:pt x="124" y="105"/>
                        <a:pt x="124" y="102"/>
                        <a:pt x="124" y="96"/>
                      </a:cubicBezTo>
                      <a:cubicBezTo>
                        <a:pt x="123" y="97"/>
                        <a:pt x="121" y="97"/>
                        <a:pt x="120" y="97"/>
                      </a:cubicBezTo>
                      <a:cubicBezTo>
                        <a:pt x="119" y="97"/>
                        <a:pt x="117" y="97"/>
                        <a:pt x="116" y="96"/>
                      </a:cubicBezTo>
                      <a:cubicBezTo>
                        <a:pt x="110" y="94"/>
                        <a:pt x="107" y="88"/>
                        <a:pt x="108" y="83"/>
                      </a:cubicBezTo>
                      <a:cubicBezTo>
                        <a:pt x="110" y="79"/>
                        <a:pt x="114" y="76"/>
                        <a:pt x="118" y="76"/>
                      </a:cubicBezTo>
                      <a:cubicBezTo>
                        <a:pt x="120" y="76"/>
                        <a:pt x="121" y="77"/>
                        <a:pt x="123" y="77"/>
                      </a:cubicBezTo>
                      <a:cubicBezTo>
                        <a:pt x="122" y="67"/>
                        <a:pt x="122" y="55"/>
                        <a:pt x="122" y="46"/>
                      </a:cubicBezTo>
                      <a:cubicBezTo>
                        <a:pt x="122" y="47"/>
                        <a:pt x="121" y="49"/>
                        <a:pt x="121" y="50"/>
                      </a:cubicBezTo>
                      <a:cubicBezTo>
                        <a:pt x="117" y="61"/>
                        <a:pt x="113" y="71"/>
                        <a:pt x="111" y="71"/>
                      </a:cubicBezTo>
                      <a:cubicBezTo>
                        <a:pt x="111" y="71"/>
                        <a:pt x="110" y="71"/>
                        <a:pt x="110" y="70"/>
                      </a:cubicBezTo>
                      <a:cubicBezTo>
                        <a:pt x="110" y="68"/>
                        <a:pt x="110" y="67"/>
                        <a:pt x="110" y="65"/>
                      </a:cubicBezTo>
                      <a:cubicBezTo>
                        <a:pt x="108" y="66"/>
                        <a:pt x="106" y="66"/>
                        <a:pt x="104" y="66"/>
                      </a:cubicBezTo>
                      <a:cubicBezTo>
                        <a:pt x="103" y="66"/>
                        <a:pt x="101" y="66"/>
                        <a:pt x="100" y="66"/>
                      </a:cubicBezTo>
                      <a:cubicBezTo>
                        <a:pt x="94" y="63"/>
                        <a:pt x="90" y="57"/>
                        <a:pt x="92" y="52"/>
                      </a:cubicBezTo>
                      <a:cubicBezTo>
                        <a:pt x="94" y="48"/>
                        <a:pt x="98" y="46"/>
                        <a:pt x="102" y="46"/>
                      </a:cubicBezTo>
                      <a:cubicBezTo>
                        <a:pt x="103" y="46"/>
                        <a:pt x="105" y="46"/>
                        <a:pt x="106" y="47"/>
                      </a:cubicBezTo>
                      <a:cubicBezTo>
                        <a:pt x="102" y="26"/>
                        <a:pt x="96" y="0"/>
                        <a:pt x="9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1" name="Freeform 320"/>
                <p:cNvSpPr/>
                <p:nvPr/>
              </p:nvSpPr>
              <p:spPr bwMode="auto">
                <a:xfrm>
                  <a:off x="4363" y="2799"/>
                  <a:ext cx="26" cy="22"/>
                </a:xfrm>
                <a:custGeom>
                  <a:avLst/>
                  <a:gdLst>
                    <a:gd name="T0" fmla="*/ 10 w 24"/>
                    <a:gd name="T1" fmla="*/ 0 h 20"/>
                    <a:gd name="T2" fmla="*/ 0 w 24"/>
                    <a:gd name="T3" fmla="*/ 6 h 20"/>
                    <a:gd name="T4" fmla="*/ 0 w 24"/>
                    <a:gd name="T5" fmla="*/ 8 h 20"/>
                    <a:gd name="T6" fmla="*/ 7 w 24"/>
                    <a:gd name="T7" fmla="*/ 19 h 20"/>
                    <a:gd name="T8" fmla="*/ 7 w 24"/>
                    <a:gd name="T9" fmla="*/ 19 h 20"/>
                    <a:gd name="T10" fmla="*/ 7 w 24"/>
                    <a:gd name="T11" fmla="*/ 19 h 20"/>
                    <a:gd name="T12" fmla="*/ 12 w 24"/>
                    <a:gd name="T13" fmla="*/ 20 h 20"/>
                    <a:gd name="T14" fmla="*/ 22 w 24"/>
                    <a:gd name="T15" fmla="*/ 14 h 20"/>
                    <a:gd name="T16" fmla="*/ 15 w 24"/>
                    <a:gd name="T17" fmla="*/ 1 h 20"/>
                    <a:gd name="T18" fmla="*/ 10 w 24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0">
                      <a:moveTo>
                        <a:pt x="10" y="0"/>
                      </a:moveTo>
                      <a:cubicBezTo>
                        <a:pt x="6" y="0"/>
                        <a:pt x="2" y="2"/>
                        <a:pt x="0" y="6"/>
                      </a:cubicBezTo>
                      <a:cubicBezTo>
                        <a:pt x="0" y="7"/>
                        <a:pt x="0" y="7"/>
                        <a:pt x="0" y="8"/>
                      </a:cubicBezTo>
                      <a:cubicBezTo>
                        <a:pt x="9" y="14"/>
                        <a:pt x="14" y="18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9" y="20"/>
                        <a:pt x="10" y="20"/>
                        <a:pt x="12" y="20"/>
                      </a:cubicBezTo>
                      <a:cubicBezTo>
                        <a:pt x="16" y="20"/>
                        <a:pt x="20" y="18"/>
                        <a:pt x="22" y="14"/>
                      </a:cubicBezTo>
                      <a:cubicBezTo>
                        <a:pt x="24" y="9"/>
                        <a:pt x="20" y="3"/>
                        <a:pt x="15" y="1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2" name="Freeform 321"/>
                <p:cNvSpPr/>
                <p:nvPr/>
              </p:nvSpPr>
              <p:spPr bwMode="auto">
                <a:xfrm>
                  <a:off x="4341" y="2831"/>
                  <a:ext cx="25" cy="15"/>
                </a:xfrm>
                <a:custGeom>
                  <a:avLst/>
                  <a:gdLst>
                    <a:gd name="T0" fmla="*/ 10 w 23"/>
                    <a:gd name="T1" fmla="*/ 0 h 14"/>
                    <a:gd name="T2" fmla="*/ 0 w 23"/>
                    <a:gd name="T3" fmla="*/ 6 h 14"/>
                    <a:gd name="T4" fmla="*/ 0 w 23"/>
                    <a:gd name="T5" fmla="*/ 8 h 14"/>
                    <a:gd name="T6" fmla="*/ 22 w 23"/>
                    <a:gd name="T7" fmla="*/ 14 h 14"/>
                    <a:gd name="T8" fmla="*/ 14 w 23"/>
                    <a:gd name="T9" fmla="*/ 1 h 14"/>
                    <a:gd name="T10" fmla="*/ 10 w 2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14">
                      <a:moveTo>
                        <a:pt x="10" y="0"/>
                      </a:moveTo>
                      <a:cubicBezTo>
                        <a:pt x="6" y="0"/>
                        <a:pt x="2" y="2"/>
                        <a:pt x="0" y="6"/>
                      </a:cubicBezTo>
                      <a:cubicBezTo>
                        <a:pt x="0" y="7"/>
                        <a:pt x="0" y="7"/>
                        <a:pt x="0" y="8"/>
                      </a:cubicBezTo>
                      <a:cubicBezTo>
                        <a:pt x="7" y="10"/>
                        <a:pt x="15" y="12"/>
                        <a:pt x="22" y="14"/>
                      </a:cubicBezTo>
                      <a:cubicBezTo>
                        <a:pt x="23" y="9"/>
                        <a:pt x="20" y="3"/>
                        <a:pt x="14" y="1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3" name="Freeform 322"/>
                <p:cNvSpPr/>
                <p:nvPr/>
              </p:nvSpPr>
              <p:spPr bwMode="auto">
                <a:xfrm>
                  <a:off x="4393" y="2851"/>
                  <a:ext cx="27" cy="21"/>
                </a:xfrm>
                <a:custGeom>
                  <a:avLst/>
                  <a:gdLst>
                    <a:gd name="T0" fmla="*/ 11 w 25"/>
                    <a:gd name="T1" fmla="*/ 0 h 20"/>
                    <a:gd name="T2" fmla="*/ 1 w 25"/>
                    <a:gd name="T3" fmla="*/ 6 h 20"/>
                    <a:gd name="T4" fmla="*/ 9 w 25"/>
                    <a:gd name="T5" fmla="*/ 19 h 20"/>
                    <a:gd name="T6" fmla="*/ 13 w 25"/>
                    <a:gd name="T7" fmla="*/ 20 h 20"/>
                    <a:gd name="T8" fmla="*/ 23 w 25"/>
                    <a:gd name="T9" fmla="*/ 14 h 20"/>
                    <a:gd name="T10" fmla="*/ 16 w 25"/>
                    <a:gd name="T11" fmla="*/ 1 h 20"/>
                    <a:gd name="T12" fmla="*/ 11 w 25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0">
                      <a:moveTo>
                        <a:pt x="11" y="0"/>
                      </a:moveTo>
                      <a:cubicBezTo>
                        <a:pt x="7" y="0"/>
                        <a:pt x="3" y="2"/>
                        <a:pt x="1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2" y="20"/>
                        <a:pt x="13" y="20"/>
                      </a:cubicBezTo>
                      <a:cubicBezTo>
                        <a:pt x="18" y="20"/>
                        <a:pt x="21" y="18"/>
                        <a:pt x="23" y="14"/>
                      </a:cubicBezTo>
                      <a:cubicBezTo>
                        <a:pt x="25" y="9"/>
                        <a:pt x="22" y="3"/>
                        <a:pt x="16" y="1"/>
                      </a:cubicBezTo>
                      <a:cubicBezTo>
                        <a:pt x="14" y="0"/>
                        <a:pt x="13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4" name="Freeform 323"/>
                <p:cNvSpPr/>
                <p:nvPr/>
              </p:nvSpPr>
              <p:spPr bwMode="auto">
                <a:xfrm>
                  <a:off x="4408" y="2809"/>
                  <a:ext cx="19" cy="23"/>
                </a:xfrm>
                <a:custGeom>
                  <a:avLst/>
                  <a:gdLst>
                    <a:gd name="T0" fmla="*/ 11 w 17"/>
                    <a:gd name="T1" fmla="*/ 0 h 21"/>
                    <a:gd name="T2" fmla="*/ 1 w 17"/>
                    <a:gd name="T3" fmla="*/ 7 h 21"/>
                    <a:gd name="T4" fmla="*/ 9 w 17"/>
                    <a:gd name="T5" fmla="*/ 20 h 21"/>
                    <a:gd name="T6" fmla="*/ 13 w 17"/>
                    <a:gd name="T7" fmla="*/ 21 h 21"/>
                    <a:gd name="T8" fmla="*/ 17 w 17"/>
                    <a:gd name="T9" fmla="*/ 20 h 21"/>
                    <a:gd name="T10" fmla="*/ 16 w 17"/>
                    <a:gd name="T11" fmla="*/ 1 h 21"/>
                    <a:gd name="T12" fmla="*/ 11 w 17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1">
                      <a:moveTo>
                        <a:pt x="11" y="0"/>
                      </a:moveTo>
                      <a:cubicBezTo>
                        <a:pt x="7" y="0"/>
                        <a:pt x="3" y="3"/>
                        <a:pt x="1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0" y="21"/>
                        <a:pt x="12" y="21"/>
                        <a:pt x="13" y="21"/>
                      </a:cubicBezTo>
                      <a:cubicBezTo>
                        <a:pt x="14" y="21"/>
                        <a:pt x="16" y="21"/>
                        <a:pt x="17" y="20"/>
                      </a:cubicBezTo>
                      <a:cubicBezTo>
                        <a:pt x="16" y="15"/>
                        <a:pt x="16" y="8"/>
                        <a:pt x="16" y="1"/>
                      </a:cubicBezTo>
                      <a:cubicBezTo>
                        <a:pt x="14" y="1"/>
                        <a:pt x="13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5" name="Freeform 324"/>
                <p:cNvSpPr>
                  <a:spLocks noEditPoints="1"/>
                </p:cNvSpPr>
                <p:nvPr/>
              </p:nvSpPr>
              <p:spPr bwMode="auto">
                <a:xfrm>
                  <a:off x="4449" y="2847"/>
                  <a:ext cx="24" cy="23"/>
                </a:xfrm>
                <a:custGeom>
                  <a:avLst/>
                  <a:gdLst>
                    <a:gd name="T0" fmla="*/ 0 w 22"/>
                    <a:gd name="T1" fmla="*/ 9 h 21"/>
                    <a:gd name="T2" fmla="*/ 8 w 22"/>
                    <a:gd name="T3" fmla="*/ 20 h 21"/>
                    <a:gd name="T4" fmla="*/ 12 w 22"/>
                    <a:gd name="T5" fmla="*/ 21 h 21"/>
                    <a:gd name="T6" fmla="*/ 22 w 22"/>
                    <a:gd name="T7" fmla="*/ 14 h 21"/>
                    <a:gd name="T8" fmla="*/ 22 w 22"/>
                    <a:gd name="T9" fmla="*/ 11 h 21"/>
                    <a:gd name="T10" fmla="*/ 21 w 22"/>
                    <a:gd name="T11" fmla="*/ 11 h 21"/>
                    <a:gd name="T12" fmla="*/ 0 w 22"/>
                    <a:gd name="T13" fmla="*/ 9 h 21"/>
                    <a:gd name="T14" fmla="*/ 9 w 22"/>
                    <a:gd name="T15" fmla="*/ 0 h 21"/>
                    <a:gd name="T16" fmla="*/ 0 w 22"/>
                    <a:gd name="T17" fmla="*/ 6 h 21"/>
                    <a:gd name="T18" fmla="*/ 9 w 22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21">
                      <a:moveTo>
                        <a:pt x="0" y="9"/>
                      </a:moveTo>
                      <a:cubicBezTo>
                        <a:pt x="0" y="14"/>
                        <a:pt x="3" y="18"/>
                        <a:pt x="8" y="20"/>
                      </a:cubicBezTo>
                      <a:cubicBezTo>
                        <a:pt x="9" y="20"/>
                        <a:pt x="11" y="21"/>
                        <a:pt x="12" y="21"/>
                      </a:cubicBezTo>
                      <a:cubicBezTo>
                        <a:pt x="16" y="21"/>
                        <a:pt x="20" y="18"/>
                        <a:pt x="22" y="14"/>
                      </a:cubicBezTo>
                      <a:cubicBezTo>
                        <a:pt x="22" y="13"/>
                        <a:pt x="22" y="12"/>
                        <a:pt x="22" y="11"/>
                      </a:cubicBezTo>
                      <a:cubicBezTo>
                        <a:pt x="22" y="11"/>
                        <a:pt x="21" y="11"/>
                        <a:pt x="21" y="11"/>
                      </a:cubicBezTo>
                      <a:cubicBezTo>
                        <a:pt x="10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1"/>
                        <a:pt x="2" y="3"/>
                        <a:pt x="0" y="6"/>
                      </a:cubicBezTo>
                      <a:cubicBezTo>
                        <a:pt x="2" y="5"/>
                        <a:pt x="5" y="3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6" name="Freeform 325"/>
                <p:cNvSpPr/>
                <p:nvPr/>
              </p:nvSpPr>
              <p:spPr bwMode="auto">
                <a:xfrm>
                  <a:off x="4424" y="2756"/>
                  <a:ext cx="6" cy="2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2" y="4"/>
                        <a:pt x="1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7" name="Freeform 326"/>
                <p:cNvSpPr/>
                <p:nvPr/>
              </p:nvSpPr>
              <p:spPr bwMode="auto">
                <a:xfrm>
                  <a:off x="4418" y="2898"/>
                  <a:ext cx="11" cy="21"/>
                </a:xfrm>
                <a:custGeom>
                  <a:avLst/>
                  <a:gdLst>
                    <a:gd name="T0" fmla="*/ 9 w 10"/>
                    <a:gd name="T1" fmla="*/ 0 h 19"/>
                    <a:gd name="T2" fmla="*/ 2 w 10"/>
                    <a:gd name="T3" fmla="*/ 6 h 19"/>
                    <a:gd name="T4" fmla="*/ 10 w 10"/>
                    <a:gd name="T5" fmla="*/ 19 h 19"/>
                    <a:gd name="T6" fmla="*/ 10 w 10"/>
                    <a:gd name="T7" fmla="*/ 19 h 19"/>
                    <a:gd name="T8" fmla="*/ 9 w 10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9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1"/>
                        <a:pt x="4" y="17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3"/>
                        <a:pt x="9" y="6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8" name="Freeform 327"/>
                <p:cNvSpPr/>
                <p:nvPr/>
              </p:nvSpPr>
              <p:spPr bwMode="auto">
                <a:xfrm>
                  <a:off x="4389" y="2776"/>
                  <a:ext cx="22" cy="22"/>
                </a:xfrm>
                <a:custGeom>
                  <a:avLst/>
                  <a:gdLst>
                    <a:gd name="T0" fmla="*/ 12 w 20"/>
                    <a:gd name="T1" fmla="*/ 0 h 20"/>
                    <a:gd name="T2" fmla="*/ 2 w 20"/>
                    <a:gd name="T3" fmla="*/ 6 h 20"/>
                    <a:gd name="T4" fmla="*/ 10 w 20"/>
                    <a:gd name="T5" fmla="*/ 20 h 20"/>
                    <a:gd name="T6" fmla="*/ 14 w 20"/>
                    <a:gd name="T7" fmla="*/ 20 h 20"/>
                    <a:gd name="T8" fmla="*/ 20 w 20"/>
                    <a:gd name="T9" fmla="*/ 19 h 20"/>
                    <a:gd name="T10" fmla="*/ 16 w 20"/>
                    <a:gd name="T11" fmla="*/ 1 h 20"/>
                    <a:gd name="T12" fmla="*/ 12 w 20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0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1"/>
                        <a:pt x="4" y="17"/>
                        <a:pt x="10" y="20"/>
                      </a:cubicBezTo>
                      <a:cubicBezTo>
                        <a:pt x="11" y="20"/>
                        <a:pt x="13" y="20"/>
                        <a:pt x="14" y="20"/>
                      </a:cubicBezTo>
                      <a:cubicBezTo>
                        <a:pt x="16" y="20"/>
                        <a:pt x="18" y="20"/>
                        <a:pt x="20" y="19"/>
                      </a:cubicBezTo>
                      <a:cubicBezTo>
                        <a:pt x="19" y="14"/>
                        <a:pt x="18" y="8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9" name="Freeform 328"/>
                <p:cNvSpPr/>
                <p:nvPr/>
              </p:nvSpPr>
              <p:spPr bwMode="auto">
                <a:xfrm>
                  <a:off x="4176" y="2719"/>
                  <a:ext cx="73" cy="160"/>
                </a:xfrm>
                <a:custGeom>
                  <a:avLst/>
                  <a:gdLst>
                    <a:gd name="T0" fmla="*/ 27 w 67"/>
                    <a:gd name="T1" fmla="*/ 0 h 146"/>
                    <a:gd name="T2" fmla="*/ 16 w 67"/>
                    <a:gd name="T3" fmla="*/ 53 h 146"/>
                    <a:gd name="T4" fmla="*/ 3 w 67"/>
                    <a:gd name="T5" fmla="*/ 97 h 146"/>
                    <a:gd name="T6" fmla="*/ 27 w 67"/>
                    <a:gd name="T7" fmla="*/ 146 h 146"/>
                    <a:gd name="T8" fmla="*/ 29 w 67"/>
                    <a:gd name="T9" fmla="*/ 146 h 146"/>
                    <a:gd name="T10" fmla="*/ 41 w 67"/>
                    <a:gd name="T11" fmla="*/ 93 h 146"/>
                    <a:gd name="T12" fmla="*/ 59 w 67"/>
                    <a:gd name="T13" fmla="*/ 45 h 146"/>
                    <a:gd name="T14" fmla="*/ 30 w 67"/>
                    <a:gd name="T15" fmla="*/ 0 h 146"/>
                    <a:gd name="T16" fmla="*/ 27 w 67"/>
                    <a:gd name="T17" fmla="*/ 0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7" h="146">
                      <a:moveTo>
                        <a:pt x="27" y="0"/>
                      </a:moveTo>
                      <a:cubicBezTo>
                        <a:pt x="14" y="0"/>
                        <a:pt x="16" y="39"/>
                        <a:pt x="16" y="53"/>
                      </a:cubicBezTo>
                      <a:cubicBezTo>
                        <a:pt x="17" y="69"/>
                        <a:pt x="5" y="74"/>
                        <a:pt x="3" y="97"/>
                      </a:cubicBezTo>
                      <a:cubicBezTo>
                        <a:pt x="0" y="120"/>
                        <a:pt x="27" y="146"/>
                        <a:pt x="27" y="146"/>
                      </a:cubicBezTo>
                      <a:cubicBezTo>
                        <a:pt x="28" y="146"/>
                        <a:pt x="28" y="146"/>
                        <a:pt x="29" y="146"/>
                      </a:cubicBezTo>
                      <a:cubicBezTo>
                        <a:pt x="42" y="146"/>
                        <a:pt x="46" y="112"/>
                        <a:pt x="41" y="93"/>
                      </a:cubicBezTo>
                      <a:cubicBezTo>
                        <a:pt x="36" y="73"/>
                        <a:pt x="51" y="66"/>
                        <a:pt x="59" y="45"/>
                      </a:cubicBezTo>
                      <a:cubicBezTo>
                        <a:pt x="67" y="23"/>
                        <a:pt x="46" y="6"/>
                        <a:pt x="30" y="0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0" name="Freeform 329"/>
                <p:cNvSpPr/>
                <p:nvPr/>
              </p:nvSpPr>
              <p:spPr bwMode="auto">
                <a:xfrm>
                  <a:off x="4193" y="2949"/>
                  <a:ext cx="159" cy="91"/>
                </a:xfrm>
                <a:custGeom>
                  <a:avLst/>
                  <a:gdLst>
                    <a:gd name="T0" fmla="*/ 20 w 145"/>
                    <a:gd name="T1" fmla="*/ 0 h 83"/>
                    <a:gd name="T2" fmla="*/ 15 w 145"/>
                    <a:gd name="T3" fmla="*/ 1 h 83"/>
                    <a:gd name="T4" fmla="*/ 29 w 145"/>
                    <a:gd name="T5" fmla="*/ 43 h 83"/>
                    <a:gd name="T6" fmla="*/ 80 w 145"/>
                    <a:gd name="T7" fmla="*/ 71 h 83"/>
                    <a:gd name="T8" fmla="*/ 111 w 145"/>
                    <a:gd name="T9" fmla="*/ 83 h 83"/>
                    <a:gd name="T10" fmla="*/ 128 w 145"/>
                    <a:gd name="T11" fmla="*/ 74 h 83"/>
                    <a:gd name="T12" fmla="*/ 125 w 145"/>
                    <a:gd name="T13" fmla="*/ 39 h 83"/>
                    <a:gd name="T14" fmla="*/ 117 w 145"/>
                    <a:gd name="T15" fmla="*/ 39 h 83"/>
                    <a:gd name="T16" fmla="*/ 99 w 145"/>
                    <a:gd name="T17" fmla="*/ 40 h 83"/>
                    <a:gd name="T18" fmla="*/ 79 w 145"/>
                    <a:gd name="T19" fmla="*/ 42 h 83"/>
                    <a:gd name="T20" fmla="*/ 57 w 145"/>
                    <a:gd name="T21" fmla="*/ 35 h 83"/>
                    <a:gd name="T22" fmla="*/ 20 w 145"/>
                    <a:gd name="T2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5" h="83">
                      <a:moveTo>
                        <a:pt x="20" y="0"/>
                      </a:moveTo>
                      <a:cubicBezTo>
                        <a:pt x="18" y="0"/>
                        <a:pt x="16" y="0"/>
                        <a:pt x="15" y="1"/>
                      </a:cubicBezTo>
                      <a:cubicBezTo>
                        <a:pt x="15" y="1"/>
                        <a:pt x="0" y="23"/>
                        <a:pt x="29" y="43"/>
                      </a:cubicBezTo>
                      <a:cubicBezTo>
                        <a:pt x="58" y="63"/>
                        <a:pt x="59" y="61"/>
                        <a:pt x="80" y="71"/>
                      </a:cubicBezTo>
                      <a:cubicBezTo>
                        <a:pt x="92" y="78"/>
                        <a:pt x="102" y="83"/>
                        <a:pt x="111" y="83"/>
                      </a:cubicBezTo>
                      <a:cubicBezTo>
                        <a:pt x="117" y="83"/>
                        <a:pt x="123" y="81"/>
                        <a:pt x="128" y="74"/>
                      </a:cubicBezTo>
                      <a:cubicBezTo>
                        <a:pt x="140" y="57"/>
                        <a:pt x="145" y="44"/>
                        <a:pt x="125" y="39"/>
                      </a:cubicBezTo>
                      <a:cubicBezTo>
                        <a:pt x="123" y="39"/>
                        <a:pt x="120" y="39"/>
                        <a:pt x="117" y="39"/>
                      </a:cubicBezTo>
                      <a:cubicBezTo>
                        <a:pt x="112" y="39"/>
                        <a:pt x="105" y="40"/>
                        <a:pt x="99" y="40"/>
                      </a:cubicBezTo>
                      <a:cubicBezTo>
                        <a:pt x="92" y="41"/>
                        <a:pt x="86" y="42"/>
                        <a:pt x="79" y="42"/>
                      </a:cubicBezTo>
                      <a:cubicBezTo>
                        <a:pt x="71" y="42"/>
                        <a:pt x="63" y="41"/>
                        <a:pt x="57" y="35"/>
                      </a:cubicBezTo>
                      <a:cubicBezTo>
                        <a:pt x="40" y="21"/>
                        <a:pt x="33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1" name="Freeform 330"/>
                <p:cNvSpPr/>
                <p:nvPr/>
              </p:nvSpPr>
              <p:spPr bwMode="auto">
                <a:xfrm>
                  <a:off x="4410" y="2970"/>
                  <a:ext cx="128" cy="98"/>
                </a:xfrm>
                <a:custGeom>
                  <a:avLst/>
                  <a:gdLst>
                    <a:gd name="T0" fmla="*/ 101 w 117"/>
                    <a:gd name="T1" fmla="*/ 0 h 89"/>
                    <a:gd name="T2" fmla="*/ 64 w 117"/>
                    <a:gd name="T3" fmla="*/ 38 h 89"/>
                    <a:gd name="T4" fmla="*/ 47 w 117"/>
                    <a:gd name="T5" fmla="*/ 64 h 89"/>
                    <a:gd name="T6" fmla="*/ 40 w 117"/>
                    <a:gd name="T7" fmla="*/ 62 h 89"/>
                    <a:gd name="T8" fmla="*/ 9 w 117"/>
                    <a:gd name="T9" fmla="*/ 46 h 89"/>
                    <a:gd name="T10" fmla="*/ 0 w 117"/>
                    <a:gd name="T11" fmla="*/ 54 h 89"/>
                    <a:gd name="T12" fmla="*/ 18 w 117"/>
                    <a:gd name="T13" fmla="*/ 89 h 89"/>
                    <a:gd name="T14" fmla="*/ 21 w 117"/>
                    <a:gd name="T15" fmla="*/ 89 h 89"/>
                    <a:gd name="T16" fmla="*/ 92 w 117"/>
                    <a:gd name="T17" fmla="*/ 61 h 89"/>
                    <a:gd name="T18" fmla="*/ 103 w 117"/>
                    <a:gd name="T19" fmla="*/ 0 h 89"/>
                    <a:gd name="T20" fmla="*/ 101 w 117"/>
                    <a:gd name="T21" fmla="*/ 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7" h="89">
                      <a:moveTo>
                        <a:pt x="101" y="0"/>
                      </a:moveTo>
                      <a:cubicBezTo>
                        <a:pt x="87" y="0"/>
                        <a:pt x="70" y="22"/>
                        <a:pt x="64" y="38"/>
                      </a:cubicBezTo>
                      <a:cubicBezTo>
                        <a:pt x="59" y="51"/>
                        <a:pt x="57" y="64"/>
                        <a:pt x="47" y="64"/>
                      </a:cubicBezTo>
                      <a:cubicBezTo>
                        <a:pt x="45" y="64"/>
                        <a:pt x="42" y="63"/>
                        <a:pt x="40" y="62"/>
                      </a:cubicBezTo>
                      <a:cubicBezTo>
                        <a:pt x="28" y="58"/>
                        <a:pt x="17" y="46"/>
                        <a:pt x="9" y="46"/>
                      </a:cubicBezTo>
                      <a:cubicBezTo>
                        <a:pt x="5" y="46"/>
                        <a:pt x="2" y="48"/>
                        <a:pt x="0" y="54"/>
                      </a:cubicBezTo>
                      <a:cubicBezTo>
                        <a:pt x="0" y="54"/>
                        <a:pt x="3" y="89"/>
                        <a:pt x="18" y="89"/>
                      </a:cubicBezTo>
                      <a:cubicBezTo>
                        <a:pt x="19" y="89"/>
                        <a:pt x="20" y="89"/>
                        <a:pt x="21" y="89"/>
                      </a:cubicBezTo>
                      <a:cubicBezTo>
                        <a:pt x="38" y="83"/>
                        <a:pt x="82" y="81"/>
                        <a:pt x="92" y="61"/>
                      </a:cubicBezTo>
                      <a:cubicBezTo>
                        <a:pt x="103" y="40"/>
                        <a:pt x="117" y="3"/>
                        <a:pt x="103" y="0"/>
                      </a:cubicBezTo>
                      <a:cubicBezTo>
                        <a:pt x="102" y="0"/>
                        <a:pt x="101" y="0"/>
                        <a:pt x="10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2" name="Freeform 331"/>
                <p:cNvSpPr/>
                <p:nvPr/>
              </p:nvSpPr>
              <p:spPr bwMode="auto">
                <a:xfrm>
                  <a:off x="4543" y="2749"/>
                  <a:ext cx="93" cy="114"/>
                </a:xfrm>
                <a:custGeom>
                  <a:avLst/>
                  <a:gdLst>
                    <a:gd name="T0" fmla="*/ 24 w 85"/>
                    <a:gd name="T1" fmla="*/ 0 h 104"/>
                    <a:gd name="T2" fmla="*/ 0 w 85"/>
                    <a:gd name="T3" fmla="*/ 5 h 104"/>
                    <a:gd name="T4" fmla="*/ 29 w 85"/>
                    <a:gd name="T5" fmla="*/ 58 h 104"/>
                    <a:gd name="T6" fmla="*/ 34 w 85"/>
                    <a:gd name="T7" fmla="*/ 103 h 104"/>
                    <a:gd name="T8" fmla="*/ 40 w 85"/>
                    <a:gd name="T9" fmla="*/ 104 h 104"/>
                    <a:gd name="T10" fmla="*/ 80 w 85"/>
                    <a:gd name="T11" fmla="*/ 62 h 104"/>
                    <a:gd name="T12" fmla="*/ 54 w 85"/>
                    <a:gd name="T13" fmla="*/ 9 h 104"/>
                    <a:gd name="T14" fmla="*/ 24 w 85"/>
                    <a:gd name="T15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5" h="104">
                      <a:moveTo>
                        <a:pt x="24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3" y="39"/>
                        <a:pt x="29" y="58"/>
                      </a:cubicBezTo>
                      <a:cubicBezTo>
                        <a:pt x="25" y="78"/>
                        <a:pt x="15" y="96"/>
                        <a:pt x="34" y="103"/>
                      </a:cubicBezTo>
                      <a:cubicBezTo>
                        <a:pt x="36" y="104"/>
                        <a:pt x="38" y="104"/>
                        <a:pt x="40" y="104"/>
                      </a:cubicBezTo>
                      <a:cubicBezTo>
                        <a:pt x="57" y="104"/>
                        <a:pt x="75" y="82"/>
                        <a:pt x="80" y="62"/>
                      </a:cubicBezTo>
                      <a:cubicBezTo>
                        <a:pt x="85" y="39"/>
                        <a:pt x="77" y="27"/>
                        <a:pt x="54" y="9"/>
                      </a:cubicBezTo>
                      <a:cubicBezTo>
                        <a:pt x="44" y="2"/>
                        <a:pt x="34" y="0"/>
                        <a:pt x="2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3" name="Freeform 332"/>
                <p:cNvSpPr/>
                <p:nvPr/>
              </p:nvSpPr>
              <p:spPr bwMode="auto">
                <a:xfrm>
                  <a:off x="4352" y="2618"/>
                  <a:ext cx="132" cy="73"/>
                </a:xfrm>
                <a:custGeom>
                  <a:avLst/>
                  <a:gdLst>
                    <a:gd name="T0" fmla="*/ 51 w 120"/>
                    <a:gd name="T1" fmla="*/ 0 h 67"/>
                    <a:gd name="T2" fmla="*/ 30 w 120"/>
                    <a:gd name="T3" fmla="*/ 3 h 67"/>
                    <a:gd name="T4" fmla="*/ 1 w 120"/>
                    <a:gd name="T5" fmla="*/ 50 h 67"/>
                    <a:gd name="T6" fmla="*/ 11 w 120"/>
                    <a:gd name="T7" fmla="*/ 60 h 67"/>
                    <a:gd name="T8" fmla="*/ 56 w 120"/>
                    <a:gd name="T9" fmla="*/ 49 h 67"/>
                    <a:gd name="T10" fmla="*/ 62 w 120"/>
                    <a:gd name="T11" fmla="*/ 49 h 67"/>
                    <a:gd name="T12" fmla="*/ 101 w 120"/>
                    <a:gd name="T13" fmla="*/ 66 h 67"/>
                    <a:gd name="T14" fmla="*/ 105 w 120"/>
                    <a:gd name="T15" fmla="*/ 67 h 67"/>
                    <a:gd name="T16" fmla="*/ 99 w 120"/>
                    <a:gd name="T17" fmla="*/ 23 h 67"/>
                    <a:gd name="T18" fmla="*/ 51 w 120"/>
                    <a:gd name="T19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0" h="67">
                      <a:moveTo>
                        <a:pt x="51" y="0"/>
                      </a:moveTo>
                      <a:cubicBezTo>
                        <a:pt x="44" y="0"/>
                        <a:pt x="38" y="1"/>
                        <a:pt x="30" y="3"/>
                      </a:cubicBezTo>
                      <a:cubicBezTo>
                        <a:pt x="0" y="10"/>
                        <a:pt x="1" y="50"/>
                        <a:pt x="1" y="50"/>
                      </a:cubicBezTo>
                      <a:cubicBezTo>
                        <a:pt x="1" y="58"/>
                        <a:pt x="5" y="60"/>
                        <a:pt x="11" y="60"/>
                      </a:cubicBezTo>
                      <a:cubicBezTo>
                        <a:pt x="23" y="60"/>
                        <a:pt x="41" y="51"/>
                        <a:pt x="56" y="49"/>
                      </a:cubicBezTo>
                      <a:cubicBezTo>
                        <a:pt x="58" y="49"/>
                        <a:pt x="60" y="49"/>
                        <a:pt x="62" y="49"/>
                      </a:cubicBezTo>
                      <a:cubicBezTo>
                        <a:pt x="79" y="49"/>
                        <a:pt x="84" y="62"/>
                        <a:pt x="101" y="66"/>
                      </a:cubicBezTo>
                      <a:cubicBezTo>
                        <a:pt x="103" y="66"/>
                        <a:pt x="104" y="67"/>
                        <a:pt x="105" y="67"/>
                      </a:cubicBezTo>
                      <a:cubicBezTo>
                        <a:pt x="120" y="67"/>
                        <a:pt x="115" y="40"/>
                        <a:pt x="99" y="23"/>
                      </a:cubicBezTo>
                      <a:cubicBezTo>
                        <a:pt x="86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4" name="Freeform 333"/>
                <p:cNvSpPr/>
                <p:nvPr/>
              </p:nvSpPr>
              <p:spPr bwMode="auto">
                <a:xfrm>
                  <a:off x="4269" y="2201"/>
                  <a:ext cx="221" cy="246"/>
                </a:xfrm>
                <a:custGeom>
                  <a:avLst/>
                  <a:gdLst>
                    <a:gd name="T0" fmla="*/ 42 w 202"/>
                    <a:gd name="T1" fmla="*/ 25 h 224"/>
                    <a:gd name="T2" fmla="*/ 9 w 202"/>
                    <a:gd name="T3" fmla="*/ 16 h 224"/>
                    <a:gd name="T4" fmla="*/ 0 w 202"/>
                    <a:gd name="T5" fmla="*/ 80 h 224"/>
                    <a:gd name="T6" fmla="*/ 161 w 202"/>
                    <a:gd name="T7" fmla="*/ 222 h 224"/>
                    <a:gd name="T8" fmla="*/ 202 w 202"/>
                    <a:gd name="T9" fmla="*/ 201 h 224"/>
                    <a:gd name="T10" fmla="*/ 177 w 202"/>
                    <a:gd name="T11" fmla="*/ 179 h 224"/>
                    <a:gd name="T12" fmla="*/ 176 w 202"/>
                    <a:gd name="T13" fmla="*/ 60 h 224"/>
                    <a:gd name="T14" fmla="*/ 123 w 202"/>
                    <a:gd name="T15" fmla="*/ 53 h 224"/>
                    <a:gd name="T16" fmla="*/ 42 w 202"/>
                    <a:gd name="T17" fmla="*/ 25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2" h="224">
                      <a:moveTo>
                        <a:pt x="42" y="25"/>
                      </a:moveTo>
                      <a:cubicBezTo>
                        <a:pt x="42" y="25"/>
                        <a:pt x="15" y="0"/>
                        <a:pt x="9" y="16"/>
                      </a:cubicBezTo>
                      <a:cubicBezTo>
                        <a:pt x="3" y="32"/>
                        <a:pt x="0" y="80"/>
                        <a:pt x="0" y="80"/>
                      </a:cubicBezTo>
                      <a:cubicBezTo>
                        <a:pt x="0" y="80"/>
                        <a:pt x="142" y="224"/>
                        <a:pt x="161" y="222"/>
                      </a:cubicBezTo>
                      <a:cubicBezTo>
                        <a:pt x="180" y="220"/>
                        <a:pt x="202" y="201"/>
                        <a:pt x="202" y="201"/>
                      </a:cubicBezTo>
                      <a:cubicBezTo>
                        <a:pt x="177" y="179"/>
                        <a:pt x="177" y="179"/>
                        <a:pt x="177" y="179"/>
                      </a:cubicBezTo>
                      <a:cubicBezTo>
                        <a:pt x="177" y="179"/>
                        <a:pt x="192" y="66"/>
                        <a:pt x="176" y="60"/>
                      </a:cubicBezTo>
                      <a:cubicBezTo>
                        <a:pt x="160" y="54"/>
                        <a:pt x="123" y="53"/>
                        <a:pt x="123" y="53"/>
                      </a:cubicBezTo>
                      <a:cubicBezTo>
                        <a:pt x="42" y="25"/>
                        <a:pt x="42" y="25"/>
                        <a:pt x="42" y="2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5" name="Freeform 334"/>
                <p:cNvSpPr/>
                <p:nvPr/>
              </p:nvSpPr>
              <p:spPr bwMode="auto">
                <a:xfrm>
                  <a:off x="4062" y="2104"/>
                  <a:ext cx="555" cy="523"/>
                </a:xfrm>
                <a:custGeom>
                  <a:avLst/>
                  <a:gdLst>
                    <a:gd name="T0" fmla="*/ 127 w 507"/>
                    <a:gd name="T1" fmla="*/ 271 h 477"/>
                    <a:gd name="T2" fmla="*/ 30 w 507"/>
                    <a:gd name="T3" fmla="*/ 180 h 477"/>
                    <a:gd name="T4" fmla="*/ 59 w 507"/>
                    <a:gd name="T5" fmla="*/ 102 h 477"/>
                    <a:gd name="T6" fmla="*/ 214 w 507"/>
                    <a:gd name="T7" fmla="*/ 160 h 477"/>
                    <a:gd name="T8" fmla="*/ 218 w 507"/>
                    <a:gd name="T9" fmla="*/ 125 h 477"/>
                    <a:gd name="T10" fmla="*/ 270 w 507"/>
                    <a:gd name="T11" fmla="*/ 1 h 477"/>
                    <a:gd name="T12" fmla="*/ 296 w 507"/>
                    <a:gd name="T13" fmla="*/ 185 h 477"/>
                    <a:gd name="T14" fmla="*/ 412 w 507"/>
                    <a:gd name="T15" fmla="*/ 121 h 477"/>
                    <a:gd name="T16" fmla="*/ 502 w 507"/>
                    <a:gd name="T17" fmla="*/ 215 h 477"/>
                    <a:gd name="T18" fmla="*/ 321 w 507"/>
                    <a:gd name="T19" fmla="*/ 267 h 477"/>
                    <a:gd name="T20" fmla="*/ 395 w 507"/>
                    <a:gd name="T21" fmla="*/ 328 h 477"/>
                    <a:gd name="T22" fmla="*/ 333 w 507"/>
                    <a:gd name="T23" fmla="*/ 445 h 477"/>
                    <a:gd name="T24" fmla="*/ 259 w 507"/>
                    <a:gd name="T25" fmla="*/ 433 h 477"/>
                    <a:gd name="T26" fmla="*/ 240 w 507"/>
                    <a:gd name="T27" fmla="*/ 328 h 477"/>
                    <a:gd name="T28" fmla="*/ 209 w 507"/>
                    <a:gd name="T29" fmla="*/ 420 h 477"/>
                    <a:gd name="T30" fmla="*/ 90 w 507"/>
                    <a:gd name="T31" fmla="*/ 379 h 477"/>
                    <a:gd name="T32" fmla="*/ 127 w 507"/>
                    <a:gd name="T33" fmla="*/ 271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7" h="477">
                      <a:moveTo>
                        <a:pt x="127" y="271"/>
                      </a:moveTo>
                      <a:cubicBezTo>
                        <a:pt x="127" y="271"/>
                        <a:pt x="0" y="269"/>
                        <a:pt x="30" y="180"/>
                      </a:cubicBezTo>
                      <a:cubicBezTo>
                        <a:pt x="30" y="180"/>
                        <a:pt x="3" y="121"/>
                        <a:pt x="59" y="102"/>
                      </a:cubicBezTo>
                      <a:cubicBezTo>
                        <a:pt x="115" y="83"/>
                        <a:pt x="193" y="143"/>
                        <a:pt x="214" y="160"/>
                      </a:cubicBezTo>
                      <a:cubicBezTo>
                        <a:pt x="235" y="177"/>
                        <a:pt x="224" y="133"/>
                        <a:pt x="218" y="125"/>
                      </a:cubicBezTo>
                      <a:cubicBezTo>
                        <a:pt x="212" y="116"/>
                        <a:pt x="185" y="0"/>
                        <a:pt x="270" y="1"/>
                      </a:cubicBezTo>
                      <a:cubicBezTo>
                        <a:pt x="355" y="2"/>
                        <a:pt x="372" y="57"/>
                        <a:pt x="296" y="185"/>
                      </a:cubicBezTo>
                      <a:cubicBezTo>
                        <a:pt x="296" y="185"/>
                        <a:pt x="367" y="119"/>
                        <a:pt x="412" y="121"/>
                      </a:cubicBezTo>
                      <a:cubicBezTo>
                        <a:pt x="457" y="122"/>
                        <a:pt x="507" y="144"/>
                        <a:pt x="502" y="215"/>
                      </a:cubicBezTo>
                      <a:cubicBezTo>
                        <a:pt x="496" y="287"/>
                        <a:pt x="321" y="267"/>
                        <a:pt x="321" y="267"/>
                      </a:cubicBezTo>
                      <a:cubicBezTo>
                        <a:pt x="321" y="267"/>
                        <a:pt x="376" y="306"/>
                        <a:pt x="395" y="328"/>
                      </a:cubicBezTo>
                      <a:cubicBezTo>
                        <a:pt x="415" y="351"/>
                        <a:pt x="403" y="414"/>
                        <a:pt x="333" y="445"/>
                      </a:cubicBezTo>
                      <a:cubicBezTo>
                        <a:pt x="264" y="477"/>
                        <a:pt x="266" y="454"/>
                        <a:pt x="259" y="433"/>
                      </a:cubicBezTo>
                      <a:cubicBezTo>
                        <a:pt x="251" y="412"/>
                        <a:pt x="246" y="321"/>
                        <a:pt x="240" y="328"/>
                      </a:cubicBezTo>
                      <a:cubicBezTo>
                        <a:pt x="234" y="335"/>
                        <a:pt x="248" y="395"/>
                        <a:pt x="209" y="420"/>
                      </a:cubicBezTo>
                      <a:cubicBezTo>
                        <a:pt x="169" y="445"/>
                        <a:pt x="122" y="415"/>
                        <a:pt x="90" y="379"/>
                      </a:cubicBezTo>
                      <a:cubicBezTo>
                        <a:pt x="58" y="343"/>
                        <a:pt x="73" y="293"/>
                        <a:pt x="127" y="27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6" name="Freeform 335"/>
                <p:cNvSpPr/>
                <p:nvPr/>
              </p:nvSpPr>
              <p:spPr bwMode="auto">
                <a:xfrm>
                  <a:off x="4268" y="2360"/>
                  <a:ext cx="58" cy="20"/>
                </a:xfrm>
                <a:custGeom>
                  <a:avLst/>
                  <a:gdLst>
                    <a:gd name="T0" fmla="*/ 0 w 53"/>
                    <a:gd name="T1" fmla="*/ 14 h 18"/>
                    <a:gd name="T2" fmla="*/ 44 w 53"/>
                    <a:gd name="T3" fmla="*/ 9 h 18"/>
                    <a:gd name="T4" fmla="*/ 0 w 53"/>
                    <a:gd name="T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3" h="18">
                      <a:moveTo>
                        <a:pt x="0" y="14"/>
                      </a:moveTo>
                      <a:cubicBezTo>
                        <a:pt x="0" y="14"/>
                        <a:pt x="53" y="0"/>
                        <a:pt x="44" y="9"/>
                      </a:cubicBezTo>
                      <a:cubicBezTo>
                        <a:pt x="35" y="18"/>
                        <a:pt x="0" y="14"/>
                        <a:pt x="0" y="14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7" name="Freeform 336"/>
                <p:cNvSpPr/>
                <p:nvPr/>
              </p:nvSpPr>
              <p:spPr bwMode="auto">
                <a:xfrm>
                  <a:off x="4320" y="2385"/>
                  <a:ext cx="16" cy="49"/>
                </a:xfrm>
                <a:custGeom>
                  <a:avLst/>
                  <a:gdLst>
                    <a:gd name="T0" fmla="*/ 5 w 14"/>
                    <a:gd name="T1" fmla="*/ 44 h 44"/>
                    <a:gd name="T2" fmla="*/ 7 w 14"/>
                    <a:gd name="T3" fmla="*/ 5 h 44"/>
                    <a:gd name="T4" fmla="*/ 5 w 14"/>
                    <a:gd name="T5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4">
                      <a:moveTo>
                        <a:pt x="5" y="44"/>
                      </a:moveTo>
                      <a:cubicBezTo>
                        <a:pt x="5" y="44"/>
                        <a:pt x="0" y="0"/>
                        <a:pt x="7" y="5"/>
                      </a:cubicBezTo>
                      <a:cubicBezTo>
                        <a:pt x="14" y="11"/>
                        <a:pt x="8" y="36"/>
                        <a:pt x="5" y="44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8" name="Freeform 337"/>
                <p:cNvSpPr/>
                <p:nvPr/>
              </p:nvSpPr>
              <p:spPr bwMode="auto">
                <a:xfrm>
                  <a:off x="4313" y="2302"/>
                  <a:ext cx="27" cy="26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3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3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9" name="Freeform 338"/>
                <p:cNvSpPr/>
                <p:nvPr/>
              </p:nvSpPr>
              <p:spPr bwMode="auto">
                <a:xfrm>
                  <a:off x="4291" y="2335"/>
                  <a:ext cx="27" cy="25"/>
                </a:xfrm>
                <a:custGeom>
                  <a:avLst/>
                  <a:gdLst>
                    <a:gd name="T0" fmla="*/ 23 w 25"/>
                    <a:gd name="T1" fmla="*/ 15 h 23"/>
                    <a:gd name="T2" fmla="*/ 9 w 25"/>
                    <a:gd name="T3" fmla="*/ 21 h 23"/>
                    <a:gd name="T4" fmla="*/ 2 w 25"/>
                    <a:gd name="T5" fmla="*/ 7 h 23"/>
                    <a:gd name="T6" fmla="*/ 16 w 25"/>
                    <a:gd name="T7" fmla="*/ 2 h 23"/>
                    <a:gd name="T8" fmla="*/ 23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5"/>
                      </a:moveTo>
                      <a:cubicBezTo>
                        <a:pt x="21" y="20"/>
                        <a:pt x="15" y="23"/>
                        <a:pt x="9" y="21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0" name="Freeform 339"/>
                <p:cNvSpPr/>
                <p:nvPr/>
              </p:nvSpPr>
              <p:spPr bwMode="auto">
                <a:xfrm>
                  <a:off x="4343" y="2355"/>
                  <a:ext cx="28" cy="25"/>
                </a:xfrm>
                <a:custGeom>
                  <a:avLst/>
                  <a:gdLst>
                    <a:gd name="T0" fmla="*/ 23 w 25"/>
                    <a:gd name="T1" fmla="*/ 15 h 23"/>
                    <a:gd name="T2" fmla="*/ 9 w 25"/>
                    <a:gd name="T3" fmla="*/ 21 h 23"/>
                    <a:gd name="T4" fmla="*/ 2 w 25"/>
                    <a:gd name="T5" fmla="*/ 7 h 23"/>
                    <a:gd name="T6" fmla="*/ 16 w 25"/>
                    <a:gd name="T7" fmla="*/ 2 h 23"/>
                    <a:gd name="T8" fmla="*/ 23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5"/>
                      </a:moveTo>
                      <a:cubicBezTo>
                        <a:pt x="21" y="20"/>
                        <a:pt x="15" y="23"/>
                        <a:pt x="9" y="21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1" name="Freeform 340"/>
                <p:cNvSpPr/>
                <p:nvPr/>
              </p:nvSpPr>
              <p:spPr bwMode="auto">
                <a:xfrm>
                  <a:off x="4359" y="2313"/>
                  <a:ext cx="27" cy="25"/>
                </a:xfrm>
                <a:custGeom>
                  <a:avLst/>
                  <a:gdLst>
                    <a:gd name="T0" fmla="*/ 23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3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6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2" name="Freeform 341"/>
                <p:cNvSpPr/>
                <p:nvPr/>
              </p:nvSpPr>
              <p:spPr bwMode="auto">
                <a:xfrm>
                  <a:off x="4398" y="2351"/>
                  <a:ext cx="28" cy="26"/>
                </a:xfrm>
                <a:custGeom>
                  <a:avLst/>
                  <a:gdLst>
                    <a:gd name="T0" fmla="*/ 23 w 25"/>
                    <a:gd name="T1" fmla="*/ 15 h 23"/>
                    <a:gd name="T2" fmla="*/ 9 w 25"/>
                    <a:gd name="T3" fmla="*/ 21 h 23"/>
                    <a:gd name="T4" fmla="*/ 2 w 25"/>
                    <a:gd name="T5" fmla="*/ 7 h 23"/>
                    <a:gd name="T6" fmla="*/ 16 w 25"/>
                    <a:gd name="T7" fmla="*/ 2 h 23"/>
                    <a:gd name="T8" fmla="*/ 23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5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3" name="Freeform 342"/>
                <p:cNvSpPr/>
                <p:nvPr/>
              </p:nvSpPr>
              <p:spPr bwMode="auto">
                <a:xfrm>
                  <a:off x="4370" y="2401"/>
                  <a:ext cx="27" cy="25"/>
                </a:xfrm>
                <a:custGeom>
                  <a:avLst/>
                  <a:gdLst>
                    <a:gd name="T0" fmla="*/ 23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3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6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4" name="Freeform 343"/>
                <p:cNvSpPr/>
                <p:nvPr/>
              </p:nvSpPr>
              <p:spPr bwMode="auto">
                <a:xfrm>
                  <a:off x="4319" y="2392"/>
                  <a:ext cx="28" cy="25"/>
                </a:xfrm>
                <a:custGeom>
                  <a:avLst/>
                  <a:gdLst>
                    <a:gd name="T0" fmla="*/ 23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3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6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5" name="Freeform 344"/>
                <p:cNvSpPr/>
                <p:nvPr/>
              </p:nvSpPr>
              <p:spPr bwMode="auto">
                <a:xfrm>
                  <a:off x="4341" y="2280"/>
                  <a:ext cx="28" cy="25"/>
                </a:xfrm>
                <a:custGeom>
                  <a:avLst/>
                  <a:gdLst>
                    <a:gd name="T0" fmla="*/ 23 w 25"/>
                    <a:gd name="T1" fmla="*/ 15 h 23"/>
                    <a:gd name="T2" fmla="*/ 9 w 25"/>
                    <a:gd name="T3" fmla="*/ 21 h 23"/>
                    <a:gd name="T4" fmla="*/ 2 w 25"/>
                    <a:gd name="T5" fmla="*/ 7 h 23"/>
                    <a:gd name="T6" fmla="*/ 16 w 25"/>
                    <a:gd name="T7" fmla="*/ 2 h 23"/>
                    <a:gd name="T8" fmla="*/ 23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5"/>
                      </a:moveTo>
                      <a:cubicBezTo>
                        <a:pt x="21" y="20"/>
                        <a:pt x="15" y="23"/>
                        <a:pt x="9" y="21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6" name="Freeform 345"/>
                <p:cNvSpPr>
                  <a:spLocks noEditPoints="1"/>
                </p:cNvSpPr>
                <p:nvPr/>
              </p:nvSpPr>
              <p:spPr bwMode="auto">
                <a:xfrm>
                  <a:off x="4242" y="2231"/>
                  <a:ext cx="256" cy="227"/>
                </a:xfrm>
                <a:custGeom>
                  <a:avLst/>
                  <a:gdLst>
                    <a:gd name="T0" fmla="*/ 102 w 234"/>
                    <a:gd name="T1" fmla="*/ 134 h 207"/>
                    <a:gd name="T2" fmla="*/ 105 w 234"/>
                    <a:gd name="T3" fmla="*/ 114 h 207"/>
                    <a:gd name="T4" fmla="*/ 116 w 234"/>
                    <a:gd name="T5" fmla="*/ 128 h 207"/>
                    <a:gd name="T6" fmla="*/ 97 w 234"/>
                    <a:gd name="T7" fmla="*/ 0 h 207"/>
                    <a:gd name="T8" fmla="*/ 81 w 234"/>
                    <a:gd name="T9" fmla="*/ 68 h 207"/>
                    <a:gd name="T10" fmla="*/ 16 w 234"/>
                    <a:gd name="T11" fmla="*/ 53 h 207"/>
                    <a:gd name="T12" fmla="*/ 67 w 234"/>
                    <a:gd name="T13" fmla="*/ 73 h 207"/>
                    <a:gd name="T14" fmla="*/ 81 w 234"/>
                    <a:gd name="T15" fmla="*/ 68 h 207"/>
                    <a:gd name="T16" fmla="*/ 78 w 234"/>
                    <a:gd name="T17" fmla="*/ 87 h 207"/>
                    <a:gd name="T18" fmla="*/ 74 w 234"/>
                    <a:gd name="T19" fmla="*/ 86 h 207"/>
                    <a:gd name="T20" fmla="*/ 46 w 234"/>
                    <a:gd name="T21" fmla="*/ 104 h 207"/>
                    <a:gd name="T22" fmla="*/ 56 w 234"/>
                    <a:gd name="T23" fmla="*/ 96 h 207"/>
                    <a:gd name="T24" fmla="*/ 68 w 234"/>
                    <a:gd name="T25" fmla="*/ 110 h 207"/>
                    <a:gd name="T26" fmla="*/ 36 w 234"/>
                    <a:gd name="T27" fmla="*/ 177 h 207"/>
                    <a:gd name="T28" fmla="*/ 92 w 234"/>
                    <a:gd name="T29" fmla="*/ 138 h 207"/>
                    <a:gd name="T30" fmla="*/ 130 w 234"/>
                    <a:gd name="T31" fmla="*/ 207 h 207"/>
                    <a:gd name="T32" fmla="*/ 127 w 234"/>
                    <a:gd name="T33" fmla="*/ 176 h 207"/>
                    <a:gd name="T34" fmla="*/ 119 w 234"/>
                    <a:gd name="T35" fmla="*/ 163 h 207"/>
                    <a:gd name="T36" fmla="*/ 127 w 234"/>
                    <a:gd name="T37" fmla="*/ 131 h 207"/>
                    <a:gd name="T38" fmla="*/ 168 w 234"/>
                    <a:gd name="T39" fmla="*/ 133 h 207"/>
                    <a:gd name="T40" fmla="*/ 183 w 234"/>
                    <a:gd name="T41" fmla="*/ 122 h 207"/>
                    <a:gd name="T42" fmla="*/ 167 w 234"/>
                    <a:gd name="T43" fmla="*/ 122 h 207"/>
                    <a:gd name="T44" fmla="*/ 156 w 234"/>
                    <a:gd name="T45" fmla="*/ 132 h 207"/>
                    <a:gd name="T46" fmla="*/ 144 w 234"/>
                    <a:gd name="T47" fmla="*/ 120 h 207"/>
                    <a:gd name="T48" fmla="*/ 145 w 234"/>
                    <a:gd name="T49" fmla="*/ 117 h 207"/>
                    <a:gd name="T50" fmla="*/ 206 w 234"/>
                    <a:gd name="T51" fmla="*/ 80 h 207"/>
                    <a:gd name="T52" fmla="*/ 125 w 234"/>
                    <a:gd name="T53" fmla="*/ 105 h 207"/>
                    <a:gd name="T54" fmla="*/ 121 w 234"/>
                    <a:gd name="T55" fmla="*/ 97 h 207"/>
                    <a:gd name="T56" fmla="*/ 109 w 234"/>
                    <a:gd name="T57" fmla="*/ 83 h 207"/>
                    <a:gd name="T58" fmla="*/ 123 w 234"/>
                    <a:gd name="T59" fmla="*/ 77 h 207"/>
                    <a:gd name="T60" fmla="*/ 121 w 234"/>
                    <a:gd name="T61" fmla="*/ 50 h 207"/>
                    <a:gd name="T62" fmla="*/ 111 w 234"/>
                    <a:gd name="T63" fmla="*/ 70 h 207"/>
                    <a:gd name="T64" fmla="*/ 104 w 234"/>
                    <a:gd name="T65" fmla="*/ 66 h 207"/>
                    <a:gd name="T66" fmla="*/ 93 w 234"/>
                    <a:gd name="T67" fmla="*/ 52 h 207"/>
                    <a:gd name="T68" fmla="*/ 107 w 234"/>
                    <a:gd name="T69" fmla="*/ 47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4" h="207">
                      <a:moveTo>
                        <a:pt x="107" y="134"/>
                      </a:moveTo>
                      <a:cubicBezTo>
                        <a:pt x="105" y="134"/>
                        <a:pt x="104" y="134"/>
                        <a:pt x="102" y="134"/>
                      </a:cubicBezTo>
                      <a:cubicBezTo>
                        <a:pt x="96" y="131"/>
                        <a:pt x="93" y="125"/>
                        <a:pt x="95" y="120"/>
                      </a:cubicBezTo>
                      <a:cubicBezTo>
                        <a:pt x="96" y="116"/>
                        <a:pt x="100" y="114"/>
                        <a:pt x="105" y="114"/>
                      </a:cubicBezTo>
                      <a:cubicBezTo>
                        <a:pt x="106" y="114"/>
                        <a:pt x="108" y="114"/>
                        <a:pt x="109" y="115"/>
                      </a:cubicBezTo>
                      <a:cubicBezTo>
                        <a:pt x="115" y="117"/>
                        <a:pt x="118" y="123"/>
                        <a:pt x="116" y="128"/>
                      </a:cubicBezTo>
                      <a:cubicBezTo>
                        <a:pt x="115" y="132"/>
                        <a:pt x="111" y="134"/>
                        <a:pt x="107" y="134"/>
                      </a:cubicBezTo>
                      <a:moveTo>
                        <a:pt x="97" y="0"/>
                      </a:moveTo>
                      <a:cubicBezTo>
                        <a:pt x="97" y="0"/>
                        <a:pt x="92" y="68"/>
                        <a:pt x="82" y="68"/>
                      </a:cubicBezTo>
                      <a:cubicBezTo>
                        <a:pt x="82" y="68"/>
                        <a:pt x="81" y="68"/>
                        <a:pt x="81" y="68"/>
                      </a:cubicBezTo>
                      <a:cubicBezTo>
                        <a:pt x="72" y="64"/>
                        <a:pt x="19" y="51"/>
                        <a:pt x="14" y="51"/>
                      </a:cubicBezTo>
                      <a:cubicBezTo>
                        <a:pt x="13" y="51"/>
                        <a:pt x="13" y="52"/>
                        <a:pt x="16" y="53"/>
                      </a:cubicBezTo>
                      <a:cubicBezTo>
                        <a:pt x="28" y="57"/>
                        <a:pt x="52" y="67"/>
                        <a:pt x="66" y="75"/>
                      </a:cubicBezTo>
                      <a:cubicBezTo>
                        <a:pt x="66" y="75"/>
                        <a:pt x="66" y="74"/>
                        <a:pt x="67" y="73"/>
                      </a:cubicBezTo>
                      <a:cubicBezTo>
                        <a:pt x="68" y="69"/>
                        <a:pt x="72" y="67"/>
                        <a:pt x="76" y="67"/>
                      </a:cubicBezTo>
                      <a:cubicBezTo>
                        <a:pt x="78" y="67"/>
                        <a:pt x="79" y="67"/>
                        <a:pt x="81" y="68"/>
                      </a:cubicBezTo>
                      <a:cubicBezTo>
                        <a:pt x="87" y="70"/>
                        <a:pt x="90" y="76"/>
                        <a:pt x="88" y="81"/>
                      </a:cubicBezTo>
                      <a:cubicBezTo>
                        <a:pt x="87" y="85"/>
                        <a:pt x="83" y="87"/>
                        <a:pt x="78" y="87"/>
                      </a:cubicBezTo>
                      <a:cubicBezTo>
                        <a:pt x="77" y="87"/>
                        <a:pt x="75" y="87"/>
                        <a:pt x="74" y="86"/>
                      </a:cubicBezTo>
                      <a:cubicBezTo>
                        <a:pt x="74" y="86"/>
                        <a:pt x="74" y="86"/>
                        <a:pt x="74" y="86"/>
                      </a:cubicBezTo>
                      <a:cubicBezTo>
                        <a:pt x="58" y="89"/>
                        <a:pt x="0" y="96"/>
                        <a:pt x="15" y="98"/>
                      </a:cubicBezTo>
                      <a:cubicBezTo>
                        <a:pt x="20" y="99"/>
                        <a:pt x="33" y="101"/>
                        <a:pt x="46" y="104"/>
                      </a:cubicBezTo>
                      <a:cubicBezTo>
                        <a:pt x="46" y="103"/>
                        <a:pt x="46" y="103"/>
                        <a:pt x="47" y="102"/>
                      </a:cubicBezTo>
                      <a:cubicBezTo>
                        <a:pt x="48" y="98"/>
                        <a:pt x="52" y="96"/>
                        <a:pt x="56" y="96"/>
                      </a:cubicBezTo>
                      <a:cubicBezTo>
                        <a:pt x="58" y="96"/>
                        <a:pt x="59" y="96"/>
                        <a:pt x="61" y="97"/>
                      </a:cubicBezTo>
                      <a:cubicBezTo>
                        <a:pt x="67" y="99"/>
                        <a:pt x="70" y="105"/>
                        <a:pt x="68" y="110"/>
                      </a:cubicBezTo>
                      <a:cubicBezTo>
                        <a:pt x="81" y="114"/>
                        <a:pt x="89" y="117"/>
                        <a:pt x="83" y="120"/>
                      </a:cubicBezTo>
                      <a:cubicBezTo>
                        <a:pt x="69" y="126"/>
                        <a:pt x="31" y="177"/>
                        <a:pt x="36" y="177"/>
                      </a:cubicBezTo>
                      <a:cubicBezTo>
                        <a:pt x="36" y="177"/>
                        <a:pt x="37" y="177"/>
                        <a:pt x="37" y="176"/>
                      </a:cubicBezTo>
                      <a:cubicBezTo>
                        <a:pt x="48" y="170"/>
                        <a:pt x="79" y="138"/>
                        <a:pt x="92" y="138"/>
                      </a:cubicBezTo>
                      <a:cubicBezTo>
                        <a:pt x="94" y="138"/>
                        <a:pt x="95" y="139"/>
                        <a:pt x="96" y="141"/>
                      </a:cubicBezTo>
                      <a:cubicBezTo>
                        <a:pt x="104" y="152"/>
                        <a:pt x="127" y="207"/>
                        <a:pt x="130" y="207"/>
                      </a:cubicBezTo>
                      <a:cubicBezTo>
                        <a:pt x="130" y="207"/>
                        <a:pt x="131" y="206"/>
                        <a:pt x="130" y="205"/>
                      </a:cubicBezTo>
                      <a:cubicBezTo>
                        <a:pt x="130" y="200"/>
                        <a:pt x="128" y="189"/>
                        <a:pt x="127" y="176"/>
                      </a:cubicBezTo>
                      <a:cubicBezTo>
                        <a:pt x="127" y="176"/>
                        <a:pt x="126" y="176"/>
                        <a:pt x="126" y="176"/>
                      </a:cubicBezTo>
                      <a:cubicBezTo>
                        <a:pt x="120" y="174"/>
                        <a:pt x="117" y="168"/>
                        <a:pt x="119" y="163"/>
                      </a:cubicBezTo>
                      <a:cubicBezTo>
                        <a:pt x="120" y="160"/>
                        <a:pt x="122" y="158"/>
                        <a:pt x="125" y="157"/>
                      </a:cubicBezTo>
                      <a:cubicBezTo>
                        <a:pt x="124" y="143"/>
                        <a:pt x="124" y="131"/>
                        <a:pt x="127" y="131"/>
                      </a:cubicBezTo>
                      <a:cubicBezTo>
                        <a:pt x="127" y="131"/>
                        <a:pt x="127" y="131"/>
                        <a:pt x="128" y="131"/>
                      </a:cubicBezTo>
                      <a:cubicBezTo>
                        <a:pt x="131" y="132"/>
                        <a:pt x="149" y="133"/>
                        <a:pt x="168" y="133"/>
                      </a:cubicBezTo>
                      <a:cubicBezTo>
                        <a:pt x="199" y="133"/>
                        <a:pt x="234" y="131"/>
                        <a:pt x="221" y="126"/>
                      </a:cubicBezTo>
                      <a:cubicBezTo>
                        <a:pt x="213" y="123"/>
                        <a:pt x="198" y="122"/>
                        <a:pt x="183" y="122"/>
                      </a:cubicBezTo>
                      <a:cubicBezTo>
                        <a:pt x="180" y="122"/>
                        <a:pt x="177" y="122"/>
                        <a:pt x="174" y="122"/>
                      </a:cubicBezTo>
                      <a:cubicBezTo>
                        <a:pt x="172" y="122"/>
                        <a:pt x="169" y="122"/>
                        <a:pt x="167" y="122"/>
                      </a:cubicBezTo>
                      <a:cubicBezTo>
                        <a:pt x="167" y="123"/>
                        <a:pt x="167" y="124"/>
                        <a:pt x="166" y="125"/>
                      </a:cubicBezTo>
                      <a:cubicBezTo>
                        <a:pt x="165" y="129"/>
                        <a:pt x="161" y="132"/>
                        <a:pt x="156" y="132"/>
                      </a:cubicBezTo>
                      <a:cubicBezTo>
                        <a:pt x="155" y="132"/>
                        <a:pt x="153" y="131"/>
                        <a:pt x="152" y="131"/>
                      </a:cubicBezTo>
                      <a:cubicBezTo>
                        <a:pt x="147" y="129"/>
                        <a:pt x="144" y="125"/>
                        <a:pt x="144" y="120"/>
                      </a:cubicBezTo>
                      <a:cubicBezTo>
                        <a:pt x="143" y="119"/>
                        <a:pt x="144" y="119"/>
                        <a:pt x="145" y="117"/>
                      </a:cubicBezTo>
                      <a:cubicBezTo>
                        <a:pt x="145" y="117"/>
                        <a:pt x="145" y="117"/>
                        <a:pt x="145" y="117"/>
                      </a:cubicBezTo>
                      <a:cubicBezTo>
                        <a:pt x="146" y="114"/>
                        <a:pt x="149" y="112"/>
                        <a:pt x="153" y="111"/>
                      </a:cubicBezTo>
                      <a:cubicBezTo>
                        <a:pt x="172" y="99"/>
                        <a:pt x="213" y="80"/>
                        <a:pt x="206" y="80"/>
                      </a:cubicBezTo>
                      <a:cubicBezTo>
                        <a:pt x="206" y="80"/>
                        <a:pt x="205" y="80"/>
                        <a:pt x="204" y="80"/>
                      </a:cubicBezTo>
                      <a:cubicBezTo>
                        <a:pt x="188" y="83"/>
                        <a:pt x="125" y="105"/>
                        <a:pt x="125" y="105"/>
                      </a:cubicBezTo>
                      <a:cubicBezTo>
                        <a:pt x="125" y="105"/>
                        <a:pt x="125" y="102"/>
                        <a:pt x="124" y="96"/>
                      </a:cubicBezTo>
                      <a:cubicBezTo>
                        <a:pt x="123" y="97"/>
                        <a:pt x="122" y="97"/>
                        <a:pt x="121" y="97"/>
                      </a:cubicBezTo>
                      <a:cubicBezTo>
                        <a:pt x="119" y="97"/>
                        <a:pt x="118" y="97"/>
                        <a:pt x="116" y="96"/>
                      </a:cubicBezTo>
                      <a:cubicBezTo>
                        <a:pt x="110" y="94"/>
                        <a:pt x="107" y="88"/>
                        <a:pt x="109" y="83"/>
                      </a:cubicBezTo>
                      <a:cubicBezTo>
                        <a:pt x="110" y="79"/>
                        <a:pt x="114" y="76"/>
                        <a:pt x="119" y="76"/>
                      </a:cubicBezTo>
                      <a:cubicBezTo>
                        <a:pt x="120" y="76"/>
                        <a:pt x="122" y="77"/>
                        <a:pt x="123" y="77"/>
                      </a:cubicBezTo>
                      <a:cubicBezTo>
                        <a:pt x="123" y="67"/>
                        <a:pt x="122" y="55"/>
                        <a:pt x="123" y="46"/>
                      </a:cubicBezTo>
                      <a:cubicBezTo>
                        <a:pt x="122" y="47"/>
                        <a:pt x="122" y="49"/>
                        <a:pt x="121" y="50"/>
                      </a:cubicBezTo>
                      <a:cubicBezTo>
                        <a:pt x="118" y="61"/>
                        <a:pt x="113" y="71"/>
                        <a:pt x="112" y="71"/>
                      </a:cubicBezTo>
                      <a:cubicBezTo>
                        <a:pt x="111" y="71"/>
                        <a:pt x="111" y="71"/>
                        <a:pt x="111" y="70"/>
                      </a:cubicBezTo>
                      <a:cubicBezTo>
                        <a:pt x="111" y="68"/>
                        <a:pt x="110" y="67"/>
                        <a:pt x="110" y="65"/>
                      </a:cubicBezTo>
                      <a:cubicBezTo>
                        <a:pt x="108" y="66"/>
                        <a:pt x="107" y="66"/>
                        <a:pt x="104" y="66"/>
                      </a:cubicBezTo>
                      <a:cubicBezTo>
                        <a:pt x="103" y="66"/>
                        <a:pt x="101" y="66"/>
                        <a:pt x="100" y="66"/>
                      </a:cubicBezTo>
                      <a:cubicBezTo>
                        <a:pt x="94" y="63"/>
                        <a:pt x="91" y="57"/>
                        <a:pt x="93" y="52"/>
                      </a:cubicBezTo>
                      <a:cubicBezTo>
                        <a:pt x="94" y="48"/>
                        <a:pt x="98" y="46"/>
                        <a:pt x="103" y="46"/>
                      </a:cubicBezTo>
                      <a:cubicBezTo>
                        <a:pt x="104" y="46"/>
                        <a:pt x="105" y="46"/>
                        <a:pt x="107" y="47"/>
                      </a:cubicBezTo>
                      <a:cubicBezTo>
                        <a:pt x="103" y="26"/>
                        <a:pt x="97" y="0"/>
                        <a:pt x="9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7" name="Freeform 346"/>
                <p:cNvSpPr/>
                <p:nvPr/>
              </p:nvSpPr>
              <p:spPr bwMode="auto">
                <a:xfrm>
                  <a:off x="4314" y="2304"/>
                  <a:ext cx="26" cy="22"/>
                </a:xfrm>
                <a:custGeom>
                  <a:avLst/>
                  <a:gdLst>
                    <a:gd name="T0" fmla="*/ 10 w 24"/>
                    <a:gd name="T1" fmla="*/ 0 h 20"/>
                    <a:gd name="T2" fmla="*/ 1 w 24"/>
                    <a:gd name="T3" fmla="*/ 6 h 20"/>
                    <a:gd name="T4" fmla="*/ 0 w 24"/>
                    <a:gd name="T5" fmla="*/ 8 h 20"/>
                    <a:gd name="T6" fmla="*/ 8 w 24"/>
                    <a:gd name="T7" fmla="*/ 19 h 20"/>
                    <a:gd name="T8" fmla="*/ 8 w 24"/>
                    <a:gd name="T9" fmla="*/ 19 h 20"/>
                    <a:gd name="T10" fmla="*/ 8 w 24"/>
                    <a:gd name="T11" fmla="*/ 19 h 20"/>
                    <a:gd name="T12" fmla="*/ 12 w 24"/>
                    <a:gd name="T13" fmla="*/ 20 h 20"/>
                    <a:gd name="T14" fmla="*/ 22 w 24"/>
                    <a:gd name="T15" fmla="*/ 14 h 20"/>
                    <a:gd name="T16" fmla="*/ 15 w 24"/>
                    <a:gd name="T17" fmla="*/ 1 h 20"/>
                    <a:gd name="T18" fmla="*/ 10 w 24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0">
                      <a:moveTo>
                        <a:pt x="10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10" y="14"/>
                        <a:pt x="14" y="18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7" y="20"/>
                        <a:pt x="21" y="18"/>
                        <a:pt x="22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8" name="Freeform 347"/>
                <p:cNvSpPr/>
                <p:nvPr/>
              </p:nvSpPr>
              <p:spPr bwMode="auto">
                <a:xfrm>
                  <a:off x="4292" y="2336"/>
                  <a:ext cx="26" cy="15"/>
                </a:xfrm>
                <a:custGeom>
                  <a:avLst/>
                  <a:gdLst>
                    <a:gd name="T0" fmla="*/ 10 w 24"/>
                    <a:gd name="T1" fmla="*/ 0 h 14"/>
                    <a:gd name="T2" fmla="*/ 1 w 24"/>
                    <a:gd name="T3" fmla="*/ 6 h 14"/>
                    <a:gd name="T4" fmla="*/ 0 w 24"/>
                    <a:gd name="T5" fmla="*/ 8 h 14"/>
                    <a:gd name="T6" fmla="*/ 22 w 24"/>
                    <a:gd name="T7" fmla="*/ 14 h 14"/>
                    <a:gd name="T8" fmla="*/ 15 w 24"/>
                    <a:gd name="T9" fmla="*/ 1 h 14"/>
                    <a:gd name="T10" fmla="*/ 10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0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0" y="7"/>
                        <a:pt x="0" y="7"/>
                        <a:pt x="0" y="8"/>
                      </a:cubicBezTo>
                      <a:cubicBezTo>
                        <a:pt x="8" y="10"/>
                        <a:pt x="16" y="12"/>
                        <a:pt x="22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9" name="Freeform 348"/>
                <p:cNvSpPr/>
                <p:nvPr/>
              </p:nvSpPr>
              <p:spPr bwMode="auto">
                <a:xfrm>
                  <a:off x="4343" y="2356"/>
                  <a:ext cx="28" cy="22"/>
                </a:xfrm>
                <a:custGeom>
                  <a:avLst/>
                  <a:gdLst>
                    <a:gd name="T0" fmla="*/ 12 w 25"/>
                    <a:gd name="T1" fmla="*/ 0 h 20"/>
                    <a:gd name="T2" fmla="*/ 2 w 25"/>
                    <a:gd name="T3" fmla="*/ 6 h 20"/>
                    <a:gd name="T4" fmla="*/ 9 w 25"/>
                    <a:gd name="T5" fmla="*/ 20 h 20"/>
                    <a:gd name="T6" fmla="*/ 14 w 25"/>
                    <a:gd name="T7" fmla="*/ 20 h 20"/>
                    <a:gd name="T8" fmla="*/ 23 w 25"/>
                    <a:gd name="T9" fmla="*/ 14 h 20"/>
                    <a:gd name="T10" fmla="*/ 16 w 25"/>
                    <a:gd name="T11" fmla="*/ 1 h 20"/>
                    <a:gd name="T12" fmla="*/ 12 w 25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0">
                      <a:moveTo>
                        <a:pt x="12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7"/>
                        <a:pt x="9" y="20"/>
                      </a:cubicBezTo>
                      <a:cubicBezTo>
                        <a:pt x="11" y="20"/>
                        <a:pt x="12" y="20"/>
                        <a:pt x="14" y="20"/>
                      </a:cubicBezTo>
                      <a:cubicBezTo>
                        <a:pt x="18" y="20"/>
                        <a:pt x="22" y="18"/>
                        <a:pt x="23" y="14"/>
                      </a:cubicBezTo>
                      <a:cubicBezTo>
                        <a:pt x="25" y="9"/>
                        <a:pt x="22" y="3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0" name="Freeform 349"/>
                <p:cNvSpPr/>
                <p:nvPr/>
              </p:nvSpPr>
              <p:spPr bwMode="auto">
                <a:xfrm>
                  <a:off x="4359" y="2314"/>
                  <a:ext cx="18" cy="23"/>
                </a:xfrm>
                <a:custGeom>
                  <a:avLst/>
                  <a:gdLst>
                    <a:gd name="T0" fmla="*/ 12 w 17"/>
                    <a:gd name="T1" fmla="*/ 0 h 21"/>
                    <a:gd name="T2" fmla="*/ 2 w 17"/>
                    <a:gd name="T3" fmla="*/ 7 h 21"/>
                    <a:gd name="T4" fmla="*/ 9 w 17"/>
                    <a:gd name="T5" fmla="*/ 20 h 21"/>
                    <a:gd name="T6" fmla="*/ 14 w 17"/>
                    <a:gd name="T7" fmla="*/ 21 h 21"/>
                    <a:gd name="T8" fmla="*/ 17 w 17"/>
                    <a:gd name="T9" fmla="*/ 20 h 21"/>
                    <a:gd name="T10" fmla="*/ 16 w 17"/>
                    <a:gd name="T11" fmla="*/ 1 h 21"/>
                    <a:gd name="T12" fmla="*/ 12 w 17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5" y="21"/>
                        <a:pt x="16" y="21"/>
                        <a:pt x="17" y="20"/>
                      </a:cubicBezTo>
                      <a:cubicBezTo>
                        <a:pt x="17" y="15"/>
                        <a:pt x="16" y="8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1" name="Freeform 350"/>
                <p:cNvSpPr>
                  <a:spLocks noEditPoints="1"/>
                </p:cNvSpPr>
                <p:nvPr/>
              </p:nvSpPr>
              <p:spPr bwMode="auto">
                <a:xfrm>
                  <a:off x="4399" y="2353"/>
                  <a:ext cx="25" cy="23"/>
                </a:xfrm>
                <a:custGeom>
                  <a:avLst/>
                  <a:gdLst>
                    <a:gd name="T0" fmla="*/ 0 w 23"/>
                    <a:gd name="T1" fmla="*/ 9 h 21"/>
                    <a:gd name="T2" fmla="*/ 8 w 23"/>
                    <a:gd name="T3" fmla="*/ 20 h 21"/>
                    <a:gd name="T4" fmla="*/ 12 w 23"/>
                    <a:gd name="T5" fmla="*/ 21 h 21"/>
                    <a:gd name="T6" fmla="*/ 22 w 23"/>
                    <a:gd name="T7" fmla="*/ 14 h 21"/>
                    <a:gd name="T8" fmla="*/ 23 w 23"/>
                    <a:gd name="T9" fmla="*/ 11 h 21"/>
                    <a:gd name="T10" fmla="*/ 21 w 23"/>
                    <a:gd name="T11" fmla="*/ 11 h 21"/>
                    <a:gd name="T12" fmla="*/ 0 w 23"/>
                    <a:gd name="T13" fmla="*/ 9 h 21"/>
                    <a:gd name="T14" fmla="*/ 9 w 23"/>
                    <a:gd name="T15" fmla="*/ 0 h 21"/>
                    <a:gd name="T16" fmla="*/ 1 w 23"/>
                    <a:gd name="T17" fmla="*/ 6 h 21"/>
                    <a:gd name="T18" fmla="*/ 9 w 23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1">
                      <a:moveTo>
                        <a:pt x="0" y="9"/>
                      </a:moveTo>
                      <a:cubicBezTo>
                        <a:pt x="0" y="14"/>
                        <a:pt x="3" y="18"/>
                        <a:pt x="8" y="20"/>
                      </a:cubicBezTo>
                      <a:cubicBezTo>
                        <a:pt x="9" y="20"/>
                        <a:pt x="11" y="21"/>
                        <a:pt x="12" y="21"/>
                      </a:cubicBezTo>
                      <a:cubicBezTo>
                        <a:pt x="17" y="21"/>
                        <a:pt x="21" y="18"/>
                        <a:pt x="22" y="14"/>
                      </a:cubicBezTo>
                      <a:cubicBezTo>
                        <a:pt x="23" y="13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11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5"/>
                        <a:pt x="5" y="3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2" name="Freeform 351"/>
                <p:cNvSpPr/>
                <p:nvPr/>
              </p:nvSpPr>
              <p:spPr bwMode="auto">
                <a:xfrm>
                  <a:off x="4376" y="2261"/>
                  <a:ext cx="6" cy="2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3" y="1"/>
                        <a:pt x="3" y="1"/>
                      </a:cubicBezTo>
                      <a:cubicBezTo>
                        <a:pt x="1" y="4"/>
                        <a:pt x="0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3" name="Freeform 352"/>
                <p:cNvSpPr/>
                <p:nvPr/>
              </p:nvSpPr>
              <p:spPr bwMode="auto">
                <a:xfrm>
                  <a:off x="4370" y="2403"/>
                  <a:ext cx="11" cy="21"/>
                </a:xfrm>
                <a:custGeom>
                  <a:avLst/>
                  <a:gdLst>
                    <a:gd name="T0" fmla="*/ 8 w 10"/>
                    <a:gd name="T1" fmla="*/ 0 h 19"/>
                    <a:gd name="T2" fmla="*/ 2 w 10"/>
                    <a:gd name="T3" fmla="*/ 6 h 19"/>
                    <a:gd name="T4" fmla="*/ 9 w 10"/>
                    <a:gd name="T5" fmla="*/ 19 h 19"/>
                    <a:gd name="T6" fmla="*/ 10 w 10"/>
                    <a:gd name="T7" fmla="*/ 19 h 19"/>
                    <a:gd name="T8" fmla="*/ 8 w 10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9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9" y="19"/>
                        <a:pt x="10" y="19"/>
                        <a:pt x="10" y="19"/>
                      </a:cubicBezTo>
                      <a:cubicBezTo>
                        <a:pt x="9" y="13"/>
                        <a:pt x="9" y="6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4" name="Freeform 353"/>
                <p:cNvSpPr/>
                <p:nvPr/>
              </p:nvSpPr>
              <p:spPr bwMode="auto">
                <a:xfrm>
                  <a:off x="4341" y="2281"/>
                  <a:ext cx="21" cy="22"/>
                </a:xfrm>
                <a:custGeom>
                  <a:avLst/>
                  <a:gdLst>
                    <a:gd name="T0" fmla="*/ 12 w 19"/>
                    <a:gd name="T1" fmla="*/ 0 h 20"/>
                    <a:gd name="T2" fmla="*/ 2 w 19"/>
                    <a:gd name="T3" fmla="*/ 6 h 20"/>
                    <a:gd name="T4" fmla="*/ 9 w 19"/>
                    <a:gd name="T5" fmla="*/ 20 h 20"/>
                    <a:gd name="T6" fmla="*/ 13 w 19"/>
                    <a:gd name="T7" fmla="*/ 20 h 20"/>
                    <a:gd name="T8" fmla="*/ 19 w 19"/>
                    <a:gd name="T9" fmla="*/ 19 h 20"/>
                    <a:gd name="T10" fmla="*/ 16 w 19"/>
                    <a:gd name="T11" fmla="*/ 1 h 20"/>
                    <a:gd name="T12" fmla="*/ 12 w 19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0">
                      <a:moveTo>
                        <a:pt x="12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7"/>
                        <a:pt x="9" y="20"/>
                      </a:cubicBezTo>
                      <a:cubicBezTo>
                        <a:pt x="10" y="20"/>
                        <a:pt x="12" y="20"/>
                        <a:pt x="13" y="20"/>
                      </a:cubicBezTo>
                      <a:cubicBezTo>
                        <a:pt x="16" y="20"/>
                        <a:pt x="17" y="20"/>
                        <a:pt x="19" y="19"/>
                      </a:cubicBezTo>
                      <a:cubicBezTo>
                        <a:pt x="18" y="14"/>
                        <a:pt x="17" y="8"/>
                        <a:pt x="16" y="1"/>
                      </a:cubicBezTo>
                      <a:cubicBezTo>
                        <a:pt x="14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5" name="Freeform 354"/>
                <p:cNvSpPr/>
                <p:nvPr/>
              </p:nvSpPr>
              <p:spPr bwMode="auto">
                <a:xfrm>
                  <a:off x="4128" y="2224"/>
                  <a:ext cx="72" cy="160"/>
                </a:xfrm>
                <a:custGeom>
                  <a:avLst/>
                  <a:gdLst>
                    <a:gd name="T0" fmla="*/ 26 w 66"/>
                    <a:gd name="T1" fmla="*/ 0 h 146"/>
                    <a:gd name="T2" fmla="*/ 16 w 66"/>
                    <a:gd name="T3" fmla="*/ 53 h 146"/>
                    <a:gd name="T4" fmla="*/ 2 w 66"/>
                    <a:gd name="T5" fmla="*/ 97 h 146"/>
                    <a:gd name="T6" fmla="*/ 27 w 66"/>
                    <a:gd name="T7" fmla="*/ 146 h 146"/>
                    <a:gd name="T8" fmla="*/ 28 w 66"/>
                    <a:gd name="T9" fmla="*/ 146 h 146"/>
                    <a:gd name="T10" fmla="*/ 40 w 66"/>
                    <a:gd name="T11" fmla="*/ 93 h 146"/>
                    <a:gd name="T12" fmla="*/ 58 w 66"/>
                    <a:gd name="T13" fmla="*/ 45 h 146"/>
                    <a:gd name="T14" fmla="*/ 29 w 66"/>
                    <a:gd name="T15" fmla="*/ 0 h 146"/>
                    <a:gd name="T16" fmla="*/ 26 w 66"/>
                    <a:gd name="T17" fmla="*/ 0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6" h="146">
                      <a:moveTo>
                        <a:pt x="26" y="0"/>
                      </a:moveTo>
                      <a:cubicBezTo>
                        <a:pt x="13" y="0"/>
                        <a:pt x="15" y="39"/>
                        <a:pt x="16" y="53"/>
                      </a:cubicBezTo>
                      <a:cubicBezTo>
                        <a:pt x="16" y="69"/>
                        <a:pt x="5" y="74"/>
                        <a:pt x="2" y="97"/>
                      </a:cubicBezTo>
                      <a:cubicBezTo>
                        <a:pt x="0" y="121"/>
                        <a:pt x="27" y="146"/>
                        <a:pt x="27" y="146"/>
                      </a:cubicBezTo>
                      <a:cubicBezTo>
                        <a:pt x="27" y="146"/>
                        <a:pt x="28" y="146"/>
                        <a:pt x="28" y="146"/>
                      </a:cubicBezTo>
                      <a:cubicBezTo>
                        <a:pt x="41" y="146"/>
                        <a:pt x="45" y="112"/>
                        <a:pt x="40" y="93"/>
                      </a:cubicBezTo>
                      <a:cubicBezTo>
                        <a:pt x="36" y="73"/>
                        <a:pt x="50" y="66"/>
                        <a:pt x="58" y="45"/>
                      </a:cubicBezTo>
                      <a:cubicBezTo>
                        <a:pt x="66" y="23"/>
                        <a:pt x="45" y="6"/>
                        <a:pt x="29" y="0"/>
                      </a:cubicBezTo>
                      <a:cubicBezTo>
                        <a:pt x="28" y="0"/>
                        <a:pt x="27" y="0"/>
                        <a:pt x="2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6" name="Freeform 355"/>
                <p:cNvSpPr/>
                <p:nvPr/>
              </p:nvSpPr>
              <p:spPr bwMode="auto">
                <a:xfrm>
                  <a:off x="4145" y="2455"/>
                  <a:ext cx="159" cy="91"/>
                </a:xfrm>
                <a:custGeom>
                  <a:avLst/>
                  <a:gdLst>
                    <a:gd name="T0" fmla="*/ 19 w 145"/>
                    <a:gd name="T1" fmla="*/ 0 h 83"/>
                    <a:gd name="T2" fmla="*/ 14 w 145"/>
                    <a:gd name="T3" fmla="*/ 1 h 83"/>
                    <a:gd name="T4" fmla="*/ 29 w 145"/>
                    <a:gd name="T5" fmla="*/ 43 h 83"/>
                    <a:gd name="T6" fmla="*/ 79 w 145"/>
                    <a:gd name="T7" fmla="*/ 71 h 83"/>
                    <a:gd name="T8" fmla="*/ 111 w 145"/>
                    <a:gd name="T9" fmla="*/ 83 h 83"/>
                    <a:gd name="T10" fmla="*/ 127 w 145"/>
                    <a:gd name="T11" fmla="*/ 74 h 83"/>
                    <a:gd name="T12" fmla="*/ 125 w 145"/>
                    <a:gd name="T13" fmla="*/ 39 h 83"/>
                    <a:gd name="T14" fmla="*/ 117 w 145"/>
                    <a:gd name="T15" fmla="*/ 39 h 83"/>
                    <a:gd name="T16" fmla="*/ 98 w 145"/>
                    <a:gd name="T17" fmla="*/ 41 h 83"/>
                    <a:gd name="T18" fmla="*/ 79 w 145"/>
                    <a:gd name="T19" fmla="*/ 42 h 83"/>
                    <a:gd name="T20" fmla="*/ 56 w 145"/>
                    <a:gd name="T21" fmla="*/ 35 h 83"/>
                    <a:gd name="T22" fmla="*/ 19 w 145"/>
                    <a:gd name="T2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5" h="83">
                      <a:moveTo>
                        <a:pt x="19" y="0"/>
                      </a:moveTo>
                      <a:cubicBezTo>
                        <a:pt x="17" y="0"/>
                        <a:pt x="16" y="1"/>
                        <a:pt x="14" y="1"/>
                      </a:cubicBezTo>
                      <a:cubicBezTo>
                        <a:pt x="14" y="1"/>
                        <a:pt x="0" y="23"/>
                        <a:pt x="29" y="43"/>
                      </a:cubicBezTo>
                      <a:cubicBezTo>
                        <a:pt x="58" y="63"/>
                        <a:pt x="59" y="61"/>
                        <a:pt x="79" y="71"/>
                      </a:cubicBezTo>
                      <a:cubicBezTo>
                        <a:pt x="91" y="78"/>
                        <a:pt x="102" y="83"/>
                        <a:pt x="111" y="83"/>
                      </a:cubicBezTo>
                      <a:cubicBezTo>
                        <a:pt x="117" y="83"/>
                        <a:pt x="122" y="81"/>
                        <a:pt x="127" y="74"/>
                      </a:cubicBezTo>
                      <a:cubicBezTo>
                        <a:pt x="140" y="57"/>
                        <a:pt x="145" y="44"/>
                        <a:pt x="125" y="39"/>
                      </a:cubicBezTo>
                      <a:cubicBezTo>
                        <a:pt x="122" y="39"/>
                        <a:pt x="120" y="39"/>
                        <a:pt x="117" y="39"/>
                      </a:cubicBezTo>
                      <a:cubicBezTo>
                        <a:pt x="111" y="39"/>
                        <a:pt x="105" y="40"/>
                        <a:pt x="98" y="41"/>
                      </a:cubicBezTo>
                      <a:cubicBezTo>
                        <a:pt x="92" y="41"/>
                        <a:pt x="85" y="42"/>
                        <a:pt x="79" y="42"/>
                      </a:cubicBezTo>
                      <a:cubicBezTo>
                        <a:pt x="70" y="42"/>
                        <a:pt x="63" y="41"/>
                        <a:pt x="56" y="35"/>
                      </a:cubicBezTo>
                      <a:cubicBezTo>
                        <a:pt x="40" y="21"/>
                        <a:pt x="33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7" name="Freeform 356"/>
                <p:cNvSpPr/>
                <p:nvPr/>
              </p:nvSpPr>
              <p:spPr bwMode="auto">
                <a:xfrm>
                  <a:off x="4362" y="2475"/>
                  <a:ext cx="127" cy="98"/>
                </a:xfrm>
                <a:custGeom>
                  <a:avLst/>
                  <a:gdLst>
                    <a:gd name="T0" fmla="*/ 100 w 116"/>
                    <a:gd name="T1" fmla="*/ 0 h 89"/>
                    <a:gd name="T2" fmla="*/ 64 w 116"/>
                    <a:gd name="T3" fmla="*/ 38 h 89"/>
                    <a:gd name="T4" fmla="*/ 46 w 116"/>
                    <a:gd name="T5" fmla="*/ 64 h 89"/>
                    <a:gd name="T6" fmla="*/ 39 w 116"/>
                    <a:gd name="T7" fmla="*/ 62 h 89"/>
                    <a:gd name="T8" fmla="*/ 8 w 116"/>
                    <a:gd name="T9" fmla="*/ 46 h 89"/>
                    <a:gd name="T10" fmla="*/ 0 w 116"/>
                    <a:gd name="T11" fmla="*/ 54 h 89"/>
                    <a:gd name="T12" fmla="*/ 17 w 116"/>
                    <a:gd name="T13" fmla="*/ 89 h 89"/>
                    <a:gd name="T14" fmla="*/ 20 w 116"/>
                    <a:gd name="T15" fmla="*/ 89 h 89"/>
                    <a:gd name="T16" fmla="*/ 92 w 116"/>
                    <a:gd name="T17" fmla="*/ 61 h 89"/>
                    <a:gd name="T18" fmla="*/ 102 w 116"/>
                    <a:gd name="T19" fmla="*/ 0 h 89"/>
                    <a:gd name="T20" fmla="*/ 100 w 116"/>
                    <a:gd name="T21" fmla="*/ 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6" h="89">
                      <a:moveTo>
                        <a:pt x="100" y="0"/>
                      </a:moveTo>
                      <a:cubicBezTo>
                        <a:pt x="86" y="0"/>
                        <a:pt x="69" y="23"/>
                        <a:pt x="64" y="38"/>
                      </a:cubicBezTo>
                      <a:cubicBezTo>
                        <a:pt x="59" y="51"/>
                        <a:pt x="56" y="64"/>
                        <a:pt x="46" y="64"/>
                      </a:cubicBezTo>
                      <a:cubicBezTo>
                        <a:pt x="44" y="64"/>
                        <a:pt x="42" y="63"/>
                        <a:pt x="39" y="62"/>
                      </a:cubicBezTo>
                      <a:cubicBezTo>
                        <a:pt x="28" y="58"/>
                        <a:pt x="16" y="46"/>
                        <a:pt x="8" y="46"/>
                      </a:cubicBezTo>
                      <a:cubicBezTo>
                        <a:pt x="5" y="46"/>
                        <a:pt x="2" y="48"/>
                        <a:pt x="0" y="54"/>
                      </a:cubicBezTo>
                      <a:cubicBezTo>
                        <a:pt x="0" y="54"/>
                        <a:pt x="2" y="89"/>
                        <a:pt x="17" y="89"/>
                      </a:cubicBezTo>
                      <a:cubicBezTo>
                        <a:pt x="18" y="89"/>
                        <a:pt x="19" y="89"/>
                        <a:pt x="20" y="89"/>
                      </a:cubicBezTo>
                      <a:cubicBezTo>
                        <a:pt x="38" y="83"/>
                        <a:pt x="81" y="81"/>
                        <a:pt x="92" y="61"/>
                      </a:cubicBezTo>
                      <a:cubicBezTo>
                        <a:pt x="102" y="40"/>
                        <a:pt x="116" y="3"/>
                        <a:pt x="102" y="0"/>
                      </a:cubicBezTo>
                      <a:cubicBezTo>
                        <a:pt x="101" y="0"/>
                        <a:pt x="101" y="0"/>
                        <a:pt x="10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8" name="Freeform 357"/>
                <p:cNvSpPr/>
                <p:nvPr/>
              </p:nvSpPr>
              <p:spPr bwMode="auto">
                <a:xfrm>
                  <a:off x="4495" y="2254"/>
                  <a:ext cx="92" cy="114"/>
                </a:xfrm>
                <a:custGeom>
                  <a:avLst/>
                  <a:gdLst>
                    <a:gd name="T0" fmla="*/ 24 w 84"/>
                    <a:gd name="T1" fmla="*/ 0 h 104"/>
                    <a:gd name="T2" fmla="*/ 0 w 84"/>
                    <a:gd name="T3" fmla="*/ 5 h 104"/>
                    <a:gd name="T4" fmla="*/ 29 w 84"/>
                    <a:gd name="T5" fmla="*/ 58 h 104"/>
                    <a:gd name="T6" fmla="*/ 33 w 84"/>
                    <a:gd name="T7" fmla="*/ 103 h 104"/>
                    <a:gd name="T8" fmla="*/ 40 w 84"/>
                    <a:gd name="T9" fmla="*/ 104 h 104"/>
                    <a:gd name="T10" fmla="*/ 79 w 84"/>
                    <a:gd name="T11" fmla="*/ 62 h 104"/>
                    <a:gd name="T12" fmla="*/ 53 w 84"/>
                    <a:gd name="T13" fmla="*/ 9 h 104"/>
                    <a:gd name="T14" fmla="*/ 24 w 84"/>
                    <a:gd name="T15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4" h="104">
                      <a:moveTo>
                        <a:pt x="24" y="0"/>
                      </a:moveTo>
                      <a:cubicBezTo>
                        <a:pt x="10" y="0"/>
                        <a:pt x="0" y="5"/>
                        <a:pt x="0" y="5"/>
                      </a:cubicBezTo>
                      <a:cubicBezTo>
                        <a:pt x="16" y="11"/>
                        <a:pt x="33" y="39"/>
                        <a:pt x="29" y="58"/>
                      </a:cubicBezTo>
                      <a:cubicBezTo>
                        <a:pt x="24" y="78"/>
                        <a:pt x="15" y="96"/>
                        <a:pt x="33" y="103"/>
                      </a:cubicBezTo>
                      <a:cubicBezTo>
                        <a:pt x="36" y="104"/>
                        <a:pt x="38" y="104"/>
                        <a:pt x="40" y="104"/>
                      </a:cubicBezTo>
                      <a:cubicBezTo>
                        <a:pt x="57" y="104"/>
                        <a:pt x="74" y="82"/>
                        <a:pt x="79" y="62"/>
                      </a:cubicBezTo>
                      <a:cubicBezTo>
                        <a:pt x="84" y="39"/>
                        <a:pt x="77" y="27"/>
                        <a:pt x="53" y="9"/>
                      </a:cubicBezTo>
                      <a:cubicBezTo>
                        <a:pt x="43" y="2"/>
                        <a:pt x="33" y="0"/>
                        <a:pt x="2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9" name="Freeform 358"/>
                <p:cNvSpPr/>
                <p:nvPr/>
              </p:nvSpPr>
              <p:spPr bwMode="auto">
                <a:xfrm>
                  <a:off x="4304" y="2123"/>
                  <a:ext cx="131" cy="74"/>
                </a:xfrm>
                <a:custGeom>
                  <a:avLst/>
                  <a:gdLst>
                    <a:gd name="T0" fmla="*/ 50 w 120"/>
                    <a:gd name="T1" fmla="*/ 0 h 67"/>
                    <a:gd name="T2" fmla="*/ 30 w 120"/>
                    <a:gd name="T3" fmla="*/ 3 h 67"/>
                    <a:gd name="T4" fmla="*/ 0 w 120"/>
                    <a:gd name="T5" fmla="*/ 50 h 67"/>
                    <a:gd name="T6" fmla="*/ 11 w 120"/>
                    <a:gd name="T7" fmla="*/ 60 h 67"/>
                    <a:gd name="T8" fmla="*/ 55 w 120"/>
                    <a:gd name="T9" fmla="*/ 49 h 67"/>
                    <a:gd name="T10" fmla="*/ 61 w 120"/>
                    <a:gd name="T11" fmla="*/ 49 h 67"/>
                    <a:gd name="T12" fmla="*/ 101 w 120"/>
                    <a:gd name="T13" fmla="*/ 66 h 67"/>
                    <a:gd name="T14" fmla="*/ 104 w 120"/>
                    <a:gd name="T15" fmla="*/ 67 h 67"/>
                    <a:gd name="T16" fmla="*/ 99 w 120"/>
                    <a:gd name="T17" fmla="*/ 23 h 67"/>
                    <a:gd name="T18" fmla="*/ 50 w 120"/>
                    <a:gd name="T19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0" h="67">
                      <a:moveTo>
                        <a:pt x="50" y="0"/>
                      </a:moveTo>
                      <a:cubicBezTo>
                        <a:pt x="44" y="0"/>
                        <a:pt x="37" y="1"/>
                        <a:pt x="30" y="3"/>
                      </a:cubicBezTo>
                      <a:cubicBezTo>
                        <a:pt x="0" y="10"/>
                        <a:pt x="0" y="50"/>
                        <a:pt x="0" y="50"/>
                      </a:cubicBezTo>
                      <a:cubicBezTo>
                        <a:pt x="0" y="58"/>
                        <a:pt x="5" y="60"/>
                        <a:pt x="11" y="60"/>
                      </a:cubicBezTo>
                      <a:cubicBezTo>
                        <a:pt x="22" y="60"/>
                        <a:pt x="40" y="52"/>
                        <a:pt x="55" y="49"/>
                      </a:cubicBezTo>
                      <a:cubicBezTo>
                        <a:pt x="57" y="49"/>
                        <a:pt x="60" y="49"/>
                        <a:pt x="61" y="49"/>
                      </a:cubicBezTo>
                      <a:cubicBezTo>
                        <a:pt x="79" y="49"/>
                        <a:pt x="83" y="62"/>
                        <a:pt x="101" y="66"/>
                      </a:cubicBezTo>
                      <a:cubicBezTo>
                        <a:pt x="102" y="66"/>
                        <a:pt x="103" y="67"/>
                        <a:pt x="104" y="67"/>
                      </a:cubicBezTo>
                      <a:cubicBezTo>
                        <a:pt x="120" y="67"/>
                        <a:pt x="115" y="40"/>
                        <a:pt x="99" y="23"/>
                      </a:cubicBezTo>
                      <a:cubicBezTo>
                        <a:pt x="85" y="8"/>
                        <a:pt x="70" y="0"/>
                        <a:pt x="5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0" name="Freeform 359"/>
                <p:cNvSpPr/>
                <p:nvPr/>
              </p:nvSpPr>
              <p:spPr bwMode="auto">
                <a:xfrm>
                  <a:off x="5731" y="2611"/>
                  <a:ext cx="222" cy="247"/>
                </a:xfrm>
                <a:custGeom>
                  <a:avLst/>
                  <a:gdLst>
                    <a:gd name="T0" fmla="*/ 42 w 202"/>
                    <a:gd name="T1" fmla="*/ 26 h 225"/>
                    <a:gd name="T2" fmla="*/ 9 w 202"/>
                    <a:gd name="T3" fmla="*/ 16 h 225"/>
                    <a:gd name="T4" fmla="*/ 0 w 202"/>
                    <a:gd name="T5" fmla="*/ 80 h 225"/>
                    <a:gd name="T6" fmla="*/ 161 w 202"/>
                    <a:gd name="T7" fmla="*/ 222 h 225"/>
                    <a:gd name="T8" fmla="*/ 202 w 202"/>
                    <a:gd name="T9" fmla="*/ 201 h 225"/>
                    <a:gd name="T10" fmla="*/ 177 w 202"/>
                    <a:gd name="T11" fmla="*/ 180 h 225"/>
                    <a:gd name="T12" fmla="*/ 175 w 202"/>
                    <a:gd name="T13" fmla="*/ 60 h 225"/>
                    <a:gd name="T14" fmla="*/ 123 w 202"/>
                    <a:gd name="T15" fmla="*/ 53 h 225"/>
                    <a:gd name="T16" fmla="*/ 42 w 202"/>
                    <a:gd name="T17" fmla="*/ 26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2" h="225">
                      <a:moveTo>
                        <a:pt x="42" y="26"/>
                      </a:moveTo>
                      <a:cubicBezTo>
                        <a:pt x="42" y="26"/>
                        <a:pt x="15" y="0"/>
                        <a:pt x="9" y="16"/>
                      </a:cubicBezTo>
                      <a:cubicBezTo>
                        <a:pt x="3" y="32"/>
                        <a:pt x="0" y="80"/>
                        <a:pt x="0" y="80"/>
                      </a:cubicBezTo>
                      <a:cubicBezTo>
                        <a:pt x="0" y="80"/>
                        <a:pt x="142" y="225"/>
                        <a:pt x="161" y="222"/>
                      </a:cubicBezTo>
                      <a:cubicBezTo>
                        <a:pt x="180" y="220"/>
                        <a:pt x="202" y="201"/>
                        <a:pt x="202" y="201"/>
                      </a:cubicBezTo>
                      <a:cubicBezTo>
                        <a:pt x="177" y="180"/>
                        <a:pt x="177" y="180"/>
                        <a:pt x="177" y="180"/>
                      </a:cubicBezTo>
                      <a:cubicBezTo>
                        <a:pt x="177" y="180"/>
                        <a:pt x="191" y="66"/>
                        <a:pt x="175" y="60"/>
                      </a:cubicBezTo>
                      <a:cubicBezTo>
                        <a:pt x="159" y="54"/>
                        <a:pt x="123" y="53"/>
                        <a:pt x="123" y="53"/>
                      </a:cubicBezTo>
                      <a:cubicBezTo>
                        <a:pt x="42" y="26"/>
                        <a:pt x="42" y="26"/>
                        <a:pt x="42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1" name="Freeform 360"/>
                <p:cNvSpPr/>
                <p:nvPr/>
              </p:nvSpPr>
              <p:spPr bwMode="auto">
                <a:xfrm>
                  <a:off x="5523" y="2514"/>
                  <a:ext cx="557" cy="524"/>
                </a:xfrm>
                <a:custGeom>
                  <a:avLst/>
                  <a:gdLst>
                    <a:gd name="T0" fmla="*/ 128 w 508"/>
                    <a:gd name="T1" fmla="*/ 271 h 478"/>
                    <a:gd name="T2" fmla="*/ 30 w 508"/>
                    <a:gd name="T3" fmla="*/ 180 h 478"/>
                    <a:gd name="T4" fmla="*/ 59 w 508"/>
                    <a:gd name="T5" fmla="*/ 102 h 478"/>
                    <a:gd name="T6" fmla="*/ 215 w 508"/>
                    <a:gd name="T7" fmla="*/ 160 h 478"/>
                    <a:gd name="T8" fmla="*/ 219 w 508"/>
                    <a:gd name="T9" fmla="*/ 125 h 478"/>
                    <a:gd name="T10" fmla="*/ 271 w 508"/>
                    <a:gd name="T11" fmla="*/ 1 h 478"/>
                    <a:gd name="T12" fmla="*/ 297 w 508"/>
                    <a:gd name="T13" fmla="*/ 185 h 478"/>
                    <a:gd name="T14" fmla="*/ 412 w 508"/>
                    <a:gd name="T15" fmla="*/ 121 h 478"/>
                    <a:gd name="T16" fmla="*/ 502 w 508"/>
                    <a:gd name="T17" fmla="*/ 215 h 478"/>
                    <a:gd name="T18" fmla="*/ 321 w 508"/>
                    <a:gd name="T19" fmla="*/ 267 h 478"/>
                    <a:gd name="T20" fmla="*/ 396 w 508"/>
                    <a:gd name="T21" fmla="*/ 328 h 478"/>
                    <a:gd name="T22" fmla="*/ 334 w 508"/>
                    <a:gd name="T23" fmla="*/ 446 h 478"/>
                    <a:gd name="T24" fmla="*/ 260 w 508"/>
                    <a:gd name="T25" fmla="*/ 433 h 478"/>
                    <a:gd name="T26" fmla="*/ 241 w 508"/>
                    <a:gd name="T27" fmla="*/ 328 h 478"/>
                    <a:gd name="T28" fmla="*/ 209 w 508"/>
                    <a:gd name="T29" fmla="*/ 420 h 478"/>
                    <a:gd name="T30" fmla="*/ 90 w 508"/>
                    <a:gd name="T31" fmla="*/ 379 h 478"/>
                    <a:gd name="T32" fmla="*/ 128 w 508"/>
                    <a:gd name="T33" fmla="*/ 271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8" h="478">
                      <a:moveTo>
                        <a:pt x="128" y="271"/>
                      </a:moveTo>
                      <a:cubicBezTo>
                        <a:pt x="128" y="271"/>
                        <a:pt x="0" y="269"/>
                        <a:pt x="30" y="180"/>
                      </a:cubicBezTo>
                      <a:cubicBezTo>
                        <a:pt x="30" y="180"/>
                        <a:pt x="4" y="121"/>
                        <a:pt x="59" y="102"/>
                      </a:cubicBezTo>
                      <a:cubicBezTo>
                        <a:pt x="115" y="83"/>
                        <a:pt x="194" y="143"/>
                        <a:pt x="215" y="160"/>
                      </a:cubicBezTo>
                      <a:cubicBezTo>
                        <a:pt x="236" y="177"/>
                        <a:pt x="225" y="133"/>
                        <a:pt x="219" y="125"/>
                      </a:cubicBezTo>
                      <a:cubicBezTo>
                        <a:pt x="213" y="117"/>
                        <a:pt x="186" y="0"/>
                        <a:pt x="271" y="1"/>
                      </a:cubicBezTo>
                      <a:cubicBezTo>
                        <a:pt x="356" y="2"/>
                        <a:pt x="372" y="57"/>
                        <a:pt x="297" y="185"/>
                      </a:cubicBezTo>
                      <a:cubicBezTo>
                        <a:pt x="297" y="185"/>
                        <a:pt x="367" y="119"/>
                        <a:pt x="412" y="121"/>
                      </a:cubicBezTo>
                      <a:cubicBezTo>
                        <a:pt x="458" y="123"/>
                        <a:pt x="508" y="144"/>
                        <a:pt x="502" y="215"/>
                      </a:cubicBezTo>
                      <a:cubicBezTo>
                        <a:pt x="497" y="287"/>
                        <a:pt x="321" y="267"/>
                        <a:pt x="321" y="267"/>
                      </a:cubicBezTo>
                      <a:cubicBezTo>
                        <a:pt x="321" y="267"/>
                        <a:pt x="377" y="306"/>
                        <a:pt x="396" y="328"/>
                      </a:cubicBezTo>
                      <a:cubicBezTo>
                        <a:pt x="415" y="351"/>
                        <a:pt x="404" y="414"/>
                        <a:pt x="334" y="446"/>
                      </a:cubicBezTo>
                      <a:cubicBezTo>
                        <a:pt x="264" y="478"/>
                        <a:pt x="267" y="454"/>
                        <a:pt x="260" y="433"/>
                      </a:cubicBezTo>
                      <a:cubicBezTo>
                        <a:pt x="252" y="412"/>
                        <a:pt x="246" y="321"/>
                        <a:pt x="241" y="328"/>
                      </a:cubicBezTo>
                      <a:cubicBezTo>
                        <a:pt x="235" y="335"/>
                        <a:pt x="249" y="396"/>
                        <a:pt x="209" y="420"/>
                      </a:cubicBezTo>
                      <a:cubicBezTo>
                        <a:pt x="170" y="445"/>
                        <a:pt x="123" y="416"/>
                        <a:pt x="90" y="379"/>
                      </a:cubicBezTo>
                      <a:cubicBezTo>
                        <a:pt x="58" y="343"/>
                        <a:pt x="74" y="294"/>
                        <a:pt x="128" y="27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2" name="Freeform 361"/>
                <p:cNvSpPr/>
                <p:nvPr/>
              </p:nvSpPr>
              <p:spPr bwMode="auto">
                <a:xfrm>
                  <a:off x="5729" y="2770"/>
                  <a:ext cx="59" cy="20"/>
                </a:xfrm>
                <a:custGeom>
                  <a:avLst/>
                  <a:gdLst>
                    <a:gd name="T0" fmla="*/ 0 w 54"/>
                    <a:gd name="T1" fmla="*/ 14 h 18"/>
                    <a:gd name="T2" fmla="*/ 45 w 54"/>
                    <a:gd name="T3" fmla="*/ 9 h 18"/>
                    <a:gd name="T4" fmla="*/ 0 w 54"/>
                    <a:gd name="T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18">
                      <a:moveTo>
                        <a:pt x="0" y="14"/>
                      </a:moveTo>
                      <a:cubicBezTo>
                        <a:pt x="0" y="14"/>
                        <a:pt x="54" y="0"/>
                        <a:pt x="45" y="9"/>
                      </a:cubicBezTo>
                      <a:cubicBezTo>
                        <a:pt x="35" y="18"/>
                        <a:pt x="0" y="14"/>
                        <a:pt x="0" y="14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3" name="Freeform 362"/>
                <p:cNvSpPr/>
                <p:nvPr/>
              </p:nvSpPr>
              <p:spPr bwMode="auto">
                <a:xfrm>
                  <a:off x="5783" y="2796"/>
                  <a:ext cx="15" cy="48"/>
                </a:xfrm>
                <a:custGeom>
                  <a:avLst/>
                  <a:gdLst>
                    <a:gd name="T0" fmla="*/ 5 w 14"/>
                    <a:gd name="T1" fmla="*/ 44 h 44"/>
                    <a:gd name="T2" fmla="*/ 7 w 14"/>
                    <a:gd name="T3" fmla="*/ 5 h 44"/>
                    <a:gd name="T4" fmla="*/ 5 w 14"/>
                    <a:gd name="T5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4">
                      <a:moveTo>
                        <a:pt x="5" y="44"/>
                      </a:moveTo>
                      <a:cubicBezTo>
                        <a:pt x="5" y="44"/>
                        <a:pt x="0" y="0"/>
                        <a:pt x="7" y="5"/>
                      </a:cubicBezTo>
                      <a:cubicBezTo>
                        <a:pt x="14" y="11"/>
                        <a:pt x="8" y="36"/>
                        <a:pt x="5" y="44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4" name="Freeform 363"/>
                <p:cNvSpPr/>
                <p:nvPr/>
              </p:nvSpPr>
              <p:spPr bwMode="auto">
                <a:xfrm>
                  <a:off x="5775" y="2713"/>
                  <a:ext cx="27" cy="26"/>
                </a:xfrm>
                <a:custGeom>
                  <a:avLst/>
                  <a:gdLst>
                    <a:gd name="T0" fmla="*/ 23 w 25"/>
                    <a:gd name="T1" fmla="*/ 15 h 23"/>
                    <a:gd name="T2" fmla="*/ 9 w 25"/>
                    <a:gd name="T3" fmla="*/ 21 h 23"/>
                    <a:gd name="T4" fmla="*/ 1 w 25"/>
                    <a:gd name="T5" fmla="*/ 7 h 23"/>
                    <a:gd name="T6" fmla="*/ 16 w 25"/>
                    <a:gd name="T7" fmla="*/ 2 h 23"/>
                    <a:gd name="T8" fmla="*/ 23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5"/>
                      </a:moveTo>
                      <a:cubicBezTo>
                        <a:pt x="21" y="20"/>
                        <a:pt x="15" y="23"/>
                        <a:pt x="9" y="21"/>
                      </a:cubicBezTo>
                      <a:cubicBezTo>
                        <a:pt x="3" y="18"/>
                        <a:pt x="0" y="12"/>
                        <a:pt x="1" y="7"/>
                      </a:cubicBezTo>
                      <a:cubicBezTo>
                        <a:pt x="3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5" name="Freeform 364"/>
                <p:cNvSpPr/>
                <p:nvPr/>
              </p:nvSpPr>
              <p:spPr bwMode="auto">
                <a:xfrm>
                  <a:off x="5752" y="2745"/>
                  <a:ext cx="29" cy="25"/>
                </a:xfrm>
                <a:custGeom>
                  <a:avLst/>
                  <a:gdLst>
                    <a:gd name="T0" fmla="*/ 24 w 26"/>
                    <a:gd name="T1" fmla="*/ 15 h 23"/>
                    <a:gd name="T2" fmla="*/ 10 w 26"/>
                    <a:gd name="T3" fmla="*/ 21 h 23"/>
                    <a:gd name="T4" fmla="*/ 2 w 26"/>
                    <a:gd name="T5" fmla="*/ 7 h 23"/>
                    <a:gd name="T6" fmla="*/ 17 w 26"/>
                    <a:gd name="T7" fmla="*/ 2 h 23"/>
                    <a:gd name="T8" fmla="*/ 24 w 26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5"/>
                      </a:moveTo>
                      <a:cubicBezTo>
                        <a:pt x="22" y="21"/>
                        <a:pt x="16" y="23"/>
                        <a:pt x="10" y="21"/>
                      </a:cubicBezTo>
                      <a:cubicBezTo>
                        <a:pt x="4" y="19"/>
                        <a:pt x="0" y="13"/>
                        <a:pt x="2" y="7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6" name="Freeform 365"/>
                <p:cNvSpPr/>
                <p:nvPr/>
              </p:nvSpPr>
              <p:spPr bwMode="auto">
                <a:xfrm>
                  <a:off x="5806" y="2765"/>
                  <a:ext cx="27" cy="25"/>
                </a:xfrm>
                <a:custGeom>
                  <a:avLst/>
                  <a:gdLst>
                    <a:gd name="T0" fmla="*/ 23 w 25"/>
                    <a:gd name="T1" fmla="*/ 15 h 23"/>
                    <a:gd name="T2" fmla="*/ 9 w 25"/>
                    <a:gd name="T3" fmla="*/ 21 h 23"/>
                    <a:gd name="T4" fmla="*/ 2 w 25"/>
                    <a:gd name="T5" fmla="*/ 7 h 23"/>
                    <a:gd name="T6" fmla="*/ 16 w 25"/>
                    <a:gd name="T7" fmla="*/ 2 h 23"/>
                    <a:gd name="T8" fmla="*/ 23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5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7" name="Freeform 366"/>
                <p:cNvSpPr/>
                <p:nvPr/>
              </p:nvSpPr>
              <p:spPr bwMode="auto">
                <a:xfrm>
                  <a:off x="5821" y="2723"/>
                  <a:ext cx="27" cy="26"/>
                </a:xfrm>
                <a:custGeom>
                  <a:avLst/>
                  <a:gdLst>
                    <a:gd name="T0" fmla="*/ 23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3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6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8" name="Freeform 367"/>
                <p:cNvSpPr/>
                <p:nvPr/>
              </p:nvSpPr>
              <p:spPr bwMode="auto">
                <a:xfrm>
                  <a:off x="5861" y="2762"/>
                  <a:ext cx="27" cy="25"/>
                </a:xfrm>
                <a:custGeom>
                  <a:avLst/>
                  <a:gdLst>
                    <a:gd name="T0" fmla="*/ 23 w 25"/>
                    <a:gd name="T1" fmla="*/ 16 h 23"/>
                    <a:gd name="T2" fmla="*/ 9 w 25"/>
                    <a:gd name="T3" fmla="*/ 21 h 23"/>
                    <a:gd name="T4" fmla="*/ 1 w 25"/>
                    <a:gd name="T5" fmla="*/ 8 h 23"/>
                    <a:gd name="T6" fmla="*/ 16 w 25"/>
                    <a:gd name="T7" fmla="*/ 2 h 23"/>
                    <a:gd name="T8" fmla="*/ 23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6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1" y="8"/>
                      </a:cubicBezTo>
                      <a:cubicBezTo>
                        <a:pt x="3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9" name="Freeform 368"/>
                <p:cNvSpPr/>
                <p:nvPr/>
              </p:nvSpPr>
              <p:spPr bwMode="auto">
                <a:xfrm>
                  <a:off x="5832" y="2811"/>
                  <a:ext cx="27" cy="25"/>
                </a:xfrm>
                <a:custGeom>
                  <a:avLst/>
                  <a:gdLst>
                    <a:gd name="T0" fmla="*/ 23 w 25"/>
                    <a:gd name="T1" fmla="*/ 16 h 23"/>
                    <a:gd name="T2" fmla="*/ 9 w 25"/>
                    <a:gd name="T3" fmla="*/ 21 h 23"/>
                    <a:gd name="T4" fmla="*/ 1 w 25"/>
                    <a:gd name="T5" fmla="*/ 8 h 23"/>
                    <a:gd name="T6" fmla="*/ 16 w 25"/>
                    <a:gd name="T7" fmla="*/ 2 h 23"/>
                    <a:gd name="T8" fmla="*/ 23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6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1" y="8"/>
                      </a:cubicBezTo>
                      <a:cubicBezTo>
                        <a:pt x="3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0" name="Freeform 369"/>
                <p:cNvSpPr/>
                <p:nvPr/>
              </p:nvSpPr>
              <p:spPr bwMode="auto">
                <a:xfrm>
                  <a:off x="5782" y="2802"/>
                  <a:ext cx="27" cy="25"/>
                </a:xfrm>
                <a:custGeom>
                  <a:avLst/>
                  <a:gdLst>
                    <a:gd name="T0" fmla="*/ 23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3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6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1" name="Freeform 370"/>
                <p:cNvSpPr/>
                <p:nvPr/>
              </p:nvSpPr>
              <p:spPr bwMode="auto">
                <a:xfrm>
                  <a:off x="5804" y="2690"/>
                  <a:ext cx="27" cy="26"/>
                </a:xfrm>
                <a:custGeom>
                  <a:avLst/>
                  <a:gdLst>
                    <a:gd name="T0" fmla="*/ 23 w 25"/>
                    <a:gd name="T1" fmla="*/ 15 h 23"/>
                    <a:gd name="T2" fmla="*/ 9 w 25"/>
                    <a:gd name="T3" fmla="*/ 21 h 23"/>
                    <a:gd name="T4" fmla="*/ 1 w 25"/>
                    <a:gd name="T5" fmla="*/ 7 h 23"/>
                    <a:gd name="T6" fmla="*/ 16 w 25"/>
                    <a:gd name="T7" fmla="*/ 2 h 23"/>
                    <a:gd name="T8" fmla="*/ 23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5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1" y="7"/>
                      </a:cubicBezTo>
                      <a:cubicBezTo>
                        <a:pt x="3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2" name="Freeform 371"/>
                <p:cNvSpPr>
                  <a:spLocks noEditPoints="1"/>
                </p:cNvSpPr>
                <p:nvPr/>
              </p:nvSpPr>
              <p:spPr bwMode="auto">
                <a:xfrm>
                  <a:off x="5704" y="2642"/>
                  <a:ext cx="256" cy="226"/>
                </a:xfrm>
                <a:custGeom>
                  <a:avLst/>
                  <a:gdLst>
                    <a:gd name="T0" fmla="*/ 102 w 234"/>
                    <a:gd name="T1" fmla="*/ 133 h 206"/>
                    <a:gd name="T2" fmla="*/ 104 w 234"/>
                    <a:gd name="T3" fmla="*/ 113 h 206"/>
                    <a:gd name="T4" fmla="*/ 116 w 234"/>
                    <a:gd name="T5" fmla="*/ 127 h 206"/>
                    <a:gd name="T6" fmla="*/ 97 w 234"/>
                    <a:gd name="T7" fmla="*/ 0 h 206"/>
                    <a:gd name="T8" fmla="*/ 81 w 234"/>
                    <a:gd name="T9" fmla="*/ 67 h 206"/>
                    <a:gd name="T10" fmla="*/ 16 w 234"/>
                    <a:gd name="T11" fmla="*/ 52 h 206"/>
                    <a:gd name="T12" fmla="*/ 66 w 234"/>
                    <a:gd name="T13" fmla="*/ 72 h 206"/>
                    <a:gd name="T14" fmla="*/ 81 w 234"/>
                    <a:gd name="T15" fmla="*/ 67 h 206"/>
                    <a:gd name="T16" fmla="*/ 78 w 234"/>
                    <a:gd name="T17" fmla="*/ 86 h 206"/>
                    <a:gd name="T18" fmla="*/ 74 w 234"/>
                    <a:gd name="T19" fmla="*/ 86 h 206"/>
                    <a:gd name="T20" fmla="*/ 46 w 234"/>
                    <a:gd name="T21" fmla="*/ 103 h 206"/>
                    <a:gd name="T22" fmla="*/ 56 w 234"/>
                    <a:gd name="T23" fmla="*/ 95 h 206"/>
                    <a:gd name="T24" fmla="*/ 68 w 234"/>
                    <a:gd name="T25" fmla="*/ 109 h 206"/>
                    <a:gd name="T26" fmla="*/ 35 w 234"/>
                    <a:gd name="T27" fmla="*/ 176 h 206"/>
                    <a:gd name="T28" fmla="*/ 92 w 234"/>
                    <a:gd name="T29" fmla="*/ 138 h 206"/>
                    <a:gd name="T30" fmla="*/ 130 w 234"/>
                    <a:gd name="T31" fmla="*/ 206 h 206"/>
                    <a:gd name="T32" fmla="*/ 127 w 234"/>
                    <a:gd name="T33" fmla="*/ 175 h 206"/>
                    <a:gd name="T34" fmla="*/ 118 w 234"/>
                    <a:gd name="T35" fmla="*/ 162 h 206"/>
                    <a:gd name="T36" fmla="*/ 127 w 234"/>
                    <a:gd name="T37" fmla="*/ 130 h 206"/>
                    <a:gd name="T38" fmla="*/ 168 w 234"/>
                    <a:gd name="T39" fmla="*/ 132 h 206"/>
                    <a:gd name="T40" fmla="*/ 183 w 234"/>
                    <a:gd name="T41" fmla="*/ 122 h 206"/>
                    <a:gd name="T42" fmla="*/ 166 w 234"/>
                    <a:gd name="T43" fmla="*/ 122 h 206"/>
                    <a:gd name="T44" fmla="*/ 156 w 234"/>
                    <a:gd name="T45" fmla="*/ 131 h 206"/>
                    <a:gd name="T46" fmla="*/ 144 w 234"/>
                    <a:gd name="T47" fmla="*/ 119 h 206"/>
                    <a:gd name="T48" fmla="*/ 144 w 234"/>
                    <a:gd name="T49" fmla="*/ 117 h 206"/>
                    <a:gd name="T50" fmla="*/ 206 w 234"/>
                    <a:gd name="T51" fmla="*/ 79 h 206"/>
                    <a:gd name="T52" fmla="*/ 125 w 234"/>
                    <a:gd name="T53" fmla="*/ 105 h 206"/>
                    <a:gd name="T54" fmla="*/ 120 w 234"/>
                    <a:gd name="T55" fmla="*/ 96 h 206"/>
                    <a:gd name="T56" fmla="*/ 109 w 234"/>
                    <a:gd name="T57" fmla="*/ 82 h 206"/>
                    <a:gd name="T58" fmla="*/ 123 w 234"/>
                    <a:gd name="T59" fmla="*/ 76 h 206"/>
                    <a:gd name="T60" fmla="*/ 121 w 234"/>
                    <a:gd name="T61" fmla="*/ 49 h 206"/>
                    <a:gd name="T62" fmla="*/ 110 w 234"/>
                    <a:gd name="T63" fmla="*/ 69 h 206"/>
                    <a:gd name="T64" fmla="*/ 104 w 234"/>
                    <a:gd name="T65" fmla="*/ 66 h 206"/>
                    <a:gd name="T66" fmla="*/ 92 w 234"/>
                    <a:gd name="T67" fmla="*/ 51 h 206"/>
                    <a:gd name="T68" fmla="*/ 106 w 234"/>
                    <a:gd name="T69" fmla="*/ 46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4" h="206">
                      <a:moveTo>
                        <a:pt x="106" y="134"/>
                      </a:moveTo>
                      <a:cubicBezTo>
                        <a:pt x="105" y="134"/>
                        <a:pt x="103" y="133"/>
                        <a:pt x="102" y="133"/>
                      </a:cubicBezTo>
                      <a:cubicBezTo>
                        <a:pt x="96" y="131"/>
                        <a:pt x="93" y="125"/>
                        <a:pt x="95" y="119"/>
                      </a:cubicBezTo>
                      <a:cubicBezTo>
                        <a:pt x="96" y="115"/>
                        <a:pt x="100" y="113"/>
                        <a:pt x="104" y="113"/>
                      </a:cubicBezTo>
                      <a:cubicBezTo>
                        <a:pt x="106" y="113"/>
                        <a:pt x="107" y="113"/>
                        <a:pt x="109" y="114"/>
                      </a:cubicBezTo>
                      <a:cubicBezTo>
                        <a:pt x="115" y="116"/>
                        <a:pt x="118" y="122"/>
                        <a:pt x="116" y="127"/>
                      </a:cubicBezTo>
                      <a:cubicBezTo>
                        <a:pt x="115" y="131"/>
                        <a:pt x="111" y="134"/>
                        <a:pt x="106" y="134"/>
                      </a:cubicBezTo>
                      <a:moveTo>
                        <a:pt x="97" y="0"/>
                      </a:moveTo>
                      <a:cubicBezTo>
                        <a:pt x="97" y="0"/>
                        <a:pt x="92" y="67"/>
                        <a:pt x="82" y="67"/>
                      </a:cubicBezTo>
                      <a:cubicBezTo>
                        <a:pt x="81" y="67"/>
                        <a:pt x="81" y="67"/>
                        <a:pt x="81" y="67"/>
                      </a:cubicBezTo>
                      <a:cubicBezTo>
                        <a:pt x="72" y="63"/>
                        <a:pt x="19" y="50"/>
                        <a:pt x="13" y="50"/>
                      </a:cubicBezTo>
                      <a:cubicBezTo>
                        <a:pt x="12" y="50"/>
                        <a:pt x="13" y="51"/>
                        <a:pt x="16" y="52"/>
                      </a:cubicBezTo>
                      <a:cubicBezTo>
                        <a:pt x="27" y="56"/>
                        <a:pt x="52" y="66"/>
                        <a:pt x="66" y="74"/>
                      </a:cubicBezTo>
                      <a:cubicBezTo>
                        <a:pt x="66" y="74"/>
                        <a:pt x="66" y="73"/>
                        <a:pt x="66" y="72"/>
                      </a:cubicBezTo>
                      <a:cubicBezTo>
                        <a:pt x="68" y="68"/>
                        <a:pt x="72" y="66"/>
                        <a:pt x="76" y="66"/>
                      </a:cubicBezTo>
                      <a:cubicBezTo>
                        <a:pt x="78" y="66"/>
                        <a:pt x="79" y="66"/>
                        <a:pt x="81" y="67"/>
                      </a:cubicBezTo>
                      <a:cubicBezTo>
                        <a:pt x="87" y="69"/>
                        <a:pt x="90" y="75"/>
                        <a:pt x="88" y="80"/>
                      </a:cubicBezTo>
                      <a:cubicBezTo>
                        <a:pt x="86" y="84"/>
                        <a:pt x="82" y="86"/>
                        <a:pt x="78" y="86"/>
                      </a:cubicBezTo>
                      <a:cubicBezTo>
                        <a:pt x="77" y="86"/>
                        <a:pt x="75" y="86"/>
                        <a:pt x="74" y="86"/>
                      </a:cubicBezTo>
                      <a:cubicBezTo>
                        <a:pt x="74" y="86"/>
                        <a:pt x="74" y="86"/>
                        <a:pt x="74" y="86"/>
                      </a:cubicBezTo>
                      <a:cubicBezTo>
                        <a:pt x="57" y="89"/>
                        <a:pt x="0" y="95"/>
                        <a:pt x="14" y="97"/>
                      </a:cubicBezTo>
                      <a:cubicBezTo>
                        <a:pt x="20" y="98"/>
                        <a:pt x="33" y="100"/>
                        <a:pt x="46" y="103"/>
                      </a:cubicBezTo>
                      <a:cubicBezTo>
                        <a:pt x="46" y="103"/>
                        <a:pt x="46" y="102"/>
                        <a:pt x="46" y="101"/>
                      </a:cubicBezTo>
                      <a:cubicBezTo>
                        <a:pt x="48" y="98"/>
                        <a:pt x="52" y="95"/>
                        <a:pt x="56" y="95"/>
                      </a:cubicBezTo>
                      <a:cubicBezTo>
                        <a:pt x="58" y="95"/>
                        <a:pt x="59" y="95"/>
                        <a:pt x="61" y="96"/>
                      </a:cubicBezTo>
                      <a:cubicBezTo>
                        <a:pt x="66" y="98"/>
                        <a:pt x="70" y="104"/>
                        <a:pt x="68" y="109"/>
                      </a:cubicBezTo>
                      <a:cubicBezTo>
                        <a:pt x="80" y="113"/>
                        <a:pt x="88" y="117"/>
                        <a:pt x="82" y="119"/>
                      </a:cubicBezTo>
                      <a:cubicBezTo>
                        <a:pt x="69" y="126"/>
                        <a:pt x="30" y="176"/>
                        <a:pt x="35" y="176"/>
                      </a:cubicBezTo>
                      <a:cubicBezTo>
                        <a:pt x="36" y="176"/>
                        <a:pt x="36" y="176"/>
                        <a:pt x="37" y="176"/>
                      </a:cubicBezTo>
                      <a:cubicBezTo>
                        <a:pt x="47" y="169"/>
                        <a:pt x="79" y="138"/>
                        <a:pt x="92" y="138"/>
                      </a:cubicBezTo>
                      <a:cubicBezTo>
                        <a:pt x="94" y="138"/>
                        <a:pt x="95" y="138"/>
                        <a:pt x="96" y="140"/>
                      </a:cubicBezTo>
                      <a:cubicBezTo>
                        <a:pt x="103" y="151"/>
                        <a:pt x="127" y="206"/>
                        <a:pt x="130" y="206"/>
                      </a:cubicBezTo>
                      <a:cubicBezTo>
                        <a:pt x="130" y="206"/>
                        <a:pt x="130" y="205"/>
                        <a:pt x="130" y="204"/>
                      </a:cubicBezTo>
                      <a:cubicBezTo>
                        <a:pt x="130" y="200"/>
                        <a:pt x="128" y="188"/>
                        <a:pt x="127" y="175"/>
                      </a:cubicBezTo>
                      <a:cubicBezTo>
                        <a:pt x="126" y="175"/>
                        <a:pt x="126" y="175"/>
                        <a:pt x="126" y="175"/>
                      </a:cubicBezTo>
                      <a:cubicBezTo>
                        <a:pt x="120" y="173"/>
                        <a:pt x="117" y="167"/>
                        <a:pt x="118" y="162"/>
                      </a:cubicBezTo>
                      <a:cubicBezTo>
                        <a:pt x="120" y="159"/>
                        <a:pt x="122" y="157"/>
                        <a:pt x="125" y="156"/>
                      </a:cubicBezTo>
                      <a:cubicBezTo>
                        <a:pt x="124" y="142"/>
                        <a:pt x="124" y="130"/>
                        <a:pt x="127" y="130"/>
                      </a:cubicBezTo>
                      <a:cubicBezTo>
                        <a:pt x="127" y="130"/>
                        <a:pt x="127" y="130"/>
                        <a:pt x="127" y="130"/>
                      </a:cubicBezTo>
                      <a:cubicBezTo>
                        <a:pt x="130" y="131"/>
                        <a:pt x="148" y="132"/>
                        <a:pt x="168" y="132"/>
                      </a:cubicBezTo>
                      <a:cubicBezTo>
                        <a:pt x="199" y="132"/>
                        <a:pt x="234" y="130"/>
                        <a:pt x="221" y="125"/>
                      </a:cubicBezTo>
                      <a:cubicBezTo>
                        <a:pt x="212" y="122"/>
                        <a:pt x="197" y="122"/>
                        <a:pt x="183" y="122"/>
                      </a:cubicBezTo>
                      <a:cubicBezTo>
                        <a:pt x="180" y="122"/>
                        <a:pt x="177" y="122"/>
                        <a:pt x="174" y="122"/>
                      </a:cubicBezTo>
                      <a:cubicBezTo>
                        <a:pt x="171" y="122"/>
                        <a:pt x="169" y="122"/>
                        <a:pt x="166" y="122"/>
                      </a:cubicBezTo>
                      <a:cubicBezTo>
                        <a:pt x="166" y="123"/>
                        <a:pt x="166" y="124"/>
                        <a:pt x="166" y="125"/>
                      </a:cubicBezTo>
                      <a:cubicBezTo>
                        <a:pt x="164" y="128"/>
                        <a:pt x="161" y="131"/>
                        <a:pt x="156" y="131"/>
                      </a:cubicBezTo>
                      <a:cubicBezTo>
                        <a:pt x="155" y="131"/>
                        <a:pt x="153" y="131"/>
                        <a:pt x="152" y="130"/>
                      </a:cubicBezTo>
                      <a:cubicBezTo>
                        <a:pt x="147" y="128"/>
                        <a:pt x="144" y="124"/>
                        <a:pt x="144" y="119"/>
                      </a:cubicBezTo>
                      <a:cubicBezTo>
                        <a:pt x="143" y="119"/>
                        <a:pt x="143" y="118"/>
                        <a:pt x="144" y="117"/>
                      </a:cubicBezTo>
                      <a:cubicBezTo>
                        <a:pt x="144" y="117"/>
                        <a:pt x="144" y="117"/>
                        <a:pt x="144" y="117"/>
                      </a:cubicBezTo>
                      <a:cubicBezTo>
                        <a:pt x="146" y="113"/>
                        <a:pt x="149" y="111"/>
                        <a:pt x="153" y="110"/>
                      </a:cubicBezTo>
                      <a:cubicBezTo>
                        <a:pt x="172" y="98"/>
                        <a:pt x="213" y="79"/>
                        <a:pt x="206" y="79"/>
                      </a:cubicBezTo>
                      <a:cubicBezTo>
                        <a:pt x="205" y="79"/>
                        <a:pt x="205" y="79"/>
                        <a:pt x="204" y="79"/>
                      </a:cubicBezTo>
                      <a:cubicBezTo>
                        <a:pt x="188" y="82"/>
                        <a:pt x="125" y="105"/>
                        <a:pt x="125" y="105"/>
                      </a:cubicBezTo>
                      <a:cubicBezTo>
                        <a:pt x="125" y="105"/>
                        <a:pt x="124" y="101"/>
                        <a:pt x="124" y="96"/>
                      </a:cubicBezTo>
                      <a:cubicBezTo>
                        <a:pt x="123" y="96"/>
                        <a:pt x="122" y="96"/>
                        <a:pt x="120" y="96"/>
                      </a:cubicBezTo>
                      <a:cubicBezTo>
                        <a:pt x="119" y="96"/>
                        <a:pt x="117" y="96"/>
                        <a:pt x="116" y="95"/>
                      </a:cubicBezTo>
                      <a:cubicBezTo>
                        <a:pt x="110" y="93"/>
                        <a:pt x="107" y="87"/>
                        <a:pt x="109" y="82"/>
                      </a:cubicBezTo>
                      <a:cubicBezTo>
                        <a:pt x="110" y="78"/>
                        <a:pt x="114" y="76"/>
                        <a:pt x="118" y="76"/>
                      </a:cubicBezTo>
                      <a:cubicBezTo>
                        <a:pt x="120" y="76"/>
                        <a:pt x="121" y="76"/>
                        <a:pt x="123" y="76"/>
                      </a:cubicBezTo>
                      <a:cubicBezTo>
                        <a:pt x="122" y="66"/>
                        <a:pt x="122" y="55"/>
                        <a:pt x="122" y="45"/>
                      </a:cubicBezTo>
                      <a:cubicBezTo>
                        <a:pt x="122" y="47"/>
                        <a:pt x="122" y="48"/>
                        <a:pt x="121" y="49"/>
                      </a:cubicBezTo>
                      <a:cubicBezTo>
                        <a:pt x="118" y="60"/>
                        <a:pt x="113" y="71"/>
                        <a:pt x="111" y="71"/>
                      </a:cubicBezTo>
                      <a:cubicBezTo>
                        <a:pt x="111" y="71"/>
                        <a:pt x="111" y="70"/>
                        <a:pt x="110" y="69"/>
                      </a:cubicBezTo>
                      <a:cubicBezTo>
                        <a:pt x="110" y="68"/>
                        <a:pt x="110" y="66"/>
                        <a:pt x="110" y="64"/>
                      </a:cubicBezTo>
                      <a:cubicBezTo>
                        <a:pt x="108" y="65"/>
                        <a:pt x="106" y="66"/>
                        <a:pt x="104" y="66"/>
                      </a:cubicBezTo>
                      <a:cubicBezTo>
                        <a:pt x="103" y="66"/>
                        <a:pt x="101" y="65"/>
                        <a:pt x="100" y="65"/>
                      </a:cubicBezTo>
                      <a:cubicBezTo>
                        <a:pt x="94" y="63"/>
                        <a:pt x="91" y="57"/>
                        <a:pt x="92" y="51"/>
                      </a:cubicBezTo>
                      <a:cubicBezTo>
                        <a:pt x="94" y="48"/>
                        <a:pt x="98" y="45"/>
                        <a:pt x="102" y="45"/>
                      </a:cubicBezTo>
                      <a:cubicBezTo>
                        <a:pt x="104" y="45"/>
                        <a:pt x="105" y="45"/>
                        <a:pt x="106" y="46"/>
                      </a:cubicBezTo>
                      <a:cubicBezTo>
                        <a:pt x="102" y="25"/>
                        <a:pt x="97" y="0"/>
                        <a:pt x="9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3" name="Freeform 372"/>
                <p:cNvSpPr/>
                <p:nvPr/>
              </p:nvSpPr>
              <p:spPr bwMode="auto">
                <a:xfrm>
                  <a:off x="5776" y="2714"/>
                  <a:ext cx="26" cy="22"/>
                </a:xfrm>
                <a:custGeom>
                  <a:avLst/>
                  <a:gdLst>
                    <a:gd name="T0" fmla="*/ 10 w 24"/>
                    <a:gd name="T1" fmla="*/ 0 h 20"/>
                    <a:gd name="T2" fmla="*/ 0 w 24"/>
                    <a:gd name="T3" fmla="*/ 6 h 20"/>
                    <a:gd name="T4" fmla="*/ 0 w 24"/>
                    <a:gd name="T5" fmla="*/ 8 h 20"/>
                    <a:gd name="T6" fmla="*/ 8 w 24"/>
                    <a:gd name="T7" fmla="*/ 20 h 20"/>
                    <a:gd name="T8" fmla="*/ 8 w 24"/>
                    <a:gd name="T9" fmla="*/ 20 h 20"/>
                    <a:gd name="T10" fmla="*/ 8 w 24"/>
                    <a:gd name="T11" fmla="*/ 20 h 20"/>
                    <a:gd name="T12" fmla="*/ 12 w 24"/>
                    <a:gd name="T13" fmla="*/ 20 h 20"/>
                    <a:gd name="T14" fmla="*/ 22 w 24"/>
                    <a:gd name="T15" fmla="*/ 14 h 20"/>
                    <a:gd name="T16" fmla="*/ 15 w 24"/>
                    <a:gd name="T17" fmla="*/ 1 h 20"/>
                    <a:gd name="T18" fmla="*/ 10 w 24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0">
                      <a:moveTo>
                        <a:pt x="10" y="0"/>
                      </a:moveTo>
                      <a:cubicBezTo>
                        <a:pt x="6" y="0"/>
                        <a:pt x="2" y="2"/>
                        <a:pt x="0" y="6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9" y="14"/>
                        <a:pt x="14" y="18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6" y="20"/>
                        <a:pt x="20" y="18"/>
                        <a:pt x="22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4" name="Freeform 373"/>
                <p:cNvSpPr/>
                <p:nvPr/>
              </p:nvSpPr>
              <p:spPr bwMode="auto">
                <a:xfrm>
                  <a:off x="5754" y="2746"/>
                  <a:ext cx="27" cy="16"/>
                </a:xfrm>
                <a:custGeom>
                  <a:avLst/>
                  <a:gdLst>
                    <a:gd name="T0" fmla="*/ 10 w 24"/>
                    <a:gd name="T1" fmla="*/ 0 h 14"/>
                    <a:gd name="T2" fmla="*/ 0 w 24"/>
                    <a:gd name="T3" fmla="*/ 6 h 14"/>
                    <a:gd name="T4" fmla="*/ 0 w 24"/>
                    <a:gd name="T5" fmla="*/ 8 h 14"/>
                    <a:gd name="T6" fmla="*/ 22 w 24"/>
                    <a:gd name="T7" fmla="*/ 14 h 14"/>
                    <a:gd name="T8" fmla="*/ 15 w 24"/>
                    <a:gd name="T9" fmla="*/ 1 h 14"/>
                    <a:gd name="T10" fmla="*/ 10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0" y="0"/>
                      </a:moveTo>
                      <a:cubicBezTo>
                        <a:pt x="6" y="0"/>
                        <a:pt x="2" y="3"/>
                        <a:pt x="0" y="6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8" y="10"/>
                        <a:pt x="15" y="12"/>
                        <a:pt x="22" y="14"/>
                      </a:cubicBezTo>
                      <a:cubicBezTo>
                        <a:pt x="24" y="9"/>
                        <a:pt x="20" y="3"/>
                        <a:pt x="15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5" name="Freeform 374"/>
                <p:cNvSpPr/>
                <p:nvPr/>
              </p:nvSpPr>
              <p:spPr bwMode="auto">
                <a:xfrm>
                  <a:off x="5806" y="2766"/>
                  <a:ext cx="27" cy="23"/>
                </a:xfrm>
                <a:custGeom>
                  <a:avLst/>
                  <a:gdLst>
                    <a:gd name="T0" fmla="*/ 11 w 25"/>
                    <a:gd name="T1" fmla="*/ 0 h 21"/>
                    <a:gd name="T2" fmla="*/ 2 w 25"/>
                    <a:gd name="T3" fmla="*/ 6 h 21"/>
                    <a:gd name="T4" fmla="*/ 9 w 25"/>
                    <a:gd name="T5" fmla="*/ 20 h 21"/>
                    <a:gd name="T6" fmla="*/ 13 w 25"/>
                    <a:gd name="T7" fmla="*/ 21 h 21"/>
                    <a:gd name="T8" fmla="*/ 23 w 25"/>
                    <a:gd name="T9" fmla="*/ 14 h 21"/>
                    <a:gd name="T10" fmla="*/ 16 w 25"/>
                    <a:gd name="T11" fmla="*/ 1 h 21"/>
                    <a:gd name="T12" fmla="*/ 11 w 25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1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0" y="20"/>
                        <a:pt x="12" y="21"/>
                        <a:pt x="13" y="21"/>
                      </a:cubicBezTo>
                      <a:cubicBezTo>
                        <a:pt x="18" y="21"/>
                        <a:pt x="22" y="18"/>
                        <a:pt x="23" y="14"/>
                      </a:cubicBezTo>
                      <a:cubicBezTo>
                        <a:pt x="25" y="9"/>
                        <a:pt x="22" y="3"/>
                        <a:pt x="16" y="1"/>
                      </a:cubicBezTo>
                      <a:cubicBezTo>
                        <a:pt x="14" y="0"/>
                        <a:pt x="13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6" name="Freeform 375"/>
                <p:cNvSpPr/>
                <p:nvPr/>
              </p:nvSpPr>
              <p:spPr bwMode="auto">
                <a:xfrm>
                  <a:off x="5821" y="2725"/>
                  <a:ext cx="19" cy="22"/>
                </a:xfrm>
                <a:custGeom>
                  <a:avLst/>
                  <a:gdLst>
                    <a:gd name="T0" fmla="*/ 11 w 17"/>
                    <a:gd name="T1" fmla="*/ 0 h 20"/>
                    <a:gd name="T2" fmla="*/ 2 w 17"/>
                    <a:gd name="T3" fmla="*/ 6 h 20"/>
                    <a:gd name="T4" fmla="*/ 9 w 17"/>
                    <a:gd name="T5" fmla="*/ 19 h 20"/>
                    <a:gd name="T6" fmla="*/ 13 w 17"/>
                    <a:gd name="T7" fmla="*/ 20 h 20"/>
                    <a:gd name="T8" fmla="*/ 17 w 17"/>
                    <a:gd name="T9" fmla="*/ 20 h 20"/>
                    <a:gd name="T10" fmla="*/ 16 w 17"/>
                    <a:gd name="T11" fmla="*/ 0 h 20"/>
                    <a:gd name="T12" fmla="*/ 11 w 17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0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2" y="20"/>
                        <a:pt x="13" y="20"/>
                      </a:cubicBezTo>
                      <a:cubicBezTo>
                        <a:pt x="15" y="20"/>
                        <a:pt x="16" y="20"/>
                        <a:pt x="17" y="20"/>
                      </a:cubicBezTo>
                      <a:cubicBezTo>
                        <a:pt x="16" y="14"/>
                        <a:pt x="16" y="8"/>
                        <a:pt x="16" y="0"/>
                      </a:cubicBezTo>
                      <a:cubicBezTo>
                        <a:pt x="14" y="0"/>
                        <a:pt x="13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7" name="Freeform 376"/>
                <p:cNvSpPr>
                  <a:spLocks noEditPoints="1"/>
                </p:cNvSpPr>
                <p:nvPr/>
              </p:nvSpPr>
              <p:spPr bwMode="auto">
                <a:xfrm>
                  <a:off x="5862" y="2763"/>
                  <a:ext cx="24" cy="23"/>
                </a:xfrm>
                <a:custGeom>
                  <a:avLst/>
                  <a:gdLst>
                    <a:gd name="T0" fmla="*/ 0 w 22"/>
                    <a:gd name="T1" fmla="*/ 9 h 21"/>
                    <a:gd name="T2" fmla="*/ 8 w 22"/>
                    <a:gd name="T3" fmla="*/ 20 h 21"/>
                    <a:gd name="T4" fmla="*/ 12 w 22"/>
                    <a:gd name="T5" fmla="*/ 21 h 21"/>
                    <a:gd name="T6" fmla="*/ 22 w 22"/>
                    <a:gd name="T7" fmla="*/ 15 h 21"/>
                    <a:gd name="T8" fmla="*/ 22 w 22"/>
                    <a:gd name="T9" fmla="*/ 12 h 21"/>
                    <a:gd name="T10" fmla="*/ 21 w 22"/>
                    <a:gd name="T11" fmla="*/ 12 h 21"/>
                    <a:gd name="T12" fmla="*/ 0 w 22"/>
                    <a:gd name="T13" fmla="*/ 9 h 21"/>
                    <a:gd name="T14" fmla="*/ 9 w 22"/>
                    <a:gd name="T15" fmla="*/ 0 h 21"/>
                    <a:gd name="T16" fmla="*/ 0 w 22"/>
                    <a:gd name="T17" fmla="*/ 7 h 21"/>
                    <a:gd name="T18" fmla="*/ 9 w 22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21">
                      <a:moveTo>
                        <a:pt x="0" y="9"/>
                      </a:moveTo>
                      <a:cubicBezTo>
                        <a:pt x="0" y="14"/>
                        <a:pt x="3" y="18"/>
                        <a:pt x="8" y="20"/>
                      </a:cubicBezTo>
                      <a:cubicBezTo>
                        <a:pt x="9" y="21"/>
                        <a:pt x="11" y="21"/>
                        <a:pt x="12" y="21"/>
                      </a:cubicBezTo>
                      <a:cubicBezTo>
                        <a:pt x="17" y="21"/>
                        <a:pt x="20" y="18"/>
                        <a:pt x="22" y="15"/>
                      </a:cubicBezTo>
                      <a:cubicBezTo>
                        <a:pt x="22" y="14"/>
                        <a:pt x="22" y="13"/>
                        <a:pt x="22" y="12"/>
                      </a:cubicBezTo>
                      <a:cubicBezTo>
                        <a:pt x="22" y="12"/>
                        <a:pt x="22" y="12"/>
                        <a:pt x="21" y="12"/>
                      </a:cubicBezTo>
                      <a:cubicBezTo>
                        <a:pt x="10" y="12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1"/>
                        <a:pt x="2" y="3"/>
                        <a:pt x="0" y="7"/>
                      </a:cubicBezTo>
                      <a:cubicBezTo>
                        <a:pt x="2" y="5"/>
                        <a:pt x="5" y="3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8" name="Freeform 377"/>
                <p:cNvSpPr/>
                <p:nvPr/>
              </p:nvSpPr>
              <p:spPr bwMode="auto">
                <a:xfrm>
                  <a:off x="5832" y="2813"/>
                  <a:ext cx="11" cy="21"/>
                </a:xfrm>
                <a:custGeom>
                  <a:avLst/>
                  <a:gdLst>
                    <a:gd name="T0" fmla="*/ 8 w 10"/>
                    <a:gd name="T1" fmla="*/ 0 h 19"/>
                    <a:gd name="T2" fmla="*/ 1 w 10"/>
                    <a:gd name="T3" fmla="*/ 6 h 19"/>
                    <a:gd name="T4" fmla="*/ 9 w 10"/>
                    <a:gd name="T5" fmla="*/ 19 h 19"/>
                    <a:gd name="T6" fmla="*/ 10 w 10"/>
                    <a:gd name="T7" fmla="*/ 19 h 19"/>
                    <a:gd name="T8" fmla="*/ 8 w 10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9">
                      <a:moveTo>
                        <a:pt x="8" y="0"/>
                      </a:moveTo>
                      <a:cubicBezTo>
                        <a:pt x="5" y="1"/>
                        <a:pt x="3" y="3"/>
                        <a:pt x="1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9" y="19"/>
                        <a:pt x="9" y="19"/>
                        <a:pt x="10" y="19"/>
                      </a:cubicBezTo>
                      <a:cubicBezTo>
                        <a:pt x="9" y="13"/>
                        <a:pt x="8" y="6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9" name="Freeform 378"/>
                <p:cNvSpPr/>
                <p:nvPr/>
              </p:nvSpPr>
              <p:spPr bwMode="auto">
                <a:xfrm>
                  <a:off x="5838" y="2673"/>
                  <a:ext cx="6" cy="18"/>
                </a:xfrm>
                <a:custGeom>
                  <a:avLst/>
                  <a:gdLst>
                    <a:gd name="T0" fmla="*/ 4 w 6"/>
                    <a:gd name="T1" fmla="*/ 0 h 17"/>
                    <a:gd name="T2" fmla="*/ 3 w 6"/>
                    <a:gd name="T3" fmla="*/ 1 h 17"/>
                    <a:gd name="T4" fmla="*/ 0 w 6"/>
                    <a:gd name="T5" fmla="*/ 17 h 17"/>
                    <a:gd name="T6" fmla="*/ 4 w 6"/>
                    <a:gd name="T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7">
                      <a:moveTo>
                        <a:pt x="4" y="0"/>
                      </a:moveTo>
                      <a:cubicBezTo>
                        <a:pt x="4" y="0"/>
                        <a:pt x="4" y="0"/>
                        <a:pt x="3" y="1"/>
                      </a:cubicBezTo>
                      <a:cubicBezTo>
                        <a:pt x="2" y="3"/>
                        <a:pt x="1" y="9"/>
                        <a:pt x="0" y="17"/>
                      </a:cubicBezTo>
                      <a:cubicBezTo>
                        <a:pt x="3" y="8"/>
                        <a:pt x="6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0" name="Freeform 379"/>
                <p:cNvSpPr/>
                <p:nvPr/>
              </p:nvSpPr>
              <p:spPr bwMode="auto">
                <a:xfrm>
                  <a:off x="5804" y="2691"/>
                  <a:ext cx="20" cy="23"/>
                </a:xfrm>
                <a:custGeom>
                  <a:avLst/>
                  <a:gdLst>
                    <a:gd name="T0" fmla="*/ 11 w 19"/>
                    <a:gd name="T1" fmla="*/ 0 h 21"/>
                    <a:gd name="T2" fmla="*/ 1 w 19"/>
                    <a:gd name="T3" fmla="*/ 6 h 21"/>
                    <a:gd name="T4" fmla="*/ 9 w 19"/>
                    <a:gd name="T5" fmla="*/ 20 h 21"/>
                    <a:gd name="T6" fmla="*/ 13 w 19"/>
                    <a:gd name="T7" fmla="*/ 21 h 21"/>
                    <a:gd name="T8" fmla="*/ 19 w 19"/>
                    <a:gd name="T9" fmla="*/ 19 h 21"/>
                    <a:gd name="T10" fmla="*/ 15 w 19"/>
                    <a:gd name="T11" fmla="*/ 1 h 21"/>
                    <a:gd name="T12" fmla="*/ 11 w 19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1">
                      <a:moveTo>
                        <a:pt x="11" y="0"/>
                      </a:moveTo>
                      <a:cubicBezTo>
                        <a:pt x="7" y="0"/>
                        <a:pt x="3" y="3"/>
                        <a:pt x="1" y="6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0" y="20"/>
                        <a:pt x="12" y="21"/>
                        <a:pt x="13" y="21"/>
                      </a:cubicBezTo>
                      <a:cubicBezTo>
                        <a:pt x="15" y="21"/>
                        <a:pt x="17" y="20"/>
                        <a:pt x="19" y="19"/>
                      </a:cubicBezTo>
                      <a:cubicBezTo>
                        <a:pt x="18" y="15"/>
                        <a:pt x="17" y="8"/>
                        <a:pt x="15" y="1"/>
                      </a:cubicBezTo>
                      <a:cubicBezTo>
                        <a:pt x="14" y="0"/>
                        <a:pt x="13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1" name="Freeform 380"/>
                <p:cNvSpPr/>
                <p:nvPr/>
              </p:nvSpPr>
              <p:spPr bwMode="auto">
                <a:xfrm>
                  <a:off x="5589" y="2634"/>
                  <a:ext cx="73" cy="161"/>
                </a:xfrm>
                <a:custGeom>
                  <a:avLst/>
                  <a:gdLst>
                    <a:gd name="T0" fmla="*/ 27 w 67"/>
                    <a:gd name="T1" fmla="*/ 0 h 146"/>
                    <a:gd name="T2" fmla="*/ 16 w 67"/>
                    <a:gd name="T3" fmla="*/ 53 h 146"/>
                    <a:gd name="T4" fmla="*/ 3 w 67"/>
                    <a:gd name="T5" fmla="*/ 97 h 146"/>
                    <a:gd name="T6" fmla="*/ 28 w 67"/>
                    <a:gd name="T7" fmla="*/ 146 h 146"/>
                    <a:gd name="T8" fmla="*/ 29 w 67"/>
                    <a:gd name="T9" fmla="*/ 146 h 146"/>
                    <a:gd name="T10" fmla="*/ 41 w 67"/>
                    <a:gd name="T11" fmla="*/ 93 h 146"/>
                    <a:gd name="T12" fmla="*/ 59 w 67"/>
                    <a:gd name="T13" fmla="*/ 45 h 146"/>
                    <a:gd name="T14" fmla="*/ 30 w 67"/>
                    <a:gd name="T15" fmla="*/ 1 h 146"/>
                    <a:gd name="T16" fmla="*/ 27 w 67"/>
                    <a:gd name="T17" fmla="*/ 0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7" h="146">
                      <a:moveTo>
                        <a:pt x="27" y="0"/>
                      </a:moveTo>
                      <a:cubicBezTo>
                        <a:pt x="14" y="0"/>
                        <a:pt x="16" y="39"/>
                        <a:pt x="16" y="53"/>
                      </a:cubicBezTo>
                      <a:cubicBezTo>
                        <a:pt x="17" y="69"/>
                        <a:pt x="6" y="74"/>
                        <a:pt x="3" y="97"/>
                      </a:cubicBezTo>
                      <a:cubicBezTo>
                        <a:pt x="0" y="121"/>
                        <a:pt x="28" y="146"/>
                        <a:pt x="28" y="146"/>
                      </a:cubicBezTo>
                      <a:cubicBezTo>
                        <a:pt x="28" y="146"/>
                        <a:pt x="28" y="146"/>
                        <a:pt x="29" y="146"/>
                      </a:cubicBezTo>
                      <a:cubicBezTo>
                        <a:pt x="42" y="146"/>
                        <a:pt x="46" y="113"/>
                        <a:pt x="41" y="93"/>
                      </a:cubicBezTo>
                      <a:cubicBezTo>
                        <a:pt x="36" y="73"/>
                        <a:pt x="51" y="66"/>
                        <a:pt x="59" y="45"/>
                      </a:cubicBezTo>
                      <a:cubicBezTo>
                        <a:pt x="67" y="24"/>
                        <a:pt x="46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2" name="Freeform 381"/>
                <p:cNvSpPr/>
                <p:nvPr/>
              </p:nvSpPr>
              <p:spPr bwMode="auto">
                <a:xfrm>
                  <a:off x="5606" y="2865"/>
                  <a:ext cx="159" cy="91"/>
                </a:xfrm>
                <a:custGeom>
                  <a:avLst/>
                  <a:gdLst>
                    <a:gd name="T0" fmla="*/ 20 w 145"/>
                    <a:gd name="T1" fmla="*/ 0 h 83"/>
                    <a:gd name="T2" fmla="*/ 15 w 145"/>
                    <a:gd name="T3" fmla="*/ 1 h 83"/>
                    <a:gd name="T4" fmla="*/ 29 w 145"/>
                    <a:gd name="T5" fmla="*/ 43 h 83"/>
                    <a:gd name="T6" fmla="*/ 80 w 145"/>
                    <a:gd name="T7" fmla="*/ 71 h 83"/>
                    <a:gd name="T8" fmla="*/ 111 w 145"/>
                    <a:gd name="T9" fmla="*/ 83 h 83"/>
                    <a:gd name="T10" fmla="*/ 128 w 145"/>
                    <a:gd name="T11" fmla="*/ 74 h 83"/>
                    <a:gd name="T12" fmla="*/ 125 w 145"/>
                    <a:gd name="T13" fmla="*/ 40 h 83"/>
                    <a:gd name="T14" fmla="*/ 118 w 145"/>
                    <a:gd name="T15" fmla="*/ 39 h 83"/>
                    <a:gd name="T16" fmla="*/ 99 w 145"/>
                    <a:gd name="T17" fmla="*/ 41 h 83"/>
                    <a:gd name="T18" fmla="*/ 80 w 145"/>
                    <a:gd name="T19" fmla="*/ 43 h 83"/>
                    <a:gd name="T20" fmla="*/ 57 w 145"/>
                    <a:gd name="T21" fmla="*/ 35 h 83"/>
                    <a:gd name="T22" fmla="*/ 20 w 145"/>
                    <a:gd name="T2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5" h="83">
                      <a:moveTo>
                        <a:pt x="20" y="0"/>
                      </a:moveTo>
                      <a:cubicBezTo>
                        <a:pt x="18" y="0"/>
                        <a:pt x="16" y="1"/>
                        <a:pt x="15" y="1"/>
                      </a:cubicBezTo>
                      <a:cubicBezTo>
                        <a:pt x="15" y="1"/>
                        <a:pt x="0" y="23"/>
                        <a:pt x="29" y="43"/>
                      </a:cubicBezTo>
                      <a:cubicBezTo>
                        <a:pt x="59" y="63"/>
                        <a:pt x="60" y="61"/>
                        <a:pt x="80" y="71"/>
                      </a:cubicBezTo>
                      <a:cubicBezTo>
                        <a:pt x="92" y="78"/>
                        <a:pt x="102" y="83"/>
                        <a:pt x="111" y="83"/>
                      </a:cubicBezTo>
                      <a:cubicBezTo>
                        <a:pt x="117" y="83"/>
                        <a:pt x="123" y="81"/>
                        <a:pt x="128" y="74"/>
                      </a:cubicBezTo>
                      <a:cubicBezTo>
                        <a:pt x="140" y="57"/>
                        <a:pt x="145" y="44"/>
                        <a:pt x="125" y="40"/>
                      </a:cubicBezTo>
                      <a:cubicBezTo>
                        <a:pt x="123" y="39"/>
                        <a:pt x="120" y="39"/>
                        <a:pt x="118" y="39"/>
                      </a:cubicBezTo>
                      <a:cubicBezTo>
                        <a:pt x="112" y="39"/>
                        <a:pt x="105" y="40"/>
                        <a:pt x="99" y="41"/>
                      </a:cubicBezTo>
                      <a:cubicBezTo>
                        <a:pt x="92" y="42"/>
                        <a:pt x="86" y="43"/>
                        <a:pt x="80" y="43"/>
                      </a:cubicBezTo>
                      <a:cubicBezTo>
                        <a:pt x="71" y="43"/>
                        <a:pt x="63" y="41"/>
                        <a:pt x="57" y="35"/>
                      </a:cubicBezTo>
                      <a:cubicBezTo>
                        <a:pt x="40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3" name="Freeform 382"/>
                <p:cNvSpPr/>
                <p:nvPr/>
              </p:nvSpPr>
              <p:spPr bwMode="auto">
                <a:xfrm>
                  <a:off x="5823" y="2886"/>
                  <a:ext cx="123" cy="98"/>
                </a:xfrm>
                <a:custGeom>
                  <a:avLst/>
                  <a:gdLst>
                    <a:gd name="T0" fmla="*/ 101 w 112"/>
                    <a:gd name="T1" fmla="*/ 0 h 90"/>
                    <a:gd name="T2" fmla="*/ 64 w 112"/>
                    <a:gd name="T3" fmla="*/ 38 h 90"/>
                    <a:gd name="T4" fmla="*/ 47 w 112"/>
                    <a:gd name="T5" fmla="*/ 64 h 90"/>
                    <a:gd name="T6" fmla="*/ 40 w 112"/>
                    <a:gd name="T7" fmla="*/ 63 h 90"/>
                    <a:gd name="T8" fmla="*/ 9 w 112"/>
                    <a:gd name="T9" fmla="*/ 46 h 90"/>
                    <a:gd name="T10" fmla="*/ 0 w 112"/>
                    <a:gd name="T11" fmla="*/ 54 h 90"/>
                    <a:gd name="T12" fmla="*/ 18 w 112"/>
                    <a:gd name="T13" fmla="*/ 90 h 90"/>
                    <a:gd name="T14" fmla="*/ 21 w 112"/>
                    <a:gd name="T15" fmla="*/ 89 h 90"/>
                    <a:gd name="T16" fmla="*/ 93 w 112"/>
                    <a:gd name="T17" fmla="*/ 61 h 90"/>
                    <a:gd name="T18" fmla="*/ 108 w 112"/>
                    <a:gd name="T19" fmla="*/ 6 h 90"/>
                    <a:gd name="T20" fmla="*/ 103 w 112"/>
                    <a:gd name="T21" fmla="*/ 1 h 90"/>
                    <a:gd name="T22" fmla="*/ 103 w 112"/>
                    <a:gd name="T23" fmla="*/ 1 h 90"/>
                    <a:gd name="T24" fmla="*/ 101 w 112"/>
                    <a:gd name="T25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2" h="90">
                      <a:moveTo>
                        <a:pt x="101" y="0"/>
                      </a:moveTo>
                      <a:cubicBezTo>
                        <a:pt x="87" y="0"/>
                        <a:pt x="70" y="23"/>
                        <a:pt x="64" y="38"/>
                      </a:cubicBezTo>
                      <a:cubicBezTo>
                        <a:pt x="59" y="52"/>
                        <a:pt x="57" y="64"/>
                        <a:pt x="47" y="64"/>
                      </a:cubicBezTo>
                      <a:cubicBezTo>
                        <a:pt x="45" y="64"/>
                        <a:pt x="43" y="63"/>
                        <a:pt x="40" y="63"/>
                      </a:cubicBezTo>
                      <a:cubicBezTo>
                        <a:pt x="29" y="58"/>
                        <a:pt x="17" y="46"/>
                        <a:pt x="9" y="46"/>
                      </a:cubicBezTo>
                      <a:cubicBezTo>
                        <a:pt x="5" y="46"/>
                        <a:pt x="3" y="48"/>
                        <a:pt x="0" y="54"/>
                      </a:cubicBezTo>
                      <a:cubicBezTo>
                        <a:pt x="0" y="54"/>
                        <a:pt x="3" y="90"/>
                        <a:pt x="18" y="90"/>
                      </a:cubicBezTo>
                      <a:cubicBezTo>
                        <a:pt x="19" y="90"/>
                        <a:pt x="20" y="89"/>
                        <a:pt x="21" y="89"/>
                      </a:cubicBezTo>
                      <a:cubicBezTo>
                        <a:pt x="38" y="83"/>
                        <a:pt x="82" y="81"/>
                        <a:pt x="93" y="61"/>
                      </a:cubicBezTo>
                      <a:cubicBezTo>
                        <a:pt x="101" y="44"/>
                        <a:pt x="112" y="17"/>
                        <a:pt x="108" y="6"/>
                      </a:cubicBezTo>
                      <a:cubicBezTo>
                        <a:pt x="103" y="1"/>
                        <a:pt x="103" y="1"/>
                        <a:pt x="103" y="1"/>
                      </a:cubicBezTo>
                      <a:cubicBezTo>
                        <a:pt x="103" y="1"/>
                        <a:pt x="103" y="1"/>
                        <a:pt x="103" y="1"/>
                      </a:cubicBezTo>
                      <a:cubicBezTo>
                        <a:pt x="102" y="0"/>
                        <a:pt x="101" y="0"/>
                        <a:pt x="10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4" name="Freeform 383"/>
                <p:cNvSpPr/>
                <p:nvPr/>
              </p:nvSpPr>
              <p:spPr bwMode="auto">
                <a:xfrm>
                  <a:off x="5956" y="2664"/>
                  <a:ext cx="93" cy="114"/>
                </a:xfrm>
                <a:custGeom>
                  <a:avLst/>
                  <a:gdLst>
                    <a:gd name="T0" fmla="*/ 25 w 85"/>
                    <a:gd name="T1" fmla="*/ 0 h 104"/>
                    <a:gd name="T2" fmla="*/ 0 w 85"/>
                    <a:gd name="T3" fmla="*/ 5 h 104"/>
                    <a:gd name="T4" fmla="*/ 29 w 85"/>
                    <a:gd name="T5" fmla="*/ 59 h 104"/>
                    <a:gd name="T6" fmla="*/ 34 w 85"/>
                    <a:gd name="T7" fmla="*/ 103 h 104"/>
                    <a:gd name="T8" fmla="*/ 41 w 85"/>
                    <a:gd name="T9" fmla="*/ 104 h 104"/>
                    <a:gd name="T10" fmla="*/ 80 w 85"/>
                    <a:gd name="T11" fmla="*/ 62 h 104"/>
                    <a:gd name="T12" fmla="*/ 54 w 85"/>
                    <a:gd name="T13" fmla="*/ 10 h 104"/>
                    <a:gd name="T14" fmla="*/ 25 w 85"/>
                    <a:gd name="T15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5" h="104">
                      <a:moveTo>
                        <a:pt x="25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7" y="11"/>
                        <a:pt x="34" y="39"/>
                        <a:pt x="29" y="59"/>
                      </a:cubicBezTo>
                      <a:cubicBezTo>
                        <a:pt x="25" y="78"/>
                        <a:pt x="15" y="96"/>
                        <a:pt x="34" y="103"/>
                      </a:cubicBezTo>
                      <a:cubicBezTo>
                        <a:pt x="36" y="104"/>
                        <a:pt x="38" y="104"/>
                        <a:pt x="41" y="104"/>
                      </a:cubicBezTo>
                      <a:cubicBezTo>
                        <a:pt x="58" y="104"/>
                        <a:pt x="75" y="82"/>
                        <a:pt x="80" y="62"/>
                      </a:cubicBezTo>
                      <a:cubicBezTo>
                        <a:pt x="85" y="40"/>
                        <a:pt x="77" y="28"/>
                        <a:pt x="54" y="10"/>
                      </a:cubicBezTo>
                      <a:cubicBezTo>
                        <a:pt x="44" y="2"/>
                        <a:pt x="34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5" name="Freeform 384"/>
                <p:cNvSpPr/>
                <p:nvPr/>
              </p:nvSpPr>
              <p:spPr bwMode="auto">
                <a:xfrm>
                  <a:off x="5765" y="2535"/>
                  <a:ext cx="133" cy="72"/>
                </a:xfrm>
                <a:custGeom>
                  <a:avLst/>
                  <a:gdLst>
                    <a:gd name="T0" fmla="*/ 51 w 121"/>
                    <a:gd name="T1" fmla="*/ 0 h 66"/>
                    <a:gd name="T2" fmla="*/ 30 w 121"/>
                    <a:gd name="T3" fmla="*/ 2 h 66"/>
                    <a:gd name="T4" fmla="*/ 1 w 121"/>
                    <a:gd name="T5" fmla="*/ 49 h 66"/>
                    <a:gd name="T6" fmla="*/ 11 w 121"/>
                    <a:gd name="T7" fmla="*/ 59 h 66"/>
                    <a:gd name="T8" fmla="*/ 56 w 121"/>
                    <a:gd name="T9" fmla="*/ 48 h 66"/>
                    <a:gd name="T10" fmla="*/ 62 w 121"/>
                    <a:gd name="T11" fmla="*/ 48 h 66"/>
                    <a:gd name="T12" fmla="*/ 101 w 121"/>
                    <a:gd name="T13" fmla="*/ 65 h 66"/>
                    <a:gd name="T14" fmla="*/ 105 w 121"/>
                    <a:gd name="T15" fmla="*/ 66 h 66"/>
                    <a:gd name="T16" fmla="*/ 99 w 121"/>
                    <a:gd name="T17" fmla="*/ 22 h 66"/>
                    <a:gd name="T18" fmla="*/ 51 w 121"/>
                    <a:gd name="T19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1" h="66">
                      <a:moveTo>
                        <a:pt x="51" y="0"/>
                      </a:moveTo>
                      <a:cubicBezTo>
                        <a:pt x="44" y="0"/>
                        <a:pt x="38" y="1"/>
                        <a:pt x="30" y="2"/>
                      </a:cubicBezTo>
                      <a:cubicBezTo>
                        <a:pt x="0" y="9"/>
                        <a:pt x="1" y="49"/>
                        <a:pt x="1" y="49"/>
                      </a:cubicBezTo>
                      <a:cubicBezTo>
                        <a:pt x="1" y="57"/>
                        <a:pt x="5" y="59"/>
                        <a:pt x="11" y="59"/>
                      </a:cubicBezTo>
                      <a:cubicBezTo>
                        <a:pt x="23" y="59"/>
                        <a:pt x="41" y="51"/>
                        <a:pt x="56" y="48"/>
                      </a:cubicBezTo>
                      <a:cubicBezTo>
                        <a:pt x="58" y="48"/>
                        <a:pt x="60" y="48"/>
                        <a:pt x="62" y="48"/>
                      </a:cubicBezTo>
                      <a:cubicBezTo>
                        <a:pt x="79" y="48"/>
                        <a:pt x="84" y="61"/>
                        <a:pt x="101" y="65"/>
                      </a:cubicBezTo>
                      <a:cubicBezTo>
                        <a:pt x="103" y="66"/>
                        <a:pt x="104" y="66"/>
                        <a:pt x="105" y="66"/>
                      </a:cubicBezTo>
                      <a:cubicBezTo>
                        <a:pt x="121" y="66"/>
                        <a:pt x="116" y="39"/>
                        <a:pt x="99" y="22"/>
                      </a:cubicBezTo>
                      <a:cubicBezTo>
                        <a:pt x="86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6" name="Freeform 385"/>
                <p:cNvSpPr/>
                <p:nvPr/>
              </p:nvSpPr>
              <p:spPr bwMode="auto">
                <a:xfrm>
                  <a:off x="6894" y="2465"/>
                  <a:ext cx="192" cy="215"/>
                </a:xfrm>
                <a:custGeom>
                  <a:avLst/>
                  <a:gdLst>
                    <a:gd name="T0" fmla="*/ 36 w 176"/>
                    <a:gd name="T1" fmla="*/ 22 h 196"/>
                    <a:gd name="T2" fmla="*/ 7 w 176"/>
                    <a:gd name="T3" fmla="*/ 14 h 196"/>
                    <a:gd name="T4" fmla="*/ 0 w 176"/>
                    <a:gd name="T5" fmla="*/ 70 h 196"/>
                    <a:gd name="T6" fmla="*/ 140 w 176"/>
                    <a:gd name="T7" fmla="*/ 194 h 196"/>
                    <a:gd name="T8" fmla="*/ 176 w 176"/>
                    <a:gd name="T9" fmla="*/ 175 h 196"/>
                    <a:gd name="T10" fmla="*/ 154 w 176"/>
                    <a:gd name="T11" fmla="*/ 156 h 196"/>
                    <a:gd name="T12" fmla="*/ 153 w 176"/>
                    <a:gd name="T13" fmla="*/ 52 h 196"/>
                    <a:gd name="T14" fmla="*/ 107 w 176"/>
                    <a:gd name="T15" fmla="*/ 46 h 196"/>
                    <a:gd name="T16" fmla="*/ 36 w 176"/>
                    <a:gd name="T17" fmla="*/ 2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6" h="196">
                      <a:moveTo>
                        <a:pt x="36" y="22"/>
                      </a:moveTo>
                      <a:cubicBezTo>
                        <a:pt x="36" y="22"/>
                        <a:pt x="13" y="0"/>
                        <a:pt x="7" y="14"/>
                      </a:cubicBezTo>
                      <a:cubicBezTo>
                        <a:pt x="2" y="28"/>
                        <a:pt x="0" y="70"/>
                        <a:pt x="0" y="70"/>
                      </a:cubicBezTo>
                      <a:cubicBezTo>
                        <a:pt x="0" y="70"/>
                        <a:pt x="123" y="196"/>
                        <a:pt x="140" y="194"/>
                      </a:cubicBezTo>
                      <a:cubicBezTo>
                        <a:pt x="157" y="192"/>
                        <a:pt x="176" y="175"/>
                        <a:pt x="176" y="175"/>
                      </a:cubicBezTo>
                      <a:cubicBezTo>
                        <a:pt x="154" y="156"/>
                        <a:pt x="154" y="156"/>
                        <a:pt x="154" y="156"/>
                      </a:cubicBezTo>
                      <a:cubicBezTo>
                        <a:pt x="154" y="156"/>
                        <a:pt x="167" y="57"/>
                        <a:pt x="153" y="52"/>
                      </a:cubicBezTo>
                      <a:cubicBezTo>
                        <a:pt x="139" y="47"/>
                        <a:pt x="107" y="46"/>
                        <a:pt x="107" y="46"/>
                      </a:cubicBezTo>
                      <a:cubicBezTo>
                        <a:pt x="36" y="22"/>
                        <a:pt x="36" y="22"/>
                        <a:pt x="36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7" name="Freeform 386"/>
                <p:cNvSpPr/>
                <p:nvPr/>
              </p:nvSpPr>
              <p:spPr bwMode="auto">
                <a:xfrm>
                  <a:off x="6712" y="2380"/>
                  <a:ext cx="485" cy="457"/>
                </a:xfrm>
                <a:custGeom>
                  <a:avLst/>
                  <a:gdLst>
                    <a:gd name="T0" fmla="*/ 111 w 443"/>
                    <a:gd name="T1" fmla="*/ 237 h 417"/>
                    <a:gd name="T2" fmla="*/ 26 w 443"/>
                    <a:gd name="T3" fmla="*/ 157 h 417"/>
                    <a:gd name="T4" fmla="*/ 52 w 443"/>
                    <a:gd name="T5" fmla="*/ 89 h 417"/>
                    <a:gd name="T6" fmla="*/ 187 w 443"/>
                    <a:gd name="T7" fmla="*/ 140 h 417"/>
                    <a:gd name="T8" fmla="*/ 191 w 443"/>
                    <a:gd name="T9" fmla="*/ 109 h 417"/>
                    <a:gd name="T10" fmla="*/ 237 w 443"/>
                    <a:gd name="T11" fmla="*/ 1 h 417"/>
                    <a:gd name="T12" fmla="*/ 259 w 443"/>
                    <a:gd name="T13" fmla="*/ 161 h 417"/>
                    <a:gd name="T14" fmla="*/ 360 w 443"/>
                    <a:gd name="T15" fmla="*/ 105 h 417"/>
                    <a:gd name="T16" fmla="*/ 439 w 443"/>
                    <a:gd name="T17" fmla="*/ 188 h 417"/>
                    <a:gd name="T18" fmla="*/ 281 w 443"/>
                    <a:gd name="T19" fmla="*/ 233 h 417"/>
                    <a:gd name="T20" fmla="*/ 346 w 443"/>
                    <a:gd name="T21" fmla="*/ 287 h 417"/>
                    <a:gd name="T22" fmla="*/ 292 w 443"/>
                    <a:gd name="T23" fmla="*/ 389 h 417"/>
                    <a:gd name="T24" fmla="*/ 226 w 443"/>
                    <a:gd name="T25" fmla="*/ 378 h 417"/>
                    <a:gd name="T26" fmla="*/ 210 w 443"/>
                    <a:gd name="T27" fmla="*/ 287 h 417"/>
                    <a:gd name="T28" fmla="*/ 183 w 443"/>
                    <a:gd name="T29" fmla="*/ 367 h 417"/>
                    <a:gd name="T30" fmla="*/ 79 w 443"/>
                    <a:gd name="T31" fmla="*/ 331 h 417"/>
                    <a:gd name="T32" fmla="*/ 111 w 443"/>
                    <a:gd name="T33" fmla="*/ 237 h 4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3" h="417">
                      <a:moveTo>
                        <a:pt x="111" y="237"/>
                      </a:moveTo>
                      <a:cubicBezTo>
                        <a:pt x="111" y="237"/>
                        <a:pt x="0" y="235"/>
                        <a:pt x="26" y="157"/>
                      </a:cubicBezTo>
                      <a:cubicBezTo>
                        <a:pt x="26" y="157"/>
                        <a:pt x="3" y="106"/>
                        <a:pt x="52" y="89"/>
                      </a:cubicBezTo>
                      <a:cubicBezTo>
                        <a:pt x="100" y="73"/>
                        <a:pt x="169" y="125"/>
                        <a:pt x="187" y="140"/>
                      </a:cubicBezTo>
                      <a:cubicBezTo>
                        <a:pt x="206" y="155"/>
                        <a:pt x="196" y="116"/>
                        <a:pt x="191" y="109"/>
                      </a:cubicBezTo>
                      <a:cubicBezTo>
                        <a:pt x="186" y="102"/>
                        <a:pt x="162" y="0"/>
                        <a:pt x="237" y="1"/>
                      </a:cubicBezTo>
                      <a:cubicBezTo>
                        <a:pt x="311" y="2"/>
                        <a:pt x="325" y="50"/>
                        <a:pt x="259" y="161"/>
                      </a:cubicBezTo>
                      <a:cubicBezTo>
                        <a:pt x="259" y="161"/>
                        <a:pt x="321" y="104"/>
                        <a:pt x="360" y="105"/>
                      </a:cubicBezTo>
                      <a:cubicBezTo>
                        <a:pt x="400" y="107"/>
                        <a:pt x="443" y="126"/>
                        <a:pt x="439" y="188"/>
                      </a:cubicBezTo>
                      <a:cubicBezTo>
                        <a:pt x="434" y="250"/>
                        <a:pt x="281" y="233"/>
                        <a:pt x="281" y="233"/>
                      </a:cubicBezTo>
                      <a:cubicBezTo>
                        <a:pt x="281" y="233"/>
                        <a:pt x="329" y="267"/>
                        <a:pt x="346" y="287"/>
                      </a:cubicBezTo>
                      <a:cubicBezTo>
                        <a:pt x="363" y="306"/>
                        <a:pt x="353" y="361"/>
                        <a:pt x="292" y="389"/>
                      </a:cubicBezTo>
                      <a:cubicBezTo>
                        <a:pt x="231" y="417"/>
                        <a:pt x="233" y="397"/>
                        <a:pt x="226" y="378"/>
                      </a:cubicBezTo>
                      <a:cubicBezTo>
                        <a:pt x="220" y="360"/>
                        <a:pt x="215" y="281"/>
                        <a:pt x="210" y="287"/>
                      </a:cubicBezTo>
                      <a:cubicBezTo>
                        <a:pt x="205" y="293"/>
                        <a:pt x="217" y="345"/>
                        <a:pt x="183" y="367"/>
                      </a:cubicBezTo>
                      <a:cubicBezTo>
                        <a:pt x="148" y="389"/>
                        <a:pt x="107" y="363"/>
                        <a:pt x="79" y="331"/>
                      </a:cubicBezTo>
                      <a:cubicBezTo>
                        <a:pt x="51" y="299"/>
                        <a:pt x="64" y="256"/>
                        <a:pt x="111" y="23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8" name="Freeform 387"/>
                <p:cNvSpPr/>
                <p:nvPr/>
              </p:nvSpPr>
              <p:spPr bwMode="auto">
                <a:xfrm>
                  <a:off x="6891" y="2605"/>
                  <a:ext cx="52" cy="16"/>
                </a:xfrm>
                <a:custGeom>
                  <a:avLst/>
                  <a:gdLst>
                    <a:gd name="T0" fmla="*/ 0 w 47"/>
                    <a:gd name="T1" fmla="*/ 11 h 15"/>
                    <a:gd name="T2" fmla="*/ 39 w 47"/>
                    <a:gd name="T3" fmla="*/ 7 h 15"/>
                    <a:gd name="T4" fmla="*/ 0 w 47"/>
                    <a:gd name="T5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7" h="15">
                      <a:moveTo>
                        <a:pt x="0" y="11"/>
                      </a:moveTo>
                      <a:cubicBezTo>
                        <a:pt x="0" y="11"/>
                        <a:pt x="47" y="0"/>
                        <a:pt x="39" y="7"/>
                      </a:cubicBezTo>
                      <a:cubicBezTo>
                        <a:pt x="31" y="15"/>
                        <a:pt x="0" y="11"/>
                        <a:pt x="0" y="11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9" name="Freeform 388"/>
                <p:cNvSpPr/>
                <p:nvPr/>
              </p:nvSpPr>
              <p:spPr bwMode="auto">
                <a:xfrm>
                  <a:off x="6938" y="2626"/>
                  <a:ext cx="14" cy="42"/>
                </a:xfrm>
                <a:custGeom>
                  <a:avLst/>
                  <a:gdLst>
                    <a:gd name="T0" fmla="*/ 4 w 12"/>
                    <a:gd name="T1" fmla="*/ 39 h 39"/>
                    <a:gd name="T2" fmla="*/ 6 w 12"/>
                    <a:gd name="T3" fmla="*/ 5 h 39"/>
                    <a:gd name="T4" fmla="*/ 4 w 12"/>
                    <a:gd name="T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39">
                      <a:moveTo>
                        <a:pt x="4" y="39"/>
                      </a:moveTo>
                      <a:cubicBezTo>
                        <a:pt x="4" y="39"/>
                        <a:pt x="0" y="0"/>
                        <a:pt x="6" y="5"/>
                      </a:cubicBezTo>
                      <a:cubicBezTo>
                        <a:pt x="12" y="10"/>
                        <a:pt x="6" y="32"/>
                        <a:pt x="4" y="3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0" name="Freeform 389"/>
                <p:cNvSpPr/>
                <p:nvPr/>
              </p:nvSpPr>
              <p:spPr bwMode="auto">
                <a:xfrm>
                  <a:off x="6931" y="2553"/>
                  <a:ext cx="24" cy="23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3"/>
                        <a:pt x="9" y="0"/>
                        <a:pt x="14" y="2"/>
                      </a:cubicBezTo>
                      <a:cubicBezTo>
                        <a:pt x="20" y="4"/>
                        <a:pt x="22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1" name="Freeform 390"/>
                <p:cNvSpPr/>
                <p:nvPr/>
              </p:nvSpPr>
              <p:spPr bwMode="auto">
                <a:xfrm>
                  <a:off x="6912" y="2582"/>
                  <a:ext cx="24" cy="22"/>
                </a:xfrm>
                <a:custGeom>
                  <a:avLst/>
                  <a:gdLst>
                    <a:gd name="T0" fmla="*/ 20 w 22"/>
                    <a:gd name="T1" fmla="*/ 14 h 20"/>
                    <a:gd name="T2" fmla="*/ 8 w 22"/>
                    <a:gd name="T3" fmla="*/ 18 h 20"/>
                    <a:gd name="T4" fmla="*/ 1 w 22"/>
                    <a:gd name="T5" fmla="*/ 7 h 20"/>
                    <a:gd name="T6" fmla="*/ 14 w 22"/>
                    <a:gd name="T7" fmla="*/ 2 h 20"/>
                    <a:gd name="T8" fmla="*/ 20 w 22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4"/>
                      </a:moveTo>
                      <a:cubicBezTo>
                        <a:pt x="18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2" name="Freeform 391"/>
                <p:cNvSpPr/>
                <p:nvPr/>
              </p:nvSpPr>
              <p:spPr bwMode="auto">
                <a:xfrm>
                  <a:off x="6958" y="2599"/>
                  <a:ext cx="24" cy="22"/>
                </a:xfrm>
                <a:custGeom>
                  <a:avLst/>
                  <a:gdLst>
                    <a:gd name="T0" fmla="*/ 20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0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3" name="Freeform 392"/>
                <p:cNvSpPr/>
                <p:nvPr/>
              </p:nvSpPr>
              <p:spPr bwMode="auto">
                <a:xfrm>
                  <a:off x="6971" y="2563"/>
                  <a:ext cx="24" cy="22"/>
                </a:xfrm>
                <a:custGeom>
                  <a:avLst/>
                  <a:gdLst>
                    <a:gd name="T0" fmla="*/ 20 w 22"/>
                    <a:gd name="T1" fmla="*/ 14 h 20"/>
                    <a:gd name="T2" fmla="*/ 8 w 22"/>
                    <a:gd name="T3" fmla="*/ 18 h 20"/>
                    <a:gd name="T4" fmla="*/ 2 w 22"/>
                    <a:gd name="T5" fmla="*/ 7 h 20"/>
                    <a:gd name="T6" fmla="*/ 14 w 22"/>
                    <a:gd name="T7" fmla="*/ 2 h 20"/>
                    <a:gd name="T8" fmla="*/ 20 w 22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4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4" name="Freeform 393"/>
                <p:cNvSpPr/>
                <p:nvPr/>
              </p:nvSpPr>
              <p:spPr bwMode="auto">
                <a:xfrm>
                  <a:off x="7005" y="2596"/>
                  <a:ext cx="25" cy="22"/>
                </a:xfrm>
                <a:custGeom>
                  <a:avLst/>
                  <a:gdLst>
                    <a:gd name="T0" fmla="*/ 21 w 23"/>
                    <a:gd name="T1" fmla="*/ 14 h 20"/>
                    <a:gd name="T2" fmla="*/ 8 w 23"/>
                    <a:gd name="T3" fmla="*/ 19 h 20"/>
                    <a:gd name="T4" fmla="*/ 2 w 23"/>
                    <a:gd name="T5" fmla="*/ 7 h 20"/>
                    <a:gd name="T6" fmla="*/ 15 w 23"/>
                    <a:gd name="T7" fmla="*/ 2 h 20"/>
                    <a:gd name="T8" fmla="*/ 21 w 23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0">
                      <a:moveTo>
                        <a:pt x="21" y="14"/>
                      </a:moveTo>
                      <a:cubicBezTo>
                        <a:pt x="19" y="18"/>
                        <a:pt x="14" y="20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5" name="Freeform 394"/>
                <p:cNvSpPr/>
                <p:nvPr/>
              </p:nvSpPr>
              <p:spPr bwMode="auto">
                <a:xfrm>
                  <a:off x="6981" y="2640"/>
                  <a:ext cx="24" cy="22"/>
                </a:xfrm>
                <a:custGeom>
                  <a:avLst/>
                  <a:gdLst>
                    <a:gd name="T0" fmla="*/ 20 w 22"/>
                    <a:gd name="T1" fmla="*/ 13 h 20"/>
                    <a:gd name="T2" fmla="*/ 8 w 22"/>
                    <a:gd name="T3" fmla="*/ 18 h 20"/>
                    <a:gd name="T4" fmla="*/ 1 w 22"/>
                    <a:gd name="T5" fmla="*/ 6 h 20"/>
                    <a:gd name="T6" fmla="*/ 14 w 22"/>
                    <a:gd name="T7" fmla="*/ 2 h 20"/>
                    <a:gd name="T8" fmla="*/ 20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3"/>
                      </a:moveTo>
                      <a:cubicBezTo>
                        <a:pt x="18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1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6" name="Freeform 395"/>
                <p:cNvSpPr/>
                <p:nvPr/>
              </p:nvSpPr>
              <p:spPr bwMode="auto">
                <a:xfrm>
                  <a:off x="6937" y="2632"/>
                  <a:ext cx="24" cy="22"/>
                </a:xfrm>
                <a:custGeom>
                  <a:avLst/>
                  <a:gdLst>
                    <a:gd name="T0" fmla="*/ 20 w 22"/>
                    <a:gd name="T1" fmla="*/ 13 h 20"/>
                    <a:gd name="T2" fmla="*/ 8 w 22"/>
                    <a:gd name="T3" fmla="*/ 18 h 20"/>
                    <a:gd name="T4" fmla="*/ 1 w 22"/>
                    <a:gd name="T5" fmla="*/ 6 h 20"/>
                    <a:gd name="T6" fmla="*/ 14 w 22"/>
                    <a:gd name="T7" fmla="*/ 2 h 20"/>
                    <a:gd name="T8" fmla="*/ 20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3"/>
                      </a:moveTo>
                      <a:cubicBezTo>
                        <a:pt x="18" y="18"/>
                        <a:pt x="13" y="20"/>
                        <a:pt x="8" y="18"/>
                      </a:cubicBezTo>
                      <a:cubicBezTo>
                        <a:pt x="2" y="16"/>
                        <a:pt x="0" y="11"/>
                        <a:pt x="1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7" name="Freeform 396"/>
                <p:cNvSpPr/>
                <p:nvPr/>
              </p:nvSpPr>
              <p:spPr bwMode="auto">
                <a:xfrm>
                  <a:off x="6956" y="2534"/>
                  <a:ext cx="24" cy="23"/>
                </a:xfrm>
                <a:custGeom>
                  <a:avLst/>
                  <a:gdLst>
                    <a:gd name="T0" fmla="*/ 20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0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0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8" name="Freeform 397"/>
                <p:cNvSpPr>
                  <a:spLocks noEditPoints="1"/>
                </p:cNvSpPr>
                <p:nvPr/>
              </p:nvSpPr>
              <p:spPr bwMode="auto">
                <a:xfrm>
                  <a:off x="6869" y="2492"/>
                  <a:ext cx="224" cy="197"/>
                </a:xfrm>
                <a:custGeom>
                  <a:avLst/>
                  <a:gdLst>
                    <a:gd name="T0" fmla="*/ 89 w 204"/>
                    <a:gd name="T1" fmla="*/ 116 h 180"/>
                    <a:gd name="T2" fmla="*/ 91 w 204"/>
                    <a:gd name="T3" fmla="*/ 99 h 180"/>
                    <a:gd name="T4" fmla="*/ 101 w 204"/>
                    <a:gd name="T5" fmla="*/ 111 h 180"/>
                    <a:gd name="T6" fmla="*/ 84 w 204"/>
                    <a:gd name="T7" fmla="*/ 0 h 180"/>
                    <a:gd name="T8" fmla="*/ 70 w 204"/>
                    <a:gd name="T9" fmla="*/ 58 h 180"/>
                    <a:gd name="T10" fmla="*/ 14 w 204"/>
                    <a:gd name="T11" fmla="*/ 45 h 180"/>
                    <a:gd name="T12" fmla="*/ 58 w 204"/>
                    <a:gd name="T13" fmla="*/ 63 h 180"/>
                    <a:gd name="T14" fmla="*/ 70 w 204"/>
                    <a:gd name="T15" fmla="*/ 58 h 180"/>
                    <a:gd name="T16" fmla="*/ 68 w 204"/>
                    <a:gd name="T17" fmla="*/ 76 h 180"/>
                    <a:gd name="T18" fmla="*/ 64 w 204"/>
                    <a:gd name="T19" fmla="*/ 75 h 180"/>
                    <a:gd name="T20" fmla="*/ 40 w 204"/>
                    <a:gd name="T21" fmla="*/ 90 h 180"/>
                    <a:gd name="T22" fmla="*/ 49 w 204"/>
                    <a:gd name="T23" fmla="*/ 83 h 180"/>
                    <a:gd name="T24" fmla="*/ 59 w 204"/>
                    <a:gd name="T25" fmla="*/ 95 h 180"/>
                    <a:gd name="T26" fmla="*/ 31 w 204"/>
                    <a:gd name="T27" fmla="*/ 154 h 180"/>
                    <a:gd name="T28" fmla="*/ 80 w 204"/>
                    <a:gd name="T29" fmla="*/ 120 h 180"/>
                    <a:gd name="T30" fmla="*/ 113 w 204"/>
                    <a:gd name="T31" fmla="*/ 180 h 180"/>
                    <a:gd name="T32" fmla="*/ 110 w 204"/>
                    <a:gd name="T33" fmla="*/ 153 h 180"/>
                    <a:gd name="T34" fmla="*/ 103 w 204"/>
                    <a:gd name="T35" fmla="*/ 141 h 180"/>
                    <a:gd name="T36" fmla="*/ 111 w 204"/>
                    <a:gd name="T37" fmla="*/ 113 h 180"/>
                    <a:gd name="T38" fmla="*/ 146 w 204"/>
                    <a:gd name="T39" fmla="*/ 115 h 180"/>
                    <a:gd name="T40" fmla="*/ 160 w 204"/>
                    <a:gd name="T41" fmla="*/ 106 h 180"/>
                    <a:gd name="T42" fmla="*/ 145 w 204"/>
                    <a:gd name="T43" fmla="*/ 106 h 180"/>
                    <a:gd name="T44" fmla="*/ 136 w 204"/>
                    <a:gd name="T45" fmla="*/ 114 h 180"/>
                    <a:gd name="T46" fmla="*/ 126 w 204"/>
                    <a:gd name="T47" fmla="*/ 104 h 180"/>
                    <a:gd name="T48" fmla="*/ 126 w 204"/>
                    <a:gd name="T49" fmla="*/ 102 h 180"/>
                    <a:gd name="T50" fmla="*/ 180 w 204"/>
                    <a:gd name="T51" fmla="*/ 69 h 180"/>
                    <a:gd name="T52" fmla="*/ 109 w 204"/>
                    <a:gd name="T53" fmla="*/ 91 h 180"/>
                    <a:gd name="T54" fmla="*/ 105 w 204"/>
                    <a:gd name="T55" fmla="*/ 84 h 180"/>
                    <a:gd name="T56" fmla="*/ 95 w 204"/>
                    <a:gd name="T57" fmla="*/ 72 h 180"/>
                    <a:gd name="T58" fmla="*/ 107 w 204"/>
                    <a:gd name="T59" fmla="*/ 67 h 180"/>
                    <a:gd name="T60" fmla="*/ 106 w 204"/>
                    <a:gd name="T61" fmla="*/ 43 h 180"/>
                    <a:gd name="T62" fmla="*/ 96 w 204"/>
                    <a:gd name="T63" fmla="*/ 60 h 180"/>
                    <a:gd name="T64" fmla="*/ 91 w 204"/>
                    <a:gd name="T65" fmla="*/ 57 h 180"/>
                    <a:gd name="T66" fmla="*/ 81 w 204"/>
                    <a:gd name="T67" fmla="*/ 45 h 180"/>
                    <a:gd name="T68" fmla="*/ 93 w 204"/>
                    <a:gd name="T69" fmla="*/ 40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80">
                      <a:moveTo>
                        <a:pt x="93" y="117"/>
                      </a:moveTo>
                      <a:cubicBezTo>
                        <a:pt x="91" y="117"/>
                        <a:pt x="90" y="116"/>
                        <a:pt x="89" y="116"/>
                      </a:cubicBezTo>
                      <a:cubicBezTo>
                        <a:pt x="84" y="114"/>
                        <a:pt x="81" y="109"/>
                        <a:pt x="83" y="104"/>
                      </a:cubicBezTo>
                      <a:cubicBezTo>
                        <a:pt x="84" y="101"/>
                        <a:pt x="87" y="99"/>
                        <a:pt x="91" y="99"/>
                      </a:cubicBezTo>
                      <a:cubicBezTo>
                        <a:pt x="92" y="99"/>
                        <a:pt x="94" y="99"/>
                        <a:pt x="95" y="100"/>
                      </a:cubicBezTo>
                      <a:cubicBezTo>
                        <a:pt x="100" y="102"/>
                        <a:pt x="103" y="107"/>
                        <a:pt x="101" y="111"/>
                      </a:cubicBezTo>
                      <a:cubicBezTo>
                        <a:pt x="100" y="115"/>
                        <a:pt x="97" y="117"/>
                        <a:pt x="93" y="117"/>
                      </a:cubicBezTo>
                      <a:moveTo>
                        <a:pt x="84" y="0"/>
                      </a:moveTo>
                      <a:cubicBezTo>
                        <a:pt x="84" y="0"/>
                        <a:pt x="80" y="59"/>
                        <a:pt x="71" y="59"/>
                      </a:cubicBezTo>
                      <a:cubicBezTo>
                        <a:pt x="71" y="59"/>
                        <a:pt x="71" y="59"/>
                        <a:pt x="70" y="58"/>
                      </a:cubicBezTo>
                      <a:cubicBezTo>
                        <a:pt x="62" y="55"/>
                        <a:pt x="16" y="44"/>
                        <a:pt x="12" y="44"/>
                      </a:cubicBezTo>
                      <a:cubicBezTo>
                        <a:pt x="11" y="44"/>
                        <a:pt x="11" y="44"/>
                        <a:pt x="14" y="45"/>
                      </a:cubicBezTo>
                      <a:cubicBezTo>
                        <a:pt x="24" y="49"/>
                        <a:pt x="45" y="58"/>
                        <a:pt x="57" y="65"/>
                      </a:cubicBezTo>
                      <a:cubicBezTo>
                        <a:pt x="58" y="64"/>
                        <a:pt x="58" y="64"/>
                        <a:pt x="58" y="63"/>
                      </a:cubicBezTo>
                      <a:cubicBezTo>
                        <a:pt x="59" y="60"/>
                        <a:pt x="63" y="58"/>
                        <a:pt x="66" y="58"/>
                      </a:cubicBezTo>
                      <a:cubicBezTo>
                        <a:pt x="68" y="58"/>
                        <a:pt x="69" y="58"/>
                        <a:pt x="70" y="58"/>
                      </a:cubicBezTo>
                      <a:cubicBezTo>
                        <a:pt x="76" y="60"/>
                        <a:pt x="78" y="66"/>
                        <a:pt x="77" y="70"/>
                      </a:cubicBezTo>
                      <a:cubicBezTo>
                        <a:pt x="75" y="73"/>
                        <a:pt x="72" y="76"/>
                        <a:pt x="68" y="76"/>
                      </a:cubicBezTo>
                      <a:cubicBezTo>
                        <a:pt x="67" y="76"/>
                        <a:pt x="66" y="75"/>
                        <a:pt x="64" y="75"/>
                      </a:cubicBezTo>
                      <a:cubicBezTo>
                        <a:pt x="64" y="75"/>
                        <a:pt x="64" y="75"/>
                        <a:pt x="64" y="75"/>
                      </a:cubicBezTo>
                      <a:cubicBezTo>
                        <a:pt x="50" y="77"/>
                        <a:pt x="0" y="83"/>
                        <a:pt x="13" y="85"/>
                      </a:cubicBezTo>
                      <a:cubicBezTo>
                        <a:pt x="17" y="86"/>
                        <a:pt x="28" y="88"/>
                        <a:pt x="40" y="90"/>
                      </a:cubicBezTo>
                      <a:cubicBezTo>
                        <a:pt x="40" y="90"/>
                        <a:pt x="40" y="89"/>
                        <a:pt x="40" y="89"/>
                      </a:cubicBezTo>
                      <a:cubicBezTo>
                        <a:pt x="42" y="85"/>
                        <a:pt x="45" y="83"/>
                        <a:pt x="49" y="83"/>
                      </a:cubicBezTo>
                      <a:cubicBezTo>
                        <a:pt x="50" y="83"/>
                        <a:pt x="52" y="83"/>
                        <a:pt x="53" y="84"/>
                      </a:cubicBezTo>
                      <a:cubicBezTo>
                        <a:pt x="58" y="86"/>
                        <a:pt x="61" y="91"/>
                        <a:pt x="59" y="95"/>
                      </a:cubicBezTo>
                      <a:cubicBezTo>
                        <a:pt x="70" y="99"/>
                        <a:pt x="77" y="102"/>
                        <a:pt x="72" y="104"/>
                      </a:cubicBezTo>
                      <a:cubicBezTo>
                        <a:pt x="60" y="110"/>
                        <a:pt x="26" y="154"/>
                        <a:pt x="31" y="154"/>
                      </a:cubicBezTo>
                      <a:cubicBezTo>
                        <a:pt x="31" y="154"/>
                        <a:pt x="32" y="154"/>
                        <a:pt x="32" y="153"/>
                      </a:cubicBezTo>
                      <a:cubicBezTo>
                        <a:pt x="41" y="148"/>
                        <a:pt x="69" y="120"/>
                        <a:pt x="80" y="120"/>
                      </a:cubicBezTo>
                      <a:cubicBezTo>
                        <a:pt x="82" y="120"/>
                        <a:pt x="83" y="121"/>
                        <a:pt x="84" y="122"/>
                      </a:cubicBezTo>
                      <a:cubicBezTo>
                        <a:pt x="90" y="132"/>
                        <a:pt x="111" y="180"/>
                        <a:pt x="113" y="180"/>
                      </a:cubicBezTo>
                      <a:cubicBezTo>
                        <a:pt x="114" y="180"/>
                        <a:pt x="114" y="179"/>
                        <a:pt x="114" y="178"/>
                      </a:cubicBezTo>
                      <a:cubicBezTo>
                        <a:pt x="113" y="174"/>
                        <a:pt x="112" y="164"/>
                        <a:pt x="110" y="153"/>
                      </a:cubicBezTo>
                      <a:cubicBezTo>
                        <a:pt x="110" y="153"/>
                        <a:pt x="110" y="153"/>
                        <a:pt x="110" y="153"/>
                      </a:cubicBezTo>
                      <a:cubicBezTo>
                        <a:pt x="105" y="151"/>
                        <a:pt x="102" y="146"/>
                        <a:pt x="103" y="141"/>
                      </a:cubicBezTo>
                      <a:cubicBezTo>
                        <a:pt x="104" y="139"/>
                        <a:pt x="106" y="137"/>
                        <a:pt x="109" y="136"/>
                      </a:cubicBezTo>
                      <a:cubicBezTo>
                        <a:pt x="108" y="124"/>
                        <a:pt x="108" y="113"/>
                        <a:pt x="111" y="113"/>
                      </a:cubicBezTo>
                      <a:cubicBezTo>
                        <a:pt x="111" y="113"/>
                        <a:pt x="111" y="114"/>
                        <a:pt x="111" y="114"/>
                      </a:cubicBezTo>
                      <a:cubicBezTo>
                        <a:pt x="114" y="115"/>
                        <a:pt x="129" y="115"/>
                        <a:pt x="146" y="115"/>
                      </a:cubicBezTo>
                      <a:cubicBezTo>
                        <a:pt x="173" y="115"/>
                        <a:pt x="204" y="114"/>
                        <a:pt x="193" y="109"/>
                      </a:cubicBezTo>
                      <a:cubicBezTo>
                        <a:pt x="185" y="107"/>
                        <a:pt x="172" y="106"/>
                        <a:pt x="160" y="106"/>
                      </a:cubicBezTo>
                      <a:cubicBezTo>
                        <a:pt x="157" y="106"/>
                        <a:pt x="154" y="106"/>
                        <a:pt x="152" y="106"/>
                      </a:cubicBezTo>
                      <a:cubicBezTo>
                        <a:pt x="150" y="106"/>
                        <a:pt x="147" y="106"/>
                        <a:pt x="145" y="106"/>
                      </a:cubicBezTo>
                      <a:cubicBezTo>
                        <a:pt x="145" y="107"/>
                        <a:pt x="145" y="108"/>
                        <a:pt x="145" y="109"/>
                      </a:cubicBezTo>
                      <a:cubicBezTo>
                        <a:pt x="144" y="112"/>
                        <a:pt x="140" y="114"/>
                        <a:pt x="136" y="114"/>
                      </a:cubicBezTo>
                      <a:cubicBezTo>
                        <a:pt x="135" y="114"/>
                        <a:pt x="134" y="114"/>
                        <a:pt x="132" y="114"/>
                      </a:cubicBezTo>
                      <a:cubicBezTo>
                        <a:pt x="128" y="112"/>
                        <a:pt x="125" y="108"/>
                        <a:pt x="126" y="104"/>
                      </a:cubicBezTo>
                      <a:cubicBezTo>
                        <a:pt x="125" y="104"/>
                        <a:pt x="125" y="103"/>
                        <a:pt x="126" y="102"/>
                      </a:cubicBezTo>
                      <a:cubicBezTo>
                        <a:pt x="126" y="102"/>
                        <a:pt x="126" y="102"/>
                        <a:pt x="126" y="102"/>
                      </a:cubicBezTo>
                      <a:cubicBezTo>
                        <a:pt x="127" y="99"/>
                        <a:pt x="130" y="97"/>
                        <a:pt x="133" y="97"/>
                      </a:cubicBezTo>
                      <a:cubicBezTo>
                        <a:pt x="150" y="86"/>
                        <a:pt x="186" y="69"/>
                        <a:pt x="180" y="69"/>
                      </a:cubicBezTo>
                      <a:cubicBezTo>
                        <a:pt x="179" y="69"/>
                        <a:pt x="179" y="69"/>
                        <a:pt x="178" y="69"/>
                      </a:cubicBezTo>
                      <a:cubicBezTo>
                        <a:pt x="164" y="72"/>
                        <a:pt x="109" y="91"/>
                        <a:pt x="109" y="91"/>
                      </a:cubicBezTo>
                      <a:cubicBezTo>
                        <a:pt x="109" y="91"/>
                        <a:pt x="108" y="88"/>
                        <a:pt x="108" y="83"/>
                      </a:cubicBezTo>
                      <a:cubicBezTo>
                        <a:pt x="107" y="84"/>
                        <a:pt x="106" y="84"/>
                        <a:pt x="105" y="84"/>
                      </a:cubicBezTo>
                      <a:cubicBezTo>
                        <a:pt x="104" y="84"/>
                        <a:pt x="102" y="84"/>
                        <a:pt x="101" y="83"/>
                      </a:cubicBezTo>
                      <a:cubicBezTo>
                        <a:pt x="96" y="81"/>
                        <a:pt x="93" y="76"/>
                        <a:pt x="95" y="72"/>
                      </a:cubicBezTo>
                      <a:cubicBezTo>
                        <a:pt x="96" y="68"/>
                        <a:pt x="99" y="66"/>
                        <a:pt x="103" y="66"/>
                      </a:cubicBezTo>
                      <a:cubicBezTo>
                        <a:pt x="105" y="66"/>
                        <a:pt x="106" y="66"/>
                        <a:pt x="107" y="67"/>
                      </a:cubicBezTo>
                      <a:cubicBezTo>
                        <a:pt x="107" y="58"/>
                        <a:pt x="106" y="48"/>
                        <a:pt x="107" y="40"/>
                      </a:cubicBezTo>
                      <a:cubicBezTo>
                        <a:pt x="106" y="41"/>
                        <a:pt x="106" y="42"/>
                        <a:pt x="106" y="43"/>
                      </a:cubicBezTo>
                      <a:cubicBezTo>
                        <a:pt x="103" y="52"/>
                        <a:pt x="99" y="62"/>
                        <a:pt x="97" y="62"/>
                      </a:cubicBezTo>
                      <a:cubicBezTo>
                        <a:pt x="97" y="62"/>
                        <a:pt x="96" y="61"/>
                        <a:pt x="96" y="60"/>
                      </a:cubicBezTo>
                      <a:cubicBezTo>
                        <a:pt x="96" y="59"/>
                        <a:pt x="96" y="58"/>
                        <a:pt x="96" y="56"/>
                      </a:cubicBezTo>
                      <a:cubicBezTo>
                        <a:pt x="94" y="57"/>
                        <a:pt x="93" y="57"/>
                        <a:pt x="91" y="57"/>
                      </a:cubicBezTo>
                      <a:cubicBezTo>
                        <a:pt x="90" y="57"/>
                        <a:pt x="88" y="57"/>
                        <a:pt x="87" y="57"/>
                      </a:cubicBezTo>
                      <a:cubicBezTo>
                        <a:pt x="82" y="55"/>
                        <a:pt x="79" y="49"/>
                        <a:pt x="81" y="45"/>
                      </a:cubicBezTo>
                      <a:cubicBezTo>
                        <a:pt x="82" y="42"/>
                        <a:pt x="85" y="40"/>
                        <a:pt x="89" y="40"/>
                      </a:cubicBezTo>
                      <a:cubicBezTo>
                        <a:pt x="90" y="40"/>
                        <a:pt x="92" y="40"/>
                        <a:pt x="93" y="40"/>
                      </a:cubicBezTo>
                      <a:cubicBezTo>
                        <a:pt x="89" y="22"/>
                        <a:pt x="84" y="0"/>
                        <a:pt x="8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9" name="Freeform 398"/>
                <p:cNvSpPr/>
                <p:nvPr/>
              </p:nvSpPr>
              <p:spPr bwMode="auto">
                <a:xfrm>
                  <a:off x="6932" y="2555"/>
                  <a:ext cx="23" cy="20"/>
                </a:xfrm>
                <a:custGeom>
                  <a:avLst/>
                  <a:gdLst>
                    <a:gd name="T0" fmla="*/ 9 w 21"/>
                    <a:gd name="T1" fmla="*/ 0 h 18"/>
                    <a:gd name="T2" fmla="*/ 1 w 21"/>
                    <a:gd name="T3" fmla="*/ 5 h 18"/>
                    <a:gd name="T4" fmla="*/ 0 w 21"/>
                    <a:gd name="T5" fmla="*/ 7 h 18"/>
                    <a:gd name="T6" fmla="*/ 7 w 21"/>
                    <a:gd name="T7" fmla="*/ 17 h 18"/>
                    <a:gd name="T8" fmla="*/ 7 w 21"/>
                    <a:gd name="T9" fmla="*/ 17 h 18"/>
                    <a:gd name="T10" fmla="*/ 7 w 21"/>
                    <a:gd name="T11" fmla="*/ 17 h 18"/>
                    <a:gd name="T12" fmla="*/ 11 w 21"/>
                    <a:gd name="T13" fmla="*/ 18 h 18"/>
                    <a:gd name="T14" fmla="*/ 20 w 21"/>
                    <a:gd name="T15" fmla="*/ 12 h 18"/>
                    <a:gd name="T16" fmla="*/ 13 w 21"/>
                    <a:gd name="T17" fmla="*/ 0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6" y="0"/>
                        <a:pt x="2" y="2"/>
                        <a:pt x="1" y="5"/>
                      </a:cubicBezTo>
                      <a:cubicBezTo>
                        <a:pt x="1" y="6"/>
                        <a:pt x="1" y="6"/>
                        <a:pt x="0" y="7"/>
                      </a:cubicBezTo>
                      <a:cubicBezTo>
                        <a:pt x="9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9" y="17"/>
                        <a:pt x="10" y="18"/>
                        <a:pt x="11" y="18"/>
                      </a:cubicBezTo>
                      <a:cubicBezTo>
                        <a:pt x="15" y="18"/>
                        <a:pt x="18" y="15"/>
                        <a:pt x="20" y="12"/>
                      </a:cubicBezTo>
                      <a:cubicBezTo>
                        <a:pt x="21" y="8"/>
                        <a:pt x="19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0" name="Freeform 399"/>
                <p:cNvSpPr/>
                <p:nvPr/>
              </p:nvSpPr>
              <p:spPr bwMode="auto">
                <a:xfrm>
                  <a:off x="6913" y="2583"/>
                  <a:ext cx="23" cy="13"/>
                </a:xfrm>
                <a:custGeom>
                  <a:avLst/>
                  <a:gdLst>
                    <a:gd name="T0" fmla="*/ 9 w 21"/>
                    <a:gd name="T1" fmla="*/ 0 h 12"/>
                    <a:gd name="T2" fmla="*/ 0 w 21"/>
                    <a:gd name="T3" fmla="*/ 6 h 12"/>
                    <a:gd name="T4" fmla="*/ 0 w 21"/>
                    <a:gd name="T5" fmla="*/ 7 h 12"/>
                    <a:gd name="T6" fmla="*/ 19 w 21"/>
                    <a:gd name="T7" fmla="*/ 12 h 12"/>
                    <a:gd name="T8" fmla="*/ 13 w 21"/>
                    <a:gd name="T9" fmla="*/ 1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0" y="6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7" y="9"/>
                        <a:pt x="14" y="11"/>
                        <a:pt x="19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1" name="Freeform 400"/>
                <p:cNvSpPr/>
                <p:nvPr/>
              </p:nvSpPr>
              <p:spPr bwMode="auto">
                <a:xfrm>
                  <a:off x="6958" y="2600"/>
                  <a:ext cx="24" cy="20"/>
                </a:xfrm>
                <a:custGeom>
                  <a:avLst/>
                  <a:gdLst>
                    <a:gd name="T0" fmla="*/ 10 w 22"/>
                    <a:gd name="T1" fmla="*/ 0 h 18"/>
                    <a:gd name="T2" fmla="*/ 2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0 w 22"/>
                    <a:gd name="T9" fmla="*/ 12 h 18"/>
                    <a:gd name="T10" fmla="*/ 14 w 22"/>
                    <a:gd name="T11" fmla="*/ 1 h 18"/>
                    <a:gd name="T12" fmla="*/ 10 w 22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7"/>
                        <a:pt x="10" y="18"/>
                        <a:pt x="12" y="18"/>
                      </a:cubicBezTo>
                      <a:cubicBezTo>
                        <a:pt x="16" y="18"/>
                        <a:pt x="19" y="16"/>
                        <a:pt x="20" y="12"/>
                      </a:cubicBezTo>
                      <a:cubicBezTo>
                        <a:pt x="22" y="8"/>
                        <a:pt x="19" y="3"/>
                        <a:pt x="14" y="1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2" name="Freeform 401"/>
                <p:cNvSpPr/>
                <p:nvPr/>
              </p:nvSpPr>
              <p:spPr bwMode="auto">
                <a:xfrm>
                  <a:off x="6971" y="2564"/>
                  <a:ext cx="17" cy="20"/>
                </a:xfrm>
                <a:custGeom>
                  <a:avLst/>
                  <a:gdLst>
                    <a:gd name="T0" fmla="*/ 10 w 15"/>
                    <a:gd name="T1" fmla="*/ 0 h 18"/>
                    <a:gd name="T2" fmla="*/ 2 w 15"/>
                    <a:gd name="T3" fmla="*/ 6 h 18"/>
                    <a:gd name="T4" fmla="*/ 8 w 15"/>
                    <a:gd name="T5" fmla="*/ 17 h 18"/>
                    <a:gd name="T6" fmla="*/ 12 w 15"/>
                    <a:gd name="T7" fmla="*/ 18 h 18"/>
                    <a:gd name="T8" fmla="*/ 15 w 15"/>
                    <a:gd name="T9" fmla="*/ 17 h 18"/>
                    <a:gd name="T10" fmla="*/ 14 w 15"/>
                    <a:gd name="T11" fmla="*/ 1 h 18"/>
                    <a:gd name="T12" fmla="*/ 10 w 15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3" y="18"/>
                        <a:pt x="14" y="18"/>
                        <a:pt x="15" y="17"/>
                      </a:cubicBezTo>
                      <a:cubicBezTo>
                        <a:pt x="15" y="13"/>
                        <a:pt x="14" y="7"/>
                        <a:pt x="14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3" name="Freeform 402"/>
                <p:cNvSpPr>
                  <a:spLocks noEditPoints="1"/>
                </p:cNvSpPr>
                <p:nvPr/>
              </p:nvSpPr>
              <p:spPr bwMode="auto">
                <a:xfrm>
                  <a:off x="7006" y="2598"/>
                  <a:ext cx="22" cy="19"/>
                </a:xfrm>
                <a:custGeom>
                  <a:avLst/>
                  <a:gdLst>
                    <a:gd name="T0" fmla="*/ 1 w 20"/>
                    <a:gd name="T1" fmla="*/ 7 h 17"/>
                    <a:gd name="T2" fmla="*/ 7 w 20"/>
                    <a:gd name="T3" fmla="*/ 17 h 17"/>
                    <a:gd name="T4" fmla="*/ 11 w 20"/>
                    <a:gd name="T5" fmla="*/ 17 h 17"/>
                    <a:gd name="T6" fmla="*/ 20 w 20"/>
                    <a:gd name="T7" fmla="*/ 12 h 17"/>
                    <a:gd name="T8" fmla="*/ 20 w 20"/>
                    <a:gd name="T9" fmla="*/ 9 h 17"/>
                    <a:gd name="T10" fmla="*/ 19 w 20"/>
                    <a:gd name="T11" fmla="*/ 9 h 17"/>
                    <a:gd name="T12" fmla="*/ 1 w 20"/>
                    <a:gd name="T13" fmla="*/ 7 h 17"/>
                    <a:gd name="T14" fmla="*/ 8 w 20"/>
                    <a:gd name="T15" fmla="*/ 0 h 17"/>
                    <a:gd name="T16" fmla="*/ 1 w 20"/>
                    <a:gd name="T17" fmla="*/ 5 h 17"/>
                    <a:gd name="T18" fmla="*/ 8 w 20"/>
                    <a:gd name="T1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7">
                      <a:moveTo>
                        <a:pt x="1" y="7"/>
                      </a:moveTo>
                      <a:cubicBezTo>
                        <a:pt x="0" y="11"/>
                        <a:pt x="3" y="15"/>
                        <a:pt x="7" y="17"/>
                      </a:cubicBezTo>
                      <a:cubicBezTo>
                        <a:pt x="9" y="17"/>
                        <a:pt x="10" y="17"/>
                        <a:pt x="11" y="17"/>
                      </a:cubicBezTo>
                      <a:cubicBezTo>
                        <a:pt x="15" y="17"/>
                        <a:pt x="19" y="15"/>
                        <a:pt x="20" y="12"/>
                      </a:cubicBezTo>
                      <a:cubicBezTo>
                        <a:pt x="20" y="11"/>
                        <a:pt x="20" y="10"/>
                        <a:pt x="20" y="9"/>
                      </a:cubicBezTo>
                      <a:cubicBezTo>
                        <a:pt x="20" y="9"/>
                        <a:pt x="20" y="9"/>
                        <a:pt x="19" y="9"/>
                      </a:cubicBezTo>
                      <a:cubicBezTo>
                        <a:pt x="10" y="9"/>
                        <a:pt x="2" y="9"/>
                        <a:pt x="1" y="7"/>
                      </a:cubicBezTo>
                      <a:moveTo>
                        <a:pt x="8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2" y="3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4" name="Freeform 403"/>
                <p:cNvSpPr/>
                <p:nvPr/>
              </p:nvSpPr>
              <p:spPr bwMode="auto">
                <a:xfrm>
                  <a:off x="6981" y="2641"/>
                  <a:ext cx="9" cy="19"/>
                </a:xfrm>
                <a:custGeom>
                  <a:avLst/>
                  <a:gdLst>
                    <a:gd name="T0" fmla="*/ 7 w 8"/>
                    <a:gd name="T1" fmla="*/ 0 h 17"/>
                    <a:gd name="T2" fmla="*/ 1 w 8"/>
                    <a:gd name="T3" fmla="*/ 5 h 17"/>
                    <a:gd name="T4" fmla="*/ 8 w 8"/>
                    <a:gd name="T5" fmla="*/ 17 h 17"/>
                    <a:gd name="T6" fmla="*/ 8 w 8"/>
                    <a:gd name="T7" fmla="*/ 17 h 17"/>
                    <a:gd name="T8" fmla="*/ 7 w 8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7">
                      <a:moveTo>
                        <a:pt x="7" y="0"/>
                      </a:moveTo>
                      <a:cubicBezTo>
                        <a:pt x="4" y="1"/>
                        <a:pt x="2" y="3"/>
                        <a:pt x="1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2"/>
                        <a:pt x="7" y="6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5" name="Freeform 404"/>
                <p:cNvSpPr/>
                <p:nvPr/>
              </p:nvSpPr>
              <p:spPr bwMode="auto">
                <a:xfrm>
                  <a:off x="6987" y="2518"/>
                  <a:ext cx="4" cy="18"/>
                </a:xfrm>
                <a:custGeom>
                  <a:avLst/>
                  <a:gdLst>
                    <a:gd name="T0" fmla="*/ 3 w 4"/>
                    <a:gd name="T1" fmla="*/ 0 h 16"/>
                    <a:gd name="T2" fmla="*/ 2 w 4"/>
                    <a:gd name="T3" fmla="*/ 1 h 16"/>
                    <a:gd name="T4" fmla="*/ 0 w 4"/>
                    <a:gd name="T5" fmla="*/ 16 h 16"/>
                    <a:gd name="T6" fmla="*/ 3 w 4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6">
                      <a:moveTo>
                        <a:pt x="3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1" y="3"/>
                        <a:pt x="0" y="9"/>
                        <a:pt x="0" y="16"/>
                      </a:cubicBezTo>
                      <a:cubicBezTo>
                        <a:pt x="2" y="7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6" name="Freeform 405"/>
                <p:cNvSpPr/>
                <p:nvPr/>
              </p:nvSpPr>
              <p:spPr bwMode="auto">
                <a:xfrm>
                  <a:off x="6956" y="2536"/>
                  <a:ext cx="19" cy="18"/>
                </a:xfrm>
                <a:custGeom>
                  <a:avLst/>
                  <a:gdLst>
                    <a:gd name="T0" fmla="*/ 10 w 17"/>
                    <a:gd name="T1" fmla="*/ 0 h 17"/>
                    <a:gd name="T2" fmla="*/ 2 w 17"/>
                    <a:gd name="T3" fmla="*/ 5 h 17"/>
                    <a:gd name="T4" fmla="*/ 8 w 17"/>
                    <a:gd name="T5" fmla="*/ 17 h 17"/>
                    <a:gd name="T6" fmla="*/ 12 w 17"/>
                    <a:gd name="T7" fmla="*/ 17 h 17"/>
                    <a:gd name="T8" fmla="*/ 17 w 17"/>
                    <a:gd name="T9" fmla="*/ 16 h 17"/>
                    <a:gd name="T10" fmla="*/ 14 w 17"/>
                    <a:gd name="T11" fmla="*/ 0 h 17"/>
                    <a:gd name="T12" fmla="*/ 10 w 17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7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9"/>
                        <a:pt x="3" y="15"/>
                        <a:pt x="8" y="17"/>
                      </a:cubicBezTo>
                      <a:cubicBezTo>
                        <a:pt x="9" y="17"/>
                        <a:pt x="11" y="17"/>
                        <a:pt x="12" y="17"/>
                      </a:cubicBezTo>
                      <a:cubicBezTo>
                        <a:pt x="14" y="17"/>
                        <a:pt x="15" y="17"/>
                        <a:pt x="17" y="16"/>
                      </a:cubicBezTo>
                      <a:cubicBezTo>
                        <a:pt x="16" y="12"/>
                        <a:pt x="15" y="6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7" name="Freeform 406"/>
                <p:cNvSpPr/>
                <p:nvPr/>
              </p:nvSpPr>
              <p:spPr bwMode="auto">
                <a:xfrm>
                  <a:off x="6769" y="2485"/>
                  <a:ext cx="64" cy="141"/>
                </a:xfrm>
                <a:custGeom>
                  <a:avLst/>
                  <a:gdLst>
                    <a:gd name="T0" fmla="*/ 24 w 59"/>
                    <a:gd name="T1" fmla="*/ 0 h 128"/>
                    <a:gd name="T2" fmla="*/ 14 w 59"/>
                    <a:gd name="T3" fmla="*/ 47 h 128"/>
                    <a:gd name="T4" fmla="*/ 3 w 59"/>
                    <a:gd name="T5" fmla="*/ 85 h 128"/>
                    <a:gd name="T6" fmla="*/ 24 w 59"/>
                    <a:gd name="T7" fmla="*/ 128 h 128"/>
                    <a:gd name="T8" fmla="*/ 25 w 59"/>
                    <a:gd name="T9" fmla="*/ 128 h 128"/>
                    <a:gd name="T10" fmla="*/ 36 w 59"/>
                    <a:gd name="T11" fmla="*/ 81 h 128"/>
                    <a:gd name="T12" fmla="*/ 52 w 59"/>
                    <a:gd name="T13" fmla="*/ 39 h 128"/>
                    <a:gd name="T14" fmla="*/ 26 w 59"/>
                    <a:gd name="T15" fmla="*/ 0 h 128"/>
                    <a:gd name="T16" fmla="*/ 24 w 59"/>
                    <a:gd name="T17" fmla="*/ 0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28">
                      <a:moveTo>
                        <a:pt x="24" y="0"/>
                      </a:moveTo>
                      <a:cubicBezTo>
                        <a:pt x="12" y="0"/>
                        <a:pt x="14" y="34"/>
                        <a:pt x="14" y="47"/>
                      </a:cubicBezTo>
                      <a:cubicBezTo>
                        <a:pt x="15" y="60"/>
                        <a:pt x="5" y="64"/>
                        <a:pt x="3" y="85"/>
                      </a:cubicBezTo>
                      <a:cubicBezTo>
                        <a:pt x="0" y="105"/>
                        <a:pt x="24" y="128"/>
                        <a:pt x="24" y="128"/>
                      </a:cubicBezTo>
                      <a:cubicBezTo>
                        <a:pt x="25" y="128"/>
                        <a:pt x="25" y="128"/>
                        <a:pt x="25" y="128"/>
                      </a:cubicBezTo>
                      <a:cubicBezTo>
                        <a:pt x="37" y="128"/>
                        <a:pt x="40" y="98"/>
                        <a:pt x="36" y="81"/>
                      </a:cubicBezTo>
                      <a:cubicBezTo>
                        <a:pt x="32" y="64"/>
                        <a:pt x="45" y="58"/>
                        <a:pt x="52" y="39"/>
                      </a:cubicBezTo>
                      <a:cubicBezTo>
                        <a:pt x="59" y="20"/>
                        <a:pt x="40" y="6"/>
                        <a:pt x="26" y="0"/>
                      </a:cubicBezTo>
                      <a:cubicBezTo>
                        <a:pt x="25" y="0"/>
                        <a:pt x="25" y="0"/>
                        <a:pt x="2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8" name="Freeform 407"/>
                <p:cNvSpPr/>
                <p:nvPr/>
              </p:nvSpPr>
              <p:spPr bwMode="auto">
                <a:xfrm>
                  <a:off x="6784" y="2687"/>
                  <a:ext cx="139" cy="79"/>
                </a:xfrm>
                <a:custGeom>
                  <a:avLst/>
                  <a:gdLst>
                    <a:gd name="T0" fmla="*/ 17 w 127"/>
                    <a:gd name="T1" fmla="*/ 0 h 72"/>
                    <a:gd name="T2" fmla="*/ 13 w 127"/>
                    <a:gd name="T3" fmla="*/ 1 h 72"/>
                    <a:gd name="T4" fmla="*/ 26 w 127"/>
                    <a:gd name="T5" fmla="*/ 37 h 72"/>
                    <a:gd name="T6" fmla="*/ 70 w 127"/>
                    <a:gd name="T7" fmla="*/ 62 h 72"/>
                    <a:gd name="T8" fmla="*/ 97 w 127"/>
                    <a:gd name="T9" fmla="*/ 72 h 72"/>
                    <a:gd name="T10" fmla="*/ 112 w 127"/>
                    <a:gd name="T11" fmla="*/ 64 h 72"/>
                    <a:gd name="T12" fmla="*/ 110 w 127"/>
                    <a:gd name="T13" fmla="*/ 34 h 72"/>
                    <a:gd name="T14" fmla="*/ 103 w 127"/>
                    <a:gd name="T15" fmla="*/ 33 h 72"/>
                    <a:gd name="T16" fmla="*/ 87 w 127"/>
                    <a:gd name="T17" fmla="*/ 35 h 72"/>
                    <a:gd name="T18" fmla="*/ 70 w 127"/>
                    <a:gd name="T19" fmla="*/ 37 h 72"/>
                    <a:gd name="T20" fmla="*/ 50 w 127"/>
                    <a:gd name="T21" fmla="*/ 30 h 72"/>
                    <a:gd name="T22" fmla="*/ 17 w 127"/>
                    <a:gd name="T2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7" h="72">
                      <a:moveTo>
                        <a:pt x="17" y="0"/>
                      </a:moveTo>
                      <a:cubicBezTo>
                        <a:pt x="16" y="0"/>
                        <a:pt x="15" y="0"/>
                        <a:pt x="13" y="1"/>
                      </a:cubicBezTo>
                      <a:cubicBezTo>
                        <a:pt x="13" y="1"/>
                        <a:pt x="0" y="20"/>
                        <a:pt x="26" y="37"/>
                      </a:cubicBezTo>
                      <a:cubicBezTo>
                        <a:pt x="51" y="55"/>
                        <a:pt x="52" y="52"/>
                        <a:pt x="70" y="62"/>
                      </a:cubicBezTo>
                      <a:cubicBezTo>
                        <a:pt x="81" y="67"/>
                        <a:pt x="90" y="72"/>
                        <a:pt x="97" y="72"/>
                      </a:cubicBezTo>
                      <a:cubicBezTo>
                        <a:pt x="103" y="72"/>
                        <a:pt x="107" y="70"/>
                        <a:pt x="112" y="64"/>
                      </a:cubicBezTo>
                      <a:cubicBezTo>
                        <a:pt x="123" y="49"/>
                        <a:pt x="127" y="38"/>
                        <a:pt x="110" y="34"/>
                      </a:cubicBezTo>
                      <a:cubicBezTo>
                        <a:pt x="108" y="33"/>
                        <a:pt x="105" y="33"/>
                        <a:pt x="103" y="33"/>
                      </a:cubicBezTo>
                      <a:cubicBezTo>
                        <a:pt x="98" y="33"/>
                        <a:pt x="92" y="34"/>
                        <a:pt x="87" y="35"/>
                      </a:cubicBezTo>
                      <a:cubicBezTo>
                        <a:pt x="81" y="36"/>
                        <a:pt x="75" y="37"/>
                        <a:pt x="70" y="37"/>
                      </a:cubicBezTo>
                      <a:cubicBezTo>
                        <a:pt x="62" y="37"/>
                        <a:pt x="55" y="35"/>
                        <a:pt x="50" y="30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9" name="Freeform 408"/>
                <p:cNvSpPr/>
                <p:nvPr/>
              </p:nvSpPr>
              <p:spPr bwMode="auto">
                <a:xfrm>
                  <a:off x="6975" y="2705"/>
                  <a:ext cx="104" cy="85"/>
                </a:xfrm>
                <a:custGeom>
                  <a:avLst/>
                  <a:gdLst>
                    <a:gd name="T0" fmla="*/ 87 w 95"/>
                    <a:gd name="T1" fmla="*/ 0 h 78"/>
                    <a:gd name="T2" fmla="*/ 55 w 95"/>
                    <a:gd name="T3" fmla="*/ 33 h 78"/>
                    <a:gd name="T4" fmla="*/ 40 w 95"/>
                    <a:gd name="T5" fmla="*/ 56 h 78"/>
                    <a:gd name="T6" fmla="*/ 34 w 95"/>
                    <a:gd name="T7" fmla="*/ 55 h 78"/>
                    <a:gd name="T8" fmla="*/ 7 w 95"/>
                    <a:gd name="T9" fmla="*/ 40 h 78"/>
                    <a:gd name="T10" fmla="*/ 0 w 95"/>
                    <a:gd name="T11" fmla="*/ 47 h 78"/>
                    <a:gd name="T12" fmla="*/ 15 w 95"/>
                    <a:gd name="T13" fmla="*/ 78 h 78"/>
                    <a:gd name="T14" fmla="*/ 17 w 95"/>
                    <a:gd name="T15" fmla="*/ 78 h 78"/>
                    <a:gd name="T16" fmla="*/ 17 w 95"/>
                    <a:gd name="T17" fmla="*/ 78 h 78"/>
                    <a:gd name="T18" fmla="*/ 80 w 95"/>
                    <a:gd name="T19" fmla="*/ 53 h 78"/>
                    <a:gd name="T20" fmla="*/ 87 w 95"/>
                    <a:gd name="T21" fmla="*/ 38 h 78"/>
                    <a:gd name="T22" fmla="*/ 93 w 95"/>
                    <a:gd name="T23" fmla="*/ 18 h 78"/>
                    <a:gd name="T24" fmla="*/ 89 w 95"/>
                    <a:gd name="T25" fmla="*/ 0 h 78"/>
                    <a:gd name="T26" fmla="*/ 87 w 95"/>
                    <a:gd name="T27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5" h="78">
                      <a:moveTo>
                        <a:pt x="87" y="0"/>
                      </a:moveTo>
                      <a:cubicBezTo>
                        <a:pt x="75" y="0"/>
                        <a:pt x="60" y="20"/>
                        <a:pt x="55" y="33"/>
                      </a:cubicBezTo>
                      <a:cubicBezTo>
                        <a:pt x="51" y="45"/>
                        <a:pt x="49" y="56"/>
                        <a:pt x="40" y="56"/>
                      </a:cubicBezTo>
                      <a:cubicBezTo>
                        <a:pt x="38" y="56"/>
                        <a:pt x="36" y="55"/>
                        <a:pt x="34" y="55"/>
                      </a:cubicBezTo>
                      <a:cubicBezTo>
                        <a:pt x="24" y="51"/>
                        <a:pt x="14" y="40"/>
                        <a:pt x="7" y="40"/>
                      </a:cubicBezTo>
                      <a:cubicBezTo>
                        <a:pt x="4" y="40"/>
                        <a:pt x="1" y="42"/>
                        <a:pt x="0" y="47"/>
                      </a:cubicBezTo>
                      <a:cubicBezTo>
                        <a:pt x="0" y="47"/>
                        <a:pt x="2" y="78"/>
                        <a:pt x="15" y="78"/>
                      </a:cubicBezTo>
                      <a:cubicBezTo>
                        <a:pt x="16" y="78"/>
                        <a:pt x="16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33" y="73"/>
                        <a:pt x="71" y="71"/>
                        <a:pt x="80" y="53"/>
                      </a:cubicBezTo>
                      <a:cubicBezTo>
                        <a:pt x="82" y="49"/>
                        <a:pt x="85" y="44"/>
                        <a:pt x="87" y="38"/>
                      </a:cubicBezTo>
                      <a:cubicBezTo>
                        <a:pt x="87" y="32"/>
                        <a:pt x="89" y="25"/>
                        <a:pt x="93" y="18"/>
                      </a:cubicBezTo>
                      <a:cubicBezTo>
                        <a:pt x="95" y="9"/>
                        <a:pt x="95" y="1"/>
                        <a:pt x="89" y="0"/>
                      </a:cubicBezTo>
                      <a:cubicBezTo>
                        <a:pt x="88" y="0"/>
                        <a:pt x="88" y="0"/>
                        <a:pt x="8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0" name="Freeform 409"/>
                <p:cNvSpPr/>
                <p:nvPr/>
              </p:nvSpPr>
              <p:spPr bwMode="auto">
                <a:xfrm>
                  <a:off x="7090" y="2512"/>
                  <a:ext cx="81" cy="99"/>
                </a:xfrm>
                <a:custGeom>
                  <a:avLst/>
                  <a:gdLst>
                    <a:gd name="T0" fmla="*/ 21 w 74"/>
                    <a:gd name="T1" fmla="*/ 0 h 91"/>
                    <a:gd name="T2" fmla="*/ 0 w 74"/>
                    <a:gd name="T3" fmla="*/ 4 h 91"/>
                    <a:gd name="T4" fmla="*/ 25 w 74"/>
                    <a:gd name="T5" fmla="*/ 51 h 91"/>
                    <a:gd name="T6" fmla="*/ 30 w 74"/>
                    <a:gd name="T7" fmla="*/ 89 h 91"/>
                    <a:gd name="T8" fmla="*/ 35 w 74"/>
                    <a:gd name="T9" fmla="*/ 91 h 91"/>
                    <a:gd name="T10" fmla="*/ 70 w 74"/>
                    <a:gd name="T11" fmla="*/ 54 h 91"/>
                    <a:gd name="T12" fmla="*/ 47 w 74"/>
                    <a:gd name="T13" fmla="*/ 8 h 91"/>
                    <a:gd name="T14" fmla="*/ 21 w 74"/>
                    <a:gd name="T15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4" h="91">
                      <a:moveTo>
                        <a:pt x="21" y="0"/>
                      </a:moveTo>
                      <a:cubicBezTo>
                        <a:pt x="9" y="0"/>
                        <a:pt x="0" y="4"/>
                        <a:pt x="0" y="4"/>
                      </a:cubicBezTo>
                      <a:cubicBezTo>
                        <a:pt x="14" y="9"/>
                        <a:pt x="29" y="33"/>
                        <a:pt x="25" y="51"/>
                      </a:cubicBezTo>
                      <a:cubicBezTo>
                        <a:pt x="22" y="68"/>
                        <a:pt x="13" y="83"/>
                        <a:pt x="30" y="89"/>
                      </a:cubicBezTo>
                      <a:cubicBezTo>
                        <a:pt x="32" y="90"/>
                        <a:pt x="33" y="91"/>
                        <a:pt x="35" y="91"/>
                      </a:cubicBezTo>
                      <a:cubicBezTo>
                        <a:pt x="50" y="91"/>
                        <a:pt x="65" y="71"/>
                        <a:pt x="70" y="54"/>
                      </a:cubicBezTo>
                      <a:cubicBezTo>
                        <a:pt x="74" y="34"/>
                        <a:pt x="67" y="24"/>
                        <a:pt x="47" y="8"/>
                      </a:cubicBezTo>
                      <a:cubicBezTo>
                        <a:pt x="38" y="2"/>
                        <a:pt x="29" y="0"/>
                        <a:pt x="2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20" name="Group 611"/>
              <p:cNvGrpSpPr/>
              <p:nvPr/>
            </p:nvGrpSpPr>
            <p:grpSpPr bwMode="auto">
              <a:xfrm>
                <a:off x="1479550" y="1600201"/>
                <a:ext cx="10477500" cy="3286125"/>
                <a:chOff x="932" y="1008"/>
                <a:chExt cx="6600" cy="2070"/>
              </a:xfrm>
            </p:grpSpPr>
            <p:sp>
              <p:nvSpPr>
                <p:cNvPr id="1291" name="Freeform 411"/>
                <p:cNvSpPr/>
                <p:nvPr/>
              </p:nvSpPr>
              <p:spPr bwMode="auto">
                <a:xfrm>
                  <a:off x="6923" y="2397"/>
                  <a:ext cx="115" cy="64"/>
                </a:xfrm>
                <a:custGeom>
                  <a:avLst/>
                  <a:gdLst>
                    <a:gd name="T0" fmla="*/ 44 w 105"/>
                    <a:gd name="T1" fmla="*/ 0 h 58"/>
                    <a:gd name="T2" fmla="*/ 26 w 105"/>
                    <a:gd name="T3" fmla="*/ 2 h 58"/>
                    <a:gd name="T4" fmla="*/ 0 w 105"/>
                    <a:gd name="T5" fmla="*/ 43 h 58"/>
                    <a:gd name="T6" fmla="*/ 10 w 105"/>
                    <a:gd name="T7" fmla="*/ 52 h 58"/>
                    <a:gd name="T8" fmla="*/ 49 w 105"/>
                    <a:gd name="T9" fmla="*/ 43 h 58"/>
                    <a:gd name="T10" fmla="*/ 54 w 105"/>
                    <a:gd name="T11" fmla="*/ 42 h 58"/>
                    <a:gd name="T12" fmla="*/ 88 w 105"/>
                    <a:gd name="T13" fmla="*/ 57 h 58"/>
                    <a:gd name="T14" fmla="*/ 92 w 105"/>
                    <a:gd name="T15" fmla="*/ 58 h 58"/>
                    <a:gd name="T16" fmla="*/ 87 w 105"/>
                    <a:gd name="T17" fmla="*/ 19 h 58"/>
                    <a:gd name="T18" fmla="*/ 44 w 105"/>
                    <a:gd name="T19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5" h="58">
                      <a:moveTo>
                        <a:pt x="44" y="0"/>
                      </a:moveTo>
                      <a:cubicBezTo>
                        <a:pt x="39" y="0"/>
                        <a:pt x="33" y="1"/>
                        <a:pt x="26" y="2"/>
                      </a:cubicBezTo>
                      <a:cubicBezTo>
                        <a:pt x="0" y="9"/>
                        <a:pt x="0" y="43"/>
                        <a:pt x="0" y="43"/>
                      </a:cubicBezTo>
                      <a:cubicBezTo>
                        <a:pt x="1" y="50"/>
                        <a:pt x="4" y="52"/>
                        <a:pt x="10" y="52"/>
                      </a:cubicBezTo>
                      <a:cubicBezTo>
                        <a:pt x="20" y="52"/>
                        <a:pt x="36" y="45"/>
                        <a:pt x="49" y="43"/>
                      </a:cubicBezTo>
                      <a:cubicBezTo>
                        <a:pt x="51" y="42"/>
                        <a:pt x="52" y="42"/>
                        <a:pt x="54" y="42"/>
                      </a:cubicBezTo>
                      <a:cubicBezTo>
                        <a:pt x="69" y="42"/>
                        <a:pt x="73" y="54"/>
                        <a:pt x="88" y="57"/>
                      </a:cubicBezTo>
                      <a:cubicBezTo>
                        <a:pt x="90" y="58"/>
                        <a:pt x="91" y="58"/>
                        <a:pt x="92" y="58"/>
                      </a:cubicBezTo>
                      <a:cubicBezTo>
                        <a:pt x="105" y="58"/>
                        <a:pt x="101" y="35"/>
                        <a:pt x="87" y="19"/>
                      </a:cubicBezTo>
                      <a:cubicBezTo>
                        <a:pt x="75" y="7"/>
                        <a:pt x="62" y="0"/>
                        <a:pt x="4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2" name="Freeform 412"/>
                <p:cNvSpPr/>
                <p:nvPr/>
              </p:nvSpPr>
              <p:spPr bwMode="auto">
                <a:xfrm>
                  <a:off x="7229" y="2694"/>
                  <a:ext cx="193" cy="215"/>
                </a:xfrm>
                <a:custGeom>
                  <a:avLst/>
                  <a:gdLst>
                    <a:gd name="T0" fmla="*/ 36 w 176"/>
                    <a:gd name="T1" fmla="*/ 22 h 196"/>
                    <a:gd name="T2" fmla="*/ 7 w 176"/>
                    <a:gd name="T3" fmla="*/ 14 h 196"/>
                    <a:gd name="T4" fmla="*/ 0 w 176"/>
                    <a:gd name="T5" fmla="*/ 69 h 196"/>
                    <a:gd name="T6" fmla="*/ 140 w 176"/>
                    <a:gd name="T7" fmla="*/ 194 h 196"/>
                    <a:gd name="T8" fmla="*/ 176 w 176"/>
                    <a:gd name="T9" fmla="*/ 175 h 196"/>
                    <a:gd name="T10" fmla="*/ 154 w 176"/>
                    <a:gd name="T11" fmla="*/ 156 h 196"/>
                    <a:gd name="T12" fmla="*/ 153 w 176"/>
                    <a:gd name="T13" fmla="*/ 52 h 196"/>
                    <a:gd name="T14" fmla="*/ 107 w 176"/>
                    <a:gd name="T15" fmla="*/ 46 h 196"/>
                    <a:gd name="T16" fmla="*/ 36 w 176"/>
                    <a:gd name="T17" fmla="*/ 2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6" h="196">
                      <a:moveTo>
                        <a:pt x="36" y="22"/>
                      </a:moveTo>
                      <a:cubicBezTo>
                        <a:pt x="36" y="22"/>
                        <a:pt x="12" y="0"/>
                        <a:pt x="7" y="14"/>
                      </a:cubicBezTo>
                      <a:cubicBezTo>
                        <a:pt x="2" y="28"/>
                        <a:pt x="0" y="69"/>
                        <a:pt x="0" y="69"/>
                      </a:cubicBezTo>
                      <a:cubicBezTo>
                        <a:pt x="0" y="69"/>
                        <a:pt x="123" y="196"/>
                        <a:pt x="140" y="194"/>
                      </a:cubicBezTo>
                      <a:cubicBezTo>
                        <a:pt x="157" y="192"/>
                        <a:pt x="176" y="175"/>
                        <a:pt x="176" y="175"/>
                      </a:cubicBezTo>
                      <a:cubicBezTo>
                        <a:pt x="154" y="156"/>
                        <a:pt x="154" y="156"/>
                        <a:pt x="154" y="156"/>
                      </a:cubicBezTo>
                      <a:cubicBezTo>
                        <a:pt x="154" y="156"/>
                        <a:pt x="167" y="57"/>
                        <a:pt x="153" y="52"/>
                      </a:cubicBezTo>
                      <a:cubicBezTo>
                        <a:pt x="139" y="47"/>
                        <a:pt x="107" y="46"/>
                        <a:pt x="107" y="46"/>
                      </a:cubicBezTo>
                      <a:cubicBezTo>
                        <a:pt x="36" y="22"/>
                        <a:pt x="36" y="22"/>
                        <a:pt x="36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3" name="Freeform 413"/>
                <p:cNvSpPr/>
                <p:nvPr/>
              </p:nvSpPr>
              <p:spPr bwMode="auto">
                <a:xfrm>
                  <a:off x="7047" y="2608"/>
                  <a:ext cx="485" cy="458"/>
                </a:xfrm>
                <a:custGeom>
                  <a:avLst/>
                  <a:gdLst>
                    <a:gd name="T0" fmla="*/ 111 w 443"/>
                    <a:gd name="T1" fmla="*/ 236 h 417"/>
                    <a:gd name="T2" fmla="*/ 26 w 443"/>
                    <a:gd name="T3" fmla="*/ 157 h 417"/>
                    <a:gd name="T4" fmla="*/ 52 w 443"/>
                    <a:gd name="T5" fmla="*/ 89 h 417"/>
                    <a:gd name="T6" fmla="*/ 187 w 443"/>
                    <a:gd name="T7" fmla="*/ 140 h 417"/>
                    <a:gd name="T8" fmla="*/ 191 w 443"/>
                    <a:gd name="T9" fmla="*/ 109 h 417"/>
                    <a:gd name="T10" fmla="*/ 236 w 443"/>
                    <a:gd name="T11" fmla="*/ 1 h 417"/>
                    <a:gd name="T12" fmla="*/ 259 w 443"/>
                    <a:gd name="T13" fmla="*/ 161 h 417"/>
                    <a:gd name="T14" fmla="*/ 360 w 443"/>
                    <a:gd name="T15" fmla="*/ 105 h 417"/>
                    <a:gd name="T16" fmla="*/ 439 w 443"/>
                    <a:gd name="T17" fmla="*/ 188 h 417"/>
                    <a:gd name="T18" fmla="*/ 280 w 443"/>
                    <a:gd name="T19" fmla="*/ 233 h 417"/>
                    <a:gd name="T20" fmla="*/ 346 w 443"/>
                    <a:gd name="T21" fmla="*/ 287 h 417"/>
                    <a:gd name="T22" fmla="*/ 292 w 443"/>
                    <a:gd name="T23" fmla="*/ 389 h 417"/>
                    <a:gd name="T24" fmla="*/ 226 w 443"/>
                    <a:gd name="T25" fmla="*/ 378 h 417"/>
                    <a:gd name="T26" fmla="*/ 210 w 443"/>
                    <a:gd name="T27" fmla="*/ 287 h 417"/>
                    <a:gd name="T28" fmla="*/ 183 w 443"/>
                    <a:gd name="T29" fmla="*/ 367 h 417"/>
                    <a:gd name="T30" fmla="*/ 79 w 443"/>
                    <a:gd name="T31" fmla="*/ 331 h 417"/>
                    <a:gd name="T32" fmla="*/ 111 w 443"/>
                    <a:gd name="T33" fmla="*/ 236 h 4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3" h="417">
                      <a:moveTo>
                        <a:pt x="111" y="236"/>
                      </a:moveTo>
                      <a:cubicBezTo>
                        <a:pt x="111" y="236"/>
                        <a:pt x="0" y="235"/>
                        <a:pt x="26" y="157"/>
                      </a:cubicBezTo>
                      <a:cubicBezTo>
                        <a:pt x="26" y="157"/>
                        <a:pt x="3" y="105"/>
                        <a:pt x="52" y="89"/>
                      </a:cubicBezTo>
                      <a:cubicBezTo>
                        <a:pt x="100" y="72"/>
                        <a:pt x="169" y="125"/>
                        <a:pt x="187" y="140"/>
                      </a:cubicBezTo>
                      <a:cubicBezTo>
                        <a:pt x="206" y="154"/>
                        <a:pt x="196" y="116"/>
                        <a:pt x="191" y="109"/>
                      </a:cubicBezTo>
                      <a:cubicBezTo>
                        <a:pt x="186" y="102"/>
                        <a:pt x="162" y="0"/>
                        <a:pt x="236" y="1"/>
                      </a:cubicBezTo>
                      <a:cubicBezTo>
                        <a:pt x="311" y="2"/>
                        <a:pt x="325" y="49"/>
                        <a:pt x="259" y="161"/>
                      </a:cubicBezTo>
                      <a:cubicBezTo>
                        <a:pt x="259" y="161"/>
                        <a:pt x="321" y="104"/>
                        <a:pt x="360" y="105"/>
                      </a:cubicBezTo>
                      <a:cubicBezTo>
                        <a:pt x="400" y="107"/>
                        <a:pt x="443" y="126"/>
                        <a:pt x="439" y="188"/>
                      </a:cubicBezTo>
                      <a:cubicBezTo>
                        <a:pt x="434" y="250"/>
                        <a:pt x="280" y="233"/>
                        <a:pt x="280" y="233"/>
                      </a:cubicBezTo>
                      <a:cubicBezTo>
                        <a:pt x="280" y="233"/>
                        <a:pt x="329" y="267"/>
                        <a:pt x="346" y="287"/>
                      </a:cubicBezTo>
                      <a:cubicBezTo>
                        <a:pt x="363" y="306"/>
                        <a:pt x="353" y="361"/>
                        <a:pt x="292" y="389"/>
                      </a:cubicBezTo>
                      <a:cubicBezTo>
                        <a:pt x="231" y="417"/>
                        <a:pt x="233" y="396"/>
                        <a:pt x="226" y="378"/>
                      </a:cubicBezTo>
                      <a:cubicBezTo>
                        <a:pt x="220" y="360"/>
                        <a:pt x="215" y="280"/>
                        <a:pt x="210" y="287"/>
                      </a:cubicBezTo>
                      <a:cubicBezTo>
                        <a:pt x="205" y="293"/>
                        <a:pt x="217" y="345"/>
                        <a:pt x="183" y="367"/>
                      </a:cubicBezTo>
                      <a:cubicBezTo>
                        <a:pt x="148" y="389"/>
                        <a:pt x="107" y="363"/>
                        <a:pt x="79" y="331"/>
                      </a:cubicBezTo>
                      <a:cubicBezTo>
                        <a:pt x="51" y="299"/>
                        <a:pt x="64" y="256"/>
                        <a:pt x="111" y="23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4" name="Freeform 414"/>
                <p:cNvSpPr/>
                <p:nvPr/>
              </p:nvSpPr>
              <p:spPr bwMode="auto">
                <a:xfrm>
                  <a:off x="7227" y="2832"/>
                  <a:ext cx="51" cy="17"/>
                </a:xfrm>
                <a:custGeom>
                  <a:avLst/>
                  <a:gdLst>
                    <a:gd name="T0" fmla="*/ 0 w 47"/>
                    <a:gd name="T1" fmla="*/ 12 h 16"/>
                    <a:gd name="T2" fmla="*/ 39 w 47"/>
                    <a:gd name="T3" fmla="*/ 8 h 16"/>
                    <a:gd name="T4" fmla="*/ 0 w 47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7" h="16">
                      <a:moveTo>
                        <a:pt x="0" y="12"/>
                      </a:moveTo>
                      <a:cubicBezTo>
                        <a:pt x="0" y="12"/>
                        <a:pt x="47" y="0"/>
                        <a:pt x="39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5" name="Freeform 415"/>
                <p:cNvSpPr/>
                <p:nvPr/>
              </p:nvSpPr>
              <p:spPr bwMode="auto">
                <a:xfrm>
                  <a:off x="7274" y="2854"/>
                  <a:ext cx="13" cy="43"/>
                </a:xfrm>
                <a:custGeom>
                  <a:avLst/>
                  <a:gdLst>
                    <a:gd name="T0" fmla="*/ 4 w 12"/>
                    <a:gd name="T1" fmla="*/ 39 h 39"/>
                    <a:gd name="T2" fmla="*/ 6 w 12"/>
                    <a:gd name="T3" fmla="*/ 5 h 39"/>
                    <a:gd name="T4" fmla="*/ 4 w 12"/>
                    <a:gd name="T5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39">
                      <a:moveTo>
                        <a:pt x="4" y="39"/>
                      </a:moveTo>
                      <a:cubicBezTo>
                        <a:pt x="4" y="39"/>
                        <a:pt x="0" y="0"/>
                        <a:pt x="6" y="5"/>
                      </a:cubicBezTo>
                      <a:cubicBezTo>
                        <a:pt x="12" y="10"/>
                        <a:pt x="6" y="32"/>
                        <a:pt x="4" y="3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6" name="Freeform 416"/>
                <p:cNvSpPr/>
                <p:nvPr/>
              </p:nvSpPr>
              <p:spPr bwMode="auto">
                <a:xfrm>
                  <a:off x="7266" y="2781"/>
                  <a:ext cx="24" cy="23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7" name="Freeform 417"/>
                <p:cNvSpPr/>
                <p:nvPr/>
              </p:nvSpPr>
              <p:spPr bwMode="auto">
                <a:xfrm>
                  <a:off x="7247" y="2810"/>
                  <a:ext cx="24" cy="22"/>
                </a:xfrm>
                <a:custGeom>
                  <a:avLst/>
                  <a:gdLst>
                    <a:gd name="T0" fmla="*/ 20 w 22"/>
                    <a:gd name="T1" fmla="*/ 13 h 20"/>
                    <a:gd name="T2" fmla="*/ 8 w 22"/>
                    <a:gd name="T3" fmla="*/ 18 h 20"/>
                    <a:gd name="T4" fmla="*/ 1 w 22"/>
                    <a:gd name="T5" fmla="*/ 6 h 20"/>
                    <a:gd name="T6" fmla="*/ 14 w 22"/>
                    <a:gd name="T7" fmla="*/ 2 h 20"/>
                    <a:gd name="T8" fmla="*/ 20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3"/>
                      </a:moveTo>
                      <a:cubicBezTo>
                        <a:pt x="18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1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8" name="Freeform 418"/>
                <p:cNvSpPr/>
                <p:nvPr/>
              </p:nvSpPr>
              <p:spPr bwMode="auto">
                <a:xfrm>
                  <a:off x="7293" y="2826"/>
                  <a:ext cx="24" cy="23"/>
                </a:xfrm>
                <a:custGeom>
                  <a:avLst/>
                  <a:gdLst>
                    <a:gd name="T0" fmla="*/ 20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0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0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0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9" name="Freeform 419"/>
                <p:cNvSpPr/>
                <p:nvPr/>
              </p:nvSpPr>
              <p:spPr bwMode="auto">
                <a:xfrm>
                  <a:off x="7307" y="2791"/>
                  <a:ext cx="24" cy="22"/>
                </a:xfrm>
                <a:custGeom>
                  <a:avLst/>
                  <a:gdLst>
                    <a:gd name="T0" fmla="*/ 20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0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0" name="Freeform 420"/>
                <p:cNvSpPr/>
                <p:nvPr/>
              </p:nvSpPr>
              <p:spPr bwMode="auto">
                <a:xfrm>
                  <a:off x="7340" y="2824"/>
                  <a:ext cx="25" cy="22"/>
                </a:xfrm>
                <a:custGeom>
                  <a:avLst/>
                  <a:gdLst>
                    <a:gd name="T0" fmla="*/ 21 w 22"/>
                    <a:gd name="T1" fmla="*/ 14 h 20"/>
                    <a:gd name="T2" fmla="*/ 8 w 22"/>
                    <a:gd name="T3" fmla="*/ 18 h 20"/>
                    <a:gd name="T4" fmla="*/ 2 w 22"/>
                    <a:gd name="T5" fmla="*/ 7 h 20"/>
                    <a:gd name="T6" fmla="*/ 14 w 22"/>
                    <a:gd name="T7" fmla="*/ 2 h 20"/>
                    <a:gd name="T8" fmla="*/ 21 w 22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4"/>
                      </a:moveTo>
                      <a:cubicBezTo>
                        <a:pt x="19" y="18"/>
                        <a:pt x="14" y="20"/>
                        <a:pt x="8" y="18"/>
                      </a:cubicBezTo>
                      <a:cubicBezTo>
                        <a:pt x="3" y="16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1" name="Freeform 421"/>
                <p:cNvSpPr/>
                <p:nvPr/>
              </p:nvSpPr>
              <p:spPr bwMode="auto">
                <a:xfrm>
                  <a:off x="7316" y="2868"/>
                  <a:ext cx="24" cy="22"/>
                </a:xfrm>
                <a:custGeom>
                  <a:avLst/>
                  <a:gdLst>
                    <a:gd name="T0" fmla="*/ 20 w 22"/>
                    <a:gd name="T1" fmla="*/ 13 h 20"/>
                    <a:gd name="T2" fmla="*/ 8 w 22"/>
                    <a:gd name="T3" fmla="*/ 18 h 20"/>
                    <a:gd name="T4" fmla="*/ 1 w 22"/>
                    <a:gd name="T5" fmla="*/ 6 h 20"/>
                    <a:gd name="T6" fmla="*/ 14 w 22"/>
                    <a:gd name="T7" fmla="*/ 1 h 20"/>
                    <a:gd name="T8" fmla="*/ 20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3"/>
                      </a:moveTo>
                      <a:cubicBezTo>
                        <a:pt x="18" y="18"/>
                        <a:pt x="13" y="20"/>
                        <a:pt x="8" y="18"/>
                      </a:cubicBezTo>
                      <a:cubicBezTo>
                        <a:pt x="2" y="16"/>
                        <a:pt x="0" y="11"/>
                        <a:pt x="1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19" y="3"/>
                        <a:pt x="22" y="9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2" name="Freeform 422"/>
                <p:cNvSpPr/>
                <p:nvPr/>
              </p:nvSpPr>
              <p:spPr bwMode="auto">
                <a:xfrm>
                  <a:off x="7273" y="2860"/>
                  <a:ext cx="24" cy="22"/>
                </a:xfrm>
                <a:custGeom>
                  <a:avLst/>
                  <a:gdLst>
                    <a:gd name="T0" fmla="*/ 20 w 22"/>
                    <a:gd name="T1" fmla="*/ 13 h 20"/>
                    <a:gd name="T2" fmla="*/ 8 w 22"/>
                    <a:gd name="T3" fmla="*/ 18 h 20"/>
                    <a:gd name="T4" fmla="*/ 1 w 22"/>
                    <a:gd name="T5" fmla="*/ 6 h 20"/>
                    <a:gd name="T6" fmla="*/ 14 w 22"/>
                    <a:gd name="T7" fmla="*/ 2 h 20"/>
                    <a:gd name="T8" fmla="*/ 20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3"/>
                      </a:moveTo>
                      <a:cubicBezTo>
                        <a:pt x="18" y="18"/>
                        <a:pt x="13" y="20"/>
                        <a:pt x="8" y="18"/>
                      </a:cubicBezTo>
                      <a:cubicBezTo>
                        <a:pt x="2" y="16"/>
                        <a:pt x="0" y="11"/>
                        <a:pt x="1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3"/>
                        <a:pt x="22" y="9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3" name="Freeform 423"/>
                <p:cNvSpPr/>
                <p:nvPr/>
              </p:nvSpPr>
              <p:spPr bwMode="auto">
                <a:xfrm>
                  <a:off x="7291" y="2762"/>
                  <a:ext cx="24" cy="22"/>
                </a:xfrm>
                <a:custGeom>
                  <a:avLst/>
                  <a:gdLst>
                    <a:gd name="T0" fmla="*/ 20 w 22"/>
                    <a:gd name="T1" fmla="*/ 14 h 20"/>
                    <a:gd name="T2" fmla="*/ 8 w 22"/>
                    <a:gd name="T3" fmla="*/ 18 h 20"/>
                    <a:gd name="T4" fmla="*/ 2 w 22"/>
                    <a:gd name="T5" fmla="*/ 7 h 20"/>
                    <a:gd name="T6" fmla="*/ 14 w 22"/>
                    <a:gd name="T7" fmla="*/ 2 h 20"/>
                    <a:gd name="T8" fmla="*/ 20 w 22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4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4" name="Freeform 424"/>
                <p:cNvSpPr>
                  <a:spLocks noEditPoints="1"/>
                </p:cNvSpPr>
                <p:nvPr/>
              </p:nvSpPr>
              <p:spPr bwMode="auto">
                <a:xfrm>
                  <a:off x="7205" y="2719"/>
                  <a:ext cx="223" cy="198"/>
                </a:xfrm>
                <a:custGeom>
                  <a:avLst/>
                  <a:gdLst>
                    <a:gd name="T0" fmla="*/ 89 w 204"/>
                    <a:gd name="T1" fmla="*/ 117 h 181"/>
                    <a:gd name="T2" fmla="*/ 91 w 204"/>
                    <a:gd name="T3" fmla="*/ 100 h 181"/>
                    <a:gd name="T4" fmla="*/ 101 w 204"/>
                    <a:gd name="T5" fmla="*/ 112 h 181"/>
                    <a:gd name="T6" fmla="*/ 84 w 204"/>
                    <a:gd name="T7" fmla="*/ 0 h 181"/>
                    <a:gd name="T8" fmla="*/ 70 w 204"/>
                    <a:gd name="T9" fmla="*/ 59 h 181"/>
                    <a:gd name="T10" fmla="*/ 14 w 204"/>
                    <a:gd name="T11" fmla="*/ 46 h 181"/>
                    <a:gd name="T12" fmla="*/ 58 w 204"/>
                    <a:gd name="T13" fmla="*/ 64 h 181"/>
                    <a:gd name="T14" fmla="*/ 70 w 204"/>
                    <a:gd name="T15" fmla="*/ 59 h 181"/>
                    <a:gd name="T16" fmla="*/ 68 w 204"/>
                    <a:gd name="T17" fmla="*/ 76 h 181"/>
                    <a:gd name="T18" fmla="*/ 64 w 204"/>
                    <a:gd name="T19" fmla="*/ 76 h 181"/>
                    <a:gd name="T20" fmla="*/ 40 w 204"/>
                    <a:gd name="T21" fmla="*/ 91 h 181"/>
                    <a:gd name="T22" fmla="*/ 49 w 204"/>
                    <a:gd name="T23" fmla="*/ 84 h 181"/>
                    <a:gd name="T24" fmla="*/ 59 w 204"/>
                    <a:gd name="T25" fmla="*/ 96 h 181"/>
                    <a:gd name="T26" fmla="*/ 31 w 204"/>
                    <a:gd name="T27" fmla="*/ 155 h 181"/>
                    <a:gd name="T28" fmla="*/ 80 w 204"/>
                    <a:gd name="T29" fmla="*/ 121 h 181"/>
                    <a:gd name="T30" fmla="*/ 113 w 204"/>
                    <a:gd name="T31" fmla="*/ 181 h 181"/>
                    <a:gd name="T32" fmla="*/ 110 w 204"/>
                    <a:gd name="T33" fmla="*/ 154 h 181"/>
                    <a:gd name="T34" fmla="*/ 103 w 204"/>
                    <a:gd name="T35" fmla="*/ 142 h 181"/>
                    <a:gd name="T36" fmla="*/ 111 w 204"/>
                    <a:gd name="T37" fmla="*/ 114 h 181"/>
                    <a:gd name="T38" fmla="*/ 146 w 204"/>
                    <a:gd name="T39" fmla="*/ 116 h 181"/>
                    <a:gd name="T40" fmla="*/ 160 w 204"/>
                    <a:gd name="T41" fmla="*/ 107 h 181"/>
                    <a:gd name="T42" fmla="*/ 145 w 204"/>
                    <a:gd name="T43" fmla="*/ 107 h 181"/>
                    <a:gd name="T44" fmla="*/ 136 w 204"/>
                    <a:gd name="T45" fmla="*/ 115 h 181"/>
                    <a:gd name="T46" fmla="*/ 126 w 204"/>
                    <a:gd name="T47" fmla="*/ 105 h 181"/>
                    <a:gd name="T48" fmla="*/ 126 w 204"/>
                    <a:gd name="T49" fmla="*/ 103 h 181"/>
                    <a:gd name="T50" fmla="*/ 180 w 204"/>
                    <a:gd name="T51" fmla="*/ 70 h 181"/>
                    <a:gd name="T52" fmla="*/ 109 w 204"/>
                    <a:gd name="T53" fmla="*/ 92 h 181"/>
                    <a:gd name="T54" fmla="*/ 105 w 204"/>
                    <a:gd name="T55" fmla="*/ 85 h 181"/>
                    <a:gd name="T56" fmla="*/ 95 w 204"/>
                    <a:gd name="T57" fmla="*/ 72 h 181"/>
                    <a:gd name="T58" fmla="*/ 107 w 204"/>
                    <a:gd name="T59" fmla="*/ 68 h 181"/>
                    <a:gd name="T60" fmla="*/ 106 w 204"/>
                    <a:gd name="T61" fmla="*/ 44 h 181"/>
                    <a:gd name="T62" fmla="*/ 96 w 204"/>
                    <a:gd name="T63" fmla="*/ 61 h 181"/>
                    <a:gd name="T64" fmla="*/ 91 w 204"/>
                    <a:gd name="T65" fmla="*/ 58 h 181"/>
                    <a:gd name="T66" fmla="*/ 81 w 204"/>
                    <a:gd name="T67" fmla="*/ 46 h 181"/>
                    <a:gd name="T68" fmla="*/ 93 w 204"/>
                    <a:gd name="T69" fmla="*/ 41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81">
                      <a:moveTo>
                        <a:pt x="93" y="117"/>
                      </a:moveTo>
                      <a:cubicBezTo>
                        <a:pt x="91" y="117"/>
                        <a:pt x="90" y="117"/>
                        <a:pt x="89" y="117"/>
                      </a:cubicBezTo>
                      <a:cubicBezTo>
                        <a:pt x="84" y="115"/>
                        <a:pt x="81" y="110"/>
                        <a:pt x="83" y="105"/>
                      </a:cubicBezTo>
                      <a:cubicBezTo>
                        <a:pt x="84" y="102"/>
                        <a:pt x="87" y="100"/>
                        <a:pt x="91" y="100"/>
                      </a:cubicBezTo>
                      <a:cubicBezTo>
                        <a:pt x="92" y="100"/>
                        <a:pt x="94" y="100"/>
                        <a:pt x="95" y="100"/>
                      </a:cubicBezTo>
                      <a:cubicBezTo>
                        <a:pt x="100" y="102"/>
                        <a:pt x="103" y="108"/>
                        <a:pt x="101" y="112"/>
                      </a:cubicBezTo>
                      <a:cubicBezTo>
                        <a:pt x="100" y="115"/>
                        <a:pt x="97" y="117"/>
                        <a:pt x="93" y="117"/>
                      </a:cubicBezTo>
                      <a:moveTo>
                        <a:pt x="84" y="0"/>
                      </a:moveTo>
                      <a:cubicBezTo>
                        <a:pt x="84" y="0"/>
                        <a:pt x="80" y="59"/>
                        <a:pt x="71" y="59"/>
                      </a:cubicBezTo>
                      <a:cubicBezTo>
                        <a:pt x="71" y="59"/>
                        <a:pt x="71" y="59"/>
                        <a:pt x="70" y="59"/>
                      </a:cubicBezTo>
                      <a:cubicBezTo>
                        <a:pt x="62" y="56"/>
                        <a:pt x="16" y="45"/>
                        <a:pt x="12" y="45"/>
                      </a:cubicBezTo>
                      <a:cubicBezTo>
                        <a:pt x="11" y="45"/>
                        <a:pt x="11" y="45"/>
                        <a:pt x="14" y="46"/>
                      </a:cubicBezTo>
                      <a:cubicBezTo>
                        <a:pt x="24" y="50"/>
                        <a:pt x="45" y="59"/>
                        <a:pt x="57" y="66"/>
                      </a:cubicBezTo>
                      <a:cubicBezTo>
                        <a:pt x="58" y="65"/>
                        <a:pt x="58" y="65"/>
                        <a:pt x="58" y="64"/>
                      </a:cubicBezTo>
                      <a:cubicBezTo>
                        <a:pt x="59" y="61"/>
                        <a:pt x="63" y="59"/>
                        <a:pt x="66" y="59"/>
                      </a:cubicBezTo>
                      <a:cubicBezTo>
                        <a:pt x="68" y="59"/>
                        <a:pt x="69" y="59"/>
                        <a:pt x="70" y="59"/>
                      </a:cubicBezTo>
                      <a:cubicBezTo>
                        <a:pt x="75" y="61"/>
                        <a:pt x="78" y="66"/>
                        <a:pt x="77" y="71"/>
                      </a:cubicBezTo>
                      <a:cubicBezTo>
                        <a:pt x="75" y="74"/>
                        <a:pt x="72" y="76"/>
                        <a:pt x="68" y="76"/>
                      </a:cubicBezTo>
                      <a:cubicBezTo>
                        <a:pt x="67" y="76"/>
                        <a:pt x="65" y="76"/>
                        <a:pt x="64" y="76"/>
                      </a:cubicBezTo>
                      <a:cubicBezTo>
                        <a:pt x="64" y="76"/>
                        <a:pt x="64" y="76"/>
                        <a:pt x="64" y="76"/>
                      </a:cubicBezTo>
                      <a:cubicBezTo>
                        <a:pt x="50" y="78"/>
                        <a:pt x="0" y="84"/>
                        <a:pt x="12" y="86"/>
                      </a:cubicBezTo>
                      <a:cubicBezTo>
                        <a:pt x="17" y="86"/>
                        <a:pt x="28" y="88"/>
                        <a:pt x="40" y="91"/>
                      </a:cubicBezTo>
                      <a:cubicBezTo>
                        <a:pt x="40" y="91"/>
                        <a:pt x="40" y="90"/>
                        <a:pt x="40" y="89"/>
                      </a:cubicBezTo>
                      <a:cubicBezTo>
                        <a:pt x="42" y="86"/>
                        <a:pt x="45" y="84"/>
                        <a:pt x="49" y="84"/>
                      </a:cubicBezTo>
                      <a:cubicBezTo>
                        <a:pt x="50" y="84"/>
                        <a:pt x="51" y="84"/>
                        <a:pt x="53" y="85"/>
                      </a:cubicBezTo>
                      <a:cubicBezTo>
                        <a:pt x="58" y="87"/>
                        <a:pt x="61" y="92"/>
                        <a:pt x="59" y="96"/>
                      </a:cubicBezTo>
                      <a:cubicBezTo>
                        <a:pt x="70" y="99"/>
                        <a:pt x="77" y="103"/>
                        <a:pt x="72" y="105"/>
                      </a:cubicBezTo>
                      <a:cubicBezTo>
                        <a:pt x="60" y="111"/>
                        <a:pt x="26" y="155"/>
                        <a:pt x="31" y="155"/>
                      </a:cubicBezTo>
                      <a:cubicBezTo>
                        <a:pt x="31" y="155"/>
                        <a:pt x="32" y="155"/>
                        <a:pt x="32" y="154"/>
                      </a:cubicBezTo>
                      <a:cubicBezTo>
                        <a:pt x="41" y="148"/>
                        <a:pt x="69" y="121"/>
                        <a:pt x="80" y="121"/>
                      </a:cubicBezTo>
                      <a:cubicBezTo>
                        <a:pt x="82" y="121"/>
                        <a:pt x="83" y="122"/>
                        <a:pt x="84" y="123"/>
                      </a:cubicBezTo>
                      <a:cubicBezTo>
                        <a:pt x="90" y="133"/>
                        <a:pt x="111" y="181"/>
                        <a:pt x="113" y="181"/>
                      </a:cubicBezTo>
                      <a:cubicBezTo>
                        <a:pt x="113" y="181"/>
                        <a:pt x="114" y="180"/>
                        <a:pt x="113" y="179"/>
                      </a:cubicBezTo>
                      <a:cubicBezTo>
                        <a:pt x="113" y="175"/>
                        <a:pt x="112" y="165"/>
                        <a:pt x="110" y="154"/>
                      </a:cubicBezTo>
                      <a:cubicBezTo>
                        <a:pt x="110" y="154"/>
                        <a:pt x="110" y="154"/>
                        <a:pt x="110" y="154"/>
                      </a:cubicBezTo>
                      <a:cubicBezTo>
                        <a:pt x="104" y="152"/>
                        <a:pt x="102" y="147"/>
                        <a:pt x="103" y="142"/>
                      </a:cubicBezTo>
                      <a:cubicBezTo>
                        <a:pt x="104" y="140"/>
                        <a:pt x="106" y="138"/>
                        <a:pt x="109" y="137"/>
                      </a:cubicBezTo>
                      <a:cubicBezTo>
                        <a:pt x="108" y="125"/>
                        <a:pt x="108" y="114"/>
                        <a:pt x="111" y="114"/>
                      </a:cubicBezTo>
                      <a:cubicBezTo>
                        <a:pt x="111" y="114"/>
                        <a:pt x="111" y="114"/>
                        <a:pt x="111" y="114"/>
                      </a:cubicBezTo>
                      <a:cubicBezTo>
                        <a:pt x="114" y="115"/>
                        <a:pt x="129" y="116"/>
                        <a:pt x="146" y="116"/>
                      </a:cubicBezTo>
                      <a:cubicBezTo>
                        <a:pt x="173" y="116"/>
                        <a:pt x="204" y="114"/>
                        <a:pt x="193" y="110"/>
                      </a:cubicBezTo>
                      <a:cubicBezTo>
                        <a:pt x="185" y="107"/>
                        <a:pt x="172" y="107"/>
                        <a:pt x="160" y="107"/>
                      </a:cubicBezTo>
                      <a:cubicBezTo>
                        <a:pt x="157" y="107"/>
                        <a:pt x="154" y="107"/>
                        <a:pt x="152" y="107"/>
                      </a:cubicBezTo>
                      <a:cubicBezTo>
                        <a:pt x="149" y="107"/>
                        <a:pt x="147" y="107"/>
                        <a:pt x="145" y="107"/>
                      </a:cubicBezTo>
                      <a:cubicBezTo>
                        <a:pt x="145" y="108"/>
                        <a:pt x="145" y="109"/>
                        <a:pt x="145" y="110"/>
                      </a:cubicBezTo>
                      <a:cubicBezTo>
                        <a:pt x="144" y="113"/>
                        <a:pt x="140" y="115"/>
                        <a:pt x="136" y="115"/>
                      </a:cubicBezTo>
                      <a:cubicBezTo>
                        <a:pt x="135" y="115"/>
                        <a:pt x="134" y="115"/>
                        <a:pt x="132" y="114"/>
                      </a:cubicBezTo>
                      <a:cubicBezTo>
                        <a:pt x="128" y="113"/>
                        <a:pt x="125" y="109"/>
                        <a:pt x="126" y="105"/>
                      </a:cubicBezTo>
                      <a:cubicBezTo>
                        <a:pt x="125" y="105"/>
                        <a:pt x="125" y="104"/>
                        <a:pt x="126" y="103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7" y="100"/>
                        <a:pt x="130" y="98"/>
                        <a:pt x="133" y="97"/>
                      </a:cubicBezTo>
                      <a:cubicBezTo>
                        <a:pt x="150" y="87"/>
                        <a:pt x="186" y="70"/>
                        <a:pt x="180" y="70"/>
                      </a:cubicBezTo>
                      <a:cubicBezTo>
                        <a:pt x="179" y="70"/>
                        <a:pt x="179" y="70"/>
                        <a:pt x="178" y="70"/>
                      </a:cubicBezTo>
                      <a:cubicBezTo>
                        <a:pt x="164" y="73"/>
                        <a:pt x="109" y="92"/>
                        <a:pt x="109" y="92"/>
                      </a:cubicBezTo>
                      <a:cubicBezTo>
                        <a:pt x="109" y="92"/>
                        <a:pt x="108" y="89"/>
                        <a:pt x="108" y="84"/>
                      </a:cubicBezTo>
                      <a:cubicBezTo>
                        <a:pt x="107" y="85"/>
                        <a:pt x="106" y="85"/>
                        <a:pt x="105" y="85"/>
                      </a:cubicBezTo>
                      <a:cubicBezTo>
                        <a:pt x="104" y="85"/>
                        <a:pt x="102" y="84"/>
                        <a:pt x="101" y="84"/>
                      </a:cubicBezTo>
                      <a:cubicBezTo>
                        <a:pt x="96" y="82"/>
                        <a:pt x="93" y="77"/>
                        <a:pt x="95" y="72"/>
                      </a:cubicBezTo>
                      <a:cubicBezTo>
                        <a:pt x="96" y="69"/>
                        <a:pt x="99" y="67"/>
                        <a:pt x="103" y="67"/>
                      </a:cubicBezTo>
                      <a:cubicBezTo>
                        <a:pt x="104" y="67"/>
                        <a:pt x="106" y="67"/>
                        <a:pt x="107" y="68"/>
                      </a:cubicBezTo>
                      <a:cubicBezTo>
                        <a:pt x="107" y="59"/>
                        <a:pt x="106" y="49"/>
                        <a:pt x="107" y="40"/>
                      </a:cubicBezTo>
                      <a:cubicBezTo>
                        <a:pt x="106" y="42"/>
                        <a:pt x="106" y="43"/>
                        <a:pt x="106" y="44"/>
                      </a:cubicBezTo>
                      <a:cubicBezTo>
                        <a:pt x="103" y="53"/>
                        <a:pt x="99" y="62"/>
                        <a:pt x="97" y="62"/>
                      </a:cubicBezTo>
                      <a:cubicBezTo>
                        <a:pt x="97" y="62"/>
                        <a:pt x="96" y="62"/>
                        <a:pt x="96" y="61"/>
                      </a:cubicBezTo>
                      <a:cubicBezTo>
                        <a:pt x="96" y="60"/>
                        <a:pt x="96" y="59"/>
                        <a:pt x="96" y="57"/>
                      </a:cubicBezTo>
                      <a:cubicBezTo>
                        <a:pt x="94" y="58"/>
                        <a:pt x="93" y="58"/>
                        <a:pt x="91" y="58"/>
                      </a:cubicBezTo>
                      <a:cubicBezTo>
                        <a:pt x="90" y="58"/>
                        <a:pt x="88" y="58"/>
                        <a:pt x="87" y="57"/>
                      </a:cubicBezTo>
                      <a:cubicBezTo>
                        <a:pt x="82" y="56"/>
                        <a:pt x="79" y="50"/>
                        <a:pt x="81" y="46"/>
                      </a:cubicBezTo>
                      <a:cubicBezTo>
                        <a:pt x="82" y="42"/>
                        <a:pt x="85" y="40"/>
                        <a:pt x="89" y="40"/>
                      </a:cubicBezTo>
                      <a:cubicBezTo>
                        <a:pt x="90" y="40"/>
                        <a:pt x="92" y="41"/>
                        <a:pt x="93" y="41"/>
                      </a:cubicBezTo>
                      <a:cubicBezTo>
                        <a:pt x="89" y="23"/>
                        <a:pt x="84" y="0"/>
                        <a:pt x="8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5" name="Freeform 425"/>
                <p:cNvSpPr/>
                <p:nvPr/>
              </p:nvSpPr>
              <p:spPr bwMode="auto">
                <a:xfrm>
                  <a:off x="7267" y="2784"/>
                  <a:ext cx="23" cy="18"/>
                </a:xfrm>
                <a:custGeom>
                  <a:avLst/>
                  <a:gdLst>
                    <a:gd name="T0" fmla="*/ 9 w 21"/>
                    <a:gd name="T1" fmla="*/ 0 h 17"/>
                    <a:gd name="T2" fmla="*/ 1 w 21"/>
                    <a:gd name="T3" fmla="*/ 5 h 17"/>
                    <a:gd name="T4" fmla="*/ 0 w 21"/>
                    <a:gd name="T5" fmla="*/ 7 h 17"/>
                    <a:gd name="T6" fmla="*/ 7 w 21"/>
                    <a:gd name="T7" fmla="*/ 17 h 17"/>
                    <a:gd name="T8" fmla="*/ 7 w 21"/>
                    <a:gd name="T9" fmla="*/ 17 h 17"/>
                    <a:gd name="T10" fmla="*/ 7 w 21"/>
                    <a:gd name="T11" fmla="*/ 17 h 17"/>
                    <a:gd name="T12" fmla="*/ 11 w 21"/>
                    <a:gd name="T13" fmla="*/ 17 h 17"/>
                    <a:gd name="T14" fmla="*/ 20 w 21"/>
                    <a:gd name="T15" fmla="*/ 12 h 17"/>
                    <a:gd name="T16" fmla="*/ 13 w 21"/>
                    <a:gd name="T17" fmla="*/ 0 h 17"/>
                    <a:gd name="T18" fmla="*/ 9 w 21"/>
                    <a:gd name="T1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7">
                      <a:moveTo>
                        <a:pt x="9" y="0"/>
                      </a:moveTo>
                      <a:cubicBezTo>
                        <a:pt x="6" y="0"/>
                        <a:pt x="2" y="2"/>
                        <a:pt x="1" y="5"/>
                      </a:cubicBezTo>
                      <a:cubicBezTo>
                        <a:pt x="1" y="6"/>
                        <a:pt x="1" y="6"/>
                        <a:pt x="0" y="7"/>
                      </a:cubicBezTo>
                      <a:cubicBezTo>
                        <a:pt x="9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7"/>
                        <a:pt x="10" y="17"/>
                        <a:pt x="11" y="17"/>
                      </a:cubicBezTo>
                      <a:cubicBezTo>
                        <a:pt x="15" y="17"/>
                        <a:pt x="18" y="15"/>
                        <a:pt x="20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6" name="Freeform 426"/>
                <p:cNvSpPr/>
                <p:nvPr/>
              </p:nvSpPr>
              <p:spPr bwMode="auto">
                <a:xfrm>
                  <a:off x="7248" y="2811"/>
                  <a:ext cx="23" cy="13"/>
                </a:xfrm>
                <a:custGeom>
                  <a:avLst/>
                  <a:gdLst>
                    <a:gd name="T0" fmla="*/ 9 w 21"/>
                    <a:gd name="T1" fmla="*/ 0 h 12"/>
                    <a:gd name="T2" fmla="*/ 0 w 21"/>
                    <a:gd name="T3" fmla="*/ 5 h 12"/>
                    <a:gd name="T4" fmla="*/ 0 w 21"/>
                    <a:gd name="T5" fmla="*/ 7 h 12"/>
                    <a:gd name="T6" fmla="*/ 19 w 21"/>
                    <a:gd name="T7" fmla="*/ 12 h 12"/>
                    <a:gd name="T8" fmla="*/ 13 w 21"/>
                    <a:gd name="T9" fmla="*/ 1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0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7" y="9"/>
                        <a:pt x="13" y="10"/>
                        <a:pt x="19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1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7" name="Freeform 427"/>
                <p:cNvSpPr/>
                <p:nvPr/>
              </p:nvSpPr>
              <p:spPr bwMode="auto">
                <a:xfrm>
                  <a:off x="7293" y="2829"/>
                  <a:ext cx="24" cy="18"/>
                </a:xfrm>
                <a:custGeom>
                  <a:avLst/>
                  <a:gdLst>
                    <a:gd name="T0" fmla="*/ 10 w 22"/>
                    <a:gd name="T1" fmla="*/ 0 h 17"/>
                    <a:gd name="T2" fmla="*/ 2 w 22"/>
                    <a:gd name="T3" fmla="*/ 5 h 17"/>
                    <a:gd name="T4" fmla="*/ 8 w 22"/>
                    <a:gd name="T5" fmla="*/ 17 h 17"/>
                    <a:gd name="T6" fmla="*/ 12 w 22"/>
                    <a:gd name="T7" fmla="*/ 17 h 17"/>
                    <a:gd name="T8" fmla="*/ 20 w 22"/>
                    <a:gd name="T9" fmla="*/ 12 h 17"/>
                    <a:gd name="T10" fmla="*/ 14 w 22"/>
                    <a:gd name="T11" fmla="*/ 0 h 17"/>
                    <a:gd name="T12" fmla="*/ 10 w 22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7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7"/>
                        <a:pt x="10" y="17"/>
                        <a:pt x="12" y="17"/>
                      </a:cubicBezTo>
                      <a:cubicBezTo>
                        <a:pt x="16" y="17"/>
                        <a:pt x="19" y="15"/>
                        <a:pt x="20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8" name="Freeform 428"/>
                <p:cNvSpPr/>
                <p:nvPr/>
              </p:nvSpPr>
              <p:spPr bwMode="auto">
                <a:xfrm>
                  <a:off x="7307" y="2792"/>
                  <a:ext cx="16" cy="20"/>
                </a:xfrm>
                <a:custGeom>
                  <a:avLst/>
                  <a:gdLst>
                    <a:gd name="T0" fmla="*/ 10 w 15"/>
                    <a:gd name="T1" fmla="*/ 0 h 18"/>
                    <a:gd name="T2" fmla="*/ 2 w 15"/>
                    <a:gd name="T3" fmla="*/ 5 h 18"/>
                    <a:gd name="T4" fmla="*/ 8 w 15"/>
                    <a:gd name="T5" fmla="*/ 17 h 18"/>
                    <a:gd name="T6" fmla="*/ 12 w 15"/>
                    <a:gd name="T7" fmla="*/ 18 h 18"/>
                    <a:gd name="T8" fmla="*/ 15 w 15"/>
                    <a:gd name="T9" fmla="*/ 17 h 18"/>
                    <a:gd name="T10" fmla="*/ 14 w 15"/>
                    <a:gd name="T11" fmla="*/ 1 h 18"/>
                    <a:gd name="T12" fmla="*/ 10 w 15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7"/>
                        <a:pt x="11" y="18"/>
                        <a:pt x="12" y="18"/>
                      </a:cubicBezTo>
                      <a:cubicBezTo>
                        <a:pt x="13" y="18"/>
                        <a:pt x="14" y="18"/>
                        <a:pt x="15" y="17"/>
                      </a:cubicBezTo>
                      <a:cubicBezTo>
                        <a:pt x="15" y="13"/>
                        <a:pt x="14" y="7"/>
                        <a:pt x="14" y="1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9" name="Freeform 429"/>
                <p:cNvSpPr>
                  <a:spLocks noEditPoints="1"/>
                </p:cNvSpPr>
                <p:nvPr/>
              </p:nvSpPr>
              <p:spPr bwMode="auto">
                <a:xfrm>
                  <a:off x="7342" y="2825"/>
                  <a:ext cx="21" cy="20"/>
                </a:xfrm>
                <a:custGeom>
                  <a:avLst/>
                  <a:gdLst>
                    <a:gd name="T0" fmla="*/ 1 w 20"/>
                    <a:gd name="T1" fmla="*/ 8 h 18"/>
                    <a:gd name="T2" fmla="*/ 7 w 20"/>
                    <a:gd name="T3" fmla="*/ 17 h 18"/>
                    <a:gd name="T4" fmla="*/ 11 w 20"/>
                    <a:gd name="T5" fmla="*/ 18 h 18"/>
                    <a:gd name="T6" fmla="*/ 20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1 w 20"/>
                    <a:gd name="T13" fmla="*/ 8 h 18"/>
                    <a:gd name="T14" fmla="*/ 8 w 20"/>
                    <a:gd name="T15" fmla="*/ 0 h 18"/>
                    <a:gd name="T16" fmla="*/ 1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1" y="8"/>
                      </a:moveTo>
                      <a:cubicBezTo>
                        <a:pt x="0" y="12"/>
                        <a:pt x="3" y="16"/>
                        <a:pt x="7" y="17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0" y="10"/>
                        <a:pt x="2" y="10"/>
                        <a:pt x="1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0" name="Freeform 430"/>
                <p:cNvSpPr/>
                <p:nvPr/>
              </p:nvSpPr>
              <p:spPr bwMode="auto">
                <a:xfrm>
                  <a:off x="7316" y="2869"/>
                  <a:ext cx="9" cy="19"/>
                </a:xfrm>
                <a:custGeom>
                  <a:avLst/>
                  <a:gdLst>
                    <a:gd name="T0" fmla="*/ 7 w 8"/>
                    <a:gd name="T1" fmla="*/ 0 h 17"/>
                    <a:gd name="T2" fmla="*/ 1 w 8"/>
                    <a:gd name="T3" fmla="*/ 5 h 17"/>
                    <a:gd name="T4" fmla="*/ 8 w 8"/>
                    <a:gd name="T5" fmla="*/ 17 h 17"/>
                    <a:gd name="T6" fmla="*/ 8 w 8"/>
                    <a:gd name="T7" fmla="*/ 17 h 17"/>
                    <a:gd name="T8" fmla="*/ 7 w 8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7">
                      <a:moveTo>
                        <a:pt x="7" y="0"/>
                      </a:moveTo>
                      <a:cubicBezTo>
                        <a:pt x="4" y="1"/>
                        <a:pt x="2" y="3"/>
                        <a:pt x="1" y="5"/>
                      </a:cubicBezTo>
                      <a:cubicBezTo>
                        <a:pt x="0" y="10"/>
                        <a:pt x="2" y="15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2"/>
                        <a:pt x="7" y="6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1" name="Freeform 431"/>
                <p:cNvSpPr/>
                <p:nvPr/>
              </p:nvSpPr>
              <p:spPr bwMode="auto">
                <a:xfrm>
                  <a:off x="7322" y="2746"/>
                  <a:ext cx="4" cy="17"/>
                </a:xfrm>
                <a:custGeom>
                  <a:avLst/>
                  <a:gdLst>
                    <a:gd name="T0" fmla="*/ 3 w 4"/>
                    <a:gd name="T1" fmla="*/ 0 h 15"/>
                    <a:gd name="T2" fmla="*/ 2 w 4"/>
                    <a:gd name="T3" fmla="*/ 1 h 15"/>
                    <a:gd name="T4" fmla="*/ 0 w 4"/>
                    <a:gd name="T5" fmla="*/ 15 h 15"/>
                    <a:gd name="T6" fmla="*/ 3 w 4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5">
                      <a:moveTo>
                        <a:pt x="3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1" y="3"/>
                        <a:pt x="0" y="9"/>
                        <a:pt x="0" y="15"/>
                      </a:cubicBezTo>
                      <a:cubicBezTo>
                        <a:pt x="2" y="7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2" name="Freeform 432"/>
                <p:cNvSpPr/>
                <p:nvPr/>
              </p:nvSpPr>
              <p:spPr bwMode="auto">
                <a:xfrm>
                  <a:off x="7291" y="2763"/>
                  <a:ext cx="19" cy="20"/>
                </a:xfrm>
                <a:custGeom>
                  <a:avLst/>
                  <a:gdLst>
                    <a:gd name="T0" fmla="*/ 10 w 17"/>
                    <a:gd name="T1" fmla="*/ 0 h 18"/>
                    <a:gd name="T2" fmla="*/ 2 w 17"/>
                    <a:gd name="T3" fmla="*/ 6 h 18"/>
                    <a:gd name="T4" fmla="*/ 8 w 17"/>
                    <a:gd name="T5" fmla="*/ 17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1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5" y="18"/>
                        <a:pt x="17" y="17"/>
                      </a:cubicBezTo>
                      <a:cubicBezTo>
                        <a:pt x="16" y="13"/>
                        <a:pt x="15" y="7"/>
                        <a:pt x="14" y="1"/>
                      </a:cubicBezTo>
                      <a:cubicBezTo>
                        <a:pt x="13" y="1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3" name="Freeform 433"/>
                <p:cNvSpPr/>
                <p:nvPr/>
              </p:nvSpPr>
              <p:spPr bwMode="auto">
                <a:xfrm>
                  <a:off x="7104" y="2713"/>
                  <a:ext cx="64" cy="140"/>
                </a:xfrm>
                <a:custGeom>
                  <a:avLst/>
                  <a:gdLst>
                    <a:gd name="T0" fmla="*/ 24 w 59"/>
                    <a:gd name="T1" fmla="*/ 0 h 127"/>
                    <a:gd name="T2" fmla="*/ 14 w 59"/>
                    <a:gd name="T3" fmla="*/ 46 h 127"/>
                    <a:gd name="T4" fmla="*/ 3 w 59"/>
                    <a:gd name="T5" fmla="*/ 85 h 127"/>
                    <a:gd name="T6" fmla="*/ 24 w 59"/>
                    <a:gd name="T7" fmla="*/ 127 h 127"/>
                    <a:gd name="T8" fmla="*/ 25 w 59"/>
                    <a:gd name="T9" fmla="*/ 127 h 127"/>
                    <a:gd name="T10" fmla="*/ 36 w 59"/>
                    <a:gd name="T11" fmla="*/ 81 h 127"/>
                    <a:gd name="T12" fmla="*/ 52 w 59"/>
                    <a:gd name="T13" fmla="*/ 39 h 127"/>
                    <a:gd name="T14" fmla="*/ 26 w 59"/>
                    <a:gd name="T15" fmla="*/ 0 h 127"/>
                    <a:gd name="T16" fmla="*/ 24 w 59"/>
                    <a:gd name="T17" fmla="*/ 0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27">
                      <a:moveTo>
                        <a:pt x="24" y="0"/>
                      </a:moveTo>
                      <a:cubicBezTo>
                        <a:pt x="12" y="0"/>
                        <a:pt x="14" y="34"/>
                        <a:pt x="14" y="46"/>
                      </a:cubicBezTo>
                      <a:cubicBezTo>
                        <a:pt x="15" y="60"/>
                        <a:pt x="5" y="64"/>
                        <a:pt x="3" y="85"/>
                      </a:cubicBezTo>
                      <a:cubicBezTo>
                        <a:pt x="0" y="105"/>
                        <a:pt x="24" y="127"/>
                        <a:pt x="24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37" y="127"/>
                        <a:pt x="40" y="98"/>
                        <a:pt x="36" y="81"/>
                      </a:cubicBezTo>
                      <a:cubicBezTo>
                        <a:pt x="32" y="64"/>
                        <a:pt x="45" y="58"/>
                        <a:pt x="52" y="39"/>
                      </a:cubicBezTo>
                      <a:cubicBezTo>
                        <a:pt x="59" y="20"/>
                        <a:pt x="40" y="5"/>
                        <a:pt x="26" y="0"/>
                      </a:cubicBezTo>
                      <a:cubicBezTo>
                        <a:pt x="25" y="0"/>
                        <a:pt x="25" y="0"/>
                        <a:pt x="2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4" name="Freeform 434"/>
                <p:cNvSpPr/>
                <p:nvPr/>
              </p:nvSpPr>
              <p:spPr bwMode="auto">
                <a:xfrm>
                  <a:off x="7119" y="2915"/>
                  <a:ext cx="139" cy="79"/>
                </a:xfrm>
                <a:custGeom>
                  <a:avLst/>
                  <a:gdLst>
                    <a:gd name="T0" fmla="*/ 17 w 127"/>
                    <a:gd name="T1" fmla="*/ 0 h 72"/>
                    <a:gd name="T2" fmla="*/ 13 w 127"/>
                    <a:gd name="T3" fmla="*/ 0 h 72"/>
                    <a:gd name="T4" fmla="*/ 26 w 127"/>
                    <a:gd name="T5" fmla="*/ 37 h 72"/>
                    <a:gd name="T6" fmla="*/ 70 w 127"/>
                    <a:gd name="T7" fmla="*/ 62 h 72"/>
                    <a:gd name="T8" fmla="*/ 97 w 127"/>
                    <a:gd name="T9" fmla="*/ 72 h 72"/>
                    <a:gd name="T10" fmla="*/ 112 w 127"/>
                    <a:gd name="T11" fmla="*/ 64 h 72"/>
                    <a:gd name="T12" fmla="*/ 110 w 127"/>
                    <a:gd name="T13" fmla="*/ 34 h 72"/>
                    <a:gd name="T14" fmla="*/ 103 w 127"/>
                    <a:gd name="T15" fmla="*/ 33 h 72"/>
                    <a:gd name="T16" fmla="*/ 87 w 127"/>
                    <a:gd name="T17" fmla="*/ 35 h 72"/>
                    <a:gd name="T18" fmla="*/ 70 w 127"/>
                    <a:gd name="T19" fmla="*/ 36 h 72"/>
                    <a:gd name="T20" fmla="*/ 50 w 127"/>
                    <a:gd name="T21" fmla="*/ 30 h 72"/>
                    <a:gd name="T22" fmla="*/ 17 w 127"/>
                    <a:gd name="T2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7" h="72">
                      <a:moveTo>
                        <a:pt x="17" y="0"/>
                      </a:moveTo>
                      <a:cubicBezTo>
                        <a:pt x="16" y="0"/>
                        <a:pt x="14" y="0"/>
                        <a:pt x="13" y="0"/>
                      </a:cubicBezTo>
                      <a:cubicBezTo>
                        <a:pt x="13" y="0"/>
                        <a:pt x="0" y="20"/>
                        <a:pt x="26" y="37"/>
                      </a:cubicBezTo>
                      <a:cubicBezTo>
                        <a:pt x="51" y="55"/>
                        <a:pt x="52" y="52"/>
                        <a:pt x="70" y="62"/>
                      </a:cubicBezTo>
                      <a:cubicBezTo>
                        <a:pt x="81" y="67"/>
                        <a:pt x="90" y="72"/>
                        <a:pt x="97" y="72"/>
                      </a:cubicBezTo>
                      <a:cubicBezTo>
                        <a:pt x="103" y="72"/>
                        <a:pt x="107" y="70"/>
                        <a:pt x="112" y="64"/>
                      </a:cubicBezTo>
                      <a:cubicBezTo>
                        <a:pt x="123" y="49"/>
                        <a:pt x="127" y="38"/>
                        <a:pt x="110" y="34"/>
                      </a:cubicBezTo>
                      <a:cubicBezTo>
                        <a:pt x="108" y="33"/>
                        <a:pt x="105" y="33"/>
                        <a:pt x="103" y="33"/>
                      </a:cubicBezTo>
                      <a:cubicBezTo>
                        <a:pt x="98" y="33"/>
                        <a:pt x="92" y="34"/>
                        <a:pt x="87" y="35"/>
                      </a:cubicBezTo>
                      <a:cubicBezTo>
                        <a:pt x="81" y="36"/>
                        <a:pt x="75" y="36"/>
                        <a:pt x="70" y="36"/>
                      </a:cubicBezTo>
                      <a:cubicBezTo>
                        <a:pt x="62" y="36"/>
                        <a:pt x="55" y="35"/>
                        <a:pt x="50" y="30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5" name="Freeform 435"/>
                <p:cNvSpPr/>
                <p:nvPr/>
              </p:nvSpPr>
              <p:spPr bwMode="auto">
                <a:xfrm>
                  <a:off x="7309" y="2933"/>
                  <a:ext cx="111" cy="85"/>
                </a:xfrm>
                <a:custGeom>
                  <a:avLst/>
                  <a:gdLst>
                    <a:gd name="T0" fmla="*/ 88 w 102"/>
                    <a:gd name="T1" fmla="*/ 0 h 78"/>
                    <a:gd name="T2" fmla="*/ 56 w 102"/>
                    <a:gd name="T3" fmla="*/ 33 h 78"/>
                    <a:gd name="T4" fmla="*/ 41 w 102"/>
                    <a:gd name="T5" fmla="*/ 56 h 78"/>
                    <a:gd name="T6" fmla="*/ 35 w 102"/>
                    <a:gd name="T7" fmla="*/ 54 h 78"/>
                    <a:gd name="T8" fmla="*/ 8 w 102"/>
                    <a:gd name="T9" fmla="*/ 40 h 78"/>
                    <a:gd name="T10" fmla="*/ 0 w 102"/>
                    <a:gd name="T11" fmla="*/ 47 h 78"/>
                    <a:gd name="T12" fmla="*/ 16 w 102"/>
                    <a:gd name="T13" fmla="*/ 78 h 78"/>
                    <a:gd name="T14" fmla="*/ 18 w 102"/>
                    <a:gd name="T15" fmla="*/ 78 h 78"/>
                    <a:gd name="T16" fmla="*/ 81 w 102"/>
                    <a:gd name="T17" fmla="*/ 53 h 78"/>
                    <a:gd name="T18" fmla="*/ 90 w 102"/>
                    <a:gd name="T19" fmla="*/ 0 h 78"/>
                    <a:gd name="T20" fmla="*/ 88 w 102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2" h="78">
                      <a:moveTo>
                        <a:pt x="88" y="0"/>
                      </a:moveTo>
                      <a:cubicBezTo>
                        <a:pt x="76" y="0"/>
                        <a:pt x="61" y="20"/>
                        <a:pt x="56" y="33"/>
                      </a:cubicBezTo>
                      <a:cubicBezTo>
                        <a:pt x="52" y="45"/>
                        <a:pt x="50" y="56"/>
                        <a:pt x="41" y="56"/>
                      </a:cubicBezTo>
                      <a:cubicBezTo>
                        <a:pt x="39" y="56"/>
                        <a:pt x="37" y="55"/>
                        <a:pt x="35" y="54"/>
                      </a:cubicBezTo>
                      <a:cubicBezTo>
                        <a:pt x="25" y="51"/>
                        <a:pt x="15" y="40"/>
                        <a:pt x="8" y="40"/>
                      </a:cubicBezTo>
                      <a:cubicBezTo>
                        <a:pt x="5" y="40"/>
                        <a:pt x="2" y="42"/>
                        <a:pt x="0" y="47"/>
                      </a:cubicBezTo>
                      <a:cubicBezTo>
                        <a:pt x="0" y="47"/>
                        <a:pt x="3" y="78"/>
                        <a:pt x="16" y="78"/>
                      </a:cubicBezTo>
                      <a:cubicBezTo>
                        <a:pt x="16" y="78"/>
                        <a:pt x="17" y="78"/>
                        <a:pt x="18" y="78"/>
                      </a:cubicBezTo>
                      <a:cubicBezTo>
                        <a:pt x="34" y="73"/>
                        <a:pt x="72" y="71"/>
                        <a:pt x="81" y="53"/>
                      </a:cubicBezTo>
                      <a:cubicBezTo>
                        <a:pt x="90" y="35"/>
                        <a:pt x="102" y="2"/>
                        <a:pt x="90" y="0"/>
                      </a:cubicBezTo>
                      <a:cubicBezTo>
                        <a:pt x="89" y="0"/>
                        <a:pt x="89" y="0"/>
                        <a:pt x="8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6" name="Freeform 436"/>
                <p:cNvSpPr/>
                <p:nvPr/>
              </p:nvSpPr>
              <p:spPr bwMode="auto">
                <a:xfrm>
                  <a:off x="7425" y="2740"/>
                  <a:ext cx="81" cy="98"/>
                </a:xfrm>
                <a:custGeom>
                  <a:avLst/>
                  <a:gdLst>
                    <a:gd name="T0" fmla="*/ 21 w 74"/>
                    <a:gd name="T1" fmla="*/ 0 h 90"/>
                    <a:gd name="T2" fmla="*/ 0 w 74"/>
                    <a:gd name="T3" fmla="*/ 4 h 90"/>
                    <a:gd name="T4" fmla="*/ 25 w 74"/>
                    <a:gd name="T5" fmla="*/ 50 h 90"/>
                    <a:gd name="T6" fmla="*/ 30 w 74"/>
                    <a:gd name="T7" fmla="*/ 89 h 90"/>
                    <a:gd name="T8" fmla="*/ 35 w 74"/>
                    <a:gd name="T9" fmla="*/ 90 h 90"/>
                    <a:gd name="T10" fmla="*/ 70 w 74"/>
                    <a:gd name="T11" fmla="*/ 54 h 90"/>
                    <a:gd name="T12" fmla="*/ 47 w 74"/>
                    <a:gd name="T13" fmla="*/ 8 h 90"/>
                    <a:gd name="T14" fmla="*/ 21 w 74"/>
                    <a:gd name="T15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4" h="90">
                      <a:moveTo>
                        <a:pt x="21" y="0"/>
                      </a:moveTo>
                      <a:cubicBezTo>
                        <a:pt x="9" y="0"/>
                        <a:pt x="0" y="4"/>
                        <a:pt x="0" y="4"/>
                      </a:cubicBezTo>
                      <a:cubicBezTo>
                        <a:pt x="14" y="9"/>
                        <a:pt x="29" y="33"/>
                        <a:pt x="25" y="50"/>
                      </a:cubicBezTo>
                      <a:cubicBezTo>
                        <a:pt x="22" y="68"/>
                        <a:pt x="13" y="83"/>
                        <a:pt x="30" y="89"/>
                      </a:cubicBezTo>
                      <a:cubicBezTo>
                        <a:pt x="31" y="90"/>
                        <a:pt x="33" y="90"/>
                        <a:pt x="35" y="90"/>
                      </a:cubicBezTo>
                      <a:cubicBezTo>
                        <a:pt x="50" y="90"/>
                        <a:pt x="65" y="71"/>
                        <a:pt x="70" y="54"/>
                      </a:cubicBezTo>
                      <a:cubicBezTo>
                        <a:pt x="74" y="34"/>
                        <a:pt x="67" y="23"/>
                        <a:pt x="47" y="8"/>
                      </a:cubicBezTo>
                      <a:cubicBezTo>
                        <a:pt x="38" y="1"/>
                        <a:pt x="29" y="0"/>
                        <a:pt x="2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7" name="Freeform 437"/>
                <p:cNvSpPr/>
                <p:nvPr/>
              </p:nvSpPr>
              <p:spPr bwMode="auto">
                <a:xfrm>
                  <a:off x="7258" y="2626"/>
                  <a:ext cx="115" cy="63"/>
                </a:xfrm>
                <a:custGeom>
                  <a:avLst/>
                  <a:gdLst>
                    <a:gd name="T0" fmla="*/ 44 w 105"/>
                    <a:gd name="T1" fmla="*/ 0 h 58"/>
                    <a:gd name="T2" fmla="*/ 26 w 105"/>
                    <a:gd name="T3" fmla="*/ 2 h 58"/>
                    <a:gd name="T4" fmla="*/ 0 w 105"/>
                    <a:gd name="T5" fmla="*/ 43 h 58"/>
                    <a:gd name="T6" fmla="*/ 10 w 105"/>
                    <a:gd name="T7" fmla="*/ 52 h 58"/>
                    <a:gd name="T8" fmla="*/ 49 w 105"/>
                    <a:gd name="T9" fmla="*/ 42 h 58"/>
                    <a:gd name="T10" fmla="*/ 54 w 105"/>
                    <a:gd name="T11" fmla="*/ 42 h 58"/>
                    <a:gd name="T12" fmla="*/ 88 w 105"/>
                    <a:gd name="T13" fmla="*/ 57 h 58"/>
                    <a:gd name="T14" fmla="*/ 92 w 105"/>
                    <a:gd name="T15" fmla="*/ 58 h 58"/>
                    <a:gd name="T16" fmla="*/ 87 w 105"/>
                    <a:gd name="T17" fmla="*/ 19 h 58"/>
                    <a:gd name="T18" fmla="*/ 44 w 105"/>
                    <a:gd name="T19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5" h="58">
                      <a:moveTo>
                        <a:pt x="44" y="0"/>
                      </a:moveTo>
                      <a:cubicBezTo>
                        <a:pt x="39" y="0"/>
                        <a:pt x="33" y="1"/>
                        <a:pt x="26" y="2"/>
                      </a:cubicBezTo>
                      <a:cubicBezTo>
                        <a:pt x="0" y="8"/>
                        <a:pt x="0" y="43"/>
                        <a:pt x="0" y="43"/>
                      </a:cubicBezTo>
                      <a:cubicBezTo>
                        <a:pt x="1" y="50"/>
                        <a:pt x="4" y="52"/>
                        <a:pt x="10" y="52"/>
                      </a:cubicBezTo>
                      <a:cubicBezTo>
                        <a:pt x="20" y="52"/>
                        <a:pt x="36" y="45"/>
                        <a:pt x="49" y="42"/>
                      </a:cubicBezTo>
                      <a:cubicBezTo>
                        <a:pt x="51" y="42"/>
                        <a:pt x="52" y="42"/>
                        <a:pt x="54" y="42"/>
                      </a:cubicBezTo>
                      <a:cubicBezTo>
                        <a:pt x="69" y="42"/>
                        <a:pt x="73" y="54"/>
                        <a:pt x="88" y="57"/>
                      </a:cubicBezTo>
                      <a:cubicBezTo>
                        <a:pt x="90" y="58"/>
                        <a:pt x="91" y="58"/>
                        <a:pt x="92" y="58"/>
                      </a:cubicBezTo>
                      <a:cubicBezTo>
                        <a:pt x="105" y="58"/>
                        <a:pt x="101" y="35"/>
                        <a:pt x="87" y="19"/>
                      </a:cubicBezTo>
                      <a:cubicBezTo>
                        <a:pt x="75" y="7"/>
                        <a:pt x="62" y="0"/>
                        <a:pt x="4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8" name="Freeform 438"/>
                <p:cNvSpPr/>
                <p:nvPr/>
              </p:nvSpPr>
              <p:spPr bwMode="auto">
                <a:xfrm>
                  <a:off x="1138" y="1259"/>
                  <a:ext cx="220" cy="244"/>
                </a:xfrm>
                <a:custGeom>
                  <a:avLst/>
                  <a:gdLst>
                    <a:gd name="T0" fmla="*/ 42 w 201"/>
                    <a:gd name="T1" fmla="*/ 25 h 223"/>
                    <a:gd name="T2" fmla="*/ 9 w 201"/>
                    <a:gd name="T3" fmla="*/ 16 h 223"/>
                    <a:gd name="T4" fmla="*/ 0 w 201"/>
                    <a:gd name="T5" fmla="*/ 80 h 223"/>
                    <a:gd name="T6" fmla="*/ 160 w 201"/>
                    <a:gd name="T7" fmla="*/ 221 h 223"/>
                    <a:gd name="T8" fmla="*/ 201 w 201"/>
                    <a:gd name="T9" fmla="*/ 200 h 223"/>
                    <a:gd name="T10" fmla="*/ 175 w 201"/>
                    <a:gd name="T11" fmla="*/ 178 h 223"/>
                    <a:gd name="T12" fmla="*/ 174 w 201"/>
                    <a:gd name="T13" fmla="*/ 60 h 223"/>
                    <a:gd name="T14" fmla="*/ 122 w 201"/>
                    <a:gd name="T15" fmla="*/ 53 h 223"/>
                    <a:gd name="T16" fmla="*/ 42 w 201"/>
                    <a:gd name="T17" fmla="*/ 25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1" h="223">
                      <a:moveTo>
                        <a:pt x="42" y="25"/>
                      </a:moveTo>
                      <a:cubicBezTo>
                        <a:pt x="42" y="25"/>
                        <a:pt x="15" y="0"/>
                        <a:pt x="9" y="16"/>
                      </a:cubicBezTo>
                      <a:cubicBezTo>
                        <a:pt x="3" y="32"/>
                        <a:pt x="0" y="80"/>
                        <a:pt x="0" y="80"/>
                      </a:cubicBezTo>
                      <a:cubicBezTo>
                        <a:pt x="0" y="80"/>
                        <a:pt x="141" y="223"/>
                        <a:pt x="160" y="221"/>
                      </a:cubicBezTo>
                      <a:cubicBezTo>
                        <a:pt x="178" y="219"/>
                        <a:pt x="201" y="200"/>
                        <a:pt x="201" y="200"/>
                      </a:cubicBezTo>
                      <a:cubicBezTo>
                        <a:pt x="175" y="178"/>
                        <a:pt x="175" y="178"/>
                        <a:pt x="175" y="178"/>
                      </a:cubicBezTo>
                      <a:cubicBezTo>
                        <a:pt x="175" y="178"/>
                        <a:pt x="190" y="66"/>
                        <a:pt x="174" y="60"/>
                      </a:cubicBezTo>
                      <a:cubicBezTo>
                        <a:pt x="158" y="54"/>
                        <a:pt x="122" y="53"/>
                        <a:pt x="122" y="53"/>
                      </a:cubicBezTo>
                      <a:cubicBezTo>
                        <a:pt x="42" y="25"/>
                        <a:pt x="42" y="25"/>
                        <a:pt x="42" y="2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9" name="Freeform 439"/>
                <p:cNvSpPr/>
                <p:nvPr/>
              </p:nvSpPr>
              <p:spPr bwMode="auto">
                <a:xfrm>
                  <a:off x="932" y="1162"/>
                  <a:ext cx="551" cy="520"/>
                </a:xfrm>
                <a:custGeom>
                  <a:avLst/>
                  <a:gdLst>
                    <a:gd name="T0" fmla="*/ 126 w 503"/>
                    <a:gd name="T1" fmla="*/ 269 h 474"/>
                    <a:gd name="T2" fmla="*/ 30 w 503"/>
                    <a:gd name="T3" fmla="*/ 178 h 474"/>
                    <a:gd name="T4" fmla="*/ 59 w 503"/>
                    <a:gd name="T5" fmla="*/ 101 h 474"/>
                    <a:gd name="T6" fmla="*/ 213 w 503"/>
                    <a:gd name="T7" fmla="*/ 159 h 474"/>
                    <a:gd name="T8" fmla="*/ 217 w 503"/>
                    <a:gd name="T9" fmla="*/ 124 h 474"/>
                    <a:gd name="T10" fmla="*/ 269 w 503"/>
                    <a:gd name="T11" fmla="*/ 1 h 474"/>
                    <a:gd name="T12" fmla="*/ 295 w 503"/>
                    <a:gd name="T13" fmla="*/ 183 h 474"/>
                    <a:gd name="T14" fmla="*/ 409 w 503"/>
                    <a:gd name="T15" fmla="*/ 120 h 474"/>
                    <a:gd name="T16" fmla="*/ 498 w 503"/>
                    <a:gd name="T17" fmla="*/ 214 h 474"/>
                    <a:gd name="T18" fmla="*/ 319 w 503"/>
                    <a:gd name="T19" fmla="*/ 265 h 474"/>
                    <a:gd name="T20" fmla="*/ 393 w 503"/>
                    <a:gd name="T21" fmla="*/ 326 h 474"/>
                    <a:gd name="T22" fmla="*/ 331 w 503"/>
                    <a:gd name="T23" fmla="*/ 442 h 474"/>
                    <a:gd name="T24" fmla="*/ 257 w 503"/>
                    <a:gd name="T25" fmla="*/ 430 h 474"/>
                    <a:gd name="T26" fmla="*/ 238 w 503"/>
                    <a:gd name="T27" fmla="*/ 326 h 474"/>
                    <a:gd name="T28" fmla="*/ 207 w 503"/>
                    <a:gd name="T29" fmla="*/ 417 h 474"/>
                    <a:gd name="T30" fmla="*/ 89 w 503"/>
                    <a:gd name="T31" fmla="*/ 376 h 474"/>
                    <a:gd name="T32" fmla="*/ 126 w 503"/>
                    <a:gd name="T33" fmla="*/ 269 h 4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3" h="474">
                      <a:moveTo>
                        <a:pt x="126" y="269"/>
                      </a:moveTo>
                      <a:cubicBezTo>
                        <a:pt x="126" y="269"/>
                        <a:pt x="0" y="267"/>
                        <a:pt x="30" y="178"/>
                      </a:cubicBezTo>
                      <a:cubicBezTo>
                        <a:pt x="30" y="178"/>
                        <a:pt x="3" y="120"/>
                        <a:pt x="59" y="101"/>
                      </a:cubicBezTo>
                      <a:cubicBezTo>
                        <a:pt x="114" y="82"/>
                        <a:pt x="192" y="142"/>
                        <a:pt x="213" y="159"/>
                      </a:cubicBezTo>
                      <a:cubicBezTo>
                        <a:pt x="234" y="176"/>
                        <a:pt x="223" y="132"/>
                        <a:pt x="217" y="124"/>
                      </a:cubicBezTo>
                      <a:cubicBezTo>
                        <a:pt x="211" y="115"/>
                        <a:pt x="184" y="0"/>
                        <a:pt x="269" y="1"/>
                      </a:cubicBezTo>
                      <a:cubicBezTo>
                        <a:pt x="353" y="2"/>
                        <a:pt x="369" y="56"/>
                        <a:pt x="295" y="183"/>
                      </a:cubicBezTo>
                      <a:cubicBezTo>
                        <a:pt x="295" y="183"/>
                        <a:pt x="364" y="118"/>
                        <a:pt x="409" y="120"/>
                      </a:cubicBezTo>
                      <a:cubicBezTo>
                        <a:pt x="454" y="121"/>
                        <a:pt x="503" y="143"/>
                        <a:pt x="498" y="214"/>
                      </a:cubicBezTo>
                      <a:cubicBezTo>
                        <a:pt x="493" y="284"/>
                        <a:pt x="319" y="265"/>
                        <a:pt x="319" y="265"/>
                      </a:cubicBezTo>
                      <a:cubicBezTo>
                        <a:pt x="319" y="265"/>
                        <a:pt x="374" y="304"/>
                        <a:pt x="393" y="326"/>
                      </a:cubicBezTo>
                      <a:cubicBezTo>
                        <a:pt x="412" y="348"/>
                        <a:pt x="401" y="410"/>
                        <a:pt x="331" y="442"/>
                      </a:cubicBezTo>
                      <a:cubicBezTo>
                        <a:pt x="262" y="474"/>
                        <a:pt x="264" y="451"/>
                        <a:pt x="257" y="430"/>
                      </a:cubicBezTo>
                      <a:cubicBezTo>
                        <a:pt x="250" y="409"/>
                        <a:pt x="244" y="319"/>
                        <a:pt x="238" y="326"/>
                      </a:cubicBezTo>
                      <a:cubicBezTo>
                        <a:pt x="233" y="333"/>
                        <a:pt x="247" y="392"/>
                        <a:pt x="207" y="417"/>
                      </a:cubicBezTo>
                      <a:cubicBezTo>
                        <a:pt x="168" y="442"/>
                        <a:pt x="121" y="412"/>
                        <a:pt x="89" y="376"/>
                      </a:cubicBezTo>
                      <a:cubicBezTo>
                        <a:pt x="57" y="340"/>
                        <a:pt x="73" y="291"/>
                        <a:pt x="126" y="269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0" name="Freeform 440"/>
                <p:cNvSpPr/>
                <p:nvPr/>
              </p:nvSpPr>
              <p:spPr bwMode="auto">
                <a:xfrm>
                  <a:off x="1136" y="1417"/>
                  <a:ext cx="59" cy="20"/>
                </a:xfrm>
                <a:custGeom>
                  <a:avLst/>
                  <a:gdLst>
                    <a:gd name="T0" fmla="*/ 0 w 54"/>
                    <a:gd name="T1" fmla="*/ 14 h 18"/>
                    <a:gd name="T2" fmla="*/ 45 w 54"/>
                    <a:gd name="T3" fmla="*/ 9 h 18"/>
                    <a:gd name="T4" fmla="*/ 0 w 54"/>
                    <a:gd name="T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18">
                      <a:moveTo>
                        <a:pt x="0" y="14"/>
                      </a:moveTo>
                      <a:cubicBezTo>
                        <a:pt x="0" y="14"/>
                        <a:pt x="54" y="0"/>
                        <a:pt x="45" y="9"/>
                      </a:cubicBezTo>
                      <a:cubicBezTo>
                        <a:pt x="35" y="18"/>
                        <a:pt x="0" y="14"/>
                        <a:pt x="0" y="14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1" name="Freeform 441"/>
                <p:cNvSpPr/>
                <p:nvPr/>
              </p:nvSpPr>
              <p:spPr bwMode="auto">
                <a:xfrm>
                  <a:off x="1190" y="1442"/>
                  <a:ext cx="14" cy="48"/>
                </a:xfrm>
                <a:custGeom>
                  <a:avLst/>
                  <a:gdLst>
                    <a:gd name="T0" fmla="*/ 4 w 13"/>
                    <a:gd name="T1" fmla="*/ 44 h 44"/>
                    <a:gd name="T2" fmla="*/ 7 w 13"/>
                    <a:gd name="T3" fmla="*/ 5 h 44"/>
                    <a:gd name="T4" fmla="*/ 4 w 13"/>
                    <a:gd name="T5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4">
                      <a:moveTo>
                        <a:pt x="4" y="44"/>
                      </a:moveTo>
                      <a:cubicBezTo>
                        <a:pt x="4" y="44"/>
                        <a:pt x="0" y="0"/>
                        <a:pt x="7" y="5"/>
                      </a:cubicBezTo>
                      <a:cubicBezTo>
                        <a:pt x="13" y="11"/>
                        <a:pt x="7" y="36"/>
                        <a:pt x="4" y="44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2" name="Freeform 442"/>
                <p:cNvSpPr/>
                <p:nvPr/>
              </p:nvSpPr>
              <p:spPr bwMode="auto">
                <a:xfrm>
                  <a:off x="1181" y="1360"/>
                  <a:ext cx="27" cy="25"/>
                </a:xfrm>
                <a:custGeom>
                  <a:avLst/>
                  <a:gdLst>
                    <a:gd name="T0" fmla="*/ 24 w 25"/>
                    <a:gd name="T1" fmla="*/ 15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4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5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3" name="Freeform 443"/>
                <p:cNvSpPr/>
                <p:nvPr/>
              </p:nvSpPr>
              <p:spPr bwMode="auto">
                <a:xfrm>
                  <a:off x="1159" y="1392"/>
                  <a:ext cx="28" cy="25"/>
                </a:xfrm>
                <a:custGeom>
                  <a:avLst/>
                  <a:gdLst>
                    <a:gd name="T0" fmla="*/ 24 w 26"/>
                    <a:gd name="T1" fmla="*/ 15 h 23"/>
                    <a:gd name="T2" fmla="*/ 10 w 26"/>
                    <a:gd name="T3" fmla="*/ 21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5"/>
                      </a:moveTo>
                      <a:cubicBezTo>
                        <a:pt x="22" y="21"/>
                        <a:pt x="15" y="23"/>
                        <a:pt x="10" y="21"/>
                      </a:cubicBezTo>
                      <a:cubicBezTo>
                        <a:pt x="4" y="19"/>
                        <a:pt x="0" y="13"/>
                        <a:pt x="2" y="7"/>
                      </a:cubicBezTo>
                      <a:cubicBezTo>
                        <a:pt x="4" y="2"/>
                        <a:pt x="11" y="0"/>
                        <a:pt x="16" y="2"/>
                      </a:cubicBezTo>
                      <a:cubicBezTo>
                        <a:pt x="22" y="4"/>
                        <a:pt x="26" y="10"/>
                        <a:pt x="24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4" name="Freeform 444"/>
                <p:cNvSpPr/>
                <p:nvPr/>
              </p:nvSpPr>
              <p:spPr bwMode="auto">
                <a:xfrm>
                  <a:off x="1212" y="1411"/>
                  <a:ext cx="27" cy="26"/>
                </a:xfrm>
                <a:custGeom>
                  <a:avLst/>
                  <a:gdLst>
                    <a:gd name="T0" fmla="*/ 24 w 25"/>
                    <a:gd name="T1" fmla="*/ 15 h 23"/>
                    <a:gd name="T2" fmla="*/ 9 w 25"/>
                    <a:gd name="T3" fmla="*/ 21 h 23"/>
                    <a:gd name="T4" fmla="*/ 2 w 25"/>
                    <a:gd name="T5" fmla="*/ 7 h 23"/>
                    <a:gd name="T6" fmla="*/ 16 w 25"/>
                    <a:gd name="T7" fmla="*/ 2 h 23"/>
                    <a:gd name="T8" fmla="*/ 24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5"/>
                      </a:moveTo>
                      <a:cubicBezTo>
                        <a:pt x="22" y="20"/>
                        <a:pt x="15" y="23"/>
                        <a:pt x="9" y="21"/>
                      </a:cubicBezTo>
                      <a:cubicBezTo>
                        <a:pt x="4" y="18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5" name="Freeform 445"/>
                <p:cNvSpPr/>
                <p:nvPr/>
              </p:nvSpPr>
              <p:spPr bwMode="auto">
                <a:xfrm>
                  <a:off x="1227" y="1371"/>
                  <a:ext cx="27" cy="25"/>
                </a:xfrm>
                <a:custGeom>
                  <a:avLst/>
                  <a:gdLst>
                    <a:gd name="T0" fmla="*/ 23 w 25"/>
                    <a:gd name="T1" fmla="*/ 15 h 23"/>
                    <a:gd name="T2" fmla="*/ 9 w 25"/>
                    <a:gd name="T3" fmla="*/ 20 h 23"/>
                    <a:gd name="T4" fmla="*/ 2 w 25"/>
                    <a:gd name="T5" fmla="*/ 7 h 23"/>
                    <a:gd name="T6" fmla="*/ 16 w 25"/>
                    <a:gd name="T7" fmla="*/ 2 h 23"/>
                    <a:gd name="T8" fmla="*/ 23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5"/>
                      </a:moveTo>
                      <a:cubicBezTo>
                        <a:pt x="21" y="20"/>
                        <a:pt x="15" y="23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6" name="Freeform 446"/>
                <p:cNvSpPr/>
                <p:nvPr/>
              </p:nvSpPr>
              <p:spPr bwMode="auto">
                <a:xfrm>
                  <a:off x="1266" y="1408"/>
                  <a:ext cx="28" cy="25"/>
                </a:xfrm>
                <a:custGeom>
                  <a:avLst/>
                  <a:gdLst>
                    <a:gd name="T0" fmla="*/ 23 w 25"/>
                    <a:gd name="T1" fmla="*/ 15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3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5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7" name="Freeform 447"/>
                <p:cNvSpPr/>
                <p:nvPr/>
              </p:nvSpPr>
              <p:spPr bwMode="auto">
                <a:xfrm>
                  <a:off x="1238" y="1457"/>
                  <a:ext cx="27" cy="26"/>
                </a:xfrm>
                <a:custGeom>
                  <a:avLst/>
                  <a:gdLst>
                    <a:gd name="T0" fmla="*/ 23 w 25"/>
                    <a:gd name="T1" fmla="*/ 15 h 23"/>
                    <a:gd name="T2" fmla="*/ 9 w 25"/>
                    <a:gd name="T3" fmla="*/ 21 h 23"/>
                    <a:gd name="T4" fmla="*/ 2 w 25"/>
                    <a:gd name="T5" fmla="*/ 7 h 23"/>
                    <a:gd name="T6" fmla="*/ 16 w 25"/>
                    <a:gd name="T7" fmla="*/ 2 h 23"/>
                    <a:gd name="T8" fmla="*/ 23 w 25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5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8" name="Freeform 448"/>
                <p:cNvSpPr/>
                <p:nvPr/>
              </p:nvSpPr>
              <p:spPr bwMode="auto">
                <a:xfrm>
                  <a:off x="1187" y="1449"/>
                  <a:ext cx="29" cy="25"/>
                </a:xfrm>
                <a:custGeom>
                  <a:avLst/>
                  <a:gdLst>
                    <a:gd name="T0" fmla="*/ 24 w 26"/>
                    <a:gd name="T1" fmla="*/ 15 h 23"/>
                    <a:gd name="T2" fmla="*/ 10 w 26"/>
                    <a:gd name="T3" fmla="*/ 21 h 23"/>
                    <a:gd name="T4" fmla="*/ 2 w 26"/>
                    <a:gd name="T5" fmla="*/ 8 h 23"/>
                    <a:gd name="T6" fmla="*/ 16 w 26"/>
                    <a:gd name="T7" fmla="*/ 2 h 23"/>
                    <a:gd name="T8" fmla="*/ 24 w 26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5"/>
                      </a:moveTo>
                      <a:cubicBezTo>
                        <a:pt x="22" y="21"/>
                        <a:pt x="15" y="23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6" y="2"/>
                      </a:cubicBezTo>
                      <a:cubicBezTo>
                        <a:pt x="22" y="4"/>
                        <a:pt x="26" y="10"/>
                        <a:pt x="24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9" name="Freeform 449"/>
                <p:cNvSpPr/>
                <p:nvPr/>
              </p:nvSpPr>
              <p:spPr bwMode="auto">
                <a:xfrm>
                  <a:off x="1209" y="1337"/>
                  <a:ext cx="28" cy="25"/>
                </a:xfrm>
                <a:custGeom>
                  <a:avLst/>
                  <a:gdLst>
                    <a:gd name="T0" fmla="*/ 23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3 h 23"/>
                    <a:gd name="T8" fmla="*/ 23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6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3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0" name="Freeform 450"/>
                <p:cNvSpPr>
                  <a:spLocks noEditPoints="1"/>
                </p:cNvSpPr>
                <p:nvPr/>
              </p:nvSpPr>
              <p:spPr bwMode="auto">
                <a:xfrm>
                  <a:off x="1111" y="1288"/>
                  <a:ext cx="254" cy="225"/>
                </a:xfrm>
                <a:custGeom>
                  <a:avLst/>
                  <a:gdLst>
                    <a:gd name="T0" fmla="*/ 101 w 232"/>
                    <a:gd name="T1" fmla="*/ 133 h 205"/>
                    <a:gd name="T2" fmla="*/ 104 w 232"/>
                    <a:gd name="T3" fmla="*/ 113 h 205"/>
                    <a:gd name="T4" fmla="*/ 116 w 232"/>
                    <a:gd name="T5" fmla="*/ 127 h 205"/>
                    <a:gd name="T6" fmla="*/ 96 w 232"/>
                    <a:gd name="T7" fmla="*/ 0 h 205"/>
                    <a:gd name="T8" fmla="*/ 80 w 232"/>
                    <a:gd name="T9" fmla="*/ 67 h 205"/>
                    <a:gd name="T10" fmla="*/ 16 w 232"/>
                    <a:gd name="T11" fmla="*/ 52 h 205"/>
                    <a:gd name="T12" fmla="*/ 66 w 232"/>
                    <a:gd name="T13" fmla="*/ 73 h 205"/>
                    <a:gd name="T14" fmla="*/ 80 w 232"/>
                    <a:gd name="T15" fmla="*/ 67 h 205"/>
                    <a:gd name="T16" fmla="*/ 78 w 232"/>
                    <a:gd name="T17" fmla="*/ 87 h 205"/>
                    <a:gd name="T18" fmla="*/ 73 w 232"/>
                    <a:gd name="T19" fmla="*/ 86 h 205"/>
                    <a:gd name="T20" fmla="*/ 46 w 232"/>
                    <a:gd name="T21" fmla="*/ 103 h 205"/>
                    <a:gd name="T22" fmla="*/ 56 w 232"/>
                    <a:gd name="T23" fmla="*/ 95 h 205"/>
                    <a:gd name="T24" fmla="*/ 68 w 232"/>
                    <a:gd name="T25" fmla="*/ 109 h 205"/>
                    <a:gd name="T26" fmla="*/ 35 w 232"/>
                    <a:gd name="T27" fmla="*/ 176 h 205"/>
                    <a:gd name="T28" fmla="*/ 91 w 232"/>
                    <a:gd name="T29" fmla="*/ 137 h 205"/>
                    <a:gd name="T30" fmla="*/ 129 w 232"/>
                    <a:gd name="T31" fmla="*/ 205 h 205"/>
                    <a:gd name="T32" fmla="*/ 126 w 232"/>
                    <a:gd name="T33" fmla="*/ 175 h 205"/>
                    <a:gd name="T34" fmla="*/ 118 w 232"/>
                    <a:gd name="T35" fmla="*/ 161 h 205"/>
                    <a:gd name="T36" fmla="*/ 126 w 232"/>
                    <a:gd name="T37" fmla="*/ 130 h 205"/>
                    <a:gd name="T38" fmla="*/ 167 w 232"/>
                    <a:gd name="T39" fmla="*/ 132 h 205"/>
                    <a:gd name="T40" fmla="*/ 182 w 232"/>
                    <a:gd name="T41" fmla="*/ 122 h 205"/>
                    <a:gd name="T42" fmla="*/ 166 w 232"/>
                    <a:gd name="T43" fmla="*/ 122 h 205"/>
                    <a:gd name="T44" fmla="*/ 155 w 232"/>
                    <a:gd name="T45" fmla="*/ 131 h 205"/>
                    <a:gd name="T46" fmla="*/ 143 w 232"/>
                    <a:gd name="T47" fmla="*/ 119 h 205"/>
                    <a:gd name="T48" fmla="*/ 144 w 232"/>
                    <a:gd name="T49" fmla="*/ 117 h 205"/>
                    <a:gd name="T50" fmla="*/ 205 w 232"/>
                    <a:gd name="T51" fmla="*/ 79 h 205"/>
                    <a:gd name="T52" fmla="*/ 124 w 232"/>
                    <a:gd name="T53" fmla="*/ 105 h 205"/>
                    <a:gd name="T54" fmla="*/ 120 w 232"/>
                    <a:gd name="T55" fmla="*/ 96 h 205"/>
                    <a:gd name="T56" fmla="*/ 108 w 232"/>
                    <a:gd name="T57" fmla="*/ 82 h 205"/>
                    <a:gd name="T58" fmla="*/ 122 w 232"/>
                    <a:gd name="T59" fmla="*/ 77 h 205"/>
                    <a:gd name="T60" fmla="*/ 121 w 232"/>
                    <a:gd name="T61" fmla="*/ 50 h 205"/>
                    <a:gd name="T62" fmla="*/ 110 w 232"/>
                    <a:gd name="T63" fmla="*/ 69 h 205"/>
                    <a:gd name="T64" fmla="*/ 104 w 232"/>
                    <a:gd name="T65" fmla="*/ 66 h 205"/>
                    <a:gd name="T66" fmla="*/ 92 w 232"/>
                    <a:gd name="T67" fmla="*/ 52 h 205"/>
                    <a:gd name="T68" fmla="*/ 106 w 232"/>
                    <a:gd name="T69" fmla="*/ 46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2" h="205">
                      <a:moveTo>
                        <a:pt x="106" y="133"/>
                      </a:moveTo>
                      <a:cubicBezTo>
                        <a:pt x="104" y="133"/>
                        <a:pt x="103" y="133"/>
                        <a:pt x="101" y="133"/>
                      </a:cubicBezTo>
                      <a:cubicBezTo>
                        <a:pt x="96" y="130"/>
                        <a:pt x="92" y="124"/>
                        <a:pt x="94" y="119"/>
                      </a:cubicBezTo>
                      <a:cubicBezTo>
                        <a:pt x="96" y="115"/>
                        <a:pt x="100" y="113"/>
                        <a:pt x="104" y="113"/>
                      </a:cubicBezTo>
                      <a:cubicBezTo>
                        <a:pt x="105" y="113"/>
                        <a:pt x="107" y="113"/>
                        <a:pt x="108" y="114"/>
                      </a:cubicBezTo>
                      <a:cubicBezTo>
                        <a:pt x="114" y="116"/>
                        <a:pt x="117" y="122"/>
                        <a:pt x="116" y="127"/>
                      </a:cubicBezTo>
                      <a:cubicBezTo>
                        <a:pt x="114" y="131"/>
                        <a:pt x="110" y="133"/>
                        <a:pt x="106" y="133"/>
                      </a:cubicBezTo>
                      <a:moveTo>
                        <a:pt x="96" y="0"/>
                      </a:moveTo>
                      <a:cubicBezTo>
                        <a:pt x="96" y="0"/>
                        <a:pt x="91" y="67"/>
                        <a:pt x="81" y="67"/>
                      </a:cubicBezTo>
                      <a:cubicBezTo>
                        <a:pt x="81" y="67"/>
                        <a:pt x="81" y="67"/>
                        <a:pt x="80" y="67"/>
                      </a:cubicBezTo>
                      <a:cubicBezTo>
                        <a:pt x="71" y="64"/>
                        <a:pt x="19" y="51"/>
                        <a:pt x="14" y="51"/>
                      </a:cubicBezTo>
                      <a:cubicBezTo>
                        <a:pt x="13" y="51"/>
                        <a:pt x="13" y="51"/>
                        <a:pt x="16" y="52"/>
                      </a:cubicBezTo>
                      <a:cubicBezTo>
                        <a:pt x="27" y="57"/>
                        <a:pt x="52" y="67"/>
                        <a:pt x="66" y="75"/>
                      </a:cubicBezTo>
                      <a:cubicBezTo>
                        <a:pt x="66" y="74"/>
                        <a:pt x="66" y="73"/>
                        <a:pt x="66" y="73"/>
                      </a:cubicBezTo>
                      <a:cubicBezTo>
                        <a:pt x="68" y="69"/>
                        <a:pt x="72" y="66"/>
                        <a:pt x="76" y="66"/>
                      </a:cubicBezTo>
                      <a:cubicBezTo>
                        <a:pt x="77" y="66"/>
                        <a:pt x="79" y="67"/>
                        <a:pt x="80" y="67"/>
                      </a:cubicBezTo>
                      <a:cubicBezTo>
                        <a:pt x="86" y="69"/>
                        <a:pt x="89" y="75"/>
                        <a:pt x="88" y="80"/>
                      </a:cubicBezTo>
                      <a:cubicBezTo>
                        <a:pt x="86" y="84"/>
                        <a:pt x="82" y="87"/>
                        <a:pt x="78" y="87"/>
                      </a:cubicBezTo>
                      <a:cubicBezTo>
                        <a:pt x="76" y="87"/>
                        <a:pt x="75" y="86"/>
                        <a:pt x="73" y="86"/>
                      </a:cubicBezTo>
                      <a:cubicBezTo>
                        <a:pt x="73" y="86"/>
                        <a:pt x="73" y="86"/>
                        <a:pt x="73" y="86"/>
                      </a:cubicBezTo>
                      <a:cubicBezTo>
                        <a:pt x="57" y="89"/>
                        <a:pt x="0" y="95"/>
                        <a:pt x="15" y="97"/>
                      </a:cubicBezTo>
                      <a:cubicBezTo>
                        <a:pt x="20" y="98"/>
                        <a:pt x="33" y="100"/>
                        <a:pt x="46" y="103"/>
                      </a:cubicBezTo>
                      <a:cubicBezTo>
                        <a:pt x="46" y="103"/>
                        <a:pt x="46" y="102"/>
                        <a:pt x="46" y="101"/>
                      </a:cubicBezTo>
                      <a:cubicBezTo>
                        <a:pt x="48" y="98"/>
                        <a:pt x="52" y="95"/>
                        <a:pt x="56" y="95"/>
                      </a:cubicBezTo>
                      <a:cubicBezTo>
                        <a:pt x="57" y="95"/>
                        <a:pt x="59" y="96"/>
                        <a:pt x="60" y="96"/>
                      </a:cubicBezTo>
                      <a:cubicBezTo>
                        <a:pt x="66" y="98"/>
                        <a:pt x="69" y="104"/>
                        <a:pt x="68" y="109"/>
                      </a:cubicBezTo>
                      <a:cubicBezTo>
                        <a:pt x="80" y="113"/>
                        <a:pt x="88" y="117"/>
                        <a:pt x="82" y="119"/>
                      </a:cubicBezTo>
                      <a:cubicBezTo>
                        <a:pt x="68" y="126"/>
                        <a:pt x="30" y="176"/>
                        <a:pt x="35" y="176"/>
                      </a:cubicBezTo>
                      <a:cubicBezTo>
                        <a:pt x="36" y="176"/>
                        <a:pt x="36" y="176"/>
                        <a:pt x="37" y="175"/>
                      </a:cubicBezTo>
                      <a:cubicBezTo>
                        <a:pt x="47" y="169"/>
                        <a:pt x="79" y="137"/>
                        <a:pt x="91" y="137"/>
                      </a:cubicBezTo>
                      <a:cubicBezTo>
                        <a:pt x="93" y="137"/>
                        <a:pt x="95" y="138"/>
                        <a:pt x="96" y="140"/>
                      </a:cubicBezTo>
                      <a:cubicBezTo>
                        <a:pt x="103" y="150"/>
                        <a:pt x="126" y="205"/>
                        <a:pt x="129" y="205"/>
                      </a:cubicBezTo>
                      <a:cubicBezTo>
                        <a:pt x="129" y="205"/>
                        <a:pt x="130" y="205"/>
                        <a:pt x="129" y="204"/>
                      </a:cubicBezTo>
                      <a:cubicBezTo>
                        <a:pt x="129" y="199"/>
                        <a:pt x="127" y="188"/>
                        <a:pt x="126" y="175"/>
                      </a:cubicBezTo>
                      <a:cubicBezTo>
                        <a:pt x="126" y="175"/>
                        <a:pt x="125" y="175"/>
                        <a:pt x="125" y="175"/>
                      </a:cubicBezTo>
                      <a:cubicBezTo>
                        <a:pt x="119" y="173"/>
                        <a:pt x="116" y="167"/>
                        <a:pt x="118" y="161"/>
                      </a:cubicBezTo>
                      <a:cubicBezTo>
                        <a:pt x="119" y="159"/>
                        <a:pt x="121" y="157"/>
                        <a:pt x="124" y="156"/>
                      </a:cubicBezTo>
                      <a:cubicBezTo>
                        <a:pt x="123" y="142"/>
                        <a:pt x="123" y="130"/>
                        <a:pt x="126" y="130"/>
                      </a:cubicBezTo>
                      <a:cubicBezTo>
                        <a:pt x="126" y="130"/>
                        <a:pt x="126" y="130"/>
                        <a:pt x="127" y="130"/>
                      </a:cubicBezTo>
                      <a:cubicBezTo>
                        <a:pt x="130" y="131"/>
                        <a:pt x="147" y="132"/>
                        <a:pt x="167" y="132"/>
                      </a:cubicBezTo>
                      <a:cubicBezTo>
                        <a:pt x="198" y="132"/>
                        <a:pt x="232" y="130"/>
                        <a:pt x="219" y="125"/>
                      </a:cubicBezTo>
                      <a:cubicBezTo>
                        <a:pt x="211" y="122"/>
                        <a:pt x="196" y="122"/>
                        <a:pt x="182" y="122"/>
                      </a:cubicBezTo>
                      <a:cubicBezTo>
                        <a:pt x="179" y="122"/>
                        <a:pt x="176" y="122"/>
                        <a:pt x="173" y="122"/>
                      </a:cubicBezTo>
                      <a:cubicBezTo>
                        <a:pt x="170" y="122"/>
                        <a:pt x="168" y="122"/>
                        <a:pt x="166" y="122"/>
                      </a:cubicBezTo>
                      <a:cubicBezTo>
                        <a:pt x="166" y="123"/>
                        <a:pt x="165" y="124"/>
                        <a:pt x="165" y="124"/>
                      </a:cubicBezTo>
                      <a:cubicBezTo>
                        <a:pt x="164" y="128"/>
                        <a:pt x="160" y="131"/>
                        <a:pt x="155" y="131"/>
                      </a:cubicBezTo>
                      <a:cubicBezTo>
                        <a:pt x="154" y="131"/>
                        <a:pt x="152" y="130"/>
                        <a:pt x="151" y="130"/>
                      </a:cubicBezTo>
                      <a:cubicBezTo>
                        <a:pt x="146" y="128"/>
                        <a:pt x="143" y="124"/>
                        <a:pt x="143" y="119"/>
                      </a:cubicBezTo>
                      <a:cubicBezTo>
                        <a:pt x="142" y="119"/>
                        <a:pt x="143" y="118"/>
                        <a:pt x="144" y="117"/>
                      </a:cubicBezTo>
                      <a:cubicBezTo>
                        <a:pt x="144" y="117"/>
                        <a:pt x="144" y="117"/>
                        <a:pt x="144" y="117"/>
                      </a:cubicBezTo>
                      <a:cubicBezTo>
                        <a:pt x="145" y="113"/>
                        <a:pt x="148" y="111"/>
                        <a:pt x="152" y="110"/>
                      </a:cubicBezTo>
                      <a:cubicBezTo>
                        <a:pt x="171" y="99"/>
                        <a:pt x="212" y="79"/>
                        <a:pt x="205" y="79"/>
                      </a:cubicBezTo>
                      <a:cubicBezTo>
                        <a:pt x="204" y="79"/>
                        <a:pt x="204" y="79"/>
                        <a:pt x="203" y="80"/>
                      </a:cubicBezTo>
                      <a:cubicBezTo>
                        <a:pt x="187" y="83"/>
                        <a:pt x="124" y="105"/>
                        <a:pt x="124" y="105"/>
                      </a:cubicBezTo>
                      <a:cubicBezTo>
                        <a:pt x="124" y="105"/>
                        <a:pt x="124" y="101"/>
                        <a:pt x="123" y="96"/>
                      </a:cubicBezTo>
                      <a:cubicBezTo>
                        <a:pt x="122" y="96"/>
                        <a:pt x="121" y="96"/>
                        <a:pt x="120" y="96"/>
                      </a:cubicBezTo>
                      <a:cubicBezTo>
                        <a:pt x="118" y="96"/>
                        <a:pt x="117" y="96"/>
                        <a:pt x="115" y="95"/>
                      </a:cubicBezTo>
                      <a:cubicBezTo>
                        <a:pt x="109" y="93"/>
                        <a:pt x="106" y="87"/>
                        <a:pt x="108" y="82"/>
                      </a:cubicBezTo>
                      <a:cubicBezTo>
                        <a:pt x="110" y="78"/>
                        <a:pt x="113" y="76"/>
                        <a:pt x="118" y="76"/>
                      </a:cubicBezTo>
                      <a:cubicBezTo>
                        <a:pt x="119" y="76"/>
                        <a:pt x="121" y="76"/>
                        <a:pt x="122" y="77"/>
                      </a:cubicBezTo>
                      <a:cubicBezTo>
                        <a:pt x="122" y="66"/>
                        <a:pt x="121" y="55"/>
                        <a:pt x="122" y="46"/>
                      </a:cubicBezTo>
                      <a:cubicBezTo>
                        <a:pt x="121" y="47"/>
                        <a:pt x="121" y="48"/>
                        <a:pt x="121" y="50"/>
                      </a:cubicBezTo>
                      <a:cubicBezTo>
                        <a:pt x="117" y="60"/>
                        <a:pt x="113" y="71"/>
                        <a:pt x="111" y="71"/>
                      </a:cubicBezTo>
                      <a:cubicBezTo>
                        <a:pt x="110" y="71"/>
                        <a:pt x="110" y="70"/>
                        <a:pt x="110" y="69"/>
                      </a:cubicBezTo>
                      <a:cubicBezTo>
                        <a:pt x="110" y="68"/>
                        <a:pt x="110" y="66"/>
                        <a:pt x="109" y="65"/>
                      </a:cubicBezTo>
                      <a:cubicBezTo>
                        <a:pt x="108" y="65"/>
                        <a:pt x="106" y="66"/>
                        <a:pt x="104" y="66"/>
                      </a:cubicBezTo>
                      <a:cubicBezTo>
                        <a:pt x="102" y="66"/>
                        <a:pt x="101" y="66"/>
                        <a:pt x="99" y="65"/>
                      </a:cubicBezTo>
                      <a:cubicBezTo>
                        <a:pt x="93" y="63"/>
                        <a:pt x="90" y="57"/>
                        <a:pt x="92" y="52"/>
                      </a:cubicBezTo>
                      <a:cubicBezTo>
                        <a:pt x="94" y="48"/>
                        <a:pt x="97" y="46"/>
                        <a:pt x="102" y="46"/>
                      </a:cubicBezTo>
                      <a:cubicBezTo>
                        <a:pt x="103" y="46"/>
                        <a:pt x="105" y="46"/>
                        <a:pt x="106" y="46"/>
                      </a:cubicBezTo>
                      <a:cubicBezTo>
                        <a:pt x="102" y="26"/>
                        <a:pt x="96" y="0"/>
                        <a:pt x="9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1" name="Freeform 451"/>
                <p:cNvSpPr/>
                <p:nvPr/>
              </p:nvSpPr>
              <p:spPr bwMode="auto">
                <a:xfrm>
                  <a:off x="1183" y="1361"/>
                  <a:ext cx="25" cy="23"/>
                </a:xfrm>
                <a:custGeom>
                  <a:avLst/>
                  <a:gdLst>
                    <a:gd name="T0" fmla="*/ 10 w 23"/>
                    <a:gd name="T1" fmla="*/ 0 h 21"/>
                    <a:gd name="T2" fmla="*/ 0 w 23"/>
                    <a:gd name="T3" fmla="*/ 7 h 21"/>
                    <a:gd name="T4" fmla="*/ 0 w 23"/>
                    <a:gd name="T5" fmla="*/ 9 h 21"/>
                    <a:gd name="T6" fmla="*/ 7 w 23"/>
                    <a:gd name="T7" fmla="*/ 20 h 21"/>
                    <a:gd name="T8" fmla="*/ 7 w 23"/>
                    <a:gd name="T9" fmla="*/ 20 h 21"/>
                    <a:gd name="T10" fmla="*/ 7 w 23"/>
                    <a:gd name="T11" fmla="*/ 20 h 21"/>
                    <a:gd name="T12" fmla="*/ 12 w 23"/>
                    <a:gd name="T13" fmla="*/ 21 h 21"/>
                    <a:gd name="T14" fmla="*/ 22 w 23"/>
                    <a:gd name="T15" fmla="*/ 14 h 21"/>
                    <a:gd name="T16" fmla="*/ 14 w 23"/>
                    <a:gd name="T17" fmla="*/ 1 h 21"/>
                    <a:gd name="T18" fmla="*/ 10 w 23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1">
                      <a:moveTo>
                        <a:pt x="10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9" y="14"/>
                        <a:pt x="14" y="19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20"/>
                        <a:pt x="10" y="21"/>
                        <a:pt x="12" y="21"/>
                      </a:cubicBezTo>
                      <a:cubicBezTo>
                        <a:pt x="16" y="21"/>
                        <a:pt x="20" y="18"/>
                        <a:pt x="22" y="14"/>
                      </a:cubicBezTo>
                      <a:cubicBezTo>
                        <a:pt x="23" y="9"/>
                        <a:pt x="20" y="3"/>
                        <a:pt x="14" y="1"/>
                      </a:cubicBezTo>
                      <a:cubicBezTo>
                        <a:pt x="13" y="1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2" name="Freeform 452"/>
                <p:cNvSpPr/>
                <p:nvPr/>
              </p:nvSpPr>
              <p:spPr bwMode="auto">
                <a:xfrm>
                  <a:off x="1161" y="1393"/>
                  <a:ext cx="25" cy="15"/>
                </a:xfrm>
                <a:custGeom>
                  <a:avLst/>
                  <a:gdLst>
                    <a:gd name="T0" fmla="*/ 10 w 23"/>
                    <a:gd name="T1" fmla="*/ 0 h 14"/>
                    <a:gd name="T2" fmla="*/ 0 w 23"/>
                    <a:gd name="T3" fmla="*/ 6 h 14"/>
                    <a:gd name="T4" fmla="*/ 0 w 23"/>
                    <a:gd name="T5" fmla="*/ 8 h 14"/>
                    <a:gd name="T6" fmla="*/ 22 w 23"/>
                    <a:gd name="T7" fmla="*/ 14 h 14"/>
                    <a:gd name="T8" fmla="*/ 14 w 23"/>
                    <a:gd name="T9" fmla="*/ 1 h 14"/>
                    <a:gd name="T10" fmla="*/ 10 w 2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14">
                      <a:moveTo>
                        <a:pt x="10" y="0"/>
                      </a:moveTo>
                      <a:cubicBezTo>
                        <a:pt x="6" y="0"/>
                        <a:pt x="2" y="3"/>
                        <a:pt x="0" y="6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8" y="10"/>
                        <a:pt x="15" y="12"/>
                        <a:pt x="22" y="14"/>
                      </a:cubicBezTo>
                      <a:cubicBezTo>
                        <a:pt x="23" y="9"/>
                        <a:pt x="20" y="3"/>
                        <a:pt x="14" y="1"/>
                      </a:cubicBezTo>
                      <a:cubicBezTo>
                        <a:pt x="13" y="1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3" name="Freeform 453"/>
                <p:cNvSpPr/>
                <p:nvPr/>
              </p:nvSpPr>
              <p:spPr bwMode="auto">
                <a:xfrm>
                  <a:off x="1212" y="1412"/>
                  <a:ext cx="27" cy="22"/>
                </a:xfrm>
                <a:custGeom>
                  <a:avLst/>
                  <a:gdLst>
                    <a:gd name="T0" fmla="*/ 12 w 25"/>
                    <a:gd name="T1" fmla="*/ 0 h 20"/>
                    <a:gd name="T2" fmla="*/ 2 w 25"/>
                    <a:gd name="T3" fmla="*/ 6 h 20"/>
                    <a:gd name="T4" fmla="*/ 9 w 25"/>
                    <a:gd name="T5" fmla="*/ 20 h 20"/>
                    <a:gd name="T6" fmla="*/ 14 w 25"/>
                    <a:gd name="T7" fmla="*/ 20 h 20"/>
                    <a:gd name="T8" fmla="*/ 24 w 25"/>
                    <a:gd name="T9" fmla="*/ 14 h 20"/>
                    <a:gd name="T10" fmla="*/ 16 w 25"/>
                    <a:gd name="T11" fmla="*/ 1 h 20"/>
                    <a:gd name="T12" fmla="*/ 12 w 25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0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1"/>
                        <a:pt x="4" y="17"/>
                        <a:pt x="9" y="20"/>
                      </a:cubicBezTo>
                      <a:cubicBezTo>
                        <a:pt x="11" y="20"/>
                        <a:pt x="12" y="20"/>
                        <a:pt x="14" y="20"/>
                      </a:cubicBezTo>
                      <a:cubicBezTo>
                        <a:pt x="18" y="20"/>
                        <a:pt x="22" y="18"/>
                        <a:pt x="24" y="14"/>
                      </a:cubicBezTo>
                      <a:cubicBezTo>
                        <a:pt x="25" y="9"/>
                        <a:pt x="22" y="3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4" name="Freeform 454"/>
                <p:cNvSpPr/>
                <p:nvPr/>
              </p:nvSpPr>
              <p:spPr bwMode="auto">
                <a:xfrm>
                  <a:off x="1227" y="1372"/>
                  <a:ext cx="19" cy="22"/>
                </a:xfrm>
                <a:custGeom>
                  <a:avLst/>
                  <a:gdLst>
                    <a:gd name="T0" fmla="*/ 12 w 17"/>
                    <a:gd name="T1" fmla="*/ 0 h 20"/>
                    <a:gd name="T2" fmla="*/ 2 w 17"/>
                    <a:gd name="T3" fmla="*/ 6 h 20"/>
                    <a:gd name="T4" fmla="*/ 9 w 17"/>
                    <a:gd name="T5" fmla="*/ 19 h 20"/>
                    <a:gd name="T6" fmla="*/ 14 w 17"/>
                    <a:gd name="T7" fmla="*/ 20 h 20"/>
                    <a:gd name="T8" fmla="*/ 17 w 17"/>
                    <a:gd name="T9" fmla="*/ 20 h 20"/>
                    <a:gd name="T10" fmla="*/ 16 w 17"/>
                    <a:gd name="T11" fmla="*/ 1 h 20"/>
                    <a:gd name="T12" fmla="*/ 12 w 17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0">
                      <a:moveTo>
                        <a:pt x="12" y="0"/>
                      </a:moveTo>
                      <a:cubicBezTo>
                        <a:pt x="7" y="0"/>
                        <a:pt x="4" y="2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1" y="20"/>
                        <a:pt x="12" y="20"/>
                        <a:pt x="14" y="20"/>
                      </a:cubicBezTo>
                      <a:cubicBezTo>
                        <a:pt x="15" y="20"/>
                        <a:pt x="16" y="20"/>
                        <a:pt x="17" y="20"/>
                      </a:cubicBezTo>
                      <a:cubicBezTo>
                        <a:pt x="17" y="15"/>
                        <a:pt x="16" y="8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5" name="Freeform 455"/>
                <p:cNvSpPr>
                  <a:spLocks noEditPoints="1"/>
                </p:cNvSpPr>
                <p:nvPr/>
              </p:nvSpPr>
              <p:spPr bwMode="auto">
                <a:xfrm>
                  <a:off x="1267" y="1409"/>
                  <a:ext cx="26" cy="23"/>
                </a:xfrm>
                <a:custGeom>
                  <a:avLst/>
                  <a:gdLst>
                    <a:gd name="T0" fmla="*/ 0 w 23"/>
                    <a:gd name="T1" fmla="*/ 9 h 21"/>
                    <a:gd name="T2" fmla="*/ 8 w 23"/>
                    <a:gd name="T3" fmla="*/ 20 h 21"/>
                    <a:gd name="T4" fmla="*/ 12 w 23"/>
                    <a:gd name="T5" fmla="*/ 21 h 21"/>
                    <a:gd name="T6" fmla="*/ 22 w 23"/>
                    <a:gd name="T7" fmla="*/ 14 h 21"/>
                    <a:gd name="T8" fmla="*/ 23 w 23"/>
                    <a:gd name="T9" fmla="*/ 12 h 21"/>
                    <a:gd name="T10" fmla="*/ 21 w 23"/>
                    <a:gd name="T11" fmla="*/ 12 h 21"/>
                    <a:gd name="T12" fmla="*/ 0 w 23"/>
                    <a:gd name="T13" fmla="*/ 9 h 21"/>
                    <a:gd name="T14" fmla="*/ 9 w 23"/>
                    <a:gd name="T15" fmla="*/ 0 h 21"/>
                    <a:gd name="T16" fmla="*/ 1 w 23"/>
                    <a:gd name="T17" fmla="*/ 7 h 21"/>
                    <a:gd name="T18" fmla="*/ 9 w 23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1">
                      <a:moveTo>
                        <a:pt x="0" y="9"/>
                      </a:moveTo>
                      <a:cubicBezTo>
                        <a:pt x="0" y="14"/>
                        <a:pt x="3" y="18"/>
                        <a:pt x="8" y="20"/>
                      </a:cubicBezTo>
                      <a:cubicBezTo>
                        <a:pt x="9" y="20"/>
                        <a:pt x="11" y="21"/>
                        <a:pt x="12" y="21"/>
                      </a:cubicBezTo>
                      <a:cubicBezTo>
                        <a:pt x="17" y="21"/>
                        <a:pt x="21" y="18"/>
                        <a:pt x="22" y="14"/>
                      </a:cubicBezTo>
                      <a:cubicBezTo>
                        <a:pt x="22" y="14"/>
                        <a:pt x="23" y="13"/>
                        <a:pt x="23" y="12"/>
                      </a:cubicBezTo>
                      <a:cubicBezTo>
                        <a:pt x="22" y="12"/>
                        <a:pt x="22" y="12"/>
                        <a:pt x="21" y="12"/>
                      </a:cubicBezTo>
                      <a:cubicBezTo>
                        <a:pt x="10" y="12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1"/>
                        <a:pt x="2" y="3"/>
                        <a:pt x="1" y="7"/>
                      </a:cubicBezTo>
                      <a:cubicBezTo>
                        <a:pt x="2" y="5"/>
                        <a:pt x="5" y="3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6" name="Freeform 456"/>
                <p:cNvSpPr/>
                <p:nvPr/>
              </p:nvSpPr>
              <p:spPr bwMode="auto">
                <a:xfrm>
                  <a:off x="1244" y="1319"/>
                  <a:ext cx="6" cy="2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3" y="1"/>
                        <a:pt x="3" y="1"/>
                      </a:cubicBezTo>
                      <a:cubicBezTo>
                        <a:pt x="1" y="4"/>
                        <a:pt x="0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7" name="Freeform 457"/>
                <p:cNvSpPr/>
                <p:nvPr/>
              </p:nvSpPr>
              <p:spPr bwMode="auto">
                <a:xfrm>
                  <a:off x="1238" y="1460"/>
                  <a:ext cx="11" cy="20"/>
                </a:xfrm>
                <a:custGeom>
                  <a:avLst/>
                  <a:gdLst>
                    <a:gd name="T0" fmla="*/ 8 w 10"/>
                    <a:gd name="T1" fmla="*/ 0 h 19"/>
                    <a:gd name="T2" fmla="*/ 2 w 10"/>
                    <a:gd name="T3" fmla="*/ 5 h 19"/>
                    <a:gd name="T4" fmla="*/ 9 w 10"/>
                    <a:gd name="T5" fmla="*/ 19 h 19"/>
                    <a:gd name="T6" fmla="*/ 10 w 10"/>
                    <a:gd name="T7" fmla="*/ 19 h 19"/>
                    <a:gd name="T8" fmla="*/ 8 w 10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9">
                      <a:moveTo>
                        <a:pt x="8" y="0"/>
                      </a:moveTo>
                      <a:cubicBezTo>
                        <a:pt x="5" y="1"/>
                        <a:pt x="3" y="3"/>
                        <a:pt x="2" y="5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9" y="19"/>
                        <a:pt x="10" y="19"/>
                        <a:pt x="10" y="19"/>
                      </a:cubicBezTo>
                      <a:cubicBezTo>
                        <a:pt x="9" y="13"/>
                        <a:pt x="9" y="6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8" name="Freeform 458"/>
                <p:cNvSpPr/>
                <p:nvPr/>
              </p:nvSpPr>
              <p:spPr bwMode="auto">
                <a:xfrm>
                  <a:off x="1209" y="1339"/>
                  <a:ext cx="21" cy="22"/>
                </a:xfrm>
                <a:custGeom>
                  <a:avLst/>
                  <a:gdLst>
                    <a:gd name="T0" fmla="*/ 12 w 19"/>
                    <a:gd name="T1" fmla="*/ 0 h 20"/>
                    <a:gd name="T2" fmla="*/ 2 w 19"/>
                    <a:gd name="T3" fmla="*/ 6 h 20"/>
                    <a:gd name="T4" fmla="*/ 9 w 19"/>
                    <a:gd name="T5" fmla="*/ 19 h 20"/>
                    <a:gd name="T6" fmla="*/ 14 w 19"/>
                    <a:gd name="T7" fmla="*/ 20 h 20"/>
                    <a:gd name="T8" fmla="*/ 19 w 19"/>
                    <a:gd name="T9" fmla="*/ 19 h 20"/>
                    <a:gd name="T10" fmla="*/ 16 w 19"/>
                    <a:gd name="T11" fmla="*/ 0 h 20"/>
                    <a:gd name="T12" fmla="*/ 12 w 19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0">
                      <a:moveTo>
                        <a:pt x="12" y="0"/>
                      </a:moveTo>
                      <a:cubicBezTo>
                        <a:pt x="7" y="0"/>
                        <a:pt x="4" y="2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1" y="20"/>
                        <a:pt x="12" y="20"/>
                        <a:pt x="14" y="20"/>
                      </a:cubicBezTo>
                      <a:cubicBezTo>
                        <a:pt x="16" y="20"/>
                        <a:pt x="18" y="19"/>
                        <a:pt x="19" y="19"/>
                      </a:cubicBezTo>
                      <a:cubicBezTo>
                        <a:pt x="19" y="14"/>
                        <a:pt x="17" y="7"/>
                        <a:pt x="16" y="0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9" name="Freeform 459"/>
                <p:cNvSpPr/>
                <p:nvPr/>
              </p:nvSpPr>
              <p:spPr bwMode="auto">
                <a:xfrm>
                  <a:off x="997" y="1282"/>
                  <a:ext cx="73" cy="159"/>
                </a:xfrm>
                <a:custGeom>
                  <a:avLst/>
                  <a:gdLst>
                    <a:gd name="T0" fmla="*/ 27 w 67"/>
                    <a:gd name="T1" fmla="*/ 0 h 145"/>
                    <a:gd name="T2" fmla="*/ 16 w 67"/>
                    <a:gd name="T3" fmla="*/ 53 h 145"/>
                    <a:gd name="T4" fmla="*/ 3 w 67"/>
                    <a:gd name="T5" fmla="*/ 96 h 145"/>
                    <a:gd name="T6" fmla="*/ 27 w 67"/>
                    <a:gd name="T7" fmla="*/ 145 h 145"/>
                    <a:gd name="T8" fmla="*/ 29 w 67"/>
                    <a:gd name="T9" fmla="*/ 145 h 145"/>
                    <a:gd name="T10" fmla="*/ 41 w 67"/>
                    <a:gd name="T11" fmla="*/ 92 h 145"/>
                    <a:gd name="T12" fmla="*/ 59 w 67"/>
                    <a:gd name="T13" fmla="*/ 45 h 145"/>
                    <a:gd name="T14" fmla="*/ 30 w 67"/>
                    <a:gd name="T15" fmla="*/ 0 h 145"/>
                    <a:gd name="T16" fmla="*/ 27 w 67"/>
                    <a:gd name="T17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7" h="145">
                      <a:moveTo>
                        <a:pt x="27" y="0"/>
                      </a:moveTo>
                      <a:cubicBezTo>
                        <a:pt x="14" y="0"/>
                        <a:pt x="16" y="39"/>
                        <a:pt x="16" y="53"/>
                      </a:cubicBezTo>
                      <a:cubicBezTo>
                        <a:pt x="17" y="68"/>
                        <a:pt x="6" y="73"/>
                        <a:pt x="3" y="96"/>
                      </a:cubicBezTo>
                      <a:cubicBezTo>
                        <a:pt x="0" y="120"/>
                        <a:pt x="27" y="145"/>
                        <a:pt x="27" y="145"/>
                      </a:cubicBezTo>
                      <a:cubicBezTo>
                        <a:pt x="28" y="145"/>
                        <a:pt x="28" y="145"/>
                        <a:pt x="29" y="145"/>
                      </a:cubicBezTo>
                      <a:cubicBezTo>
                        <a:pt x="42" y="145"/>
                        <a:pt x="45" y="112"/>
                        <a:pt x="41" y="92"/>
                      </a:cubicBezTo>
                      <a:cubicBezTo>
                        <a:pt x="36" y="72"/>
                        <a:pt x="51" y="66"/>
                        <a:pt x="59" y="45"/>
                      </a:cubicBezTo>
                      <a:cubicBezTo>
                        <a:pt x="67" y="23"/>
                        <a:pt x="46" y="6"/>
                        <a:pt x="30" y="0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0" name="Freeform 460"/>
                <p:cNvSpPr/>
                <p:nvPr/>
              </p:nvSpPr>
              <p:spPr bwMode="auto">
                <a:xfrm>
                  <a:off x="1014" y="1511"/>
                  <a:ext cx="158" cy="90"/>
                </a:xfrm>
                <a:custGeom>
                  <a:avLst/>
                  <a:gdLst>
                    <a:gd name="T0" fmla="*/ 20 w 144"/>
                    <a:gd name="T1" fmla="*/ 0 h 82"/>
                    <a:gd name="T2" fmla="*/ 15 w 144"/>
                    <a:gd name="T3" fmla="*/ 1 h 82"/>
                    <a:gd name="T4" fmla="*/ 29 w 144"/>
                    <a:gd name="T5" fmla="*/ 42 h 82"/>
                    <a:gd name="T6" fmla="*/ 79 w 144"/>
                    <a:gd name="T7" fmla="*/ 70 h 82"/>
                    <a:gd name="T8" fmla="*/ 111 w 144"/>
                    <a:gd name="T9" fmla="*/ 82 h 82"/>
                    <a:gd name="T10" fmla="*/ 127 w 144"/>
                    <a:gd name="T11" fmla="*/ 73 h 82"/>
                    <a:gd name="T12" fmla="*/ 125 w 144"/>
                    <a:gd name="T13" fmla="*/ 39 h 82"/>
                    <a:gd name="T14" fmla="*/ 117 w 144"/>
                    <a:gd name="T15" fmla="*/ 38 h 82"/>
                    <a:gd name="T16" fmla="*/ 98 w 144"/>
                    <a:gd name="T17" fmla="*/ 40 h 82"/>
                    <a:gd name="T18" fmla="*/ 79 w 144"/>
                    <a:gd name="T19" fmla="*/ 42 h 82"/>
                    <a:gd name="T20" fmla="*/ 56 w 144"/>
                    <a:gd name="T21" fmla="*/ 34 h 82"/>
                    <a:gd name="T22" fmla="*/ 20 w 144"/>
                    <a:gd name="T23" fmla="*/ 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4" h="82">
                      <a:moveTo>
                        <a:pt x="20" y="0"/>
                      </a:moveTo>
                      <a:cubicBezTo>
                        <a:pt x="18" y="0"/>
                        <a:pt x="16" y="0"/>
                        <a:pt x="15" y="1"/>
                      </a:cubicBezTo>
                      <a:cubicBezTo>
                        <a:pt x="15" y="1"/>
                        <a:pt x="0" y="23"/>
                        <a:pt x="29" y="42"/>
                      </a:cubicBezTo>
                      <a:cubicBezTo>
                        <a:pt x="58" y="62"/>
                        <a:pt x="59" y="60"/>
                        <a:pt x="79" y="70"/>
                      </a:cubicBezTo>
                      <a:cubicBezTo>
                        <a:pt x="91" y="77"/>
                        <a:pt x="102" y="82"/>
                        <a:pt x="111" y="82"/>
                      </a:cubicBezTo>
                      <a:cubicBezTo>
                        <a:pt x="117" y="82"/>
                        <a:pt x="122" y="80"/>
                        <a:pt x="127" y="73"/>
                      </a:cubicBezTo>
                      <a:cubicBezTo>
                        <a:pt x="139" y="56"/>
                        <a:pt x="144" y="43"/>
                        <a:pt x="125" y="39"/>
                      </a:cubicBezTo>
                      <a:cubicBezTo>
                        <a:pt x="122" y="38"/>
                        <a:pt x="119" y="38"/>
                        <a:pt x="117" y="38"/>
                      </a:cubicBezTo>
                      <a:cubicBezTo>
                        <a:pt x="111" y="38"/>
                        <a:pt x="105" y="39"/>
                        <a:pt x="98" y="40"/>
                      </a:cubicBezTo>
                      <a:cubicBezTo>
                        <a:pt x="92" y="41"/>
                        <a:pt x="85" y="42"/>
                        <a:pt x="79" y="42"/>
                      </a:cubicBezTo>
                      <a:cubicBezTo>
                        <a:pt x="71" y="42"/>
                        <a:pt x="63" y="40"/>
                        <a:pt x="56" y="34"/>
                      </a:cubicBezTo>
                      <a:cubicBezTo>
                        <a:pt x="40" y="20"/>
                        <a:pt x="33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1" name="Freeform 461"/>
                <p:cNvSpPr/>
                <p:nvPr/>
              </p:nvSpPr>
              <p:spPr bwMode="auto">
                <a:xfrm>
                  <a:off x="1230" y="1532"/>
                  <a:ext cx="127" cy="97"/>
                </a:xfrm>
                <a:custGeom>
                  <a:avLst/>
                  <a:gdLst>
                    <a:gd name="T0" fmla="*/ 100 w 116"/>
                    <a:gd name="T1" fmla="*/ 0 h 88"/>
                    <a:gd name="T2" fmla="*/ 63 w 116"/>
                    <a:gd name="T3" fmla="*/ 37 h 88"/>
                    <a:gd name="T4" fmla="*/ 46 w 116"/>
                    <a:gd name="T5" fmla="*/ 63 h 88"/>
                    <a:gd name="T6" fmla="*/ 39 w 116"/>
                    <a:gd name="T7" fmla="*/ 61 h 88"/>
                    <a:gd name="T8" fmla="*/ 8 w 116"/>
                    <a:gd name="T9" fmla="*/ 45 h 88"/>
                    <a:gd name="T10" fmla="*/ 0 w 116"/>
                    <a:gd name="T11" fmla="*/ 53 h 88"/>
                    <a:gd name="T12" fmla="*/ 17 w 116"/>
                    <a:gd name="T13" fmla="*/ 88 h 88"/>
                    <a:gd name="T14" fmla="*/ 20 w 116"/>
                    <a:gd name="T15" fmla="*/ 88 h 88"/>
                    <a:gd name="T16" fmla="*/ 91 w 116"/>
                    <a:gd name="T17" fmla="*/ 60 h 88"/>
                    <a:gd name="T18" fmla="*/ 102 w 116"/>
                    <a:gd name="T19" fmla="*/ 0 h 88"/>
                    <a:gd name="T20" fmla="*/ 100 w 116"/>
                    <a:gd name="T21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6" h="88">
                      <a:moveTo>
                        <a:pt x="100" y="0"/>
                      </a:moveTo>
                      <a:cubicBezTo>
                        <a:pt x="86" y="0"/>
                        <a:pt x="69" y="22"/>
                        <a:pt x="63" y="37"/>
                      </a:cubicBezTo>
                      <a:cubicBezTo>
                        <a:pt x="58" y="50"/>
                        <a:pt x="56" y="63"/>
                        <a:pt x="46" y="63"/>
                      </a:cubicBezTo>
                      <a:cubicBezTo>
                        <a:pt x="44" y="63"/>
                        <a:pt x="42" y="62"/>
                        <a:pt x="39" y="61"/>
                      </a:cubicBezTo>
                      <a:cubicBezTo>
                        <a:pt x="28" y="57"/>
                        <a:pt x="16" y="45"/>
                        <a:pt x="8" y="45"/>
                      </a:cubicBezTo>
                      <a:cubicBezTo>
                        <a:pt x="5" y="45"/>
                        <a:pt x="2" y="47"/>
                        <a:pt x="0" y="53"/>
                      </a:cubicBezTo>
                      <a:cubicBezTo>
                        <a:pt x="0" y="53"/>
                        <a:pt x="3" y="88"/>
                        <a:pt x="17" y="88"/>
                      </a:cubicBezTo>
                      <a:cubicBezTo>
                        <a:pt x="18" y="88"/>
                        <a:pt x="19" y="88"/>
                        <a:pt x="20" y="88"/>
                      </a:cubicBezTo>
                      <a:cubicBezTo>
                        <a:pt x="38" y="82"/>
                        <a:pt x="81" y="80"/>
                        <a:pt x="91" y="60"/>
                      </a:cubicBezTo>
                      <a:cubicBezTo>
                        <a:pt x="102" y="39"/>
                        <a:pt x="116" y="2"/>
                        <a:pt x="102" y="0"/>
                      </a:cubicBezTo>
                      <a:cubicBezTo>
                        <a:pt x="101" y="0"/>
                        <a:pt x="100" y="0"/>
                        <a:pt x="10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2" name="Freeform 462"/>
                <p:cNvSpPr/>
                <p:nvPr/>
              </p:nvSpPr>
              <p:spPr bwMode="auto">
                <a:xfrm>
                  <a:off x="1362" y="1312"/>
                  <a:ext cx="92" cy="113"/>
                </a:xfrm>
                <a:custGeom>
                  <a:avLst/>
                  <a:gdLst>
                    <a:gd name="T0" fmla="*/ 24 w 84"/>
                    <a:gd name="T1" fmla="*/ 0 h 103"/>
                    <a:gd name="T2" fmla="*/ 0 w 84"/>
                    <a:gd name="T3" fmla="*/ 5 h 103"/>
                    <a:gd name="T4" fmla="*/ 29 w 84"/>
                    <a:gd name="T5" fmla="*/ 58 h 103"/>
                    <a:gd name="T6" fmla="*/ 33 w 84"/>
                    <a:gd name="T7" fmla="*/ 102 h 103"/>
                    <a:gd name="T8" fmla="*/ 40 w 84"/>
                    <a:gd name="T9" fmla="*/ 103 h 103"/>
                    <a:gd name="T10" fmla="*/ 79 w 84"/>
                    <a:gd name="T11" fmla="*/ 61 h 103"/>
                    <a:gd name="T12" fmla="*/ 53 w 84"/>
                    <a:gd name="T13" fmla="*/ 9 h 103"/>
                    <a:gd name="T14" fmla="*/ 24 w 84"/>
                    <a:gd name="T15" fmla="*/ 0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4" h="103">
                      <a:moveTo>
                        <a:pt x="24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3" y="38"/>
                        <a:pt x="29" y="58"/>
                      </a:cubicBezTo>
                      <a:cubicBezTo>
                        <a:pt x="24" y="77"/>
                        <a:pt x="15" y="95"/>
                        <a:pt x="33" y="102"/>
                      </a:cubicBezTo>
                      <a:cubicBezTo>
                        <a:pt x="36" y="103"/>
                        <a:pt x="38" y="103"/>
                        <a:pt x="40" y="103"/>
                      </a:cubicBezTo>
                      <a:cubicBezTo>
                        <a:pt x="57" y="103"/>
                        <a:pt x="74" y="81"/>
                        <a:pt x="79" y="61"/>
                      </a:cubicBezTo>
                      <a:cubicBezTo>
                        <a:pt x="84" y="39"/>
                        <a:pt x="77" y="27"/>
                        <a:pt x="53" y="9"/>
                      </a:cubicBezTo>
                      <a:cubicBezTo>
                        <a:pt x="43" y="2"/>
                        <a:pt x="33" y="0"/>
                        <a:pt x="2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3" name="Freeform 463"/>
                <p:cNvSpPr/>
                <p:nvPr/>
              </p:nvSpPr>
              <p:spPr bwMode="auto">
                <a:xfrm>
                  <a:off x="1172" y="1182"/>
                  <a:ext cx="132" cy="72"/>
                </a:xfrm>
                <a:custGeom>
                  <a:avLst/>
                  <a:gdLst>
                    <a:gd name="T0" fmla="*/ 50 w 120"/>
                    <a:gd name="T1" fmla="*/ 0 h 66"/>
                    <a:gd name="T2" fmla="*/ 30 w 120"/>
                    <a:gd name="T3" fmla="*/ 3 h 66"/>
                    <a:gd name="T4" fmla="*/ 1 w 120"/>
                    <a:gd name="T5" fmla="*/ 49 h 66"/>
                    <a:gd name="T6" fmla="*/ 11 w 120"/>
                    <a:gd name="T7" fmla="*/ 60 h 66"/>
                    <a:gd name="T8" fmla="*/ 55 w 120"/>
                    <a:gd name="T9" fmla="*/ 49 h 66"/>
                    <a:gd name="T10" fmla="*/ 62 w 120"/>
                    <a:gd name="T11" fmla="*/ 48 h 66"/>
                    <a:gd name="T12" fmla="*/ 101 w 120"/>
                    <a:gd name="T13" fmla="*/ 65 h 66"/>
                    <a:gd name="T14" fmla="*/ 104 w 120"/>
                    <a:gd name="T15" fmla="*/ 66 h 66"/>
                    <a:gd name="T16" fmla="*/ 98 w 120"/>
                    <a:gd name="T17" fmla="*/ 22 h 66"/>
                    <a:gd name="T18" fmla="*/ 50 w 120"/>
                    <a:gd name="T19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0" h="66">
                      <a:moveTo>
                        <a:pt x="50" y="0"/>
                      </a:moveTo>
                      <a:cubicBezTo>
                        <a:pt x="44" y="0"/>
                        <a:pt x="37" y="1"/>
                        <a:pt x="30" y="3"/>
                      </a:cubicBezTo>
                      <a:cubicBezTo>
                        <a:pt x="0" y="10"/>
                        <a:pt x="1" y="49"/>
                        <a:pt x="1" y="49"/>
                      </a:cubicBezTo>
                      <a:cubicBezTo>
                        <a:pt x="1" y="57"/>
                        <a:pt x="5" y="60"/>
                        <a:pt x="11" y="60"/>
                      </a:cubicBezTo>
                      <a:cubicBezTo>
                        <a:pt x="23" y="60"/>
                        <a:pt x="41" y="51"/>
                        <a:pt x="55" y="49"/>
                      </a:cubicBezTo>
                      <a:cubicBezTo>
                        <a:pt x="58" y="48"/>
                        <a:pt x="60" y="48"/>
                        <a:pt x="62" y="48"/>
                      </a:cubicBezTo>
                      <a:cubicBezTo>
                        <a:pt x="79" y="48"/>
                        <a:pt x="83" y="62"/>
                        <a:pt x="101" y="65"/>
                      </a:cubicBezTo>
                      <a:cubicBezTo>
                        <a:pt x="102" y="66"/>
                        <a:pt x="103" y="66"/>
                        <a:pt x="104" y="66"/>
                      </a:cubicBezTo>
                      <a:cubicBezTo>
                        <a:pt x="120" y="66"/>
                        <a:pt x="115" y="40"/>
                        <a:pt x="98" y="22"/>
                      </a:cubicBezTo>
                      <a:cubicBezTo>
                        <a:pt x="85" y="8"/>
                        <a:pt x="70" y="0"/>
                        <a:pt x="5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4" name="Freeform 464"/>
                <p:cNvSpPr/>
                <p:nvPr/>
              </p:nvSpPr>
              <p:spPr bwMode="auto">
                <a:xfrm>
                  <a:off x="2771" y="1113"/>
                  <a:ext cx="42" cy="124"/>
                </a:xfrm>
                <a:custGeom>
                  <a:avLst/>
                  <a:gdLst>
                    <a:gd name="T0" fmla="*/ 38 w 38"/>
                    <a:gd name="T1" fmla="*/ 46 h 113"/>
                    <a:gd name="T2" fmla="*/ 22 w 38"/>
                    <a:gd name="T3" fmla="*/ 6 h 113"/>
                    <a:gd name="T4" fmla="*/ 0 w 38"/>
                    <a:gd name="T5" fmla="*/ 34 h 113"/>
                    <a:gd name="T6" fmla="*/ 16 w 38"/>
                    <a:gd name="T7" fmla="*/ 96 h 113"/>
                    <a:gd name="T8" fmla="*/ 38 w 38"/>
                    <a:gd name="T9" fmla="*/ 46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13">
                      <a:moveTo>
                        <a:pt x="38" y="46"/>
                      </a:moveTo>
                      <a:cubicBezTo>
                        <a:pt x="38" y="46"/>
                        <a:pt x="35" y="0"/>
                        <a:pt x="22" y="6"/>
                      </a:cubicBezTo>
                      <a:cubicBezTo>
                        <a:pt x="8" y="12"/>
                        <a:pt x="0" y="34"/>
                        <a:pt x="0" y="34"/>
                      </a:cubicBezTo>
                      <a:cubicBezTo>
                        <a:pt x="0" y="34"/>
                        <a:pt x="10" y="113"/>
                        <a:pt x="16" y="96"/>
                      </a:cubicBezTo>
                      <a:cubicBezTo>
                        <a:pt x="22" y="79"/>
                        <a:pt x="38" y="46"/>
                        <a:pt x="38" y="4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5" name="Freeform 465"/>
                <p:cNvSpPr/>
                <p:nvPr/>
              </p:nvSpPr>
              <p:spPr bwMode="auto">
                <a:xfrm>
                  <a:off x="2659" y="1008"/>
                  <a:ext cx="441" cy="447"/>
                </a:xfrm>
                <a:custGeom>
                  <a:avLst/>
                  <a:gdLst>
                    <a:gd name="T0" fmla="*/ 64 w 403"/>
                    <a:gd name="T1" fmla="*/ 205 h 408"/>
                    <a:gd name="T2" fmla="*/ 37 w 403"/>
                    <a:gd name="T3" fmla="*/ 39 h 408"/>
                    <a:gd name="T4" fmla="*/ 103 w 403"/>
                    <a:gd name="T5" fmla="*/ 55 h 408"/>
                    <a:gd name="T6" fmla="*/ 119 w 403"/>
                    <a:gd name="T7" fmla="*/ 156 h 408"/>
                    <a:gd name="T8" fmla="*/ 208 w 403"/>
                    <a:gd name="T9" fmla="*/ 5 h 408"/>
                    <a:gd name="T10" fmla="*/ 283 w 403"/>
                    <a:gd name="T11" fmla="*/ 44 h 408"/>
                    <a:gd name="T12" fmla="*/ 277 w 403"/>
                    <a:gd name="T13" fmla="*/ 128 h 408"/>
                    <a:gd name="T14" fmla="*/ 222 w 403"/>
                    <a:gd name="T15" fmla="*/ 186 h 408"/>
                    <a:gd name="T16" fmla="*/ 345 w 403"/>
                    <a:gd name="T17" fmla="*/ 140 h 408"/>
                    <a:gd name="T18" fmla="*/ 388 w 403"/>
                    <a:gd name="T19" fmla="*/ 228 h 408"/>
                    <a:gd name="T20" fmla="*/ 228 w 403"/>
                    <a:gd name="T21" fmla="*/ 289 h 408"/>
                    <a:gd name="T22" fmla="*/ 322 w 403"/>
                    <a:gd name="T23" fmla="*/ 315 h 408"/>
                    <a:gd name="T24" fmla="*/ 333 w 403"/>
                    <a:gd name="T25" fmla="*/ 375 h 408"/>
                    <a:gd name="T26" fmla="*/ 152 w 403"/>
                    <a:gd name="T27" fmla="*/ 314 h 408"/>
                    <a:gd name="T28" fmla="*/ 123 w 403"/>
                    <a:gd name="T29" fmla="*/ 353 h 408"/>
                    <a:gd name="T30" fmla="*/ 87 w 403"/>
                    <a:gd name="T31" fmla="*/ 286 h 408"/>
                    <a:gd name="T32" fmla="*/ 64 w 403"/>
                    <a:gd name="T33" fmla="*/ 205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3" h="408">
                      <a:moveTo>
                        <a:pt x="64" y="205"/>
                      </a:moveTo>
                      <a:cubicBezTo>
                        <a:pt x="64" y="205"/>
                        <a:pt x="0" y="55"/>
                        <a:pt x="37" y="39"/>
                      </a:cubicBezTo>
                      <a:cubicBezTo>
                        <a:pt x="74" y="22"/>
                        <a:pt x="101" y="23"/>
                        <a:pt x="103" y="55"/>
                      </a:cubicBezTo>
                      <a:cubicBezTo>
                        <a:pt x="105" y="87"/>
                        <a:pt x="119" y="156"/>
                        <a:pt x="119" y="156"/>
                      </a:cubicBezTo>
                      <a:cubicBezTo>
                        <a:pt x="119" y="156"/>
                        <a:pt x="180" y="0"/>
                        <a:pt x="208" y="5"/>
                      </a:cubicBezTo>
                      <a:cubicBezTo>
                        <a:pt x="237" y="10"/>
                        <a:pt x="270" y="19"/>
                        <a:pt x="283" y="44"/>
                      </a:cubicBezTo>
                      <a:cubicBezTo>
                        <a:pt x="297" y="68"/>
                        <a:pt x="303" y="96"/>
                        <a:pt x="277" y="128"/>
                      </a:cubicBezTo>
                      <a:cubicBezTo>
                        <a:pt x="251" y="160"/>
                        <a:pt x="222" y="186"/>
                        <a:pt x="222" y="186"/>
                      </a:cubicBezTo>
                      <a:cubicBezTo>
                        <a:pt x="222" y="186"/>
                        <a:pt x="315" y="123"/>
                        <a:pt x="345" y="140"/>
                      </a:cubicBezTo>
                      <a:cubicBezTo>
                        <a:pt x="375" y="157"/>
                        <a:pt x="403" y="181"/>
                        <a:pt x="388" y="228"/>
                      </a:cubicBezTo>
                      <a:cubicBezTo>
                        <a:pt x="373" y="276"/>
                        <a:pt x="321" y="295"/>
                        <a:pt x="228" y="289"/>
                      </a:cubicBezTo>
                      <a:cubicBezTo>
                        <a:pt x="228" y="289"/>
                        <a:pt x="299" y="310"/>
                        <a:pt x="322" y="315"/>
                      </a:cubicBezTo>
                      <a:cubicBezTo>
                        <a:pt x="345" y="321"/>
                        <a:pt x="359" y="343"/>
                        <a:pt x="333" y="375"/>
                      </a:cubicBezTo>
                      <a:cubicBezTo>
                        <a:pt x="307" y="408"/>
                        <a:pt x="236" y="389"/>
                        <a:pt x="152" y="314"/>
                      </a:cubicBezTo>
                      <a:cubicBezTo>
                        <a:pt x="152" y="314"/>
                        <a:pt x="154" y="376"/>
                        <a:pt x="123" y="353"/>
                      </a:cubicBezTo>
                      <a:cubicBezTo>
                        <a:pt x="93" y="331"/>
                        <a:pt x="100" y="297"/>
                        <a:pt x="87" y="286"/>
                      </a:cubicBezTo>
                      <a:cubicBezTo>
                        <a:pt x="74" y="276"/>
                        <a:pt x="22" y="212"/>
                        <a:pt x="64" y="2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6" name="Freeform 466"/>
                <p:cNvSpPr/>
                <p:nvPr/>
              </p:nvSpPr>
              <p:spPr bwMode="auto">
                <a:xfrm>
                  <a:off x="2804" y="1233"/>
                  <a:ext cx="63" cy="36"/>
                </a:xfrm>
                <a:custGeom>
                  <a:avLst/>
                  <a:gdLst>
                    <a:gd name="T0" fmla="*/ 57 w 57"/>
                    <a:gd name="T1" fmla="*/ 0 h 33"/>
                    <a:gd name="T2" fmla="*/ 9 w 57"/>
                    <a:gd name="T3" fmla="*/ 29 h 33"/>
                    <a:gd name="T4" fmla="*/ 57 w 57"/>
                    <a:gd name="T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7" h="33">
                      <a:moveTo>
                        <a:pt x="57" y="0"/>
                      </a:moveTo>
                      <a:cubicBezTo>
                        <a:pt x="57" y="0"/>
                        <a:pt x="0" y="26"/>
                        <a:pt x="9" y="29"/>
                      </a:cubicBezTo>
                      <a:cubicBezTo>
                        <a:pt x="19" y="33"/>
                        <a:pt x="51" y="14"/>
                        <a:pt x="57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7" name="Freeform 467"/>
                <p:cNvSpPr/>
                <p:nvPr/>
              </p:nvSpPr>
              <p:spPr bwMode="auto">
                <a:xfrm>
                  <a:off x="2820" y="1182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8" name="Freeform 468"/>
                <p:cNvSpPr/>
                <p:nvPr/>
              </p:nvSpPr>
              <p:spPr bwMode="auto">
                <a:xfrm>
                  <a:off x="2781" y="1219"/>
                  <a:ext cx="26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9" name="Freeform 469"/>
                <p:cNvSpPr/>
                <p:nvPr/>
              </p:nvSpPr>
              <p:spPr bwMode="auto">
                <a:xfrm>
                  <a:off x="2782" y="1190"/>
                  <a:ext cx="27" cy="23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9"/>
                        <a:pt x="22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0" name="Freeform 470"/>
                <p:cNvSpPr/>
                <p:nvPr/>
              </p:nvSpPr>
              <p:spPr bwMode="auto">
                <a:xfrm>
                  <a:off x="2825" y="1239"/>
                  <a:ext cx="26" cy="23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9"/>
                        <a:pt x="22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1" name="Freeform 471"/>
                <p:cNvSpPr/>
                <p:nvPr/>
              </p:nvSpPr>
              <p:spPr bwMode="auto">
                <a:xfrm>
                  <a:off x="2833" y="1285"/>
                  <a:ext cx="25" cy="23"/>
                </a:xfrm>
                <a:custGeom>
                  <a:avLst/>
                  <a:gdLst>
                    <a:gd name="T0" fmla="*/ 22 w 23"/>
                    <a:gd name="T1" fmla="*/ 14 h 21"/>
                    <a:gd name="T2" fmla="*/ 9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2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0" y="4"/>
                        <a:pt x="23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2" name="Freeform 472"/>
                <p:cNvSpPr/>
                <p:nvPr/>
              </p:nvSpPr>
              <p:spPr bwMode="auto">
                <a:xfrm>
                  <a:off x="2790" y="1278"/>
                  <a:ext cx="25" cy="23"/>
                </a:xfrm>
                <a:custGeom>
                  <a:avLst/>
                  <a:gdLst>
                    <a:gd name="T0" fmla="*/ 21 w 23"/>
                    <a:gd name="T1" fmla="*/ 15 h 21"/>
                    <a:gd name="T2" fmla="*/ 8 w 23"/>
                    <a:gd name="T3" fmla="*/ 19 h 21"/>
                    <a:gd name="T4" fmla="*/ 1 w 23"/>
                    <a:gd name="T5" fmla="*/ 7 h 21"/>
                    <a:gd name="T6" fmla="*/ 14 w 23"/>
                    <a:gd name="T7" fmla="*/ 2 h 21"/>
                    <a:gd name="T8" fmla="*/ 21 w 23"/>
                    <a:gd name="T9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5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3" name="Freeform 473"/>
                <p:cNvSpPr/>
                <p:nvPr/>
              </p:nvSpPr>
              <p:spPr bwMode="auto">
                <a:xfrm>
                  <a:off x="2865" y="1265"/>
                  <a:ext cx="25" cy="25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20 h 22"/>
                    <a:gd name="T4" fmla="*/ 2 w 23"/>
                    <a:gd name="T5" fmla="*/ 7 h 22"/>
                    <a:gd name="T6" fmla="*/ 15 w 23"/>
                    <a:gd name="T7" fmla="*/ 2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20" y="19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4" name="Freeform 474"/>
                <p:cNvSpPr/>
                <p:nvPr/>
              </p:nvSpPr>
              <p:spPr bwMode="auto">
                <a:xfrm>
                  <a:off x="2878" y="1231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6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5" name="Freeform 475"/>
                <p:cNvSpPr/>
                <p:nvPr/>
              </p:nvSpPr>
              <p:spPr bwMode="auto">
                <a:xfrm>
                  <a:off x="2857" y="1186"/>
                  <a:ext cx="26" cy="24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6" name="Freeform 476"/>
                <p:cNvSpPr/>
                <p:nvPr/>
              </p:nvSpPr>
              <p:spPr bwMode="auto">
                <a:xfrm>
                  <a:off x="2754" y="1242"/>
                  <a:ext cx="25" cy="25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20 h 22"/>
                    <a:gd name="T4" fmla="*/ 2 w 23"/>
                    <a:gd name="T5" fmla="*/ 7 h 22"/>
                    <a:gd name="T6" fmla="*/ 15 w 23"/>
                    <a:gd name="T7" fmla="*/ 2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19" y="19"/>
                        <a:pt x="14" y="22"/>
                        <a:pt x="8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5" y="2"/>
                      </a:cubicBezTo>
                      <a:cubicBezTo>
                        <a:pt x="20" y="5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7" name="Freeform 477"/>
                <p:cNvSpPr/>
                <p:nvPr/>
              </p:nvSpPr>
              <p:spPr bwMode="auto">
                <a:xfrm>
                  <a:off x="2718" y="1249"/>
                  <a:ext cx="94" cy="146"/>
                </a:xfrm>
                <a:custGeom>
                  <a:avLst/>
                  <a:gdLst>
                    <a:gd name="T0" fmla="*/ 5 w 86"/>
                    <a:gd name="T1" fmla="*/ 0 h 133"/>
                    <a:gd name="T2" fmla="*/ 0 w 86"/>
                    <a:gd name="T3" fmla="*/ 4 h 133"/>
                    <a:gd name="T4" fmla="*/ 23 w 86"/>
                    <a:gd name="T5" fmla="*/ 49 h 133"/>
                    <a:gd name="T6" fmla="*/ 44 w 86"/>
                    <a:gd name="T7" fmla="*/ 73 h 133"/>
                    <a:gd name="T8" fmla="*/ 75 w 86"/>
                    <a:gd name="T9" fmla="*/ 133 h 133"/>
                    <a:gd name="T10" fmla="*/ 78 w 86"/>
                    <a:gd name="T11" fmla="*/ 131 h 133"/>
                    <a:gd name="T12" fmla="*/ 74 w 86"/>
                    <a:gd name="T13" fmla="*/ 68 h 133"/>
                    <a:gd name="T14" fmla="*/ 5 w 86"/>
                    <a:gd name="T15" fmla="*/ 0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33">
                      <a:moveTo>
                        <a:pt x="5" y="0"/>
                      </a:moveTo>
                      <a:cubicBezTo>
                        <a:pt x="3" y="0"/>
                        <a:pt x="1" y="1"/>
                        <a:pt x="0" y="4"/>
                      </a:cubicBezTo>
                      <a:cubicBezTo>
                        <a:pt x="0" y="4"/>
                        <a:pt x="11" y="42"/>
                        <a:pt x="23" y="49"/>
                      </a:cubicBezTo>
                      <a:cubicBezTo>
                        <a:pt x="34" y="56"/>
                        <a:pt x="35" y="53"/>
                        <a:pt x="44" y="73"/>
                      </a:cubicBezTo>
                      <a:cubicBezTo>
                        <a:pt x="52" y="91"/>
                        <a:pt x="67" y="133"/>
                        <a:pt x="75" y="133"/>
                      </a:cubicBezTo>
                      <a:cubicBezTo>
                        <a:pt x="77" y="133"/>
                        <a:pt x="78" y="133"/>
                        <a:pt x="78" y="131"/>
                      </a:cubicBezTo>
                      <a:cubicBezTo>
                        <a:pt x="86" y="117"/>
                        <a:pt x="84" y="80"/>
                        <a:pt x="74" y="68"/>
                      </a:cubicBezTo>
                      <a:cubicBezTo>
                        <a:pt x="66" y="57"/>
                        <a:pt x="22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8" name="Freeform 478"/>
                <p:cNvSpPr>
                  <a:spLocks noEditPoints="1"/>
                </p:cNvSpPr>
                <p:nvPr/>
              </p:nvSpPr>
              <p:spPr bwMode="auto">
                <a:xfrm>
                  <a:off x="2739" y="1161"/>
                  <a:ext cx="187" cy="217"/>
                </a:xfrm>
                <a:custGeom>
                  <a:avLst/>
                  <a:gdLst>
                    <a:gd name="T0" fmla="*/ 99 w 171"/>
                    <a:gd name="T1" fmla="*/ 7 h 198"/>
                    <a:gd name="T2" fmla="*/ 87 w 171"/>
                    <a:gd name="T3" fmla="*/ 20 h 198"/>
                    <a:gd name="T4" fmla="*/ 89 w 171"/>
                    <a:gd name="T5" fmla="*/ 21 h 198"/>
                    <a:gd name="T6" fmla="*/ 90 w 171"/>
                    <a:gd name="T7" fmla="*/ 21 h 198"/>
                    <a:gd name="T8" fmla="*/ 99 w 171"/>
                    <a:gd name="T9" fmla="*/ 8 h 198"/>
                    <a:gd name="T10" fmla="*/ 99 w 171"/>
                    <a:gd name="T11" fmla="*/ 7 h 198"/>
                    <a:gd name="T12" fmla="*/ 59 w 171"/>
                    <a:gd name="T13" fmla="*/ 126 h 198"/>
                    <a:gd name="T14" fmla="*/ 55 w 171"/>
                    <a:gd name="T15" fmla="*/ 125 h 198"/>
                    <a:gd name="T16" fmla="*/ 48 w 171"/>
                    <a:gd name="T17" fmla="*/ 113 h 198"/>
                    <a:gd name="T18" fmla="*/ 57 w 171"/>
                    <a:gd name="T19" fmla="*/ 108 h 198"/>
                    <a:gd name="T20" fmla="*/ 61 w 171"/>
                    <a:gd name="T21" fmla="*/ 108 h 198"/>
                    <a:gd name="T22" fmla="*/ 68 w 171"/>
                    <a:gd name="T23" fmla="*/ 121 h 198"/>
                    <a:gd name="T24" fmla="*/ 59 w 171"/>
                    <a:gd name="T25" fmla="*/ 126 h 198"/>
                    <a:gd name="T26" fmla="*/ 20 w 171"/>
                    <a:gd name="T27" fmla="*/ 0 h 198"/>
                    <a:gd name="T28" fmla="*/ 29 w 171"/>
                    <a:gd name="T29" fmla="*/ 76 h 198"/>
                    <a:gd name="T30" fmla="*/ 5 w 171"/>
                    <a:gd name="T31" fmla="*/ 43 h 198"/>
                    <a:gd name="T32" fmla="*/ 4 w 171"/>
                    <a:gd name="T33" fmla="*/ 42 h 198"/>
                    <a:gd name="T34" fmla="*/ 8 w 171"/>
                    <a:gd name="T35" fmla="*/ 63 h 198"/>
                    <a:gd name="T36" fmla="*/ 18 w 171"/>
                    <a:gd name="T37" fmla="*/ 78 h 198"/>
                    <a:gd name="T38" fmla="*/ 24 w 171"/>
                    <a:gd name="T39" fmla="*/ 76 h 198"/>
                    <a:gd name="T40" fmla="*/ 29 w 171"/>
                    <a:gd name="T41" fmla="*/ 76 h 198"/>
                    <a:gd name="T42" fmla="*/ 35 w 171"/>
                    <a:gd name="T43" fmla="*/ 89 h 198"/>
                    <a:gd name="T44" fmla="*/ 27 w 171"/>
                    <a:gd name="T45" fmla="*/ 94 h 198"/>
                    <a:gd name="T46" fmla="*/ 33 w 171"/>
                    <a:gd name="T47" fmla="*/ 103 h 198"/>
                    <a:gd name="T48" fmla="*/ 129 w 171"/>
                    <a:gd name="T49" fmla="*/ 198 h 198"/>
                    <a:gd name="T50" fmla="*/ 129 w 171"/>
                    <a:gd name="T51" fmla="*/ 198 h 198"/>
                    <a:gd name="T52" fmla="*/ 101 w 171"/>
                    <a:gd name="T53" fmla="*/ 168 h 198"/>
                    <a:gd name="T54" fmla="*/ 70 w 171"/>
                    <a:gd name="T55" fmla="*/ 139 h 198"/>
                    <a:gd name="T56" fmla="*/ 72 w 171"/>
                    <a:gd name="T57" fmla="*/ 140 h 198"/>
                    <a:gd name="T58" fmla="*/ 161 w 171"/>
                    <a:gd name="T59" fmla="*/ 185 h 198"/>
                    <a:gd name="T60" fmla="*/ 162 w 171"/>
                    <a:gd name="T61" fmla="*/ 185 h 198"/>
                    <a:gd name="T62" fmla="*/ 89 w 171"/>
                    <a:gd name="T63" fmla="*/ 138 h 198"/>
                    <a:gd name="T64" fmla="*/ 150 w 171"/>
                    <a:gd name="T65" fmla="*/ 119 h 198"/>
                    <a:gd name="T66" fmla="*/ 151 w 171"/>
                    <a:gd name="T67" fmla="*/ 119 h 198"/>
                    <a:gd name="T68" fmla="*/ 136 w 171"/>
                    <a:gd name="T69" fmla="*/ 120 h 198"/>
                    <a:gd name="T70" fmla="*/ 107 w 171"/>
                    <a:gd name="T71" fmla="*/ 120 h 198"/>
                    <a:gd name="T72" fmla="*/ 108 w 171"/>
                    <a:gd name="T73" fmla="*/ 127 h 198"/>
                    <a:gd name="T74" fmla="*/ 99 w 171"/>
                    <a:gd name="T75" fmla="*/ 133 h 198"/>
                    <a:gd name="T76" fmla="*/ 95 w 171"/>
                    <a:gd name="T77" fmla="*/ 132 h 198"/>
                    <a:gd name="T78" fmla="*/ 88 w 171"/>
                    <a:gd name="T79" fmla="*/ 120 h 198"/>
                    <a:gd name="T80" fmla="*/ 78 w 171"/>
                    <a:gd name="T81" fmla="*/ 117 h 198"/>
                    <a:gd name="T82" fmla="*/ 116 w 171"/>
                    <a:gd name="T83" fmla="*/ 101 h 198"/>
                    <a:gd name="T84" fmla="*/ 51 w 171"/>
                    <a:gd name="T85" fmla="*/ 99 h 198"/>
                    <a:gd name="T86" fmla="*/ 81 w 171"/>
                    <a:gd name="T87" fmla="*/ 37 h 198"/>
                    <a:gd name="T88" fmla="*/ 76 w 171"/>
                    <a:gd name="T89" fmla="*/ 32 h 198"/>
                    <a:gd name="T90" fmla="*/ 56 w 171"/>
                    <a:gd name="T91" fmla="*/ 56 h 198"/>
                    <a:gd name="T92" fmla="*/ 60 w 171"/>
                    <a:gd name="T93" fmla="*/ 67 h 198"/>
                    <a:gd name="T94" fmla="*/ 51 w 171"/>
                    <a:gd name="T95" fmla="*/ 73 h 198"/>
                    <a:gd name="T96" fmla="*/ 47 w 171"/>
                    <a:gd name="T97" fmla="*/ 72 h 198"/>
                    <a:gd name="T98" fmla="*/ 40 w 171"/>
                    <a:gd name="T99" fmla="*/ 60 h 198"/>
                    <a:gd name="T100" fmla="*/ 44 w 171"/>
                    <a:gd name="T101" fmla="*/ 55 h 198"/>
                    <a:gd name="T102" fmla="*/ 20 w 171"/>
                    <a:gd name="T103" fmla="*/ 1 h 198"/>
                    <a:gd name="T104" fmla="*/ 20 w 171"/>
                    <a:gd name="T105" fmla="*/ 0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71" h="198">
                      <a:moveTo>
                        <a:pt x="99" y="7"/>
                      </a:moveTo>
                      <a:cubicBezTo>
                        <a:pt x="99" y="7"/>
                        <a:pt x="94" y="13"/>
                        <a:pt x="87" y="20"/>
                      </a:cubicBezTo>
                      <a:cubicBezTo>
                        <a:pt x="88" y="20"/>
                        <a:pt x="88" y="20"/>
                        <a:pt x="89" y="21"/>
                      </a:cubicBezTo>
                      <a:cubicBezTo>
                        <a:pt x="89" y="21"/>
                        <a:pt x="90" y="21"/>
                        <a:pt x="90" y="21"/>
                      </a:cubicBezTo>
                      <a:cubicBezTo>
                        <a:pt x="95" y="14"/>
                        <a:pt x="98" y="9"/>
                        <a:pt x="99" y="8"/>
                      </a:cubicBezTo>
                      <a:cubicBezTo>
                        <a:pt x="99" y="7"/>
                        <a:pt x="99" y="7"/>
                        <a:pt x="99" y="7"/>
                      </a:cubicBezTo>
                      <a:moveTo>
                        <a:pt x="59" y="126"/>
                      </a:moveTo>
                      <a:cubicBezTo>
                        <a:pt x="58" y="126"/>
                        <a:pt x="56" y="126"/>
                        <a:pt x="55" y="125"/>
                      </a:cubicBezTo>
                      <a:cubicBezTo>
                        <a:pt x="50" y="123"/>
                        <a:pt x="47" y="118"/>
                        <a:pt x="48" y="113"/>
                      </a:cubicBezTo>
                      <a:cubicBezTo>
                        <a:pt x="50" y="110"/>
                        <a:pt x="53" y="108"/>
                        <a:pt x="57" y="108"/>
                      </a:cubicBezTo>
                      <a:cubicBezTo>
                        <a:pt x="59" y="108"/>
                        <a:pt x="60" y="108"/>
                        <a:pt x="61" y="108"/>
                      </a:cubicBezTo>
                      <a:cubicBezTo>
                        <a:pt x="67" y="110"/>
                        <a:pt x="70" y="116"/>
                        <a:pt x="68" y="121"/>
                      </a:cubicBezTo>
                      <a:cubicBezTo>
                        <a:pt x="67" y="124"/>
                        <a:pt x="63" y="126"/>
                        <a:pt x="59" y="126"/>
                      </a:cubicBezTo>
                      <a:moveTo>
                        <a:pt x="20" y="0"/>
                      </a:moveTo>
                      <a:cubicBezTo>
                        <a:pt x="16" y="0"/>
                        <a:pt x="29" y="76"/>
                        <a:pt x="29" y="76"/>
                      </a:cubicBezTo>
                      <a:cubicBezTo>
                        <a:pt x="29" y="76"/>
                        <a:pt x="11" y="48"/>
                        <a:pt x="5" y="43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0" y="42"/>
                        <a:pt x="8" y="63"/>
                        <a:pt x="8" y="63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ubicBezTo>
                        <a:pt x="19" y="77"/>
                        <a:pt x="22" y="76"/>
                        <a:pt x="24" y="76"/>
                      </a:cubicBezTo>
                      <a:cubicBezTo>
                        <a:pt x="26" y="76"/>
                        <a:pt x="27" y="76"/>
                        <a:pt x="29" y="76"/>
                      </a:cubicBezTo>
                      <a:cubicBezTo>
                        <a:pt x="34" y="79"/>
                        <a:pt x="37" y="84"/>
                        <a:pt x="35" y="89"/>
                      </a:cubicBezTo>
                      <a:cubicBezTo>
                        <a:pt x="34" y="92"/>
                        <a:pt x="31" y="94"/>
                        <a:pt x="27" y="94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17"/>
                        <a:pt x="119" y="194"/>
                        <a:pt x="129" y="198"/>
                      </a:cubicBezTo>
                      <a:cubicBezTo>
                        <a:pt x="129" y="198"/>
                        <a:pt x="129" y="198"/>
                        <a:pt x="129" y="198"/>
                      </a:cubicBezTo>
                      <a:cubicBezTo>
                        <a:pt x="132" y="198"/>
                        <a:pt x="116" y="183"/>
                        <a:pt x="101" y="168"/>
                      </a:cubicBezTo>
                      <a:cubicBezTo>
                        <a:pt x="85" y="154"/>
                        <a:pt x="69" y="139"/>
                        <a:pt x="70" y="139"/>
                      </a:cubicBezTo>
                      <a:cubicBezTo>
                        <a:pt x="70" y="139"/>
                        <a:pt x="71" y="139"/>
                        <a:pt x="72" y="140"/>
                      </a:cubicBezTo>
                      <a:cubicBezTo>
                        <a:pt x="87" y="151"/>
                        <a:pt x="148" y="183"/>
                        <a:pt x="161" y="185"/>
                      </a:cubicBezTo>
                      <a:cubicBezTo>
                        <a:pt x="162" y="185"/>
                        <a:pt x="162" y="185"/>
                        <a:pt x="162" y="185"/>
                      </a:cubicBezTo>
                      <a:cubicBezTo>
                        <a:pt x="171" y="185"/>
                        <a:pt x="89" y="138"/>
                        <a:pt x="89" y="138"/>
                      </a:cubicBezTo>
                      <a:cubicBezTo>
                        <a:pt x="89" y="138"/>
                        <a:pt x="138" y="120"/>
                        <a:pt x="150" y="119"/>
                      </a:cubicBezTo>
                      <a:cubicBezTo>
                        <a:pt x="151" y="119"/>
                        <a:pt x="151" y="119"/>
                        <a:pt x="151" y="119"/>
                      </a:cubicBezTo>
                      <a:cubicBezTo>
                        <a:pt x="150" y="119"/>
                        <a:pt x="144" y="119"/>
                        <a:pt x="136" y="120"/>
                      </a:cubicBezTo>
                      <a:cubicBezTo>
                        <a:pt x="128" y="120"/>
                        <a:pt x="117" y="120"/>
                        <a:pt x="107" y="120"/>
                      </a:cubicBezTo>
                      <a:cubicBezTo>
                        <a:pt x="108" y="123"/>
                        <a:pt x="108" y="125"/>
                        <a:pt x="108" y="127"/>
                      </a:cubicBezTo>
                      <a:cubicBezTo>
                        <a:pt x="106" y="130"/>
                        <a:pt x="103" y="133"/>
                        <a:pt x="99" y="133"/>
                      </a:cubicBezTo>
                      <a:cubicBezTo>
                        <a:pt x="97" y="133"/>
                        <a:pt x="96" y="132"/>
                        <a:pt x="95" y="132"/>
                      </a:cubicBezTo>
                      <a:cubicBezTo>
                        <a:pt x="89" y="130"/>
                        <a:pt x="86" y="124"/>
                        <a:pt x="88" y="120"/>
                      </a:cubicBezTo>
                      <a:cubicBezTo>
                        <a:pt x="83" y="119"/>
                        <a:pt x="80" y="118"/>
                        <a:pt x="78" y="117"/>
                      </a:cubicBezTo>
                      <a:cubicBezTo>
                        <a:pt x="70" y="112"/>
                        <a:pt x="95" y="104"/>
                        <a:pt x="116" y="101"/>
                      </a:cubicBezTo>
                      <a:cubicBezTo>
                        <a:pt x="91" y="101"/>
                        <a:pt x="56" y="99"/>
                        <a:pt x="51" y="99"/>
                      </a:cubicBezTo>
                      <a:cubicBezTo>
                        <a:pt x="46" y="99"/>
                        <a:pt x="65" y="64"/>
                        <a:pt x="81" y="37"/>
                      </a:cubicBezTo>
                      <a:cubicBezTo>
                        <a:pt x="79" y="36"/>
                        <a:pt x="77" y="34"/>
                        <a:pt x="76" y="32"/>
                      </a:cubicBezTo>
                      <a:cubicBezTo>
                        <a:pt x="68" y="41"/>
                        <a:pt x="61" y="50"/>
                        <a:pt x="56" y="56"/>
                      </a:cubicBezTo>
                      <a:cubicBezTo>
                        <a:pt x="60" y="59"/>
                        <a:pt x="61" y="63"/>
                        <a:pt x="60" y="67"/>
                      </a:cubicBezTo>
                      <a:cubicBezTo>
                        <a:pt x="59" y="71"/>
                        <a:pt x="55" y="73"/>
                        <a:pt x="51" y="73"/>
                      </a:cubicBezTo>
                      <a:cubicBezTo>
                        <a:pt x="50" y="73"/>
                        <a:pt x="48" y="73"/>
                        <a:pt x="47" y="72"/>
                      </a:cubicBezTo>
                      <a:cubicBezTo>
                        <a:pt x="42" y="70"/>
                        <a:pt x="39" y="65"/>
                        <a:pt x="40" y="60"/>
                      </a:cubicBezTo>
                      <a:cubicBezTo>
                        <a:pt x="41" y="58"/>
                        <a:pt x="43" y="56"/>
                        <a:pt x="44" y="55"/>
                      </a:cubicBezTo>
                      <a:cubicBezTo>
                        <a:pt x="37" y="39"/>
                        <a:pt x="24" y="6"/>
                        <a:pt x="20" y="1"/>
                      </a:cubicBezTo>
                      <a:cubicBezTo>
                        <a:pt x="20" y="0"/>
                        <a:pt x="20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9" name="Freeform 479"/>
                <p:cNvSpPr/>
                <p:nvPr/>
              </p:nvSpPr>
              <p:spPr bwMode="auto">
                <a:xfrm>
                  <a:off x="2822" y="1183"/>
                  <a:ext cx="15" cy="19"/>
                </a:xfrm>
                <a:custGeom>
                  <a:avLst/>
                  <a:gdLst>
                    <a:gd name="T0" fmla="*/ 11 w 14"/>
                    <a:gd name="T1" fmla="*/ 0 h 17"/>
                    <a:gd name="T2" fmla="*/ 0 w 14"/>
                    <a:gd name="T3" fmla="*/ 12 h 17"/>
                    <a:gd name="T4" fmla="*/ 5 w 14"/>
                    <a:gd name="T5" fmla="*/ 17 h 17"/>
                    <a:gd name="T6" fmla="*/ 14 w 14"/>
                    <a:gd name="T7" fmla="*/ 1 h 17"/>
                    <a:gd name="T8" fmla="*/ 13 w 14"/>
                    <a:gd name="T9" fmla="*/ 1 h 17"/>
                    <a:gd name="T10" fmla="*/ 11 w 14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7">
                      <a:moveTo>
                        <a:pt x="11" y="0"/>
                      </a:moveTo>
                      <a:cubicBezTo>
                        <a:pt x="8" y="4"/>
                        <a:pt x="4" y="8"/>
                        <a:pt x="0" y="12"/>
                      </a:cubicBezTo>
                      <a:cubicBezTo>
                        <a:pt x="1" y="14"/>
                        <a:pt x="3" y="16"/>
                        <a:pt x="5" y="17"/>
                      </a:cubicBezTo>
                      <a:cubicBezTo>
                        <a:pt x="8" y="11"/>
                        <a:pt x="11" y="6"/>
                        <a:pt x="14" y="1"/>
                      </a:cubicBezTo>
                      <a:cubicBezTo>
                        <a:pt x="14" y="1"/>
                        <a:pt x="13" y="1"/>
                        <a:pt x="13" y="1"/>
                      </a:cubicBezTo>
                      <a:cubicBezTo>
                        <a:pt x="12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0" name="Freeform 480"/>
                <p:cNvSpPr/>
                <p:nvPr/>
              </p:nvSpPr>
              <p:spPr bwMode="auto">
                <a:xfrm>
                  <a:off x="2781" y="1222"/>
                  <a:ext cx="24" cy="19"/>
                </a:xfrm>
                <a:custGeom>
                  <a:avLst/>
                  <a:gdLst>
                    <a:gd name="T0" fmla="*/ 5 w 22"/>
                    <a:gd name="T1" fmla="*/ 0 h 18"/>
                    <a:gd name="T2" fmla="*/ 1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1 w 22"/>
                    <a:gd name="T9" fmla="*/ 12 h 18"/>
                    <a:gd name="T10" fmla="*/ 17 w 22"/>
                    <a:gd name="T11" fmla="*/ 1 h 18"/>
                    <a:gd name="T12" fmla="*/ 11 w 22"/>
                    <a:gd name="T13" fmla="*/ 9 h 18"/>
                    <a:gd name="T14" fmla="*/ 11 w 22"/>
                    <a:gd name="T15" fmla="*/ 9 h 18"/>
                    <a:gd name="T16" fmla="*/ 5 w 22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" h="18">
                      <a:moveTo>
                        <a:pt x="5" y="0"/>
                      </a:moveTo>
                      <a:cubicBezTo>
                        <a:pt x="4" y="1"/>
                        <a:pt x="2" y="3"/>
                        <a:pt x="1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20" y="16"/>
                        <a:pt x="21" y="12"/>
                      </a:cubicBezTo>
                      <a:cubicBezTo>
                        <a:pt x="22" y="8"/>
                        <a:pt x="21" y="4"/>
                        <a:pt x="17" y="1"/>
                      </a:cubicBezTo>
                      <a:cubicBezTo>
                        <a:pt x="14" y="5"/>
                        <a:pt x="12" y="7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0" y="9"/>
                        <a:pt x="8" y="6"/>
                        <a:pt x="5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1" name="Freeform 481"/>
                <p:cNvSpPr/>
                <p:nvPr/>
              </p:nvSpPr>
              <p:spPr bwMode="auto">
                <a:xfrm>
                  <a:off x="2833" y="1293"/>
                  <a:ext cx="24" cy="14"/>
                </a:xfrm>
                <a:custGeom>
                  <a:avLst/>
                  <a:gdLst>
                    <a:gd name="T0" fmla="*/ 2 w 22"/>
                    <a:gd name="T1" fmla="*/ 0 h 13"/>
                    <a:gd name="T2" fmla="*/ 9 w 22"/>
                    <a:gd name="T3" fmla="*/ 12 h 13"/>
                    <a:gd name="T4" fmla="*/ 13 w 22"/>
                    <a:gd name="T5" fmla="*/ 13 h 13"/>
                    <a:gd name="T6" fmla="*/ 22 w 22"/>
                    <a:gd name="T7" fmla="*/ 7 h 13"/>
                    <a:gd name="T8" fmla="*/ 21 w 22"/>
                    <a:gd name="T9" fmla="*/ 0 h 13"/>
                    <a:gd name="T10" fmla="*/ 21 w 22"/>
                    <a:gd name="T11" fmla="*/ 0 h 13"/>
                    <a:gd name="T12" fmla="*/ 2 w 22"/>
                    <a:gd name="T1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3">
                      <a:moveTo>
                        <a:pt x="2" y="0"/>
                      </a:moveTo>
                      <a:cubicBezTo>
                        <a:pt x="0" y="4"/>
                        <a:pt x="3" y="10"/>
                        <a:pt x="9" y="12"/>
                      </a:cubicBezTo>
                      <a:cubicBezTo>
                        <a:pt x="10" y="12"/>
                        <a:pt x="11" y="13"/>
                        <a:pt x="13" y="13"/>
                      </a:cubicBezTo>
                      <a:cubicBezTo>
                        <a:pt x="17" y="13"/>
                        <a:pt x="20" y="10"/>
                        <a:pt x="22" y="7"/>
                      </a:cubicBezTo>
                      <a:cubicBezTo>
                        <a:pt x="22" y="5"/>
                        <a:pt x="22" y="3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4" y="0"/>
                        <a:pt x="7" y="0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2" name="Freeform 482"/>
                <p:cNvSpPr/>
                <p:nvPr/>
              </p:nvSpPr>
              <p:spPr bwMode="auto">
                <a:xfrm>
                  <a:off x="2790" y="1280"/>
                  <a:ext cx="25" cy="19"/>
                </a:xfrm>
                <a:custGeom>
                  <a:avLst/>
                  <a:gdLst>
                    <a:gd name="T0" fmla="*/ 10 w 23"/>
                    <a:gd name="T1" fmla="*/ 0 h 18"/>
                    <a:gd name="T2" fmla="*/ 1 w 23"/>
                    <a:gd name="T3" fmla="*/ 5 h 18"/>
                    <a:gd name="T4" fmla="*/ 8 w 23"/>
                    <a:gd name="T5" fmla="*/ 17 h 18"/>
                    <a:gd name="T6" fmla="*/ 12 w 23"/>
                    <a:gd name="T7" fmla="*/ 18 h 18"/>
                    <a:gd name="T8" fmla="*/ 21 w 23"/>
                    <a:gd name="T9" fmla="*/ 13 h 18"/>
                    <a:gd name="T10" fmla="*/ 14 w 23"/>
                    <a:gd name="T11" fmla="*/ 0 h 18"/>
                    <a:gd name="T12" fmla="*/ 10 w 23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1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20" y="16"/>
                        <a:pt x="21" y="13"/>
                      </a:cubicBezTo>
                      <a:cubicBezTo>
                        <a:pt x="23" y="8"/>
                        <a:pt x="20" y="2"/>
                        <a:pt x="14" y="0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3" name="Freeform 483"/>
                <p:cNvSpPr/>
                <p:nvPr/>
              </p:nvSpPr>
              <p:spPr bwMode="auto">
                <a:xfrm>
                  <a:off x="2758" y="1245"/>
                  <a:ext cx="21" cy="19"/>
                </a:xfrm>
                <a:custGeom>
                  <a:avLst/>
                  <a:gdLst>
                    <a:gd name="T0" fmla="*/ 6 w 19"/>
                    <a:gd name="T1" fmla="*/ 0 h 18"/>
                    <a:gd name="T2" fmla="*/ 0 w 19"/>
                    <a:gd name="T3" fmla="*/ 2 h 18"/>
                    <a:gd name="T4" fmla="*/ 9 w 19"/>
                    <a:gd name="T5" fmla="*/ 18 h 18"/>
                    <a:gd name="T6" fmla="*/ 17 w 19"/>
                    <a:gd name="T7" fmla="*/ 13 h 18"/>
                    <a:gd name="T8" fmla="*/ 11 w 19"/>
                    <a:gd name="T9" fmla="*/ 0 h 18"/>
                    <a:gd name="T10" fmla="*/ 6 w 19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18">
                      <a:moveTo>
                        <a:pt x="6" y="0"/>
                      </a:moveTo>
                      <a:cubicBezTo>
                        <a:pt x="4" y="0"/>
                        <a:pt x="1" y="1"/>
                        <a:pt x="0" y="2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3" y="18"/>
                        <a:pt x="16" y="16"/>
                        <a:pt x="17" y="13"/>
                      </a:cubicBezTo>
                      <a:cubicBezTo>
                        <a:pt x="19" y="8"/>
                        <a:pt x="16" y="3"/>
                        <a:pt x="11" y="0"/>
                      </a:cubicBezTo>
                      <a:cubicBezTo>
                        <a:pt x="9" y="0"/>
                        <a:pt x="8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4" name="Freeform 484"/>
                <p:cNvSpPr>
                  <a:spLocks noEditPoints="1"/>
                </p:cNvSpPr>
                <p:nvPr/>
              </p:nvSpPr>
              <p:spPr bwMode="auto">
                <a:xfrm>
                  <a:off x="2866" y="1271"/>
                  <a:ext cx="26" cy="1"/>
                </a:xfrm>
                <a:custGeom>
                  <a:avLst/>
                  <a:gdLst>
                    <a:gd name="T0" fmla="*/ 1 w 24"/>
                    <a:gd name="T1" fmla="*/ 1 h 1"/>
                    <a:gd name="T2" fmla="*/ 0 w 24"/>
                    <a:gd name="T3" fmla="*/ 1 h 1"/>
                    <a:gd name="T4" fmla="*/ 1 w 24"/>
                    <a:gd name="T5" fmla="*/ 1 h 1"/>
                    <a:gd name="T6" fmla="*/ 1 w 24"/>
                    <a:gd name="T7" fmla="*/ 1 h 1"/>
                    <a:gd name="T8" fmla="*/ 18 w 24"/>
                    <a:gd name="T9" fmla="*/ 0 h 1"/>
                    <a:gd name="T10" fmla="*/ 19 w 24"/>
                    <a:gd name="T11" fmla="*/ 1 h 1"/>
                    <a:gd name="T12" fmla="*/ 21 w 24"/>
                    <a:gd name="T13" fmla="*/ 0 h 1"/>
                    <a:gd name="T14" fmla="*/ 18 w 24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moveTo>
                        <a:pt x="18" y="0"/>
                      </a:moveTo>
                      <a:cubicBezTo>
                        <a:pt x="18" y="0"/>
                        <a:pt x="19" y="1"/>
                        <a:pt x="19" y="1"/>
                      </a:cubicBezTo>
                      <a:cubicBezTo>
                        <a:pt x="23" y="1"/>
                        <a:pt x="24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5" name="Freeform 485"/>
                <p:cNvSpPr/>
                <p:nvPr/>
              </p:nvSpPr>
              <p:spPr bwMode="auto">
                <a:xfrm>
                  <a:off x="2867" y="1271"/>
                  <a:ext cx="19" cy="1"/>
                </a:xfrm>
                <a:custGeom>
                  <a:avLst/>
                  <a:gdLst>
                    <a:gd name="T0" fmla="*/ 14 w 18"/>
                    <a:gd name="T1" fmla="*/ 0 h 1"/>
                    <a:gd name="T2" fmla="*/ 0 w 18"/>
                    <a:gd name="T3" fmla="*/ 1 h 1"/>
                    <a:gd name="T4" fmla="*/ 0 w 18"/>
                    <a:gd name="T5" fmla="*/ 1 h 1"/>
                    <a:gd name="T6" fmla="*/ 13 w 18"/>
                    <a:gd name="T7" fmla="*/ 1 h 1"/>
                    <a:gd name="T8" fmla="*/ 18 w 18"/>
                    <a:gd name="T9" fmla="*/ 1 h 1"/>
                    <a:gd name="T10" fmla="*/ 17 w 18"/>
                    <a:gd name="T11" fmla="*/ 0 h 1"/>
                    <a:gd name="T12" fmla="*/ 14 w 18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">
                      <a:moveTo>
                        <a:pt x="14" y="0"/>
                      </a:moveTo>
                      <a:cubicBezTo>
                        <a:pt x="10" y="0"/>
                        <a:pt x="6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1"/>
                        <a:pt x="9" y="1"/>
                        <a:pt x="13" y="1"/>
                      </a:cubicBezTo>
                      <a:cubicBezTo>
                        <a:pt x="15" y="1"/>
                        <a:pt x="17" y="1"/>
                        <a:pt x="18" y="1"/>
                      </a:cubicBezTo>
                      <a:cubicBezTo>
                        <a:pt x="18" y="1"/>
                        <a:pt x="17" y="0"/>
                        <a:pt x="17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6" name="Freeform 486"/>
                <p:cNvSpPr/>
                <p:nvPr/>
              </p:nvSpPr>
              <p:spPr bwMode="auto">
                <a:xfrm>
                  <a:off x="2892" y="1376"/>
                  <a:ext cx="124" cy="53"/>
                </a:xfrm>
                <a:custGeom>
                  <a:avLst/>
                  <a:gdLst>
                    <a:gd name="T0" fmla="*/ 11 w 113"/>
                    <a:gd name="T1" fmla="*/ 0 h 48"/>
                    <a:gd name="T2" fmla="*/ 19 w 113"/>
                    <a:gd name="T3" fmla="*/ 24 h 48"/>
                    <a:gd name="T4" fmla="*/ 87 w 113"/>
                    <a:gd name="T5" fmla="*/ 48 h 48"/>
                    <a:gd name="T6" fmla="*/ 95 w 113"/>
                    <a:gd name="T7" fmla="*/ 47 h 48"/>
                    <a:gd name="T8" fmla="*/ 110 w 113"/>
                    <a:gd name="T9" fmla="*/ 13 h 48"/>
                    <a:gd name="T10" fmla="*/ 105 w 113"/>
                    <a:gd name="T11" fmla="*/ 9 h 48"/>
                    <a:gd name="T12" fmla="*/ 67 w 113"/>
                    <a:gd name="T13" fmla="*/ 25 h 48"/>
                    <a:gd name="T14" fmla="*/ 65 w 113"/>
                    <a:gd name="T15" fmla="*/ 25 h 48"/>
                    <a:gd name="T16" fmla="*/ 14 w 113"/>
                    <a:gd name="T17" fmla="*/ 0 h 48"/>
                    <a:gd name="T18" fmla="*/ 11 w 113"/>
                    <a:gd name="T19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3" h="48">
                      <a:moveTo>
                        <a:pt x="11" y="0"/>
                      </a:moveTo>
                      <a:cubicBezTo>
                        <a:pt x="0" y="0"/>
                        <a:pt x="9" y="13"/>
                        <a:pt x="19" y="24"/>
                      </a:cubicBezTo>
                      <a:cubicBezTo>
                        <a:pt x="30" y="36"/>
                        <a:pt x="66" y="48"/>
                        <a:pt x="87" y="48"/>
                      </a:cubicBezTo>
                      <a:cubicBezTo>
                        <a:pt x="90" y="48"/>
                        <a:pt x="93" y="47"/>
                        <a:pt x="95" y="47"/>
                      </a:cubicBezTo>
                      <a:cubicBezTo>
                        <a:pt x="113" y="42"/>
                        <a:pt x="110" y="13"/>
                        <a:pt x="110" y="13"/>
                      </a:cubicBezTo>
                      <a:cubicBezTo>
                        <a:pt x="109" y="10"/>
                        <a:pt x="108" y="9"/>
                        <a:pt x="105" y="9"/>
                      </a:cubicBezTo>
                      <a:cubicBezTo>
                        <a:pt x="97" y="9"/>
                        <a:pt x="80" y="24"/>
                        <a:pt x="67" y="25"/>
                      </a:cubicBezTo>
                      <a:cubicBezTo>
                        <a:pt x="66" y="25"/>
                        <a:pt x="65" y="25"/>
                        <a:pt x="65" y="25"/>
                      </a:cubicBezTo>
                      <a:cubicBezTo>
                        <a:pt x="48" y="25"/>
                        <a:pt x="30" y="3"/>
                        <a:pt x="14" y="0"/>
                      </a:cubicBezTo>
                      <a:cubicBezTo>
                        <a:pt x="13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7" name="Freeform 487"/>
                <p:cNvSpPr/>
                <p:nvPr/>
              </p:nvSpPr>
              <p:spPr bwMode="auto">
                <a:xfrm>
                  <a:off x="2697" y="1050"/>
                  <a:ext cx="57" cy="154"/>
                </a:xfrm>
                <a:custGeom>
                  <a:avLst/>
                  <a:gdLst>
                    <a:gd name="T0" fmla="*/ 29 w 52"/>
                    <a:gd name="T1" fmla="*/ 0 h 140"/>
                    <a:gd name="T2" fmla="*/ 2 w 52"/>
                    <a:gd name="T3" fmla="*/ 14 h 140"/>
                    <a:gd name="T4" fmla="*/ 11 w 52"/>
                    <a:gd name="T5" fmla="*/ 87 h 140"/>
                    <a:gd name="T6" fmla="*/ 35 w 52"/>
                    <a:gd name="T7" fmla="*/ 140 h 140"/>
                    <a:gd name="T8" fmla="*/ 35 w 52"/>
                    <a:gd name="T9" fmla="*/ 135 h 140"/>
                    <a:gd name="T10" fmla="*/ 16 w 52"/>
                    <a:gd name="T11" fmla="*/ 44 h 140"/>
                    <a:gd name="T12" fmla="*/ 44 w 52"/>
                    <a:gd name="T13" fmla="*/ 13 h 140"/>
                    <a:gd name="T14" fmla="*/ 43 w 52"/>
                    <a:gd name="T15" fmla="*/ 1 h 140"/>
                    <a:gd name="T16" fmla="*/ 29 w 52"/>
                    <a:gd name="T17" fmla="*/ 0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2" h="140">
                      <a:moveTo>
                        <a:pt x="29" y="0"/>
                      </a:moveTo>
                      <a:cubicBezTo>
                        <a:pt x="17" y="0"/>
                        <a:pt x="3" y="2"/>
                        <a:pt x="2" y="14"/>
                      </a:cubicBezTo>
                      <a:cubicBezTo>
                        <a:pt x="0" y="33"/>
                        <a:pt x="2" y="58"/>
                        <a:pt x="11" y="87"/>
                      </a:cubicBezTo>
                      <a:cubicBezTo>
                        <a:pt x="18" y="110"/>
                        <a:pt x="33" y="140"/>
                        <a:pt x="35" y="140"/>
                      </a:cubicBezTo>
                      <a:cubicBezTo>
                        <a:pt x="36" y="140"/>
                        <a:pt x="36" y="138"/>
                        <a:pt x="35" y="135"/>
                      </a:cubicBezTo>
                      <a:cubicBezTo>
                        <a:pt x="31" y="117"/>
                        <a:pt x="10" y="59"/>
                        <a:pt x="16" y="44"/>
                      </a:cubicBezTo>
                      <a:cubicBezTo>
                        <a:pt x="21" y="29"/>
                        <a:pt x="37" y="18"/>
                        <a:pt x="44" y="13"/>
                      </a:cubicBezTo>
                      <a:cubicBezTo>
                        <a:pt x="52" y="7"/>
                        <a:pt x="44" y="4"/>
                        <a:pt x="43" y="1"/>
                      </a:cubicBezTo>
                      <a:cubicBezTo>
                        <a:pt x="43" y="1"/>
                        <a:pt x="37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8" name="Freeform 488"/>
                <p:cNvSpPr/>
                <p:nvPr/>
              </p:nvSpPr>
              <p:spPr bwMode="auto">
                <a:xfrm>
                  <a:off x="5477" y="1468"/>
                  <a:ext cx="41" cy="125"/>
                </a:xfrm>
                <a:custGeom>
                  <a:avLst/>
                  <a:gdLst>
                    <a:gd name="T0" fmla="*/ 37 w 37"/>
                    <a:gd name="T1" fmla="*/ 46 h 114"/>
                    <a:gd name="T2" fmla="*/ 21 w 37"/>
                    <a:gd name="T3" fmla="*/ 6 h 114"/>
                    <a:gd name="T4" fmla="*/ 0 w 37"/>
                    <a:gd name="T5" fmla="*/ 35 h 114"/>
                    <a:gd name="T6" fmla="*/ 16 w 37"/>
                    <a:gd name="T7" fmla="*/ 97 h 114"/>
                    <a:gd name="T8" fmla="*/ 37 w 37"/>
                    <a:gd name="T9" fmla="*/ 46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4">
                      <a:moveTo>
                        <a:pt x="37" y="46"/>
                      </a:moveTo>
                      <a:cubicBezTo>
                        <a:pt x="37" y="46"/>
                        <a:pt x="35" y="0"/>
                        <a:pt x="21" y="6"/>
                      </a:cubicBezTo>
                      <a:cubicBezTo>
                        <a:pt x="8" y="13"/>
                        <a:pt x="0" y="35"/>
                        <a:pt x="0" y="35"/>
                      </a:cubicBezTo>
                      <a:cubicBezTo>
                        <a:pt x="0" y="35"/>
                        <a:pt x="9" y="114"/>
                        <a:pt x="16" y="97"/>
                      </a:cubicBezTo>
                      <a:cubicBezTo>
                        <a:pt x="22" y="79"/>
                        <a:pt x="37" y="46"/>
                        <a:pt x="37" y="4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9" name="Freeform 489"/>
                <p:cNvSpPr/>
                <p:nvPr/>
              </p:nvSpPr>
              <p:spPr bwMode="auto">
                <a:xfrm>
                  <a:off x="5363" y="1363"/>
                  <a:ext cx="443" cy="448"/>
                </a:xfrm>
                <a:custGeom>
                  <a:avLst/>
                  <a:gdLst>
                    <a:gd name="T0" fmla="*/ 65 w 404"/>
                    <a:gd name="T1" fmla="*/ 206 h 408"/>
                    <a:gd name="T2" fmla="*/ 37 w 404"/>
                    <a:gd name="T3" fmla="*/ 39 h 408"/>
                    <a:gd name="T4" fmla="*/ 104 w 404"/>
                    <a:gd name="T5" fmla="*/ 55 h 408"/>
                    <a:gd name="T6" fmla="*/ 119 w 404"/>
                    <a:gd name="T7" fmla="*/ 156 h 408"/>
                    <a:gd name="T8" fmla="*/ 209 w 404"/>
                    <a:gd name="T9" fmla="*/ 5 h 408"/>
                    <a:gd name="T10" fmla="*/ 284 w 404"/>
                    <a:gd name="T11" fmla="*/ 44 h 408"/>
                    <a:gd name="T12" fmla="*/ 278 w 404"/>
                    <a:gd name="T13" fmla="*/ 129 h 408"/>
                    <a:gd name="T14" fmla="*/ 223 w 404"/>
                    <a:gd name="T15" fmla="*/ 186 h 408"/>
                    <a:gd name="T16" fmla="*/ 346 w 404"/>
                    <a:gd name="T17" fmla="*/ 140 h 408"/>
                    <a:gd name="T18" fmla="*/ 389 w 404"/>
                    <a:gd name="T19" fmla="*/ 229 h 408"/>
                    <a:gd name="T20" fmla="*/ 229 w 404"/>
                    <a:gd name="T21" fmla="*/ 289 h 408"/>
                    <a:gd name="T22" fmla="*/ 323 w 404"/>
                    <a:gd name="T23" fmla="*/ 316 h 408"/>
                    <a:gd name="T24" fmla="*/ 334 w 404"/>
                    <a:gd name="T25" fmla="*/ 376 h 408"/>
                    <a:gd name="T26" fmla="*/ 153 w 404"/>
                    <a:gd name="T27" fmla="*/ 314 h 408"/>
                    <a:gd name="T28" fmla="*/ 124 w 404"/>
                    <a:gd name="T29" fmla="*/ 353 h 408"/>
                    <a:gd name="T30" fmla="*/ 88 w 404"/>
                    <a:gd name="T31" fmla="*/ 287 h 408"/>
                    <a:gd name="T32" fmla="*/ 65 w 404"/>
                    <a:gd name="T33" fmla="*/ 206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4" h="408">
                      <a:moveTo>
                        <a:pt x="65" y="206"/>
                      </a:moveTo>
                      <a:cubicBezTo>
                        <a:pt x="65" y="206"/>
                        <a:pt x="0" y="56"/>
                        <a:pt x="37" y="39"/>
                      </a:cubicBezTo>
                      <a:cubicBezTo>
                        <a:pt x="74" y="22"/>
                        <a:pt x="102" y="24"/>
                        <a:pt x="104" y="55"/>
                      </a:cubicBezTo>
                      <a:cubicBezTo>
                        <a:pt x="106" y="87"/>
                        <a:pt x="119" y="156"/>
                        <a:pt x="119" y="156"/>
                      </a:cubicBezTo>
                      <a:cubicBezTo>
                        <a:pt x="119" y="156"/>
                        <a:pt x="180" y="0"/>
                        <a:pt x="209" y="5"/>
                      </a:cubicBezTo>
                      <a:cubicBezTo>
                        <a:pt x="238" y="10"/>
                        <a:pt x="271" y="20"/>
                        <a:pt x="284" y="44"/>
                      </a:cubicBezTo>
                      <a:cubicBezTo>
                        <a:pt x="297" y="69"/>
                        <a:pt x="304" y="96"/>
                        <a:pt x="278" y="129"/>
                      </a:cubicBezTo>
                      <a:cubicBezTo>
                        <a:pt x="252" y="161"/>
                        <a:pt x="223" y="186"/>
                        <a:pt x="223" y="186"/>
                      </a:cubicBezTo>
                      <a:cubicBezTo>
                        <a:pt x="223" y="186"/>
                        <a:pt x="316" y="123"/>
                        <a:pt x="346" y="140"/>
                      </a:cubicBezTo>
                      <a:cubicBezTo>
                        <a:pt x="376" y="157"/>
                        <a:pt x="404" y="181"/>
                        <a:pt x="389" y="229"/>
                      </a:cubicBezTo>
                      <a:cubicBezTo>
                        <a:pt x="374" y="276"/>
                        <a:pt x="322" y="296"/>
                        <a:pt x="229" y="289"/>
                      </a:cubicBezTo>
                      <a:cubicBezTo>
                        <a:pt x="229" y="289"/>
                        <a:pt x="300" y="310"/>
                        <a:pt x="323" y="316"/>
                      </a:cubicBezTo>
                      <a:cubicBezTo>
                        <a:pt x="346" y="321"/>
                        <a:pt x="360" y="344"/>
                        <a:pt x="334" y="376"/>
                      </a:cubicBezTo>
                      <a:cubicBezTo>
                        <a:pt x="308" y="408"/>
                        <a:pt x="236" y="390"/>
                        <a:pt x="153" y="314"/>
                      </a:cubicBezTo>
                      <a:cubicBezTo>
                        <a:pt x="153" y="314"/>
                        <a:pt x="155" y="376"/>
                        <a:pt x="124" y="353"/>
                      </a:cubicBezTo>
                      <a:cubicBezTo>
                        <a:pt x="93" y="331"/>
                        <a:pt x="100" y="297"/>
                        <a:pt x="88" y="287"/>
                      </a:cubicBezTo>
                      <a:cubicBezTo>
                        <a:pt x="75" y="276"/>
                        <a:pt x="23" y="212"/>
                        <a:pt x="65" y="20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0" name="Freeform 490"/>
                <p:cNvSpPr/>
                <p:nvPr/>
              </p:nvSpPr>
              <p:spPr bwMode="auto">
                <a:xfrm>
                  <a:off x="5509" y="1588"/>
                  <a:ext cx="63" cy="36"/>
                </a:xfrm>
                <a:custGeom>
                  <a:avLst/>
                  <a:gdLst>
                    <a:gd name="T0" fmla="*/ 58 w 58"/>
                    <a:gd name="T1" fmla="*/ 0 h 33"/>
                    <a:gd name="T2" fmla="*/ 10 w 58"/>
                    <a:gd name="T3" fmla="*/ 30 h 33"/>
                    <a:gd name="T4" fmla="*/ 58 w 58"/>
                    <a:gd name="T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8" h="33">
                      <a:moveTo>
                        <a:pt x="58" y="0"/>
                      </a:moveTo>
                      <a:cubicBezTo>
                        <a:pt x="58" y="0"/>
                        <a:pt x="0" y="26"/>
                        <a:pt x="10" y="30"/>
                      </a:cubicBezTo>
                      <a:cubicBezTo>
                        <a:pt x="20" y="33"/>
                        <a:pt x="52" y="15"/>
                        <a:pt x="58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1" name="Freeform 491"/>
                <p:cNvSpPr/>
                <p:nvPr/>
              </p:nvSpPr>
              <p:spPr bwMode="auto">
                <a:xfrm>
                  <a:off x="5525" y="1537"/>
                  <a:ext cx="26" cy="24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2" name="Freeform 492"/>
                <p:cNvSpPr/>
                <p:nvPr/>
              </p:nvSpPr>
              <p:spPr bwMode="auto">
                <a:xfrm>
                  <a:off x="5486" y="1575"/>
                  <a:ext cx="26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19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19"/>
                        <a:pt x="14" y="22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3" name="Freeform 493"/>
                <p:cNvSpPr/>
                <p:nvPr/>
              </p:nvSpPr>
              <p:spPr bwMode="auto">
                <a:xfrm>
                  <a:off x="5488" y="1545"/>
                  <a:ext cx="25" cy="23"/>
                </a:xfrm>
                <a:custGeom>
                  <a:avLst/>
                  <a:gdLst>
                    <a:gd name="T0" fmla="*/ 22 w 23"/>
                    <a:gd name="T1" fmla="*/ 14 h 21"/>
                    <a:gd name="T2" fmla="*/ 9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2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0" y="4"/>
                        <a:pt x="23" y="10"/>
                        <a:pt x="22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4" name="Freeform 494"/>
                <p:cNvSpPr/>
                <p:nvPr/>
              </p:nvSpPr>
              <p:spPr bwMode="auto">
                <a:xfrm>
                  <a:off x="5531" y="1595"/>
                  <a:ext cx="25" cy="24"/>
                </a:xfrm>
                <a:custGeom>
                  <a:avLst/>
                  <a:gdLst>
                    <a:gd name="T0" fmla="*/ 22 w 23"/>
                    <a:gd name="T1" fmla="*/ 15 h 22"/>
                    <a:gd name="T2" fmla="*/ 9 w 23"/>
                    <a:gd name="T3" fmla="*/ 19 h 22"/>
                    <a:gd name="T4" fmla="*/ 2 w 23"/>
                    <a:gd name="T5" fmla="*/ 7 h 22"/>
                    <a:gd name="T6" fmla="*/ 15 w 23"/>
                    <a:gd name="T7" fmla="*/ 2 h 22"/>
                    <a:gd name="T8" fmla="*/ 22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2" y="15"/>
                      </a:moveTo>
                      <a:cubicBezTo>
                        <a:pt x="20" y="19"/>
                        <a:pt x="14" y="22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0" y="4"/>
                        <a:pt x="23" y="10"/>
                        <a:pt x="22" y="15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5" name="Freeform 495"/>
                <p:cNvSpPr/>
                <p:nvPr/>
              </p:nvSpPr>
              <p:spPr bwMode="auto">
                <a:xfrm>
                  <a:off x="5538" y="1641"/>
                  <a:ext cx="26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20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6" name="Freeform 496"/>
                <p:cNvSpPr/>
                <p:nvPr/>
              </p:nvSpPr>
              <p:spPr bwMode="auto">
                <a:xfrm>
                  <a:off x="5495" y="1634"/>
                  <a:ext cx="26" cy="23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7" name="Freeform 497"/>
                <p:cNvSpPr/>
                <p:nvPr/>
              </p:nvSpPr>
              <p:spPr bwMode="auto">
                <a:xfrm>
                  <a:off x="5570" y="1622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8" name="Freeform 498"/>
                <p:cNvSpPr/>
                <p:nvPr/>
              </p:nvSpPr>
              <p:spPr bwMode="auto">
                <a:xfrm>
                  <a:off x="5583" y="1587"/>
                  <a:ext cx="26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9" name="Freeform 499"/>
                <p:cNvSpPr/>
                <p:nvPr/>
              </p:nvSpPr>
              <p:spPr bwMode="auto">
                <a:xfrm>
                  <a:off x="5563" y="1542"/>
                  <a:ext cx="25" cy="24"/>
                </a:xfrm>
                <a:custGeom>
                  <a:avLst/>
                  <a:gdLst>
                    <a:gd name="T0" fmla="*/ 22 w 23"/>
                    <a:gd name="T1" fmla="*/ 15 h 22"/>
                    <a:gd name="T2" fmla="*/ 9 w 23"/>
                    <a:gd name="T3" fmla="*/ 20 h 22"/>
                    <a:gd name="T4" fmla="*/ 2 w 23"/>
                    <a:gd name="T5" fmla="*/ 7 h 22"/>
                    <a:gd name="T6" fmla="*/ 15 w 23"/>
                    <a:gd name="T7" fmla="*/ 2 h 22"/>
                    <a:gd name="T8" fmla="*/ 22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2" y="15"/>
                      </a:moveTo>
                      <a:cubicBezTo>
                        <a:pt x="20" y="19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10" y="0"/>
                        <a:pt x="15" y="2"/>
                      </a:cubicBezTo>
                      <a:cubicBezTo>
                        <a:pt x="20" y="4"/>
                        <a:pt x="23" y="10"/>
                        <a:pt x="22" y="15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0" name="Freeform 500"/>
                <p:cNvSpPr/>
                <p:nvPr/>
              </p:nvSpPr>
              <p:spPr bwMode="auto">
                <a:xfrm>
                  <a:off x="5460" y="1599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1" name="Freeform 501"/>
                <p:cNvSpPr/>
                <p:nvPr/>
              </p:nvSpPr>
              <p:spPr bwMode="auto">
                <a:xfrm>
                  <a:off x="5423" y="1604"/>
                  <a:ext cx="95" cy="147"/>
                </a:xfrm>
                <a:custGeom>
                  <a:avLst/>
                  <a:gdLst>
                    <a:gd name="T0" fmla="*/ 5 w 86"/>
                    <a:gd name="T1" fmla="*/ 0 h 134"/>
                    <a:gd name="T2" fmla="*/ 0 w 86"/>
                    <a:gd name="T3" fmla="*/ 4 h 134"/>
                    <a:gd name="T4" fmla="*/ 22 w 86"/>
                    <a:gd name="T5" fmla="*/ 49 h 134"/>
                    <a:gd name="T6" fmla="*/ 44 w 86"/>
                    <a:gd name="T7" fmla="*/ 74 h 134"/>
                    <a:gd name="T8" fmla="*/ 75 w 86"/>
                    <a:gd name="T9" fmla="*/ 134 h 134"/>
                    <a:gd name="T10" fmla="*/ 78 w 86"/>
                    <a:gd name="T11" fmla="*/ 131 h 134"/>
                    <a:gd name="T12" fmla="*/ 74 w 86"/>
                    <a:gd name="T13" fmla="*/ 68 h 134"/>
                    <a:gd name="T14" fmla="*/ 5 w 86"/>
                    <a:gd name="T15" fmla="*/ 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34">
                      <a:moveTo>
                        <a:pt x="5" y="0"/>
                      </a:moveTo>
                      <a:cubicBezTo>
                        <a:pt x="3" y="0"/>
                        <a:pt x="1" y="1"/>
                        <a:pt x="0" y="4"/>
                      </a:cubicBezTo>
                      <a:cubicBezTo>
                        <a:pt x="0" y="4"/>
                        <a:pt x="11" y="42"/>
                        <a:pt x="22" y="49"/>
                      </a:cubicBezTo>
                      <a:cubicBezTo>
                        <a:pt x="34" y="56"/>
                        <a:pt x="35" y="54"/>
                        <a:pt x="44" y="74"/>
                      </a:cubicBezTo>
                      <a:cubicBezTo>
                        <a:pt x="52" y="92"/>
                        <a:pt x="66" y="134"/>
                        <a:pt x="75" y="134"/>
                      </a:cubicBezTo>
                      <a:cubicBezTo>
                        <a:pt x="76" y="134"/>
                        <a:pt x="77" y="133"/>
                        <a:pt x="78" y="131"/>
                      </a:cubicBezTo>
                      <a:cubicBezTo>
                        <a:pt x="86" y="117"/>
                        <a:pt x="83" y="80"/>
                        <a:pt x="74" y="68"/>
                      </a:cubicBezTo>
                      <a:cubicBezTo>
                        <a:pt x="66" y="58"/>
                        <a:pt x="22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2" name="Freeform 502"/>
                <p:cNvSpPr>
                  <a:spLocks noEditPoints="1"/>
                </p:cNvSpPr>
                <p:nvPr/>
              </p:nvSpPr>
              <p:spPr bwMode="auto">
                <a:xfrm>
                  <a:off x="5444" y="1518"/>
                  <a:ext cx="188" cy="216"/>
                </a:xfrm>
                <a:custGeom>
                  <a:avLst/>
                  <a:gdLst>
                    <a:gd name="T0" fmla="*/ 99 w 171"/>
                    <a:gd name="T1" fmla="*/ 7 h 197"/>
                    <a:gd name="T2" fmla="*/ 87 w 171"/>
                    <a:gd name="T3" fmla="*/ 19 h 197"/>
                    <a:gd name="T4" fmla="*/ 88 w 171"/>
                    <a:gd name="T5" fmla="*/ 20 h 197"/>
                    <a:gd name="T6" fmla="*/ 90 w 171"/>
                    <a:gd name="T7" fmla="*/ 21 h 197"/>
                    <a:gd name="T8" fmla="*/ 99 w 171"/>
                    <a:gd name="T9" fmla="*/ 7 h 197"/>
                    <a:gd name="T10" fmla="*/ 99 w 171"/>
                    <a:gd name="T11" fmla="*/ 7 h 197"/>
                    <a:gd name="T12" fmla="*/ 59 w 171"/>
                    <a:gd name="T13" fmla="*/ 126 h 197"/>
                    <a:gd name="T14" fmla="*/ 55 w 171"/>
                    <a:gd name="T15" fmla="*/ 125 h 197"/>
                    <a:gd name="T16" fmla="*/ 48 w 171"/>
                    <a:gd name="T17" fmla="*/ 113 h 197"/>
                    <a:gd name="T18" fmla="*/ 57 w 171"/>
                    <a:gd name="T19" fmla="*/ 107 h 197"/>
                    <a:gd name="T20" fmla="*/ 61 w 171"/>
                    <a:gd name="T21" fmla="*/ 108 h 197"/>
                    <a:gd name="T22" fmla="*/ 68 w 171"/>
                    <a:gd name="T23" fmla="*/ 120 h 197"/>
                    <a:gd name="T24" fmla="*/ 59 w 171"/>
                    <a:gd name="T25" fmla="*/ 126 h 197"/>
                    <a:gd name="T26" fmla="*/ 20 w 171"/>
                    <a:gd name="T27" fmla="*/ 0 h 197"/>
                    <a:gd name="T28" fmla="*/ 28 w 171"/>
                    <a:gd name="T29" fmla="*/ 76 h 197"/>
                    <a:gd name="T30" fmla="*/ 5 w 171"/>
                    <a:gd name="T31" fmla="*/ 42 h 197"/>
                    <a:gd name="T32" fmla="*/ 3 w 171"/>
                    <a:gd name="T33" fmla="*/ 41 h 197"/>
                    <a:gd name="T34" fmla="*/ 8 w 171"/>
                    <a:gd name="T35" fmla="*/ 63 h 197"/>
                    <a:gd name="T36" fmla="*/ 17 w 171"/>
                    <a:gd name="T37" fmla="*/ 78 h 197"/>
                    <a:gd name="T38" fmla="*/ 24 w 171"/>
                    <a:gd name="T39" fmla="*/ 75 h 197"/>
                    <a:gd name="T40" fmla="*/ 28 w 171"/>
                    <a:gd name="T41" fmla="*/ 76 h 197"/>
                    <a:gd name="T42" fmla="*/ 35 w 171"/>
                    <a:gd name="T43" fmla="*/ 88 h 197"/>
                    <a:gd name="T44" fmla="*/ 27 w 171"/>
                    <a:gd name="T45" fmla="*/ 94 h 197"/>
                    <a:gd name="T46" fmla="*/ 32 w 171"/>
                    <a:gd name="T47" fmla="*/ 102 h 197"/>
                    <a:gd name="T48" fmla="*/ 129 w 171"/>
                    <a:gd name="T49" fmla="*/ 197 h 197"/>
                    <a:gd name="T50" fmla="*/ 129 w 171"/>
                    <a:gd name="T51" fmla="*/ 197 h 197"/>
                    <a:gd name="T52" fmla="*/ 101 w 171"/>
                    <a:gd name="T53" fmla="*/ 168 h 197"/>
                    <a:gd name="T54" fmla="*/ 70 w 171"/>
                    <a:gd name="T55" fmla="*/ 138 h 197"/>
                    <a:gd name="T56" fmla="*/ 72 w 171"/>
                    <a:gd name="T57" fmla="*/ 139 h 197"/>
                    <a:gd name="T58" fmla="*/ 161 w 171"/>
                    <a:gd name="T59" fmla="*/ 184 h 197"/>
                    <a:gd name="T60" fmla="*/ 162 w 171"/>
                    <a:gd name="T61" fmla="*/ 184 h 197"/>
                    <a:gd name="T62" fmla="*/ 89 w 171"/>
                    <a:gd name="T63" fmla="*/ 138 h 197"/>
                    <a:gd name="T64" fmla="*/ 150 w 171"/>
                    <a:gd name="T65" fmla="*/ 118 h 197"/>
                    <a:gd name="T66" fmla="*/ 151 w 171"/>
                    <a:gd name="T67" fmla="*/ 118 h 197"/>
                    <a:gd name="T68" fmla="*/ 136 w 171"/>
                    <a:gd name="T69" fmla="*/ 119 h 197"/>
                    <a:gd name="T70" fmla="*/ 107 w 171"/>
                    <a:gd name="T71" fmla="*/ 120 h 197"/>
                    <a:gd name="T72" fmla="*/ 107 w 171"/>
                    <a:gd name="T73" fmla="*/ 126 h 197"/>
                    <a:gd name="T74" fmla="*/ 99 w 171"/>
                    <a:gd name="T75" fmla="*/ 132 h 197"/>
                    <a:gd name="T76" fmla="*/ 94 w 171"/>
                    <a:gd name="T77" fmla="*/ 131 h 197"/>
                    <a:gd name="T78" fmla="*/ 88 w 171"/>
                    <a:gd name="T79" fmla="*/ 119 h 197"/>
                    <a:gd name="T80" fmla="*/ 78 w 171"/>
                    <a:gd name="T81" fmla="*/ 116 h 197"/>
                    <a:gd name="T82" fmla="*/ 116 w 171"/>
                    <a:gd name="T83" fmla="*/ 100 h 197"/>
                    <a:gd name="T84" fmla="*/ 51 w 171"/>
                    <a:gd name="T85" fmla="*/ 98 h 197"/>
                    <a:gd name="T86" fmla="*/ 80 w 171"/>
                    <a:gd name="T87" fmla="*/ 36 h 197"/>
                    <a:gd name="T88" fmla="*/ 76 w 171"/>
                    <a:gd name="T89" fmla="*/ 32 h 197"/>
                    <a:gd name="T90" fmla="*/ 55 w 171"/>
                    <a:gd name="T91" fmla="*/ 55 h 197"/>
                    <a:gd name="T92" fmla="*/ 60 w 171"/>
                    <a:gd name="T93" fmla="*/ 67 h 197"/>
                    <a:gd name="T94" fmla="*/ 51 w 171"/>
                    <a:gd name="T95" fmla="*/ 72 h 197"/>
                    <a:gd name="T96" fmla="*/ 47 w 171"/>
                    <a:gd name="T97" fmla="*/ 71 h 197"/>
                    <a:gd name="T98" fmla="*/ 40 w 171"/>
                    <a:gd name="T99" fmla="*/ 59 h 197"/>
                    <a:gd name="T100" fmla="*/ 44 w 171"/>
                    <a:gd name="T101" fmla="*/ 55 h 197"/>
                    <a:gd name="T102" fmla="*/ 20 w 171"/>
                    <a:gd name="T103" fmla="*/ 0 h 197"/>
                    <a:gd name="T104" fmla="*/ 20 w 171"/>
                    <a:gd name="T105" fmla="*/ 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71" h="197">
                      <a:moveTo>
                        <a:pt x="99" y="7"/>
                      </a:moveTo>
                      <a:cubicBezTo>
                        <a:pt x="99" y="7"/>
                        <a:pt x="94" y="12"/>
                        <a:pt x="87" y="19"/>
                      </a:cubicBezTo>
                      <a:cubicBezTo>
                        <a:pt x="87" y="20"/>
                        <a:pt x="88" y="20"/>
                        <a:pt x="88" y="20"/>
                      </a:cubicBezTo>
                      <a:cubicBezTo>
                        <a:pt x="89" y="20"/>
                        <a:pt x="89" y="20"/>
                        <a:pt x="90" y="21"/>
                      </a:cubicBezTo>
                      <a:cubicBezTo>
                        <a:pt x="94" y="14"/>
                        <a:pt x="98" y="8"/>
                        <a:pt x="99" y="7"/>
                      </a:cubicBezTo>
                      <a:cubicBezTo>
                        <a:pt x="99" y="7"/>
                        <a:pt x="99" y="7"/>
                        <a:pt x="99" y="7"/>
                      </a:cubicBezTo>
                      <a:moveTo>
                        <a:pt x="59" y="126"/>
                      </a:moveTo>
                      <a:cubicBezTo>
                        <a:pt x="58" y="126"/>
                        <a:pt x="56" y="125"/>
                        <a:pt x="55" y="125"/>
                      </a:cubicBezTo>
                      <a:cubicBezTo>
                        <a:pt x="49" y="123"/>
                        <a:pt x="46" y="117"/>
                        <a:pt x="48" y="113"/>
                      </a:cubicBezTo>
                      <a:cubicBezTo>
                        <a:pt x="50" y="109"/>
                        <a:pt x="53" y="107"/>
                        <a:pt x="57" y="107"/>
                      </a:cubicBezTo>
                      <a:cubicBezTo>
                        <a:pt x="58" y="107"/>
                        <a:pt x="60" y="107"/>
                        <a:pt x="61" y="108"/>
                      </a:cubicBezTo>
                      <a:cubicBezTo>
                        <a:pt x="67" y="110"/>
                        <a:pt x="70" y="115"/>
                        <a:pt x="68" y="120"/>
                      </a:cubicBezTo>
                      <a:cubicBezTo>
                        <a:pt x="67" y="123"/>
                        <a:pt x="63" y="126"/>
                        <a:pt x="59" y="126"/>
                      </a:cubicBezTo>
                      <a:moveTo>
                        <a:pt x="20" y="0"/>
                      </a:moveTo>
                      <a:cubicBezTo>
                        <a:pt x="16" y="0"/>
                        <a:pt x="28" y="76"/>
                        <a:pt x="28" y="76"/>
                      </a:cubicBezTo>
                      <a:cubicBezTo>
                        <a:pt x="28" y="76"/>
                        <a:pt x="11" y="47"/>
                        <a:pt x="5" y="42"/>
                      </a:cubicBez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0" y="41"/>
                        <a:pt x="8" y="63"/>
                        <a:pt x="8" y="63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9" y="76"/>
                        <a:pt x="22" y="75"/>
                        <a:pt x="24" y="75"/>
                      </a:cubicBezTo>
                      <a:cubicBezTo>
                        <a:pt x="26" y="75"/>
                        <a:pt x="27" y="75"/>
                        <a:pt x="28" y="76"/>
                      </a:cubicBezTo>
                      <a:cubicBezTo>
                        <a:pt x="34" y="78"/>
                        <a:pt x="37" y="83"/>
                        <a:pt x="35" y="88"/>
                      </a:cubicBezTo>
                      <a:cubicBezTo>
                        <a:pt x="34" y="91"/>
                        <a:pt x="31" y="93"/>
                        <a:pt x="27" y="94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3" y="117"/>
                        <a:pt x="119" y="193"/>
                        <a:pt x="129" y="197"/>
                      </a:cubicBezTo>
                      <a:cubicBezTo>
                        <a:pt x="129" y="197"/>
                        <a:pt x="129" y="197"/>
                        <a:pt x="129" y="197"/>
                      </a:cubicBezTo>
                      <a:cubicBezTo>
                        <a:pt x="132" y="197"/>
                        <a:pt x="116" y="182"/>
                        <a:pt x="101" y="168"/>
                      </a:cubicBezTo>
                      <a:cubicBezTo>
                        <a:pt x="85" y="153"/>
                        <a:pt x="69" y="138"/>
                        <a:pt x="70" y="138"/>
                      </a:cubicBezTo>
                      <a:cubicBezTo>
                        <a:pt x="70" y="138"/>
                        <a:pt x="71" y="139"/>
                        <a:pt x="72" y="139"/>
                      </a:cubicBezTo>
                      <a:cubicBezTo>
                        <a:pt x="87" y="151"/>
                        <a:pt x="148" y="182"/>
                        <a:pt x="161" y="184"/>
                      </a:cubicBezTo>
                      <a:cubicBezTo>
                        <a:pt x="162" y="184"/>
                        <a:pt x="162" y="184"/>
                        <a:pt x="162" y="184"/>
                      </a:cubicBezTo>
                      <a:cubicBezTo>
                        <a:pt x="171" y="184"/>
                        <a:pt x="89" y="138"/>
                        <a:pt x="89" y="138"/>
                      </a:cubicBezTo>
                      <a:cubicBezTo>
                        <a:pt x="89" y="138"/>
                        <a:pt x="138" y="119"/>
                        <a:pt x="150" y="118"/>
                      </a:cubicBezTo>
                      <a:cubicBezTo>
                        <a:pt x="151" y="118"/>
                        <a:pt x="151" y="118"/>
                        <a:pt x="151" y="118"/>
                      </a:cubicBezTo>
                      <a:cubicBezTo>
                        <a:pt x="150" y="118"/>
                        <a:pt x="144" y="118"/>
                        <a:pt x="136" y="119"/>
                      </a:cubicBezTo>
                      <a:cubicBezTo>
                        <a:pt x="128" y="119"/>
                        <a:pt x="117" y="120"/>
                        <a:pt x="107" y="120"/>
                      </a:cubicBezTo>
                      <a:cubicBezTo>
                        <a:pt x="108" y="122"/>
                        <a:pt x="108" y="124"/>
                        <a:pt x="107" y="126"/>
                      </a:cubicBezTo>
                      <a:cubicBezTo>
                        <a:pt x="106" y="130"/>
                        <a:pt x="102" y="132"/>
                        <a:pt x="99" y="132"/>
                      </a:cubicBezTo>
                      <a:cubicBezTo>
                        <a:pt x="97" y="132"/>
                        <a:pt x="96" y="132"/>
                        <a:pt x="94" y="131"/>
                      </a:cubicBezTo>
                      <a:cubicBezTo>
                        <a:pt x="89" y="129"/>
                        <a:pt x="86" y="124"/>
                        <a:pt x="88" y="119"/>
                      </a:cubicBezTo>
                      <a:cubicBezTo>
                        <a:pt x="83" y="118"/>
                        <a:pt x="79" y="118"/>
                        <a:pt x="78" y="116"/>
                      </a:cubicBezTo>
                      <a:cubicBezTo>
                        <a:pt x="69" y="112"/>
                        <a:pt x="95" y="104"/>
                        <a:pt x="116" y="100"/>
                      </a:cubicBezTo>
                      <a:cubicBezTo>
                        <a:pt x="91" y="100"/>
                        <a:pt x="56" y="98"/>
                        <a:pt x="51" y="98"/>
                      </a:cubicBezTo>
                      <a:cubicBezTo>
                        <a:pt x="46" y="98"/>
                        <a:pt x="65" y="63"/>
                        <a:pt x="80" y="36"/>
                      </a:cubicBezTo>
                      <a:cubicBezTo>
                        <a:pt x="78" y="35"/>
                        <a:pt x="77" y="34"/>
                        <a:pt x="76" y="32"/>
                      </a:cubicBezTo>
                      <a:cubicBezTo>
                        <a:pt x="68" y="40"/>
                        <a:pt x="60" y="49"/>
                        <a:pt x="55" y="55"/>
                      </a:cubicBezTo>
                      <a:cubicBezTo>
                        <a:pt x="59" y="58"/>
                        <a:pt x="61" y="63"/>
                        <a:pt x="60" y="67"/>
                      </a:cubicBezTo>
                      <a:cubicBezTo>
                        <a:pt x="58" y="70"/>
                        <a:pt x="55" y="72"/>
                        <a:pt x="51" y="72"/>
                      </a:cubicBezTo>
                      <a:cubicBezTo>
                        <a:pt x="50" y="72"/>
                        <a:pt x="48" y="72"/>
                        <a:pt x="47" y="71"/>
                      </a:cubicBezTo>
                      <a:cubicBezTo>
                        <a:pt x="41" y="69"/>
                        <a:pt x="38" y="64"/>
                        <a:pt x="40" y="59"/>
                      </a:cubicBezTo>
                      <a:cubicBezTo>
                        <a:pt x="41" y="57"/>
                        <a:pt x="42" y="56"/>
                        <a:pt x="44" y="55"/>
                      </a:cubicBezTo>
                      <a:cubicBezTo>
                        <a:pt x="37" y="39"/>
                        <a:pt x="24" y="6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3" name="Freeform 503"/>
                <p:cNvSpPr/>
                <p:nvPr/>
              </p:nvSpPr>
              <p:spPr bwMode="auto">
                <a:xfrm>
                  <a:off x="5528" y="1539"/>
                  <a:ext cx="15" cy="18"/>
                </a:xfrm>
                <a:custGeom>
                  <a:avLst/>
                  <a:gdLst>
                    <a:gd name="T0" fmla="*/ 11 w 14"/>
                    <a:gd name="T1" fmla="*/ 0 h 17"/>
                    <a:gd name="T2" fmla="*/ 0 w 14"/>
                    <a:gd name="T3" fmla="*/ 13 h 17"/>
                    <a:gd name="T4" fmla="*/ 4 w 14"/>
                    <a:gd name="T5" fmla="*/ 17 h 17"/>
                    <a:gd name="T6" fmla="*/ 14 w 14"/>
                    <a:gd name="T7" fmla="*/ 2 h 17"/>
                    <a:gd name="T8" fmla="*/ 12 w 14"/>
                    <a:gd name="T9" fmla="*/ 1 h 17"/>
                    <a:gd name="T10" fmla="*/ 11 w 14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7">
                      <a:moveTo>
                        <a:pt x="11" y="0"/>
                      </a:moveTo>
                      <a:cubicBezTo>
                        <a:pt x="8" y="4"/>
                        <a:pt x="4" y="8"/>
                        <a:pt x="0" y="13"/>
                      </a:cubicBezTo>
                      <a:cubicBezTo>
                        <a:pt x="1" y="15"/>
                        <a:pt x="2" y="16"/>
                        <a:pt x="4" y="17"/>
                      </a:cubicBezTo>
                      <a:cubicBezTo>
                        <a:pt x="8" y="12"/>
                        <a:pt x="11" y="6"/>
                        <a:pt x="14" y="2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1" y="1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4" name="Freeform 504"/>
                <p:cNvSpPr/>
                <p:nvPr/>
              </p:nvSpPr>
              <p:spPr bwMode="auto">
                <a:xfrm>
                  <a:off x="5486" y="1578"/>
                  <a:ext cx="25" cy="19"/>
                </a:xfrm>
                <a:custGeom>
                  <a:avLst/>
                  <a:gdLst>
                    <a:gd name="T0" fmla="*/ 6 w 23"/>
                    <a:gd name="T1" fmla="*/ 0 h 17"/>
                    <a:gd name="T2" fmla="*/ 2 w 23"/>
                    <a:gd name="T3" fmla="*/ 4 h 17"/>
                    <a:gd name="T4" fmla="*/ 9 w 23"/>
                    <a:gd name="T5" fmla="*/ 16 h 17"/>
                    <a:gd name="T6" fmla="*/ 13 w 23"/>
                    <a:gd name="T7" fmla="*/ 17 h 17"/>
                    <a:gd name="T8" fmla="*/ 22 w 23"/>
                    <a:gd name="T9" fmla="*/ 12 h 17"/>
                    <a:gd name="T10" fmla="*/ 17 w 23"/>
                    <a:gd name="T11" fmla="*/ 0 h 17"/>
                    <a:gd name="T12" fmla="*/ 12 w 23"/>
                    <a:gd name="T13" fmla="*/ 8 h 17"/>
                    <a:gd name="T14" fmla="*/ 12 w 23"/>
                    <a:gd name="T15" fmla="*/ 8 h 17"/>
                    <a:gd name="T16" fmla="*/ 6 w 23"/>
                    <a:gd name="T1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7">
                      <a:moveTo>
                        <a:pt x="6" y="0"/>
                      </a:moveTo>
                      <a:cubicBezTo>
                        <a:pt x="4" y="1"/>
                        <a:pt x="3" y="2"/>
                        <a:pt x="2" y="4"/>
                      </a:cubicBezTo>
                      <a:cubicBezTo>
                        <a:pt x="0" y="9"/>
                        <a:pt x="3" y="14"/>
                        <a:pt x="9" y="16"/>
                      </a:cubicBezTo>
                      <a:cubicBezTo>
                        <a:pt x="10" y="17"/>
                        <a:pt x="12" y="17"/>
                        <a:pt x="13" y="17"/>
                      </a:cubicBezTo>
                      <a:cubicBezTo>
                        <a:pt x="17" y="17"/>
                        <a:pt x="20" y="15"/>
                        <a:pt x="22" y="12"/>
                      </a:cubicBezTo>
                      <a:cubicBezTo>
                        <a:pt x="23" y="8"/>
                        <a:pt x="21" y="3"/>
                        <a:pt x="17" y="0"/>
                      </a:cubicBezTo>
                      <a:cubicBezTo>
                        <a:pt x="14" y="4"/>
                        <a:pt x="12" y="7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1" y="8"/>
                        <a:pt x="9" y="5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5" name="Freeform 505"/>
                <p:cNvSpPr/>
                <p:nvPr/>
              </p:nvSpPr>
              <p:spPr bwMode="auto">
                <a:xfrm>
                  <a:off x="5538" y="1648"/>
                  <a:ext cx="25" cy="15"/>
                </a:xfrm>
                <a:custGeom>
                  <a:avLst/>
                  <a:gdLst>
                    <a:gd name="T0" fmla="*/ 2 w 22"/>
                    <a:gd name="T1" fmla="*/ 0 h 13"/>
                    <a:gd name="T2" fmla="*/ 8 w 22"/>
                    <a:gd name="T3" fmla="*/ 12 h 13"/>
                    <a:gd name="T4" fmla="*/ 13 w 22"/>
                    <a:gd name="T5" fmla="*/ 13 h 13"/>
                    <a:gd name="T6" fmla="*/ 21 w 22"/>
                    <a:gd name="T7" fmla="*/ 7 h 13"/>
                    <a:gd name="T8" fmla="*/ 21 w 22"/>
                    <a:gd name="T9" fmla="*/ 1 h 13"/>
                    <a:gd name="T10" fmla="*/ 21 w 22"/>
                    <a:gd name="T11" fmla="*/ 1 h 13"/>
                    <a:gd name="T12" fmla="*/ 2 w 22"/>
                    <a:gd name="T1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3">
                      <a:moveTo>
                        <a:pt x="2" y="0"/>
                      </a:moveTo>
                      <a:cubicBezTo>
                        <a:pt x="0" y="5"/>
                        <a:pt x="3" y="10"/>
                        <a:pt x="8" y="12"/>
                      </a:cubicBezTo>
                      <a:cubicBezTo>
                        <a:pt x="10" y="13"/>
                        <a:pt x="11" y="13"/>
                        <a:pt x="13" y="13"/>
                      </a:cubicBezTo>
                      <a:cubicBezTo>
                        <a:pt x="16" y="13"/>
                        <a:pt x="20" y="11"/>
                        <a:pt x="21" y="7"/>
                      </a:cubicBezTo>
                      <a:cubicBezTo>
                        <a:pt x="22" y="5"/>
                        <a:pt x="22" y="3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14" y="1"/>
                        <a:pt x="7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6" name="Freeform 506"/>
                <p:cNvSpPr/>
                <p:nvPr/>
              </p:nvSpPr>
              <p:spPr bwMode="auto">
                <a:xfrm>
                  <a:off x="5495" y="1635"/>
                  <a:ext cx="26" cy="21"/>
                </a:xfrm>
                <a:custGeom>
                  <a:avLst/>
                  <a:gdLst>
                    <a:gd name="T0" fmla="*/ 11 w 24"/>
                    <a:gd name="T1" fmla="*/ 0 h 19"/>
                    <a:gd name="T2" fmla="*/ 2 w 24"/>
                    <a:gd name="T3" fmla="*/ 6 h 19"/>
                    <a:gd name="T4" fmla="*/ 9 w 24"/>
                    <a:gd name="T5" fmla="*/ 18 h 19"/>
                    <a:gd name="T6" fmla="*/ 13 w 24"/>
                    <a:gd name="T7" fmla="*/ 19 h 19"/>
                    <a:gd name="T8" fmla="*/ 22 w 24"/>
                    <a:gd name="T9" fmla="*/ 13 h 19"/>
                    <a:gd name="T10" fmla="*/ 15 w 24"/>
                    <a:gd name="T11" fmla="*/ 1 h 19"/>
                    <a:gd name="T12" fmla="*/ 11 w 24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19">
                      <a:moveTo>
                        <a:pt x="11" y="0"/>
                      </a:moveTo>
                      <a:cubicBezTo>
                        <a:pt x="7" y="0"/>
                        <a:pt x="4" y="2"/>
                        <a:pt x="2" y="6"/>
                      </a:cubicBezTo>
                      <a:cubicBezTo>
                        <a:pt x="0" y="10"/>
                        <a:pt x="3" y="16"/>
                        <a:pt x="9" y="18"/>
                      </a:cubicBezTo>
                      <a:cubicBezTo>
                        <a:pt x="10" y="18"/>
                        <a:pt x="12" y="19"/>
                        <a:pt x="13" y="19"/>
                      </a:cubicBezTo>
                      <a:cubicBezTo>
                        <a:pt x="17" y="19"/>
                        <a:pt x="21" y="16"/>
                        <a:pt x="22" y="13"/>
                      </a:cubicBezTo>
                      <a:cubicBezTo>
                        <a:pt x="24" y="8"/>
                        <a:pt x="21" y="3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7" name="Freeform 507"/>
                <p:cNvSpPr/>
                <p:nvPr/>
              </p:nvSpPr>
              <p:spPr bwMode="auto">
                <a:xfrm>
                  <a:off x="5463" y="1600"/>
                  <a:ext cx="22" cy="21"/>
                </a:xfrm>
                <a:custGeom>
                  <a:avLst/>
                  <a:gdLst>
                    <a:gd name="T0" fmla="*/ 7 w 20"/>
                    <a:gd name="T1" fmla="*/ 0 h 19"/>
                    <a:gd name="T2" fmla="*/ 0 w 20"/>
                    <a:gd name="T3" fmla="*/ 3 h 19"/>
                    <a:gd name="T4" fmla="*/ 10 w 20"/>
                    <a:gd name="T5" fmla="*/ 19 h 19"/>
                    <a:gd name="T6" fmla="*/ 18 w 20"/>
                    <a:gd name="T7" fmla="*/ 13 h 19"/>
                    <a:gd name="T8" fmla="*/ 11 w 20"/>
                    <a:gd name="T9" fmla="*/ 1 h 19"/>
                    <a:gd name="T10" fmla="*/ 7 w 20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19">
                      <a:moveTo>
                        <a:pt x="7" y="0"/>
                      </a:moveTo>
                      <a:cubicBezTo>
                        <a:pt x="5" y="0"/>
                        <a:pt x="2" y="1"/>
                        <a:pt x="0" y="3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4" y="18"/>
                        <a:pt x="17" y="16"/>
                        <a:pt x="18" y="13"/>
                      </a:cubicBezTo>
                      <a:cubicBezTo>
                        <a:pt x="20" y="8"/>
                        <a:pt x="17" y="3"/>
                        <a:pt x="11" y="1"/>
                      </a:cubicBezTo>
                      <a:cubicBezTo>
                        <a:pt x="10" y="0"/>
                        <a:pt x="9" y="0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8" name="Freeform 508"/>
                <p:cNvSpPr>
                  <a:spLocks noEditPoints="1"/>
                </p:cNvSpPr>
                <p:nvPr/>
              </p:nvSpPr>
              <p:spPr bwMode="auto">
                <a:xfrm>
                  <a:off x="5571" y="1626"/>
                  <a:ext cx="27" cy="3"/>
                </a:xfrm>
                <a:custGeom>
                  <a:avLst/>
                  <a:gdLst>
                    <a:gd name="T0" fmla="*/ 1 w 24"/>
                    <a:gd name="T1" fmla="*/ 1 h 2"/>
                    <a:gd name="T2" fmla="*/ 0 w 24"/>
                    <a:gd name="T3" fmla="*/ 1 h 2"/>
                    <a:gd name="T4" fmla="*/ 1 w 24"/>
                    <a:gd name="T5" fmla="*/ 1 h 2"/>
                    <a:gd name="T6" fmla="*/ 1 w 24"/>
                    <a:gd name="T7" fmla="*/ 1 h 2"/>
                    <a:gd name="T8" fmla="*/ 17 w 24"/>
                    <a:gd name="T9" fmla="*/ 0 h 2"/>
                    <a:gd name="T10" fmla="*/ 19 w 24"/>
                    <a:gd name="T11" fmla="*/ 2 h 2"/>
                    <a:gd name="T12" fmla="*/ 21 w 24"/>
                    <a:gd name="T13" fmla="*/ 1 h 2"/>
                    <a:gd name="T14" fmla="*/ 17 w 24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moveTo>
                        <a:pt x="17" y="0"/>
                      </a:moveTo>
                      <a:cubicBezTo>
                        <a:pt x="18" y="1"/>
                        <a:pt x="18" y="1"/>
                        <a:pt x="19" y="2"/>
                      </a:cubicBezTo>
                      <a:cubicBezTo>
                        <a:pt x="23" y="1"/>
                        <a:pt x="24" y="1"/>
                        <a:pt x="21" y="1"/>
                      </a:cubicBezTo>
                      <a:cubicBezTo>
                        <a:pt x="20" y="0"/>
                        <a:pt x="1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9" name="Freeform 509"/>
                <p:cNvSpPr/>
                <p:nvPr/>
              </p:nvSpPr>
              <p:spPr bwMode="auto">
                <a:xfrm>
                  <a:off x="5572" y="1626"/>
                  <a:ext cx="20" cy="3"/>
                </a:xfrm>
                <a:custGeom>
                  <a:avLst/>
                  <a:gdLst>
                    <a:gd name="T0" fmla="*/ 14 w 18"/>
                    <a:gd name="T1" fmla="*/ 0 h 2"/>
                    <a:gd name="T2" fmla="*/ 0 w 18"/>
                    <a:gd name="T3" fmla="*/ 1 h 2"/>
                    <a:gd name="T4" fmla="*/ 0 w 18"/>
                    <a:gd name="T5" fmla="*/ 1 h 2"/>
                    <a:gd name="T6" fmla="*/ 13 w 18"/>
                    <a:gd name="T7" fmla="*/ 2 h 2"/>
                    <a:gd name="T8" fmla="*/ 18 w 18"/>
                    <a:gd name="T9" fmla="*/ 2 h 2"/>
                    <a:gd name="T10" fmla="*/ 16 w 18"/>
                    <a:gd name="T11" fmla="*/ 0 h 2"/>
                    <a:gd name="T12" fmla="*/ 14 w 18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">
                      <a:moveTo>
                        <a:pt x="14" y="0"/>
                      </a:moveTo>
                      <a:cubicBezTo>
                        <a:pt x="10" y="0"/>
                        <a:pt x="5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2"/>
                        <a:pt x="9" y="2"/>
                        <a:pt x="13" y="2"/>
                      </a:cubicBezTo>
                      <a:cubicBezTo>
                        <a:pt x="15" y="2"/>
                        <a:pt x="16" y="2"/>
                        <a:pt x="18" y="2"/>
                      </a:cubicBezTo>
                      <a:cubicBezTo>
                        <a:pt x="17" y="1"/>
                        <a:pt x="17" y="1"/>
                        <a:pt x="16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0" name="Freeform 510"/>
                <p:cNvSpPr/>
                <p:nvPr/>
              </p:nvSpPr>
              <p:spPr bwMode="auto">
                <a:xfrm>
                  <a:off x="5598" y="1732"/>
                  <a:ext cx="123" cy="52"/>
                </a:xfrm>
                <a:custGeom>
                  <a:avLst/>
                  <a:gdLst>
                    <a:gd name="T0" fmla="*/ 11 w 113"/>
                    <a:gd name="T1" fmla="*/ 0 h 48"/>
                    <a:gd name="T2" fmla="*/ 19 w 113"/>
                    <a:gd name="T3" fmla="*/ 25 h 48"/>
                    <a:gd name="T4" fmla="*/ 87 w 113"/>
                    <a:gd name="T5" fmla="*/ 48 h 48"/>
                    <a:gd name="T6" fmla="*/ 95 w 113"/>
                    <a:gd name="T7" fmla="*/ 47 h 48"/>
                    <a:gd name="T8" fmla="*/ 110 w 113"/>
                    <a:gd name="T9" fmla="*/ 14 h 48"/>
                    <a:gd name="T10" fmla="*/ 105 w 113"/>
                    <a:gd name="T11" fmla="*/ 9 h 48"/>
                    <a:gd name="T12" fmla="*/ 66 w 113"/>
                    <a:gd name="T13" fmla="*/ 25 h 48"/>
                    <a:gd name="T14" fmla="*/ 64 w 113"/>
                    <a:gd name="T15" fmla="*/ 26 h 48"/>
                    <a:gd name="T16" fmla="*/ 14 w 113"/>
                    <a:gd name="T17" fmla="*/ 0 h 48"/>
                    <a:gd name="T18" fmla="*/ 11 w 113"/>
                    <a:gd name="T19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3" h="48">
                      <a:moveTo>
                        <a:pt x="11" y="0"/>
                      </a:moveTo>
                      <a:cubicBezTo>
                        <a:pt x="0" y="0"/>
                        <a:pt x="8" y="13"/>
                        <a:pt x="19" y="25"/>
                      </a:cubicBezTo>
                      <a:cubicBezTo>
                        <a:pt x="30" y="36"/>
                        <a:pt x="65" y="48"/>
                        <a:pt x="87" y="48"/>
                      </a:cubicBezTo>
                      <a:cubicBezTo>
                        <a:pt x="90" y="48"/>
                        <a:pt x="92" y="48"/>
                        <a:pt x="95" y="47"/>
                      </a:cubicBezTo>
                      <a:cubicBezTo>
                        <a:pt x="113" y="43"/>
                        <a:pt x="110" y="14"/>
                        <a:pt x="110" y="14"/>
                      </a:cubicBezTo>
                      <a:cubicBezTo>
                        <a:pt x="109" y="10"/>
                        <a:pt x="108" y="9"/>
                        <a:pt x="105" y="9"/>
                      </a:cubicBezTo>
                      <a:cubicBezTo>
                        <a:pt x="97" y="9"/>
                        <a:pt x="80" y="24"/>
                        <a:pt x="66" y="25"/>
                      </a:cubicBezTo>
                      <a:cubicBezTo>
                        <a:pt x="66" y="26"/>
                        <a:pt x="65" y="26"/>
                        <a:pt x="64" y="26"/>
                      </a:cubicBezTo>
                      <a:cubicBezTo>
                        <a:pt x="48" y="26"/>
                        <a:pt x="29" y="3"/>
                        <a:pt x="14" y="0"/>
                      </a:cubicBezTo>
                      <a:cubicBezTo>
                        <a:pt x="13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1" name="Freeform 511"/>
                <p:cNvSpPr/>
                <p:nvPr/>
              </p:nvSpPr>
              <p:spPr bwMode="auto">
                <a:xfrm>
                  <a:off x="5403" y="1406"/>
                  <a:ext cx="57" cy="153"/>
                </a:xfrm>
                <a:custGeom>
                  <a:avLst/>
                  <a:gdLst>
                    <a:gd name="T0" fmla="*/ 29 w 52"/>
                    <a:gd name="T1" fmla="*/ 0 h 140"/>
                    <a:gd name="T2" fmla="*/ 2 w 52"/>
                    <a:gd name="T3" fmla="*/ 14 h 140"/>
                    <a:gd name="T4" fmla="*/ 11 w 52"/>
                    <a:gd name="T5" fmla="*/ 87 h 140"/>
                    <a:gd name="T6" fmla="*/ 35 w 52"/>
                    <a:gd name="T7" fmla="*/ 140 h 140"/>
                    <a:gd name="T8" fmla="*/ 35 w 52"/>
                    <a:gd name="T9" fmla="*/ 135 h 140"/>
                    <a:gd name="T10" fmla="*/ 16 w 52"/>
                    <a:gd name="T11" fmla="*/ 44 h 140"/>
                    <a:gd name="T12" fmla="*/ 44 w 52"/>
                    <a:gd name="T13" fmla="*/ 13 h 140"/>
                    <a:gd name="T14" fmla="*/ 43 w 52"/>
                    <a:gd name="T15" fmla="*/ 1 h 140"/>
                    <a:gd name="T16" fmla="*/ 29 w 52"/>
                    <a:gd name="T17" fmla="*/ 0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2" h="140">
                      <a:moveTo>
                        <a:pt x="29" y="0"/>
                      </a:moveTo>
                      <a:cubicBezTo>
                        <a:pt x="17" y="0"/>
                        <a:pt x="3" y="3"/>
                        <a:pt x="2" y="14"/>
                      </a:cubicBezTo>
                      <a:cubicBezTo>
                        <a:pt x="0" y="33"/>
                        <a:pt x="2" y="59"/>
                        <a:pt x="11" y="87"/>
                      </a:cubicBezTo>
                      <a:cubicBezTo>
                        <a:pt x="18" y="110"/>
                        <a:pt x="32" y="140"/>
                        <a:pt x="35" y="140"/>
                      </a:cubicBezTo>
                      <a:cubicBezTo>
                        <a:pt x="36" y="140"/>
                        <a:pt x="36" y="139"/>
                        <a:pt x="35" y="135"/>
                      </a:cubicBezTo>
                      <a:cubicBezTo>
                        <a:pt x="30" y="117"/>
                        <a:pt x="10" y="59"/>
                        <a:pt x="16" y="44"/>
                      </a:cubicBezTo>
                      <a:cubicBezTo>
                        <a:pt x="21" y="30"/>
                        <a:pt x="36" y="18"/>
                        <a:pt x="44" y="13"/>
                      </a:cubicBezTo>
                      <a:cubicBezTo>
                        <a:pt x="52" y="7"/>
                        <a:pt x="44" y="5"/>
                        <a:pt x="43" y="1"/>
                      </a:cubicBezTo>
                      <a:cubicBezTo>
                        <a:pt x="43" y="1"/>
                        <a:pt x="36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2" name="Freeform 512"/>
                <p:cNvSpPr/>
                <p:nvPr/>
              </p:nvSpPr>
              <p:spPr bwMode="auto">
                <a:xfrm>
                  <a:off x="4782" y="2640"/>
                  <a:ext cx="40" cy="124"/>
                </a:xfrm>
                <a:custGeom>
                  <a:avLst/>
                  <a:gdLst>
                    <a:gd name="T0" fmla="*/ 37 w 37"/>
                    <a:gd name="T1" fmla="*/ 46 h 113"/>
                    <a:gd name="T2" fmla="*/ 21 w 37"/>
                    <a:gd name="T3" fmla="*/ 6 h 113"/>
                    <a:gd name="T4" fmla="*/ 0 w 37"/>
                    <a:gd name="T5" fmla="*/ 34 h 113"/>
                    <a:gd name="T6" fmla="*/ 16 w 37"/>
                    <a:gd name="T7" fmla="*/ 96 h 113"/>
                    <a:gd name="T8" fmla="*/ 37 w 37"/>
                    <a:gd name="T9" fmla="*/ 46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3">
                      <a:moveTo>
                        <a:pt x="37" y="46"/>
                      </a:moveTo>
                      <a:cubicBezTo>
                        <a:pt x="37" y="46"/>
                        <a:pt x="35" y="0"/>
                        <a:pt x="21" y="6"/>
                      </a:cubicBezTo>
                      <a:cubicBezTo>
                        <a:pt x="8" y="12"/>
                        <a:pt x="0" y="34"/>
                        <a:pt x="0" y="34"/>
                      </a:cubicBezTo>
                      <a:cubicBezTo>
                        <a:pt x="0" y="34"/>
                        <a:pt x="9" y="113"/>
                        <a:pt x="16" y="96"/>
                      </a:cubicBezTo>
                      <a:cubicBezTo>
                        <a:pt x="22" y="79"/>
                        <a:pt x="37" y="46"/>
                        <a:pt x="37" y="4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3" name="Freeform 513"/>
                <p:cNvSpPr/>
                <p:nvPr/>
              </p:nvSpPr>
              <p:spPr bwMode="auto">
                <a:xfrm>
                  <a:off x="4668" y="2535"/>
                  <a:ext cx="441" cy="447"/>
                </a:xfrm>
                <a:custGeom>
                  <a:avLst/>
                  <a:gdLst>
                    <a:gd name="T0" fmla="*/ 64 w 403"/>
                    <a:gd name="T1" fmla="*/ 205 h 408"/>
                    <a:gd name="T2" fmla="*/ 37 w 403"/>
                    <a:gd name="T3" fmla="*/ 39 h 408"/>
                    <a:gd name="T4" fmla="*/ 104 w 403"/>
                    <a:gd name="T5" fmla="*/ 55 h 408"/>
                    <a:gd name="T6" fmla="*/ 119 w 403"/>
                    <a:gd name="T7" fmla="*/ 156 h 408"/>
                    <a:gd name="T8" fmla="*/ 209 w 403"/>
                    <a:gd name="T9" fmla="*/ 5 h 408"/>
                    <a:gd name="T10" fmla="*/ 284 w 403"/>
                    <a:gd name="T11" fmla="*/ 44 h 408"/>
                    <a:gd name="T12" fmla="*/ 278 w 403"/>
                    <a:gd name="T13" fmla="*/ 128 h 408"/>
                    <a:gd name="T14" fmla="*/ 223 w 403"/>
                    <a:gd name="T15" fmla="*/ 186 h 408"/>
                    <a:gd name="T16" fmla="*/ 346 w 403"/>
                    <a:gd name="T17" fmla="*/ 140 h 408"/>
                    <a:gd name="T18" fmla="*/ 388 w 403"/>
                    <a:gd name="T19" fmla="*/ 228 h 408"/>
                    <a:gd name="T20" fmla="*/ 229 w 403"/>
                    <a:gd name="T21" fmla="*/ 289 h 408"/>
                    <a:gd name="T22" fmla="*/ 322 w 403"/>
                    <a:gd name="T23" fmla="*/ 315 h 408"/>
                    <a:gd name="T24" fmla="*/ 334 w 403"/>
                    <a:gd name="T25" fmla="*/ 375 h 408"/>
                    <a:gd name="T26" fmla="*/ 153 w 403"/>
                    <a:gd name="T27" fmla="*/ 314 h 408"/>
                    <a:gd name="T28" fmla="*/ 124 w 403"/>
                    <a:gd name="T29" fmla="*/ 353 h 408"/>
                    <a:gd name="T30" fmla="*/ 87 w 403"/>
                    <a:gd name="T31" fmla="*/ 286 h 408"/>
                    <a:gd name="T32" fmla="*/ 64 w 403"/>
                    <a:gd name="T33" fmla="*/ 205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3" h="408">
                      <a:moveTo>
                        <a:pt x="64" y="205"/>
                      </a:moveTo>
                      <a:cubicBezTo>
                        <a:pt x="64" y="205"/>
                        <a:pt x="0" y="55"/>
                        <a:pt x="37" y="39"/>
                      </a:cubicBezTo>
                      <a:cubicBezTo>
                        <a:pt x="74" y="22"/>
                        <a:pt x="101" y="23"/>
                        <a:pt x="104" y="55"/>
                      </a:cubicBezTo>
                      <a:cubicBezTo>
                        <a:pt x="106" y="87"/>
                        <a:pt x="119" y="156"/>
                        <a:pt x="119" y="156"/>
                      </a:cubicBezTo>
                      <a:cubicBezTo>
                        <a:pt x="119" y="156"/>
                        <a:pt x="180" y="0"/>
                        <a:pt x="209" y="5"/>
                      </a:cubicBezTo>
                      <a:cubicBezTo>
                        <a:pt x="238" y="10"/>
                        <a:pt x="271" y="19"/>
                        <a:pt x="284" y="44"/>
                      </a:cubicBezTo>
                      <a:cubicBezTo>
                        <a:pt x="297" y="68"/>
                        <a:pt x="304" y="96"/>
                        <a:pt x="278" y="128"/>
                      </a:cubicBezTo>
                      <a:cubicBezTo>
                        <a:pt x="252" y="160"/>
                        <a:pt x="223" y="186"/>
                        <a:pt x="223" y="186"/>
                      </a:cubicBezTo>
                      <a:cubicBezTo>
                        <a:pt x="223" y="186"/>
                        <a:pt x="316" y="123"/>
                        <a:pt x="346" y="140"/>
                      </a:cubicBezTo>
                      <a:cubicBezTo>
                        <a:pt x="376" y="156"/>
                        <a:pt x="403" y="181"/>
                        <a:pt x="388" y="228"/>
                      </a:cubicBezTo>
                      <a:cubicBezTo>
                        <a:pt x="374" y="276"/>
                        <a:pt x="321" y="295"/>
                        <a:pt x="229" y="289"/>
                      </a:cubicBezTo>
                      <a:cubicBezTo>
                        <a:pt x="229" y="289"/>
                        <a:pt x="299" y="310"/>
                        <a:pt x="322" y="315"/>
                      </a:cubicBezTo>
                      <a:cubicBezTo>
                        <a:pt x="345" y="321"/>
                        <a:pt x="360" y="343"/>
                        <a:pt x="334" y="375"/>
                      </a:cubicBezTo>
                      <a:cubicBezTo>
                        <a:pt x="308" y="408"/>
                        <a:pt x="236" y="389"/>
                        <a:pt x="153" y="314"/>
                      </a:cubicBezTo>
                      <a:cubicBezTo>
                        <a:pt x="153" y="314"/>
                        <a:pt x="155" y="376"/>
                        <a:pt x="124" y="353"/>
                      </a:cubicBezTo>
                      <a:cubicBezTo>
                        <a:pt x="93" y="330"/>
                        <a:pt x="100" y="297"/>
                        <a:pt x="87" y="286"/>
                      </a:cubicBezTo>
                      <a:cubicBezTo>
                        <a:pt x="74" y="276"/>
                        <a:pt x="23" y="212"/>
                        <a:pt x="64" y="2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4" name="Freeform 514"/>
                <p:cNvSpPr/>
                <p:nvPr/>
              </p:nvSpPr>
              <p:spPr bwMode="auto">
                <a:xfrm>
                  <a:off x="4813" y="2759"/>
                  <a:ext cx="63" cy="37"/>
                </a:xfrm>
                <a:custGeom>
                  <a:avLst/>
                  <a:gdLst>
                    <a:gd name="T0" fmla="*/ 57 w 57"/>
                    <a:gd name="T1" fmla="*/ 0 h 33"/>
                    <a:gd name="T2" fmla="*/ 10 w 57"/>
                    <a:gd name="T3" fmla="*/ 29 h 33"/>
                    <a:gd name="T4" fmla="*/ 57 w 57"/>
                    <a:gd name="T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7" h="33">
                      <a:moveTo>
                        <a:pt x="57" y="0"/>
                      </a:moveTo>
                      <a:cubicBezTo>
                        <a:pt x="57" y="0"/>
                        <a:pt x="0" y="26"/>
                        <a:pt x="10" y="29"/>
                      </a:cubicBezTo>
                      <a:cubicBezTo>
                        <a:pt x="20" y="33"/>
                        <a:pt x="52" y="14"/>
                        <a:pt x="57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5" name="Freeform 515"/>
                <p:cNvSpPr/>
                <p:nvPr/>
              </p:nvSpPr>
              <p:spPr bwMode="auto">
                <a:xfrm>
                  <a:off x="4829" y="2709"/>
                  <a:ext cx="25" cy="23"/>
                </a:xfrm>
                <a:custGeom>
                  <a:avLst/>
                  <a:gdLst>
                    <a:gd name="T0" fmla="*/ 22 w 23"/>
                    <a:gd name="T1" fmla="*/ 14 h 21"/>
                    <a:gd name="T2" fmla="*/ 9 w 23"/>
                    <a:gd name="T3" fmla="*/ 19 h 21"/>
                    <a:gd name="T4" fmla="*/ 2 w 23"/>
                    <a:gd name="T5" fmla="*/ 6 h 21"/>
                    <a:gd name="T6" fmla="*/ 15 w 23"/>
                    <a:gd name="T7" fmla="*/ 2 h 21"/>
                    <a:gd name="T8" fmla="*/ 22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1"/>
                        <a:pt x="2" y="6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3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6" name="Freeform 516"/>
                <p:cNvSpPr/>
                <p:nvPr/>
              </p:nvSpPr>
              <p:spPr bwMode="auto">
                <a:xfrm>
                  <a:off x="4790" y="2746"/>
                  <a:ext cx="26" cy="23"/>
                </a:xfrm>
                <a:custGeom>
                  <a:avLst/>
                  <a:gdLst>
                    <a:gd name="T0" fmla="*/ 22 w 23"/>
                    <a:gd name="T1" fmla="*/ 14 h 21"/>
                    <a:gd name="T2" fmla="*/ 9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2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0" y="4"/>
                        <a:pt x="23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7" name="Freeform 517"/>
                <p:cNvSpPr/>
                <p:nvPr/>
              </p:nvSpPr>
              <p:spPr bwMode="auto">
                <a:xfrm>
                  <a:off x="4793" y="2717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20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8" name="Freeform 518"/>
                <p:cNvSpPr/>
                <p:nvPr/>
              </p:nvSpPr>
              <p:spPr bwMode="auto">
                <a:xfrm>
                  <a:off x="4835" y="2766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20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9" name="Freeform 519"/>
                <p:cNvSpPr/>
                <p:nvPr/>
              </p:nvSpPr>
              <p:spPr bwMode="auto">
                <a:xfrm>
                  <a:off x="4843" y="2812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0" name="Freeform 520"/>
                <p:cNvSpPr/>
                <p:nvPr/>
              </p:nvSpPr>
              <p:spPr bwMode="auto">
                <a:xfrm>
                  <a:off x="4799" y="2804"/>
                  <a:ext cx="25" cy="23"/>
                </a:xfrm>
                <a:custGeom>
                  <a:avLst/>
                  <a:gdLst>
                    <a:gd name="T0" fmla="*/ 22 w 23"/>
                    <a:gd name="T1" fmla="*/ 15 h 21"/>
                    <a:gd name="T2" fmla="*/ 9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2 w 23"/>
                    <a:gd name="T9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2" y="15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0" y="4"/>
                        <a:pt x="23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1" name="Freeform 521"/>
                <p:cNvSpPr/>
                <p:nvPr/>
              </p:nvSpPr>
              <p:spPr bwMode="auto">
                <a:xfrm>
                  <a:off x="4875" y="2792"/>
                  <a:ext cx="25" cy="25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20 h 22"/>
                    <a:gd name="T4" fmla="*/ 1 w 23"/>
                    <a:gd name="T5" fmla="*/ 7 h 22"/>
                    <a:gd name="T6" fmla="*/ 14 w 23"/>
                    <a:gd name="T7" fmla="*/ 2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19" y="19"/>
                        <a:pt x="13" y="22"/>
                        <a:pt x="8" y="20"/>
                      </a:cubicBezTo>
                      <a:cubicBezTo>
                        <a:pt x="3" y="18"/>
                        <a:pt x="0" y="12"/>
                        <a:pt x="1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20" y="4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2" name="Freeform 522"/>
                <p:cNvSpPr/>
                <p:nvPr/>
              </p:nvSpPr>
              <p:spPr bwMode="auto">
                <a:xfrm>
                  <a:off x="4887" y="2757"/>
                  <a:ext cx="26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3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19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10" y="0"/>
                        <a:pt x="15" y="3"/>
                      </a:cubicBezTo>
                      <a:cubicBezTo>
                        <a:pt x="21" y="5"/>
                        <a:pt x="24" y="10"/>
                        <a:pt x="22" y="15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3" name="Freeform 523"/>
                <p:cNvSpPr/>
                <p:nvPr/>
              </p:nvSpPr>
              <p:spPr bwMode="auto">
                <a:xfrm>
                  <a:off x="4867" y="2713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20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4" name="Freeform 524"/>
                <p:cNvSpPr/>
                <p:nvPr/>
              </p:nvSpPr>
              <p:spPr bwMode="auto">
                <a:xfrm>
                  <a:off x="4763" y="2769"/>
                  <a:ext cx="26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19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5" name="Freeform 525"/>
                <p:cNvSpPr/>
                <p:nvPr/>
              </p:nvSpPr>
              <p:spPr bwMode="auto">
                <a:xfrm>
                  <a:off x="4728" y="2776"/>
                  <a:ext cx="94" cy="146"/>
                </a:xfrm>
                <a:custGeom>
                  <a:avLst/>
                  <a:gdLst>
                    <a:gd name="T0" fmla="*/ 5 w 86"/>
                    <a:gd name="T1" fmla="*/ 0 h 133"/>
                    <a:gd name="T2" fmla="*/ 0 w 86"/>
                    <a:gd name="T3" fmla="*/ 4 h 133"/>
                    <a:gd name="T4" fmla="*/ 22 w 86"/>
                    <a:gd name="T5" fmla="*/ 49 h 133"/>
                    <a:gd name="T6" fmla="*/ 44 w 86"/>
                    <a:gd name="T7" fmla="*/ 73 h 133"/>
                    <a:gd name="T8" fmla="*/ 75 w 86"/>
                    <a:gd name="T9" fmla="*/ 133 h 133"/>
                    <a:gd name="T10" fmla="*/ 78 w 86"/>
                    <a:gd name="T11" fmla="*/ 131 h 133"/>
                    <a:gd name="T12" fmla="*/ 74 w 86"/>
                    <a:gd name="T13" fmla="*/ 68 h 133"/>
                    <a:gd name="T14" fmla="*/ 5 w 86"/>
                    <a:gd name="T15" fmla="*/ 0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33">
                      <a:moveTo>
                        <a:pt x="5" y="0"/>
                      </a:moveTo>
                      <a:cubicBezTo>
                        <a:pt x="3" y="0"/>
                        <a:pt x="1" y="1"/>
                        <a:pt x="0" y="4"/>
                      </a:cubicBezTo>
                      <a:cubicBezTo>
                        <a:pt x="0" y="4"/>
                        <a:pt x="11" y="42"/>
                        <a:pt x="22" y="49"/>
                      </a:cubicBezTo>
                      <a:cubicBezTo>
                        <a:pt x="33" y="56"/>
                        <a:pt x="34" y="53"/>
                        <a:pt x="44" y="73"/>
                      </a:cubicBezTo>
                      <a:cubicBezTo>
                        <a:pt x="52" y="91"/>
                        <a:pt x="66" y="133"/>
                        <a:pt x="75" y="133"/>
                      </a:cubicBezTo>
                      <a:cubicBezTo>
                        <a:pt x="76" y="133"/>
                        <a:pt x="77" y="133"/>
                        <a:pt x="78" y="131"/>
                      </a:cubicBezTo>
                      <a:cubicBezTo>
                        <a:pt x="86" y="117"/>
                        <a:pt x="83" y="80"/>
                        <a:pt x="74" y="68"/>
                      </a:cubicBezTo>
                      <a:cubicBezTo>
                        <a:pt x="65" y="57"/>
                        <a:pt x="22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6" name="Freeform 526"/>
                <p:cNvSpPr>
                  <a:spLocks noEditPoints="1"/>
                </p:cNvSpPr>
                <p:nvPr/>
              </p:nvSpPr>
              <p:spPr bwMode="auto">
                <a:xfrm>
                  <a:off x="4749" y="2688"/>
                  <a:ext cx="187" cy="217"/>
                </a:xfrm>
                <a:custGeom>
                  <a:avLst/>
                  <a:gdLst>
                    <a:gd name="T0" fmla="*/ 99 w 171"/>
                    <a:gd name="T1" fmla="*/ 7 h 198"/>
                    <a:gd name="T2" fmla="*/ 87 w 171"/>
                    <a:gd name="T3" fmla="*/ 20 h 198"/>
                    <a:gd name="T4" fmla="*/ 88 w 171"/>
                    <a:gd name="T5" fmla="*/ 21 h 198"/>
                    <a:gd name="T6" fmla="*/ 90 w 171"/>
                    <a:gd name="T7" fmla="*/ 21 h 198"/>
                    <a:gd name="T8" fmla="*/ 99 w 171"/>
                    <a:gd name="T9" fmla="*/ 8 h 198"/>
                    <a:gd name="T10" fmla="*/ 99 w 171"/>
                    <a:gd name="T11" fmla="*/ 7 h 198"/>
                    <a:gd name="T12" fmla="*/ 59 w 171"/>
                    <a:gd name="T13" fmla="*/ 126 h 198"/>
                    <a:gd name="T14" fmla="*/ 55 w 171"/>
                    <a:gd name="T15" fmla="*/ 125 h 198"/>
                    <a:gd name="T16" fmla="*/ 48 w 171"/>
                    <a:gd name="T17" fmla="*/ 113 h 198"/>
                    <a:gd name="T18" fmla="*/ 57 w 171"/>
                    <a:gd name="T19" fmla="*/ 108 h 198"/>
                    <a:gd name="T20" fmla="*/ 61 w 171"/>
                    <a:gd name="T21" fmla="*/ 108 h 198"/>
                    <a:gd name="T22" fmla="*/ 68 w 171"/>
                    <a:gd name="T23" fmla="*/ 121 h 198"/>
                    <a:gd name="T24" fmla="*/ 59 w 171"/>
                    <a:gd name="T25" fmla="*/ 126 h 198"/>
                    <a:gd name="T26" fmla="*/ 19 w 171"/>
                    <a:gd name="T27" fmla="*/ 0 h 198"/>
                    <a:gd name="T28" fmla="*/ 28 w 171"/>
                    <a:gd name="T29" fmla="*/ 76 h 198"/>
                    <a:gd name="T30" fmla="*/ 4 w 171"/>
                    <a:gd name="T31" fmla="*/ 42 h 198"/>
                    <a:gd name="T32" fmla="*/ 3 w 171"/>
                    <a:gd name="T33" fmla="*/ 42 h 198"/>
                    <a:gd name="T34" fmla="*/ 8 w 171"/>
                    <a:gd name="T35" fmla="*/ 63 h 198"/>
                    <a:gd name="T36" fmla="*/ 17 w 171"/>
                    <a:gd name="T37" fmla="*/ 78 h 198"/>
                    <a:gd name="T38" fmla="*/ 24 w 171"/>
                    <a:gd name="T39" fmla="*/ 76 h 198"/>
                    <a:gd name="T40" fmla="*/ 28 w 171"/>
                    <a:gd name="T41" fmla="*/ 76 h 198"/>
                    <a:gd name="T42" fmla="*/ 35 w 171"/>
                    <a:gd name="T43" fmla="*/ 89 h 198"/>
                    <a:gd name="T44" fmla="*/ 27 w 171"/>
                    <a:gd name="T45" fmla="*/ 94 h 198"/>
                    <a:gd name="T46" fmla="*/ 32 w 171"/>
                    <a:gd name="T47" fmla="*/ 103 h 198"/>
                    <a:gd name="T48" fmla="*/ 128 w 171"/>
                    <a:gd name="T49" fmla="*/ 198 h 198"/>
                    <a:gd name="T50" fmla="*/ 129 w 171"/>
                    <a:gd name="T51" fmla="*/ 198 h 198"/>
                    <a:gd name="T52" fmla="*/ 100 w 171"/>
                    <a:gd name="T53" fmla="*/ 168 h 198"/>
                    <a:gd name="T54" fmla="*/ 70 w 171"/>
                    <a:gd name="T55" fmla="*/ 139 h 198"/>
                    <a:gd name="T56" fmla="*/ 71 w 171"/>
                    <a:gd name="T57" fmla="*/ 140 h 198"/>
                    <a:gd name="T58" fmla="*/ 161 w 171"/>
                    <a:gd name="T59" fmla="*/ 185 h 198"/>
                    <a:gd name="T60" fmla="*/ 162 w 171"/>
                    <a:gd name="T61" fmla="*/ 185 h 198"/>
                    <a:gd name="T62" fmla="*/ 89 w 171"/>
                    <a:gd name="T63" fmla="*/ 138 h 198"/>
                    <a:gd name="T64" fmla="*/ 149 w 171"/>
                    <a:gd name="T65" fmla="*/ 119 h 198"/>
                    <a:gd name="T66" fmla="*/ 150 w 171"/>
                    <a:gd name="T67" fmla="*/ 119 h 198"/>
                    <a:gd name="T68" fmla="*/ 136 w 171"/>
                    <a:gd name="T69" fmla="*/ 120 h 198"/>
                    <a:gd name="T70" fmla="*/ 107 w 171"/>
                    <a:gd name="T71" fmla="*/ 120 h 198"/>
                    <a:gd name="T72" fmla="*/ 107 w 171"/>
                    <a:gd name="T73" fmla="*/ 127 h 198"/>
                    <a:gd name="T74" fmla="*/ 98 w 171"/>
                    <a:gd name="T75" fmla="*/ 133 h 198"/>
                    <a:gd name="T76" fmla="*/ 94 w 171"/>
                    <a:gd name="T77" fmla="*/ 132 h 198"/>
                    <a:gd name="T78" fmla="*/ 87 w 171"/>
                    <a:gd name="T79" fmla="*/ 120 h 198"/>
                    <a:gd name="T80" fmla="*/ 77 w 171"/>
                    <a:gd name="T81" fmla="*/ 117 h 198"/>
                    <a:gd name="T82" fmla="*/ 115 w 171"/>
                    <a:gd name="T83" fmla="*/ 101 h 198"/>
                    <a:gd name="T84" fmla="*/ 51 w 171"/>
                    <a:gd name="T85" fmla="*/ 99 h 198"/>
                    <a:gd name="T86" fmla="*/ 80 w 171"/>
                    <a:gd name="T87" fmla="*/ 37 h 198"/>
                    <a:gd name="T88" fmla="*/ 76 w 171"/>
                    <a:gd name="T89" fmla="*/ 32 h 198"/>
                    <a:gd name="T90" fmla="*/ 55 w 171"/>
                    <a:gd name="T91" fmla="*/ 56 h 198"/>
                    <a:gd name="T92" fmla="*/ 60 w 171"/>
                    <a:gd name="T93" fmla="*/ 67 h 198"/>
                    <a:gd name="T94" fmla="*/ 51 w 171"/>
                    <a:gd name="T95" fmla="*/ 73 h 198"/>
                    <a:gd name="T96" fmla="*/ 47 w 171"/>
                    <a:gd name="T97" fmla="*/ 72 h 198"/>
                    <a:gd name="T98" fmla="*/ 40 w 171"/>
                    <a:gd name="T99" fmla="*/ 60 h 198"/>
                    <a:gd name="T100" fmla="*/ 44 w 171"/>
                    <a:gd name="T101" fmla="*/ 55 h 198"/>
                    <a:gd name="T102" fmla="*/ 20 w 171"/>
                    <a:gd name="T103" fmla="*/ 1 h 198"/>
                    <a:gd name="T104" fmla="*/ 19 w 171"/>
                    <a:gd name="T105" fmla="*/ 0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71" h="198">
                      <a:moveTo>
                        <a:pt x="99" y="7"/>
                      </a:moveTo>
                      <a:cubicBezTo>
                        <a:pt x="99" y="7"/>
                        <a:pt x="94" y="13"/>
                        <a:pt x="87" y="20"/>
                      </a:cubicBezTo>
                      <a:cubicBezTo>
                        <a:pt x="87" y="20"/>
                        <a:pt x="88" y="20"/>
                        <a:pt x="88" y="21"/>
                      </a:cubicBezTo>
                      <a:cubicBezTo>
                        <a:pt x="89" y="21"/>
                        <a:pt x="89" y="21"/>
                        <a:pt x="90" y="21"/>
                      </a:cubicBezTo>
                      <a:cubicBezTo>
                        <a:pt x="94" y="14"/>
                        <a:pt x="97" y="9"/>
                        <a:pt x="99" y="8"/>
                      </a:cubicBezTo>
                      <a:cubicBezTo>
                        <a:pt x="99" y="7"/>
                        <a:pt x="99" y="7"/>
                        <a:pt x="99" y="7"/>
                      </a:cubicBezTo>
                      <a:moveTo>
                        <a:pt x="59" y="126"/>
                      </a:moveTo>
                      <a:cubicBezTo>
                        <a:pt x="57" y="126"/>
                        <a:pt x="56" y="126"/>
                        <a:pt x="55" y="125"/>
                      </a:cubicBezTo>
                      <a:cubicBezTo>
                        <a:pt x="49" y="123"/>
                        <a:pt x="46" y="118"/>
                        <a:pt x="48" y="113"/>
                      </a:cubicBezTo>
                      <a:cubicBezTo>
                        <a:pt x="49" y="110"/>
                        <a:pt x="53" y="108"/>
                        <a:pt x="57" y="108"/>
                      </a:cubicBezTo>
                      <a:cubicBezTo>
                        <a:pt x="58" y="108"/>
                        <a:pt x="60" y="108"/>
                        <a:pt x="61" y="108"/>
                      </a:cubicBezTo>
                      <a:cubicBezTo>
                        <a:pt x="66" y="110"/>
                        <a:pt x="69" y="116"/>
                        <a:pt x="68" y="121"/>
                      </a:cubicBezTo>
                      <a:cubicBezTo>
                        <a:pt x="66" y="124"/>
                        <a:pt x="63" y="126"/>
                        <a:pt x="59" y="126"/>
                      </a:cubicBezTo>
                      <a:moveTo>
                        <a:pt x="19" y="0"/>
                      </a:moveTo>
                      <a:cubicBezTo>
                        <a:pt x="16" y="0"/>
                        <a:pt x="28" y="76"/>
                        <a:pt x="28" y="76"/>
                      </a:cubicBezTo>
                      <a:cubicBezTo>
                        <a:pt x="28" y="76"/>
                        <a:pt x="11" y="48"/>
                        <a:pt x="4" y="42"/>
                      </a:cubicBezTo>
                      <a:cubicBezTo>
                        <a:pt x="4" y="42"/>
                        <a:pt x="3" y="42"/>
                        <a:pt x="3" y="42"/>
                      </a:cubicBezTo>
                      <a:cubicBezTo>
                        <a:pt x="0" y="42"/>
                        <a:pt x="8" y="63"/>
                        <a:pt x="8" y="63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9" y="77"/>
                        <a:pt x="21" y="76"/>
                        <a:pt x="24" y="76"/>
                      </a:cubicBezTo>
                      <a:cubicBezTo>
                        <a:pt x="25" y="76"/>
                        <a:pt x="27" y="76"/>
                        <a:pt x="28" y="76"/>
                      </a:cubicBezTo>
                      <a:cubicBezTo>
                        <a:pt x="34" y="78"/>
                        <a:pt x="37" y="84"/>
                        <a:pt x="35" y="89"/>
                      </a:cubicBezTo>
                      <a:cubicBezTo>
                        <a:pt x="34" y="92"/>
                        <a:pt x="30" y="94"/>
                        <a:pt x="27" y="94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3" y="117"/>
                        <a:pt x="118" y="194"/>
                        <a:pt x="128" y="198"/>
                      </a:cubicBezTo>
                      <a:cubicBezTo>
                        <a:pt x="129" y="198"/>
                        <a:pt x="129" y="198"/>
                        <a:pt x="129" y="198"/>
                      </a:cubicBezTo>
                      <a:cubicBezTo>
                        <a:pt x="131" y="198"/>
                        <a:pt x="116" y="183"/>
                        <a:pt x="100" y="168"/>
                      </a:cubicBezTo>
                      <a:cubicBezTo>
                        <a:pt x="85" y="154"/>
                        <a:pt x="69" y="139"/>
                        <a:pt x="70" y="139"/>
                      </a:cubicBezTo>
                      <a:cubicBezTo>
                        <a:pt x="70" y="139"/>
                        <a:pt x="70" y="139"/>
                        <a:pt x="71" y="140"/>
                      </a:cubicBezTo>
                      <a:cubicBezTo>
                        <a:pt x="87" y="151"/>
                        <a:pt x="148" y="183"/>
                        <a:pt x="161" y="185"/>
                      </a:cubicBezTo>
                      <a:cubicBezTo>
                        <a:pt x="161" y="185"/>
                        <a:pt x="162" y="185"/>
                        <a:pt x="162" y="185"/>
                      </a:cubicBezTo>
                      <a:cubicBezTo>
                        <a:pt x="171" y="185"/>
                        <a:pt x="89" y="138"/>
                        <a:pt x="89" y="138"/>
                      </a:cubicBezTo>
                      <a:cubicBezTo>
                        <a:pt x="89" y="138"/>
                        <a:pt x="138" y="120"/>
                        <a:pt x="149" y="119"/>
                      </a:cubicBezTo>
                      <a:cubicBezTo>
                        <a:pt x="150" y="119"/>
                        <a:pt x="151" y="119"/>
                        <a:pt x="150" y="119"/>
                      </a:cubicBezTo>
                      <a:cubicBezTo>
                        <a:pt x="150" y="119"/>
                        <a:pt x="144" y="119"/>
                        <a:pt x="136" y="120"/>
                      </a:cubicBezTo>
                      <a:cubicBezTo>
                        <a:pt x="127" y="120"/>
                        <a:pt x="117" y="120"/>
                        <a:pt x="107" y="120"/>
                      </a:cubicBezTo>
                      <a:cubicBezTo>
                        <a:pt x="108" y="122"/>
                        <a:pt x="108" y="125"/>
                        <a:pt x="107" y="127"/>
                      </a:cubicBezTo>
                      <a:cubicBezTo>
                        <a:pt x="106" y="130"/>
                        <a:pt x="102" y="133"/>
                        <a:pt x="98" y="133"/>
                      </a:cubicBezTo>
                      <a:cubicBezTo>
                        <a:pt x="97" y="133"/>
                        <a:pt x="96" y="132"/>
                        <a:pt x="94" y="132"/>
                      </a:cubicBezTo>
                      <a:cubicBezTo>
                        <a:pt x="89" y="130"/>
                        <a:pt x="86" y="124"/>
                        <a:pt x="87" y="120"/>
                      </a:cubicBezTo>
                      <a:cubicBezTo>
                        <a:pt x="83" y="119"/>
                        <a:pt x="79" y="118"/>
                        <a:pt x="77" y="117"/>
                      </a:cubicBezTo>
                      <a:cubicBezTo>
                        <a:pt x="69" y="112"/>
                        <a:pt x="94" y="104"/>
                        <a:pt x="115" y="101"/>
                      </a:cubicBezTo>
                      <a:cubicBezTo>
                        <a:pt x="91" y="101"/>
                        <a:pt x="56" y="99"/>
                        <a:pt x="51" y="99"/>
                      </a:cubicBezTo>
                      <a:cubicBezTo>
                        <a:pt x="45" y="99"/>
                        <a:pt x="64" y="64"/>
                        <a:pt x="80" y="37"/>
                      </a:cubicBezTo>
                      <a:cubicBezTo>
                        <a:pt x="78" y="36"/>
                        <a:pt x="77" y="34"/>
                        <a:pt x="76" y="32"/>
                      </a:cubicBezTo>
                      <a:cubicBezTo>
                        <a:pt x="68" y="41"/>
                        <a:pt x="60" y="50"/>
                        <a:pt x="55" y="56"/>
                      </a:cubicBezTo>
                      <a:cubicBezTo>
                        <a:pt x="59" y="59"/>
                        <a:pt x="61" y="63"/>
                        <a:pt x="60" y="67"/>
                      </a:cubicBezTo>
                      <a:cubicBezTo>
                        <a:pt x="58" y="71"/>
                        <a:pt x="55" y="73"/>
                        <a:pt x="51" y="73"/>
                      </a:cubicBezTo>
                      <a:cubicBezTo>
                        <a:pt x="49" y="73"/>
                        <a:pt x="48" y="73"/>
                        <a:pt x="47" y="72"/>
                      </a:cubicBezTo>
                      <a:cubicBezTo>
                        <a:pt x="41" y="70"/>
                        <a:pt x="38" y="65"/>
                        <a:pt x="40" y="60"/>
                      </a:cubicBezTo>
                      <a:cubicBezTo>
                        <a:pt x="41" y="58"/>
                        <a:pt x="42" y="56"/>
                        <a:pt x="44" y="55"/>
                      </a:cubicBezTo>
                      <a:cubicBezTo>
                        <a:pt x="36" y="39"/>
                        <a:pt x="24" y="6"/>
                        <a:pt x="20" y="1"/>
                      </a:cubicBezTo>
                      <a:cubicBezTo>
                        <a:pt x="20" y="0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7" name="Freeform 527"/>
                <p:cNvSpPr/>
                <p:nvPr/>
              </p:nvSpPr>
              <p:spPr bwMode="auto">
                <a:xfrm>
                  <a:off x="4832" y="2710"/>
                  <a:ext cx="15" cy="19"/>
                </a:xfrm>
                <a:custGeom>
                  <a:avLst/>
                  <a:gdLst>
                    <a:gd name="T0" fmla="*/ 11 w 14"/>
                    <a:gd name="T1" fmla="*/ 0 h 17"/>
                    <a:gd name="T2" fmla="*/ 0 w 14"/>
                    <a:gd name="T3" fmla="*/ 12 h 17"/>
                    <a:gd name="T4" fmla="*/ 4 w 14"/>
                    <a:gd name="T5" fmla="*/ 17 h 17"/>
                    <a:gd name="T6" fmla="*/ 14 w 14"/>
                    <a:gd name="T7" fmla="*/ 1 h 17"/>
                    <a:gd name="T8" fmla="*/ 12 w 14"/>
                    <a:gd name="T9" fmla="*/ 1 h 17"/>
                    <a:gd name="T10" fmla="*/ 11 w 14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7">
                      <a:moveTo>
                        <a:pt x="11" y="0"/>
                      </a:moveTo>
                      <a:cubicBezTo>
                        <a:pt x="7" y="4"/>
                        <a:pt x="3" y="8"/>
                        <a:pt x="0" y="12"/>
                      </a:cubicBezTo>
                      <a:cubicBezTo>
                        <a:pt x="1" y="14"/>
                        <a:pt x="2" y="16"/>
                        <a:pt x="4" y="17"/>
                      </a:cubicBezTo>
                      <a:cubicBezTo>
                        <a:pt x="8" y="11"/>
                        <a:pt x="11" y="6"/>
                        <a:pt x="14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0"/>
                        <a:pt x="11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8" name="Freeform 528"/>
                <p:cNvSpPr/>
                <p:nvPr/>
              </p:nvSpPr>
              <p:spPr bwMode="auto">
                <a:xfrm>
                  <a:off x="4790" y="2749"/>
                  <a:ext cx="26" cy="19"/>
                </a:xfrm>
                <a:custGeom>
                  <a:avLst/>
                  <a:gdLst>
                    <a:gd name="T0" fmla="*/ 6 w 23"/>
                    <a:gd name="T1" fmla="*/ 0 h 18"/>
                    <a:gd name="T2" fmla="*/ 2 w 23"/>
                    <a:gd name="T3" fmla="*/ 5 h 18"/>
                    <a:gd name="T4" fmla="*/ 9 w 23"/>
                    <a:gd name="T5" fmla="*/ 17 h 18"/>
                    <a:gd name="T6" fmla="*/ 13 w 23"/>
                    <a:gd name="T7" fmla="*/ 18 h 18"/>
                    <a:gd name="T8" fmla="*/ 22 w 23"/>
                    <a:gd name="T9" fmla="*/ 12 h 18"/>
                    <a:gd name="T10" fmla="*/ 17 w 23"/>
                    <a:gd name="T11" fmla="*/ 1 h 18"/>
                    <a:gd name="T12" fmla="*/ 12 w 23"/>
                    <a:gd name="T13" fmla="*/ 9 h 18"/>
                    <a:gd name="T14" fmla="*/ 11 w 23"/>
                    <a:gd name="T15" fmla="*/ 9 h 18"/>
                    <a:gd name="T16" fmla="*/ 6 w 23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8">
                      <a:moveTo>
                        <a:pt x="6" y="0"/>
                      </a:moveTo>
                      <a:cubicBezTo>
                        <a:pt x="4" y="1"/>
                        <a:pt x="3" y="3"/>
                        <a:pt x="2" y="5"/>
                      </a:cubicBezTo>
                      <a:cubicBezTo>
                        <a:pt x="0" y="10"/>
                        <a:pt x="3" y="15"/>
                        <a:pt x="9" y="17"/>
                      </a:cubicBezTo>
                      <a:cubicBezTo>
                        <a:pt x="10" y="18"/>
                        <a:pt x="11" y="18"/>
                        <a:pt x="13" y="18"/>
                      </a:cubicBezTo>
                      <a:cubicBezTo>
                        <a:pt x="17" y="18"/>
                        <a:pt x="20" y="16"/>
                        <a:pt x="22" y="12"/>
                      </a:cubicBezTo>
                      <a:cubicBezTo>
                        <a:pt x="23" y="8"/>
                        <a:pt x="21" y="4"/>
                        <a:pt x="17" y="1"/>
                      </a:cubicBezTo>
                      <a:cubicBezTo>
                        <a:pt x="14" y="5"/>
                        <a:pt x="12" y="7"/>
                        <a:pt x="12" y="9"/>
                      </a:cubicBezTo>
                      <a:cubicBezTo>
                        <a:pt x="12" y="9"/>
                        <a:pt x="11" y="9"/>
                        <a:pt x="11" y="9"/>
                      </a:cubicBezTo>
                      <a:cubicBezTo>
                        <a:pt x="10" y="9"/>
                        <a:pt x="8" y="6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9" name="Freeform 529"/>
                <p:cNvSpPr/>
                <p:nvPr/>
              </p:nvSpPr>
              <p:spPr bwMode="auto">
                <a:xfrm>
                  <a:off x="4843" y="2820"/>
                  <a:ext cx="24" cy="14"/>
                </a:xfrm>
                <a:custGeom>
                  <a:avLst/>
                  <a:gdLst>
                    <a:gd name="T0" fmla="*/ 1 w 22"/>
                    <a:gd name="T1" fmla="*/ 0 h 13"/>
                    <a:gd name="T2" fmla="*/ 8 w 22"/>
                    <a:gd name="T3" fmla="*/ 12 h 13"/>
                    <a:gd name="T4" fmla="*/ 12 w 22"/>
                    <a:gd name="T5" fmla="*/ 13 h 13"/>
                    <a:gd name="T6" fmla="*/ 21 w 22"/>
                    <a:gd name="T7" fmla="*/ 7 h 13"/>
                    <a:gd name="T8" fmla="*/ 21 w 22"/>
                    <a:gd name="T9" fmla="*/ 0 h 13"/>
                    <a:gd name="T10" fmla="*/ 21 w 22"/>
                    <a:gd name="T11" fmla="*/ 0 h 13"/>
                    <a:gd name="T12" fmla="*/ 1 w 22"/>
                    <a:gd name="T1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3">
                      <a:moveTo>
                        <a:pt x="1" y="0"/>
                      </a:moveTo>
                      <a:cubicBezTo>
                        <a:pt x="0" y="4"/>
                        <a:pt x="3" y="10"/>
                        <a:pt x="8" y="12"/>
                      </a:cubicBezTo>
                      <a:cubicBezTo>
                        <a:pt x="10" y="12"/>
                        <a:pt x="11" y="13"/>
                        <a:pt x="12" y="13"/>
                      </a:cubicBezTo>
                      <a:cubicBezTo>
                        <a:pt x="16" y="13"/>
                        <a:pt x="20" y="10"/>
                        <a:pt x="21" y="7"/>
                      </a:cubicBezTo>
                      <a:cubicBezTo>
                        <a:pt x="22" y="5"/>
                        <a:pt x="22" y="2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4" y="0"/>
                        <a:pt x="7" y="0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0" name="Freeform 530"/>
                <p:cNvSpPr/>
                <p:nvPr/>
              </p:nvSpPr>
              <p:spPr bwMode="auto">
                <a:xfrm>
                  <a:off x="4799" y="2807"/>
                  <a:ext cx="25" cy="19"/>
                </a:xfrm>
                <a:custGeom>
                  <a:avLst/>
                  <a:gdLst>
                    <a:gd name="T0" fmla="*/ 11 w 23"/>
                    <a:gd name="T1" fmla="*/ 0 h 18"/>
                    <a:gd name="T2" fmla="*/ 2 w 23"/>
                    <a:gd name="T3" fmla="*/ 5 h 18"/>
                    <a:gd name="T4" fmla="*/ 9 w 23"/>
                    <a:gd name="T5" fmla="*/ 17 h 18"/>
                    <a:gd name="T6" fmla="*/ 13 w 23"/>
                    <a:gd name="T7" fmla="*/ 18 h 18"/>
                    <a:gd name="T8" fmla="*/ 22 w 23"/>
                    <a:gd name="T9" fmla="*/ 13 h 18"/>
                    <a:gd name="T10" fmla="*/ 15 w 23"/>
                    <a:gd name="T11" fmla="*/ 0 h 18"/>
                    <a:gd name="T12" fmla="*/ 11 w 23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8">
                      <a:moveTo>
                        <a:pt x="11" y="0"/>
                      </a:moveTo>
                      <a:cubicBezTo>
                        <a:pt x="7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9" y="17"/>
                      </a:cubicBezTo>
                      <a:cubicBezTo>
                        <a:pt x="10" y="18"/>
                        <a:pt x="11" y="18"/>
                        <a:pt x="13" y="18"/>
                      </a:cubicBezTo>
                      <a:cubicBezTo>
                        <a:pt x="17" y="18"/>
                        <a:pt x="20" y="16"/>
                        <a:pt x="22" y="13"/>
                      </a:cubicBezTo>
                      <a:cubicBezTo>
                        <a:pt x="23" y="8"/>
                        <a:pt x="20" y="2"/>
                        <a:pt x="15" y="0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1" name="Freeform 531"/>
                <p:cNvSpPr/>
                <p:nvPr/>
              </p:nvSpPr>
              <p:spPr bwMode="auto">
                <a:xfrm>
                  <a:off x="4767" y="2772"/>
                  <a:ext cx="22" cy="19"/>
                </a:xfrm>
                <a:custGeom>
                  <a:avLst/>
                  <a:gdLst>
                    <a:gd name="T0" fmla="*/ 7 w 20"/>
                    <a:gd name="T1" fmla="*/ 0 h 18"/>
                    <a:gd name="T2" fmla="*/ 0 w 20"/>
                    <a:gd name="T3" fmla="*/ 2 h 18"/>
                    <a:gd name="T4" fmla="*/ 10 w 20"/>
                    <a:gd name="T5" fmla="*/ 18 h 18"/>
                    <a:gd name="T6" fmla="*/ 18 w 20"/>
                    <a:gd name="T7" fmla="*/ 13 h 18"/>
                    <a:gd name="T8" fmla="*/ 11 w 20"/>
                    <a:gd name="T9" fmla="*/ 0 h 18"/>
                    <a:gd name="T10" fmla="*/ 7 w 20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18">
                      <a:moveTo>
                        <a:pt x="7" y="0"/>
                      </a:moveTo>
                      <a:cubicBezTo>
                        <a:pt x="4" y="0"/>
                        <a:pt x="2" y="1"/>
                        <a:pt x="0" y="2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3" y="18"/>
                        <a:pt x="17" y="16"/>
                        <a:pt x="18" y="13"/>
                      </a:cubicBezTo>
                      <a:cubicBezTo>
                        <a:pt x="20" y="8"/>
                        <a:pt x="17" y="2"/>
                        <a:pt x="11" y="0"/>
                      </a:cubicBezTo>
                      <a:cubicBezTo>
                        <a:pt x="10" y="0"/>
                        <a:pt x="8" y="0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2" name="Freeform 532"/>
                <p:cNvSpPr>
                  <a:spLocks noEditPoints="1"/>
                </p:cNvSpPr>
                <p:nvPr/>
              </p:nvSpPr>
              <p:spPr bwMode="auto">
                <a:xfrm>
                  <a:off x="4875" y="2798"/>
                  <a:ext cx="27" cy="1"/>
                </a:xfrm>
                <a:custGeom>
                  <a:avLst/>
                  <a:gdLst>
                    <a:gd name="T0" fmla="*/ 2 w 25"/>
                    <a:gd name="T1" fmla="*/ 1 h 1"/>
                    <a:gd name="T2" fmla="*/ 0 w 25"/>
                    <a:gd name="T3" fmla="*/ 1 h 1"/>
                    <a:gd name="T4" fmla="*/ 2 w 25"/>
                    <a:gd name="T5" fmla="*/ 1 h 1"/>
                    <a:gd name="T6" fmla="*/ 2 w 25"/>
                    <a:gd name="T7" fmla="*/ 1 h 1"/>
                    <a:gd name="T8" fmla="*/ 18 w 25"/>
                    <a:gd name="T9" fmla="*/ 0 h 1"/>
                    <a:gd name="T10" fmla="*/ 19 w 25"/>
                    <a:gd name="T11" fmla="*/ 1 h 1"/>
                    <a:gd name="T12" fmla="*/ 22 w 25"/>
                    <a:gd name="T13" fmla="*/ 0 h 1"/>
                    <a:gd name="T14" fmla="*/ 18 w 25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1">
                      <a:moveTo>
                        <a:pt x="2" y="1"/>
                      </a:moveTo>
                      <a:cubicBezTo>
                        <a:pt x="2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18" y="0"/>
                      </a:moveTo>
                      <a:cubicBezTo>
                        <a:pt x="19" y="0"/>
                        <a:pt x="19" y="1"/>
                        <a:pt x="19" y="1"/>
                      </a:cubicBezTo>
                      <a:cubicBezTo>
                        <a:pt x="24" y="1"/>
                        <a:pt x="25" y="1"/>
                        <a:pt x="22" y="0"/>
                      </a:cubicBezTo>
                      <a:cubicBezTo>
                        <a:pt x="21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3" name="Freeform 533"/>
                <p:cNvSpPr/>
                <p:nvPr/>
              </p:nvSpPr>
              <p:spPr bwMode="auto">
                <a:xfrm>
                  <a:off x="4877" y="2798"/>
                  <a:ext cx="18" cy="1"/>
                </a:xfrm>
                <a:custGeom>
                  <a:avLst/>
                  <a:gdLst>
                    <a:gd name="T0" fmla="*/ 14 w 17"/>
                    <a:gd name="T1" fmla="*/ 0 h 1"/>
                    <a:gd name="T2" fmla="*/ 0 w 17"/>
                    <a:gd name="T3" fmla="*/ 1 h 1"/>
                    <a:gd name="T4" fmla="*/ 0 w 17"/>
                    <a:gd name="T5" fmla="*/ 1 h 1"/>
                    <a:gd name="T6" fmla="*/ 13 w 17"/>
                    <a:gd name="T7" fmla="*/ 1 h 1"/>
                    <a:gd name="T8" fmla="*/ 17 w 17"/>
                    <a:gd name="T9" fmla="*/ 1 h 1"/>
                    <a:gd name="T10" fmla="*/ 16 w 17"/>
                    <a:gd name="T11" fmla="*/ 0 h 1"/>
                    <a:gd name="T12" fmla="*/ 14 w 17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">
                      <a:moveTo>
                        <a:pt x="14" y="0"/>
                      </a:moveTo>
                      <a:cubicBezTo>
                        <a:pt x="10" y="0"/>
                        <a:pt x="5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1"/>
                        <a:pt x="9" y="1"/>
                        <a:pt x="13" y="1"/>
                      </a:cubicBezTo>
                      <a:cubicBezTo>
                        <a:pt x="14" y="1"/>
                        <a:pt x="16" y="1"/>
                        <a:pt x="17" y="1"/>
                      </a:cubicBezTo>
                      <a:cubicBezTo>
                        <a:pt x="17" y="1"/>
                        <a:pt x="17" y="0"/>
                        <a:pt x="16" y="0"/>
                      </a:cubicBezTo>
                      <a:cubicBezTo>
                        <a:pt x="15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4" name="Freeform 534"/>
                <p:cNvSpPr/>
                <p:nvPr/>
              </p:nvSpPr>
              <p:spPr bwMode="auto">
                <a:xfrm>
                  <a:off x="4902" y="2903"/>
                  <a:ext cx="124" cy="53"/>
                </a:xfrm>
                <a:custGeom>
                  <a:avLst/>
                  <a:gdLst>
                    <a:gd name="T0" fmla="*/ 10 w 113"/>
                    <a:gd name="T1" fmla="*/ 0 h 48"/>
                    <a:gd name="T2" fmla="*/ 19 w 113"/>
                    <a:gd name="T3" fmla="*/ 24 h 48"/>
                    <a:gd name="T4" fmla="*/ 86 w 113"/>
                    <a:gd name="T5" fmla="*/ 48 h 48"/>
                    <a:gd name="T6" fmla="*/ 94 w 113"/>
                    <a:gd name="T7" fmla="*/ 47 h 48"/>
                    <a:gd name="T8" fmla="*/ 110 w 113"/>
                    <a:gd name="T9" fmla="*/ 13 h 48"/>
                    <a:gd name="T10" fmla="*/ 105 w 113"/>
                    <a:gd name="T11" fmla="*/ 9 h 48"/>
                    <a:gd name="T12" fmla="*/ 66 w 113"/>
                    <a:gd name="T13" fmla="*/ 25 h 48"/>
                    <a:gd name="T14" fmla="*/ 64 w 113"/>
                    <a:gd name="T15" fmla="*/ 25 h 48"/>
                    <a:gd name="T16" fmla="*/ 14 w 113"/>
                    <a:gd name="T17" fmla="*/ 0 h 48"/>
                    <a:gd name="T18" fmla="*/ 10 w 113"/>
                    <a:gd name="T19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3" h="48">
                      <a:moveTo>
                        <a:pt x="10" y="0"/>
                      </a:moveTo>
                      <a:cubicBezTo>
                        <a:pt x="0" y="0"/>
                        <a:pt x="8" y="13"/>
                        <a:pt x="19" y="24"/>
                      </a:cubicBezTo>
                      <a:cubicBezTo>
                        <a:pt x="29" y="35"/>
                        <a:pt x="65" y="48"/>
                        <a:pt x="86" y="48"/>
                      </a:cubicBezTo>
                      <a:cubicBezTo>
                        <a:pt x="89" y="48"/>
                        <a:pt x="92" y="47"/>
                        <a:pt x="94" y="47"/>
                      </a:cubicBezTo>
                      <a:cubicBezTo>
                        <a:pt x="113" y="42"/>
                        <a:pt x="110" y="13"/>
                        <a:pt x="110" y="13"/>
                      </a:cubicBezTo>
                      <a:cubicBezTo>
                        <a:pt x="109" y="10"/>
                        <a:pt x="107" y="9"/>
                        <a:pt x="105" y="9"/>
                      </a:cubicBezTo>
                      <a:cubicBezTo>
                        <a:pt x="97" y="9"/>
                        <a:pt x="80" y="24"/>
                        <a:pt x="66" y="25"/>
                      </a:cubicBezTo>
                      <a:cubicBezTo>
                        <a:pt x="66" y="25"/>
                        <a:pt x="65" y="25"/>
                        <a:pt x="64" y="25"/>
                      </a:cubicBezTo>
                      <a:cubicBezTo>
                        <a:pt x="47" y="25"/>
                        <a:pt x="29" y="3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5" name="Freeform 535"/>
                <p:cNvSpPr/>
                <p:nvPr/>
              </p:nvSpPr>
              <p:spPr bwMode="auto">
                <a:xfrm>
                  <a:off x="4707" y="2577"/>
                  <a:ext cx="56" cy="154"/>
                </a:xfrm>
                <a:custGeom>
                  <a:avLst/>
                  <a:gdLst>
                    <a:gd name="T0" fmla="*/ 28 w 51"/>
                    <a:gd name="T1" fmla="*/ 0 h 140"/>
                    <a:gd name="T2" fmla="*/ 1 w 51"/>
                    <a:gd name="T3" fmla="*/ 14 h 140"/>
                    <a:gd name="T4" fmla="*/ 11 w 51"/>
                    <a:gd name="T5" fmla="*/ 87 h 140"/>
                    <a:gd name="T6" fmla="*/ 35 w 51"/>
                    <a:gd name="T7" fmla="*/ 140 h 140"/>
                    <a:gd name="T8" fmla="*/ 35 w 51"/>
                    <a:gd name="T9" fmla="*/ 135 h 140"/>
                    <a:gd name="T10" fmla="*/ 15 w 51"/>
                    <a:gd name="T11" fmla="*/ 44 h 140"/>
                    <a:gd name="T12" fmla="*/ 44 w 51"/>
                    <a:gd name="T13" fmla="*/ 13 h 140"/>
                    <a:gd name="T14" fmla="*/ 43 w 51"/>
                    <a:gd name="T15" fmla="*/ 1 h 140"/>
                    <a:gd name="T16" fmla="*/ 28 w 51"/>
                    <a:gd name="T17" fmla="*/ 0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" h="140">
                      <a:moveTo>
                        <a:pt x="28" y="0"/>
                      </a:moveTo>
                      <a:cubicBezTo>
                        <a:pt x="17" y="0"/>
                        <a:pt x="2" y="2"/>
                        <a:pt x="1" y="14"/>
                      </a:cubicBezTo>
                      <a:cubicBezTo>
                        <a:pt x="0" y="33"/>
                        <a:pt x="2" y="58"/>
                        <a:pt x="11" y="87"/>
                      </a:cubicBezTo>
                      <a:cubicBezTo>
                        <a:pt x="18" y="110"/>
                        <a:pt x="32" y="140"/>
                        <a:pt x="35" y="140"/>
                      </a:cubicBezTo>
                      <a:cubicBezTo>
                        <a:pt x="35" y="140"/>
                        <a:pt x="35" y="138"/>
                        <a:pt x="35" y="135"/>
                      </a:cubicBezTo>
                      <a:cubicBezTo>
                        <a:pt x="30" y="117"/>
                        <a:pt x="10" y="59"/>
                        <a:pt x="15" y="44"/>
                      </a:cubicBezTo>
                      <a:cubicBezTo>
                        <a:pt x="21" y="29"/>
                        <a:pt x="36" y="18"/>
                        <a:pt x="44" y="13"/>
                      </a:cubicBezTo>
                      <a:cubicBezTo>
                        <a:pt x="51" y="7"/>
                        <a:pt x="44" y="4"/>
                        <a:pt x="43" y="1"/>
                      </a:cubicBezTo>
                      <a:cubicBezTo>
                        <a:pt x="43" y="1"/>
                        <a:pt x="36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536"/>
                <p:cNvSpPr/>
                <p:nvPr/>
              </p:nvSpPr>
              <p:spPr bwMode="auto">
                <a:xfrm>
                  <a:off x="3838" y="2735"/>
                  <a:ext cx="42" cy="125"/>
                </a:xfrm>
                <a:custGeom>
                  <a:avLst/>
                  <a:gdLst>
                    <a:gd name="T0" fmla="*/ 38 w 38"/>
                    <a:gd name="T1" fmla="*/ 46 h 114"/>
                    <a:gd name="T2" fmla="*/ 22 w 38"/>
                    <a:gd name="T3" fmla="*/ 6 h 114"/>
                    <a:gd name="T4" fmla="*/ 0 w 38"/>
                    <a:gd name="T5" fmla="*/ 35 h 114"/>
                    <a:gd name="T6" fmla="*/ 16 w 38"/>
                    <a:gd name="T7" fmla="*/ 97 h 114"/>
                    <a:gd name="T8" fmla="*/ 38 w 38"/>
                    <a:gd name="T9" fmla="*/ 46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14">
                      <a:moveTo>
                        <a:pt x="38" y="46"/>
                      </a:moveTo>
                      <a:cubicBezTo>
                        <a:pt x="38" y="46"/>
                        <a:pt x="35" y="0"/>
                        <a:pt x="22" y="6"/>
                      </a:cubicBezTo>
                      <a:cubicBezTo>
                        <a:pt x="8" y="13"/>
                        <a:pt x="0" y="35"/>
                        <a:pt x="0" y="35"/>
                      </a:cubicBezTo>
                      <a:cubicBezTo>
                        <a:pt x="0" y="35"/>
                        <a:pt x="9" y="114"/>
                        <a:pt x="16" y="97"/>
                      </a:cubicBezTo>
                      <a:cubicBezTo>
                        <a:pt x="22" y="79"/>
                        <a:pt x="38" y="46"/>
                        <a:pt x="38" y="4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537"/>
                <p:cNvSpPr/>
                <p:nvPr/>
              </p:nvSpPr>
              <p:spPr bwMode="auto">
                <a:xfrm>
                  <a:off x="3724" y="2630"/>
                  <a:ext cx="443" cy="448"/>
                </a:xfrm>
                <a:custGeom>
                  <a:avLst/>
                  <a:gdLst>
                    <a:gd name="T0" fmla="*/ 65 w 404"/>
                    <a:gd name="T1" fmla="*/ 205 h 408"/>
                    <a:gd name="T2" fmla="*/ 37 w 404"/>
                    <a:gd name="T3" fmla="*/ 39 h 408"/>
                    <a:gd name="T4" fmla="*/ 104 w 404"/>
                    <a:gd name="T5" fmla="*/ 55 h 408"/>
                    <a:gd name="T6" fmla="*/ 119 w 404"/>
                    <a:gd name="T7" fmla="*/ 156 h 408"/>
                    <a:gd name="T8" fmla="*/ 209 w 404"/>
                    <a:gd name="T9" fmla="*/ 5 h 408"/>
                    <a:gd name="T10" fmla="*/ 284 w 404"/>
                    <a:gd name="T11" fmla="*/ 44 h 408"/>
                    <a:gd name="T12" fmla="*/ 278 w 404"/>
                    <a:gd name="T13" fmla="*/ 128 h 408"/>
                    <a:gd name="T14" fmla="*/ 223 w 404"/>
                    <a:gd name="T15" fmla="*/ 186 h 408"/>
                    <a:gd name="T16" fmla="*/ 346 w 404"/>
                    <a:gd name="T17" fmla="*/ 140 h 408"/>
                    <a:gd name="T18" fmla="*/ 389 w 404"/>
                    <a:gd name="T19" fmla="*/ 228 h 408"/>
                    <a:gd name="T20" fmla="*/ 229 w 404"/>
                    <a:gd name="T21" fmla="*/ 289 h 408"/>
                    <a:gd name="T22" fmla="*/ 323 w 404"/>
                    <a:gd name="T23" fmla="*/ 316 h 408"/>
                    <a:gd name="T24" fmla="*/ 334 w 404"/>
                    <a:gd name="T25" fmla="*/ 376 h 408"/>
                    <a:gd name="T26" fmla="*/ 153 w 404"/>
                    <a:gd name="T27" fmla="*/ 314 h 408"/>
                    <a:gd name="T28" fmla="*/ 124 w 404"/>
                    <a:gd name="T29" fmla="*/ 353 h 408"/>
                    <a:gd name="T30" fmla="*/ 88 w 404"/>
                    <a:gd name="T31" fmla="*/ 287 h 408"/>
                    <a:gd name="T32" fmla="*/ 65 w 404"/>
                    <a:gd name="T33" fmla="*/ 205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4" h="408">
                      <a:moveTo>
                        <a:pt x="65" y="205"/>
                      </a:moveTo>
                      <a:cubicBezTo>
                        <a:pt x="65" y="205"/>
                        <a:pt x="0" y="56"/>
                        <a:pt x="37" y="39"/>
                      </a:cubicBezTo>
                      <a:cubicBezTo>
                        <a:pt x="74" y="22"/>
                        <a:pt x="102" y="24"/>
                        <a:pt x="104" y="55"/>
                      </a:cubicBezTo>
                      <a:cubicBezTo>
                        <a:pt x="106" y="87"/>
                        <a:pt x="119" y="156"/>
                        <a:pt x="119" y="156"/>
                      </a:cubicBezTo>
                      <a:cubicBezTo>
                        <a:pt x="119" y="156"/>
                        <a:pt x="181" y="0"/>
                        <a:pt x="209" y="5"/>
                      </a:cubicBezTo>
                      <a:cubicBezTo>
                        <a:pt x="238" y="10"/>
                        <a:pt x="271" y="20"/>
                        <a:pt x="284" y="44"/>
                      </a:cubicBezTo>
                      <a:cubicBezTo>
                        <a:pt x="297" y="69"/>
                        <a:pt x="304" y="96"/>
                        <a:pt x="278" y="128"/>
                      </a:cubicBezTo>
                      <a:cubicBezTo>
                        <a:pt x="252" y="161"/>
                        <a:pt x="223" y="186"/>
                        <a:pt x="223" y="186"/>
                      </a:cubicBezTo>
                      <a:cubicBezTo>
                        <a:pt x="223" y="186"/>
                        <a:pt x="316" y="123"/>
                        <a:pt x="346" y="140"/>
                      </a:cubicBezTo>
                      <a:cubicBezTo>
                        <a:pt x="376" y="157"/>
                        <a:pt x="404" y="181"/>
                        <a:pt x="389" y="228"/>
                      </a:cubicBezTo>
                      <a:cubicBezTo>
                        <a:pt x="374" y="276"/>
                        <a:pt x="322" y="296"/>
                        <a:pt x="229" y="289"/>
                      </a:cubicBezTo>
                      <a:cubicBezTo>
                        <a:pt x="229" y="289"/>
                        <a:pt x="300" y="310"/>
                        <a:pt x="323" y="316"/>
                      </a:cubicBezTo>
                      <a:cubicBezTo>
                        <a:pt x="346" y="321"/>
                        <a:pt x="360" y="343"/>
                        <a:pt x="334" y="376"/>
                      </a:cubicBezTo>
                      <a:cubicBezTo>
                        <a:pt x="308" y="408"/>
                        <a:pt x="236" y="390"/>
                        <a:pt x="153" y="314"/>
                      </a:cubicBezTo>
                      <a:cubicBezTo>
                        <a:pt x="153" y="314"/>
                        <a:pt x="155" y="376"/>
                        <a:pt x="124" y="353"/>
                      </a:cubicBezTo>
                      <a:cubicBezTo>
                        <a:pt x="93" y="331"/>
                        <a:pt x="100" y="297"/>
                        <a:pt x="88" y="287"/>
                      </a:cubicBezTo>
                      <a:cubicBezTo>
                        <a:pt x="75" y="276"/>
                        <a:pt x="23" y="212"/>
                        <a:pt x="65" y="2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8" name="Freeform 538"/>
                <p:cNvSpPr/>
                <p:nvPr/>
              </p:nvSpPr>
              <p:spPr bwMode="auto">
                <a:xfrm>
                  <a:off x="3870" y="2855"/>
                  <a:ext cx="64" cy="36"/>
                </a:xfrm>
                <a:custGeom>
                  <a:avLst/>
                  <a:gdLst>
                    <a:gd name="T0" fmla="*/ 58 w 58"/>
                    <a:gd name="T1" fmla="*/ 0 h 33"/>
                    <a:gd name="T2" fmla="*/ 10 w 58"/>
                    <a:gd name="T3" fmla="*/ 30 h 33"/>
                    <a:gd name="T4" fmla="*/ 58 w 58"/>
                    <a:gd name="T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8" h="33">
                      <a:moveTo>
                        <a:pt x="58" y="0"/>
                      </a:moveTo>
                      <a:cubicBezTo>
                        <a:pt x="58" y="0"/>
                        <a:pt x="0" y="26"/>
                        <a:pt x="10" y="30"/>
                      </a:cubicBezTo>
                      <a:cubicBezTo>
                        <a:pt x="20" y="33"/>
                        <a:pt x="52" y="15"/>
                        <a:pt x="58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9" name="Freeform 539"/>
                <p:cNvSpPr/>
                <p:nvPr/>
              </p:nvSpPr>
              <p:spPr bwMode="auto">
                <a:xfrm>
                  <a:off x="3887" y="2804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0" name="Freeform 540"/>
                <p:cNvSpPr/>
                <p:nvPr/>
              </p:nvSpPr>
              <p:spPr bwMode="auto">
                <a:xfrm>
                  <a:off x="3847" y="2842"/>
                  <a:ext cx="26" cy="23"/>
                </a:xfrm>
                <a:custGeom>
                  <a:avLst/>
                  <a:gdLst>
                    <a:gd name="T0" fmla="*/ 22 w 24"/>
                    <a:gd name="T1" fmla="*/ 15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5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1" name="Freeform 541"/>
                <p:cNvSpPr/>
                <p:nvPr/>
              </p:nvSpPr>
              <p:spPr bwMode="auto">
                <a:xfrm>
                  <a:off x="3849" y="2812"/>
                  <a:ext cx="26" cy="23"/>
                </a:xfrm>
                <a:custGeom>
                  <a:avLst/>
                  <a:gdLst>
                    <a:gd name="T0" fmla="*/ 22 w 23"/>
                    <a:gd name="T1" fmla="*/ 14 h 21"/>
                    <a:gd name="T2" fmla="*/ 9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2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0" y="4"/>
                        <a:pt x="23" y="9"/>
                        <a:pt x="22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2" name="Freeform 542"/>
                <p:cNvSpPr/>
                <p:nvPr/>
              </p:nvSpPr>
              <p:spPr bwMode="auto">
                <a:xfrm>
                  <a:off x="3892" y="2861"/>
                  <a:ext cx="25" cy="24"/>
                </a:xfrm>
                <a:custGeom>
                  <a:avLst/>
                  <a:gdLst>
                    <a:gd name="T0" fmla="*/ 22 w 23"/>
                    <a:gd name="T1" fmla="*/ 15 h 21"/>
                    <a:gd name="T2" fmla="*/ 9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2 w 23"/>
                    <a:gd name="T9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2" y="15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0" y="4"/>
                        <a:pt x="23" y="10"/>
                        <a:pt x="22" y="15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3" name="Freeform 543"/>
                <p:cNvSpPr/>
                <p:nvPr/>
              </p:nvSpPr>
              <p:spPr bwMode="auto">
                <a:xfrm>
                  <a:off x="3900" y="2908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20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4" name="Freeform 544"/>
                <p:cNvSpPr/>
                <p:nvPr/>
              </p:nvSpPr>
              <p:spPr bwMode="auto">
                <a:xfrm>
                  <a:off x="3857" y="2901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5" name="Freeform 545"/>
                <p:cNvSpPr/>
                <p:nvPr/>
              </p:nvSpPr>
              <p:spPr bwMode="auto">
                <a:xfrm>
                  <a:off x="3932" y="2889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6" name="Freeform 546"/>
                <p:cNvSpPr/>
                <p:nvPr/>
              </p:nvSpPr>
              <p:spPr bwMode="auto">
                <a:xfrm>
                  <a:off x="3945" y="2854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7" name="Freeform 547"/>
                <p:cNvSpPr/>
                <p:nvPr/>
              </p:nvSpPr>
              <p:spPr bwMode="auto">
                <a:xfrm>
                  <a:off x="3924" y="2809"/>
                  <a:ext cx="25" cy="24"/>
                </a:xfrm>
                <a:custGeom>
                  <a:avLst/>
                  <a:gdLst>
                    <a:gd name="T0" fmla="*/ 22 w 23"/>
                    <a:gd name="T1" fmla="*/ 15 h 22"/>
                    <a:gd name="T2" fmla="*/ 9 w 23"/>
                    <a:gd name="T3" fmla="*/ 20 h 22"/>
                    <a:gd name="T4" fmla="*/ 2 w 23"/>
                    <a:gd name="T5" fmla="*/ 7 h 22"/>
                    <a:gd name="T6" fmla="*/ 15 w 23"/>
                    <a:gd name="T7" fmla="*/ 2 h 22"/>
                    <a:gd name="T8" fmla="*/ 22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2" y="15"/>
                      </a:moveTo>
                      <a:cubicBezTo>
                        <a:pt x="20" y="19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10" y="0"/>
                        <a:pt x="15" y="2"/>
                      </a:cubicBezTo>
                      <a:cubicBezTo>
                        <a:pt x="20" y="4"/>
                        <a:pt x="23" y="10"/>
                        <a:pt x="22" y="15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8" name="Freeform 548"/>
                <p:cNvSpPr/>
                <p:nvPr/>
              </p:nvSpPr>
              <p:spPr bwMode="auto">
                <a:xfrm>
                  <a:off x="3821" y="2866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9" name="Freeform 549"/>
                <p:cNvSpPr/>
                <p:nvPr/>
              </p:nvSpPr>
              <p:spPr bwMode="auto">
                <a:xfrm>
                  <a:off x="3785" y="2871"/>
                  <a:ext cx="94" cy="147"/>
                </a:xfrm>
                <a:custGeom>
                  <a:avLst/>
                  <a:gdLst>
                    <a:gd name="T0" fmla="*/ 5 w 86"/>
                    <a:gd name="T1" fmla="*/ 0 h 134"/>
                    <a:gd name="T2" fmla="*/ 0 w 86"/>
                    <a:gd name="T3" fmla="*/ 4 h 134"/>
                    <a:gd name="T4" fmla="*/ 22 w 86"/>
                    <a:gd name="T5" fmla="*/ 49 h 134"/>
                    <a:gd name="T6" fmla="*/ 44 w 86"/>
                    <a:gd name="T7" fmla="*/ 74 h 134"/>
                    <a:gd name="T8" fmla="*/ 75 w 86"/>
                    <a:gd name="T9" fmla="*/ 134 h 134"/>
                    <a:gd name="T10" fmla="*/ 78 w 86"/>
                    <a:gd name="T11" fmla="*/ 131 h 134"/>
                    <a:gd name="T12" fmla="*/ 74 w 86"/>
                    <a:gd name="T13" fmla="*/ 68 h 134"/>
                    <a:gd name="T14" fmla="*/ 5 w 86"/>
                    <a:gd name="T15" fmla="*/ 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34">
                      <a:moveTo>
                        <a:pt x="5" y="0"/>
                      </a:moveTo>
                      <a:cubicBezTo>
                        <a:pt x="3" y="0"/>
                        <a:pt x="1" y="1"/>
                        <a:pt x="0" y="4"/>
                      </a:cubicBezTo>
                      <a:cubicBezTo>
                        <a:pt x="0" y="4"/>
                        <a:pt x="11" y="42"/>
                        <a:pt x="22" y="49"/>
                      </a:cubicBezTo>
                      <a:cubicBezTo>
                        <a:pt x="34" y="56"/>
                        <a:pt x="35" y="53"/>
                        <a:pt x="44" y="74"/>
                      </a:cubicBezTo>
                      <a:cubicBezTo>
                        <a:pt x="52" y="92"/>
                        <a:pt x="67" y="134"/>
                        <a:pt x="75" y="134"/>
                      </a:cubicBezTo>
                      <a:cubicBezTo>
                        <a:pt x="76" y="134"/>
                        <a:pt x="77" y="133"/>
                        <a:pt x="78" y="131"/>
                      </a:cubicBezTo>
                      <a:cubicBezTo>
                        <a:pt x="86" y="117"/>
                        <a:pt x="83" y="80"/>
                        <a:pt x="74" y="68"/>
                      </a:cubicBezTo>
                      <a:cubicBezTo>
                        <a:pt x="66" y="58"/>
                        <a:pt x="22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0" name="Freeform 550"/>
                <p:cNvSpPr>
                  <a:spLocks noEditPoints="1"/>
                </p:cNvSpPr>
                <p:nvPr/>
              </p:nvSpPr>
              <p:spPr bwMode="auto">
                <a:xfrm>
                  <a:off x="3806" y="2785"/>
                  <a:ext cx="187" cy="216"/>
                </a:xfrm>
                <a:custGeom>
                  <a:avLst/>
                  <a:gdLst>
                    <a:gd name="T0" fmla="*/ 99 w 171"/>
                    <a:gd name="T1" fmla="*/ 6 h 197"/>
                    <a:gd name="T2" fmla="*/ 87 w 171"/>
                    <a:gd name="T3" fmla="*/ 19 h 197"/>
                    <a:gd name="T4" fmla="*/ 88 w 171"/>
                    <a:gd name="T5" fmla="*/ 20 h 197"/>
                    <a:gd name="T6" fmla="*/ 90 w 171"/>
                    <a:gd name="T7" fmla="*/ 21 h 197"/>
                    <a:gd name="T8" fmla="*/ 99 w 171"/>
                    <a:gd name="T9" fmla="*/ 7 h 197"/>
                    <a:gd name="T10" fmla="*/ 99 w 171"/>
                    <a:gd name="T11" fmla="*/ 6 h 197"/>
                    <a:gd name="T12" fmla="*/ 59 w 171"/>
                    <a:gd name="T13" fmla="*/ 126 h 197"/>
                    <a:gd name="T14" fmla="*/ 55 w 171"/>
                    <a:gd name="T15" fmla="*/ 125 h 197"/>
                    <a:gd name="T16" fmla="*/ 48 w 171"/>
                    <a:gd name="T17" fmla="*/ 113 h 197"/>
                    <a:gd name="T18" fmla="*/ 57 w 171"/>
                    <a:gd name="T19" fmla="*/ 107 h 197"/>
                    <a:gd name="T20" fmla="*/ 61 w 171"/>
                    <a:gd name="T21" fmla="*/ 108 h 197"/>
                    <a:gd name="T22" fmla="*/ 68 w 171"/>
                    <a:gd name="T23" fmla="*/ 120 h 197"/>
                    <a:gd name="T24" fmla="*/ 59 w 171"/>
                    <a:gd name="T25" fmla="*/ 126 h 197"/>
                    <a:gd name="T26" fmla="*/ 20 w 171"/>
                    <a:gd name="T27" fmla="*/ 0 h 197"/>
                    <a:gd name="T28" fmla="*/ 28 w 171"/>
                    <a:gd name="T29" fmla="*/ 76 h 197"/>
                    <a:gd name="T30" fmla="*/ 5 w 171"/>
                    <a:gd name="T31" fmla="*/ 42 h 197"/>
                    <a:gd name="T32" fmla="*/ 3 w 171"/>
                    <a:gd name="T33" fmla="*/ 41 h 197"/>
                    <a:gd name="T34" fmla="*/ 8 w 171"/>
                    <a:gd name="T35" fmla="*/ 63 h 197"/>
                    <a:gd name="T36" fmla="*/ 17 w 171"/>
                    <a:gd name="T37" fmla="*/ 78 h 197"/>
                    <a:gd name="T38" fmla="*/ 24 w 171"/>
                    <a:gd name="T39" fmla="*/ 75 h 197"/>
                    <a:gd name="T40" fmla="*/ 28 w 171"/>
                    <a:gd name="T41" fmla="*/ 76 h 197"/>
                    <a:gd name="T42" fmla="*/ 35 w 171"/>
                    <a:gd name="T43" fmla="*/ 88 h 197"/>
                    <a:gd name="T44" fmla="*/ 27 w 171"/>
                    <a:gd name="T45" fmla="*/ 94 h 197"/>
                    <a:gd name="T46" fmla="*/ 33 w 171"/>
                    <a:gd name="T47" fmla="*/ 102 h 197"/>
                    <a:gd name="T48" fmla="*/ 129 w 171"/>
                    <a:gd name="T49" fmla="*/ 197 h 197"/>
                    <a:gd name="T50" fmla="*/ 129 w 171"/>
                    <a:gd name="T51" fmla="*/ 197 h 197"/>
                    <a:gd name="T52" fmla="*/ 101 w 171"/>
                    <a:gd name="T53" fmla="*/ 168 h 197"/>
                    <a:gd name="T54" fmla="*/ 70 w 171"/>
                    <a:gd name="T55" fmla="*/ 138 h 197"/>
                    <a:gd name="T56" fmla="*/ 72 w 171"/>
                    <a:gd name="T57" fmla="*/ 139 h 197"/>
                    <a:gd name="T58" fmla="*/ 161 w 171"/>
                    <a:gd name="T59" fmla="*/ 184 h 197"/>
                    <a:gd name="T60" fmla="*/ 162 w 171"/>
                    <a:gd name="T61" fmla="*/ 184 h 197"/>
                    <a:gd name="T62" fmla="*/ 89 w 171"/>
                    <a:gd name="T63" fmla="*/ 138 h 197"/>
                    <a:gd name="T64" fmla="*/ 150 w 171"/>
                    <a:gd name="T65" fmla="*/ 118 h 197"/>
                    <a:gd name="T66" fmla="*/ 151 w 171"/>
                    <a:gd name="T67" fmla="*/ 118 h 197"/>
                    <a:gd name="T68" fmla="*/ 136 w 171"/>
                    <a:gd name="T69" fmla="*/ 119 h 197"/>
                    <a:gd name="T70" fmla="*/ 107 w 171"/>
                    <a:gd name="T71" fmla="*/ 120 h 197"/>
                    <a:gd name="T72" fmla="*/ 107 w 171"/>
                    <a:gd name="T73" fmla="*/ 126 h 197"/>
                    <a:gd name="T74" fmla="*/ 99 w 171"/>
                    <a:gd name="T75" fmla="*/ 132 h 197"/>
                    <a:gd name="T76" fmla="*/ 94 w 171"/>
                    <a:gd name="T77" fmla="*/ 131 h 197"/>
                    <a:gd name="T78" fmla="*/ 88 w 171"/>
                    <a:gd name="T79" fmla="*/ 119 h 197"/>
                    <a:gd name="T80" fmla="*/ 78 w 171"/>
                    <a:gd name="T81" fmla="*/ 116 h 197"/>
                    <a:gd name="T82" fmla="*/ 116 w 171"/>
                    <a:gd name="T83" fmla="*/ 100 h 197"/>
                    <a:gd name="T84" fmla="*/ 51 w 171"/>
                    <a:gd name="T85" fmla="*/ 98 h 197"/>
                    <a:gd name="T86" fmla="*/ 80 w 171"/>
                    <a:gd name="T87" fmla="*/ 36 h 197"/>
                    <a:gd name="T88" fmla="*/ 76 w 171"/>
                    <a:gd name="T89" fmla="*/ 32 h 197"/>
                    <a:gd name="T90" fmla="*/ 55 w 171"/>
                    <a:gd name="T91" fmla="*/ 55 h 197"/>
                    <a:gd name="T92" fmla="*/ 60 w 171"/>
                    <a:gd name="T93" fmla="*/ 67 h 197"/>
                    <a:gd name="T94" fmla="*/ 51 w 171"/>
                    <a:gd name="T95" fmla="*/ 72 h 197"/>
                    <a:gd name="T96" fmla="*/ 47 w 171"/>
                    <a:gd name="T97" fmla="*/ 71 h 197"/>
                    <a:gd name="T98" fmla="*/ 40 w 171"/>
                    <a:gd name="T99" fmla="*/ 59 h 197"/>
                    <a:gd name="T100" fmla="*/ 44 w 171"/>
                    <a:gd name="T101" fmla="*/ 55 h 197"/>
                    <a:gd name="T102" fmla="*/ 20 w 171"/>
                    <a:gd name="T103" fmla="*/ 0 h 197"/>
                    <a:gd name="T104" fmla="*/ 20 w 171"/>
                    <a:gd name="T105" fmla="*/ 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71" h="197">
                      <a:moveTo>
                        <a:pt x="99" y="6"/>
                      </a:moveTo>
                      <a:cubicBezTo>
                        <a:pt x="99" y="6"/>
                        <a:pt x="94" y="12"/>
                        <a:pt x="87" y="19"/>
                      </a:cubicBezTo>
                      <a:cubicBezTo>
                        <a:pt x="87" y="20"/>
                        <a:pt x="88" y="20"/>
                        <a:pt x="88" y="20"/>
                      </a:cubicBezTo>
                      <a:cubicBezTo>
                        <a:pt x="89" y="20"/>
                        <a:pt x="90" y="20"/>
                        <a:pt x="90" y="21"/>
                      </a:cubicBezTo>
                      <a:cubicBezTo>
                        <a:pt x="94" y="13"/>
                        <a:pt x="98" y="8"/>
                        <a:pt x="99" y="7"/>
                      </a:cubicBezTo>
                      <a:cubicBezTo>
                        <a:pt x="99" y="7"/>
                        <a:pt x="99" y="6"/>
                        <a:pt x="99" y="6"/>
                      </a:cubicBezTo>
                      <a:moveTo>
                        <a:pt x="59" y="126"/>
                      </a:moveTo>
                      <a:cubicBezTo>
                        <a:pt x="58" y="126"/>
                        <a:pt x="56" y="125"/>
                        <a:pt x="55" y="125"/>
                      </a:cubicBezTo>
                      <a:cubicBezTo>
                        <a:pt x="50" y="123"/>
                        <a:pt x="47" y="117"/>
                        <a:pt x="48" y="113"/>
                      </a:cubicBezTo>
                      <a:cubicBezTo>
                        <a:pt x="50" y="109"/>
                        <a:pt x="53" y="107"/>
                        <a:pt x="57" y="107"/>
                      </a:cubicBezTo>
                      <a:cubicBezTo>
                        <a:pt x="59" y="107"/>
                        <a:pt x="60" y="107"/>
                        <a:pt x="61" y="108"/>
                      </a:cubicBezTo>
                      <a:cubicBezTo>
                        <a:pt x="67" y="110"/>
                        <a:pt x="70" y="115"/>
                        <a:pt x="68" y="120"/>
                      </a:cubicBezTo>
                      <a:cubicBezTo>
                        <a:pt x="67" y="123"/>
                        <a:pt x="63" y="126"/>
                        <a:pt x="59" y="126"/>
                      </a:cubicBezTo>
                      <a:moveTo>
                        <a:pt x="20" y="0"/>
                      </a:moveTo>
                      <a:cubicBezTo>
                        <a:pt x="16" y="0"/>
                        <a:pt x="28" y="76"/>
                        <a:pt x="28" y="76"/>
                      </a:cubicBezTo>
                      <a:cubicBezTo>
                        <a:pt x="28" y="76"/>
                        <a:pt x="11" y="47"/>
                        <a:pt x="5" y="42"/>
                      </a:cubicBezTo>
                      <a:cubicBezTo>
                        <a:pt x="4" y="41"/>
                        <a:pt x="4" y="41"/>
                        <a:pt x="3" y="41"/>
                      </a:cubicBezTo>
                      <a:cubicBezTo>
                        <a:pt x="0" y="41"/>
                        <a:pt x="8" y="63"/>
                        <a:pt x="8" y="63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9" y="76"/>
                        <a:pt x="22" y="75"/>
                        <a:pt x="24" y="75"/>
                      </a:cubicBezTo>
                      <a:cubicBezTo>
                        <a:pt x="26" y="75"/>
                        <a:pt x="27" y="75"/>
                        <a:pt x="28" y="76"/>
                      </a:cubicBezTo>
                      <a:cubicBezTo>
                        <a:pt x="34" y="78"/>
                        <a:pt x="37" y="83"/>
                        <a:pt x="35" y="88"/>
                      </a:cubicBezTo>
                      <a:cubicBezTo>
                        <a:pt x="34" y="91"/>
                        <a:pt x="31" y="93"/>
                        <a:pt x="27" y="94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3" y="117"/>
                        <a:pt x="119" y="193"/>
                        <a:pt x="129" y="197"/>
                      </a:cubicBezTo>
                      <a:cubicBezTo>
                        <a:pt x="129" y="197"/>
                        <a:pt x="129" y="197"/>
                        <a:pt x="129" y="197"/>
                      </a:cubicBezTo>
                      <a:cubicBezTo>
                        <a:pt x="132" y="197"/>
                        <a:pt x="116" y="182"/>
                        <a:pt x="101" y="168"/>
                      </a:cubicBezTo>
                      <a:cubicBezTo>
                        <a:pt x="85" y="153"/>
                        <a:pt x="69" y="138"/>
                        <a:pt x="70" y="138"/>
                      </a:cubicBezTo>
                      <a:cubicBezTo>
                        <a:pt x="70" y="138"/>
                        <a:pt x="71" y="139"/>
                        <a:pt x="72" y="139"/>
                      </a:cubicBezTo>
                      <a:cubicBezTo>
                        <a:pt x="87" y="151"/>
                        <a:pt x="148" y="182"/>
                        <a:pt x="161" y="184"/>
                      </a:cubicBezTo>
                      <a:cubicBezTo>
                        <a:pt x="162" y="184"/>
                        <a:pt x="162" y="184"/>
                        <a:pt x="162" y="184"/>
                      </a:cubicBezTo>
                      <a:cubicBezTo>
                        <a:pt x="171" y="184"/>
                        <a:pt x="89" y="138"/>
                        <a:pt x="89" y="138"/>
                      </a:cubicBezTo>
                      <a:cubicBezTo>
                        <a:pt x="89" y="138"/>
                        <a:pt x="138" y="119"/>
                        <a:pt x="150" y="118"/>
                      </a:cubicBezTo>
                      <a:cubicBezTo>
                        <a:pt x="151" y="118"/>
                        <a:pt x="151" y="118"/>
                        <a:pt x="151" y="118"/>
                      </a:cubicBezTo>
                      <a:cubicBezTo>
                        <a:pt x="150" y="118"/>
                        <a:pt x="144" y="118"/>
                        <a:pt x="136" y="119"/>
                      </a:cubicBezTo>
                      <a:cubicBezTo>
                        <a:pt x="128" y="119"/>
                        <a:pt x="117" y="120"/>
                        <a:pt x="107" y="120"/>
                      </a:cubicBezTo>
                      <a:cubicBezTo>
                        <a:pt x="108" y="122"/>
                        <a:pt x="108" y="124"/>
                        <a:pt x="107" y="126"/>
                      </a:cubicBezTo>
                      <a:cubicBezTo>
                        <a:pt x="106" y="130"/>
                        <a:pt x="103" y="132"/>
                        <a:pt x="99" y="132"/>
                      </a:cubicBezTo>
                      <a:cubicBezTo>
                        <a:pt x="97" y="132"/>
                        <a:pt x="96" y="132"/>
                        <a:pt x="94" y="131"/>
                      </a:cubicBezTo>
                      <a:cubicBezTo>
                        <a:pt x="89" y="129"/>
                        <a:pt x="86" y="124"/>
                        <a:pt x="88" y="119"/>
                      </a:cubicBezTo>
                      <a:cubicBezTo>
                        <a:pt x="83" y="118"/>
                        <a:pt x="79" y="118"/>
                        <a:pt x="78" y="116"/>
                      </a:cubicBezTo>
                      <a:cubicBezTo>
                        <a:pt x="70" y="111"/>
                        <a:pt x="95" y="104"/>
                        <a:pt x="116" y="100"/>
                      </a:cubicBezTo>
                      <a:cubicBezTo>
                        <a:pt x="91" y="100"/>
                        <a:pt x="56" y="98"/>
                        <a:pt x="51" y="98"/>
                      </a:cubicBezTo>
                      <a:cubicBezTo>
                        <a:pt x="46" y="98"/>
                        <a:pt x="65" y="63"/>
                        <a:pt x="80" y="36"/>
                      </a:cubicBezTo>
                      <a:cubicBezTo>
                        <a:pt x="78" y="35"/>
                        <a:pt x="77" y="34"/>
                        <a:pt x="76" y="32"/>
                      </a:cubicBezTo>
                      <a:cubicBezTo>
                        <a:pt x="68" y="40"/>
                        <a:pt x="60" y="49"/>
                        <a:pt x="55" y="55"/>
                      </a:cubicBezTo>
                      <a:cubicBezTo>
                        <a:pt x="59" y="58"/>
                        <a:pt x="61" y="62"/>
                        <a:pt x="60" y="67"/>
                      </a:cubicBezTo>
                      <a:cubicBezTo>
                        <a:pt x="59" y="70"/>
                        <a:pt x="55" y="72"/>
                        <a:pt x="51" y="72"/>
                      </a:cubicBezTo>
                      <a:cubicBezTo>
                        <a:pt x="50" y="72"/>
                        <a:pt x="48" y="72"/>
                        <a:pt x="47" y="71"/>
                      </a:cubicBezTo>
                      <a:cubicBezTo>
                        <a:pt x="41" y="69"/>
                        <a:pt x="38" y="64"/>
                        <a:pt x="40" y="59"/>
                      </a:cubicBezTo>
                      <a:cubicBezTo>
                        <a:pt x="41" y="57"/>
                        <a:pt x="42" y="56"/>
                        <a:pt x="44" y="55"/>
                      </a:cubicBezTo>
                      <a:cubicBezTo>
                        <a:pt x="37" y="39"/>
                        <a:pt x="24" y="6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1" name="Freeform 551"/>
                <p:cNvSpPr/>
                <p:nvPr/>
              </p:nvSpPr>
              <p:spPr bwMode="auto">
                <a:xfrm>
                  <a:off x="3889" y="2806"/>
                  <a:ext cx="15" cy="18"/>
                </a:xfrm>
                <a:custGeom>
                  <a:avLst/>
                  <a:gdLst>
                    <a:gd name="T0" fmla="*/ 11 w 14"/>
                    <a:gd name="T1" fmla="*/ 0 h 17"/>
                    <a:gd name="T2" fmla="*/ 0 w 14"/>
                    <a:gd name="T3" fmla="*/ 13 h 17"/>
                    <a:gd name="T4" fmla="*/ 4 w 14"/>
                    <a:gd name="T5" fmla="*/ 17 h 17"/>
                    <a:gd name="T6" fmla="*/ 14 w 14"/>
                    <a:gd name="T7" fmla="*/ 2 h 17"/>
                    <a:gd name="T8" fmla="*/ 12 w 14"/>
                    <a:gd name="T9" fmla="*/ 1 h 17"/>
                    <a:gd name="T10" fmla="*/ 11 w 14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7">
                      <a:moveTo>
                        <a:pt x="11" y="0"/>
                      </a:moveTo>
                      <a:cubicBezTo>
                        <a:pt x="8" y="4"/>
                        <a:pt x="4" y="8"/>
                        <a:pt x="0" y="13"/>
                      </a:cubicBezTo>
                      <a:cubicBezTo>
                        <a:pt x="1" y="15"/>
                        <a:pt x="2" y="16"/>
                        <a:pt x="4" y="17"/>
                      </a:cubicBezTo>
                      <a:cubicBezTo>
                        <a:pt x="8" y="12"/>
                        <a:pt x="11" y="6"/>
                        <a:pt x="14" y="2"/>
                      </a:cubicBezTo>
                      <a:cubicBezTo>
                        <a:pt x="14" y="1"/>
                        <a:pt x="13" y="1"/>
                        <a:pt x="12" y="1"/>
                      </a:cubicBezTo>
                      <a:cubicBezTo>
                        <a:pt x="12" y="1"/>
                        <a:pt x="11" y="1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2" name="Freeform 552"/>
                <p:cNvSpPr/>
                <p:nvPr/>
              </p:nvSpPr>
              <p:spPr bwMode="auto">
                <a:xfrm>
                  <a:off x="3847" y="2845"/>
                  <a:ext cx="25" cy="19"/>
                </a:xfrm>
                <a:custGeom>
                  <a:avLst/>
                  <a:gdLst>
                    <a:gd name="T0" fmla="*/ 6 w 23"/>
                    <a:gd name="T1" fmla="*/ 0 h 17"/>
                    <a:gd name="T2" fmla="*/ 2 w 23"/>
                    <a:gd name="T3" fmla="*/ 4 h 17"/>
                    <a:gd name="T4" fmla="*/ 9 w 23"/>
                    <a:gd name="T5" fmla="*/ 16 h 17"/>
                    <a:gd name="T6" fmla="*/ 13 w 23"/>
                    <a:gd name="T7" fmla="*/ 17 h 17"/>
                    <a:gd name="T8" fmla="*/ 22 w 23"/>
                    <a:gd name="T9" fmla="*/ 12 h 17"/>
                    <a:gd name="T10" fmla="*/ 17 w 23"/>
                    <a:gd name="T11" fmla="*/ 0 h 17"/>
                    <a:gd name="T12" fmla="*/ 12 w 23"/>
                    <a:gd name="T13" fmla="*/ 8 h 17"/>
                    <a:gd name="T14" fmla="*/ 12 w 23"/>
                    <a:gd name="T15" fmla="*/ 8 h 17"/>
                    <a:gd name="T16" fmla="*/ 6 w 23"/>
                    <a:gd name="T1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7">
                      <a:moveTo>
                        <a:pt x="6" y="0"/>
                      </a:moveTo>
                      <a:cubicBezTo>
                        <a:pt x="4" y="1"/>
                        <a:pt x="3" y="2"/>
                        <a:pt x="2" y="4"/>
                      </a:cubicBezTo>
                      <a:cubicBezTo>
                        <a:pt x="0" y="9"/>
                        <a:pt x="3" y="14"/>
                        <a:pt x="9" y="16"/>
                      </a:cubicBezTo>
                      <a:cubicBezTo>
                        <a:pt x="10" y="17"/>
                        <a:pt x="12" y="17"/>
                        <a:pt x="13" y="17"/>
                      </a:cubicBezTo>
                      <a:cubicBezTo>
                        <a:pt x="17" y="17"/>
                        <a:pt x="21" y="15"/>
                        <a:pt x="22" y="12"/>
                      </a:cubicBezTo>
                      <a:cubicBezTo>
                        <a:pt x="23" y="7"/>
                        <a:pt x="21" y="3"/>
                        <a:pt x="17" y="0"/>
                      </a:cubicBezTo>
                      <a:cubicBezTo>
                        <a:pt x="14" y="4"/>
                        <a:pt x="12" y="7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1" y="8"/>
                        <a:pt x="9" y="5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553"/>
                <p:cNvSpPr/>
                <p:nvPr/>
              </p:nvSpPr>
              <p:spPr bwMode="auto">
                <a:xfrm>
                  <a:off x="3900" y="2915"/>
                  <a:ext cx="24" cy="14"/>
                </a:xfrm>
                <a:custGeom>
                  <a:avLst/>
                  <a:gdLst>
                    <a:gd name="T0" fmla="*/ 2 w 22"/>
                    <a:gd name="T1" fmla="*/ 0 h 13"/>
                    <a:gd name="T2" fmla="*/ 8 w 22"/>
                    <a:gd name="T3" fmla="*/ 12 h 13"/>
                    <a:gd name="T4" fmla="*/ 13 w 22"/>
                    <a:gd name="T5" fmla="*/ 13 h 13"/>
                    <a:gd name="T6" fmla="*/ 21 w 22"/>
                    <a:gd name="T7" fmla="*/ 7 h 13"/>
                    <a:gd name="T8" fmla="*/ 21 w 22"/>
                    <a:gd name="T9" fmla="*/ 1 h 13"/>
                    <a:gd name="T10" fmla="*/ 21 w 22"/>
                    <a:gd name="T11" fmla="*/ 1 h 13"/>
                    <a:gd name="T12" fmla="*/ 2 w 22"/>
                    <a:gd name="T1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3">
                      <a:moveTo>
                        <a:pt x="2" y="0"/>
                      </a:moveTo>
                      <a:cubicBezTo>
                        <a:pt x="0" y="5"/>
                        <a:pt x="3" y="10"/>
                        <a:pt x="8" y="12"/>
                      </a:cubicBezTo>
                      <a:cubicBezTo>
                        <a:pt x="10" y="13"/>
                        <a:pt x="11" y="13"/>
                        <a:pt x="13" y="13"/>
                      </a:cubicBezTo>
                      <a:cubicBezTo>
                        <a:pt x="17" y="13"/>
                        <a:pt x="20" y="11"/>
                        <a:pt x="21" y="7"/>
                      </a:cubicBezTo>
                      <a:cubicBezTo>
                        <a:pt x="22" y="5"/>
                        <a:pt x="22" y="3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14" y="1"/>
                        <a:pt x="7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4" name="Freeform 554"/>
                <p:cNvSpPr/>
                <p:nvPr/>
              </p:nvSpPr>
              <p:spPr bwMode="auto">
                <a:xfrm>
                  <a:off x="3857" y="2902"/>
                  <a:ext cx="25" cy="21"/>
                </a:xfrm>
                <a:custGeom>
                  <a:avLst/>
                  <a:gdLst>
                    <a:gd name="T0" fmla="*/ 10 w 23"/>
                    <a:gd name="T1" fmla="*/ 0 h 19"/>
                    <a:gd name="T2" fmla="*/ 1 w 23"/>
                    <a:gd name="T3" fmla="*/ 6 h 19"/>
                    <a:gd name="T4" fmla="*/ 8 w 23"/>
                    <a:gd name="T5" fmla="*/ 18 h 19"/>
                    <a:gd name="T6" fmla="*/ 12 w 23"/>
                    <a:gd name="T7" fmla="*/ 19 h 19"/>
                    <a:gd name="T8" fmla="*/ 21 w 23"/>
                    <a:gd name="T9" fmla="*/ 13 h 19"/>
                    <a:gd name="T10" fmla="*/ 14 w 23"/>
                    <a:gd name="T11" fmla="*/ 1 h 19"/>
                    <a:gd name="T12" fmla="*/ 10 w 23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9">
                      <a:moveTo>
                        <a:pt x="10" y="0"/>
                      </a:moveTo>
                      <a:cubicBezTo>
                        <a:pt x="6" y="0"/>
                        <a:pt x="3" y="2"/>
                        <a:pt x="1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9"/>
                        <a:pt x="12" y="19"/>
                      </a:cubicBezTo>
                      <a:cubicBezTo>
                        <a:pt x="16" y="19"/>
                        <a:pt x="20" y="16"/>
                        <a:pt x="21" y="13"/>
                      </a:cubicBezTo>
                      <a:cubicBezTo>
                        <a:pt x="23" y="8"/>
                        <a:pt x="20" y="3"/>
                        <a:pt x="14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5" name="Freeform 555"/>
                <p:cNvSpPr/>
                <p:nvPr/>
              </p:nvSpPr>
              <p:spPr bwMode="auto">
                <a:xfrm>
                  <a:off x="3824" y="2867"/>
                  <a:ext cx="22" cy="21"/>
                </a:xfrm>
                <a:custGeom>
                  <a:avLst/>
                  <a:gdLst>
                    <a:gd name="T0" fmla="*/ 7 w 20"/>
                    <a:gd name="T1" fmla="*/ 0 h 19"/>
                    <a:gd name="T2" fmla="*/ 0 w 20"/>
                    <a:gd name="T3" fmla="*/ 3 h 19"/>
                    <a:gd name="T4" fmla="*/ 10 w 20"/>
                    <a:gd name="T5" fmla="*/ 19 h 19"/>
                    <a:gd name="T6" fmla="*/ 18 w 20"/>
                    <a:gd name="T7" fmla="*/ 13 h 19"/>
                    <a:gd name="T8" fmla="*/ 11 w 20"/>
                    <a:gd name="T9" fmla="*/ 1 h 19"/>
                    <a:gd name="T10" fmla="*/ 7 w 20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19">
                      <a:moveTo>
                        <a:pt x="7" y="0"/>
                      </a:moveTo>
                      <a:cubicBezTo>
                        <a:pt x="5" y="0"/>
                        <a:pt x="2" y="1"/>
                        <a:pt x="0" y="3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4" y="18"/>
                        <a:pt x="17" y="16"/>
                        <a:pt x="18" y="13"/>
                      </a:cubicBezTo>
                      <a:cubicBezTo>
                        <a:pt x="20" y="8"/>
                        <a:pt x="17" y="3"/>
                        <a:pt x="11" y="1"/>
                      </a:cubicBezTo>
                      <a:cubicBezTo>
                        <a:pt x="10" y="0"/>
                        <a:pt x="9" y="0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556"/>
                <p:cNvSpPr>
                  <a:spLocks noEditPoints="1"/>
                </p:cNvSpPr>
                <p:nvPr/>
              </p:nvSpPr>
              <p:spPr bwMode="auto">
                <a:xfrm>
                  <a:off x="3933" y="2893"/>
                  <a:ext cx="26" cy="2"/>
                </a:xfrm>
                <a:custGeom>
                  <a:avLst/>
                  <a:gdLst>
                    <a:gd name="T0" fmla="*/ 1 w 24"/>
                    <a:gd name="T1" fmla="*/ 1 h 2"/>
                    <a:gd name="T2" fmla="*/ 0 w 24"/>
                    <a:gd name="T3" fmla="*/ 1 h 2"/>
                    <a:gd name="T4" fmla="*/ 1 w 24"/>
                    <a:gd name="T5" fmla="*/ 1 h 2"/>
                    <a:gd name="T6" fmla="*/ 1 w 24"/>
                    <a:gd name="T7" fmla="*/ 1 h 2"/>
                    <a:gd name="T8" fmla="*/ 17 w 24"/>
                    <a:gd name="T9" fmla="*/ 0 h 2"/>
                    <a:gd name="T10" fmla="*/ 19 w 24"/>
                    <a:gd name="T11" fmla="*/ 2 h 2"/>
                    <a:gd name="T12" fmla="*/ 21 w 24"/>
                    <a:gd name="T13" fmla="*/ 0 h 2"/>
                    <a:gd name="T14" fmla="*/ 17 w 24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moveTo>
                        <a:pt x="17" y="0"/>
                      </a:moveTo>
                      <a:cubicBezTo>
                        <a:pt x="18" y="1"/>
                        <a:pt x="18" y="1"/>
                        <a:pt x="19" y="2"/>
                      </a:cubicBezTo>
                      <a:cubicBezTo>
                        <a:pt x="23" y="1"/>
                        <a:pt x="24" y="1"/>
                        <a:pt x="21" y="0"/>
                      </a:cubicBezTo>
                      <a:cubicBezTo>
                        <a:pt x="20" y="0"/>
                        <a:pt x="1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7" name="Freeform 557"/>
                <p:cNvSpPr/>
                <p:nvPr/>
              </p:nvSpPr>
              <p:spPr bwMode="auto">
                <a:xfrm>
                  <a:off x="3934" y="2893"/>
                  <a:ext cx="19" cy="2"/>
                </a:xfrm>
                <a:custGeom>
                  <a:avLst/>
                  <a:gdLst>
                    <a:gd name="T0" fmla="*/ 14 w 18"/>
                    <a:gd name="T1" fmla="*/ 0 h 2"/>
                    <a:gd name="T2" fmla="*/ 0 w 18"/>
                    <a:gd name="T3" fmla="*/ 1 h 2"/>
                    <a:gd name="T4" fmla="*/ 0 w 18"/>
                    <a:gd name="T5" fmla="*/ 1 h 2"/>
                    <a:gd name="T6" fmla="*/ 13 w 18"/>
                    <a:gd name="T7" fmla="*/ 2 h 2"/>
                    <a:gd name="T8" fmla="*/ 18 w 18"/>
                    <a:gd name="T9" fmla="*/ 2 h 2"/>
                    <a:gd name="T10" fmla="*/ 16 w 18"/>
                    <a:gd name="T11" fmla="*/ 0 h 2"/>
                    <a:gd name="T12" fmla="*/ 14 w 18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">
                      <a:moveTo>
                        <a:pt x="14" y="0"/>
                      </a:moveTo>
                      <a:cubicBezTo>
                        <a:pt x="10" y="0"/>
                        <a:pt x="5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2"/>
                        <a:pt x="9" y="2"/>
                        <a:pt x="13" y="2"/>
                      </a:cubicBezTo>
                      <a:cubicBezTo>
                        <a:pt x="15" y="2"/>
                        <a:pt x="16" y="2"/>
                        <a:pt x="18" y="2"/>
                      </a:cubicBezTo>
                      <a:cubicBezTo>
                        <a:pt x="17" y="1"/>
                        <a:pt x="17" y="1"/>
                        <a:pt x="16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8" name="Freeform 558"/>
                <p:cNvSpPr/>
                <p:nvPr/>
              </p:nvSpPr>
              <p:spPr bwMode="auto">
                <a:xfrm>
                  <a:off x="3959" y="2999"/>
                  <a:ext cx="124" cy="52"/>
                </a:xfrm>
                <a:custGeom>
                  <a:avLst/>
                  <a:gdLst>
                    <a:gd name="T0" fmla="*/ 11 w 113"/>
                    <a:gd name="T1" fmla="*/ 0 h 48"/>
                    <a:gd name="T2" fmla="*/ 19 w 113"/>
                    <a:gd name="T3" fmla="*/ 25 h 48"/>
                    <a:gd name="T4" fmla="*/ 87 w 113"/>
                    <a:gd name="T5" fmla="*/ 48 h 48"/>
                    <a:gd name="T6" fmla="*/ 95 w 113"/>
                    <a:gd name="T7" fmla="*/ 47 h 48"/>
                    <a:gd name="T8" fmla="*/ 110 w 113"/>
                    <a:gd name="T9" fmla="*/ 14 h 48"/>
                    <a:gd name="T10" fmla="*/ 105 w 113"/>
                    <a:gd name="T11" fmla="*/ 9 h 48"/>
                    <a:gd name="T12" fmla="*/ 66 w 113"/>
                    <a:gd name="T13" fmla="*/ 25 h 48"/>
                    <a:gd name="T14" fmla="*/ 65 w 113"/>
                    <a:gd name="T15" fmla="*/ 25 h 48"/>
                    <a:gd name="T16" fmla="*/ 14 w 113"/>
                    <a:gd name="T17" fmla="*/ 0 h 48"/>
                    <a:gd name="T18" fmla="*/ 11 w 113"/>
                    <a:gd name="T19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3" h="48">
                      <a:moveTo>
                        <a:pt x="11" y="0"/>
                      </a:moveTo>
                      <a:cubicBezTo>
                        <a:pt x="0" y="0"/>
                        <a:pt x="8" y="13"/>
                        <a:pt x="19" y="25"/>
                      </a:cubicBezTo>
                      <a:cubicBezTo>
                        <a:pt x="30" y="36"/>
                        <a:pt x="65" y="48"/>
                        <a:pt x="87" y="48"/>
                      </a:cubicBezTo>
                      <a:cubicBezTo>
                        <a:pt x="90" y="48"/>
                        <a:pt x="92" y="48"/>
                        <a:pt x="95" y="47"/>
                      </a:cubicBezTo>
                      <a:cubicBezTo>
                        <a:pt x="113" y="43"/>
                        <a:pt x="110" y="14"/>
                        <a:pt x="110" y="14"/>
                      </a:cubicBezTo>
                      <a:cubicBezTo>
                        <a:pt x="109" y="10"/>
                        <a:pt x="108" y="9"/>
                        <a:pt x="105" y="9"/>
                      </a:cubicBezTo>
                      <a:cubicBezTo>
                        <a:pt x="97" y="9"/>
                        <a:pt x="80" y="24"/>
                        <a:pt x="66" y="25"/>
                      </a:cubicBezTo>
                      <a:cubicBezTo>
                        <a:pt x="66" y="25"/>
                        <a:pt x="65" y="25"/>
                        <a:pt x="65" y="25"/>
                      </a:cubicBezTo>
                      <a:cubicBezTo>
                        <a:pt x="48" y="25"/>
                        <a:pt x="29" y="3"/>
                        <a:pt x="14" y="0"/>
                      </a:cubicBezTo>
                      <a:cubicBezTo>
                        <a:pt x="13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559"/>
                <p:cNvSpPr/>
                <p:nvPr/>
              </p:nvSpPr>
              <p:spPr bwMode="auto">
                <a:xfrm>
                  <a:off x="3764" y="2673"/>
                  <a:ext cx="57" cy="153"/>
                </a:xfrm>
                <a:custGeom>
                  <a:avLst/>
                  <a:gdLst>
                    <a:gd name="T0" fmla="*/ 29 w 52"/>
                    <a:gd name="T1" fmla="*/ 0 h 140"/>
                    <a:gd name="T2" fmla="*/ 2 w 52"/>
                    <a:gd name="T3" fmla="*/ 14 h 140"/>
                    <a:gd name="T4" fmla="*/ 11 w 52"/>
                    <a:gd name="T5" fmla="*/ 87 h 140"/>
                    <a:gd name="T6" fmla="*/ 35 w 52"/>
                    <a:gd name="T7" fmla="*/ 140 h 140"/>
                    <a:gd name="T8" fmla="*/ 35 w 52"/>
                    <a:gd name="T9" fmla="*/ 135 h 140"/>
                    <a:gd name="T10" fmla="*/ 16 w 52"/>
                    <a:gd name="T11" fmla="*/ 44 h 140"/>
                    <a:gd name="T12" fmla="*/ 44 w 52"/>
                    <a:gd name="T13" fmla="*/ 13 h 140"/>
                    <a:gd name="T14" fmla="*/ 43 w 52"/>
                    <a:gd name="T15" fmla="*/ 1 h 140"/>
                    <a:gd name="T16" fmla="*/ 29 w 52"/>
                    <a:gd name="T17" fmla="*/ 0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2" h="140">
                      <a:moveTo>
                        <a:pt x="29" y="0"/>
                      </a:moveTo>
                      <a:cubicBezTo>
                        <a:pt x="17" y="0"/>
                        <a:pt x="3" y="3"/>
                        <a:pt x="2" y="14"/>
                      </a:cubicBezTo>
                      <a:cubicBezTo>
                        <a:pt x="0" y="33"/>
                        <a:pt x="2" y="59"/>
                        <a:pt x="11" y="87"/>
                      </a:cubicBezTo>
                      <a:cubicBezTo>
                        <a:pt x="18" y="110"/>
                        <a:pt x="32" y="140"/>
                        <a:pt x="35" y="140"/>
                      </a:cubicBezTo>
                      <a:cubicBezTo>
                        <a:pt x="36" y="140"/>
                        <a:pt x="36" y="139"/>
                        <a:pt x="35" y="135"/>
                      </a:cubicBezTo>
                      <a:cubicBezTo>
                        <a:pt x="30" y="117"/>
                        <a:pt x="10" y="59"/>
                        <a:pt x="16" y="44"/>
                      </a:cubicBezTo>
                      <a:cubicBezTo>
                        <a:pt x="21" y="30"/>
                        <a:pt x="36" y="18"/>
                        <a:pt x="44" y="13"/>
                      </a:cubicBezTo>
                      <a:cubicBezTo>
                        <a:pt x="52" y="7"/>
                        <a:pt x="44" y="5"/>
                        <a:pt x="43" y="1"/>
                      </a:cubicBezTo>
                      <a:cubicBezTo>
                        <a:pt x="43" y="1"/>
                        <a:pt x="36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560"/>
                <p:cNvSpPr/>
                <p:nvPr/>
              </p:nvSpPr>
              <p:spPr bwMode="auto">
                <a:xfrm>
                  <a:off x="3253" y="2195"/>
                  <a:ext cx="52" cy="155"/>
                </a:xfrm>
                <a:custGeom>
                  <a:avLst/>
                  <a:gdLst>
                    <a:gd name="T0" fmla="*/ 47 w 47"/>
                    <a:gd name="T1" fmla="*/ 57 h 142"/>
                    <a:gd name="T2" fmla="*/ 28 w 47"/>
                    <a:gd name="T3" fmla="*/ 8 h 142"/>
                    <a:gd name="T4" fmla="*/ 0 w 47"/>
                    <a:gd name="T5" fmla="*/ 43 h 142"/>
                    <a:gd name="T6" fmla="*/ 20 w 47"/>
                    <a:gd name="T7" fmla="*/ 120 h 142"/>
                    <a:gd name="T8" fmla="*/ 47 w 47"/>
                    <a:gd name="T9" fmla="*/ 57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142">
                      <a:moveTo>
                        <a:pt x="47" y="57"/>
                      </a:moveTo>
                      <a:cubicBezTo>
                        <a:pt x="47" y="57"/>
                        <a:pt x="44" y="0"/>
                        <a:pt x="28" y="8"/>
                      </a:cubicBezTo>
                      <a:cubicBezTo>
                        <a:pt x="11" y="16"/>
                        <a:pt x="0" y="43"/>
                        <a:pt x="0" y="43"/>
                      </a:cubicBezTo>
                      <a:cubicBezTo>
                        <a:pt x="0" y="43"/>
                        <a:pt x="13" y="142"/>
                        <a:pt x="20" y="120"/>
                      </a:cubicBezTo>
                      <a:cubicBezTo>
                        <a:pt x="28" y="99"/>
                        <a:pt x="47" y="57"/>
                        <a:pt x="47" y="57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1" name="Freeform 561"/>
                <p:cNvSpPr/>
                <p:nvPr/>
              </p:nvSpPr>
              <p:spPr bwMode="auto">
                <a:xfrm>
                  <a:off x="3113" y="2063"/>
                  <a:ext cx="550" cy="558"/>
                </a:xfrm>
                <a:custGeom>
                  <a:avLst/>
                  <a:gdLst>
                    <a:gd name="T0" fmla="*/ 80 w 502"/>
                    <a:gd name="T1" fmla="*/ 257 h 509"/>
                    <a:gd name="T2" fmla="*/ 46 w 502"/>
                    <a:gd name="T3" fmla="*/ 49 h 509"/>
                    <a:gd name="T4" fmla="*/ 129 w 502"/>
                    <a:gd name="T5" fmla="*/ 69 h 509"/>
                    <a:gd name="T6" fmla="*/ 148 w 502"/>
                    <a:gd name="T7" fmla="*/ 195 h 509"/>
                    <a:gd name="T8" fmla="*/ 260 w 502"/>
                    <a:gd name="T9" fmla="*/ 7 h 509"/>
                    <a:gd name="T10" fmla="*/ 353 w 502"/>
                    <a:gd name="T11" fmla="*/ 56 h 509"/>
                    <a:gd name="T12" fmla="*/ 345 w 502"/>
                    <a:gd name="T13" fmla="*/ 161 h 509"/>
                    <a:gd name="T14" fmla="*/ 277 w 502"/>
                    <a:gd name="T15" fmla="*/ 232 h 509"/>
                    <a:gd name="T16" fmla="*/ 430 w 502"/>
                    <a:gd name="T17" fmla="*/ 175 h 509"/>
                    <a:gd name="T18" fmla="*/ 483 w 502"/>
                    <a:gd name="T19" fmla="*/ 285 h 509"/>
                    <a:gd name="T20" fmla="*/ 285 w 502"/>
                    <a:gd name="T21" fmla="*/ 361 h 509"/>
                    <a:gd name="T22" fmla="*/ 401 w 502"/>
                    <a:gd name="T23" fmla="*/ 394 h 509"/>
                    <a:gd name="T24" fmla="*/ 415 w 502"/>
                    <a:gd name="T25" fmla="*/ 469 h 509"/>
                    <a:gd name="T26" fmla="*/ 190 w 502"/>
                    <a:gd name="T27" fmla="*/ 391 h 509"/>
                    <a:gd name="T28" fmla="*/ 154 w 502"/>
                    <a:gd name="T29" fmla="*/ 441 h 509"/>
                    <a:gd name="T30" fmla="*/ 108 w 502"/>
                    <a:gd name="T31" fmla="*/ 358 h 509"/>
                    <a:gd name="T32" fmla="*/ 80 w 502"/>
                    <a:gd name="T33" fmla="*/ 257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2" h="509">
                      <a:moveTo>
                        <a:pt x="80" y="257"/>
                      </a:moveTo>
                      <a:cubicBezTo>
                        <a:pt x="80" y="257"/>
                        <a:pt x="0" y="70"/>
                        <a:pt x="46" y="49"/>
                      </a:cubicBezTo>
                      <a:cubicBezTo>
                        <a:pt x="92" y="28"/>
                        <a:pt x="126" y="30"/>
                        <a:pt x="129" y="69"/>
                      </a:cubicBezTo>
                      <a:cubicBezTo>
                        <a:pt x="131" y="109"/>
                        <a:pt x="148" y="195"/>
                        <a:pt x="148" y="195"/>
                      </a:cubicBezTo>
                      <a:cubicBezTo>
                        <a:pt x="148" y="195"/>
                        <a:pt x="224" y="0"/>
                        <a:pt x="260" y="7"/>
                      </a:cubicBezTo>
                      <a:cubicBezTo>
                        <a:pt x="296" y="13"/>
                        <a:pt x="337" y="25"/>
                        <a:pt x="353" y="56"/>
                      </a:cubicBezTo>
                      <a:cubicBezTo>
                        <a:pt x="370" y="86"/>
                        <a:pt x="378" y="120"/>
                        <a:pt x="345" y="161"/>
                      </a:cubicBezTo>
                      <a:cubicBezTo>
                        <a:pt x="313" y="201"/>
                        <a:pt x="277" y="232"/>
                        <a:pt x="277" y="232"/>
                      </a:cubicBezTo>
                      <a:cubicBezTo>
                        <a:pt x="277" y="232"/>
                        <a:pt x="393" y="154"/>
                        <a:pt x="430" y="175"/>
                      </a:cubicBezTo>
                      <a:cubicBezTo>
                        <a:pt x="468" y="196"/>
                        <a:pt x="502" y="226"/>
                        <a:pt x="483" y="285"/>
                      </a:cubicBezTo>
                      <a:cubicBezTo>
                        <a:pt x="465" y="344"/>
                        <a:pt x="400" y="369"/>
                        <a:pt x="285" y="361"/>
                      </a:cubicBezTo>
                      <a:cubicBezTo>
                        <a:pt x="285" y="361"/>
                        <a:pt x="372" y="387"/>
                        <a:pt x="401" y="394"/>
                      </a:cubicBezTo>
                      <a:cubicBezTo>
                        <a:pt x="430" y="401"/>
                        <a:pt x="447" y="428"/>
                        <a:pt x="415" y="469"/>
                      </a:cubicBezTo>
                      <a:cubicBezTo>
                        <a:pt x="383" y="509"/>
                        <a:pt x="294" y="486"/>
                        <a:pt x="190" y="391"/>
                      </a:cubicBezTo>
                      <a:cubicBezTo>
                        <a:pt x="190" y="391"/>
                        <a:pt x="192" y="469"/>
                        <a:pt x="154" y="441"/>
                      </a:cubicBezTo>
                      <a:cubicBezTo>
                        <a:pt x="116" y="413"/>
                        <a:pt x="124" y="371"/>
                        <a:pt x="108" y="358"/>
                      </a:cubicBezTo>
                      <a:cubicBezTo>
                        <a:pt x="92" y="345"/>
                        <a:pt x="28" y="265"/>
                        <a:pt x="80" y="25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2" name="Freeform 562"/>
                <p:cNvSpPr/>
                <p:nvPr/>
              </p:nvSpPr>
              <p:spPr bwMode="auto">
                <a:xfrm>
                  <a:off x="3294" y="2344"/>
                  <a:ext cx="79" cy="46"/>
                </a:xfrm>
                <a:custGeom>
                  <a:avLst/>
                  <a:gdLst>
                    <a:gd name="T0" fmla="*/ 72 w 72"/>
                    <a:gd name="T1" fmla="*/ 0 h 42"/>
                    <a:gd name="T2" fmla="*/ 13 w 72"/>
                    <a:gd name="T3" fmla="*/ 37 h 42"/>
                    <a:gd name="T4" fmla="*/ 72 w 72"/>
                    <a:gd name="T5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2" h="42">
                      <a:moveTo>
                        <a:pt x="72" y="0"/>
                      </a:moveTo>
                      <a:cubicBezTo>
                        <a:pt x="72" y="0"/>
                        <a:pt x="0" y="32"/>
                        <a:pt x="13" y="37"/>
                      </a:cubicBezTo>
                      <a:cubicBezTo>
                        <a:pt x="25" y="42"/>
                        <a:pt x="65" y="18"/>
                        <a:pt x="72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3" name="Freeform 563"/>
                <p:cNvSpPr/>
                <p:nvPr/>
              </p:nvSpPr>
              <p:spPr bwMode="auto">
                <a:xfrm>
                  <a:off x="3314" y="2280"/>
                  <a:ext cx="31" cy="3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4" name="Freeform 564"/>
                <p:cNvSpPr/>
                <p:nvPr/>
              </p:nvSpPr>
              <p:spPr bwMode="auto">
                <a:xfrm>
                  <a:off x="3265" y="2327"/>
                  <a:ext cx="32" cy="3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5" name="Freeform 565"/>
                <p:cNvSpPr/>
                <p:nvPr/>
              </p:nvSpPr>
              <p:spPr bwMode="auto">
                <a:xfrm>
                  <a:off x="3268" y="2290"/>
                  <a:ext cx="31" cy="3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3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6" name="Freeform 566"/>
                <p:cNvSpPr/>
                <p:nvPr/>
              </p:nvSpPr>
              <p:spPr bwMode="auto">
                <a:xfrm>
                  <a:off x="3321" y="2353"/>
                  <a:ext cx="32" cy="28"/>
                </a:xfrm>
                <a:custGeom>
                  <a:avLst/>
                  <a:gdLst>
                    <a:gd name="T0" fmla="*/ 27 w 29"/>
                    <a:gd name="T1" fmla="*/ 17 h 26"/>
                    <a:gd name="T2" fmla="*/ 11 w 29"/>
                    <a:gd name="T3" fmla="*/ 24 h 26"/>
                    <a:gd name="T4" fmla="*/ 2 w 29"/>
                    <a:gd name="T5" fmla="*/ 8 h 26"/>
                    <a:gd name="T6" fmla="*/ 18 w 29"/>
                    <a:gd name="T7" fmla="*/ 2 h 26"/>
                    <a:gd name="T8" fmla="*/ 27 w 29"/>
                    <a:gd name="T9" fmla="*/ 1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6">
                      <a:moveTo>
                        <a:pt x="27" y="17"/>
                      </a:moveTo>
                      <a:cubicBezTo>
                        <a:pt x="25" y="23"/>
                        <a:pt x="17" y="26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8" y="2"/>
                      </a:cubicBezTo>
                      <a:cubicBezTo>
                        <a:pt x="25" y="5"/>
                        <a:pt x="29" y="12"/>
                        <a:pt x="27" y="17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7" name="Freeform 567"/>
                <p:cNvSpPr/>
                <p:nvPr/>
              </p:nvSpPr>
              <p:spPr bwMode="auto">
                <a:xfrm>
                  <a:off x="3331" y="2410"/>
                  <a:ext cx="31" cy="28"/>
                </a:xfrm>
                <a:custGeom>
                  <a:avLst/>
                  <a:gdLst>
                    <a:gd name="T0" fmla="*/ 26 w 28"/>
                    <a:gd name="T1" fmla="*/ 17 h 26"/>
                    <a:gd name="T2" fmla="*/ 10 w 28"/>
                    <a:gd name="T3" fmla="*/ 24 h 26"/>
                    <a:gd name="T4" fmla="*/ 2 w 28"/>
                    <a:gd name="T5" fmla="*/ 8 h 26"/>
                    <a:gd name="T6" fmla="*/ 18 w 28"/>
                    <a:gd name="T7" fmla="*/ 2 h 26"/>
                    <a:gd name="T8" fmla="*/ 26 w 28"/>
                    <a:gd name="T9" fmla="*/ 1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6">
                      <a:moveTo>
                        <a:pt x="26" y="17"/>
                      </a:moveTo>
                      <a:cubicBezTo>
                        <a:pt x="24" y="23"/>
                        <a:pt x="17" y="26"/>
                        <a:pt x="10" y="24"/>
                      </a:cubicBezTo>
                      <a:cubicBezTo>
                        <a:pt x="3" y="21"/>
                        <a:pt x="0" y="14"/>
                        <a:pt x="2" y="8"/>
                      </a:cubicBezTo>
                      <a:cubicBezTo>
                        <a:pt x="4" y="2"/>
                        <a:pt x="11" y="0"/>
                        <a:pt x="18" y="2"/>
                      </a:cubicBezTo>
                      <a:cubicBezTo>
                        <a:pt x="25" y="5"/>
                        <a:pt x="28" y="11"/>
                        <a:pt x="26" y="17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8" name="Freeform 568"/>
                <p:cNvSpPr/>
                <p:nvPr/>
              </p:nvSpPr>
              <p:spPr bwMode="auto">
                <a:xfrm>
                  <a:off x="3276" y="2401"/>
                  <a:ext cx="32" cy="28"/>
                </a:xfrm>
                <a:custGeom>
                  <a:avLst/>
                  <a:gdLst>
                    <a:gd name="T0" fmla="*/ 27 w 29"/>
                    <a:gd name="T1" fmla="*/ 17 h 26"/>
                    <a:gd name="T2" fmla="*/ 11 w 29"/>
                    <a:gd name="T3" fmla="*/ 24 h 26"/>
                    <a:gd name="T4" fmla="*/ 2 w 29"/>
                    <a:gd name="T5" fmla="*/ 8 h 26"/>
                    <a:gd name="T6" fmla="*/ 19 w 29"/>
                    <a:gd name="T7" fmla="*/ 2 h 26"/>
                    <a:gd name="T8" fmla="*/ 27 w 29"/>
                    <a:gd name="T9" fmla="*/ 1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6">
                      <a:moveTo>
                        <a:pt x="27" y="17"/>
                      </a:moveTo>
                      <a:cubicBezTo>
                        <a:pt x="25" y="23"/>
                        <a:pt x="17" y="26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5" y="5"/>
                        <a:pt x="29" y="12"/>
                        <a:pt x="27" y="17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9" name="Freeform 569"/>
                <p:cNvSpPr/>
                <p:nvPr/>
              </p:nvSpPr>
              <p:spPr bwMode="auto">
                <a:xfrm>
                  <a:off x="3370" y="2385"/>
                  <a:ext cx="31" cy="3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3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0" name="Freeform 570"/>
                <p:cNvSpPr/>
                <p:nvPr/>
              </p:nvSpPr>
              <p:spPr bwMode="auto">
                <a:xfrm>
                  <a:off x="3386" y="2342"/>
                  <a:ext cx="32" cy="29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1" name="Freeform 571"/>
                <p:cNvSpPr/>
                <p:nvPr/>
              </p:nvSpPr>
              <p:spPr bwMode="auto">
                <a:xfrm>
                  <a:off x="3361" y="2287"/>
                  <a:ext cx="32" cy="29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1" y="24"/>
                      </a:cubicBezTo>
                      <a:cubicBezTo>
                        <a:pt x="4" y="21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2" name="Freeform 572"/>
                <p:cNvSpPr/>
                <p:nvPr/>
              </p:nvSpPr>
              <p:spPr bwMode="auto">
                <a:xfrm>
                  <a:off x="3232" y="2357"/>
                  <a:ext cx="31" cy="3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3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3" name="Freeform 573"/>
                <p:cNvSpPr/>
                <p:nvPr/>
              </p:nvSpPr>
              <p:spPr bwMode="auto">
                <a:xfrm>
                  <a:off x="3188" y="2365"/>
                  <a:ext cx="117" cy="182"/>
                </a:xfrm>
                <a:custGeom>
                  <a:avLst/>
                  <a:gdLst>
                    <a:gd name="T0" fmla="*/ 6 w 107"/>
                    <a:gd name="T1" fmla="*/ 0 h 166"/>
                    <a:gd name="T2" fmla="*/ 0 w 107"/>
                    <a:gd name="T3" fmla="*/ 5 h 166"/>
                    <a:gd name="T4" fmla="*/ 28 w 107"/>
                    <a:gd name="T5" fmla="*/ 61 h 166"/>
                    <a:gd name="T6" fmla="*/ 54 w 107"/>
                    <a:gd name="T7" fmla="*/ 91 h 166"/>
                    <a:gd name="T8" fmla="*/ 93 w 107"/>
                    <a:gd name="T9" fmla="*/ 166 h 166"/>
                    <a:gd name="T10" fmla="*/ 97 w 107"/>
                    <a:gd name="T11" fmla="*/ 163 h 166"/>
                    <a:gd name="T12" fmla="*/ 92 w 107"/>
                    <a:gd name="T13" fmla="*/ 84 h 166"/>
                    <a:gd name="T14" fmla="*/ 6 w 107"/>
                    <a:gd name="T15" fmla="*/ 0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7" h="166">
                      <a:moveTo>
                        <a:pt x="6" y="0"/>
                      </a:moveTo>
                      <a:cubicBezTo>
                        <a:pt x="3" y="0"/>
                        <a:pt x="1" y="1"/>
                        <a:pt x="0" y="5"/>
                      </a:cubicBezTo>
                      <a:cubicBezTo>
                        <a:pt x="0" y="5"/>
                        <a:pt x="13" y="52"/>
                        <a:pt x="28" y="61"/>
                      </a:cubicBezTo>
                      <a:cubicBezTo>
                        <a:pt x="42" y="69"/>
                        <a:pt x="43" y="66"/>
                        <a:pt x="54" y="91"/>
                      </a:cubicBezTo>
                      <a:cubicBezTo>
                        <a:pt x="65" y="114"/>
                        <a:pt x="83" y="166"/>
                        <a:pt x="93" y="166"/>
                      </a:cubicBezTo>
                      <a:cubicBezTo>
                        <a:pt x="95" y="166"/>
                        <a:pt x="96" y="165"/>
                        <a:pt x="97" y="163"/>
                      </a:cubicBezTo>
                      <a:cubicBezTo>
                        <a:pt x="107" y="146"/>
                        <a:pt x="104" y="99"/>
                        <a:pt x="92" y="84"/>
                      </a:cubicBezTo>
                      <a:cubicBezTo>
                        <a:pt x="81" y="72"/>
                        <a:pt x="27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4" name="Freeform 574"/>
                <p:cNvSpPr>
                  <a:spLocks noEditPoints="1"/>
                </p:cNvSpPr>
                <p:nvPr/>
              </p:nvSpPr>
              <p:spPr bwMode="auto">
                <a:xfrm>
                  <a:off x="3213" y="2256"/>
                  <a:ext cx="233" cy="270"/>
                </a:xfrm>
                <a:custGeom>
                  <a:avLst/>
                  <a:gdLst>
                    <a:gd name="T0" fmla="*/ 124 w 213"/>
                    <a:gd name="T1" fmla="*/ 8 h 246"/>
                    <a:gd name="T2" fmla="*/ 109 w 213"/>
                    <a:gd name="T3" fmla="*/ 24 h 246"/>
                    <a:gd name="T4" fmla="*/ 110 w 213"/>
                    <a:gd name="T5" fmla="*/ 25 h 246"/>
                    <a:gd name="T6" fmla="*/ 112 w 213"/>
                    <a:gd name="T7" fmla="*/ 26 h 246"/>
                    <a:gd name="T8" fmla="*/ 123 w 213"/>
                    <a:gd name="T9" fmla="*/ 9 h 246"/>
                    <a:gd name="T10" fmla="*/ 124 w 213"/>
                    <a:gd name="T11" fmla="*/ 8 h 246"/>
                    <a:gd name="T12" fmla="*/ 74 w 213"/>
                    <a:gd name="T13" fmla="*/ 157 h 246"/>
                    <a:gd name="T14" fmla="*/ 69 w 213"/>
                    <a:gd name="T15" fmla="*/ 156 h 246"/>
                    <a:gd name="T16" fmla="*/ 60 w 213"/>
                    <a:gd name="T17" fmla="*/ 140 h 246"/>
                    <a:gd name="T18" fmla="*/ 72 w 213"/>
                    <a:gd name="T19" fmla="*/ 133 h 246"/>
                    <a:gd name="T20" fmla="*/ 77 w 213"/>
                    <a:gd name="T21" fmla="*/ 134 h 246"/>
                    <a:gd name="T22" fmla="*/ 85 w 213"/>
                    <a:gd name="T23" fmla="*/ 149 h 246"/>
                    <a:gd name="T24" fmla="*/ 74 w 213"/>
                    <a:gd name="T25" fmla="*/ 157 h 246"/>
                    <a:gd name="T26" fmla="*/ 25 w 213"/>
                    <a:gd name="T27" fmla="*/ 0 h 246"/>
                    <a:gd name="T28" fmla="*/ 36 w 213"/>
                    <a:gd name="T29" fmla="*/ 95 h 246"/>
                    <a:gd name="T30" fmla="*/ 6 w 213"/>
                    <a:gd name="T31" fmla="*/ 52 h 246"/>
                    <a:gd name="T32" fmla="*/ 5 w 213"/>
                    <a:gd name="T33" fmla="*/ 51 h 246"/>
                    <a:gd name="T34" fmla="*/ 11 w 213"/>
                    <a:gd name="T35" fmla="*/ 78 h 246"/>
                    <a:gd name="T36" fmla="*/ 22 w 213"/>
                    <a:gd name="T37" fmla="*/ 97 h 246"/>
                    <a:gd name="T38" fmla="*/ 31 w 213"/>
                    <a:gd name="T39" fmla="*/ 94 h 246"/>
                    <a:gd name="T40" fmla="*/ 36 w 213"/>
                    <a:gd name="T41" fmla="*/ 95 h 246"/>
                    <a:gd name="T42" fmla="*/ 44 w 213"/>
                    <a:gd name="T43" fmla="*/ 110 h 246"/>
                    <a:gd name="T44" fmla="*/ 34 w 213"/>
                    <a:gd name="T45" fmla="*/ 117 h 246"/>
                    <a:gd name="T46" fmla="*/ 41 w 213"/>
                    <a:gd name="T47" fmla="*/ 128 h 246"/>
                    <a:gd name="T48" fmla="*/ 161 w 213"/>
                    <a:gd name="T49" fmla="*/ 246 h 246"/>
                    <a:gd name="T50" fmla="*/ 161 w 213"/>
                    <a:gd name="T51" fmla="*/ 246 h 246"/>
                    <a:gd name="T52" fmla="*/ 126 w 213"/>
                    <a:gd name="T53" fmla="*/ 209 h 246"/>
                    <a:gd name="T54" fmla="*/ 87 w 213"/>
                    <a:gd name="T55" fmla="*/ 172 h 246"/>
                    <a:gd name="T56" fmla="*/ 90 w 213"/>
                    <a:gd name="T57" fmla="*/ 174 h 246"/>
                    <a:gd name="T58" fmla="*/ 201 w 213"/>
                    <a:gd name="T59" fmla="*/ 229 h 246"/>
                    <a:gd name="T60" fmla="*/ 202 w 213"/>
                    <a:gd name="T61" fmla="*/ 229 h 246"/>
                    <a:gd name="T62" fmla="*/ 112 w 213"/>
                    <a:gd name="T63" fmla="*/ 172 h 246"/>
                    <a:gd name="T64" fmla="*/ 187 w 213"/>
                    <a:gd name="T65" fmla="*/ 147 h 246"/>
                    <a:gd name="T66" fmla="*/ 188 w 213"/>
                    <a:gd name="T67" fmla="*/ 147 h 246"/>
                    <a:gd name="T68" fmla="*/ 170 w 213"/>
                    <a:gd name="T69" fmla="*/ 148 h 246"/>
                    <a:gd name="T70" fmla="*/ 134 w 213"/>
                    <a:gd name="T71" fmla="*/ 149 h 246"/>
                    <a:gd name="T72" fmla="*/ 134 w 213"/>
                    <a:gd name="T73" fmla="*/ 157 h 246"/>
                    <a:gd name="T74" fmla="*/ 123 w 213"/>
                    <a:gd name="T75" fmla="*/ 164 h 246"/>
                    <a:gd name="T76" fmla="*/ 118 w 213"/>
                    <a:gd name="T77" fmla="*/ 164 h 246"/>
                    <a:gd name="T78" fmla="*/ 110 w 213"/>
                    <a:gd name="T79" fmla="*/ 148 h 246"/>
                    <a:gd name="T80" fmla="*/ 97 w 213"/>
                    <a:gd name="T81" fmla="*/ 145 h 246"/>
                    <a:gd name="T82" fmla="*/ 144 w 213"/>
                    <a:gd name="T83" fmla="*/ 125 h 246"/>
                    <a:gd name="T84" fmla="*/ 64 w 213"/>
                    <a:gd name="T85" fmla="*/ 122 h 246"/>
                    <a:gd name="T86" fmla="*/ 101 w 213"/>
                    <a:gd name="T87" fmla="*/ 45 h 246"/>
                    <a:gd name="T88" fmla="*/ 95 w 213"/>
                    <a:gd name="T89" fmla="*/ 40 h 246"/>
                    <a:gd name="T90" fmla="*/ 69 w 213"/>
                    <a:gd name="T91" fmla="*/ 69 h 246"/>
                    <a:gd name="T92" fmla="*/ 75 w 213"/>
                    <a:gd name="T93" fmla="*/ 83 h 246"/>
                    <a:gd name="T94" fmla="*/ 64 w 213"/>
                    <a:gd name="T95" fmla="*/ 90 h 246"/>
                    <a:gd name="T96" fmla="*/ 59 w 213"/>
                    <a:gd name="T97" fmla="*/ 89 h 246"/>
                    <a:gd name="T98" fmla="*/ 50 w 213"/>
                    <a:gd name="T99" fmla="*/ 74 h 246"/>
                    <a:gd name="T100" fmla="*/ 55 w 213"/>
                    <a:gd name="T101" fmla="*/ 68 h 246"/>
                    <a:gd name="T102" fmla="*/ 26 w 213"/>
                    <a:gd name="T103" fmla="*/ 0 h 246"/>
                    <a:gd name="T104" fmla="*/ 25 w 213"/>
                    <a:gd name="T105" fmla="*/ 0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3" h="246">
                      <a:moveTo>
                        <a:pt x="124" y="8"/>
                      </a:moveTo>
                      <a:cubicBezTo>
                        <a:pt x="124" y="8"/>
                        <a:pt x="117" y="15"/>
                        <a:pt x="109" y="24"/>
                      </a:cubicBezTo>
                      <a:cubicBezTo>
                        <a:pt x="109" y="25"/>
                        <a:pt x="110" y="25"/>
                        <a:pt x="110" y="25"/>
                      </a:cubicBezTo>
                      <a:cubicBezTo>
                        <a:pt x="111" y="25"/>
                        <a:pt x="112" y="26"/>
                        <a:pt x="112" y="26"/>
                      </a:cubicBezTo>
                      <a:cubicBezTo>
                        <a:pt x="118" y="17"/>
                        <a:pt x="122" y="11"/>
                        <a:pt x="123" y="9"/>
                      </a:cubicBezTo>
                      <a:cubicBezTo>
                        <a:pt x="124" y="8"/>
                        <a:pt x="124" y="8"/>
                        <a:pt x="124" y="8"/>
                      </a:cubicBezTo>
                      <a:moveTo>
                        <a:pt x="74" y="157"/>
                      </a:moveTo>
                      <a:cubicBezTo>
                        <a:pt x="72" y="157"/>
                        <a:pt x="70" y="156"/>
                        <a:pt x="69" y="156"/>
                      </a:cubicBezTo>
                      <a:cubicBezTo>
                        <a:pt x="62" y="153"/>
                        <a:pt x="58" y="146"/>
                        <a:pt x="60" y="140"/>
                      </a:cubicBezTo>
                      <a:cubicBezTo>
                        <a:pt x="62" y="136"/>
                        <a:pt x="67" y="133"/>
                        <a:pt x="72" y="133"/>
                      </a:cubicBezTo>
                      <a:cubicBezTo>
                        <a:pt x="73" y="133"/>
                        <a:pt x="75" y="134"/>
                        <a:pt x="77" y="134"/>
                      </a:cubicBezTo>
                      <a:cubicBezTo>
                        <a:pt x="83" y="137"/>
                        <a:pt x="87" y="144"/>
                        <a:pt x="85" y="149"/>
                      </a:cubicBezTo>
                      <a:cubicBezTo>
                        <a:pt x="83" y="154"/>
                        <a:pt x="79" y="157"/>
                        <a:pt x="74" y="157"/>
                      </a:cubicBezTo>
                      <a:moveTo>
                        <a:pt x="25" y="0"/>
                      </a:moveTo>
                      <a:cubicBezTo>
                        <a:pt x="20" y="0"/>
                        <a:pt x="36" y="95"/>
                        <a:pt x="36" y="95"/>
                      </a:cubicBezTo>
                      <a:cubicBezTo>
                        <a:pt x="36" y="95"/>
                        <a:pt x="14" y="59"/>
                        <a:pt x="6" y="52"/>
                      </a:cubicBezTo>
                      <a:cubicBezTo>
                        <a:pt x="6" y="52"/>
                        <a:pt x="5" y="51"/>
                        <a:pt x="5" y="51"/>
                      </a:cubicBezTo>
                      <a:cubicBezTo>
                        <a:pt x="0" y="51"/>
                        <a:pt x="11" y="78"/>
                        <a:pt x="11" y="78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4" y="95"/>
                        <a:pt x="27" y="94"/>
                        <a:pt x="31" y="94"/>
                      </a:cubicBezTo>
                      <a:cubicBezTo>
                        <a:pt x="32" y="94"/>
                        <a:pt x="34" y="94"/>
                        <a:pt x="36" y="95"/>
                      </a:cubicBezTo>
                      <a:cubicBezTo>
                        <a:pt x="43" y="97"/>
                        <a:pt x="46" y="104"/>
                        <a:pt x="44" y="110"/>
                      </a:cubicBezTo>
                      <a:cubicBezTo>
                        <a:pt x="43" y="114"/>
                        <a:pt x="39" y="116"/>
                        <a:pt x="34" y="117"/>
                      </a:cubicBezTo>
                      <a:cubicBezTo>
                        <a:pt x="41" y="128"/>
                        <a:pt x="41" y="128"/>
                        <a:pt x="41" y="128"/>
                      </a:cubicBezTo>
                      <a:cubicBezTo>
                        <a:pt x="41" y="145"/>
                        <a:pt x="148" y="241"/>
                        <a:pt x="161" y="246"/>
                      </a:cubicBezTo>
                      <a:cubicBezTo>
                        <a:pt x="161" y="246"/>
                        <a:pt x="161" y="246"/>
                        <a:pt x="161" y="246"/>
                      </a:cubicBezTo>
                      <a:cubicBezTo>
                        <a:pt x="164" y="246"/>
                        <a:pt x="145" y="227"/>
                        <a:pt x="126" y="209"/>
                      </a:cubicBezTo>
                      <a:cubicBezTo>
                        <a:pt x="106" y="191"/>
                        <a:pt x="86" y="172"/>
                        <a:pt x="87" y="172"/>
                      </a:cubicBezTo>
                      <a:cubicBezTo>
                        <a:pt x="88" y="172"/>
                        <a:pt x="88" y="173"/>
                        <a:pt x="90" y="174"/>
                      </a:cubicBezTo>
                      <a:cubicBezTo>
                        <a:pt x="109" y="188"/>
                        <a:pt x="185" y="227"/>
                        <a:pt x="201" y="229"/>
                      </a:cubicBezTo>
                      <a:cubicBezTo>
                        <a:pt x="202" y="229"/>
                        <a:pt x="202" y="229"/>
                        <a:pt x="202" y="229"/>
                      </a:cubicBezTo>
                      <a:cubicBezTo>
                        <a:pt x="213" y="229"/>
                        <a:pt x="112" y="172"/>
                        <a:pt x="112" y="172"/>
                      </a:cubicBezTo>
                      <a:cubicBezTo>
                        <a:pt x="112" y="172"/>
                        <a:pt x="172" y="149"/>
                        <a:pt x="187" y="147"/>
                      </a:cubicBezTo>
                      <a:cubicBezTo>
                        <a:pt x="188" y="147"/>
                        <a:pt x="188" y="147"/>
                        <a:pt x="188" y="147"/>
                      </a:cubicBezTo>
                      <a:cubicBezTo>
                        <a:pt x="187" y="147"/>
                        <a:pt x="180" y="148"/>
                        <a:pt x="170" y="148"/>
                      </a:cubicBezTo>
                      <a:cubicBezTo>
                        <a:pt x="159" y="149"/>
                        <a:pt x="146" y="149"/>
                        <a:pt x="134" y="149"/>
                      </a:cubicBezTo>
                      <a:cubicBezTo>
                        <a:pt x="135" y="152"/>
                        <a:pt x="135" y="155"/>
                        <a:pt x="134" y="157"/>
                      </a:cubicBezTo>
                      <a:cubicBezTo>
                        <a:pt x="133" y="162"/>
                        <a:pt x="128" y="164"/>
                        <a:pt x="123" y="164"/>
                      </a:cubicBezTo>
                      <a:cubicBezTo>
                        <a:pt x="121" y="164"/>
                        <a:pt x="120" y="164"/>
                        <a:pt x="118" y="164"/>
                      </a:cubicBezTo>
                      <a:cubicBezTo>
                        <a:pt x="111" y="161"/>
                        <a:pt x="108" y="154"/>
                        <a:pt x="110" y="148"/>
                      </a:cubicBezTo>
                      <a:cubicBezTo>
                        <a:pt x="104" y="148"/>
                        <a:pt x="99" y="147"/>
                        <a:pt x="97" y="145"/>
                      </a:cubicBezTo>
                      <a:cubicBezTo>
                        <a:pt x="87" y="139"/>
                        <a:pt x="118" y="129"/>
                        <a:pt x="144" y="125"/>
                      </a:cubicBezTo>
                      <a:cubicBezTo>
                        <a:pt x="114" y="125"/>
                        <a:pt x="70" y="123"/>
                        <a:pt x="64" y="122"/>
                      </a:cubicBezTo>
                      <a:cubicBezTo>
                        <a:pt x="57" y="122"/>
                        <a:pt x="81" y="79"/>
                        <a:pt x="101" y="45"/>
                      </a:cubicBezTo>
                      <a:cubicBezTo>
                        <a:pt x="98" y="44"/>
                        <a:pt x="96" y="42"/>
                        <a:pt x="95" y="40"/>
                      </a:cubicBezTo>
                      <a:cubicBezTo>
                        <a:pt x="85" y="50"/>
                        <a:pt x="76" y="61"/>
                        <a:pt x="69" y="69"/>
                      </a:cubicBezTo>
                      <a:cubicBezTo>
                        <a:pt x="74" y="72"/>
                        <a:pt x="77" y="78"/>
                        <a:pt x="75" y="83"/>
                      </a:cubicBezTo>
                      <a:cubicBezTo>
                        <a:pt x="73" y="87"/>
                        <a:pt x="69" y="90"/>
                        <a:pt x="64" y="90"/>
                      </a:cubicBezTo>
                      <a:cubicBezTo>
                        <a:pt x="62" y="90"/>
                        <a:pt x="60" y="90"/>
                        <a:pt x="59" y="89"/>
                      </a:cubicBezTo>
                      <a:cubicBezTo>
                        <a:pt x="52" y="87"/>
                        <a:pt x="48" y="80"/>
                        <a:pt x="50" y="74"/>
                      </a:cubicBezTo>
                      <a:cubicBezTo>
                        <a:pt x="51" y="71"/>
                        <a:pt x="53" y="70"/>
                        <a:pt x="55" y="68"/>
                      </a:cubicBezTo>
                      <a:cubicBezTo>
                        <a:pt x="46" y="48"/>
                        <a:pt x="31" y="7"/>
                        <a:pt x="26" y="0"/>
                      </a:cubicBezTo>
                      <a:cubicBezTo>
                        <a:pt x="25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5" name="Freeform 575"/>
                <p:cNvSpPr/>
                <p:nvPr/>
              </p:nvSpPr>
              <p:spPr bwMode="auto">
                <a:xfrm>
                  <a:off x="3317" y="2282"/>
                  <a:ext cx="19" cy="23"/>
                </a:xfrm>
                <a:custGeom>
                  <a:avLst/>
                  <a:gdLst>
                    <a:gd name="T0" fmla="*/ 14 w 17"/>
                    <a:gd name="T1" fmla="*/ 0 h 21"/>
                    <a:gd name="T2" fmla="*/ 0 w 17"/>
                    <a:gd name="T3" fmla="*/ 16 h 21"/>
                    <a:gd name="T4" fmla="*/ 6 w 17"/>
                    <a:gd name="T5" fmla="*/ 21 h 21"/>
                    <a:gd name="T6" fmla="*/ 17 w 17"/>
                    <a:gd name="T7" fmla="*/ 2 h 21"/>
                    <a:gd name="T8" fmla="*/ 15 w 17"/>
                    <a:gd name="T9" fmla="*/ 1 h 21"/>
                    <a:gd name="T10" fmla="*/ 14 w 17"/>
                    <a:gd name="T11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21">
                      <a:moveTo>
                        <a:pt x="14" y="0"/>
                      </a:moveTo>
                      <a:cubicBezTo>
                        <a:pt x="9" y="5"/>
                        <a:pt x="5" y="10"/>
                        <a:pt x="0" y="16"/>
                      </a:cubicBezTo>
                      <a:cubicBezTo>
                        <a:pt x="1" y="18"/>
                        <a:pt x="3" y="20"/>
                        <a:pt x="6" y="21"/>
                      </a:cubicBezTo>
                      <a:cubicBezTo>
                        <a:pt x="10" y="14"/>
                        <a:pt x="14" y="8"/>
                        <a:pt x="17" y="2"/>
                      </a:cubicBezTo>
                      <a:cubicBezTo>
                        <a:pt x="17" y="2"/>
                        <a:pt x="16" y="1"/>
                        <a:pt x="15" y="1"/>
                      </a:cubicBezTo>
                      <a:cubicBezTo>
                        <a:pt x="15" y="1"/>
                        <a:pt x="14" y="1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576"/>
                <p:cNvSpPr/>
                <p:nvPr/>
              </p:nvSpPr>
              <p:spPr bwMode="auto">
                <a:xfrm>
                  <a:off x="3265" y="2331"/>
                  <a:ext cx="32" cy="24"/>
                </a:xfrm>
                <a:custGeom>
                  <a:avLst/>
                  <a:gdLst>
                    <a:gd name="T0" fmla="*/ 7 w 29"/>
                    <a:gd name="T1" fmla="*/ 0 h 22"/>
                    <a:gd name="T2" fmla="*/ 2 w 29"/>
                    <a:gd name="T3" fmla="*/ 6 h 22"/>
                    <a:gd name="T4" fmla="*/ 11 w 29"/>
                    <a:gd name="T5" fmla="*/ 21 h 22"/>
                    <a:gd name="T6" fmla="*/ 16 w 29"/>
                    <a:gd name="T7" fmla="*/ 22 h 22"/>
                    <a:gd name="T8" fmla="*/ 27 w 29"/>
                    <a:gd name="T9" fmla="*/ 15 h 22"/>
                    <a:gd name="T10" fmla="*/ 21 w 29"/>
                    <a:gd name="T11" fmla="*/ 1 h 22"/>
                    <a:gd name="T12" fmla="*/ 15 w 29"/>
                    <a:gd name="T13" fmla="*/ 11 h 22"/>
                    <a:gd name="T14" fmla="*/ 14 w 29"/>
                    <a:gd name="T15" fmla="*/ 11 h 22"/>
                    <a:gd name="T16" fmla="*/ 7 w 29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2">
                      <a:moveTo>
                        <a:pt x="7" y="0"/>
                      </a:moveTo>
                      <a:cubicBezTo>
                        <a:pt x="5" y="2"/>
                        <a:pt x="3" y="3"/>
                        <a:pt x="2" y="6"/>
                      </a:cubicBezTo>
                      <a:cubicBezTo>
                        <a:pt x="0" y="12"/>
                        <a:pt x="4" y="19"/>
                        <a:pt x="11" y="21"/>
                      </a:cubicBezTo>
                      <a:cubicBezTo>
                        <a:pt x="12" y="22"/>
                        <a:pt x="14" y="22"/>
                        <a:pt x="16" y="22"/>
                      </a:cubicBezTo>
                      <a:cubicBezTo>
                        <a:pt x="21" y="22"/>
                        <a:pt x="25" y="19"/>
                        <a:pt x="27" y="15"/>
                      </a:cubicBezTo>
                      <a:cubicBezTo>
                        <a:pt x="29" y="10"/>
                        <a:pt x="26" y="4"/>
                        <a:pt x="21" y="1"/>
                      </a:cubicBezTo>
                      <a:cubicBezTo>
                        <a:pt x="18" y="6"/>
                        <a:pt x="15" y="9"/>
                        <a:pt x="15" y="11"/>
                      </a:cubicBezTo>
                      <a:cubicBezTo>
                        <a:pt x="15" y="11"/>
                        <a:pt x="14" y="11"/>
                        <a:pt x="14" y="11"/>
                      </a:cubicBezTo>
                      <a:cubicBezTo>
                        <a:pt x="13" y="11"/>
                        <a:pt x="11" y="7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577"/>
                <p:cNvSpPr/>
                <p:nvPr/>
              </p:nvSpPr>
              <p:spPr bwMode="auto">
                <a:xfrm>
                  <a:off x="3331" y="2418"/>
                  <a:ext cx="30" cy="18"/>
                </a:xfrm>
                <a:custGeom>
                  <a:avLst/>
                  <a:gdLst>
                    <a:gd name="T0" fmla="*/ 2 w 27"/>
                    <a:gd name="T1" fmla="*/ 0 h 16"/>
                    <a:gd name="T2" fmla="*/ 10 w 27"/>
                    <a:gd name="T3" fmla="*/ 16 h 16"/>
                    <a:gd name="T4" fmla="*/ 15 w 27"/>
                    <a:gd name="T5" fmla="*/ 16 h 16"/>
                    <a:gd name="T6" fmla="*/ 26 w 27"/>
                    <a:gd name="T7" fmla="*/ 9 h 16"/>
                    <a:gd name="T8" fmla="*/ 26 w 27"/>
                    <a:gd name="T9" fmla="*/ 1 h 16"/>
                    <a:gd name="T10" fmla="*/ 26 w 27"/>
                    <a:gd name="T11" fmla="*/ 1 h 16"/>
                    <a:gd name="T12" fmla="*/ 2 w 27"/>
                    <a:gd name="T1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6">
                      <a:moveTo>
                        <a:pt x="2" y="0"/>
                      </a:moveTo>
                      <a:cubicBezTo>
                        <a:pt x="0" y="6"/>
                        <a:pt x="3" y="13"/>
                        <a:pt x="10" y="16"/>
                      </a:cubicBezTo>
                      <a:cubicBezTo>
                        <a:pt x="12" y="16"/>
                        <a:pt x="13" y="16"/>
                        <a:pt x="15" y="16"/>
                      </a:cubicBezTo>
                      <a:cubicBezTo>
                        <a:pt x="20" y="16"/>
                        <a:pt x="25" y="14"/>
                        <a:pt x="26" y="9"/>
                      </a:cubicBezTo>
                      <a:cubicBezTo>
                        <a:pt x="27" y="7"/>
                        <a:pt x="27" y="4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17" y="1"/>
                        <a:pt x="8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8" name="Freeform 578"/>
                <p:cNvSpPr/>
                <p:nvPr/>
              </p:nvSpPr>
              <p:spPr bwMode="auto">
                <a:xfrm>
                  <a:off x="3276" y="2402"/>
                  <a:ext cx="32" cy="26"/>
                </a:xfrm>
                <a:custGeom>
                  <a:avLst/>
                  <a:gdLst>
                    <a:gd name="T0" fmla="*/ 14 w 29"/>
                    <a:gd name="T1" fmla="*/ 0 h 24"/>
                    <a:gd name="T2" fmla="*/ 2 w 29"/>
                    <a:gd name="T3" fmla="*/ 7 h 24"/>
                    <a:gd name="T4" fmla="*/ 11 w 29"/>
                    <a:gd name="T5" fmla="*/ 23 h 24"/>
                    <a:gd name="T6" fmla="*/ 16 w 29"/>
                    <a:gd name="T7" fmla="*/ 24 h 24"/>
                    <a:gd name="T8" fmla="*/ 27 w 29"/>
                    <a:gd name="T9" fmla="*/ 16 h 24"/>
                    <a:gd name="T10" fmla="*/ 19 w 29"/>
                    <a:gd name="T11" fmla="*/ 1 h 24"/>
                    <a:gd name="T12" fmla="*/ 14 w 29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5" y="21"/>
                        <a:pt x="27" y="16"/>
                      </a:cubicBezTo>
                      <a:cubicBezTo>
                        <a:pt x="29" y="11"/>
                        <a:pt x="25" y="4"/>
                        <a:pt x="19" y="1"/>
                      </a:cubicBezTo>
                      <a:cubicBezTo>
                        <a:pt x="17" y="1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579"/>
                <p:cNvSpPr/>
                <p:nvPr/>
              </p:nvSpPr>
              <p:spPr bwMode="auto">
                <a:xfrm>
                  <a:off x="3237" y="2359"/>
                  <a:ext cx="26" cy="25"/>
                </a:xfrm>
                <a:custGeom>
                  <a:avLst/>
                  <a:gdLst>
                    <a:gd name="T0" fmla="*/ 9 w 24"/>
                    <a:gd name="T1" fmla="*/ 0 h 23"/>
                    <a:gd name="T2" fmla="*/ 0 w 24"/>
                    <a:gd name="T3" fmla="*/ 3 h 23"/>
                    <a:gd name="T4" fmla="*/ 12 w 24"/>
                    <a:gd name="T5" fmla="*/ 23 h 23"/>
                    <a:gd name="T6" fmla="*/ 22 w 24"/>
                    <a:gd name="T7" fmla="*/ 16 h 23"/>
                    <a:gd name="T8" fmla="*/ 14 w 24"/>
                    <a:gd name="T9" fmla="*/ 1 h 23"/>
                    <a:gd name="T10" fmla="*/ 9 w 24"/>
                    <a:gd name="T1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23">
                      <a:moveTo>
                        <a:pt x="9" y="0"/>
                      </a:moveTo>
                      <a:cubicBezTo>
                        <a:pt x="5" y="0"/>
                        <a:pt x="2" y="1"/>
                        <a:pt x="0" y="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7" y="22"/>
                        <a:pt x="21" y="20"/>
                        <a:pt x="22" y="16"/>
                      </a:cubicBezTo>
                      <a:cubicBezTo>
                        <a:pt x="24" y="10"/>
                        <a:pt x="21" y="3"/>
                        <a:pt x="14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0" name="Freeform 580"/>
                <p:cNvSpPr>
                  <a:spLocks noEditPoints="1"/>
                </p:cNvSpPr>
                <p:nvPr/>
              </p:nvSpPr>
              <p:spPr bwMode="auto">
                <a:xfrm>
                  <a:off x="3371" y="2392"/>
                  <a:ext cx="34" cy="1"/>
                </a:xfrm>
                <a:custGeom>
                  <a:avLst/>
                  <a:gdLst>
                    <a:gd name="T0" fmla="*/ 3 w 31"/>
                    <a:gd name="T1" fmla="*/ 1 h 1"/>
                    <a:gd name="T2" fmla="*/ 0 w 31"/>
                    <a:gd name="T3" fmla="*/ 1 h 1"/>
                    <a:gd name="T4" fmla="*/ 2 w 31"/>
                    <a:gd name="T5" fmla="*/ 1 h 1"/>
                    <a:gd name="T6" fmla="*/ 3 w 31"/>
                    <a:gd name="T7" fmla="*/ 1 h 1"/>
                    <a:gd name="T8" fmla="*/ 23 w 31"/>
                    <a:gd name="T9" fmla="*/ 0 h 1"/>
                    <a:gd name="T10" fmla="*/ 24 w 31"/>
                    <a:gd name="T11" fmla="*/ 1 h 1"/>
                    <a:gd name="T12" fmla="*/ 27 w 31"/>
                    <a:gd name="T13" fmla="*/ 0 h 1"/>
                    <a:gd name="T14" fmla="*/ 23 w 3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1">
                      <a:moveTo>
                        <a:pt x="3" y="1"/>
                      </a:moveTo>
                      <a:cubicBezTo>
                        <a:pt x="2" y="1"/>
                        <a:pt x="1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moveTo>
                        <a:pt x="23" y="0"/>
                      </a:moveTo>
                      <a:cubicBezTo>
                        <a:pt x="23" y="0"/>
                        <a:pt x="24" y="1"/>
                        <a:pt x="24" y="1"/>
                      </a:cubicBezTo>
                      <a:cubicBezTo>
                        <a:pt x="29" y="1"/>
                        <a:pt x="31" y="1"/>
                        <a:pt x="27" y="0"/>
                      </a:cubicBezTo>
                      <a:cubicBezTo>
                        <a:pt x="26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1" name="Freeform 581"/>
                <p:cNvSpPr/>
                <p:nvPr/>
              </p:nvSpPr>
              <p:spPr bwMode="auto">
                <a:xfrm>
                  <a:off x="3373" y="2392"/>
                  <a:ext cx="24" cy="1"/>
                </a:xfrm>
                <a:custGeom>
                  <a:avLst/>
                  <a:gdLst>
                    <a:gd name="T0" fmla="*/ 18 w 22"/>
                    <a:gd name="T1" fmla="*/ 0 h 1"/>
                    <a:gd name="T2" fmla="*/ 1 w 22"/>
                    <a:gd name="T3" fmla="*/ 1 h 1"/>
                    <a:gd name="T4" fmla="*/ 0 w 22"/>
                    <a:gd name="T5" fmla="*/ 1 h 1"/>
                    <a:gd name="T6" fmla="*/ 16 w 22"/>
                    <a:gd name="T7" fmla="*/ 1 h 1"/>
                    <a:gd name="T8" fmla="*/ 22 w 22"/>
                    <a:gd name="T9" fmla="*/ 1 h 1"/>
                    <a:gd name="T10" fmla="*/ 21 w 22"/>
                    <a:gd name="T11" fmla="*/ 0 h 1"/>
                    <a:gd name="T12" fmla="*/ 18 w 22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">
                      <a:moveTo>
                        <a:pt x="18" y="0"/>
                      </a:moveTo>
                      <a:cubicBezTo>
                        <a:pt x="13" y="0"/>
                        <a:pt x="7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6" y="1"/>
                        <a:pt x="12" y="1"/>
                        <a:pt x="16" y="1"/>
                      </a:cubicBezTo>
                      <a:cubicBezTo>
                        <a:pt x="19" y="1"/>
                        <a:pt x="21" y="1"/>
                        <a:pt x="22" y="1"/>
                      </a:cubicBezTo>
                      <a:cubicBezTo>
                        <a:pt x="22" y="1"/>
                        <a:pt x="21" y="0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2" name="Freeform 582"/>
                <p:cNvSpPr/>
                <p:nvPr/>
              </p:nvSpPr>
              <p:spPr bwMode="auto">
                <a:xfrm>
                  <a:off x="3405" y="2523"/>
                  <a:ext cx="154" cy="64"/>
                </a:xfrm>
                <a:custGeom>
                  <a:avLst/>
                  <a:gdLst>
                    <a:gd name="T0" fmla="*/ 13 w 141"/>
                    <a:gd name="T1" fmla="*/ 0 h 59"/>
                    <a:gd name="T2" fmla="*/ 24 w 141"/>
                    <a:gd name="T3" fmla="*/ 31 h 59"/>
                    <a:gd name="T4" fmla="*/ 24 w 141"/>
                    <a:gd name="T5" fmla="*/ 31 h 59"/>
                    <a:gd name="T6" fmla="*/ 118 w 141"/>
                    <a:gd name="T7" fmla="*/ 59 h 59"/>
                    <a:gd name="T8" fmla="*/ 118 w 141"/>
                    <a:gd name="T9" fmla="*/ 59 h 59"/>
                    <a:gd name="T10" fmla="*/ 137 w 141"/>
                    <a:gd name="T11" fmla="*/ 17 h 59"/>
                    <a:gd name="T12" fmla="*/ 131 w 141"/>
                    <a:gd name="T13" fmla="*/ 11 h 59"/>
                    <a:gd name="T14" fmla="*/ 83 w 141"/>
                    <a:gd name="T15" fmla="*/ 32 h 59"/>
                    <a:gd name="T16" fmla="*/ 80 w 141"/>
                    <a:gd name="T17" fmla="*/ 32 h 59"/>
                    <a:gd name="T18" fmla="*/ 18 w 141"/>
                    <a:gd name="T19" fmla="*/ 1 h 59"/>
                    <a:gd name="T20" fmla="*/ 13 w 141"/>
                    <a:gd name="T21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1" h="59">
                      <a:moveTo>
                        <a:pt x="13" y="0"/>
                      </a:moveTo>
                      <a:cubicBezTo>
                        <a:pt x="0" y="0"/>
                        <a:pt x="10" y="16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18" y="59"/>
                        <a:pt x="118" y="59"/>
                        <a:pt x="118" y="59"/>
                      </a:cubicBezTo>
                      <a:cubicBezTo>
                        <a:pt x="141" y="53"/>
                        <a:pt x="137" y="17"/>
                        <a:pt x="137" y="17"/>
                      </a:cubicBezTo>
                      <a:cubicBezTo>
                        <a:pt x="136" y="13"/>
                        <a:pt x="134" y="11"/>
                        <a:pt x="131" y="11"/>
                      </a:cubicBezTo>
                      <a:cubicBezTo>
                        <a:pt x="120" y="11"/>
                        <a:pt x="99" y="30"/>
                        <a:pt x="83" y="32"/>
                      </a:cubicBezTo>
                      <a:cubicBezTo>
                        <a:pt x="82" y="32"/>
                        <a:pt x="81" y="32"/>
                        <a:pt x="80" y="32"/>
                      </a:cubicBezTo>
                      <a:cubicBezTo>
                        <a:pt x="59" y="32"/>
                        <a:pt x="36" y="4"/>
                        <a:pt x="18" y="1"/>
                      </a:cubicBezTo>
                      <a:cubicBezTo>
                        <a:pt x="16" y="0"/>
                        <a:pt x="14" y="0"/>
                        <a:pt x="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583"/>
                <p:cNvSpPr/>
                <p:nvPr/>
              </p:nvSpPr>
              <p:spPr bwMode="auto">
                <a:xfrm>
                  <a:off x="3161" y="2117"/>
                  <a:ext cx="71" cy="192"/>
                </a:xfrm>
                <a:custGeom>
                  <a:avLst/>
                  <a:gdLst>
                    <a:gd name="T0" fmla="*/ 36 w 64"/>
                    <a:gd name="T1" fmla="*/ 0 h 175"/>
                    <a:gd name="T2" fmla="*/ 2 w 64"/>
                    <a:gd name="T3" fmla="*/ 17 h 175"/>
                    <a:gd name="T4" fmla="*/ 13 w 64"/>
                    <a:gd name="T5" fmla="*/ 109 h 175"/>
                    <a:gd name="T6" fmla="*/ 44 w 64"/>
                    <a:gd name="T7" fmla="*/ 175 h 175"/>
                    <a:gd name="T8" fmla="*/ 43 w 64"/>
                    <a:gd name="T9" fmla="*/ 169 h 175"/>
                    <a:gd name="T10" fmla="*/ 19 w 64"/>
                    <a:gd name="T11" fmla="*/ 55 h 175"/>
                    <a:gd name="T12" fmla="*/ 55 w 64"/>
                    <a:gd name="T13" fmla="*/ 16 h 175"/>
                    <a:gd name="T14" fmla="*/ 53 w 64"/>
                    <a:gd name="T15" fmla="*/ 2 h 175"/>
                    <a:gd name="T16" fmla="*/ 36 w 64"/>
                    <a:gd name="T17" fmla="*/ 0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4" h="175">
                      <a:moveTo>
                        <a:pt x="36" y="0"/>
                      </a:moveTo>
                      <a:cubicBezTo>
                        <a:pt x="21" y="0"/>
                        <a:pt x="3" y="3"/>
                        <a:pt x="2" y="17"/>
                      </a:cubicBezTo>
                      <a:cubicBezTo>
                        <a:pt x="0" y="41"/>
                        <a:pt x="2" y="73"/>
                        <a:pt x="13" y="109"/>
                      </a:cubicBezTo>
                      <a:cubicBezTo>
                        <a:pt x="23" y="138"/>
                        <a:pt x="40" y="175"/>
                        <a:pt x="44" y="175"/>
                      </a:cubicBezTo>
                      <a:cubicBezTo>
                        <a:pt x="44" y="175"/>
                        <a:pt x="44" y="173"/>
                        <a:pt x="43" y="169"/>
                      </a:cubicBezTo>
                      <a:cubicBezTo>
                        <a:pt x="38" y="146"/>
                        <a:pt x="13" y="74"/>
                        <a:pt x="19" y="55"/>
                      </a:cubicBezTo>
                      <a:cubicBezTo>
                        <a:pt x="26" y="37"/>
                        <a:pt x="45" y="23"/>
                        <a:pt x="55" y="16"/>
                      </a:cubicBezTo>
                      <a:cubicBezTo>
                        <a:pt x="64" y="9"/>
                        <a:pt x="55" y="6"/>
                        <a:pt x="53" y="2"/>
                      </a:cubicBezTo>
                      <a:cubicBezTo>
                        <a:pt x="53" y="2"/>
                        <a:pt x="45" y="0"/>
                        <a:pt x="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4" name="Freeform 584"/>
                <p:cNvSpPr/>
                <p:nvPr/>
              </p:nvSpPr>
              <p:spPr bwMode="auto">
                <a:xfrm>
                  <a:off x="2207" y="2741"/>
                  <a:ext cx="43" cy="126"/>
                </a:xfrm>
                <a:custGeom>
                  <a:avLst/>
                  <a:gdLst>
                    <a:gd name="T0" fmla="*/ 39 w 39"/>
                    <a:gd name="T1" fmla="*/ 42 h 115"/>
                    <a:gd name="T2" fmla="*/ 11 w 39"/>
                    <a:gd name="T3" fmla="*/ 11 h 115"/>
                    <a:gd name="T4" fmla="*/ 0 w 39"/>
                    <a:gd name="T5" fmla="*/ 45 h 115"/>
                    <a:gd name="T6" fmla="*/ 37 w 39"/>
                    <a:gd name="T7" fmla="*/ 97 h 115"/>
                    <a:gd name="T8" fmla="*/ 39 w 39"/>
                    <a:gd name="T9" fmla="*/ 42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115">
                      <a:moveTo>
                        <a:pt x="39" y="42"/>
                      </a:moveTo>
                      <a:cubicBezTo>
                        <a:pt x="39" y="42"/>
                        <a:pt x="21" y="0"/>
                        <a:pt x="11" y="11"/>
                      </a:cubicBezTo>
                      <a:cubicBezTo>
                        <a:pt x="0" y="21"/>
                        <a:pt x="0" y="45"/>
                        <a:pt x="0" y="45"/>
                      </a:cubicBezTo>
                      <a:cubicBezTo>
                        <a:pt x="0" y="45"/>
                        <a:pt x="37" y="115"/>
                        <a:pt x="37" y="97"/>
                      </a:cubicBezTo>
                      <a:cubicBezTo>
                        <a:pt x="37" y="79"/>
                        <a:pt x="39" y="42"/>
                        <a:pt x="39" y="4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585"/>
                <p:cNvSpPr/>
                <p:nvPr/>
              </p:nvSpPr>
              <p:spPr bwMode="auto">
                <a:xfrm>
                  <a:off x="2073" y="2612"/>
                  <a:ext cx="478" cy="411"/>
                </a:xfrm>
                <a:custGeom>
                  <a:avLst/>
                  <a:gdLst>
                    <a:gd name="T0" fmla="*/ 112 w 437"/>
                    <a:gd name="T1" fmla="*/ 245 h 374"/>
                    <a:gd name="T2" fmla="*/ 29 w 437"/>
                    <a:gd name="T3" fmla="*/ 98 h 374"/>
                    <a:gd name="T4" fmla="*/ 97 w 437"/>
                    <a:gd name="T5" fmla="*/ 91 h 374"/>
                    <a:gd name="T6" fmla="*/ 147 w 437"/>
                    <a:gd name="T7" fmla="*/ 180 h 374"/>
                    <a:gd name="T8" fmla="*/ 179 w 437"/>
                    <a:gd name="T9" fmla="*/ 7 h 374"/>
                    <a:gd name="T10" fmla="*/ 262 w 437"/>
                    <a:gd name="T11" fmla="*/ 18 h 374"/>
                    <a:gd name="T12" fmla="*/ 286 w 437"/>
                    <a:gd name="T13" fmla="*/ 99 h 374"/>
                    <a:gd name="T14" fmla="*/ 254 w 437"/>
                    <a:gd name="T15" fmla="*/ 173 h 374"/>
                    <a:gd name="T16" fmla="*/ 354 w 437"/>
                    <a:gd name="T17" fmla="*/ 87 h 374"/>
                    <a:gd name="T18" fmla="*/ 424 w 437"/>
                    <a:gd name="T19" fmla="*/ 155 h 374"/>
                    <a:gd name="T20" fmla="*/ 296 w 437"/>
                    <a:gd name="T21" fmla="*/ 267 h 374"/>
                    <a:gd name="T22" fmla="*/ 392 w 437"/>
                    <a:gd name="T23" fmla="*/ 260 h 374"/>
                    <a:gd name="T24" fmla="*/ 424 w 437"/>
                    <a:gd name="T25" fmla="*/ 312 h 374"/>
                    <a:gd name="T26" fmla="*/ 233 w 437"/>
                    <a:gd name="T27" fmla="*/ 317 h 374"/>
                    <a:gd name="T28" fmla="*/ 219 w 437"/>
                    <a:gd name="T29" fmla="*/ 364 h 374"/>
                    <a:gd name="T30" fmla="*/ 162 w 437"/>
                    <a:gd name="T31" fmla="*/ 314 h 374"/>
                    <a:gd name="T32" fmla="*/ 112 w 437"/>
                    <a:gd name="T33" fmla="*/ 245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7" h="374">
                      <a:moveTo>
                        <a:pt x="112" y="245"/>
                      </a:moveTo>
                      <a:cubicBezTo>
                        <a:pt x="112" y="245"/>
                        <a:pt x="0" y="127"/>
                        <a:pt x="29" y="98"/>
                      </a:cubicBezTo>
                      <a:cubicBezTo>
                        <a:pt x="58" y="70"/>
                        <a:pt x="84" y="62"/>
                        <a:pt x="97" y="91"/>
                      </a:cubicBezTo>
                      <a:cubicBezTo>
                        <a:pt x="110" y="120"/>
                        <a:pt x="147" y="180"/>
                        <a:pt x="147" y="180"/>
                      </a:cubicBezTo>
                      <a:cubicBezTo>
                        <a:pt x="147" y="180"/>
                        <a:pt x="150" y="12"/>
                        <a:pt x="179" y="7"/>
                      </a:cubicBezTo>
                      <a:cubicBezTo>
                        <a:pt x="208" y="2"/>
                        <a:pt x="242" y="0"/>
                        <a:pt x="262" y="18"/>
                      </a:cubicBezTo>
                      <a:cubicBezTo>
                        <a:pt x="283" y="37"/>
                        <a:pt x="299" y="60"/>
                        <a:pt x="286" y="99"/>
                      </a:cubicBezTo>
                      <a:cubicBezTo>
                        <a:pt x="272" y="139"/>
                        <a:pt x="254" y="173"/>
                        <a:pt x="254" y="173"/>
                      </a:cubicBezTo>
                      <a:cubicBezTo>
                        <a:pt x="254" y="173"/>
                        <a:pt x="320" y="81"/>
                        <a:pt x="354" y="87"/>
                      </a:cubicBezTo>
                      <a:cubicBezTo>
                        <a:pt x="388" y="92"/>
                        <a:pt x="422" y="105"/>
                        <a:pt x="424" y="155"/>
                      </a:cubicBezTo>
                      <a:cubicBezTo>
                        <a:pt x="427" y="205"/>
                        <a:pt x="385" y="241"/>
                        <a:pt x="296" y="267"/>
                      </a:cubicBezTo>
                      <a:cubicBezTo>
                        <a:pt x="296" y="267"/>
                        <a:pt x="369" y="262"/>
                        <a:pt x="392" y="260"/>
                      </a:cubicBezTo>
                      <a:cubicBezTo>
                        <a:pt x="416" y="257"/>
                        <a:pt x="437" y="273"/>
                        <a:pt x="424" y="312"/>
                      </a:cubicBezTo>
                      <a:cubicBezTo>
                        <a:pt x="410" y="351"/>
                        <a:pt x="337" y="359"/>
                        <a:pt x="233" y="317"/>
                      </a:cubicBezTo>
                      <a:cubicBezTo>
                        <a:pt x="233" y="317"/>
                        <a:pt x="256" y="374"/>
                        <a:pt x="219" y="364"/>
                      </a:cubicBezTo>
                      <a:cubicBezTo>
                        <a:pt x="183" y="353"/>
                        <a:pt x="177" y="319"/>
                        <a:pt x="162" y="314"/>
                      </a:cubicBezTo>
                      <a:cubicBezTo>
                        <a:pt x="146" y="308"/>
                        <a:pt x="76" y="266"/>
                        <a:pt x="112" y="24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586"/>
                <p:cNvSpPr/>
                <p:nvPr/>
              </p:nvSpPr>
              <p:spPr bwMode="auto">
                <a:xfrm>
                  <a:off x="2276" y="2833"/>
                  <a:ext cx="49" cy="49"/>
                </a:xfrm>
                <a:custGeom>
                  <a:avLst/>
                  <a:gdLst>
                    <a:gd name="T0" fmla="*/ 44 w 44"/>
                    <a:gd name="T1" fmla="*/ 0 h 45"/>
                    <a:gd name="T2" fmla="*/ 10 w 44"/>
                    <a:gd name="T3" fmla="*/ 45 h 45"/>
                    <a:gd name="T4" fmla="*/ 44 w 44"/>
                    <a:gd name="T5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4" h="45">
                      <a:moveTo>
                        <a:pt x="44" y="0"/>
                      </a:moveTo>
                      <a:cubicBezTo>
                        <a:pt x="44" y="0"/>
                        <a:pt x="0" y="45"/>
                        <a:pt x="10" y="45"/>
                      </a:cubicBezTo>
                      <a:cubicBezTo>
                        <a:pt x="21" y="45"/>
                        <a:pt x="44" y="16"/>
                        <a:pt x="44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587"/>
                <p:cNvSpPr/>
                <p:nvPr/>
              </p:nvSpPr>
              <p:spPr bwMode="auto">
                <a:xfrm>
                  <a:off x="2268" y="2799"/>
                  <a:ext cx="23" cy="20"/>
                </a:xfrm>
                <a:custGeom>
                  <a:avLst/>
                  <a:gdLst>
                    <a:gd name="T0" fmla="*/ 21 w 21"/>
                    <a:gd name="T1" fmla="*/ 9 h 18"/>
                    <a:gd name="T2" fmla="*/ 10 w 21"/>
                    <a:gd name="T3" fmla="*/ 18 h 18"/>
                    <a:gd name="T4" fmla="*/ 0 w 21"/>
                    <a:gd name="T5" fmla="*/ 9 h 18"/>
                    <a:gd name="T6" fmla="*/ 11 w 21"/>
                    <a:gd name="T7" fmla="*/ 0 h 18"/>
                    <a:gd name="T8" fmla="*/ 21 w 21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8">
                      <a:moveTo>
                        <a:pt x="21" y="9"/>
                      </a:moveTo>
                      <a:cubicBezTo>
                        <a:pt x="21" y="14"/>
                        <a:pt x="16" y="18"/>
                        <a:pt x="10" y="18"/>
                      </a:cubicBezTo>
                      <a:cubicBezTo>
                        <a:pt x="5" y="18"/>
                        <a:pt x="0" y="14"/>
                        <a:pt x="0" y="9"/>
                      </a:cubicBezTo>
                      <a:cubicBezTo>
                        <a:pt x="0" y="4"/>
                        <a:pt x="5" y="0"/>
                        <a:pt x="11" y="0"/>
                      </a:cubicBezTo>
                      <a:cubicBezTo>
                        <a:pt x="16" y="0"/>
                        <a:pt x="21" y="4"/>
                        <a:pt x="21" y="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588"/>
                <p:cNvSpPr/>
                <p:nvPr/>
              </p:nvSpPr>
              <p:spPr bwMode="auto">
                <a:xfrm>
                  <a:off x="2245" y="2847"/>
                  <a:ext cx="23" cy="21"/>
                </a:xfrm>
                <a:custGeom>
                  <a:avLst/>
                  <a:gdLst>
                    <a:gd name="T0" fmla="*/ 21 w 21"/>
                    <a:gd name="T1" fmla="*/ 9 h 19"/>
                    <a:gd name="T2" fmla="*/ 10 w 21"/>
                    <a:gd name="T3" fmla="*/ 19 h 19"/>
                    <a:gd name="T4" fmla="*/ 0 w 21"/>
                    <a:gd name="T5" fmla="*/ 9 h 19"/>
                    <a:gd name="T6" fmla="*/ 10 w 21"/>
                    <a:gd name="T7" fmla="*/ 0 h 19"/>
                    <a:gd name="T8" fmla="*/ 21 w 21"/>
                    <a:gd name="T9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9">
                      <a:moveTo>
                        <a:pt x="21" y="9"/>
                      </a:moveTo>
                      <a:cubicBezTo>
                        <a:pt x="21" y="14"/>
                        <a:pt x="16" y="19"/>
                        <a:pt x="10" y="19"/>
                      </a:cubicBezTo>
                      <a:cubicBezTo>
                        <a:pt x="5" y="18"/>
                        <a:pt x="0" y="14"/>
                        <a:pt x="0" y="9"/>
                      </a:cubicBezTo>
                      <a:cubicBezTo>
                        <a:pt x="0" y="4"/>
                        <a:pt x="5" y="0"/>
                        <a:pt x="10" y="0"/>
                      </a:cubicBezTo>
                      <a:cubicBezTo>
                        <a:pt x="16" y="0"/>
                        <a:pt x="21" y="4"/>
                        <a:pt x="21" y="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9" name="Oval 589"/>
                <p:cNvSpPr>
                  <a:spLocks noChangeArrowheads="1"/>
                </p:cNvSpPr>
                <p:nvPr/>
              </p:nvSpPr>
              <p:spPr bwMode="auto">
                <a:xfrm>
                  <a:off x="2236" y="2819"/>
                  <a:ext cx="23" cy="19"/>
                </a:xfrm>
                <a:prstGeom prst="ellipse">
                  <a:avLst/>
                </a:pr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0" name="Oval 590"/>
                <p:cNvSpPr>
                  <a:spLocks noChangeArrowheads="1"/>
                </p:cNvSpPr>
                <p:nvPr/>
              </p:nvSpPr>
              <p:spPr bwMode="auto">
                <a:xfrm>
                  <a:off x="2293" y="2851"/>
                  <a:ext cx="23" cy="19"/>
                </a:xfrm>
                <a:prstGeom prst="ellipse">
                  <a:avLst/>
                </a:pr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591"/>
                <p:cNvSpPr/>
                <p:nvPr/>
              </p:nvSpPr>
              <p:spPr bwMode="auto">
                <a:xfrm>
                  <a:off x="2316" y="2891"/>
                  <a:ext cx="23" cy="20"/>
                </a:xfrm>
                <a:custGeom>
                  <a:avLst/>
                  <a:gdLst>
                    <a:gd name="T0" fmla="*/ 21 w 21"/>
                    <a:gd name="T1" fmla="*/ 9 h 18"/>
                    <a:gd name="T2" fmla="*/ 11 w 21"/>
                    <a:gd name="T3" fmla="*/ 18 h 18"/>
                    <a:gd name="T4" fmla="*/ 0 w 21"/>
                    <a:gd name="T5" fmla="*/ 9 h 18"/>
                    <a:gd name="T6" fmla="*/ 11 w 21"/>
                    <a:gd name="T7" fmla="*/ 0 h 18"/>
                    <a:gd name="T8" fmla="*/ 21 w 21"/>
                    <a:gd name="T9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8">
                      <a:moveTo>
                        <a:pt x="21" y="9"/>
                      </a:moveTo>
                      <a:cubicBezTo>
                        <a:pt x="21" y="14"/>
                        <a:pt x="16" y="18"/>
                        <a:pt x="11" y="18"/>
                      </a:cubicBezTo>
                      <a:cubicBezTo>
                        <a:pt x="5" y="18"/>
                        <a:pt x="0" y="14"/>
                        <a:pt x="0" y="9"/>
                      </a:cubicBezTo>
                      <a:cubicBezTo>
                        <a:pt x="0" y="4"/>
                        <a:pt x="5" y="0"/>
                        <a:pt x="11" y="0"/>
                      </a:cubicBezTo>
                      <a:cubicBezTo>
                        <a:pt x="17" y="0"/>
                        <a:pt x="21" y="4"/>
                        <a:pt x="21" y="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2" name="Freeform 592"/>
                <p:cNvSpPr/>
                <p:nvPr/>
              </p:nvSpPr>
              <p:spPr bwMode="auto">
                <a:xfrm>
                  <a:off x="2273" y="2899"/>
                  <a:ext cx="23" cy="21"/>
                </a:xfrm>
                <a:custGeom>
                  <a:avLst/>
                  <a:gdLst>
                    <a:gd name="T0" fmla="*/ 21 w 21"/>
                    <a:gd name="T1" fmla="*/ 10 h 19"/>
                    <a:gd name="T2" fmla="*/ 10 w 21"/>
                    <a:gd name="T3" fmla="*/ 19 h 19"/>
                    <a:gd name="T4" fmla="*/ 0 w 21"/>
                    <a:gd name="T5" fmla="*/ 10 h 19"/>
                    <a:gd name="T6" fmla="*/ 10 w 21"/>
                    <a:gd name="T7" fmla="*/ 0 h 19"/>
                    <a:gd name="T8" fmla="*/ 21 w 21"/>
                    <a:gd name="T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9">
                      <a:moveTo>
                        <a:pt x="21" y="10"/>
                      </a:moveTo>
                      <a:cubicBezTo>
                        <a:pt x="21" y="15"/>
                        <a:pt x="16" y="19"/>
                        <a:pt x="10" y="19"/>
                      </a:cubicBezTo>
                      <a:cubicBezTo>
                        <a:pt x="5" y="19"/>
                        <a:pt x="0" y="15"/>
                        <a:pt x="0" y="10"/>
                      </a:cubicBezTo>
                      <a:cubicBezTo>
                        <a:pt x="0" y="4"/>
                        <a:pt x="5" y="0"/>
                        <a:pt x="10" y="0"/>
                      </a:cubicBezTo>
                      <a:cubicBezTo>
                        <a:pt x="16" y="0"/>
                        <a:pt x="21" y="5"/>
                        <a:pt x="21" y="10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3" name="Oval 593"/>
                <p:cNvSpPr>
                  <a:spLocks noChangeArrowheads="1"/>
                </p:cNvSpPr>
                <p:nvPr/>
              </p:nvSpPr>
              <p:spPr bwMode="auto">
                <a:xfrm>
                  <a:off x="2339" y="2863"/>
                  <a:ext cx="23" cy="19"/>
                </a:xfrm>
                <a:prstGeom prst="ellipse">
                  <a:avLst/>
                </a:pr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4" name="Oval 594"/>
                <p:cNvSpPr>
                  <a:spLocks noChangeArrowheads="1"/>
                </p:cNvSpPr>
                <p:nvPr/>
              </p:nvSpPr>
              <p:spPr bwMode="auto">
                <a:xfrm>
                  <a:off x="2339" y="2825"/>
                  <a:ext cx="23" cy="20"/>
                </a:xfrm>
                <a:prstGeom prst="ellipse">
                  <a:avLst/>
                </a:pr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5" name="Oval 595"/>
                <p:cNvSpPr>
                  <a:spLocks noChangeArrowheads="1"/>
                </p:cNvSpPr>
                <p:nvPr/>
              </p:nvSpPr>
              <p:spPr bwMode="auto">
                <a:xfrm>
                  <a:off x="2305" y="2790"/>
                  <a:ext cx="23" cy="20"/>
                </a:xfrm>
                <a:prstGeom prst="ellipse">
                  <a:avLst/>
                </a:pr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6" name="Oval 596"/>
                <p:cNvSpPr>
                  <a:spLocks noChangeArrowheads="1"/>
                </p:cNvSpPr>
                <p:nvPr/>
              </p:nvSpPr>
              <p:spPr bwMode="auto">
                <a:xfrm>
                  <a:off x="2227" y="2879"/>
                  <a:ext cx="23" cy="20"/>
                </a:xfrm>
                <a:prstGeom prst="ellipse">
                  <a:avLst/>
                </a:pr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7" name="Freeform 597"/>
                <p:cNvSpPr/>
                <p:nvPr/>
              </p:nvSpPr>
              <p:spPr bwMode="auto">
                <a:xfrm>
                  <a:off x="2193" y="2898"/>
                  <a:ext cx="132" cy="112"/>
                </a:xfrm>
                <a:custGeom>
                  <a:avLst/>
                  <a:gdLst>
                    <a:gd name="T0" fmla="*/ 7 w 120"/>
                    <a:gd name="T1" fmla="*/ 0 h 102"/>
                    <a:gd name="T2" fmla="*/ 0 w 120"/>
                    <a:gd name="T3" fmla="*/ 6 h 102"/>
                    <a:gd name="T4" fmla="*/ 36 w 120"/>
                    <a:gd name="T5" fmla="*/ 41 h 102"/>
                    <a:gd name="T6" fmla="*/ 65 w 120"/>
                    <a:gd name="T7" fmla="*/ 56 h 102"/>
                    <a:gd name="T8" fmla="*/ 114 w 120"/>
                    <a:gd name="T9" fmla="*/ 102 h 102"/>
                    <a:gd name="T10" fmla="*/ 117 w 120"/>
                    <a:gd name="T11" fmla="*/ 98 h 102"/>
                    <a:gd name="T12" fmla="*/ 91 w 120"/>
                    <a:gd name="T13" fmla="*/ 41 h 102"/>
                    <a:gd name="T14" fmla="*/ 7 w 120"/>
                    <a:gd name="T15" fmla="*/ 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0" h="102">
                      <a:moveTo>
                        <a:pt x="7" y="0"/>
                      </a:moveTo>
                      <a:cubicBezTo>
                        <a:pt x="2" y="0"/>
                        <a:pt x="0" y="2"/>
                        <a:pt x="0" y="6"/>
                      </a:cubicBezTo>
                      <a:cubicBezTo>
                        <a:pt x="0" y="6"/>
                        <a:pt x="23" y="38"/>
                        <a:pt x="36" y="41"/>
                      </a:cubicBezTo>
                      <a:cubicBezTo>
                        <a:pt x="49" y="43"/>
                        <a:pt x="49" y="41"/>
                        <a:pt x="65" y="56"/>
                      </a:cubicBezTo>
                      <a:cubicBezTo>
                        <a:pt x="78" y="70"/>
                        <a:pt x="104" y="102"/>
                        <a:pt x="114" y="102"/>
                      </a:cubicBezTo>
                      <a:cubicBezTo>
                        <a:pt x="116" y="102"/>
                        <a:pt x="117" y="101"/>
                        <a:pt x="117" y="98"/>
                      </a:cubicBezTo>
                      <a:cubicBezTo>
                        <a:pt x="120" y="83"/>
                        <a:pt x="104" y="49"/>
                        <a:pt x="91" y="41"/>
                      </a:cubicBezTo>
                      <a:cubicBezTo>
                        <a:pt x="81" y="34"/>
                        <a:pt x="27" y="0"/>
                        <a:pt x="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8" name="Freeform 598"/>
                <p:cNvSpPr>
                  <a:spLocks noEditPoints="1"/>
                </p:cNvSpPr>
                <p:nvPr/>
              </p:nvSpPr>
              <p:spPr bwMode="auto">
                <a:xfrm>
                  <a:off x="2195" y="2780"/>
                  <a:ext cx="236" cy="186"/>
                </a:xfrm>
                <a:custGeom>
                  <a:avLst/>
                  <a:gdLst>
                    <a:gd name="T0" fmla="*/ 81 w 215"/>
                    <a:gd name="T1" fmla="*/ 127 h 169"/>
                    <a:gd name="T2" fmla="*/ 81 w 215"/>
                    <a:gd name="T3" fmla="*/ 127 h 169"/>
                    <a:gd name="T4" fmla="*/ 71 w 215"/>
                    <a:gd name="T5" fmla="*/ 118 h 169"/>
                    <a:gd name="T6" fmla="*/ 81 w 215"/>
                    <a:gd name="T7" fmla="*/ 108 h 169"/>
                    <a:gd name="T8" fmla="*/ 81 w 215"/>
                    <a:gd name="T9" fmla="*/ 108 h 169"/>
                    <a:gd name="T10" fmla="*/ 92 w 215"/>
                    <a:gd name="T11" fmla="*/ 118 h 169"/>
                    <a:gd name="T12" fmla="*/ 81 w 215"/>
                    <a:gd name="T13" fmla="*/ 127 h 169"/>
                    <a:gd name="T14" fmla="*/ 5 w 215"/>
                    <a:gd name="T15" fmla="*/ 21 h 169"/>
                    <a:gd name="T16" fmla="*/ 40 w 215"/>
                    <a:gd name="T17" fmla="*/ 90 h 169"/>
                    <a:gd name="T18" fmla="*/ 6 w 215"/>
                    <a:gd name="T19" fmla="*/ 66 h 169"/>
                    <a:gd name="T20" fmla="*/ 5 w 215"/>
                    <a:gd name="T21" fmla="*/ 66 h 169"/>
                    <a:gd name="T22" fmla="*/ 16 w 215"/>
                    <a:gd name="T23" fmla="*/ 85 h 169"/>
                    <a:gd name="T24" fmla="*/ 30 w 215"/>
                    <a:gd name="T25" fmla="*/ 96 h 169"/>
                    <a:gd name="T26" fmla="*/ 40 w 215"/>
                    <a:gd name="T27" fmla="*/ 90 h 169"/>
                    <a:gd name="T28" fmla="*/ 40 w 215"/>
                    <a:gd name="T29" fmla="*/ 90 h 169"/>
                    <a:gd name="T30" fmla="*/ 50 w 215"/>
                    <a:gd name="T31" fmla="*/ 99 h 169"/>
                    <a:gd name="T32" fmla="*/ 45 w 215"/>
                    <a:gd name="T33" fmla="*/ 107 h 169"/>
                    <a:gd name="T34" fmla="*/ 53 w 215"/>
                    <a:gd name="T35" fmla="*/ 114 h 169"/>
                    <a:gd name="T36" fmla="*/ 175 w 215"/>
                    <a:gd name="T37" fmla="*/ 169 h 169"/>
                    <a:gd name="T38" fmla="*/ 175 w 215"/>
                    <a:gd name="T39" fmla="*/ 169 h 169"/>
                    <a:gd name="T40" fmla="*/ 140 w 215"/>
                    <a:gd name="T41" fmla="*/ 152 h 169"/>
                    <a:gd name="T42" fmla="*/ 100 w 215"/>
                    <a:gd name="T43" fmla="*/ 134 h 169"/>
                    <a:gd name="T44" fmla="*/ 102 w 215"/>
                    <a:gd name="T45" fmla="*/ 135 h 169"/>
                    <a:gd name="T46" fmla="*/ 194 w 215"/>
                    <a:gd name="T47" fmla="*/ 146 h 169"/>
                    <a:gd name="T48" fmla="*/ 202 w 215"/>
                    <a:gd name="T49" fmla="*/ 146 h 169"/>
                    <a:gd name="T50" fmla="*/ 118 w 215"/>
                    <a:gd name="T51" fmla="*/ 127 h 169"/>
                    <a:gd name="T52" fmla="*/ 168 w 215"/>
                    <a:gd name="T53" fmla="*/ 88 h 169"/>
                    <a:gd name="T54" fmla="*/ 169 w 215"/>
                    <a:gd name="T55" fmla="*/ 87 h 169"/>
                    <a:gd name="T56" fmla="*/ 141 w 215"/>
                    <a:gd name="T57" fmla="*/ 99 h 169"/>
                    <a:gd name="T58" fmla="*/ 129 w 215"/>
                    <a:gd name="T59" fmla="*/ 104 h 169"/>
                    <a:gd name="T60" fmla="*/ 131 w 215"/>
                    <a:gd name="T61" fmla="*/ 110 h 169"/>
                    <a:gd name="T62" fmla="*/ 121 w 215"/>
                    <a:gd name="T63" fmla="*/ 119 h 169"/>
                    <a:gd name="T64" fmla="*/ 121 w 215"/>
                    <a:gd name="T65" fmla="*/ 119 h 169"/>
                    <a:gd name="T66" fmla="*/ 110 w 215"/>
                    <a:gd name="T67" fmla="*/ 110 h 169"/>
                    <a:gd name="T68" fmla="*/ 102 w 215"/>
                    <a:gd name="T69" fmla="*/ 111 h 169"/>
                    <a:gd name="T70" fmla="*/ 100 w 215"/>
                    <a:gd name="T71" fmla="*/ 111 h 169"/>
                    <a:gd name="T72" fmla="*/ 130 w 215"/>
                    <a:gd name="T73" fmla="*/ 83 h 169"/>
                    <a:gd name="T74" fmla="*/ 68 w 215"/>
                    <a:gd name="T75" fmla="*/ 103 h 169"/>
                    <a:gd name="T76" fmla="*/ 68 w 215"/>
                    <a:gd name="T77" fmla="*/ 103 h 169"/>
                    <a:gd name="T78" fmla="*/ 75 w 215"/>
                    <a:gd name="T79" fmla="*/ 35 h 169"/>
                    <a:gd name="T80" fmla="*/ 69 w 215"/>
                    <a:gd name="T81" fmla="*/ 32 h 169"/>
                    <a:gd name="T82" fmla="*/ 58 w 215"/>
                    <a:gd name="T83" fmla="*/ 61 h 169"/>
                    <a:gd name="T84" fmla="*/ 66 w 215"/>
                    <a:gd name="T85" fmla="*/ 70 h 169"/>
                    <a:gd name="T86" fmla="*/ 55 w 215"/>
                    <a:gd name="T87" fmla="*/ 80 h 169"/>
                    <a:gd name="T88" fmla="*/ 55 w 215"/>
                    <a:gd name="T89" fmla="*/ 80 h 169"/>
                    <a:gd name="T90" fmla="*/ 45 w 215"/>
                    <a:gd name="T91" fmla="*/ 70 h 169"/>
                    <a:gd name="T92" fmla="*/ 47 w 215"/>
                    <a:gd name="T93" fmla="*/ 65 h 169"/>
                    <a:gd name="T94" fmla="*/ 6 w 215"/>
                    <a:gd name="T95" fmla="*/ 22 h 169"/>
                    <a:gd name="T96" fmla="*/ 5 w 215"/>
                    <a:gd name="T97" fmla="*/ 21 h 169"/>
                    <a:gd name="T98" fmla="*/ 82 w 215"/>
                    <a:gd name="T99" fmla="*/ 0 h 169"/>
                    <a:gd name="T100" fmla="*/ 75 w 215"/>
                    <a:gd name="T101" fmla="*/ 17 h 169"/>
                    <a:gd name="T102" fmla="*/ 77 w 215"/>
                    <a:gd name="T103" fmla="*/ 17 h 169"/>
                    <a:gd name="T104" fmla="*/ 77 w 215"/>
                    <a:gd name="T105" fmla="*/ 17 h 169"/>
                    <a:gd name="T106" fmla="*/ 78 w 215"/>
                    <a:gd name="T107" fmla="*/ 17 h 169"/>
                    <a:gd name="T108" fmla="*/ 82 w 215"/>
                    <a:gd name="T109" fmla="*/ 1 h 169"/>
                    <a:gd name="T110" fmla="*/ 82 w 215"/>
                    <a:gd name="T111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15" h="169">
                      <a:moveTo>
                        <a:pt x="81" y="127"/>
                      </a:moveTo>
                      <a:cubicBezTo>
                        <a:pt x="81" y="127"/>
                        <a:pt x="81" y="127"/>
                        <a:pt x="81" y="127"/>
                      </a:cubicBezTo>
                      <a:cubicBezTo>
                        <a:pt x="76" y="127"/>
                        <a:pt x="71" y="123"/>
                        <a:pt x="71" y="118"/>
                      </a:cubicBezTo>
                      <a:cubicBezTo>
                        <a:pt x="71" y="112"/>
                        <a:pt x="76" y="108"/>
                        <a:pt x="81" y="108"/>
                      </a:cubicBezTo>
                      <a:cubicBezTo>
                        <a:pt x="81" y="108"/>
                        <a:pt x="81" y="108"/>
                        <a:pt x="81" y="108"/>
                      </a:cubicBezTo>
                      <a:cubicBezTo>
                        <a:pt x="87" y="108"/>
                        <a:pt x="92" y="113"/>
                        <a:pt x="92" y="118"/>
                      </a:cubicBezTo>
                      <a:cubicBezTo>
                        <a:pt x="92" y="123"/>
                        <a:pt x="87" y="127"/>
                        <a:pt x="81" y="127"/>
                      </a:cubicBezTo>
                      <a:moveTo>
                        <a:pt x="5" y="21"/>
                      </a:moveTo>
                      <a:cubicBezTo>
                        <a:pt x="1" y="21"/>
                        <a:pt x="40" y="90"/>
                        <a:pt x="40" y="90"/>
                      </a:cubicBezTo>
                      <a:cubicBezTo>
                        <a:pt x="40" y="90"/>
                        <a:pt x="13" y="69"/>
                        <a:pt x="6" y="66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0" y="66"/>
                        <a:pt x="16" y="85"/>
                        <a:pt x="16" y="85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1" y="92"/>
                        <a:pt x="35" y="90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5" y="90"/>
                        <a:pt x="50" y="94"/>
                        <a:pt x="50" y="99"/>
                      </a:cubicBezTo>
                      <a:cubicBezTo>
                        <a:pt x="50" y="103"/>
                        <a:pt x="48" y="106"/>
                        <a:pt x="45" y="107"/>
                      </a:cubicBezTo>
                      <a:cubicBezTo>
                        <a:pt x="53" y="114"/>
                        <a:pt x="53" y="114"/>
                        <a:pt x="53" y="114"/>
                      </a:cubicBezTo>
                      <a:cubicBezTo>
                        <a:pt x="58" y="127"/>
                        <a:pt x="165" y="169"/>
                        <a:pt x="175" y="169"/>
                      </a:cubicBezTo>
                      <a:cubicBezTo>
                        <a:pt x="175" y="169"/>
                        <a:pt x="175" y="169"/>
                        <a:pt x="175" y="169"/>
                      </a:cubicBezTo>
                      <a:cubicBezTo>
                        <a:pt x="180" y="169"/>
                        <a:pt x="161" y="160"/>
                        <a:pt x="140" y="152"/>
                      </a:cubicBezTo>
                      <a:cubicBezTo>
                        <a:pt x="120" y="143"/>
                        <a:pt x="98" y="134"/>
                        <a:pt x="100" y="134"/>
                      </a:cubicBezTo>
                      <a:cubicBezTo>
                        <a:pt x="100" y="134"/>
                        <a:pt x="101" y="134"/>
                        <a:pt x="102" y="135"/>
                      </a:cubicBezTo>
                      <a:cubicBezTo>
                        <a:pt x="118" y="139"/>
                        <a:pt x="172" y="146"/>
                        <a:pt x="194" y="146"/>
                      </a:cubicBezTo>
                      <a:cubicBezTo>
                        <a:pt x="197" y="146"/>
                        <a:pt x="200" y="146"/>
                        <a:pt x="202" y="146"/>
                      </a:cubicBezTo>
                      <a:cubicBezTo>
                        <a:pt x="215" y="143"/>
                        <a:pt x="118" y="127"/>
                        <a:pt x="118" y="127"/>
                      </a:cubicBezTo>
                      <a:cubicBezTo>
                        <a:pt x="118" y="127"/>
                        <a:pt x="157" y="93"/>
                        <a:pt x="168" y="88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69" y="87"/>
                        <a:pt x="156" y="93"/>
                        <a:pt x="141" y="99"/>
                      </a:cubicBezTo>
                      <a:cubicBezTo>
                        <a:pt x="137" y="101"/>
                        <a:pt x="133" y="102"/>
                        <a:pt x="129" y="104"/>
                      </a:cubicBezTo>
                      <a:cubicBezTo>
                        <a:pt x="130" y="106"/>
                        <a:pt x="131" y="108"/>
                        <a:pt x="131" y="110"/>
                      </a:cubicBezTo>
                      <a:cubicBezTo>
                        <a:pt x="131" y="115"/>
                        <a:pt x="126" y="119"/>
                        <a:pt x="121" y="119"/>
                      </a:cubicBezTo>
                      <a:cubicBezTo>
                        <a:pt x="121" y="119"/>
                        <a:pt x="121" y="119"/>
                        <a:pt x="121" y="119"/>
                      </a:cubicBezTo>
                      <a:cubicBezTo>
                        <a:pt x="115" y="119"/>
                        <a:pt x="110" y="115"/>
                        <a:pt x="110" y="110"/>
                      </a:cubicBezTo>
                      <a:cubicBezTo>
                        <a:pt x="107" y="111"/>
                        <a:pt x="104" y="111"/>
                        <a:pt x="102" y="111"/>
                      </a:cubicBezTo>
                      <a:cubicBezTo>
                        <a:pt x="101" y="111"/>
                        <a:pt x="100" y="111"/>
                        <a:pt x="100" y="111"/>
                      </a:cubicBezTo>
                      <a:cubicBezTo>
                        <a:pt x="90" y="109"/>
                        <a:pt x="111" y="93"/>
                        <a:pt x="130" y="83"/>
                      </a:cubicBezTo>
                      <a:cubicBezTo>
                        <a:pt x="107" y="91"/>
                        <a:pt x="73" y="102"/>
                        <a:pt x="68" y="103"/>
                      </a:cubicBezTo>
                      <a:cubicBezTo>
                        <a:pt x="68" y="103"/>
                        <a:pt x="68" y="103"/>
                        <a:pt x="68" y="103"/>
                      </a:cubicBezTo>
                      <a:cubicBezTo>
                        <a:pt x="64" y="103"/>
                        <a:pt x="69" y="65"/>
                        <a:pt x="75" y="35"/>
                      </a:cubicBezTo>
                      <a:cubicBezTo>
                        <a:pt x="72" y="35"/>
                        <a:pt x="70" y="34"/>
                        <a:pt x="69" y="32"/>
                      </a:cubicBezTo>
                      <a:cubicBezTo>
                        <a:pt x="65" y="43"/>
                        <a:pt x="60" y="54"/>
                        <a:pt x="58" y="61"/>
                      </a:cubicBezTo>
                      <a:cubicBezTo>
                        <a:pt x="62" y="62"/>
                        <a:pt x="66" y="66"/>
                        <a:pt x="66" y="70"/>
                      </a:cubicBezTo>
                      <a:cubicBezTo>
                        <a:pt x="66" y="75"/>
                        <a:pt x="61" y="80"/>
                        <a:pt x="55" y="80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cubicBezTo>
                        <a:pt x="50" y="79"/>
                        <a:pt x="45" y="75"/>
                        <a:pt x="45" y="70"/>
                      </a:cubicBezTo>
                      <a:cubicBezTo>
                        <a:pt x="45" y="68"/>
                        <a:pt x="46" y="66"/>
                        <a:pt x="47" y="65"/>
                      </a:cubicBezTo>
                      <a:cubicBezTo>
                        <a:pt x="35" y="52"/>
                        <a:pt x="11" y="25"/>
                        <a:pt x="6" y="22"/>
                      </a:cubicBezTo>
                      <a:cubicBezTo>
                        <a:pt x="6" y="22"/>
                        <a:pt x="5" y="21"/>
                        <a:pt x="5" y="21"/>
                      </a:cubicBezTo>
                      <a:moveTo>
                        <a:pt x="82" y="0"/>
                      </a:moveTo>
                      <a:cubicBezTo>
                        <a:pt x="82" y="0"/>
                        <a:pt x="79" y="7"/>
                        <a:pt x="75" y="17"/>
                      </a:cubicBezTo>
                      <a:cubicBezTo>
                        <a:pt x="76" y="17"/>
                        <a:pt x="76" y="17"/>
                        <a:pt x="77" y="17"/>
                      </a:cubicBezTo>
                      <a:cubicBezTo>
                        <a:pt x="77" y="17"/>
                        <a:pt x="77" y="17"/>
                        <a:pt x="77" y="17"/>
                      </a:cubicBezTo>
                      <a:cubicBezTo>
                        <a:pt x="77" y="17"/>
                        <a:pt x="78" y="17"/>
                        <a:pt x="78" y="17"/>
                      </a:cubicBezTo>
                      <a:cubicBezTo>
                        <a:pt x="80" y="9"/>
                        <a:pt x="81" y="3"/>
                        <a:pt x="82" y="1"/>
                      </a:cubicBezTo>
                      <a:cubicBezTo>
                        <a:pt x="82" y="1"/>
                        <a:pt x="82" y="0"/>
                        <a:pt x="8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9" name="Freeform 599"/>
                <p:cNvSpPr/>
                <p:nvPr/>
              </p:nvSpPr>
              <p:spPr bwMode="auto">
                <a:xfrm>
                  <a:off x="2271" y="2799"/>
                  <a:ext cx="10" cy="20"/>
                </a:xfrm>
                <a:custGeom>
                  <a:avLst/>
                  <a:gdLst>
                    <a:gd name="T0" fmla="*/ 8 w 9"/>
                    <a:gd name="T1" fmla="*/ 0 h 18"/>
                    <a:gd name="T2" fmla="*/ 6 w 9"/>
                    <a:gd name="T3" fmla="*/ 0 h 18"/>
                    <a:gd name="T4" fmla="*/ 0 w 9"/>
                    <a:gd name="T5" fmla="*/ 15 h 18"/>
                    <a:gd name="T6" fmla="*/ 6 w 9"/>
                    <a:gd name="T7" fmla="*/ 18 h 18"/>
                    <a:gd name="T8" fmla="*/ 9 w 9"/>
                    <a:gd name="T9" fmla="*/ 0 h 18"/>
                    <a:gd name="T10" fmla="*/ 8 w 9"/>
                    <a:gd name="T11" fmla="*/ 0 h 18"/>
                    <a:gd name="T12" fmla="*/ 8 w 9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8">
                      <a:moveTo>
                        <a:pt x="8" y="0"/>
                      </a:move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4" y="4"/>
                        <a:pt x="2" y="10"/>
                        <a:pt x="0" y="15"/>
                      </a:cubicBezTo>
                      <a:cubicBezTo>
                        <a:pt x="1" y="17"/>
                        <a:pt x="3" y="18"/>
                        <a:pt x="6" y="18"/>
                      </a:cubicBezTo>
                      <a:cubicBezTo>
                        <a:pt x="7" y="11"/>
                        <a:pt x="8" y="5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0" name="Freeform 600"/>
                <p:cNvSpPr/>
                <p:nvPr/>
              </p:nvSpPr>
              <p:spPr bwMode="auto">
                <a:xfrm>
                  <a:off x="2245" y="2847"/>
                  <a:ext cx="23" cy="21"/>
                </a:xfrm>
                <a:custGeom>
                  <a:avLst/>
                  <a:gdLst>
                    <a:gd name="T0" fmla="*/ 13 w 21"/>
                    <a:gd name="T1" fmla="*/ 0 h 19"/>
                    <a:gd name="T2" fmla="*/ 10 w 21"/>
                    <a:gd name="T3" fmla="*/ 9 h 19"/>
                    <a:gd name="T4" fmla="*/ 10 w 21"/>
                    <a:gd name="T5" fmla="*/ 10 h 19"/>
                    <a:gd name="T6" fmla="*/ 2 w 21"/>
                    <a:gd name="T7" fmla="*/ 4 h 19"/>
                    <a:gd name="T8" fmla="*/ 0 w 21"/>
                    <a:gd name="T9" fmla="*/ 9 h 19"/>
                    <a:gd name="T10" fmla="*/ 10 w 21"/>
                    <a:gd name="T11" fmla="*/ 19 h 19"/>
                    <a:gd name="T12" fmla="*/ 10 w 21"/>
                    <a:gd name="T13" fmla="*/ 19 h 19"/>
                    <a:gd name="T14" fmla="*/ 21 w 21"/>
                    <a:gd name="T15" fmla="*/ 9 h 19"/>
                    <a:gd name="T16" fmla="*/ 13 w 21"/>
                    <a:gd name="T1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" h="19">
                      <a:moveTo>
                        <a:pt x="13" y="0"/>
                      </a:moveTo>
                      <a:cubicBezTo>
                        <a:pt x="11" y="5"/>
                        <a:pt x="10" y="8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6" y="8"/>
                        <a:pt x="2" y="4"/>
                      </a:cubicBezTo>
                      <a:cubicBezTo>
                        <a:pt x="1" y="5"/>
                        <a:pt x="0" y="7"/>
                        <a:pt x="0" y="9"/>
                      </a:cubicBezTo>
                      <a:cubicBezTo>
                        <a:pt x="0" y="14"/>
                        <a:pt x="5" y="18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6" y="19"/>
                        <a:pt x="21" y="14"/>
                        <a:pt x="21" y="9"/>
                      </a:cubicBezTo>
                      <a:cubicBezTo>
                        <a:pt x="21" y="5"/>
                        <a:pt x="17" y="1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1" name="Freeform 601"/>
                <p:cNvSpPr/>
                <p:nvPr/>
              </p:nvSpPr>
              <p:spPr bwMode="auto">
                <a:xfrm>
                  <a:off x="2316" y="2894"/>
                  <a:ext cx="23" cy="17"/>
                </a:xfrm>
                <a:custGeom>
                  <a:avLst/>
                  <a:gdLst>
                    <a:gd name="T0" fmla="*/ 19 w 21"/>
                    <a:gd name="T1" fmla="*/ 0 h 15"/>
                    <a:gd name="T2" fmla="*/ 0 w 21"/>
                    <a:gd name="T3" fmla="*/ 6 h 15"/>
                    <a:gd name="T4" fmla="*/ 11 w 21"/>
                    <a:gd name="T5" fmla="*/ 15 h 15"/>
                    <a:gd name="T6" fmla="*/ 11 w 21"/>
                    <a:gd name="T7" fmla="*/ 15 h 15"/>
                    <a:gd name="T8" fmla="*/ 21 w 21"/>
                    <a:gd name="T9" fmla="*/ 6 h 15"/>
                    <a:gd name="T10" fmla="*/ 19 w 21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5">
                      <a:moveTo>
                        <a:pt x="19" y="0"/>
                      </a:moveTo>
                      <a:cubicBezTo>
                        <a:pt x="12" y="2"/>
                        <a:pt x="6" y="5"/>
                        <a:pt x="0" y="6"/>
                      </a:cubicBezTo>
                      <a:cubicBezTo>
                        <a:pt x="0" y="11"/>
                        <a:pt x="5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6" y="15"/>
                        <a:pt x="21" y="11"/>
                        <a:pt x="21" y="6"/>
                      </a:cubicBezTo>
                      <a:cubicBezTo>
                        <a:pt x="21" y="4"/>
                        <a:pt x="20" y="2"/>
                        <a:pt x="1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2" name="Freeform 602"/>
                <p:cNvSpPr/>
                <p:nvPr/>
              </p:nvSpPr>
              <p:spPr bwMode="auto">
                <a:xfrm>
                  <a:off x="2273" y="2899"/>
                  <a:ext cx="23" cy="21"/>
                </a:xfrm>
                <a:custGeom>
                  <a:avLst/>
                  <a:gdLst>
                    <a:gd name="T0" fmla="*/ 10 w 21"/>
                    <a:gd name="T1" fmla="*/ 0 h 19"/>
                    <a:gd name="T2" fmla="*/ 0 w 21"/>
                    <a:gd name="T3" fmla="*/ 10 h 19"/>
                    <a:gd name="T4" fmla="*/ 10 w 21"/>
                    <a:gd name="T5" fmla="*/ 19 h 19"/>
                    <a:gd name="T6" fmla="*/ 10 w 21"/>
                    <a:gd name="T7" fmla="*/ 19 h 19"/>
                    <a:gd name="T8" fmla="*/ 21 w 21"/>
                    <a:gd name="T9" fmla="*/ 10 h 19"/>
                    <a:gd name="T10" fmla="*/ 10 w 21"/>
                    <a:gd name="T11" fmla="*/ 0 h 19"/>
                    <a:gd name="T12" fmla="*/ 10 w 21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9">
                      <a:moveTo>
                        <a:pt x="10" y="0"/>
                      </a:moveTo>
                      <a:cubicBezTo>
                        <a:pt x="5" y="0"/>
                        <a:pt x="0" y="4"/>
                        <a:pt x="0" y="10"/>
                      </a:cubicBezTo>
                      <a:cubicBezTo>
                        <a:pt x="0" y="15"/>
                        <a:pt x="5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6" y="19"/>
                        <a:pt x="21" y="15"/>
                        <a:pt x="21" y="10"/>
                      </a:cubicBezTo>
                      <a:cubicBezTo>
                        <a:pt x="21" y="5"/>
                        <a:pt x="16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3" name="Freeform 603"/>
                <p:cNvSpPr/>
                <p:nvPr/>
              </p:nvSpPr>
              <p:spPr bwMode="auto">
                <a:xfrm>
                  <a:off x="2228" y="2879"/>
                  <a:ext cx="22" cy="19"/>
                </a:xfrm>
                <a:custGeom>
                  <a:avLst/>
                  <a:gdLst>
                    <a:gd name="T0" fmla="*/ 10 w 20"/>
                    <a:gd name="T1" fmla="*/ 0 h 17"/>
                    <a:gd name="T2" fmla="*/ 0 w 20"/>
                    <a:gd name="T3" fmla="*/ 6 h 17"/>
                    <a:gd name="T4" fmla="*/ 15 w 20"/>
                    <a:gd name="T5" fmla="*/ 17 h 17"/>
                    <a:gd name="T6" fmla="*/ 20 w 20"/>
                    <a:gd name="T7" fmla="*/ 9 h 17"/>
                    <a:gd name="T8" fmla="*/ 10 w 20"/>
                    <a:gd name="T9" fmla="*/ 0 h 17"/>
                    <a:gd name="T10" fmla="*/ 10 w 2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17">
                      <a:moveTo>
                        <a:pt x="10" y="0"/>
                      </a:moveTo>
                      <a:cubicBezTo>
                        <a:pt x="5" y="0"/>
                        <a:pt x="1" y="2"/>
                        <a:pt x="0" y="6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8" y="16"/>
                        <a:pt x="20" y="13"/>
                        <a:pt x="20" y="9"/>
                      </a:cubicBezTo>
                      <a:cubicBezTo>
                        <a:pt x="20" y="4"/>
                        <a:pt x="15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4" name="Freeform 604"/>
                <p:cNvSpPr>
                  <a:spLocks noEditPoints="1"/>
                </p:cNvSpPr>
                <p:nvPr/>
              </p:nvSpPr>
              <p:spPr bwMode="auto">
                <a:xfrm>
                  <a:off x="2338" y="2861"/>
                  <a:ext cx="24" cy="10"/>
                </a:xfrm>
                <a:custGeom>
                  <a:avLst/>
                  <a:gdLst>
                    <a:gd name="T0" fmla="*/ 1 w 22"/>
                    <a:gd name="T1" fmla="*/ 8 h 9"/>
                    <a:gd name="T2" fmla="*/ 0 w 22"/>
                    <a:gd name="T3" fmla="*/ 9 h 9"/>
                    <a:gd name="T4" fmla="*/ 1 w 22"/>
                    <a:gd name="T5" fmla="*/ 8 h 9"/>
                    <a:gd name="T6" fmla="*/ 1 w 22"/>
                    <a:gd name="T7" fmla="*/ 8 h 9"/>
                    <a:gd name="T8" fmla="*/ 21 w 22"/>
                    <a:gd name="T9" fmla="*/ 0 h 9"/>
                    <a:gd name="T10" fmla="*/ 20 w 22"/>
                    <a:gd name="T11" fmla="*/ 1 h 9"/>
                    <a:gd name="T12" fmla="*/ 16 w 22"/>
                    <a:gd name="T13" fmla="*/ 1 h 9"/>
                    <a:gd name="T14" fmla="*/ 18 w 22"/>
                    <a:gd name="T15" fmla="*/ 2 h 9"/>
                    <a:gd name="T16" fmla="*/ 21 w 22"/>
                    <a:gd name="T1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" h="9">
                      <a:moveTo>
                        <a:pt x="1" y="8"/>
                      </a:moveTo>
                      <a:cubicBezTo>
                        <a:pt x="1" y="8"/>
                        <a:pt x="0" y="9"/>
                        <a:pt x="0" y="9"/>
                      </a:cubicBezTo>
                      <a:cubicBezTo>
                        <a:pt x="0" y="9"/>
                        <a:pt x="1" y="9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moveTo>
                        <a:pt x="21" y="0"/>
                      </a:moveTo>
                      <a:cubicBezTo>
                        <a:pt x="21" y="0"/>
                        <a:pt x="20" y="1"/>
                        <a:pt x="20" y="1"/>
                      </a:cubicBezTo>
                      <a:cubicBezTo>
                        <a:pt x="19" y="1"/>
                        <a:pt x="17" y="1"/>
                        <a:pt x="16" y="1"/>
                      </a:cubicBezTo>
                      <a:cubicBezTo>
                        <a:pt x="17" y="2"/>
                        <a:pt x="17" y="2"/>
                        <a:pt x="18" y="2"/>
                      </a:cubicBezTo>
                      <a:cubicBezTo>
                        <a:pt x="21" y="1"/>
                        <a:pt x="22" y="0"/>
                        <a:pt x="2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5" name="Freeform 605"/>
                <p:cNvSpPr/>
                <p:nvPr/>
              </p:nvSpPr>
              <p:spPr bwMode="auto">
                <a:xfrm>
                  <a:off x="2339" y="2863"/>
                  <a:ext cx="18" cy="7"/>
                </a:xfrm>
                <a:custGeom>
                  <a:avLst/>
                  <a:gdLst>
                    <a:gd name="T0" fmla="*/ 15 w 17"/>
                    <a:gd name="T1" fmla="*/ 0 h 7"/>
                    <a:gd name="T2" fmla="*/ 0 w 17"/>
                    <a:gd name="T3" fmla="*/ 7 h 7"/>
                    <a:gd name="T4" fmla="*/ 0 w 17"/>
                    <a:gd name="T5" fmla="*/ 7 h 7"/>
                    <a:gd name="T6" fmla="*/ 17 w 17"/>
                    <a:gd name="T7" fmla="*/ 1 h 7"/>
                    <a:gd name="T8" fmla="*/ 15 w 1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7">
                      <a:moveTo>
                        <a:pt x="15" y="0"/>
                      </a:moveTo>
                      <a:cubicBezTo>
                        <a:pt x="11" y="2"/>
                        <a:pt x="6" y="4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7" y="5"/>
                        <a:pt x="13" y="3"/>
                        <a:pt x="17" y="1"/>
                      </a:cubicBezTo>
                      <a:cubicBezTo>
                        <a:pt x="16" y="1"/>
                        <a:pt x="16" y="1"/>
                        <a:pt x="15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6" name="Freeform 606"/>
                <p:cNvSpPr>
                  <a:spLocks noEditPoints="1"/>
                </p:cNvSpPr>
                <p:nvPr/>
              </p:nvSpPr>
              <p:spPr bwMode="auto">
                <a:xfrm>
                  <a:off x="2396" y="2928"/>
                  <a:ext cx="120" cy="50"/>
                </a:xfrm>
                <a:custGeom>
                  <a:avLst/>
                  <a:gdLst>
                    <a:gd name="T0" fmla="*/ 20 w 110"/>
                    <a:gd name="T1" fmla="*/ 23 h 45"/>
                    <a:gd name="T2" fmla="*/ 16 w 110"/>
                    <a:gd name="T3" fmla="*/ 24 h 45"/>
                    <a:gd name="T4" fmla="*/ 29 w 110"/>
                    <a:gd name="T5" fmla="*/ 45 h 45"/>
                    <a:gd name="T6" fmla="*/ 29 w 110"/>
                    <a:gd name="T7" fmla="*/ 45 h 45"/>
                    <a:gd name="T8" fmla="*/ 56 w 110"/>
                    <a:gd name="T9" fmla="*/ 31 h 45"/>
                    <a:gd name="T10" fmla="*/ 41 w 110"/>
                    <a:gd name="T11" fmla="*/ 27 h 45"/>
                    <a:gd name="T12" fmla="*/ 20 w 110"/>
                    <a:gd name="T13" fmla="*/ 23 h 45"/>
                    <a:gd name="T14" fmla="*/ 106 w 110"/>
                    <a:gd name="T15" fmla="*/ 0 h 45"/>
                    <a:gd name="T16" fmla="*/ 91 w 110"/>
                    <a:gd name="T17" fmla="*/ 13 h 45"/>
                    <a:gd name="T18" fmla="*/ 110 w 110"/>
                    <a:gd name="T19" fmla="*/ 3 h 45"/>
                    <a:gd name="T20" fmla="*/ 106 w 110"/>
                    <a:gd name="T21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0" h="45">
                      <a:moveTo>
                        <a:pt x="20" y="23"/>
                      </a:moveTo>
                      <a:cubicBezTo>
                        <a:pt x="19" y="23"/>
                        <a:pt x="17" y="23"/>
                        <a:pt x="16" y="24"/>
                      </a:cubicBezTo>
                      <a:cubicBezTo>
                        <a:pt x="0" y="26"/>
                        <a:pt x="13" y="37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1" y="30"/>
                        <a:pt x="46" y="29"/>
                        <a:pt x="41" y="27"/>
                      </a:cubicBezTo>
                      <a:cubicBezTo>
                        <a:pt x="33" y="25"/>
                        <a:pt x="26" y="23"/>
                        <a:pt x="20" y="23"/>
                      </a:cubicBezTo>
                      <a:moveTo>
                        <a:pt x="106" y="0"/>
                      </a:moveTo>
                      <a:cubicBezTo>
                        <a:pt x="102" y="0"/>
                        <a:pt x="97" y="6"/>
                        <a:pt x="91" y="13"/>
                      </a:cubicBezTo>
                      <a:cubicBezTo>
                        <a:pt x="110" y="3"/>
                        <a:pt x="110" y="3"/>
                        <a:pt x="110" y="3"/>
                      </a:cubicBezTo>
                      <a:cubicBezTo>
                        <a:pt x="109" y="1"/>
                        <a:pt x="108" y="0"/>
                        <a:pt x="10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7" name="Freeform 607"/>
                <p:cNvSpPr/>
                <p:nvPr/>
              </p:nvSpPr>
              <p:spPr bwMode="auto">
                <a:xfrm>
                  <a:off x="2104" y="2706"/>
                  <a:ext cx="89" cy="146"/>
                </a:xfrm>
                <a:custGeom>
                  <a:avLst/>
                  <a:gdLst>
                    <a:gd name="T0" fmla="*/ 39 w 81"/>
                    <a:gd name="T1" fmla="*/ 0 h 133"/>
                    <a:gd name="T2" fmla="*/ 5 w 81"/>
                    <a:gd name="T3" fmla="*/ 27 h 133"/>
                    <a:gd name="T4" fmla="*/ 39 w 81"/>
                    <a:gd name="T5" fmla="*/ 92 h 133"/>
                    <a:gd name="T6" fmla="*/ 80 w 81"/>
                    <a:gd name="T7" fmla="*/ 133 h 133"/>
                    <a:gd name="T8" fmla="*/ 78 w 81"/>
                    <a:gd name="T9" fmla="*/ 129 h 133"/>
                    <a:gd name="T10" fmla="*/ 29 w 81"/>
                    <a:gd name="T11" fmla="*/ 50 h 133"/>
                    <a:gd name="T12" fmla="*/ 45 w 81"/>
                    <a:gd name="T13" fmla="*/ 11 h 133"/>
                    <a:gd name="T14" fmla="*/ 39 w 81"/>
                    <a:gd name="T15" fmla="*/ 0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1" h="133">
                      <a:moveTo>
                        <a:pt x="39" y="0"/>
                      </a:moveTo>
                      <a:cubicBezTo>
                        <a:pt x="39" y="0"/>
                        <a:pt x="0" y="8"/>
                        <a:pt x="5" y="27"/>
                      </a:cubicBezTo>
                      <a:cubicBezTo>
                        <a:pt x="10" y="45"/>
                        <a:pt x="21" y="68"/>
                        <a:pt x="39" y="92"/>
                      </a:cubicBezTo>
                      <a:cubicBezTo>
                        <a:pt x="54" y="111"/>
                        <a:pt x="77" y="133"/>
                        <a:pt x="80" y="133"/>
                      </a:cubicBezTo>
                      <a:cubicBezTo>
                        <a:pt x="81" y="133"/>
                        <a:pt x="80" y="132"/>
                        <a:pt x="78" y="129"/>
                      </a:cubicBezTo>
                      <a:cubicBezTo>
                        <a:pt x="68" y="113"/>
                        <a:pt x="29" y="66"/>
                        <a:pt x="29" y="50"/>
                      </a:cubicBezTo>
                      <a:cubicBezTo>
                        <a:pt x="29" y="34"/>
                        <a:pt x="39" y="19"/>
                        <a:pt x="45" y="11"/>
                      </a:cubicBezTo>
                      <a:cubicBezTo>
                        <a:pt x="50" y="3"/>
                        <a:pt x="42" y="3"/>
                        <a:pt x="3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8" name="Freeform 608"/>
                <p:cNvSpPr/>
                <p:nvPr/>
              </p:nvSpPr>
              <p:spPr bwMode="auto">
                <a:xfrm>
                  <a:off x="1918" y="2534"/>
                  <a:ext cx="117" cy="51"/>
                </a:xfrm>
                <a:custGeom>
                  <a:avLst/>
                  <a:gdLst>
                    <a:gd name="T0" fmla="*/ 46 w 107"/>
                    <a:gd name="T1" fmla="*/ 6 h 47"/>
                    <a:gd name="T2" fmla="*/ 4 w 107"/>
                    <a:gd name="T3" fmla="*/ 14 h 47"/>
                    <a:gd name="T4" fmla="*/ 27 w 107"/>
                    <a:gd name="T5" fmla="*/ 41 h 47"/>
                    <a:gd name="T6" fmla="*/ 91 w 107"/>
                    <a:gd name="T7" fmla="*/ 37 h 47"/>
                    <a:gd name="T8" fmla="*/ 46 w 107"/>
                    <a:gd name="T9" fmla="*/ 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47">
                      <a:moveTo>
                        <a:pt x="46" y="6"/>
                      </a:moveTo>
                      <a:cubicBezTo>
                        <a:pt x="46" y="6"/>
                        <a:pt x="0" y="0"/>
                        <a:pt x="4" y="14"/>
                      </a:cubicBezTo>
                      <a:cubicBezTo>
                        <a:pt x="7" y="29"/>
                        <a:pt x="27" y="41"/>
                        <a:pt x="27" y="41"/>
                      </a:cubicBezTo>
                      <a:cubicBezTo>
                        <a:pt x="27" y="41"/>
                        <a:pt x="107" y="47"/>
                        <a:pt x="91" y="37"/>
                      </a:cubicBezTo>
                      <a:cubicBezTo>
                        <a:pt x="76" y="28"/>
                        <a:pt x="46" y="6"/>
                        <a:pt x="46" y="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9" name="Freeform 609"/>
                <p:cNvSpPr/>
                <p:nvPr/>
              </p:nvSpPr>
              <p:spPr bwMode="auto">
                <a:xfrm>
                  <a:off x="1824" y="2267"/>
                  <a:ext cx="465" cy="416"/>
                </a:xfrm>
                <a:custGeom>
                  <a:avLst/>
                  <a:gdLst>
                    <a:gd name="T0" fmla="*/ 179 w 425"/>
                    <a:gd name="T1" fmla="*/ 337 h 379"/>
                    <a:gd name="T2" fmla="*/ 11 w 425"/>
                    <a:gd name="T3" fmla="*/ 332 h 379"/>
                    <a:gd name="T4" fmla="*/ 39 w 425"/>
                    <a:gd name="T5" fmla="*/ 269 h 379"/>
                    <a:gd name="T6" fmla="*/ 141 w 425"/>
                    <a:gd name="T7" fmla="*/ 274 h 379"/>
                    <a:gd name="T8" fmla="*/ 11 w 425"/>
                    <a:gd name="T9" fmla="*/ 156 h 379"/>
                    <a:gd name="T10" fmla="*/ 63 w 425"/>
                    <a:gd name="T11" fmla="*/ 90 h 379"/>
                    <a:gd name="T12" fmla="*/ 145 w 425"/>
                    <a:gd name="T13" fmla="*/ 113 h 379"/>
                    <a:gd name="T14" fmla="*/ 191 w 425"/>
                    <a:gd name="T15" fmla="*/ 178 h 379"/>
                    <a:gd name="T16" fmla="*/ 169 w 425"/>
                    <a:gd name="T17" fmla="*/ 48 h 379"/>
                    <a:gd name="T18" fmla="*/ 264 w 425"/>
                    <a:gd name="T19" fmla="*/ 23 h 379"/>
                    <a:gd name="T20" fmla="*/ 293 w 425"/>
                    <a:gd name="T21" fmla="*/ 192 h 379"/>
                    <a:gd name="T22" fmla="*/ 337 w 425"/>
                    <a:gd name="T23" fmla="*/ 105 h 379"/>
                    <a:gd name="T24" fmla="*/ 398 w 425"/>
                    <a:gd name="T25" fmla="*/ 106 h 379"/>
                    <a:gd name="T26" fmla="*/ 303 w 425"/>
                    <a:gd name="T27" fmla="*/ 271 h 379"/>
                    <a:gd name="T28" fmla="*/ 336 w 425"/>
                    <a:gd name="T29" fmla="*/ 307 h 379"/>
                    <a:gd name="T30" fmla="*/ 263 w 425"/>
                    <a:gd name="T31" fmla="*/ 330 h 379"/>
                    <a:gd name="T32" fmla="*/ 179 w 425"/>
                    <a:gd name="T33" fmla="*/ 337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25" h="379">
                      <a:moveTo>
                        <a:pt x="179" y="337"/>
                      </a:moveTo>
                      <a:cubicBezTo>
                        <a:pt x="179" y="337"/>
                        <a:pt x="20" y="371"/>
                        <a:pt x="11" y="332"/>
                      </a:cubicBezTo>
                      <a:cubicBezTo>
                        <a:pt x="1" y="292"/>
                        <a:pt x="8" y="265"/>
                        <a:pt x="39" y="269"/>
                      </a:cubicBezTo>
                      <a:cubicBezTo>
                        <a:pt x="71" y="273"/>
                        <a:pt x="141" y="274"/>
                        <a:pt x="141" y="274"/>
                      </a:cubicBezTo>
                      <a:cubicBezTo>
                        <a:pt x="141" y="274"/>
                        <a:pt x="0" y="184"/>
                        <a:pt x="11" y="156"/>
                      </a:cubicBezTo>
                      <a:cubicBezTo>
                        <a:pt x="21" y="129"/>
                        <a:pt x="37" y="99"/>
                        <a:pt x="63" y="90"/>
                      </a:cubicBezTo>
                      <a:cubicBezTo>
                        <a:pt x="90" y="82"/>
                        <a:pt x="118" y="81"/>
                        <a:pt x="145" y="113"/>
                      </a:cubicBezTo>
                      <a:cubicBezTo>
                        <a:pt x="171" y="145"/>
                        <a:pt x="191" y="178"/>
                        <a:pt x="191" y="178"/>
                      </a:cubicBezTo>
                      <a:cubicBezTo>
                        <a:pt x="191" y="178"/>
                        <a:pt x="147" y="74"/>
                        <a:pt x="169" y="48"/>
                      </a:cubicBezTo>
                      <a:cubicBezTo>
                        <a:pt x="192" y="22"/>
                        <a:pt x="220" y="0"/>
                        <a:pt x="264" y="23"/>
                      </a:cubicBezTo>
                      <a:cubicBezTo>
                        <a:pt x="308" y="47"/>
                        <a:pt x="317" y="102"/>
                        <a:pt x="293" y="192"/>
                      </a:cubicBezTo>
                      <a:cubicBezTo>
                        <a:pt x="293" y="192"/>
                        <a:pt x="327" y="126"/>
                        <a:pt x="337" y="105"/>
                      </a:cubicBezTo>
                      <a:cubicBezTo>
                        <a:pt x="347" y="83"/>
                        <a:pt x="372" y="74"/>
                        <a:pt x="398" y="106"/>
                      </a:cubicBezTo>
                      <a:cubicBezTo>
                        <a:pt x="425" y="137"/>
                        <a:pt x="393" y="204"/>
                        <a:pt x="303" y="271"/>
                      </a:cubicBezTo>
                      <a:cubicBezTo>
                        <a:pt x="303" y="271"/>
                        <a:pt x="364" y="281"/>
                        <a:pt x="336" y="307"/>
                      </a:cubicBezTo>
                      <a:cubicBezTo>
                        <a:pt x="308" y="333"/>
                        <a:pt x="276" y="319"/>
                        <a:pt x="263" y="330"/>
                      </a:cubicBezTo>
                      <a:cubicBezTo>
                        <a:pt x="251" y="341"/>
                        <a:pt x="178" y="379"/>
                        <a:pt x="179" y="33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0" name="Freeform 610"/>
                <p:cNvSpPr/>
                <p:nvPr/>
              </p:nvSpPr>
              <p:spPr bwMode="auto">
                <a:xfrm>
                  <a:off x="2046" y="2501"/>
                  <a:ext cx="29" cy="67"/>
                </a:xfrm>
                <a:custGeom>
                  <a:avLst/>
                  <a:gdLst>
                    <a:gd name="T0" fmla="*/ 0 w 26"/>
                    <a:gd name="T1" fmla="*/ 0 h 61"/>
                    <a:gd name="T2" fmla="*/ 20 w 26"/>
                    <a:gd name="T3" fmla="*/ 52 h 61"/>
                    <a:gd name="T4" fmla="*/ 0 w 26"/>
                    <a:gd name="T5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6" h="61">
                      <a:moveTo>
                        <a:pt x="0" y="0"/>
                      </a:moveTo>
                      <a:cubicBezTo>
                        <a:pt x="0" y="0"/>
                        <a:pt x="15" y="61"/>
                        <a:pt x="20" y="52"/>
                      </a:cubicBezTo>
                      <a:cubicBezTo>
                        <a:pt x="26" y="43"/>
                        <a:pt x="13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21" name="Group 812"/>
              <p:cNvGrpSpPr/>
              <p:nvPr/>
            </p:nvGrpSpPr>
            <p:grpSpPr bwMode="auto">
              <a:xfrm>
                <a:off x="104775" y="1635126"/>
                <a:ext cx="11885613" cy="3219450"/>
                <a:chOff x="66" y="1030"/>
                <a:chExt cx="7487" cy="2028"/>
              </a:xfrm>
            </p:grpSpPr>
            <p:sp>
              <p:nvSpPr>
                <p:cNvPr id="1091" name="Freeform 612"/>
                <p:cNvSpPr/>
                <p:nvPr/>
              </p:nvSpPr>
              <p:spPr bwMode="auto">
                <a:xfrm>
                  <a:off x="1989" y="2515"/>
                  <a:ext cx="24" cy="25"/>
                </a:xfrm>
                <a:custGeom>
                  <a:avLst/>
                  <a:gdLst>
                    <a:gd name="T0" fmla="*/ 17 w 22"/>
                    <a:gd name="T1" fmla="*/ 2 h 23"/>
                    <a:gd name="T2" fmla="*/ 19 w 22"/>
                    <a:gd name="T3" fmla="*/ 16 h 23"/>
                    <a:gd name="T4" fmla="*/ 6 w 22"/>
                    <a:gd name="T5" fmla="*/ 20 h 23"/>
                    <a:gd name="T6" fmla="*/ 3 w 22"/>
                    <a:gd name="T7" fmla="*/ 6 h 23"/>
                    <a:gd name="T8" fmla="*/ 17 w 22"/>
                    <a:gd name="T9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7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6" y="21"/>
                        <a:pt x="10" y="23"/>
                        <a:pt x="6" y="20"/>
                      </a:cubicBezTo>
                      <a:cubicBezTo>
                        <a:pt x="1" y="17"/>
                        <a:pt x="0" y="11"/>
                        <a:pt x="3" y="6"/>
                      </a:cubicBezTo>
                      <a:cubicBezTo>
                        <a:pt x="6" y="1"/>
                        <a:pt x="12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2" name="Freeform 613"/>
                <p:cNvSpPr/>
                <p:nvPr/>
              </p:nvSpPr>
              <p:spPr bwMode="auto">
                <a:xfrm>
                  <a:off x="2019" y="2560"/>
                  <a:ext cx="24" cy="25"/>
                </a:xfrm>
                <a:custGeom>
                  <a:avLst/>
                  <a:gdLst>
                    <a:gd name="T0" fmla="*/ 17 w 22"/>
                    <a:gd name="T1" fmla="*/ 2 h 23"/>
                    <a:gd name="T2" fmla="*/ 19 w 22"/>
                    <a:gd name="T3" fmla="*/ 16 h 23"/>
                    <a:gd name="T4" fmla="*/ 6 w 22"/>
                    <a:gd name="T5" fmla="*/ 20 h 23"/>
                    <a:gd name="T6" fmla="*/ 3 w 22"/>
                    <a:gd name="T7" fmla="*/ 7 h 23"/>
                    <a:gd name="T8" fmla="*/ 17 w 22"/>
                    <a:gd name="T9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7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6" y="21"/>
                        <a:pt x="10" y="23"/>
                        <a:pt x="6" y="20"/>
                      </a:cubicBezTo>
                      <a:cubicBezTo>
                        <a:pt x="1" y="18"/>
                        <a:pt x="0" y="11"/>
                        <a:pt x="3" y="7"/>
                      </a:cubicBezTo>
                      <a:cubicBezTo>
                        <a:pt x="6" y="2"/>
                        <a:pt x="12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3" name="Freeform 614"/>
                <p:cNvSpPr/>
                <p:nvPr/>
              </p:nvSpPr>
              <p:spPr bwMode="auto">
                <a:xfrm>
                  <a:off x="1990" y="2552"/>
                  <a:ext cx="25" cy="25"/>
                </a:xfrm>
                <a:custGeom>
                  <a:avLst/>
                  <a:gdLst>
                    <a:gd name="T0" fmla="*/ 16 w 22"/>
                    <a:gd name="T1" fmla="*/ 2 h 23"/>
                    <a:gd name="T2" fmla="*/ 19 w 22"/>
                    <a:gd name="T3" fmla="*/ 16 h 23"/>
                    <a:gd name="T4" fmla="*/ 5 w 22"/>
                    <a:gd name="T5" fmla="*/ 20 h 23"/>
                    <a:gd name="T6" fmla="*/ 3 w 22"/>
                    <a:gd name="T7" fmla="*/ 7 h 23"/>
                    <a:gd name="T8" fmla="*/ 16 w 22"/>
                    <a:gd name="T9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6" y="21"/>
                        <a:pt x="10" y="23"/>
                        <a:pt x="5" y="20"/>
                      </a:cubicBezTo>
                      <a:cubicBezTo>
                        <a:pt x="1" y="18"/>
                        <a:pt x="0" y="11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4" name="Freeform 615"/>
                <p:cNvSpPr/>
                <p:nvPr/>
              </p:nvSpPr>
              <p:spPr bwMode="auto">
                <a:xfrm>
                  <a:off x="2047" y="2519"/>
                  <a:ext cx="24" cy="25"/>
                </a:xfrm>
                <a:custGeom>
                  <a:avLst/>
                  <a:gdLst>
                    <a:gd name="T0" fmla="*/ 16 w 22"/>
                    <a:gd name="T1" fmla="*/ 3 h 23"/>
                    <a:gd name="T2" fmla="*/ 18 w 22"/>
                    <a:gd name="T3" fmla="*/ 17 h 23"/>
                    <a:gd name="T4" fmla="*/ 5 w 22"/>
                    <a:gd name="T5" fmla="*/ 21 h 23"/>
                    <a:gd name="T6" fmla="*/ 3 w 22"/>
                    <a:gd name="T7" fmla="*/ 7 h 23"/>
                    <a:gd name="T8" fmla="*/ 16 w 22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6" y="3"/>
                      </a:moveTo>
                      <a:cubicBezTo>
                        <a:pt x="20" y="5"/>
                        <a:pt x="22" y="12"/>
                        <a:pt x="18" y="17"/>
                      </a:cubicBezTo>
                      <a:cubicBezTo>
                        <a:pt x="15" y="21"/>
                        <a:pt x="10" y="23"/>
                        <a:pt x="5" y="21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5" name="Freeform 616"/>
                <p:cNvSpPr/>
                <p:nvPr/>
              </p:nvSpPr>
              <p:spPr bwMode="auto">
                <a:xfrm>
                  <a:off x="2093" y="2521"/>
                  <a:ext cx="24" cy="26"/>
                </a:xfrm>
                <a:custGeom>
                  <a:avLst/>
                  <a:gdLst>
                    <a:gd name="T0" fmla="*/ 16 w 22"/>
                    <a:gd name="T1" fmla="*/ 2 h 23"/>
                    <a:gd name="T2" fmla="*/ 19 w 22"/>
                    <a:gd name="T3" fmla="*/ 16 h 23"/>
                    <a:gd name="T4" fmla="*/ 5 w 22"/>
                    <a:gd name="T5" fmla="*/ 20 h 23"/>
                    <a:gd name="T6" fmla="*/ 3 w 22"/>
                    <a:gd name="T7" fmla="*/ 6 h 23"/>
                    <a:gd name="T8" fmla="*/ 16 w 22"/>
                    <a:gd name="T9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6" y="21"/>
                        <a:pt x="10" y="23"/>
                        <a:pt x="5" y="20"/>
                      </a:cubicBezTo>
                      <a:cubicBezTo>
                        <a:pt x="1" y="17"/>
                        <a:pt x="0" y="11"/>
                        <a:pt x="3" y="6"/>
                      </a:cubicBezTo>
                      <a:cubicBezTo>
                        <a:pt x="6" y="1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6" name="Freeform 617"/>
                <p:cNvSpPr/>
                <p:nvPr/>
              </p:nvSpPr>
              <p:spPr bwMode="auto">
                <a:xfrm>
                  <a:off x="2078" y="2562"/>
                  <a:ext cx="24" cy="25"/>
                </a:xfrm>
                <a:custGeom>
                  <a:avLst/>
                  <a:gdLst>
                    <a:gd name="T0" fmla="*/ 16 w 22"/>
                    <a:gd name="T1" fmla="*/ 3 h 23"/>
                    <a:gd name="T2" fmla="*/ 19 w 22"/>
                    <a:gd name="T3" fmla="*/ 16 h 23"/>
                    <a:gd name="T4" fmla="*/ 6 w 22"/>
                    <a:gd name="T5" fmla="*/ 21 h 23"/>
                    <a:gd name="T6" fmla="*/ 3 w 22"/>
                    <a:gd name="T7" fmla="*/ 7 h 23"/>
                    <a:gd name="T8" fmla="*/ 16 w 22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6" y="3"/>
                      </a:moveTo>
                      <a:cubicBezTo>
                        <a:pt x="21" y="5"/>
                        <a:pt x="22" y="12"/>
                        <a:pt x="19" y="16"/>
                      </a:cubicBezTo>
                      <a:cubicBezTo>
                        <a:pt x="16" y="21"/>
                        <a:pt x="10" y="23"/>
                        <a:pt x="6" y="21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7" name="Freeform 618"/>
                <p:cNvSpPr/>
                <p:nvPr/>
              </p:nvSpPr>
              <p:spPr bwMode="auto">
                <a:xfrm>
                  <a:off x="2081" y="2486"/>
                  <a:ext cx="23" cy="26"/>
                </a:xfrm>
                <a:custGeom>
                  <a:avLst/>
                  <a:gdLst>
                    <a:gd name="T0" fmla="*/ 16 w 21"/>
                    <a:gd name="T1" fmla="*/ 3 h 23"/>
                    <a:gd name="T2" fmla="*/ 18 w 21"/>
                    <a:gd name="T3" fmla="*/ 16 h 23"/>
                    <a:gd name="T4" fmla="*/ 5 w 21"/>
                    <a:gd name="T5" fmla="*/ 20 h 23"/>
                    <a:gd name="T6" fmla="*/ 3 w 21"/>
                    <a:gd name="T7" fmla="*/ 7 h 23"/>
                    <a:gd name="T8" fmla="*/ 16 w 21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3">
                      <a:moveTo>
                        <a:pt x="16" y="3"/>
                      </a:moveTo>
                      <a:cubicBezTo>
                        <a:pt x="20" y="5"/>
                        <a:pt x="21" y="11"/>
                        <a:pt x="18" y="16"/>
                      </a:cubicBezTo>
                      <a:cubicBezTo>
                        <a:pt x="15" y="21"/>
                        <a:pt x="9" y="23"/>
                        <a:pt x="5" y="20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8" name="Freeform 619"/>
                <p:cNvSpPr/>
                <p:nvPr/>
              </p:nvSpPr>
              <p:spPr bwMode="auto">
                <a:xfrm>
                  <a:off x="2050" y="2467"/>
                  <a:ext cx="23" cy="25"/>
                </a:xfrm>
                <a:custGeom>
                  <a:avLst/>
                  <a:gdLst>
                    <a:gd name="T0" fmla="*/ 16 w 21"/>
                    <a:gd name="T1" fmla="*/ 3 h 23"/>
                    <a:gd name="T2" fmla="*/ 18 w 21"/>
                    <a:gd name="T3" fmla="*/ 17 h 23"/>
                    <a:gd name="T4" fmla="*/ 5 w 21"/>
                    <a:gd name="T5" fmla="*/ 21 h 23"/>
                    <a:gd name="T6" fmla="*/ 3 w 21"/>
                    <a:gd name="T7" fmla="*/ 7 h 23"/>
                    <a:gd name="T8" fmla="*/ 16 w 21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3">
                      <a:moveTo>
                        <a:pt x="16" y="3"/>
                      </a:moveTo>
                      <a:cubicBezTo>
                        <a:pt x="20" y="5"/>
                        <a:pt x="21" y="12"/>
                        <a:pt x="18" y="17"/>
                      </a:cubicBezTo>
                      <a:cubicBezTo>
                        <a:pt x="15" y="21"/>
                        <a:pt x="9" y="23"/>
                        <a:pt x="5" y="21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9" name="Freeform 620"/>
                <p:cNvSpPr/>
                <p:nvPr/>
              </p:nvSpPr>
              <p:spPr bwMode="auto">
                <a:xfrm>
                  <a:off x="2001" y="2478"/>
                  <a:ext cx="24" cy="26"/>
                </a:xfrm>
                <a:custGeom>
                  <a:avLst/>
                  <a:gdLst>
                    <a:gd name="T0" fmla="*/ 17 w 22"/>
                    <a:gd name="T1" fmla="*/ 3 h 24"/>
                    <a:gd name="T2" fmla="*/ 19 w 22"/>
                    <a:gd name="T3" fmla="*/ 17 h 24"/>
                    <a:gd name="T4" fmla="*/ 6 w 22"/>
                    <a:gd name="T5" fmla="*/ 21 h 24"/>
                    <a:gd name="T6" fmla="*/ 3 w 22"/>
                    <a:gd name="T7" fmla="*/ 7 h 24"/>
                    <a:gd name="T8" fmla="*/ 17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7" y="3"/>
                      </a:moveTo>
                      <a:cubicBezTo>
                        <a:pt x="21" y="6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1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0" name="Freeform 621"/>
                <p:cNvSpPr/>
                <p:nvPr/>
              </p:nvSpPr>
              <p:spPr bwMode="auto">
                <a:xfrm>
                  <a:off x="2038" y="2591"/>
                  <a:ext cx="23" cy="25"/>
                </a:xfrm>
                <a:custGeom>
                  <a:avLst/>
                  <a:gdLst>
                    <a:gd name="T0" fmla="*/ 16 w 21"/>
                    <a:gd name="T1" fmla="*/ 3 h 23"/>
                    <a:gd name="T2" fmla="*/ 18 w 21"/>
                    <a:gd name="T3" fmla="*/ 17 h 23"/>
                    <a:gd name="T4" fmla="*/ 5 w 21"/>
                    <a:gd name="T5" fmla="*/ 21 h 23"/>
                    <a:gd name="T6" fmla="*/ 3 w 21"/>
                    <a:gd name="T7" fmla="*/ 7 h 23"/>
                    <a:gd name="T8" fmla="*/ 16 w 21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3">
                      <a:moveTo>
                        <a:pt x="16" y="3"/>
                      </a:moveTo>
                      <a:cubicBezTo>
                        <a:pt x="20" y="5"/>
                        <a:pt x="21" y="12"/>
                        <a:pt x="18" y="17"/>
                      </a:cubicBezTo>
                      <a:cubicBezTo>
                        <a:pt x="15" y="21"/>
                        <a:pt x="9" y="23"/>
                        <a:pt x="5" y="21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1" name="Freeform 622"/>
                <p:cNvSpPr/>
                <p:nvPr/>
              </p:nvSpPr>
              <p:spPr bwMode="auto">
                <a:xfrm>
                  <a:off x="2017" y="2581"/>
                  <a:ext cx="188" cy="70"/>
                </a:xfrm>
                <a:custGeom>
                  <a:avLst/>
                  <a:gdLst>
                    <a:gd name="T0" fmla="*/ 116 w 172"/>
                    <a:gd name="T1" fmla="*/ 0 h 64"/>
                    <a:gd name="T2" fmla="*/ 97 w 172"/>
                    <a:gd name="T3" fmla="*/ 4 h 64"/>
                    <a:gd name="T4" fmla="*/ 20 w 172"/>
                    <a:gd name="T5" fmla="*/ 64 h 64"/>
                    <a:gd name="T6" fmla="*/ 68 w 172"/>
                    <a:gd name="T7" fmla="*/ 51 h 64"/>
                    <a:gd name="T8" fmla="*/ 96 w 172"/>
                    <a:gd name="T9" fmla="*/ 34 h 64"/>
                    <a:gd name="T10" fmla="*/ 160 w 172"/>
                    <a:gd name="T11" fmla="*/ 12 h 64"/>
                    <a:gd name="T12" fmla="*/ 116 w 172"/>
                    <a:gd name="T13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2" h="64">
                      <a:moveTo>
                        <a:pt x="116" y="0"/>
                      </a:moveTo>
                      <a:cubicBezTo>
                        <a:pt x="108" y="0"/>
                        <a:pt x="101" y="1"/>
                        <a:pt x="97" y="4"/>
                      </a:cubicBezTo>
                      <a:cubicBezTo>
                        <a:pt x="83" y="11"/>
                        <a:pt x="0" y="52"/>
                        <a:pt x="20" y="64"/>
                      </a:cubicBezTo>
                      <a:cubicBezTo>
                        <a:pt x="20" y="64"/>
                        <a:pt x="59" y="60"/>
                        <a:pt x="68" y="51"/>
                      </a:cubicBezTo>
                      <a:cubicBezTo>
                        <a:pt x="77" y="41"/>
                        <a:pt x="75" y="39"/>
                        <a:pt x="96" y="34"/>
                      </a:cubicBezTo>
                      <a:cubicBezTo>
                        <a:pt x="118" y="29"/>
                        <a:pt x="172" y="22"/>
                        <a:pt x="160" y="12"/>
                      </a:cubicBezTo>
                      <a:cubicBezTo>
                        <a:pt x="152" y="5"/>
                        <a:pt x="132" y="0"/>
                        <a:pt x="11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2" name="Freeform 623"/>
                <p:cNvSpPr>
                  <a:spLocks noEditPoints="1"/>
                </p:cNvSpPr>
                <p:nvPr/>
              </p:nvSpPr>
              <p:spPr bwMode="auto">
                <a:xfrm>
                  <a:off x="1948" y="2475"/>
                  <a:ext cx="244" cy="144"/>
                </a:xfrm>
                <a:custGeom>
                  <a:avLst/>
                  <a:gdLst>
                    <a:gd name="T0" fmla="*/ 30 w 223"/>
                    <a:gd name="T1" fmla="*/ 29 h 131"/>
                    <a:gd name="T2" fmla="*/ 41 w 223"/>
                    <a:gd name="T3" fmla="*/ 44 h 131"/>
                    <a:gd name="T4" fmla="*/ 41 w 223"/>
                    <a:gd name="T5" fmla="*/ 42 h 131"/>
                    <a:gd name="T6" fmla="*/ 42 w 223"/>
                    <a:gd name="T7" fmla="*/ 41 h 131"/>
                    <a:gd name="T8" fmla="*/ 31 w 223"/>
                    <a:gd name="T9" fmla="*/ 30 h 131"/>
                    <a:gd name="T10" fmla="*/ 30 w 223"/>
                    <a:gd name="T11" fmla="*/ 29 h 131"/>
                    <a:gd name="T12" fmla="*/ 129 w 223"/>
                    <a:gd name="T13" fmla="*/ 101 h 131"/>
                    <a:gd name="T14" fmla="*/ 125 w 223"/>
                    <a:gd name="T15" fmla="*/ 100 h 131"/>
                    <a:gd name="T16" fmla="*/ 122 w 223"/>
                    <a:gd name="T17" fmla="*/ 86 h 131"/>
                    <a:gd name="T18" fmla="*/ 131 w 223"/>
                    <a:gd name="T19" fmla="*/ 81 h 131"/>
                    <a:gd name="T20" fmla="*/ 135 w 223"/>
                    <a:gd name="T21" fmla="*/ 82 h 131"/>
                    <a:gd name="T22" fmla="*/ 138 w 223"/>
                    <a:gd name="T23" fmla="*/ 95 h 131"/>
                    <a:gd name="T24" fmla="*/ 129 w 223"/>
                    <a:gd name="T25" fmla="*/ 101 h 131"/>
                    <a:gd name="T26" fmla="*/ 150 w 223"/>
                    <a:gd name="T27" fmla="*/ 0 h 131"/>
                    <a:gd name="T28" fmla="*/ 143 w 223"/>
                    <a:gd name="T29" fmla="*/ 43 h 131"/>
                    <a:gd name="T30" fmla="*/ 145 w 223"/>
                    <a:gd name="T31" fmla="*/ 43 h 131"/>
                    <a:gd name="T32" fmla="*/ 149 w 223"/>
                    <a:gd name="T33" fmla="*/ 44 h 131"/>
                    <a:gd name="T34" fmla="*/ 152 w 223"/>
                    <a:gd name="T35" fmla="*/ 58 h 131"/>
                    <a:gd name="T36" fmla="*/ 143 w 223"/>
                    <a:gd name="T37" fmla="*/ 63 h 131"/>
                    <a:gd name="T38" fmla="*/ 138 w 223"/>
                    <a:gd name="T39" fmla="*/ 62 h 131"/>
                    <a:gd name="T40" fmla="*/ 134 w 223"/>
                    <a:gd name="T41" fmla="*/ 72 h 131"/>
                    <a:gd name="T42" fmla="*/ 132 w 223"/>
                    <a:gd name="T43" fmla="*/ 73 h 131"/>
                    <a:gd name="T44" fmla="*/ 126 w 223"/>
                    <a:gd name="T45" fmla="*/ 31 h 131"/>
                    <a:gd name="T46" fmla="*/ 111 w 223"/>
                    <a:gd name="T47" fmla="*/ 94 h 131"/>
                    <a:gd name="T48" fmla="*/ 110 w 223"/>
                    <a:gd name="T49" fmla="*/ 95 h 131"/>
                    <a:gd name="T50" fmla="*/ 56 w 223"/>
                    <a:gd name="T51" fmla="*/ 53 h 131"/>
                    <a:gd name="T52" fmla="*/ 51 w 223"/>
                    <a:gd name="T53" fmla="*/ 57 h 131"/>
                    <a:gd name="T54" fmla="*/ 70 w 223"/>
                    <a:gd name="T55" fmla="*/ 82 h 131"/>
                    <a:gd name="T56" fmla="*/ 77 w 223"/>
                    <a:gd name="T57" fmla="*/ 78 h 131"/>
                    <a:gd name="T58" fmla="*/ 82 w 223"/>
                    <a:gd name="T59" fmla="*/ 79 h 131"/>
                    <a:gd name="T60" fmla="*/ 84 w 223"/>
                    <a:gd name="T61" fmla="*/ 93 h 131"/>
                    <a:gd name="T62" fmla="*/ 75 w 223"/>
                    <a:gd name="T63" fmla="*/ 98 h 131"/>
                    <a:gd name="T64" fmla="*/ 71 w 223"/>
                    <a:gd name="T65" fmla="*/ 97 h 131"/>
                    <a:gd name="T66" fmla="*/ 67 w 223"/>
                    <a:gd name="T67" fmla="*/ 92 h 131"/>
                    <a:gd name="T68" fmla="*/ 9 w 223"/>
                    <a:gd name="T69" fmla="*/ 105 h 131"/>
                    <a:gd name="T70" fmla="*/ 85 w 223"/>
                    <a:gd name="T71" fmla="*/ 112 h 131"/>
                    <a:gd name="T72" fmla="*/ 47 w 223"/>
                    <a:gd name="T73" fmla="*/ 129 h 131"/>
                    <a:gd name="T74" fmla="*/ 50 w 223"/>
                    <a:gd name="T75" fmla="*/ 131 h 131"/>
                    <a:gd name="T76" fmla="*/ 68 w 223"/>
                    <a:gd name="T77" fmla="*/ 129 h 131"/>
                    <a:gd name="T78" fmla="*/ 84 w 223"/>
                    <a:gd name="T79" fmla="*/ 123 h 131"/>
                    <a:gd name="T80" fmla="*/ 85 w 223"/>
                    <a:gd name="T81" fmla="*/ 112 h 131"/>
                    <a:gd name="T82" fmla="*/ 94 w 223"/>
                    <a:gd name="T83" fmla="*/ 107 h 131"/>
                    <a:gd name="T84" fmla="*/ 98 w 223"/>
                    <a:gd name="T85" fmla="*/ 108 h 131"/>
                    <a:gd name="T86" fmla="*/ 102 w 223"/>
                    <a:gd name="T87" fmla="*/ 117 h 131"/>
                    <a:gd name="T88" fmla="*/ 112 w 223"/>
                    <a:gd name="T89" fmla="*/ 113 h 131"/>
                    <a:gd name="T90" fmla="*/ 112 w 223"/>
                    <a:gd name="T91" fmla="*/ 113 h 131"/>
                    <a:gd name="T92" fmla="*/ 223 w 223"/>
                    <a:gd name="T93" fmla="*/ 37 h 131"/>
                    <a:gd name="T94" fmla="*/ 223 w 223"/>
                    <a:gd name="T95" fmla="*/ 36 h 131"/>
                    <a:gd name="T96" fmla="*/ 187 w 223"/>
                    <a:gd name="T97" fmla="*/ 60 h 131"/>
                    <a:gd name="T98" fmla="*/ 154 w 223"/>
                    <a:gd name="T99" fmla="*/ 83 h 131"/>
                    <a:gd name="T100" fmla="*/ 155 w 223"/>
                    <a:gd name="T101" fmla="*/ 82 h 131"/>
                    <a:gd name="T102" fmla="*/ 216 w 223"/>
                    <a:gd name="T103" fmla="*/ 2 h 131"/>
                    <a:gd name="T104" fmla="*/ 216 w 223"/>
                    <a:gd name="T105" fmla="*/ 1 h 131"/>
                    <a:gd name="T106" fmla="*/ 157 w 223"/>
                    <a:gd name="T107" fmla="*/ 64 h 131"/>
                    <a:gd name="T108" fmla="*/ 150 w 223"/>
                    <a:gd name="T109" fmla="*/ 1 h 131"/>
                    <a:gd name="T110" fmla="*/ 150 w 223"/>
                    <a:gd name="T111" fmla="*/ 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23" h="131">
                      <a:moveTo>
                        <a:pt x="30" y="29"/>
                      </a:moveTo>
                      <a:cubicBezTo>
                        <a:pt x="30" y="29"/>
                        <a:pt x="34" y="35"/>
                        <a:pt x="41" y="44"/>
                      </a:cubicBezTo>
                      <a:cubicBezTo>
                        <a:pt x="41" y="43"/>
                        <a:pt x="41" y="43"/>
                        <a:pt x="41" y="42"/>
                      </a:cubicBezTo>
                      <a:cubicBezTo>
                        <a:pt x="42" y="42"/>
                        <a:pt x="42" y="41"/>
                        <a:pt x="42" y="41"/>
                      </a:cubicBezTo>
                      <a:cubicBezTo>
                        <a:pt x="36" y="35"/>
                        <a:pt x="32" y="31"/>
                        <a:pt x="31" y="30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moveTo>
                        <a:pt x="129" y="101"/>
                      </a:moveTo>
                      <a:cubicBezTo>
                        <a:pt x="127" y="101"/>
                        <a:pt x="126" y="100"/>
                        <a:pt x="125" y="100"/>
                      </a:cubicBezTo>
                      <a:cubicBezTo>
                        <a:pt x="120" y="97"/>
                        <a:pt x="119" y="91"/>
                        <a:pt x="122" y="86"/>
                      </a:cubicBezTo>
                      <a:cubicBezTo>
                        <a:pt x="124" y="82"/>
                        <a:pt x="128" y="81"/>
                        <a:pt x="131" y="81"/>
                      </a:cubicBezTo>
                      <a:cubicBezTo>
                        <a:pt x="133" y="81"/>
                        <a:pt x="134" y="81"/>
                        <a:pt x="135" y="82"/>
                      </a:cubicBezTo>
                      <a:cubicBezTo>
                        <a:pt x="140" y="84"/>
                        <a:pt x="141" y="91"/>
                        <a:pt x="138" y="95"/>
                      </a:cubicBezTo>
                      <a:cubicBezTo>
                        <a:pt x="136" y="99"/>
                        <a:pt x="132" y="101"/>
                        <a:pt x="129" y="101"/>
                      </a:cubicBezTo>
                      <a:moveTo>
                        <a:pt x="150" y="0"/>
                      </a:moveTo>
                      <a:cubicBezTo>
                        <a:pt x="150" y="0"/>
                        <a:pt x="147" y="23"/>
                        <a:pt x="143" y="43"/>
                      </a:cubicBezTo>
                      <a:cubicBezTo>
                        <a:pt x="144" y="43"/>
                        <a:pt x="144" y="43"/>
                        <a:pt x="145" y="43"/>
                      </a:cubicBezTo>
                      <a:cubicBezTo>
                        <a:pt x="147" y="43"/>
                        <a:pt x="148" y="43"/>
                        <a:pt x="149" y="44"/>
                      </a:cubicBezTo>
                      <a:cubicBezTo>
                        <a:pt x="154" y="47"/>
                        <a:pt x="155" y="53"/>
                        <a:pt x="152" y="58"/>
                      </a:cubicBezTo>
                      <a:cubicBezTo>
                        <a:pt x="150" y="61"/>
                        <a:pt x="146" y="63"/>
                        <a:pt x="143" y="63"/>
                      </a:cubicBezTo>
                      <a:cubicBezTo>
                        <a:pt x="141" y="63"/>
                        <a:pt x="140" y="63"/>
                        <a:pt x="138" y="62"/>
                      </a:cubicBezTo>
                      <a:cubicBezTo>
                        <a:pt x="137" y="67"/>
                        <a:pt x="136" y="70"/>
                        <a:pt x="134" y="72"/>
                      </a:cubicBezTo>
                      <a:cubicBezTo>
                        <a:pt x="133" y="72"/>
                        <a:pt x="133" y="73"/>
                        <a:pt x="132" y="73"/>
                      </a:cubicBezTo>
                      <a:cubicBezTo>
                        <a:pt x="127" y="73"/>
                        <a:pt x="125" y="50"/>
                        <a:pt x="126" y="31"/>
                      </a:cubicBezTo>
                      <a:cubicBezTo>
                        <a:pt x="120" y="55"/>
                        <a:pt x="112" y="89"/>
                        <a:pt x="111" y="94"/>
                      </a:cubicBezTo>
                      <a:cubicBezTo>
                        <a:pt x="111" y="95"/>
                        <a:pt x="110" y="95"/>
                        <a:pt x="110" y="95"/>
                      </a:cubicBezTo>
                      <a:cubicBezTo>
                        <a:pt x="104" y="95"/>
                        <a:pt x="77" y="72"/>
                        <a:pt x="56" y="53"/>
                      </a:cubicBezTo>
                      <a:cubicBezTo>
                        <a:pt x="55" y="55"/>
                        <a:pt x="53" y="56"/>
                        <a:pt x="51" y="57"/>
                      </a:cubicBezTo>
                      <a:cubicBezTo>
                        <a:pt x="57" y="66"/>
                        <a:pt x="65" y="75"/>
                        <a:pt x="70" y="82"/>
                      </a:cubicBezTo>
                      <a:cubicBezTo>
                        <a:pt x="72" y="79"/>
                        <a:pt x="75" y="78"/>
                        <a:pt x="77" y="78"/>
                      </a:cubicBezTo>
                      <a:cubicBezTo>
                        <a:pt x="79" y="78"/>
                        <a:pt x="80" y="79"/>
                        <a:pt x="82" y="79"/>
                      </a:cubicBezTo>
                      <a:cubicBezTo>
                        <a:pt x="86" y="82"/>
                        <a:pt x="87" y="88"/>
                        <a:pt x="84" y="93"/>
                      </a:cubicBezTo>
                      <a:cubicBezTo>
                        <a:pt x="82" y="97"/>
                        <a:pt x="78" y="98"/>
                        <a:pt x="75" y="98"/>
                      </a:cubicBezTo>
                      <a:cubicBezTo>
                        <a:pt x="73" y="98"/>
                        <a:pt x="72" y="98"/>
                        <a:pt x="71" y="97"/>
                      </a:cubicBezTo>
                      <a:cubicBezTo>
                        <a:pt x="69" y="96"/>
                        <a:pt x="68" y="94"/>
                        <a:pt x="67" y="92"/>
                      </a:cubicBezTo>
                      <a:cubicBezTo>
                        <a:pt x="50" y="97"/>
                        <a:pt x="15" y="103"/>
                        <a:pt x="9" y="105"/>
                      </a:cubicBezTo>
                      <a:cubicBezTo>
                        <a:pt x="0" y="109"/>
                        <a:pt x="85" y="112"/>
                        <a:pt x="85" y="112"/>
                      </a:cubicBezTo>
                      <a:cubicBezTo>
                        <a:pt x="85" y="112"/>
                        <a:pt x="53" y="123"/>
                        <a:pt x="47" y="129"/>
                      </a:cubicBezTo>
                      <a:cubicBezTo>
                        <a:pt x="44" y="131"/>
                        <a:pt x="47" y="131"/>
                        <a:pt x="50" y="131"/>
                      </a:cubicBezTo>
                      <a:cubicBezTo>
                        <a:pt x="57" y="131"/>
                        <a:pt x="68" y="129"/>
                        <a:pt x="68" y="129"/>
                      </a:cubicBezTo>
                      <a:cubicBezTo>
                        <a:pt x="84" y="123"/>
                        <a:pt x="84" y="123"/>
                        <a:pt x="84" y="123"/>
                      </a:cubicBezTo>
                      <a:cubicBezTo>
                        <a:pt x="82" y="120"/>
                        <a:pt x="82" y="116"/>
                        <a:pt x="85" y="112"/>
                      </a:cubicBezTo>
                      <a:cubicBezTo>
                        <a:pt x="87" y="109"/>
                        <a:pt x="90" y="107"/>
                        <a:pt x="94" y="107"/>
                      </a:cubicBezTo>
                      <a:cubicBezTo>
                        <a:pt x="95" y="107"/>
                        <a:pt x="97" y="107"/>
                        <a:pt x="98" y="108"/>
                      </a:cubicBezTo>
                      <a:cubicBezTo>
                        <a:pt x="101" y="110"/>
                        <a:pt x="102" y="113"/>
                        <a:pt x="102" y="117"/>
                      </a:cubicBezTo>
                      <a:cubicBezTo>
                        <a:pt x="112" y="113"/>
                        <a:pt x="112" y="113"/>
                        <a:pt x="112" y="113"/>
                      </a:cubicBezTo>
                      <a:cubicBezTo>
                        <a:pt x="112" y="113"/>
                        <a:pt x="112" y="113"/>
                        <a:pt x="112" y="113"/>
                      </a:cubicBezTo>
                      <a:cubicBezTo>
                        <a:pt x="129" y="113"/>
                        <a:pt x="217" y="46"/>
                        <a:pt x="223" y="37"/>
                      </a:cubicBezTo>
                      <a:cubicBezTo>
                        <a:pt x="223" y="36"/>
                        <a:pt x="223" y="36"/>
                        <a:pt x="223" y="36"/>
                      </a:cubicBezTo>
                      <a:cubicBezTo>
                        <a:pt x="221" y="36"/>
                        <a:pt x="204" y="48"/>
                        <a:pt x="187" y="60"/>
                      </a:cubicBezTo>
                      <a:cubicBezTo>
                        <a:pt x="171" y="72"/>
                        <a:pt x="155" y="83"/>
                        <a:pt x="154" y="83"/>
                      </a:cubicBezTo>
                      <a:cubicBezTo>
                        <a:pt x="154" y="83"/>
                        <a:pt x="154" y="83"/>
                        <a:pt x="155" y="82"/>
                      </a:cubicBezTo>
                      <a:cubicBezTo>
                        <a:pt x="170" y="69"/>
                        <a:pt x="212" y="15"/>
                        <a:pt x="216" y="2"/>
                      </a:cubicBezTo>
                      <a:cubicBezTo>
                        <a:pt x="217" y="1"/>
                        <a:pt x="217" y="1"/>
                        <a:pt x="216" y="1"/>
                      </a:cubicBezTo>
                      <a:cubicBezTo>
                        <a:pt x="212" y="1"/>
                        <a:pt x="157" y="64"/>
                        <a:pt x="157" y="64"/>
                      </a:cubicBezTo>
                      <a:cubicBezTo>
                        <a:pt x="157" y="64"/>
                        <a:pt x="149" y="13"/>
                        <a:pt x="150" y="1"/>
                      </a:cubicBezTo>
                      <a:cubicBezTo>
                        <a:pt x="150" y="0"/>
                        <a:pt x="150" y="0"/>
                        <a:pt x="15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3" name="Freeform 624"/>
                <p:cNvSpPr/>
                <p:nvPr/>
              </p:nvSpPr>
              <p:spPr bwMode="auto">
                <a:xfrm>
                  <a:off x="1993" y="2520"/>
                  <a:ext cx="16" cy="18"/>
                </a:xfrm>
                <a:custGeom>
                  <a:avLst/>
                  <a:gdLst>
                    <a:gd name="T0" fmla="*/ 1 w 15"/>
                    <a:gd name="T1" fmla="*/ 0 h 16"/>
                    <a:gd name="T2" fmla="*/ 0 w 15"/>
                    <a:gd name="T3" fmla="*/ 1 h 16"/>
                    <a:gd name="T4" fmla="*/ 0 w 15"/>
                    <a:gd name="T5" fmla="*/ 3 h 16"/>
                    <a:gd name="T6" fmla="*/ 10 w 15"/>
                    <a:gd name="T7" fmla="*/ 16 h 16"/>
                    <a:gd name="T8" fmla="*/ 15 w 15"/>
                    <a:gd name="T9" fmla="*/ 12 h 16"/>
                    <a:gd name="T10" fmla="*/ 1 w 15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6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3" y="7"/>
                        <a:pt x="6" y="11"/>
                        <a:pt x="10" y="16"/>
                      </a:cubicBezTo>
                      <a:cubicBezTo>
                        <a:pt x="12" y="15"/>
                        <a:pt x="14" y="14"/>
                        <a:pt x="15" y="12"/>
                      </a:cubicBezTo>
                      <a:cubicBezTo>
                        <a:pt x="10" y="8"/>
                        <a:pt x="5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4" name="Freeform 625"/>
                <p:cNvSpPr/>
                <p:nvPr/>
              </p:nvSpPr>
              <p:spPr bwMode="auto">
                <a:xfrm>
                  <a:off x="2021" y="2561"/>
                  <a:ext cx="22" cy="22"/>
                </a:xfrm>
                <a:custGeom>
                  <a:avLst/>
                  <a:gdLst>
                    <a:gd name="T0" fmla="*/ 10 w 20"/>
                    <a:gd name="T1" fmla="*/ 0 h 20"/>
                    <a:gd name="T2" fmla="*/ 3 w 20"/>
                    <a:gd name="T3" fmla="*/ 4 h 20"/>
                    <a:gd name="T4" fmla="*/ 9 w 20"/>
                    <a:gd name="T5" fmla="*/ 10 h 20"/>
                    <a:gd name="T6" fmla="*/ 0 w 20"/>
                    <a:gd name="T7" fmla="*/ 14 h 20"/>
                    <a:gd name="T8" fmla="*/ 4 w 20"/>
                    <a:gd name="T9" fmla="*/ 19 h 20"/>
                    <a:gd name="T10" fmla="*/ 8 w 20"/>
                    <a:gd name="T11" fmla="*/ 20 h 20"/>
                    <a:gd name="T12" fmla="*/ 17 w 20"/>
                    <a:gd name="T13" fmla="*/ 15 h 20"/>
                    <a:gd name="T14" fmla="*/ 15 w 20"/>
                    <a:gd name="T15" fmla="*/ 1 h 20"/>
                    <a:gd name="T16" fmla="*/ 10 w 20"/>
                    <a:gd name="T1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cubicBezTo>
                        <a:pt x="8" y="0"/>
                        <a:pt x="5" y="1"/>
                        <a:pt x="3" y="4"/>
                      </a:cubicBezTo>
                      <a:cubicBezTo>
                        <a:pt x="6" y="7"/>
                        <a:pt x="8" y="10"/>
                        <a:pt x="9" y="10"/>
                      </a:cubicBezTo>
                      <a:cubicBezTo>
                        <a:pt x="11" y="11"/>
                        <a:pt x="7" y="13"/>
                        <a:pt x="0" y="14"/>
                      </a:cubicBezTo>
                      <a:cubicBezTo>
                        <a:pt x="1" y="16"/>
                        <a:pt x="2" y="18"/>
                        <a:pt x="4" y="19"/>
                      </a:cubicBezTo>
                      <a:cubicBezTo>
                        <a:pt x="5" y="20"/>
                        <a:pt x="6" y="20"/>
                        <a:pt x="8" y="20"/>
                      </a:cubicBezTo>
                      <a:cubicBezTo>
                        <a:pt x="11" y="20"/>
                        <a:pt x="15" y="19"/>
                        <a:pt x="17" y="15"/>
                      </a:cubicBezTo>
                      <a:cubicBezTo>
                        <a:pt x="20" y="10"/>
                        <a:pt x="19" y="4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5" name="Freeform 626"/>
                <p:cNvSpPr/>
                <p:nvPr/>
              </p:nvSpPr>
              <p:spPr bwMode="auto">
                <a:xfrm>
                  <a:off x="2099" y="2523"/>
                  <a:ext cx="18" cy="21"/>
                </a:xfrm>
                <a:custGeom>
                  <a:avLst/>
                  <a:gdLst>
                    <a:gd name="T0" fmla="*/ 7 w 17"/>
                    <a:gd name="T1" fmla="*/ 0 h 20"/>
                    <a:gd name="T2" fmla="*/ 5 w 17"/>
                    <a:gd name="T3" fmla="*/ 0 h 20"/>
                    <a:gd name="T4" fmla="*/ 0 w 17"/>
                    <a:gd name="T5" fmla="*/ 19 h 20"/>
                    <a:gd name="T6" fmla="*/ 5 w 17"/>
                    <a:gd name="T7" fmla="*/ 20 h 20"/>
                    <a:gd name="T8" fmla="*/ 14 w 17"/>
                    <a:gd name="T9" fmla="*/ 15 h 20"/>
                    <a:gd name="T10" fmla="*/ 11 w 17"/>
                    <a:gd name="T11" fmla="*/ 1 h 20"/>
                    <a:gd name="T12" fmla="*/ 7 w 17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0">
                      <a:moveTo>
                        <a:pt x="7" y="0"/>
                      </a:move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4" y="7"/>
                        <a:pt x="2" y="14"/>
                        <a:pt x="0" y="19"/>
                      </a:cubicBezTo>
                      <a:cubicBezTo>
                        <a:pt x="2" y="20"/>
                        <a:pt x="3" y="20"/>
                        <a:pt x="5" y="20"/>
                      </a:cubicBezTo>
                      <a:cubicBezTo>
                        <a:pt x="8" y="20"/>
                        <a:pt x="12" y="18"/>
                        <a:pt x="14" y="15"/>
                      </a:cubicBezTo>
                      <a:cubicBezTo>
                        <a:pt x="17" y="10"/>
                        <a:pt x="16" y="4"/>
                        <a:pt x="11" y="1"/>
                      </a:cubicBezTo>
                      <a:cubicBezTo>
                        <a:pt x="10" y="0"/>
                        <a:pt x="9" y="0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6" name="Freeform 627"/>
                <p:cNvSpPr/>
                <p:nvPr/>
              </p:nvSpPr>
              <p:spPr bwMode="auto">
                <a:xfrm>
                  <a:off x="2078" y="2564"/>
                  <a:ext cx="24" cy="22"/>
                </a:xfrm>
                <a:custGeom>
                  <a:avLst/>
                  <a:gdLst>
                    <a:gd name="T0" fmla="*/ 12 w 22"/>
                    <a:gd name="T1" fmla="*/ 0 h 20"/>
                    <a:gd name="T2" fmla="*/ 3 w 22"/>
                    <a:gd name="T3" fmla="*/ 5 h 20"/>
                    <a:gd name="T4" fmla="*/ 6 w 22"/>
                    <a:gd name="T5" fmla="*/ 19 h 20"/>
                    <a:gd name="T6" fmla="*/ 10 w 22"/>
                    <a:gd name="T7" fmla="*/ 20 h 20"/>
                    <a:gd name="T8" fmla="*/ 19 w 22"/>
                    <a:gd name="T9" fmla="*/ 14 h 20"/>
                    <a:gd name="T10" fmla="*/ 16 w 22"/>
                    <a:gd name="T11" fmla="*/ 1 h 20"/>
                    <a:gd name="T12" fmla="*/ 12 w 22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0">
                      <a:moveTo>
                        <a:pt x="12" y="0"/>
                      </a:moveTo>
                      <a:cubicBezTo>
                        <a:pt x="9" y="0"/>
                        <a:pt x="5" y="1"/>
                        <a:pt x="3" y="5"/>
                      </a:cubicBezTo>
                      <a:cubicBezTo>
                        <a:pt x="0" y="10"/>
                        <a:pt x="1" y="16"/>
                        <a:pt x="6" y="19"/>
                      </a:cubicBezTo>
                      <a:cubicBezTo>
                        <a:pt x="7" y="19"/>
                        <a:pt x="8" y="20"/>
                        <a:pt x="10" y="20"/>
                      </a:cubicBezTo>
                      <a:cubicBezTo>
                        <a:pt x="13" y="20"/>
                        <a:pt x="17" y="18"/>
                        <a:pt x="19" y="14"/>
                      </a:cubicBezTo>
                      <a:cubicBezTo>
                        <a:pt x="22" y="10"/>
                        <a:pt x="21" y="3"/>
                        <a:pt x="16" y="1"/>
                      </a:cubicBezTo>
                      <a:cubicBezTo>
                        <a:pt x="15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7" name="Freeform 628"/>
                <p:cNvSpPr/>
                <p:nvPr/>
              </p:nvSpPr>
              <p:spPr bwMode="auto">
                <a:xfrm>
                  <a:off x="2038" y="2593"/>
                  <a:ext cx="21" cy="17"/>
                </a:xfrm>
                <a:custGeom>
                  <a:avLst/>
                  <a:gdLst>
                    <a:gd name="T0" fmla="*/ 12 w 20"/>
                    <a:gd name="T1" fmla="*/ 0 h 16"/>
                    <a:gd name="T2" fmla="*/ 3 w 20"/>
                    <a:gd name="T3" fmla="*/ 5 h 16"/>
                    <a:gd name="T4" fmla="*/ 2 w 20"/>
                    <a:gd name="T5" fmla="*/ 16 h 16"/>
                    <a:gd name="T6" fmla="*/ 20 w 20"/>
                    <a:gd name="T7" fmla="*/ 10 h 16"/>
                    <a:gd name="T8" fmla="*/ 16 w 20"/>
                    <a:gd name="T9" fmla="*/ 1 h 16"/>
                    <a:gd name="T10" fmla="*/ 12 w 20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16">
                      <a:moveTo>
                        <a:pt x="12" y="0"/>
                      </a:moveTo>
                      <a:cubicBezTo>
                        <a:pt x="8" y="0"/>
                        <a:pt x="5" y="2"/>
                        <a:pt x="3" y="5"/>
                      </a:cubicBezTo>
                      <a:cubicBezTo>
                        <a:pt x="0" y="9"/>
                        <a:pt x="0" y="13"/>
                        <a:pt x="2" y="16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6"/>
                        <a:pt x="19" y="3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8" name="Freeform 629"/>
                <p:cNvSpPr>
                  <a:spLocks noEditPoints="1"/>
                </p:cNvSpPr>
                <p:nvPr/>
              </p:nvSpPr>
              <p:spPr bwMode="auto">
                <a:xfrm>
                  <a:off x="2086" y="2484"/>
                  <a:ext cx="4" cy="25"/>
                </a:xfrm>
                <a:custGeom>
                  <a:avLst/>
                  <a:gdLst>
                    <a:gd name="T0" fmla="*/ 0 w 4"/>
                    <a:gd name="T1" fmla="*/ 21 h 23"/>
                    <a:gd name="T2" fmla="*/ 0 w 4"/>
                    <a:gd name="T3" fmla="*/ 23 h 23"/>
                    <a:gd name="T4" fmla="*/ 0 w 4"/>
                    <a:gd name="T5" fmla="*/ 22 h 23"/>
                    <a:gd name="T6" fmla="*/ 0 w 4"/>
                    <a:gd name="T7" fmla="*/ 21 h 23"/>
                    <a:gd name="T8" fmla="*/ 4 w 4"/>
                    <a:gd name="T9" fmla="*/ 0 h 23"/>
                    <a:gd name="T10" fmla="*/ 3 w 4"/>
                    <a:gd name="T11" fmla="*/ 2 h 23"/>
                    <a:gd name="T12" fmla="*/ 2 w 4"/>
                    <a:gd name="T13" fmla="*/ 5 h 23"/>
                    <a:gd name="T14" fmla="*/ 3 w 4"/>
                    <a:gd name="T15" fmla="*/ 4 h 23"/>
                    <a:gd name="T16" fmla="*/ 4 w 4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3">
                      <a:moveTo>
                        <a:pt x="0" y="21"/>
                      </a:moveTo>
                      <a:cubicBezTo>
                        <a:pt x="0" y="22"/>
                        <a:pt x="0" y="23"/>
                        <a:pt x="0" y="23"/>
                      </a:cubicBezTo>
                      <a:cubicBezTo>
                        <a:pt x="0" y="23"/>
                        <a:pt x="0" y="22"/>
                        <a:pt x="0" y="22"/>
                      </a:cubicBezTo>
                      <a:cubicBezTo>
                        <a:pt x="0" y="22"/>
                        <a:pt x="0" y="21"/>
                        <a:pt x="0" y="21"/>
                      </a:cubicBezTo>
                      <a:moveTo>
                        <a:pt x="4" y="0"/>
                      </a:moveTo>
                      <a:cubicBezTo>
                        <a:pt x="4" y="0"/>
                        <a:pt x="3" y="1"/>
                        <a:pt x="3" y="2"/>
                      </a:cubicBezTo>
                      <a:cubicBezTo>
                        <a:pt x="2" y="3"/>
                        <a:pt x="2" y="4"/>
                        <a:pt x="2" y="5"/>
                      </a:cubicBez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2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9" name="Freeform 630"/>
                <p:cNvSpPr/>
                <p:nvPr/>
              </p:nvSpPr>
              <p:spPr bwMode="auto">
                <a:xfrm>
                  <a:off x="2086" y="2489"/>
                  <a:ext cx="3" cy="19"/>
                </a:xfrm>
                <a:custGeom>
                  <a:avLst/>
                  <a:gdLst>
                    <a:gd name="T0" fmla="*/ 3 w 3"/>
                    <a:gd name="T1" fmla="*/ 0 h 18"/>
                    <a:gd name="T2" fmla="*/ 2 w 3"/>
                    <a:gd name="T3" fmla="*/ 1 h 18"/>
                    <a:gd name="T4" fmla="*/ 0 w 3"/>
                    <a:gd name="T5" fmla="*/ 17 h 18"/>
                    <a:gd name="T6" fmla="*/ 0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1" y="6"/>
                        <a:pt x="0" y="11"/>
                        <a:pt x="0" y="17"/>
                      </a:cubicBezTo>
                      <a:cubicBezTo>
                        <a:pt x="0" y="17"/>
                        <a:pt x="0" y="18"/>
                        <a:pt x="0" y="18"/>
                      </a:cubicBezTo>
                      <a:cubicBezTo>
                        <a:pt x="2" y="10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0" name="Freeform 631"/>
                <p:cNvSpPr/>
                <p:nvPr/>
              </p:nvSpPr>
              <p:spPr bwMode="auto">
                <a:xfrm>
                  <a:off x="2193" y="2388"/>
                  <a:ext cx="70" cy="110"/>
                </a:xfrm>
                <a:custGeom>
                  <a:avLst/>
                  <a:gdLst>
                    <a:gd name="T0" fmla="*/ 34 w 64"/>
                    <a:gd name="T1" fmla="*/ 0 h 101"/>
                    <a:gd name="T2" fmla="*/ 37 w 64"/>
                    <a:gd name="T3" fmla="*/ 45 h 101"/>
                    <a:gd name="T4" fmla="*/ 2 w 64"/>
                    <a:gd name="T5" fmla="*/ 91 h 101"/>
                    <a:gd name="T6" fmla="*/ 5 w 64"/>
                    <a:gd name="T7" fmla="*/ 101 h 101"/>
                    <a:gd name="T8" fmla="*/ 27 w 64"/>
                    <a:gd name="T9" fmla="*/ 91 h 101"/>
                    <a:gd name="T10" fmla="*/ 64 w 64"/>
                    <a:gd name="T11" fmla="*/ 22 h 101"/>
                    <a:gd name="T12" fmla="*/ 34 w 64"/>
                    <a:gd name="T13" fmla="*/ 0 h 101"/>
                    <a:gd name="T14" fmla="*/ 34 w 64"/>
                    <a:gd name="T15" fmla="*/ 0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4" h="101">
                      <a:moveTo>
                        <a:pt x="34" y="0"/>
                      </a:moveTo>
                      <a:cubicBezTo>
                        <a:pt x="19" y="0"/>
                        <a:pt x="38" y="28"/>
                        <a:pt x="37" y="45"/>
                      </a:cubicBezTo>
                      <a:cubicBezTo>
                        <a:pt x="35" y="63"/>
                        <a:pt x="8" y="77"/>
                        <a:pt x="2" y="91"/>
                      </a:cubicBezTo>
                      <a:cubicBezTo>
                        <a:pt x="0" y="98"/>
                        <a:pt x="1" y="101"/>
                        <a:pt x="5" y="101"/>
                      </a:cubicBezTo>
                      <a:cubicBezTo>
                        <a:pt x="10" y="101"/>
                        <a:pt x="19" y="96"/>
                        <a:pt x="27" y="91"/>
                      </a:cubicBezTo>
                      <a:cubicBezTo>
                        <a:pt x="42" y="82"/>
                        <a:pt x="64" y="40"/>
                        <a:pt x="64" y="22"/>
                      </a:cubicBezTo>
                      <a:cubicBezTo>
                        <a:pt x="63" y="3"/>
                        <a:pt x="34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1" name="Freeform 632"/>
                <p:cNvSpPr/>
                <p:nvPr/>
              </p:nvSpPr>
              <p:spPr bwMode="auto">
                <a:xfrm>
                  <a:off x="1830" y="2583"/>
                  <a:ext cx="176" cy="57"/>
                </a:xfrm>
                <a:custGeom>
                  <a:avLst/>
                  <a:gdLst>
                    <a:gd name="T0" fmla="*/ 21 w 160"/>
                    <a:gd name="T1" fmla="*/ 0 h 52"/>
                    <a:gd name="T2" fmla="*/ 14 w 160"/>
                    <a:gd name="T3" fmla="*/ 3 h 52"/>
                    <a:gd name="T4" fmla="*/ 18 w 160"/>
                    <a:gd name="T5" fmla="*/ 46 h 52"/>
                    <a:gd name="T6" fmla="*/ 45 w 160"/>
                    <a:gd name="T7" fmla="*/ 51 h 52"/>
                    <a:gd name="T8" fmla="*/ 55 w 160"/>
                    <a:gd name="T9" fmla="*/ 49 h 52"/>
                    <a:gd name="T10" fmla="*/ 70 w 160"/>
                    <a:gd name="T11" fmla="*/ 52 h 52"/>
                    <a:gd name="T12" fmla="*/ 92 w 160"/>
                    <a:gd name="T13" fmla="*/ 51 h 52"/>
                    <a:gd name="T14" fmla="*/ 145 w 160"/>
                    <a:gd name="T15" fmla="*/ 37 h 52"/>
                    <a:gd name="T16" fmla="*/ 144 w 160"/>
                    <a:gd name="T17" fmla="*/ 37 h 52"/>
                    <a:gd name="T18" fmla="*/ 75 w 160"/>
                    <a:gd name="T19" fmla="*/ 42 h 52"/>
                    <a:gd name="T20" fmla="*/ 51 w 160"/>
                    <a:gd name="T21" fmla="*/ 38 h 52"/>
                    <a:gd name="T22" fmla="*/ 26 w 160"/>
                    <a:gd name="T23" fmla="*/ 4 h 52"/>
                    <a:gd name="T24" fmla="*/ 21 w 160"/>
                    <a:gd name="T25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0" h="52">
                      <a:moveTo>
                        <a:pt x="21" y="0"/>
                      </a:moveTo>
                      <a:cubicBezTo>
                        <a:pt x="19" y="0"/>
                        <a:pt x="16" y="3"/>
                        <a:pt x="14" y="3"/>
                      </a:cubicBezTo>
                      <a:cubicBezTo>
                        <a:pt x="14" y="3"/>
                        <a:pt x="0" y="41"/>
                        <a:pt x="18" y="46"/>
                      </a:cubicBezTo>
                      <a:cubicBezTo>
                        <a:pt x="26" y="48"/>
                        <a:pt x="35" y="50"/>
                        <a:pt x="45" y="51"/>
                      </a:cubicBezTo>
                      <a:cubicBezTo>
                        <a:pt x="48" y="50"/>
                        <a:pt x="51" y="49"/>
                        <a:pt x="55" y="49"/>
                      </a:cubicBezTo>
                      <a:cubicBezTo>
                        <a:pt x="60" y="49"/>
                        <a:pt x="65" y="50"/>
                        <a:pt x="70" y="52"/>
                      </a:cubicBezTo>
                      <a:cubicBezTo>
                        <a:pt x="77" y="52"/>
                        <a:pt x="85" y="52"/>
                        <a:pt x="92" y="51"/>
                      </a:cubicBezTo>
                      <a:cubicBezTo>
                        <a:pt x="121" y="48"/>
                        <a:pt x="160" y="37"/>
                        <a:pt x="145" y="37"/>
                      </a:cubicBezTo>
                      <a:cubicBezTo>
                        <a:pt x="145" y="37"/>
                        <a:pt x="144" y="37"/>
                        <a:pt x="144" y="37"/>
                      </a:cubicBezTo>
                      <a:cubicBezTo>
                        <a:pt x="131" y="37"/>
                        <a:pt x="98" y="42"/>
                        <a:pt x="75" y="42"/>
                      </a:cubicBezTo>
                      <a:cubicBezTo>
                        <a:pt x="64" y="42"/>
                        <a:pt x="55" y="41"/>
                        <a:pt x="51" y="38"/>
                      </a:cubicBezTo>
                      <a:cubicBezTo>
                        <a:pt x="37" y="30"/>
                        <a:pt x="30" y="13"/>
                        <a:pt x="26" y="4"/>
                      </a:cubicBezTo>
                      <a:cubicBezTo>
                        <a:pt x="24" y="1"/>
                        <a:pt x="23" y="0"/>
                        <a:pt x="2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2" name="Freeform 633"/>
                <p:cNvSpPr/>
                <p:nvPr/>
              </p:nvSpPr>
              <p:spPr bwMode="auto">
                <a:xfrm>
                  <a:off x="2821" y="1723"/>
                  <a:ext cx="117" cy="51"/>
                </a:xfrm>
                <a:custGeom>
                  <a:avLst/>
                  <a:gdLst>
                    <a:gd name="T0" fmla="*/ 45 w 107"/>
                    <a:gd name="T1" fmla="*/ 6 h 47"/>
                    <a:gd name="T2" fmla="*/ 4 w 107"/>
                    <a:gd name="T3" fmla="*/ 14 h 47"/>
                    <a:gd name="T4" fmla="*/ 27 w 107"/>
                    <a:gd name="T5" fmla="*/ 41 h 47"/>
                    <a:gd name="T6" fmla="*/ 91 w 107"/>
                    <a:gd name="T7" fmla="*/ 37 h 47"/>
                    <a:gd name="T8" fmla="*/ 45 w 107"/>
                    <a:gd name="T9" fmla="*/ 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47">
                      <a:moveTo>
                        <a:pt x="45" y="6"/>
                      </a:moveTo>
                      <a:cubicBezTo>
                        <a:pt x="45" y="6"/>
                        <a:pt x="0" y="0"/>
                        <a:pt x="4" y="14"/>
                      </a:cubicBezTo>
                      <a:cubicBezTo>
                        <a:pt x="7" y="29"/>
                        <a:pt x="27" y="41"/>
                        <a:pt x="27" y="41"/>
                      </a:cubicBezTo>
                      <a:cubicBezTo>
                        <a:pt x="27" y="41"/>
                        <a:pt x="107" y="47"/>
                        <a:pt x="91" y="37"/>
                      </a:cubicBezTo>
                      <a:cubicBezTo>
                        <a:pt x="75" y="27"/>
                        <a:pt x="45" y="6"/>
                        <a:pt x="45" y="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3" name="Freeform 634"/>
                <p:cNvSpPr/>
                <p:nvPr/>
              </p:nvSpPr>
              <p:spPr bwMode="auto">
                <a:xfrm>
                  <a:off x="2727" y="1455"/>
                  <a:ext cx="464" cy="417"/>
                </a:xfrm>
                <a:custGeom>
                  <a:avLst/>
                  <a:gdLst>
                    <a:gd name="T0" fmla="*/ 179 w 424"/>
                    <a:gd name="T1" fmla="*/ 338 h 380"/>
                    <a:gd name="T2" fmla="*/ 10 w 424"/>
                    <a:gd name="T3" fmla="*/ 332 h 380"/>
                    <a:gd name="T4" fmla="*/ 39 w 424"/>
                    <a:gd name="T5" fmla="*/ 270 h 380"/>
                    <a:gd name="T6" fmla="*/ 141 w 424"/>
                    <a:gd name="T7" fmla="*/ 274 h 380"/>
                    <a:gd name="T8" fmla="*/ 10 w 424"/>
                    <a:gd name="T9" fmla="*/ 157 h 380"/>
                    <a:gd name="T10" fmla="*/ 63 w 424"/>
                    <a:gd name="T11" fmla="*/ 91 h 380"/>
                    <a:gd name="T12" fmla="*/ 144 w 424"/>
                    <a:gd name="T13" fmla="*/ 114 h 380"/>
                    <a:gd name="T14" fmla="*/ 191 w 424"/>
                    <a:gd name="T15" fmla="*/ 179 h 380"/>
                    <a:gd name="T16" fmla="*/ 169 w 424"/>
                    <a:gd name="T17" fmla="*/ 49 h 380"/>
                    <a:gd name="T18" fmla="*/ 264 w 424"/>
                    <a:gd name="T19" fmla="*/ 24 h 380"/>
                    <a:gd name="T20" fmla="*/ 293 w 424"/>
                    <a:gd name="T21" fmla="*/ 192 h 380"/>
                    <a:gd name="T22" fmla="*/ 337 w 424"/>
                    <a:gd name="T23" fmla="*/ 106 h 380"/>
                    <a:gd name="T24" fmla="*/ 398 w 424"/>
                    <a:gd name="T25" fmla="*/ 106 h 380"/>
                    <a:gd name="T26" fmla="*/ 302 w 424"/>
                    <a:gd name="T27" fmla="*/ 272 h 380"/>
                    <a:gd name="T28" fmla="*/ 336 w 424"/>
                    <a:gd name="T29" fmla="*/ 308 h 380"/>
                    <a:gd name="T30" fmla="*/ 263 w 424"/>
                    <a:gd name="T31" fmla="*/ 331 h 380"/>
                    <a:gd name="T32" fmla="*/ 179 w 424"/>
                    <a:gd name="T33" fmla="*/ 338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24" h="380">
                      <a:moveTo>
                        <a:pt x="179" y="338"/>
                      </a:moveTo>
                      <a:cubicBezTo>
                        <a:pt x="179" y="338"/>
                        <a:pt x="20" y="372"/>
                        <a:pt x="10" y="332"/>
                      </a:cubicBezTo>
                      <a:cubicBezTo>
                        <a:pt x="1" y="293"/>
                        <a:pt x="8" y="266"/>
                        <a:pt x="39" y="270"/>
                      </a:cubicBezTo>
                      <a:cubicBezTo>
                        <a:pt x="71" y="274"/>
                        <a:pt x="141" y="274"/>
                        <a:pt x="141" y="274"/>
                      </a:cubicBezTo>
                      <a:cubicBezTo>
                        <a:pt x="141" y="274"/>
                        <a:pt x="0" y="184"/>
                        <a:pt x="10" y="157"/>
                      </a:cubicBezTo>
                      <a:cubicBezTo>
                        <a:pt x="21" y="130"/>
                        <a:pt x="36" y="99"/>
                        <a:pt x="63" y="91"/>
                      </a:cubicBezTo>
                      <a:cubicBezTo>
                        <a:pt x="90" y="83"/>
                        <a:pt x="118" y="82"/>
                        <a:pt x="144" y="114"/>
                      </a:cubicBezTo>
                      <a:cubicBezTo>
                        <a:pt x="171" y="145"/>
                        <a:pt x="191" y="179"/>
                        <a:pt x="191" y="179"/>
                      </a:cubicBezTo>
                      <a:cubicBezTo>
                        <a:pt x="191" y="179"/>
                        <a:pt x="147" y="75"/>
                        <a:pt x="169" y="49"/>
                      </a:cubicBezTo>
                      <a:cubicBezTo>
                        <a:pt x="191" y="22"/>
                        <a:pt x="220" y="0"/>
                        <a:pt x="264" y="24"/>
                      </a:cubicBezTo>
                      <a:cubicBezTo>
                        <a:pt x="308" y="48"/>
                        <a:pt x="317" y="103"/>
                        <a:pt x="293" y="192"/>
                      </a:cubicBezTo>
                      <a:cubicBezTo>
                        <a:pt x="293" y="192"/>
                        <a:pt x="327" y="127"/>
                        <a:pt x="337" y="106"/>
                      </a:cubicBezTo>
                      <a:cubicBezTo>
                        <a:pt x="347" y="84"/>
                        <a:pt x="371" y="75"/>
                        <a:pt x="398" y="106"/>
                      </a:cubicBezTo>
                      <a:cubicBezTo>
                        <a:pt x="424" y="138"/>
                        <a:pt x="393" y="205"/>
                        <a:pt x="302" y="272"/>
                      </a:cubicBezTo>
                      <a:cubicBezTo>
                        <a:pt x="302" y="272"/>
                        <a:pt x="364" y="282"/>
                        <a:pt x="336" y="308"/>
                      </a:cubicBezTo>
                      <a:cubicBezTo>
                        <a:pt x="308" y="334"/>
                        <a:pt x="276" y="320"/>
                        <a:pt x="263" y="331"/>
                      </a:cubicBezTo>
                      <a:cubicBezTo>
                        <a:pt x="250" y="341"/>
                        <a:pt x="178" y="380"/>
                        <a:pt x="179" y="33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4" name="Freeform 635"/>
                <p:cNvSpPr/>
                <p:nvPr/>
              </p:nvSpPr>
              <p:spPr bwMode="auto">
                <a:xfrm>
                  <a:off x="2949" y="1690"/>
                  <a:ext cx="27" cy="67"/>
                </a:xfrm>
                <a:custGeom>
                  <a:avLst/>
                  <a:gdLst>
                    <a:gd name="T0" fmla="*/ 0 w 25"/>
                    <a:gd name="T1" fmla="*/ 0 h 61"/>
                    <a:gd name="T2" fmla="*/ 20 w 25"/>
                    <a:gd name="T3" fmla="*/ 52 h 61"/>
                    <a:gd name="T4" fmla="*/ 0 w 25"/>
                    <a:gd name="T5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5" h="61">
                      <a:moveTo>
                        <a:pt x="0" y="0"/>
                      </a:moveTo>
                      <a:cubicBezTo>
                        <a:pt x="0" y="0"/>
                        <a:pt x="14" y="61"/>
                        <a:pt x="20" y="52"/>
                      </a:cubicBezTo>
                      <a:cubicBezTo>
                        <a:pt x="25" y="43"/>
                        <a:pt x="13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5" name="Freeform 636"/>
                <p:cNvSpPr/>
                <p:nvPr/>
              </p:nvSpPr>
              <p:spPr bwMode="auto">
                <a:xfrm>
                  <a:off x="2892" y="1703"/>
                  <a:ext cx="24" cy="26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5 w 22"/>
                    <a:gd name="T5" fmla="*/ 21 h 24"/>
                    <a:gd name="T6" fmla="*/ 3 w 22"/>
                    <a:gd name="T7" fmla="*/ 7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6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5" y="21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6" name="Freeform 637"/>
                <p:cNvSpPr/>
                <p:nvPr/>
              </p:nvSpPr>
              <p:spPr bwMode="auto">
                <a:xfrm>
                  <a:off x="2922" y="1749"/>
                  <a:ext cx="24" cy="25"/>
                </a:xfrm>
                <a:custGeom>
                  <a:avLst/>
                  <a:gdLst>
                    <a:gd name="T0" fmla="*/ 16 w 22"/>
                    <a:gd name="T1" fmla="*/ 2 h 23"/>
                    <a:gd name="T2" fmla="*/ 19 w 22"/>
                    <a:gd name="T3" fmla="*/ 16 h 23"/>
                    <a:gd name="T4" fmla="*/ 5 w 22"/>
                    <a:gd name="T5" fmla="*/ 20 h 23"/>
                    <a:gd name="T6" fmla="*/ 3 w 22"/>
                    <a:gd name="T7" fmla="*/ 6 h 23"/>
                    <a:gd name="T8" fmla="*/ 16 w 22"/>
                    <a:gd name="T9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6" y="21"/>
                        <a:pt x="10" y="23"/>
                        <a:pt x="5" y="20"/>
                      </a:cubicBezTo>
                      <a:cubicBezTo>
                        <a:pt x="1" y="17"/>
                        <a:pt x="0" y="11"/>
                        <a:pt x="3" y="6"/>
                      </a:cubicBezTo>
                      <a:cubicBezTo>
                        <a:pt x="6" y="1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7" name="Freeform 638"/>
                <p:cNvSpPr/>
                <p:nvPr/>
              </p:nvSpPr>
              <p:spPr bwMode="auto">
                <a:xfrm>
                  <a:off x="2893" y="1742"/>
                  <a:ext cx="23" cy="25"/>
                </a:xfrm>
                <a:custGeom>
                  <a:avLst/>
                  <a:gdLst>
                    <a:gd name="T0" fmla="*/ 16 w 21"/>
                    <a:gd name="T1" fmla="*/ 2 h 23"/>
                    <a:gd name="T2" fmla="*/ 18 w 21"/>
                    <a:gd name="T3" fmla="*/ 16 h 23"/>
                    <a:gd name="T4" fmla="*/ 5 w 21"/>
                    <a:gd name="T5" fmla="*/ 20 h 23"/>
                    <a:gd name="T6" fmla="*/ 3 w 21"/>
                    <a:gd name="T7" fmla="*/ 6 h 23"/>
                    <a:gd name="T8" fmla="*/ 16 w 21"/>
                    <a:gd name="T9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3">
                      <a:moveTo>
                        <a:pt x="16" y="2"/>
                      </a:moveTo>
                      <a:cubicBezTo>
                        <a:pt x="20" y="5"/>
                        <a:pt x="21" y="11"/>
                        <a:pt x="18" y="16"/>
                      </a:cubicBezTo>
                      <a:cubicBezTo>
                        <a:pt x="15" y="21"/>
                        <a:pt x="9" y="23"/>
                        <a:pt x="5" y="20"/>
                      </a:cubicBezTo>
                      <a:cubicBezTo>
                        <a:pt x="1" y="17"/>
                        <a:pt x="0" y="11"/>
                        <a:pt x="3" y="6"/>
                      </a:cubicBezTo>
                      <a:cubicBezTo>
                        <a:pt x="6" y="1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8" name="Freeform 639"/>
                <p:cNvSpPr/>
                <p:nvPr/>
              </p:nvSpPr>
              <p:spPr bwMode="auto">
                <a:xfrm>
                  <a:off x="2950" y="1709"/>
                  <a:ext cx="23" cy="25"/>
                </a:xfrm>
                <a:custGeom>
                  <a:avLst/>
                  <a:gdLst>
                    <a:gd name="T0" fmla="*/ 16 w 21"/>
                    <a:gd name="T1" fmla="*/ 3 h 23"/>
                    <a:gd name="T2" fmla="*/ 18 w 21"/>
                    <a:gd name="T3" fmla="*/ 16 h 23"/>
                    <a:gd name="T4" fmla="*/ 5 w 21"/>
                    <a:gd name="T5" fmla="*/ 20 h 23"/>
                    <a:gd name="T6" fmla="*/ 3 w 21"/>
                    <a:gd name="T7" fmla="*/ 7 h 23"/>
                    <a:gd name="T8" fmla="*/ 16 w 21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3">
                      <a:moveTo>
                        <a:pt x="16" y="3"/>
                      </a:moveTo>
                      <a:cubicBezTo>
                        <a:pt x="20" y="5"/>
                        <a:pt x="21" y="11"/>
                        <a:pt x="18" y="16"/>
                      </a:cubicBezTo>
                      <a:cubicBezTo>
                        <a:pt x="15" y="21"/>
                        <a:pt x="9" y="23"/>
                        <a:pt x="5" y="20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9" name="Freeform 640"/>
                <p:cNvSpPr/>
                <p:nvPr/>
              </p:nvSpPr>
              <p:spPr bwMode="auto">
                <a:xfrm>
                  <a:off x="2996" y="1710"/>
                  <a:ext cx="23" cy="25"/>
                </a:xfrm>
                <a:custGeom>
                  <a:avLst/>
                  <a:gdLst>
                    <a:gd name="T0" fmla="*/ 16 w 21"/>
                    <a:gd name="T1" fmla="*/ 3 h 23"/>
                    <a:gd name="T2" fmla="*/ 18 w 21"/>
                    <a:gd name="T3" fmla="*/ 17 h 23"/>
                    <a:gd name="T4" fmla="*/ 5 w 21"/>
                    <a:gd name="T5" fmla="*/ 21 h 23"/>
                    <a:gd name="T6" fmla="*/ 3 w 21"/>
                    <a:gd name="T7" fmla="*/ 7 h 23"/>
                    <a:gd name="T8" fmla="*/ 16 w 21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3">
                      <a:moveTo>
                        <a:pt x="16" y="3"/>
                      </a:moveTo>
                      <a:cubicBezTo>
                        <a:pt x="20" y="6"/>
                        <a:pt x="21" y="12"/>
                        <a:pt x="18" y="17"/>
                      </a:cubicBezTo>
                      <a:cubicBezTo>
                        <a:pt x="15" y="22"/>
                        <a:pt x="9" y="23"/>
                        <a:pt x="5" y="21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0" name="Freeform 641"/>
                <p:cNvSpPr/>
                <p:nvPr/>
              </p:nvSpPr>
              <p:spPr bwMode="auto">
                <a:xfrm>
                  <a:off x="2981" y="1751"/>
                  <a:ext cx="24" cy="26"/>
                </a:xfrm>
                <a:custGeom>
                  <a:avLst/>
                  <a:gdLst>
                    <a:gd name="T0" fmla="*/ 16 w 22"/>
                    <a:gd name="T1" fmla="*/ 3 h 23"/>
                    <a:gd name="T2" fmla="*/ 19 w 22"/>
                    <a:gd name="T3" fmla="*/ 16 h 23"/>
                    <a:gd name="T4" fmla="*/ 5 w 22"/>
                    <a:gd name="T5" fmla="*/ 20 h 23"/>
                    <a:gd name="T6" fmla="*/ 3 w 22"/>
                    <a:gd name="T7" fmla="*/ 7 h 23"/>
                    <a:gd name="T8" fmla="*/ 16 w 22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6" y="21"/>
                        <a:pt x="10" y="23"/>
                        <a:pt x="5" y="20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1" name="Freeform 642"/>
                <p:cNvSpPr/>
                <p:nvPr/>
              </p:nvSpPr>
              <p:spPr bwMode="auto">
                <a:xfrm>
                  <a:off x="2983" y="1676"/>
                  <a:ext cx="24" cy="25"/>
                </a:xfrm>
                <a:custGeom>
                  <a:avLst/>
                  <a:gdLst>
                    <a:gd name="T0" fmla="*/ 17 w 22"/>
                    <a:gd name="T1" fmla="*/ 2 h 23"/>
                    <a:gd name="T2" fmla="*/ 19 w 22"/>
                    <a:gd name="T3" fmla="*/ 16 h 23"/>
                    <a:gd name="T4" fmla="*/ 6 w 22"/>
                    <a:gd name="T5" fmla="*/ 20 h 23"/>
                    <a:gd name="T6" fmla="*/ 3 w 22"/>
                    <a:gd name="T7" fmla="*/ 7 h 23"/>
                    <a:gd name="T8" fmla="*/ 17 w 22"/>
                    <a:gd name="T9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7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6" y="21"/>
                        <a:pt x="10" y="23"/>
                        <a:pt x="6" y="20"/>
                      </a:cubicBezTo>
                      <a:cubicBezTo>
                        <a:pt x="1" y="18"/>
                        <a:pt x="0" y="11"/>
                        <a:pt x="3" y="7"/>
                      </a:cubicBezTo>
                      <a:cubicBezTo>
                        <a:pt x="6" y="2"/>
                        <a:pt x="12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2" name="Freeform 643"/>
                <p:cNvSpPr/>
                <p:nvPr/>
              </p:nvSpPr>
              <p:spPr bwMode="auto">
                <a:xfrm>
                  <a:off x="2951" y="1656"/>
                  <a:ext cx="24" cy="25"/>
                </a:xfrm>
                <a:custGeom>
                  <a:avLst/>
                  <a:gdLst>
                    <a:gd name="T0" fmla="*/ 17 w 22"/>
                    <a:gd name="T1" fmla="*/ 3 h 23"/>
                    <a:gd name="T2" fmla="*/ 19 w 22"/>
                    <a:gd name="T3" fmla="*/ 16 h 23"/>
                    <a:gd name="T4" fmla="*/ 6 w 22"/>
                    <a:gd name="T5" fmla="*/ 20 h 23"/>
                    <a:gd name="T6" fmla="*/ 3 w 22"/>
                    <a:gd name="T7" fmla="*/ 7 h 23"/>
                    <a:gd name="T8" fmla="*/ 17 w 22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7" y="3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6" y="21"/>
                        <a:pt x="10" y="23"/>
                        <a:pt x="6" y="20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3" name="Freeform 644"/>
                <p:cNvSpPr/>
                <p:nvPr/>
              </p:nvSpPr>
              <p:spPr bwMode="auto">
                <a:xfrm>
                  <a:off x="2904" y="1667"/>
                  <a:ext cx="24" cy="25"/>
                </a:xfrm>
                <a:custGeom>
                  <a:avLst/>
                  <a:gdLst>
                    <a:gd name="T0" fmla="*/ 16 w 22"/>
                    <a:gd name="T1" fmla="*/ 3 h 23"/>
                    <a:gd name="T2" fmla="*/ 19 w 22"/>
                    <a:gd name="T3" fmla="*/ 17 h 23"/>
                    <a:gd name="T4" fmla="*/ 6 w 22"/>
                    <a:gd name="T5" fmla="*/ 21 h 23"/>
                    <a:gd name="T6" fmla="*/ 3 w 22"/>
                    <a:gd name="T7" fmla="*/ 7 h 23"/>
                    <a:gd name="T8" fmla="*/ 16 w 22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6" y="3"/>
                      </a:moveTo>
                      <a:cubicBezTo>
                        <a:pt x="21" y="6"/>
                        <a:pt x="22" y="12"/>
                        <a:pt x="19" y="17"/>
                      </a:cubicBezTo>
                      <a:cubicBezTo>
                        <a:pt x="16" y="22"/>
                        <a:pt x="10" y="23"/>
                        <a:pt x="6" y="21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4" name="Freeform 645"/>
                <p:cNvSpPr/>
                <p:nvPr/>
              </p:nvSpPr>
              <p:spPr bwMode="auto">
                <a:xfrm>
                  <a:off x="2939" y="1780"/>
                  <a:ext cx="24" cy="25"/>
                </a:xfrm>
                <a:custGeom>
                  <a:avLst/>
                  <a:gdLst>
                    <a:gd name="T0" fmla="*/ 17 w 22"/>
                    <a:gd name="T1" fmla="*/ 3 h 23"/>
                    <a:gd name="T2" fmla="*/ 19 w 22"/>
                    <a:gd name="T3" fmla="*/ 16 h 23"/>
                    <a:gd name="T4" fmla="*/ 6 w 22"/>
                    <a:gd name="T5" fmla="*/ 21 h 23"/>
                    <a:gd name="T6" fmla="*/ 3 w 22"/>
                    <a:gd name="T7" fmla="*/ 7 h 23"/>
                    <a:gd name="T8" fmla="*/ 17 w 22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3">
                      <a:moveTo>
                        <a:pt x="17" y="3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6" y="21"/>
                        <a:pt x="10" y="23"/>
                        <a:pt x="6" y="21"/>
                      </a:cubicBezTo>
                      <a:cubicBezTo>
                        <a:pt x="1" y="18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7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5" name="Freeform 646"/>
                <p:cNvSpPr/>
                <p:nvPr/>
              </p:nvSpPr>
              <p:spPr bwMode="auto">
                <a:xfrm>
                  <a:off x="2918" y="1770"/>
                  <a:ext cx="189" cy="70"/>
                </a:xfrm>
                <a:custGeom>
                  <a:avLst/>
                  <a:gdLst>
                    <a:gd name="T0" fmla="*/ 117 w 172"/>
                    <a:gd name="T1" fmla="*/ 0 h 64"/>
                    <a:gd name="T2" fmla="*/ 97 w 172"/>
                    <a:gd name="T3" fmla="*/ 4 h 64"/>
                    <a:gd name="T4" fmla="*/ 21 w 172"/>
                    <a:gd name="T5" fmla="*/ 64 h 64"/>
                    <a:gd name="T6" fmla="*/ 69 w 172"/>
                    <a:gd name="T7" fmla="*/ 50 h 64"/>
                    <a:gd name="T8" fmla="*/ 97 w 172"/>
                    <a:gd name="T9" fmla="*/ 34 h 64"/>
                    <a:gd name="T10" fmla="*/ 160 w 172"/>
                    <a:gd name="T11" fmla="*/ 11 h 64"/>
                    <a:gd name="T12" fmla="*/ 117 w 172"/>
                    <a:gd name="T13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2" h="64">
                      <a:moveTo>
                        <a:pt x="117" y="0"/>
                      </a:moveTo>
                      <a:cubicBezTo>
                        <a:pt x="109" y="0"/>
                        <a:pt x="102" y="1"/>
                        <a:pt x="97" y="4"/>
                      </a:cubicBezTo>
                      <a:cubicBezTo>
                        <a:pt x="84" y="11"/>
                        <a:pt x="0" y="51"/>
                        <a:pt x="21" y="64"/>
                      </a:cubicBezTo>
                      <a:cubicBezTo>
                        <a:pt x="21" y="64"/>
                        <a:pt x="60" y="60"/>
                        <a:pt x="69" y="50"/>
                      </a:cubicBezTo>
                      <a:cubicBezTo>
                        <a:pt x="78" y="41"/>
                        <a:pt x="76" y="39"/>
                        <a:pt x="97" y="34"/>
                      </a:cubicBezTo>
                      <a:cubicBezTo>
                        <a:pt x="119" y="29"/>
                        <a:pt x="172" y="22"/>
                        <a:pt x="160" y="11"/>
                      </a:cubicBezTo>
                      <a:cubicBezTo>
                        <a:pt x="152" y="4"/>
                        <a:pt x="133" y="0"/>
                        <a:pt x="1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6" name="Freeform 647"/>
                <p:cNvSpPr>
                  <a:spLocks noEditPoints="1"/>
                </p:cNvSpPr>
                <p:nvPr/>
              </p:nvSpPr>
              <p:spPr bwMode="auto">
                <a:xfrm>
                  <a:off x="2850" y="1665"/>
                  <a:ext cx="245" cy="143"/>
                </a:xfrm>
                <a:custGeom>
                  <a:avLst/>
                  <a:gdLst>
                    <a:gd name="T0" fmla="*/ 30 w 223"/>
                    <a:gd name="T1" fmla="*/ 29 h 131"/>
                    <a:gd name="T2" fmla="*/ 40 w 223"/>
                    <a:gd name="T3" fmla="*/ 44 h 131"/>
                    <a:gd name="T4" fmla="*/ 41 w 223"/>
                    <a:gd name="T5" fmla="*/ 42 h 131"/>
                    <a:gd name="T6" fmla="*/ 42 w 223"/>
                    <a:gd name="T7" fmla="*/ 41 h 131"/>
                    <a:gd name="T8" fmla="*/ 30 w 223"/>
                    <a:gd name="T9" fmla="*/ 30 h 131"/>
                    <a:gd name="T10" fmla="*/ 30 w 223"/>
                    <a:gd name="T11" fmla="*/ 29 h 131"/>
                    <a:gd name="T12" fmla="*/ 129 w 223"/>
                    <a:gd name="T13" fmla="*/ 101 h 131"/>
                    <a:gd name="T14" fmla="*/ 124 w 223"/>
                    <a:gd name="T15" fmla="*/ 99 h 131"/>
                    <a:gd name="T16" fmla="*/ 122 w 223"/>
                    <a:gd name="T17" fmla="*/ 86 h 131"/>
                    <a:gd name="T18" fmla="*/ 131 w 223"/>
                    <a:gd name="T19" fmla="*/ 80 h 131"/>
                    <a:gd name="T20" fmla="*/ 135 w 223"/>
                    <a:gd name="T21" fmla="*/ 82 h 131"/>
                    <a:gd name="T22" fmla="*/ 138 w 223"/>
                    <a:gd name="T23" fmla="*/ 95 h 131"/>
                    <a:gd name="T24" fmla="*/ 129 w 223"/>
                    <a:gd name="T25" fmla="*/ 101 h 131"/>
                    <a:gd name="T26" fmla="*/ 149 w 223"/>
                    <a:gd name="T27" fmla="*/ 0 h 131"/>
                    <a:gd name="T28" fmla="*/ 143 w 223"/>
                    <a:gd name="T29" fmla="*/ 43 h 131"/>
                    <a:gd name="T30" fmla="*/ 145 w 223"/>
                    <a:gd name="T31" fmla="*/ 43 h 131"/>
                    <a:gd name="T32" fmla="*/ 149 w 223"/>
                    <a:gd name="T33" fmla="*/ 44 h 131"/>
                    <a:gd name="T34" fmla="*/ 151 w 223"/>
                    <a:gd name="T35" fmla="*/ 58 h 131"/>
                    <a:gd name="T36" fmla="*/ 142 w 223"/>
                    <a:gd name="T37" fmla="*/ 63 h 131"/>
                    <a:gd name="T38" fmla="*/ 138 w 223"/>
                    <a:gd name="T39" fmla="*/ 62 h 131"/>
                    <a:gd name="T40" fmla="*/ 134 w 223"/>
                    <a:gd name="T41" fmla="*/ 71 h 131"/>
                    <a:gd name="T42" fmla="*/ 132 w 223"/>
                    <a:gd name="T43" fmla="*/ 73 h 131"/>
                    <a:gd name="T44" fmla="*/ 125 w 223"/>
                    <a:gd name="T45" fmla="*/ 31 h 131"/>
                    <a:gd name="T46" fmla="*/ 111 w 223"/>
                    <a:gd name="T47" fmla="*/ 94 h 131"/>
                    <a:gd name="T48" fmla="*/ 110 w 223"/>
                    <a:gd name="T49" fmla="*/ 95 h 131"/>
                    <a:gd name="T50" fmla="*/ 56 w 223"/>
                    <a:gd name="T51" fmla="*/ 53 h 131"/>
                    <a:gd name="T52" fmla="*/ 50 w 223"/>
                    <a:gd name="T53" fmla="*/ 57 h 131"/>
                    <a:gd name="T54" fmla="*/ 70 w 223"/>
                    <a:gd name="T55" fmla="*/ 81 h 131"/>
                    <a:gd name="T56" fmla="*/ 77 w 223"/>
                    <a:gd name="T57" fmla="*/ 78 h 131"/>
                    <a:gd name="T58" fmla="*/ 81 w 223"/>
                    <a:gd name="T59" fmla="*/ 79 h 131"/>
                    <a:gd name="T60" fmla="*/ 84 w 223"/>
                    <a:gd name="T61" fmla="*/ 93 h 131"/>
                    <a:gd name="T62" fmla="*/ 75 w 223"/>
                    <a:gd name="T63" fmla="*/ 98 h 131"/>
                    <a:gd name="T64" fmla="*/ 70 w 223"/>
                    <a:gd name="T65" fmla="*/ 97 h 131"/>
                    <a:gd name="T66" fmla="*/ 67 w 223"/>
                    <a:gd name="T67" fmla="*/ 92 h 131"/>
                    <a:gd name="T68" fmla="*/ 9 w 223"/>
                    <a:gd name="T69" fmla="*/ 105 h 131"/>
                    <a:gd name="T70" fmla="*/ 84 w 223"/>
                    <a:gd name="T71" fmla="*/ 112 h 131"/>
                    <a:gd name="T72" fmla="*/ 46 w 223"/>
                    <a:gd name="T73" fmla="*/ 128 h 131"/>
                    <a:gd name="T74" fmla="*/ 50 w 223"/>
                    <a:gd name="T75" fmla="*/ 131 h 131"/>
                    <a:gd name="T76" fmla="*/ 68 w 223"/>
                    <a:gd name="T77" fmla="*/ 129 h 131"/>
                    <a:gd name="T78" fmla="*/ 84 w 223"/>
                    <a:gd name="T79" fmla="*/ 123 h 131"/>
                    <a:gd name="T80" fmla="*/ 84 w 223"/>
                    <a:gd name="T81" fmla="*/ 112 h 131"/>
                    <a:gd name="T82" fmla="*/ 93 w 223"/>
                    <a:gd name="T83" fmla="*/ 106 h 131"/>
                    <a:gd name="T84" fmla="*/ 98 w 223"/>
                    <a:gd name="T85" fmla="*/ 108 h 131"/>
                    <a:gd name="T86" fmla="*/ 102 w 223"/>
                    <a:gd name="T87" fmla="*/ 117 h 131"/>
                    <a:gd name="T88" fmla="*/ 111 w 223"/>
                    <a:gd name="T89" fmla="*/ 113 h 131"/>
                    <a:gd name="T90" fmla="*/ 112 w 223"/>
                    <a:gd name="T91" fmla="*/ 113 h 131"/>
                    <a:gd name="T92" fmla="*/ 223 w 223"/>
                    <a:gd name="T93" fmla="*/ 37 h 131"/>
                    <a:gd name="T94" fmla="*/ 223 w 223"/>
                    <a:gd name="T95" fmla="*/ 36 h 131"/>
                    <a:gd name="T96" fmla="*/ 187 w 223"/>
                    <a:gd name="T97" fmla="*/ 60 h 131"/>
                    <a:gd name="T98" fmla="*/ 154 w 223"/>
                    <a:gd name="T99" fmla="*/ 83 h 131"/>
                    <a:gd name="T100" fmla="*/ 155 w 223"/>
                    <a:gd name="T101" fmla="*/ 82 h 131"/>
                    <a:gd name="T102" fmla="*/ 216 w 223"/>
                    <a:gd name="T103" fmla="*/ 2 h 131"/>
                    <a:gd name="T104" fmla="*/ 216 w 223"/>
                    <a:gd name="T105" fmla="*/ 1 h 131"/>
                    <a:gd name="T106" fmla="*/ 157 w 223"/>
                    <a:gd name="T107" fmla="*/ 64 h 131"/>
                    <a:gd name="T108" fmla="*/ 149 w 223"/>
                    <a:gd name="T109" fmla="*/ 1 h 131"/>
                    <a:gd name="T110" fmla="*/ 149 w 223"/>
                    <a:gd name="T111" fmla="*/ 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23" h="131">
                      <a:moveTo>
                        <a:pt x="30" y="29"/>
                      </a:moveTo>
                      <a:cubicBezTo>
                        <a:pt x="30" y="29"/>
                        <a:pt x="34" y="35"/>
                        <a:pt x="40" y="44"/>
                      </a:cubicBezTo>
                      <a:cubicBezTo>
                        <a:pt x="41" y="43"/>
                        <a:pt x="41" y="43"/>
                        <a:pt x="41" y="42"/>
                      </a:cubicBezTo>
                      <a:cubicBezTo>
                        <a:pt x="41" y="42"/>
                        <a:pt x="42" y="41"/>
                        <a:pt x="42" y="41"/>
                      </a:cubicBezTo>
                      <a:cubicBezTo>
                        <a:pt x="36" y="35"/>
                        <a:pt x="32" y="31"/>
                        <a:pt x="30" y="30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moveTo>
                        <a:pt x="129" y="101"/>
                      </a:moveTo>
                      <a:cubicBezTo>
                        <a:pt x="127" y="101"/>
                        <a:pt x="126" y="100"/>
                        <a:pt x="124" y="99"/>
                      </a:cubicBezTo>
                      <a:cubicBezTo>
                        <a:pt x="120" y="97"/>
                        <a:pt x="119" y="91"/>
                        <a:pt x="122" y="86"/>
                      </a:cubicBezTo>
                      <a:cubicBezTo>
                        <a:pt x="124" y="82"/>
                        <a:pt x="127" y="80"/>
                        <a:pt x="131" y="80"/>
                      </a:cubicBezTo>
                      <a:cubicBezTo>
                        <a:pt x="132" y="80"/>
                        <a:pt x="134" y="81"/>
                        <a:pt x="135" y="82"/>
                      </a:cubicBezTo>
                      <a:cubicBezTo>
                        <a:pt x="140" y="84"/>
                        <a:pt x="141" y="90"/>
                        <a:pt x="138" y="95"/>
                      </a:cubicBezTo>
                      <a:cubicBezTo>
                        <a:pt x="135" y="99"/>
                        <a:pt x="132" y="101"/>
                        <a:pt x="129" y="101"/>
                      </a:cubicBezTo>
                      <a:moveTo>
                        <a:pt x="149" y="0"/>
                      </a:moveTo>
                      <a:cubicBezTo>
                        <a:pt x="149" y="0"/>
                        <a:pt x="147" y="23"/>
                        <a:pt x="143" y="43"/>
                      </a:cubicBezTo>
                      <a:cubicBezTo>
                        <a:pt x="143" y="43"/>
                        <a:pt x="144" y="43"/>
                        <a:pt x="145" y="43"/>
                      </a:cubicBezTo>
                      <a:cubicBezTo>
                        <a:pt x="146" y="43"/>
                        <a:pt x="148" y="43"/>
                        <a:pt x="149" y="44"/>
                      </a:cubicBezTo>
                      <a:cubicBezTo>
                        <a:pt x="153" y="47"/>
                        <a:pt x="154" y="53"/>
                        <a:pt x="151" y="58"/>
                      </a:cubicBezTo>
                      <a:cubicBezTo>
                        <a:pt x="149" y="61"/>
                        <a:pt x="146" y="63"/>
                        <a:pt x="142" y="63"/>
                      </a:cubicBezTo>
                      <a:cubicBezTo>
                        <a:pt x="141" y="63"/>
                        <a:pt x="139" y="63"/>
                        <a:pt x="138" y="62"/>
                      </a:cubicBezTo>
                      <a:cubicBezTo>
                        <a:pt x="137" y="66"/>
                        <a:pt x="135" y="70"/>
                        <a:pt x="134" y="71"/>
                      </a:cubicBezTo>
                      <a:cubicBezTo>
                        <a:pt x="133" y="72"/>
                        <a:pt x="132" y="73"/>
                        <a:pt x="132" y="73"/>
                      </a:cubicBezTo>
                      <a:cubicBezTo>
                        <a:pt x="127" y="73"/>
                        <a:pt x="124" y="50"/>
                        <a:pt x="125" y="31"/>
                      </a:cubicBezTo>
                      <a:cubicBezTo>
                        <a:pt x="120" y="55"/>
                        <a:pt x="112" y="89"/>
                        <a:pt x="111" y="94"/>
                      </a:cubicBezTo>
                      <a:cubicBezTo>
                        <a:pt x="110" y="95"/>
                        <a:pt x="110" y="95"/>
                        <a:pt x="110" y="95"/>
                      </a:cubicBezTo>
                      <a:cubicBezTo>
                        <a:pt x="104" y="95"/>
                        <a:pt x="77" y="72"/>
                        <a:pt x="56" y="53"/>
                      </a:cubicBezTo>
                      <a:cubicBezTo>
                        <a:pt x="54" y="55"/>
                        <a:pt x="52" y="56"/>
                        <a:pt x="50" y="57"/>
                      </a:cubicBezTo>
                      <a:cubicBezTo>
                        <a:pt x="57" y="66"/>
                        <a:pt x="64" y="75"/>
                        <a:pt x="70" y="81"/>
                      </a:cubicBezTo>
                      <a:cubicBezTo>
                        <a:pt x="72" y="79"/>
                        <a:pt x="74" y="78"/>
                        <a:pt x="77" y="78"/>
                      </a:cubicBezTo>
                      <a:cubicBezTo>
                        <a:pt x="78" y="78"/>
                        <a:pt x="80" y="78"/>
                        <a:pt x="81" y="79"/>
                      </a:cubicBezTo>
                      <a:cubicBezTo>
                        <a:pt x="86" y="82"/>
                        <a:pt x="87" y="88"/>
                        <a:pt x="84" y="93"/>
                      </a:cubicBezTo>
                      <a:cubicBezTo>
                        <a:pt x="82" y="96"/>
                        <a:pt x="78" y="98"/>
                        <a:pt x="75" y="98"/>
                      </a:cubicBezTo>
                      <a:cubicBezTo>
                        <a:pt x="73" y="98"/>
                        <a:pt x="72" y="98"/>
                        <a:pt x="70" y="97"/>
                      </a:cubicBezTo>
                      <a:cubicBezTo>
                        <a:pt x="69" y="96"/>
                        <a:pt x="67" y="94"/>
                        <a:pt x="67" y="92"/>
                      </a:cubicBezTo>
                      <a:cubicBezTo>
                        <a:pt x="50" y="97"/>
                        <a:pt x="15" y="102"/>
                        <a:pt x="9" y="105"/>
                      </a:cubicBezTo>
                      <a:cubicBezTo>
                        <a:pt x="0" y="109"/>
                        <a:pt x="84" y="112"/>
                        <a:pt x="84" y="112"/>
                      </a:cubicBezTo>
                      <a:cubicBezTo>
                        <a:pt x="84" y="112"/>
                        <a:pt x="53" y="123"/>
                        <a:pt x="46" y="128"/>
                      </a:cubicBezTo>
                      <a:cubicBezTo>
                        <a:pt x="44" y="130"/>
                        <a:pt x="46" y="131"/>
                        <a:pt x="50" y="131"/>
                      </a:cubicBezTo>
                      <a:cubicBezTo>
                        <a:pt x="56" y="131"/>
                        <a:pt x="68" y="129"/>
                        <a:pt x="68" y="129"/>
                      </a:cubicBezTo>
                      <a:cubicBezTo>
                        <a:pt x="84" y="123"/>
                        <a:pt x="84" y="123"/>
                        <a:pt x="84" y="123"/>
                      </a:cubicBezTo>
                      <a:cubicBezTo>
                        <a:pt x="82" y="120"/>
                        <a:pt x="82" y="116"/>
                        <a:pt x="84" y="112"/>
                      </a:cubicBezTo>
                      <a:cubicBezTo>
                        <a:pt x="86" y="108"/>
                        <a:pt x="90" y="106"/>
                        <a:pt x="93" y="106"/>
                      </a:cubicBezTo>
                      <a:cubicBezTo>
                        <a:pt x="95" y="106"/>
                        <a:pt x="96" y="107"/>
                        <a:pt x="98" y="108"/>
                      </a:cubicBezTo>
                      <a:cubicBezTo>
                        <a:pt x="101" y="109"/>
                        <a:pt x="102" y="113"/>
                        <a:pt x="102" y="117"/>
                      </a:cubicBezTo>
                      <a:cubicBezTo>
                        <a:pt x="111" y="113"/>
                        <a:pt x="111" y="113"/>
                        <a:pt x="111" y="113"/>
                      </a:cubicBezTo>
                      <a:cubicBezTo>
                        <a:pt x="112" y="113"/>
                        <a:pt x="112" y="113"/>
                        <a:pt x="112" y="113"/>
                      </a:cubicBezTo>
                      <a:cubicBezTo>
                        <a:pt x="128" y="113"/>
                        <a:pt x="217" y="46"/>
                        <a:pt x="223" y="37"/>
                      </a:cubicBezTo>
                      <a:cubicBezTo>
                        <a:pt x="223" y="36"/>
                        <a:pt x="223" y="36"/>
                        <a:pt x="223" y="36"/>
                      </a:cubicBezTo>
                      <a:cubicBezTo>
                        <a:pt x="220" y="36"/>
                        <a:pt x="203" y="48"/>
                        <a:pt x="187" y="60"/>
                      </a:cubicBezTo>
                      <a:cubicBezTo>
                        <a:pt x="171" y="71"/>
                        <a:pt x="155" y="83"/>
                        <a:pt x="154" y="83"/>
                      </a:cubicBezTo>
                      <a:cubicBezTo>
                        <a:pt x="153" y="83"/>
                        <a:pt x="154" y="83"/>
                        <a:pt x="155" y="82"/>
                      </a:cubicBezTo>
                      <a:cubicBezTo>
                        <a:pt x="169" y="69"/>
                        <a:pt x="212" y="15"/>
                        <a:pt x="216" y="2"/>
                      </a:cubicBezTo>
                      <a:cubicBezTo>
                        <a:pt x="217" y="1"/>
                        <a:pt x="216" y="1"/>
                        <a:pt x="216" y="1"/>
                      </a:cubicBezTo>
                      <a:cubicBezTo>
                        <a:pt x="211" y="1"/>
                        <a:pt x="157" y="64"/>
                        <a:pt x="157" y="64"/>
                      </a:cubicBezTo>
                      <a:cubicBezTo>
                        <a:pt x="157" y="64"/>
                        <a:pt x="148" y="13"/>
                        <a:pt x="149" y="1"/>
                      </a:cubicBezTo>
                      <a:cubicBezTo>
                        <a:pt x="149" y="0"/>
                        <a:pt x="149" y="0"/>
                        <a:pt x="14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7" name="Freeform 648"/>
                <p:cNvSpPr/>
                <p:nvPr/>
              </p:nvSpPr>
              <p:spPr bwMode="auto">
                <a:xfrm>
                  <a:off x="2894" y="1710"/>
                  <a:ext cx="18" cy="17"/>
                </a:xfrm>
                <a:custGeom>
                  <a:avLst/>
                  <a:gdLst>
                    <a:gd name="T0" fmla="*/ 2 w 16"/>
                    <a:gd name="T1" fmla="*/ 0 h 16"/>
                    <a:gd name="T2" fmla="*/ 1 w 16"/>
                    <a:gd name="T3" fmla="*/ 1 h 16"/>
                    <a:gd name="T4" fmla="*/ 0 w 16"/>
                    <a:gd name="T5" fmla="*/ 3 h 16"/>
                    <a:gd name="T6" fmla="*/ 10 w 16"/>
                    <a:gd name="T7" fmla="*/ 16 h 16"/>
                    <a:gd name="T8" fmla="*/ 16 w 16"/>
                    <a:gd name="T9" fmla="*/ 12 h 16"/>
                    <a:gd name="T10" fmla="*/ 2 w 1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6">
                      <a:moveTo>
                        <a:pt x="2" y="0"/>
                      </a:move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ubicBezTo>
                        <a:pt x="3" y="7"/>
                        <a:pt x="7" y="11"/>
                        <a:pt x="10" y="16"/>
                      </a:cubicBezTo>
                      <a:cubicBezTo>
                        <a:pt x="12" y="15"/>
                        <a:pt x="14" y="14"/>
                        <a:pt x="16" y="12"/>
                      </a:cubicBezTo>
                      <a:cubicBezTo>
                        <a:pt x="11" y="8"/>
                        <a:pt x="6" y="3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8" name="Freeform 649"/>
                <p:cNvSpPr/>
                <p:nvPr/>
              </p:nvSpPr>
              <p:spPr bwMode="auto">
                <a:xfrm>
                  <a:off x="2924" y="1750"/>
                  <a:ext cx="22" cy="22"/>
                </a:xfrm>
                <a:custGeom>
                  <a:avLst/>
                  <a:gdLst>
                    <a:gd name="T0" fmla="*/ 10 w 20"/>
                    <a:gd name="T1" fmla="*/ 0 h 20"/>
                    <a:gd name="T2" fmla="*/ 3 w 20"/>
                    <a:gd name="T3" fmla="*/ 3 h 20"/>
                    <a:gd name="T4" fmla="*/ 9 w 20"/>
                    <a:gd name="T5" fmla="*/ 10 h 20"/>
                    <a:gd name="T6" fmla="*/ 0 w 20"/>
                    <a:gd name="T7" fmla="*/ 14 h 20"/>
                    <a:gd name="T8" fmla="*/ 3 w 20"/>
                    <a:gd name="T9" fmla="*/ 19 h 20"/>
                    <a:gd name="T10" fmla="*/ 8 w 20"/>
                    <a:gd name="T11" fmla="*/ 20 h 20"/>
                    <a:gd name="T12" fmla="*/ 17 w 20"/>
                    <a:gd name="T13" fmla="*/ 15 h 20"/>
                    <a:gd name="T14" fmla="*/ 14 w 20"/>
                    <a:gd name="T15" fmla="*/ 1 h 20"/>
                    <a:gd name="T16" fmla="*/ 10 w 20"/>
                    <a:gd name="T1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cubicBezTo>
                        <a:pt x="7" y="0"/>
                        <a:pt x="5" y="1"/>
                        <a:pt x="3" y="3"/>
                      </a:cubicBezTo>
                      <a:cubicBezTo>
                        <a:pt x="6" y="7"/>
                        <a:pt x="8" y="10"/>
                        <a:pt x="9" y="10"/>
                      </a:cubicBezTo>
                      <a:cubicBezTo>
                        <a:pt x="10" y="11"/>
                        <a:pt x="6" y="13"/>
                        <a:pt x="0" y="14"/>
                      </a:cubicBezTo>
                      <a:cubicBezTo>
                        <a:pt x="0" y="16"/>
                        <a:pt x="2" y="18"/>
                        <a:pt x="3" y="19"/>
                      </a:cubicBezTo>
                      <a:cubicBezTo>
                        <a:pt x="5" y="20"/>
                        <a:pt x="6" y="20"/>
                        <a:pt x="8" y="20"/>
                      </a:cubicBezTo>
                      <a:cubicBezTo>
                        <a:pt x="11" y="20"/>
                        <a:pt x="15" y="18"/>
                        <a:pt x="17" y="15"/>
                      </a:cubicBezTo>
                      <a:cubicBezTo>
                        <a:pt x="20" y="10"/>
                        <a:pt x="19" y="4"/>
                        <a:pt x="14" y="1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9" name="Freeform 650"/>
                <p:cNvSpPr/>
                <p:nvPr/>
              </p:nvSpPr>
              <p:spPr bwMode="auto">
                <a:xfrm>
                  <a:off x="3001" y="1712"/>
                  <a:ext cx="18" cy="22"/>
                </a:xfrm>
                <a:custGeom>
                  <a:avLst/>
                  <a:gdLst>
                    <a:gd name="T0" fmla="*/ 7 w 16"/>
                    <a:gd name="T1" fmla="*/ 0 h 20"/>
                    <a:gd name="T2" fmla="*/ 5 w 16"/>
                    <a:gd name="T3" fmla="*/ 0 h 20"/>
                    <a:gd name="T4" fmla="*/ 0 w 16"/>
                    <a:gd name="T5" fmla="*/ 19 h 20"/>
                    <a:gd name="T6" fmla="*/ 4 w 16"/>
                    <a:gd name="T7" fmla="*/ 20 h 20"/>
                    <a:gd name="T8" fmla="*/ 13 w 16"/>
                    <a:gd name="T9" fmla="*/ 15 h 20"/>
                    <a:gd name="T10" fmla="*/ 11 w 16"/>
                    <a:gd name="T11" fmla="*/ 1 h 20"/>
                    <a:gd name="T12" fmla="*/ 7 w 16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0">
                      <a:moveTo>
                        <a:pt x="7" y="0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3" y="7"/>
                        <a:pt x="2" y="14"/>
                        <a:pt x="0" y="19"/>
                      </a:cubicBezTo>
                      <a:cubicBezTo>
                        <a:pt x="1" y="20"/>
                        <a:pt x="3" y="20"/>
                        <a:pt x="4" y="20"/>
                      </a:cubicBezTo>
                      <a:cubicBezTo>
                        <a:pt x="8" y="20"/>
                        <a:pt x="11" y="18"/>
                        <a:pt x="13" y="15"/>
                      </a:cubicBezTo>
                      <a:cubicBezTo>
                        <a:pt x="16" y="10"/>
                        <a:pt x="15" y="4"/>
                        <a:pt x="11" y="1"/>
                      </a:cubicBezTo>
                      <a:cubicBezTo>
                        <a:pt x="10" y="0"/>
                        <a:pt x="8" y="0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0" name="Freeform 651"/>
                <p:cNvSpPr/>
                <p:nvPr/>
              </p:nvSpPr>
              <p:spPr bwMode="auto">
                <a:xfrm>
                  <a:off x="2981" y="1752"/>
                  <a:ext cx="24" cy="24"/>
                </a:xfrm>
                <a:custGeom>
                  <a:avLst/>
                  <a:gdLst>
                    <a:gd name="T0" fmla="*/ 12 w 22"/>
                    <a:gd name="T1" fmla="*/ 0 h 21"/>
                    <a:gd name="T2" fmla="*/ 3 w 22"/>
                    <a:gd name="T3" fmla="*/ 6 h 21"/>
                    <a:gd name="T4" fmla="*/ 5 w 22"/>
                    <a:gd name="T5" fmla="*/ 19 h 21"/>
                    <a:gd name="T6" fmla="*/ 10 w 22"/>
                    <a:gd name="T7" fmla="*/ 21 h 21"/>
                    <a:gd name="T8" fmla="*/ 19 w 22"/>
                    <a:gd name="T9" fmla="*/ 15 h 21"/>
                    <a:gd name="T10" fmla="*/ 16 w 22"/>
                    <a:gd name="T11" fmla="*/ 2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8" y="0"/>
                        <a:pt x="5" y="2"/>
                        <a:pt x="3" y="6"/>
                      </a:cubicBezTo>
                      <a:cubicBezTo>
                        <a:pt x="0" y="11"/>
                        <a:pt x="1" y="17"/>
                        <a:pt x="5" y="19"/>
                      </a:cubicBezTo>
                      <a:cubicBezTo>
                        <a:pt x="7" y="20"/>
                        <a:pt x="8" y="21"/>
                        <a:pt x="10" y="21"/>
                      </a:cubicBezTo>
                      <a:cubicBezTo>
                        <a:pt x="13" y="21"/>
                        <a:pt x="16" y="19"/>
                        <a:pt x="19" y="15"/>
                      </a:cubicBezTo>
                      <a:cubicBezTo>
                        <a:pt x="22" y="10"/>
                        <a:pt x="21" y="4"/>
                        <a:pt x="16" y="2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1" name="Freeform 652"/>
                <p:cNvSpPr/>
                <p:nvPr/>
              </p:nvSpPr>
              <p:spPr bwMode="auto">
                <a:xfrm>
                  <a:off x="2940" y="1781"/>
                  <a:ext cx="22" cy="19"/>
                </a:xfrm>
                <a:custGeom>
                  <a:avLst/>
                  <a:gdLst>
                    <a:gd name="T0" fmla="*/ 11 w 20"/>
                    <a:gd name="T1" fmla="*/ 0 h 17"/>
                    <a:gd name="T2" fmla="*/ 2 w 20"/>
                    <a:gd name="T3" fmla="*/ 6 h 17"/>
                    <a:gd name="T4" fmla="*/ 2 w 20"/>
                    <a:gd name="T5" fmla="*/ 17 h 17"/>
                    <a:gd name="T6" fmla="*/ 20 w 20"/>
                    <a:gd name="T7" fmla="*/ 11 h 17"/>
                    <a:gd name="T8" fmla="*/ 16 w 20"/>
                    <a:gd name="T9" fmla="*/ 2 h 17"/>
                    <a:gd name="T10" fmla="*/ 11 w 2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17">
                      <a:moveTo>
                        <a:pt x="11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0"/>
                        <a:pt x="0" y="14"/>
                        <a:pt x="2" y="17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7"/>
                        <a:pt x="19" y="3"/>
                        <a:pt x="16" y="2"/>
                      </a:cubicBezTo>
                      <a:cubicBezTo>
                        <a:pt x="14" y="1"/>
                        <a:pt x="13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2" name="Freeform 653"/>
                <p:cNvSpPr>
                  <a:spLocks noEditPoints="1"/>
                </p:cNvSpPr>
                <p:nvPr/>
              </p:nvSpPr>
              <p:spPr bwMode="auto">
                <a:xfrm>
                  <a:off x="2987" y="1674"/>
                  <a:ext cx="6" cy="25"/>
                </a:xfrm>
                <a:custGeom>
                  <a:avLst/>
                  <a:gdLst>
                    <a:gd name="T0" fmla="*/ 0 w 5"/>
                    <a:gd name="T1" fmla="*/ 21 h 23"/>
                    <a:gd name="T2" fmla="*/ 0 w 5"/>
                    <a:gd name="T3" fmla="*/ 23 h 23"/>
                    <a:gd name="T4" fmla="*/ 1 w 5"/>
                    <a:gd name="T5" fmla="*/ 21 h 23"/>
                    <a:gd name="T6" fmla="*/ 0 w 5"/>
                    <a:gd name="T7" fmla="*/ 21 h 23"/>
                    <a:gd name="T8" fmla="*/ 4 w 5"/>
                    <a:gd name="T9" fmla="*/ 0 h 23"/>
                    <a:gd name="T10" fmla="*/ 4 w 5"/>
                    <a:gd name="T11" fmla="*/ 2 h 23"/>
                    <a:gd name="T12" fmla="*/ 2 w 5"/>
                    <a:gd name="T13" fmla="*/ 5 h 23"/>
                    <a:gd name="T14" fmla="*/ 4 w 5"/>
                    <a:gd name="T15" fmla="*/ 4 h 23"/>
                    <a:gd name="T16" fmla="*/ 4 w 5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23">
                      <a:moveTo>
                        <a:pt x="0" y="21"/>
                      </a:moveTo>
                      <a:cubicBezTo>
                        <a:pt x="0" y="22"/>
                        <a:pt x="0" y="22"/>
                        <a:pt x="0" y="23"/>
                      </a:cubicBezTo>
                      <a:cubicBezTo>
                        <a:pt x="0" y="22"/>
                        <a:pt x="1" y="22"/>
                        <a:pt x="1" y="21"/>
                      </a:cubicBezTo>
                      <a:cubicBezTo>
                        <a:pt x="1" y="21"/>
                        <a:pt x="0" y="21"/>
                        <a:pt x="0" y="21"/>
                      </a:cubicBezTo>
                      <a:moveTo>
                        <a:pt x="4" y="0"/>
                      </a:moveTo>
                      <a:cubicBezTo>
                        <a:pt x="4" y="0"/>
                        <a:pt x="4" y="1"/>
                        <a:pt x="4" y="2"/>
                      </a:cubicBezTo>
                      <a:cubicBezTo>
                        <a:pt x="3" y="3"/>
                        <a:pt x="3" y="4"/>
                        <a:pt x="2" y="5"/>
                      </a:cubicBezTo>
                      <a:cubicBezTo>
                        <a:pt x="3" y="5"/>
                        <a:pt x="4" y="4"/>
                        <a:pt x="4" y="4"/>
                      </a:cubicBezTo>
                      <a:cubicBezTo>
                        <a:pt x="5" y="2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3" name="Freeform 654"/>
                <p:cNvSpPr/>
                <p:nvPr/>
              </p:nvSpPr>
              <p:spPr bwMode="auto">
                <a:xfrm>
                  <a:off x="2987" y="1678"/>
                  <a:ext cx="5" cy="19"/>
                </a:xfrm>
                <a:custGeom>
                  <a:avLst/>
                  <a:gdLst>
                    <a:gd name="T0" fmla="*/ 4 w 4"/>
                    <a:gd name="T1" fmla="*/ 0 h 17"/>
                    <a:gd name="T2" fmla="*/ 2 w 4"/>
                    <a:gd name="T3" fmla="*/ 1 h 17"/>
                    <a:gd name="T4" fmla="*/ 0 w 4"/>
                    <a:gd name="T5" fmla="*/ 17 h 17"/>
                    <a:gd name="T6" fmla="*/ 1 w 4"/>
                    <a:gd name="T7" fmla="*/ 17 h 17"/>
                    <a:gd name="T8" fmla="*/ 4 w 4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7">
                      <a:moveTo>
                        <a:pt x="4" y="0"/>
                      </a:moveTo>
                      <a:cubicBezTo>
                        <a:pt x="4" y="0"/>
                        <a:pt x="3" y="1"/>
                        <a:pt x="2" y="1"/>
                      </a:cubicBezTo>
                      <a:cubicBezTo>
                        <a:pt x="1" y="5"/>
                        <a:pt x="1" y="11"/>
                        <a:pt x="0" y="17"/>
                      </a:cubicBezTo>
                      <a:cubicBezTo>
                        <a:pt x="0" y="17"/>
                        <a:pt x="1" y="17"/>
                        <a:pt x="1" y="17"/>
                      </a:cubicBezTo>
                      <a:cubicBezTo>
                        <a:pt x="2" y="10"/>
                        <a:pt x="3" y="4"/>
                        <a:pt x="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4" name="Freeform 655"/>
                <p:cNvSpPr/>
                <p:nvPr/>
              </p:nvSpPr>
              <p:spPr bwMode="auto">
                <a:xfrm>
                  <a:off x="3095" y="1577"/>
                  <a:ext cx="71" cy="110"/>
                </a:xfrm>
                <a:custGeom>
                  <a:avLst/>
                  <a:gdLst>
                    <a:gd name="T0" fmla="*/ 34 w 65"/>
                    <a:gd name="T1" fmla="*/ 0 h 100"/>
                    <a:gd name="T2" fmla="*/ 38 w 65"/>
                    <a:gd name="T3" fmla="*/ 45 h 100"/>
                    <a:gd name="T4" fmla="*/ 3 w 65"/>
                    <a:gd name="T5" fmla="*/ 91 h 100"/>
                    <a:gd name="T6" fmla="*/ 6 w 65"/>
                    <a:gd name="T7" fmla="*/ 100 h 100"/>
                    <a:gd name="T8" fmla="*/ 28 w 65"/>
                    <a:gd name="T9" fmla="*/ 91 h 100"/>
                    <a:gd name="T10" fmla="*/ 64 w 65"/>
                    <a:gd name="T11" fmla="*/ 21 h 100"/>
                    <a:gd name="T12" fmla="*/ 34 w 65"/>
                    <a:gd name="T13" fmla="*/ 0 h 100"/>
                    <a:gd name="T14" fmla="*/ 34 w 65"/>
                    <a:gd name="T15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5" h="100">
                      <a:moveTo>
                        <a:pt x="34" y="0"/>
                      </a:moveTo>
                      <a:cubicBezTo>
                        <a:pt x="19" y="0"/>
                        <a:pt x="39" y="27"/>
                        <a:pt x="38" y="45"/>
                      </a:cubicBezTo>
                      <a:cubicBezTo>
                        <a:pt x="36" y="62"/>
                        <a:pt x="9" y="77"/>
                        <a:pt x="3" y="91"/>
                      </a:cubicBezTo>
                      <a:cubicBezTo>
                        <a:pt x="0" y="98"/>
                        <a:pt x="2" y="100"/>
                        <a:pt x="6" y="100"/>
                      </a:cubicBezTo>
                      <a:cubicBezTo>
                        <a:pt x="11" y="100"/>
                        <a:pt x="19" y="96"/>
                        <a:pt x="28" y="91"/>
                      </a:cubicBezTo>
                      <a:cubicBezTo>
                        <a:pt x="43" y="82"/>
                        <a:pt x="65" y="40"/>
                        <a:pt x="64" y="21"/>
                      </a:cubicBezTo>
                      <a:cubicBezTo>
                        <a:pt x="64" y="3"/>
                        <a:pt x="34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5" name="Freeform 656"/>
                <p:cNvSpPr/>
                <p:nvPr/>
              </p:nvSpPr>
              <p:spPr bwMode="auto">
                <a:xfrm>
                  <a:off x="2733" y="1772"/>
                  <a:ext cx="175" cy="57"/>
                </a:xfrm>
                <a:custGeom>
                  <a:avLst/>
                  <a:gdLst>
                    <a:gd name="T0" fmla="*/ 21 w 160"/>
                    <a:gd name="T1" fmla="*/ 0 h 52"/>
                    <a:gd name="T2" fmla="*/ 14 w 160"/>
                    <a:gd name="T3" fmla="*/ 3 h 52"/>
                    <a:gd name="T4" fmla="*/ 18 w 160"/>
                    <a:gd name="T5" fmla="*/ 46 h 52"/>
                    <a:gd name="T6" fmla="*/ 68 w 160"/>
                    <a:gd name="T7" fmla="*/ 52 h 52"/>
                    <a:gd name="T8" fmla="*/ 92 w 160"/>
                    <a:gd name="T9" fmla="*/ 51 h 52"/>
                    <a:gd name="T10" fmla="*/ 145 w 160"/>
                    <a:gd name="T11" fmla="*/ 37 h 52"/>
                    <a:gd name="T12" fmla="*/ 144 w 160"/>
                    <a:gd name="T13" fmla="*/ 37 h 52"/>
                    <a:gd name="T14" fmla="*/ 74 w 160"/>
                    <a:gd name="T15" fmla="*/ 41 h 52"/>
                    <a:gd name="T16" fmla="*/ 51 w 160"/>
                    <a:gd name="T17" fmla="*/ 38 h 52"/>
                    <a:gd name="T18" fmla="*/ 25 w 160"/>
                    <a:gd name="T19" fmla="*/ 4 h 52"/>
                    <a:gd name="T20" fmla="*/ 21 w 160"/>
                    <a:gd name="T21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0" h="52">
                      <a:moveTo>
                        <a:pt x="21" y="0"/>
                      </a:moveTo>
                      <a:cubicBezTo>
                        <a:pt x="18" y="0"/>
                        <a:pt x="16" y="2"/>
                        <a:pt x="14" y="3"/>
                      </a:cubicBezTo>
                      <a:cubicBezTo>
                        <a:pt x="14" y="3"/>
                        <a:pt x="0" y="41"/>
                        <a:pt x="18" y="46"/>
                      </a:cubicBezTo>
                      <a:cubicBezTo>
                        <a:pt x="31" y="49"/>
                        <a:pt x="49" y="52"/>
                        <a:pt x="68" y="52"/>
                      </a:cubicBezTo>
                      <a:cubicBezTo>
                        <a:pt x="76" y="52"/>
                        <a:pt x="84" y="52"/>
                        <a:pt x="92" y="51"/>
                      </a:cubicBezTo>
                      <a:cubicBezTo>
                        <a:pt x="121" y="48"/>
                        <a:pt x="160" y="37"/>
                        <a:pt x="145" y="37"/>
                      </a:cubicBezTo>
                      <a:cubicBezTo>
                        <a:pt x="145" y="37"/>
                        <a:pt x="144" y="37"/>
                        <a:pt x="144" y="37"/>
                      </a:cubicBezTo>
                      <a:cubicBezTo>
                        <a:pt x="131" y="37"/>
                        <a:pt x="98" y="41"/>
                        <a:pt x="74" y="41"/>
                      </a:cubicBezTo>
                      <a:cubicBezTo>
                        <a:pt x="64" y="41"/>
                        <a:pt x="55" y="41"/>
                        <a:pt x="51" y="38"/>
                      </a:cubicBezTo>
                      <a:cubicBezTo>
                        <a:pt x="37" y="30"/>
                        <a:pt x="29" y="13"/>
                        <a:pt x="25" y="4"/>
                      </a:cubicBezTo>
                      <a:cubicBezTo>
                        <a:pt x="24" y="1"/>
                        <a:pt x="22" y="0"/>
                        <a:pt x="2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6" name="Freeform 657"/>
                <p:cNvSpPr/>
                <p:nvPr/>
              </p:nvSpPr>
              <p:spPr bwMode="auto">
                <a:xfrm>
                  <a:off x="7154" y="1665"/>
                  <a:ext cx="105" cy="46"/>
                </a:xfrm>
                <a:custGeom>
                  <a:avLst/>
                  <a:gdLst>
                    <a:gd name="T0" fmla="*/ 41 w 96"/>
                    <a:gd name="T1" fmla="*/ 5 h 42"/>
                    <a:gd name="T2" fmla="*/ 3 w 96"/>
                    <a:gd name="T3" fmla="*/ 13 h 42"/>
                    <a:gd name="T4" fmla="*/ 25 w 96"/>
                    <a:gd name="T5" fmla="*/ 37 h 42"/>
                    <a:gd name="T6" fmla="*/ 82 w 96"/>
                    <a:gd name="T7" fmla="*/ 33 h 42"/>
                    <a:gd name="T8" fmla="*/ 41 w 96"/>
                    <a:gd name="T9" fmla="*/ 5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42">
                      <a:moveTo>
                        <a:pt x="41" y="5"/>
                      </a:moveTo>
                      <a:cubicBezTo>
                        <a:pt x="41" y="5"/>
                        <a:pt x="0" y="0"/>
                        <a:pt x="3" y="13"/>
                      </a:cubicBezTo>
                      <a:cubicBezTo>
                        <a:pt x="6" y="26"/>
                        <a:pt x="25" y="37"/>
                        <a:pt x="25" y="37"/>
                      </a:cubicBezTo>
                      <a:cubicBezTo>
                        <a:pt x="25" y="37"/>
                        <a:pt x="96" y="42"/>
                        <a:pt x="82" y="33"/>
                      </a:cubicBezTo>
                      <a:cubicBezTo>
                        <a:pt x="68" y="25"/>
                        <a:pt x="41" y="5"/>
                        <a:pt x="41" y="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7" name="Freeform 658"/>
                <p:cNvSpPr/>
                <p:nvPr/>
              </p:nvSpPr>
              <p:spPr bwMode="auto">
                <a:xfrm>
                  <a:off x="7069" y="1422"/>
                  <a:ext cx="420" cy="378"/>
                </a:xfrm>
                <a:custGeom>
                  <a:avLst/>
                  <a:gdLst>
                    <a:gd name="T0" fmla="*/ 162 w 384"/>
                    <a:gd name="T1" fmla="*/ 305 h 344"/>
                    <a:gd name="T2" fmla="*/ 9 w 384"/>
                    <a:gd name="T3" fmla="*/ 301 h 344"/>
                    <a:gd name="T4" fmla="*/ 36 w 384"/>
                    <a:gd name="T5" fmla="*/ 244 h 344"/>
                    <a:gd name="T6" fmla="*/ 128 w 384"/>
                    <a:gd name="T7" fmla="*/ 248 h 344"/>
                    <a:gd name="T8" fmla="*/ 9 w 384"/>
                    <a:gd name="T9" fmla="*/ 142 h 344"/>
                    <a:gd name="T10" fmla="*/ 57 w 384"/>
                    <a:gd name="T11" fmla="*/ 83 h 344"/>
                    <a:gd name="T12" fmla="*/ 131 w 384"/>
                    <a:gd name="T13" fmla="*/ 103 h 344"/>
                    <a:gd name="T14" fmla="*/ 173 w 384"/>
                    <a:gd name="T15" fmla="*/ 162 h 344"/>
                    <a:gd name="T16" fmla="*/ 153 w 384"/>
                    <a:gd name="T17" fmla="*/ 44 h 344"/>
                    <a:gd name="T18" fmla="*/ 239 w 384"/>
                    <a:gd name="T19" fmla="*/ 22 h 344"/>
                    <a:gd name="T20" fmla="*/ 265 w 384"/>
                    <a:gd name="T21" fmla="*/ 174 h 344"/>
                    <a:gd name="T22" fmla="*/ 305 w 384"/>
                    <a:gd name="T23" fmla="*/ 96 h 344"/>
                    <a:gd name="T24" fmla="*/ 360 w 384"/>
                    <a:gd name="T25" fmla="*/ 96 h 344"/>
                    <a:gd name="T26" fmla="*/ 274 w 384"/>
                    <a:gd name="T27" fmla="*/ 246 h 344"/>
                    <a:gd name="T28" fmla="*/ 304 w 384"/>
                    <a:gd name="T29" fmla="*/ 278 h 344"/>
                    <a:gd name="T30" fmla="*/ 238 w 384"/>
                    <a:gd name="T31" fmla="*/ 299 h 344"/>
                    <a:gd name="T32" fmla="*/ 162 w 384"/>
                    <a:gd name="T33" fmla="*/ 305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4" h="344">
                      <a:moveTo>
                        <a:pt x="162" y="305"/>
                      </a:moveTo>
                      <a:cubicBezTo>
                        <a:pt x="162" y="305"/>
                        <a:pt x="18" y="337"/>
                        <a:pt x="9" y="301"/>
                      </a:cubicBezTo>
                      <a:cubicBezTo>
                        <a:pt x="1" y="265"/>
                        <a:pt x="7" y="241"/>
                        <a:pt x="36" y="244"/>
                      </a:cubicBezTo>
                      <a:cubicBezTo>
                        <a:pt x="64" y="248"/>
                        <a:pt x="128" y="248"/>
                        <a:pt x="128" y="248"/>
                      </a:cubicBezTo>
                      <a:cubicBezTo>
                        <a:pt x="128" y="248"/>
                        <a:pt x="0" y="167"/>
                        <a:pt x="9" y="142"/>
                      </a:cubicBezTo>
                      <a:cubicBezTo>
                        <a:pt x="19" y="118"/>
                        <a:pt x="33" y="90"/>
                        <a:pt x="57" y="83"/>
                      </a:cubicBezTo>
                      <a:cubicBezTo>
                        <a:pt x="81" y="75"/>
                        <a:pt x="107" y="74"/>
                        <a:pt x="131" y="103"/>
                      </a:cubicBezTo>
                      <a:cubicBezTo>
                        <a:pt x="155" y="132"/>
                        <a:pt x="173" y="162"/>
                        <a:pt x="173" y="162"/>
                      </a:cubicBezTo>
                      <a:cubicBezTo>
                        <a:pt x="173" y="162"/>
                        <a:pt x="133" y="68"/>
                        <a:pt x="153" y="44"/>
                      </a:cubicBezTo>
                      <a:cubicBezTo>
                        <a:pt x="173" y="20"/>
                        <a:pt x="199" y="0"/>
                        <a:pt x="239" y="22"/>
                      </a:cubicBezTo>
                      <a:cubicBezTo>
                        <a:pt x="279" y="43"/>
                        <a:pt x="287" y="93"/>
                        <a:pt x="265" y="174"/>
                      </a:cubicBezTo>
                      <a:cubicBezTo>
                        <a:pt x="265" y="174"/>
                        <a:pt x="296" y="115"/>
                        <a:pt x="305" y="96"/>
                      </a:cubicBezTo>
                      <a:cubicBezTo>
                        <a:pt x="314" y="76"/>
                        <a:pt x="336" y="68"/>
                        <a:pt x="360" y="96"/>
                      </a:cubicBezTo>
                      <a:cubicBezTo>
                        <a:pt x="384" y="125"/>
                        <a:pt x="356" y="185"/>
                        <a:pt x="274" y="246"/>
                      </a:cubicBezTo>
                      <a:cubicBezTo>
                        <a:pt x="274" y="246"/>
                        <a:pt x="329" y="255"/>
                        <a:pt x="304" y="278"/>
                      </a:cubicBezTo>
                      <a:cubicBezTo>
                        <a:pt x="278" y="302"/>
                        <a:pt x="250" y="290"/>
                        <a:pt x="238" y="299"/>
                      </a:cubicBezTo>
                      <a:cubicBezTo>
                        <a:pt x="227" y="309"/>
                        <a:pt x="161" y="344"/>
                        <a:pt x="162" y="3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8" name="Freeform 659"/>
                <p:cNvSpPr/>
                <p:nvPr/>
              </p:nvSpPr>
              <p:spPr bwMode="auto">
                <a:xfrm>
                  <a:off x="7270" y="1635"/>
                  <a:ext cx="26" cy="60"/>
                </a:xfrm>
                <a:custGeom>
                  <a:avLst/>
                  <a:gdLst>
                    <a:gd name="T0" fmla="*/ 0 w 23"/>
                    <a:gd name="T1" fmla="*/ 0 h 55"/>
                    <a:gd name="T2" fmla="*/ 18 w 23"/>
                    <a:gd name="T3" fmla="*/ 47 h 55"/>
                    <a:gd name="T4" fmla="*/ 0 w 23"/>
                    <a:gd name="T5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" h="55">
                      <a:moveTo>
                        <a:pt x="0" y="0"/>
                      </a:moveTo>
                      <a:cubicBezTo>
                        <a:pt x="0" y="0"/>
                        <a:pt x="13" y="55"/>
                        <a:pt x="18" y="47"/>
                      </a:cubicBezTo>
                      <a:cubicBezTo>
                        <a:pt x="23" y="39"/>
                        <a:pt x="12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9" name="Freeform 660"/>
                <p:cNvSpPr/>
                <p:nvPr/>
              </p:nvSpPr>
              <p:spPr bwMode="auto">
                <a:xfrm>
                  <a:off x="7219" y="1647"/>
                  <a:ext cx="21" cy="23"/>
                </a:xfrm>
                <a:custGeom>
                  <a:avLst/>
                  <a:gdLst>
                    <a:gd name="T0" fmla="*/ 15 w 19"/>
                    <a:gd name="T1" fmla="*/ 2 h 21"/>
                    <a:gd name="T2" fmla="*/ 17 w 19"/>
                    <a:gd name="T3" fmla="*/ 15 h 21"/>
                    <a:gd name="T4" fmla="*/ 5 w 19"/>
                    <a:gd name="T5" fmla="*/ 18 h 21"/>
                    <a:gd name="T6" fmla="*/ 3 w 19"/>
                    <a:gd name="T7" fmla="*/ 6 h 21"/>
                    <a:gd name="T8" fmla="*/ 15 w 19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1">
                      <a:moveTo>
                        <a:pt x="15" y="2"/>
                      </a:moveTo>
                      <a:cubicBezTo>
                        <a:pt x="19" y="5"/>
                        <a:pt x="19" y="10"/>
                        <a:pt x="17" y="15"/>
                      </a:cubicBezTo>
                      <a:cubicBezTo>
                        <a:pt x="14" y="19"/>
                        <a:pt x="9" y="21"/>
                        <a:pt x="5" y="18"/>
                      </a:cubicBezTo>
                      <a:cubicBezTo>
                        <a:pt x="1" y="16"/>
                        <a:pt x="0" y="10"/>
                        <a:pt x="3" y="6"/>
                      </a:cubicBezTo>
                      <a:cubicBezTo>
                        <a:pt x="5" y="2"/>
                        <a:pt x="11" y="0"/>
                        <a:pt x="15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0" name="Freeform 661"/>
                <p:cNvSpPr/>
                <p:nvPr/>
              </p:nvSpPr>
              <p:spPr bwMode="auto">
                <a:xfrm>
                  <a:off x="7245" y="1688"/>
                  <a:ext cx="22" cy="23"/>
                </a:xfrm>
                <a:custGeom>
                  <a:avLst/>
                  <a:gdLst>
                    <a:gd name="T0" fmla="*/ 15 w 20"/>
                    <a:gd name="T1" fmla="*/ 2 h 21"/>
                    <a:gd name="T2" fmla="*/ 17 w 20"/>
                    <a:gd name="T3" fmla="*/ 15 h 21"/>
                    <a:gd name="T4" fmla="*/ 5 w 20"/>
                    <a:gd name="T5" fmla="*/ 19 h 21"/>
                    <a:gd name="T6" fmla="*/ 3 w 20"/>
                    <a:gd name="T7" fmla="*/ 6 h 21"/>
                    <a:gd name="T8" fmla="*/ 15 w 20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2"/>
                      </a:moveTo>
                      <a:cubicBezTo>
                        <a:pt x="19" y="5"/>
                        <a:pt x="20" y="10"/>
                        <a:pt x="17" y="15"/>
                      </a:cubicBezTo>
                      <a:cubicBezTo>
                        <a:pt x="14" y="19"/>
                        <a:pt x="9" y="21"/>
                        <a:pt x="5" y="19"/>
                      </a:cubicBezTo>
                      <a:cubicBezTo>
                        <a:pt x="1" y="16"/>
                        <a:pt x="0" y="11"/>
                        <a:pt x="3" y="6"/>
                      </a:cubicBezTo>
                      <a:cubicBezTo>
                        <a:pt x="6" y="2"/>
                        <a:pt x="11" y="0"/>
                        <a:pt x="15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1" name="Freeform 662"/>
                <p:cNvSpPr/>
                <p:nvPr/>
              </p:nvSpPr>
              <p:spPr bwMode="auto">
                <a:xfrm>
                  <a:off x="7219" y="1681"/>
                  <a:ext cx="22" cy="23"/>
                </a:xfrm>
                <a:custGeom>
                  <a:avLst/>
                  <a:gdLst>
                    <a:gd name="T0" fmla="*/ 15 w 20"/>
                    <a:gd name="T1" fmla="*/ 2 h 21"/>
                    <a:gd name="T2" fmla="*/ 17 w 20"/>
                    <a:gd name="T3" fmla="*/ 15 h 21"/>
                    <a:gd name="T4" fmla="*/ 5 w 20"/>
                    <a:gd name="T5" fmla="*/ 18 h 21"/>
                    <a:gd name="T6" fmla="*/ 3 w 20"/>
                    <a:gd name="T7" fmla="*/ 6 h 21"/>
                    <a:gd name="T8" fmla="*/ 15 w 20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2"/>
                      </a:moveTo>
                      <a:cubicBezTo>
                        <a:pt x="19" y="5"/>
                        <a:pt x="20" y="10"/>
                        <a:pt x="17" y="15"/>
                      </a:cubicBezTo>
                      <a:cubicBezTo>
                        <a:pt x="14" y="19"/>
                        <a:pt x="9" y="21"/>
                        <a:pt x="5" y="18"/>
                      </a:cubicBezTo>
                      <a:cubicBezTo>
                        <a:pt x="1" y="16"/>
                        <a:pt x="0" y="10"/>
                        <a:pt x="3" y="6"/>
                      </a:cubicBezTo>
                      <a:cubicBezTo>
                        <a:pt x="6" y="1"/>
                        <a:pt x="11" y="0"/>
                        <a:pt x="15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2" name="Freeform 663"/>
                <p:cNvSpPr/>
                <p:nvPr/>
              </p:nvSpPr>
              <p:spPr bwMode="auto">
                <a:xfrm>
                  <a:off x="7270" y="1652"/>
                  <a:ext cx="22" cy="23"/>
                </a:xfrm>
                <a:custGeom>
                  <a:avLst/>
                  <a:gdLst>
                    <a:gd name="T0" fmla="*/ 15 w 20"/>
                    <a:gd name="T1" fmla="*/ 2 h 21"/>
                    <a:gd name="T2" fmla="*/ 17 w 20"/>
                    <a:gd name="T3" fmla="*/ 15 h 21"/>
                    <a:gd name="T4" fmla="*/ 5 w 20"/>
                    <a:gd name="T5" fmla="*/ 19 h 21"/>
                    <a:gd name="T6" fmla="*/ 3 w 20"/>
                    <a:gd name="T7" fmla="*/ 6 h 21"/>
                    <a:gd name="T8" fmla="*/ 15 w 20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2"/>
                      </a:moveTo>
                      <a:cubicBezTo>
                        <a:pt x="19" y="5"/>
                        <a:pt x="20" y="10"/>
                        <a:pt x="17" y="15"/>
                      </a:cubicBezTo>
                      <a:cubicBezTo>
                        <a:pt x="14" y="19"/>
                        <a:pt x="9" y="21"/>
                        <a:pt x="5" y="19"/>
                      </a:cubicBezTo>
                      <a:cubicBezTo>
                        <a:pt x="1" y="16"/>
                        <a:pt x="0" y="11"/>
                        <a:pt x="3" y="6"/>
                      </a:cubicBezTo>
                      <a:cubicBezTo>
                        <a:pt x="6" y="2"/>
                        <a:pt x="11" y="0"/>
                        <a:pt x="15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3" name="Freeform 664"/>
                <p:cNvSpPr/>
                <p:nvPr/>
              </p:nvSpPr>
              <p:spPr bwMode="auto">
                <a:xfrm>
                  <a:off x="7313" y="1653"/>
                  <a:ext cx="21" cy="23"/>
                </a:xfrm>
                <a:custGeom>
                  <a:avLst/>
                  <a:gdLst>
                    <a:gd name="T0" fmla="*/ 14 w 19"/>
                    <a:gd name="T1" fmla="*/ 3 h 21"/>
                    <a:gd name="T2" fmla="*/ 16 w 19"/>
                    <a:gd name="T3" fmla="*/ 15 h 21"/>
                    <a:gd name="T4" fmla="*/ 4 w 19"/>
                    <a:gd name="T5" fmla="*/ 19 h 21"/>
                    <a:gd name="T6" fmla="*/ 2 w 19"/>
                    <a:gd name="T7" fmla="*/ 6 h 21"/>
                    <a:gd name="T8" fmla="*/ 14 w 19"/>
                    <a:gd name="T9" fmla="*/ 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1">
                      <a:moveTo>
                        <a:pt x="14" y="3"/>
                      </a:moveTo>
                      <a:cubicBezTo>
                        <a:pt x="18" y="5"/>
                        <a:pt x="19" y="11"/>
                        <a:pt x="16" y="15"/>
                      </a:cubicBezTo>
                      <a:cubicBezTo>
                        <a:pt x="14" y="19"/>
                        <a:pt x="8" y="21"/>
                        <a:pt x="4" y="19"/>
                      </a:cubicBezTo>
                      <a:cubicBezTo>
                        <a:pt x="0" y="16"/>
                        <a:pt x="0" y="11"/>
                        <a:pt x="2" y="6"/>
                      </a:cubicBezTo>
                      <a:cubicBezTo>
                        <a:pt x="5" y="2"/>
                        <a:pt x="10" y="0"/>
                        <a:pt x="14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4" name="Freeform 665"/>
                <p:cNvSpPr/>
                <p:nvPr/>
              </p:nvSpPr>
              <p:spPr bwMode="auto">
                <a:xfrm>
                  <a:off x="7299" y="1690"/>
                  <a:ext cx="22" cy="23"/>
                </a:xfrm>
                <a:custGeom>
                  <a:avLst/>
                  <a:gdLst>
                    <a:gd name="T0" fmla="*/ 15 w 20"/>
                    <a:gd name="T1" fmla="*/ 3 h 21"/>
                    <a:gd name="T2" fmla="*/ 17 w 20"/>
                    <a:gd name="T3" fmla="*/ 15 h 21"/>
                    <a:gd name="T4" fmla="*/ 5 w 20"/>
                    <a:gd name="T5" fmla="*/ 19 h 21"/>
                    <a:gd name="T6" fmla="*/ 3 w 20"/>
                    <a:gd name="T7" fmla="*/ 6 h 21"/>
                    <a:gd name="T8" fmla="*/ 15 w 20"/>
                    <a:gd name="T9" fmla="*/ 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3"/>
                      </a:moveTo>
                      <a:cubicBezTo>
                        <a:pt x="19" y="5"/>
                        <a:pt x="20" y="11"/>
                        <a:pt x="17" y="15"/>
                      </a:cubicBezTo>
                      <a:cubicBezTo>
                        <a:pt x="14" y="19"/>
                        <a:pt x="9" y="21"/>
                        <a:pt x="5" y="19"/>
                      </a:cubicBezTo>
                      <a:cubicBezTo>
                        <a:pt x="1" y="16"/>
                        <a:pt x="0" y="11"/>
                        <a:pt x="3" y="6"/>
                      </a:cubicBezTo>
                      <a:cubicBezTo>
                        <a:pt x="5" y="2"/>
                        <a:pt x="11" y="0"/>
                        <a:pt x="15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5" name="Freeform 666"/>
                <p:cNvSpPr/>
                <p:nvPr/>
              </p:nvSpPr>
              <p:spPr bwMode="auto">
                <a:xfrm>
                  <a:off x="7301" y="1622"/>
                  <a:ext cx="22" cy="23"/>
                </a:xfrm>
                <a:custGeom>
                  <a:avLst/>
                  <a:gdLst>
                    <a:gd name="T0" fmla="*/ 15 w 20"/>
                    <a:gd name="T1" fmla="*/ 2 h 21"/>
                    <a:gd name="T2" fmla="*/ 17 w 20"/>
                    <a:gd name="T3" fmla="*/ 14 h 21"/>
                    <a:gd name="T4" fmla="*/ 5 w 20"/>
                    <a:gd name="T5" fmla="*/ 18 h 21"/>
                    <a:gd name="T6" fmla="*/ 3 w 20"/>
                    <a:gd name="T7" fmla="*/ 6 h 21"/>
                    <a:gd name="T8" fmla="*/ 15 w 20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2"/>
                      </a:moveTo>
                      <a:cubicBezTo>
                        <a:pt x="19" y="4"/>
                        <a:pt x="20" y="10"/>
                        <a:pt x="17" y="14"/>
                      </a:cubicBezTo>
                      <a:cubicBezTo>
                        <a:pt x="14" y="19"/>
                        <a:pt x="9" y="21"/>
                        <a:pt x="5" y="18"/>
                      </a:cubicBezTo>
                      <a:cubicBezTo>
                        <a:pt x="1" y="16"/>
                        <a:pt x="0" y="10"/>
                        <a:pt x="3" y="6"/>
                      </a:cubicBezTo>
                      <a:cubicBezTo>
                        <a:pt x="6" y="1"/>
                        <a:pt x="11" y="0"/>
                        <a:pt x="15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6" name="Freeform 667"/>
                <p:cNvSpPr/>
                <p:nvPr/>
              </p:nvSpPr>
              <p:spPr bwMode="auto">
                <a:xfrm>
                  <a:off x="7273" y="1604"/>
                  <a:ext cx="21" cy="23"/>
                </a:xfrm>
                <a:custGeom>
                  <a:avLst/>
                  <a:gdLst>
                    <a:gd name="T0" fmla="*/ 15 w 20"/>
                    <a:gd name="T1" fmla="*/ 2 h 21"/>
                    <a:gd name="T2" fmla="*/ 17 w 20"/>
                    <a:gd name="T3" fmla="*/ 14 h 21"/>
                    <a:gd name="T4" fmla="*/ 5 w 20"/>
                    <a:gd name="T5" fmla="*/ 18 h 21"/>
                    <a:gd name="T6" fmla="*/ 3 w 20"/>
                    <a:gd name="T7" fmla="*/ 6 h 21"/>
                    <a:gd name="T8" fmla="*/ 15 w 20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2"/>
                      </a:moveTo>
                      <a:cubicBezTo>
                        <a:pt x="19" y="4"/>
                        <a:pt x="20" y="10"/>
                        <a:pt x="17" y="14"/>
                      </a:cubicBezTo>
                      <a:cubicBezTo>
                        <a:pt x="14" y="19"/>
                        <a:pt x="9" y="21"/>
                        <a:pt x="5" y="18"/>
                      </a:cubicBezTo>
                      <a:cubicBezTo>
                        <a:pt x="1" y="16"/>
                        <a:pt x="0" y="10"/>
                        <a:pt x="3" y="6"/>
                      </a:cubicBezTo>
                      <a:cubicBezTo>
                        <a:pt x="5" y="1"/>
                        <a:pt x="11" y="0"/>
                        <a:pt x="15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7" name="Freeform 668"/>
                <p:cNvSpPr/>
                <p:nvPr/>
              </p:nvSpPr>
              <p:spPr bwMode="auto">
                <a:xfrm>
                  <a:off x="7230" y="1614"/>
                  <a:ext cx="22" cy="23"/>
                </a:xfrm>
                <a:custGeom>
                  <a:avLst/>
                  <a:gdLst>
                    <a:gd name="T0" fmla="*/ 15 w 20"/>
                    <a:gd name="T1" fmla="*/ 2 h 21"/>
                    <a:gd name="T2" fmla="*/ 17 w 20"/>
                    <a:gd name="T3" fmla="*/ 15 h 21"/>
                    <a:gd name="T4" fmla="*/ 5 w 20"/>
                    <a:gd name="T5" fmla="*/ 18 h 21"/>
                    <a:gd name="T6" fmla="*/ 3 w 20"/>
                    <a:gd name="T7" fmla="*/ 6 h 21"/>
                    <a:gd name="T8" fmla="*/ 15 w 20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2"/>
                      </a:moveTo>
                      <a:cubicBezTo>
                        <a:pt x="19" y="5"/>
                        <a:pt x="20" y="10"/>
                        <a:pt x="17" y="15"/>
                      </a:cubicBezTo>
                      <a:cubicBezTo>
                        <a:pt x="14" y="19"/>
                        <a:pt x="9" y="21"/>
                        <a:pt x="5" y="18"/>
                      </a:cubicBezTo>
                      <a:cubicBezTo>
                        <a:pt x="1" y="16"/>
                        <a:pt x="0" y="10"/>
                        <a:pt x="3" y="6"/>
                      </a:cubicBezTo>
                      <a:cubicBezTo>
                        <a:pt x="5" y="2"/>
                        <a:pt x="11" y="0"/>
                        <a:pt x="15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8" name="Freeform 669"/>
                <p:cNvSpPr/>
                <p:nvPr/>
              </p:nvSpPr>
              <p:spPr bwMode="auto">
                <a:xfrm>
                  <a:off x="7262" y="1716"/>
                  <a:ext cx="22" cy="23"/>
                </a:xfrm>
                <a:custGeom>
                  <a:avLst/>
                  <a:gdLst>
                    <a:gd name="T0" fmla="*/ 15 w 20"/>
                    <a:gd name="T1" fmla="*/ 2 h 21"/>
                    <a:gd name="T2" fmla="*/ 17 w 20"/>
                    <a:gd name="T3" fmla="*/ 15 h 21"/>
                    <a:gd name="T4" fmla="*/ 5 w 20"/>
                    <a:gd name="T5" fmla="*/ 18 h 21"/>
                    <a:gd name="T6" fmla="*/ 3 w 20"/>
                    <a:gd name="T7" fmla="*/ 6 h 21"/>
                    <a:gd name="T8" fmla="*/ 15 w 20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2"/>
                      </a:moveTo>
                      <a:cubicBezTo>
                        <a:pt x="19" y="5"/>
                        <a:pt x="20" y="10"/>
                        <a:pt x="17" y="15"/>
                      </a:cubicBezTo>
                      <a:cubicBezTo>
                        <a:pt x="14" y="19"/>
                        <a:pt x="9" y="21"/>
                        <a:pt x="5" y="18"/>
                      </a:cubicBezTo>
                      <a:cubicBezTo>
                        <a:pt x="1" y="16"/>
                        <a:pt x="0" y="10"/>
                        <a:pt x="3" y="6"/>
                      </a:cubicBezTo>
                      <a:cubicBezTo>
                        <a:pt x="5" y="2"/>
                        <a:pt x="11" y="0"/>
                        <a:pt x="15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9" name="Freeform 670"/>
                <p:cNvSpPr/>
                <p:nvPr/>
              </p:nvSpPr>
              <p:spPr bwMode="auto">
                <a:xfrm>
                  <a:off x="7243" y="1708"/>
                  <a:ext cx="170" cy="62"/>
                </a:xfrm>
                <a:custGeom>
                  <a:avLst/>
                  <a:gdLst>
                    <a:gd name="T0" fmla="*/ 106 w 155"/>
                    <a:gd name="T1" fmla="*/ 0 h 57"/>
                    <a:gd name="T2" fmla="*/ 88 w 155"/>
                    <a:gd name="T3" fmla="*/ 3 h 57"/>
                    <a:gd name="T4" fmla="*/ 18 w 155"/>
                    <a:gd name="T5" fmla="*/ 57 h 57"/>
                    <a:gd name="T6" fmla="*/ 62 w 155"/>
                    <a:gd name="T7" fmla="*/ 45 h 57"/>
                    <a:gd name="T8" fmla="*/ 87 w 155"/>
                    <a:gd name="T9" fmla="*/ 30 h 57"/>
                    <a:gd name="T10" fmla="*/ 145 w 155"/>
                    <a:gd name="T11" fmla="*/ 10 h 57"/>
                    <a:gd name="T12" fmla="*/ 106 w 155"/>
                    <a:gd name="T13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5" h="57">
                      <a:moveTo>
                        <a:pt x="106" y="0"/>
                      </a:moveTo>
                      <a:cubicBezTo>
                        <a:pt x="98" y="0"/>
                        <a:pt x="92" y="1"/>
                        <a:pt x="88" y="3"/>
                      </a:cubicBezTo>
                      <a:cubicBezTo>
                        <a:pt x="75" y="9"/>
                        <a:pt x="0" y="46"/>
                        <a:pt x="18" y="57"/>
                      </a:cubicBezTo>
                      <a:cubicBezTo>
                        <a:pt x="18" y="57"/>
                        <a:pt x="53" y="54"/>
                        <a:pt x="62" y="45"/>
                      </a:cubicBezTo>
                      <a:cubicBezTo>
                        <a:pt x="70" y="36"/>
                        <a:pt x="68" y="35"/>
                        <a:pt x="87" y="30"/>
                      </a:cubicBezTo>
                      <a:cubicBezTo>
                        <a:pt x="107" y="26"/>
                        <a:pt x="155" y="19"/>
                        <a:pt x="145" y="10"/>
                      </a:cubicBezTo>
                      <a:cubicBezTo>
                        <a:pt x="137" y="4"/>
                        <a:pt x="120" y="0"/>
                        <a:pt x="10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0" name="Freeform 671"/>
                <p:cNvSpPr>
                  <a:spLocks noEditPoints="1"/>
                </p:cNvSpPr>
                <p:nvPr/>
              </p:nvSpPr>
              <p:spPr bwMode="auto">
                <a:xfrm>
                  <a:off x="7181" y="1612"/>
                  <a:ext cx="221" cy="130"/>
                </a:xfrm>
                <a:custGeom>
                  <a:avLst/>
                  <a:gdLst>
                    <a:gd name="T0" fmla="*/ 28 w 202"/>
                    <a:gd name="T1" fmla="*/ 26 h 118"/>
                    <a:gd name="T2" fmla="*/ 37 w 202"/>
                    <a:gd name="T3" fmla="*/ 39 h 118"/>
                    <a:gd name="T4" fmla="*/ 38 w 202"/>
                    <a:gd name="T5" fmla="*/ 38 h 118"/>
                    <a:gd name="T6" fmla="*/ 38 w 202"/>
                    <a:gd name="T7" fmla="*/ 37 h 118"/>
                    <a:gd name="T8" fmla="*/ 28 w 202"/>
                    <a:gd name="T9" fmla="*/ 27 h 118"/>
                    <a:gd name="T10" fmla="*/ 28 w 202"/>
                    <a:gd name="T11" fmla="*/ 26 h 118"/>
                    <a:gd name="T12" fmla="*/ 117 w 202"/>
                    <a:gd name="T13" fmla="*/ 91 h 118"/>
                    <a:gd name="T14" fmla="*/ 113 w 202"/>
                    <a:gd name="T15" fmla="*/ 90 h 118"/>
                    <a:gd name="T16" fmla="*/ 111 w 202"/>
                    <a:gd name="T17" fmla="*/ 77 h 118"/>
                    <a:gd name="T18" fmla="*/ 119 w 202"/>
                    <a:gd name="T19" fmla="*/ 72 h 118"/>
                    <a:gd name="T20" fmla="*/ 123 w 202"/>
                    <a:gd name="T21" fmla="*/ 74 h 118"/>
                    <a:gd name="T22" fmla="*/ 125 w 202"/>
                    <a:gd name="T23" fmla="*/ 86 h 118"/>
                    <a:gd name="T24" fmla="*/ 117 w 202"/>
                    <a:gd name="T25" fmla="*/ 91 h 118"/>
                    <a:gd name="T26" fmla="*/ 136 w 202"/>
                    <a:gd name="T27" fmla="*/ 0 h 118"/>
                    <a:gd name="T28" fmla="*/ 129 w 202"/>
                    <a:gd name="T29" fmla="*/ 39 h 118"/>
                    <a:gd name="T30" fmla="*/ 131 w 202"/>
                    <a:gd name="T31" fmla="*/ 39 h 118"/>
                    <a:gd name="T32" fmla="*/ 135 w 202"/>
                    <a:gd name="T33" fmla="*/ 40 h 118"/>
                    <a:gd name="T34" fmla="*/ 137 w 202"/>
                    <a:gd name="T35" fmla="*/ 52 h 118"/>
                    <a:gd name="T36" fmla="*/ 129 w 202"/>
                    <a:gd name="T37" fmla="*/ 57 h 118"/>
                    <a:gd name="T38" fmla="*/ 125 w 202"/>
                    <a:gd name="T39" fmla="*/ 56 h 118"/>
                    <a:gd name="T40" fmla="*/ 121 w 202"/>
                    <a:gd name="T41" fmla="*/ 64 h 118"/>
                    <a:gd name="T42" fmla="*/ 120 w 202"/>
                    <a:gd name="T43" fmla="*/ 65 h 118"/>
                    <a:gd name="T44" fmla="*/ 114 w 202"/>
                    <a:gd name="T45" fmla="*/ 28 h 118"/>
                    <a:gd name="T46" fmla="*/ 100 w 202"/>
                    <a:gd name="T47" fmla="*/ 85 h 118"/>
                    <a:gd name="T48" fmla="*/ 100 w 202"/>
                    <a:gd name="T49" fmla="*/ 86 h 118"/>
                    <a:gd name="T50" fmla="*/ 51 w 202"/>
                    <a:gd name="T51" fmla="*/ 48 h 118"/>
                    <a:gd name="T52" fmla="*/ 46 w 202"/>
                    <a:gd name="T53" fmla="*/ 51 h 118"/>
                    <a:gd name="T54" fmla="*/ 63 w 202"/>
                    <a:gd name="T55" fmla="*/ 73 h 118"/>
                    <a:gd name="T56" fmla="*/ 70 w 202"/>
                    <a:gd name="T57" fmla="*/ 70 h 118"/>
                    <a:gd name="T58" fmla="*/ 74 w 202"/>
                    <a:gd name="T59" fmla="*/ 71 h 118"/>
                    <a:gd name="T60" fmla="*/ 76 w 202"/>
                    <a:gd name="T61" fmla="*/ 84 h 118"/>
                    <a:gd name="T62" fmla="*/ 68 w 202"/>
                    <a:gd name="T63" fmla="*/ 89 h 118"/>
                    <a:gd name="T64" fmla="*/ 64 w 202"/>
                    <a:gd name="T65" fmla="*/ 88 h 118"/>
                    <a:gd name="T66" fmla="*/ 61 w 202"/>
                    <a:gd name="T67" fmla="*/ 83 h 118"/>
                    <a:gd name="T68" fmla="*/ 8 w 202"/>
                    <a:gd name="T69" fmla="*/ 95 h 118"/>
                    <a:gd name="T70" fmla="*/ 77 w 202"/>
                    <a:gd name="T71" fmla="*/ 101 h 118"/>
                    <a:gd name="T72" fmla="*/ 42 w 202"/>
                    <a:gd name="T73" fmla="*/ 116 h 118"/>
                    <a:gd name="T74" fmla="*/ 46 w 202"/>
                    <a:gd name="T75" fmla="*/ 118 h 118"/>
                    <a:gd name="T76" fmla="*/ 62 w 202"/>
                    <a:gd name="T77" fmla="*/ 117 h 118"/>
                    <a:gd name="T78" fmla="*/ 77 w 202"/>
                    <a:gd name="T79" fmla="*/ 111 h 118"/>
                    <a:gd name="T80" fmla="*/ 77 w 202"/>
                    <a:gd name="T81" fmla="*/ 101 h 118"/>
                    <a:gd name="T82" fmla="*/ 85 w 202"/>
                    <a:gd name="T83" fmla="*/ 96 h 118"/>
                    <a:gd name="T84" fmla="*/ 89 w 202"/>
                    <a:gd name="T85" fmla="*/ 97 h 118"/>
                    <a:gd name="T86" fmla="*/ 92 w 202"/>
                    <a:gd name="T87" fmla="*/ 105 h 118"/>
                    <a:gd name="T88" fmla="*/ 101 w 202"/>
                    <a:gd name="T89" fmla="*/ 102 h 118"/>
                    <a:gd name="T90" fmla="*/ 102 w 202"/>
                    <a:gd name="T91" fmla="*/ 102 h 118"/>
                    <a:gd name="T92" fmla="*/ 202 w 202"/>
                    <a:gd name="T93" fmla="*/ 33 h 118"/>
                    <a:gd name="T94" fmla="*/ 202 w 202"/>
                    <a:gd name="T95" fmla="*/ 32 h 118"/>
                    <a:gd name="T96" fmla="*/ 170 w 202"/>
                    <a:gd name="T97" fmla="*/ 54 h 118"/>
                    <a:gd name="T98" fmla="*/ 139 w 202"/>
                    <a:gd name="T99" fmla="*/ 75 h 118"/>
                    <a:gd name="T100" fmla="*/ 141 w 202"/>
                    <a:gd name="T101" fmla="*/ 74 h 118"/>
                    <a:gd name="T102" fmla="*/ 196 w 202"/>
                    <a:gd name="T103" fmla="*/ 2 h 118"/>
                    <a:gd name="T104" fmla="*/ 196 w 202"/>
                    <a:gd name="T105" fmla="*/ 1 h 118"/>
                    <a:gd name="T106" fmla="*/ 142 w 202"/>
                    <a:gd name="T107" fmla="*/ 58 h 118"/>
                    <a:gd name="T108" fmla="*/ 135 w 202"/>
                    <a:gd name="T109" fmla="*/ 1 h 118"/>
                    <a:gd name="T110" fmla="*/ 136 w 202"/>
                    <a:gd name="T111" fmla="*/ 0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02" h="118">
                      <a:moveTo>
                        <a:pt x="28" y="26"/>
                      </a:moveTo>
                      <a:cubicBezTo>
                        <a:pt x="27" y="26"/>
                        <a:pt x="31" y="32"/>
                        <a:pt x="37" y="39"/>
                      </a:cubicBezTo>
                      <a:cubicBezTo>
                        <a:pt x="37" y="39"/>
                        <a:pt x="37" y="38"/>
                        <a:pt x="38" y="38"/>
                      </a:cubicBezTo>
                      <a:cubicBezTo>
                        <a:pt x="38" y="38"/>
                        <a:pt x="38" y="37"/>
                        <a:pt x="38" y="37"/>
                      </a:cubicBezTo>
                      <a:cubicBezTo>
                        <a:pt x="33" y="32"/>
                        <a:pt x="29" y="28"/>
                        <a:pt x="28" y="27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moveTo>
                        <a:pt x="117" y="91"/>
                      </a:moveTo>
                      <a:cubicBezTo>
                        <a:pt x="115" y="91"/>
                        <a:pt x="114" y="91"/>
                        <a:pt x="113" y="90"/>
                      </a:cubicBezTo>
                      <a:cubicBezTo>
                        <a:pt x="109" y="87"/>
                        <a:pt x="108" y="82"/>
                        <a:pt x="111" y="77"/>
                      </a:cubicBezTo>
                      <a:cubicBezTo>
                        <a:pt x="113" y="74"/>
                        <a:pt x="116" y="72"/>
                        <a:pt x="119" y="72"/>
                      </a:cubicBezTo>
                      <a:cubicBezTo>
                        <a:pt x="120" y="72"/>
                        <a:pt x="122" y="73"/>
                        <a:pt x="123" y="74"/>
                      </a:cubicBezTo>
                      <a:cubicBezTo>
                        <a:pt x="127" y="76"/>
                        <a:pt x="128" y="82"/>
                        <a:pt x="125" y="86"/>
                      </a:cubicBezTo>
                      <a:cubicBezTo>
                        <a:pt x="123" y="89"/>
                        <a:pt x="120" y="91"/>
                        <a:pt x="117" y="91"/>
                      </a:cubicBezTo>
                      <a:moveTo>
                        <a:pt x="136" y="0"/>
                      </a:moveTo>
                      <a:cubicBezTo>
                        <a:pt x="135" y="0"/>
                        <a:pt x="133" y="20"/>
                        <a:pt x="129" y="39"/>
                      </a:cubicBezTo>
                      <a:cubicBezTo>
                        <a:pt x="130" y="39"/>
                        <a:pt x="131" y="39"/>
                        <a:pt x="131" y="39"/>
                      </a:cubicBezTo>
                      <a:cubicBezTo>
                        <a:pt x="133" y="39"/>
                        <a:pt x="134" y="39"/>
                        <a:pt x="135" y="40"/>
                      </a:cubicBezTo>
                      <a:cubicBezTo>
                        <a:pt x="139" y="42"/>
                        <a:pt x="140" y="48"/>
                        <a:pt x="137" y="52"/>
                      </a:cubicBezTo>
                      <a:cubicBezTo>
                        <a:pt x="135" y="55"/>
                        <a:pt x="132" y="57"/>
                        <a:pt x="129" y="57"/>
                      </a:cubicBezTo>
                      <a:cubicBezTo>
                        <a:pt x="128" y="57"/>
                        <a:pt x="127" y="57"/>
                        <a:pt x="125" y="56"/>
                      </a:cubicBezTo>
                      <a:cubicBezTo>
                        <a:pt x="124" y="60"/>
                        <a:pt x="123" y="63"/>
                        <a:pt x="121" y="64"/>
                      </a:cubicBezTo>
                      <a:cubicBezTo>
                        <a:pt x="121" y="65"/>
                        <a:pt x="120" y="65"/>
                        <a:pt x="120" y="65"/>
                      </a:cubicBezTo>
                      <a:cubicBezTo>
                        <a:pt x="115" y="65"/>
                        <a:pt x="113" y="45"/>
                        <a:pt x="114" y="28"/>
                      </a:cubicBezTo>
                      <a:cubicBezTo>
                        <a:pt x="109" y="49"/>
                        <a:pt x="101" y="81"/>
                        <a:pt x="100" y="85"/>
                      </a:cubicBezTo>
                      <a:cubicBezTo>
                        <a:pt x="100" y="85"/>
                        <a:pt x="100" y="86"/>
                        <a:pt x="100" y="86"/>
                      </a:cubicBezTo>
                      <a:cubicBezTo>
                        <a:pt x="95" y="86"/>
                        <a:pt x="70" y="65"/>
                        <a:pt x="51" y="48"/>
                      </a:cubicBezTo>
                      <a:cubicBezTo>
                        <a:pt x="49" y="50"/>
                        <a:pt x="48" y="51"/>
                        <a:pt x="46" y="51"/>
                      </a:cubicBezTo>
                      <a:cubicBezTo>
                        <a:pt x="52" y="59"/>
                        <a:pt x="59" y="68"/>
                        <a:pt x="63" y="73"/>
                      </a:cubicBezTo>
                      <a:cubicBezTo>
                        <a:pt x="65" y="71"/>
                        <a:pt x="68" y="70"/>
                        <a:pt x="70" y="70"/>
                      </a:cubicBezTo>
                      <a:cubicBezTo>
                        <a:pt x="71" y="70"/>
                        <a:pt x="73" y="71"/>
                        <a:pt x="74" y="71"/>
                      </a:cubicBezTo>
                      <a:cubicBezTo>
                        <a:pt x="78" y="74"/>
                        <a:pt x="79" y="79"/>
                        <a:pt x="76" y="84"/>
                      </a:cubicBezTo>
                      <a:cubicBezTo>
                        <a:pt x="74" y="87"/>
                        <a:pt x="71" y="89"/>
                        <a:pt x="68" y="89"/>
                      </a:cubicBezTo>
                      <a:cubicBezTo>
                        <a:pt x="67" y="89"/>
                        <a:pt x="65" y="88"/>
                        <a:pt x="64" y="88"/>
                      </a:cubicBezTo>
                      <a:cubicBezTo>
                        <a:pt x="62" y="87"/>
                        <a:pt x="61" y="85"/>
                        <a:pt x="61" y="83"/>
                      </a:cubicBezTo>
                      <a:cubicBezTo>
                        <a:pt x="45" y="87"/>
                        <a:pt x="14" y="92"/>
                        <a:pt x="8" y="95"/>
                      </a:cubicBezTo>
                      <a:cubicBezTo>
                        <a:pt x="0" y="99"/>
                        <a:pt x="77" y="101"/>
                        <a:pt x="77" y="101"/>
                      </a:cubicBezTo>
                      <a:cubicBezTo>
                        <a:pt x="77" y="101"/>
                        <a:pt x="48" y="111"/>
                        <a:pt x="42" y="116"/>
                      </a:cubicBezTo>
                      <a:cubicBezTo>
                        <a:pt x="40" y="118"/>
                        <a:pt x="42" y="118"/>
                        <a:pt x="46" y="118"/>
                      </a:cubicBezTo>
                      <a:cubicBezTo>
                        <a:pt x="51" y="118"/>
                        <a:pt x="62" y="117"/>
                        <a:pt x="62" y="117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5" y="108"/>
                        <a:pt x="75" y="104"/>
                        <a:pt x="77" y="101"/>
                      </a:cubicBezTo>
                      <a:cubicBezTo>
                        <a:pt x="79" y="98"/>
                        <a:pt x="82" y="96"/>
                        <a:pt x="85" y="96"/>
                      </a:cubicBezTo>
                      <a:cubicBezTo>
                        <a:pt x="86" y="96"/>
                        <a:pt x="88" y="96"/>
                        <a:pt x="89" y="97"/>
                      </a:cubicBezTo>
                      <a:cubicBezTo>
                        <a:pt x="91" y="99"/>
                        <a:pt x="93" y="102"/>
                        <a:pt x="92" y="105"/>
                      </a:cubicBezTo>
                      <a:cubicBezTo>
                        <a:pt x="101" y="102"/>
                        <a:pt x="101" y="102"/>
                        <a:pt x="101" y="102"/>
                      </a:cubicBezTo>
                      <a:cubicBezTo>
                        <a:pt x="101" y="102"/>
                        <a:pt x="102" y="102"/>
                        <a:pt x="102" y="102"/>
                      </a:cubicBezTo>
                      <a:cubicBezTo>
                        <a:pt x="116" y="102"/>
                        <a:pt x="197" y="41"/>
                        <a:pt x="202" y="33"/>
                      </a:cubicBezTo>
                      <a:cubicBezTo>
                        <a:pt x="202" y="33"/>
                        <a:pt x="202" y="32"/>
                        <a:pt x="202" y="32"/>
                      </a:cubicBezTo>
                      <a:cubicBezTo>
                        <a:pt x="200" y="32"/>
                        <a:pt x="185" y="43"/>
                        <a:pt x="170" y="54"/>
                      </a:cubicBezTo>
                      <a:cubicBezTo>
                        <a:pt x="155" y="64"/>
                        <a:pt x="140" y="75"/>
                        <a:pt x="139" y="75"/>
                      </a:cubicBezTo>
                      <a:cubicBezTo>
                        <a:pt x="139" y="75"/>
                        <a:pt x="140" y="75"/>
                        <a:pt x="141" y="74"/>
                      </a:cubicBezTo>
                      <a:cubicBezTo>
                        <a:pt x="154" y="62"/>
                        <a:pt x="192" y="13"/>
                        <a:pt x="196" y="2"/>
                      </a:cubicBezTo>
                      <a:cubicBezTo>
                        <a:pt x="196" y="1"/>
                        <a:pt x="196" y="1"/>
                        <a:pt x="196" y="1"/>
                      </a:cubicBezTo>
                      <a:cubicBezTo>
                        <a:pt x="191" y="1"/>
                        <a:pt x="142" y="58"/>
                        <a:pt x="142" y="58"/>
                      </a:cubicBezTo>
                      <a:cubicBezTo>
                        <a:pt x="142" y="58"/>
                        <a:pt x="135" y="11"/>
                        <a:pt x="135" y="1"/>
                      </a:cubicBezTo>
                      <a:cubicBezTo>
                        <a:pt x="136" y="0"/>
                        <a:pt x="136" y="0"/>
                        <a:pt x="1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1" name="Freeform 672"/>
                <p:cNvSpPr/>
                <p:nvPr/>
              </p:nvSpPr>
              <p:spPr bwMode="auto">
                <a:xfrm>
                  <a:off x="7221" y="1653"/>
                  <a:ext cx="15" cy="15"/>
                </a:xfrm>
                <a:custGeom>
                  <a:avLst/>
                  <a:gdLst>
                    <a:gd name="T0" fmla="*/ 1 w 14"/>
                    <a:gd name="T1" fmla="*/ 0 h 14"/>
                    <a:gd name="T2" fmla="*/ 1 w 14"/>
                    <a:gd name="T3" fmla="*/ 1 h 14"/>
                    <a:gd name="T4" fmla="*/ 0 w 14"/>
                    <a:gd name="T5" fmla="*/ 2 h 14"/>
                    <a:gd name="T6" fmla="*/ 9 w 14"/>
                    <a:gd name="T7" fmla="*/ 14 h 14"/>
                    <a:gd name="T8" fmla="*/ 14 w 14"/>
                    <a:gd name="T9" fmla="*/ 11 h 14"/>
                    <a:gd name="T10" fmla="*/ 1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3" y="6"/>
                        <a:pt x="6" y="10"/>
                        <a:pt x="9" y="14"/>
                      </a:cubicBezTo>
                      <a:cubicBezTo>
                        <a:pt x="11" y="14"/>
                        <a:pt x="12" y="13"/>
                        <a:pt x="14" y="11"/>
                      </a:cubicBezTo>
                      <a:cubicBezTo>
                        <a:pt x="9" y="7"/>
                        <a:pt x="5" y="3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2" name="Freeform 673"/>
                <p:cNvSpPr/>
                <p:nvPr/>
              </p:nvSpPr>
              <p:spPr bwMode="auto">
                <a:xfrm>
                  <a:off x="7247" y="1689"/>
                  <a:ext cx="20" cy="21"/>
                </a:xfrm>
                <a:custGeom>
                  <a:avLst/>
                  <a:gdLst>
                    <a:gd name="T0" fmla="*/ 9 w 18"/>
                    <a:gd name="T1" fmla="*/ 0 h 19"/>
                    <a:gd name="T2" fmla="*/ 2 w 18"/>
                    <a:gd name="T3" fmla="*/ 3 h 19"/>
                    <a:gd name="T4" fmla="*/ 8 w 18"/>
                    <a:gd name="T5" fmla="*/ 10 h 19"/>
                    <a:gd name="T6" fmla="*/ 0 w 18"/>
                    <a:gd name="T7" fmla="*/ 13 h 19"/>
                    <a:gd name="T8" fmla="*/ 3 w 18"/>
                    <a:gd name="T9" fmla="*/ 18 h 19"/>
                    <a:gd name="T10" fmla="*/ 7 w 18"/>
                    <a:gd name="T11" fmla="*/ 19 h 19"/>
                    <a:gd name="T12" fmla="*/ 15 w 18"/>
                    <a:gd name="T13" fmla="*/ 14 h 19"/>
                    <a:gd name="T14" fmla="*/ 13 w 18"/>
                    <a:gd name="T15" fmla="*/ 1 h 19"/>
                    <a:gd name="T16" fmla="*/ 9 w 18"/>
                    <a:gd name="T1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19">
                      <a:moveTo>
                        <a:pt x="9" y="0"/>
                      </a:moveTo>
                      <a:cubicBezTo>
                        <a:pt x="7" y="0"/>
                        <a:pt x="4" y="1"/>
                        <a:pt x="2" y="3"/>
                      </a:cubicBezTo>
                      <a:cubicBezTo>
                        <a:pt x="5" y="7"/>
                        <a:pt x="7" y="9"/>
                        <a:pt x="8" y="10"/>
                      </a:cubicBezTo>
                      <a:cubicBezTo>
                        <a:pt x="9" y="10"/>
                        <a:pt x="6" y="12"/>
                        <a:pt x="0" y="13"/>
                      </a:cubicBezTo>
                      <a:cubicBezTo>
                        <a:pt x="0" y="15"/>
                        <a:pt x="1" y="17"/>
                        <a:pt x="3" y="18"/>
                      </a:cubicBezTo>
                      <a:cubicBezTo>
                        <a:pt x="4" y="18"/>
                        <a:pt x="6" y="19"/>
                        <a:pt x="7" y="19"/>
                      </a:cubicBezTo>
                      <a:cubicBezTo>
                        <a:pt x="10" y="19"/>
                        <a:pt x="13" y="17"/>
                        <a:pt x="15" y="14"/>
                      </a:cubicBezTo>
                      <a:cubicBezTo>
                        <a:pt x="18" y="9"/>
                        <a:pt x="17" y="4"/>
                        <a:pt x="13" y="1"/>
                      </a:cubicBezTo>
                      <a:cubicBezTo>
                        <a:pt x="12" y="1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3" name="Freeform 674"/>
                <p:cNvSpPr/>
                <p:nvPr/>
              </p:nvSpPr>
              <p:spPr bwMode="auto">
                <a:xfrm>
                  <a:off x="7317" y="1655"/>
                  <a:ext cx="17" cy="20"/>
                </a:xfrm>
                <a:custGeom>
                  <a:avLst/>
                  <a:gdLst>
                    <a:gd name="T0" fmla="*/ 6 w 15"/>
                    <a:gd name="T1" fmla="*/ 0 h 18"/>
                    <a:gd name="T2" fmla="*/ 4 w 15"/>
                    <a:gd name="T3" fmla="*/ 0 h 18"/>
                    <a:gd name="T4" fmla="*/ 0 w 15"/>
                    <a:gd name="T5" fmla="*/ 17 h 18"/>
                    <a:gd name="T6" fmla="*/ 4 w 15"/>
                    <a:gd name="T7" fmla="*/ 18 h 18"/>
                    <a:gd name="T8" fmla="*/ 12 w 15"/>
                    <a:gd name="T9" fmla="*/ 13 h 18"/>
                    <a:gd name="T10" fmla="*/ 10 w 15"/>
                    <a:gd name="T11" fmla="*/ 1 h 18"/>
                    <a:gd name="T12" fmla="*/ 6 w 15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8">
                      <a:moveTo>
                        <a:pt x="6" y="0"/>
                      </a:move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3" y="6"/>
                        <a:pt x="2" y="12"/>
                        <a:pt x="0" y="17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7" y="18"/>
                        <a:pt x="10" y="16"/>
                        <a:pt x="12" y="13"/>
                      </a:cubicBezTo>
                      <a:cubicBezTo>
                        <a:pt x="15" y="9"/>
                        <a:pt x="14" y="3"/>
                        <a:pt x="10" y="1"/>
                      </a:cubicBezTo>
                      <a:cubicBezTo>
                        <a:pt x="9" y="0"/>
                        <a:pt x="8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4" name="Freeform 675"/>
                <p:cNvSpPr/>
                <p:nvPr/>
              </p:nvSpPr>
              <p:spPr bwMode="auto">
                <a:xfrm>
                  <a:off x="7299" y="1691"/>
                  <a:ext cx="22" cy="21"/>
                </a:xfrm>
                <a:custGeom>
                  <a:avLst/>
                  <a:gdLst>
                    <a:gd name="T0" fmla="*/ 11 w 20"/>
                    <a:gd name="T1" fmla="*/ 0 h 19"/>
                    <a:gd name="T2" fmla="*/ 3 w 20"/>
                    <a:gd name="T3" fmla="*/ 5 h 19"/>
                    <a:gd name="T4" fmla="*/ 5 w 20"/>
                    <a:gd name="T5" fmla="*/ 18 h 19"/>
                    <a:gd name="T6" fmla="*/ 9 w 20"/>
                    <a:gd name="T7" fmla="*/ 19 h 19"/>
                    <a:gd name="T8" fmla="*/ 17 w 20"/>
                    <a:gd name="T9" fmla="*/ 14 h 19"/>
                    <a:gd name="T10" fmla="*/ 15 w 20"/>
                    <a:gd name="T11" fmla="*/ 2 h 19"/>
                    <a:gd name="T12" fmla="*/ 11 w 20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9">
                      <a:moveTo>
                        <a:pt x="11" y="0"/>
                      </a:moveTo>
                      <a:cubicBezTo>
                        <a:pt x="8" y="0"/>
                        <a:pt x="5" y="2"/>
                        <a:pt x="3" y="5"/>
                      </a:cubicBezTo>
                      <a:cubicBezTo>
                        <a:pt x="0" y="10"/>
                        <a:pt x="1" y="15"/>
                        <a:pt x="5" y="18"/>
                      </a:cubicBezTo>
                      <a:cubicBezTo>
                        <a:pt x="6" y="19"/>
                        <a:pt x="7" y="19"/>
                        <a:pt x="9" y="19"/>
                      </a:cubicBezTo>
                      <a:cubicBezTo>
                        <a:pt x="12" y="19"/>
                        <a:pt x="15" y="17"/>
                        <a:pt x="17" y="14"/>
                      </a:cubicBezTo>
                      <a:cubicBezTo>
                        <a:pt x="20" y="10"/>
                        <a:pt x="19" y="4"/>
                        <a:pt x="15" y="2"/>
                      </a:cubicBezTo>
                      <a:cubicBezTo>
                        <a:pt x="14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5" name="Freeform 676"/>
                <p:cNvSpPr/>
                <p:nvPr/>
              </p:nvSpPr>
              <p:spPr bwMode="auto">
                <a:xfrm>
                  <a:off x="7263" y="1717"/>
                  <a:ext cx="19" cy="17"/>
                </a:xfrm>
                <a:custGeom>
                  <a:avLst/>
                  <a:gdLst>
                    <a:gd name="T0" fmla="*/ 10 w 18"/>
                    <a:gd name="T1" fmla="*/ 0 h 15"/>
                    <a:gd name="T2" fmla="*/ 2 w 18"/>
                    <a:gd name="T3" fmla="*/ 5 h 15"/>
                    <a:gd name="T4" fmla="*/ 2 w 18"/>
                    <a:gd name="T5" fmla="*/ 15 h 15"/>
                    <a:gd name="T6" fmla="*/ 17 w 18"/>
                    <a:gd name="T7" fmla="*/ 9 h 15"/>
                    <a:gd name="T8" fmla="*/ 14 w 18"/>
                    <a:gd name="T9" fmla="*/ 1 h 15"/>
                    <a:gd name="T10" fmla="*/ 10 w 18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5">
                      <a:moveTo>
                        <a:pt x="10" y="0"/>
                      </a:moveTo>
                      <a:cubicBezTo>
                        <a:pt x="7" y="0"/>
                        <a:pt x="4" y="2"/>
                        <a:pt x="2" y="5"/>
                      </a:cubicBezTo>
                      <a:cubicBezTo>
                        <a:pt x="0" y="8"/>
                        <a:pt x="0" y="12"/>
                        <a:pt x="2" y="15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8" y="6"/>
                        <a:pt x="16" y="3"/>
                        <a:pt x="14" y="1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6" name="Freeform 677"/>
                <p:cNvSpPr>
                  <a:spLocks noEditPoints="1"/>
                </p:cNvSpPr>
                <p:nvPr/>
              </p:nvSpPr>
              <p:spPr bwMode="auto">
                <a:xfrm>
                  <a:off x="7305" y="1620"/>
                  <a:ext cx="5" cy="23"/>
                </a:xfrm>
                <a:custGeom>
                  <a:avLst/>
                  <a:gdLst>
                    <a:gd name="T0" fmla="*/ 0 w 4"/>
                    <a:gd name="T1" fmla="*/ 19 h 21"/>
                    <a:gd name="T2" fmla="*/ 0 w 4"/>
                    <a:gd name="T3" fmla="*/ 21 h 21"/>
                    <a:gd name="T4" fmla="*/ 0 w 4"/>
                    <a:gd name="T5" fmla="*/ 19 h 21"/>
                    <a:gd name="T6" fmla="*/ 0 w 4"/>
                    <a:gd name="T7" fmla="*/ 19 h 21"/>
                    <a:gd name="T8" fmla="*/ 3 w 4"/>
                    <a:gd name="T9" fmla="*/ 0 h 21"/>
                    <a:gd name="T10" fmla="*/ 3 w 4"/>
                    <a:gd name="T11" fmla="*/ 2 h 21"/>
                    <a:gd name="T12" fmla="*/ 2 w 4"/>
                    <a:gd name="T13" fmla="*/ 5 h 21"/>
                    <a:gd name="T14" fmla="*/ 3 w 4"/>
                    <a:gd name="T15" fmla="*/ 4 h 21"/>
                    <a:gd name="T16" fmla="*/ 3 w 4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1">
                      <a:moveTo>
                        <a:pt x="0" y="19"/>
                      </a:moveTo>
                      <a:cubicBezTo>
                        <a:pt x="0" y="20"/>
                        <a:pt x="0" y="20"/>
                        <a:pt x="0" y="21"/>
                      </a:cubicBezTo>
                      <a:cubicBezTo>
                        <a:pt x="0" y="20"/>
                        <a:pt x="0" y="20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3" y="2"/>
                      </a:cubicBezTo>
                      <a:cubicBezTo>
                        <a:pt x="2" y="3"/>
                        <a:pt x="2" y="4"/>
                        <a:pt x="2" y="5"/>
                      </a:cubicBez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4" y="2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7" name="Freeform 678"/>
                <p:cNvSpPr/>
                <p:nvPr/>
              </p:nvSpPr>
              <p:spPr bwMode="auto">
                <a:xfrm>
                  <a:off x="7305" y="1624"/>
                  <a:ext cx="4" cy="17"/>
                </a:xfrm>
                <a:custGeom>
                  <a:avLst/>
                  <a:gdLst>
                    <a:gd name="T0" fmla="*/ 3 w 3"/>
                    <a:gd name="T1" fmla="*/ 0 h 15"/>
                    <a:gd name="T2" fmla="*/ 2 w 3"/>
                    <a:gd name="T3" fmla="*/ 1 h 15"/>
                    <a:gd name="T4" fmla="*/ 0 w 3"/>
                    <a:gd name="T5" fmla="*/ 15 h 15"/>
                    <a:gd name="T6" fmla="*/ 0 w 3"/>
                    <a:gd name="T7" fmla="*/ 15 h 15"/>
                    <a:gd name="T8" fmla="*/ 3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3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5"/>
                        <a:pt x="0" y="10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9"/>
                        <a:pt x="3" y="3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8" name="Freeform 679"/>
                <p:cNvSpPr/>
                <p:nvPr/>
              </p:nvSpPr>
              <p:spPr bwMode="auto">
                <a:xfrm>
                  <a:off x="7402" y="1532"/>
                  <a:ext cx="64" cy="100"/>
                </a:xfrm>
                <a:custGeom>
                  <a:avLst/>
                  <a:gdLst>
                    <a:gd name="T0" fmla="*/ 31 w 59"/>
                    <a:gd name="T1" fmla="*/ 0 h 91"/>
                    <a:gd name="T2" fmla="*/ 34 w 59"/>
                    <a:gd name="T3" fmla="*/ 41 h 91"/>
                    <a:gd name="T4" fmla="*/ 3 w 59"/>
                    <a:gd name="T5" fmla="*/ 83 h 91"/>
                    <a:gd name="T6" fmla="*/ 5 w 59"/>
                    <a:gd name="T7" fmla="*/ 91 h 91"/>
                    <a:gd name="T8" fmla="*/ 25 w 59"/>
                    <a:gd name="T9" fmla="*/ 83 h 91"/>
                    <a:gd name="T10" fmla="*/ 58 w 59"/>
                    <a:gd name="T11" fmla="*/ 20 h 91"/>
                    <a:gd name="T12" fmla="*/ 31 w 59"/>
                    <a:gd name="T13" fmla="*/ 0 h 91"/>
                    <a:gd name="T14" fmla="*/ 31 w 59"/>
                    <a:gd name="T15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" h="91">
                      <a:moveTo>
                        <a:pt x="31" y="0"/>
                      </a:moveTo>
                      <a:cubicBezTo>
                        <a:pt x="18" y="0"/>
                        <a:pt x="36" y="25"/>
                        <a:pt x="34" y="41"/>
                      </a:cubicBezTo>
                      <a:cubicBezTo>
                        <a:pt x="33" y="57"/>
                        <a:pt x="8" y="70"/>
                        <a:pt x="3" y="83"/>
                      </a:cubicBezTo>
                      <a:cubicBezTo>
                        <a:pt x="0" y="89"/>
                        <a:pt x="2" y="91"/>
                        <a:pt x="5" y="91"/>
                      </a:cubicBezTo>
                      <a:cubicBezTo>
                        <a:pt x="10" y="91"/>
                        <a:pt x="18" y="88"/>
                        <a:pt x="25" y="83"/>
                      </a:cubicBezTo>
                      <a:cubicBezTo>
                        <a:pt x="39" y="74"/>
                        <a:pt x="59" y="37"/>
                        <a:pt x="58" y="20"/>
                      </a:cubicBezTo>
                      <a:cubicBezTo>
                        <a:pt x="58" y="3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9" name="Freeform 680"/>
                <p:cNvSpPr/>
                <p:nvPr/>
              </p:nvSpPr>
              <p:spPr bwMode="auto">
                <a:xfrm>
                  <a:off x="7074" y="1709"/>
                  <a:ext cx="159" cy="52"/>
                </a:xfrm>
                <a:custGeom>
                  <a:avLst/>
                  <a:gdLst>
                    <a:gd name="T0" fmla="*/ 19 w 145"/>
                    <a:gd name="T1" fmla="*/ 0 h 48"/>
                    <a:gd name="T2" fmla="*/ 13 w 145"/>
                    <a:gd name="T3" fmla="*/ 3 h 48"/>
                    <a:gd name="T4" fmla="*/ 17 w 145"/>
                    <a:gd name="T5" fmla="*/ 42 h 48"/>
                    <a:gd name="T6" fmla="*/ 62 w 145"/>
                    <a:gd name="T7" fmla="*/ 48 h 48"/>
                    <a:gd name="T8" fmla="*/ 84 w 145"/>
                    <a:gd name="T9" fmla="*/ 47 h 48"/>
                    <a:gd name="T10" fmla="*/ 132 w 145"/>
                    <a:gd name="T11" fmla="*/ 34 h 48"/>
                    <a:gd name="T12" fmla="*/ 130 w 145"/>
                    <a:gd name="T13" fmla="*/ 34 h 48"/>
                    <a:gd name="T14" fmla="*/ 68 w 145"/>
                    <a:gd name="T15" fmla="*/ 38 h 48"/>
                    <a:gd name="T16" fmla="*/ 46 w 145"/>
                    <a:gd name="T17" fmla="*/ 35 h 48"/>
                    <a:gd name="T18" fmla="*/ 24 w 145"/>
                    <a:gd name="T19" fmla="*/ 4 h 48"/>
                    <a:gd name="T20" fmla="*/ 19 w 145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5" h="48">
                      <a:moveTo>
                        <a:pt x="19" y="0"/>
                      </a:moveTo>
                      <a:cubicBezTo>
                        <a:pt x="17" y="0"/>
                        <a:pt x="15" y="3"/>
                        <a:pt x="13" y="3"/>
                      </a:cubicBezTo>
                      <a:cubicBezTo>
                        <a:pt x="13" y="3"/>
                        <a:pt x="0" y="37"/>
                        <a:pt x="17" y="42"/>
                      </a:cubicBezTo>
                      <a:cubicBezTo>
                        <a:pt x="29" y="45"/>
                        <a:pt x="45" y="48"/>
                        <a:pt x="62" y="48"/>
                      </a:cubicBezTo>
                      <a:cubicBezTo>
                        <a:pt x="69" y="48"/>
                        <a:pt x="76" y="47"/>
                        <a:pt x="84" y="47"/>
                      </a:cubicBezTo>
                      <a:cubicBezTo>
                        <a:pt x="110" y="44"/>
                        <a:pt x="145" y="34"/>
                        <a:pt x="132" y="34"/>
                      </a:cubicBezTo>
                      <a:cubicBezTo>
                        <a:pt x="131" y="34"/>
                        <a:pt x="131" y="34"/>
                        <a:pt x="130" y="34"/>
                      </a:cubicBezTo>
                      <a:cubicBezTo>
                        <a:pt x="119" y="34"/>
                        <a:pt x="89" y="38"/>
                        <a:pt x="68" y="38"/>
                      </a:cubicBezTo>
                      <a:cubicBezTo>
                        <a:pt x="58" y="38"/>
                        <a:pt x="50" y="37"/>
                        <a:pt x="46" y="35"/>
                      </a:cubicBezTo>
                      <a:cubicBezTo>
                        <a:pt x="34" y="27"/>
                        <a:pt x="27" y="12"/>
                        <a:pt x="24" y="4"/>
                      </a:cubicBezTo>
                      <a:cubicBezTo>
                        <a:pt x="22" y="1"/>
                        <a:pt x="21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0" name="Freeform 681"/>
                <p:cNvSpPr/>
                <p:nvPr/>
              </p:nvSpPr>
              <p:spPr bwMode="auto">
                <a:xfrm>
                  <a:off x="7218" y="1271"/>
                  <a:ext cx="105" cy="47"/>
                </a:xfrm>
                <a:custGeom>
                  <a:avLst/>
                  <a:gdLst>
                    <a:gd name="T0" fmla="*/ 41 w 96"/>
                    <a:gd name="T1" fmla="*/ 6 h 43"/>
                    <a:gd name="T2" fmla="*/ 3 w 96"/>
                    <a:gd name="T3" fmla="*/ 13 h 43"/>
                    <a:gd name="T4" fmla="*/ 24 w 96"/>
                    <a:gd name="T5" fmla="*/ 38 h 43"/>
                    <a:gd name="T6" fmla="*/ 82 w 96"/>
                    <a:gd name="T7" fmla="*/ 34 h 43"/>
                    <a:gd name="T8" fmla="*/ 41 w 96"/>
                    <a:gd name="T9" fmla="*/ 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43">
                      <a:moveTo>
                        <a:pt x="41" y="6"/>
                      </a:moveTo>
                      <a:cubicBezTo>
                        <a:pt x="41" y="6"/>
                        <a:pt x="0" y="0"/>
                        <a:pt x="3" y="13"/>
                      </a:cubicBezTo>
                      <a:cubicBezTo>
                        <a:pt x="6" y="27"/>
                        <a:pt x="24" y="38"/>
                        <a:pt x="24" y="38"/>
                      </a:cubicBezTo>
                      <a:cubicBezTo>
                        <a:pt x="24" y="38"/>
                        <a:pt x="96" y="43"/>
                        <a:pt x="82" y="34"/>
                      </a:cubicBezTo>
                      <a:cubicBezTo>
                        <a:pt x="68" y="26"/>
                        <a:pt x="41" y="6"/>
                        <a:pt x="41" y="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1" name="Freeform 682"/>
                <p:cNvSpPr/>
                <p:nvPr/>
              </p:nvSpPr>
              <p:spPr bwMode="auto">
                <a:xfrm>
                  <a:off x="7131" y="1030"/>
                  <a:ext cx="422" cy="377"/>
                </a:xfrm>
                <a:custGeom>
                  <a:avLst/>
                  <a:gdLst>
                    <a:gd name="T0" fmla="*/ 163 w 385"/>
                    <a:gd name="T1" fmla="*/ 305 h 344"/>
                    <a:gd name="T2" fmla="*/ 10 w 385"/>
                    <a:gd name="T3" fmla="*/ 301 h 344"/>
                    <a:gd name="T4" fmla="*/ 36 w 385"/>
                    <a:gd name="T5" fmla="*/ 244 h 344"/>
                    <a:gd name="T6" fmla="*/ 128 w 385"/>
                    <a:gd name="T7" fmla="*/ 248 h 344"/>
                    <a:gd name="T8" fmla="*/ 10 w 385"/>
                    <a:gd name="T9" fmla="*/ 142 h 344"/>
                    <a:gd name="T10" fmla="*/ 58 w 385"/>
                    <a:gd name="T11" fmla="*/ 83 h 344"/>
                    <a:gd name="T12" fmla="*/ 132 w 385"/>
                    <a:gd name="T13" fmla="*/ 103 h 344"/>
                    <a:gd name="T14" fmla="*/ 173 w 385"/>
                    <a:gd name="T15" fmla="*/ 162 h 344"/>
                    <a:gd name="T16" fmla="*/ 154 w 385"/>
                    <a:gd name="T17" fmla="*/ 44 h 344"/>
                    <a:gd name="T18" fmla="*/ 240 w 385"/>
                    <a:gd name="T19" fmla="*/ 22 h 344"/>
                    <a:gd name="T20" fmla="*/ 266 w 385"/>
                    <a:gd name="T21" fmla="*/ 174 h 344"/>
                    <a:gd name="T22" fmla="*/ 305 w 385"/>
                    <a:gd name="T23" fmla="*/ 96 h 344"/>
                    <a:gd name="T24" fmla="*/ 361 w 385"/>
                    <a:gd name="T25" fmla="*/ 96 h 344"/>
                    <a:gd name="T26" fmla="*/ 274 w 385"/>
                    <a:gd name="T27" fmla="*/ 246 h 344"/>
                    <a:gd name="T28" fmla="*/ 304 w 385"/>
                    <a:gd name="T29" fmla="*/ 278 h 344"/>
                    <a:gd name="T30" fmla="*/ 239 w 385"/>
                    <a:gd name="T31" fmla="*/ 299 h 344"/>
                    <a:gd name="T32" fmla="*/ 163 w 385"/>
                    <a:gd name="T33" fmla="*/ 305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5" h="344">
                      <a:moveTo>
                        <a:pt x="163" y="305"/>
                      </a:moveTo>
                      <a:cubicBezTo>
                        <a:pt x="163" y="305"/>
                        <a:pt x="19" y="336"/>
                        <a:pt x="10" y="301"/>
                      </a:cubicBezTo>
                      <a:cubicBezTo>
                        <a:pt x="2" y="265"/>
                        <a:pt x="8" y="241"/>
                        <a:pt x="36" y="244"/>
                      </a:cubicBezTo>
                      <a:cubicBezTo>
                        <a:pt x="65" y="248"/>
                        <a:pt x="128" y="248"/>
                        <a:pt x="128" y="248"/>
                      </a:cubicBezTo>
                      <a:cubicBezTo>
                        <a:pt x="128" y="248"/>
                        <a:pt x="0" y="167"/>
                        <a:pt x="10" y="142"/>
                      </a:cubicBezTo>
                      <a:cubicBezTo>
                        <a:pt x="20" y="117"/>
                        <a:pt x="34" y="90"/>
                        <a:pt x="58" y="83"/>
                      </a:cubicBezTo>
                      <a:cubicBezTo>
                        <a:pt x="82" y="75"/>
                        <a:pt x="107" y="74"/>
                        <a:pt x="132" y="103"/>
                      </a:cubicBezTo>
                      <a:cubicBezTo>
                        <a:pt x="156" y="131"/>
                        <a:pt x="173" y="162"/>
                        <a:pt x="173" y="162"/>
                      </a:cubicBezTo>
                      <a:cubicBezTo>
                        <a:pt x="173" y="162"/>
                        <a:pt x="133" y="68"/>
                        <a:pt x="154" y="44"/>
                      </a:cubicBezTo>
                      <a:cubicBezTo>
                        <a:pt x="174" y="20"/>
                        <a:pt x="200" y="0"/>
                        <a:pt x="240" y="22"/>
                      </a:cubicBezTo>
                      <a:cubicBezTo>
                        <a:pt x="279" y="43"/>
                        <a:pt x="288" y="93"/>
                        <a:pt x="266" y="174"/>
                      </a:cubicBezTo>
                      <a:cubicBezTo>
                        <a:pt x="266" y="174"/>
                        <a:pt x="296" y="115"/>
                        <a:pt x="305" y="96"/>
                      </a:cubicBezTo>
                      <a:cubicBezTo>
                        <a:pt x="315" y="76"/>
                        <a:pt x="337" y="67"/>
                        <a:pt x="361" y="96"/>
                      </a:cubicBezTo>
                      <a:cubicBezTo>
                        <a:pt x="385" y="125"/>
                        <a:pt x="356" y="185"/>
                        <a:pt x="274" y="246"/>
                      </a:cubicBezTo>
                      <a:cubicBezTo>
                        <a:pt x="274" y="246"/>
                        <a:pt x="330" y="255"/>
                        <a:pt x="304" y="278"/>
                      </a:cubicBezTo>
                      <a:cubicBezTo>
                        <a:pt x="279" y="302"/>
                        <a:pt x="250" y="290"/>
                        <a:pt x="239" y="299"/>
                      </a:cubicBezTo>
                      <a:cubicBezTo>
                        <a:pt x="227" y="309"/>
                        <a:pt x="162" y="344"/>
                        <a:pt x="163" y="3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2" name="Freeform 683"/>
                <p:cNvSpPr/>
                <p:nvPr/>
              </p:nvSpPr>
              <p:spPr bwMode="auto">
                <a:xfrm>
                  <a:off x="7333" y="1241"/>
                  <a:ext cx="25" cy="62"/>
                </a:xfrm>
                <a:custGeom>
                  <a:avLst/>
                  <a:gdLst>
                    <a:gd name="T0" fmla="*/ 0 w 23"/>
                    <a:gd name="T1" fmla="*/ 0 h 56"/>
                    <a:gd name="T2" fmla="*/ 18 w 23"/>
                    <a:gd name="T3" fmla="*/ 48 h 56"/>
                    <a:gd name="T4" fmla="*/ 0 w 23"/>
                    <a:gd name="T5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" h="56">
                      <a:moveTo>
                        <a:pt x="0" y="0"/>
                      </a:moveTo>
                      <a:cubicBezTo>
                        <a:pt x="0" y="0"/>
                        <a:pt x="13" y="56"/>
                        <a:pt x="18" y="48"/>
                      </a:cubicBezTo>
                      <a:cubicBezTo>
                        <a:pt x="23" y="40"/>
                        <a:pt x="12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3" name="Freeform 684"/>
                <p:cNvSpPr/>
                <p:nvPr/>
              </p:nvSpPr>
              <p:spPr bwMode="auto">
                <a:xfrm>
                  <a:off x="7281" y="1254"/>
                  <a:ext cx="22" cy="24"/>
                </a:xfrm>
                <a:custGeom>
                  <a:avLst/>
                  <a:gdLst>
                    <a:gd name="T0" fmla="*/ 15 w 20"/>
                    <a:gd name="T1" fmla="*/ 2 h 21"/>
                    <a:gd name="T2" fmla="*/ 17 w 20"/>
                    <a:gd name="T3" fmla="*/ 15 h 21"/>
                    <a:gd name="T4" fmla="*/ 5 w 20"/>
                    <a:gd name="T5" fmla="*/ 18 h 21"/>
                    <a:gd name="T6" fmla="*/ 3 w 20"/>
                    <a:gd name="T7" fmla="*/ 6 h 21"/>
                    <a:gd name="T8" fmla="*/ 15 w 20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2"/>
                      </a:moveTo>
                      <a:cubicBezTo>
                        <a:pt x="19" y="5"/>
                        <a:pt x="20" y="10"/>
                        <a:pt x="17" y="15"/>
                      </a:cubicBezTo>
                      <a:cubicBezTo>
                        <a:pt x="15" y="19"/>
                        <a:pt x="9" y="21"/>
                        <a:pt x="5" y="18"/>
                      </a:cubicBezTo>
                      <a:cubicBezTo>
                        <a:pt x="1" y="16"/>
                        <a:pt x="0" y="10"/>
                        <a:pt x="3" y="6"/>
                      </a:cubicBezTo>
                      <a:cubicBezTo>
                        <a:pt x="6" y="1"/>
                        <a:pt x="11" y="0"/>
                        <a:pt x="15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4" name="Freeform 685"/>
                <p:cNvSpPr/>
                <p:nvPr/>
              </p:nvSpPr>
              <p:spPr bwMode="auto">
                <a:xfrm>
                  <a:off x="7309" y="1295"/>
                  <a:ext cx="21" cy="23"/>
                </a:xfrm>
                <a:custGeom>
                  <a:avLst/>
                  <a:gdLst>
                    <a:gd name="T0" fmla="*/ 15 w 19"/>
                    <a:gd name="T1" fmla="*/ 2 h 21"/>
                    <a:gd name="T2" fmla="*/ 17 w 19"/>
                    <a:gd name="T3" fmla="*/ 15 h 21"/>
                    <a:gd name="T4" fmla="*/ 5 w 19"/>
                    <a:gd name="T5" fmla="*/ 19 h 21"/>
                    <a:gd name="T6" fmla="*/ 3 w 19"/>
                    <a:gd name="T7" fmla="*/ 6 h 21"/>
                    <a:gd name="T8" fmla="*/ 15 w 19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1">
                      <a:moveTo>
                        <a:pt x="15" y="2"/>
                      </a:moveTo>
                      <a:cubicBezTo>
                        <a:pt x="18" y="5"/>
                        <a:pt x="19" y="10"/>
                        <a:pt x="17" y="15"/>
                      </a:cubicBezTo>
                      <a:cubicBezTo>
                        <a:pt x="14" y="19"/>
                        <a:pt x="9" y="21"/>
                        <a:pt x="5" y="19"/>
                      </a:cubicBezTo>
                      <a:cubicBezTo>
                        <a:pt x="1" y="16"/>
                        <a:pt x="0" y="11"/>
                        <a:pt x="3" y="6"/>
                      </a:cubicBezTo>
                      <a:cubicBezTo>
                        <a:pt x="5" y="2"/>
                        <a:pt x="11" y="0"/>
                        <a:pt x="15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5" name="Freeform 686"/>
                <p:cNvSpPr/>
                <p:nvPr/>
              </p:nvSpPr>
              <p:spPr bwMode="auto">
                <a:xfrm>
                  <a:off x="7282" y="1288"/>
                  <a:ext cx="22" cy="24"/>
                </a:xfrm>
                <a:custGeom>
                  <a:avLst/>
                  <a:gdLst>
                    <a:gd name="T0" fmla="*/ 15 w 20"/>
                    <a:gd name="T1" fmla="*/ 2 h 21"/>
                    <a:gd name="T2" fmla="*/ 17 w 20"/>
                    <a:gd name="T3" fmla="*/ 14 h 21"/>
                    <a:gd name="T4" fmla="*/ 5 w 20"/>
                    <a:gd name="T5" fmla="*/ 18 h 21"/>
                    <a:gd name="T6" fmla="*/ 3 w 20"/>
                    <a:gd name="T7" fmla="*/ 6 h 21"/>
                    <a:gd name="T8" fmla="*/ 15 w 20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2"/>
                      </a:moveTo>
                      <a:cubicBezTo>
                        <a:pt x="19" y="4"/>
                        <a:pt x="20" y="10"/>
                        <a:pt x="17" y="14"/>
                      </a:cubicBezTo>
                      <a:cubicBezTo>
                        <a:pt x="14" y="19"/>
                        <a:pt x="9" y="21"/>
                        <a:pt x="5" y="18"/>
                      </a:cubicBezTo>
                      <a:cubicBezTo>
                        <a:pt x="1" y="16"/>
                        <a:pt x="0" y="10"/>
                        <a:pt x="3" y="6"/>
                      </a:cubicBezTo>
                      <a:cubicBezTo>
                        <a:pt x="5" y="1"/>
                        <a:pt x="11" y="0"/>
                        <a:pt x="15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6" name="Freeform 687"/>
                <p:cNvSpPr/>
                <p:nvPr/>
              </p:nvSpPr>
              <p:spPr bwMode="auto">
                <a:xfrm>
                  <a:off x="7334" y="1259"/>
                  <a:ext cx="22" cy="23"/>
                </a:xfrm>
                <a:custGeom>
                  <a:avLst/>
                  <a:gdLst>
                    <a:gd name="T0" fmla="*/ 15 w 20"/>
                    <a:gd name="T1" fmla="*/ 2 h 21"/>
                    <a:gd name="T2" fmla="*/ 17 w 20"/>
                    <a:gd name="T3" fmla="*/ 15 h 21"/>
                    <a:gd name="T4" fmla="*/ 5 w 20"/>
                    <a:gd name="T5" fmla="*/ 18 h 21"/>
                    <a:gd name="T6" fmla="*/ 3 w 20"/>
                    <a:gd name="T7" fmla="*/ 6 h 21"/>
                    <a:gd name="T8" fmla="*/ 15 w 20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2"/>
                      </a:moveTo>
                      <a:cubicBezTo>
                        <a:pt x="19" y="5"/>
                        <a:pt x="20" y="10"/>
                        <a:pt x="17" y="15"/>
                      </a:cubicBezTo>
                      <a:cubicBezTo>
                        <a:pt x="14" y="19"/>
                        <a:pt x="9" y="21"/>
                        <a:pt x="5" y="18"/>
                      </a:cubicBezTo>
                      <a:cubicBezTo>
                        <a:pt x="1" y="16"/>
                        <a:pt x="0" y="11"/>
                        <a:pt x="3" y="6"/>
                      </a:cubicBezTo>
                      <a:cubicBezTo>
                        <a:pt x="5" y="2"/>
                        <a:pt x="11" y="0"/>
                        <a:pt x="15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7" name="Freeform 688"/>
                <p:cNvSpPr/>
                <p:nvPr/>
              </p:nvSpPr>
              <p:spPr bwMode="auto">
                <a:xfrm>
                  <a:off x="7376" y="1260"/>
                  <a:ext cx="21" cy="23"/>
                </a:xfrm>
                <a:custGeom>
                  <a:avLst/>
                  <a:gdLst>
                    <a:gd name="T0" fmla="*/ 15 w 20"/>
                    <a:gd name="T1" fmla="*/ 3 h 21"/>
                    <a:gd name="T2" fmla="*/ 17 w 20"/>
                    <a:gd name="T3" fmla="*/ 15 h 21"/>
                    <a:gd name="T4" fmla="*/ 5 w 20"/>
                    <a:gd name="T5" fmla="*/ 19 h 21"/>
                    <a:gd name="T6" fmla="*/ 3 w 20"/>
                    <a:gd name="T7" fmla="*/ 6 h 21"/>
                    <a:gd name="T8" fmla="*/ 15 w 20"/>
                    <a:gd name="T9" fmla="*/ 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3"/>
                      </a:moveTo>
                      <a:cubicBezTo>
                        <a:pt x="19" y="5"/>
                        <a:pt x="20" y="10"/>
                        <a:pt x="17" y="15"/>
                      </a:cubicBezTo>
                      <a:cubicBezTo>
                        <a:pt x="14" y="19"/>
                        <a:pt x="9" y="21"/>
                        <a:pt x="5" y="19"/>
                      </a:cubicBezTo>
                      <a:cubicBezTo>
                        <a:pt x="1" y="16"/>
                        <a:pt x="0" y="11"/>
                        <a:pt x="3" y="6"/>
                      </a:cubicBezTo>
                      <a:cubicBezTo>
                        <a:pt x="6" y="2"/>
                        <a:pt x="11" y="0"/>
                        <a:pt x="15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8" name="Freeform 689"/>
                <p:cNvSpPr/>
                <p:nvPr/>
              </p:nvSpPr>
              <p:spPr bwMode="auto">
                <a:xfrm>
                  <a:off x="7362" y="1297"/>
                  <a:ext cx="21" cy="23"/>
                </a:xfrm>
                <a:custGeom>
                  <a:avLst/>
                  <a:gdLst>
                    <a:gd name="T0" fmla="*/ 14 w 19"/>
                    <a:gd name="T1" fmla="*/ 3 h 21"/>
                    <a:gd name="T2" fmla="*/ 16 w 19"/>
                    <a:gd name="T3" fmla="*/ 15 h 21"/>
                    <a:gd name="T4" fmla="*/ 4 w 19"/>
                    <a:gd name="T5" fmla="*/ 19 h 21"/>
                    <a:gd name="T6" fmla="*/ 2 w 19"/>
                    <a:gd name="T7" fmla="*/ 6 h 21"/>
                    <a:gd name="T8" fmla="*/ 14 w 19"/>
                    <a:gd name="T9" fmla="*/ 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1">
                      <a:moveTo>
                        <a:pt x="14" y="3"/>
                      </a:moveTo>
                      <a:cubicBezTo>
                        <a:pt x="18" y="5"/>
                        <a:pt x="19" y="10"/>
                        <a:pt x="16" y="15"/>
                      </a:cubicBezTo>
                      <a:cubicBezTo>
                        <a:pt x="14" y="19"/>
                        <a:pt x="8" y="21"/>
                        <a:pt x="4" y="19"/>
                      </a:cubicBezTo>
                      <a:cubicBezTo>
                        <a:pt x="1" y="16"/>
                        <a:pt x="0" y="11"/>
                        <a:pt x="2" y="6"/>
                      </a:cubicBezTo>
                      <a:cubicBezTo>
                        <a:pt x="5" y="2"/>
                        <a:pt x="10" y="0"/>
                        <a:pt x="14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9" name="Freeform 690"/>
                <p:cNvSpPr/>
                <p:nvPr/>
              </p:nvSpPr>
              <p:spPr bwMode="auto">
                <a:xfrm>
                  <a:off x="7365" y="1229"/>
                  <a:ext cx="20" cy="23"/>
                </a:xfrm>
                <a:custGeom>
                  <a:avLst/>
                  <a:gdLst>
                    <a:gd name="T0" fmla="*/ 15 w 19"/>
                    <a:gd name="T1" fmla="*/ 2 h 21"/>
                    <a:gd name="T2" fmla="*/ 17 w 19"/>
                    <a:gd name="T3" fmla="*/ 14 h 21"/>
                    <a:gd name="T4" fmla="*/ 5 w 19"/>
                    <a:gd name="T5" fmla="*/ 18 h 21"/>
                    <a:gd name="T6" fmla="*/ 3 w 19"/>
                    <a:gd name="T7" fmla="*/ 6 h 21"/>
                    <a:gd name="T8" fmla="*/ 15 w 19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1">
                      <a:moveTo>
                        <a:pt x="15" y="2"/>
                      </a:moveTo>
                      <a:cubicBezTo>
                        <a:pt x="18" y="4"/>
                        <a:pt x="19" y="10"/>
                        <a:pt x="17" y="14"/>
                      </a:cubicBezTo>
                      <a:cubicBezTo>
                        <a:pt x="14" y="19"/>
                        <a:pt x="9" y="21"/>
                        <a:pt x="5" y="18"/>
                      </a:cubicBezTo>
                      <a:cubicBezTo>
                        <a:pt x="1" y="16"/>
                        <a:pt x="0" y="10"/>
                        <a:pt x="3" y="6"/>
                      </a:cubicBezTo>
                      <a:cubicBezTo>
                        <a:pt x="5" y="1"/>
                        <a:pt x="11" y="0"/>
                        <a:pt x="15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0" name="Freeform 691"/>
                <p:cNvSpPr/>
                <p:nvPr/>
              </p:nvSpPr>
              <p:spPr bwMode="auto">
                <a:xfrm>
                  <a:off x="7336" y="1211"/>
                  <a:ext cx="21" cy="23"/>
                </a:xfrm>
                <a:custGeom>
                  <a:avLst/>
                  <a:gdLst>
                    <a:gd name="T0" fmla="*/ 14 w 19"/>
                    <a:gd name="T1" fmla="*/ 3 h 21"/>
                    <a:gd name="T2" fmla="*/ 16 w 19"/>
                    <a:gd name="T3" fmla="*/ 15 h 21"/>
                    <a:gd name="T4" fmla="*/ 4 w 19"/>
                    <a:gd name="T5" fmla="*/ 19 h 21"/>
                    <a:gd name="T6" fmla="*/ 2 w 19"/>
                    <a:gd name="T7" fmla="*/ 7 h 21"/>
                    <a:gd name="T8" fmla="*/ 14 w 19"/>
                    <a:gd name="T9" fmla="*/ 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1">
                      <a:moveTo>
                        <a:pt x="14" y="3"/>
                      </a:moveTo>
                      <a:cubicBezTo>
                        <a:pt x="18" y="5"/>
                        <a:pt x="19" y="11"/>
                        <a:pt x="16" y="15"/>
                      </a:cubicBezTo>
                      <a:cubicBezTo>
                        <a:pt x="14" y="20"/>
                        <a:pt x="8" y="21"/>
                        <a:pt x="4" y="19"/>
                      </a:cubicBezTo>
                      <a:cubicBezTo>
                        <a:pt x="1" y="17"/>
                        <a:pt x="0" y="11"/>
                        <a:pt x="2" y="7"/>
                      </a:cubicBezTo>
                      <a:cubicBezTo>
                        <a:pt x="5" y="2"/>
                        <a:pt x="10" y="0"/>
                        <a:pt x="14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1" name="Freeform 692"/>
                <p:cNvSpPr/>
                <p:nvPr/>
              </p:nvSpPr>
              <p:spPr bwMode="auto">
                <a:xfrm>
                  <a:off x="7292" y="1222"/>
                  <a:ext cx="22" cy="23"/>
                </a:xfrm>
                <a:custGeom>
                  <a:avLst/>
                  <a:gdLst>
                    <a:gd name="T0" fmla="*/ 15 w 20"/>
                    <a:gd name="T1" fmla="*/ 2 h 21"/>
                    <a:gd name="T2" fmla="*/ 17 w 20"/>
                    <a:gd name="T3" fmla="*/ 15 h 21"/>
                    <a:gd name="T4" fmla="*/ 5 w 20"/>
                    <a:gd name="T5" fmla="*/ 18 h 21"/>
                    <a:gd name="T6" fmla="*/ 3 w 20"/>
                    <a:gd name="T7" fmla="*/ 6 h 21"/>
                    <a:gd name="T8" fmla="*/ 15 w 20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1">
                      <a:moveTo>
                        <a:pt x="15" y="2"/>
                      </a:moveTo>
                      <a:cubicBezTo>
                        <a:pt x="19" y="5"/>
                        <a:pt x="20" y="10"/>
                        <a:pt x="17" y="15"/>
                      </a:cubicBezTo>
                      <a:cubicBezTo>
                        <a:pt x="15" y="19"/>
                        <a:pt x="9" y="21"/>
                        <a:pt x="5" y="18"/>
                      </a:cubicBezTo>
                      <a:cubicBezTo>
                        <a:pt x="1" y="16"/>
                        <a:pt x="0" y="10"/>
                        <a:pt x="3" y="6"/>
                      </a:cubicBezTo>
                      <a:cubicBezTo>
                        <a:pt x="6" y="2"/>
                        <a:pt x="11" y="0"/>
                        <a:pt x="15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2" name="Freeform 693"/>
                <p:cNvSpPr/>
                <p:nvPr/>
              </p:nvSpPr>
              <p:spPr bwMode="auto">
                <a:xfrm>
                  <a:off x="7325" y="1324"/>
                  <a:ext cx="21" cy="23"/>
                </a:xfrm>
                <a:custGeom>
                  <a:avLst/>
                  <a:gdLst>
                    <a:gd name="T0" fmla="*/ 14 w 19"/>
                    <a:gd name="T1" fmla="*/ 2 h 21"/>
                    <a:gd name="T2" fmla="*/ 16 w 19"/>
                    <a:gd name="T3" fmla="*/ 15 h 21"/>
                    <a:gd name="T4" fmla="*/ 4 w 19"/>
                    <a:gd name="T5" fmla="*/ 18 h 21"/>
                    <a:gd name="T6" fmla="*/ 2 w 19"/>
                    <a:gd name="T7" fmla="*/ 6 h 21"/>
                    <a:gd name="T8" fmla="*/ 14 w 19"/>
                    <a:gd name="T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1">
                      <a:moveTo>
                        <a:pt x="14" y="2"/>
                      </a:moveTo>
                      <a:cubicBezTo>
                        <a:pt x="18" y="5"/>
                        <a:pt x="19" y="10"/>
                        <a:pt x="16" y="15"/>
                      </a:cubicBezTo>
                      <a:cubicBezTo>
                        <a:pt x="14" y="19"/>
                        <a:pt x="8" y="21"/>
                        <a:pt x="4" y="18"/>
                      </a:cubicBezTo>
                      <a:cubicBezTo>
                        <a:pt x="1" y="16"/>
                        <a:pt x="0" y="10"/>
                        <a:pt x="2" y="6"/>
                      </a:cubicBezTo>
                      <a:cubicBezTo>
                        <a:pt x="5" y="1"/>
                        <a:pt x="10" y="0"/>
                        <a:pt x="14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3" name="Freeform 694"/>
                <p:cNvSpPr/>
                <p:nvPr/>
              </p:nvSpPr>
              <p:spPr bwMode="auto">
                <a:xfrm>
                  <a:off x="7307" y="1315"/>
                  <a:ext cx="169" cy="62"/>
                </a:xfrm>
                <a:custGeom>
                  <a:avLst/>
                  <a:gdLst>
                    <a:gd name="T0" fmla="*/ 105 w 155"/>
                    <a:gd name="T1" fmla="*/ 0 h 57"/>
                    <a:gd name="T2" fmla="*/ 87 w 155"/>
                    <a:gd name="T3" fmla="*/ 3 h 57"/>
                    <a:gd name="T4" fmla="*/ 18 w 155"/>
                    <a:gd name="T5" fmla="*/ 57 h 57"/>
                    <a:gd name="T6" fmla="*/ 61 w 155"/>
                    <a:gd name="T7" fmla="*/ 45 h 57"/>
                    <a:gd name="T8" fmla="*/ 87 w 155"/>
                    <a:gd name="T9" fmla="*/ 30 h 57"/>
                    <a:gd name="T10" fmla="*/ 144 w 155"/>
                    <a:gd name="T11" fmla="*/ 10 h 57"/>
                    <a:gd name="T12" fmla="*/ 105 w 155"/>
                    <a:gd name="T13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5" h="57">
                      <a:moveTo>
                        <a:pt x="105" y="0"/>
                      </a:moveTo>
                      <a:cubicBezTo>
                        <a:pt x="98" y="0"/>
                        <a:pt x="91" y="1"/>
                        <a:pt x="87" y="3"/>
                      </a:cubicBezTo>
                      <a:cubicBezTo>
                        <a:pt x="75" y="9"/>
                        <a:pt x="0" y="46"/>
                        <a:pt x="18" y="57"/>
                      </a:cubicBezTo>
                      <a:cubicBezTo>
                        <a:pt x="18" y="57"/>
                        <a:pt x="53" y="54"/>
                        <a:pt x="61" y="45"/>
                      </a:cubicBezTo>
                      <a:cubicBezTo>
                        <a:pt x="69" y="36"/>
                        <a:pt x="67" y="35"/>
                        <a:pt x="87" y="30"/>
                      </a:cubicBezTo>
                      <a:cubicBezTo>
                        <a:pt x="107" y="26"/>
                        <a:pt x="155" y="19"/>
                        <a:pt x="144" y="10"/>
                      </a:cubicBezTo>
                      <a:cubicBezTo>
                        <a:pt x="137" y="4"/>
                        <a:pt x="120" y="0"/>
                        <a:pt x="10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4" name="Freeform 695"/>
                <p:cNvSpPr>
                  <a:spLocks noEditPoints="1"/>
                </p:cNvSpPr>
                <p:nvPr/>
              </p:nvSpPr>
              <p:spPr bwMode="auto">
                <a:xfrm>
                  <a:off x="7244" y="1219"/>
                  <a:ext cx="221" cy="130"/>
                </a:xfrm>
                <a:custGeom>
                  <a:avLst/>
                  <a:gdLst>
                    <a:gd name="T0" fmla="*/ 27 w 202"/>
                    <a:gd name="T1" fmla="*/ 26 h 118"/>
                    <a:gd name="T2" fmla="*/ 37 w 202"/>
                    <a:gd name="T3" fmla="*/ 39 h 118"/>
                    <a:gd name="T4" fmla="*/ 37 w 202"/>
                    <a:gd name="T5" fmla="*/ 38 h 118"/>
                    <a:gd name="T6" fmla="*/ 38 w 202"/>
                    <a:gd name="T7" fmla="*/ 37 h 118"/>
                    <a:gd name="T8" fmla="*/ 28 w 202"/>
                    <a:gd name="T9" fmla="*/ 26 h 118"/>
                    <a:gd name="T10" fmla="*/ 27 w 202"/>
                    <a:gd name="T11" fmla="*/ 26 h 118"/>
                    <a:gd name="T12" fmla="*/ 116 w 202"/>
                    <a:gd name="T13" fmla="*/ 91 h 118"/>
                    <a:gd name="T14" fmla="*/ 112 w 202"/>
                    <a:gd name="T15" fmla="*/ 90 h 118"/>
                    <a:gd name="T16" fmla="*/ 110 w 202"/>
                    <a:gd name="T17" fmla="*/ 77 h 118"/>
                    <a:gd name="T18" fmla="*/ 118 w 202"/>
                    <a:gd name="T19" fmla="*/ 72 h 118"/>
                    <a:gd name="T20" fmla="*/ 122 w 202"/>
                    <a:gd name="T21" fmla="*/ 74 h 118"/>
                    <a:gd name="T22" fmla="*/ 124 w 202"/>
                    <a:gd name="T23" fmla="*/ 86 h 118"/>
                    <a:gd name="T24" fmla="*/ 116 w 202"/>
                    <a:gd name="T25" fmla="*/ 91 h 118"/>
                    <a:gd name="T26" fmla="*/ 135 w 202"/>
                    <a:gd name="T27" fmla="*/ 0 h 118"/>
                    <a:gd name="T28" fmla="*/ 129 w 202"/>
                    <a:gd name="T29" fmla="*/ 39 h 118"/>
                    <a:gd name="T30" fmla="*/ 131 w 202"/>
                    <a:gd name="T31" fmla="*/ 38 h 118"/>
                    <a:gd name="T32" fmla="*/ 135 w 202"/>
                    <a:gd name="T33" fmla="*/ 40 h 118"/>
                    <a:gd name="T34" fmla="*/ 137 w 202"/>
                    <a:gd name="T35" fmla="*/ 52 h 118"/>
                    <a:gd name="T36" fmla="*/ 129 w 202"/>
                    <a:gd name="T37" fmla="*/ 57 h 118"/>
                    <a:gd name="T38" fmla="*/ 125 w 202"/>
                    <a:gd name="T39" fmla="*/ 56 h 118"/>
                    <a:gd name="T40" fmla="*/ 121 w 202"/>
                    <a:gd name="T41" fmla="*/ 64 h 118"/>
                    <a:gd name="T42" fmla="*/ 119 w 202"/>
                    <a:gd name="T43" fmla="*/ 65 h 118"/>
                    <a:gd name="T44" fmla="*/ 113 w 202"/>
                    <a:gd name="T45" fmla="*/ 28 h 118"/>
                    <a:gd name="T46" fmla="*/ 100 w 202"/>
                    <a:gd name="T47" fmla="*/ 85 h 118"/>
                    <a:gd name="T48" fmla="*/ 99 w 202"/>
                    <a:gd name="T49" fmla="*/ 85 h 118"/>
                    <a:gd name="T50" fmla="*/ 50 w 202"/>
                    <a:gd name="T51" fmla="*/ 48 h 118"/>
                    <a:gd name="T52" fmla="*/ 45 w 202"/>
                    <a:gd name="T53" fmla="*/ 51 h 118"/>
                    <a:gd name="T54" fmla="*/ 63 w 202"/>
                    <a:gd name="T55" fmla="*/ 73 h 118"/>
                    <a:gd name="T56" fmla="*/ 70 w 202"/>
                    <a:gd name="T57" fmla="*/ 70 h 118"/>
                    <a:gd name="T58" fmla="*/ 74 w 202"/>
                    <a:gd name="T59" fmla="*/ 71 h 118"/>
                    <a:gd name="T60" fmla="*/ 76 w 202"/>
                    <a:gd name="T61" fmla="*/ 84 h 118"/>
                    <a:gd name="T62" fmla="*/ 68 w 202"/>
                    <a:gd name="T63" fmla="*/ 89 h 118"/>
                    <a:gd name="T64" fmla="*/ 64 w 202"/>
                    <a:gd name="T65" fmla="*/ 88 h 118"/>
                    <a:gd name="T66" fmla="*/ 60 w 202"/>
                    <a:gd name="T67" fmla="*/ 83 h 118"/>
                    <a:gd name="T68" fmla="*/ 8 w 202"/>
                    <a:gd name="T69" fmla="*/ 95 h 118"/>
                    <a:gd name="T70" fmla="*/ 76 w 202"/>
                    <a:gd name="T71" fmla="*/ 101 h 118"/>
                    <a:gd name="T72" fmla="*/ 42 w 202"/>
                    <a:gd name="T73" fmla="*/ 116 h 118"/>
                    <a:gd name="T74" fmla="*/ 45 w 202"/>
                    <a:gd name="T75" fmla="*/ 118 h 118"/>
                    <a:gd name="T76" fmla="*/ 61 w 202"/>
                    <a:gd name="T77" fmla="*/ 117 h 118"/>
                    <a:gd name="T78" fmla="*/ 76 w 202"/>
                    <a:gd name="T79" fmla="*/ 111 h 118"/>
                    <a:gd name="T80" fmla="*/ 76 w 202"/>
                    <a:gd name="T81" fmla="*/ 101 h 118"/>
                    <a:gd name="T82" fmla="*/ 84 w 202"/>
                    <a:gd name="T83" fmla="*/ 96 h 118"/>
                    <a:gd name="T84" fmla="*/ 88 w 202"/>
                    <a:gd name="T85" fmla="*/ 97 h 118"/>
                    <a:gd name="T86" fmla="*/ 92 w 202"/>
                    <a:gd name="T87" fmla="*/ 105 h 118"/>
                    <a:gd name="T88" fmla="*/ 101 w 202"/>
                    <a:gd name="T89" fmla="*/ 102 h 118"/>
                    <a:gd name="T90" fmla="*/ 101 w 202"/>
                    <a:gd name="T91" fmla="*/ 102 h 118"/>
                    <a:gd name="T92" fmla="*/ 201 w 202"/>
                    <a:gd name="T93" fmla="*/ 33 h 118"/>
                    <a:gd name="T94" fmla="*/ 201 w 202"/>
                    <a:gd name="T95" fmla="*/ 32 h 118"/>
                    <a:gd name="T96" fmla="*/ 169 w 202"/>
                    <a:gd name="T97" fmla="*/ 54 h 118"/>
                    <a:gd name="T98" fmla="*/ 139 w 202"/>
                    <a:gd name="T99" fmla="*/ 75 h 118"/>
                    <a:gd name="T100" fmla="*/ 140 w 202"/>
                    <a:gd name="T101" fmla="*/ 73 h 118"/>
                    <a:gd name="T102" fmla="*/ 196 w 202"/>
                    <a:gd name="T103" fmla="*/ 2 h 118"/>
                    <a:gd name="T104" fmla="*/ 195 w 202"/>
                    <a:gd name="T105" fmla="*/ 0 h 118"/>
                    <a:gd name="T106" fmla="*/ 142 w 202"/>
                    <a:gd name="T107" fmla="*/ 58 h 118"/>
                    <a:gd name="T108" fmla="*/ 135 w 202"/>
                    <a:gd name="T109" fmla="*/ 1 h 118"/>
                    <a:gd name="T110" fmla="*/ 135 w 202"/>
                    <a:gd name="T111" fmla="*/ 0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02" h="118">
                      <a:moveTo>
                        <a:pt x="27" y="26"/>
                      </a:moveTo>
                      <a:cubicBezTo>
                        <a:pt x="27" y="26"/>
                        <a:pt x="31" y="32"/>
                        <a:pt x="37" y="39"/>
                      </a:cubicBezTo>
                      <a:cubicBezTo>
                        <a:pt x="37" y="39"/>
                        <a:pt x="37" y="38"/>
                        <a:pt x="37" y="38"/>
                      </a:cubicBezTo>
                      <a:cubicBezTo>
                        <a:pt x="37" y="37"/>
                        <a:pt x="38" y="37"/>
                        <a:pt x="38" y="37"/>
                      </a:cubicBezTo>
                      <a:cubicBezTo>
                        <a:pt x="33" y="32"/>
                        <a:pt x="29" y="28"/>
                        <a:pt x="28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moveTo>
                        <a:pt x="116" y="91"/>
                      </a:moveTo>
                      <a:cubicBezTo>
                        <a:pt x="115" y="91"/>
                        <a:pt x="114" y="90"/>
                        <a:pt x="112" y="90"/>
                      </a:cubicBezTo>
                      <a:cubicBezTo>
                        <a:pt x="109" y="87"/>
                        <a:pt x="108" y="82"/>
                        <a:pt x="110" y="77"/>
                      </a:cubicBezTo>
                      <a:cubicBezTo>
                        <a:pt x="112" y="74"/>
                        <a:pt x="115" y="72"/>
                        <a:pt x="118" y="72"/>
                      </a:cubicBezTo>
                      <a:cubicBezTo>
                        <a:pt x="120" y="72"/>
                        <a:pt x="121" y="73"/>
                        <a:pt x="122" y="74"/>
                      </a:cubicBezTo>
                      <a:cubicBezTo>
                        <a:pt x="126" y="76"/>
                        <a:pt x="127" y="81"/>
                        <a:pt x="124" y="86"/>
                      </a:cubicBezTo>
                      <a:cubicBezTo>
                        <a:pt x="123" y="89"/>
                        <a:pt x="119" y="91"/>
                        <a:pt x="116" y="91"/>
                      </a:cubicBezTo>
                      <a:moveTo>
                        <a:pt x="135" y="0"/>
                      </a:moveTo>
                      <a:cubicBezTo>
                        <a:pt x="135" y="0"/>
                        <a:pt x="133" y="20"/>
                        <a:pt x="129" y="39"/>
                      </a:cubicBezTo>
                      <a:cubicBezTo>
                        <a:pt x="130" y="38"/>
                        <a:pt x="130" y="38"/>
                        <a:pt x="131" y="38"/>
                      </a:cubicBezTo>
                      <a:cubicBezTo>
                        <a:pt x="132" y="38"/>
                        <a:pt x="134" y="39"/>
                        <a:pt x="135" y="40"/>
                      </a:cubicBezTo>
                      <a:cubicBezTo>
                        <a:pt x="139" y="42"/>
                        <a:pt x="140" y="47"/>
                        <a:pt x="137" y="52"/>
                      </a:cubicBezTo>
                      <a:cubicBezTo>
                        <a:pt x="135" y="55"/>
                        <a:pt x="132" y="57"/>
                        <a:pt x="129" y="57"/>
                      </a:cubicBezTo>
                      <a:cubicBezTo>
                        <a:pt x="128" y="57"/>
                        <a:pt x="126" y="56"/>
                        <a:pt x="125" y="56"/>
                      </a:cubicBezTo>
                      <a:cubicBezTo>
                        <a:pt x="124" y="60"/>
                        <a:pt x="122" y="63"/>
                        <a:pt x="121" y="64"/>
                      </a:cubicBezTo>
                      <a:cubicBezTo>
                        <a:pt x="120" y="65"/>
                        <a:pt x="120" y="65"/>
                        <a:pt x="119" y="65"/>
                      </a:cubicBezTo>
                      <a:cubicBezTo>
                        <a:pt x="115" y="65"/>
                        <a:pt x="113" y="45"/>
                        <a:pt x="113" y="28"/>
                      </a:cubicBezTo>
                      <a:cubicBezTo>
                        <a:pt x="109" y="49"/>
                        <a:pt x="101" y="80"/>
                        <a:pt x="100" y="85"/>
                      </a:cubicBezTo>
                      <a:cubicBezTo>
                        <a:pt x="100" y="85"/>
                        <a:pt x="100" y="85"/>
                        <a:pt x="99" y="85"/>
                      </a:cubicBezTo>
                      <a:cubicBezTo>
                        <a:pt x="94" y="85"/>
                        <a:pt x="69" y="65"/>
                        <a:pt x="50" y="48"/>
                      </a:cubicBezTo>
                      <a:cubicBezTo>
                        <a:pt x="49" y="49"/>
                        <a:pt x="47" y="51"/>
                        <a:pt x="45" y="51"/>
                      </a:cubicBezTo>
                      <a:cubicBezTo>
                        <a:pt x="52" y="59"/>
                        <a:pt x="58" y="68"/>
                        <a:pt x="63" y="73"/>
                      </a:cubicBezTo>
                      <a:cubicBezTo>
                        <a:pt x="65" y="71"/>
                        <a:pt x="67" y="70"/>
                        <a:pt x="70" y="70"/>
                      </a:cubicBezTo>
                      <a:cubicBezTo>
                        <a:pt x="71" y="70"/>
                        <a:pt x="72" y="71"/>
                        <a:pt x="74" y="71"/>
                      </a:cubicBezTo>
                      <a:cubicBezTo>
                        <a:pt x="77" y="74"/>
                        <a:pt x="78" y="79"/>
                        <a:pt x="76" y="84"/>
                      </a:cubicBezTo>
                      <a:cubicBezTo>
                        <a:pt x="74" y="87"/>
                        <a:pt x="71" y="89"/>
                        <a:pt x="68" y="89"/>
                      </a:cubicBezTo>
                      <a:cubicBezTo>
                        <a:pt x="66" y="89"/>
                        <a:pt x="65" y="88"/>
                        <a:pt x="64" y="88"/>
                      </a:cubicBezTo>
                      <a:cubicBezTo>
                        <a:pt x="62" y="87"/>
                        <a:pt x="61" y="85"/>
                        <a:pt x="60" y="83"/>
                      </a:cubicBezTo>
                      <a:cubicBezTo>
                        <a:pt x="45" y="87"/>
                        <a:pt x="13" y="92"/>
                        <a:pt x="8" y="95"/>
                      </a:cubicBezTo>
                      <a:cubicBezTo>
                        <a:pt x="0" y="98"/>
                        <a:pt x="76" y="101"/>
                        <a:pt x="76" y="101"/>
                      </a:cubicBezTo>
                      <a:cubicBezTo>
                        <a:pt x="76" y="101"/>
                        <a:pt x="48" y="111"/>
                        <a:pt x="42" y="116"/>
                      </a:cubicBezTo>
                      <a:cubicBezTo>
                        <a:pt x="40" y="118"/>
                        <a:pt x="42" y="118"/>
                        <a:pt x="45" y="118"/>
                      </a:cubicBezTo>
                      <a:cubicBezTo>
                        <a:pt x="51" y="118"/>
                        <a:pt x="61" y="117"/>
                        <a:pt x="61" y="117"/>
                      </a:cubicBezTo>
                      <a:cubicBezTo>
                        <a:pt x="76" y="111"/>
                        <a:pt x="76" y="111"/>
                        <a:pt x="76" y="111"/>
                      </a:cubicBezTo>
                      <a:cubicBezTo>
                        <a:pt x="74" y="108"/>
                        <a:pt x="74" y="104"/>
                        <a:pt x="76" y="101"/>
                      </a:cubicBezTo>
                      <a:cubicBezTo>
                        <a:pt x="78" y="98"/>
                        <a:pt x="81" y="96"/>
                        <a:pt x="84" y="96"/>
                      </a:cubicBezTo>
                      <a:cubicBezTo>
                        <a:pt x="86" y="96"/>
                        <a:pt x="87" y="96"/>
                        <a:pt x="88" y="97"/>
                      </a:cubicBezTo>
                      <a:cubicBezTo>
                        <a:pt x="91" y="99"/>
                        <a:pt x="92" y="102"/>
                        <a:pt x="92" y="105"/>
                      </a:cubicBezTo>
                      <a:cubicBezTo>
                        <a:pt x="101" y="102"/>
                        <a:pt x="101" y="102"/>
                        <a:pt x="101" y="102"/>
                      </a:cubicBezTo>
                      <a:cubicBezTo>
                        <a:pt x="101" y="102"/>
                        <a:pt x="101" y="102"/>
                        <a:pt x="101" y="102"/>
                      </a:cubicBezTo>
                      <a:cubicBezTo>
                        <a:pt x="116" y="102"/>
                        <a:pt x="196" y="41"/>
                        <a:pt x="201" y="33"/>
                      </a:cubicBezTo>
                      <a:cubicBezTo>
                        <a:pt x="202" y="33"/>
                        <a:pt x="202" y="32"/>
                        <a:pt x="201" y="32"/>
                      </a:cubicBezTo>
                      <a:cubicBezTo>
                        <a:pt x="199" y="32"/>
                        <a:pt x="184" y="43"/>
                        <a:pt x="169" y="54"/>
                      </a:cubicBezTo>
                      <a:cubicBezTo>
                        <a:pt x="154" y="64"/>
                        <a:pt x="140" y="75"/>
                        <a:pt x="139" y="75"/>
                      </a:cubicBezTo>
                      <a:cubicBezTo>
                        <a:pt x="139" y="75"/>
                        <a:pt x="139" y="75"/>
                        <a:pt x="140" y="73"/>
                      </a:cubicBezTo>
                      <a:cubicBezTo>
                        <a:pt x="153" y="62"/>
                        <a:pt x="191" y="13"/>
                        <a:pt x="196" y="2"/>
                      </a:cubicBezTo>
                      <a:cubicBezTo>
                        <a:pt x="196" y="1"/>
                        <a:pt x="196" y="0"/>
                        <a:pt x="195" y="0"/>
                      </a:cubicBezTo>
                      <a:cubicBezTo>
                        <a:pt x="191" y="0"/>
                        <a:pt x="142" y="58"/>
                        <a:pt x="142" y="58"/>
                      </a:cubicBezTo>
                      <a:cubicBezTo>
                        <a:pt x="142" y="58"/>
                        <a:pt x="134" y="11"/>
                        <a:pt x="135" y="1"/>
                      </a:cubicBezTo>
                      <a:cubicBezTo>
                        <a:pt x="135" y="0"/>
                        <a:pt x="135" y="0"/>
                        <a:pt x="13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5" name="Freeform 696"/>
                <p:cNvSpPr/>
                <p:nvPr/>
              </p:nvSpPr>
              <p:spPr bwMode="auto">
                <a:xfrm>
                  <a:off x="7285" y="1260"/>
                  <a:ext cx="14" cy="15"/>
                </a:xfrm>
                <a:custGeom>
                  <a:avLst/>
                  <a:gdLst>
                    <a:gd name="T0" fmla="*/ 1 w 13"/>
                    <a:gd name="T1" fmla="*/ 0 h 14"/>
                    <a:gd name="T2" fmla="*/ 0 w 13"/>
                    <a:gd name="T3" fmla="*/ 1 h 14"/>
                    <a:gd name="T4" fmla="*/ 0 w 13"/>
                    <a:gd name="T5" fmla="*/ 2 h 14"/>
                    <a:gd name="T6" fmla="*/ 8 w 13"/>
                    <a:gd name="T7" fmla="*/ 14 h 14"/>
                    <a:gd name="T8" fmla="*/ 13 w 13"/>
                    <a:gd name="T9" fmla="*/ 11 h 14"/>
                    <a:gd name="T10" fmla="*/ 1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2" y="6"/>
                        <a:pt x="5" y="10"/>
                        <a:pt x="8" y="14"/>
                      </a:cubicBezTo>
                      <a:cubicBezTo>
                        <a:pt x="10" y="14"/>
                        <a:pt x="12" y="12"/>
                        <a:pt x="13" y="11"/>
                      </a:cubicBezTo>
                      <a:cubicBezTo>
                        <a:pt x="9" y="7"/>
                        <a:pt x="5" y="3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6" name="Freeform 697"/>
                <p:cNvSpPr/>
                <p:nvPr/>
              </p:nvSpPr>
              <p:spPr bwMode="auto">
                <a:xfrm>
                  <a:off x="7310" y="1296"/>
                  <a:ext cx="20" cy="21"/>
                </a:xfrm>
                <a:custGeom>
                  <a:avLst/>
                  <a:gdLst>
                    <a:gd name="T0" fmla="*/ 10 w 18"/>
                    <a:gd name="T1" fmla="*/ 0 h 19"/>
                    <a:gd name="T2" fmla="*/ 3 w 18"/>
                    <a:gd name="T3" fmla="*/ 3 h 19"/>
                    <a:gd name="T4" fmla="*/ 9 w 18"/>
                    <a:gd name="T5" fmla="*/ 9 h 19"/>
                    <a:gd name="T6" fmla="*/ 0 w 18"/>
                    <a:gd name="T7" fmla="*/ 13 h 19"/>
                    <a:gd name="T8" fmla="*/ 4 w 18"/>
                    <a:gd name="T9" fmla="*/ 18 h 19"/>
                    <a:gd name="T10" fmla="*/ 8 w 18"/>
                    <a:gd name="T11" fmla="*/ 19 h 19"/>
                    <a:gd name="T12" fmla="*/ 16 w 18"/>
                    <a:gd name="T13" fmla="*/ 14 h 19"/>
                    <a:gd name="T14" fmla="*/ 14 w 18"/>
                    <a:gd name="T15" fmla="*/ 1 h 19"/>
                    <a:gd name="T16" fmla="*/ 10 w 18"/>
                    <a:gd name="T1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19">
                      <a:moveTo>
                        <a:pt x="10" y="0"/>
                      </a:moveTo>
                      <a:cubicBezTo>
                        <a:pt x="7" y="0"/>
                        <a:pt x="5" y="1"/>
                        <a:pt x="3" y="3"/>
                      </a:cubicBezTo>
                      <a:cubicBezTo>
                        <a:pt x="6" y="7"/>
                        <a:pt x="8" y="9"/>
                        <a:pt x="9" y="9"/>
                      </a:cubicBezTo>
                      <a:cubicBezTo>
                        <a:pt x="10" y="10"/>
                        <a:pt x="6" y="12"/>
                        <a:pt x="0" y="13"/>
                      </a:cubicBezTo>
                      <a:cubicBezTo>
                        <a:pt x="1" y="15"/>
                        <a:pt x="2" y="17"/>
                        <a:pt x="4" y="18"/>
                      </a:cubicBezTo>
                      <a:cubicBezTo>
                        <a:pt x="5" y="18"/>
                        <a:pt x="6" y="19"/>
                        <a:pt x="8" y="19"/>
                      </a:cubicBezTo>
                      <a:cubicBezTo>
                        <a:pt x="11" y="19"/>
                        <a:pt x="14" y="17"/>
                        <a:pt x="16" y="14"/>
                      </a:cubicBezTo>
                      <a:cubicBezTo>
                        <a:pt x="18" y="9"/>
                        <a:pt x="17" y="4"/>
                        <a:pt x="14" y="1"/>
                      </a:cubicBezTo>
                      <a:cubicBezTo>
                        <a:pt x="12" y="1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7" name="Freeform 698"/>
                <p:cNvSpPr/>
                <p:nvPr/>
              </p:nvSpPr>
              <p:spPr bwMode="auto">
                <a:xfrm>
                  <a:off x="7381" y="1261"/>
                  <a:ext cx="16" cy="21"/>
                </a:xfrm>
                <a:custGeom>
                  <a:avLst/>
                  <a:gdLst>
                    <a:gd name="T0" fmla="*/ 6 w 15"/>
                    <a:gd name="T1" fmla="*/ 0 h 19"/>
                    <a:gd name="T2" fmla="*/ 4 w 15"/>
                    <a:gd name="T3" fmla="*/ 1 h 19"/>
                    <a:gd name="T4" fmla="*/ 0 w 15"/>
                    <a:gd name="T5" fmla="*/ 18 h 19"/>
                    <a:gd name="T6" fmla="*/ 4 w 15"/>
                    <a:gd name="T7" fmla="*/ 19 h 19"/>
                    <a:gd name="T8" fmla="*/ 12 w 15"/>
                    <a:gd name="T9" fmla="*/ 14 h 19"/>
                    <a:gd name="T10" fmla="*/ 10 w 15"/>
                    <a:gd name="T11" fmla="*/ 2 h 19"/>
                    <a:gd name="T12" fmla="*/ 6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6" y="0"/>
                      </a:moveTo>
                      <a:cubicBezTo>
                        <a:pt x="5" y="0"/>
                        <a:pt x="5" y="0"/>
                        <a:pt x="4" y="1"/>
                      </a:cubicBezTo>
                      <a:cubicBezTo>
                        <a:pt x="3" y="7"/>
                        <a:pt x="1" y="13"/>
                        <a:pt x="0" y="18"/>
                      </a:cubicBezTo>
                      <a:cubicBezTo>
                        <a:pt x="1" y="18"/>
                        <a:pt x="3" y="19"/>
                        <a:pt x="4" y="19"/>
                      </a:cubicBezTo>
                      <a:cubicBezTo>
                        <a:pt x="7" y="19"/>
                        <a:pt x="10" y="17"/>
                        <a:pt x="12" y="14"/>
                      </a:cubicBezTo>
                      <a:cubicBezTo>
                        <a:pt x="15" y="9"/>
                        <a:pt x="14" y="4"/>
                        <a:pt x="10" y="2"/>
                      </a:cubicBezTo>
                      <a:cubicBezTo>
                        <a:pt x="9" y="1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8" name="Freeform 699"/>
                <p:cNvSpPr/>
                <p:nvPr/>
              </p:nvSpPr>
              <p:spPr bwMode="auto">
                <a:xfrm>
                  <a:off x="7362" y="1298"/>
                  <a:ext cx="21" cy="21"/>
                </a:xfrm>
                <a:custGeom>
                  <a:avLst/>
                  <a:gdLst>
                    <a:gd name="T0" fmla="*/ 10 w 19"/>
                    <a:gd name="T1" fmla="*/ 0 h 19"/>
                    <a:gd name="T2" fmla="*/ 2 w 19"/>
                    <a:gd name="T3" fmla="*/ 5 h 19"/>
                    <a:gd name="T4" fmla="*/ 4 w 19"/>
                    <a:gd name="T5" fmla="*/ 18 h 19"/>
                    <a:gd name="T6" fmla="*/ 8 w 19"/>
                    <a:gd name="T7" fmla="*/ 19 h 19"/>
                    <a:gd name="T8" fmla="*/ 16 w 19"/>
                    <a:gd name="T9" fmla="*/ 14 h 19"/>
                    <a:gd name="T10" fmla="*/ 14 w 19"/>
                    <a:gd name="T11" fmla="*/ 2 h 19"/>
                    <a:gd name="T12" fmla="*/ 10 w 19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9">
                      <a:moveTo>
                        <a:pt x="10" y="0"/>
                      </a:moveTo>
                      <a:cubicBezTo>
                        <a:pt x="7" y="0"/>
                        <a:pt x="4" y="2"/>
                        <a:pt x="2" y="5"/>
                      </a:cubicBezTo>
                      <a:cubicBezTo>
                        <a:pt x="0" y="10"/>
                        <a:pt x="1" y="15"/>
                        <a:pt x="4" y="18"/>
                      </a:cubicBezTo>
                      <a:cubicBezTo>
                        <a:pt x="6" y="18"/>
                        <a:pt x="7" y="19"/>
                        <a:pt x="8" y="19"/>
                      </a:cubicBezTo>
                      <a:cubicBezTo>
                        <a:pt x="11" y="19"/>
                        <a:pt x="15" y="17"/>
                        <a:pt x="16" y="14"/>
                      </a:cubicBezTo>
                      <a:cubicBezTo>
                        <a:pt x="19" y="9"/>
                        <a:pt x="18" y="4"/>
                        <a:pt x="14" y="2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9" name="Freeform 700"/>
                <p:cNvSpPr/>
                <p:nvPr/>
              </p:nvSpPr>
              <p:spPr bwMode="auto">
                <a:xfrm>
                  <a:off x="7325" y="1325"/>
                  <a:ext cx="20" cy="16"/>
                </a:xfrm>
                <a:custGeom>
                  <a:avLst/>
                  <a:gdLst>
                    <a:gd name="T0" fmla="*/ 10 w 18"/>
                    <a:gd name="T1" fmla="*/ 0 h 15"/>
                    <a:gd name="T2" fmla="*/ 2 w 18"/>
                    <a:gd name="T3" fmla="*/ 5 h 15"/>
                    <a:gd name="T4" fmla="*/ 2 w 18"/>
                    <a:gd name="T5" fmla="*/ 15 h 15"/>
                    <a:gd name="T6" fmla="*/ 18 w 18"/>
                    <a:gd name="T7" fmla="*/ 9 h 15"/>
                    <a:gd name="T8" fmla="*/ 14 w 18"/>
                    <a:gd name="T9" fmla="*/ 1 h 15"/>
                    <a:gd name="T10" fmla="*/ 10 w 18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5">
                      <a:moveTo>
                        <a:pt x="10" y="0"/>
                      </a:moveTo>
                      <a:cubicBezTo>
                        <a:pt x="7" y="0"/>
                        <a:pt x="4" y="2"/>
                        <a:pt x="2" y="5"/>
                      </a:cubicBezTo>
                      <a:cubicBezTo>
                        <a:pt x="0" y="8"/>
                        <a:pt x="0" y="12"/>
                        <a:pt x="2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6"/>
                        <a:pt x="17" y="3"/>
                        <a:pt x="14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0" name="Freeform 701"/>
                <p:cNvSpPr>
                  <a:spLocks noEditPoints="1"/>
                </p:cNvSpPr>
                <p:nvPr/>
              </p:nvSpPr>
              <p:spPr bwMode="auto">
                <a:xfrm>
                  <a:off x="7368" y="1227"/>
                  <a:ext cx="4" cy="23"/>
                </a:xfrm>
                <a:custGeom>
                  <a:avLst/>
                  <a:gdLst>
                    <a:gd name="T0" fmla="*/ 0 w 4"/>
                    <a:gd name="T1" fmla="*/ 19 h 21"/>
                    <a:gd name="T2" fmla="*/ 0 w 4"/>
                    <a:gd name="T3" fmla="*/ 21 h 21"/>
                    <a:gd name="T4" fmla="*/ 1 w 4"/>
                    <a:gd name="T5" fmla="*/ 19 h 21"/>
                    <a:gd name="T6" fmla="*/ 0 w 4"/>
                    <a:gd name="T7" fmla="*/ 19 h 21"/>
                    <a:gd name="T8" fmla="*/ 4 w 4"/>
                    <a:gd name="T9" fmla="*/ 0 h 21"/>
                    <a:gd name="T10" fmla="*/ 3 w 4"/>
                    <a:gd name="T11" fmla="*/ 2 h 21"/>
                    <a:gd name="T12" fmla="*/ 2 w 4"/>
                    <a:gd name="T13" fmla="*/ 5 h 21"/>
                    <a:gd name="T14" fmla="*/ 4 w 4"/>
                    <a:gd name="T15" fmla="*/ 4 h 21"/>
                    <a:gd name="T16" fmla="*/ 4 w 4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1">
                      <a:moveTo>
                        <a:pt x="0" y="19"/>
                      </a:moveTo>
                      <a:cubicBezTo>
                        <a:pt x="0" y="20"/>
                        <a:pt x="0" y="20"/>
                        <a:pt x="0" y="21"/>
                      </a:cubicBezTo>
                      <a:cubicBezTo>
                        <a:pt x="0" y="20"/>
                        <a:pt x="1" y="20"/>
                        <a:pt x="1" y="19"/>
                      </a:cubicBezTo>
                      <a:cubicBezTo>
                        <a:pt x="1" y="19"/>
                        <a:pt x="1" y="19"/>
                        <a:pt x="0" y="19"/>
                      </a:cubicBezTo>
                      <a:moveTo>
                        <a:pt x="4" y="0"/>
                      </a:moveTo>
                      <a:cubicBezTo>
                        <a:pt x="4" y="0"/>
                        <a:pt x="4" y="1"/>
                        <a:pt x="3" y="2"/>
                      </a:cubicBezTo>
                      <a:cubicBezTo>
                        <a:pt x="3" y="3"/>
                        <a:pt x="3" y="4"/>
                        <a:pt x="2" y="5"/>
                      </a:cubicBezTo>
                      <a:cubicBezTo>
                        <a:pt x="3" y="4"/>
                        <a:pt x="3" y="4"/>
                        <a:pt x="4" y="4"/>
                      </a:cubicBezTo>
                      <a:cubicBezTo>
                        <a:pt x="4" y="2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1" name="Freeform 702"/>
                <p:cNvSpPr/>
                <p:nvPr/>
              </p:nvSpPr>
              <p:spPr bwMode="auto">
                <a:xfrm>
                  <a:off x="7368" y="1231"/>
                  <a:ext cx="4" cy="17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0 w 4"/>
                    <a:gd name="T5" fmla="*/ 15 h 15"/>
                    <a:gd name="T6" fmla="*/ 1 w 4"/>
                    <a:gd name="T7" fmla="*/ 15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1" y="4"/>
                        <a:pt x="1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9"/>
                        <a:pt x="3" y="3"/>
                        <a:pt x="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2" name="Freeform 703"/>
                <p:cNvSpPr/>
                <p:nvPr/>
              </p:nvSpPr>
              <p:spPr bwMode="auto">
                <a:xfrm>
                  <a:off x="7465" y="1139"/>
                  <a:ext cx="65" cy="100"/>
                </a:xfrm>
                <a:custGeom>
                  <a:avLst/>
                  <a:gdLst>
                    <a:gd name="T0" fmla="*/ 31 w 59"/>
                    <a:gd name="T1" fmla="*/ 0 h 91"/>
                    <a:gd name="T2" fmla="*/ 34 w 59"/>
                    <a:gd name="T3" fmla="*/ 41 h 91"/>
                    <a:gd name="T4" fmla="*/ 2 w 59"/>
                    <a:gd name="T5" fmla="*/ 83 h 91"/>
                    <a:gd name="T6" fmla="*/ 5 w 59"/>
                    <a:gd name="T7" fmla="*/ 91 h 91"/>
                    <a:gd name="T8" fmla="*/ 25 w 59"/>
                    <a:gd name="T9" fmla="*/ 83 h 91"/>
                    <a:gd name="T10" fmla="*/ 58 w 59"/>
                    <a:gd name="T11" fmla="*/ 20 h 91"/>
                    <a:gd name="T12" fmla="*/ 31 w 59"/>
                    <a:gd name="T13" fmla="*/ 0 h 91"/>
                    <a:gd name="T14" fmla="*/ 31 w 59"/>
                    <a:gd name="T15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" h="91">
                      <a:moveTo>
                        <a:pt x="31" y="0"/>
                      </a:moveTo>
                      <a:cubicBezTo>
                        <a:pt x="17" y="0"/>
                        <a:pt x="35" y="25"/>
                        <a:pt x="34" y="41"/>
                      </a:cubicBezTo>
                      <a:cubicBezTo>
                        <a:pt x="32" y="57"/>
                        <a:pt x="8" y="70"/>
                        <a:pt x="2" y="83"/>
                      </a:cubicBezTo>
                      <a:cubicBezTo>
                        <a:pt x="0" y="89"/>
                        <a:pt x="1" y="91"/>
                        <a:pt x="5" y="91"/>
                      </a:cubicBezTo>
                      <a:cubicBezTo>
                        <a:pt x="9" y="91"/>
                        <a:pt x="17" y="87"/>
                        <a:pt x="25" y="83"/>
                      </a:cubicBezTo>
                      <a:cubicBezTo>
                        <a:pt x="38" y="74"/>
                        <a:pt x="59" y="37"/>
                        <a:pt x="58" y="20"/>
                      </a:cubicBezTo>
                      <a:cubicBezTo>
                        <a:pt x="57" y="3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3" name="Freeform 704"/>
                <p:cNvSpPr/>
                <p:nvPr/>
              </p:nvSpPr>
              <p:spPr bwMode="auto">
                <a:xfrm>
                  <a:off x="7138" y="1316"/>
                  <a:ext cx="159" cy="53"/>
                </a:xfrm>
                <a:custGeom>
                  <a:avLst/>
                  <a:gdLst>
                    <a:gd name="T0" fmla="*/ 19 w 145"/>
                    <a:gd name="T1" fmla="*/ 0 h 48"/>
                    <a:gd name="T2" fmla="*/ 13 w 145"/>
                    <a:gd name="T3" fmla="*/ 3 h 48"/>
                    <a:gd name="T4" fmla="*/ 17 w 145"/>
                    <a:gd name="T5" fmla="*/ 42 h 48"/>
                    <a:gd name="T6" fmla="*/ 62 w 145"/>
                    <a:gd name="T7" fmla="*/ 48 h 48"/>
                    <a:gd name="T8" fmla="*/ 83 w 145"/>
                    <a:gd name="T9" fmla="*/ 46 h 48"/>
                    <a:gd name="T10" fmla="*/ 131 w 145"/>
                    <a:gd name="T11" fmla="*/ 34 h 48"/>
                    <a:gd name="T12" fmla="*/ 130 w 145"/>
                    <a:gd name="T13" fmla="*/ 34 h 48"/>
                    <a:gd name="T14" fmla="*/ 68 w 145"/>
                    <a:gd name="T15" fmla="*/ 38 h 48"/>
                    <a:gd name="T16" fmla="*/ 46 w 145"/>
                    <a:gd name="T17" fmla="*/ 35 h 48"/>
                    <a:gd name="T18" fmla="*/ 23 w 145"/>
                    <a:gd name="T19" fmla="*/ 4 h 48"/>
                    <a:gd name="T20" fmla="*/ 19 w 145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5" h="48">
                      <a:moveTo>
                        <a:pt x="19" y="0"/>
                      </a:moveTo>
                      <a:cubicBezTo>
                        <a:pt x="17" y="0"/>
                        <a:pt x="15" y="3"/>
                        <a:pt x="13" y="3"/>
                      </a:cubicBezTo>
                      <a:cubicBezTo>
                        <a:pt x="13" y="3"/>
                        <a:pt x="0" y="37"/>
                        <a:pt x="17" y="42"/>
                      </a:cubicBezTo>
                      <a:cubicBezTo>
                        <a:pt x="29" y="45"/>
                        <a:pt x="44" y="48"/>
                        <a:pt x="62" y="48"/>
                      </a:cubicBezTo>
                      <a:cubicBezTo>
                        <a:pt x="69" y="48"/>
                        <a:pt x="76" y="47"/>
                        <a:pt x="83" y="46"/>
                      </a:cubicBezTo>
                      <a:cubicBezTo>
                        <a:pt x="109" y="44"/>
                        <a:pt x="145" y="34"/>
                        <a:pt x="131" y="34"/>
                      </a:cubicBezTo>
                      <a:cubicBezTo>
                        <a:pt x="131" y="34"/>
                        <a:pt x="131" y="34"/>
                        <a:pt x="130" y="34"/>
                      </a:cubicBezTo>
                      <a:cubicBezTo>
                        <a:pt x="118" y="34"/>
                        <a:pt x="89" y="38"/>
                        <a:pt x="68" y="38"/>
                      </a:cubicBezTo>
                      <a:cubicBezTo>
                        <a:pt x="58" y="38"/>
                        <a:pt x="50" y="37"/>
                        <a:pt x="46" y="35"/>
                      </a:cubicBezTo>
                      <a:cubicBezTo>
                        <a:pt x="34" y="27"/>
                        <a:pt x="27" y="12"/>
                        <a:pt x="23" y="4"/>
                      </a:cubicBezTo>
                      <a:cubicBezTo>
                        <a:pt x="22" y="1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4" name="Freeform 705"/>
                <p:cNvSpPr/>
                <p:nvPr/>
              </p:nvSpPr>
              <p:spPr bwMode="auto">
                <a:xfrm>
                  <a:off x="1612" y="1312"/>
                  <a:ext cx="39" cy="114"/>
                </a:xfrm>
                <a:custGeom>
                  <a:avLst/>
                  <a:gdLst>
                    <a:gd name="T0" fmla="*/ 35 w 35"/>
                    <a:gd name="T1" fmla="*/ 42 h 104"/>
                    <a:gd name="T2" fmla="*/ 20 w 35"/>
                    <a:gd name="T3" fmla="*/ 5 h 104"/>
                    <a:gd name="T4" fmla="*/ 0 w 35"/>
                    <a:gd name="T5" fmla="*/ 31 h 104"/>
                    <a:gd name="T6" fmla="*/ 15 w 35"/>
                    <a:gd name="T7" fmla="*/ 88 h 104"/>
                    <a:gd name="T8" fmla="*/ 35 w 35"/>
                    <a:gd name="T9" fmla="*/ 42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04">
                      <a:moveTo>
                        <a:pt x="35" y="42"/>
                      </a:moveTo>
                      <a:cubicBezTo>
                        <a:pt x="35" y="42"/>
                        <a:pt x="32" y="0"/>
                        <a:pt x="20" y="5"/>
                      </a:cubicBezTo>
                      <a:cubicBezTo>
                        <a:pt x="8" y="11"/>
                        <a:pt x="0" y="31"/>
                        <a:pt x="0" y="31"/>
                      </a:cubicBezTo>
                      <a:cubicBezTo>
                        <a:pt x="0" y="31"/>
                        <a:pt x="9" y="104"/>
                        <a:pt x="15" y="88"/>
                      </a:cubicBezTo>
                      <a:cubicBezTo>
                        <a:pt x="21" y="72"/>
                        <a:pt x="35" y="42"/>
                        <a:pt x="35" y="4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5" name="Freeform 706"/>
                <p:cNvSpPr/>
                <p:nvPr/>
              </p:nvSpPr>
              <p:spPr bwMode="auto">
                <a:xfrm>
                  <a:off x="1508" y="1214"/>
                  <a:ext cx="406" cy="411"/>
                </a:xfrm>
                <a:custGeom>
                  <a:avLst/>
                  <a:gdLst>
                    <a:gd name="T0" fmla="*/ 59 w 370"/>
                    <a:gd name="T1" fmla="*/ 189 h 375"/>
                    <a:gd name="T2" fmla="*/ 34 w 370"/>
                    <a:gd name="T3" fmla="*/ 36 h 375"/>
                    <a:gd name="T4" fmla="*/ 95 w 370"/>
                    <a:gd name="T5" fmla="*/ 51 h 375"/>
                    <a:gd name="T6" fmla="*/ 109 w 370"/>
                    <a:gd name="T7" fmla="*/ 144 h 375"/>
                    <a:gd name="T8" fmla="*/ 192 w 370"/>
                    <a:gd name="T9" fmla="*/ 5 h 375"/>
                    <a:gd name="T10" fmla="*/ 261 w 370"/>
                    <a:gd name="T11" fmla="*/ 41 h 375"/>
                    <a:gd name="T12" fmla="*/ 255 w 370"/>
                    <a:gd name="T13" fmla="*/ 118 h 375"/>
                    <a:gd name="T14" fmla="*/ 204 w 370"/>
                    <a:gd name="T15" fmla="*/ 171 h 375"/>
                    <a:gd name="T16" fmla="*/ 318 w 370"/>
                    <a:gd name="T17" fmla="*/ 129 h 375"/>
                    <a:gd name="T18" fmla="*/ 357 w 370"/>
                    <a:gd name="T19" fmla="*/ 210 h 375"/>
                    <a:gd name="T20" fmla="*/ 210 w 370"/>
                    <a:gd name="T21" fmla="*/ 266 h 375"/>
                    <a:gd name="T22" fmla="*/ 296 w 370"/>
                    <a:gd name="T23" fmla="*/ 290 h 375"/>
                    <a:gd name="T24" fmla="*/ 306 w 370"/>
                    <a:gd name="T25" fmla="*/ 345 h 375"/>
                    <a:gd name="T26" fmla="*/ 140 w 370"/>
                    <a:gd name="T27" fmla="*/ 289 h 375"/>
                    <a:gd name="T28" fmla="*/ 114 w 370"/>
                    <a:gd name="T29" fmla="*/ 325 h 375"/>
                    <a:gd name="T30" fmla="*/ 80 w 370"/>
                    <a:gd name="T31" fmla="*/ 264 h 375"/>
                    <a:gd name="T32" fmla="*/ 59 w 370"/>
                    <a:gd name="T33" fmla="*/ 189 h 3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70" h="375">
                      <a:moveTo>
                        <a:pt x="59" y="189"/>
                      </a:moveTo>
                      <a:cubicBezTo>
                        <a:pt x="59" y="189"/>
                        <a:pt x="0" y="52"/>
                        <a:pt x="34" y="36"/>
                      </a:cubicBezTo>
                      <a:cubicBezTo>
                        <a:pt x="68" y="21"/>
                        <a:pt x="93" y="22"/>
                        <a:pt x="95" y="51"/>
                      </a:cubicBezTo>
                      <a:cubicBezTo>
                        <a:pt x="97" y="80"/>
                        <a:pt x="109" y="144"/>
                        <a:pt x="109" y="144"/>
                      </a:cubicBezTo>
                      <a:cubicBezTo>
                        <a:pt x="109" y="144"/>
                        <a:pt x="165" y="0"/>
                        <a:pt x="192" y="5"/>
                      </a:cubicBezTo>
                      <a:cubicBezTo>
                        <a:pt x="218" y="10"/>
                        <a:pt x="249" y="19"/>
                        <a:pt x="261" y="41"/>
                      </a:cubicBezTo>
                      <a:cubicBezTo>
                        <a:pt x="273" y="63"/>
                        <a:pt x="279" y="89"/>
                        <a:pt x="255" y="118"/>
                      </a:cubicBezTo>
                      <a:cubicBezTo>
                        <a:pt x="231" y="148"/>
                        <a:pt x="204" y="171"/>
                        <a:pt x="204" y="171"/>
                      </a:cubicBezTo>
                      <a:cubicBezTo>
                        <a:pt x="204" y="171"/>
                        <a:pt x="290" y="114"/>
                        <a:pt x="318" y="129"/>
                      </a:cubicBezTo>
                      <a:cubicBezTo>
                        <a:pt x="345" y="144"/>
                        <a:pt x="370" y="167"/>
                        <a:pt x="357" y="210"/>
                      </a:cubicBezTo>
                      <a:cubicBezTo>
                        <a:pt x="343" y="254"/>
                        <a:pt x="295" y="272"/>
                        <a:pt x="210" y="266"/>
                      </a:cubicBezTo>
                      <a:cubicBezTo>
                        <a:pt x="210" y="266"/>
                        <a:pt x="275" y="285"/>
                        <a:pt x="296" y="290"/>
                      </a:cubicBezTo>
                      <a:cubicBezTo>
                        <a:pt x="317" y="296"/>
                        <a:pt x="330" y="316"/>
                        <a:pt x="306" y="345"/>
                      </a:cubicBezTo>
                      <a:cubicBezTo>
                        <a:pt x="282" y="375"/>
                        <a:pt x="217" y="358"/>
                        <a:pt x="140" y="289"/>
                      </a:cubicBezTo>
                      <a:cubicBezTo>
                        <a:pt x="140" y="289"/>
                        <a:pt x="142" y="346"/>
                        <a:pt x="114" y="325"/>
                      </a:cubicBezTo>
                      <a:cubicBezTo>
                        <a:pt x="86" y="304"/>
                        <a:pt x="92" y="273"/>
                        <a:pt x="80" y="264"/>
                      </a:cubicBezTo>
                      <a:cubicBezTo>
                        <a:pt x="68" y="254"/>
                        <a:pt x="21" y="195"/>
                        <a:pt x="59" y="189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6" name="Freeform 707"/>
                <p:cNvSpPr/>
                <p:nvPr/>
              </p:nvSpPr>
              <p:spPr bwMode="auto">
                <a:xfrm>
                  <a:off x="1642" y="1421"/>
                  <a:ext cx="58" cy="33"/>
                </a:xfrm>
                <a:custGeom>
                  <a:avLst/>
                  <a:gdLst>
                    <a:gd name="T0" fmla="*/ 53 w 53"/>
                    <a:gd name="T1" fmla="*/ 0 h 30"/>
                    <a:gd name="T2" fmla="*/ 9 w 53"/>
                    <a:gd name="T3" fmla="*/ 27 h 30"/>
                    <a:gd name="T4" fmla="*/ 53 w 53"/>
                    <a:gd name="T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3" h="30">
                      <a:moveTo>
                        <a:pt x="53" y="0"/>
                      </a:moveTo>
                      <a:cubicBezTo>
                        <a:pt x="53" y="0"/>
                        <a:pt x="0" y="24"/>
                        <a:pt x="9" y="27"/>
                      </a:cubicBezTo>
                      <a:cubicBezTo>
                        <a:pt x="18" y="30"/>
                        <a:pt x="48" y="13"/>
                        <a:pt x="53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7" name="Freeform 708"/>
                <p:cNvSpPr/>
                <p:nvPr/>
              </p:nvSpPr>
              <p:spPr bwMode="auto">
                <a:xfrm>
                  <a:off x="1656" y="1374"/>
                  <a:ext cx="24" cy="22"/>
                </a:xfrm>
                <a:custGeom>
                  <a:avLst/>
                  <a:gdLst>
                    <a:gd name="T0" fmla="*/ 20 w 22"/>
                    <a:gd name="T1" fmla="*/ 13 h 20"/>
                    <a:gd name="T2" fmla="*/ 8 w 22"/>
                    <a:gd name="T3" fmla="*/ 18 h 20"/>
                    <a:gd name="T4" fmla="*/ 2 w 22"/>
                    <a:gd name="T5" fmla="*/ 7 h 20"/>
                    <a:gd name="T6" fmla="*/ 14 w 22"/>
                    <a:gd name="T7" fmla="*/ 2 h 20"/>
                    <a:gd name="T8" fmla="*/ 20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3"/>
                      </a:moveTo>
                      <a:cubicBezTo>
                        <a:pt x="18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8" name="Freeform 709"/>
                <p:cNvSpPr/>
                <p:nvPr/>
              </p:nvSpPr>
              <p:spPr bwMode="auto">
                <a:xfrm>
                  <a:off x="1621" y="1409"/>
                  <a:ext cx="23" cy="21"/>
                </a:xfrm>
                <a:custGeom>
                  <a:avLst/>
                  <a:gdLst>
                    <a:gd name="T0" fmla="*/ 20 w 21"/>
                    <a:gd name="T1" fmla="*/ 13 h 19"/>
                    <a:gd name="T2" fmla="*/ 8 w 21"/>
                    <a:gd name="T3" fmla="*/ 18 h 19"/>
                    <a:gd name="T4" fmla="*/ 2 w 21"/>
                    <a:gd name="T5" fmla="*/ 6 h 19"/>
                    <a:gd name="T6" fmla="*/ 14 w 21"/>
                    <a:gd name="T7" fmla="*/ 2 h 19"/>
                    <a:gd name="T8" fmla="*/ 20 w 21"/>
                    <a:gd name="T9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9">
                      <a:moveTo>
                        <a:pt x="20" y="13"/>
                      </a:moveTo>
                      <a:cubicBezTo>
                        <a:pt x="18" y="17"/>
                        <a:pt x="13" y="19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1" y="9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9" name="Freeform 710"/>
                <p:cNvSpPr/>
                <p:nvPr/>
              </p:nvSpPr>
              <p:spPr bwMode="auto">
                <a:xfrm>
                  <a:off x="1623" y="1382"/>
                  <a:ext cx="23" cy="21"/>
                </a:xfrm>
                <a:custGeom>
                  <a:avLst/>
                  <a:gdLst>
                    <a:gd name="T0" fmla="*/ 19 w 21"/>
                    <a:gd name="T1" fmla="*/ 13 h 19"/>
                    <a:gd name="T2" fmla="*/ 7 w 21"/>
                    <a:gd name="T3" fmla="*/ 17 h 19"/>
                    <a:gd name="T4" fmla="*/ 1 w 21"/>
                    <a:gd name="T5" fmla="*/ 6 h 19"/>
                    <a:gd name="T6" fmla="*/ 13 w 21"/>
                    <a:gd name="T7" fmla="*/ 2 h 19"/>
                    <a:gd name="T8" fmla="*/ 19 w 21"/>
                    <a:gd name="T9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9">
                      <a:moveTo>
                        <a:pt x="19" y="13"/>
                      </a:moveTo>
                      <a:cubicBezTo>
                        <a:pt x="18" y="17"/>
                        <a:pt x="12" y="19"/>
                        <a:pt x="7" y="17"/>
                      </a:cubicBezTo>
                      <a:cubicBezTo>
                        <a:pt x="2" y="16"/>
                        <a:pt x="0" y="11"/>
                        <a:pt x="1" y="6"/>
                      </a:cubicBezTo>
                      <a:cubicBezTo>
                        <a:pt x="3" y="2"/>
                        <a:pt x="8" y="0"/>
                        <a:pt x="13" y="2"/>
                      </a:cubicBezTo>
                      <a:cubicBezTo>
                        <a:pt x="18" y="4"/>
                        <a:pt x="21" y="9"/>
                        <a:pt x="19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0" name="Freeform 711"/>
                <p:cNvSpPr/>
                <p:nvPr/>
              </p:nvSpPr>
              <p:spPr bwMode="auto">
                <a:xfrm>
                  <a:off x="1662" y="1427"/>
                  <a:ext cx="24" cy="22"/>
                </a:xfrm>
                <a:custGeom>
                  <a:avLst/>
                  <a:gdLst>
                    <a:gd name="T0" fmla="*/ 20 w 22"/>
                    <a:gd name="T1" fmla="*/ 14 h 20"/>
                    <a:gd name="T2" fmla="*/ 8 w 22"/>
                    <a:gd name="T3" fmla="*/ 18 h 20"/>
                    <a:gd name="T4" fmla="*/ 2 w 22"/>
                    <a:gd name="T5" fmla="*/ 7 h 20"/>
                    <a:gd name="T6" fmla="*/ 14 w 22"/>
                    <a:gd name="T7" fmla="*/ 2 h 20"/>
                    <a:gd name="T8" fmla="*/ 20 w 22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4"/>
                      </a:moveTo>
                      <a:cubicBezTo>
                        <a:pt x="18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1" name="Freeform 712"/>
                <p:cNvSpPr/>
                <p:nvPr/>
              </p:nvSpPr>
              <p:spPr bwMode="auto">
                <a:xfrm>
                  <a:off x="1669" y="1469"/>
                  <a:ext cx="23" cy="21"/>
                </a:xfrm>
                <a:custGeom>
                  <a:avLst/>
                  <a:gdLst>
                    <a:gd name="T0" fmla="*/ 19 w 21"/>
                    <a:gd name="T1" fmla="*/ 13 h 19"/>
                    <a:gd name="T2" fmla="*/ 7 w 21"/>
                    <a:gd name="T3" fmla="*/ 17 h 19"/>
                    <a:gd name="T4" fmla="*/ 1 w 21"/>
                    <a:gd name="T5" fmla="*/ 6 h 19"/>
                    <a:gd name="T6" fmla="*/ 13 w 21"/>
                    <a:gd name="T7" fmla="*/ 2 h 19"/>
                    <a:gd name="T8" fmla="*/ 19 w 21"/>
                    <a:gd name="T9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9">
                      <a:moveTo>
                        <a:pt x="19" y="13"/>
                      </a:moveTo>
                      <a:cubicBezTo>
                        <a:pt x="18" y="17"/>
                        <a:pt x="12" y="19"/>
                        <a:pt x="7" y="17"/>
                      </a:cubicBezTo>
                      <a:cubicBezTo>
                        <a:pt x="2" y="15"/>
                        <a:pt x="0" y="10"/>
                        <a:pt x="1" y="6"/>
                      </a:cubicBezTo>
                      <a:cubicBezTo>
                        <a:pt x="3" y="2"/>
                        <a:pt x="8" y="0"/>
                        <a:pt x="13" y="2"/>
                      </a:cubicBezTo>
                      <a:cubicBezTo>
                        <a:pt x="18" y="3"/>
                        <a:pt x="21" y="8"/>
                        <a:pt x="19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2" name="Freeform 713"/>
                <p:cNvSpPr/>
                <p:nvPr/>
              </p:nvSpPr>
              <p:spPr bwMode="auto">
                <a:xfrm>
                  <a:off x="1629" y="1463"/>
                  <a:ext cx="24" cy="21"/>
                </a:xfrm>
                <a:custGeom>
                  <a:avLst/>
                  <a:gdLst>
                    <a:gd name="T0" fmla="*/ 20 w 22"/>
                    <a:gd name="T1" fmla="*/ 13 h 19"/>
                    <a:gd name="T2" fmla="*/ 8 w 22"/>
                    <a:gd name="T3" fmla="*/ 18 h 19"/>
                    <a:gd name="T4" fmla="*/ 2 w 22"/>
                    <a:gd name="T5" fmla="*/ 6 h 19"/>
                    <a:gd name="T6" fmla="*/ 14 w 22"/>
                    <a:gd name="T7" fmla="*/ 2 h 19"/>
                    <a:gd name="T8" fmla="*/ 20 w 22"/>
                    <a:gd name="T9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9">
                      <a:moveTo>
                        <a:pt x="20" y="13"/>
                      </a:moveTo>
                      <a:cubicBezTo>
                        <a:pt x="18" y="17"/>
                        <a:pt x="13" y="19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3" name="Freeform 714"/>
                <p:cNvSpPr/>
                <p:nvPr/>
              </p:nvSpPr>
              <p:spPr bwMode="auto">
                <a:xfrm>
                  <a:off x="1698" y="1452"/>
                  <a:ext cx="23" cy="21"/>
                </a:xfrm>
                <a:custGeom>
                  <a:avLst/>
                  <a:gdLst>
                    <a:gd name="T0" fmla="*/ 20 w 21"/>
                    <a:gd name="T1" fmla="*/ 13 h 19"/>
                    <a:gd name="T2" fmla="*/ 8 w 21"/>
                    <a:gd name="T3" fmla="*/ 18 h 19"/>
                    <a:gd name="T4" fmla="*/ 2 w 21"/>
                    <a:gd name="T5" fmla="*/ 6 h 19"/>
                    <a:gd name="T6" fmla="*/ 14 w 21"/>
                    <a:gd name="T7" fmla="*/ 2 h 19"/>
                    <a:gd name="T8" fmla="*/ 20 w 21"/>
                    <a:gd name="T9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9">
                      <a:moveTo>
                        <a:pt x="20" y="13"/>
                      </a:moveTo>
                      <a:cubicBezTo>
                        <a:pt x="18" y="17"/>
                        <a:pt x="13" y="19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1" y="9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4" name="Freeform 715"/>
                <p:cNvSpPr/>
                <p:nvPr/>
              </p:nvSpPr>
              <p:spPr bwMode="auto">
                <a:xfrm>
                  <a:off x="1710" y="1420"/>
                  <a:ext cx="23" cy="21"/>
                </a:xfrm>
                <a:custGeom>
                  <a:avLst/>
                  <a:gdLst>
                    <a:gd name="T0" fmla="*/ 20 w 21"/>
                    <a:gd name="T1" fmla="*/ 13 h 19"/>
                    <a:gd name="T2" fmla="*/ 8 w 21"/>
                    <a:gd name="T3" fmla="*/ 17 h 19"/>
                    <a:gd name="T4" fmla="*/ 2 w 21"/>
                    <a:gd name="T5" fmla="*/ 6 h 19"/>
                    <a:gd name="T6" fmla="*/ 14 w 21"/>
                    <a:gd name="T7" fmla="*/ 1 h 19"/>
                    <a:gd name="T8" fmla="*/ 20 w 21"/>
                    <a:gd name="T9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9">
                      <a:moveTo>
                        <a:pt x="20" y="13"/>
                      </a:moveTo>
                      <a:cubicBezTo>
                        <a:pt x="18" y="17"/>
                        <a:pt x="13" y="19"/>
                        <a:pt x="8" y="17"/>
                      </a:cubicBezTo>
                      <a:cubicBezTo>
                        <a:pt x="3" y="15"/>
                        <a:pt x="0" y="10"/>
                        <a:pt x="2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19" y="3"/>
                        <a:pt x="21" y="8"/>
                        <a:pt x="20" y="1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5" name="Freeform 716"/>
                <p:cNvSpPr/>
                <p:nvPr/>
              </p:nvSpPr>
              <p:spPr bwMode="auto">
                <a:xfrm>
                  <a:off x="1691" y="1378"/>
                  <a:ext cx="23" cy="22"/>
                </a:xfrm>
                <a:custGeom>
                  <a:avLst/>
                  <a:gdLst>
                    <a:gd name="T0" fmla="*/ 20 w 21"/>
                    <a:gd name="T1" fmla="*/ 14 h 20"/>
                    <a:gd name="T2" fmla="*/ 8 w 21"/>
                    <a:gd name="T3" fmla="*/ 18 h 20"/>
                    <a:gd name="T4" fmla="*/ 2 w 21"/>
                    <a:gd name="T5" fmla="*/ 7 h 20"/>
                    <a:gd name="T6" fmla="*/ 14 w 21"/>
                    <a:gd name="T7" fmla="*/ 2 h 20"/>
                    <a:gd name="T8" fmla="*/ 20 w 21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0">
                      <a:moveTo>
                        <a:pt x="20" y="14"/>
                      </a:moveTo>
                      <a:cubicBezTo>
                        <a:pt x="18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1" y="9"/>
                        <a:pt x="20" y="14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6" name="Freeform 717"/>
                <p:cNvSpPr/>
                <p:nvPr/>
              </p:nvSpPr>
              <p:spPr bwMode="auto">
                <a:xfrm>
                  <a:off x="1596" y="1431"/>
                  <a:ext cx="23" cy="21"/>
                </a:xfrm>
                <a:custGeom>
                  <a:avLst/>
                  <a:gdLst>
                    <a:gd name="T0" fmla="*/ 20 w 21"/>
                    <a:gd name="T1" fmla="*/ 13 h 19"/>
                    <a:gd name="T2" fmla="*/ 8 w 21"/>
                    <a:gd name="T3" fmla="*/ 17 h 19"/>
                    <a:gd name="T4" fmla="*/ 2 w 21"/>
                    <a:gd name="T5" fmla="*/ 6 h 19"/>
                    <a:gd name="T6" fmla="*/ 14 w 21"/>
                    <a:gd name="T7" fmla="*/ 2 h 19"/>
                    <a:gd name="T8" fmla="*/ 20 w 21"/>
                    <a:gd name="T9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9">
                      <a:moveTo>
                        <a:pt x="20" y="13"/>
                      </a:moveTo>
                      <a:cubicBezTo>
                        <a:pt x="18" y="17"/>
                        <a:pt x="13" y="19"/>
                        <a:pt x="8" y="17"/>
                      </a:cubicBezTo>
                      <a:cubicBezTo>
                        <a:pt x="3" y="15"/>
                        <a:pt x="0" y="10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3"/>
                        <a:pt x="21" y="8"/>
                        <a:pt x="20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7" name="Freeform 718"/>
                <p:cNvSpPr/>
                <p:nvPr/>
              </p:nvSpPr>
              <p:spPr bwMode="auto">
                <a:xfrm>
                  <a:off x="1563" y="1437"/>
                  <a:ext cx="87" cy="133"/>
                </a:xfrm>
                <a:custGeom>
                  <a:avLst/>
                  <a:gdLst>
                    <a:gd name="T0" fmla="*/ 5 w 79"/>
                    <a:gd name="T1" fmla="*/ 0 h 122"/>
                    <a:gd name="T2" fmla="*/ 0 w 79"/>
                    <a:gd name="T3" fmla="*/ 3 h 122"/>
                    <a:gd name="T4" fmla="*/ 21 w 79"/>
                    <a:gd name="T5" fmla="*/ 44 h 122"/>
                    <a:gd name="T6" fmla="*/ 41 w 79"/>
                    <a:gd name="T7" fmla="*/ 67 h 122"/>
                    <a:gd name="T8" fmla="*/ 69 w 79"/>
                    <a:gd name="T9" fmla="*/ 122 h 122"/>
                    <a:gd name="T10" fmla="*/ 72 w 79"/>
                    <a:gd name="T11" fmla="*/ 120 h 122"/>
                    <a:gd name="T12" fmla="*/ 68 w 79"/>
                    <a:gd name="T13" fmla="*/ 62 h 122"/>
                    <a:gd name="T14" fmla="*/ 5 w 7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9" h="122">
                      <a:moveTo>
                        <a:pt x="5" y="0"/>
                      </a:move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3"/>
                        <a:pt x="10" y="38"/>
                        <a:pt x="21" y="44"/>
                      </a:cubicBezTo>
                      <a:cubicBezTo>
                        <a:pt x="31" y="51"/>
                        <a:pt x="32" y="49"/>
                        <a:pt x="41" y="67"/>
                      </a:cubicBezTo>
                      <a:cubicBezTo>
                        <a:pt x="48" y="84"/>
                        <a:pt x="61" y="122"/>
                        <a:pt x="69" y="122"/>
                      </a:cubicBezTo>
                      <a:cubicBezTo>
                        <a:pt x="70" y="122"/>
                        <a:pt x="71" y="121"/>
                        <a:pt x="72" y="120"/>
                      </a:cubicBezTo>
                      <a:cubicBezTo>
                        <a:pt x="79" y="107"/>
                        <a:pt x="77" y="73"/>
                        <a:pt x="68" y="62"/>
                      </a:cubicBezTo>
                      <a:cubicBezTo>
                        <a:pt x="60" y="52"/>
                        <a:pt x="20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8" name="Freeform 719"/>
                <p:cNvSpPr>
                  <a:spLocks noEditPoints="1"/>
                </p:cNvSpPr>
                <p:nvPr/>
              </p:nvSpPr>
              <p:spPr bwMode="auto">
                <a:xfrm>
                  <a:off x="1583" y="1356"/>
                  <a:ext cx="172" cy="199"/>
                </a:xfrm>
                <a:custGeom>
                  <a:avLst/>
                  <a:gdLst>
                    <a:gd name="T0" fmla="*/ 91 w 157"/>
                    <a:gd name="T1" fmla="*/ 6 h 181"/>
                    <a:gd name="T2" fmla="*/ 80 w 157"/>
                    <a:gd name="T3" fmla="*/ 18 h 181"/>
                    <a:gd name="T4" fmla="*/ 81 w 157"/>
                    <a:gd name="T5" fmla="*/ 18 h 181"/>
                    <a:gd name="T6" fmla="*/ 82 w 157"/>
                    <a:gd name="T7" fmla="*/ 19 h 181"/>
                    <a:gd name="T8" fmla="*/ 90 w 157"/>
                    <a:gd name="T9" fmla="*/ 6 h 181"/>
                    <a:gd name="T10" fmla="*/ 91 w 157"/>
                    <a:gd name="T11" fmla="*/ 6 h 181"/>
                    <a:gd name="T12" fmla="*/ 54 w 157"/>
                    <a:gd name="T13" fmla="*/ 115 h 181"/>
                    <a:gd name="T14" fmla="*/ 50 w 157"/>
                    <a:gd name="T15" fmla="*/ 115 h 181"/>
                    <a:gd name="T16" fmla="*/ 44 w 157"/>
                    <a:gd name="T17" fmla="*/ 103 h 181"/>
                    <a:gd name="T18" fmla="*/ 52 w 157"/>
                    <a:gd name="T19" fmla="*/ 98 h 181"/>
                    <a:gd name="T20" fmla="*/ 56 w 157"/>
                    <a:gd name="T21" fmla="*/ 99 h 181"/>
                    <a:gd name="T22" fmla="*/ 62 w 157"/>
                    <a:gd name="T23" fmla="*/ 110 h 181"/>
                    <a:gd name="T24" fmla="*/ 54 w 157"/>
                    <a:gd name="T25" fmla="*/ 115 h 181"/>
                    <a:gd name="T26" fmla="*/ 18 w 157"/>
                    <a:gd name="T27" fmla="*/ 0 h 181"/>
                    <a:gd name="T28" fmla="*/ 26 w 157"/>
                    <a:gd name="T29" fmla="*/ 70 h 181"/>
                    <a:gd name="T30" fmla="*/ 4 w 157"/>
                    <a:gd name="T31" fmla="*/ 38 h 181"/>
                    <a:gd name="T32" fmla="*/ 3 w 157"/>
                    <a:gd name="T33" fmla="*/ 38 h 181"/>
                    <a:gd name="T34" fmla="*/ 7 w 157"/>
                    <a:gd name="T35" fmla="*/ 57 h 181"/>
                    <a:gd name="T36" fmla="*/ 16 w 157"/>
                    <a:gd name="T37" fmla="*/ 71 h 181"/>
                    <a:gd name="T38" fmla="*/ 22 w 157"/>
                    <a:gd name="T39" fmla="*/ 69 h 181"/>
                    <a:gd name="T40" fmla="*/ 26 w 157"/>
                    <a:gd name="T41" fmla="*/ 70 h 181"/>
                    <a:gd name="T42" fmla="*/ 32 w 157"/>
                    <a:gd name="T43" fmla="*/ 81 h 181"/>
                    <a:gd name="T44" fmla="*/ 25 w 157"/>
                    <a:gd name="T45" fmla="*/ 86 h 181"/>
                    <a:gd name="T46" fmla="*/ 29 w 157"/>
                    <a:gd name="T47" fmla="*/ 94 h 181"/>
                    <a:gd name="T48" fmla="*/ 118 w 157"/>
                    <a:gd name="T49" fmla="*/ 181 h 181"/>
                    <a:gd name="T50" fmla="*/ 118 w 157"/>
                    <a:gd name="T51" fmla="*/ 181 h 181"/>
                    <a:gd name="T52" fmla="*/ 92 w 157"/>
                    <a:gd name="T53" fmla="*/ 154 h 181"/>
                    <a:gd name="T54" fmla="*/ 64 w 157"/>
                    <a:gd name="T55" fmla="*/ 127 h 181"/>
                    <a:gd name="T56" fmla="*/ 66 w 157"/>
                    <a:gd name="T57" fmla="*/ 128 h 181"/>
                    <a:gd name="T58" fmla="*/ 148 w 157"/>
                    <a:gd name="T59" fmla="*/ 169 h 181"/>
                    <a:gd name="T60" fmla="*/ 148 w 157"/>
                    <a:gd name="T61" fmla="*/ 169 h 181"/>
                    <a:gd name="T62" fmla="*/ 82 w 157"/>
                    <a:gd name="T63" fmla="*/ 126 h 181"/>
                    <a:gd name="T64" fmla="*/ 137 w 157"/>
                    <a:gd name="T65" fmla="*/ 108 h 181"/>
                    <a:gd name="T66" fmla="*/ 138 w 157"/>
                    <a:gd name="T67" fmla="*/ 108 h 181"/>
                    <a:gd name="T68" fmla="*/ 124 w 157"/>
                    <a:gd name="T69" fmla="*/ 109 h 181"/>
                    <a:gd name="T70" fmla="*/ 98 w 157"/>
                    <a:gd name="T71" fmla="*/ 110 h 181"/>
                    <a:gd name="T72" fmla="*/ 98 w 157"/>
                    <a:gd name="T73" fmla="*/ 116 h 181"/>
                    <a:gd name="T74" fmla="*/ 90 w 157"/>
                    <a:gd name="T75" fmla="*/ 121 h 181"/>
                    <a:gd name="T76" fmla="*/ 86 w 157"/>
                    <a:gd name="T77" fmla="*/ 120 h 181"/>
                    <a:gd name="T78" fmla="*/ 80 w 157"/>
                    <a:gd name="T79" fmla="*/ 109 h 181"/>
                    <a:gd name="T80" fmla="*/ 71 w 157"/>
                    <a:gd name="T81" fmla="*/ 107 h 181"/>
                    <a:gd name="T82" fmla="*/ 106 w 157"/>
                    <a:gd name="T83" fmla="*/ 92 h 181"/>
                    <a:gd name="T84" fmla="*/ 46 w 157"/>
                    <a:gd name="T85" fmla="*/ 90 h 181"/>
                    <a:gd name="T86" fmla="*/ 74 w 157"/>
                    <a:gd name="T87" fmla="*/ 33 h 181"/>
                    <a:gd name="T88" fmla="*/ 69 w 157"/>
                    <a:gd name="T89" fmla="*/ 29 h 181"/>
                    <a:gd name="T90" fmla="*/ 51 w 157"/>
                    <a:gd name="T91" fmla="*/ 51 h 181"/>
                    <a:gd name="T92" fmla="*/ 55 w 157"/>
                    <a:gd name="T93" fmla="*/ 61 h 181"/>
                    <a:gd name="T94" fmla="*/ 46 w 157"/>
                    <a:gd name="T95" fmla="*/ 66 h 181"/>
                    <a:gd name="T96" fmla="*/ 43 w 157"/>
                    <a:gd name="T97" fmla="*/ 66 h 181"/>
                    <a:gd name="T98" fmla="*/ 37 w 157"/>
                    <a:gd name="T99" fmla="*/ 54 h 181"/>
                    <a:gd name="T100" fmla="*/ 40 w 157"/>
                    <a:gd name="T101" fmla="*/ 50 h 181"/>
                    <a:gd name="T102" fmla="*/ 18 w 157"/>
                    <a:gd name="T103" fmla="*/ 0 h 181"/>
                    <a:gd name="T104" fmla="*/ 18 w 157"/>
                    <a:gd name="T105" fmla="*/ 0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7" h="181">
                      <a:moveTo>
                        <a:pt x="91" y="6"/>
                      </a:moveTo>
                      <a:cubicBezTo>
                        <a:pt x="91" y="6"/>
                        <a:pt x="86" y="11"/>
                        <a:pt x="80" y="18"/>
                      </a:cubicBezTo>
                      <a:cubicBezTo>
                        <a:pt x="80" y="18"/>
                        <a:pt x="80" y="18"/>
                        <a:pt x="81" y="18"/>
                      </a:cubicBezTo>
                      <a:cubicBezTo>
                        <a:pt x="81" y="18"/>
                        <a:pt x="82" y="19"/>
                        <a:pt x="82" y="19"/>
                      </a:cubicBezTo>
                      <a:cubicBezTo>
                        <a:pt x="86" y="12"/>
                        <a:pt x="89" y="8"/>
                        <a:pt x="90" y="6"/>
                      </a:cubicBezTo>
                      <a:cubicBezTo>
                        <a:pt x="91" y="6"/>
                        <a:pt x="91" y="6"/>
                        <a:pt x="91" y="6"/>
                      </a:cubicBezTo>
                      <a:moveTo>
                        <a:pt x="54" y="115"/>
                      </a:moveTo>
                      <a:cubicBezTo>
                        <a:pt x="53" y="115"/>
                        <a:pt x="51" y="115"/>
                        <a:pt x="50" y="115"/>
                      </a:cubicBezTo>
                      <a:cubicBezTo>
                        <a:pt x="45" y="113"/>
                        <a:pt x="42" y="108"/>
                        <a:pt x="44" y="103"/>
                      </a:cubicBezTo>
                      <a:cubicBezTo>
                        <a:pt x="45" y="100"/>
                        <a:pt x="49" y="98"/>
                        <a:pt x="52" y="98"/>
                      </a:cubicBezTo>
                      <a:cubicBezTo>
                        <a:pt x="53" y="98"/>
                        <a:pt x="55" y="98"/>
                        <a:pt x="56" y="99"/>
                      </a:cubicBezTo>
                      <a:cubicBezTo>
                        <a:pt x="61" y="101"/>
                        <a:pt x="64" y="106"/>
                        <a:pt x="62" y="110"/>
                      </a:cubicBezTo>
                      <a:cubicBezTo>
                        <a:pt x="61" y="113"/>
                        <a:pt x="58" y="115"/>
                        <a:pt x="54" y="115"/>
                      </a:cubicBezTo>
                      <a:moveTo>
                        <a:pt x="18" y="0"/>
                      </a:moveTo>
                      <a:cubicBezTo>
                        <a:pt x="14" y="0"/>
                        <a:pt x="26" y="70"/>
                        <a:pt x="26" y="70"/>
                      </a:cubicBezTo>
                      <a:cubicBezTo>
                        <a:pt x="26" y="70"/>
                        <a:pt x="10" y="43"/>
                        <a:pt x="4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0" y="38"/>
                        <a:pt x="7" y="57"/>
                        <a:pt x="7" y="57"/>
                      </a:cubicBezTo>
                      <a:cubicBezTo>
                        <a:pt x="16" y="71"/>
                        <a:pt x="16" y="71"/>
                        <a:pt x="16" y="71"/>
                      </a:cubicBezTo>
                      <a:cubicBezTo>
                        <a:pt x="17" y="70"/>
                        <a:pt x="20" y="69"/>
                        <a:pt x="22" y="69"/>
                      </a:cubicBezTo>
                      <a:cubicBezTo>
                        <a:pt x="23" y="69"/>
                        <a:pt x="25" y="69"/>
                        <a:pt x="26" y="70"/>
                      </a:cubicBezTo>
                      <a:cubicBezTo>
                        <a:pt x="31" y="71"/>
                        <a:pt x="33" y="76"/>
                        <a:pt x="32" y="81"/>
                      </a:cubicBezTo>
                      <a:cubicBezTo>
                        <a:pt x="31" y="84"/>
                        <a:pt x="28" y="86"/>
                        <a:pt x="25" y="86"/>
                      </a:cubicBez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30" y="107"/>
                        <a:pt x="109" y="177"/>
                        <a:pt x="118" y="181"/>
                      </a:cubicBezTo>
                      <a:cubicBezTo>
                        <a:pt x="118" y="181"/>
                        <a:pt x="118" y="181"/>
                        <a:pt x="118" y="181"/>
                      </a:cubicBezTo>
                      <a:cubicBezTo>
                        <a:pt x="120" y="181"/>
                        <a:pt x="106" y="167"/>
                        <a:pt x="92" y="154"/>
                      </a:cubicBezTo>
                      <a:cubicBezTo>
                        <a:pt x="78" y="140"/>
                        <a:pt x="63" y="127"/>
                        <a:pt x="64" y="127"/>
                      </a:cubicBezTo>
                      <a:cubicBezTo>
                        <a:pt x="64" y="127"/>
                        <a:pt x="65" y="127"/>
                        <a:pt x="66" y="128"/>
                      </a:cubicBezTo>
                      <a:cubicBezTo>
                        <a:pt x="80" y="138"/>
                        <a:pt x="136" y="167"/>
                        <a:pt x="148" y="169"/>
                      </a:cubicBezTo>
                      <a:cubicBezTo>
                        <a:pt x="148" y="169"/>
                        <a:pt x="148" y="169"/>
                        <a:pt x="148" y="169"/>
                      </a:cubicBezTo>
                      <a:cubicBezTo>
                        <a:pt x="157" y="169"/>
                        <a:pt x="82" y="126"/>
                        <a:pt x="82" y="126"/>
                      </a:cubicBezTo>
                      <a:cubicBezTo>
                        <a:pt x="82" y="126"/>
                        <a:pt x="126" y="110"/>
                        <a:pt x="137" y="108"/>
                      </a:cubicBezTo>
                      <a:cubicBezTo>
                        <a:pt x="138" y="108"/>
                        <a:pt x="138" y="108"/>
                        <a:pt x="138" y="108"/>
                      </a:cubicBezTo>
                      <a:cubicBezTo>
                        <a:pt x="138" y="108"/>
                        <a:pt x="132" y="109"/>
                        <a:pt x="124" y="109"/>
                      </a:cubicBezTo>
                      <a:cubicBezTo>
                        <a:pt x="117" y="109"/>
                        <a:pt x="107" y="110"/>
                        <a:pt x="98" y="110"/>
                      </a:cubicBezTo>
                      <a:cubicBezTo>
                        <a:pt x="99" y="112"/>
                        <a:pt x="99" y="114"/>
                        <a:pt x="98" y="116"/>
                      </a:cubicBezTo>
                      <a:cubicBezTo>
                        <a:pt x="97" y="119"/>
                        <a:pt x="94" y="121"/>
                        <a:pt x="90" y="121"/>
                      </a:cubicBezTo>
                      <a:cubicBezTo>
                        <a:pt x="89" y="121"/>
                        <a:pt x="88" y="121"/>
                        <a:pt x="86" y="120"/>
                      </a:cubicBezTo>
                      <a:cubicBezTo>
                        <a:pt x="81" y="118"/>
                        <a:pt x="79" y="113"/>
                        <a:pt x="80" y="109"/>
                      </a:cubicBezTo>
                      <a:cubicBezTo>
                        <a:pt x="76" y="109"/>
                        <a:pt x="73" y="108"/>
                        <a:pt x="71" y="107"/>
                      </a:cubicBezTo>
                      <a:cubicBezTo>
                        <a:pt x="64" y="102"/>
                        <a:pt x="87" y="95"/>
                        <a:pt x="106" y="92"/>
                      </a:cubicBezTo>
                      <a:cubicBezTo>
                        <a:pt x="84" y="92"/>
                        <a:pt x="51" y="90"/>
                        <a:pt x="46" y="90"/>
                      </a:cubicBezTo>
                      <a:cubicBezTo>
                        <a:pt x="41" y="90"/>
                        <a:pt x="59" y="58"/>
                        <a:pt x="74" y="33"/>
                      </a:cubicBezTo>
                      <a:cubicBezTo>
                        <a:pt x="72" y="32"/>
                        <a:pt x="70" y="31"/>
                        <a:pt x="69" y="29"/>
                      </a:cubicBezTo>
                      <a:cubicBezTo>
                        <a:pt x="62" y="37"/>
                        <a:pt x="55" y="45"/>
                        <a:pt x="51" y="51"/>
                      </a:cubicBezTo>
                      <a:cubicBezTo>
                        <a:pt x="54" y="53"/>
                        <a:pt x="56" y="57"/>
                        <a:pt x="55" y="61"/>
                      </a:cubicBezTo>
                      <a:cubicBezTo>
                        <a:pt x="53" y="64"/>
                        <a:pt x="50" y="66"/>
                        <a:pt x="46" y="66"/>
                      </a:cubicBezTo>
                      <a:cubicBezTo>
                        <a:pt x="45" y="66"/>
                        <a:pt x="44" y="66"/>
                        <a:pt x="43" y="66"/>
                      </a:cubicBezTo>
                      <a:cubicBezTo>
                        <a:pt x="38" y="64"/>
                        <a:pt x="35" y="59"/>
                        <a:pt x="37" y="54"/>
                      </a:cubicBezTo>
                      <a:cubicBezTo>
                        <a:pt x="37" y="52"/>
                        <a:pt x="39" y="51"/>
                        <a:pt x="40" y="50"/>
                      </a:cubicBezTo>
                      <a:cubicBezTo>
                        <a:pt x="33" y="35"/>
                        <a:pt x="22" y="5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9" name="Freeform 720"/>
                <p:cNvSpPr/>
                <p:nvPr/>
              </p:nvSpPr>
              <p:spPr bwMode="auto">
                <a:xfrm>
                  <a:off x="1658" y="1376"/>
                  <a:ext cx="15" cy="17"/>
                </a:xfrm>
                <a:custGeom>
                  <a:avLst/>
                  <a:gdLst>
                    <a:gd name="T0" fmla="*/ 11 w 13"/>
                    <a:gd name="T1" fmla="*/ 0 h 15"/>
                    <a:gd name="T2" fmla="*/ 0 w 13"/>
                    <a:gd name="T3" fmla="*/ 11 h 15"/>
                    <a:gd name="T4" fmla="*/ 5 w 13"/>
                    <a:gd name="T5" fmla="*/ 15 h 15"/>
                    <a:gd name="T6" fmla="*/ 13 w 13"/>
                    <a:gd name="T7" fmla="*/ 1 h 15"/>
                    <a:gd name="T8" fmla="*/ 12 w 13"/>
                    <a:gd name="T9" fmla="*/ 0 h 15"/>
                    <a:gd name="T10" fmla="*/ 1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1" y="0"/>
                      </a:moveTo>
                      <a:cubicBezTo>
                        <a:pt x="7" y="3"/>
                        <a:pt x="4" y="7"/>
                        <a:pt x="0" y="11"/>
                      </a:cubicBezTo>
                      <a:cubicBezTo>
                        <a:pt x="1" y="13"/>
                        <a:pt x="3" y="14"/>
                        <a:pt x="5" y="15"/>
                      </a:cubicBezTo>
                      <a:cubicBezTo>
                        <a:pt x="8" y="10"/>
                        <a:pt x="11" y="5"/>
                        <a:pt x="13" y="1"/>
                      </a:cubicBezTo>
                      <a:cubicBezTo>
                        <a:pt x="13" y="1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0" name="Freeform 721"/>
                <p:cNvSpPr/>
                <p:nvPr/>
              </p:nvSpPr>
              <p:spPr bwMode="auto">
                <a:xfrm>
                  <a:off x="1621" y="1411"/>
                  <a:ext cx="23" cy="18"/>
                </a:xfrm>
                <a:custGeom>
                  <a:avLst/>
                  <a:gdLst>
                    <a:gd name="T0" fmla="*/ 5 w 21"/>
                    <a:gd name="T1" fmla="*/ 0 h 16"/>
                    <a:gd name="T2" fmla="*/ 2 w 21"/>
                    <a:gd name="T3" fmla="*/ 4 h 16"/>
                    <a:gd name="T4" fmla="*/ 8 w 21"/>
                    <a:gd name="T5" fmla="*/ 16 h 16"/>
                    <a:gd name="T6" fmla="*/ 11 w 21"/>
                    <a:gd name="T7" fmla="*/ 16 h 16"/>
                    <a:gd name="T8" fmla="*/ 20 w 21"/>
                    <a:gd name="T9" fmla="*/ 11 h 16"/>
                    <a:gd name="T10" fmla="*/ 16 w 21"/>
                    <a:gd name="T11" fmla="*/ 1 h 16"/>
                    <a:gd name="T12" fmla="*/ 11 w 21"/>
                    <a:gd name="T13" fmla="*/ 8 h 16"/>
                    <a:gd name="T14" fmla="*/ 10 w 21"/>
                    <a:gd name="T15" fmla="*/ 8 h 16"/>
                    <a:gd name="T16" fmla="*/ 5 w 21"/>
                    <a:gd name="T1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" h="16">
                      <a:moveTo>
                        <a:pt x="5" y="0"/>
                      </a:moveTo>
                      <a:cubicBezTo>
                        <a:pt x="4" y="1"/>
                        <a:pt x="2" y="2"/>
                        <a:pt x="2" y="4"/>
                      </a:cubicBezTo>
                      <a:cubicBezTo>
                        <a:pt x="0" y="9"/>
                        <a:pt x="3" y="14"/>
                        <a:pt x="8" y="16"/>
                      </a:cubicBezTo>
                      <a:cubicBezTo>
                        <a:pt x="9" y="16"/>
                        <a:pt x="10" y="16"/>
                        <a:pt x="11" y="16"/>
                      </a:cubicBezTo>
                      <a:cubicBezTo>
                        <a:pt x="15" y="16"/>
                        <a:pt x="18" y="14"/>
                        <a:pt x="20" y="11"/>
                      </a:cubicBezTo>
                      <a:cubicBezTo>
                        <a:pt x="21" y="7"/>
                        <a:pt x="19" y="3"/>
                        <a:pt x="16" y="1"/>
                      </a:cubicBezTo>
                      <a:cubicBezTo>
                        <a:pt x="13" y="4"/>
                        <a:pt x="11" y="7"/>
                        <a:pt x="11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9" y="8"/>
                        <a:pt x="8" y="5"/>
                        <a:pt x="5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1" name="Freeform 722"/>
                <p:cNvSpPr/>
                <p:nvPr/>
              </p:nvSpPr>
              <p:spPr bwMode="auto">
                <a:xfrm>
                  <a:off x="1669" y="1476"/>
                  <a:ext cx="22" cy="13"/>
                </a:xfrm>
                <a:custGeom>
                  <a:avLst/>
                  <a:gdLst>
                    <a:gd name="T0" fmla="*/ 1 w 20"/>
                    <a:gd name="T1" fmla="*/ 0 h 12"/>
                    <a:gd name="T2" fmla="*/ 7 w 20"/>
                    <a:gd name="T3" fmla="*/ 11 h 12"/>
                    <a:gd name="T4" fmla="*/ 11 w 20"/>
                    <a:gd name="T5" fmla="*/ 12 h 12"/>
                    <a:gd name="T6" fmla="*/ 19 w 20"/>
                    <a:gd name="T7" fmla="*/ 7 h 12"/>
                    <a:gd name="T8" fmla="*/ 19 w 20"/>
                    <a:gd name="T9" fmla="*/ 1 h 12"/>
                    <a:gd name="T10" fmla="*/ 19 w 20"/>
                    <a:gd name="T11" fmla="*/ 1 h 12"/>
                    <a:gd name="T12" fmla="*/ 1 w 20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2">
                      <a:moveTo>
                        <a:pt x="1" y="0"/>
                      </a:moveTo>
                      <a:cubicBezTo>
                        <a:pt x="0" y="4"/>
                        <a:pt x="2" y="9"/>
                        <a:pt x="7" y="11"/>
                      </a:cubicBezTo>
                      <a:cubicBezTo>
                        <a:pt x="9" y="12"/>
                        <a:pt x="10" y="12"/>
                        <a:pt x="11" y="12"/>
                      </a:cubicBezTo>
                      <a:cubicBezTo>
                        <a:pt x="15" y="12"/>
                        <a:pt x="18" y="10"/>
                        <a:pt x="19" y="7"/>
                      </a:cubicBezTo>
                      <a:cubicBezTo>
                        <a:pt x="20" y="5"/>
                        <a:pt x="20" y="3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2" y="1"/>
                        <a:pt x="6" y="1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2" name="Freeform 723"/>
                <p:cNvSpPr/>
                <p:nvPr/>
              </p:nvSpPr>
              <p:spPr bwMode="auto">
                <a:xfrm>
                  <a:off x="1629" y="1464"/>
                  <a:ext cx="24" cy="19"/>
                </a:xfrm>
                <a:custGeom>
                  <a:avLst/>
                  <a:gdLst>
                    <a:gd name="T0" fmla="*/ 10 w 22"/>
                    <a:gd name="T1" fmla="*/ 0 h 17"/>
                    <a:gd name="T2" fmla="*/ 2 w 22"/>
                    <a:gd name="T3" fmla="*/ 5 h 17"/>
                    <a:gd name="T4" fmla="*/ 8 w 22"/>
                    <a:gd name="T5" fmla="*/ 17 h 17"/>
                    <a:gd name="T6" fmla="*/ 12 w 22"/>
                    <a:gd name="T7" fmla="*/ 17 h 17"/>
                    <a:gd name="T8" fmla="*/ 20 w 22"/>
                    <a:gd name="T9" fmla="*/ 12 h 17"/>
                    <a:gd name="T10" fmla="*/ 14 w 22"/>
                    <a:gd name="T11" fmla="*/ 1 h 17"/>
                    <a:gd name="T12" fmla="*/ 10 w 22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7">
                      <a:moveTo>
                        <a:pt x="10" y="0"/>
                      </a:moveTo>
                      <a:cubicBezTo>
                        <a:pt x="7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7"/>
                        <a:pt x="11" y="17"/>
                        <a:pt x="12" y="17"/>
                      </a:cubicBezTo>
                      <a:cubicBezTo>
                        <a:pt x="16" y="17"/>
                        <a:pt x="19" y="15"/>
                        <a:pt x="20" y="12"/>
                      </a:cubicBezTo>
                      <a:cubicBezTo>
                        <a:pt x="22" y="8"/>
                        <a:pt x="19" y="3"/>
                        <a:pt x="14" y="1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3" name="Freeform 724"/>
                <p:cNvSpPr/>
                <p:nvPr/>
              </p:nvSpPr>
              <p:spPr bwMode="auto">
                <a:xfrm>
                  <a:off x="1600" y="1432"/>
                  <a:ext cx="19" cy="19"/>
                </a:xfrm>
                <a:custGeom>
                  <a:avLst/>
                  <a:gdLst>
                    <a:gd name="T0" fmla="*/ 6 w 17"/>
                    <a:gd name="T1" fmla="*/ 0 h 17"/>
                    <a:gd name="T2" fmla="*/ 0 w 17"/>
                    <a:gd name="T3" fmla="*/ 2 h 17"/>
                    <a:gd name="T4" fmla="*/ 9 w 17"/>
                    <a:gd name="T5" fmla="*/ 17 h 17"/>
                    <a:gd name="T6" fmla="*/ 16 w 17"/>
                    <a:gd name="T7" fmla="*/ 12 h 17"/>
                    <a:gd name="T8" fmla="*/ 10 w 17"/>
                    <a:gd name="T9" fmla="*/ 1 h 17"/>
                    <a:gd name="T10" fmla="*/ 6 w 17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7">
                      <a:moveTo>
                        <a:pt x="6" y="0"/>
                      </a:moveTo>
                      <a:cubicBezTo>
                        <a:pt x="4" y="0"/>
                        <a:pt x="1" y="1"/>
                        <a:pt x="0" y="2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2" y="17"/>
                        <a:pt x="15" y="15"/>
                        <a:pt x="16" y="12"/>
                      </a:cubicBezTo>
                      <a:cubicBezTo>
                        <a:pt x="17" y="7"/>
                        <a:pt x="15" y="2"/>
                        <a:pt x="10" y="1"/>
                      </a:cubicBezTo>
                      <a:cubicBezTo>
                        <a:pt x="9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4" name="Freeform 725"/>
                <p:cNvSpPr>
                  <a:spLocks noEditPoints="1"/>
                </p:cNvSpPr>
                <p:nvPr/>
              </p:nvSpPr>
              <p:spPr bwMode="auto">
                <a:xfrm>
                  <a:off x="1699" y="1456"/>
                  <a:ext cx="24" cy="1"/>
                </a:xfrm>
                <a:custGeom>
                  <a:avLst/>
                  <a:gdLst>
                    <a:gd name="T0" fmla="*/ 1 w 22"/>
                    <a:gd name="T1" fmla="*/ 1 h 1"/>
                    <a:gd name="T2" fmla="*/ 0 w 22"/>
                    <a:gd name="T3" fmla="*/ 1 h 1"/>
                    <a:gd name="T4" fmla="*/ 1 w 22"/>
                    <a:gd name="T5" fmla="*/ 1 h 1"/>
                    <a:gd name="T6" fmla="*/ 1 w 22"/>
                    <a:gd name="T7" fmla="*/ 1 h 1"/>
                    <a:gd name="T8" fmla="*/ 16 w 22"/>
                    <a:gd name="T9" fmla="*/ 0 h 1"/>
                    <a:gd name="T10" fmla="*/ 17 w 22"/>
                    <a:gd name="T11" fmla="*/ 1 h 1"/>
                    <a:gd name="T12" fmla="*/ 19 w 22"/>
                    <a:gd name="T13" fmla="*/ 0 h 1"/>
                    <a:gd name="T14" fmla="*/ 16 w 22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moveTo>
                        <a:pt x="16" y="0"/>
                      </a:moveTo>
                      <a:cubicBezTo>
                        <a:pt x="17" y="0"/>
                        <a:pt x="17" y="1"/>
                        <a:pt x="17" y="1"/>
                      </a:cubicBezTo>
                      <a:cubicBezTo>
                        <a:pt x="21" y="1"/>
                        <a:pt x="22" y="1"/>
                        <a:pt x="19" y="0"/>
                      </a:cubicBezTo>
                      <a:cubicBezTo>
                        <a:pt x="19" y="0"/>
                        <a:pt x="17" y="0"/>
                        <a:pt x="1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5" name="Freeform 726"/>
                <p:cNvSpPr/>
                <p:nvPr/>
              </p:nvSpPr>
              <p:spPr bwMode="auto">
                <a:xfrm>
                  <a:off x="1700" y="1456"/>
                  <a:ext cx="18" cy="1"/>
                </a:xfrm>
                <a:custGeom>
                  <a:avLst/>
                  <a:gdLst>
                    <a:gd name="T0" fmla="*/ 13 w 16"/>
                    <a:gd name="T1" fmla="*/ 0 h 1"/>
                    <a:gd name="T2" fmla="*/ 0 w 16"/>
                    <a:gd name="T3" fmla="*/ 1 h 1"/>
                    <a:gd name="T4" fmla="*/ 0 w 16"/>
                    <a:gd name="T5" fmla="*/ 1 h 1"/>
                    <a:gd name="T6" fmla="*/ 12 w 16"/>
                    <a:gd name="T7" fmla="*/ 1 h 1"/>
                    <a:gd name="T8" fmla="*/ 16 w 16"/>
                    <a:gd name="T9" fmla="*/ 1 h 1"/>
                    <a:gd name="T10" fmla="*/ 15 w 16"/>
                    <a:gd name="T11" fmla="*/ 0 h 1"/>
                    <a:gd name="T12" fmla="*/ 13 w 16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">
                      <a:moveTo>
                        <a:pt x="13" y="0"/>
                      </a:moveTo>
                      <a:cubicBezTo>
                        <a:pt x="9" y="0"/>
                        <a:pt x="5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1"/>
                        <a:pt x="9" y="1"/>
                        <a:pt x="12" y="1"/>
                      </a:cubicBezTo>
                      <a:cubicBezTo>
                        <a:pt x="14" y="1"/>
                        <a:pt x="15" y="1"/>
                        <a:pt x="16" y="1"/>
                      </a:cubicBezTo>
                      <a:cubicBezTo>
                        <a:pt x="16" y="1"/>
                        <a:pt x="16" y="0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6" name="Freeform 727"/>
                <p:cNvSpPr/>
                <p:nvPr/>
              </p:nvSpPr>
              <p:spPr bwMode="auto">
                <a:xfrm>
                  <a:off x="1724" y="1553"/>
                  <a:ext cx="113" cy="48"/>
                </a:xfrm>
                <a:custGeom>
                  <a:avLst/>
                  <a:gdLst>
                    <a:gd name="T0" fmla="*/ 9 w 103"/>
                    <a:gd name="T1" fmla="*/ 0 h 44"/>
                    <a:gd name="T2" fmla="*/ 17 w 103"/>
                    <a:gd name="T3" fmla="*/ 23 h 44"/>
                    <a:gd name="T4" fmla="*/ 79 w 103"/>
                    <a:gd name="T5" fmla="*/ 44 h 44"/>
                    <a:gd name="T6" fmla="*/ 86 w 103"/>
                    <a:gd name="T7" fmla="*/ 43 h 44"/>
                    <a:gd name="T8" fmla="*/ 100 w 103"/>
                    <a:gd name="T9" fmla="*/ 13 h 44"/>
                    <a:gd name="T10" fmla="*/ 96 w 103"/>
                    <a:gd name="T11" fmla="*/ 8 h 44"/>
                    <a:gd name="T12" fmla="*/ 60 w 103"/>
                    <a:gd name="T13" fmla="*/ 23 h 44"/>
                    <a:gd name="T14" fmla="*/ 58 w 103"/>
                    <a:gd name="T15" fmla="*/ 23 h 44"/>
                    <a:gd name="T16" fmla="*/ 12 w 103"/>
                    <a:gd name="T17" fmla="*/ 0 h 44"/>
                    <a:gd name="T18" fmla="*/ 9 w 103"/>
                    <a:gd name="T19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3" h="44">
                      <a:moveTo>
                        <a:pt x="9" y="0"/>
                      </a:moveTo>
                      <a:cubicBezTo>
                        <a:pt x="0" y="0"/>
                        <a:pt x="7" y="12"/>
                        <a:pt x="17" y="23"/>
                      </a:cubicBezTo>
                      <a:cubicBezTo>
                        <a:pt x="27" y="33"/>
                        <a:pt x="59" y="44"/>
                        <a:pt x="79" y="44"/>
                      </a:cubicBezTo>
                      <a:cubicBezTo>
                        <a:pt x="82" y="44"/>
                        <a:pt x="84" y="44"/>
                        <a:pt x="86" y="43"/>
                      </a:cubicBezTo>
                      <a:cubicBezTo>
                        <a:pt x="103" y="39"/>
                        <a:pt x="100" y="13"/>
                        <a:pt x="100" y="13"/>
                      </a:cubicBezTo>
                      <a:cubicBezTo>
                        <a:pt x="100" y="9"/>
                        <a:pt x="98" y="8"/>
                        <a:pt x="96" y="8"/>
                      </a:cubicBezTo>
                      <a:cubicBezTo>
                        <a:pt x="88" y="8"/>
                        <a:pt x="73" y="22"/>
                        <a:pt x="60" y="23"/>
                      </a:cubicBezTo>
                      <a:cubicBezTo>
                        <a:pt x="60" y="23"/>
                        <a:pt x="59" y="23"/>
                        <a:pt x="58" y="23"/>
                      </a:cubicBezTo>
                      <a:cubicBezTo>
                        <a:pt x="43" y="23"/>
                        <a:pt x="26" y="3"/>
                        <a:pt x="12" y="0"/>
                      </a:cubicBezTo>
                      <a:cubicBezTo>
                        <a:pt x="11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7" name="Freeform 728"/>
                <p:cNvSpPr/>
                <p:nvPr/>
              </p:nvSpPr>
              <p:spPr bwMode="auto">
                <a:xfrm>
                  <a:off x="1545" y="1253"/>
                  <a:ext cx="51" cy="142"/>
                </a:xfrm>
                <a:custGeom>
                  <a:avLst/>
                  <a:gdLst>
                    <a:gd name="T0" fmla="*/ 26 w 47"/>
                    <a:gd name="T1" fmla="*/ 0 h 129"/>
                    <a:gd name="T2" fmla="*/ 1 w 47"/>
                    <a:gd name="T3" fmla="*/ 13 h 129"/>
                    <a:gd name="T4" fmla="*/ 10 w 47"/>
                    <a:gd name="T5" fmla="*/ 80 h 129"/>
                    <a:gd name="T6" fmla="*/ 32 w 47"/>
                    <a:gd name="T7" fmla="*/ 129 h 129"/>
                    <a:gd name="T8" fmla="*/ 32 w 47"/>
                    <a:gd name="T9" fmla="*/ 124 h 129"/>
                    <a:gd name="T10" fmla="*/ 14 w 47"/>
                    <a:gd name="T11" fmla="*/ 41 h 129"/>
                    <a:gd name="T12" fmla="*/ 40 w 47"/>
                    <a:gd name="T13" fmla="*/ 12 h 129"/>
                    <a:gd name="T14" fmla="*/ 39 w 47"/>
                    <a:gd name="T15" fmla="*/ 1 h 129"/>
                    <a:gd name="T16" fmla="*/ 26 w 47"/>
                    <a:gd name="T17" fmla="*/ 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" h="129">
                      <a:moveTo>
                        <a:pt x="26" y="0"/>
                      </a:moveTo>
                      <a:cubicBezTo>
                        <a:pt x="16" y="0"/>
                        <a:pt x="2" y="3"/>
                        <a:pt x="1" y="13"/>
                      </a:cubicBezTo>
                      <a:cubicBezTo>
                        <a:pt x="0" y="30"/>
                        <a:pt x="1" y="54"/>
                        <a:pt x="10" y="80"/>
                      </a:cubicBezTo>
                      <a:cubicBezTo>
                        <a:pt x="16" y="102"/>
                        <a:pt x="30" y="129"/>
                        <a:pt x="32" y="129"/>
                      </a:cubicBezTo>
                      <a:cubicBezTo>
                        <a:pt x="32" y="129"/>
                        <a:pt x="32" y="128"/>
                        <a:pt x="32" y="124"/>
                      </a:cubicBezTo>
                      <a:cubicBezTo>
                        <a:pt x="28" y="108"/>
                        <a:pt x="9" y="54"/>
                        <a:pt x="14" y="41"/>
                      </a:cubicBezTo>
                      <a:cubicBezTo>
                        <a:pt x="19" y="27"/>
                        <a:pt x="33" y="17"/>
                        <a:pt x="40" y="12"/>
                      </a:cubicBezTo>
                      <a:cubicBezTo>
                        <a:pt x="47" y="7"/>
                        <a:pt x="40" y="5"/>
                        <a:pt x="39" y="1"/>
                      </a:cubicBezTo>
                      <a:cubicBezTo>
                        <a:pt x="39" y="1"/>
                        <a:pt x="33" y="0"/>
                        <a:pt x="2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8" name="Freeform 729"/>
                <p:cNvSpPr/>
                <p:nvPr/>
              </p:nvSpPr>
              <p:spPr bwMode="auto">
                <a:xfrm>
                  <a:off x="1575" y="2886"/>
                  <a:ext cx="140" cy="47"/>
                </a:xfrm>
                <a:custGeom>
                  <a:avLst/>
                  <a:gdLst>
                    <a:gd name="T0" fmla="*/ 52 w 128"/>
                    <a:gd name="T1" fmla="*/ 0 h 43"/>
                    <a:gd name="T2" fmla="*/ 6 w 128"/>
                    <a:gd name="T3" fmla="*/ 17 h 43"/>
                    <a:gd name="T4" fmla="*/ 37 w 128"/>
                    <a:gd name="T5" fmla="*/ 43 h 43"/>
                    <a:gd name="T6" fmla="*/ 109 w 128"/>
                    <a:gd name="T7" fmla="*/ 27 h 43"/>
                    <a:gd name="T8" fmla="*/ 52 w 128"/>
                    <a:gd name="T9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8" h="43">
                      <a:moveTo>
                        <a:pt x="52" y="0"/>
                      </a:moveTo>
                      <a:cubicBezTo>
                        <a:pt x="52" y="0"/>
                        <a:pt x="0" y="1"/>
                        <a:pt x="6" y="17"/>
                      </a:cubicBezTo>
                      <a:cubicBezTo>
                        <a:pt x="13" y="32"/>
                        <a:pt x="37" y="43"/>
                        <a:pt x="37" y="43"/>
                      </a:cubicBezTo>
                      <a:cubicBezTo>
                        <a:pt x="37" y="43"/>
                        <a:pt x="128" y="35"/>
                        <a:pt x="109" y="27"/>
                      </a:cubicBezTo>
                      <a:cubicBezTo>
                        <a:pt x="89" y="19"/>
                        <a:pt x="52" y="0"/>
                        <a:pt x="52" y="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9" name="Freeform 730"/>
                <p:cNvSpPr/>
                <p:nvPr/>
              </p:nvSpPr>
              <p:spPr bwMode="auto">
                <a:xfrm>
                  <a:off x="1457" y="2560"/>
                  <a:ext cx="514" cy="498"/>
                </a:xfrm>
                <a:custGeom>
                  <a:avLst/>
                  <a:gdLst>
                    <a:gd name="T0" fmla="*/ 229 w 469"/>
                    <a:gd name="T1" fmla="*/ 387 h 454"/>
                    <a:gd name="T2" fmla="*/ 38 w 469"/>
                    <a:gd name="T3" fmla="*/ 411 h 454"/>
                    <a:gd name="T4" fmla="*/ 60 w 469"/>
                    <a:gd name="T5" fmla="*/ 336 h 454"/>
                    <a:gd name="T6" fmla="*/ 175 w 469"/>
                    <a:gd name="T7" fmla="*/ 323 h 454"/>
                    <a:gd name="T8" fmla="*/ 7 w 469"/>
                    <a:gd name="T9" fmla="*/ 215 h 454"/>
                    <a:gd name="T10" fmla="*/ 54 w 469"/>
                    <a:gd name="T11" fmla="*/ 131 h 454"/>
                    <a:gd name="T12" fmla="*/ 150 w 469"/>
                    <a:gd name="T13" fmla="*/ 141 h 454"/>
                    <a:gd name="T14" fmla="*/ 213 w 469"/>
                    <a:gd name="T15" fmla="*/ 206 h 454"/>
                    <a:gd name="T16" fmla="*/ 166 w 469"/>
                    <a:gd name="T17" fmla="*/ 64 h 454"/>
                    <a:gd name="T18" fmla="*/ 268 w 469"/>
                    <a:gd name="T19" fmla="*/ 19 h 454"/>
                    <a:gd name="T20" fmla="*/ 331 w 469"/>
                    <a:gd name="T21" fmla="*/ 203 h 454"/>
                    <a:gd name="T22" fmla="*/ 364 w 469"/>
                    <a:gd name="T23" fmla="*/ 98 h 454"/>
                    <a:gd name="T24" fmla="*/ 433 w 469"/>
                    <a:gd name="T25" fmla="*/ 87 h 454"/>
                    <a:gd name="T26" fmla="*/ 356 w 469"/>
                    <a:gd name="T27" fmla="*/ 291 h 454"/>
                    <a:gd name="T28" fmla="*/ 400 w 469"/>
                    <a:gd name="T29" fmla="*/ 325 h 454"/>
                    <a:gd name="T30" fmla="*/ 322 w 469"/>
                    <a:gd name="T31" fmla="*/ 364 h 454"/>
                    <a:gd name="T32" fmla="*/ 229 w 469"/>
                    <a:gd name="T33" fmla="*/ 387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9" h="454">
                      <a:moveTo>
                        <a:pt x="229" y="387"/>
                      </a:moveTo>
                      <a:cubicBezTo>
                        <a:pt x="229" y="387"/>
                        <a:pt x="56" y="454"/>
                        <a:pt x="38" y="411"/>
                      </a:cubicBezTo>
                      <a:cubicBezTo>
                        <a:pt x="21" y="369"/>
                        <a:pt x="24" y="338"/>
                        <a:pt x="60" y="336"/>
                      </a:cubicBezTo>
                      <a:cubicBezTo>
                        <a:pt x="96" y="335"/>
                        <a:pt x="175" y="323"/>
                        <a:pt x="175" y="323"/>
                      </a:cubicBezTo>
                      <a:cubicBezTo>
                        <a:pt x="175" y="323"/>
                        <a:pt x="0" y="247"/>
                        <a:pt x="7" y="215"/>
                      </a:cubicBezTo>
                      <a:cubicBezTo>
                        <a:pt x="14" y="182"/>
                        <a:pt x="26" y="145"/>
                        <a:pt x="54" y="131"/>
                      </a:cubicBezTo>
                      <a:cubicBezTo>
                        <a:pt x="83" y="117"/>
                        <a:pt x="114" y="111"/>
                        <a:pt x="150" y="141"/>
                      </a:cubicBezTo>
                      <a:cubicBezTo>
                        <a:pt x="185" y="172"/>
                        <a:pt x="213" y="206"/>
                        <a:pt x="213" y="206"/>
                      </a:cubicBezTo>
                      <a:cubicBezTo>
                        <a:pt x="213" y="206"/>
                        <a:pt x="145" y="98"/>
                        <a:pt x="166" y="64"/>
                      </a:cubicBezTo>
                      <a:cubicBezTo>
                        <a:pt x="186" y="31"/>
                        <a:pt x="214" y="0"/>
                        <a:pt x="268" y="19"/>
                      </a:cubicBezTo>
                      <a:cubicBezTo>
                        <a:pt x="321" y="38"/>
                        <a:pt x="342" y="98"/>
                        <a:pt x="331" y="203"/>
                      </a:cubicBezTo>
                      <a:cubicBezTo>
                        <a:pt x="331" y="203"/>
                        <a:pt x="357" y="124"/>
                        <a:pt x="364" y="98"/>
                      </a:cubicBezTo>
                      <a:cubicBezTo>
                        <a:pt x="372" y="72"/>
                        <a:pt x="398" y="57"/>
                        <a:pt x="433" y="87"/>
                      </a:cubicBezTo>
                      <a:cubicBezTo>
                        <a:pt x="469" y="118"/>
                        <a:pt x="445" y="199"/>
                        <a:pt x="356" y="291"/>
                      </a:cubicBezTo>
                      <a:cubicBezTo>
                        <a:pt x="356" y="291"/>
                        <a:pt x="427" y="291"/>
                        <a:pt x="400" y="325"/>
                      </a:cubicBezTo>
                      <a:cubicBezTo>
                        <a:pt x="373" y="359"/>
                        <a:pt x="335" y="350"/>
                        <a:pt x="322" y="364"/>
                      </a:cubicBezTo>
                      <a:cubicBezTo>
                        <a:pt x="310" y="378"/>
                        <a:pt x="235" y="435"/>
                        <a:pt x="229" y="38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0" name="Freeform 731"/>
                <p:cNvSpPr/>
                <p:nvPr/>
              </p:nvSpPr>
              <p:spPr bwMode="auto">
                <a:xfrm>
                  <a:off x="1712" y="2827"/>
                  <a:ext cx="41" cy="73"/>
                </a:xfrm>
                <a:custGeom>
                  <a:avLst/>
                  <a:gdLst>
                    <a:gd name="T0" fmla="*/ 0 w 37"/>
                    <a:gd name="T1" fmla="*/ 0 h 66"/>
                    <a:gd name="T2" fmla="*/ 32 w 37"/>
                    <a:gd name="T3" fmla="*/ 55 h 66"/>
                    <a:gd name="T4" fmla="*/ 0 w 37"/>
                    <a:gd name="T5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66">
                      <a:moveTo>
                        <a:pt x="0" y="0"/>
                      </a:moveTo>
                      <a:cubicBezTo>
                        <a:pt x="0" y="0"/>
                        <a:pt x="28" y="66"/>
                        <a:pt x="32" y="55"/>
                      </a:cubicBezTo>
                      <a:cubicBezTo>
                        <a:pt x="37" y="44"/>
                        <a:pt x="17" y="6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1" name="Freeform 732"/>
                <p:cNvSpPr/>
                <p:nvPr/>
              </p:nvSpPr>
              <p:spPr bwMode="auto">
                <a:xfrm>
                  <a:off x="1654" y="2851"/>
                  <a:ext cx="26" cy="28"/>
                </a:xfrm>
                <a:custGeom>
                  <a:avLst/>
                  <a:gdLst>
                    <a:gd name="T0" fmla="*/ 16 w 24"/>
                    <a:gd name="T1" fmla="*/ 2 h 26"/>
                    <a:gd name="T2" fmla="*/ 21 w 24"/>
                    <a:gd name="T3" fmla="*/ 17 h 26"/>
                    <a:gd name="T4" fmla="*/ 7 w 24"/>
                    <a:gd name="T5" fmla="*/ 24 h 26"/>
                    <a:gd name="T6" fmla="*/ 2 w 24"/>
                    <a:gd name="T7" fmla="*/ 9 h 26"/>
                    <a:gd name="T8" fmla="*/ 16 w 24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6">
                      <a:moveTo>
                        <a:pt x="16" y="2"/>
                      </a:moveTo>
                      <a:cubicBezTo>
                        <a:pt x="22" y="4"/>
                        <a:pt x="24" y="11"/>
                        <a:pt x="21" y="17"/>
                      </a:cubicBezTo>
                      <a:cubicBezTo>
                        <a:pt x="19" y="23"/>
                        <a:pt x="13" y="26"/>
                        <a:pt x="7" y="24"/>
                      </a:cubicBezTo>
                      <a:cubicBezTo>
                        <a:pt x="2" y="22"/>
                        <a:pt x="0" y="15"/>
                        <a:pt x="2" y="9"/>
                      </a:cubicBezTo>
                      <a:cubicBezTo>
                        <a:pt x="5" y="3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2" name="Freeform 733"/>
                <p:cNvSpPr/>
                <p:nvPr/>
              </p:nvSpPr>
              <p:spPr bwMode="auto">
                <a:xfrm>
                  <a:off x="1695" y="2895"/>
                  <a:ext cx="27" cy="30"/>
                </a:xfrm>
                <a:custGeom>
                  <a:avLst/>
                  <a:gdLst>
                    <a:gd name="T0" fmla="*/ 17 w 25"/>
                    <a:gd name="T1" fmla="*/ 2 h 27"/>
                    <a:gd name="T2" fmla="*/ 22 w 25"/>
                    <a:gd name="T3" fmla="*/ 17 h 27"/>
                    <a:gd name="T4" fmla="*/ 8 w 25"/>
                    <a:gd name="T5" fmla="*/ 24 h 27"/>
                    <a:gd name="T6" fmla="*/ 3 w 25"/>
                    <a:gd name="T7" fmla="*/ 9 h 27"/>
                    <a:gd name="T8" fmla="*/ 17 w 25"/>
                    <a:gd name="T9" fmla="*/ 2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7">
                      <a:moveTo>
                        <a:pt x="17" y="2"/>
                      </a:moveTo>
                      <a:cubicBezTo>
                        <a:pt x="22" y="5"/>
                        <a:pt x="25" y="11"/>
                        <a:pt x="22" y="17"/>
                      </a:cubicBezTo>
                      <a:cubicBezTo>
                        <a:pt x="20" y="23"/>
                        <a:pt x="13" y="27"/>
                        <a:pt x="8" y="24"/>
                      </a:cubicBezTo>
                      <a:cubicBezTo>
                        <a:pt x="3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3" name="Freeform 734"/>
                <p:cNvSpPr/>
                <p:nvPr/>
              </p:nvSpPr>
              <p:spPr bwMode="auto">
                <a:xfrm>
                  <a:off x="1661" y="2892"/>
                  <a:ext cx="27" cy="29"/>
                </a:xfrm>
                <a:custGeom>
                  <a:avLst/>
                  <a:gdLst>
                    <a:gd name="T0" fmla="*/ 17 w 25"/>
                    <a:gd name="T1" fmla="*/ 2 h 26"/>
                    <a:gd name="T2" fmla="*/ 22 w 25"/>
                    <a:gd name="T3" fmla="*/ 17 h 26"/>
                    <a:gd name="T4" fmla="*/ 8 w 25"/>
                    <a:gd name="T5" fmla="*/ 24 h 26"/>
                    <a:gd name="T6" fmla="*/ 3 w 25"/>
                    <a:gd name="T7" fmla="*/ 9 h 26"/>
                    <a:gd name="T8" fmla="*/ 17 w 25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6">
                      <a:moveTo>
                        <a:pt x="17" y="2"/>
                      </a:moveTo>
                      <a:cubicBezTo>
                        <a:pt x="22" y="4"/>
                        <a:pt x="25" y="11"/>
                        <a:pt x="22" y="17"/>
                      </a:cubicBezTo>
                      <a:cubicBezTo>
                        <a:pt x="20" y="23"/>
                        <a:pt x="13" y="26"/>
                        <a:pt x="8" y="24"/>
                      </a:cubicBezTo>
                      <a:cubicBezTo>
                        <a:pt x="3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7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4" name="Freeform 735"/>
                <p:cNvSpPr/>
                <p:nvPr/>
              </p:nvSpPr>
              <p:spPr bwMode="auto">
                <a:xfrm>
                  <a:off x="1719" y="2845"/>
                  <a:ext cx="27" cy="30"/>
                </a:xfrm>
                <a:custGeom>
                  <a:avLst/>
                  <a:gdLst>
                    <a:gd name="T0" fmla="*/ 17 w 25"/>
                    <a:gd name="T1" fmla="*/ 3 h 27"/>
                    <a:gd name="T2" fmla="*/ 22 w 25"/>
                    <a:gd name="T3" fmla="*/ 18 h 27"/>
                    <a:gd name="T4" fmla="*/ 8 w 25"/>
                    <a:gd name="T5" fmla="*/ 25 h 27"/>
                    <a:gd name="T6" fmla="*/ 3 w 25"/>
                    <a:gd name="T7" fmla="*/ 10 h 27"/>
                    <a:gd name="T8" fmla="*/ 17 w 25"/>
                    <a:gd name="T9" fmla="*/ 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7">
                      <a:moveTo>
                        <a:pt x="17" y="3"/>
                      </a:moveTo>
                      <a:cubicBezTo>
                        <a:pt x="22" y="5"/>
                        <a:pt x="25" y="12"/>
                        <a:pt x="22" y="18"/>
                      </a:cubicBezTo>
                      <a:cubicBezTo>
                        <a:pt x="20" y="24"/>
                        <a:pt x="13" y="27"/>
                        <a:pt x="8" y="25"/>
                      </a:cubicBezTo>
                      <a:cubicBezTo>
                        <a:pt x="3" y="22"/>
                        <a:pt x="0" y="16"/>
                        <a:pt x="3" y="10"/>
                      </a:cubicBezTo>
                      <a:cubicBezTo>
                        <a:pt x="5" y="4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5" name="Freeform 736"/>
                <p:cNvSpPr/>
                <p:nvPr/>
              </p:nvSpPr>
              <p:spPr bwMode="auto">
                <a:xfrm>
                  <a:off x="1771" y="2838"/>
                  <a:ext cx="27" cy="30"/>
                </a:xfrm>
                <a:custGeom>
                  <a:avLst/>
                  <a:gdLst>
                    <a:gd name="T0" fmla="*/ 17 w 24"/>
                    <a:gd name="T1" fmla="*/ 2 h 27"/>
                    <a:gd name="T2" fmla="*/ 22 w 24"/>
                    <a:gd name="T3" fmla="*/ 17 h 27"/>
                    <a:gd name="T4" fmla="*/ 8 w 24"/>
                    <a:gd name="T5" fmla="*/ 25 h 27"/>
                    <a:gd name="T6" fmla="*/ 3 w 24"/>
                    <a:gd name="T7" fmla="*/ 10 h 27"/>
                    <a:gd name="T8" fmla="*/ 17 w 24"/>
                    <a:gd name="T9" fmla="*/ 2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7">
                      <a:moveTo>
                        <a:pt x="17" y="2"/>
                      </a:moveTo>
                      <a:cubicBezTo>
                        <a:pt x="22" y="5"/>
                        <a:pt x="24" y="11"/>
                        <a:pt x="22" y="17"/>
                      </a:cubicBezTo>
                      <a:cubicBezTo>
                        <a:pt x="19" y="24"/>
                        <a:pt x="13" y="27"/>
                        <a:pt x="8" y="25"/>
                      </a:cubicBezTo>
                      <a:cubicBezTo>
                        <a:pt x="2" y="22"/>
                        <a:pt x="0" y="16"/>
                        <a:pt x="3" y="10"/>
                      </a:cubicBezTo>
                      <a:cubicBezTo>
                        <a:pt x="5" y="3"/>
                        <a:pt x="12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6" name="Freeform 737"/>
                <p:cNvSpPr/>
                <p:nvPr/>
              </p:nvSpPr>
              <p:spPr bwMode="auto">
                <a:xfrm>
                  <a:off x="1761" y="2888"/>
                  <a:ext cx="28" cy="28"/>
                </a:xfrm>
                <a:custGeom>
                  <a:avLst/>
                  <a:gdLst>
                    <a:gd name="T0" fmla="*/ 17 w 25"/>
                    <a:gd name="T1" fmla="*/ 2 h 26"/>
                    <a:gd name="T2" fmla="*/ 22 w 25"/>
                    <a:gd name="T3" fmla="*/ 17 h 26"/>
                    <a:gd name="T4" fmla="*/ 8 w 25"/>
                    <a:gd name="T5" fmla="*/ 24 h 26"/>
                    <a:gd name="T6" fmla="*/ 3 w 25"/>
                    <a:gd name="T7" fmla="*/ 9 h 26"/>
                    <a:gd name="T8" fmla="*/ 17 w 25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6">
                      <a:moveTo>
                        <a:pt x="17" y="2"/>
                      </a:moveTo>
                      <a:cubicBezTo>
                        <a:pt x="22" y="4"/>
                        <a:pt x="25" y="11"/>
                        <a:pt x="22" y="17"/>
                      </a:cubicBezTo>
                      <a:cubicBezTo>
                        <a:pt x="20" y="23"/>
                        <a:pt x="13" y="26"/>
                        <a:pt x="8" y="24"/>
                      </a:cubicBezTo>
                      <a:cubicBezTo>
                        <a:pt x="3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7" name="Freeform 738"/>
                <p:cNvSpPr/>
                <p:nvPr/>
              </p:nvSpPr>
              <p:spPr bwMode="auto">
                <a:xfrm>
                  <a:off x="1752" y="2802"/>
                  <a:ext cx="26" cy="29"/>
                </a:xfrm>
                <a:custGeom>
                  <a:avLst/>
                  <a:gdLst>
                    <a:gd name="T0" fmla="*/ 16 w 24"/>
                    <a:gd name="T1" fmla="*/ 2 h 26"/>
                    <a:gd name="T2" fmla="*/ 21 w 24"/>
                    <a:gd name="T3" fmla="*/ 17 h 26"/>
                    <a:gd name="T4" fmla="*/ 7 w 24"/>
                    <a:gd name="T5" fmla="*/ 24 h 26"/>
                    <a:gd name="T6" fmla="*/ 2 w 24"/>
                    <a:gd name="T7" fmla="*/ 9 h 26"/>
                    <a:gd name="T8" fmla="*/ 16 w 24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6">
                      <a:moveTo>
                        <a:pt x="16" y="2"/>
                      </a:moveTo>
                      <a:cubicBezTo>
                        <a:pt x="22" y="4"/>
                        <a:pt x="24" y="11"/>
                        <a:pt x="21" y="17"/>
                      </a:cubicBezTo>
                      <a:cubicBezTo>
                        <a:pt x="19" y="23"/>
                        <a:pt x="13" y="26"/>
                        <a:pt x="7" y="24"/>
                      </a:cubicBezTo>
                      <a:cubicBezTo>
                        <a:pt x="2" y="22"/>
                        <a:pt x="0" y="15"/>
                        <a:pt x="2" y="9"/>
                      </a:cubicBezTo>
                      <a:cubicBezTo>
                        <a:pt x="5" y="3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8" name="Freeform 739"/>
                <p:cNvSpPr/>
                <p:nvPr/>
              </p:nvSpPr>
              <p:spPr bwMode="auto">
                <a:xfrm>
                  <a:off x="1712" y="2786"/>
                  <a:ext cx="26" cy="29"/>
                </a:xfrm>
                <a:custGeom>
                  <a:avLst/>
                  <a:gdLst>
                    <a:gd name="T0" fmla="*/ 17 w 24"/>
                    <a:gd name="T1" fmla="*/ 2 h 27"/>
                    <a:gd name="T2" fmla="*/ 22 w 24"/>
                    <a:gd name="T3" fmla="*/ 17 h 27"/>
                    <a:gd name="T4" fmla="*/ 7 w 24"/>
                    <a:gd name="T5" fmla="*/ 24 h 27"/>
                    <a:gd name="T6" fmla="*/ 2 w 24"/>
                    <a:gd name="T7" fmla="*/ 9 h 27"/>
                    <a:gd name="T8" fmla="*/ 17 w 24"/>
                    <a:gd name="T9" fmla="*/ 2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7">
                      <a:moveTo>
                        <a:pt x="17" y="2"/>
                      </a:moveTo>
                      <a:cubicBezTo>
                        <a:pt x="22" y="5"/>
                        <a:pt x="24" y="11"/>
                        <a:pt x="22" y="17"/>
                      </a:cubicBezTo>
                      <a:cubicBezTo>
                        <a:pt x="19" y="23"/>
                        <a:pt x="13" y="27"/>
                        <a:pt x="7" y="24"/>
                      </a:cubicBezTo>
                      <a:cubicBezTo>
                        <a:pt x="2" y="22"/>
                        <a:pt x="0" y="15"/>
                        <a:pt x="2" y="9"/>
                      </a:cubicBezTo>
                      <a:cubicBezTo>
                        <a:pt x="5" y="3"/>
                        <a:pt x="11" y="0"/>
                        <a:pt x="17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9" name="Freeform 740"/>
                <p:cNvSpPr/>
                <p:nvPr/>
              </p:nvSpPr>
              <p:spPr bwMode="auto">
                <a:xfrm>
                  <a:off x="1661" y="2808"/>
                  <a:ext cx="26" cy="28"/>
                </a:xfrm>
                <a:custGeom>
                  <a:avLst/>
                  <a:gdLst>
                    <a:gd name="T0" fmla="*/ 17 w 24"/>
                    <a:gd name="T1" fmla="*/ 2 h 26"/>
                    <a:gd name="T2" fmla="*/ 22 w 24"/>
                    <a:gd name="T3" fmla="*/ 17 h 26"/>
                    <a:gd name="T4" fmla="*/ 8 w 24"/>
                    <a:gd name="T5" fmla="*/ 24 h 26"/>
                    <a:gd name="T6" fmla="*/ 3 w 24"/>
                    <a:gd name="T7" fmla="*/ 9 h 26"/>
                    <a:gd name="T8" fmla="*/ 17 w 24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6">
                      <a:moveTo>
                        <a:pt x="17" y="2"/>
                      </a:moveTo>
                      <a:cubicBezTo>
                        <a:pt x="22" y="4"/>
                        <a:pt x="24" y="11"/>
                        <a:pt x="22" y="17"/>
                      </a:cubicBezTo>
                      <a:cubicBezTo>
                        <a:pt x="19" y="23"/>
                        <a:pt x="13" y="26"/>
                        <a:pt x="8" y="24"/>
                      </a:cubicBezTo>
                      <a:cubicBezTo>
                        <a:pt x="2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7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0" name="Freeform 741"/>
                <p:cNvSpPr/>
                <p:nvPr/>
              </p:nvSpPr>
              <p:spPr bwMode="auto">
                <a:xfrm>
                  <a:off x="1721" y="2927"/>
                  <a:ext cx="26" cy="30"/>
                </a:xfrm>
                <a:custGeom>
                  <a:avLst/>
                  <a:gdLst>
                    <a:gd name="T0" fmla="*/ 17 w 24"/>
                    <a:gd name="T1" fmla="*/ 2 h 27"/>
                    <a:gd name="T2" fmla="*/ 22 w 24"/>
                    <a:gd name="T3" fmla="*/ 17 h 27"/>
                    <a:gd name="T4" fmla="*/ 8 w 24"/>
                    <a:gd name="T5" fmla="*/ 24 h 27"/>
                    <a:gd name="T6" fmla="*/ 2 w 24"/>
                    <a:gd name="T7" fmla="*/ 9 h 27"/>
                    <a:gd name="T8" fmla="*/ 17 w 24"/>
                    <a:gd name="T9" fmla="*/ 2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7">
                      <a:moveTo>
                        <a:pt x="17" y="2"/>
                      </a:moveTo>
                      <a:cubicBezTo>
                        <a:pt x="22" y="5"/>
                        <a:pt x="24" y="11"/>
                        <a:pt x="22" y="17"/>
                      </a:cubicBezTo>
                      <a:cubicBezTo>
                        <a:pt x="19" y="23"/>
                        <a:pt x="13" y="27"/>
                        <a:pt x="8" y="24"/>
                      </a:cubicBezTo>
                      <a:cubicBezTo>
                        <a:pt x="2" y="22"/>
                        <a:pt x="0" y="15"/>
                        <a:pt x="2" y="9"/>
                      </a:cubicBezTo>
                      <a:cubicBezTo>
                        <a:pt x="5" y="3"/>
                        <a:pt x="11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1" name="Freeform 742"/>
                <p:cNvSpPr/>
                <p:nvPr/>
              </p:nvSpPr>
              <p:spPr bwMode="auto">
                <a:xfrm>
                  <a:off x="1703" y="2898"/>
                  <a:ext cx="206" cy="100"/>
                </a:xfrm>
                <a:custGeom>
                  <a:avLst/>
                  <a:gdLst>
                    <a:gd name="T0" fmla="*/ 141 w 188"/>
                    <a:gd name="T1" fmla="*/ 0 h 91"/>
                    <a:gd name="T2" fmla="*/ 101 w 188"/>
                    <a:gd name="T3" fmla="*/ 9 h 91"/>
                    <a:gd name="T4" fmla="*/ 25 w 188"/>
                    <a:gd name="T5" fmla="*/ 91 h 91"/>
                    <a:gd name="T6" fmla="*/ 77 w 188"/>
                    <a:gd name="T7" fmla="*/ 67 h 91"/>
                    <a:gd name="T8" fmla="*/ 106 w 188"/>
                    <a:gd name="T9" fmla="*/ 43 h 91"/>
                    <a:gd name="T10" fmla="*/ 173 w 188"/>
                    <a:gd name="T11" fmla="*/ 6 h 91"/>
                    <a:gd name="T12" fmla="*/ 141 w 188"/>
                    <a:gd name="T13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91">
                      <a:moveTo>
                        <a:pt x="141" y="0"/>
                      </a:moveTo>
                      <a:cubicBezTo>
                        <a:pt x="125" y="0"/>
                        <a:pt x="108" y="3"/>
                        <a:pt x="101" y="9"/>
                      </a:cubicBezTo>
                      <a:cubicBezTo>
                        <a:pt x="87" y="19"/>
                        <a:pt x="0" y="81"/>
                        <a:pt x="25" y="91"/>
                      </a:cubicBezTo>
                      <a:cubicBezTo>
                        <a:pt x="25" y="91"/>
                        <a:pt x="68" y="80"/>
                        <a:pt x="77" y="67"/>
                      </a:cubicBezTo>
                      <a:cubicBezTo>
                        <a:pt x="85" y="54"/>
                        <a:pt x="82" y="53"/>
                        <a:pt x="106" y="43"/>
                      </a:cubicBezTo>
                      <a:cubicBezTo>
                        <a:pt x="129" y="34"/>
                        <a:pt x="188" y="16"/>
                        <a:pt x="173" y="6"/>
                      </a:cubicBezTo>
                      <a:cubicBezTo>
                        <a:pt x="166" y="2"/>
                        <a:pt x="153" y="0"/>
                        <a:pt x="14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2" name="Freeform 743"/>
                <p:cNvSpPr>
                  <a:spLocks noEditPoints="1"/>
                </p:cNvSpPr>
                <p:nvPr/>
              </p:nvSpPr>
              <p:spPr bwMode="auto">
                <a:xfrm>
                  <a:off x="1627" y="2775"/>
                  <a:ext cx="252" cy="194"/>
                </a:xfrm>
                <a:custGeom>
                  <a:avLst/>
                  <a:gdLst>
                    <a:gd name="T0" fmla="*/ 12 w 230"/>
                    <a:gd name="T1" fmla="*/ 65 h 177"/>
                    <a:gd name="T2" fmla="*/ 27 w 230"/>
                    <a:gd name="T3" fmla="*/ 80 h 177"/>
                    <a:gd name="T4" fmla="*/ 27 w 230"/>
                    <a:gd name="T5" fmla="*/ 78 h 177"/>
                    <a:gd name="T6" fmla="*/ 28 w 230"/>
                    <a:gd name="T7" fmla="*/ 76 h 177"/>
                    <a:gd name="T8" fmla="*/ 13 w 230"/>
                    <a:gd name="T9" fmla="*/ 66 h 177"/>
                    <a:gd name="T10" fmla="*/ 12 w 230"/>
                    <a:gd name="T11" fmla="*/ 65 h 177"/>
                    <a:gd name="T12" fmla="*/ 135 w 230"/>
                    <a:gd name="T13" fmla="*/ 128 h 177"/>
                    <a:gd name="T14" fmla="*/ 131 w 230"/>
                    <a:gd name="T15" fmla="*/ 127 h 177"/>
                    <a:gd name="T16" fmla="*/ 126 w 230"/>
                    <a:gd name="T17" fmla="*/ 112 h 177"/>
                    <a:gd name="T18" fmla="*/ 137 w 230"/>
                    <a:gd name="T19" fmla="*/ 105 h 177"/>
                    <a:gd name="T20" fmla="*/ 140 w 230"/>
                    <a:gd name="T21" fmla="*/ 105 h 177"/>
                    <a:gd name="T22" fmla="*/ 145 w 230"/>
                    <a:gd name="T23" fmla="*/ 120 h 177"/>
                    <a:gd name="T24" fmla="*/ 135 w 230"/>
                    <a:gd name="T25" fmla="*/ 128 h 177"/>
                    <a:gd name="T26" fmla="*/ 216 w 230"/>
                    <a:gd name="T27" fmla="*/ 0 h 177"/>
                    <a:gd name="T28" fmla="*/ 161 w 230"/>
                    <a:gd name="T29" fmla="*/ 82 h 177"/>
                    <a:gd name="T30" fmla="*/ 141 w 230"/>
                    <a:gd name="T31" fmla="*/ 12 h 177"/>
                    <a:gd name="T32" fmla="*/ 141 w 230"/>
                    <a:gd name="T33" fmla="*/ 11 h 177"/>
                    <a:gd name="T34" fmla="*/ 141 w 230"/>
                    <a:gd name="T35" fmla="*/ 61 h 177"/>
                    <a:gd name="T36" fmla="*/ 145 w 230"/>
                    <a:gd name="T37" fmla="*/ 60 h 177"/>
                    <a:gd name="T38" fmla="*/ 149 w 230"/>
                    <a:gd name="T39" fmla="*/ 60 h 177"/>
                    <a:gd name="T40" fmla="*/ 154 w 230"/>
                    <a:gd name="T41" fmla="*/ 75 h 177"/>
                    <a:gd name="T42" fmla="*/ 143 w 230"/>
                    <a:gd name="T43" fmla="*/ 83 h 177"/>
                    <a:gd name="T44" fmla="*/ 140 w 230"/>
                    <a:gd name="T45" fmla="*/ 83 h 177"/>
                    <a:gd name="T46" fmla="*/ 137 w 230"/>
                    <a:gd name="T47" fmla="*/ 94 h 177"/>
                    <a:gd name="T48" fmla="*/ 134 w 230"/>
                    <a:gd name="T49" fmla="*/ 96 h 177"/>
                    <a:gd name="T50" fmla="*/ 120 w 230"/>
                    <a:gd name="T51" fmla="*/ 50 h 177"/>
                    <a:gd name="T52" fmla="*/ 115 w 230"/>
                    <a:gd name="T53" fmla="*/ 124 h 177"/>
                    <a:gd name="T54" fmla="*/ 113 w 230"/>
                    <a:gd name="T55" fmla="*/ 125 h 177"/>
                    <a:gd name="T56" fmla="*/ 46 w 230"/>
                    <a:gd name="T57" fmla="*/ 88 h 177"/>
                    <a:gd name="T58" fmla="*/ 40 w 230"/>
                    <a:gd name="T59" fmla="*/ 93 h 177"/>
                    <a:gd name="T60" fmla="*/ 66 w 230"/>
                    <a:gd name="T61" fmla="*/ 117 h 177"/>
                    <a:gd name="T62" fmla="*/ 76 w 230"/>
                    <a:gd name="T63" fmla="*/ 112 h 177"/>
                    <a:gd name="T64" fmla="*/ 79 w 230"/>
                    <a:gd name="T65" fmla="*/ 112 h 177"/>
                    <a:gd name="T66" fmla="*/ 84 w 230"/>
                    <a:gd name="T67" fmla="*/ 127 h 177"/>
                    <a:gd name="T68" fmla="*/ 74 w 230"/>
                    <a:gd name="T69" fmla="*/ 135 h 177"/>
                    <a:gd name="T70" fmla="*/ 70 w 230"/>
                    <a:gd name="T71" fmla="*/ 134 h 177"/>
                    <a:gd name="T72" fmla="*/ 65 w 230"/>
                    <a:gd name="T73" fmla="*/ 130 h 177"/>
                    <a:gd name="T74" fmla="*/ 2 w 230"/>
                    <a:gd name="T75" fmla="*/ 155 h 177"/>
                    <a:gd name="T76" fmla="*/ 7 w 230"/>
                    <a:gd name="T77" fmla="*/ 156 h 177"/>
                    <a:gd name="T78" fmla="*/ 88 w 230"/>
                    <a:gd name="T79" fmla="*/ 148 h 177"/>
                    <a:gd name="T80" fmla="*/ 49 w 230"/>
                    <a:gd name="T81" fmla="*/ 174 h 177"/>
                    <a:gd name="T82" fmla="*/ 50 w 230"/>
                    <a:gd name="T83" fmla="*/ 177 h 177"/>
                    <a:gd name="T84" fmla="*/ 73 w 230"/>
                    <a:gd name="T85" fmla="*/ 171 h 177"/>
                    <a:gd name="T86" fmla="*/ 90 w 230"/>
                    <a:gd name="T87" fmla="*/ 161 h 177"/>
                    <a:gd name="T88" fmla="*/ 88 w 230"/>
                    <a:gd name="T89" fmla="*/ 148 h 177"/>
                    <a:gd name="T90" fmla="*/ 99 w 230"/>
                    <a:gd name="T91" fmla="*/ 141 h 177"/>
                    <a:gd name="T92" fmla="*/ 103 w 230"/>
                    <a:gd name="T93" fmla="*/ 141 h 177"/>
                    <a:gd name="T94" fmla="*/ 109 w 230"/>
                    <a:gd name="T95" fmla="*/ 151 h 177"/>
                    <a:gd name="T96" fmla="*/ 119 w 230"/>
                    <a:gd name="T97" fmla="*/ 145 h 177"/>
                    <a:gd name="T98" fmla="*/ 119 w 230"/>
                    <a:gd name="T99" fmla="*/ 145 h 177"/>
                    <a:gd name="T100" fmla="*/ 230 w 230"/>
                    <a:gd name="T101" fmla="*/ 39 h 177"/>
                    <a:gd name="T102" fmla="*/ 230 w 230"/>
                    <a:gd name="T103" fmla="*/ 38 h 177"/>
                    <a:gd name="T104" fmla="*/ 195 w 230"/>
                    <a:gd name="T105" fmla="*/ 71 h 177"/>
                    <a:gd name="T106" fmla="*/ 161 w 230"/>
                    <a:gd name="T107" fmla="*/ 104 h 177"/>
                    <a:gd name="T108" fmla="*/ 163 w 230"/>
                    <a:gd name="T109" fmla="*/ 102 h 177"/>
                    <a:gd name="T110" fmla="*/ 217 w 230"/>
                    <a:gd name="T111" fmla="*/ 1 h 177"/>
                    <a:gd name="T112" fmla="*/ 216 w 230"/>
                    <a:gd name="T113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30" h="177">
                      <a:moveTo>
                        <a:pt x="12" y="65"/>
                      </a:moveTo>
                      <a:cubicBezTo>
                        <a:pt x="12" y="65"/>
                        <a:pt x="18" y="71"/>
                        <a:pt x="27" y="80"/>
                      </a:cubicBezTo>
                      <a:cubicBezTo>
                        <a:pt x="27" y="79"/>
                        <a:pt x="27" y="79"/>
                        <a:pt x="27" y="78"/>
                      </a:cubicBezTo>
                      <a:cubicBezTo>
                        <a:pt x="27" y="77"/>
                        <a:pt x="28" y="77"/>
                        <a:pt x="28" y="76"/>
                      </a:cubicBezTo>
                      <a:cubicBezTo>
                        <a:pt x="20" y="71"/>
                        <a:pt x="14" y="67"/>
                        <a:pt x="13" y="66"/>
                      </a:cubicBezTo>
                      <a:cubicBezTo>
                        <a:pt x="13" y="65"/>
                        <a:pt x="12" y="65"/>
                        <a:pt x="12" y="65"/>
                      </a:cubicBezTo>
                      <a:moveTo>
                        <a:pt x="135" y="128"/>
                      </a:moveTo>
                      <a:cubicBezTo>
                        <a:pt x="133" y="128"/>
                        <a:pt x="132" y="128"/>
                        <a:pt x="131" y="127"/>
                      </a:cubicBezTo>
                      <a:cubicBezTo>
                        <a:pt x="126" y="125"/>
                        <a:pt x="123" y="118"/>
                        <a:pt x="126" y="112"/>
                      </a:cubicBezTo>
                      <a:cubicBezTo>
                        <a:pt x="128" y="108"/>
                        <a:pt x="132" y="105"/>
                        <a:pt x="137" y="105"/>
                      </a:cubicBezTo>
                      <a:cubicBezTo>
                        <a:pt x="138" y="105"/>
                        <a:pt x="139" y="105"/>
                        <a:pt x="140" y="105"/>
                      </a:cubicBezTo>
                      <a:cubicBezTo>
                        <a:pt x="145" y="107"/>
                        <a:pt x="148" y="114"/>
                        <a:pt x="145" y="120"/>
                      </a:cubicBezTo>
                      <a:cubicBezTo>
                        <a:pt x="143" y="125"/>
                        <a:pt x="139" y="128"/>
                        <a:pt x="135" y="128"/>
                      </a:cubicBezTo>
                      <a:moveTo>
                        <a:pt x="216" y="0"/>
                      </a:moveTo>
                      <a:cubicBezTo>
                        <a:pt x="211" y="0"/>
                        <a:pt x="161" y="82"/>
                        <a:pt x="161" y="82"/>
                      </a:cubicBezTo>
                      <a:cubicBezTo>
                        <a:pt x="161" y="82"/>
                        <a:pt x="142" y="26"/>
                        <a:pt x="141" y="12"/>
                      </a:cubicBezTo>
                      <a:cubicBezTo>
                        <a:pt x="141" y="11"/>
                        <a:pt x="141" y="11"/>
                        <a:pt x="141" y="11"/>
                      </a:cubicBezTo>
                      <a:cubicBezTo>
                        <a:pt x="141" y="11"/>
                        <a:pt x="142" y="37"/>
                        <a:pt x="141" y="61"/>
                      </a:cubicBezTo>
                      <a:cubicBezTo>
                        <a:pt x="143" y="60"/>
                        <a:pt x="144" y="60"/>
                        <a:pt x="145" y="60"/>
                      </a:cubicBezTo>
                      <a:cubicBezTo>
                        <a:pt x="146" y="60"/>
                        <a:pt x="148" y="60"/>
                        <a:pt x="149" y="60"/>
                      </a:cubicBezTo>
                      <a:cubicBezTo>
                        <a:pt x="154" y="63"/>
                        <a:pt x="156" y="69"/>
                        <a:pt x="154" y="75"/>
                      </a:cubicBezTo>
                      <a:cubicBezTo>
                        <a:pt x="152" y="80"/>
                        <a:pt x="148" y="83"/>
                        <a:pt x="143" y="83"/>
                      </a:cubicBezTo>
                      <a:cubicBezTo>
                        <a:pt x="142" y="83"/>
                        <a:pt x="141" y="83"/>
                        <a:pt x="140" y="83"/>
                      </a:cubicBezTo>
                      <a:cubicBezTo>
                        <a:pt x="139" y="88"/>
                        <a:pt x="138" y="92"/>
                        <a:pt x="137" y="94"/>
                      </a:cubicBezTo>
                      <a:cubicBezTo>
                        <a:pt x="136" y="95"/>
                        <a:pt x="135" y="96"/>
                        <a:pt x="134" y="96"/>
                      </a:cubicBezTo>
                      <a:cubicBezTo>
                        <a:pt x="129" y="96"/>
                        <a:pt x="122" y="71"/>
                        <a:pt x="120" y="50"/>
                      </a:cubicBezTo>
                      <a:cubicBezTo>
                        <a:pt x="118" y="78"/>
                        <a:pt x="115" y="118"/>
                        <a:pt x="115" y="124"/>
                      </a:cubicBezTo>
                      <a:cubicBezTo>
                        <a:pt x="115" y="124"/>
                        <a:pt x="114" y="125"/>
                        <a:pt x="113" y="125"/>
                      </a:cubicBezTo>
                      <a:cubicBezTo>
                        <a:pt x="106" y="125"/>
                        <a:pt x="72" y="105"/>
                        <a:pt x="46" y="88"/>
                      </a:cubicBezTo>
                      <a:cubicBezTo>
                        <a:pt x="44" y="90"/>
                        <a:pt x="42" y="92"/>
                        <a:pt x="40" y="93"/>
                      </a:cubicBezTo>
                      <a:cubicBezTo>
                        <a:pt x="50" y="102"/>
                        <a:pt x="59" y="111"/>
                        <a:pt x="66" y="117"/>
                      </a:cubicBezTo>
                      <a:cubicBezTo>
                        <a:pt x="68" y="114"/>
                        <a:pt x="72" y="112"/>
                        <a:pt x="76" y="112"/>
                      </a:cubicBezTo>
                      <a:cubicBezTo>
                        <a:pt x="77" y="112"/>
                        <a:pt x="78" y="112"/>
                        <a:pt x="79" y="112"/>
                      </a:cubicBezTo>
                      <a:cubicBezTo>
                        <a:pt x="84" y="115"/>
                        <a:pt x="87" y="121"/>
                        <a:pt x="84" y="127"/>
                      </a:cubicBezTo>
                      <a:cubicBezTo>
                        <a:pt x="82" y="132"/>
                        <a:pt x="78" y="135"/>
                        <a:pt x="74" y="135"/>
                      </a:cubicBezTo>
                      <a:cubicBezTo>
                        <a:pt x="72" y="135"/>
                        <a:pt x="71" y="135"/>
                        <a:pt x="70" y="134"/>
                      </a:cubicBezTo>
                      <a:cubicBezTo>
                        <a:pt x="68" y="133"/>
                        <a:pt x="66" y="132"/>
                        <a:pt x="65" y="130"/>
                      </a:cubicBezTo>
                      <a:cubicBezTo>
                        <a:pt x="47" y="138"/>
                        <a:pt x="8" y="150"/>
                        <a:pt x="2" y="155"/>
                      </a:cubicBezTo>
                      <a:cubicBezTo>
                        <a:pt x="0" y="156"/>
                        <a:pt x="2" y="156"/>
                        <a:pt x="7" y="156"/>
                      </a:cubicBezTo>
                      <a:cubicBezTo>
                        <a:pt x="27" y="156"/>
                        <a:pt x="88" y="148"/>
                        <a:pt x="88" y="148"/>
                      </a:cubicBezTo>
                      <a:cubicBezTo>
                        <a:pt x="88" y="148"/>
                        <a:pt x="55" y="167"/>
                        <a:pt x="49" y="174"/>
                      </a:cubicBezTo>
                      <a:cubicBezTo>
                        <a:pt x="47" y="176"/>
                        <a:pt x="48" y="177"/>
                        <a:pt x="50" y="177"/>
                      </a:cubicBezTo>
                      <a:cubicBezTo>
                        <a:pt x="56" y="177"/>
                        <a:pt x="73" y="171"/>
                        <a:pt x="73" y="171"/>
                      </a:cubicBezTo>
                      <a:cubicBezTo>
                        <a:pt x="90" y="161"/>
                        <a:pt x="90" y="161"/>
                        <a:pt x="90" y="161"/>
                      </a:cubicBezTo>
                      <a:cubicBezTo>
                        <a:pt x="87" y="158"/>
                        <a:pt x="87" y="153"/>
                        <a:pt x="88" y="148"/>
                      </a:cubicBezTo>
                      <a:cubicBezTo>
                        <a:pt x="90" y="144"/>
                        <a:pt x="95" y="141"/>
                        <a:pt x="99" y="141"/>
                      </a:cubicBezTo>
                      <a:cubicBezTo>
                        <a:pt x="100" y="141"/>
                        <a:pt x="101" y="141"/>
                        <a:pt x="103" y="141"/>
                      </a:cubicBezTo>
                      <a:cubicBezTo>
                        <a:pt x="106" y="143"/>
                        <a:pt x="108" y="147"/>
                        <a:pt x="109" y="151"/>
                      </a:cubicBezTo>
                      <a:cubicBezTo>
                        <a:pt x="119" y="145"/>
                        <a:pt x="119" y="145"/>
                        <a:pt x="119" y="145"/>
                      </a:cubicBezTo>
                      <a:cubicBezTo>
                        <a:pt x="119" y="145"/>
                        <a:pt x="119" y="145"/>
                        <a:pt x="119" y="145"/>
                      </a:cubicBezTo>
                      <a:cubicBezTo>
                        <a:pt x="135" y="145"/>
                        <a:pt x="226" y="50"/>
                        <a:pt x="230" y="39"/>
                      </a:cubicBezTo>
                      <a:cubicBezTo>
                        <a:pt x="230" y="39"/>
                        <a:pt x="230" y="38"/>
                        <a:pt x="230" y="38"/>
                      </a:cubicBezTo>
                      <a:cubicBezTo>
                        <a:pt x="228" y="38"/>
                        <a:pt x="211" y="55"/>
                        <a:pt x="195" y="71"/>
                      </a:cubicBezTo>
                      <a:cubicBezTo>
                        <a:pt x="178" y="87"/>
                        <a:pt x="162" y="104"/>
                        <a:pt x="161" y="104"/>
                      </a:cubicBezTo>
                      <a:cubicBezTo>
                        <a:pt x="161" y="104"/>
                        <a:pt x="161" y="103"/>
                        <a:pt x="163" y="102"/>
                      </a:cubicBezTo>
                      <a:cubicBezTo>
                        <a:pt x="176" y="85"/>
                        <a:pt x="214" y="16"/>
                        <a:pt x="217" y="1"/>
                      </a:cubicBezTo>
                      <a:cubicBezTo>
                        <a:pt x="217" y="0"/>
                        <a:pt x="217" y="0"/>
                        <a:pt x="21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3" name="Freeform 744"/>
                <p:cNvSpPr/>
                <p:nvPr/>
              </p:nvSpPr>
              <p:spPr bwMode="auto">
                <a:xfrm>
                  <a:off x="1656" y="2858"/>
                  <a:ext cx="21" cy="19"/>
                </a:xfrm>
                <a:custGeom>
                  <a:avLst/>
                  <a:gdLst>
                    <a:gd name="T0" fmla="*/ 1 w 19"/>
                    <a:gd name="T1" fmla="*/ 0 h 17"/>
                    <a:gd name="T2" fmla="*/ 0 w 19"/>
                    <a:gd name="T3" fmla="*/ 2 h 17"/>
                    <a:gd name="T4" fmla="*/ 0 w 19"/>
                    <a:gd name="T5" fmla="*/ 4 h 17"/>
                    <a:gd name="T6" fmla="*/ 13 w 19"/>
                    <a:gd name="T7" fmla="*/ 17 h 17"/>
                    <a:gd name="T8" fmla="*/ 19 w 19"/>
                    <a:gd name="T9" fmla="*/ 12 h 17"/>
                    <a:gd name="T10" fmla="*/ 1 w 19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17">
                      <a:moveTo>
                        <a:pt x="1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4" y="8"/>
                        <a:pt x="8" y="12"/>
                        <a:pt x="13" y="17"/>
                      </a:cubicBezTo>
                      <a:cubicBezTo>
                        <a:pt x="15" y="16"/>
                        <a:pt x="17" y="14"/>
                        <a:pt x="19" y="12"/>
                      </a:cubicBezTo>
                      <a:cubicBezTo>
                        <a:pt x="12" y="8"/>
                        <a:pt x="6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4" name="Freeform 745"/>
                <p:cNvSpPr/>
                <p:nvPr/>
              </p:nvSpPr>
              <p:spPr bwMode="auto">
                <a:xfrm>
                  <a:off x="1698" y="2898"/>
                  <a:ext cx="24" cy="25"/>
                </a:xfrm>
                <a:custGeom>
                  <a:avLst/>
                  <a:gdLst>
                    <a:gd name="T0" fmla="*/ 11 w 22"/>
                    <a:gd name="T1" fmla="*/ 0 h 23"/>
                    <a:gd name="T2" fmla="*/ 1 w 22"/>
                    <a:gd name="T3" fmla="*/ 5 h 23"/>
                    <a:gd name="T4" fmla="*/ 10 w 22"/>
                    <a:gd name="T5" fmla="*/ 11 h 23"/>
                    <a:gd name="T6" fmla="*/ 0 w 22"/>
                    <a:gd name="T7" fmla="*/ 18 h 23"/>
                    <a:gd name="T8" fmla="*/ 5 w 22"/>
                    <a:gd name="T9" fmla="*/ 22 h 23"/>
                    <a:gd name="T10" fmla="*/ 9 w 22"/>
                    <a:gd name="T11" fmla="*/ 23 h 23"/>
                    <a:gd name="T12" fmla="*/ 19 w 22"/>
                    <a:gd name="T13" fmla="*/ 15 h 23"/>
                    <a:gd name="T14" fmla="*/ 14 w 22"/>
                    <a:gd name="T15" fmla="*/ 0 h 23"/>
                    <a:gd name="T16" fmla="*/ 11 w 22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" h="23">
                      <a:moveTo>
                        <a:pt x="11" y="0"/>
                      </a:moveTo>
                      <a:cubicBezTo>
                        <a:pt x="7" y="0"/>
                        <a:pt x="3" y="2"/>
                        <a:pt x="1" y="5"/>
                      </a:cubicBezTo>
                      <a:cubicBezTo>
                        <a:pt x="5" y="8"/>
                        <a:pt x="8" y="11"/>
                        <a:pt x="10" y="11"/>
                      </a:cubicBezTo>
                      <a:cubicBezTo>
                        <a:pt x="12" y="12"/>
                        <a:pt x="7" y="15"/>
                        <a:pt x="0" y="18"/>
                      </a:cubicBezTo>
                      <a:cubicBezTo>
                        <a:pt x="1" y="20"/>
                        <a:pt x="3" y="21"/>
                        <a:pt x="5" y="22"/>
                      </a:cubicBezTo>
                      <a:cubicBezTo>
                        <a:pt x="6" y="23"/>
                        <a:pt x="7" y="23"/>
                        <a:pt x="9" y="23"/>
                      </a:cubicBezTo>
                      <a:cubicBezTo>
                        <a:pt x="13" y="23"/>
                        <a:pt x="17" y="20"/>
                        <a:pt x="19" y="15"/>
                      </a:cubicBezTo>
                      <a:cubicBezTo>
                        <a:pt x="22" y="9"/>
                        <a:pt x="19" y="3"/>
                        <a:pt x="14" y="0"/>
                      </a:cubicBezTo>
                      <a:cubicBezTo>
                        <a:pt x="13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5" name="Freeform 746"/>
                <p:cNvSpPr/>
                <p:nvPr/>
              </p:nvSpPr>
              <p:spPr bwMode="auto">
                <a:xfrm>
                  <a:off x="1780" y="2841"/>
                  <a:ext cx="18" cy="25"/>
                </a:xfrm>
                <a:custGeom>
                  <a:avLst/>
                  <a:gdLst>
                    <a:gd name="T0" fmla="*/ 5 w 16"/>
                    <a:gd name="T1" fmla="*/ 0 h 23"/>
                    <a:gd name="T2" fmla="*/ 1 w 16"/>
                    <a:gd name="T3" fmla="*/ 1 h 23"/>
                    <a:gd name="T4" fmla="*/ 0 w 16"/>
                    <a:gd name="T5" fmla="*/ 23 h 23"/>
                    <a:gd name="T6" fmla="*/ 3 w 16"/>
                    <a:gd name="T7" fmla="*/ 23 h 23"/>
                    <a:gd name="T8" fmla="*/ 14 w 16"/>
                    <a:gd name="T9" fmla="*/ 15 h 23"/>
                    <a:gd name="T10" fmla="*/ 9 w 16"/>
                    <a:gd name="T11" fmla="*/ 0 h 23"/>
                    <a:gd name="T12" fmla="*/ 5 w 16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3">
                      <a:moveTo>
                        <a:pt x="5" y="0"/>
                      </a:moveTo>
                      <a:cubicBezTo>
                        <a:pt x="4" y="0"/>
                        <a:pt x="3" y="0"/>
                        <a:pt x="1" y="1"/>
                      </a:cubicBezTo>
                      <a:cubicBezTo>
                        <a:pt x="1" y="9"/>
                        <a:pt x="1" y="16"/>
                        <a:pt x="0" y="23"/>
                      </a:cubicBezTo>
                      <a:cubicBezTo>
                        <a:pt x="1" y="23"/>
                        <a:pt x="2" y="23"/>
                        <a:pt x="3" y="23"/>
                      </a:cubicBezTo>
                      <a:cubicBezTo>
                        <a:pt x="8" y="23"/>
                        <a:pt x="12" y="20"/>
                        <a:pt x="14" y="15"/>
                      </a:cubicBezTo>
                      <a:cubicBezTo>
                        <a:pt x="16" y="9"/>
                        <a:pt x="14" y="3"/>
                        <a:pt x="9" y="0"/>
                      </a:cubicBezTo>
                      <a:cubicBezTo>
                        <a:pt x="8" y="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6" name="Freeform 747"/>
                <p:cNvSpPr/>
                <p:nvPr/>
              </p:nvSpPr>
              <p:spPr bwMode="auto">
                <a:xfrm>
                  <a:off x="1761" y="2890"/>
                  <a:ext cx="28" cy="25"/>
                </a:xfrm>
                <a:custGeom>
                  <a:avLst/>
                  <a:gdLst>
                    <a:gd name="T0" fmla="*/ 14 w 25"/>
                    <a:gd name="T1" fmla="*/ 0 h 23"/>
                    <a:gd name="T2" fmla="*/ 3 w 25"/>
                    <a:gd name="T3" fmla="*/ 7 h 23"/>
                    <a:gd name="T4" fmla="*/ 8 w 25"/>
                    <a:gd name="T5" fmla="*/ 22 h 23"/>
                    <a:gd name="T6" fmla="*/ 12 w 25"/>
                    <a:gd name="T7" fmla="*/ 23 h 23"/>
                    <a:gd name="T8" fmla="*/ 22 w 25"/>
                    <a:gd name="T9" fmla="*/ 15 h 23"/>
                    <a:gd name="T10" fmla="*/ 17 w 25"/>
                    <a:gd name="T11" fmla="*/ 0 h 23"/>
                    <a:gd name="T12" fmla="*/ 14 w 25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3">
                      <a:moveTo>
                        <a:pt x="14" y="0"/>
                      </a:moveTo>
                      <a:cubicBezTo>
                        <a:pt x="9" y="0"/>
                        <a:pt x="5" y="3"/>
                        <a:pt x="3" y="7"/>
                      </a:cubicBezTo>
                      <a:cubicBezTo>
                        <a:pt x="0" y="13"/>
                        <a:pt x="3" y="20"/>
                        <a:pt x="8" y="22"/>
                      </a:cubicBezTo>
                      <a:cubicBezTo>
                        <a:pt x="9" y="23"/>
                        <a:pt x="10" y="23"/>
                        <a:pt x="12" y="23"/>
                      </a:cubicBezTo>
                      <a:cubicBezTo>
                        <a:pt x="16" y="23"/>
                        <a:pt x="20" y="20"/>
                        <a:pt x="22" y="15"/>
                      </a:cubicBezTo>
                      <a:cubicBezTo>
                        <a:pt x="25" y="9"/>
                        <a:pt x="22" y="2"/>
                        <a:pt x="17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7" name="Freeform 748"/>
                <p:cNvSpPr/>
                <p:nvPr/>
              </p:nvSpPr>
              <p:spPr bwMode="auto">
                <a:xfrm>
                  <a:off x="1722" y="2929"/>
                  <a:ext cx="24" cy="22"/>
                </a:xfrm>
                <a:custGeom>
                  <a:avLst/>
                  <a:gdLst>
                    <a:gd name="T0" fmla="*/ 12 w 22"/>
                    <a:gd name="T1" fmla="*/ 0 h 20"/>
                    <a:gd name="T2" fmla="*/ 1 w 22"/>
                    <a:gd name="T3" fmla="*/ 7 h 20"/>
                    <a:gd name="T4" fmla="*/ 3 w 22"/>
                    <a:gd name="T5" fmla="*/ 20 h 20"/>
                    <a:gd name="T6" fmla="*/ 22 w 22"/>
                    <a:gd name="T7" fmla="*/ 10 h 20"/>
                    <a:gd name="T8" fmla="*/ 16 w 22"/>
                    <a:gd name="T9" fmla="*/ 0 h 20"/>
                    <a:gd name="T10" fmla="*/ 12 w 22"/>
                    <a:gd name="T1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0">
                      <a:moveTo>
                        <a:pt x="12" y="0"/>
                      </a:moveTo>
                      <a:cubicBezTo>
                        <a:pt x="8" y="0"/>
                        <a:pt x="3" y="3"/>
                        <a:pt x="1" y="7"/>
                      </a:cubicBezTo>
                      <a:cubicBezTo>
                        <a:pt x="0" y="12"/>
                        <a:pt x="0" y="17"/>
                        <a:pt x="3" y="2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1" y="6"/>
                        <a:pt x="19" y="2"/>
                        <a:pt x="16" y="0"/>
                      </a:cubicBezTo>
                      <a:cubicBezTo>
                        <a:pt x="14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8" name="Freeform 749"/>
                <p:cNvSpPr>
                  <a:spLocks noEditPoints="1"/>
                </p:cNvSpPr>
                <p:nvPr/>
              </p:nvSpPr>
              <p:spPr bwMode="auto">
                <a:xfrm>
                  <a:off x="1757" y="2801"/>
                  <a:ext cx="2" cy="29"/>
                </a:xfrm>
                <a:custGeom>
                  <a:avLst/>
                  <a:gdLst>
                    <a:gd name="T0" fmla="*/ 1 w 2"/>
                    <a:gd name="T1" fmla="*/ 24 h 26"/>
                    <a:gd name="T2" fmla="*/ 1 w 2"/>
                    <a:gd name="T3" fmla="*/ 26 h 26"/>
                    <a:gd name="T4" fmla="*/ 1 w 2"/>
                    <a:gd name="T5" fmla="*/ 24 h 26"/>
                    <a:gd name="T6" fmla="*/ 1 w 2"/>
                    <a:gd name="T7" fmla="*/ 24 h 26"/>
                    <a:gd name="T8" fmla="*/ 1 w 2"/>
                    <a:gd name="T9" fmla="*/ 0 h 26"/>
                    <a:gd name="T10" fmla="*/ 1 w 2"/>
                    <a:gd name="T11" fmla="*/ 2 h 26"/>
                    <a:gd name="T12" fmla="*/ 0 w 2"/>
                    <a:gd name="T13" fmla="*/ 6 h 26"/>
                    <a:gd name="T14" fmla="*/ 2 w 2"/>
                    <a:gd name="T15" fmla="*/ 4 h 26"/>
                    <a:gd name="T16" fmla="*/ 1 w 2"/>
                    <a:gd name="T17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26">
                      <a:moveTo>
                        <a:pt x="1" y="24"/>
                      </a:move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26"/>
                        <a:pt x="1" y="25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moveTo>
                        <a:pt x="1" y="0"/>
                      </a:moveTo>
                      <a:cubicBezTo>
                        <a:pt x="1" y="0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1" y="5"/>
                        <a:pt x="1" y="5"/>
                        <a:pt x="2" y="4"/>
                      </a:cubicBezTo>
                      <a:cubicBezTo>
                        <a:pt x="2" y="2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9" name="Freeform 750"/>
                <p:cNvSpPr/>
                <p:nvPr/>
              </p:nvSpPr>
              <p:spPr bwMode="auto">
                <a:xfrm>
                  <a:off x="1757" y="2806"/>
                  <a:ext cx="2" cy="21"/>
                </a:xfrm>
                <a:custGeom>
                  <a:avLst/>
                  <a:gdLst>
                    <a:gd name="T0" fmla="*/ 2 w 2"/>
                    <a:gd name="T1" fmla="*/ 0 h 20"/>
                    <a:gd name="T2" fmla="*/ 0 w 2"/>
                    <a:gd name="T3" fmla="*/ 2 h 20"/>
                    <a:gd name="T4" fmla="*/ 1 w 2"/>
                    <a:gd name="T5" fmla="*/ 20 h 20"/>
                    <a:gd name="T6" fmla="*/ 1 w 2"/>
                    <a:gd name="T7" fmla="*/ 20 h 20"/>
                    <a:gd name="T8" fmla="*/ 2 w 2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0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7"/>
                        <a:pt x="0" y="13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12"/>
                        <a:pt x="2" y="5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0" name="Freeform 751"/>
                <p:cNvSpPr/>
                <p:nvPr/>
              </p:nvSpPr>
              <p:spPr bwMode="auto">
                <a:xfrm>
                  <a:off x="1876" y="2666"/>
                  <a:ext cx="68" cy="131"/>
                </a:xfrm>
                <a:custGeom>
                  <a:avLst/>
                  <a:gdLst>
                    <a:gd name="T0" fmla="*/ 23 w 62"/>
                    <a:gd name="T1" fmla="*/ 0 h 119"/>
                    <a:gd name="T2" fmla="*/ 20 w 62"/>
                    <a:gd name="T3" fmla="*/ 1 h 119"/>
                    <a:gd name="T4" fmla="*/ 32 w 62"/>
                    <a:gd name="T5" fmla="*/ 51 h 119"/>
                    <a:gd name="T6" fmla="*/ 1 w 62"/>
                    <a:gd name="T7" fmla="*/ 109 h 119"/>
                    <a:gd name="T8" fmla="*/ 5 w 62"/>
                    <a:gd name="T9" fmla="*/ 119 h 119"/>
                    <a:gd name="T10" fmla="*/ 29 w 62"/>
                    <a:gd name="T11" fmla="*/ 104 h 119"/>
                    <a:gd name="T12" fmla="*/ 58 w 62"/>
                    <a:gd name="T13" fmla="*/ 19 h 119"/>
                    <a:gd name="T14" fmla="*/ 23 w 62"/>
                    <a:gd name="T15" fmla="*/ 0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2" h="119">
                      <a:moveTo>
                        <a:pt x="23" y="0"/>
                      </a:moveTo>
                      <a:cubicBezTo>
                        <a:pt x="21" y="0"/>
                        <a:pt x="20" y="1"/>
                        <a:pt x="20" y="1"/>
                      </a:cubicBezTo>
                      <a:cubicBezTo>
                        <a:pt x="3" y="3"/>
                        <a:pt x="30" y="31"/>
                        <a:pt x="32" y="51"/>
                      </a:cubicBezTo>
                      <a:cubicBezTo>
                        <a:pt x="33" y="70"/>
                        <a:pt x="5" y="91"/>
                        <a:pt x="1" y="109"/>
                      </a:cubicBezTo>
                      <a:cubicBezTo>
                        <a:pt x="0" y="116"/>
                        <a:pt x="1" y="119"/>
                        <a:pt x="5" y="119"/>
                      </a:cubicBezTo>
                      <a:cubicBezTo>
                        <a:pt x="10" y="119"/>
                        <a:pt x="20" y="112"/>
                        <a:pt x="29" y="104"/>
                      </a:cubicBezTo>
                      <a:cubicBezTo>
                        <a:pt x="44" y="91"/>
                        <a:pt x="62" y="40"/>
                        <a:pt x="58" y="19"/>
                      </a:cubicBezTo>
                      <a:cubicBezTo>
                        <a:pt x="54" y="2"/>
                        <a:pt x="32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1" name="Freeform 752"/>
                <p:cNvSpPr/>
                <p:nvPr/>
              </p:nvSpPr>
              <p:spPr bwMode="auto">
                <a:xfrm>
                  <a:off x="1493" y="2954"/>
                  <a:ext cx="191" cy="59"/>
                </a:xfrm>
                <a:custGeom>
                  <a:avLst/>
                  <a:gdLst>
                    <a:gd name="T0" fmla="*/ 17 w 174"/>
                    <a:gd name="T1" fmla="*/ 0 h 54"/>
                    <a:gd name="T2" fmla="*/ 9 w 174"/>
                    <a:gd name="T3" fmla="*/ 5 h 54"/>
                    <a:gd name="T4" fmla="*/ 22 w 174"/>
                    <a:gd name="T5" fmla="*/ 53 h 54"/>
                    <a:gd name="T6" fmla="*/ 43 w 174"/>
                    <a:gd name="T7" fmla="*/ 54 h 54"/>
                    <a:gd name="T8" fmla="*/ 105 w 174"/>
                    <a:gd name="T9" fmla="*/ 45 h 54"/>
                    <a:gd name="T10" fmla="*/ 165 w 174"/>
                    <a:gd name="T11" fmla="*/ 19 h 54"/>
                    <a:gd name="T12" fmla="*/ 161 w 174"/>
                    <a:gd name="T13" fmla="*/ 20 h 54"/>
                    <a:gd name="T14" fmla="*/ 66 w 174"/>
                    <a:gd name="T15" fmla="*/ 39 h 54"/>
                    <a:gd name="T16" fmla="*/ 57 w 174"/>
                    <a:gd name="T17" fmla="*/ 38 h 54"/>
                    <a:gd name="T18" fmla="*/ 22 w 174"/>
                    <a:gd name="T19" fmla="*/ 4 h 54"/>
                    <a:gd name="T20" fmla="*/ 17 w 174"/>
                    <a:gd name="T21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4" h="54">
                      <a:moveTo>
                        <a:pt x="17" y="0"/>
                      </a:moveTo>
                      <a:cubicBezTo>
                        <a:pt x="14" y="0"/>
                        <a:pt x="11" y="4"/>
                        <a:pt x="9" y="5"/>
                      </a:cubicBezTo>
                      <a:cubicBezTo>
                        <a:pt x="9" y="5"/>
                        <a:pt x="0" y="50"/>
                        <a:pt x="22" y="53"/>
                      </a:cubicBezTo>
                      <a:cubicBezTo>
                        <a:pt x="28" y="53"/>
                        <a:pt x="35" y="54"/>
                        <a:pt x="43" y="54"/>
                      </a:cubicBezTo>
                      <a:cubicBezTo>
                        <a:pt x="61" y="54"/>
                        <a:pt x="82" y="52"/>
                        <a:pt x="105" y="45"/>
                      </a:cubicBezTo>
                      <a:cubicBezTo>
                        <a:pt x="135" y="37"/>
                        <a:pt x="174" y="19"/>
                        <a:pt x="165" y="19"/>
                      </a:cubicBezTo>
                      <a:cubicBezTo>
                        <a:pt x="164" y="19"/>
                        <a:pt x="163" y="19"/>
                        <a:pt x="161" y="20"/>
                      </a:cubicBezTo>
                      <a:cubicBezTo>
                        <a:pt x="143" y="23"/>
                        <a:pt x="91" y="39"/>
                        <a:pt x="66" y="39"/>
                      </a:cubicBezTo>
                      <a:cubicBezTo>
                        <a:pt x="62" y="39"/>
                        <a:pt x="59" y="39"/>
                        <a:pt x="57" y="38"/>
                      </a:cubicBezTo>
                      <a:cubicBezTo>
                        <a:pt x="40" y="31"/>
                        <a:pt x="28" y="13"/>
                        <a:pt x="22" y="4"/>
                      </a:cubicBezTo>
                      <a:cubicBezTo>
                        <a:pt x="20" y="1"/>
                        <a:pt x="18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2" name="Freeform 753"/>
                <p:cNvSpPr/>
                <p:nvPr/>
              </p:nvSpPr>
              <p:spPr bwMode="auto">
                <a:xfrm>
                  <a:off x="260" y="1801"/>
                  <a:ext cx="204" cy="228"/>
                </a:xfrm>
                <a:custGeom>
                  <a:avLst/>
                  <a:gdLst>
                    <a:gd name="T0" fmla="*/ 38 w 187"/>
                    <a:gd name="T1" fmla="*/ 24 h 208"/>
                    <a:gd name="T2" fmla="*/ 7 w 187"/>
                    <a:gd name="T3" fmla="*/ 15 h 208"/>
                    <a:gd name="T4" fmla="*/ 0 w 187"/>
                    <a:gd name="T5" fmla="*/ 74 h 208"/>
                    <a:gd name="T6" fmla="*/ 149 w 187"/>
                    <a:gd name="T7" fmla="*/ 206 h 208"/>
                    <a:gd name="T8" fmla="*/ 187 w 187"/>
                    <a:gd name="T9" fmla="*/ 187 h 208"/>
                    <a:gd name="T10" fmla="*/ 163 w 187"/>
                    <a:gd name="T11" fmla="*/ 167 h 208"/>
                    <a:gd name="T12" fmla="*/ 162 w 187"/>
                    <a:gd name="T13" fmla="*/ 56 h 208"/>
                    <a:gd name="T14" fmla="*/ 114 w 187"/>
                    <a:gd name="T15" fmla="*/ 49 h 208"/>
                    <a:gd name="T16" fmla="*/ 38 w 187"/>
                    <a:gd name="T17" fmla="*/ 2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7" h="208">
                      <a:moveTo>
                        <a:pt x="38" y="24"/>
                      </a:moveTo>
                      <a:cubicBezTo>
                        <a:pt x="38" y="24"/>
                        <a:pt x="13" y="0"/>
                        <a:pt x="7" y="15"/>
                      </a:cubicBezTo>
                      <a:cubicBezTo>
                        <a:pt x="2" y="30"/>
                        <a:pt x="0" y="74"/>
                        <a:pt x="0" y="74"/>
                      </a:cubicBezTo>
                      <a:cubicBezTo>
                        <a:pt x="0" y="74"/>
                        <a:pt x="131" y="208"/>
                        <a:pt x="149" y="206"/>
                      </a:cubicBezTo>
                      <a:cubicBezTo>
                        <a:pt x="166" y="204"/>
                        <a:pt x="187" y="187"/>
                        <a:pt x="187" y="187"/>
                      </a:cubicBezTo>
                      <a:cubicBezTo>
                        <a:pt x="163" y="167"/>
                        <a:pt x="163" y="167"/>
                        <a:pt x="163" y="167"/>
                      </a:cubicBezTo>
                      <a:cubicBezTo>
                        <a:pt x="163" y="167"/>
                        <a:pt x="177" y="61"/>
                        <a:pt x="162" y="56"/>
                      </a:cubicBezTo>
                      <a:cubicBezTo>
                        <a:pt x="147" y="50"/>
                        <a:pt x="114" y="49"/>
                        <a:pt x="114" y="49"/>
                      </a:cubicBezTo>
                      <a:cubicBezTo>
                        <a:pt x="38" y="24"/>
                        <a:pt x="38" y="24"/>
                        <a:pt x="38" y="24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3" name="Freeform 754"/>
                <p:cNvSpPr/>
                <p:nvPr/>
              </p:nvSpPr>
              <p:spPr bwMode="auto">
                <a:xfrm>
                  <a:off x="66" y="1710"/>
                  <a:ext cx="516" cy="487"/>
                </a:xfrm>
                <a:custGeom>
                  <a:avLst/>
                  <a:gdLst>
                    <a:gd name="T0" fmla="*/ 119 w 471"/>
                    <a:gd name="T1" fmla="*/ 252 h 444"/>
                    <a:gd name="T2" fmla="*/ 28 w 471"/>
                    <a:gd name="T3" fmla="*/ 167 h 444"/>
                    <a:gd name="T4" fmla="*/ 55 w 471"/>
                    <a:gd name="T5" fmla="*/ 95 h 444"/>
                    <a:gd name="T6" fmla="*/ 199 w 471"/>
                    <a:gd name="T7" fmla="*/ 149 h 444"/>
                    <a:gd name="T8" fmla="*/ 203 w 471"/>
                    <a:gd name="T9" fmla="*/ 116 h 444"/>
                    <a:gd name="T10" fmla="*/ 252 w 471"/>
                    <a:gd name="T11" fmla="*/ 1 h 444"/>
                    <a:gd name="T12" fmla="*/ 276 w 471"/>
                    <a:gd name="T13" fmla="*/ 172 h 444"/>
                    <a:gd name="T14" fmla="*/ 383 w 471"/>
                    <a:gd name="T15" fmla="*/ 112 h 444"/>
                    <a:gd name="T16" fmla="*/ 467 w 471"/>
                    <a:gd name="T17" fmla="*/ 200 h 444"/>
                    <a:gd name="T18" fmla="*/ 299 w 471"/>
                    <a:gd name="T19" fmla="*/ 248 h 444"/>
                    <a:gd name="T20" fmla="*/ 368 w 471"/>
                    <a:gd name="T21" fmla="*/ 305 h 444"/>
                    <a:gd name="T22" fmla="*/ 310 w 471"/>
                    <a:gd name="T23" fmla="*/ 414 h 444"/>
                    <a:gd name="T24" fmla="*/ 241 w 471"/>
                    <a:gd name="T25" fmla="*/ 402 h 444"/>
                    <a:gd name="T26" fmla="*/ 223 w 471"/>
                    <a:gd name="T27" fmla="*/ 305 h 444"/>
                    <a:gd name="T28" fmla="*/ 194 w 471"/>
                    <a:gd name="T29" fmla="*/ 391 h 444"/>
                    <a:gd name="T30" fmla="*/ 84 w 471"/>
                    <a:gd name="T31" fmla="*/ 352 h 444"/>
                    <a:gd name="T32" fmla="*/ 119 w 471"/>
                    <a:gd name="T33" fmla="*/ 252 h 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1" h="444">
                      <a:moveTo>
                        <a:pt x="119" y="252"/>
                      </a:moveTo>
                      <a:cubicBezTo>
                        <a:pt x="119" y="252"/>
                        <a:pt x="0" y="250"/>
                        <a:pt x="28" y="167"/>
                      </a:cubicBezTo>
                      <a:cubicBezTo>
                        <a:pt x="28" y="167"/>
                        <a:pt x="3" y="113"/>
                        <a:pt x="55" y="95"/>
                      </a:cubicBezTo>
                      <a:cubicBezTo>
                        <a:pt x="107" y="78"/>
                        <a:pt x="180" y="133"/>
                        <a:pt x="199" y="149"/>
                      </a:cubicBezTo>
                      <a:cubicBezTo>
                        <a:pt x="219" y="165"/>
                        <a:pt x="209" y="124"/>
                        <a:pt x="203" y="116"/>
                      </a:cubicBezTo>
                      <a:cubicBezTo>
                        <a:pt x="198" y="108"/>
                        <a:pt x="173" y="0"/>
                        <a:pt x="252" y="1"/>
                      </a:cubicBezTo>
                      <a:cubicBezTo>
                        <a:pt x="331" y="2"/>
                        <a:pt x="346" y="53"/>
                        <a:pt x="276" y="172"/>
                      </a:cubicBezTo>
                      <a:cubicBezTo>
                        <a:pt x="276" y="172"/>
                        <a:pt x="341" y="111"/>
                        <a:pt x="383" y="112"/>
                      </a:cubicBezTo>
                      <a:cubicBezTo>
                        <a:pt x="425" y="114"/>
                        <a:pt x="471" y="134"/>
                        <a:pt x="467" y="200"/>
                      </a:cubicBezTo>
                      <a:cubicBezTo>
                        <a:pt x="462" y="266"/>
                        <a:pt x="299" y="248"/>
                        <a:pt x="299" y="248"/>
                      </a:cubicBezTo>
                      <a:cubicBezTo>
                        <a:pt x="299" y="248"/>
                        <a:pt x="350" y="284"/>
                        <a:pt x="368" y="305"/>
                      </a:cubicBezTo>
                      <a:cubicBezTo>
                        <a:pt x="386" y="326"/>
                        <a:pt x="375" y="384"/>
                        <a:pt x="310" y="414"/>
                      </a:cubicBezTo>
                      <a:cubicBezTo>
                        <a:pt x="245" y="444"/>
                        <a:pt x="248" y="422"/>
                        <a:pt x="241" y="402"/>
                      </a:cubicBezTo>
                      <a:cubicBezTo>
                        <a:pt x="234" y="383"/>
                        <a:pt x="229" y="299"/>
                        <a:pt x="223" y="305"/>
                      </a:cubicBezTo>
                      <a:cubicBezTo>
                        <a:pt x="218" y="312"/>
                        <a:pt x="231" y="368"/>
                        <a:pt x="194" y="391"/>
                      </a:cubicBezTo>
                      <a:cubicBezTo>
                        <a:pt x="157" y="414"/>
                        <a:pt x="114" y="386"/>
                        <a:pt x="84" y="352"/>
                      </a:cubicBezTo>
                      <a:cubicBezTo>
                        <a:pt x="54" y="318"/>
                        <a:pt x="68" y="273"/>
                        <a:pt x="119" y="25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4" name="Freeform 755"/>
                <p:cNvSpPr/>
                <p:nvPr/>
              </p:nvSpPr>
              <p:spPr bwMode="auto">
                <a:xfrm>
                  <a:off x="257" y="1949"/>
                  <a:ext cx="55" cy="17"/>
                </a:xfrm>
                <a:custGeom>
                  <a:avLst/>
                  <a:gdLst>
                    <a:gd name="T0" fmla="*/ 0 w 50"/>
                    <a:gd name="T1" fmla="*/ 12 h 16"/>
                    <a:gd name="T2" fmla="*/ 41 w 50"/>
                    <a:gd name="T3" fmla="*/ 8 h 16"/>
                    <a:gd name="T4" fmla="*/ 0 w 50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0" h="16">
                      <a:moveTo>
                        <a:pt x="0" y="12"/>
                      </a:moveTo>
                      <a:cubicBezTo>
                        <a:pt x="0" y="12"/>
                        <a:pt x="50" y="0"/>
                        <a:pt x="41" y="8"/>
                      </a:cubicBezTo>
                      <a:cubicBezTo>
                        <a:pt x="32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5" name="Freeform 756"/>
                <p:cNvSpPr/>
                <p:nvPr/>
              </p:nvSpPr>
              <p:spPr bwMode="auto">
                <a:xfrm>
                  <a:off x="307" y="1972"/>
                  <a:ext cx="14" cy="45"/>
                </a:xfrm>
                <a:custGeom>
                  <a:avLst/>
                  <a:gdLst>
                    <a:gd name="T0" fmla="*/ 4 w 13"/>
                    <a:gd name="T1" fmla="*/ 41 h 41"/>
                    <a:gd name="T2" fmla="*/ 6 w 13"/>
                    <a:gd name="T3" fmla="*/ 5 h 41"/>
                    <a:gd name="T4" fmla="*/ 4 w 13"/>
                    <a:gd name="T5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1">
                      <a:moveTo>
                        <a:pt x="4" y="41"/>
                      </a:moveTo>
                      <a:cubicBezTo>
                        <a:pt x="4" y="41"/>
                        <a:pt x="0" y="0"/>
                        <a:pt x="6" y="5"/>
                      </a:cubicBezTo>
                      <a:cubicBezTo>
                        <a:pt x="13" y="10"/>
                        <a:pt x="7" y="33"/>
                        <a:pt x="4" y="41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6" name="Freeform 757"/>
                <p:cNvSpPr/>
                <p:nvPr/>
              </p:nvSpPr>
              <p:spPr bwMode="auto">
                <a:xfrm>
                  <a:off x="299" y="1895"/>
                  <a:ext cx="26" cy="23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7" name="Freeform 758"/>
                <p:cNvSpPr/>
                <p:nvPr/>
              </p:nvSpPr>
              <p:spPr bwMode="auto">
                <a:xfrm>
                  <a:off x="279" y="1925"/>
                  <a:ext cx="26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8" name="Freeform 759"/>
                <p:cNvSpPr/>
                <p:nvPr/>
              </p:nvSpPr>
              <p:spPr bwMode="auto">
                <a:xfrm>
                  <a:off x="328" y="1943"/>
                  <a:ext cx="26" cy="23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9" name="Freeform 760"/>
                <p:cNvSpPr/>
                <p:nvPr/>
              </p:nvSpPr>
              <p:spPr bwMode="auto">
                <a:xfrm>
                  <a:off x="342" y="1905"/>
                  <a:ext cx="26" cy="23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0" name="Freeform 761"/>
                <p:cNvSpPr/>
                <p:nvPr/>
              </p:nvSpPr>
              <p:spPr bwMode="auto">
                <a:xfrm>
                  <a:off x="379" y="1940"/>
                  <a:ext cx="25" cy="24"/>
                </a:xfrm>
                <a:custGeom>
                  <a:avLst/>
                  <a:gdLst>
                    <a:gd name="T0" fmla="*/ 21 w 23"/>
                    <a:gd name="T1" fmla="*/ 14 h 22"/>
                    <a:gd name="T2" fmla="*/ 8 w 23"/>
                    <a:gd name="T3" fmla="*/ 19 h 22"/>
                    <a:gd name="T4" fmla="*/ 1 w 23"/>
                    <a:gd name="T5" fmla="*/ 7 h 22"/>
                    <a:gd name="T6" fmla="*/ 15 w 23"/>
                    <a:gd name="T7" fmla="*/ 2 h 22"/>
                    <a:gd name="T8" fmla="*/ 21 w 23"/>
                    <a:gd name="T9" fmla="*/ 1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4"/>
                      </a:moveTo>
                      <a:cubicBezTo>
                        <a:pt x="20" y="19"/>
                        <a:pt x="14" y="22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1" name="Freeform 762"/>
                <p:cNvSpPr/>
                <p:nvPr/>
              </p:nvSpPr>
              <p:spPr bwMode="auto">
                <a:xfrm>
                  <a:off x="352" y="1986"/>
                  <a:ext cx="26" cy="24"/>
                </a:xfrm>
                <a:custGeom>
                  <a:avLst/>
                  <a:gdLst>
                    <a:gd name="T0" fmla="*/ 22 w 24"/>
                    <a:gd name="T1" fmla="*/ 14 h 22"/>
                    <a:gd name="T2" fmla="*/ 9 w 24"/>
                    <a:gd name="T3" fmla="*/ 19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4"/>
                      </a:moveTo>
                      <a:cubicBezTo>
                        <a:pt x="20" y="19"/>
                        <a:pt x="14" y="22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2" name="Freeform 763"/>
                <p:cNvSpPr/>
                <p:nvPr/>
              </p:nvSpPr>
              <p:spPr bwMode="auto">
                <a:xfrm>
                  <a:off x="306" y="1978"/>
                  <a:ext cx="25" cy="23"/>
                </a:xfrm>
                <a:custGeom>
                  <a:avLst/>
                  <a:gdLst>
                    <a:gd name="T0" fmla="*/ 22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2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3" name="Freeform 764"/>
                <p:cNvSpPr/>
                <p:nvPr/>
              </p:nvSpPr>
              <p:spPr bwMode="auto">
                <a:xfrm>
                  <a:off x="325" y="1873"/>
                  <a:ext cx="27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8 h 22"/>
                    <a:gd name="T6" fmla="*/ 15 w 24"/>
                    <a:gd name="T7" fmla="*/ 3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20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8"/>
                      </a:cubicBezTo>
                      <a:cubicBezTo>
                        <a:pt x="4" y="3"/>
                        <a:pt x="10" y="0"/>
                        <a:pt x="15" y="3"/>
                      </a:cubicBezTo>
                      <a:cubicBezTo>
                        <a:pt x="21" y="5"/>
                        <a:pt x="24" y="10"/>
                        <a:pt x="22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4" name="Freeform 765"/>
                <p:cNvSpPr>
                  <a:spLocks noEditPoints="1"/>
                </p:cNvSpPr>
                <p:nvPr/>
              </p:nvSpPr>
              <p:spPr bwMode="auto">
                <a:xfrm>
                  <a:off x="233" y="1828"/>
                  <a:ext cx="238" cy="211"/>
                </a:xfrm>
                <a:custGeom>
                  <a:avLst/>
                  <a:gdLst>
                    <a:gd name="T0" fmla="*/ 95 w 217"/>
                    <a:gd name="T1" fmla="*/ 124 h 192"/>
                    <a:gd name="T2" fmla="*/ 97 w 217"/>
                    <a:gd name="T3" fmla="*/ 106 h 192"/>
                    <a:gd name="T4" fmla="*/ 108 w 217"/>
                    <a:gd name="T5" fmla="*/ 119 h 192"/>
                    <a:gd name="T6" fmla="*/ 90 w 217"/>
                    <a:gd name="T7" fmla="*/ 0 h 192"/>
                    <a:gd name="T8" fmla="*/ 75 w 217"/>
                    <a:gd name="T9" fmla="*/ 63 h 192"/>
                    <a:gd name="T10" fmla="*/ 15 w 217"/>
                    <a:gd name="T11" fmla="*/ 49 h 192"/>
                    <a:gd name="T12" fmla="*/ 62 w 217"/>
                    <a:gd name="T13" fmla="*/ 68 h 192"/>
                    <a:gd name="T14" fmla="*/ 75 w 217"/>
                    <a:gd name="T15" fmla="*/ 63 h 192"/>
                    <a:gd name="T16" fmla="*/ 73 w 217"/>
                    <a:gd name="T17" fmla="*/ 81 h 192"/>
                    <a:gd name="T18" fmla="*/ 69 w 217"/>
                    <a:gd name="T19" fmla="*/ 80 h 192"/>
                    <a:gd name="T20" fmla="*/ 43 w 217"/>
                    <a:gd name="T21" fmla="*/ 97 h 192"/>
                    <a:gd name="T22" fmla="*/ 52 w 217"/>
                    <a:gd name="T23" fmla="*/ 89 h 192"/>
                    <a:gd name="T24" fmla="*/ 63 w 217"/>
                    <a:gd name="T25" fmla="*/ 102 h 192"/>
                    <a:gd name="T26" fmla="*/ 33 w 217"/>
                    <a:gd name="T27" fmla="*/ 165 h 192"/>
                    <a:gd name="T28" fmla="*/ 85 w 217"/>
                    <a:gd name="T29" fmla="*/ 129 h 192"/>
                    <a:gd name="T30" fmla="*/ 121 w 217"/>
                    <a:gd name="T31" fmla="*/ 192 h 192"/>
                    <a:gd name="T32" fmla="*/ 118 w 217"/>
                    <a:gd name="T33" fmla="*/ 164 h 192"/>
                    <a:gd name="T34" fmla="*/ 110 w 217"/>
                    <a:gd name="T35" fmla="*/ 151 h 192"/>
                    <a:gd name="T36" fmla="*/ 118 w 217"/>
                    <a:gd name="T37" fmla="*/ 121 h 192"/>
                    <a:gd name="T38" fmla="*/ 156 w 217"/>
                    <a:gd name="T39" fmla="*/ 123 h 192"/>
                    <a:gd name="T40" fmla="*/ 170 w 217"/>
                    <a:gd name="T41" fmla="*/ 114 h 192"/>
                    <a:gd name="T42" fmla="*/ 155 w 217"/>
                    <a:gd name="T43" fmla="*/ 114 h 192"/>
                    <a:gd name="T44" fmla="*/ 145 w 217"/>
                    <a:gd name="T45" fmla="*/ 122 h 192"/>
                    <a:gd name="T46" fmla="*/ 134 w 217"/>
                    <a:gd name="T47" fmla="*/ 112 h 192"/>
                    <a:gd name="T48" fmla="*/ 134 w 217"/>
                    <a:gd name="T49" fmla="*/ 109 h 192"/>
                    <a:gd name="T50" fmla="*/ 192 w 217"/>
                    <a:gd name="T51" fmla="*/ 74 h 192"/>
                    <a:gd name="T52" fmla="*/ 116 w 217"/>
                    <a:gd name="T53" fmla="*/ 98 h 192"/>
                    <a:gd name="T54" fmla="*/ 112 w 217"/>
                    <a:gd name="T55" fmla="*/ 90 h 192"/>
                    <a:gd name="T56" fmla="*/ 101 w 217"/>
                    <a:gd name="T57" fmla="*/ 77 h 192"/>
                    <a:gd name="T58" fmla="*/ 114 w 217"/>
                    <a:gd name="T59" fmla="*/ 72 h 192"/>
                    <a:gd name="T60" fmla="*/ 113 w 217"/>
                    <a:gd name="T61" fmla="*/ 46 h 192"/>
                    <a:gd name="T62" fmla="*/ 103 w 217"/>
                    <a:gd name="T63" fmla="*/ 65 h 192"/>
                    <a:gd name="T64" fmla="*/ 97 w 217"/>
                    <a:gd name="T65" fmla="*/ 62 h 192"/>
                    <a:gd name="T66" fmla="*/ 86 w 217"/>
                    <a:gd name="T67" fmla="*/ 49 h 192"/>
                    <a:gd name="T68" fmla="*/ 99 w 217"/>
                    <a:gd name="T69" fmla="*/ 43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7" h="192">
                      <a:moveTo>
                        <a:pt x="99" y="125"/>
                      </a:moveTo>
                      <a:cubicBezTo>
                        <a:pt x="98" y="125"/>
                        <a:pt x="96" y="125"/>
                        <a:pt x="95" y="124"/>
                      </a:cubicBezTo>
                      <a:cubicBezTo>
                        <a:pt x="89" y="122"/>
                        <a:pt x="86" y="116"/>
                        <a:pt x="88" y="112"/>
                      </a:cubicBezTo>
                      <a:cubicBezTo>
                        <a:pt x="89" y="108"/>
                        <a:pt x="93" y="106"/>
                        <a:pt x="97" y="106"/>
                      </a:cubicBezTo>
                      <a:cubicBezTo>
                        <a:pt x="99" y="106"/>
                        <a:pt x="100" y="106"/>
                        <a:pt x="101" y="107"/>
                      </a:cubicBezTo>
                      <a:cubicBezTo>
                        <a:pt x="107" y="109"/>
                        <a:pt x="110" y="114"/>
                        <a:pt x="108" y="119"/>
                      </a:cubicBezTo>
                      <a:cubicBezTo>
                        <a:pt x="107" y="123"/>
                        <a:pt x="103" y="125"/>
                        <a:pt x="99" y="125"/>
                      </a:cubicBezTo>
                      <a:moveTo>
                        <a:pt x="90" y="0"/>
                      </a:moveTo>
                      <a:cubicBezTo>
                        <a:pt x="90" y="0"/>
                        <a:pt x="85" y="63"/>
                        <a:pt x="76" y="63"/>
                      </a:cubicBezTo>
                      <a:cubicBezTo>
                        <a:pt x="76" y="63"/>
                        <a:pt x="75" y="63"/>
                        <a:pt x="75" y="63"/>
                      </a:cubicBezTo>
                      <a:cubicBezTo>
                        <a:pt x="67" y="60"/>
                        <a:pt x="18" y="47"/>
                        <a:pt x="13" y="47"/>
                      </a:cubicBezTo>
                      <a:cubicBezTo>
                        <a:pt x="12" y="47"/>
                        <a:pt x="12" y="48"/>
                        <a:pt x="15" y="49"/>
                      </a:cubicBezTo>
                      <a:cubicBezTo>
                        <a:pt x="26" y="53"/>
                        <a:pt x="48" y="62"/>
                        <a:pt x="61" y="70"/>
                      </a:cubicBezTo>
                      <a:cubicBezTo>
                        <a:pt x="62" y="69"/>
                        <a:pt x="62" y="69"/>
                        <a:pt x="62" y="68"/>
                      </a:cubicBezTo>
                      <a:cubicBezTo>
                        <a:pt x="63" y="64"/>
                        <a:pt x="67" y="62"/>
                        <a:pt x="71" y="62"/>
                      </a:cubicBezTo>
                      <a:cubicBezTo>
                        <a:pt x="72" y="62"/>
                        <a:pt x="74" y="62"/>
                        <a:pt x="75" y="63"/>
                      </a:cubicBezTo>
                      <a:cubicBezTo>
                        <a:pt x="81" y="65"/>
                        <a:pt x="84" y="70"/>
                        <a:pt x="82" y="75"/>
                      </a:cubicBezTo>
                      <a:cubicBezTo>
                        <a:pt x="80" y="79"/>
                        <a:pt x="77" y="81"/>
                        <a:pt x="73" y="81"/>
                      </a:cubicBezTo>
                      <a:cubicBezTo>
                        <a:pt x="71" y="81"/>
                        <a:pt x="70" y="81"/>
                        <a:pt x="69" y="80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53" y="83"/>
                        <a:pt x="0" y="89"/>
                        <a:pt x="14" y="91"/>
                      </a:cubicBezTo>
                      <a:cubicBezTo>
                        <a:pt x="19" y="92"/>
                        <a:pt x="31" y="94"/>
                        <a:pt x="43" y="97"/>
                      </a:cubicBezTo>
                      <a:cubicBezTo>
                        <a:pt x="43" y="96"/>
                        <a:pt x="43" y="96"/>
                        <a:pt x="43" y="95"/>
                      </a:cubicBezTo>
                      <a:cubicBezTo>
                        <a:pt x="45" y="91"/>
                        <a:pt x="48" y="89"/>
                        <a:pt x="52" y="89"/>
                      </a:cubicBezTo>
                      <a:cubicBezTo>
                        <a:pt x="54" y="89"/>
                        <a:pt x="55" y="89"/>
                        <a:pt x="57" y="90"/>
                      </a:cubicBezTo>
                      <a:cubicBezTo>
                        <a:pt x="62" y="92"/>
                        <a:pt x="65" y="97"/>
                        <a:pt x="63" y="102"/>
                      </a:cubicBezTo>
                      <a:cubicBezTo>
                        <a:pt x="75" y="105"/>
                        <a:pt x="82" y="109"/>
                        <a:pt x="77" y="112"/>
                      </a:cubicBezTo>
                      <a:cubicBezTo>
                        <a:pt x="64" y="118"/>
                        <a:pt x="28" y="165"/>
                        <a:pt x="33" y="165"/>
                      </a:cubicBezTo>
                      <a:cubicBezTo>
                        <a:pt x="33" y="165"/>
                        <a:pt x="34" y="164"/>
                        <a:pt x="35" y="164"/>
                      </a:cubicBezTo>
                      <a:cubicBezTo>
                        <a:pt x="44" y="158"/>
                        <a:pt x="73" y="129"/>
                        <a:pt x="85" y="129"/>
                      </a:cubicBezTo>
                      <a:cubicBezTo>
                        <a:pt x="87" y="129"/>
                        <a:pt x="89" y="129"/>
                        <a:pt x="90" y="131"/>
                      </a:cubicBezTo>
                      <a:cubicBezTo>
                        <a:pt x="96" y="141"/>
                        <a:pt x="118" y="192"/>
                        <a:pt x="121" y="192"/>
                      </a:cubicBezTo>
                      <a:cubicBezTo>
                        <a:pt x="121" y="192"/>
                        <a:pt x="121" y="192"/>
                        <a:pt x="121" y="190"/>
                      </a:cubicBezTo>
                      <a:cubicBezTo>
                        <a:pt x="121" y="186"/>
                        <a:pt x="119" y="175"/>
                        <a:pt x="118" y="164"/>
                      </a:cubicBezTo>
                      <a:cubicBezTo>
                        <a:pt x="118" y="164"/>
                        <a:pt x="117" y="164"/>
                        <a:pt x="117" y="163"/>
                      </a:cubicBezTo>
                      <a:cubicBezTo>
                        <a:pt x="111" y="161"/>
                        <a:pt x="108" y="156"/>
                        <a:pt x="110" y="151"/>
                      </a:cubicBezTo>
                      <a:cubicBezTo>
                        <a:pt x="111" y="148"/>
                        <a:pt x="113" y="147"/>
                        <a:pt x="116" y="146"/>
                      </a:cubicBezTo>
                      <a:cubicBezTo>
                        <a:pt x="115" y="132"/>
                        <a:pt x="115" y="121"/>
                        <a:pt x="118" y="121"/>
                      </a:cubicBezTo>
                      <a:cubicBezTo>
                        <a:pt x="118" y="121"/>
                        <a:pt x="118" y="121"/>
                        <a:pt x="118" y="122"/>
                      </a:cubicBezTo>
                      <a:cubicBezTo>
                        <a:pt x="121" y="123"/>
                        <a:pt x="138" y="123"/>
                        <a:pt x="156" y="123"/>
                      </a:cubicBezTo>
                      <a:cubicBezTo>
                        <a:pt x="185" y="123"/>
                        <a:pt x="217" y="122"/>
                        <a:pt x="205" y="117"/>
                      </a:cubicBezTo>
                      <a:cubicBezTo>
                        <a:pt x="197" y="114"/>
                        <a:pt x="184" y="114"/>
                        <a:pt x="170" y="114"/>
                      </a:cubicBezTo>
                      <a:cubicBezTo>
                        <a:pt x="167" y="114"/>
                        <a:pt x="164" y="114"/>
                        <a:pt x="162" y="114"/>
                      </a:cubicBezTo>
                      <a:cubicBezTo>
                        <a:pt x="159" y="114"/>
                        <a:pt x="157" y="114"/>
                        <a:pt x="155" y="114"/>
                      </a:cubicBezTo>
                      <a:cubicBezTo>
                        <a:pt x="155" y="115"/>
                        <a:pt x="155" y="116"/>
                        <a:pt x="154" y="116"/>
                      </a:cubicBezTo>
                      <a:cubicBezTo>
                        <a:pt x="153" y="120"/>
                        <a:pt x="149" y="122"/>
                        <a:pt x="145" y="122"/>
                      </a:cubicBezTo>
                      <a:cubicBezTo>
                        <a:pt x="144" y="122"/>
                        <a:pt x="143" y="122"/>
                        <a:pt x="141" y="121"/>
                      </a:cubicBezTo>
                      <a:cubicBezTo>
                        <a:pt x="137" y="120"/>
                        <a:pt x="134" y="116"/>
                        <a:pt x="134" y="112"/>
                      </a:cubicBezTo>
                      <a:cubicBezTo>
                        <a:pt x="133" y="111"/>
                        <a:pt x="133" y="110"/>
                        <a:pt x="134" y="109"/>
                      </a:cubicBezTo>
                      <a:cubicBezTo>
                        <a:pt x="134" y="109"/>
                        <a:pt x="134" y="109"/>
                        <a:pt x="134" y="109"/>
                      </a:cubicBezTo>
                      <a:cubicBezTo>
                        <a:pt x="136" y="106"/>
                        <a:pt x="139" y="104"/>
                        <a:pt x="142" y="103"/>
                      </a:cubicBezTo>
                      <a:cubicBezTo>
                        <a:pt x="160" y="92"/>
                        <a:pt x="198" y="74"/>
                        <a:pt x="192" y="74"/>
                      </a:cubicBezTo>
                      <a:cubicBezTo>
                        <a:pt x="191" y="74"/>
                        <a:pt x="191" y="74"/>
                        <a:pt x="190" y="74"/>
                      </a:cubicBezTo>
                      <a:cubicBezTo>
                        <a:pt x="175" y="77"/>
                        <a:pt x="116" y="98"/>
                        <a:pt x="116" y="98"/>
                      </a:cubicBezTo>
                      <a:cubicBezTo>
                        <a:pt x="116" y="98"/>
                        <a:pt x="116" y="95"/>
                        <a:pt x="115" y="89"/>
                      </a:cubicBezTo>
                      <a:cubicBezTo>
                        <a:pt x="114" y="90"/>
                        <a:pt x="113" y="90"/>
                        <a:pt x="112" y="90"/>
                      </a:cubicBezTo>
                      <a:cubicBezTo>
                        <a:pt x="111" y="90"/>
                        <a:pt x="109" y="90"/>
                        <a:pt x="108" y="89"/>
                      </a:cubicBezTo>
                      <a:cubicBezTo>
                        <a:pt x="102" y="87"/>
                        <a:pt x="99" y="82"/>
                        <a:pt x="101" y="77"/>
                      </a:cubicBezTo>
                      <a:cubicBezTo>
                        <a:pt x="102" y="73"/>
                        <a:pt x="106" y="71"/>
                        <a:pt x="110" y="71"/>
                      </a:cubicBezTo>
                      <a:cubicBezTo>
                        <a:pt x="111" y="71"/>
                        <a:pt x="113" y="71"/>
                        <a:pt x="114" y="72"/>
                      </a:cubicBezTo>
                      <a:cubicBezTo>
                        <a:pt x="114" y="62"/>
                        <a:pt x="114" y="51"/>
                        <a:pt x="114" y="43"/>
                      </a:cubicBezTo>
                      <a:cubicBezTo>
                        <a:pt x="114" y="44"/>
                        <a:pt x="113" y="45"/>
                        <a:pt x="113" y="46"/>
                      </a:cubicBezTo>
                      <a:cubicBezTo>
                        <a:pt x="109" y="56"/>
                        <a:pt x="105" y="66"/>
                        <a:pt x="104" y="66"/>
                      </a:cubicBezTo>
                      <a:cubicBezTo>
                        <a:pt x="103" y="66"/>
                        <a:pt x="103" y="66"/>
                        <a:pt x="103" y="65"/>
                      </a:cubicBezTo>
                      <a:cubicBezTo>
                        <a:pt x="103" y="64"/>
                        <a:pt x="102" y="62"/>
                        <a:pt x="102" y="60"/>
                      </a:cubicBezTo>
                      <a:cubicBezTo>
                        <a:pt x="101" y="61"/>
                        <a:pt x="99" y="62"/>
                        <a:pt x="97" y="62"/>
                      </a:cubicBezTo>
                      <a:cubicBezTo>
                        <a:pt x="96" y="62"/>
                        <a:pt x="94" y="61"/>
                        <a:pt x="93" y="61"/>
                      </a:cubicBezTo>
                      <a:cubicBezTo>
                        <a:pt x="87" y="59"/>
                        <a:pt x="84" y="53"/>
                        <a:pt x="86" y="49"/>
                      </a:cubicBezTo>
                      <a:cubicBezTo>
                        <a:pt x="87" y="45"/>
                        <a:pt x="91" y="43"/>
                        <a:pt x="95" y="43"/>
                      </a:cubicBezTo>
                      <a:cubicBezTo>
                        <a:pt x="96" y="43"/>
                        <a:pt x="98" y="43"/>
                        <a:pt x="99" y="43"/>
                      </a:cubicBezTo>
                      <a:cubicBezTo>
                        <a:pt x="95" y="24"/>
                        <a:pt x="90" y="0"/>
                        <a:pt x="9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5" name="Freeform 766"/>
                <p:cNvSpPr/>
                <p:nvPr/>
              </p:nvSpPr>
              <p:spPr bwMode="auto">
                <a:xfrm>
                  <a:off x="300" y="1896"/>
                  <a:ext cx="25" cy="21"/>
                </a:xfrm>
                <a:custGeom>
                  <a:avLst/>
                  <a:gdLst>
                    <a:gd name="T0" fmla="*/ 10 w 23"/>
                    <a:gd name="T1" fmla="*/ 0 h 19"/>
                    <a:gd name="T2" fmla="*/ 1 w 23"/>
                    <a:gd name="T3" fmla="*/ 6 h 19"/>
                    <a:gd name="T4" fmla="*/ 0 w 23"/>
                    <a:gd name="T5" fmla="*/ 8 h 19"/>
                    <a:gd name="T6" fmla="*/ 8 w 23"/>
                    <a:gd name="T7" fmla="*/ 18 h 19"/>
                    <a:gd name="T8" fmla="*/ 8 w 23"/>
                    <a:gd name="T9" fmla="*/ 18 h 19"/>
                    <a:gd name="T10" fmla="*/ 8 w 23"/>
                    <a:gd name="T11" fmla="*/ 18 h 19"/>
                    <a:gd name="T12" fmla="*/ 12 w 23"/>
                    <a:gd name="T13" fmla="*/ 19 h 19"/>
                    <a:gd name="T14" fmla="*/ 21 w 23"/>
                    <a:gd name="T15" fmla="*/ 13 h 19"/>
                    <a:gd name="T16" fmla="*/ 14 w 23"/>
                    <a:gd name="T17" fmla="*/ 1 h 19"/>
                    <a:gd name="T18" fmla="*/ 10 w 23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9">
                      <a:moveTo>
                        <a:pt x="10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9" y="13"/>
                        <a:pt x="14" y="17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9"/>
                        <a:pt x="10" y="19"/>
                        <a:pt x="12" y="19"/>
                      </a:cubicBezTo>
                      <a:cubicBezTo>
                        <a:pt x="16" y="19"/>
                        <a:pt x="19" y="17"/>
                        <a:pt x="21" y="13"/>
                      </a:cubicBezTo>
                      <a:cubicBezTo>
                        <a:pt x="23" y="8"/>
                        <a:pt x="20" y="3"/>
                        <a:pt x="14" y="1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6" name="Freeform 767"/>
                <p:cNvSpPr/>
                <p:nvPr/>
              </p:nvSpPr>
              <p:spPr bwMode="auto">
                <a:xfrm>
                  <a:off x="280" y="1926"/>
                  <a:ext cx="25" cy="14"/>
                </a:xfrm>
                <a:custGeom>
                  <a:avLst/>
                  <a:gdLst>
                    <a:gd name="T0" fmla="*/ 9 w 22"/>
                    <a:gd name="T1" fmla="*/ 0 h 13"/>
                    <a:gd name="T2" fmla="*/ 0 w 22"/>
                    <a:gd name="T3" fmla="*/ 6 h 13"/>
                    <a:gd name="T4" fmla="*/ 0 w 22"/>
                    <a:gd name="T5" fmla="*/ 8 h 13"/>
                    <a:gd name="T6" fmla="*/ 20 w 22"/>
                    <a:gd name="T7" fmla="*/ 13 h 13"/>
                    <a:gd name="T8" fmla="*/ 14 w 22"/>
                    <a:gd name="T9" fmla="*/ 1 h 13"/>
                    <a:gd name="T10" fmla="*/ 9 w 22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13">
                      <a:moveTo>
                        <a:pt x="9" y="0"/>
                      </a:moveTo>
                      <a:cubicBezTo>
                        <a:pt x="5" y="0"/>
                        <a:pt x="2" y="2"/>
                        <a:pt x="0" y="6"/>
                      </a:cubicBezTo>
                      <a:cubicBezTo>
                        <a:pt x="0" y="7"/>
                        <a:pt x="0" y="7"/>
                        <a:pt x="0" y="8"/>
                      </a:cubicBezTo>
                      <a:cubicBezTo>
                        <a:pt x="7" y="9"/>
                        <a:pt x="14" y="11"/>
                        <a:pt x="20" y="13"/>
                      </a:cubicBezTo>
                      <a:cubicBezTo>
                        <a:pt x="22" y="8"/>
                        <a:pt x="19" y="3"/>
                        <a:pt x="14" y="1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7" name="Freeform 768"/>
                <p:cNvSpPr/>
                <p:nvPr/>
              </p:nvSpPr>
              <p:spPr bwMode="auto">
                <a:xfrm>
                  <a:off x="328" y="1944"/>
                  <a:ext cx="26" cy="21"/>
                </a:xfrm>
                <a:custGeom>
                  <a:avLst/>
                  <a:gdLst>
                    <a:gd name="T0" fmla="*/ 11 w 24"/>
                    <a:gd name="T1" fmla="*/ 0 h 19"/>
                    <a:gd name="T2" fmla="*/ 2 w 24"/>
                    <a:gd name="T3" fmla="*/ 6 h 19"/>
                    <a:gd name="T4" fmla="*/ 9 w 24"/>
                    <a:gd name="T5" fmla="*/ 18 h 19"/>
                    <a:gd name="T6" fmla="*/ 13 w 24"/>
                    <a:gd name="T7" fmla="*/ 19 h 19"/>
                    <a:gd name="T8" fmla="*/ 22 w 24"/>
                    <a:gd name="T9" fmla="*/ 13 h 19"/>
                    <a:gd name="T10" fmla="*/ 15 w 24"/>
                    <a:gd name="T11" fmla="*/ 1 h 19"/>
                    <a:gd name="T12" fmla="*/ 11 w 24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9" y="18"/>
                      </a:cubicBezTo>
                      <a:cubicBezTo>
                        <a:pt x="10" y="19"/>
                        <a:pt x="12" y="19"/>
                        <a:pt x="13" y="19"/>
                      </a:cubicBezTo>
                      <a:cubicBezTo>
                        <a:pt x="17" y="19"/>
                        <a:pt x="21" y="17"/>
                        <a:pt x="22" y="13"/>
                      </a:cubicBezTo>
                      <a:cubicBezTo>
                        <a:pt x="24" y="8"/>
                        <a:pt x="21" y="3"/>
                        <a:pt x="15" y="1"/>
                      </a:cubicBezTo>
                      <a:cubicBezTo>
                        <a:pt x="14" y="0"/>
                        <a:pt x="13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8" name="Freeform 769"/>
                <p:cNvSpPr/>
                <p:nvPr/>
              </p:nvSpPr>
              <p:spPr bwMode="auto">
                <a:xfrm>
                  <a:off x="342" y="1906"/>
                  <a:ext cx="17" cy="21"/>
                </a:xfrm>
                <a:custGeom>
                  <a:avLst/>
                  <a:gdLst>
                    <a:gd name="T0" fmla="*/ 11 w 16"/>
                    <a:gd name="T1" fmla="*/ 0 h 19"/>
                    <a:gd name="T2" fmla="*/ 2 w 16"/>
                    <a:gd name="T3" fmla="*/ 6 h 19"/>
                    <a:gd name="T4" fmla="*/ 9 w 16"/>
                    <a:gd name="T5" fmla="*/ 18 h 19"/>
                    <a:gd name="T6" fmla="*/ 13 w 16"/>
                    <a:gd name="T7" fmla="*/ 19 h 19"/>
                    <a:gd name="T8" fmla="*/ 16 w 16"/>
                    <a:gd name="T9" fmla="*/ 18 h 19"/>
                    <a:gd name="T10" fmla="*/ 15 w 16"/>
                    <a:gd name="T11" fmla="*/ 1 h 19"/>
                    <a:gd name="T12" fmla="*/ 11 w 16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9" y="18"/>
                      </a:cubicBezTo>
                      <a:cubicBezTo>
                        <a:pt x="10" y="19"/>
                        <a:pt x="12" y="19"/>
                        <a:pt x="13" y="19"/>
                      </a:cubicBezTo>
                      <a:cubicBezTo>
                        <a:pt x="14" y="19"/>
                        <a:pt x="15" y="19"/>
                        <a:pt x="16" y="18"/>
                      </a:cubicBezTo>
                      <a:cubicBezTo>
                        <a:pt x="16" y="14"/>
                        <a:pt x="16" y="8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9" name="Freeform 770"/>
                <p:cNvSpPr>
                  <a:spLocks noEditPoints="1"/>
                </p:cNvSpPr>
                <p:nvPr/>
              </p:nvSpPr>
              <p:spPr bwMode="auto">
                <a:xfrm>
                  <a:off x="380" y="1941"/>
                  <a:ext cx="23" cy="21"/>
                </a:xfrm>
                <a:custGeom>
                  <a:avLst/>
                  <a:gdLst>
                    <a:gd name="T0" fmla="*/ 0 w 21"/>
                    <a:gd name="T1" fmla="*/ 9 h 19"/>
                    <a:gd name="T2" fmla="*/ 7 w 21"/>
                    <a:gd name="T3" fmla="*/ 18 h 19"/>
                    <a:gd name="T4" fmla="*/ 11 w 21"/>
                    <a:gd name="T5" fmla="*/ 19 h 19"/>
                    <a:gd name="T6" fmla="*/ 20 w 21"/>
                    <a:gd name="T7" fmla="*/ 13 h 19"/>
                    <a:gd name="T8" fmla="*/ 21 w 21"/>
                    <a:gd name="T9" fmla="*/ 11 h 19"/>
                    <a:gd name="T10" fmla="*/ 20 w 21"/>
                    <a:gd name="T11" fmla="*/ 11 h 19"/>
                    <a:gd name="T12" fmla="*/ 0 w 21"/>
                    <a:gd name="T13" fmla="*/ 9 h 19"/>
                    <a:gd name="T14" fmla="*/ 8 w 21"/>
                    <a:gd name="T15" fmla="*/ 0 h 19"/>
                    <a:gd name="T16" fmla="*/ 0 w 21"/>
                    <a:gd name="T17" fmla="*/ 6 h 19"/>
                    <a:gd name="T18" fmla="*/ 8 w 21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9">
                      <a:moveTo>
                        <a:pt x="0" y="9"/>
                      </a:moveTo>
                      <a:cubicBezTo>
                        <a:pt x="0" y="13"/>
                        <a:pt x="3" y="17"/>
                        <a:pt x="7" y="18"/>
                      </a:cubicBezTo>
                      <a:cubicBezTo>
                        <a:pt x="9" y="19"/>
                        <a:pt x="10" y="19"/>
                        <a:pt x="11" y="19"/>
                      </a:cubicBezTo>
                      <a:cubicBezTo>
                        <a:pt x="15" y="19"/>
                        <a:pt x="19" y="17"/>
                        <a:pt x="20" y="13"/>
                      </a:cubicBezTo>
                      <a:cubicBezTo>
                        <a:pt x="21" y="13"/>
                        <a:pt x="21" y="12"/>
                        <a:pt x="21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10" y="11"/>
                        <a:pt x="2" y="10"/>
                        <a:pt x="0" y="9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0" y="6"/>
                      </a:cubicBezTo>
                      <a:cubicBezTo>
                        <a:pt x="2" y="5"/>
                        <a:pt x="5" y="3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0" name="Freeform 771"/>
                <p:cNvSpPr/>
                <p:nvPr/>
              </p:nvSpPr>
              <p:spPr bwMode="auto">
                <a:xfrm>
                  <a:off x="352" y="1988"/>
                  <a:ext cx="11" cy="20"/>
                </a:xfrm>
                <a:custGeom>
                  <a:avLst/>
                  <a:gdLst>
                    <a:gd name="T0" fmla="*/ 8 w 10"/>
                    <a:gd name="T1" fmla="*/ 0 h 18"/>
                    <a:gd name="T2" fmla="*/ 2 w 10"/>
                    <a:gd name="T3" fmla="*/ 5 h 18"/>
                    <a:gd name="T4" fmla="*/ 9 w 10"/>
                    <a:gd name="T5" fmla="*/ 17 h 18"/>
                    <a:gd name="T6" fmla="*/ 10 w 10"/>
                    <a:gd name="T7" fmla="*/ 18 h 18"/>
                    <a:gd name="T8" fmla="*/ 8 w 10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8">
                      <a:moveTo>
                        <a:pt x="8" y="0"/>
                      </a:moveTo>
                      <a:cubicBezTo>
                        <a:pt x="5" y="1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9" y="17"/>
                      </a:cubicBezTo>
                      <a:cubicBezTo>
                        <a:pt x="9" y="18"/>
                        <a:pt x="10" y="18"/>
                        <a:pt x="10" y="18"/>
                      </a:cubicBezTo>
                      <a:cubicBezTo>
                        <a:pt x="9" y="12"/>
                        <a:pt x="9" y="6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1" name="Freeform 772"/>
                <p:cNvSpPr/>
                <p:nvPr/>
              </p:nvSpPr>
              <p:spPr bwMode="auto">
                <a:xfrm>
                  <a:off x="358" y="1857"/>
                  <a:ext cx="6" cy="18"/>
                </a:xfrm>
                <a:custGeom>
                  <a:avLst/>
                  <a:gdLst>
                    <a:gd name="T0" fmla="*/ 4 w 5"/>
                    <a:gd name="T1" fmla="*/ 0 h 17"/>
                    <a:gd name="T2" fmla="*/ 3 w 5"/>
                    <a:gd name="T3" fmla="*/ 1 h 17"/>
                    <a:gd name="T4" fmla="*/ 0 w 5"/>
                    <a:gd name="T5" fmla="*/ 17 h 17"/>
                    <a:gd name="T6" fmla="*/ 4 w 5"/>
                    <a:gd name="T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7">
                      <a:moveTo>
                        <a:pt x="4" y="0"/>
                      </a:move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1" y="4"/>
                        <a:pt x="0" y="10"/>
                        <a:pt x="0" y="17"/>
                      </a:cubicBezTo>
                      <a:cubicBezTo>
                        <a:pt x="3" y="8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2" name="Freeform 773"/>
                <p:cNvSpPr/>
                <p:nvPr/>
              </p:nvSpPr>
              <p:spPr bwMode="auto">
                <a:xfrm>
                  <a:off x="325" y="1875"/>
                  <a:ext cx="20" cy="21"/>
                </a:xfrm>
                <a:custGeom>
                  <a:avLst/>
                  <a:gdLst>
                    <a:gd name="T0" fmla="*/ 11 w 18"/>
                    <a:gd name="T1" fmla="*/ 0 h 19"/>
                    <a:gd name="T2" fmla="*/ 2 w 18"/>
                    <a:gd name="T3" fmla="*/ 6 h 19"/>
                    <a:gd name="T4" fmla="*/ 9 w 18"/>
                    <a:gd name="T5" fmla="*/ 18 h 19"/>
                    <a:gd name="T6" fmla="*/ 13 w 18"/>
                    <a:gd name="T7" fmla="*/ 19 h 19"/>
                    <a:gd name="T8" fmla="*/ 18 w 18"/>
                    <a:gd name="T9" fmla="*/ 17 h 19"/>
                    <a:gd name="T10" fmla="*/ 15 w 18"/>
                    <a:gd name="T11" fmla="*/ 0 h 19"/>
                    <a:gd name="T12" fmla="*/ 11 w 18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9" y="18"/>
                      </a:cubicBezTo>
                      <a:cubicBezTo>
                        <a:pt x="10" y="18"/>
                        <a:pt x="12" y="19"/>
                        <a:pt x="13" y="19"/>
                      </a:cubicBezTo>
                      <a:cubicBezTo>
                        <a:pt x="15" y="19"/>
                        <a:pt x="17" y="18"/>
                        <a:pt x="18" y="17"/>
                      </a:cubicBezTo>
                      <a:cubicBezTo>
                        <a:pt x="17" y="13"/>
                        <a:pt x="16" y="7"/>
                        <a:pt x="15" y="0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3" name="Freeform 774"/>
                <p:cNvSpPr/>
                <p:nvPr/>
              </p:nvSpPr>
              <p:spPr bwMode="auto">
                <a:xfrm>
                  <a:off x="127" y="1822"/>
                  <a:ext cx="68" cy="149"/>
                </a:xfrm>
                <a:custGeom>
                  <a:avLst/>
                  <a:gdLst>
                    <a:gd name="T0" fmla="*/ 25 w 62"/>
                    <a:gd name="T1" fmla="*/ 0 h 136"/>
                    <a:gd name="T2" fmla="*/ 15 w 62"/>
                    <a:gd name="T3" fmla="*/ 50 h 136"/>
                    <a:gd name="T4" fmla="*/ 2 w 62"/>
                    <a:gd name="T5" fmla="*/ 91 h 136"/>
                    <a:gd name="T6" fmla="*/ 25 w 62"/>
                    <a:gd name="T7" fmla="*/ 136 h 136"/>
                    <a:gd name="T8" fmla="*/ 26 w 62"/>
                    <a:gd name="T9" fmla="*/ 136 h 136"/>
                    <a:gd name="T10" fmla="*/ 38 w 62"/>
                    <a:gd name="T11" fmla="*/ 87 h 136"/>
                    <a:gd name="T12" fmla="*/ 55 w 62"/>
                    <a:gd name="T13" fmla="*/ 42 h 136"/>
                    <a:gd name="T14" fmla="*/ 27 w 62"/>
                    <a:gd name="T15" fmla="*/ 1 h 136"/>
                    <a:gd name="T16" fmla="*/ 25 w 62"/>
                    <a:gd name="T17" fmla="*/ 0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2" h="136">
                      <a:moveTo>
                        <a:pt x="25" y="0"/>
                      </a:moveTo>
                      <a:cubicBezTo>
                        <a:pt x="13" y="0"/>
                        <a:pt x="15" y="37"/>
                        <a:pt x="15" y="50"/>
                      </a:cubicBezTo>
                      <a:cubicBezTo>
                        <a:pt x="15" y="64"/>
                        <a:pt x="5" y="69"/>
                        <a:pt x="2" y="91"/>
                      </a:cubicBezTo>
                      <a:cubicBezTo>
                        <a:pt x="0" y="112"/>
                        <a:pt x="25" y="136"/>
                        <a:pt x="25" y="136"/>
                      </a:cubicBezTo>
                      <a:cubicBezTo>
                        <a:pt x="26" y="136"/>
                        <a:pt x="26" y="136"/>
                        <a:pt x="26" y="136"/>
                      </a:cubicBezTo>
                      <a:cubicBezTo>
                        <a:pt x="39" y="136"/>
                        <a:pt x="42" y="105"/>
                        <a:pt x="38" y="87"/>
                      </a:cubicBezTo>
                      <a:cubicBezTo>
                        <a:pt x="34" y="68"/>
                        <a:pt x="47" y="62"/>
                        <a:pt x="55" y="42"/>
                      </a:cubicBezTo>
                      <a:cubicBezTo>
                        <a:pt x="62" y="22"/>
                        <a:pt x="42" y="6"/>
                        <a:pt x="27" y="1"/>
                      </a:cubicBezTo>
                      <a:cubicBezTo>
                        <a:pt x="27" y="0"/>
                        <a:pt x="26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4" name="Freeform 775"/>
                <p:cNvSpPr/>
                <p:nvPr/>
              </p:nvSpPr>
              <p:spPr bwMode="auto">
                <a:xfrm>
                  <a:off x="144" y="2037"/>
                  <a:ext cx="146" cy="84"/>
                </a:xfrm>
                <a:custGeom>
                  <a:avLst/>
                  <a:gdLst>
                    <a:gd name="T0" fmla="*/ 18 w 134"/>
                    <a:gd name="T1" fmla="*/ 0 h 77"/>
                    <a:gd name="T2" fmla="*/ 13 w 134"/>
                    <a:gd name="T3" fmla="*/ 1 h 77"/>
                    <a:gd name="T4" fmla="*/ 27 w 134"/>
                    <a:gd name="T5" fmla="*/ 40 h 77"/>
                    <a:gd name="T6" fmla="*/ 74 w 134"/>
                    <a:gd name="T7" fmla="*/ 66 h 77"/>
                    <a:gd name="T8" fmla="*/ 103 w 134"/>
                    <a:gd name="T9" fmla="*/ 77 h 77"/>
                    <a:gd name="T10" fmla="*/ 118 w 134"/>
                    <a:gd name="T11" fmla="*/ 68 h 77"/>
                    <a:gd name="T12" fmla="*/ 116 w 134"/>
                    <a:gd name="T13" fmla="*/ 36 h 77"/>
                    <a:gd name="T14" fmla="*/ 109 w 134"/>
                    <a:gd name="T15" fmla="*/ 35 h 77"/>
                    <a:gd name="T16" fmla="*/ 91 w 134"/>
                    <a:gd name="T17" fmla="*/ 37 h 77"/>
                    <a:gd name="T18" fmla="*/ 73 w 134"/>
                    <a:gd name="T19" fmla="*/ 39 h 77"/>
                    <a:gd name="T20" fmla="*/ 52 w 134"/>
                    <a:gd name="T21" fmla="*/ 32 h 77"/>
                    <a:gd name="T22" fmla="*/ 18 w 134"/>
                    <a:gd name="T23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4" h="77">
                      <a:moveTo>
                        <a:pt x="18" y="0"/>
                      </a:moveTo>
                      <a:cubicBezTo>
                        <a:pt x="16" y="0"/>
                        <a:pt x="15" y="0"/>
                        <a:pt x="13" y="1"/>
                      </a:cubicBezTo>
                      <a:cubicBezTo>
                        <a:pt x="13" y="1"/>
                        <a:pt x="0" y="21"/>
                        <a:pt x="27" y="40"/>
                      </a:cubicBezTo>
                      <a:cubicBezTo>
                        <a:pt x="54" y="58"/>
                        <a:pt x="55" y="56"/>
                        <a:pt x="74" y="66"/>
                      </a:cubicBezTo>
                      <a:cubicBezTo>
                        <a:pt x="85" y="72"/>
                        <a:pt x="95" y="77"/>
                        <a:pt x="103" y="77"/>
                      </a:cubicBezTo>
                      <a:cubicBezTo>
                        <a:pt x="109" y="77"/>
                        <a:pt x="114" y="74"/>
                        <a:pt x="118" y="68"/>
                      </a:cubicBezTo>
                      <a:cubicBezTo>
                        <a:pt x="130" y="53"/>
                        <a:pt x="134" y="40"/>
                        <a:pt x="116" y="36"/>
                      </a:cubicBezTo>
                      <a:cubicBezTo>
                        <a:pt x="114" y="36"/>
                        <a:pt x="111" y="35"/>
                        <a:pt x="109" y="35"/>
                      </a:cubicBezTo>
                      <a:cubicBezTo>
                        <a:pt x="103" y="35"/>
                        <a:pt x="97" y="36"/>
                        <a:pt x="91" y="37"/>
                      </a:cubicBezTo>
                      <a:cubicBezTo>
                        <a:pt x="85" y="38"/>
                        <a:pt x="79" y="39"/>
                        <a:pt x="73" y="39"/>
                      </a:cubicBezTo>
                      <a:cubicBezTo>
                        <a:pt x="66" y="39"/>
                        <a:pt x="58" y="37"/>
                        <a:pt x="52" y="32"/>
                      </a:cubicBezTo>
                      <a:cubicBezTo>
                        <a:pt x="37" y="19"/>
                        <a:pt x="31" y="0"/>
                        <a:pt x="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5" name="Freeform 776"/>
                <p:cNvSpPr/>
                <p:nvPr/>
              </p:nvSpPr>
              <p:spPr bwMode="auto">
                <a:xfrm>
                  <a:off x="345" y="2055"/>
                  <a:ext cx="118" cy="91"/>
                </a:xfrm>
                <a:custGeom>
                  <a:avLst/>
                  <a:gdLst>
                    <a:gd name="T0" fmla="*/ 93 w 108"/>
                    <a:gd name="T1" fmla="*/ 0 h 83"/>
                    <a:gd name="T2" fmla="*/ 59 w 108"/>
                    <a:gd name="T3" fmla="*/ 35 h 83"/>
                    <a:gd name="T4" fmla="*/ 43 w 108"/>
                    <a:gd name="T5" fmla="*/ 59 h 83"/>
                    <a:gd name="T6" fmla="*/ 37 w 108"/>
                    <a:gd name="T7" fmla="*/ 58 h 83"/>
                    <a:gd name="T8" fmla="*/ 8 w 108"/>
                    <a:gd name="T9" fmla="*/ 43 h 83"/>
                    <a:gd name="T10" fmla="*/ 0 w 108"/>
                    <a:gd name="T11" fmla="*/ 50 h 83"/>
                    <a:gd name="T12" fmla="*/ 16 w 108"/>
                    <a:gd name="T13" fmla="*/ 83 h 83"/>
                    <a:gd name="T14" fmla="*/ 19 w 108"/>
                    <a:gd name="T15" fmla="*/ 83 h 83"/>
                    <a:gd name="T16" fmla="*/ 85 w 108"/>
                    <a:gd name="T17" fmla="*/ 56 h 83"/>
                    <a:gd name="T18" fmla="*/ 95 w 108"/>
                    <a:gd name="T19" fmla="*/ 0 h 83"/>
                    <a:gd name="T20" fmla="*/ 93 w 108"/>
                    <a:gd name="T21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8" h="83">
                      <a:moveTo>
                        <a:pt x="93" y="0"/>
                      </a:moveTo>
                      <a:cubicBezTo>
                        <a:pt x="80" y="0"/>
                        <a:pt x="65" y="21"/>
                        <a:pt x="59" y="35"/>
                      </a:cubicBezTo>
                      <a:cubicBezTo>
                        <a:pt x="55" y="48"/>
                        <a:pt x="52" y="59"/>
                        <a:pt x="43" y="59"/>
                      </a:cubicBezTo>
                      <a:cubicBezTo>
                        <a:pt x="41" y="59"/>
                        <a:pt x="39" y="59"/>
                        <a:pt x="37" y="58"/>
                      </a:cubicBezTo>
                      <a:cubicBezTo>
                        <a:pt x="26" y="54"/>
                        <a:pt x="15" y="43"/>
                        <a:pt x="8" y="43"/>
                      </a:cubicBezTo>
                      <a:cubicBezTo>
                        <a:pt x="4" y="43"/>
                        <a:pt x="2" y="45"/>
                        <a:pt x="0" y="50"/>
                      </a:cubicBezTo>
                      <a:cubicBezTo>
                        <a:pt x="0" y="50"/>
                        <a:pt x="2" y="83"/>
                        <a:pt x="16" y="83"/>
                      </a:cubicBezTo>
                      <a:cubicBezTo>
                        <a:pt x="17" y="83"/>
                        <a:pt x="18" y="83"/>
                        <a:pt x="19" y="83"/>
                      </a:cubicBezTo>
                      <a:cubicBezTo>
                        <a:pt x="35" y="77"/>
                        <a:pt x="75" y="75"/>
                        <a:pt x="85" y="56"/>
                      </a:cubicBezTo>
                      <a:cubicBezTo>
                        <a:pt x="95" y="37"/>
                        <a:pt x="108" y="3"/>
                        <a:pt x="95" y="0"/>
                      </a:cubicBezTo>
                      <a:cubicBezTo>
                        <a:pt x="94" y="0"/>
                        <a:pt x="94" y="0"/>
                        <a:pt x="9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6" name="Freeform 777"/>
                <p:cNvSpPr/>
                <p:nvPr/>
              </p:nvSpPr>
              <p:spPr bwMode="auto">
                <a:xfrm>
                  <a:off x="468" y="1850"/>
                  <a:ext cx="86" cy="105"/>
                </a:xfrm>
                <a:custGeom>
                  <a:avLst/>
                  <a:gdLst>
                    <a:gd name="T0" fmla="*/ 23 w 79"/>
                    <a:gd name="T1" fmla="*/ 0 h 96"/>
                    <a:gd name="T2" fmla="*/ 0 w 79"/>
                    <a:gd name="T3" fmla="*/ 4 h 96"/>
                    <a:gd name="T4" fmla="*/ 27 w 79"/>
                    <a:gd name="T5" fmla="*/ 54 h 96"/>
                    <a:gd name="T6" fmla="*/ 32 w 79"/>
                    <a:gd name="T7" fmla="*/ 95 h 96"/>
                    <a:gd name="T8" fmla="*/ 38 w 79"/>
                    <a:gd name="T9" fmla="*/ 96 h 96"/>
                    <a:gd name="T10" fmla="*/ 74 w 79"/>
                    <a:gd name="T11" fmla="*/ 57 h 96"/>
                    <a:gd name="T12" fmla="*/ 50 w 79"/>
                    <a:gd name="T13" fmla="*/ 8 h 96"/>
                    <a:gd name="T14" fmla="*/ 23 w 79"/>
                    <a:gd name="T15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9" h="96">
                      <a:moveTo>
                        <a:pt x="23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5" y="10"/>
                        <a:pt x="31" y="35"/>
                        <a:pt x="27" y="54"/>
                      </a:cubicBezTo>
                      <a:cubicBezTo>
                        <a:pt x="23" y="72"/>
                        <a:pt x="14" y="89"/>
                        <a:pt x="32" y="95"/>
                      </a:cubicBezTo>
                      <a:cubicBezTo>
                        <a:pt x="34" y="96"/>
                        <a:pt x="36" y="96"/>
                        <a:pt x="38" y="96"/>
                      </a:cubicBezTo>
                      <a:cubicBezTo>
                        <a:pt x="53" y="96"/>
                        <a:pt x="70" y="75"/>
                        <a:pt x="74" y="57"/>
                      </a:cubicBezTo>
                      <a:cubicBezTo>
                        <a:pt x="79" y="36"/>
                        <a:pt x="72" y="25"/>
                        <a:pt x="50" y="8"/>
                      </a:cubicBezTo>
                      <a:cubicBezTo>
                        <a:pt x="41" y="2"/>
                        <a:pt x="31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7" name="Freeform 778"/>
                <p:cNvSpPr/>
                <p:nvPr/>
              </p:nvSpPr>
              <p:spPr bwMode="auto">
                <a:xfrm>
                  <a:off x="290" y="1728"/>
                  <a:ext cx="123" cy="68"/>
                </a:xfrm>
                <a:custGeom>
                  <a:avLst/>
                  <a:gdLst>
                    <a:gd name="T0" fmla="*/ 48 w 112"/>
                    <a:gd name="T1" fmla="*/ 0 h 62"/>
                    <a:gd name="T2" fmla="*/ 28 w 112"/>
                    <a:gd name="T3" fmla="*/ 3 h 62"/>
                    <a:gd name="T4" fmla="*/ 1 w 112"/>
                    <a:gd name="T5" fmla="*/ 46 h 62"/>
                    <a:gd name="T6" fmla="*/ 11 w 112"/>
                    <a:gd name="T7" fmla="*/ 56 h 62"/>
                    <a:gd name="T8" fmla="*/ 52 w 112"/>
                    <a:gd name="T9" fmla="*/ 46 h 62"/>
                    <a:gd name="T10" fmla="*/ 58 w 112"/>
                    <a:gd name="T11" fmla="*/ 45 h 62"/>
                    <a:gd name="T12" fmla="*/ 94 w 112"/>
                    <a:gd name="T13" fmla="*/ 61 h 62"/>
                    <a:gd name="T14" fmla="*/ 98 w 112"/>
                    <a:gd name="T15" fmla="*/ 62 h 62"/>
                    <a:gd name="T16" fmla="*/ 92 w 112"/>
                    <a:gd name="T17" fmla="*/ 21 h 62"/>
                    <a:gd name="T18" fmla="*/ 48 w 112"/>
                    <a:gd name="T19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2" h="62">
                      <a:moveTo>
                        <a:pt x="48" y="0"/>
                      </a:moveTo>
                      <a:cubicBezTo>
                        <a:pt x="42" y="0"/>
                        <a:pt x="35" y="1"/>
                        <a:pt x="28" y="3"/>
                      </a:cubicBezTo>
                      <a:cubicBezTo>
                        <a:pt x="0" y="9"/>
                        <a:pt x="1" y="46"/>
                        <a:pt x="1" y="46"/>
                      </a:cubicBezTo>
                      <a:cubicBezTo>
                        <a:pt x="1" y="54"/>
                        <a:pt x="5" y="56"/>
                        <a:pt x="11" y="56"/>
                      </a:cubicBezTo>
                      <a:cubicBezTo>
                        <a:pt x="22" y="56"/>
                        <a:pt x="39" y="48"/>
                        <a:pt x="52" y="46"/>
                      </a:cubicBezTo>
                      <a:cubicBezTo>
                        <a:pt x="54" y="45"/>
                        <a:pt x="56" y="45"/>
                        <a:pt x="58" y="45"/>
                      </a:cubicBezTo>
                      <a:cubicBezTo>
                        <a:pt x="74" y="45"/>
                        <a:pt x="78" y="58"/>
                        <a:pt x="94" y="61"/>
                      </a:cubicBezTo>
                      <a:cubicBezTo>
                        <a:pt x="96" y="62"/>
                        <a:pt x="97" y="62"/>
                        <a:pt x="98" y="62"/>
                      </a:cubicBezTo>
                      <a:cubicBezTo>
                        <a:pt x="112" y="62"/>
                        <a:pt x="108" y="37"/>
                        <a:pt x="92" y="21"/>
                      </a:cubicBezTo>
                      <a:cubicBezTo>
                        <a:pt x="80" y="8"/>
                        <a:pt x="66" y="0"/>
                        <a:pt x="4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8" name="Freeform 779"/>
                <p:cNvSpPr/>
                <p:nvPr/>
              </p:nvSpPr>
              <p:spPr bwMode="auto">
                <a:xfrm>
                  <a:off x="2378" y="1528"/>
                  <a:ext cx="205" cy="227"/>
                </a:xfrm>
                <a:custGeom>
                  <a:avLst/>
                  <a:gdLst>
                    <a:gd name="T0" fmla="*/ 39 w 187"/>
                    <a:gd name="T1" fmla="*/ 23 h 207"/>
                    <a:gd name="T2" fmla="*/ 8 w 187"/>
                    <a:gd name="T3" fmla="*/ 15 h 207"/>
                    <a:gd name="T4" fmla="*/ 0 w 187"/>
                    <a:gd name="T5" fmla="*/ 74 h 207"/>
                    <a:gd name="T6" fmla="*/ 148 w 187"/>
                    <a:gd name="T7" fmla="*/ 205 h 207"/>
                    <a:gd name="T8" fmla="*/ 187 w 187"/>
                    <a:gd name="T9" fmla="*/ 185 h 207"/>
                    <a:gd name="T10" fmla="*/ 163 w 187"/>
                    <a:gd name="T11" fmla="*/ 165 h 207"/>
                    <a:gd name="T12" fmla="*/ 162 w 187"/>
                    <a:gd name="T13" fmla="*/ 55 h 207"/>
                    <a:gd name="T14" fmla="*/ 114 w 187"/>
                    <a:gd name="T15" fmla="*/ 48 h 207"/>
                    <a:gd name="T16" fmla="*/ 39 w 187"/>
                    <a:gd name="T17" fmla="*/ 23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7" h="207">
                      <a:moveTo>
                        <a:pt x="39" y="23"/>
                      </a:moveTo>
                      <a:cubicBezTo>
                        <a:pt x="39" y="23"/>
                        <a:pt x="14" y="0"/>
                        <a:pt x="8" y="15"/>
                      </a:cubicBezTo>
                      <a:cubicBezTo>
                        <a:pt x="3" y="29"/>
                        <a:pt x="0" y="74"/>
                        <a:pt x="0" y="74"/>
                      </a:cubicBezTo>
                      <a:cubicBezTo>
                        <a:pt x="0" y="74"/>
                        <a:pt x="131" y="207"/>
                        <a:pt x="148" y="205"/>
                      </a:cubicBezTo>
                      <a:cubicBezTo>
                        <a:pt x="166" y="203"/>
                        <a:pt x="187" y="185"/>
                        <a:pt x="187" y="185"/>
                      </a:cubicBezTo>
                      <a:cubicBezTo>
                        <a:pt x="163" y="165"/>
                        <a:pt x="163" y="165"/>
                        <a:pt x="163" y="165"/>
                      </a:cubicBezTo>
                      <a:cubicBezTo>
                        <a:pt x="163" y="165"/>
                        <a:pt x="177" y="61"/>
                        <a:pt x="162" y="55"/>
                      </a:cubicBezTo>
                      <a:cubicBezTo>
                        <a:pt x="147" y="50"/>
                        <a:pt x="114" y="48"/>
                        <a:pt x="114" y="48"/>
                      </a:cubicBezTo>
                      <a:cubicBezTo>
                        <a:pt x="39" y="23"/>
                        <a:pt x="39" y="23"/>
                        <a:pt x="39" y="2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9" name="Freeform 780"/>
                <p:cNvSpPr/>
                <p:nvPr/>
              </p:nvSpPr>
              <p:spPr bwMode="auto">
                <a:xfrm>
                  <a:off x="2186" y="1437"/>
                  <a:ext cx="513" cy="483"/>
                </a:xfrm>
                <a:custGeom>
                  <a:avLst/>
                  <a:gdLst>
                    <a:gd name="T0" fmla="*/ 118 w 468"/>
                    <a:gd name="T1" fmla="*/ 251 h 441"/>
                    <a:gd name="T2" fmla="*/ 28 w 468"/>
                    <a:gd name="T3" fmla="*/ 167 h 441"/>
                    <a:gd name="T4" fmla="*/ 55 w 468"/>
                    <a:gd name="T5" fmla="*/ 95 h 441"/>
                    <a:gd name="T6" fmla="*/ 198 w 468"/>
                    <a:gd name="T7" fmla="*/ 148 h 441"/>
                    <a:gd name="T8" fmla="*/ 202 w 468"/>
                    <a:gd name="T9" fmla="*/ 116 h 441"/>
                    <a:gd name="T10" fmla="*/ 250 w 468"/>
                    <a:gd name="T11" fmla="*/ 2 h 441"/>
                    <a:gd name="T12" fmla="*/ 274 w 468"/>
                    <a:gd name="T13" fmla="*/ 171 h 441"/>
                    <a:gd name="T14" fmla="*/ 380 w 468"/>
                    <a:gd name="T15" fmla="*/ 112 h 441"/>
                    <a:gd name="T16" fmla="*/ 463 w 468"/>
                    <a:gd name="T17" fmla="*/ 199 h 441"/>
                    <a:gd name="T18" fmla="*/ 296 w 468"/>
                    <a:gd name="T19" fmla="*/ 247 h 441"/>
                    <a:gd name="T20" fmla="*/ 365 w 468"/>
                    <a:gd name="T21" fmla="*/ 304 h 441"/>
                    <a:gd name="T22" fmla="*/ 308 w 468"/>
                    <a:gd name="T23" fmla="*/ 412 h 441"/>
                    <a:gd name="T24" fmla="*/ 239 w 468"/>
                    <a:gd name="T25" fmla="*/ 400 h 441"/>
                    <a:gd name="T26" fmla="*/ 222 w 468"/>
                    <a:gd name="T27" fmla="*/ 304 h 441"/>
                    <a:gd name="T28" fmla="*/ 193 w 468"/>
                    <a:gd name="T29" fmla="*/ 389 h 441"/>
                    <a:gd name="T30" fmla="*/ 83 w 468"/>
                    <a:gd name="T31" fmla="*/ 350 h 441"/>
                    <a:gd name="T32" fmla="*/ 118 w 468"/>
                    <a:gd name="T33" fmla="*/ 251 h 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8" h="441">
                      <a:moveTo>
                        <a:pt x="118" y="251"/>
                      </a:moveTo>
                      <a:cubicBezTo>
                        <a:pt x="118" y="251"/>
                        <a:pt x="0" y="249"/>
                        <a:pt x="28" y="167"/>
                      </a:cubicBezTo>
                      <a:cubicBezTo>
                        <a:pt x="28" y="167"/>
                        <a:pt x="3" y="112"/>
                        <a:pt x="55" y="95"/>
                      </a:cubicBezTo>
                      <a:cubicBezTo>
                        <a:pt x="106" y="77"/>
                        <a:pt x="179" y="133"/>
                        <a:pt x="198" y="148"/>
                      </a:cubicBezTo>
                      <a:cubicBezTo>
                        <a:pt x="218" y="164"/>
                        <a:pt x="207" y="124"/>
                        <a:pt x="202" y="116"/>
                      </a:cubicBezTo>
                      <a:cubicBezTo>
                        <a:pt x="196" y="108"/>
                        <a:pt x="172" y="0"/>
                        <a:pt x="250" y="2"/>
                      </a:cubicBezTo>
                      <a:cubicBezTo>
                        <a:pt x="328" y="3"/>
                        <a:pt x="343" y="53"/>
                        <a:pt x="274" y="171"/>
                      </a:cubicBezTo>
                      <a:cubicBezTo>
                        <a:pt x="274" y="171"/>
                        <a:pt x="339" y="111"/>
                        <a:pt x="380" y="112"/>
                      </a:cubicBezTo>
                      <a:cubicBezTo>
                        <a:pt x="422" y="114"/>
                        <a:pt x="468" y="134"/>
                        <a:pt x="463" y="199"/>
                      </a:cubicBezTo>
                      <a:cubicBezTo>
                        <a:pt x="459" y="265"/>
                        <a:pt x="296" y="247"/>
                        <a:pt x="296" y="247"/>
                      </a:cubicBezTo>
                      <a:cubicBezTo>
                        <a:pt x="296" y="247"/>
                        <a:pt x="348" y="283"/>
                        <a:pt x="365" y="304"/>
                      </a:cubicBezTo>
                      <a:cubicBezTo>
                        <a:pt x="383" y="324"/>
                        <a:pt x="373" y="382"/>
                        <a:pt x="308" y="412"/>
                      </a:cubicBezTo>
                      <a:cubicBezTo>
                        <a:pt x="244" y="441"/>
                        <a:pt x="246" y="420"/>
                        <a:pt x="239" y="400"/>
                      </a:cubicBezTo>
                      <a:cubicBezTo>
                        <a:pt x="233" y="381"/>
                        <a:pt x="227" y="297"/>
                        <a:pt x="222" y="304"/>
                      </a:cubicBezTo>
                      <a:cubicBezTo>
                        <a:pt x="217" y="310"/>
                        <a:pt x="230" y="366"/>
                        <a:pt x="193" y="389"/>
                      </a:cubicBezTo>
                      <a:cubicBezTo>
                        <a:pt x="156" y="411"/>
                        <a:pt x="113" y="384"/>
                        <a:pt x="83" y="350"/>
                      </a:cubicBezTo>
                      <a:cubicBezTo>
                        <a:pt x="54" y="317"/>
                        <a:pt x="68" y="271"/>
                        <a:pt x="118" y="25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0" name="Freeform 781"/>
                <p:cNvSpPr/>
                <p:nvPr/>
              </p:nvSpPr>
              <p:spPr bwMode="auto">
                <a:xfrm>
                  <a:off x="2377" y="1675"/>
                  <a:ext cx="54" cy="17"/>
                </a:xfrm>
                <a:custGeom>
                  <a:avLst/>
                  <a:gdLst>
                    <a:gd name="T0" fmla="*/ 0 w 49"/>
                    <a:gd name="T1" fmla="*/ 12 h 16"/>
                    <a:gd name="T2" fmla="*/ 41 w 49"/>
                    <a:gd name="T3" fmla="*/ 8 h 16"/>
                    <a:gd name="T4" fmla="*/ 0 w 49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9" h="16">
                      <a:moveTo>
                        <a:pt x="0" y="12"/>
                      </a:moveTo>
                      <a:cubicBezTo>
                        <a:pt x="0" y="12"/>
                        <a:pt x="49" y="0"/>
                        <a:pt x="41" y="8"/>
                      </a:cubicBezTo>
                      <a:cubicBezTo>
                        <a:pt x="32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1" name="Freeform 782"/>
                <p:cNvSpPr/>
                <p:nvPr/>
              </p:nvSpPr>
              <p:spPr bwMode="auto">
                <a:xfrm>
                  <a:off x="2425" y="1697"/>
                  <a:ext cx="15" cy="46"/>
                </a:xfrm>
                <a:custGeom>
                  <a:avLst/>
                  <a:gdLst>
                    <a:gd name="T0" fmla="*/ 5 w 13"/>
                    <a:gd name="T1" fmla="*/ 42 h 42"/>
                    <a:gd name="T2" fmla="*/ 7 w 13"/>
                    <a:gd name="T3" fmla="*/ 6 h 42"/>
                    <a:gd name="T4" fmla="*/ 5 w 13"/>
                    <a:gd name="T5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2">
                      <a:moveTo>
                        <a:pt x="5" y="42"/>
                      </a:moveTo>
                      <a:cubicBezTo>
                        <a:pt x="5" y="42"/>
                        <a:pt x="0" y="0"/>
                        <a:pt x="7" y="6"/>
                      </a:cubicBezTo>
                      <a:cubicBezTo>
                        <a:pt x="13" y="11"/>
                        <a:pt x="7" y="34"/>
                        <a:pt x="5" y="4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2" name="Freeform 783"/>
                <p:cNvSpPr/>
                <p:nvPr/>
              </p:nvSpPr>
              <p:spPr bwMode="auto">
                <a:xfrm>
                  <a:off x="2419" y="1621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3" name="Freeform 784"/>
                <p:cNvSpPr/>
                <p:nvPr/>
              </p:nvSpPr>
              <p:spPr bwMode="auto">
                <a:xfrm>
                  <a:off x="2398" y="1650"/>
                  <a:ext cx="26" cy="24"/>
                </a:xfrm>
                <a:custGeom>
                  <a:avLst/>
                  <a:gdLst>
                    <a:gd name="T0" fmla="*/ 22 w 24"/>
                    <a:gd name="T1" fmla="*/ 14 h 21"/>
                    <a:gd name="T2" fmla="*/ 9 w 24"/>
                    <a:gd name="T3" fmla="*/ 19 h 21"/>
                    <a:gd name="T4" fmla="*/ 2 w 24"/>
                    <a:gd name="T5" fmla="*/ 7 h 21"/>
                    <a:gd name="T6" fmla="*/ 15 w 24"/>
                    <a:gd name="T7" fmla="*/ 2 h 21"/>
                    <a:gd name="T8" fmla="*/ 22 w 24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4" name="Freeform 785"/>
                <p:cNvSpPr/>
                <p:nvPr/>
              </p:nvSpPr>
              <p:spPr bwMode="auto">
                <a:xfrm>
                  <a:off x="2447" y="1669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5" name="Freeform 786"/>
                <p:cNvSpPr/>
                <p:nvPr/>
              </p:nvSpPr>
              <p:spPr bwMode="auto">
                <a:xfrm>
                  <a:off x="2461" y="1631"/>
                  <a:ext cx="26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3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6" name="Freeform 787"/>
                <p:cNvSpPr/>
                <p:nvPr/>
              </p:nvSpPr>
              <p:spPr bwMode="auto">
                <a:xfrm>
                  <a:off x="2498" y="1666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7" name="Freeform 788"/>
                <p:cNvSpPr/>
                <p:nvPr/>
              </p:nvSpPr>
              <p:spPr bwMode="auto">
                <a:xfrm>
                  <a:off x="2471" y="1712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8" name="Freeform 789"/>
                <p:cNvSpPr/>
                <p:nvPr/>
              </p:nvSpPr>
              <p:spPr bwMode="auto">
                <a:xfrm>
                  <a:off x="2424" y="1703"/>
                  <a:ext cx="26" cy="24"/>
                </a:xfrm>
                <a:custGeom>
                  <a:avLst/>
                  <a:gdLst>
                    <a:gd name="T0" fmla="*/ 22 w 24"/>
                    <a:gd name="T1" fmla="*/ 15 h 22"/>
                    <a:gd name="T2" fmla="*/ 9 w 24"/>
                    <a:gd name="T3" fmla="*/ 20 h 22"/>
                    <a:gd name="T4" fmla="*/ 2 w 24"/>
                    <a:gd name="T5" fmla="*/ 7 h 22"/>
                    <a:gd name="T6" fmla="*/ 15 w 24"/>
                    <a:gd name="T7" fmla="*/ 2 h 22"/>
                    <a:gd name="T8" fmla="*/ 22 w 24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2">
                      <a:moveTo>
                        <a:pt x="22" y="15"/>
                      </a:moveTo>
                      <a:cubicBezTo>
                        <a:pt x="20" y="20"/>
                        <a:pt x="14" y="22"/>
                        <a:pt x="9" y="20"/>
                      </a:cubicBezTo>
                      <a:cubicBezTo>
                        <a:pt x="3" y="18"/>
                        <a:pt x="0" y="12"/>
                        <a:pt x="2" y="7"/>
                      </a:cubicBezTo>
                      <a:cubicBezTo>
                        <a:pt x="4" y="3"/>
                        <a:pt x="10" y="0"/>
                        <a:pt x="15" y="2"/>
                      </a:cubicBezTo>
                      <a:cubicBezTo>
                        <a:pt x="21" y="4"/>
                        <a:pt x="24" y="10"/>
                        <a:pt x="22" y="15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9" name="Freeform 790"/>
                <p:cNvSpPr/>
                <p:nvPr/>
              </p:nvSpPr>
              <p:spPr bwMode="auto">
                <a:xfrm>
                  <a:off x="2445" y="1600"/>
                  <a:ext cx="25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0" name="Freeform 791"/>
                <p:cNvSpPr>
                  <a:spLocks noEditPoints="1"/>
                </p:cNvSpPr>
                <p:nvPr/>
              </p:nvSpPr>
              <p:spPr bwMode="auto">
                <a:xfrm>
                  <a:off x="2353" y="1555"/>
                  <a:ext cx="237" cy="208"/>
                </a:xfrm>
                <a:custGeom>
                  <a:avLst/>
                  <a:gdLst>
                    <a:gd name="T0" fmla="*/ 94 w 216"/>
                    <a:gd name="T1" fmla="*/ 123 h 190"/>
                    <a:gd name="T2" fmla="*/ 96 w 216"/>
                    <a:gd name="T3" fmla="*/ 105 h 190"/>
                    <a:gd name="T4" fmla="*/ 107 w 216"/>
                    <a:gd name="T5" fmla="*/ 118 h 190"/>
                    <a:gd name="T6" fmla="*/ 89 w 216"/>
                    <a:gd name="T7" fmla="*/ 0 h 190"/>
                    <a:gd name="T8" fmla="*/ 75 w 216"/>
                    <a:gd name="T9" fmla="*/ 62 h 190"/>
                    <a:gd name="T10" fmla="*/ 15 w 216"/>
                    <a:gd name="T11" fmla="*/ 48 h 190"/>
                    <a:gd name="T12" fmla="*/ 61 w 216"/>
                    <a:gd name="T13" fmla="*/ 67 h 190"/>
                    <a:gd name="T14" fmla="*/ 75 w 216"/>
                    <a:gd name="T15" fmla="*/ 62 h 190"/>
                    <a:gd name="T16" fmla="*/ 72 w 216"/>
                    <a:gd name="T17" fmla="*/ 80 h 190"/>
                    <a:gd name="T18" fmla="*/ 68 w 216"/>
                    <a:gd name="T19" fmla="*/ 79 h 190"/>
                    <a:gd name="T20" fmla="*/ 43 w 216"/>
                    <a:gd name="T21" fmla="*/ 96 h 190"/>
                    <a:gd name="T22" fmla="*/ 52 w 216"/>
                    <a:gd name="T23" fmla="*/ 88 h 190"/>
                    <a:gd name="T24" fmla="*/ 63 w 216"/>
                    <a:gd name="T25" fmla="*/ 101 h 190"/>
                    <a:gd name="T26" fmla="*/ 33 w 216"/>
                    <a:gd name="T27" fmla="*/ 163 h 190"/>
                    <a:gd name="T28" fmla="*/ 85 w 216"/>
                    <a:gd name="T29" fmla="*/ 127 h 190"/>
                    <a:gd name="T30" fmla="*/ 120 w 216"/>
                    <a:gd name="T31" fmla="*/ 190 h 190"/>
                    <a:gd name="T32" fmla="*/ 117 w 216"/>
                    <a:gd name="T33" fmla="*/ 162 h 190"/>
                    <a:gd name="T34" fmla="*/ 109 w 216"/>
                    <a:gd name="T35" fmla="*/ 150 h 190"/>
                    <a:gd name="T36" fmla="*/ 117 w 216"/>
                    <a:gd name="T37" fmla="*/ 120 h 190"/>
                    <a:gd name="T38" fmla="*/ 155 w 216"/>
                    <a:gd name="T39" fmla="*/ 122 h 190"/>
                    <a:gd name="T40" fmla="*/ 169 w 216"/>
                    <a:gd name="T41" fmla="*/ 113 h 190"/>
                    <a:gd name="T42" fmla="*/ 154 w 216"/>
                    <a:gd name="T43" fmla="*/ 113 h 190"/>
                    <a:gd name="T44" fmla="*/ 144 w 216"/>
                    <a:gd name="T45" fmla="*/ 121 h 190"/>
                    <a:gd name="T46" fmla="*/ 133 w 216"/>
                    <a:gd name="T47" fmla="*/ 111 h 190"/>
                    <a:gd name="T48" fmla="*/ 133 w 216"/>
                    <a:gd name="T49" fmla="*/ 108 h 190"/>
                    <a:gd name="T50" fmla="*/ 190 w 216"/>
                    <a:gd name="T51" fmla="*/ 73 h 190"/>
                    <a:gd name="T52" fmla="*/ 115 w 216"/>
                    <a:gd name="T53" fmla="*/ 97 h 190"/>
                    <a:gd name="T54" fmla="*/ 111 w 216"/>
                    <a:gd name="T55" fmla="*/ 89 h 190"/>
                    <a:gd name="T56" fmla="*/ 100 w 216"/>
                    <a:gd name="T57" fmla="*/ 76 h 190"/>
                    <a:gd name="T58" fmla="*/ 113 w 216"/>
                    <a:gd name="T59" fmla="*/ 71 h 190"/>
                    <a:gd name="T60" fmla="*/ 112 w 216"/>
                    <a:gd name="T61" fmla="*/ 46 h 190"/>
                    <a:gd name="T62" fmla="*/ 102 w 216"/>
                    <a:gd name="T63" fmla="*/ 64 h 190"/>
                    <a:gd name="T64" fmla="*/ 96 w 216"/>
                    <a:gd name="T65" fmla="*/ 61 h 190"/>
                    <a:gd name="T66" fmla="*/ 85 w 216"/>
                    <a:gd name="T67" fmla="*/ 48 h 190"/>
                    <a:gd name="T68" fmla="*/ 98 w 216"/>
                    <a:gd name="T69" fmla="*/ 43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6" h="190">
                      <a:moveTo>
                        <a:pt x="98" y="124"/>
                      </a:moveTo>
                      <a:cubicBezTo>
                        <a:pt x="97" y="124"/>
                        <a:pt x="95" y="123"/>
                        <a:pt x="94" y="123"/>
                      </a:cubicBezTo>
                      <a:cubicBezTo>
                        <a:pt x="89" y="121"/>
                        <a:pt x="86" y="115"/>
                        <a:pt x="87" y="111"/>
                      </a:cubicBezTo>
                      <a:cubicBezTo>
                        <a:pt x="89" y="107"/>
                        <a:pt x="92" y="105"/>
                        <a:pt x="96" y="105"/>
                      </a:cubicBezTo>
                      <a:cubicBezTo>
                        <a:pt x="98" y="105"/>
                        <a:pt x="99" y="105"/>
                        <a:pt x="101" y="106"/>
                      </a:cubicBezTo>
                      <a:cubicBezTo>
                        <a:pt x="106" y="108"/>
                        <a:pt x="109" y="113"/>
                        <a:pt x="107" y="118"/>
                      </a:cubicBezTo>
                      <a:cubicBezTo>
                        <a:pt x="106" y="122"/>
                        <a:pt x="102" y="124"/>
                        <a:pt x="98" y="124"/>
                      </a:cubicBezTo>
                      <a:moveTo>
                        <a:pt x="89" y="0"/>
                      </a:moveTo>
                      <a:cubicBezTo>
                        <a:pt x="89" y="0"/>
                        <a:pt x="85" y="62"/>
                        <a:pt x="75" y="62"/>
                      </a:cubicBezTo>
                      <a:cubicBezTo>
                        <a:pt x="75" y="62"/>
                        <a:pt x="75" y="62"/>
                        <a:pt x="75" y="62"/>
                      </a:cubicBezTo>
                      <a:cubicBezTo>
                        <a:pt x="66" y="59"/>
                        <a:pt x="18" y="47"/>
                        <a:pt x="13" y="47"/>
                      </a:cubicBezTo>
                      <a:cubicBezTo>
                        <a:pt x="12" y="47"/>
                        <a:pt x="12" y="47"/>
                        <a:pt x="15" y="48"/>
                      </a:cubicBezTo>
                      <a:cubicBezTo>
                        <a:pt x="25" y="52"/>
                        <a:pt x="48" y="62"/>
                        <a:pt x="61" y="69"/>
                      </a:cubicBezTo>
                      <a:cubicBezTo>
                        <a:pt x="61" y="68"/>
                        <a:pt x="61" y="68"/>
                        <a:pt x="61" y="67"/>
                      </a:cubicBezTo>
                      <a:cubicBezTo>
                        <a:pt x="63" y="64"/>
                        <a:pt x="66" y="61"/>
                        <a:pt x="70" y="61"/>
                      </a:cubicBezTo>
                      <a:cubicBezTo>
                        <a:pt x="72" y="61"/>
                        <a:pt x="73" y="62"/>
                        <a:pt x="75" y="62"/>
                      </a:cubicBezTo>
                      <a:cubicBezTo>
                        <a:pt x="80" y="64"/>
                        <a:pt x="83" y="70"/>
                        <a:pt x="81" y="74"/>
                      </a:cubicBezTo>
                      <a:cubicBezTo>
                        <a:pt x="80" y="78"/>
                        <a:pt x="76" y="80"/>
                        <a:pt x="72" y="80"/>
                      </a:cubicBezTo>
                      <a:cubicBezTo>
                        <a:pt x="71" y="80"/>
                        <a:pt x="69" y="80"/>
                        <a:pt x="68" y="79"/>
                      </a:cubicBezTo>
                      <a:cubicBezTo>
                        <a:pt x="68" y="79"/>
                        <a:pt x="68" y="79"/>
                        <a:pt x="68" y="79"/>
                      </a:cubicBezTo>
                      <a:cubicBezTo>
                        <a:pt x="53" y="82"/>
                        <a:pt x="0" y="88"/>
                        <a:pt x="13" y="90"/>
                      </a:cubicBezTo>
                      <a:cubicBezTo>
                        <a:pt x="18" y="91"/>
                        <a:pt x="30" y="93"/>
                        <a:pt x="43" y="96"/>
                      </a:cubicBezTo>
                      <a:cubicBezTo>
                        <a:pt x="43" y="95"/>
                        <a:pt x="43" y="95"/>
                        <a:pt x="43" y="94"/>
                      </a:cubicBezTo>
                      <a:cubicBezTo>
                        <a:pt x="44" y="90"/>
                        <a:pt x="48" y="88"/>
                        <a:pt x="52" y="88"/>
                      </a:cubicBezTo>
                      <a:cubicBezTo>
                        <a:pt x="53" y="88"/>
                        <a:pt x="55" y="89"/>
                        <a:pt x="56" y="89"/>
                      </a:cubicBezTo>
                      <a:cubicBezTo>
                        <a:pt x="61" y="91"/>
                        <a:pt x="64" y="96"/>
                        <a:pt x="63" y="101"/>
                      </a:cubicBezTo>
                      <a:cubicBezTo>
                        <a:pt x="74" y="104"/>
                        <a:pt x="82" y="108"/>
                        <a:pt x="76" y="111"/>
                      </a:cubicBezTo>
                      <a:cubicBezTo>
                        <a:pt x="63" y="116"/>
                        <a:pt x="28" y="163"/>
                        <a:pt x="33" y="163"/>
                      </a:cubicBezTo>
                      <a:cubicBezTo>
                        <a:pt x="33" y="163"/>
                        <a:pt x="34" y="163"/>
                        <a:pt x="34" y="163"/>
                      </a:cubicBezTo>
                      <a:cubicBezTo>
                        <a:pt x="44" y="156"/>
                        <a:pt x="73" y="127"/>
                        <a:pt x="85" y="127"/>
                      </a:cubicBezTo>
                      <a:cubicBezTo>
                        <a:pt x="87" y="127"/>
                        <a:pt x="88" y="128"/>
                        <a:pt x="89" y="129"/>
                      </a:cubicBezTo>
                      <a:cubicBezTo>
                        <a:pt x="95" y="140"/>
                        <a:pt x="117" y="190"/>
                        <a:pt x="120" y="190"/>
                      </a:cubicBezTo>
                      <a:cubicBezTo>
                        <a:pt x="120" y="190"/>
                        <a:pt x="120" y="190"/>
                        <a:pt x="120" y="189"/>
                      </a:cubicBezTo>
                      <a:cubicBezTo>
                        <a:pt x="120" y="185"/>
                        <a:pt x="118" y="174"/>
                        <a:pt x="117" y="162"/>
                      </a:cubicBezTo>
                      <a:cubicBezTo>
                        <a:pt x="117" y="162"/>
                        <a:pt x="116" y="162"/>
                        <a:pt x="116" y="162"/>
                      </a:cubicBezTo>
                      <a:cubicBezTo>
                        <a:pt x="111" y="160"/>
                        <a:pt x="108" y="155"/>
                        <a:pt x="109" y="150"/>
                      </a:cubicBezTo>
                      <a:cubicBezTo>
                        <a:pt x="110" y="147"/>
                        <a:pt x="113" y="145"/>
                        <a:pt x="115" y="145"/>
                      </a:cubicBezTo>
                      <a:cubicBezTo>
                        <a:pt x="114" y="131"/>
                        <a:pt x="114" y="120"/>
                        <a:pt x="117" y="120"/>
                      </a:cubicBezTo>
                      <a:cubicBezTo>
                        <a:pt x="117" y="120"/>
                        <a:pt x="117" y="120"/>
                        <a:pt x="118" y="120"/>
                      </a:cubicBezTo>
                      <a:cubicBezTo>
                        <a:pt x="120" y="121"/>
                        <a:pt x="137" y="122"/>
                        <a:pt x="155" y="122"/>
                      </a:cubicBezTo>
                      <a:cubicBezTo>
                        <a:pt x="183" y="122"/>
                        <a:pt x="216" y="120"/>
                        <a:pt x="204" y="116"/>
                      </a:cubicBezTo>
                      <a:cubicBezTo>
                        <a:pt x="196" y="113"/>
                        <a:pt x="182" y="113"/>
                        <a:pt x="169" y="113"/>
                      </a:cubicBezTo>
                      <a:cubicBezTo>
                        <a:pt x="166" y="113"/>
                        <a:pt x="163" y="113"/>
                        <a:pt x="160" y="113"/>
                      </a:cubicBezTo>
                      <a:cubicBezTo>
                        <a:pt x="158" y="113"/>
                        <a:pt x="156" y="113"/>
                        <a:pt x="154" y="113"/>
                      </a:cubicBezTo>
                      <a:cubicBezTo>
                        <a:pt x="154" y="114"/>
                        <a:pt x="154" y="115"/>
                        <a:pt x="153" y="115"/>
                      </a:cubicBezTo>
                      <a:cubicBezTo>
                        <a:pt x="152" y="119"/>
                        <a:pt x="148" y="121"/>
                        <a:pt x="144" y="121"/>
                      </a:cubicBezTo>
                      <a:cubicBezTo>
                        <a:pt x="143" y="121"/>
                        <a:pt x="141" y="121"/>
                        <a:pt x="140" y="120"/>
                      </a:cubicBezTo>
                      <a:cubicBezTo>
                        <a:pt x="136" y="119"/>
                        <a:pt x="133" y="115"/>
                        <a:pt x="133" y="111"/>
                      </a:cubicBezTo>
                      <a:cubicBezTo>
                        <a:pt x="132" y="110"/>
                        <a:pt x="132" y="109"/>
                        <a:pt x="133" y="108"/>
                      </a:cubicBezTo>
                      <a:cubicBezTo>
                        <a:pt x="133" y="108"/>
                        <a:pt x="133" y="108"/>
                        <a:pt x="133" y="108"/>
                      </a:cubicBezTo>
                      <a:cubicBezTo>
                        <a:pt x="135" y="105"/>
                        <a:pt x="138" y="103"/>
                        <a:pt x="141" y="102"/>
                      </a:cubicBezTo>
                      <a:cubicBezTo>
                        <a:pt x="159" y="91"/>
                        <a:pt x="197" y="73"/>
                        <a:pt x="190" y="73"/>
                      </a:cubicBezTo>
                      <a:cubicBezTo>
                        <a:pt x="190" y="73"/>
                        <a:pt x="189" y="74"/>
                        <a:pt x="188" y="74"/>
                      </a:cubicBezTo>
                      <a:cubicBezTo>
                        <a:pt x="173" y="76"/>
                        <a:pt x="115" y="97"/>
                        <a:pt x="115" y="97"/>
                      </a:cubicBezTo>
                      <a:cubicBezTo>
                        <a:pt x="115" y="97"/>
                        <a:pt x="115" y="94"/>
                        <a:pt x="114" y="89"/>
                      </a:cubicBezTo>
                      <a:cubicBezTo>
                        <a:pt x="113" y="89"/>
                        <a:pt x="112" y="89"/>
                        <a:pt x="111" y="89"/>
                      </a:cubicBezTo>
                      <a:cubicBezTo>
                        <a:pt x="110" y="89"/>
                        <a:pt x="108" y="89"/>
                        <a:pt x="107" y="88"/>
                      </a:cubicBezTo>
                      <a:cubicBezTo>
                        <a:pt x="102" y="86"/>
                        <a:pt x="99" y="81"/>
                        <a:pt x="100" y="76"/>
                      </a:cubicBezTo>
                      <a:cubicBezTo>
                        <a:pt x="102" y="72"/>
                        <a:pt x="105" y="70"/>
                        <a:pt x="109" y="70"/>
                      </a:cubicBezTo>
                      <a:cubicBezTo>
                        <a:pt x="111" y="70"/>
                        <a:pt x="112" y="70"/>
                        <a:pt x="113" y="71"/>
                      </a:cubicBezTo>
                      <a:cubicBezTo>
                        <a:pt x="113" y="61"/>
                        <a:pt x="113" y="51"/>
                        <a:pt x="113" y="42"/>
                      </a:cubicBezTo>
                      <a:cubicBezTo>
                        <a:pt x="113" y="43"/>
                        <a:pt x="112" y="45"/>
                        <a:pt x="112" y="46"/>
                      </a:cubicBezTo>
                      <a:cubicBezTo>
                        <a:pt x="109" y="56"/>
                        <a:pt x="105" y="66"/>
                        <a:pt x="103" y="66"/>
                      </a:cubicBezTo>
                      <a:cubicBezTo>
                        <a:pt x="102" y="66"/>
                        <a:pt x="102" y="65"/>
                        <a:pt x="102" y="64"/>
                      </a:cubicBezTo>
                      <a:cubicBezTo>
                        <a:pt x="102" y="63"/>
                        <a:pt x="102" y="61"/>
                        <a:pt x="101" y="60"/>
                      </a:cubicBezTo>
                      <a:cubicBezTo>
                        <a:pt x="100" y="61"/>
                        <a:pt x="98" y="61"/>
                        <a:pt x="96" y="61"/>
                      </a:cubicBezTo>
                      <a:cubicBezTo>
                        <a:pt x="95" y="61"/>
                        <a:pt x="94" y="61"/>
                        <a:pt x="92" y="60"/>
                      </a:cubicBezTo>
                      <a:cubicBezTo>
                        <a:pt x="87" y="58"/>
                        <a:pt x="84" y="53"/>
                        <a:pt x="85" y="48"/>
                      </a:cubicBezTo>
                      <a:cubicBezTo>
                        <a:pt x="87" y="44"/>
                        <a:pt x="90" y="42"/>
                        <a:pt x="94" y="42"/>
                      </a:cubicBezTo>
                      <a:cubicBezTo>
                        <a:pt x="96" y="42"/>
                        <a:pt x="97" y="42"/>
                        <a:pt x="98" y="43"/>
                      </a:cubicBezTo>
                      <a:cubicBezTo>
                        <a:pt x="94" y="24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1" name="Freeform 792"/>
                <p:cNvSpPr/>
                <p:nvPr/>
              </p:nvSpPr>
              <p:spPr bwMode="auto">
                <a:xfrm>
                  <a:off x="2420" y="1622"/>
                  <a:ext cx="24" cy="21"/>
                </a:xfrm>
                <a:custGeom>
                  <a:avLst/>
                  <a:gdLst>
                    <a:gd name="T0" fmla="*/ 9 w 22"/>
                    <a:gd name="T1" fmla="*/ 0 h 19"/>
                    <a:gd name="T2" fmla="*/ 0 w 22"/>
                    <a:gd name="T3" fmla="*/ 6 h 19"/>
                    <a:gd name="T4" fmla="*/ 0 w 22"/>
                    <a:gd name="T5" fmla="*/ 8 h 19"/>
                    <a:gd name="T6" fmla="*/ 7 w 22"/>
                    <a:gd name="T7" fmla="*/ 18 h 19"/>
                    <a:gd name="T8" fmla="*/ 7 w 22"/>
                    <a:gd name="T9" fmla="*/ 18 h 19"/>
                    <a:gd name="T10" fmla="*/ 7 w 22"/>
                    <a:gd name="T11" fmla="*/ 18 h 19"/>
                    <a:gd name="T12" fmla="*/ 11 w 22"/>
                    <a:gd name="T13" fmla="*/ 19 h 19"/>
                    <a:gd name="T14" fmla="*/ 20 w 22"/>
                    <a:gd name="T15" fmla="*/ 13 h 19"/>
                    <a:gd name="T16" fmla="*/ 14 w 22"/>
                    <a:gd name="T17" fmla="*/ 1 h 19"/>
                    <a:gd name="T18" fmla="*/ 9 w 22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9">
                      <a:moveTo>
                        <a:pt x="9" y="0"/>
                      </a:moveTo>
                      <a:cubicBezTo>
                        <a:pt x="5" y="0"/>
                        <a:pt x="2" y="3"/>
                        <a:pt x="0" y="6"/>
                      </a:cubicBezTo>
                      <a:cubicBezTo>
                        <a:pt x="0" y="7"/>
                        <a:pt x="0" y="7"/>
                        <a:pt x="0" y="8"/>
                      </a:cubicBezTo>
                      <a:cubicBezTo>
                        <a:pt x="9" y="13"/>
                        <a:pt x="13" y="17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8" y="19"/>
                        <a:pt x="10" y="19"/>
                        <a:pt x="11" y="19"/>
                      </a:cubicBezTo>
                      <a:cubicBezTo>
                        <a:pt x="15" y="19"/>
                        <a:pt x="19" y="17"/>
                        <a:pt x="20" y="13"/>
                      </a:cubicBezTo>
                      <a:cubicBezTo>
                        <a:pt x="22" y="9"/>
                        <a:pt x="19" y="3"/>
                        <a:pt x="14" y="1"/>
                      </a:cubicBezTo>
                      <a:cubicBezTo>
                        <a:pt x="12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2" name="Freeform 793"/>
                <p:cNvSpPr/>
                <p:nvPr/>
              </p:nvSpPr>
              <p:spPr bwMode="auto">
                <a:xfrm>
                  <a:off x="2400" y="1652"/>
                  <a:ext cx="23" cy="14"/>
                </a:xfrm>
                <a:custGeom>
                  <a:avLst/>
                  <a:gdLst>
                    <a:gd name="T0" fmla="*/ 9 w 21"/>
                    <a:gd name="T1" fmla="*/ 0 h 13"/>
                    <a:gd name="T2" fmla="*/ 0 w 21"/>
                    <a:gd name="T3" fmla="*/ 6 h 13"/>
                    <a:gd name="T4" fmla="*/ 0 w 21"/>
                    <a:gd name="T5" fmla="*/ 8 h 13"/>
                    <a:gd name="T6" fmla="*/ 20 w 21"/>
                    <a:gd name="T7" fmla="*/ 13 h 13"/>
                    <a:gd name="T8" fmla="*/ 13 w 21"/>
                    <a:gd name="T9" fmla="*/ 1 h 13"/>
                    <a:gd name="T10" fmla="*/ 9 w 21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3">
                      <a:moveTo>
                        <a:pt x="9" y="0"/>
                      </a:moveTo>
                      <a:cubicBezTo>
                        <a:pt x="5" y="0"/>
                        <a:pt x="1" y="2"/>
                        <a:pt x="0" y="6"/>
                      </a:cubicBezTo>
                      <a:cubicBezTo>
                        <a:pt x="0" y="7"/>
                        <a:pt x="0" y="7"/>
                        <a:pt x="0" y="8"/>
                      </a:cubicBezTo>
                      <a:cubicBezTo>
                        <a:pt x="7" y="9"/>
                        <a:pt x="14" y="11"/>
                        <a:pt x="20" y="13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1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3" name="Freeform 794"/>
                <p:cNvSpPr/>
                <p:nvPr/>
              </p:nvSpPr>
              <p:spPr bwMode="auto">
                <a:xfrm>
                  <a:off x="2447" y="1670"/>
                  <a:ext cx="25" cy="21"/>
                </a:xfrm>
                <a:custGeom>
                  <a:avLst/>
                  <a:gdLst>
                    <a:gd name="T0" fmla="*/ 10 w 23"/>
                    <a:gd name="T1" fmla="*/ 0 h 19"/>
                    <a:gd name="T2" fmla="*/ 1 w 23"/>
                    <a:gd name="T3" fmla="*/ 6 h 19"/>
                    <a:gd name="T4" fmla="*/ 8 w 23"/>
                    <a:gd name="T5" fmla="*/ 18 h 19"/>
                    <a:gd name="T6" fmla="*/ 12 w 23"/>
                    <a:gd name="T7" fmla="*/ 19 h 19"/>
                    <a:gd name="T8" fmla="*/ 21 w 23"/>
                    <a:gd name="T9" fmla="*/ 13 h 19"/>
                    <a:gd name="T10" fmla="*/ 15 w 23"/>
                    <a:gd name="T11" fmla="*/ 1 h 19"/>
                    <a:gd name="T12" fmla="*/ 10 w 23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9">
                      <a:moveTo>
                        <a:pt x="10" y="0"/>
                      </a:moveTo>
                      <a:cubicBezTo>
                        <a:pt x="6" y="0"/>
                        <a:pt x="3" y="2"/>
                        <a:pt x="1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9"/>
                        <a:pt x="12" y="19"/>
                      </a:cubicBezTo>
                      <a:cubicBezTo>
                        <a:pt x="16" y="19"/>
                        <a:pt x="20" y="17"/>
                        <a:pt x="21" y="13"/>
                      </a:cubicBezTo>
                      <a:cubicBezTo>
                        <a:pt x="23" y="8"/>
                        <a:pt x="20" y="3"/>
                        <a:pt x="15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4" name="Freeform 795"/>
                <p:cNvSpPr/>
                <p:nvPr/>
              </p:nvSpPr>
              <p:spPr bwMode="auto">
                <a:xfrm>
                  <a:off x="2461" y="1632"/>
                  <a:ext cx="17" cy="21"/>
                </a:xfrm>
                <a:custGeom>
                  <a:avLst/>
                  <a:gdLst>
                    <a:gd name="T0" fmla="*/ 10 w 15"/>
                    <a:gd name="T1" fmla="*/ 0 h 19"/>
                    <a:gd name="T2" fmla="*/ 1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9 h 19"/>
                    <a:gd name="T10" fmla="*/ 14 w 15"/>
                    <a:gd name="T11" fmla="*/ 1 h 19"/>
                    <a:gd name="T12" fmla="*/ 10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0" y="0"/>
                      </a:moveTo>
                      <a:cubicBezTo>
                        <a:pt x="6" y="0"/>
                        <a:pt x="3" y="2"/>
                        <a:pt x="1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9" y="19"/>
                        <a:pt x="11" y="19"/>
                        <a:pt x="12" y="19"/>
                      </a:cubicBezTo>
                      <a:cubicBezTo>
                        <a:pt x="13" y="19"/>
                        <a:pt x="14" y="19"/>
                        <a:pt x="15" y="19"/>
                      </a:cubicBezTo>
                      <a:cubicBezTo>
                        <a:pt x="15" y="14"/>
                        <a:pt x="15" y="8"/>
                        <a:pt x="14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5" name="Freeform 796"/>
                <p:cNvSpPr/>
                <p:nvPr/>
              </p:nvSpPr>
              <p:spPr bwMode="auto">
                <a:xfrm>
                  <a:off x="2477" y="1584"/>
                  <a:ext cx="5" cy="17"/>
                </a:xfrm>
                <a:custGeom>
                  <a:avLst/>
                  <a:gdLst>
                    <a:gd name="T0" fmla="*/ 4 w 5"/>
                    <a:gd name="T1" fmla="*/ 0 h 16"/>
                    <a:gd name="T2" fmla="*/ 3 w 5"/>
                    <a:gd name="T3" fmla="*/ 1 h 16"/>
                    <a:gd name="T4" fmla="*/ 0 w 5"/>
                    <a:gd name="T5" fmla="*/ 16 h 16"/>
                    <a:gd name="T6" fmla="*/ 4 w 5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6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0" y="9"/>
                        <a:pt x="0" y="16"/>
                      </a:cubicBezTo>
                      <a:cubicBezTo>
                        <a:pt x="3" y="8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6" name="Freeform 797"/>
                <p:cNvSpPr>
                  <a:spLocks noEditPoints="1"/>
                </p:cNvSpPr>
                <p:nvPr/>
              </p:nvSpPr>
              <p:spPr bwMode="auto">
                <a:xfrm>
                  <a:off x="2499" y="1667"/>
                  <a:ext cx="23" cy="21"/>
                </a:xfrm>
                <a:custGeom>
                  <a:avLst/>
                  <a:gdLst>
                    <a:gd name="T0" fmla="*/ 0 w 21"/>
                    <a:gd name="T1" fmla="*/ 9 h 19"/>
                    <a:gd name="T2" fmla="*/ 7 w 21"/>
                    <a:gd name="T3" fmla="*/ 18 h 19"/>
                    <a:gd name="T4" fmla="*/ 11 w 21"/>
                    <a:gd name="T5" fmla="*/ 19 h 19"/>
                    <a:gd name="T6" fmla="*/ 20 w 21"/>
                    <a:gd name="T7" fmla="*/ 13 h 19"/>
                    <a:gd name="T8" fmla="*/ 21 w 21"/>
                    <a:gd name="T9" fmla="*/ 11 h 19"/>
                    <a:gd name="T10" fmla="*/ 19 w 21"/>
                    <a:gd name="T11" fmla="*/ 11 h 19"/>
                    <a:gd name="T12" fmla="*/ 0 w 21"/>
                    <a:gd name="T13" fmla="*/ 9 h 19"/>
                    <a:gd name="T14" fmla="*/ 8 w 21"/>
                    <a:gd name="T15" fmla="*/ 0 h 19"/>
                    <a:gd name="T16" fmla="*/ 0 w 21"/>
                    <a:gd name="T17" fmla="*/ 6 h 19"/>
                    <a:gd name="T18" fmla="*/ 8 w 21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9">
                      <a:moveTo>
                        <a:pt x="0" y="9"/>
                      </a:moveTo>
                      <a:cubicBezTo>
                        <a:pt x="0" y="13"/>
                        <a:pt x="3" y="17"/>
                        <a:pt x="7" y="18"/>
                      </a:cubicBezTo>
                      <a:cubicBezTo>
                        <a:pt x="8" y="19"/>
                        <a:pt x="10" y="19"/>
                        <a:pt x="11" y="19"/>
                      </a:cubicBezTo>
                      <a:cubicBezTo>
                        <a:pt x="15" y="19"/>
                        <a:pt x="19" y="17"/>
                        <a:pt x="20" y="13"/>
                      </a:cubicBezTo>
                      <a:cubicBezTo>
                        <a:pt x="21" y="13"/>
                        <a:pt x="21" y="12"/>
                        <a:pt x="21" y="11"/>
                      </a:cubicBezTo>
                      <a:cubicBezTo>
                        <a:pt x="20" y="11"/>
                        <a:pt x="20" y="11"/>
                        <a:pt x="19" y="11"/>
                      </a:cubicBezTo>
                      <a:cubicBezTo>
                        <a:pt x="9" y="11"/>
                        <a:pt x="2" y="10"/>
                        <a:pt x="0" y="9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0" y="6"/>
                      </a:cubicBezTo>
                      <a:cubicBezTo>
                        <a:pt x="2" y="5"/>
                        <a:pt x="5" y="3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7" name="Freeform 798"/>
                <p:cNvSpPr/>
                <p:nvPr/>
              </p:nvSpPr>
              <p:spPr bwMode="auto">
                <a:xfrm>
                  <a:off x="2471" y="1714"/>
                  <a:ext cx="10" cy="19"/>
                </a:xfrm>
                <a:custGeom>
                  <a:avLst/>
                  <a:gdLst>
                    <a:gd name="T0" fmla="*/ 7 w 9"/>
                    <a:gd name="T1" fmla="*/ 0 h 17"/>
                    <a:gd name="T2" fmla="*/ 1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8" y="11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8" name="Freeform 799"/>
                <p:cNvSpPr/>
                <p:nvPr/>
              </p:nvSpPr>
              <p:spPr bwMode="auto">
                <a:xfrm>
                  <a:off x="2445" y="1601"/>
                  <a:ext cx="19" cy="21"/>
                </a:xfrm>
                <a:custGeom>
                  <a:avLst/>
                  <a:gdLst>
                    <a:gd name="T0" fmla="*/ 10 w 17"/>
                    <a:gd name="T1" fmla="*/ 0 h 19"/>
                    <a:gd name="T2" fmla="*/ 1 w 17"/>
                    <a:gd name="T3" fmla="*/ 6 h 19"/>
                    <a:gd name="T4" fmla="*/ 8 w 17"/>
                    <a:gd name="T5" fmla="*/ 18 h 19"/>
                    <a:gd name="T6" fmla="*/ 12 w 17"/>
                    <a:gd name="T7" fmla="*/ 19 h 19"/>
                    <a:gd name="T8" fmla="*/ 17 w 17"/>
                    <a:gd name="T9" fmla="*/ 18 h 19"/>
                    <a:gd name="T10" fmla="*/ 14 w 17"/>
                    <a:gd name="T11" fmla="*/ 1 h 19"/>
                    <a:gd name="T12" fmla="*/ 10 w 17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9">
                      <a:moveTo>
                        <a:pt x="10" y="0"/>
                      </a:moveTo>
                      <a:cubicBezTo>
                        <a:pt x="6" y="0"/>
                        <a:pt x="3" y="2"/>
                        <a:pt x="1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9"/>
                        <a:pt x="11" y="19"/>
                        <a:pt x="12" y="19"/>
                      </a:cubicBezTo>
                      <a:cubicBezTo>
                        <a:pt x="14" y="19"/>
                        <a:pt x="16" y="19"/>
                        <a:pt x="17" y="18"/>
                      </a:cubicBezTo>
                      <a:cubicBezTo>
                        <a:pt x="17" y="13"/>
                        <a:pt x="16" y="7"/>
                        <a:pt x="14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9" name="Freeform 800"/>
                <p:cNvSpPr/>
                <p:nvPr/>
              </p:nvSpPr>
              <p:spPr bwMode="auto">
                <a:xfrm>
                  <a:off x="2248" y="1548"/>
                  <a:ext cx="67" cy="149"/>
                </a:xfrm>
                <a:custGeom>
                  <a:avLst/>
                  <a:gdLst>
                    <a:gd name="T0" fmla="*/ 24 w 61"/>
                    <a:gd name="T1" fmla="*/ 0 h 135"/>
                    <a:gd name="T2" fmla="*/ 14 w 61"/>
                    <a:gd name="T3" fmla="*/ 49 h 135"/>
                    <a:gd name="T4" fmla="*/ 2 w 61"/>
                    <a:gd name="T5" fmla="*/ 90 h 135"/>
                    <a:gd name="T6" fmla="*/ 25 w 61"/>
                    <a:gd name="T7" fmla="*/ 135 h 135"/>
                    <a:gd name="T8" fmla="*/ 26 w 61"/>
                    <a:gd name="T9" fmla="*/ 135 h 135"/>
                    <a:gd name="T10" fmla="*/ 37 w 61"/>
                    <a:gd name="T11" fmla="*/ 86 h 135"/>
                    <a:gd name="T12" fmla="*/ 54 w 61"/>
                    <a:gd name="T13" fmla="*/ 41 h 135"/>
                    <a:gd name="T14" fmla="*/ 27 w 61"/>
                    <a:gd name="T15" fmla="*/ 0 h 135"/>
                    <a:gd name="T16" fmla="*/ 24 w 61"/>
                    <a:gd name="T17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1" h="135">
                      <a:moveTo>
                        <a:pt x="24" y="0"/>
                      </a:moveTo>
                      <a:cubicBezTo>
                        <a:pt x="12" y="0"/>
                        <a:pt x="14" y="36"/>
                        <a:pt x="14" y="49"/>
                      </a:cubicBezTo>
                      <a:cubicBezTo>
                        <a:pt x="15" y="64"/>
                        <a:pt x="4" y="68"/>
                        <a:pt x="2" y="90"/>
                      </a:cubicBezTo>
                      <a:cubicBezTo>
                        <a:pt x="0" y="111"/>
                        <a:pt x="25" y="135"/>
                        <a:pt x="25" y="135"/>
                      </a:cubicBezTo>
                      <a:cubicBezTo>
                        <a:pt x="25" y="135"/>
                        <a:pt x="25" y="135"/>
                        <a:pt x="26" y="135"/>
                      </a:cubicBezTo>
                      <a:cubicBezTo>
                        <a:pt x="38" y="135"/>
                        <a:pt x="41" y="104"/>
                        <a:pt x="37" y="86"/>
                      </a:cubicBezTo>
                      <a:cubicBezTo>
                        <a:pt x="33" y="67"/>
                        <a:pt x="46" y="61"/>
                        <a:pt x="54" y="41"/>
                      </a:cubicBezTo>
                      <a:cubicBezTo>
                        <a:pt x="61" y="22"/>
                        <a:pt x="42" y="6"/>
                        <a:pt x="27" y="0"/>
                      </a:cubicBezTo>
                      <a:cubicBezTo>
                        <a:pt x="26" y="0"/>
                        <a:pt x="25" y="0"/>
                        <a:pt x="2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0" name="Freeform 801"/>
                <p:cNvSpPr/>
                <p:nvPr/>
              </p:nvSpPr>
              <p:spPr bwMode="auto">
                <a:xfrm>
                  <a:off x="2263" y="1761"/>
                  <a:ext cx="147" cy="85"/>
                </a:xfrm>
                <a:custGeom>
                  <a:avLst/>
                  <a:gdLst>
                    <a:gd name="T0" fmla="*/ 18 w 134"/>
                    <a:gd name="T1" fmla="*/ 0 h 77"/>
                    <a:gd name="T2" fmla="*/ 14 w 134"/>
                    <a:gd name="T3" fmla="*/ 1 h 77"/>
                    <a:gd name="T4" fmla="*/ 27 w 134"/>
                    <a:gd name="T5" fmla="*/ 40 h 77"/>
                    <a:gd name="T6" fmla="*/ 74 w 134"/>
                    <a:gd name="T7" fmla="*/ 66 h 77"/>
                    <a:gd name="T8" fmla="*/ 103 w 134"/>
                    <a:gd name="T9" fmla="*/ 77 h 77"/>
                    <a:gd name="T10" fmla="*/ 118 w 134"/>
                    <a:gd name="T11" fmla="*/ 68 h 77"/>
                    <a:gd name="T12" fmla="*/ 116 w 134"/>
                    <a:gd name="T13" fmla="*/ 36 h 77"/>
                    <a:gd name="T14" fmla="*/ 108 w 134"/>
                    <a:gd name="T15" fmla="*/ 36 h 77"/>
                    <a:gd name="T16" fmla="*/ 91 w 134"/>
                    <a:gd name="T17" fmla="*/ 37 h 77"/>
                    <a:gd name="T18" fmla="*/ 73 w 134"/>
                    <a:gd name="T19" fmla="*/ 39 h 77"/>
                    <a:gd name="T20" fmla="*/ 52 w 134"/>
                    <a:gd name="T21" fmla="*/ 32 h 77"/>
                    <a:gd name="T22" fmla="*/ 18 w 134"/>
                    <a:gd name="T23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4" h="77">
                      <a:moveTo>
                        <a:pt x="18" y="0"/>
                      </a:moveTo>
                      <a:cubicBezTo>
                        <a:pt x="17" y="0"/>
                        <a:pt x="15" y="0"/>
                        <a:pt x="14" y="1"/>
                      </a:cubicBezTo>
                      <a:cubicBezTo>
                        <a:pt x="14" y="1"/>
                        <a:pt x="0" y="21"/>
                        <a:pt x="27" y="40"/>
                      </a:cubicBezTo>
                      <a:cubicBezTo>
                        <a:pt x="54" y="58"/>
                        <a:pt x="55" y="56"/>
                        <a:pt x="74" y="66"/>
                      </a:cubicBezTo>
                      <a:cubicBezTo>
                        <a:pt x="85" y="72"/>
                        <a:pt x="95" y="77"/>
                        <a:pt x="103" y="77"/>
                      </a:cubicBezTo>
                      <a:cubicBezTo>
                        <a:pt x="108" y="77"/>
                        <a:pt x="113" y="74"/>
                        <a:pt x="118" y="68"/>
                      </a:cubicBezTo>
                      <a:cubicBezTo>
                        <a:pt x="129" y="53"/>
                        <a:pt x="134" y="40"/>
                        <a:pt x="116" y="36"/>
                      </a:cubicBezTo>
                      <a:cubicBezTo>
                        <a:pt x="113" y="36"/>
                        <a:pt x="111" y="36"/>
                        <a:pt x="108" y="36"/>
                      </a:cubicBezTo>
                      <a:cubicBezTo>
                        <a:pt x="103" y="36"/>
                        <a:pt x="97" y="36"/>
                        <a:pt x="91" y="37"/>
                      </a:cubicBezTo>
                      <a:cubicBezTo>
                        <a:pt x="85" y="38"/>
                        <a:pt x="79" y="39"/>
                        <a:pt x="73" y="39"/>
                      </a:cubicBezTo>
                      <a:cubicBezTo>
                        <a:pt x="66" y="39"/>
                        <a:pt x="58" y="38"/>
                        <a:pt x="52" y="32"/>
                      </a:cubicBezTo>
                      <a:cubicBezTo>
                        <a:pt x="37" y="19"/>
                        <a:pt x="31" y="0"/>
                        <a:pt x="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1" name="Freeform 802"/>
                <p:cNvSpPr/>
                <p:nvPr/>
              </p:nvSpPr>
              <p:spPr bwMode="auto">
                <a:xfrm>
                  <a:off x="2464" y="1781"/>
                  <a:ext cx="118" cy="90"/>
                </a:xfrm>
                <a:custGeom>
                  <a:avLst/>
                  <a:gdLst>
                    <a:gd name="T0" fmla="*/ 93 w 108"/>
                    <a:gd name="T1" fmla="*/ 0 h 82"/>
                    <a:gd name="T2" fmla="*/ 59 w 108"/>
                    <a:gd name="T3" fmla="*/ 34 h 82"/>
                    <a:gd name="T4" fmla="*/ 43 w 108"/>
                    <a:gd name="T5" fmla="*/ 58 h 82"/>
                    <a:gd name="T6" fmla="*/ 37 w 108"/>
                    <a:gd name="T7" fmla="*/ 57 h 82"/>
                    <a:gd name="T8" fmla="*/ 8 w 108"/>
                    <a:gd name="T9" fmla="*/ 42 h 82"/>
                    <a:gd name="T10" fmla="*/ 0 w 108"/>
                    <a:gd name="T11" fmla="*/ 49 h 82"/>
                    <a:gd name="T12" fmla="*/ 16 w 108"/>
                    <a:gd name="T13" fmla="*/ 82 h 82"/>
                    <a:gd name="T14" fmla="*/ 19 w 108"/>
                    <a:gd name="T15" fmla="*/ 81 h 82"/>
                    <a:gd name="T16" fmla="*/ 85 w 108"/>
                    <a:gd name="T17" fmla="*/ 55 h 82"/>
                    <a:gd name="T18" fmla="*/ 95 w 108"/>
                    <a:gd name="T19" fmla="*/ 0 h 82"/>
                    <a:gd name="T20" fmla="*/ 93 w 108"/>
                    <a:gd name="T21" fmla="*/ 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8" h="82">
                      <a:moveTo>
                        <a:pt x="93" y="0"/>
                      </a:moveTo>
                      <a:cubicBezTo>
                        <a:pt x="80" y="0"/>
                        <a:pt x="64" y="20"/>
                        <a:pt x="59" y="34"/>
                      </a:cubicBezTo>
                      <a:cubicBezTo>
                        <a:pt x="54" y="47"/>
                        <a:pt x="52" y="58"/>
                        <a:pt x="43" y="58"/>
                      </a:cubicBezTo>
                      <a:cubicBezTo>
                        <a:pt x="41" y="58"/>
                        <a:pt x="39" y="58"/>
                        <a:pt x="37" y="57"/>
                      </a:cubicBezTo>
                      <a:cubicBezTo>
                        <a:pt x="26" y="53"/>
                        <a:pt x="15" y="42"/>
                        <a:pt x="8" y="42"/>
                      </a:cubicBezTo>
                      <a:cubicBezTo>
                        <a:pt x="5" y="42"/>
                        <a:pt x="2" y="44"/>
                        <a:pt x="0" y="49"/>
                      </a:cubicBezTo>
                      <a:cubicBezTo>
                        <a:pt x="0" y="49"/>
                        <a:pt x="3" y="82"/>
                        <a:pt x="16" y="82"/>
                      </a:cubicBezTo>
                      <a:cubicBezTo>
                        <a:pt x="17" y="82"/>
                        <a:pt x="18" y="82"/>
                        <a:pt x="19" y="81"/>
                      </a:cubicBezTo>
                      <a:cubicBezTo>
                        <a:pt x="35" y="76"/>
                        <a:pt x="75" y="74"/>
                        <a:pt x="85" y="55"/>
                      </a:cubicBezTo>
                      <a:cubicBezTo>
                        <a:pt x="95" y="37"/>
                        <a:pt x="108" y="2"/>
                        <a:pt x="95" y="0"/>
                      </a:cubicBezTo>
                      <a:cubicBezTo>
                        <a:pt x="94" y="0"/>
                        <a:pt x="93" y="0"/>
                        <a:pt x="9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2" name="Freeform 803"/>
                <p:cNvSpPr/>
                <p:nvPr/>
              </p:nvSpPr>
              <p:spPr bwMode="auto">
                <a:xfrm>
                  <a:off x="2586" y="1576"/>
                  <a:ext cx="86" cy="105"/>
                </a:xfrm>
                <a:custGeom>
                  <a:avLst/>
                  <a:gdLst>
                    <a:gd name="T0" fmla="*/ 22 w 78"/>
                    <a:gd name="T1" fmla="*/ 0 h 96"/>
                    <a:gd name="T2" fmla="*/ 0 w 78"/>
                    <a:gd name="T3" fmla="*/ 5 h 96"/>
                    <a:gd name="T4" fmla="*/ 26 w 78"/>
                    <a:gd name="T5" fmla="*/ 54 h 96"/>
                    <a:gd name="T6" fmla="*/ 31 w 78"/>
                    <a:gd name="T7" fmla="*/ 95 h 96"/>
                    <a:gd name="T8" fmla="*/ 37 w 78"/>
                    <a:gd name="T9" fmla="*/ 96 h 96"/>
                    <a:gd name="T10" fmla="*/ 73 w 78"/>
                    <a:gd name="T11" fmla="*/ 57 h 96"/>
                    <a:gd name="T12" fmla="*/ 49 w 78"/>
                    <a:gd name="T13" fmla="*/ 9 h 96"/>
                    <a:gd name="T14" fmla="*/ 22 w 78"/>
                    <a:gd name="T15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96">
                      <a:moveTo>
                        <a:pt x="22" y="0"/>
                      </a:moveTo>
                      <a:cubicBezTo>
                        <a:pt x="10" y="0"/>
                        <a:pt x="0" y="5"/>
                        <a:pt x="0" y="5"/>
                      </a:cubicBezTo>
                      <a:cubicBezTo>
                        <a:pt x="15" y="10"/>
                        <a:pt x="30" y="36"/>
                        <a:pt x="26" y="54"/>
                      </a:cubicBezTo>
                      <a:cubicBezTo>
                        <a:pt x="22" y="72"/>
                        <a:pt x="14" y="89"/>
                        <a:pt x="31" y="95"/>
                      </a:cubicBezTo>
                      <a:cubicBezTo>
                        <a:pt x="33" y="96"/>
                        <a:pt x="35" y="96"/>
                        <a:pt x="37" y="96"/>
                      </a:cubicBezTo>
                      <a:cubicBezTo>
                        <a:pt x="53" y="96"/>
                        <a:pt x="69" y="76"/>
                        <a:pt x="73" y="57"/>
                      </a:cubicBezTo>
                      <a:cubicBezTo>
                        <a:pt x="78" y="37"/>
                        <a:pt x="71" y="25"/>
                        <a:pt x="49" y="9"/>
                      </a:cubicBezTo>
                      <a:cubicBezTo>
                        <a:pt x="40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3" name="Freeform 804"/>
                <p:cNvSpPr/>
                <p:nvPr/>
              </p:nvSpPr>
              <p:spPr bwMode="auto">
                <a:xfrm>
                  <a:off x="2410" y="1456"/>
                  <a:ext cx="122" cy="67"/>
                </a:xfrm>
                <a:custGeom>
                  <a:avLst/>
                  <a:gdLst>
                    <a:gd name="T0" fmla="*/ 47 w 111"/>
                    <a:gd name="T1" fmla="*/ 0 h 61"/>
                    <a:gd name="T2" fmla="*/ 28 w 111"/>
                    <a:gd name="T3" fmla="*/ 2 h 61"/>
                    <a:gd name="T4" fmla="*/ 0 w 111"/>
                    <a:gd name="T5" fmla="*/ 45 h 61"/>
                    <a:gd name="T6" fmla="*/ 10 w 111"/>
                    <a:gd name="T7" fmla="*/ 55 h 61"/>
                    <a:gd name="T8" fmla="*/ 51 w 111"/>
                    <a:gd name="T9" fmla="*/ 45 h 61"/>
                    <a:gd name="T10" fmla="*/ 57 w 111"/>
                    <a:gd name="T11" fmla="*/ 44 h 61"/>
                    <a:gd name="T12" fmla="*/ 93 w 111"/>
                    <a:gd name="T13" fmla="*/ 60 h 61"/>
                    <a:gd name="T14" fmla="*/ 97 w 111"/>
                    <a:gd name="T15" fmla="*/ 61 h 61"/>
                    <a:gd name="T16" fmla="*/ 91 w 111"/>
                    <a:gd name="T17" fmla="*/ 20 h 61"/>
                    <a:gd name="T18" fmla="*/ 47 w 111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1" h="61">
                      <a:moveTo>
                        <a:pt x="47" y="0"/>
                      </a:moveTo>
                      <a:cubicBezTo>
                        <a:pt x="41" y="0"/>
                        <a:pt x="35" y="0"/>
                        <a:pt x="28" y="2"/>
                      </a:cubicBezTo>
                      <a:cubicBezTo>
                        <a:pt x="0" y="9"/>
                        <a:pt x="0" y="45"/>
                        <a:pt x="0" y="45"/>
                      </a:cubicBezTo>
                      <a:cubicBezTo>
                        <a:pt x="1" y="52"/>
                        <a:pt x="5" y="55"/>
                        <a:pt x="10" y="55"/>
                      </a:cubicBezTo>
                      <a:cubicBezTo>
                        <a:pt x="21" y="55"/>
                        <a:pt x="38" y="47"/>
                        <a:pt x="51" y="45"/>
                      </a:cubicBezTo>
                      <a:cubicBezTo>
                        <a:pt x="53" y="44"/>
                        <a:pt x="55" y="44"/>
                        <a:pt x="57" y="44"/>
                      </a:cubicBezTo>
                      <a:cubicBezTo>
                        <a:pt x="73" y="44"/>
                        <a:pt x="77" y="57"/>
                        <a:pt x="93" y="60"/>
                      </a:cubicBezTo>
                      <a:cubicBezTo>
                        <a:pt x="95" y="61"/>
                        <a:pt x="96" y="61"/>
                        <a:pt x="97" y="61"/>
                      </a:cubicBezTo>
                      <a:cubicBezTo>
                        <a:pt x="111" y="61"/>
                        <a:pt x="106" y="36"/>
                        <a:pt x="91" y="20"/>
                      </a:cubicBezTo>
                      <a:cubicBezTo>
                        <a:pt x="79" y="7"/>
                        <a:pt x="65" y="0"/>
                        <a:pt x="4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4" name="Freeform 805"/>
                <p:cNvSpPr/>
                <p:nvPr/>
              </p:nvSpPr>
              <p:spPr bwMode="auto">
                <a:xfrm>
                  <a:off x="2146" y="1146"/>
                  <a:ext cx="205" cy="227"/>
                </a:xfrm>
                <a:custGeom>
                  <a:avLst/>
                  <a:gdLst>
                    <a:gd name="T0" fmla="*/ 39 w 187"/>
                    <a:gd name="T1" fmla="*/ 24 h 207"/>
                    <a:gd name="T2" fmla="*/ 8 w 187"/>
                    <a:gd name="T3" fmla="*/ 15 h 207"/>
                    <a:gd name="T4" fmla="*/ 0 w 187"/>
                    <a:gd name="T5" fmla="*/ 74 h 207"/>
                    <a:gd name="T6" fmla="*/ 148 w 187"/>
                    <a:gd name="T7" fmla="*/ 205 h 207"/>
                    <a:gd name="T8" fmla="*/ 187 w 187"/>
                    <a:gd name="T9" fmla="*/ 186 h 207"/>
                    <a:gd name="T10" fmla="*/ 163 w 187"/>
                    <a:gd name="T11" fmla="*/ 166 h 207"/>
                    <a:gd name="T12" fmla="*/ 162 w 187"/>
                    <a:gd name="T13" fmla="*/ 56 h 207"/>
                    <a:gd name="T14" fmla="*/ 114 w 187"/>
                    <a:gd name="T15" fmla="*/ 49 h 207"/>
                    <a:gd name="T16" fmla="*/ 39 w 187"/>
                    <a:gd name="T17" fmla="*/ 24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7" h="207">
                      <a:moveTo>
                        <a:pt x="39" y="24"/>
                      </a:moveTo>
                      <a:cubicBezTo>
                        <a:pt x="39" y="24"/>
                        <a:pt x="14" y="0"/>
                        <a:pt x="8" y="15"/>
                      </a:cubicBezTo>
                      <a:cubicBezTo>
                        <a:pt x="3" y="30"/>
                        <a:pt x="0" y="74"/>
                        <a:pt x="0" y="74"/>
                      </a:cubicBezTo>
                      <a:cubicBezTo>
                        <a:pt x="0" y="74"/>
                        <a:pt x="131" y="207"/>
                        <a:pt x="148" y="205"/>
                      </a:cubicBezTo>
                      <a:cubicBezTo>
                        <a:pt x="166" y="204"/>
                        <a:pt x="187" y="186"/>
                        <a:pt x="187" y="186"/>
                      </a:cubicBezTo>
                      <a:cubicBezTo>
                        <a:pt x="163" y="166"/>
                        <a:pt x="163" y="166"/>
                        <a:pt x="163" y="166"/>
                      </a:cubicBezTo>
                      <a:cubicBezTo>
                        <a:pt x="163" y="166"/>
                        <a:pt x="177" y="61"/>
                        <a:pt x="162" y="56"/>
                      </a:cubicBezTo>
                      <a:cubicBezTo>
                        <a:pt x="147" y="50"/>
                        <a:pt x="114" y="49"/>
                        <a:pt x="114" y="49"/>
                      </a:cubicBezTo>
                      <a:cubicBezTo>
                        <a:pt x="39" y="24"/>
                        <a:pt x="39" y="24"/>
                        <a:pt x="39" y="24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5" name="Freeform 806"/>
                <p:cNvSpPr/>
                <p:nvPr/>
              </p:nvSpPr>
              <p:spPr bwMode="auto">
                <a:xfrm>
                  <a:off x="1954" y="1056"/>
                  <a:ext cx="513" cy="484"/>
                </a:xfrm>
                <a:custGeom>
                  <a:avLst/>
                  <a:gdLst>
                    <a:gd name="T0" fmla="*/ 118 w 468"/>
                    <a:gd name="T1" fmla="*/ 250 h 441"/>
                    <a:gd name="T2" fmla="*/ 28 w 468"/>
                    <a:gd name="T3" fmla="*/ 166 h 441"/>
                    <a:gd name="T4" fmla="*/ 55 w 468"/>
                    <a:gd name="T5" fmla="*/ 94 h 441"/>
                    <a:gd name="T6" fmla="*/ 198 w 468"/>
                    <a:gd name="T7" fmla="*/ 148 h 441"/>
                    <a:gd name="T8" fmla="*/ 202 w 468"/>
                    <a:gd name="T9" fmla="*/ 115 h 441"/>
                    <a:gd name="T10" fmla="*/ 250 w 468"/>
                    <a:gd name="T11" fmla="*/ 1 h 441"/>
                    <a:gd name="T12" fmla="*/ 274 w 468"/>
                    <a:gd name="T13" fmla="*/ 171 h 441"/>
                    <a:gd name="T14" fmla="*/ 380 w 468"/>
                    <a:gd name="T15" fmla="*/ 112 h 441"/>
                    <a:gd name="T16" fmla="*/ 463 w 468"/>
                    <a:gd name="T17" fmla="*/ 199 h 441"/>
                    <a:gd name="T18" fmla="*/ 296 w 468"/>
                    <a:gd name="T19" fmla="*/ 246 h 441"/>
                    <a:gd name="T20" fmla="*/ 365 w 468"/>
                    <a:gd name="T21" fmla="*/ 303 h 441"/>
                    <a:gd name="T22" fmla="*/ 308 w 468"/>
                    <a:gd name="T23" fmla="*/ 411 h 441"/>
                    <a:gd name="T24" fmla="*/ 239 w 468"/>
                    <a:gd name="T25" fmla="*/ 400 h 441"/>
                    <a:gd name="T26" fmla="*/ 222 w 468"/>
                    <a:gd name="T27" fmla="*/ 303 h 441"/>
                    <a:gd name="T28" fmla="*/ 193 w 468"/>
                    <a:gd name="T29" fmla="*/ 388 h 441"/>
                    <a:gd name="T30" fmla="*/ 83 w 468"/>
                    <a:gd name="T31" fmla="*/ 350 h 441"/>
                    <a:gd name="T32" fmla="*/ 118 w 468"/>
                    <a:gd name="T33" fmla="*/ 250 h 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8" h="441">
                      <a:moveTo>
                        <a:pt x="118" y="250"/>
                      </a:moveTo>
                      <a:cubicBezTo>
                        <a:pt x="118" y="250"/>
                        <a:pt x="0" y="249"/>
                        <a:pt x="28" y="166"/>
                      </a:cubicBezTo>
                      <a:cubicBezTo>
                        <a:pt x="28" y="166"/>
                        <a:pt x="3" y="112"/>
                        <a:pt x="55" y="94"/>
                      </a:cubicBezTo>
                      <a:cubicBezTo>
                        <a:pt x="106" y="77"/>
                        <a:pt x="179" y="132"/>
                        <a:pt x="198" y="148"/>
                      </a:cubicBezTo>
                      <a:cubicBezTo>
                        <a:pt x="218" y="164"/>
                        <a:pt x="207" y="123"/>
                        <a:pt x="202" y="115"/>
                      </a:cubicBezTo>
                      <a:cubicBezTo>
                        <a:pt x="196" y="108"/>
                        <a:pt x="172" y="0"/>
                        <a:pt x="250" y="1"/>
                      </a:cubicBezTo>
                      <a:cubicBezTo>
                        <a:pt x="328" y="2"/>
                        <a:pt x="343" y="53"/>
                        <a:pt x="274" y="171"/>
                      </a:cubicBezTo>
                      <a:cubicBezTo>
                        <a:pt x="274" y="171"/>
                        <a:pt x="339" y="110"/>
                        <a:pt x="380" y="112"/>
                      </a:cubicBezTo>
                      <a:cubicBezTo>
                        <a:pt x="422" y="113"/>
                        <a:pt x="468" y="133"/>
                        <a:pt x="463" y="199"/>
                      </a:cubicBezTo>
                      <a:cubicBezTo>
                        <a:pt x="459" y="265"/>
                        <a:pt x="296" y="246"/>
                        <a:pt x="296" y="246"/>
                      </a:cubicBezTo>
                      <a:cubicBezTo>
                        <a:pt x="296" y="246"/>
                        <a:pt x="348" y="282"/>
                        <a:pt x="365" y="303"/>
                      </a:cubicBezTo>
                      <a:cubicBezTo>
                        <a:pt x="383" y="324"/>
                        <a:pt x="373" y="382"/>
                        <a:pt x="308" y="411"/>
                      </a:cubicBezTo>
                      <a:cubicBezTo>
                        <a:pt x="244" y="441"/>
                        <a:pt x="246" y="419"/>
                        <a:pt x="239" y="400"/>
                      </a:cubicBezTo>
                      <a:cubicBezTo>
                        <a:pt x="232" y="380"/>
                        <a:pt x="227" y="297"/>
                        <a:pt x="222" y="303"/>
                      </a:cubicBezTo>
                      <a:cubicBezTo>
                        <a:pt x="217" y="310"/>
                        <a:pt x="230" y="365"/>
                        <a:pt x="193" y="388"/>
                      </a:cubicBezTo>
                      <a:cubicBezTo>
                        <a:pt x="156" y="411"/>
                        <a:pt x="113" y="384"/>
                        <a:pt x="83" y="350"/>
                      </a:cubicBezTo>
                      <a:cubicBezTo>
                        <a:pt x="54" y="316"/>
                        <a:pt x="68" y="271"/>
                        <a:pt x="118" y="2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6" name="Freeform 807"/>
                <p:cNvSpPr/>
                <p:nvPr/>
              </p:nvSpPr>
              <p:spPr bwMode="auto">
                <a:xfrm>
                  <a:off x="2145" y="1293"/>
                  <a:ext cx="54" cy="17"/>
                </a:xfrm>
                <a:custGeom>
                  <a:avLst/>
                  <a:gdLst>
                    <a:gd name="T0" fmla="*/ 0 w 49"/>
                    <a:gd name="T1" fmla="*/ 13 h 16"/>
                    <a:gd name="T2" fmla="*/ 41 w 49"/>
                    <a:gd name="T3" fmla="*/ 8 h 16"/>
                    <a:gd name="T4" fmla="*/ 0 w 49"/>
                    <a:gd name="T5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9" h="16">
                      <a:moveTo>
                        <a:pt x="0" y="13"/>
                      </a:moveTo>
                      <a:cubicBezTo>
                        <a:pt x="0" y="13"/>
                        <a:pt x="49" y="0"/>
                        <a:pt x="41" y="8"/>
                      </a:cubicBezTo>
                      <a:cubicBezTo>
                        <a:pt x="32" y="16"/>
                        <a:pt x="0" y="13"/>
                        <a:pt x="0" y="1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7" name="Freeform 808"/>
                <p:cNvSpPr/>
                <p:nvPr/>
              </p:nvSpPr>
              <p:spPr bwMode="auto">
                <a:xfrm>
                  <a:off x="2193" y="1316"/>
                  <a:ext cx="14" cy="45"/>
                </a:xfrm>
                <a:custGeom>
                  <a:avLst/>
                  <a:gdLst>
                    <a:gd name="T0" fmla="*/ 5 w 13"/>
                    <a:gd name="T1" fmla="*/ 41 h 41"/>
                    <a:gd name="T2" fmla="*/ 7 w 13"/>
                    <a:gd name="T3" fmla="*/ 5 h 41"/>
                    <a:gd name="T4" fmla="*/ 5 w 13"/>
                    <a:gd name="T5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1">
                      <a:moveTo>
                        <a:pt x="5" y="41"/>
                      </a:moveTo>
                      <a:cubicBezTo>
                        <a:pt x="5" y="41"/>
                        <a:pt x="0" y="0"/>
                        <a:pt x="7" y="5"/>
                      </a:cubicBezTo>
                      <a:cubicBezTo>
                        <a:pt x="13" y="10"/>
                        <a:pt x="7" y="34"/>
                        <a:pt x="5" y="41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8" name="Freeform 809"/>
                <p:cNvSpPr/>
                <p:nvPr/>
              </p:nvSpPr>
              <p:spPr bwMode="auto">
                <a:xfrm>
                  <a:off x="2186" y="1240"/>
                  <a:ext cx="26" cy="23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1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9" name="Freeform 810"/>
                <p:cNvSpPr/>
                <p:nvPr/>
              </p:nvSpPr>
              <p:spPr bwMode="auto">
                <a:xfrm>
                  <a:off x="2166" y="1270"/>
                  <a:ext cx="25" cy="23"/>
                </a:xfrm>
                <a:custGeom>
                  <a:avLst/>
                  <a:gdLst>
                    <a:gd name="T0" fmla="*/ 22 w 23"/>
                    <a:gd name="T1" fmla="*/ 14 h 21"/>
                    <a:gd name="T2" fmla="*/ 9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2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2" y="14"/>
                      </a:moveTo>
                      <a:cubicBezTo>
                        <a:pt x="20" y="19"/>
                        <a:pt x="14" y="21"/>
                        <a:pt x="9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0" y="4"/>
                        <a:pt x="23" y="9"/>
                        <a:pt x="22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0" name="Freeform 811"/>
                <p:cNvSpPr/>
                <p:nvPr/>
              </p:nvSpPr>
              <p:spPr bwMode="auto">
                <a:xfrm>
                  <a:off x="2215" y="1287"/>
                  <a:ext cx="25" cy="25"/>
                </a:xfrm>
                <a:custGeom>
                  <a:avLst/>
                  <a:gdLst>
                    <a:gd name="T0" fmla="*/ 21 w 23"/>
                    <a:gd name="T1" fmla="*/ 15 h 22"/>
                    <a:gd name="T2" fmla="*/ 8 w 23"/>
                    <a:gd name="T3" fmla="*/ 19 h 22"/>
                    <a:gd name="T4" fmla="*/ 1 w 23"/>
                    <a:gd name="T5" fmla="*/ 7 h 22"/>
                    <a:gd name="T6" fmla="*/ 15 w 23"/>
                    <a:gd name="T7" fmla="*/ 2 h 22"/>
                    <a:gd name="T8" fmla="*/ 21 w 23"/>
                    <a:gd name="T9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2">
                      <a:moveTo>
                        <a:pt x="21" y="15"/>
                      </a:moveTo>
                      <a:cubicBezTo>
                        <a:pt x="19" y="19"/>
                        <a:pt x="14" y="22"/>
                        <a:pt x="8" y="19"/>
                      </a:cubicBezTo>
                      <a:cubicBezTo>
                        <a:pt x="3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022" name="Freeform 813"/>
              <p:cNvSpPr/>
              <p:nvPr/>
            </p:nvSpPr>
            <p:spPr bwMode="auto">
              <a:xfrm>
                <a:off x="3538538" y="1984376"/>
                <a:ext cx="39688" cy="36513"/>
              </a:xfrm>
              <a:custGeom>
                <a:avLst/>
                <a:gdLst>
                  <a:gd name="T0" fmla="*/ 21 w 23"/>
                  <a:gd name="T1" fmla="*/ 14 h 21"/>
                  <a:gd name="T2" fmla="*/ 8 w 23"/>
                  <a:gd name="T3" fmla="*/ 19 h 21"/>
                  <a:gd name="T4" fmla="*/ 1 w 23"/>
                  <a:gd name="T5" fmla="*/ 7 h 21"/>
                  <a:gd name="T6" fmla="*/ 14 w 23"/>
                  <a:gd name="T7" fmla="*/ 2 h 21"/>
                  <a:gd name="T8" fmla="*/ 21 w 23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4"/>
                    </a:moveTo>
                    <a:cubicBezTo>
                      <a:pt x="19" y="19"/>
                      <a:pt x="13" y="21"/>
                      <a:pt x="8" y="19"/>
                    </a:cubicBezTo>
                    <a:cubicBezTo>
                      <a:pt x="3" y="17"/>
                      <a:pt x="0" y="11"/>
                      <a:pt x="1" y="7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20" y="4"/>
                      <a:pt x="23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3" name="Freeform 814"/>
              <p:cNvSpPr/>
              <p:nvPr/>
            </p:nvSpPr>
            <p:spPr bwMode="auto">
              <a:xfrm>
                <a:off x="3595688" y="2039938"/>
                <a:ext cx="41275" cy="36513"/>
              </a:xfrm>
              <a:custGeom>
                <a:avLst/>
                <a:gdLst>
                  <a:gd name="T0" fmla="*/ 21 w 23"/>
                  <a:gd name="T1" fmla="*/ 14 h 21"/>
                  <a:gd name="T2" fmla="*/ 8 w 23"/>
                  <a:gd name="T3" fmla="*/ 19 h 21"/>
                  <a:gd name="T4" fmla="*/ 1 w 23"/>
                  <a:gd name="T5" fmla="*/ 7 h 21"/>
                  <a:gd name="T6" fmla="*/ 15 w 23"/>
                  <a:gd name="T7" fmla="*/ 2 h 21"/>
                  <a:gd name="T8" fmla="*/ 21 w 23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4"/>
                    </a:moveTo>
                    <a:cubicBezTo>
                      <a:pt x="19" y="19"/>
                      <a:pt x="14" y="21"/>
                      <a:pt x="8" y="19"/>
                    </a:cubicBezTo>
                    <a:cubicBezTo>
                      <a:pt x="3" y="17"/>
                      <a:pt x="0" y="11"/>
                      <a:pt x="1" y="7"/>
                    </a:cubicBezTo>
                    <a:cubicBezTo>
                      <a:pt x="3" y="2"/>
                      <a:pt x="9" y="0"/>
                      <a:pt x="15" y="2"/>
                    </a:cubicBezTo>
                    <a:cubicBezTo>
                      <a:pt x="20" y="4"/>
                      <a:pt x="23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4" name="Freeform 815"/>
              <p:cNvSpPr/>
              <p:nvPr/>
            </p:nvSpPr>
            <p:spPr bwMode="auto">
              <a:xfrm>
                <a:off x="3554413" y="2111376"/>
                <a:ext cx="39688" cy="38100"/>
              </a:xfrm>
              <a:custGeom>
                <a:avLst/>
                <a:gdLst>
                  <a:gd name="T0" fmla="*/ 21 w 23"/>
                  <a:gd name="T1" fmla="*/ 15 h 22"/>
                  <a:gd name="T2" fmla="*/ 8 w 23"/>
                  <a:gd name="T3" fmla="*/ 20 h 22"/>
                  <a:gd name="T4" fmla="*/ 1 w 23"/>
                  <a:gd name="T5" fmla="*/ 7 h 22"/>
                  <a:gd name="T6" fmla="*/ 15 w 23"/>
                  <a:gd name="T7" fmla="*/ 2 h 22"/>
                  <a:gd name="T8" fmla="*/ 21 w 23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21" y="15"/>
                    </a:moveTo>
                    <a:cubicBezTo>
                      <a:pt x="19" y="19"/>
                      <a:pt x="14" y="22"/>
                      <a:pt x="8" y="20"/>
                    </a:cubicBezTo>
                    <a:cubicBezTo>
                      <a:pt x="3" y="18"/>
                      <a:pt x="0" y="12"/>
                      <a:pt x="1" y="7"/>
                    </a:cubicBezTo>
                    <a:cubicBezTo>
                      <a:pt x="3" y="3"/>
                      <a:pt x="9" y="0"/>
                      <a:pt x="15" y="2"/>
                    </a:cubicBezTo>
                    <a:cubicBezTo>
                      <a:pt x="20" y="4"/>
                      <a:pt x="23" y="10"/>
                      <a:pt x="21" y="15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5" name="Freeform 816"/>
              <p:cNvSpPr/>
              <p:nvPr/>
            </p:nvSpPr>
            <p:spPr bwMode="auto">
              <a:xfrm>
                <a:off x="3479800" y="2098676"/>
                <a:ext cx="41275" cy="38100"/>
              </a:xfrm>
              <a:custGeom>
                <a:avLst/>
                <a:gdLst>
                  <a:gd name="T0" fmla="*/ 22 w 24"/>
                  <a:gd name="T1" fmla="*/ 14 h 21"/>
                  <a:gd name="T2" fmla="*/ 9 w 24"/>
                  <a:gd name="T3" fmla="*/ 19 h 21"/>
                  <a:gd name="T4" fmla="*/ 2 w 24"/>
                  <a:gd name="T5" fmla="*/ 7 h 21"/>
                  <a:gd name="T6" fmla="*/ 15 w 24"/>
                  <a:gd name="T7" fmla="*/ 2 h 21"/>
                  <a:gd name="T8" fmla="*/ 22 w 24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2" y="14"/>
                    </a:moveTo>
                    <a:cubicBezTo>
                      <a:pt x="20" y="19"/>
                      <a:pt x="14" y="21"/>
                      <a:pt x="9" y="19"/>
                    </a:cubicBezTo>
                    <a:cubicBezTo>
                      <a:pt x="3" y="17"/>
                      <a:pt x="0" y="12"/>
                      <a:pt x="2" y="7"/>
                    </a:cubicBezTo>
                    <a:cubicBezTo>
                      <a:pt x="4" y="2"/>
                      <a:pt x="10" y="0"/>
                      <a:pt x="15" y="2"/>
                    </a:cubicBezTo>
                    <a:cubicBezTo>
                      <a:pt x="21" y="4"/>
                      <a:pt x="24" y="10"/>
                      <a:pt x="22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6" name="Freeform 817"/>
              <p:cNvSpPr/>
              <p:nvPr/>
            </p:nvSpPr>
            <p:spPr bwMode="auto">
              <a:xfrm>
                <a:off x="3513138" y="1933576"/>
                <a:ext cx="39688" cy="38100"/>
              </a:xfrm>
              <a:custGeom>
                <a:avLst/>
                <a:gdLst>
                  <a:gd name="T0" fmla="*/ 21 w 23"/>
                  <a:gd name="T1" fmla="*/ 15 h 22"/>
                  <a:gd name="T2" fmla="*/ 8 w 23"/>
                  <a:gd name="T3" fmla="*/ 20 h 22"/>
                  <a:gd name="T4" fmla="*/ 1 w 23"/>
                  <a:gd name="T5" fmla="*/ 7 h 22"/>
                  <a:gd name="T6" fmla="*/ 15 w 23"/>
                  <a:gd name="T7" fmla="*/ 2 h 22"/>
                  <a:gd name="T8" fmla="*/ 21 w 23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21" y="15"/>
                    </a:moveTo>
                    <a:cubicBezTo>
                      <a:pt x="19" y="20"/>
                      <a:pt x="14" y="22"/>
                      <a:pt x="8" y="20"/>
                    </a:cubicBezTo>
                    <a:cubicBezTo>
                      <a:pt x="3" y="18"/>
                      <a:pt x="0" y="12"/>
                      <a:pt x="1" y="7"/>
                    </a:cubicBezTo>
                    <a:cubicBezTo>
                      <a:pt x="3" y="3"/>
                      <a:pt x="9" y="0"/>
                      <a:pt x="15" y="2"/>
                    </a:cubicBezTo>
                    <a:cubicBezTo>
                      <a:pt x="20" y="5"/>
                      <a:pt x="23" y="10"/>
                      <a:pt x="21" y="15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7" name="Freeform 818"/>
              <p:cNvSpPr>
                <a:spLocks noEditPoints="1"/>
              </p:cNvSpPr>
              <p:nvPr/>
            </p:nvSpPr>
            <p:spPr bwMode="auto">
              <a:xfrm>
                <a:off x="3367088" y="1863726"/>
                <a:ext cx="374650" cy="331788"/>
              </a:xfrm>
              <a:custGeom>
                <a:avLst/>
                <a:gdLst>
                  <a:gd name="T0" fmla="*/ 94 w 216"/>
                  <a:gd name="T1" fmla="*/ 122 h 190"/>
                  <a:gd name="T2" fmla="*/ 96 w 216"/>
                  <a:gd name="T3" fmla="*/ 104 h 190"/>
                  <a:gd name="T4" fmla="*/ 107 w 216"/>
                  <a:gd name="T5" fmla="*/ 118 h 190"/>
                  <a:gd name="T6" fmla="*/ 89 w 216"/>
                  <a:gd name="T7" fmla="*/ 0 h 190"/>
                  <a:gd name="T8" fmla="*/ 75 w 216"/>
                  <a:gd name="T9" fmla="*/ 62 h 190"/>
                  <a:gd name="T10" fmla="*/ 15 w 216"/>
                  <a:gd name="T11" fmla="*/ 48 h 190"/>
                  <a:gd name="T12" fmla="*/ 61 w 216"/>
                  <a:gd name="T13" fmla="*/ 67 h 190"/>
                  <a:gd name="T14" fmla="*/ 75 w 216"/>
                  <a:gd name="T15" fmla="*/ 62 h 190"/>
                  <a:gd name="T16" fmla="*/ 72 w 216"/>
                  <a:gd name="T17" fmla="*/ 80 h 190"/>
                  <a:gd name="T18" fmla="*/ 68 w 216"/>
                  <a:gd name="T19" fmla="*/ 79 h 190"/>
                  <a:gd name="T20" fmla="*/ 42 w 216"/>
                  <a:gd name="T21" fmla="*/ 95 h 190"/>
                  <a:gd name="T22" fmla="*/ 52 w 216"/>
                  <a:gd name="T23" fmla="*/ 88 h 190"/>
                  <a:gd name="T24" fmla="*/ 63 w 216"/>
                  <a:gd name="T25" fmla="*/ 101 h 190"/>
                  <a:gd name="T26" fmla="*/ 33 w 216"/>
                  <a:gd name="T27" fmla="*/ 163 h 190"/>
                  <a:gd name="T28" fmla="*/ 85 w 216"/>
                  <a:gd name="T29" fmla="*/ 127 h 190"/>
                  <a:gd name="T30" fmla="*/ 120 w 216"/>
                  <a:gd name="T31" fmla="*/ 190 h 190"/>
                  <a:gd name="T32" fmla="*/ 117 w 216"/>
                  <a:gd name="T33" fmla="*/ 162 h 190"/>
                  <a:gd name="T34" fmla="*/ 109 w 216"/>
                  <a:gd name="T35" fmla="*/ 149 h 190"/>
                  <a:gd name="T36" fmla="*/ 117 w 216"/>
                  <a:gd name="T37" fmla="*/ 120 h 190"/>
                  <a:gd name="T38" fmla="*/ 155 w 216"/>
                  <a:gd name="T39" fmla="*/ 122 h 190"/>
                  <a:gd name="T40" fmla="*/ 169 w 216"/>
                  <a:gd name="T41" fmla="*/ 112 h 190"/>
                  <a:gd name="T42" fmla="*/ 154 w 216"/>
                  <a:gd name="T43" fmla="*/ 112 h 190"/>
                  <a:gd name="T44" fmla="*/ 144 w 216"/>
                  <a:gd name="T45" fmla="*/ 121 h 190"/>
                  <a:gd name="T46" fmla="*/ 133 w 216"/>
                  <a:gd name="T47" fmla="*/ 110 h 190"/>
                  <a:gd name="T48" fmla="*/ 133 w 216"/>
                  <a:gd name="T49" fmla="*/ 108 h 190"/>
                  <a:gd name="T50" fmla="*/ 190 w 216"/>
                  <a:gd name="T51" fmla="*/ 73 h 190"/>
                  <a:gd name="T52" fmla="*/ 115 w 216"/>
                  <a:gd name="T53" fmla="*/ 97 h 190"/>
                  <a:gd name="T54" fmla="*/ 111 w 216"/>
                  <a:gd name="T55" fmla="*/ 89 h 190"/>
                  <a:gd name="T56" fmla="*/ 100 w 216"/>
                  <a:gd name="T57" fmla="*/ 76 h 190"/>
                  <a:gd name="T58" fmla="*/ 113 w 216"/>
                  <a:gd name="T59" fmla="*/ 71 h 190"/>
                  <a:gd name="T60" fmla="*/ 112 w 216"/>
                  <a:gd name="T61" fmla="*/ 45 h 190"/>
                  <a:gd name="T62" fmla="*/ 102 w 216"/>
                  <a:gd name="T63" fmla="*/ 63 h 190"/>
                  <a:gd name="T64" fmla="*/ 96 w 216"/>
                  <a:gd name="T65" fmla="*/ 61 h 190"/>
                  <a:gd name="T66" fmla="*/ 85 w 216"/>
                  <a:gd name="T67" fmla="*/ 47 h 190"/>
                  <a:gd name="T68" fmla="*/ 98 w 216"/>
                  <a:gd name="T69" fmla="*/ 4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6" h="190">
                    <a:moveTo>
                      <a:pt x="98" y="123"/>
                    </a:moveTo>
                    <a:cubicBezTo>
                      <a:pt x="97" y="123"/>
                      <a:pt x="95" y="123"/>
                      <a:pt x="94" y="122"/>
                    </a:cubicBezTo>
                    <a:cubicBezTo>
                      <a:pt x="89" y="120"/>
                      <a:pt x="86" y="115"/>
                      <a:pt x="87" y="110"/>
                    </a:cubicBezTo>
                    <a:cubicBezTo>
                      <a:pt x="89" y="107"/>
                      <a:pt x="92" y="104"/>
                      <a:pt x="96" y="104"/>
                    </a:cubicBezTo>
                    <a:cubicBezTo>
                      <a:pt x="98" y="104"/>
                      <a:pt x="99" y="105"/>
                      <a:pt x="101" y="105"/>
                    </a:cubicBezTo>
                    <a:cubicBezTo>
                      <a:pt x="106" y="107"/>
                      <a:pt x="109" y="113"/>
                      <a:pt x="107" y="118"/>
                    </a:cubicBezTo>
                    <a:cubicBezTo>
                      <a:pt x="106" y="121"/>
                      <a:pt x="102" y="123"/>
                      <a:pt x="98" y="123"/>
                    </a:cubicBezTo>
                    <a:moveTo>
                      <a:pt x="89" y="0"/>
                    </a:moveTo>
                    <a:cubicBezTo>
                      <a:pt x="89" y="0"/>
                      <a:pt x="85" y="62"/>
                      <a:pt x="75" y="62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66" y="59"/>
                      <a:pt x="18" y="46"/>
                      <a:pt x="12" y="46"/>
                    </a:cubicBezTo>
                    <a:cubicBezTo>
                      <a:pt x="11" y="46"/>
                      <a:pt x="12" y="47"/>
                      <a:pt x="15" y="48"/>
                    </a:cubicBezTo>
                    <a:cubicBezTo>
                      <a:pt x="25" y="52"/>
                      <a:pt x="48" y="61"/>
                      <a:pt x="61" y="69"/>
                    </a:cubicBezTo>
                    <a:cubicBezTo>
                      <a:pt x="61" y="68"/>
                      <a:pt x="61" y="67"/>
                      <a:pt x="61" y="67"/>
                    </a:cubicBezTo>
                    <a:cubicBezTo>
                      <a:pt x="63" y="63"/>
                      <a:pt x="66" y="61"/>
                      <a:pt x="70" y="61"/>
                    </a:cubicBezTo>
                    <a:cubicBezTo>
                      <a:pt x="72" y="61"/>
                      <a:pt x="73" y="61"/>
                      <a:pt x="75" y="62"/>
                    </a:cubicBezTo>
                    <a:cubicBezTo>
                      <a:pt x="80" y="64"/>
                      <a:pt x="83" y="69"/>
                      <a:pt x="81" y="74"/>
                    </a:cubicBezTo>
                    <a:cubicBezTo>
                      <a:pt x="80" y="78"/>
                      <a:pt x="76" y="80"/>
                      <a:pt x="72" y="80"/>
                    </a:cubicBezTo>
                    <a:cubicBezTo>
                      <a:pt x="71" y="80"/>
                      <a:pt x="69" y="80"/>
                      <a:pt x="68" y="79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53" y="82"/>
                      <a:pt x="0" y="87"/>
                      <a:pt x="13" y="90"/>
                    </a:cubicBezTo>
                    <a:cubicBezTo>
                      <a:pt x="18" y="90"/>
                      <a:pt x="30" y="93"/>
                      <a:pt x="42" y="95"/>
                    </a:cubicBezTo>
                    <a:cubicBezTo>
                      <a:pt x="43" y="95"/>
                      <a:pt x="43" y="94"/>
                      <a:pt x="43" y="94"/>
                    </a:cubicBezTo>
                    <a:cubicBezTo>
                      <a:pt x="44" y="90"/>
                      <a:pt x="48" y="88"/>
                      <a:pt x="52" y="88"/>
                    </a:cubicBezTo>
                    <a:cubicBezTo>
                      <a:pt x="53" y="88"/>
                      <a:pt x="55" y="88"/>
                      <a:pt x="56" y="89"/>
                    </a:cubicBezTo>
                    <a:cubicBezTo>
                      <a:pt x="61" y="91"/>
                      <a:pt x="64" y="96"/>
                      <a:pt x="63" y="101"/>
                    </a:cubicBezTo>
                    <a:cubicBezTo>
                      <a:pt x="74" y="104"/>
                      <a:pt x="82" y="108"/>
                      <a:pt x="76" y="110"/>
                    </a:cubicBezTo>
                    <a:cubicBezTo>
                      <a:pt x="63" y="116"/>
                      <a:pt x="28" y="163"/>
                      <a:pt x="33" y="163"/>
                    </a:cubicBezTo>
                    <a:cubicBezTo>
                      <a:pt x="33" y="163"/>
                      <a:pt x="34" y="163"/>
                      <a:pt x="34" y="162"/>
                    </a:cubicBezTo>
                    <a:cubicBezTo>
                      <a:pt x="44" y="156"/>
                      <a:pt x="73" y="127"/>
                      <a:pt x="85" y="127"/>
                    </a:cubicBezTo>
                    <a:cubicBezTo>
                      <a:pt x="87" y="127"/>
                      <a:pt x="88" y="128"/>
                      <a:pt x="89" y="129"/>
                    </a:cubicBezTo>
                    <a:cubicBezTo>
                      <a:pt x="95" y="139"/>
                      <a:pt x="117" y="190"/>
                      <a:pt x="120" y="190"/>
                    </a:cubicBezTo>
                    <a:cubicBezTo>
                      <a:pt x="120" y="190"/>
                      <a:pt x="120" y="190"/>
                      <a:pt x="120" y="189"/>
                    </a:cubicBezTo>
                    <a:cubicBezTo>
                      <a:pt x="120" y="184"/>
                      <a:pt x="118" y="174"/>
                      <a:pt x="117" y="162"/>
                    </a:cubicBezTo>
                    <a:cubicBezTo>
                      <a:pt x="117" y="162"/>
                      <a:pt x="116" y="162"/>
                      <a:pt x="116" y="162"/>
                    </a:cubicBezTo>
                    <a:cubicBezTo>
                      <a:pt x="111" y="160"/>
                      <a:pt x="108" y="154"/>
                      <a:pt x="109" y="149"/>
                    </a:cubicBezTo>
                    <a:cubicBezTo>
                      <a:pt x="110" y="147"/>
                      <a:pt x="113" y="145"/>
                      <a:pt x="115" y="144"/>
                    </a:cubicBezTo>
                    <a:cubicBezTo>
                      <a:pt x="114" y="131"/>
                      <a:pt x="114" y="120"/>
                      <a:pt x="117" y="120"/>
                    </a:cubicBezTo>
                    <a:cubicBezTo>
                      <a:pt x="117" y="120"/>
                      <a:pt x="117" y="120"/>
                      <a:pt x="118" y="120"/>
                    </a:cubicBezTo>
                    <a:cubicBezTo>
                      <a:pt x="120" y="121"/>
                      <a:pt x="137" y="122"/>
                      <a:pt x="155" y="122"/>
                    </a:cubicBezTo>
                    <a:cubicBezTo>
                      <a:pt x="183" y="122"/>
                      <a:pt x="216" y="120"/>
                      <a:pt x="204" y="115"/>
                    </a:cubicBezTo>
                    <a:cubicBezTo>
                      <a:pt x="196" y="113"/>
                      <a:pt x="182" y="112"/>
                      <a:pt x="169" y="112"/>
                    </a:cubicBezTo>
                    <a:cubicBezTo>
                      <a:pt x="166" y="112"/>
                      <a:pt x="163" y="112"/>
                      <a:pt x="160" y="112"/>
                    </a:cubicBezTo>
                    <a:cubicBezTo>
                      <a:pt x="158" y="112"/>
                      <a:pt x="156" y="112"/>
                      <a:pt x="154" y="112"/>
                    </a:cubicBezTo>
                    <a:cubicBezTo>
                      <a:pt x="154" y="113"/>
                      <a:pt x="154" y="114"/>
                      <a:pt x="153" y="115"/>
                    </a:cubicBezTo>
                    <a:cubicBezTo>
                      <a:pt x="152" y="119"/>
                      <a:pt x="148" y="121"/>
                      <a:pt x="144" y="121"/>
                    </a:cubicBezTo>
                    <a:cubicBezTo>
                      <a:pt x="143" y="121"/>
                      <a:pt x="141" y="120"/>
                      <a:pt x="140" y="120"/>
                    </a:cubicBezTo>
                    <a:cubicBezTo>
                      <a:pt x="136" y="118"/>
                      <a:pt x="133" y="114"/>
                      <a:pt x="133" y="110"/>
                    </a:cubicBezTo>
                    <a:cubicBezTo>
                      <a:pt x="132" y="110"/>
                      <a:pt x="132" y="109"/>
                      <a:pt x="133" y="108"/>
                    </a:cubicBezTo>
                    <a:cubicBezTo>
                      <a:pt x="133" y="108"/>
                      <a:pt x="133" y="108"/>
                      <a:pt x="133" y="108"/>
                    </a:cubicBezTo>
                    <a:cubicBezTo>
                      <a:pt x="135" y="104"/>
                      <a:pt x="138" y="102"/>
                      <a:pt x="141" y="102"/>
                    </a:cubicBezTo>
                    <a:cubicBezTo>
                      <a:pt x="159" y="91"/>
                      <a:pt x="197" y="73"/>
                      <a:pt x="190" y="73"/>
                    </a:cubicBezTo>
                    <a:cubicBezTo>
                      <a:pt x="190" y="73"/>
                      <a:pt x="189" y="73"/>
                      <a:pt x="188" y="73"/>
                    </a:cubicBezTo>
                    <a:cubicBezTo>
                      <a:pt x="173" y="76"/>
                      <a:pt x="115" y="97"/>
                      <a:pt x="115" y="97"/>
                    </a:cubicBezTo>
                    <a:cubicBezTo>
                      <a:pt x="115" y="97"/>
                      <a:pt x="115" y="93"/>
                      <a:pt x="114" y="88"/>
                    </a:cubicBezTo>
                    <a:cubicBezTo>
                      <a:pt x="113" y="88"/>
                      <a:pt x="112" y="89"/>
                      <a:pt x="111" y="89"/>
                    </a:cubicBezTo>
                    <a:cubicBezTo>
                      <a:pt x="110" y="89"/>
                      <a:pt x="108" y="88"/>
                      <a:pt x="107" y="88"/>
                    </a:cubicBezTo>
                    <a:cubicBezTo>
                      <a:pt x="102" y="86"/>
                      <a:pt x="99" y="80"/>
                      <a:pt x="100" y="76"/>
                    </a:cubicBezTo>
                    <a:cubicBezTo>
                      <a:pt x="102" y="72"/>
                      <a:pt x="105" y="70"/>
                      <a:pt x="109" y="70"/>
                    </a:cubicBezTo>
                    <a:cubicBezTo>
                      <a:pt x="111" y="70"/>
                      <a:pt x="112" y="70"/>
                      <a:pt x="113" y="71"/>
                    </a:cubicBezTo>
                    <a:cubicBezTo>
                      <a:pt x="113" y="61"/>
                      <a:pt x="113" y="50"/>
                      <a:pt x="113" y="42"/>
                    </a:cubicBezTo>
                    <a:cubicBezTo>
                      <a:pt x="113" y="43"/>
                      <a:pt x="112" y="44"/>
                      <a:pt x="112" y="45"/>
                    </a:cubicBezTo>
                    <a:cubicBezTo>
                      <a:pt x="109" y="55"/>
                      <a:pt x="104" y="65"/>
                      <a:pt x="103" y="65"/>
                    </a:cubicBezTo>
                    <a:cubicBezTo>
                      <a:pt x="102" y="65"/>
                      <a:pt x="102" y="65"/>
                      <a:pt x="102" y="63"/>
                    </a:cubicBezTo>
                    <a:cubicBezTo>
                      <a:pt x="102" y="62"/>
                      <a:pt x="102" y="61"/>
                      <a:pt x="101" y="59"/>
                    </a:cubicBezTo>
                    <a:cubicBezTo>
                      <a:pt x="100" y="60"/>
                      <a:pt x="98" y="61"/>
                      <a:pt x="96" y="61"/>
                    </a:cubicBezTo>
                    <a:cubicBezTo>
                      <a:pt x="95" y="61"/>
                      <a:pt x="93" y="60"/>
                      <a:pt x="92" y="60"/>
                    </a:cubicBezTo>
                    <a:cubicBezTo>
                      <a:pt x="87" y="58"/>
                      <a:pt x="84" y="52"/>
                      <a:pt x="85" y="47"/>
                    </a:cubicBezTo>
                    <a:cubicBezTo>
                      <a:pt x="87" y="44"/>
                      <a:pt x="90" y="42"/>
                      <a:pt x="94" y="42"/>
                    </a:cubicBezTo>
                    <a:cubicBezTo>
                      <a:pt x="96" y="42"/>
                      <a:pt x="97" y="42"/>
                      <a:pt x="98" y="42"/>
                    </a:cubicBezTo>
                    <a:cubicBezTo>
                      <a:pt x="94" y="23"/>
                      <a:pt x="89" y="0"/>
                      <a:pt x="8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8" name="Freeform 819"/>
              <p:cNvSpPr/>
              <p:nvPr/>
            </p:nvSpPr>
            <p:spPr bwMode="auto">
              <a:xfrm>
                <a:off x="3473450" y="1970088"/>
                <a:ext cx="38100" cy="33338"/>
              </a:xfrm>
              <a:custGeom>
                <a:avLst/>
                <a:gdLst>
                  <a:gd name="T0" fmla="*/ 9 w 22"/>
                  <a:gd name="T1" fmla="*/ 0 h 19"/>
                  <a:gd name="T2" fmla="*/ 0 w 22"/>
                  <a:gd name="T3" fmla="*/ 6 h 19"/>
                  <a:gd name="T4" fmla="*/ 0 w 22"/>
                  <a:gd name="T5" fmla="*/ 8 h 19"/>
                  <a:gd name="T6" fmla="*/ 7 w 22"/>
                  <a:gd name="T7" fmla="*/ 18 h 19"/>
                  <a:gd name="T8" fmla="*/ 7 w 22"/>
                  <a:gd name="T9" fmla="*/ 18 h 19"/>
                  <a:gd name="T10" fmla="*/ 7 w 22"/>
                  <a:gd name="T11" fmla="*/ 18 h 19"/>
                  <a:gd name="T12" fmla="*/ 11 w 22"/>
                  <a:gd name="T13" fmla="*/ 19 h 19"/>
                  <a:gd name="T14" fmla="*/ 20 w 22"/>
                  <a:gd name="T15" fmla="*/ 13 h 19"/>
                  <a:gd name="T16" fmla="*/ 14 w 22"/>
                  <a:gd name="T17" fmla="*/ 1 h 19"/>
                  <a:gd name="T18" fmla="*/ 9 w 22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9">
                    <a:moveTo>
                      <a:pt x="9" y="0"/>
                    </a:moveTo>
                    <a:cubicBezTo>
                      <a:pt x="5" y="0"/>
                      <a:pt x="2" y="2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9" y="13"/>
                      <a:pt x="13" y="17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9"/>
                      <a:pt x="10" y="19"/>
                      <a:pt x="11" y="19"/>
                    </a:cubicBezTo>
                    <a:cubicBezTo>
                      <a:pt x="15" y="19"/>
                      <a:pt x="19" y="17"/>
                      <a:pt x="20" y="13"/>
                    </a:cubicBezTo>
                    <a:cubicBezTo>
                      <a:pt x="22" y="8"/>
                      <a:pt x="19" y="3"/>
                      <a:pt x="14" y="1"/>
                    </a:cubicBezTo>
                    <a:cubicBezTo>
                      <a:pt x="12" y="0"/>
                      <a:pt x="11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9" name="Freeform 820"/>
              <p:cNvSpPr/>
              <p:nvPr/>
            </p:nvSpPr>
            <p:spPr bwMode="auto">
              <a:xfrm>
                <a:off x="3440113" y="2017713"/>
                <a:ext cx="38100" cy="22225"/>
              </a:xfrm>
              <a:custGeom>
                <a:avLst/>
                <a:gdLst>
                  <a:gd name="T0" fmla="*/ 10 w 22"/>
                  <a:gd name="T1" fmla="*/ 0 h 13"/>
                  <a:gd name="T2" fmla="*/ 1 w 22"/>
                  <a:gd name="T3" fmla="*/ 6 h 13"/>
                  <a:gd name="T4" fmla="*/ 0 w 22"/>
                  <a:gd name="T5" fmla="*/ 7 h 13"/>
                  <a:gd name="T6" fmla="*/ 21 w 22"/>
                  <a:gd name="T7" fmla="*/ 13 h 13"/>
                  <a:gd name="T8" fmla="*/ 14 w 22"/>
                  <a:gd name="T9" fmla="*/ 1 h 13"/>
                  <a:gd name="T10" fmla="*/ 10 w 2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3">
                    <a:moveTo>
                      <a:pt x="10" y="0"/>
                    </a:moveTo>
                    <a:cubicBezTo>
                      <a:pt x="6" y="0"/>
                      <a:pt x="2" y="2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8" y="9"/>
                      <a:pt x="15" y="11"/>
                      <a:pt x="21" y="13"/>
                    </a:cubicBezTo>
                    <a:cubicBezTo>
                      <a:pt x="22" y="8"/>
                      <a:pt x="19" y="3"/>
                      <a:pt x="14" y="1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0" name="Freeform 821"/>
              <p:cNvSpPr/>
              <p:nvPr/>
            </p:nvSpPr>
            <p:spPr bwMode="auto">
              <a:xfrm>
                <a:off x="3516313" y="2044701"/>
                <a:ext cx="39688" cy="33338"/>
              </a:xfrm>
              <a:custGeom>
                <a:avLst/>
                <a:gdLst>
                  <a:gd name="T0" fmla="*/ 10 w 23"/>
                  <a:gd name="T1" fmla="*/ 0 h 19"/>
                  <a:gd name="T2" fmla="*/ 1 w 23"/>
                  <a:gd name="T3" fmla="*/ 6 h 19"/>
                  <a:gd name="T4" fmla="*/ 8 w 23"/>
                  <a:gd name="T5" fmla="*/ 18 h 19"/>
                  <a:gd name="T6" fmla="*/ 12 w 23"/>
                  <a:gd name="T7" fmla="*/ 19 h 19"/>
                  <a:gd name="T8" fmla="*/ 21 w 23"/>
                  <a:gd name="T9" fmla="*/ 14 h 19"/>
                  <a:gd name="T10" fmla="*/ 15 w 23"/>
                  <a:gd name="T11" fmla="*/ 1 h 19"/>
                  <a:gd name="T12" fmla="*/ 10 w 2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9">
                    <a:moveTo>
                      <a:pt x="10" y="0"/>
                    </a:moveTo>
                    <a:cubicBezTo>
                      <a:pt x="6" y="0"/>
                      <a:pt x="3" y="3"/>
                      <a:pt x="1" y="6"/>
                    </a:cubicBezTo>
                    <a:cubicBezTo>
                      <a:pt x="0" y="11"/>
                      <a:pt x="3" y="16"/>
                      <a:pt x="8" y="18"/>
                    </a:cubicBezTo>
                    <a:cubicBezTo>
                      <a:pt x="9" y="19"/>
                      <a:pt x="11" y="19"/>
                      <a:pt x="12" y="19"/>
                    </a:cubicBezTo>
                    <a:cubicBezTo>
                      <a:pt x="16" y="19"/>
                      <a:pt x="20" y="17"/>
                      <a:pt x="21" y="14"/>
                    </a:cubicBezTo>
                    <a:cubicBezTo>
                      <a:pt x="23" y="9"/>
                      <a:pt x="20" y="3"/>
                      <a:pt x="15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1" name="Freeform 822"/>
              <p:cNvSpPr/>
              <p:nvPr/>
            </p:nvSpPr>
            <p:spPr bwMode="auto">
              <a:xfrm>
                <a:off x="3538538" y="1985963"/>
                <a:ext cx="26988" cy="33338"/>
              </a:xfrm>
              <a:custGeom>
                <a:avLst/>
                <a:gdLst>
                  <a:gd name="T0" fmla="*/ 10 w 15"/>
                  <a:gd name="T1" fmla="*/ 0 h 19"/>
                  <a:gd name="T2" fmla="*/ 1 w 15"/>
                  <a:gd name="T3" fmla="*/ 6 h 19"/>
                  <a:gd name="T4" fmla="*/ 8 w 15"/>
                  <a:gd name="T5" fmla="*/ 18 h 19"/>
                  <a:gd name="T6" fmla="*/ 12 w 15"/>
                  <a:gd name="T7" fmla="*/ 19 h 19"/>
                  <a:gd name="T8" fmla="*/ 15 w 15"/>
                  <a:gd name="T9" fmla="*/ 18 h 19"/>
                  <a:gd name="T10" fmla="*/ 14 w 15"/>
                  <a:gd name="T11" fmla="*/ 1 h 19"/>
                  <a:gd name="T12" fmla="*/ 10 w 1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10" y="0"/>
                    </a:moveTo>
                    <a:cubicBezTo>
                      <a:pt x="6" y="0"/>
                      <a:pt x="3" y="2"/>
                      <a:pt x="1" y="6"/>
                    </a:cubicBezTo>
                    <a:cubicBezTo>
                      <a:pt x="0" y="10"/>
                      <a:pt x="3" y="16"/>
                      <a:pt x="8" y="18"/>
                    </a:cubicBezTo>
                    <a:cubicBezTo>
                      <a:pt x="9" y="18"/>
                      <a:pt x="11" y="19"/>
                      <a:pt x="12" y="19"/>
                    </a:cubicBezTo>
                    <a:cubicBezTo>
                      <a:pt x="13" y="19"/>
                      <a:pt x="14" y="18"/>
                      <a:pt x="15" y="18"/>
                    </a:cubicBezTo>
                    <a:cubicBezTo>
                      <a:pt x="15" y="13"/>
                      <a:pt x="15" y="7"/>
                      <a:pt x="14" y="1"/>
                    </a:cubicBezTo>
                    <a:cubicBezTo>
                      <a:pt x="13" y="0"/>
                      <a:pt x="12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2" name="Freeform 823"/>
              <p:cNvSpPr>
                <a:spLocks noEditPoints="1"/>
              </p:cNvSpPr>
              <p:nvPr/>
            </p:nvSpPr>
            <p:spPr bwMode="auto">
              <a:xfrm>
                <a:off x="3597275" y="2041526"/>
                <a:ext cx="36513" cy="33338"/>
              </a:xfrm>
              <a:custGeom>
                <a:avLst/>
                <a:gdLst>
                  <a:gd name="T0" fmla="*/ 0 w 21"/>
                  <a:gd name="T1" fmla="*/ 8 h 19"/>
                  <a:gd name="T2" fmla="*/ 7 w 21"/>
                  <a:gd name="T3" fmla="*/ 18 h 19"/>
                  <a:gd name="T4" fmla="*/ 11 w 21"/>
                  <a:gd name="T5" fmla="*/ 19 h 19"/>
                  <a:gd name="T6" fmla="*/ 20 w 21"/>
                  <a:gd name="T7" fmla="*/ 13 h 19"/>
                  <a:gd name="T8" fmla="*/ 21 w 21"/>
                  <a:gd name="T9" fmla="*/ 10 h 19"/>
                  <a:gd name="T10" fmla="*/ 19 w 21"/>
                  <a:gd name="T11" fmla="*/ 10 h 19"/>
                  <a:gd name="T12" fmla="*/ 0 w 21"/>
                  <a:gd name="T13" fmla="*/ 8 h 19"/>
                  <a:gd name="T14" fmla="*/ 8 w 21"/>
                  <a:gd name="T15" fmla="*/ 0 h 19"/>
                  <a:gd name="T16" fmla="*/ 0 w 21"/>
                  <a:gd name="T17" fmla="*/ 6 h 19"/>
                  <a:gd name="T18" fmla="*/ 8 w 21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9">
                    <a:moveTo>
                      <a:pt x="0" y="8"/>
                    </a:moveTo>
                    <a:cubicBezTo>
                      <a:pt x="0" y="12"/>
                      <a:pt x="3" y="16"/>
                      <a:pt x="7" y="18"/>
                    </a:cubicBezTo>
                    <a:cubicBezTo>
                      <a:pt x="8" y="18"/>
                      <a:pt x="10" y="19"/>
                      <a:pt x="11" y="19"/>
                    </a:cubicBezTo>
                    <a:cubicBezTo>
                      <a:pt x="15" y="19"/>
                      <a:pt x="19" y="17"/>
                      <a:pt x="20" y="13"/>
                    </a:cubicBezTo>
                    <a:cubicBezTo>
                      <a:pt x="21" y="12"/>
                      <a:pt x="21" y="11"/>
                      <a:pt x="21" y="10"/>
                    </a:cubicBezTo>
                    <a:cubicBezTo>
                      <a:pt x="20" y="10"/>
                      <a:pt x="20" y="10"/>
                      <a:pt x="19" y="10"/>
                    </a:cubicBezTo>
                    <a:cubicBezTo>
                      <a:pt x="10" y="10"/>
                      <a:pt x="2" y="10"/>
                      <a:pt x="0" y="8"/>
                    </a:cubicBezTo>
                    <a:moveTo>
                      <a:pt x="8" y="0"/>
                    </a:moveTo>
                    <a:cubicBezTo>
                      <a:pt x="5" y="0"/>
                      <a:pt x="2" y="2"/>
                      <a:pt x="0" y="6"/>
                    </a:cubicBezTo>
                    <a:cubicBezTo>
                      <a:pt x="2" y="4"/>
                      <a:pt x="5" y="2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3" name="Freeform 824"/>
              <p:cNvSpPr/>
              <p:nvPr/>
            </p:nvSpPr>
            <p:spPr bwMode="auto">
              <a:xfrm>
                <a:off x="3554413" y="2114551"/>
                <a:ext cx="15875" cy="31750"/>
              </a:xfrm>
              <a:custGeom>
                <a:avLst/>
                <a:gdLst>
                  <a:gd name="T0" fmla="*/ 7 w 9"/>
                  <a:gd name="T1" fmla="*/ 0 h 18"/>
                  <a:gd name="T2" fmla="*/ 1 w 9"/>
                  <a:gd name="T3" fmla="*/ 5 h 18"/>
                  <a:gd name="T4" fmla="*/ 8 w 9"/>
                  <a:gd name="T5" fmla="*/ 18 h 18"/>
                  <a:gd name="T6" fmla="*/ 9 w 9"/>
                  <a:gd name="T7" fmla="*/ 18 h 18"/>
                  <a:gd name="T8" fmla="*/ 7 w 9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8">
                    <a:moveTo>
                      <a:pt x="7" y="0"/>
                    </a:moveTo>
                    <a:cubicBezTo>
                      <a:pt x="5" y="1"/>
                      <a:pt x="2" y="3"/>
                      <a:pt x="1" y="5"/>
                    </a:cubicBezTo>
                    <a:cubicBezTo>
                      <a:pt x="0" y="10"/>
                      <a:pt x="3" y="16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8" y="12"/>
                      <a:pt x="8" y="6"/>
                      <a:pt x="7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4" name="Freeform 825"/>
              <p:cNvSpPr/>
              <p:nvPr/>
            </p:nvSpPr>
            <p:spPr bwMode="auto">
              <a:xfrm>
                <a:off x="3563938" y="1908176"/>
                <a:ext cx="7938" cy="2857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1 h 17"/>
                  <a:gd name="T4" fmla="*/ 0 w 5"/>
                  <a:gd name="T5" fmla="*/ 17 h 17"/>
                  <a:gd name="T6" fmla="*/ 4 w 5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4" y="0"/>
                      <a:pt x="3" y="1"/>
                      <a:pt x="3" y="1"/>
                    </a:cubicBezTo>
                    <a:cubicBezTo>
                      <a:pt x="1" y="4"/>
                      <a:pt x="0" y="10"/>
                      <a:pt x="0" y="17"/>
                    </a:cubicBezTo>
                    <a:cubicBezTo>
                      <a:pt x="3" y="8"/>
                      <a:pt x="5" y="0"/>
                      <a:pt x="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5" name="Freeform 826"/>
              <p:cNvSpPr/>
              <p:nvPr/>
            </p:nvSpPr>
            <p:spPr bwMode="auto">
              <a:xfrm>
                <a:off x="3513138" y="1936751"/>
                <a:ext cx="28575" cy="33338"/>
              </a:xfrm>
              <a:custGeom>
                <a:avLst/>
                <a:gdLst>
                  <a:gd name="T0" fmla="*/ 10 w 17"/>
                  <a:gd name="T1" fmla="*/ 0 h 19"/>
                  <a:gd name="T2" fmla="*/ 1 w 17"/>
                  <a:gd name="T3" fmla="*/ 5 h 19"/>
                  <a:gd name="T4" fmla="*/ 8 w 17"/>
                  <a:gd name="T5" fmla="*/ 18 h 19"/>
                  <a:gd name="T6" fmla="*/ 12 w 17"/>
                  <a:gd name="T7" fmla="*/ 19 h 19"/>
                  <a:gd name="T8" fmla="*/ 17 w 17"/>
                  <a:gd name="T9" fmla="*/ 17 h 19"/>
                  <a:gd name="T10" fmla="*/ 14 w 17"/>
                  <a:gd name="T11" fmla="*/ 0 h 19"/>
                  <a:gd name="T12" fmla="*/ 10 w 17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9">
                    <a:moveTo>
                      <a:pt x="10" y="0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10"/>
                      <a:pt x="3" y="16"/>
                      <a:pt x="8" y="18"/>
                    </a:cubicBezTo>
                    <a:cubicBezTo>
                      <a:pt x="9" y="18"/>
                      <a:pt x="11" y="19"/>
                      <a:pt x="12" y="19"/>
                    </a:cubicBezTo>
                    <a:cubicBezTo>
                      <a:pt x="14" y="19"/>
                      <a:pt x="16" y="18"/>
                      <a:pt x="17" y="17"/>
                    </a:cubicBezTo>
                    <a:cubicBezTo>
                      <a:pt x="17" y="13"/>
                      <a:pt x="16" y="7"/>
                      <a:pt x="14" y="0"/>
                    </a:cubicBezTo>
                    <a:cubicBezTo>
                      <a:pt x="13" y="0"/>
                      <a:pt x="12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6" name="Freeform 827"/>
              <p:cNvSpPr/>
              <p:nvPr/>
            </p:nvSpPr>
            <p:spPr bwMode="auto">
              <a:xfrm>
                <a:off x="3200400" y="1854201"/>
                <a:ext cx="104775" cy="233363"/>
              </a:xfrm>
              <a:custGeom>
                <a:avLst/>
                <a:gdLst>
                  <a:gd name="T0" fmla="*/ 24 w 61"/>
                  <a:gd name="T1" fmla="*/ 0 h 134"/>
                  <a:gd name="T2" fmla="*/ 14 w 61"/>
                  <a:gd name="T3" fmla="*/ 49 h 134"/>
                  <a:gd name="T4" fmla="*/ 2 w 61"/>
                  <a:gd name="T5" fmla="*/ 89 h 134"/>
                  <a:gd name="T6" fmla="*/ 25 w 61"/>
                  <a:gd name="T7" fmla="*/ 134 h 134"/>
                  <a:gd name="T8" fmla="*/ 26 w 61"/>
                  <a:gd name="T9" fmla="*/ 134 h 134"/>
                  <a:gd name="T10" fmla="*/ 37 w 61"/>
                  <a:gd name="T11" fmla="*/ 86 h 134"/>
                  <a:gd name="T12" fmla="*/ 54 w 61"/>
                  <a:gd name="T13" fmla="*/ 41 h 134"/>
                  <a:gd name="T14" fmla="*/ 27 w 61"/>
                  <a:gd name="T15" fmla="*/ 0 h 134"/>
                  <a:gd name="T16" fmla="*/ 24 w 61"/>
                  <a:gd name="T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134">
                    <a:moveTo>
                      <a:pt x="24" y="0"/>
                    </a:moveTo>
                    <a:cubicBezTo>
                      <a:pt x="12" y="0"/>
                      <a:pt x="14" y="36"/>
                      <a:pt x="14" y="49"/>
                    </a:cubicBezTo>
                    <a:cubicBezTo>
                      <a:pt x="15" y="63"/>
                      <a:pt x="4" y="68"/>
                      <a:pt x="2" y="89"/>
                    </a:cubicBezTo>
                    <a:cubicBezTo>
                      <a:pt x="0" y="111"/>
                      <a:pt x="25" y="134"/>
                      <a:pt x="25" y="134"/>
                    </a:cubicBezTo>
                    <a:cubicBezTo>
                      <a:pt x="25" y="134"/>
                      <a:pt x="25" y="134"/>
                      <a:pt x="26" y="134"/>
                    </a:cubicBezTo>
                    <a:cubicBezTo>
                      <a:pt x="38" y="134"/>
                      <a:pt x="41" y="103"/>
                      <a:pt x="37" y="86"/>
                    </a:cubicBezTo>
                    <a:cubicBezTo>
                      <a:pt x="33" y="67"/>
                      <a:pt x="46" y="61"/>
                      <a:pt x="54" y="41"/>
                    </a:cubicBezTo>
                    <a:cubicBezTo>
                      <a:pt x="61" y="21"/>
                      <a:pt x="42" y="6"/>
                      <a:pt x="27" y="0"/>
                    </a:cubicBezTo>
                    <a:cubicBezTo>
                      <a:pt x="26" y="0"/>
                      <a:pt x="25" y="0"/>
                      <a:pt x="2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7" name="Freeform 828"/>
              <p:cNvSpPr/>
              <p:nvPr/>
            </p:nvSpPr>
            <p:spPr bwMode="auto">
              <a:xfrm>
                <a:off x="3224213" y="2192338"/>
                <a:ext cx="233363" cy="131763"/>
              </a:xfrm>
              <a:custGeom>
                <a:avLst/>
                <a:gdLst>
                  <a:gd name="T0" fmla="*/ 18 w 134"/>
                  <a:gd name="T1" fmla="*/ 0 h 76"/>
                  <a:gd name="T2" fmla="*/ 13 w 134"/>
                  <a:gd name="T3" fmla="*/ 1 h 76"/>
                  <a:gd name="T4" fmla="*/ 27 w 134"/>
                  <a:gd name="T5" fmla="*/ 39 h 76"/>
                  <a:gd name="T6" fmla="*/ 74 w 134"/>
                  <a:gd name="T7" fmla="*/ 65 h 76"/>
                  <a:gd name="T8" fmla="*/ 103 w 134"/>
                  <a:gd name="T9" fmla="*/ 76 h 76"/>
                  <a:gd name="T10" fmla="*/ 118 w 134"/>
                  <a:gd name="T11" fmla="*/ 68 h 76"/>
                  <a:gd name="T12" fmla="*/ 116 w 134"/>
                  <a:gd name="T13" fmla="*/ 36 h 76"/>
                  <a:gd name="T14" fmla="*/ 108 w 134"/>
                  <a:gd name="T15" fmla="*/ 35 h 76"/>
                  <a:gd name="T16" fmla="*/ 91 w 134"/>
                  <a:gd name="T17" fmla="*/ 37 h 76"/>
                  <a:gd name="T18" fmla="*/ 73 w 134"/>
                  <a:gd name="T19" fmla="*/ 39 h 76"/>
                  <a:gd name="T20" fmla="*/ 52 w 134"/>
                  <a:gd name="T21" fmla="*/ 32 h 76"/>
                  <a:gd name="T22" fmla="*/ 18 w 134"/>
                  <a:gd name="T2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4" h="76">
                    <a:moveTo>
                      <a:pt x="18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3" y="1"/>
                      <a:pt x="0" y="21"/>
                      <a:pt x="27" y="39"/>
                    </a:cubicBezTo>
                    <a:cubicBezTo>
                      <a:pt x="54" y="58"/>
                      <a:pt x="55" y="55"/>
                      <a:pt x="74" y="65"/>
                    </a:cubicBezTo>
                    <a:cubicBezTo>
                      <a:pt x="85" y="71"/>
                      <a:pt x="94" y="76"/>
                      <a:pt x="103" y="76"/>
                    </a:cubicBezTo>
                    <a:cubicBezTo>
                      <a:pt x="108" y="76"/>
                      <a:pt x="113" y="74"/>
                      <a:pt x="118" y="68"/>
                    </a:cubicBezTo>
                    <a:cubicBezTo>
                      <a:pt x="129" y="52"/>
                      <a:pt x="134" y="40"/>
                      <a:pt x="116" y="36"/>
                    </a:cubicBezTo>
                    <a:cubicBezTo>
                      <a:pt x="113" y="35"/>
                      <a:pt x="111" y="35"/>
                      <a:pt x="108" y="35"/>
                    </a:cubicBezTo>
                    <a:cubicBezTo>
                      <a:pt x="103" y="35"/>
                      <a:pt x="97" y="36"/>
                      <a:pt x="91" y="37"/>
                    </a:cubicBezTo>
                    <a:cubicBezTo>
                      <a:pt x="85" y="38"/>
                      <a:pt x="79" y="39"/>
                      <a:pt x="73" y="39"/>
                    </a:cubicBezTo>
                    <a:cubicBezTo>
                      <a:pt x="66" y="39"/>
                      <a:pt x="58" y="37"/>
                      <a:pt x="52" y="32"/>
                    </a:cubicBezTo>
                    <a:cubicBezTo>
                      <a:pt x="37" y="19"/>
                      <a:pt x="31" y="0"/>
                      <a:pt x="1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8" name="Freeform 829"/>
              <p:cNvSpPr/>
              <p:nvPr/>
            </p:nvSpPr>
            <p:spPr bwMode="auto">
              <a:xfrm>
                <a:off x="3541713" y="2220913"/>
                <a:ext cx="188913" cy="144463"/>
              </a:xfrm>
              <a:custGeom>
                <a:avLst/>
                <a:gdLst>
                  <a:gd name="T0" fmla="*/ 93 w 108"/>
                  <a:gd name="T1" fmla="*/ 0 h 83"/>
                  <a:gd name="T2" fmla="*/ 59 w 108"/>
                  <a:gd name="T3" fmla="*/ 35 h 83"/>
                  <a:gd name="T4" fmla="*/ 43 w 108"/>
                  <a:gd name="T5" fmla="*/ 59 h 83"/>
                  <a:gd name="T6" fmla="*/ 37 w 108"/>
                  <a:gd name="T7" fmla="*/ 58 h 83"/>
                  <a:gd name="T8" fmla="*/ 8 w 108"/>
                  <a:gd name="T9" fmla="*/ 43 h 83"/>
                  <a:gd name="T10" fmla="*/ 0 w 108"/>
                  <a:gd name="T11" fmla="*/ 50 h 83"/>
                  <a:gd name="T12" fmla="*/ 16 w 108"/>
                  <a:gd name="T13" fmla="*/ 83 h 83"/>
                  <a:gd name="T14" fmla="*/ 19 w 108"/>
                  <a:gd name="T15" fmla="*/ 82 h 83"/>
                  <a:gd name="T16" fmla="*/ 85 w 108"/>
                  <a:gd name="T17" fmla="*/ 56 h 83"/>
                  <a:gd name="T18" fmla="*/ 95 w 108"/>
                  <a:gd name="T19" fmla="*/ 0 h 83"/>
                  <a:gd name="T20" fmla="*/ 93 w 108"/>
                  <a:gd name="T21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83">
                    <a:moveTo>
                      <a:pt x="93" y="0"/>
                    </a:moveTo>
                    <a:cubicBezTo>
                      <a:pt x="80" y="0"/>
                      <a:pt x="64" y="21"/>
                      <a:pt x="59" y="35"/>
                    </a:cubicBezTo>
                    <a:cubicBezTo>
                      <a:pt x="54" y="47"/>
                      <a:pt x="52" y="59"/>
                      <a:pt x="43" y="59"/>
                    </a:cubicBezTo>
                    <a:cubicBezTo>
                      <a:pt x="41" y="59"/>
                      <a:pt x="39" y="58"/>
                      <a:pt x="37" y="58"/>
                    </a:cubicBezTo>
                    <a:cubicBezTo>
                      <a:pt x="26" y="54"/>
                      <a:pt x="15" y="43"/>
                      <a:pt x="8" y="43"/>
                    </a:cubicBezTo>
                    <a:cubicBezTo>
                      <a:pt x="5" y="43"/>
                      <a:pt x="2" y="45"/>
                      <a:pt x="0" y="50"/>
                    </a:cubicBezTo>
                    <a:cubicBezTo>
                      <a:pt x="0" y="50"/>
                      <a:pt x="3" y="83"/>
                      <a:pt x="16" y="83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35" y="77"/>
                      <a:pt x="75" y="75"/>
                      <a:pt x="85" y="56"/>
                    </a:cubicBezTo>
                    <a:cubicBezTo>
                      <a:pt x="95" y="37"/>
                      <a:pt x="108" y="2"/>
                      <a:pt x="95" y="0"/>
                    </a:cubicBezTo>
                    <a:cubicBezTo>
                      <a:pt x="94" y="0"/>
                      <a:pt x="93" y="0"/>
                      <a:pt x="9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9" name="Freeform 830"/>
              <p:cNvSpPr/>
              <p:nvPr/>
            </p:nvSpPr>
            <p:spPr bwMode="auto">
              <a:xfrm>
                <a:off x="3736975" y="1897063"/>
                <a:ext cx="136525" cy="168275"/>
              </a:xfrm>
              <a:custGeom>
                <a:avLst/>
                <a:gdLst>
                  <a:gd name="T0" fmla="*/ 22 w 78"/>
                  <a:gd name="T1" fmla="*/ 0 h 96"/>
                  <a:gd name="T2" fmla="*/ 0 w 78"/>
                  <a:gd name="T3" fmla="*/ 4 h 96"/>
                  <a:gd name="T4" fmla="*/ 26 w 78"/>
                  <a:gd name="T5" fmla="*/ 53 h 96"/>
                  <a:gd name="T6" fmla="*/ 31 w 78"/>
                  <a:gd name="T7" fmla="*/ 95 h 96"/>
                  <a:gd name="T8" fmla="*/ 37 w 78"/>
                  <a:gd name="T9" fmla="*/ 96 h 96"/>
                  <a:gd name="T10" fmla="*/ 73 w 78"/>
                  <a:gd name="T11" fmla="*/ 57 h 96"/>
                  <a:gd name="T12" fmla="*/ 49 w 78"/>
                  <a:gd name="T13" fmla="*/ 8 h 96"/>
                  <a:gd name="T14" fmla="*/ 22 w 78"/>
                  <a:gd name="T1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96">
                    <a:moveTo>
                      <a:pt x="22" y="0"/>
                    </a:moveTo>
                    <a:cubicBezTo>
                      <a:pt x="9" y="0"/>
                      <a:pt x="0" y="4"/>
                      <a:pt x="0" y="4"/>
                    </a:cubicBezTo>
                    <a:cubicBezTo>
                      <a:pt x="15" y="10"/>
                      <a:pt x="30" y="35"/>
                      <a:pt x="26" y="53"/>
                    </a:cubicBezTo>
                    <a:cubicBezTo>
                      <a:pt x="22" y="72"/>
                      <a:pt x="14" y="88"/>
                      <a:pt x="31" y="95"/>
                    </a:cubicBezTo>
                    <a:cubicBezTo>
                      <a:pt x="33" y="95"/>
                      <a:pt x="35" y="96"/>
                      <a:pt x="37" y="96"/>
                    </a:cubicBezTo>
                    <a:cubicBezTo>
                      <a:pt x="53" y="96"/>
                      <a:pt x="69" y="75"/>
                      <a:pt x="73" y="57"/>
                    </a:cubicBezTo>
                    <a:cubicBezTo>
                      <a:pt x="78" y="36"/>
                      <a:pt x="71" y="25"/>
                      <a:pt x="49" y="8"/>
                    </a:cubicBezTo>
                    <a:cubicBezTo>
                      <a:pt x="40" y="2"/>
                      <a:pt x="30" y="0"/>
                      <a:pt x="2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0" name="Freeform 831"/>
              <p:cNvSpPr/>
              <p:nvPr/>
            </p:nvSpPr>
            <p:spPr bwMode="auto">
              <a:xfrm>
                <a:off x="3457575" y="1706563"/>
                <a:ext cx="192088" cy="104775"/>
              </a:xfrm>
              <a:custGeom>
                <a:avLst/>
                <a:gdLst>
                  <a:gd name="T0" fmla="*/ 47 w 111"/>
                  <a:gd name="T1" fmla="*/ 0 h 61"/>
                  <a:gd name="T2" fmla="*/ 28 w 111"/>
                  <a:gd name="T3" fmla="*/ 3 h 61"/>
                  <a:gd name="T4" fmla="*/ 0 w 111"/>
                  <a:gd name="T5" fmla="*/ 46 h 61"/>
                  <a:gd name="T6" fmla="*/ 10 w 111"/>
                  <a:gd name="T7" fmla="*/ 55 h 61"/>
                  <a:gd name="T8" fmla="*/ 51 w 111"/>
                  <a:gd name="T9" fmla="*/ 45 h 61"/>
                  <a:gd name="T10" fmla="*/ 57 w 111"/>
                  <a:gd name="T11" fmla="*/ 45 h 61"/>
                  <a:gd name="T12" fmla="*/ 93 w 111"/>
                  <a:gd name="T13" fmla="*/ 61 h 61"/>
                  <a:gd name="T14" fmla="*/ 97 w 111"/>
                  <a:gd name="T15" fmla="*/ 61 h 61"/>
                  <a:gd name="T16" fmla="*/ 91 w 111"/>
                  <a:gd name="T17" fmla="*/ 21 h 61"/>
                  <a:gd name="T18" fmla="*/ 47 w 111"/>
                  <a:gd name="T1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61">
                    <a:moveTo>
                      <a:pt x="47" y="0"/>
                    </a:moveTo>
                    <a:cubicBezTo>
                      <a:pt x="41" y="0"/>
                      <a:pt x="35" y="1"/>
                      <a:pt x="28" y="3"/>
                    </a:cubicBezTo>
                    <a:cubicBezTo>
                      <a:pt x="0" y="9"/>
                      <a:pt x="0" y="46"/>
                      <a:pt x="0" y="46"/>
                    </a:cubicBezTo>
                    <a:cubicBezTo>
                      <a:pt x="1" y="53"/>
                      <a:pt x="5" y="55"/>
                      <a:pt x="10" y="55"/>
                    </a:cubicBezTo>
                    <a:cubicBezTo>
                      <a:pt x="21" y="55"/>
                      <a:pt x="38" y="47"/>
                      <a:pt x="51" y="45"/>
                    </a:cubicBezTo>
                    <a:cubicBezTo>
                      <a:pt x="53" y="45"/>
                      <a:pt x="55" y="45"/>
                      <a:pt x="57" y="45"/>
                    </a:cubicBezTo>
                    <a:cubicBezTo>
                      <a:pt x="73" y="45"/>
                      <a:pt x="77" y="57"/>
                      <a:pt x="93" y="61"/>
                    </a:cubicBezTo>
                    <a:cubicBezTo>
                      <a:pt x="95" y="61"/>
                      <a:pt x="96" y="61"/>
                      <a:pt x="97" y="61"/>
                    </a:cubicBezTo>
                    <a:cubicBezTo>
                      <a:pt x="111" y="61"/>
                      <a:pt x="106" y="37"/>
                      <a:pt x="91" y="21"/>
                    </a:cubicBezTo>
                    <a:cubicBezTo>
                      <a:pt x="79" y="8"/>
                      <a:pt x="65" y="0"/>
                      <a:pt x="4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1" name="Freeform 832"/>
              <p:cNvSpPr/>
              <p:nvPr/>
            </p:nvSpPr>
            <p:spPr bwMode="auto">
              <a:xfrm>
                <a:off x="9217025" y="2030413"/>
                <a:ext cx="736600" cy="2366963"/>
              </a:xfrm>
              <a:custGeom>
                <a:avLst/>
                <a:gdLst>
                  <a:gd name="T0" fmla="*/ 409 w 464"/>
                  <a:gd name="T1" fmla="*/ 1477 h 1491"/>
                  <a:gd name="T2" fmla="*/ 0 w 464"/>
                  <a:gd name="T3" fmla="*/ 0 h 1491"/>
                  <a:gd name="T4" fmla="*/ 246 w 464"/>
                  <a:gd name="T5" fmla="*/ 725 h 1491"/>
                  <a:gd name="T6" fmla="*/ 464 w 464"/>
                  <a:gd name="T7" fmla="*/ 328 h 1491"/>
                  <a:gd name="T8" fmla="*/ 255 w 464"/>
                  <a:gd name="T9" fmla="*/ 777 h 1491"/>
                  <a:gd name="T10" fmla="*/ 451 w 464"/>
                  <a:gd name="T11" fmla="*/ 1491 h 1491"/>
                  <a:gd name="T12" fmla="*/ 409 w 464"/>
                  <a:gd name="T13" fmla="*/ 1477 h 1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4" h="1491">
                    <a:moveTo>
                      <a:pt x="409" y="1477"/>
                    </a:moveTo>
                    <a:lnTo>
                      <a:pt x="0" y="0"/>
                    </a:lnTo>
                    <a:lnTo>
                      <a:pt x="246" y="725"/>
                    </a:lnTo>
                    <a:lnTo>
                      <a:pt x="464" y="328"/>
                    </a:lnTo>
                    <a:lnTo>
                      <a:pt x="255" y="777"/>
                    </a:lnTo>
                    <a:lnTo>
                      <a:pt x="451" y="1491"/>
                    </a:lnTo>
                    <a:lnTo>
                      <a:pt x="409" y="1477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2" name="Freeform 833"/>
              <p:cNvSpPr/>
              <p:nvPr/>
            </p:nvSpPr>
            <p:spPr bwMode="auto">
              <a:xfrm>
                <a:off x="5138738" y="1552576"/>
                <a:ext cx="1128713" cy="2889250"/>
              </a:xfrm>
              <a:custGeom>
                <a:avLst/>
                <a:gdLst>
                  <a:gd name="T0" fmla="*/ 55 w 711"/>
                  <a:gd name="T1" fmla="*/ 1778 h 1820"/>
                  <a:gd name="T2" fmla="*/ 711 w 711"/>
                  <a:gd name="T3" fmla="*/ 0 h 1820"/>
                  <a:gd name="T4" fmla="*/ 314 w 711"/>
                  <a:gd name="T5" fmla="*/ 943 h 1820"/>
                  <a:gd name="T6" fmla="*/ 237 w 711"/>
                  <a:gd name="T7" fmla="*/ 604 h 1820"/>
                  <a:gd name="T8" fmla="*/ 274 w 711"/>
                  <a:gd name="T9" fmla="*/ 1040 h 1820"/>
                  <a:gd name="T10" fmla="*/ 0 w 711"/>
                  <a:gd name="T11" fmla="*/ 1820 h 1820"/>
                  <a:gd name="T12" fmla="*/ 55 w 711"/>
                  <a:gd name="T13" fmla="*/ 1778 h 18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1" h="1820">
                    <a:moveTo>
                      <a:pt x="55" y="1778"/>
                    </a:moveTo>
                    <a:lnTo>
                      <a:pt x="711" y="0"/>
                    </a:lnTo>
                    <a:lnTo>
                      <a:pt x="314" y="943"/>
                    </a:lnTo>
                    <a:lnTo>
                      <a:pt x="237" y="604"/>
                    </a:lnTo>
                    <a:lnTo>
                      <a:pt x="274" y="1040"/>
                    </a:lnTo>
                    <a:lnTo>
                      <a:pt x="0" y="1820"/>
                    </a:lnTo>
                    <a:lnTo>
                      <a:pt x="55" y="1778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3" name="Freeform 834"/>
              <p:cNvSpPr/>
              <p:nvPr/>
            </p:nvSpPr>
            <p:spPr bwMode="auto">
              <a:xfrm>
                <a:off x="5962650" y="2052638"/>
                <a:ext cx="608013" cy="1671638"/>
              </a:xfrm>
              <a:custGeom>
                <a:avLst/>
                <a:gdLst>
                  <a:gd name="T0" fmla="*/ 41 w 383"/>
                  <a:gd name="T1" fmla="*/ 1026 h 1053"/>
                  <a:gd name="T2" fmla="*/ 383 w 383"/>
                  <a:gd name="T3" fmla="*/ 0 h 1053"/>
                  <a:gd name="T4" fmla="*/ 0 w 383"/>
                  <a:gd name="T5" fmla="*/ 1053 h 1053"/>
                  <a:gd name="T6" fmla="*/ 41 w 383"/>
                  <a:gd name="T7" fmla="*/ 1026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3" h="1053">
                    <a:moveTo>
                      <a:pt x="41" y="1026"/>
                    </a:moveTo>
                    <a:lnTo>
                      <a:pt x="383" y="0"/>
                    </a:lnTo>
                    <a:lnTo>
                      <a:pt x="0" y="1053"/>
                    </a:lnTo>
                    <a:lnTo>
                      <a:pt x="41" y="1026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4" name="Freeform 835"/>
              <p:cNvSpPr/>
              <p:nvPr/>
            </p:nvSpPr>
            <p:spPr bwMode="auto">
              <a:xfrm>
                <a:off x="6224588" y="2203451"/>
                <a:ext cx="954088" cy="869950"/>
              </a:xfrm>
              <a:custGeom>
                <a:avLst/>
                <a:gdLst>
                  <a:gd name="T0" fmla="*/ 0 w 601"/>
                  <a:gd name="T1" fmla="*/ 548 h 548"/>
                  <a:gd name="T2" fmla="*/ 27 w 601"/>
                  <a:gd name="T3" fmla="*/ 479 h 548"/>
                  <a:gd name="T4" fmla="*/ 601 w 601"/>
                  <a:gd name="T5" fmla="*/ 0 h 548"/>
                  <a:gd name="T6" fmla="*/ 0 w 601"/>
                  <a:gd name="T7" fmla="*/ 5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1" h="548">
                    <a:moveTo>
                      <a:pt x="0" y="548"/>
                    </a:moveTo>
                    <a:lnTo>
                      <a:pt x="27" y="479"/>
                    </a:lnTo>
                    <a:lnTo>
                      <a:pt x="601" y="0"/>
                    </a:lnTo>
                    <a:lnTo>
                      <a:pt x="0" y="548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5" name="Freeform 836"/>
              <p:cNvSpPr/>
              <p:nvPr/>
            </p:nvSpPr>
            <p:spPr bwMode="auto">
              <a:xfrm>
                <a:off x="6049963" y="1878013"/>
                <a:ext cx="65088" cy="1541463"/>
              </a:xfrm>
              <a:custGeom>
                <a:avLst/>
                <a:gdLst>
                  <a:gd name="T0" fmla="*/ 41 w 41"/>
                  <a:gd name="T1" fmla="*/ 903 h 971"/>
                  <a:gd name="T2" fmla="*/ 0 w 41"/>
                  <a:gd name="T3" fmla="*/ 0 h 971"/>
                  <a:gd name="T4" fmla="*/ 27 w 41"/>
                  <a:gd name="T5" fmla="*/ 971 h 971"/>
                  <a:gd name="T6" fmla="*/ 41 w 41"/>
                  <a:gd name="T7" fmla="*/ 903 h 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971">
                    <a:moveTo>
                      <a:pt x="41" y="903"/>
                    </a:moveTo>
                    <a:lnTo>
                      <a:pt x="0" y="0"/>
                    </a:lnTo>
                    <a:lnTo>
                      <a:pt x="27" y="971"/>
                    </a:lnTo>
                    <a:lnTo>
                      <a:pt x="41" y="903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6" name="Freeform 837"/>
              <p:cNvSpPr/>
              <p:nvPr/>
            </p:nvSpPr>
            <p:spPr bwMode="auto">
              <a:xfrm>
                <a:off x="4206875" y="2030413"/>
                <a:ext cx="280988" cy="1758950"/>
              </a:xfrm>
              <a:custGeom>
                <a:avLst/>
                <a:gdLst>
                  <a:gd name="T0" fmla="*/ 136 w 177"/>
                  <a:gd name="T1" fmla="*/ 1108 h 1108"/>
                  <a:gd name="T2" fmla="*/ 0 w 177"/>
                  <a:gd name="T3" fmla="*/ 0 h 1108"/>
                  <a:gd name="T4" fmla="*/ 177 w 177"/>
                  <a:gd name="T5" fmla="*/ 1094 h 1108"/>
                  <a:gd name="T6" fmla="*/ 136 w 177"/>
                  <a:gd name="T7" fmla="*/ 1108 h 1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7" h="1108">
                    <a:moveTo>
                      <a:pt x="136" y="1108"/>
                    </a:moveTo>
                    <a:lnTo>
                      <a:pt x="0" y="0"/>
                    </a:lnTo>
                    <a:lnTo>
                      <a:pt x="177" y="1094"/>
                    </a:lnTo>
                    <a:lnTo>
                      <a:pt x="136" y="1108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7" name="Freeform 838"/>
              <p:cNvSpPr/>
              <p:nvPr/>
            </p:nvSpPr>
            <p:spPr bwMode="auto">
              <a:xfrm>
                <a:off x="2124075" y="2508251"/>
                <a:ext cx="1627188" cy="2389188"/>
              </a:xfrm>
              <a:custGeom>
                <a:avLst/>
                <a:gdLst>
                  <a:gd name="T0" fmla="*/ 0 w 1025"/>
                  <a:gd name="T1" fmla="*/ 1464 h 1505"/>
                  <a:gd name="T2" fmla="*/ 669 w 1025"/>
                  <a:gd name="T3" fmla="*/ 0 h 1505"/>
                  <a:gd name="T4" fmla="*/ 246 w 1025"/>
                  <a:gd name="T5" fmla="*/ 1066 h 1505"/>
                  <a:gd name="T6" fmla="*/ 1025 w 1025"/>
                  <a:gd name="T7" fmla="*/ 520 h 1505"/>
                  <a:gd name="T8" fmla="*/ 191 w 1025"/>
                  <a:gd name="T9" fmla="*/ 1176 h 1505"/>
                  <a:gd name="T10" fmla="*/ 41 w 1025"/>
                  <a:gd name="T11" fmla="*/ 1505 h 1505"/>
                  <a:gd name="T12" fmla="*/ 0 w 1025"/>
                  <a:gd name="T13" fmla="*/ 1464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5" h="1505">
                    <a:moveTo>
                      <a:pt x="0" y="1464"/>
                    </a:moveTo>
                    <a:lnTo>
                      <a:pt x="669" y="0"/>
                    </a:lnTo>
                    <a:lnTo>
                      <a:pt x="246" y="1066"/>
                    </a:lnTo>
                    <a:lnTo>
                      <a:pt x="1025" y="520"/>
                    </a:lnTo>
                    <a:lnTo>
                      <a:pt x="191" y="1176"/>
                    </a:lnTo>
                    <a:lnTo>
                      <a:pt x="41" y="1505"/>
                    </a:lnTo>
                    <a:lnTo>
                      <a:pt x="0" y="1464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8" name="Freeform 839"/>
              <p:cNvSpPr/>
              <p:nvPr/>
            </p:nvSpPr>
            <p:spPr bwMode="auto">
              <a:xfrm>
                <a:off x="2124075" y="2508251"/>
                <a:ext cx="1627188" cy="2389188"/>
              </a:xfrm>
              <a:custGeom>
                <a:avLst/>
                <a:gdLst>
                  <a:gd name="T0" fmla="*/ 0 w 1025"/>
                  <a:gd name="T1" fmla="*/ 1464 h 1505"/>
                  <a:gd name="T2" fmla="*/ 669 w 1025"/>
                  <a:gd name="T3" fmla="*/ 0 h 1505"/>
                  <a:gd name="T4" fmla="*/ 246 w 1025"/>
                  <a:gd name="T5" fmla="*/ 1066 h 1505"/>
                  <a:gd name="T6" fmla="*/ 1025 w 1025"/>
                  <a:gd name="T7" fmla="*/ 520 h 1505"/>
                  <a:gd name="T8" fmla="*/ 191 w 1025"/>
                  <a:gd name="T9" fmla="*/ 1176 h 1505"/>
                  <a:gd name="T10" fmla="*/ 41 w 1025"/>
                  <a:gd name="T11" fmla="*/ 1505 h 1505"/>
                  <a:gd name="T12" fmla="*/ 0 w 1025"/>
                  <a:gd name="T13" fmla="*/ 1464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5" h="1505">
                    <a:moveTo>
                      <a:pt x="0" y="1464"/>
                    </a:moveTo>
                    <a:lnTo>
                      <a:pt x="669" y="0"/>
                    </a:lnTo>
                    <a:lnTo>
                      <a:pt x="246" y="1066"/>
                    </a:lnTo>
                    <a:lnTo>
                      <a:pt x="1025" y="520"/>
                    </a:lnTo>
                    <a:lnTo>
                      <a:pt x="191" y="1176"/>
                    </a:lnTo>
                    <a:lnTo>
                      <a:pt x="41" y="1505"/>
                    </a:lnTo>
                    <a:lnTo>
                      <a:pt x="0" y="14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9" name="Freeform 840"/>
              <p:cNvSpPr/>
              <p:nvPr/>
            </p:nvSpPr>
            <p:spPr bwMode="auto">
              <a:xfrm>
                <a:off x="4059238" y="2922588"/>
                <a:ext cx="319088" cy="368300"/>
              </a:xfrm>
              <a:custGeom>
                <a:avLst/>
                <a:gdLst>
                  <a:gd name="T0" fmla="*/ 175 w 201"/>
                  <a:gd name="T1" fmla="*/ 163 h 232"/>
                  <a:gd name="T2" fmla="*/ 0 w 201"/>
                  <a:gd name="T3" fmla="*/ 0 h 232"/>
                  <a:gd name="T4" fmla="*/ 201 w 201"/>
                  <a:gd name="T5" fmla="*/ 232 h 232"/>
                  <a:gd name="T6" fmla="*/ 175 w 201"/>
                  <a:gd name="T7" fmla="*/ 16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1" h="232">
                    <a:moveTo>
                      <a:pt x="175" y="163"/>
                    </a:moveTo>
                    <a:lnTo>
                      <a:pt x="0" y="0"/>
                    </a:lnTo>
                    <a:lnTo>
                      <a:pt x="201" y="232"/>
                    </a:lnTo>
                    <a:lnTo>
                      <a:pt x="175" y="163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0" name="Freeform 841"/>
              <p:cNvSpPr/>
              <p:nvPr/>
            </p:nvSpPr>
            <p:spPr bwMode="auto">
              <a:xfrm>
                <a:off x="4357688" y="2355851"/>
                <a:ext cx="542925" cy="693738"/>
              </a:xfrm>
              <a:custGeom>
                <a:avLst/>
                <a:gdLst>
                  <a:gd name="T0" fmla="*/ 13 w 342"/>
                  <a:gd name="T1" fmla="*/ 437 h 437"/>
                  <a:gd name="T2" fmla="*/ 342 w 342"/>
                  <a:gd name="T3" fmla="*/ 0 h 437"/>
                  <a:gd name="T4" fmla="*/ 0 w 342"/>
                  <a:gd name="T5" fmla="*/ 397 h 437"/>
                  <a:gd name="T6" fmla="*/ 13 w 342"/>
                  <a:gd name="T7" fmla="*/ 437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2" h="437">
                    <a:moveTo>
                      <a:pt x="13" y="437"/>
                    </a:moveTo>
                    <a:lnTo>
                      <a:pt x="342" y="0"/>
                    </a:lnTo>
                    <a:lnTo>
                      <a:pt x="0" y="397"/>
                    </a:lnTo>
                    <a:lnTo>
                      <a:pt x="13" y="437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1" name="Freeform 842"/>
              <p:cNvSpPr/>
              <p:nvPr/>
            </p:nvSpPr>
            <p:spPr bwMode="auto">
              <a:xfrm>
                <a:off x="4883150" y="4184651"/>
                <a:ext cx="257175" cy="257175"/>
              </a:xfrm>
              <a:custGeom>
                <a:avLst/>
                <a:gdLst>
                  <a:gd name="T0" fmla="*/ 148 w 148"/>
                  <a:gd name="T1" fmla="*/ 18 h 148"/>
                  <a:gd name="T2" fmla="*/ 73 w 148"/>
                  <a:gd name="T3" fmla="*/ 74 h 148"/>
                  <a:gd name="T4" fmla="*/ 129 w 148"/>
                  <a:gd name="T5" fmla="*/ 74 h 148"/>
                  <a:gd name="T6" fmla="*/ 148 w 148"/>
                  <a:gd name="T7" fmla="*/ 1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8" h="148">
                    <a:moveTo>
                      <a:pt x="148" y="18"/>
                    </a:moveTo>
                    <a:cubicBezTo>
                      <a:pt x="148" y="18"/>
                      <a:pt x="0" y="0"/>
                      <a:pt x="73" y="74"/>
                    </a:cubicBezTo>
                    <a:cubicBezTo>
                      <a:pt x="147" y="148"/>
                      <a:pt x="129" y="74"/>
                      <a:pt x="129" y="74"/>
                    </a:cubicBezTo>
                    <a:lnTo>
                      <a:pt x="148" y="18"/>
                    </a:ln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2" name="Freeform 843"/>
              <p:cNvSpPr/>
              <p:nvPr/>
            </p:nvSpPr>
            <p:spPr bwMode="auto">
              <a:xfrm>
                <a:off x="8296275" y="4019551"/>
                <a:ext cx="211138" cy="619125"/>
              </a:xfrm>
              <a:custGeom>
                <a:avLst/>
                <a:gdLst>
                  <a:gd name="T0" fmla="*/ 0 w 121"/>
                  <a:gd name="T1" fmla="*/ 0 h 355"/>
                  <a:gd name="T2" fmla="*/ 0 w 121"/>
                  <a:gd name="T3" fmla="*/ 355 h 355"/>
                  <a:gd name="T4" fmla="*/ 121 w 121"/>
                  <a:gd name="T5" fmla="*/ 81 h 355"/>
                  <a:gd name="T6" fmla="*/ 97 w 121"/>
                  <a:gd name="T7" fmla="*/ 44 h 355"/>
                  <a:gd name="T8" fmla="*/ 0 w 121"/>
                  <a:gd name="T9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355">
                    <a:moveTo>
                      <a:pt x="0" y="0"/>
                    </a:moveTo>
                    <a:cubicBezTo>
                      <a:pt x="0" y="355"/>
                      <a:pt x="0" y="355"/>
                      <a:pt x="0" y="355"/>
                    </a:cubicBezTo>
                    <a:cubicBezTo>
                      <a:pt x="121" y="81"/>
                      <a:pt x="121" y="81"/>
                      <a:pt x="121" y="81"/>
                    </a:cubicBezTo>
                    <a:cubicBezTo>
                      <a:pt x="111" y="69"/>
                      <a:pt x="103" y="56"/>
                      <a:pt x="97" y="4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3" name="Freeform 844"/>
              <p:cNvSpPr/>
              <p:nvPr/>
            </p:nvSpPr>
            <p:spPr bwMode="auto">
              <a:xfrm>
                <a:off x="8466138" y="4097338"/>
                <a:ext cx="58738" cy="63500"/>
              </a:xfrm>
              <a:custGeom>
                <a:avLst/>
                <a:gdLst>
                  <a:gd name="T0" fmla="*/ 0 w 34"/>
                  <a:gd name="T1" fmla="*/ 0 h 37"/>
                  <a:gd name="T2" fmla="*/ 24 w 34"/>
                  <a:gd name="T3" fmla="*/ 37 h 37"/>
                  <a:gd name="T4" fmla="*/ 34 w 34"/>
                  <a:gd name="T5" fmla="*/ 15 h 37"/>
                  <a:gd name="T6" fmla="*/ 0 w 34"/>
                  <a:gd name="T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cubicBezTo>
                      <a:pt x="6" y="12"/>
                      <a:pt x="14" y="25"/>
                      <a:pt x="24" y="37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4" name="Freeform 845"/>
              <p:cNvSpPr/>
              <p:nvPr/>
            </p:nvSpPr>
            <p:spPr bwMode="auto">
              <a:xfrm>
                <a:off x="8426450" y="4508501"/>
                <a:ext cx="312738" cy="455613"/>
              </a:xfrm>
              <a:custGeom>
                <a:avLst/>
                <a:gdLst>
                  <a:gd name="T0" fmla="*/ 56 w 179"/>
                  <a:gd name="T1" fmla="*/ 0 h 262"/>
                  <a:gd name="T2" fmla="*/ 0 w 179"/>
                  <a:gd name="T3" fmla="*/ 244 h 262"/>
                  <a:gd name="T4" fmla="*/ 168 w 179"/>
                  <a:gd name="T5" fmla="*/ 262 h 262"/>
                  <a:gd name="T6" fmla="*/ 179 w 179"/>
                  <a:gd name="T7" fmla="*/ 143 h 262"/>
                  <a:gd name="T8" fmla="*/ 163 w 179"/>
                  <a:gd name="T9" fmla="*/ 95 h 262"/>
                  <a:gd name="T10" fmla="*/ 93 w 179"/>
                  <a:gd name="T11" fmla="*/ 206 h 262"/>
                  <a:gd name="T12" fmla="*/ 56 w 179"/>
                  <a:gd name="T13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262">
                    <a:moveTo>
                      <a:pt x="56" y="0"/>
                    </a:moveTo>
                    <a:cubicBezTo>
                      <a:pt x="0" y="244"/>
                      <a:pt x="0" y="244"/>
                      <a:pt x="0" y="244"/>
                    </a:cubicBezTo>
                    <a:cubicBezTo>
                      <a:pt x="168" y="262"/>
                      <a:pt x="168" y="262"/>
                      <a:pt x="168" y="262"/>
                    </a:cubicBezTo>
                    <a:cubicBezTo>
                      <a:pt x="179" y="143"/>
                      <a:pt x="179" y="143"/>
                      <a:pt x="179" y="143"/>
                    </a:cubicBezTo>
                    <a:cubicBezTo>
                      <a:pt x="174" y="129"/>
                      <a:pt x="168" y="113"/>
                      <a:pt x="163" y="95"/>
                    </a:cubicBezTo>
                    <a:cubicBezTo>
                      <a:pt x="93" y="206"/>
                      <a:pt x="93" y="206"/>
                      <a:pt x="93" y="206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5" name="Freeform 846"/>
              <p:cNvSpPr/>
              <p:nvPr/>
            </p:nvSpPr>
            <p:spPr bwMode="auto">
              <a:xfrm>
                <a:off x="8710613" y="4605338"/>
                <a:ext cx="41275" cy="150813"/>
              </a:xfrm>
              <a:custGeom>
                <a:avLst/>
                <a:gdLst>
                  <a:gd name="T0" fmla="*/ 24 w 24"/>
                  <a:gd name="T1" fmla="*/ 0 h 87"/>
                  <a:gd name="T2" fmla="*/ 0 w 24"/>
                  <a:gd name="T3" fmla="*/ 39 h 87"/>
                  <a:gd name="T4" fmla="*/ 16 w 24"/>
                  <a:gd name="T5" fmla="*/ 87 h 87"/>
                  <a:gd name="T6" fmla="*/ 24 w 24"/>
                  <a:gd name="T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87">
                    <a:moveTo>
                      <a:pt x="24" y="0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5" y="57"/>
                      <a:pt x="11" y="73"/>
                      <a:pt x="16" y="87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6" name="Freeform 847"/>
              <p:cNvSpPr/>
              <p:nvPr/>
            </p:nvSpPr>
            <p:spPr bwMode="auto">
              <a:xfrm>
                <a:off x="9456738" y="4214813"/>
                <a:ext cx="498475" cy="684213"/>
              </a:xfrm>
              <a:custGeom>
                <a:avLst/>
                <a:gdLst>
                  <a:gd name="T0" fmla="*/ 175 w 287"/>
                  <a:gd name="T1" fmla="*/ 0 h 393"/>
                  <a:gd name="T2" fmla="*/ 175 w 287"/>
                  <a:gd name="T3" fmla="*/ 243 h 393"/>
                  <a:gd name="T4" fmla="*/ 81 w 287"/>
                  <a:gd name="T5" fmla="*/ 150 h 393"/>
                  <a:gd name="T6" fmla="*/ 0 w 287"/>
                  <a:gd name="T7" fmla="*/ 199 h 393"/>
                  <a:gd name="T8" fmla="*/ 0 w 287"/>
                  <a:gd name="T9" fmla="*/ 199 h 393"/>
                  <a:gd name="T10" fmla="*/ 8 w 287"/>
                  <a:gd name="T11" fmla="*/ 236 h 393"/>
                  <a:gd name="T12" fmla="*/ 175 w 287"/>
                  <a:gd name="T13" fmla="*/ 393 h 393"/>
                  <a:gd name="T14" fmla="*/ 287 w 287"/>
                  <a:gd name="T15" fmla="*/ 393 h 393"/>
                  <a:gd name="T16" fmla="*/ 175 w 287"/>
                  <a:gd name="T17" fmla="*/ 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7" h="393">
                    <a:moveTo>
                      <a:pt x="175" y="0"/>
                    </a:moveTo>
                    <a:cubicBezTo>
                      <a:pt x="175" y="243"/>
                      <a:pt x="175" y="243"/>
                      <a:pt x="175" y="243"/>
                    </a:cubicBezTo>
                    <a:cubicBezTo>
                      <a:pt x="81" y="150"/>
                      <a:pt x="81" y="150"/>
                      <a:pt x="81" y="150"/>
                    </a:cubicBezTo>
                    <a:cubicBezTo>
                      <a:pt x="0" y="199"/>
                      <a:pt x="0" y="199"/>
                      <a:pt x="0" y="199"/>
                    </a:cubicBezTo>
                    <a:cubicBezTo>
                      <a:pt x="0" y="199"/>
                      <a:pt x="0" y="199"/>
                      <a:pt x="0" y="199"/>
                    </a:cubicBezTo>
                    <a:cubicBezTo>
                      <a:pt x="7" y="207"/>
                      <a:pt x="10" y="221"/>
                      <a:pt x="8" y="236"/>
                    </a:cubicBezTo>
                    <a:cubicBezTo>
                      <a:pt x="175" y="393"/>
                      <a:pt x="175" y="393"/>
                      <a:pt x="175" y="393"/>
                    </a:cubicBezTo>
                    <a:cubicBezTo>
                      <a:pt x="287" y="393"/>
                      <a:pt x="287" y="393"/>
                      <a:pt x="287" y="393"/>
                    </a:cubicBezTo>
                    <a:cubicBezTo>
                      <a:pt x="175" y="0"/>
                      <a:pt x="175" y="0"/>
                      <a:pt x="175" y="0"/>
                    </a:cubicBezTo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7" name="Freeform 848"/>
              <p:cNvSpPr/>
              <p:nvPr/>
            </p:nvSpPr>
            <p:spPr bwMode="auto">
              <a:xfrm>
                <a:off x="9423400" y="4562476"/>
                <a:ext cx="50800" cy="63500"/>
              </a:xfrm>
              <a:custGeom>
                <a:avLst/>
                <a:gdLst>
                  <a:gd name="T0" fmla="*/ 19 w 29"/>
                  <a:gd name="T1" fmla="*/ 0 h 37"/>
                  <a:gd name="T2" fmla="*/ 0 w 29"/>
                  <a:gd name="T3" fmla="*/ 12 h 37"/>
                  <a:gd name="T4" fmla="*/ 5 w 29"/>
                  <a:gd name="T5" fmla="*/ 17 h 37"/>
                  <a:gd name="T6" fmla="*/ 27 w 29"/>
                  <a:gd name="T7" fmla="*/ 37 h 37"/>
                  <a:gd name="T8" fmla="*/ 19 w 29"/>
                  <a:gd name="T9" fmla="*/ 0 h 37"/>
                  <a:gd name="T10" fmla="*/ 19 w 29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37">
                    <a:moveTo>
                      <a:pt x="19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4" y="14"/>
                      <a:pt x="5" y="1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9" y="22"/>
                      <a:pt x="26" y="8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8" name="Freeform 849"/>
              <p:cNvSpPr/>
              <p:nvPr/>
            </p:nvSpPr>
            <p:spPr bwMode="auto">
              <a:xfrm>
                <a:off x="9423400" y="4583113"/>
                <a:ext cx="9525" cy="7938"/>
              </a:xfrm>
              <a:custGeom>
                <a:avLst/>
                <a:gdLst>
                  <a:gd name="T0" fmla="*/ 0 w 5"/>
                  <a:gd name="T1" fmla="*/ 0 h 5"/>
                  <a:gd name="T2" fmla="*/ 5 w 5"/>
                  <a:gd name="T3" fmla="*/ 5 h 5"/>
                  <a:gd name="T4" fmla="*/ 0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2"/>
                      <a:pt x="3" y="0"/>
                      <a:pt x="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9" name="Freeform 850"/>
              <p:cNvSpPr>
                <a:spLocks noEditPoints="1"/>
              </p:cNvSpPr>
              <p:nvPr/>
            </p:nvSpPr>
            <p:spPr bwMode="auto">
              <a:xfrm>
                <a:off x="1463675" y="4181476"/>
                <a:ext cx="846138" cy="587375"/>
              </a:xfrm>
              <a:custGeom>
                <a:avLst/>
                <a:gdLst>
                  <a:gd name="T0" fmla="*/ 486 w 486"/>
                  <a:gd name="T1" fmla="*/ 56 h 337"/>
                  <a:gd name="T2" fmla="*/ 150 w 486"/>
                  <a:gd name="T3" fmla="*/ 243 h 337"/>
                  <a:gd name="T4" fmla="*/ 152 w 486"/>
                  <a:gd name="T5" fmla="*/ 249 h 337"/>
                  <a:gd name="T6" fmla="*/ 486 w 486"/>
                  <a:gd name="T7" fmla="*/ 56 h 337"/>
                  <a:gd name="T8" fmla="*/ 337 w 486"/>
                  <a:gd name="T9" fmla="*/ 0 h 337"/>
                  <a:gd name="T10" fmla="*/ 0 w 486"/>
                  <a:gd name="T11" fmla="*/ 337 h 337"/>
                  <a:gd name="T12" fmla="*/ 150 w 486"/>
                  <a:gd name="T13" fmla="*/ 251 h 337"/>
                  <a:gd name="T14" fmla="*/ 150 w 486"/>
                  <a:gd name="T15" fmla="*/ 243 h 337"/>
                  <a:gd name="T16" fmla="*/ 337 w 486"/>
                  <a:gd name="T17" fmla="*/ 0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6" h="337">
                    <a:moveTo>
                      <a:pt x="486" y="56"/>
                    </a:moveTo>
                    <a:cubicBezTo>
                      <a:pt x="150" y="243"/>
                      <a:pt x="150" y="243"/>
                      <a:pt x="150" y="243"/>
                    </a:cubicBezTo>
                    <a:cubicBezTo>
                      <a:pt x="152" y="249"/>
                      <a:pt x="152" y="249"/>
                      <a:pt x="152" y="249"/>
                    </a:cubicBezTo>
                    <a:cubicBezTo>
                      <a:pt x="486" y="56"/>
                      <a:pt x="486" y="56"/>
                      <a:pt x="486" y="56"/>
                    </a:cubicBezTo>
                    <a:moveTo>
                      <a:pt x="337" y="0"/>
                    </a:moveTo>
                    <a:cubicBezTo>
                      <a:pt x="235" y="73"/>
                      <a:pt x="0" y="337"/>
                      <a:pt x="0" y="337"/>
                    </a:cubicBezTo>
                    <a:cubicBezTo>
                      <a:pt x="150" y="251"/>
                      <a:pt x="150" y="251"/>
                      <a:pt x="150" y="251"/>
                    </a:cubicBezTo>
                    <a:cubicBezTo>
                      <a:pt x="150" y="243"/>
                      <a:pt x="150" y="243"/>
                      <a:pt x="150" y="243"/>
                    </a:cubicBezTo>
                    <a:cubicBezTo>
                      <a:pt x="337" y="0"/>
                      <a:pt x="337" y="0"/>
                      <a:pt x="337" y="0"/>
                    </a:cubicBezTo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0" name="Freeform 851"/>
              <p:cNvSpPr>
                <a:spLocks noEditPoints="1"/>
              </p:cNvSpPr>
              <p:nvPr/>
            </p:nvSpPr>
            <p:spPr bwMode="auto">
              <a:xfrm>
                <a:off x="195263" y="3725863"/>
                <a:ext cx="227013" cy="1271588"/>
              </a:xfrm>
              <a:custGeom>
                <a:avLst/>
                <a:gdLst>
                  <a:gd name="T0" fmla="*/ 29 w 131"/>
                  <a:gd name="T1" fmla="*/ 377 h 730"/>
                  <a:gd name="T2" fmla="*/ 56 w 131"/>
                  <a:gd name="T3" fmla="*/ 730 h 730"/>
                  <a:gd name="T4" fmla="*/ 131 w 131"/>
                  <a:gd name="T5" fmla="*/ 711 h 730"/>
                  <a:gd name="T6" fmla="*/ 75 w 131"/>
                  <a:gd name="T7" fmla="*/ 407 h 730"/>
                  <a:gd name="T8" fmla="*/ 29 w 131"/>
                  <a:gd name="T9" fmla="*/ 377 h 730"/>
                  <a:gd name="T10" fmla="*/ 0 w 131"/>
                  <a:gd name="T11" fmla="*/ 0 h 730"/>
                  <a:gd name="T12" fmla="*/ 24 w 131"/>
                  <a:gd name="T13" fmla="*/ 313 h 730"/>
                  <a:gd name="T14" fmla="*/ 52 w 131"/>
                  <a:gd name="T15" fmla="*/ 283 h 730"/>
                  <a:gd name="T16" fmla="*/ 0 w 131"/>
                  <a:gd name="T17" fmla="*/ 0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730">
                    <a:moveTo>
                      <a:pt x="29" y="377"/>
                    </a:moveTo>
                    <a:cubicBezTo>
                      <a:pt x="56" y="730"/>
                      <a:pt x="56" y="730"/>
                      <a:pt x="56" y="730"/>
                    </a:cubicBezTo>
                    <a:cubicBezTo>
                      <a:pt x="131" y="711"/>
                      <a:pt x="131" y="711"/>
                      <a:pt x="131" y="711"/>
                    </a:cubicBezTo>
                    <a:cubicBezTo>
                      <a:pt x="75" y="407"/>
                      <a:pt x="75" y="407"/>
                      <a:pt x="75" y="407"/>
                    </a:cubicBezTo>
                    <a:cubicBezTo>
                      <a:pt x="55" y="401"/>
                      <a:pt x="39" y="387"/>
                      <a:pt x="29" y="377"/>
                    </a:cubicBezTo>
                    <a:moveTo>
                      <a:pt x="0" y="0"/>
                    </a:moveTo>
                    <a:cubicBezTo>
                      <a:pt x="24" y="313"/>
                      <a:pt x="24" y="313"/>
                      <a:pt x="24" y="313"/>
                    </a:cubicBezTo>
                    <a:cubicBezTo>
                      <a:pt x="31" y="302"/>
                      <a:pt x="40" y="291"/>
                      <a:pt x="52" y="28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1" name="Freeform 852"/>
              <p:cNvSpPr/>
              <p:nvPr/>
            </p:nvSpPr>
            <p:spPr bwMode="auto">
              <a:xfrm>
                <a:off x="236538" y="4217988"/>
                <a:ext cx="88900" cy="215900"/>
              </a:xfrm>
              <a:custGeom>
                <a:avLst/>
                <a:gdLst>
                  <a:gd name="T0" fmla="*/ 28 w 51"/>
                  <a:gd name="T1" fmla="*/ 0 h 124"/>
                  <a:gd name="T2" fmla="*/ 0 w 51"/>
                  <a:gd name="T3" fmla="*/ 30 h 124"/>
                  <a:gd name="T4" fmla="*/ 5 w 51"/>
                  <a:gd name="T5" fmla="*/ 94 h 124"/>
                  <a:gd name="T6" fmla="*/ 51 w 51"/>
                  <a:gd name="T7" fmla="*/ 124 h 124"/>
                  <a:gd name="T8" fmla="*/ 28 w 51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24">
                    <a:moveTo>
                      <a:pt x="28" y="0"/>
                    </a:moveTo>
                    <a:cubicBezTo>
                      <a:pt x="16" y="8"/>
                      <a:pt x="7" y="19"/>
                      <a:pt x="0" y="30"/>
                    </a:cubicBezTo>
                    <a:cubicBezTo>
                      <a:pt x="5" y="94"/>
                      <a:pt x="5" y="94"/>
                      <a:pt x="5" y="94"/>
                    </a:cubicBezTo>
                    <a:cubicBezTo>
                      <a:pt x="15" y="104"/>
                      <a:pt x="31" y="118"/>
                      <a:pt x="51" y="124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2" name="Freeform 853"/>
              <p:cNvSpPr/>
              <p:nvPr/>
            </p:nvSpPr>
            <p:spPr bwMode="auto">
              <a:xfrm>
                <a:off x="1984375" y="4548188"/>
                <a:ext cx="269875" cy="415925"/>
              </a:xfrm>
              <a:custGeom>
                <a:avLst/>
                <a:gdLst>
                  <a:gd name="T0" fmla="*/ 170 w 170"/>
                  <a:gd name="T1" fmla="*/ 0 h 262"/>
                  <a:gd name="T2" fmla="*/ 0 w 170"/>
                  <a:gd name="T3" fmla="*/ 262 h 262"/>
                  <a:gd name="T4" fmla="*/ 82 w 170"/>
                  <a:gd name="T5" fmla="*/ 242 h 262"/>
                  <a:gd name="T6" fmla="*/ 103 w 170"/>
                  <a:gd name="T7" fmla="*/ 194 h 262"/>
                  <a:gd name="T8" fmla="*/ 88 w 170"/>
                  <a:gd name="T9" fmla="*/ 179 h 262"/>
                  <a:gd name="T10" fmla="*/ 170 w 170"/>
                  <a:gd name="T1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262">
                    <a:moveTo>
                      <a:pt x="170" y="0"/>
                    </a:moveTo>
                    <a:lnTo>
                      <a:pt x="0" y="262"/>
                    </a:lnTo>
                    <a:lnTo>
                      <a:pt x="82" y="242"/>
                    </a:lnTo>
                    <a:lnTo>
                      <a:pt x="103" y="194"/>
                    </a:lnTo>
                    <a:lnTo>
                      <a:pt x="88" y="179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3" name="Freeform 854"/>
              <p:cNvSpPr/>
              <p:nvPr/>
            </p:nvSpPr>
            <p:spPr bwMode="auto">
              <a:xfrm>
                <a:off x="1984375" y="4548188"/>
                <a:ext cx="269875" cy="415925"/>
              </a:xfrm>
              <a:custGeom>
                <a:avLst/>
                <a:gdLst>
                  <a:gd name="T0" fmla="*/ 170 w 170"/>
                  <a:gd name="T1" fmla="*/ 0 h 262"/>
                  <a:gd name="T2" fmla="*/ 0 w 170"/>
                  <a:gd name="T3" fmla="*/ 262 h 262"/>
                  <a:gd name="T4" fmla="*/ 82 w 170"/>
                  <a:gd name="T5" fmla="*/ 242 h 262"/>
                  <a:gd name="T6" fmla="*/ 103 w 170"/>
                  <a:gd name="T7" fmla="*/ 194 h 262"/>
                  <a:gd name="T8" fmla="*/ 88 w 170"/>
                  <a:gd name="T9" fmla="*/ 179 h 262"/>
                  <a:gd name="T10" fmla="*/ 170 w 170"/>
                  <a:gd name="T1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262">
                    <a:moveTo>
                      <a:pt x="170" y="0"/>
                    </a:moveTo>
                    <a:lnTo>
                      <a:pt x="0" y="262"/>
                    </a:lnTo>
                    <a:lnTo>
                      <a:pt x="82" y="242"/>
                    </a:lnTo>
                    <a:lnTo>
                      <a:pt x="103" y="194"/>
                    </a:lnTo>
                    <a:lnTo>
                      <a:pt x="88" y="179"/>
                    </a:lnTo>
                    <a:lnTo>
                      <a:pt x="17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4" name="Freeform 855"/>
              <p:cNvSpPr/>
              <p:nvPr/>
            </p:nvSpPr>
            <p:spPr bwMode="auto">
              <a:xfrm>
                <a:off x="2124075" y="4438651"/>
                <a:ext cx="201613" cy="417513"/>
              </a:xfrm>
              <a:custGeom>
                <a:avLst/>
                <a:gdLst>
                  <a:gd name="T0" fmla="*/ 127 w 127"/>
                  <a:gd name="T1" fmla="*/ 0 h 263"/>
                  <a:gd name="T2" fmla="*/ 82 w 127"/>
                  <a:gd name="T3" fmla="*/ 69 h 263"/>
                  <a:gd name="T4" fmla="*/ 0 w 127"/>
                  <a:gd name="T5" fmla="*/ 248 h 263"/>
                  <a:gd name="T6" fmla="*/ 15 w 127"/>
                  <a:gd name="T7" fmla="*/ 263 h 263"/>
                  <a:gd name="T8" fmla="*/ 127 w 127"/>
                  <a:gd name="T9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263">
                    <a:moveTo>
                      <a:pt x="127" y="0"/>
                    </a:moveTo>
                    <a:lnTo>
                      <a:pt x="82" y="69"/>
                    </a:lnTo>
                    <a:lnTo>
                      <a:pt x="0" y="248"/>
                    </a:lnTo>
                    <a:lnTo>
                      <a:pt x="15" y="263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5" name="Freeform 856"/>
              <p:cNvSpPr/>
              <p:nvPr/>
            </p:nvSpPr>
            <p:spPr bwMode="auto">
              <a:xfrm>
                <a:off x="2124075" y="4438651"/>
                <a:ext cx="201613" cy="417513"/>
              </a:xfrm>
              <a:custGeom>
                <a:avLst/>
                <a:gdLst>
                  <a:gd name="T0" fmla="*/ 127 w 127"/>
                  <a:gd name="T1" fmla="*/ 0 h 263"/>
                  <a:gd name="T2" fmla="*/ 82 w 127"/>
                  <a:gd name="T3" fmla="*/ 69 h 263"/>
                  <a:gd name="T4" fmla="*/ 0 w 127"/>
                  <a:gd name="T5" fmla="*/ 248 h 263"/>
                  <a:gd name="T6" fmla="*/ 15 w 127"/>
                  <a:gd name="T7" fmla="*/ 263 h 263"/>
                  <a:gd name="T8" fmla="*/ 127 w 127"/>
                  <a:gd name="T9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263">
                    <a:moveTo>
                      <a:pt x="127" y="0"/>
                    </a:moveTo>
                    <a:lnTo>
                      <a:pt x="82" y="69"/>
                    </a:lnTo>
                    <a:lnTo>
                      <a:pt x="0" y="248"/>
                    </a:lnTo>
                    <a:lnTo>
                      <a:pt x="15" y="263"/>
                    </a:lnTo>
                    <a:lnTo>
                      <a:pt x="1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6" name="Freeform 857"/>
              <p:cNvSpPr/>
              <p:nvPr/>
            </p:nvSpPr>
            <p:spPr bwMode="auto">
              <a:xfrm>
                <a:off x="9988550" y="4151313"/>
                <a:ext cx="260350" cy="747713"/>
              </a:xfrm>
              <a:custGeom>
                <a:avLst/>
                <a:gdLst>
                  <a:gd name="T0" fmla="*/ 0 w 164"/>
                  <a:gd name="T1" fmla="*/ 0 h 471"/>
                  <a:gd name="T2" fmla="*/ 103 w 164"/>
                  <a:gd name="T3" fmla="*/ 471 h 471"/>
                  <a:gd name="T4" fmla="*/ 164 w 164"/>
                  <a:gd name="T5" fmla="*/ 471 h 471"/>
                  <a:gd name="T6" fmla="*/ 144 w 164"/>
                  <a:gd name="T7" fmla="*/ 40 h 471"/>
                  <a:gd name="T8" fmla="*/ 103 w 164"/>
                  <a:gd name="T9" fmla="*/ 184 h 471"/>
                  <a:gd name="T10" fmla="*/ 0 w 164"/>
                  <a:gd name="T11" fmla="*/ 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4" h="471">
                    <a:moveTo>
                      <a:pt x="0" y="0"/>
                    </a:moveTo>
                    <a:lnTo>
                      <a:pt x="103" y="471"/>
                    </a:lnTo>
                    <a:lnTo>
                      <a:pt x="164" y="471"/>
                    </a:lnTo>
                    <a:lnTo>
                      <a:pt x="144" y="40"/>
                    </a:lnTo>
                    <a:lnTo>
                      <a:pt x="103" y="1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7" name="Freeform 858"/>
              <p:cNvSpPr/>
              <p:nvPr/>
            </p:nvSpPr>
            <p:spPr bwMode="auto">
              <a:xfrm>
                <a:off x="9988550" y="4151313"/>
                <a:ext cx="260350" cy="747713"/>
              </a:xfrm>
              <a:custGeom>
                <a:avLst/>
                <a:gdLst>
                  <a:gd name="T0" fmla="*/ 0 w 164"/>
                  <a:gd name="T1" fmla="*/ 0 h 471"/>
                  <a:gd name="T2" fmla="*/ 103 w 164"/>
                  <a:gd name="T3" fmla="*/ 471 h 471"/>
                  <a:gd name="T4" fmla="*/ 164 w 164"/>
                  <a:gd name="T5" fmla="*/ 471 h 471"/>
                  <a:gd name="T6" fmla="*/ 144 w 164"/>
                  <a:gd name="T7" fmla="*/ 40 h 471"/>
                  <a:gd name="T8" fmla="*/ 103 w 164"/>
                  <a:gd name="T9" fmla="*/ 184 h 471"/>
                  <a:gd name="T10" fmla="*/ 0 w 164"/>
                  <a:gd name="T11" fmla="*/ 0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4" h="471">
                    <a:moveTo>
                      <a:pt x="0" y="0"/>
                    </a:moveTo>
                    <a:lnTo>
                      <a:pt x="103" y="471"/>
                    </a:lnTo>
                    <a:lnTo>
                      <a:pt x="164" y="471"/>
                    </a:lnTo>
                    <a:lnTo>
                      <a:pt x="144" y="40"/>
                    </a:lnTo>
                    <a:lnTo>
                      <a:pt x="103" y="18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8" name="Freeform 859"/>
              <p:cNvSpPr/>
              <p:nvPr/>
            </p:nvSpPr>
            <p:spPr bwMode="auto">
              <a:xfrm>
                <a:off x="5076825" y="4076701"/>
                <a:ext cx="517525" cy="627063"/>
              </a:xfrm>
              <a:custGeom>
                <a:avLst/>
                <a:gdLst>
                  <a:gd name="T0" fmla="*/ 207 w 298"/>
                  <a:gd name="T1" fmla="*/ 0 h 361"/>
                  <a:gd name="T2" fmla="*/ 0 w 298"/>
                  <a:gd name="T3" fmla="*/ 361 h 361"/>
                  <a:gd name="T4" fmla="*/ 298 w 298"/>
                  <a:gd name="T5" fmla="*/ 27 h 361"/>
                  <a:gd name="T6" fmla="*/ 292 w 298"/>
                  <a:gd name="T7" fmla="*/ 28 h 361"/>
                  <a:gd name="T8" fmla="*/ 207 w 298"/>
                  <a:gd name="T9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61">
                    <a:moveTo>
                      <a:pt x="207" y="0"/>
                    </a:moveTo>
                    <a:cubicBezTo>
                      <a:pt x="0" y="361"/>
                      <a:pt x="0" y="361"/>
                      <a:pt x="0" y="361"/>
                    </a:cubicBezTo>
                    <a:cubicBezTo>
                      <a:pt x="298" y="27"/>
                      <a:pt x="298" y="27"/>
                      <a:pt x="298" y="27"/>
                    </a:cubicBezTo>
                    <a:cubicBezTo>
                      <a:pt x="296" y="27"/>
                      <a:pt x="294" y="28"/>
                      <a:pt x="292" y="28"/>
                    </a:cubicBezTo>
                    <a:cubicBezTo>
                      <a:pt x="269" y="28"/>
                      <a:pt x="240" y="19"/>
                      <a:pt x="207" y="0"/>
                    </a:cubicBezTo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9" name="Freeform 860"/>
              <p:cNvSpPr/>
              <p:nvPr/>
            </p:nvSpPr>
            <p:spPr bwMode="auto">
              <a:xfrm>
                <a:off x="5435600" y="4059238"/>
                <a:ext cx="174625" cy="65088"/>
              </a:xfrm>
              <a:custGeom>
                <a:avLst/>
                <a:gdLst>
                  <a:gd name="T0" fmla="*/ 6 w 100"/>
                  <a:gd name="T1" fmla="*/ 0 h 38"/>
                  <a:gd name="T2" fmla="*/ 0 w 100"/>
                  <a:gd name="T3" fmla="*/ 10 h 38"/>
                  <a:gd name="T4" fmla="*/ 85 w 100"/>
                  <a:gd name="T5" fmla="*/ 38 h 38"/>
                  <a:gd name="T6" fmla="*/ 91 w 100"/>
                  <a:gd name="T7" fmla="*/ 37 h 38"/>
                  <a:gd name="T8" fmla="*/ 100 w 100"/>
                  <a:gd name="T9" fmla="*/ 28 h 38"/>
                  <a:gd name="T10" fmla="*/ 90 w 100"/>
                  <a:gd name="T11" fmla="*/ 29 h 38"/>
                  <a:gd name="T12" fmla="*/ 6 w 100"/>
                  <a:gd name="T13" fmla="*/ 0 h 38"/>
                  <a:gd name="T14" fmla="*/ 6 w 100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38">
                    <a:moveTo>
                      <a:pt x="6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33" y="29"/>
                      <a:pt x="62" y="38"/>
                      <a:pt x="85" y="38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97" y="28"/>
                      <a:pt x="93" y="29"/>
                      <a:pt x="90" y="29"/>
                    </a:cubicBezTo>
                    <a:cubicBezTo>
                      <a:pt x="63" y="29"/>
                      <a:pt x="19" y="1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0" name="Freeform 861"/>
              <p:cNvSpPr/>
              <p:nvPr/>
            </p:nvSpPr>
            <p:spPr bwMode="auto">
              <a:xfrm>
                <a:off x="5446713" y="4059238"/>
                <a:ext cx="163513" cy="49213"/>
              </a:xfrm>
              <a:custGeom>
                <a:avLst/>
                <a:gdLst>
                  <a:gd name="T0" fmla="*/ 0 w 94"/>
                  <a:gd name="T1" fmla="*/ 0 h 29"/>
                  <a:gd name="T2" fmla="*/ 0 w 94"/>
                  <a:gd name="T3" fmla="*/ 0 h 29"/>
                  <a:gd name="T4" fmla="*/ 0 w 94"/>
                  <a:gd name="T5" fmla="*/ 0 h 29"/>
                  <a:gd name="T6" fmla="*/ 84 w 94"/>
                  <a:gd name="T7" fmla="*/ 29 h 29"/>
                  <a:gd name="T8" fmla="*/ 94 w 94"/>
                  <a:gd name="T9" fmla="*/ 28 h 29"/>
                  <a:gd name="T10" fmla="*/ 94 w 94"/>
                  <a:gd name="T11" fmla="*/ 28 h 29"/>
                  <a:gd name="T12" fmla="*/ 0 w 94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2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14"/>
                      <a:pt x="57" y="29"/>
                      <a:pt x="84" y="29"/>
                    </a:cubicBezTo>
                    <a:cubicBezTo>
                      <a:pt x="87" y="29"/>
                      <a:pt x="91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1" name="Freeform 862"/>
              <p:cNvSpPr/>
              <p:nvPr/>
            </p:nvSpPr>
            <p:spPr bwMode="auto">
              <a:xfrm>
                <a:off x="3644900" y="4637088"/>
                <a:ext cx="560388" cy="360363"/>
              </a:xfrm>
              <a:custGeom>
                <a:avLst/>
                <a:gdLst>
                  <a:gd name="T0" fmla="*/ 269 w 322"/>
                  <a:gd name="T1" fmla="*/ 0 h 207"/>
                  <a:gd name="T2" fmla="*/ 224 w 322"/>
                  <a:gd name="T3" fmla="*/ 7 h 207"/>
                  <a:gd name="T4" fmla="*/ 220 w 322"/>
                  <a:gd name="T5" fmla="*/ 31 h 207"/>
                  <a:gd name="T6" fmla="*/ 151 w 322"/>
                  <a:gd name="T7" fmla="*/ 64 h 207"/>
                  <a:gd name="T8" fmla="*/ 113 w 322"/>
                  <a:gd name="T9" fmla="*/ 61 h 207"/>
                  <a:gd name="T10" fmla="*/ 0 w 322"/>
                  <a:gd name="T11" fmla="*/ 207 h 207"/>
                  <a:gd name="T12" fmla="*/ 149 w 322"/>
                  <a:gd name="T13" fmla="*/ 188 h 207"/>
                  <a:gd name="T14" fmla="*/ 322 w 322"/>
                  <a:gd name="T15" fmla="*/ 29 h 207"/>
                  <a:gd name="T16" fmla="*/ 269 w 322"/>
                  <a:gd name="T17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2" h="207">
                    <a:moveTo>
                      <a:pt x="269" y="0"/>
                    </a:moveTo>
                    <a:cubicBezTo>
                      <a:pt x="224" y="7"/>
                      <a:pt x="224" y="7"/>
                      <a:pt x="224" y="7"/>
                    </a:cubicBezTo>
                    <a:cubicBezTo>
                      <a:pt x="224" y="14"/>
                      <a:pt x="223" y="22"/>
                      <a:pt x="220" y="31"/>
                    </a:cubicBezTo>
                    <a:cubicBezTo>
                      <a:pt x="213" y="52"/>
                      <a:pt x="188" y="64"/>
                      <a:pt x="151" y="64"/>
                    </a:cubicBezTo>
                    <a:cubicBezTo>
                      <a:pt x="139" y="64"/>
                      <a:pt x="127" y="63"/>
                      <a:pt x="113" y="61"/>
                    </a:cubicBezTo>
                    <a:cubicBezTo>
                      <a:pt x="0" y="207"/>
                      <a:pt x="0" y="207"/>
                      <a:pt x="0" y="207"/>
                    </a:cubicBezTo>
                    <a:cubicBezTo>
                      <a:pt x="149" y="188"/>
                      <a:pt x="149" y="188"/>
                      <a:pt x="149" y="188"/>
                    </a:cubicBezTo>
                    <a:cubicBezTo>
                      <a:pt x="322" y="29"/>
                      <a:pt x="322" y="29"/>
                      <a:pt x="322" y="29"/>
                    </a:cubicBezTo>
                    <a:cubicBezTo>
                      <a:pt x="304" y="26"/>
                      <a:pt x="285" y="15"/>
                      <a:pt x="269" y="0"/>
                    </a:cubicBezTo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2" name="Freeform 863"/>
              <p:cNvSpPr/>
              <p:nvPr/>
            </p:nvSpPr>
            <p:spPr bwMode="auto">
              <a:xfrm>
                <a:off x="4113213" y="4625976"/>
                <a:ext cx="139700" cy="61913"/>
              </a:xfrm>
              <a:custGeom>
                <a:avLst/>
                <a:gdLst>
                  <a:gd name="T0" fmla="*/ 44 w 81"/>
                  <a:gd name="T1" fmla="*/ 0 h 35"/>
                  <a:gd name="T2" fmla="*/ 0 w 81"/>
                  <a:gd name="T3" fmla="*/ 6 h 35"/>
                  <a:gd name="T4" fmla="*/ 53 w 81"/>
                  <a:gd name="T5" fmla="*/ 35 h 35"/>
                  <a:gd name="T6" fmla="*/ 81 w 81"/>
                  <a:gd name="T7" fmla="*/ 9 h 35"/>
                  <a:gd name="T8" fmla="*/ 73 w 81"/>
                  <a:gd name="T9" fmla="*/ 11 h 35"/>
                  <a:gd name="T10" fmla="*/ 44 w 81"/>
                  <a:gd name="T11" fmla="*/ 0 h 35"/>
                  <a:gd name="T12" fmla="*/ 44 w 81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35">
                    <a:moveTo>
                      <a:pt x="44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6" y="21"/>
                      <a:pt x="35" y="32"/>
                      <a:pt x="53" y="35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78" y="11"/>
                      <a:pt x="76" y="11"/>
                      <a:pt x="73" y="11"/>
                    </a:cubicBezTo>
                    <a:cubicBezTo>
                      <a:pt x="64" y="11"/>
                      <a:pt x="55" y="6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3" name="Freeform 864"/>
              <p:cNvSpPr/>
              <p:nvPr/>
            </p:nvSpPr>
            <p:spPr bwMode="auto">
              <a:xfrm>
                <a:off x="4189413" y="4625976"/>
                <a:ext cx="76200" cy="19050"/>
              </a:xfrm>
              <a:custGeom>
                <a:avLst/>
                <a:gdLst>
                  <a:gd name="T0" fmla="*/ 0 w 44"/>
                  <a:gd name="T1" fmla="*/ 0 h 11"/>
                  <a:gd name="T2" fmla="*/ 0 w 44"/>
                  <a:gd name="T3" fmla="*/ 0 h 11"/>
                  <a:gd name="T4" fmla="*/ 0 w 44"/>
                  <a:gd name="T5" fmla="*/ 0 h 11"/>
                  <a:gd name="T6" fmla="*/ 29 w 44"/>
                  <a:gd name="T7" fmla="*/ 11 h 11"/>
                  <a:gd name="T8" fmla="*/ 37 w 44"/>
                  <a:gd name="T9" fmla="*/ 9 h 11"/>
                  <a:gd name="T10" fmla="*/ 44 w 44"/>
                  <a:gd name="T11" fmla="*/ 3 h 11"/>
                  <a:gd name="T12" fmla="*/ 0 w 44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6"/>
                      <a:pt x="20" y="11"/>
                      <a:pt x="29" y="11"/>
                    </a:cubicBezTo>
                    <a:cubicBezTo>
                      <a:pt x="32" y="11"/>
                      <a:pt x="34" y="11"/>
                      <a:pt x="37" y="9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4" name="Freeform 865"/>
              <p:cNvSpPr>
                <a:spLocks noEditPoints="1"/>
              </p:cNvSpPr>
              <p:nvPr/>
            </p:nvSpPr>
            <p:spPr bwMode="auto">
              <a:xfrm>
                <a:off x="3841750" y="4648201"/>
                <a:ext cx="192088" cy="100013"/>
              </a:xfrm>
              <a:custGeom>
                <a:avLst/>
                <a:gdLst>
                  <a:gd name="T0" fmla="*/ 69 w 111"/>
                  <a:gd name="T1" fmla="*/ 13 h 57"/>
                  <a:gd name="T2" fmla="*/ 34 w 111"/>
                  <a:gd name="T3" fmla="*/ 31 h 57"/>
                  <a:gd name="T4" fmla="*/ 41 w 111"/>
                  <a:gd name="T5" fmla="*/ 31 h 57"/>
                  <a:gd name="T6" fmla="*/ 52 w 111"/>
                  <a:gd name="T7" fmla="*/ 29 h 57"/>
                  <a:gd name="T8" fmla="*/ 69 w 111"/>
                  <a:gd name="T9" fmla="*/ 13 h 57"/>
                  <a:gd name="T10" fmla="*/ 111 w 111"/>
                  <a:gd name="T11" fmla="*/ 0 h 57"/>
                  <a:gd name="T12" fmla="*/ 88 w 111"/>
                  <a:gd name="T13" fmla="*/ 3 h 57"/>
                  <a:gd name="T14" fmla="*/ 88 w 111"/>
                  <a:gd name="T15" fmla="*/ 3 h 57"/>
                  <a:gd name="T16" fmla="*/ 86 w 111"/>
                  <a:gd name="T17" fmla="*/ 40 h 57"/>
                  <a:gd name="T18" fmla="*/ 37 w 111"/>
                  <a:gd name="T19" fmla="*/ 49 h 57"/>
                  <a:gd name="T20" fmla="*/ 7 w 111"/>
                  <a:gd name="T21" fmla="*/ 45 h 57"/>
                  <a:gd name="T22" fmla="*/ 7 w 111"/>
                  <a:gd name="T23" fmla="*/ 45 h 57"/>
                  <a:gd name="T24" fmla="*/ 0 w 111"/>
                  <a:gd name="T25" fmla="*/ 54 h 57"/>
                  <a:gd name="T26" fmla="*/ 38 w 111"/>
                  <a:gd name="T27" fmla="*/ 57 h 57"/>
                  <a:gd name="T28" fmla="*/ 107 w 111"/>
                  <a:gd name="T29" fmla="*/ 24 h 57"/>
                  <a:gd name="T30" fmla="*/ 111 w 111"/>
                  <a:gd name="T3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57">
                    <a:moveTo>
                      <a:pt x="69" y="13"/>
                    </a:moveTo>
                    <a:cubicBezTo>
                      <a:pt x="34" y="31"/>
                      <a:pt x="34" y="31"/>
                      <a:pt x="34" y="31"/>
                    </a:cubicBezTo>
                    <a:cubicBezTo>
                      <a:pt x="37" y="31"/>
                      <a:pt x="39" y="31"/>
                      <a:pt x="41" y="31"/>
                    </a:cubicBezTo>
                    <a:cubicBezTo>
                      <a:pt x="45" y="31"/>
                      <a:pt x="48" y="31"/>
                      <a:pt x="52" y="29"/>
                    </a:cubicBezTo>
                    <a:cubicBezTo>
                      <a:pt x="58" y="26"/>
                      <a:pt x="64" y="19"/>
                      <a:pt x="69" y="13"/>
                    </a:cubicBezTo>
                    <a:moveTo>
                      <a:pt x="111" y="0"/>
                    </a:moveTo>
                    <a:cubicBezTo>
                      <a:pt x="88" y="3"/>
                      <a:pt x="88" y="3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8" y="3"/>
                      <a:pt x="101" y="29"/>
                      <a:pt x="86" y="40"/>
                    </a:cubicBezTo>
                    <a:cubicBezTo>
                      <a:pt x="76" y="46"/>
                      <a:pt x="56" y="49"/>
                      <a:pt x="37" y="49"/>
                    </a:cubicBezTo>
                    <a:cubicBezTo>
                      <a:pt x="25" y="49"/>
                      <a:pt x="13" y="48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4" y="56"/>
                      <a:pt x="26" y="57"/>
                      <a:pt x="38" y="57"/>
                    </a:cubicBezTo>
                    <a:cubicBezTo>
                      <a:pt x="75" y="57"/>
                      <a:pt x="100" y="45"/>
                      <a:pt x="107" y="24"/>
                    </a:cubicBezTo>
                    <a:cubicBezTo>
                      <a:pt x="110" y="15"/>
                      <a:pt x="111" y="7"/>
                      <a:pt x="11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5" name="Freeform 866"/>
              <p:cNvSpPr/>
              <p:nvPr/>
            </p:nvSpPr>
            <p:spPr bwMode="auto">
              <a:xfrm>
                <a:off x="3852863" y="4654551"/>
                <a:ext cx="163513" cy="79375"/>
              </a:xfrm>
              <a:custGeom>
                <a:avLst/>
                <a:gdLst>
                  <a:gd name="T0" fmla="*/ 81 w 94"/>
                  <a:gd name="T1" fmla="*/ 0 h 46"/>
                  <a:gd name="T2" fmla="*/ 62 w 94"/>
                  <a:gd name="T3" fmla="*/ 10 h 46"/>
                  <a:gd name="T4" fmla="*/ 45 w 94"/>
                  <a:gd name="T5" fmla="*/ 26 h 46"/>
                  <a:gd name="T6" fmla="*/ 34 w 94"/>
                  <a:gd name="T7" fmla="*/ 28 h 46"/>
                  <a:gd name="T8" fmla="*/ 27 w 94"/>
                  <a:gd name="T9" fmla="*/ 28 h 46"/>
                  <a:gd name="T10" fmla="*/ 0 w 94"/>
                  <a:gd name="T11" fmla="*/ 42 h 46"/>
                  <a:gd name="T12" fmla="*/ 0 w 94"/>
                  <a:gd name="T13" fmla="*/ 42 h 46"/>
                  <a:gd name="T14" fmla="*/ 30 w 94"/>
                  <a:gd name="T15" fmla="*/ 46 h 46"/>
                  <a:gd name="T16" fmla="*/ 79 w 94"/>
                  <a:gd name="T17" fmla="*/ 37 h 46"/>
                  <a:gd name="T18" fmla="*/ 81 w 94"/>
                  <a:gd name="T19" fmla="*/ 0 h 46"/>
                  <a:gd name="T20" fmla="*/ 81 w 94"/>
                  <a:gd name="T2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46">
                    <a:moveTo>
                      <a:pt x="81" y="0"/>
                    </a:moveTo>
                    <a:cubicBezTo>
                      <a:pt x="62" y="10"/>
                      <a:pt x="62" y="10"/>
                      <a:pt x="62" y="10"/>
                    </a:cubicBezTo>
                    <a:cubicBezTo>
                      <a:pt x="57" y="16"/>
                      <a:pt x="51" y="23"/>
                      <a:pt x="45" y="26"/>
                    </a:cubicBezTo>
                    <a:cubicBezTo>
                      <a:pt x="41" y="28"/>
                      <a:pt x="38" y="28"/>
                      <a:pt x="34" y="28"/>
                    </a:cubicBezTo>
                    <a:cubicBezTo>
                      <a:pt x="32" y="28"/>
                      <a:pt x="30" y="28"/>
                      <a:pt x="27" y="28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6" y="45"/>
                      <a:pt x="18" y="46"/>
                      <a:pt x="30" y="46"/>
                    </a:cubicBezTo>
                    <a:cubicBezTo>
                      <a:pt x="49" y="46"/>
                      <a:pt x="69" y="43"/>
                      <a:pt x="79" y="37"/>
                    </a:cubicBezTo>
                    <a:cubicBezTo>
                      <a:pt x="94" y="26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6" name="Freeform 867"/>
              <p:cNvSpPr/>
              <p:nvPr/>
            </p:nvSpPr>
            <p:spPr bwMode="auto">
              <a:xfrm>
                <a:off x="4522788" y="3530601"/>
                <a:ext cx="161925" cy="334963"/>
              </a:xfrm>
              <a:custGeom>
                <a:avLst/>
                <a:gdLst>
                  <a:gd name="T0" fmla="*/ 0 w 102"/>
                  <a:gd name="T1" fmla="*/ 0 h 211"/>
                  <a:gd name="T2" fmla="*/ 42 w 102"/>
                  <a:gd name="T3" fmla="*/ 211 h 211"/>
                  <a:gd name="T4" fmla="*/ 102 w 102"/>
                  <a:gd name="T5" fmla="*/ 103 h 211"/>
                  <a:gd name="T6" fmla="*/ 0 w 102"/>
                  <a:gd name="T7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211">
                    <a:moveTo>
                      <a:pt x="0" y="0"/>
                    </a:moveTo>
                    <a:lnTo>
                      <a:pt x="42" y="211"/>
                    </a:lnTo>
                    <a:lnTo>
                      <a:pt x="102" y="10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7" name="Freeform 868"/>
              <p:cNvSpPr/>
              <p:nvPr/>
            </p:nvSpPr>
            <p:spPr bwMode="auto">
              <a:xfrm>
                <a:off x="4522788" y="3530601"/>
                <a:ext cx="161925" cy="334963"/>
              </a:xfrm>
              <a:custGeom>
                <a:avLst/>
                <a:gdLst>
                  <a:gd name="T0" fmla="*/ 0 w 102"/>
                  <a:gd name="T1" fmla="*/ 0 h 211"/>
                  <a:gd name="T2" fmla="*/ 42 w 102"/>
                  <a:gd name="T3" fmla="*/ 211 h 211"/>
                  <a:gd name="T4" fmla="*/ 102 w 102"/>
                  <a:gd name="T5" fmla="*/ 103 h 211"/>
                  <a:gd name="T6" fmla="*/ 0 w 102"/>
                  <a:gd name="T7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211">
                    <a:moveTo>
                      <a:pt x="0" y="0"/>
                    </a:moveTo>
                    <a:lnTo>
                      <a:pt x="42" y="211"/>
                    </a:lnTo>
                    <a:lnTo>
                      <a:pt x="102" y="10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8" name="Freeform 869"/>
              <p:cNvSpPr/>
              <p:nvPr/>
            </p:nvSpPr>
            <p:spPr bwMode="auto">
              <a:xfrm>
                <a:off x="1528763" y="3987801"/>
                <a:ext cx="463550" cy="488950"/>
              </a:xfrm>
              <a:custGeom>
                <a:avLst/>
                <a:gdLst>
                  <a:gd name="T0" fmla="*/ 206 w 267"/>
                  <a:gd name="T1" fmla="*/ 0 h 281"/>
                  <a:gd name="T2" fmla="*/ 0 w 267"/>
                  <a:gd name="T3" fmla="*/ 281 h 281"/>
                  <a:gd name="T4" fmla="*/ 267 w 267"/>
                  <a:gd name="T5" fmla="*/ 33 h 281"/>
                  <a:gd name="T6" fmla="*/ 262 w 267"/>
                  <a:gd name="T7" fmla="*/ 30 h 281"/>
                  <a:gd name="T8" fmla="*/ 247 w 267"/>
                  <a:gd name="T9" fmla="*/ 17 h 281"/>
                  <a:gd name="T10" fmla="*/ 206 w 267"/>
                  <a:gd name="T11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7" h="281">
                    <a:moveTo>
                      <a:pt x="206" y="0"/>
                    </a:moveTo>
                    <a:cubicBezTo>
                      <a:pt x="0" y="281"/>
                      <a:pt x="0" y="281"/>
                      <a:pt x="0" y="281"/>
                    </a:cubicBezTo>
                    <a:cubicBezTo>
                      <a:pt x="267" y="33"/>
                      <a:pt x="267" y="33"/>
                      <a:pt x="267" y="33"/>
                    </a:cubicBezTo>
                    <a:cubicBezTo>
                      <a:pt x="265" y="32"/>
                      <a:pt x="263" y="31"/>
                      <a:pt x="262" y="30"/>
                    </a:cubicBezTo>
                    <a:cubicBezTo>
                      <a:pt x="256" y="26"/>
                      <a:pt x="251" y="21"/>
                      <a:pt x="247" y="17"/>
                    </a:cubicBezTo>
                    <a:cubicBezTo>
                      <a:pt x="206" y="0"/>
                      <a:pt x="206" y="0"/>
                      <a:pt x="206" y="0"/>
                    </a:cubicBezTo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9" name="Freeform 870"/>
              <p:cNvSpPr/>
              <p:nvPr/>
            </p:nvSpPr>
            <p:spPr bwMode="auto">
              <a:xfrm>
                <a:off x="1957388" y="4016376"/>
                <a:ext cx="41275" cy="28575"/>
              </a:xfrm>
              <a:custGeom>
                <a:avLst/>
                <a:gdLst>
                  <a:gd name="T0" fmla="*/ 0 w 23"/>
                  <a:gd name="T1" fmla="*/ 0 h 16"/>
                  <a:gd name="T2" fmla="*/ 15 w 23"/>
                  <a:gd name="T3" fmla="*/ 13 h 16"/>
                  <a:gd name="T4" fmla="*/ 20 w 23"/>
                  <a:gd name="T5" fmla="*/ 16 h 16"/>
                  <a:gd name="T6" fmla="*/ 23 w 23"/>
                  <a:gd name="T7" fmla="*/ 13 h 16"/>
                  <a:gd name="T8" fmla="*/ 22 w 23"/>
                  <a:gd name="T9" fmla="*/ 13 h 16"/>
                  <a:gd name="T10" fmla="*/ 13 w 23"/>
                  <a:gd name="T11" fmla="*/ 5 h 16"/>
                  <a:gd name="T12" fmla="*/ 0 w 23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6">
                    <a:moveTo>
                      <a:pt x="0" y="0"/>
                    </a:moveTo>
                    <a:cubicBezTo>
                      <a:pt x="4" y="4"/>
                      <a:pt x="9" y="9"/>
                      <a:pt x="15" y="13"/>
                    </a:cubicBezTo>
                    <a:cubicBezTo>
                      <a:pt x="16" y="14"/>
                      <a:pt x="18" y="15"/>
                      <a:pt x="20" y="16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2" y="13"/>
                    </a:cubicBezTo>
                    <a:cubicBezTo>
                      <a:pt x="20" y="13"/>
                      <a:pt x="17" y="10"/>
                      <a:pt x="13" y="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0" name="Freeform 871"/>
              <p:cNvSpPr/>
              <p:nvPr/>
            </p:nvSpPr>
            <p:spPr bwMode="auto">
              <a:xfrm>
                <a:off x="1981200" y="4025901"/>
                <a:ext cx="22225" cy="12700"/>
              </a:xfrm>
              <a:custGeom>
                <a:avLst/>
                <a:gdLst>
                  <a:gd name="T0" fmla="*/ 0 w 13"/>
                  <a:gd name="T1" fmla="*/ 0 h 8"/>
                  <a:gd name="T2" fmla="*/ 9 w 13"/>
                  <a:gd name="T3" fmla="*/ 8 h 8"/>
                  <a:gd name="T4" fmla="*/ 10 w 13"/>
                  <a:gd name="T5" fmla="*/ 8 h 8"/>
                  <a:gd name="T6" fmla="*/ 13 w 13"/>
                  <a:gd name="T7" fmla="*/ 5 h 8"/>
                  <a:gd name="T8" fmla="*/ 0 w 1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0" y="0"/>
                    </a:moveTo>
                    <a:cubicBezTo>
                      <a:pt x="4" y="5"/>
                      <a:pt x="7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1" name="Freeform 872"/>
              <p:cNvSpPr/>
              <p:nvPr/>
            </p:nvSpPr>
            <p:spPr bwMode="auto">
              <a:xfrm>
                <a:off x="455613" y="4394201"/>
                <a:ext cx="358775" cy="636588"/>
              </a:xfrm>
              <a:custGeom>
                <a:avLst/>
                <a:gdLst>
                  <a:gd name="T0" fmla="*/ 14 w 206"/>
                  <a:gd name="T1" fmla="*/ 0 h 365"/>
                  <a:gd name="T2" fmla="*/ 0 w 206"/>
                  <a:gd name="T3" fmla="*/ 4 h 365"/>
                  <a:gd name="T4" fmla="*/ 75 w 206"/>
                  <a:gd name="T5" fmla="*/ 346 h 365"/>
                  <a:gd name="T6" fmla="*/ 206 w 206"/>
                  <a:gd name="T7" fmla="*/ 365 h 365"/>
                  <a:gd name="T8" fmla="*/ 202 w 206"/>
                  <a:gd name="T9" fmla="*/ 351 h 365"/>
                  <a:gd name="T10" fmla="*/ 198 w 206"/>
                  <a:gd name="T11" fmla="*/ 351 h 365"/>
                  <a:gd name="T12" fmla="*/ 169 w 206"/>
                  <a:gd name="T13" fmla="*/ 347 h 365"/>
                  <a:gd name="T14" fmla="*/ 178 w 206"/>
                  <a:gd name="T15" fmla="*/ 250 h 365"/>
                  <a:gd name="T16" fmla="*/ 135 w 206"/>
                  <a:gd name="T17" fmla="*/ 72 h 365"/>
                  <a:gd name="T18" fmla="*/ 114 w 206"/>
                  <a:gd name="T19" fmla="*/ 89 h 365"/>
                  <a:gd name="T20" fmla="*/ 107 w 206"/>
                  <a:gd name="T21" fmla="*/ 87 h 365"/>
                  <a:gd name="T22" fmla="*/ 112 w 206"/>
                  <a:gd name="T23" fmla="*/ 215 h 365"/>
                  <a:gd name="T24" fmla="*/ 19 w 206"/>
                  <a:gd name="T25" fmla="*/ 1 h 365"/>
                  <a:gd name="T26" fmla="*/ 14 w 206"/>
                  <a:gd name="T27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6" h="365">
                    <a:moveTo>
                      <a:pt x="14" y="0"/>
                    </a:moveTo>
                    <a:cubicBezTo>
                      <a:pt x="10" y="0"/>
                      <a:pt x="5" y="2"/>
                      <a:pt x="0" y="4"/>
                    </a:cubicBezTo>
                    <a:cubicBezTo>
                      <a:pt x="75" y="346"/>
                      <a:pt x="75" y="346"/>
                      <a:pt x="75" y="346"/>
                    </a:cubicBezTo>
                    <a:cubicBezTo>
                      <a:pt x="206" y="365"/>
                      <a:pt x="206" y="365"/>
                      <a:pt x="206" y="365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1" y="351"/>
                      <a:pt x="199" y="351"/>
                      <a:pt x="198" y="351"/>
                    </a:cubicBezTo>
                    <a:cubicBezTo>
                      <a:pt x="191" y="351"/>
                      <a:pt x="181" y="349"/>
                      <a:pt x="169" y="347"/>
                    </a:cubicBezTo>
                    <a:cubicBezTo>
                      <a:pt x="103" y="330"/>
                      <a:pt x="141" y="283"/>
                      <a:pt x="178" y="250"/>
                    </a:cubicBezTo>
                    <a:cubicBezTo>
                      <a:pt x="135" y="72"/>
                      <a:pt x="135" y="72"/>
                      <a:pt x="135" y="72"/>
                    </a:cubicBezTo>
                    <a:cubicBezTo>
                      <a:pt x="128" y="84"/>
                      <a:pt x="121" y="89"/>
                      <a:pt x="114" y="89"/>
                    </a:cubicBezTo>
                    <a:cubicBezTo>
                      <a:pt x="112" y="89"/>
                      <a:pt x="109" y="88"/>
                      <a:pt x="107" y="87"/>
                    </a:cubicBezTo>
                    <a:cubicBezTo>
                      <a:pt x="112" y="215"/>
                      <a:pt x="112" y="215"/>
                      <a:pt x="112" y="215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1"/>
                      <a:pt x="16" y="0"/>
                      <a:pt x="14" y="0"/>
                    </a:cubicBezTo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2" name="Freeform 873"/>
              <p:cNvSpPr>
                <a:spLocks noEditPoints="1"/>
              </p:cNvSpPr>
              <p:nvPr/>
            </p:nvSpPr>
            <p:spPr bwMode="auto">
              <a:xfrm>
                <a:off x="422275" y="4243388"/>
                <a:ext cx="268288" cy="306388"/>
              </a:xfrm>
              <a:custGeom>
                <a:avLst/>
                <a:gdLst>
                  <a:gd name="T0" fmla="*/ 120 w 154"/>
                  <a:gd name="T1" fmla="*/ 17 h 176"/>
                  <a:gd name="T2" fmla="*/ 126 w 154"/>
                  <a:gd name="T3" fmla="*/ 174 h 176"/>
                  <a:gd name="T4" fmla="*/ 133 w 154"/>
                  <a:gd name="T5" fmla="*/ 176 h 176"/>
                  <a:gd name="T6" fmla="*/ 154 w 154"/>
                  <a:gd name="T7" fmla="*/ 159 h 176"/>
                  <a:gd name="T8" fmla="*/ 120 w 154"/>
                  <a:gd name="T9" fmla="*/ 17 h 176"/>
                  <a:gd name="T10" fmla="*/ 0 w 154"/>
                  <a:gd name="T11" fmla="*/ 0 h 176"/>
                  <a:gd name="T12" fmla="*/ 19 w 154"/>
                  <a:gd name="T13" fmla="*/ 91 h 176"/>
                  <a:gd name="T14" fmla="*/ 33 w 154"/>
                  <a:gd name="T15" fmla="*/ 87 h 176"/>
                  <a:gd name="T16" fmla="*/ 38 w 154"/>
                  <a:gd name="T17" fmla="*/ 88 h 176"/>
                  <a:gd name="T18" fmla="*/ 0 w 154"/>
                  <a:gd name="T19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76">
                    <a:moveTo>
                      <a:pt x="120" y="17"/>
                    </a:moveTo>
                    <a:cubicBezTo>
                      <a:pt x="126" y="174"/>
                      <a:pt x="126" y="174"/>
                      <a:pt x="126" y="174"/>
                    </a:cubicBezTo>
                    <a:cubicBezTo>
                      <a:pt x="128" y="175"/>
                      <a:pt x="131" y="176"/>
                      <a:pt x="133" y="176"/>
                    </a:cubicBezTo>
                    <a:cubicBezTo>
                      <a:pt x="140" y="176"/>
                      <a:pt x="147" y="171"/>
                      <a:pt x="154" y="159"/>
                    </a:cubicBezTo>
                    <a:cubicBezTo>
                      <a:pt x="120" y="17"/>
                      <a:pt x="120" y="17"/>
                      <a:pt x="120" y="17"/>
                    </a:cubicBezTo>
                    <a:moveTo>
                      <a:pt x="0" y="0"/>
                    </a:moveTo>
                    <a:cubicBezTo>
                      <a:pt x="19" y="91"/>
                      <a:pt x="19" y="91"/>
                      <a:pt x="19" y="91"/>
                    </a:cubicBezTo>
                    <a:cubicBezTo>
                      <a:pt x="24" y="89"/>
                      <a:pt x="29" y="87"/>
                      <a:pt x="33" y="87"/>
                    </a:cubicBezTo>
                    <a:cubicBezTo>
                      <a:pt x="35" y="87"/>
                      <a:pt x="36" y="88"/>
                      <a:pt x="38" y="8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3" name="Freeform 874"/>
              <p:cNvSpPr/>
              <p:nvPr/>
            </p:nvSpPr>
            <p:spPr bwMode="auto">
              <a:xfrm>
                <a:off x="635000" y="4829176"/>
                <a:ext cx="171450" cy="176213"/>
              </a:xfrm>
              <a:custGeom>
                <a:avLst/>
                <a:gdLst>
                  <a:gd name="T0" fmla="*/ 75 w 99"/>
                  <a:gd name="T1" fmla="*/ 0 h 101"/>
                  <a:gd name="T2" fmla="*/ 66 w 99"/>
                  <a:gd name="T3" fmla="*/ 97 h 101"/>
                  <a:gd name="T4" fmla="*/ 95 w 99"/>
                  <a:gd name="T5" fmla="*/ 101 h 101"/>
                  <a:gd name="T6" fmla="*/ 99 w 99"/>
                  <a:gd name="T7" fmla="*/ 101 h 101"/>
                  <a:gd name="T8" fmla="*/ 75 w 99"/>
                  <a:gd name="T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01">
                    <a:moveTo>
                      <a:pt x="75" y="0"/>
                    </a:moveTo>
                    <a:cubicBezTo>
                      <a:pt x="38" y="33"/>
                      <a:pt x="0" y="80"/>
                      <a:pt x="66" y="97"/>
                    </a:cubicBezTo>
                    <a:cubicBezTo>
                      <a:pt x="78" y="99"/>
                      <a:pt x="88" y="101"/>
                      <a:pt x="95" y="101"/>
                    </a:cubicBezTo>
                    <a:cubicBezTo>
                      <a:pt x="96" y="101"/>
                      <a:pt x="98" y="101"/>
                      <a:pt x="99" y="101"/>
                    </a:cubicBezTo>
                    <a:cubicBezTo>
                      <a:pt x="75" y="0"/>
                      <a:pt x="75" y="0"/>
                      <a:pt x="7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4" name="Freeform 875"/>
              <p:cNvSpPr/>
              <p:nvPr/>
            </p:nvSpPr>
            <p:spPr bwMode="auto">
              <a:xfrm>
                <a:off x="1725613" y="4476751"/>
                <a:ext cx="455613" cy="554038"/>
              </a:xfrm>
              <a:custGeom>
                <a:avLst/>
                <a:gdLst>
                  <a:gd name="T0" fmla="*/ 287 w 287"/>
                  <a:gd name="T1" fmla="*/ 0 h 349"/>
                  <a:gd name="T2" fmla="*/ 61 w 287"/>
                  <a:gd name="T3" fmla="*/ 246 h 349"/>
                  <a:gd name="T4" fmla="*/ 2 w 287"/>
                  <a:gd name="T5" fmla="*/ 88 h 349"/>
                  <a:gd name="T6" fmla="*/ 0 w 287"/>
                  <a:gd name="T7" fmla="*/ 90 h 349"/>
                  <a:gd name="T8" fmla="*/ 0 w 287"/>
                  <a:gd name="T9" fmla="*/ 349 h 349"/>
                  <a:gd name="T10" fmla="*/ 102 w 287"/>
                  <a:gd name="T11" fmla="*/ 328 h 349"/>
                  <a:gd name="T12" fmla="*/ 287 w 287"/>
                  <a:gd name="T13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7" h="349">
                    <a:moveTo>
                      <a:pt x="287" y="0"/>
                    </a:moveTo>
                    <a:lnTo>
                      <a:pt x="61" y="246"/>
                    </a:lnTo>
                    <a:lnTo>
                      <a:pt x="2" y="88"/>
                    </a:lnTo>
                    <a:lnTo>
                      <a:pt x="0" y="90"/>
                    </a:lnTo>
                    <a:lnTo>
                      <a:pt x="0" y="349"/>
                    </a:lnTo>
                    <a:lnTo>
                      <a:pt x="102" y="328"/>
                    </a:lnTo>
                    <a:lnTo>
                      <a:pt x="287" y="0"/>
                    </a:lnTo>
                    <a:close/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5" name="Freeform 876"/>
              <p:cNvSpPr/>
              <p:nvPr/>
            </p:nvSpPr>
            <p:spPr bwMode="auto">
              <a:xfrm>
                <a:off x="1725613" y="4476751"/>
                <a:ext cx="455613" cy="554038"/>
              </a:xfrm>
              <a:custGeom>
                <a:avLst/>
                <a:gdLst>
                  <a:gd name="T0" fmla="*/ 287 w 287"/>
                  <a:gd name="T1" fmla="*/ 0 h 349"/>
                  <a:gd name="T2" fmla="*/ 61 w 287"/>
                  <a:gd name="T3" fmla="*/ 246 h 349"/>
                  <a:gd name="T4" fmla="*/ 2 w 287"/>
                  <a:gd name="T5" fmla="*/ 88 h 349"/>
                  <a:gd name="T6" fmla="*/ 0 w 287"/>
                  <a:gd name="T7" fmla="*/ 90 h 349"/>
                  <a:gd name="T8" fmla="*/ 0 w 287"/>
                  <a:gd name="T9" fmla="*/ 349 h 349"/>
                  <a:gd name="T10" fmla="*/ 102 w 287"/>
                  <a:gd name="T11" fmla="*/ 328 h 349"/>
                  <a:gd name="T12" fmla="*/ 287 w 287"/>
                  <a:gd name="T13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7" h="349">
                    <a:moveTo>
                      <a:pt x="287" y="0"/>
                    </a:moveTo>
                    <a:lnTo>
                      <a:pt x="61" y="246"/>
                    </a:lnTo>
                    <a:lnTo>
                      <a:pt x="2" y="88"/>
                    </a:lnTo>
                    <a:lnTo>
                      <a:pt x="0" y="90"/>
                    </a:lnTo>
                    <a:lnTo>
                      <a:pt x="0" y="349"/>
                    </a:lnTo>
                    <a:lnTo>
                      <a:pt x="102" y="328"/>
                    </a:lnTo>
                    <a:lnTo>
                      <a:pt x="28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6" name="Freeform 877"/>
              <p:cNvSpPr/>
              <p:nvPr/>
            </p:nvSpPr>
            <p:spPr bwMode="auto">
              <a:xfrm>
                <a:off x="1725613" y="4605338"/>
                <a:ext cx="3175" cy="14288"/>
              </a:xfrm>
              <a:custGeom>
                <a:avLst/>
                <a:gdLst>
                  <a:gd name="T0" fmla="*/ 0 w 2"/>
                  <a:gd name="T1" fmla="*/ 0 h 9"/>
                  <a:gd name="T2" fmla="*/ 0 w 2"/>
                  <a:gd name="T3" fmla="*/ 9 h 9"/>
                  <a:gd name="T4" fmla="*/ 2 w 2"/>
                  <a:gd name="T5" fmla="*/ 7 h 9"/>
                  <a:gd name="T6" fmla="*/ 0 w 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lnTo>
                      <a:pt x="0" y="9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E37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7" name="Freeform 878"/>
              <p:cNvSpPr/>
              <p:nvPr/>
            </p:nvSpPr>
            <p:spPr bwMode="auto">
              <a:xfrm>
                <a:off x="1725613" y="4605338"/>
                <a:ext cx="3175" cy="14288"/>
              </a:xfrm>
              <a:custGeom>
                <a:avLst/>
                <a:gdLst>
                  <a:gd name="T0" fmla="*/ 0 w 2"/>
                  <a:gd name="T1" fmla="*/ 0 h 9"/>
                  <a:gd name="T2" fmla="*/ 0 w 2"/>
                  <a:gd name="T3" fmla="*/ 9 h 9"/>
                  <a:gd name="T4" fmla="*/ 2 w 2"/>
                  <a:gd name="T5" fmla="*/ 7 h 9"/>
                  <a:gd name="T6" fmla="*/ 0 w 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lnTo>
                      <a:pt x="0" y="9"/>
                    </a:lnTo>
                    <a:lnTo>
                      <a:pt x="2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8" name="Freeform 879"/>
              <p:cNvSpPr/>
              <p:nvPr/>
            </p:nvSpPr>
            <p:spPr bwMode="auto">
              <a:xfrm>
                <a:off x="10834688" y="4473576"/>
                <a:ext cx="423863" cy="425450"/>
              </a:xfrm>
              <a:custGeom>
                <a:avLst/>
                <a:gdLst>
                  <a:gd name="T0" fmla="*/ 163 w 244"/>
                  <a:gd name="T1" fmla="*/ 0 h 245"/>
                  <a:gd name="T2" fmla="*/ 151 w 244"/>
                  <a:gd name="T3" fmla="*/ 3 h 245"/>
                  <a:gd name="T4" fmla="*/ 131 w 244"/>
                  <a:gd name="T5" fmla="*/ 189 h 245"/>
                  <a:gd name="T6" fmla="*/ 19 w 244"/>
                  <a:gd name="T7" fmla="*/ 76 h 245"/>
                  <a:gd name="T8" fmla="*/ 9 w 244"/>
                  <a:gd name="T9" fmla="*/ 169 h 245"/>
                  <a:gd name="T10" fmla="*/ 1 w 244"/>
                  <a:gd name="T11" fmla="*/ 236 h 245"/>
                  <a:gd name="T12" fmla="*/ 0 w 244"/>
                  <a:gd name="T13" fmla="*/ 245 h 245"/>
                  <a:gd name="T14" fmla="*/ 244 w 244"/>
                  <a:gd name="T15" fmla="*/ 245 h 245"/>
                  <a:gd name="T16" fmla="*/ 163 w 244"/>
                  <a:gd name="T17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245">
                    <a:moveTo>
                      <a:pt x="163" y="0"/>
                    </a:moveTo>
                    <a:cubicBezTo>
                      <a:pt x="159" y="2"/>
                      <a:pt x="155" y="3"/>
                      <a:pt x="151" y="3"/>
                    </a:cubicBezTo>
                    <a:cubicBezTo>
                      <a:pt x="131" y="189"/>
                      <a:pt x="131" y="189"/>
                      <a:pt x="131" y="189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9" y="169"/>
                      <a:pt x="9" y="169"/>
                      <a:pt x="9" y="169"/>
                    </a:cubicBezTo>
                    <a:cubicBezTo>
                      <a:pt x="43" y="180"/>
                      <a:pt x="34" y="213"/>
                      <a:pt x="1" y="236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244" y="245"/>
                      <a:pt x="244" y="245"/>
                      <a:pt x="244" y="245"/>
                    </a:cubicBezTo>
                    <a:cubicBezTo>
                      <a:pt x="163" y="0"/>
                      <a:pt x="163" y="0"/>
                      <a:pt x="163" y="0"/>
                    </a:cubicBezTo>
                  </a:path>
                </a:pathLst>
              </a:custGeom>
              <a:solidFill>
                <a:srgbClr val="7D7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9" name="Freeform 880"/>
              <p:cNvSpPr/>
              <p:nvPr/>
            </p:nvSpPr>
            <p:spPr bwMode="auto">
              <a:xfrm>
                <a:off x="10836275" y="4767263"/>
                <a:ext cx="73025" cy="115888"/>
              </a:xfrm>
              <a:custGeom>
                <a:avLst/>
                <a:gdLst>
                  <a:gd name="T0" fmla="*/ 8 w 42"/>
                  <a:gd name="T1" fmla="*/ 0 h 67"/>
                  <a:gd name="T2" fmla="*/ 0 w 42"/>
                  <a:gd name="T3" fmla="*/ 67 h 67"/>
                  <a:gd name="T4" fmla="*/ 8 w 42"/>
                  <a:gd name="T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67">
                    <a:moveTo>
                      <a:pt x="8" y="0"/>
                    </a:moveTo>
                    <a:cubicBezTo>
                      <a:pt x="0" y="67"/>
                      <a:pt x="0" y="67"/>
                      <a:pt x="0" y="67"/>
                    </a:cubicBezTo>
                    <a:cubicBezTo>
                      <a:pt x="33" y="44"/>
                      <a:pt x="42" y="11"/>
                      <a:pt x="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0" name="Freeform 881"/>
              <p:cNvSpPr/>
              <p:nvPr/>
            </p:nvSpPr>
            <p:spPr bwMode="auto">
              <a:xfrm>
                <a:off x="11096625" y="4429126"/>
                <a:ext cx="20638" cy="49213"/>
              </a:xfrm>
              <a:custGeom>
                <a:avLst/>
                <a:gdLst>
                  <a:gd name="T0" fmla="*/ 3 w 12"/>
                  <a:gd name="T1" fmla="*/ 0 h 28"/>
                  <a:gd name="T2" fmla="*/ 3 w 12"/>
                  <a:gd name="T3" fmla="*/ 0 h 28"/>
                  <a:gd name="T4" fmla="*/ 3 w 12"/>
                  <a:gd name="T5" fmla="*/ 0 h 28"/>
                  <a:gd name="T6" fmla="*/ 0 w 12"/>
                  <a:gd name="T7" fmla="*/ 28 h 28"/>
                  <a:gd name="T8" fmla="*/ 12 w 12"/>
                  <a:gd name="T9" fmla="*/ 25 h 28"/>
                  <a:gd name="T10" fmla="*/ 3 w 12"/>
                  <a:gd name="T1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4" y="28"/>
                      <a:pt x="8" y="27"/>
                      <a:pt x="12" y="2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Group 1388"/>
            <p:cNvGrpSpPr>
              <a:grpSpLocks noChangeAspect="1"/>
            </p:cNvGrpSpPr>
            <p:nvPr/>
          </p:nvGrpSpPr>
          <p:grpSpPr bwMode="auto">
            <a:xfrm>
              <a:off x="-170699" y="3374328"/>
              <a:ext cx="6073776" cy="3435350"/>
              <a:chOff x="-265" y="284"/>
              <a:chExt cx="3826" cy="2164"/>
            </a:xfrm>
          </p:grpSpPr>
          <p:sp>
            <p:nvSpPr>
              <p:cNvPr id="516" name="AutoShape 1387"/>
              <p:cNvSpPr>
                <a:spLocks noChangeAspect="1" noChangeArrowheads="1" noTextEdit="1"/>
              </p:cNvSpPr>
              <p:nvPr/>
            </p:nvSpPr>
            <p:spPr bwMode="auto">
              <a:xfrm>
                <a:off x="-265" y="284"/>
                <a:ext cx="3826" cy="21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517" name="Group 1589"/>
              <p:cNvGrpSpPr/>
              <p:nvPr/>
            </p:nvGrpSpPr>
            <p:grpSpPr bwMode="auto">
              <a:xfrm>
                <a:off x="-288" y="474"/>
                <a:ext cx="3868" cy="1974"/>
                <a:chOff x="-288" y="474"/>
                <a:chExt cx="3868" cy="1974"/>
              </a:xfrm>
            </p:grpSpPr>
            <p:sp>
              <p:nvSpPr>
                <p:cNvPr id="818" name="Freeform 1389"/>
                <p:cNvSpPr/>
                <p:nvPr/>
              </p:nvSpPr>
              <p:spPr bwMode="auto">
                <a:xfrm>
                  <a:off x="163" y="716"/>
                  <a:ext cx="183" cy="753"/>
                </a:xfrm>
                <a:custGeom>
                  <a:avLst/>
                  <a:gdLst>
                    <a:gd name="T0" fmla="*/ 0 w 183"/>
                    <a:gd name="T1" fmla="*/ 753 h 753"/>
                    <a:gd name="T2" fmla="*/ 58 w 183"/>
                    <a:gd name="T3" fmla="*/ 0 h 753"/>
                    <a:gd name="T4" fmla="*/ 58 w 183"/>
                    <a:gd name="T5" fmla="*/ 369 h 753"/>
                    <a:gd name="T6" fmla="*/ 164 w 183"/>
                    <a:gd name="T7" fmla="*/ 284 h 753"/>
                    <a:gd name="T8" fmla="*/ 58 w 183"/>
                    <a:gd name="T9" fmla="*/ 440 h 753"/>
                    <a:gd name="T10" fmla="*/ 39 w 183"/>
                    <a:gd name="T11" fmla="*/ 653 h 753"/>
                    <a:gd name="T12" fmla="*/ 183 w 183"/>
                    <a:gd name="T13" fmla="*/ 553 h 753"/>
                    <a:gd name="T14" fmla="*/ 0 w 183"/>
                    <a:gd name="T15" fmla="*/ 753 h 7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3" h="753">
                      <a:moveTo>
                        <a:pt x="0" y="753"/>
                      </a:moveTo>
                      <a:lnTo>
                        <a:pt x="58" y="0"/>
                      </a:lnTo>
                      <a:lnTo>
                        <a:pt x="58" y="369"/>
                      </a:lnTo>
                      <a:lnTo>
                        <a:pt x="164" y="284"/>
                      </a:lnTo>
                      <a:lnTo>
                        <a:pt x="58" y="440"/>
                      </a:lnTo>
                      <a:lnTo>
                        <a:pt x="39" y="653"/>
                      </a:lnTo>
                      <a:lnTo>
                        <a:pt x="183" y="553"/>
                      </a:lnTo>
                      <a:lnTo>
                        <a:pt x="0" y="753"/>
                      </a:lnTo>
                      <a:close/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9" name="Freeform 1390"/>
                <p:cNvSpPr/>
                <p:nvPr/>
              </p:nvSpPr>
              <p:spPr bwMode="auto">
                <a:xfrm>
                  <a:off x="163" y="716"/>
                  <a:ext cx="183" cy="753"/>
                </a:xfrm>
                <a:custGeom>
                  <a:avLst/>
                  <a:gdLst>
                    <a:gd name="T0" fmla="*/ 0 w 183"/>
                    <a:gd name="T1" fmla="*/ 753 h 753"/>
                    <a:gd name="T2" fmla="*/ 58 w 183"/>
                    <a:gd name="T3" fmla="*/ 0 h 753"/>
                    <a:gd name="T4" fmla="*/ 58 w 183"/>
                    <a:gd name="T5" fmla="*/ 369 h 753"/>
                    <a:gd name="T6" fmla="*/ 164 w 183"/>
                    <a:gd name="T7" fmla="*/ 284 h 753"/>
                    <a:gd name="T8" fmla="*/ 58 w 183"/>
                    <a:gd name="T9" fmla="*/ 440 h 753"/>
                    <a:gd name="T10" fmla="*/ 39 w 183"/>
                    <a:gd name="T11" fmla="*/ 653 h 753"/>
                    <a:gd name="T12" fmla="*/ 183 w 183"/>
                    <a:gd name="T13" fmla="*/ 553 h 753"/>
                    <a:gd name="T14" fmla="*/ 0 w 183"/>
                    <a:gd name="T15" fmla="*/ 753 h 7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3" h="753">
                      <a:moveTo>
                        <a:pt x="0" y="753"/>
                      </a:moveTo>
                      <a:lnTo>
                        <a:pt x="58" y="0"/>
                      </a:lnTo>
                      <a:lnTo>
                        <a:pt x="58" y="369"/>
                      </a:lnTo>
                      <a:lnTo>
                        <a:pt x="164" y="284"/>
                      </a:lnTo>
                      <a:lnTo>
                        <a:pt x="58" y="440"/>
                      </a:lnTo>
                      <a:lnTo>
                        <a:pt x="39" y="653"/>
                      </a:lnTo>
                      <a:lnTo>
                        <a:pt x="183" y="553"/>
                      </a:lnTo>
                      <a:lnTo>
                        <a:pt x="0" y="75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0" name="Freeform 1391"/>
                <p:cNvSpPr/>
                <p:nvPr/>
              </p:nvSpPr>
              <p:spPr bwMode="auto">
                <a:xfrm>
                  <a:off x="605" y="1156"/>
                  <a:ext cx="96" cy="298"/>
                </a:xfrm>
                <a:custGeom>
                  <a:avLst/>
                  <a:gdLst>
                    <a:gd name="T0" fmla="*/ 18 w 176"/>
                    <a:gd name="T1" fmla="*/ 547 h 547"/>
                    <a:gd name="T2" fmla="*/ 70 w 176"/>
                    <a:gd name="T3" fmla="*/ 312 h 547"/>
                    <a:gd name="T4" fmla="*/ 0 w 176"/>
                    <a:gd name="T5" fmla="*/ 156 h 547"/>
                    <a:gd name="T6" fmla="*/ 88 w 176"/>
                    <a:gd name="T7" fmla="*/ 208 h 547"/>
                    <a:gd name="T8" fmla="*/ 176 w 176"/>
                    <a:gd name="T9" fmla="*/ 0 h 547"/>
                    <a:gd name="T10" fmla="*/ 18 w 176"/>
                    <a:gd name="T11" fmla="*/ 547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6" h="547">
                      <a:moveTo>
                        <a:pt x="18" y="547"/>
                      </a:moveTo>
                      <a:cubicBezTo>
                        <a:pt x="70" y="312"/>
                        <a:pt x="70" y="312"/>
                        <a:pt x="70" y="312"/>
                      </a:cubicBezTo>
                      <a:cubicBezTo>
                        <a:pt x="0" y="156"/>
                        <a:pt x="0" y="156"/>
                        <a:pt x="0" y="156"/>
                      </a:cubicBezTo>
                      <a:cubicBezTo>
                        <a:pt x="88" y="208"/>
                        <a:pt x="88" y="208"/>
                        <a:pt x="88" y="208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70" y="495"/>
                        <a:pt x="18" y="547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1" name="Freeform 1392"/>
                <p:cNvSpPr/>
                <p:nvPr/>
              </p:nvSpPr>
              <p:spPr bwMode="auto">
                <a:xfrm>
                  <a:off x="787" y="1085"/>
                  <a:ext cx="163" cy="582"/>
                </a:xfrm>
                <a:custGeom>
                  <a:avLst/>
                  <a:gdLst>
                    <a:gd name="T0" fmla="*/ 96 w 163"/>
                    <a:gd name="T1" fmla="*/ 582 h 582"/>
                    <a:gd name="T2" fmla="*/ 96 w 163"/>
                    <a:gd name="T3" fmla="*/ 313 h 582"/>
                    <a:gd name="T4" fmla="*/ 163 w 163"/>
                    <a:gd name="T5" fmla="*/ 199 h 582"/>
                    <a:gd name="T6" fmla="*/ 86 w 163"/>
                    <a:gd name="T7" fmla="*/ 256 h 582"/>
                    <a:gd name="T8" fmla="*/ 96 w 163"/>
                    <a:gd name="T9" fmla="*/ 0 h 582"/>
                    <a:gd name="T10" fmla="*/ 58 w 163"/>
                    <a:gd name="T11" fmla="*/ 355 h 582"/>
                    <a:gd name="T12" fmla="*/ 0 w 163"/>
                    <a:gd name="T13" fmla="*/ 284 h 582"/>
                    <a:gd name="T14" fmla="*/ 58 w 163"/>
                    <a:gd name="T15" fmla="*/ 440 h 582"/>
                    <a:gd name="T16" fmla="*/ 96 w 163"/>
                    <a:gd name="T17" fmla="*/ 582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3" h="582">
                      <a:moveTo>
                        <a:pt x="96" y="582"/>
                      </a:moveTo>
                      <a:lnTo>
                        <a:pt x="96" y="313"/>
                      </a:lnTo>
                      <a:lnTo>
                        <a:pt x="163" y="199"/>
                      </a:lnTo>
                      <a:lnTo>
                        <a:pt x="86" y="256"/>
                      </a:lnTo>
                      <a:lnTo>
                        <a:pt x="96" y="0"/>
                      </a:lnTo>
                      <a:lnTo>
                        <a:pt x="58" y="355"/>
                      </a:lnTo>
                      <a:lnTo>
                        <a:pt x="0" y="284"/>
                      </a:lnTo>
                      <a:lnTo>
                        <a:pt x="58" y="440"/>
                      </a:lnTo>
                      <a:lnTo>
                        <a:pt x="96" y="582"/>
                      </a:lnTo>
                      <a:close/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2" name="Freeform 1393"/>
                <p:cNvSpPr/>
                <p:nvPr/>
              </p:nvSpPr>
              <p:spPr bwMode="auto">
                <a:xfrm>
                  <a:off x="787" y="1085"/>
                  <a:ext cx="163" cy="582"/>
                </a:xfrm>
                <a:custGeom>
                  <a:avLst/>
                  <a:gdLst>
                    <a:gd name="T0" fmla="*/ 96 w 163"/>
                    <a:gd name="T1" fmla="*/ 582 h 582"/>
                    <a:gd name="T2" fmla="*/ 96 w 163"/>
                    <a:gd name="T3" fmla="*/ 313 h 582"/>
                    <a:gd name="T4" fmla="*/ 163 w 163"/>
                    <a:gd name="T5" fmla="*/ 199 h 582"/>
                    <a:gd name="T6" fmla="*/ 86 w 163"/>
                    <a:gd name="T7" fmla="*/ 256 h 582"/>
                    <a:gd name="T8" fmla="*/ 96 w 163"/>
                    <a:gd name="T9" fmla="*/ 0 h 582"/>
                    <a:gd name="T10" fmla="*/ 58 w 163"/>
                    <a:gd name="T11" fmla="*/ 355 h 582"/>
                    <a:gd name="T12" fmla="*/ 0 w 163"/>
                    <a:gd name="T13" fmla="*/ 284 h 582"/>
                    <a:gd name="T14" fmla="*/ 58 w 163"/>
                    <a:gd name="T15" fmla="*/ 440 h 582"/>
                    <a:gd name="T16" fmla="*/ 96 w 163"/>
                    <a:gd name="T17" fmla="*/ 582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3" h="582">
                      <a:moveTo>
                        <a:pt x="96" y="582"/>
                      </a:moveTo>
                      <a:lnTo>
                        <a:pt x="96" y="313"/>
                      </a:lnTo>
                      <a:lnTo>
                        <a:pt x="163" y="199"/>
                      </a:lnTo>
                      <a:lnTo>
                        <a:pt x="86" y="256"/>
                      </a:lnTo>
                      <a:lnTo>
                        <a:pt x="96" y="0"/>
                      </a:lnTo>
                      <a:lnTo>
                        <a:pt x="58" y="355"/>
                      </a:lnTo>
                      <a:lnTo>
                        <a:pt x="0" y="284"/>
                      </a:lnTo>
                      <a:lnTo>
                        <a:pt x="58" y="440"/>
                      </a:lnTo>
                      <a:lnTo>
                        <a:pt x="96" y="58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3" name="Freeform 1394"/>
                <p:cNvSpPr/>
                <p:nvPr/>
              </p:nvSpPr>
              <p:spPr bwMode="auto">
                <a:xfrm>
                  <a:off x="3119" y="1284"/>
                  <a:ext cx="336" cy="1065"/>
                </a:xfrm>
                <a:custGeom>
                  <a:avLst/>
                  <a:gdLst>
                    <a:gd name="T0" fmla="*/ 616 w 616"/>
                    <a:gd name="T1" fmla="*/ 1952 h 1952"/>
                    <a:gd name="T2" fmla="*/ 0 w 616"/>
                    <a:gd name="T3" fmla="*/ 0 h 1952"/>
                    <a:gd name="T4" fmla="*/ 616 w 616"/>
                    <a:gd name="T5" fmla="*/ 1952 h 19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16" h="1952">
                      <a:moveTo>
                        <a:pt x="616" y="195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458" y="1354"/>
                        <a:pt x="616" y="1952"/>
                      </a:cubicBezTo>
                      <a:close/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4" name="Freeform 1395"/>
                <p:cNvSpPr/>
                <p:nvPr/>
              </p:nvSpPr>
              <p:spPr bwMode="auto">
                <a:xfrm>
                  <a:off x="2246" y="1312"/>
                  <a:ext cx="154" cy="412"/>
                </a:xfrm>
                <a:custGeom>
                  <a:avLst/>
                  <a:gdLst>
                    <a:gd name="T0" fmla="*/ 123 w 282"/>
                    <a:gd name="T1" fmla="*/ 755 h 755"/>
                    <a:gd name="T2" fmla="*/ 0 w 282"/>
                    <a:gd name="T3" fmla="*/ 0 h 755"/>
                    <a:gd name="T4" fmla="*/ 158 w 282"/>
                    <a:gd name="T5" fmla="*/ 651 h 755"/>
                    <a:gd name="T6" fmla="*/ 282 w 282"/>
                    <a:gd name="T7" fmla="*/ 469 h 755"/>
                    <a:gd name="T8" fmla="*/ 123 w 282"/>
                    <a:gd name="T9" fmla="*/ 755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755">
                      <a:moveTo>
                        <a:pt x="123" y="755"/>
                      </a:moveTo>
                      <a:cubicBezTo>
                        <a:pt x="123" y="755"/>
                        <a:pt x="35" y="131"/>
                        <a:pt x="0" y="0"/>
                      </a:cubicBezTo>
                      <a:cubicBezTo>
                        <a:pt x="0" y="0"/>
                        <a:pt x="141" y="469"/>
                        <a:pt x="158" y="651"/>
                      </a:cubicBezTo>
                      <a:cubicBezTo>
                        <a:pt x="282" y="469"/>
                        <a:pt x="282" y="469"/>
                        <a:pt x="282" y="469"/>
                      </a:cubicBezTo>
                      <a:cubicBezTo>
                        <a:pt x="282" y="469"/>
                        <a:pt x="194" y="703"/>
                        <a:pt x="123" y="755"/>
                      </a:cubicBezTo>
                      <a:close/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5" name="Freeform 1396"/>
                <p:cNvSpPr/>
                <p:nvPr/>
              </p:nvSpPr>
              <p:spPr bwMode="auto">
                <a:xfrm>
                  <a:off x="1939" y="1199"/>
                  <a:ext cx="153" cy="426"/>
                </a:xfrm>
                <a:custGeom>
                  <a:avLst/>
                  <a:gdLst>
                    <a:gd name="T0" fmla="*/ 153 w 153"/>
                    <a:gd name="T1" fmla="*/ 426 h 426"/>
                    <a:gd name="T2" fmla="*/ 86 w 153"/>
                    <a:gd name="T3" fmla="*/ 241 h 426"/>
                    <a:gd name="T4" fmla="*/ 115 w 153"/>
                    <a:gd name="T5" fmla="*/ 142 h 426"/>
                    <a:gd name="T6" fmla="*/ 67 w 153"/>
                    <a:gd name="T7" fmla="*/ 199 h 426"/>
                    <a:gd name="T8" fmla="*/ 0 w 153"/>
                    <a:gd name="T9" fmla="*/ 0 h 426"/>
                    <a:gd name="T10" fmla="*/ 77 w 153"/>
                    <a:gd name="T11" fmla="*/ 312 h 426"/>
                    <a:gd name="T12" fmla="*/ 19 w 153"/>
                    <a:gd name="T13" fmla="*/ 312 h 426"/>
                    <a:gd name="T14" fmla="*/ 96 w 153"/>
                    <a:gd name="T15" fmla="*/ 355 h 426"/>
                    <a:gd name="T16" fmla="*/ 153 w 153"/>
                    <a:gd name="T17" fmla="*/ 426 h 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3" h="426">
                      <a:moveTo>
                        <a:pt x="153" y="426"/>
                      </a:moveTo>
                      <a:lnTo>
                        <a:pt x="86" y="241"/>
                      </a:lnTo>
                      <a:lnTo>
                        <a:pt x="115" y="142"/>
                      </a:lnTo>
                      <a:lnTo>
                        <a:pt x="67" y="199"/>
                      </a:lnTo>
                      <a:lnTo>
                        <a:pt x="0" y="0"/>
                      </a:lnTo>
                      <a:lnTo>
                        <a:pt x="77" y="312"/>
                      </a:lnTo>
                      <a:lnTo>
                        <a:pt x="19" y="312"/>
                      </a:lnTo>
                      <a:lnTo>
                        <a:pt x="96" y="355"/>
                      </a:lnTo>
                      <a:lnTo>
                        <a:pt x="153" y="426"/>
                      </a:lnTo>
                      <a:close/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6" name="Freeform 1397"/>
                <p:cNvSpPr/>
                <p:nvPr/>
              </p:nvSpPr>
              <p:spPr bwMode="auto">
                <a:xfrm>
                  <a:off x="3062" y="1128"/>
                  <a:ext cx="115" cy="113"/>
                </a:xfrm>
                <a:custGeom>
                  <a:avLst/>
                  <a:gdLst>
                    <a:gd name="T0" fmla="*/ 106 w 212"/>
                    <a:gd name="T1" fmla="*/ 208 h 208"/>
                    <a:gd name="T2" fmla="*/ 0 w 212"/>
                    <a:gd name="T3" fmla="*/ 156 h 208"/>
                    <a:gd name="T4" fmla="*/ 53 w 212"/>
                    <a:gd name="T5" fmla="*/ 0 h 208"/>
                    <a:gd name="T6" fmla="*/ 106 w 212"/>
                    <a:gd name="T7" fmla="*/ 208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2" h="208">
                      <a:moveTo>
                        <a:pt x="106" y="208"/>
                      </a:moveTo>
                      <a:cubicBezTo>
                        <a:pt x="0" y="156"/>
                        <a:pt x="0" y="156"/>
                        <a:pt x="0" y="156"/>
                      </a:cubicBezTo>
                      <a:cubicBezTo>
                        <a:pt x="0" y="156"/>
                        <a:pt x="0" y="0"/>
                        <a:pt x="53" y="0"/>
                      </a:cubicBezTo>
                      <a:cubicBezTo>
                        <a:pt x="106" y="0"/>
                        <a:pt x="212" y="182"/>
                        <a:pt x="106" y="208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7" name="Freeform 1398"/>
                <p:cNvSpPr/>
                <p:nvPr/>
              </p:nvSpPr>
              <p:spPr bwMode="auto">
                <a:xfrm>
                  <a:off x="3062" y="1497"/>
                  <a:ext cx="134" cy="156"/>
                </a:xfrm>
                <a:custGeom>
                  <a:avLst/>
                  <a:gdLst>
                    <a:gd name="T0" fmla="*/ 141 w 247"/>
                    <a:gd name="T1" fmla="*/ 78 h 286"/>
                    <a:gd name="T2" fmla="*/ 18 w 247"/>
                    <a:gd name="T3" fmla="*/ 104 h 286"/>
                    <a:gd name="T4" fmla="*/ 106 w 247"/>
                    <a:gd name="T5" fmla="*/ 208 h 286"/>
                    <a:gd name="T6" fmla="*/ 141 w 247"/>
                    <a:gd name="T7" fmla="*/ 78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7" h="286">
                      <a:moveTo>
                        <a:pt x="141" y="78"/>
                      </a:moveTo>
                      <a:cubicBezTo>
                        <a:pt x="141" y="78"/>
                        <a:pt x="0" y="0"/>
                        <a:pt x="18" y="104"/>
                      </a:cubicBezTo>
                      <a:cubicBezTo>
                        <a:pt x="35" y="208"/>
                        <a:pt x="18" y="286"/>
                        <a:pt x="106" y="208"/>
                      </a:cubicBezTo>
                      <a:cubicBezTo>
                        <a:pt x="194" y="130"/>
                        <a:pt x="247" y="104"/>
                        <a:pt x="141" y="78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8" name="Freeform 1399"/>
                <p:cNvSpPr/>
                <p:nvPr/>
              </p:nvSpPr>
              <p:spPr bwMode="auto">
                <a:xfrm>
                  <a:off x="3205" y="1412"/>
                  <a:ext cx="96" cy="170"/>
                </a:xfrm>
                <a:custGeom>
                  <a:avLst/>
                  <a:gdLst>
                    <a:gd name="T0" fmla="*/ 88 w 176"/>
                    <a:gd name="T1" fmla="*/ 26 h 312"/>
                    <a:gd name="T2" fmla="*/ 18 w 176"/>
                    <a:gd name="T3" fmla="*/ 130 h 312"/>
                    <a:gd name="T4" fmla="*/ 124 w 176"/>
                    <a:gd name="T5" fmla="*/ 208 h 312"/>
                    <a:gd name="T6" fmla="*/ 88 w 176"/>
                    <a:gd name="T7" fmla="*/ 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6" h="312">
                      <a:moveTo>
                        <a:pt x="88" y="26"/>
                      </a:moveTo>
                      <a:cubicBezTo>
                        <a:pt x="88" y="26"/>
                        <a:pt x="0" y="52"/>
                        <a:pt x="18" y="130"/>
                      </a:cubicBezTo>
                      <a:cubicBezTo>
                        <a:pt x="36" y="208"/>
                        <a:pt x="88" y="312"/>
                        <a:pt x="124" y="208"/>
                      </a:cubicBezTo>
                      <a:cubicBezTo>
                        <a:pt x="159" y="104"/>
                        <a:pt x="176" y="0"/>
                        <a:pt x="88" y="26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9" name="Freeform 1400"/>
                <p:cNvSpPr/>
                <p:nvPr/>
              </p:nvSpPr>
              <p:spPr bwMode="auto">
                <a:xfrm>
                  <a:off x="3436" y="1554"/>
                  <a:ext cx="144" cy="170"/>
                </a:xfrm>
                <a:custGeom>
                  <a:avLst/>
                  <a:gdLst>
                    <a:gd name="T0" fmla="*/ 176 w 264"/>
                    <a:gd name="T1" fmla="*/ 26 h 312"/>
                    <a:gd name="T2" fmla="*/ 88 w 264"/>
                    <a:gd name="T3" fmla="*/ 104 h 312"/>
                    <a:gd name="T4" fmla="*/ 176 w 264"/>
                    <a:gd name="T5" fmla="*/ 182 h 312"/>
                    <a:gd name="T6" fmla="*/ 176 w 264"/>
                    <a:gd name="T7" fmla="*/ 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312">
                      <a:moveTo>
                        <a:pt x="176" y="26"/>
                      </a:moveTo>
                      <a:cubicBezTo>
                        <a:pt x="176" y="26"/>
                        <a:pt x="0" y="26"/>
                        <a:pt x="88" y="104"/>
                      </a:cubicBezTo>
                      <a:cubicBezTo>
                        <a:pt x="176" y="182"/>
                        <a:pt x="123" y="312"/>
                        <a:pt x="176" y="182"/>
                      </a:cubicBezTo>
                      <a:cubicBezTo>
                        <a:pt x="229" y="52"/>
                        <a:pt x="264" y="0"/>
                        <a:pt x="176" y="26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30" name="Freeform 1401"/>
                <p:cNvSpPr/>
                <p:nvPr/>
              </p:nvSpPr>
              <p:spPr bwMode="auto">
                <a:xfrm>
                  <a:off x="2860" y="1469"/>
                  <a:ext cx="173" cy="184"/>
                </a:xfrm>
                <a:custGeom>
                  <a:avLst/>
                  <a:gdLst>
                    <a:gd name="T0" fmla="*/ 193 w 316"/>
                    <a:gd name="T1" fmla="*/ 130 h 338"/>
                    <a:gd name="T2" fmla="*/ 70 w 316"/>
                    <a:gd name="T3" fmla="*/ 130 h 338"/>
                    <a:gd name="T4" fmla="*/ 105 w 316"/>
                    <a:gd name="T5" fmla="*/ 286 h 338"/>
                    <a:gd name="T6" fmla="*/ 193 w 316"/>
                    <a:gd name="T7" fmla="*/ 130 h 3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16" h="338">
                      <a:moveTo>
                        <a:pt x="193" y="130"/>
                      </a:moveTo>
                      <a:cubicBezTo>
                        <a:pt x="193" y="130"/>
                        <a:pt x="88" y="0"/>
                        <a:pt x="70" y="130"/>
                      </a:cubicBezTo>
                      <a:cubicBezTo>
                        <a:pt x="52" y="260"/>
                        <a:pt x="0" y="338"/>
                        <a:pt x="105" y="286"/>
                      </a:cubicBezTo>
                      <a:cubicBezTo>
                        <a:pt x="211" y="234"/>
                        <a:pt x="316" y="182"/>
                        <a:pt x="193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31" name="Freeform 1402"/>
                <p:cNvSpPr/>
                <p:nvPr/>
              </p:nvSpPr>
              <p:spPr bwMode="auto">
                <a:xfrm>
                  <a:off x="2582" y="1511"/>
                  <a:ext cx="96" cy="156"/>
                </a:xfrm>
                <a:custGeom>
                  <a:avLst/>
                  <a:gdLst>
                    <a:gd name="T0" fmla="*/ 106 w 176"/>
                    <a:gd name="T1" fmla="*/ 78 h 286"/>
                    <a:gd name="T2" fmla="*/ 18 w 176"/>
                    <a:gd name="T3" fmla="*/ 104 h 286"/>
                    <a:gd name="T4" fmla="*/ 88 w 176"/>
                    <a:gd name="T5" fmla="*/ 234 h 286"/>
                    <a:gd name="T6" fmla="*/ 106 w 176"/>
                    <a:gd name="T7" fmla="*/ 78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6" h="286">
                      <a:moveTo>
                        <a:pt x="106" y="78"/>
                      </a:moveTo>
                      <a:cubicBezTo>
                        <a:pt x="106" y="78"/>
                        <a:pt x="0" y="0"/>
                        <a:pt x="18" y="104"/>
                      </a:cubicBezTo>
                      <a:cubicBezTo>
                        <a:pt x="35" y="208"/>
                        <a:pt x="0" y="286"/>
                        <a:pt x="88" y="234"/>
                      </a:cubicBezTo>
                      <a:cubicBezTo>
                        <a:pt x="176" y="182"/>
                        <a:pt x="159" y="104"/>
                        <a:pt x="106" y="78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32" name="Freeform 1403"/>
                <p:cNvSpPr/>
                <p:nvPr/>
              </p:nvSpPr>
              <p:spPr bwMode="auto">
                <a:xfrm>
                  <a:off x="2150" y="1213"/>
                  <a:ext cx="144" cy="142"/>
                </a:xfrm>
                <a:custGeom>
                  <a:avLst/>
                  <a:gdLst>
                    <a:gd name="T0" fmla="*/ 123 w 264"/>
                    <a:gd name="T1" fmla="*/ 26 h 261"/>
                    <a:gd name="T2" fmla="*/ 53 w 264"/>
                    <a:gd name="T3" fmla="*/ 104 h 261"/>
                    <a:gd name="T4" fmla="*/ 88 w 264"/>
                    <a:gd name="T5" fmla="*/ 261 h 261"/>
                    <a:gd name="T6" fmla="*/ 246 w 264"/>
                    <a:gd name="T7" fmla="*/ 156 h 261"/>
                    <a:gd name="T8" fmla="*/ 123 w 264"/>
                    <a:gd name="T9" fmla="*/ 26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4" h="261">
                      <a:moveTo>
                        <a:pt x="123" y="26"/>
                      </a:moveTo>
                      <a:cubicBezTo>
                        <a:pt x="123" y="26"/>
                        <a:pt x="0" y="52"/>
                        <a:pt x="53" y="104"/>
                      </a:cubicBezTo>
                      <a:cubicBezTo>
                        <a:pt x="106" y="156"/>
                        <a:pt x="18" y="261"/>
                        <a:pt x="88" y="261"/>
                      </a:cubicBezTo>
                      <a:cubicBezTo>
                        <a:pt x="159" y="261"/>
                        <a:pt x="229" y="235"/>
                        <a:pt x="246" y="156"/>
                      </a:cubicBezTo>
                      <a:cubicBezTo>
                        <a:pt x="264" y="78"/>
                        <a:pt x="229" y="0"/>
                        <a:pt x="123" y="26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33" name="Freeform 1404"/>
                <p:cNvSpPr/>
                <p:nvPr/>
              </p:nvSpPr>
              <p:spPr bwMode="auto">
                <a:xfrm>
                  <a:off x="2131" y="1383"/>
                  <a:ext cx="192" cy="142"/>
                </a:xfrm>
                <a:custGeom>
                  <a:avLst/>
                  <a:gdLst>
                    <a:gd name="T0" fmla="*/ 123 w 352"/>
                    <a:gd name="T1" fmla="*/ 78 h 260"/>
                    <a:gd name="T2" fmla="*/ 35 w 352"/>
                    <a:gd name="T3" fmla="*/ 130 h 260"/>
                    <a:gd name="T4" fmla="*/ 158 w 352"/>
                    <a:gd name="T5" fmla="*/ 208 h 260"/>
                    <a:gd name="T6" fmla="*/ 281 w 352"/>
                    <a:gd name="T7" fmla="*/ 104 h 260"/>
                    <a:gd name="T8" fmla="*/ 123 w 352"/>
                    <a:gd name="T9" fmla="*/ 78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2" h="260">
                      <a:moveTo>
                        <a:pt x="123" y="78"/>
                      </a:moveTo>
                      <a:cubicBezTo>
                        <a:pt x="123" y="78"/>
                        <a:pt x="0" y="0"/>
                        <a:pt x="35" y="130"/>
                      </a:cubicBezTo>
                      <a:cubicBezTo>
                        <a:pt x="70" y="260"/>
                        <a:pt x="88" y="234"/>
                        <a:pt x="158" y="208"/>
                      </a:cubicBezTo>
                      <a:cubicBezTo>
                        <a:pt x="229" y="182"/>
                        <a:pt x="352" y="156"/>
                        <a:pt x="281" y="104"/>
                      </a:cubicBezTo>
                      <a:cubicBezTo>
                        <a:pt x="211" y="52"/>
                        <a:pt x="194" y="0"/>
                        <a:pt x="123" y="78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34" name="Freeform 1405"/>
                <p:cNvSpPr/>
                <p:nvPr/>
              </p:nvSpPr>
              <p:spPr bwMode="auto">
                <a:xfrm>
                  <a:off x="2304" y="1469"/>
                  <a:ext cx="153" cy="127"/>
                </a:xfrm>
                <a:custGeom>
                  <a:avLst/>
                  <a:gdLst>
                    <a:gd name="T0" fmla="*/ 141 w 281"/>
                    <a:gd name="T1" fmla="*/ 0 h 234"/>
                    <a:gd name="T2" fmla="*/ 52 w 281"/>
                    <a:gd name="T3" fmla="*/ 104 h 234"/>
                    <a:gd name="T4" fmla="*/ 176 w 281"/>
                    <a:gd name="T5" fmla="*/ 182 h 234"/>
                    <a:gd name="T6" fmla="*/ 229 w 281"/>
                    <a:gd name="T7" fmla="*/ 130 h 234"/>
                    <a:gd name="T8" fmla="*/ 141 w 281"/>
                    <a:gd name="T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1" h="234">
                      <a:moveTo>
                        <a:pt x="141" y="0"/>
                      </a:moveTo>
                      <a:cubicBezTo>
                        <a:pt x="141" y="0"/>
                        <a:pt x="0" y="78"/>
                        <a:pt x="52" y="104"/>
                      </a:cubicBezTo>
                      <a:cubicBezTo>
                        <a:pt x="105" y="130"/>
                        <a:pt x="123" y="234"/>
                        <a:pt x="176" y="182"/>
                      </a:cubicBezTo>
                      <a:cubicBezTo>
                        <a:pt x="229" y="130"/>
                        <a:pt x="176" y="156"/>
                        <a:pt x="229" y="130"/>
                      </a:cubicBezTo>
                      <a:cubicBezTo>
                        <a:pt x="281" y="104"/>
                        <a:pt x="229" y="26"/>
                        <a:pt x="141" y="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35" name="Freeform 1406"/>
                <p:cNvSpPr/>
                <p:nvPr/>
              </p:nvSpPr>
              <p:spPr bwMode="auto">
                <a:xfrm>
                  <a:off x="1872" y="1099"/>
                  <a:ext cx="182" cy="142"/>
                </a:xfrm>
                <a:custGeom>
                  <a:avLst/>
                  <a:gdLst>
                    <a:gd name="T0" fmla="*/ 123 w 334"/>
                    <a:gd name="T1" fmla="*/ 182 h 260"/>
                    <a:gd name="T2" fmla="*/ 17 w 334"/>
                    <a:gd name="T3" fmla="*/ 156 h 260"/>
                    <a:gd name="T4" fmla="*/ 105 w 334"/>
                    <a:gd name="T5" fmla="*/ 26 h 260"/>
                    <a:gd name="T6" fmla="*/ 264 w 334"/>
                    <a:gd name="T7" fmla="*/ 130 h 260"/>
                    <a:gd name="T8" fmla="*/ 123 w 334"/>
                    <a:gd name="T9" fmla="*/ 182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4" h="260">
                      <a:moveTo>
                        <a:pt x="123" y="182"/>
                      </a:moveTo>
                      <a:cubicBezTo>
                        <a:pt x="123" y="182"/>
                        <a:pt x="35" y="260"/>
                        <a:pt x="17" y="156"/>
                      </a:cubicBezTo>
                      <a:cubicBezTo>
                        <a:pt x="0" y="52"/>
                        <a:pt x="17" y="52"/>
                        <a:pt x="105" y="26"/>
                      </a:cubicBezTo>
                      <a:cubicBezTo>
                        <a:pt x="193" y="0"/>
                        <a:pt x="334" y="104"/>
                        <a:pt x="264" y="130"/>
                      </a:cubicBezTo>
                      <a:cubicBezTo>
                        <a:pt x="193" y="156"/>
                        <a:pt x="228" y="182"/>
                        <a:pt x="123" y="182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36" name="Freeform 1407"/>
                <p:cNvSpPr/>
                <p:nvPr/>
              </p:nvSpPr>
              <p:spPr bwMode="auto">
                <a:xfrm>
                  <a:off x="2006" y="1440"/>
                  <a:ext cx="163" cy="57"/>
                </a:xfrm>
                <a:custGeom>
                  <a:avLst/>
                  <a:gdLst>
                    <a:gd name="T0" fmla="*/ 194 w 299"/>
                    <a:gd name="T1" fmla="*/ 0 h 104"/>
                    <a:gd name="T2" fmla="*/ 70 w 299"/>
                    <a:gd name="T3" fmla="*/ 78 h 104"/>
                    <a:gd name="T4" fmla="*/ 211 w 299"/>
                    <a:gd name="T5" fmla="*/ 104 h 104"/>
                    <a:gd name="T6" fmla="*/ 194 w 299"/>
                    <a:gd name="T7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9" h="104">
                      <a:moveTo>
                        <a:pt x="194" y="0"/>
                      </a:moveTo>
                      <a:cubicBezTo>
                        <a:pt x="194" y="0"/>
                        <a:pt x="0" y="52"/>
                        <a:pt x="70" y="78"/>
                      </a:cubicBezTo>
                      <a:cubicBezTo>
                        <a:pt x="141" y="104"/>
                        <a:pt x="211" y="104"/>
                        <a:pt x="211" y="104"/>
                      </a:cubicBezTo>
                      <a:cubicBezTo>
                        <a:pt x="211" y="104"/>
                        <a:pt x="299" y="26"/>
                        <a:pt x="194" y="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37" name="Freeform 1408"/>
                <p:cNvSpPr/>
                <p:nvPr/>
              </p:nvSpPr>
              <p:spPr bwMode="auto">
                <a:xfrm>
                  <a:off x="1795" y="1383"/>
                  <a:ext cx="211" cy="142"/>
                </a:xfrm>
                <a:custGeom>
                  <a:avLst/>
                  <a:gdLst>
                    <a:gd name="T0" fmla="*/ 211 w 387"/>
                    <a:gd name="T1" fmla="*/ 0 h 260"/>
                    <a:gd name="T2" fmla="*/ 299 w 387"/>
                    <a:gd name="T3" fmla="*/ 130 h 260"/>
                    <a:gd name="T4" fmla="*/ 211 w 387"/>
                    <a:gd name="T5" fmla="*/ 234 h 260"/>
                    <a:gd name="T6" fmla="*/ 70 w 387"/>
                    <a:gd name="T7" fmla="*/ 130 h 260"/>
                    <a:gd name="T8" fmla="*/ 211 w 387"/>
                    <a:gd name="T9" fmla="*/ 0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7" h="260">
                      <a:moveTo>
                        <a:pt x="211" y="0"/>
                      </a:moveTo>
                      <a:cubicBezTo>
                        <a:pt x="211" y="0"/>
                        <a:pt x="387" y="104"/>
                        <a:pt x="299" y="130"/>
                      </a:cubicBezTo>
                      <a:cubicBezTo>
                        <a:pt x="211" y="156"/>
                        <a:pt x="317" y="260"/>
                        <a:pt x="211" y="234"/>
                      </a:cubicBezTo>
                      <a:cubicBezTo>
                        <a:pt x="105" y="208"/>
                        <a:pt x="0" y="182"/>
                        <a:pt x="70" y="130"/>
                      </a:cubicBezTo>
                      <a:cubicBezTo>
                        <a:pt x="141" y="78"/>
                        <a:pt x="158" y="26"/>
                        <a:pt x="211" y="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38" name="Freeform 1409"/>
                <p:cNvSpPr/>
                <p:nvPr/>
              </p:nvSpPr>
              <p:spPr bwMode="auto">
                <a:xfrm>
                  <a:off x="1449" y="1341"/>
                  <a:ext cx="173" cy="71"/>
                </a:xfrm>
                <a:custGeom>
                  <a:avLst/>
                  <a:gdLst>
                    <a:gd name="T0" fmla="*/ 211 w 317"/>
                    <a:gd name="T1" fmla="*/ 130 h 130"/>
                    <a:gd name="T2" fmla="*/ 123 w 317"/>
                    <a:gd name="T3" fmla="*/ 130 h 130"/>
                    <a:gd name="T4" fmla="*/ 88 w 317"/>
                    <a:gd name="T5" fmla="*/ 26 h 130"/>
                    <a:gd name="T6" fmla="*/ 211 w 317"/>
                    <a:gd name="T7" fmla="*/ 1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17" h="130">
                      <a:moveTo>
                        <a:pt x="211" y="130"/>
                      </a:move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0" y="52"/>
                        <a:pt x="88" y="26"/>
                      </a:cubicBezTo>
                      <a:cubicBezTo>
                        <a:pt x="176" y="0"/>
                        <a:pt x="317" y="130"/>
                        <a:pt x="21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39" name="Freeform 1410"/>
                <p:cNvSpPr/>
                <p:nvPr/>
              </p:nvSpPr>
              <p:spPr bwMode="auto">
                <a:xfrm>
                  <a:off x="1343" y="1227"/>
                  <a:ext cx="135" cy="114"/>
                </a:xfrm>
                <a:custGeom>
                  <a:avLst/>
                  <a:gdLst>
                    <a:gd name="T0" fmla="*/ 194 w 247"/>
                    <a:gd name="T1" fmla="*/ 156 h 209"/>
                    <a:gd name="T2" fmla="*/ 53 w 247"/>
                    <a:gd name="T3" fmla="*/ 104 h 209"/>
                    <a:gd name="T4" fmla="*/ 194 w 247"/>
                    <a:gd name="T5" fmla="*/ 0 h 209"/>
                    <a:gd name="T6" fmla="*/ 194 w 247"/>
                    <a:gd name="T7" fmla="*/ 156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7" h="209">
                      <a:moveTo>
                        <a:pt x="194" y="156"/>
                      </a:moveTo>
                      <a:cubicBezTo>
                        <a:pt x="194" y="156"/>
                        <a:pt x="0" y="209"/>
                        <a:pt x="53" y="104"/>
                      </a:cubicBezTo>
                      <a:cubicBezTo>
                        <a:pt x="106" y="0"/>
                        <a:pt x="194" y="0"/>
                        <a:pt x="194" y="0"/>
                      </a:cubicBezTo>
                      <a:cubicBezTo>
                        <a:pt x="194" y="0"/>
                        <a:pt x="247" y="156"/>
                        <a:pt x="194" y="156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40" name="Freeform 1411"/>
                <p:cNvSpPr/>
                <p:nvPr/>
              </p:nvSpPr>
              <p:spPr bwMode="auto">
                <a:xfrm>
                  <a:off x="1228" y="1440"/>
                  <a:ext cx="106" cy="114"/>
                </a:xfrm>
                <a:custGeom>
                  <a:avLst/>
                  <a:gdLst>
                    <a:gd name="T0" fmla="*/ 123 w 194"/>
                    <a:gd name="T1" fmla="*/ 208 h 208"/>
                    <a:gd name="T2" fmla="*/ 18 w 194"/>
                    <a:gd name="T3" fmla="*/ 130 h 208"/>
                    <a:gd name="T4" fmla="*/ 123 w 194"/>
                    <a:gd name="T5" fmla="*/ 26 h 208"/>
                    <a:gd name="T6" fmla="*/ 123 w 194"/>
                    <a:gd name="T7" fmla="*/ 208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4" h="208">
                      <a:moveTo>
                        <a:pt x="123" y="208"/>
                      </a:moveTo>
                      <a:cubicBezTo>
                        <a:pt x="123" y="208"/>
                        <a:pt x="0" y="208"/>
                        <a:pt x="18" y="130"/>
                      </a:cubicBezTo>
                      <a:cubicBezTo>
                        <a:pt x="35" y="52"/>
                        <a:pt x="71" y="0"/>
                        <a:pt x="123" y="26"/>
                      </a:cubicBezTo>
                      <a:cubicBezTo>
                        <a:pt x="176" y="52"/>
                        <a:pt x="194" y="182"/>
                        <a:pt x="123" y="208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41" name="Freeform 1412"/>
                <p:cNvSpPr/>
                <p:nvPr/>
              </p:nvSpPr>
              <p:spPr bwMode="auto">
                <a:xfrm>
                  <a:off x="1142" y="1483"/>
                  <a:ext cx="115" cy="113"/>
                </a:xfrm>
                <a:custGeom>
                  <a:avLst/>
                  <a:gdLst>
                    <a:gd name="T0" fmla="*/ 105 w 211"/>
                    <a:gd name="T1" fmla="*/ 208 h 208"/>
                    <a:gd name="T2" fmla="*/ 70 w 211"/>
                    <a:gd name="T3" fmla="*/ 52 h 208"/>
                    <a:gd name="T4" fmla="*/ 105 w 211"/>
                    <a:gd name="T5" fmla="*/ 208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1" h="208">
                      <a:moveTo>
                        <a:pt x="105" y="208"/>
                      </a:moveTo>
                      <a:cubicBezTo>
                        <a:pt x="105" y="208"/>
                        <a:pt x="0" y="104"/>
                        <a:pt x="70" y="52"/>
                      </a:cubicBezTo>
                      <a:cubicBezTo>
                        <a:pt x="141" y="0"/>
                        <a:pt x="211" y="182"/>
                        <a:pt x="105" y="208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42" name="Freeform 1413"/>
                <p:cNvSpPr/>
                <p:nvPr/>
              </p:nvSpPr>
              <p:spPr bwMode="auto">
                <a:xfrm>
                  <a:off x="797" y="915"/>
                  <a:ext cx="153" cy="170"/>
                </a:xfrm>
                <a:custGeom>
                  <a:avLst/>
                  <a:gdLst>
                    <a:gd name="T0" fmla="*/ 158 w 282"/>
                    <a:gd name="T1" fmla="*/ 312 h 312"/>
                    <a:gd name="T2" fmla="*/ 88 w 282"/>
                    <a:gd name="T3" fmla="*/ 182 h 312"/>
                    <a:gd name="T4" fmla="*/ 106 w 282"/>
                    <a:gd name="T5" fmla="*/ 26 h 312"/>
                    <a:gd name="T6" fmla="*/ 211 w 282"/>
                    <a:gd name="T7" fmla="*/ 104 h 312"/>
                    <a:gd name="T8" fmla="*/ 158 w 282"/>
                    <a:gd name="T9" fmla="*/ 312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12">
                      <a:moveTo>
                        <a:pt x="158" y="312"/>
                      </a:moveTo>
                      <a:cubicBezTo>
                        <a:pt x="158" y="312"/>
                        <a:pt x="123" y="260"/>
                        <a:pt x="88" y="182"/>
                      </a:cubicBezTo>
                      <a:cubicBezTo>
                        <a:pt x="53" y="104"/>
                        <a:pt x="0" y="52"/>
                        <a:pt x="106" y="26"/>
                      </a:cubicBezTo>
                      <a:cubicBezTo>
                        <a:pt x="211" y="0"/>
                        <a:pt x="264" y="52"/>
                        <a:pt x="211" y="104"/>
                      </a:cubicBezTo>
                      <a:cubicBezTo>
                        <a:pt x="158" y="156"/>
                        <a:pt x="282" y="208"/>
                        <a:pt x="158" y="31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43" name="Freeform 1414"/>
                <p:cNvSpPr/>
                <p:nvPr/>
              </p:nvSpPr>
              <p:spPr bwMode="auto">
                <a:xfrm>
                  <a:off x="912" y="1227"/>
                  <a:ext cx="77" cy="114"/>
                </a:xfrm>
                <a:custGeom>
                  <a:avLst/>
                  <a:gdLst>
                    <a:gd name="T0" fmla="*/ 71 w 141"/>
                    <a:gd name="T1" fmla="*/ 104 h 209"/>
                    <a:gd name="T2" fmla="*/ 53 w 141"/>
                    <a:gd name="T3" fmla="*/ 26 h 209"/>
                    <a:gd name="T4" fmla="*/ 124 w 141"/>
                    <a:gd name="T5" fmla="*/ 104 h 209"/>
                    <a:gd name="T6" fmla="*/ 71 w 141"/>
                    <a:gd name="T7" fmla="*/ 104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1" h="209">
                      <a:moveTo>
                        <a:pt x="71" y="104"/>
                      </a:moveTo>
                      <a:cubicBezTo>
                        <a:pt x="71" y="104"/>
                        <a:pt x="0" y="26"/>
                        <a:pt x="53" y="26"/>
                      </a:cubicBezTo>
                      <a:cubicBezTo>
                        <a:pt x="106" y="26"/>
                        <a:pt x="106" y="0"/>
                        <a:pt x="124" y="104"/>
                      </a:cubicBezTo>
                      <a:cubicBezTo>
                        <a:pt x="141" y="209"/>
                        <a:pt x="88" y="156"/>
                        <a:pt x="71" y="10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44" name="Freeform 1415"/>
                <p:cNvSpPr/>
                <p:nvPr/>
              </p:nvSpPr>
              <p:spPr bwMode="auto">
                <a:xfrm>
                  <a:off x="624" y="1071"/>
                  <a:ext cx="173" cy="142"/>
                </a:xfrm>
                <a:custGeom>
                  <a:avLst/>
                  <a:gdLst>
                    <a:gd name="T0" fmla="*/ 106 w 317"/>
                    <a:gd name="T1" fmla="*/ 234 h 260"/>
                    <a:gd name="T2" fmla="*/ 18 w 317"/>
                    <a:gd name="T3" fmla="*/ 130 h 260"/>
                    <a:gd name="T4" fmla="*/ 106 w 317"/>
                    <a:gd name="T5" fmla="*/ 0 h 260"/>
                    <a:gd name="T6" fmla="*/ 141 w 317"/>
                    <a:gd name="T7" fmla="*/ 156 h 260"/>
                    <a:gd name="T8" fmla="*/ 264 w 317"/>
                    <a:gd name="T9" fmla="*/ 208 h 260"/>
                    <a:gd name="T10" fmla="*/ 106 w 317"/>
                    <a:gd name="T11" fmla="*/ 234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7" h="260">
                      <a:moveTo>
                        <a:pt x="106" y="234"/>
                      </a:moveTo>
                      <a:cubicBezTo>
                        <a:pt x="106" y="234"/>
                        <a:pt x="0" y="208"/>
                        <a:pt x="18" y="130"/>
                      </a:cubicBezTo>
                      <a:cubicBezTo>
                        <a:pt x="35" y="52"/>
                        <a:pt x="53" y="0"/>
                        <a:pt x="106" y="0"/>
                      </a:cubicBezTo>
                      <a:cubicBezTo>
                        <a:pt x="159" y="0"/>
                        <a:pt x="53" y="208"/>
                        <a:pt x="141" y="156"/>
                      </a:cubicBezTo>
                      <a:cubicBezTo>
                        <a:pt x="229" y="104"/>
                        <a:pt x="317" y="156"/>
                        <a:pt x="264" y="208"/>
                      </a:cubicBezTo>
                      <a:cubicBezTo>
                        <a:pt x="211" y="260"/>
                        <a:pt x="141" y="260"/>
                        <a:pt x="106" y="23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45" name="Freeform 1416"/>
                <p:cNvSpPr/>
                <p:nvPr/>
              </p:nvSpPr>
              <p:spPr bwMode="auto">
                <a:xfrm>
                  <a:off x="499" y="1199"/>
                  <a:ext cx="154" cy="85"/>
                </a:xfrm>
                <a:custGeom>
                  <a:avLst/>
                  <a:gdLst>
                    <a:gd name="T0" fmla="*/ 53 w 282"/>
                    <a:gd name="T1" fmla="*/ 156 h 156"/>
                    <a:gd name="T2" fmla="*/ 194 w 282"/>
                    <a:gd name="T3" fmla="*/ 78 h 156"/>
                    <a:gd name="T4" fmla="*/ 176 w 282"/>
                    <a:gd name="T5" fmla="*/ 0 h 156"/>
                    <a:gd name="T6" fmla="*/ 53 w 282"/>
                    <a:gd name="T7" fmla="*/ 15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2" h="156">
                      <a:moveTo>
                        <a:pt x="53" y="156"/>
                      </a:moveTo>
                      <a:cubicBezTo>
                        <a:pt x="53" y="156"/>
                        <a:pt x="212" y="156"/>
                        <a:pt x="194" y="78"/>
                      </a:cubicBezTo>
                      <a:cubicBezTo>
                        <a:pt x="176" y="0"/>
                        <a:pt x="282" y="0"/>
                        <a:pt x="176" y="0"/>
                      </a:cubicBezTo>
                      <a:cubicBezTo>
                        <a:pt x="71" y="0"/>
                        <a:pt x="0" y="78"/>
                        <a:pt x="53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46" name="Freeform 1417"/>
                <p:cNvSpPr/>
                <p:nvPr/>
              </p:nvSpPr>
              <p:spPr bwMode="auto">
                <a:xfrm>
                  <a:off x="509" y="1469"/>
                  <a:ext cx="192" cy="113"/>
                </a:xfrm>
                <a:custGeom>
                  <a:avLst/>
                  <a:gdLst>
                    <a:gd name="T0" fmla="*/ 70 w 352"/>
                    <a:gd name="T1" fmla="*/ 104 h 208"/>
                    <a:gd name="T2" fmla="*/ 106 w 352"/>
                    <a:gd name="T3" fmla="*/ 26 h 208"/>
                    <a:gd name="T4" fmla="*/ 299 w 352"/>
                    <a:gd name="T5" fmla="*/ 52 h 208"/>
                    <a:gd name="T6" fmla="*/ 264 w 352"/>
                    <a:gd name="T7" fmla="*/ 208 h 208"/>
                    <a:gd name="T8" fmla="*/ 70 w 352"/>
                    <a:gd name="T9" fmla="*/ 10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2" h="208">
                      <a:moveTo>
                        <a:pt x="70" y="104"/>
                      </a:moveTo>
                      <a:cubicBezTo>
                        <a:pt x="70" y="104"/>
                        <a:pt x="0" y="52"/>
                        <a:pt x="106" y="26"/>
                      </a:cubicBezTo>
                      <a:cubicBezTo>
                        <a:pt x="211" y="0"/>
                        <a:pt x="299" y="52"/>
                        <a:pt x="299" y="52"/>
                      </a:cubicBezTo>
                      <a:cubicBezTo>
                        <a:pt x="299" y="52"/>
                        <a:pt x="352" y="208"/>
                        <a:pt x="264" y="208"/>
                      </a:cubicBezTo>
                      <a:cubicBezTo>
                        <a:pt x="176" y="208"/>
                        <a:pt x="70" y="156"/>
                        <a:pt x="70" y="10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47" name="Freeform 1418"/>
                <p:cNvSpPr/>
                <p:nvPr/>
              </p:nvSpPr>
              <p:spPr bwMode="auto">
                <a:xfrm>
                  <a:off x="298" y="1227"/>
                  <a:ext cx="163" cy="128"/>
                </a:xfrm>
                <a:custGeom>
                  <a:avLst/>
                  <a:gdLst>
                    <a:gd name="T0" fmla="*/ 105 w 299"/>
                    <a:gd name="T1" fmla="*/ 235 h 235"/>
                    <a:gd name="T2" fmla="*/ 35 w 299"/>
                    <a:gd name="T3" fmla="*/ 78 h 235"/>
                    <a:gd name="T4" fmla="*/ 176 w 299"/>
                    <a:gd name="T5" fmla="*/ 52 h 235"/>
                    <a:gd name="T6" fmla="*/ 229 w 299"/>
                    <a:gd name="T7" fmla="*/ 52 h 235"/>
                    <a:gd name="T8" fmla="*/ 229 w 299"/>
                    <a:gd name="T9" fmla="*/ 209 h 235"/>
                    <a:gd name="T10" fmla="*/ 105 w 299"/>
                    <a:gd name="T11" fmla="*/ 235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9" h="235">
                      <a:moveTo>
                        <a:pt x="105" y="235"/>
                      </a:moveTo>
                      <a:cubicBezTo>
                        <a:pt x="105" y="235"/>
                        <a:pt x="0" y="156"/>
                        <a:pt x="35" y="78"/>
                      </a:cubicBezTo>
                      <a:cubicBezTo>
                        <a:pt x="70" y="0"/>
                        <a:pt x="123" y="52"/>
                        <a:pt x="176" y="52"/>
                      </a:cubicBezTo>
                      <a:cubicBezTo>
                        <a:pt x="229" y="52"/>
                        <a:pt x="158" y="26"/>
                        <a:pt x="229" y="52"/>
                      </a:cubicBezTo>
                      <a:cubicBezTo>
                        <a:pt x="299" y="78"/>
                        <a:pt x="299" y="209"/>
                        <a:pt x="229" y="209"/>
                      </a:cubicBezTo>
                      <a:cubicBezTo>
                        <a:pt x="158" y="209"/>
                        <a:pt x="158" y="235"/>
                        <a:pt x="105" y="23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48" name="Freeform 1419"/>
                <p:cNvSpPr/>
                <p:nvPr/>
              </p:nvSpPr>
              <p:spPr bwMode="auto">
                <a:xfrm>
                  <a:off x="86" y="1398"/>
                  <a:ext cx="154" cy="127"/>
                </a:xfrm>
                <a:custGeom>
                  <a:avLst/>
                  <a:gdLst>
                    <a:gd name="T0" fmla="*/ 159 w 282"/>
                    <a:gd name="T1" fmla="*/ 208 h 234"/>
                    <a:gd name="T2" fmla="*/ 53 w 282"/>
                    <a:gd name="T3" fmla="*/ 156 h 234"/>
                    <a:gd name="T4" fmla="*/ 106 w 282"/>
                    <a:gd name="T5" fmla="*/ 26 h 234"/>
                    <a:gd name="T6" fmla="*/ 159 w 282"/>
                    <a:gd name="T7" fmla="*/ 208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2" h="234">
                      <a:moveTo>
                        <a:pt x="159" y="208"/>
                      </a:moveTo>
                      <a:cubicBezTo>
                        <a:pt x="159" y="208"/>
                        <a:pt x="71" y="234"/>
                        <a:pt x="53" y="156"/>
                      </a:cubicBezTo>
                      <a:cubicBezTo>
                        <a:pt x="36" y="78"/>
                        <a:pt x="0" y="52"/>
                        <a:pt x="106" y="26"/>
                      </a:cubicBezTo>
                      <a:cubicBezTo>
                        <a:pt x="212" y="0"/>
                        <a:pt x="282" y="182"/>
                        <a:pt x="159" y="20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49" name="Freeform 1420"/>
                <p:cNvSpPr/>
                <p:nvPr/>
              </p:nvSpPr>
              <p:spPr bwMode="auto">
                <a:xfrm>
                  <a:off x="29" y="1042"/>
                  <a:ext cx="96" cy="128"/>
                </a:xfrm>
                <a:custGeom>
                  <a:avLst/>
                  <a:gdLst>
                    <a:gd name="T0" fmla="*/ 141 w 176"/>
                    <a:gd name="T1" fmla="*/ 156 h 234"/>
                    <a:gd name="T2" fmla="*/ 35 w 176"/>
                    <a:gd name="T3" fmla="*/ 130 h 234"/>
                    <a:gd name="T4" fmla="*/ 105 w 176"/>
                    <a:gd name="T5" fmla="*/ 0 h 234"/>
                    <a:gd name="T6" fmla="*/ 176 w 176"/>
                    <a:gd name="T7" fmla="*/ 0 h 234"/>
                    <a:gd name="T8" fmla="*/ 141 w 176"/>
                    <a:gd name="T9" fmla="*/ 156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234">
                      <a:moveTo>
                        <a:pt x="141" y="156"/>
                      </a:moveTo>
                      <a:cubicBezTo>
                        <a:pt x="141" y="156"/>
                        <a:pt x="70" y="234"/>
                        <a:pt x="35" y="130"/>
                      </a:cubicBezTo>
                      <a:cubicBezTo>
                        <a:pt x="0" y="26"/>
                        <a:pt x="35" y="0"/>
                        <a:pt x="105" y="0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176" y="156"/>
                        <a:pt x="141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0" name="Freeform 1421"/>
                <p:cNvSpPr/>
                <p:nvPr/>
              </p:nvSpPr>
              <p:spPr bwMode="auto">
                <a:xfrm>
                  <a:off x="106" y="758"/>
                  <a:ext cx="144" cy="157"/>
                </a:xfrm>
                <a:custGeom>
                  <a:avLst/>
                  <a:gdLst>
                    <a:gd name="T0" fmla="*/ 176 w 264"/>
                    <a:gd name="T1" fmla="*/ 104 h 287"/>
                    <a:gd name="T2" fmla="*/ 53 w 264"/>
                    <a:gd name="T3" fmla="*/ 104 h 287"/>
                    <a:gd name="T4" fmla="*/ 88 w 264"/>
                    <a:gd name="T5" fmla="*/ 261 h 287"/>
                    <a:gd name="T6" fmla="*/ 176 w 264"/>
                    <a:gd name="T7" fmla="*/ 104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87">
                      <a:moveTo>
                        <a:pt x="176" y="104"/>
                      </a:moveTo>
                      <a:cubicBezTo>
                        <a:pt x="176" y="104"/>
                        <a:pt x="70" y="0"/>
                        <a:pt x="53" y="104"/>
                      </a:cubicBezTo>
                      <a:cubicBezTo>
                        <a:pt x="35" y="209"/>
                        <a:pt x="0" y="287"/>
                        <a:pt x="88" y="261"/>
                      </a:cubicBezTo>
                      <a:cubicBezTo>
                        <a:pt x="176" y="235"/>
                        <a:pt x="264" y="104"/>
                        <a:pt x="176" y="10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1" name="Freeform 1422"/>
                <p:cNvSpPr/>
                <p:nvPr/>
              </p:nvSpPr>
              <p:spPr bwMode="auto">
                <a:xfrm>
                  <a:off x="115" y="474"/>
                  <a:ext cx="231" cy="242"/>
                </a:xfrm>
                <a:custGeom>
                  <a:avLst/>
                  <a:gdLst>
                    <a:gd name="T0" fmla="*/ 194 w 423"/>
                    <a:gd name="T1" fmla="*/ 442 h 442"/>
                    <a:gd name="T2" fmla="*/ 71 w 423"/>
                    <a:gd name="T3" fmla="*/ 312 h 442"/>
                    <a:gd name="T4" fmla="*/ 88 w 423"/>
                    <a:gd name="T5" fmla="*/ 156 h 442"/>
                    <a:gd name="T6" fmla="*/ 247 w 423"/>
                    <a:gd name="T7" fmla="*/ 52 h 442"/>
                    <a:gd name="T8" fmla="*/ 352 w 423"/>
                    <a:gd name="T9" fmla="*/ 208 h 442"/>
                    <a:gd name="T10" fmla="*/ 352 w 423"/>
                    <a:gd name="T11" fmla="*/ 390 h 442"/>
                    <a:gd name="T12" fmla="*/ 194 w 423"/>
                    <a:gd name="T13" fmla="*/ 442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3" h="442">
                      <a:moveTo>
                        <a:pt x="194" y="442"/>
                      </a:moveTo>
                      <a:cubicBezTo>
                        <a:pt x="194" y="442"/>
                        <a:pt x="124" y="416"/>
                        <a:pt x="71" y="312"/>
                      </a:cubicBezTo>
                      <a:cubicBezTo>
                        <a:pt x="18" y="208"/>
                        <a:pt x="0" y="208"/>
                        <a:pt x="88" y="156"/>
                      </a:cubicBezTo>
                      <a:cubicBezTo>
                        <a:pt x="176" y="104"/>
                        <a:pt x="159" y="0"/>
                        <a:pt x="247" y="52"/>
                      </a:cubicBezTo>
                      <a:cubicBezTo>
                        <a:pt x="335" y="104"/>
                        <a:pt x="282" y="130"/>
                        <a:pt x="352" y="208"/>
                      </a:cubicBezTo>
                      <a:cubicBezTo>
                        <a:pt x="423" y="286"/>
                        <a:pt x="405" y="364"/>
                        <a:pt x="352" y="390"/>
                      </a:cubicBezTo>
                      <a:cubicBezTo>
                        <a:pt x="300" y="416"/>
                        <a:pt x="282" y="416"/>
                        <a:pt x="194" y="44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2" name="Freeform 1423"/>
                <p:cNvSpPr/>
                <p:nvPr/>
              </p:nvSpPr>
              <p:spPr bwMode="auto">
                <a:xfrm>
                  <a:off x="-67" y="929"/>
                  <a:ext cx="153" cy="128"/>
                </a:xfrm>
                <a:custGeom>
                  <a:avLst/>
                  <a:gdLst>
                    <a:gd name="T0" fmla="*/ 141 w 281"/>
                    <a:gd name="T1" fmla="*/ 130 h 234"/>
                    <a:gd name="T2" fmla="*/ 70 w 281"/>
                    <a:gd name="T3" fmla="*/ 78 h 234"/>
                    <a:gd name="T4" fmla="*/ 229 w 281"/>
                    <a:gd name="T5" fmla="*/ 78 h 234"/>
                    <a:gd name="T6" fmla="*/ 141 w 281"/>
                    <a:gd name="T7" fmla="*/ 208 h 234"/>
                    <a:gd name="T8" fmla="*/ 141 w 281"/>
                    <a:gd name="T9" fmla="*/ 13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1" h="234">
                      <a:moveTo>
                        <a:pt x="141" y="130"/>
                      </a:moveTo>
                      <a:cubicBezTo>
                        <a:pt x="141" y="130"/>
                        <a:pt x="0" y="156"/>
                        <a:pt x="70" y="78"/>
                      </a:cubicBezTo>
                      <a:cubicBezTo>
                        <a:pt x="141" y="0"/>
                        <a:pt x="176" y="78"/>
                        <a:pt x="229" y="78"/>
                      </a:cubicBezTo>
                      <a:cubicBezTo>
                        <a:pt x="281" y="78"/>
                        <a:pt x="229" y="234"/>
                        <a:pt x="141" y="208"/>
                      </a:cubicBezTo>
                      <a:cubicBezTo>
                        <a:pt x="53" y="182"/>
                        <a:pt x="141" y="130"/>
                        <a:pt x="14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3" name="Freeform 1424"/>
                <p:cNvSpPr/>
                <p:nvPr/>
              </p:nvSpPr>
              <p:spPr bwMode="auto">
                <a:xfrm>
                  <a:off x="19" y="1113"/>
                  <a:ext cx="221" cy="185"/>
                </a:xfrm>
                <a:custGeom>
                  <a:avLst/>
                  <a:gdLst>
                    <a:gd name="T0" fmla="*/ 176 w 405"/>
                    <a:gd name="T1" fmla="*/ 234 h 338"/>
                    <a:gd name="T2" fmla="*/ 53 w 405"/>
                    <a:gd name="T3" fmla="*/ 156 h 338"/>
                    <a:gd name="T4" fmla="*/ 159 w 405"/>
                    <a:gd name="T5" fmla="*/ 26 h 338"/>
                    <a:gd name="T6" fmla="*/ 317 w 405"/>
                    <a:gd name="T7" fmla="*/ 156 h 338"/>
                    <a:gd name="T8" fmla="*/ 176 w 405"/>
                    <a:gd name="T9" fmla="*/ 234 h 3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5" h="338">
                      <a:moveTo>
                        <a:pt x="176" y="234"/>
                      </a:moveTo>
                      <a:cubicBezTo>
                        <a:pt x="176" y="234"/>
                        <a:pt x="0" y="234"/>
                        <a:pt x="53" y="156"/>
                      </a:cubicBezTo>
                      <a:cubicBezTo>
                        <a:pt x="106" y="78"/>
                        <a:pt x="71" y="0"/>
                        <a:pt x="159" y="26"/>
                      </a:cubicBezTo>
                      <a:cubicBezTo>
                        <a:pt x="247" y="52"/>
                        <a:pt x="405" y="130"/>
                        <a:pt x="317" y="156"/>
                      </a:cubicBezTo>
                      <a:cubicBezTo>
                        <a:pt x="229" y="182"/>
                        <a:pt x="229" y="338"/>
                        <a:pt x="176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4" name="Freeform 1425"/>
                <p:cNvSpPr/>
                <p:nvPr/>
              </p:nvSpPr>
              <p:spPr bwMode="auto">
                <a:xfrm>
                  <a:off x="240" y="957"/>
                  <a:ext cx="202" cy="100"/>
                </a:xfrm>
                <a:custGeom>
                  <a:avLst/>
                  <a:gdLst>
                    <a:gd name="T0" fmla="*/ 176 w 370"/>
                    <a:gd name="T1" fmla="*/ 156 h 182"/>
                    <a:gd name="T2" fmla="*/ 88 w 370"/>
                    <a:gd name="T3" fmla="*/ 26 h 182"/>
                    <a:gd name="T4" fmla="*/ 282 w 370"/>
                    <a:gd name="T5" fmla="*/ 104 h 182"/>
                    <a:gd name="T6" fmla="*/ 176 w 370"/>
                    <a:gd name="T7" fmla="*/ 156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70" h="182">
                      <a:moveTo>
                        <a:pt x="176" y="156"/>
                      </a:moveTo>
                      <a:cubicBezTo>
                        <a:pt x="176" y="156"/>
                        <a:pt x="0" y="52"/>
                        <a:pt x="88" y="26"/>
                      </a:cubicBezTo>
                      <a:cubicBezTo>
                        <a:pt x="176" y="0"/>
                        <a:pt x="370" y="78"/>
                        <a:pt x="282" y="104"/>
                      </a:cubicBezTo>
                      <a:cubicBezTo>
                        <a:pt x="194" y="130"/>
                        <a:pt x="299" y="182"/>
                        <a:pt x="176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5" name="Freeform 1426"/>
                <p:cNvSpPr/>
                <p:nvPr/>
              </p:nvSpPr>
              <p:spPr bwMode="auto">
                <a:xfrm>
                  <a:off x="-288" y="1199"/>
                  <a:ext cx="163" cy="156"/>
                </a:xfrm>
                <a:custGeom>
                  <a:avLst/>
                  <a:gdLst>
                    <a:gd name="T0" fmla="*/ 211 w 299"/>
                    <a:gd name="T1" fmla="*/ 261 h 287"/>
                    <a:gd name="T2" fmla="*/ 106 w 299"/>
                    <a:gd name="T3" fmla="*/ 208 h 287"/>
                    <a:gd name="T4" fmla="*/ 88 w 299"/>
                    <a:gd name="T5" fmla="*/ 26 h 287"/>
                    <a:gd name="T6" fmla="*/ 211 w 299"/>
                    <a:gd name="T7" fmla="*/ 261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9" h="287">
                      <a:moveTo>
                        <a:pt x="211" y="261"/>
                      </a:moveTo>
                      <a:cubicBezTo>
                        <a:pt x="211" y="261"/>
                        <a:pt x="158" y="287"/>
                        <a:pt x="106" y="208"/>
                      </a:cubicBezTo>
                      <a:cubicBezTo>
                        <a:pt x="53" y="130"/>
                        <a:pt x="0" y="52"/>
                        <a:pt x="88" y="26"/>
                      </a:cubicBezTo>
                      <a:cubicBezTo>
                        <a:pt x="176" y="0"/>
                        <a:pt x="299" y="261"/>
                        <a:pt x="211" y="261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6" name="Freeform 1427"/>
                <p:cNvSpPr/>
                <p:nvPr/>
              </p:nvSpPr>
              <p:spPr bwMode="auto">
                <a:xfrm>
                  <a:off x="245" y="1195"/>
                  <a:ext cx="73" cy="36"/>
                </a:xfrm>
                <a:custGeom>
                  <a:avLst/>
                  <a:gdLst>
                    <a:gd name="T0" fmla="*/ 63 w 134"/>
                    <a:gd name="T1" fmla="*/ 0 h 66"/>
                    <a:gd name="T2" fmla="*/ 0 w 134"/>
                    <a:gd name="T3" fmla="*/ 47 h 66"/>
                    <a:gd name="T4" fmla="*/ 134 w 134"/>
                    <a:gd name="T5" fmla="*/ 66 h 66"/>
                    <a:gd name="T6" fmla="*/ 63 w 134"/>
                    <a:gd name="T7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4" h="66">
                      <a:moveTo>
                        <a:pt x="63" y="0"/>
                      </a:moveTo>
                      <a:cubicBezTo>
                        <a:pt x="45" y="0"/>
                        <a:pt x="23" y="12"/>
                        <a:pt x="0" y="47"/>
                      </a:cubicBezTo>
                      <a:cubicBezTo>
                        <a:pt x="134" y="66"/>
                        <a:pt x="134" y="66"/>
                        <a:pt x="134" y="66"/>
                      </a:cubicBezTo>
                      <a:cubicBezTo>
                        <a:pt x="134" y="66"/>
                        <a:pt x="106" y="0"/>
                        <a:pt x="63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7" name="Freeform 1428"/>
                <p:cNvSpPr/>
                <p:nvPr/>
              </p:nvSpPr>
              <p:spPr bwMode="auto">
                <a:xfrm>
                  <a:off x="1919" y="1570"/>
                  <a:ext cx="71" cy="17"/>
                </a:xfrm>
                <a:custGeom>
                  <a:avLst/>
                  <a:gdLst>
                    <a:gd name="T0" fmla="*/ 16 w 131"/>
                    <a:gd name="T1" fmla="*/ 0 h 31"/>
                    <a:gd name="T2" fmla="*/ 31 w 131"/>
                    <a:gd name="T3" fmla="*/ 31 h 31"/>
                    <a:gd name="T4" fmla="*/ 44 w 131"/>
                    <a:gd name="T5" fmla="*/ 29 h 31"/>
                    <a:gd name="T6" fmla="*/ 16 w 131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1" h="31">
                      <a:moveTo>
                        <a:pt x="16" y="0"/>
                      </a:moveTo>
                      <a:cubicBezTo>
                        <a:pt x="16" y="0"/>
                        <a:pt x="0" y="31"/>
                        <a:pt x="31" y="31"/>
                      </a:cubicBezTo>
                      <a:cubicBezTo>
                        <a:pt x="34" y="31"/>
                        <a:pt x="39" y="30"/>
                        <a:pt x="44" y="29"/>
                      </a:cubicBezTo>
                      <a:cubicBezTo>
                        <a:pt x="92" y="20"/>
                        <a:pt x="131" y="0"/>
                        <a:pt x="16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8" name="Freeform 1429"/>
                <p:cNvSpPr/>
                <p:nvPr/>
              </p:nvSpPr>
              <p:spPr bwMode="auto">
                <a:xfrm>
                  <a:off x="898" y="1450"/>
                  <a:ext cx="42" cy="40"/>
                </a:xfrm>
                <a:custGeom>
                  <a:avLst/>
                  <a:gdLst>
                    <a:gd name="T0" fmla="*/ 0 w 77"/>
                    <a:gd name="T1" fmla="*/ 0 h 73"/>
                    <a:gd name="T2" fmla="*/ 34 w 77"/>
                    <a:gd name="T3" fmla="*/ 73 h 73"/>
                    <a:gd name="T4" fmla="*/ 38 w 77"/>
                    <a:gd name="T5" fmla="*/ 67 h 73"/>
                    <a:gd name="T6" fmla="*/ 0 w 77"/>
                    <a:gd name="T7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7" h="73">
                      <a:moveTo>
                        <a:pt x="0" y="0"/>
                      </a:moveTo>
                      <a:cubicBezTo>
                        <a:pt x="0" y="0"/>
                        <a:pt x="22" y="73"/>
                        <a:pt x="34" y="73"/>
                      </a:cubicBezTo>
                      <a:cubicBezTo>
                        <a:pt x="36" y="73"/>
                        <a:pt x="37" y="71"/>
                        <a:pt x="38" y="67"/>
                      </a:cubicBezTo>
                      <a:cubicBezTo>
                        <a:pt x="48" y="38"/>
                        <a:pt x="77" y="10"/>
                        <a:pt x="0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9" name="Freeform 1430"/>
                <p:cNvSpPr/>
                <p:nvPr/>
              </p:nvSpPr>
              <p:spPr bwMode="auto">
                <a:xfrm>
                  <a:off x="-238" y="740"/>
                  <a:ext cx="511" cy="878"/>
                </a:xfrm>
                <a:custGeom>
                  <a:avLst/>
                  <a:gdLst>
                    <a:gd name="T0" fmla="*/ 13 w 936"/>
                    <a:gd name="T1" fmla="*/ 1609 h 1609"/>
                    <a:gd name="T2" fmla="*/ 936 w 936"/>
                    <a:gd name="T3" fmla="*/ 0 h 1609"/>
                    <a:gd name="T4" fmla="*/ 0 w 936"/>
                    <a:gd name="T5" fmla="*/ 1522 h 1609"/>
                    <a:gd name="T6" fmla="*/ 13 w 936"/>
                    <a:gd name="T7" fmla="*/ 1609 h 1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36" h="1609">
                      <a:moveTo>
                        <a:pt x="13" y="1609"/>
                      </a:moveTo>
                      <a:cubicBezTo>
                        <a:pt x="13" y="1609"/>
                        <a:pt x="350" y="611"/>
                        <a:pt x="936" y="0"/>
                      </a:cubicBezTo>
                      <a:cubicBezTo>
                        <a:pt x="936" y="0"/>
                        <a:pt x="350" y="511"/>
                        <a:pt x="0" y="1522"/>
                      </a:cubicBezTo>
                      <a:cubicBezTo>
                        <a:pt x="13" y="1609"/>
                        <a:pt x="13" y="1609"/>
                        <a:pt x="13" y="160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0" name="Freeform 1431"/>
                <p:cNvSpPr/>
                <p:nvPr/>
              </p:nvSpPr>
              <p:spPr bwMode="auto">
                <a:xfrm>
                  <a:off x="-197" y="924"/>
                  <a:ext cx="99" cy="551"/>
                </a:xfrm>
                <a:custGeom>
                  <a:avLst/>
                  <a:gdLst>
                    <a:gd name="T0" fmla="*/ 75 w 182"/>
                    <a:gd name="T1" fmla="*/ 835 h 1010"/>
                    <a:gd name="T2" fmla="*/ 125 w 182"/>
                    <a:gd name="T3" fmla="*/ 0 h 1010"/>
                    <a:gd name="T4" fmla="*/ 0 w 182"/>
                    <a:gd name="T5" fmla="*/ 1010 h 1010"/>
                    <a:gd name="T6" fmla="*/ 75 w 182"/>
                    <a:gd name="T7" fmla="*/ 835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2" h="1010">
                      <a:moveTo>
                        <a:pt x="75" y="835"/>
                      </a:moveTo>
                      <a:cubicBezTo>
                        <a:pt x="75" y="835"/>
                        <a:pt x="182" y="247"/>
                        <a:pt x="125" y="0"/>
                      </a:cubicBezTo>
                      <a:cubicBezTo>
                        <a:pt x="125" y="0"/>
                        <a:pt x="100" y="773"/>
                        <a:pt x="0" y="1010"/>
                      </a:cubicBezTo>
                      <a:cubicBezTo>
                        <a:pt x="75" y="835"/>
                        <a:pt x="75" y="835"/>
                        <a:pt x="75" y="835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1" name="Freeform 1432"/>
                <p:cNvSpPr/>
                <p:nvPr/>
              </p:nvSpPr>
              <p:spPr bwMode="auto">
                <a:xfrm>
                  <a:off x="-101" y="1066"/>
                  <a:ext cx="394" cy="218"/>
                </a:xfrm>
                <a:custGeom>
                  <a:avLst/>
                  <a:gdLst>
                    <a:gd name="T0" fmla="*/ 87 w 723"/>
                    <a:gd name="T1" fmla="*/ 261 h 399"/>
                    <a:gd name="T2" fmla="*/ 723 w 723"/>
                    <a:gd name="T3" fmla="*/ 0 h 399"/>
                    <a:gd name="T4" fmla="*/ 0 w 723"/>
                    <a:gd name="T5" fmla="*/ 399 h 399"/>
                    <a:gd name="T6" fmla="*/ 87 w 723"/>
                    <a:gd name="T7" fmla="*/ 26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3" h="399">
                      <a:moveTo>
                        <a:pt x="87" y="261"/>
                      </a:moveTo>
                      <a:cubicBezTo>
                        <a:pt x="87" y="261"/>
                        <a:pt x="449" y="74"/>
                        <a:pt x="723" y="0"/>
                      </a:cubicBezTo>
                      <a:cubicBezTo>
                        <a:pt x="723" y="0"/>
                        <a:pt x="137" y="237"/>
                        <a:pt x="0" y="399"/>
                      </a:cubicBezTo>
                      <a:cubicBezTo>
                        <a:pt x="87" y="261"/>
                        <a:pt x="87" y="261"/>
                        <a:pt x="87" y="261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2" name="Freeform 1433"/>
                <p:cNvSpPr/>
                <p:nvPr/>
              </p:nvSpPr>
              <p:spPr bwMode="auto">
                <a:xfrm>
                  <a:off x="136" y="1570"/>
                  <a:ext cx="395" cy="878"/>
                </a:xfrm>
                <a:custGeom>
                  <a:avLst/>
                  <a:gdLst>
                    <a:gd name="T0" fmla="*/ 63 w 724"/>
                    <a:gd name="T1" fmla="*/ 1596 h 1609"/>
                    <a:gd name="T2" fmla="*/ 724 w 724"/>
                    <a:gd name="T3" fmla="*/ 0 h 1609"/>
                    <a:gd name="T4" fmla="*/ 0 w 724"/>
                    <a:gd name="T5" fmla="*/ 1609 h 1609"/>
                    <a:gd name="T6" fmla="*/ 63 w 724"/>
                    <a:gd name="T7" fmla="*/ 1596 h 1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4" h="1609">
                      <a:moveTo>
                        <a:pt x="63" y="1596"/>
                      </a:moveTo>
                      <a:cubicBezTo>
                        <a:pt x="63" y="1596"/>
                        <a:pt x="400" y="411"/>
                        <a:pt x="724" y="0"/>
                      </a:cubicBezTo>
                      <a:cubicBezTo>
                        <a:pt x="724" y="0"/>
                        <a:pt x="325" y="598"/>
                        <a:pt x="0" y="1609"/>
                      </a:cubicBezTo>
                      <a:cubicBezTo>
                        <a:pt x="63" y="1596"/>
                        <a:pt x="63" y="1596"/>
                        <a:pt x="63" y="1596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3" name="Freeform 1434"/>
                <p:cNvSpPr/>
                <p:nvPr/>
              </p:nvSpPr>
              <p:spPr bwMode="auto">
                <a:xfrm>
                  <a:off x="281" y="1543"/>
                  <a:ext cx="46" cy="482"/>
                </a:xfrm>
                <a:custGeom>
                  <a:avLst/>
                  <a:gdLst>
                    <a:gd name="T0" fmla="*/ 46 w 84"/>
                    <a:gd name="T1" fmla="*/ 823 h 884"/>
                    <a:gd name="T2" fmla="*/ 84 w 84"/>
                    <a:gd name="T3" fmla="*/ 0 h 884"/>
                    <a:gd name="T4" fmla="*/ 48 w 84"/>
                    <a:gd name="T5" fmla="*/ 884 h 884"/>
                    <a:gd name="T6" fmla="*/ 46 w 84"/>
                    <a:gd name="T7" fmla="*/ 823 h 8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4" h="884">
                      <a:moveTo>
                        <a:pt x="46" y="823"/>
                      </a:moveTo>
                      <a:cubicBezTo>
                        <a:pt x="46" y="823"/>
                        <a:pt x="66" y="162"/>
                        <a:pt x="84" y="0"/>
                      </a:cubicBezTo>
                      <a:cubicBezTo>
                        <a:pt x="84" y="0"/>
                        <a:pt x="0" y="571"/>
                        <a:pt x="48" y="884"/>
                      </a:cubicBezTo>
                      <a:lnTo>
                        <a:pt x="46" y="823"/>
                      </a:lnTo>
                      <a:close/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4" name="Freeform 1435"/>
                <p:cNvSpPr/>
                <p:nvPr/>
              </p:nvSpPr>
              <p:spPr bwMode="auto">
                <a:xfrm>
                  <a:off x="278" y="765"/>
                  <a:ext cx="170" cy="111"/>
                </a:xfrm>
                <a:custGeom>
                  <a:avLst/>
                  <a:gdLst>
                    <a:gd name="T0" fmla="*/ 256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6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6" y="29"/>
                      </a:moveTo>
                      <a:cubicBezTo>
                        <a:pt x="256" y="29"/>
                        <a:pt x="67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9" y="76"/>
                        <a:pt x="281" y="38"/>
                      </a:cubicBezTo>
                      <a:cubicBezTo>
                        <a:pt x="313" y="0"/>
                        <a:pt x="256" y="29"/>
                        <a:pt x="256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5" name="Freeform 1436"/>
                <p:cNvSpPr/>
                <p:nvPr/>
              </p:nvSpPr>
              <p:spPr bwMode="auto">
                <a:xfrm>
                  <a:off x="189" y="674"/>
                  <a:ext cx="128" cy="143"/>
                </a:xfrm>
                <a:custGeom>
                  <a:avLst/>
                  <a:gdLst>
                    <a:gd name="T0" fmla="*/ 49 w 236"/>
                    <a:gd name="T1" fmla="*/ 29 h 262"/>
                    <a:gd name="T2" fmla="*/ 10 w 236"/>
                    <a:gd name="T3" fmla="*/ 18 h 262"/>
                    <a:gd name="T4" fmla="*/ 0 w 236"/>
                    <a:gd name="T5" fmla="*/ 93 h 262"/>
                    <a:gd name="T6" fmla="*/ 188 w 236"/>
                    <a:gd name="T7" fmla="*/ 260 h 262"/>
                    <a:gd name="T8" fmla="*/ 236 w 236"/>
                    <a:gd name="T9" fmla="*/ 235 h 262"/>
                    <a:gd name="T10" fmla="*/ 207 w 236"/>
                    <a:gd name="T11" fmla="*/ 210 h 262"/>
                    <a:gd name="T12" fmla="*/ 205 w 236"/>
                    <a:gd name="T13" fmla="*/ 70 h 262"/>
                    <a:gd name="T14" fmla="*/ 144 w 236"/>
                    <a:gd name="T15" fmla="*/ 61 h 262"/>
                    <a:gd name="T16" fmla="*/ 49 w 236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6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0" y="257"/>
                        <a:pt x="236" y="235"/>
                        <a:pt x="236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6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6" name="Freeform 1437"/>
                <p:cNvSpPr/>
                <p:nvPr/>
              </p:nvSpPr>
              <p:spPr bwMode="auto">
                <a:xfrm>
                  <a:off x="434" y="660"/>
                  <a:ext cx="26" cy="79"/>
                </a:xfrm>
                <a:custGeom>
                  <a:avLst/>
                  <a:gdLst>
                    <a:gd name="T0" fmla="*/ 48 w 48"/>
                    <a:gd name="T1" fmla="*/ 58 h 145"/>
                    <a:gd name="T2" fmla="*/ 27 w 48"/>
                    <a:gd name="T3" fmla="*/ 8 h 145"/>
                    <a:gd name="T4" fmla="*/ 0 w 48"/>
                    <a:gd name="T5" fmla="*/ 44 h 145"/>
                    <a:gd name="T6" fmla="*/ 20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7" y="8"/>
                      </a:cubicBezTo>
                      <a:cubicBezTo>
                        <a:pt x="10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0" y="123"/>
                      </a:cubicBezTo>
                      <a:cubicBezTo>
                        <a:pt x="28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7" name="Freeform 1438"/>
                <p:cNvSpPr/>
                <p:nvPr/>
              </p:nvSpPr>
              <p:spPr bwMode="auto">
                <a:xfrm>
                  <a:off x="68" y="617"/>
                  <a:ext cx="323" cy="305"/>
                </a:xfrm>
                <a:custGeom>
                  <a:avLst/>
                  <a:gdLst>
                    <a:gd name="T0" fmla="*/ 149 w 594"/>
                    <a:gd name="T1" fmla="*/ 317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6 h 559"/>
                    <a:gd name="T10" fmla="*/ 317 w 594"/>
                    <a:gd name="T11" fmla="*/ 1 h 559"/>
                    <a:gd name="T12" fmla="*/ 347 w 594"/>
                    <a:gd name="T13" fmla="*/ 216 h 559"/>
                    <a:gd name="T14" fmla="*/ 482 w 594"/>
                    <a:gd name="T15" fmla="*/ 142 h 559"/>
                    <a:gd name="T16" fmla="*/ 588 w 594"/>
                    <a:gd name="T17" fmla="*/ 252 h 559"/>
                    <a:gd name="T18" fmla="*/ 376 w 594"/>
                    <a:gd name="T19" fmla="*/ 313 h 559"/>
                    <a:gd name="T20" fmla="*/ 463 w 594"/>
                    <a:gd name="T21" fmla="*/ 385 h 559"/>
                    <a:gd name="T22" fmla="*/ 391 w 594"/>
                    <a:gd name="T23" fmla="*/ 522 h 559"/>
                    <a:gd name="T24" fmla="*/ 303 w 594"/>
                    <a:gd name="T25" fmla="*/ 507 h 559"/>
                    <a:gd name="T26" fmla="*/ 281 w 594"/>
                    <a:gd name="T27" fmla="*/ 385 h 559"/>
                    <a:gd name="T28" fmla="*/ 244 w 594"/>
                    <a:gd name="T29" fmla="*/ 492 h 559"/>
                    <a:gd name="T30" fmla="*/ 105 w 594"/>
                    <a:gd name="T31" fmla="*/ 444 h 559"/>
                    <a:gd name="T32" fmla="*/ 149 w 594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7"/>
                      </a:moveTo>
                      <a:cubicBezTo>
                        <a:pt x="149" y="317"/>
                        <a:pt x="0" y="315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4" y="98"/>
                        <a:pt x="226" y="168"/>
                        <a:pt x="251" y="188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8" y="137"/>
                        <a:pt x="217" y="0"/>
                        <a:pt x="317" y="1"/>
                      </a:cubicBezTo>
                      <a:cubicBezTo>
                        <a:pt x="416" y="3"/>
                        <a:pt x="435" y="67"/>
                        <a:pt x="347" y="216"/>
                      </a:cubicBezTo>
                      <a:cubicBezTo>
                        <a:pt x="347" y="216"/>
                        <a:pt x="429" y="140"/>
                        <a:pt x="482" y="142"/>
                      </a:cubicBezTo>
                      <a:cubicBezTo>
                        <a:pt x="535" y="144"/>
                        <a:pt x="594" y="169"/>
                        <a:pt x="588" y="252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8"/>
                        <a:pt x="463" y="385"/>
                      </a:cubicBezTo>
                      <a:cubicBezTo>
                        <a:pt x="486" y="411"/>
                        <a:pt x="472" y="485"/>
                        <a:pt x="391" y="522"/>
                      </a:cubicBezTo>
                      <a:cubicBezTo>
                        <a:pt x="309" y="559"/>
                        <a:pt x="312" y="532"/>
                        <a:pt x="303" y="507"/>
                      </a:cubicBezTo>
                      <a:cubicBezTo>
                        <a:pt x="295" y="483"/>
                        <a:pt x="288" y="376"/>
                        <a:pt x="281" y="385"/>
                      </a:cubicBezTo>
                      <a:cubicBezTo>
                        <a:pt x="274" y="393"/>
                        <a:pt x="291" y="463"/>
                        <a:pt x="244" y="492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7" y="401"/>
                        <a:pt x="85" y="344"/>
                        <a:pt x="149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8" name="Freeform 1439"/>
                <p:cNvSpPr/>
                <p:nvPr/>
              </p:nvSpPr>
              <p:spPr bwMode="auto">
                <a:xfrm>
                  <a:off x="361" y="593"/>
                  <a:ext cx="282" cy="284"/>
                </a:xfrm>
                <a:custGeom>
                  <a:avLst/>
                  <a:gdLst>
                    <a:gd name="T0" fmla="*/ 83 w 516"/>
                    <a:gd name="T1" fmla="*/ 263 h 521"/>
                    <a:gd name="T2" fmla="*/ 48 w 516"/>
                    <a:gd name="T3" fmla="*/ 49 h 521"/>
                    <a:gd name="T4" fmla="*/ 133 w 516"/>
                    <a:gd name="T5" fmla="*/ 70 h 521"/>
                    <a:gd name="T6" fmla="*/ 153 w 516"/>
                    <a:gd name="T7" fmla="*/ 199 h 521"/>
                    <a:gd name="T8" fmla="*/ 268 w 516"/>
                    <a:gd name="T9" fmla="*/ 6 h 521"/>
                    <a:gd name="T10" fmla="*/ 363 w 516"/>
                    <a:gd name="T11" fmla="*/ 56 h 521"/>
                    <a:gd name="T12" fmla="*/ 355 w 516"/>
                    <a:gd name="T13" fmla="*/ 164 h 521"/>
                    <a:gd name="T14" fmla="*/ 285 w 516"/>
                    <a:gd name="T15" fmla="*/ 238 h 521"/>
                    <a:gd name="T16" fmla="*/ 443 w 516"/>
                    <a:gd name="T17" fmla="*/ 179 h 521"/>
                    <a:gd name="T18" fmla="*/ 497 w 516"/>
                    <a:gd name="T19" fmla="*/ 292 h 521"/>
                    <a:gd name="T20" fmla="*/ 293 w 516"/>
                    <a:gd name="T21" fmla="*/ 370 h 521"/>
                    <a:gd name="T22" fmla="*/ 412 w 516"/>
                    <a:gd name="T23" fmla="*/ 403 h 521"/>
                    <a:gd name="T24" fmla="*/ 427 w 516"/>
                    <a:gd name="T25" fmla="*/ 480 h 521"/>
                    <a:gd name="T26" fmla="*/ 195 w 516"/>
                    <a:gd name="T27" fmla="*/ 401 h 521"/>
                    <a:gd name="T28" fmla="*/ 159 w 516"/>
                    <a:gd name="T29" fmla="*/ 452 h 521"/>
                    <a:gd name="T30" fmla="*/ 112 w 516"/>
                    <a:gd name="T31" fmla="*/ 366 h 521"/>
                    <a:gd name="T32" fmla="*/ 83 w 516"/>
                    <a:gd name="T33" fmla="*/ 263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521">
                      <a:moveTo>
                        <a:pt x="83" y="263"/>
                      </a:moveTo>
                      <a:cubicBezTo>
                        <a:pt x="83" y="263"/>
                        <a:pt x="0" y="71"/>
                        <a:pt x="48" y="49"/>
                      </a:cubicBezTo>
                      <a:cubicBezTo>
                        <a:pt x="95" y="28"/>
                        <a:pt x="130" y="30"/>
                        <a:pt x="133" y="70"/>
                      </a:cubicBezTo>
                      <a:cubicBezTo>
                        <a:pt x="136" y="111"/>
                        <a:pt x="153" y="199"/>
                        <a:pt x="153" y="199"/>
                      </a:cubicBezTo>
                      <a:cubicBezTo>
                        <a:pt x="153" y="199"/>
                        <a:pt x="231" y="0"/>
                        <a:pt x="268" y="6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2" y="205"/>
                        <a:pt x="285" y="238"/>
                        <a:pt x="285" y="238"/>
                      </a:cubicBezTo>
                      <a:cubicBezTo>
                        <a:pt x="285" y="238"/>
                        <a:pt x="404" y="157"/>
                        <a:pt x="443" y="179"/>
                      </a:cubicBezTo>
                      <a:cubicBezTo>
                        <a:pt x="481" y="200"/>
                        <a:pt x="516" y="231"/>
                        <a:pt x="497" y="292"/>
                      </a:cubicBezTo>
                      <a:cubicBezTo>
                        <a:pt x="478" y="353"/>
                        <a:pt x="411" y="378"/>
                        <a:pt x="293" y="370"/>
                      </a:cubicBezTo>
                      <a:cubicBezTo>
                        <a:pt x="293" y="370"/>
                        <a:pt x="383" y="396"/>
                        <a:pt x="412" y="403"/>
                      </a:cubicBezTo>
                      <a:cubicBezTo>
                        <a:pt x="442" y="411"/>
                        <a:pt x="460" y="439"/>
                        <a:pt x="427" y="480"/>
                      </a:cubicBezTo>
                      <a:cubicBezTo>
                        <a:pt x="394" y="521"/>
                        <a:pt x="302" y="498"/>
                        <a:pt x="195" y="401"/>
                      </a:cubicBezTo>
                      <a:cubicBezTo>
                        <a:pt x="195" y="401"/>
                        <a:pt x="198" y="481"/>
                        <a:pt x="159" y="452"/>
                      </a:cubicBezTo>
                      <a:cubicBezTo>
                        <a:pt x="119" y="423"/>
                        <a:pt x="128" y="380"/>
                        <a:pt x="112" y="366"/>
                      </a:cubicBezTo>
                      <a:cubicBezTo>
                        <a:pt x="95" y="353"/>
                        <a:pt x="29" y="271"/>
                        <a:pt x="83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9" name="Freeform 1440"/>
                <p:cNvSpPr/>
                <p:nvPr/>
              </p:nvSpPr>
              <p:spPr bwMode="auto">
                <a:xfrm>
                  <a:off x="188" y="766"/>
                  <a:ext cx="34" cy="12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1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1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0" name="Freeform 1441"/>
                <p:cNvSpPr/>
                <p:nvPr/>
              </p:nvSpPr>
              <p:spPr bwMode="auto">
                <a:xfrm>
                  <a:off x="219" y="781"/>
                  <a:ext cx="8" cy="28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6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6"/>
                      </a:cubicBezTo>
                      <a:cubicBezTo>
                        <a:pt x="16" y="13"/>
                        <a:pt x="9" y="42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1" name="Freeform 1442"/>
                <p:cNvSpPr/>
                <p:nvPr/>
              </p:nvSpPr>
              <p:spPr bwMode="auto">
                <a:xfrm>
                  <a:off x="454" y="736"/>
                  <a:ext cx="41" cy="23"/>
                </a:xfrm>
                <a:custGeom>
                  <a:avLst/>
                  <a:gdLst>
                    <a:gd name="T0" fmla="*/ 74 w 74"/>
                    <a:gd name="T1" fmla="*/ 0 h 43"/>
                    <a:gd name="T2" fmla="*/ 13 w 74"/>
                    <a:gd name="T3" fmla="*/ 38 h 43"/>
                    <a:gd name="T4" fmla="*/ 74 w 74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4" h="43">
                      <a:moveTo>
                        <a:pt x="74" y="0"/>
                      </a:moveTo>
                      <a:cubicBezTo>
                        <a:pt x="74" y="0"/>
                        <a:pt x="0" y="33"/>
                        <a:pt x="13" y="38"/>
                      </a:cubicBezTo>
                      <a:cubicBezTo>
                        <a:pt x="26" y="43"/>
                        <a:pt x="67" y="19"/>
                        <a:pt x="74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2" name="Freeform 1443"/>
                <p:cNvSpPr/>
                <p:nvPr/>
              </p:nvSpPr>
              <p:spPr bwMode="auto">
                <a:xfrm>
                  <a:off x="214" y="733"/>
                  <a:ext cx="16" cy="15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3" name="Freeform 1444"/>
                <p:cNvSpPr/>
                <p:nvPr/>
              </p:nvSpPr>
              <p:spPr bwMode="auto">
                <a:xfrm>
                  <a:off x="201" y="752"/>
                  <a:ext cx="16" cy="14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4" name="Freeform 1445"/>
                <p:cNvSpPr/>
                <p:nvPr/>
              </p:nvSpPr>
              <p:spPr bwMode="auto">
                <a:xfrm>
                  <a:off x="232" y="763"/>
                  <a:ext cx="16" cy="15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5" name="Freeform 1446"/>
                <p:cNvSpPr/>
                <p:nvPr/>
              </p:nvSpPr>
              <p:spPr bwMode="auto">
                <a:xfrm>
                  <a:off x="240" y="739"/>
                  <a:ext cx="17" cy="15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6" name="Freeform 1447"/>
                <p:cNvSpPr/>
                <p:nvPr/>
              </p:nvSpPr>
              <p:spPr bwMode="auto">
                <a:xfrm>
                  <a:off x="263" y="761"/>
                  <a:ext cx="17" cy="15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7" name="Freeform 1448"/>
                <p:cNvSpPr/>
                <p:nvPr/>
              </p:nvSpPr>
              <p:spPr bwMode="auto">
                <a:xfrm>
                  <a:off x="247" y="790"/>
                  <a:ext cx="16" cy="15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8" name="Freeform 1449"/>
                <p:cNvSpPr/>
                <p:nvPr/>
              </p:nvSpPr>
              <p:spPr bwMode="auto">
                <a:xfrm>
                  <a:off x="218" y="785"/>
                  <a:ext cx="16" cy="15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3"/>
                        <a:pt x="28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9" name="Freeform 1450"/>
                <p:cNvSpPr/>
                <p:nvPr/>
              </p:nvSpPr>
              <p:spPr bwMode="auto">
                <a:xfrm>
                  <a:off x="231" y="719"/>
                  <a:ext cx="15" cy="15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0" name="Freeform 1451"/>
                <p:cNvSpPr/>
                <p:nvPr/>
              </p:nvSpPr>
              <p:spPr bwMode="auto">
                <a:xfrm>
                  <a:off x="465" y="704"/>
                  <a:ext cx="15" cy="14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1" name="Freeform 1452"/>
                <p:cNvSpPr/>
                <p:nvPr/>
              </p:nvSpPr>
              <p:spPr bwMode="auto">
                <a:xfrm>
                  <a:off x="440" y="728"/>
                  <a:ext cx="16" cy="14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2" name="Freeform 1453"/>
                <p:cNvSpPr/>
                <p:nvPr/>
              </p:nvSpPr>
              <p:spPr bwMode="auto">
                <a:xfrm>
                  <a:off x="441" y="709"/>
                  <a:ext cx="16" cy="14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3" name="Freeform 1454"/>
                <p:cNvSpPr/>
                <p:nvPr/>
              </p:nvSpPr>
              <p:spPr bwMode="auto">
                <a:xfrm>
                  <a:off x="468" y="740"/>
                  <a:ext cx="16" cy="15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4" name="Freeform 1455"/>
                <p:cNvSpPr/>
                <p:nvPr/>
              </p:nvSpPr>
              <p:spPr bwMode="auto">
                <a:xfrm>
                  <a:off x="473" y="769"/>
                  <a:ext cx="16" cy="15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5" name="Freeform 1456"/>
                <p:cNvSpPr/>
                <p:nvPr/>
              </p:nvSpPr>
              <p:spPr bwMode="auto">
                <a:xfrm>
                  <a:off x="445" y="765"/>
                  <a:ext cx="17" cy="14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6" name="Freeform 1457"/>
                <p:cNvSpPr/>
                <p:nvPr/>
              </p:nvSpPr>
              <p:spPr bwMode="auto">
                <a:xfrm>
                  <a:off x="493" y="757"/>
                  <a:ext cx="16" cy="15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7" name="Freeform 1458"/>
                <p:cNvSpPr/>
                <p:nvPr/>
              </p:nvSpPr>
              <p:spPr bwMode="auto">
                <a:xfrm>
                  <a:off x="502" y="735"/>
                  <a:ext cx="15" cy="1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8" name="Freeform 1459"/>
                <p:cNvSpPr/>
                <p:nvPr/>
              </p:nvSpPr>
              <p:spPr bwMode="auto">
                <a:xfrm>
                  <a:off x="489" y="707"/>
                  <a:ext cx="16" cy="15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9" name="Freeform 1460"/>
                <p:cNvSpPr/>
                <p:nvPr/>
              </p:nvSpPr>
              <p:spPr bwMode="auto">
                <a:xfrm>
                  <a:off x="423" y="742"/>
                  <a:ext cx="16" cy="16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90" name="Freeform 1461"/>
                <p:cNvSpPr/>
                <p:nvPr/>
              </p:nvSpPr>
              <p:spPr bwMode="auto">
                <a:xfrm>
                  <a:off x="400" y="746"/>
                  <a:ext cx="60" cy="93"/>
                </a:xfrm>
                <a:custGeom>
                  <a:avLst/>
                  <a:gdLst>
                    <a:gd name="T0" fmla="*/ 7 w 111"/>
                    <a:gd name="T1" fmla="*/ 0 h 171"/>
                    <a:gd name="T2" fmla="*/ 0 w 111"/>
                    <a:gd name="T3" fmla="*/ 6 h 171"/>
                    <a:gd name="T4" fmla="*/ 29 w 111"/>
                    <a:gd name="T5" fmla="*/ 63 h 171"/>
                    <a:gd name="T6" fmla="*/ 56 w 111"/>
                    <a:gd name="T7" fmla="*/ 94 h 171"/>
                    <a:gd name="T8" fmla="*/ 96 w 111"/>
                    <a:gd name="T9" fmla="*/ 171 h 171"/>
                    <a:gd name="T10" fmla="*/ 100 w 111"/>
                    <a:gd name="T11" fmla="*/ 168 h 171"/>
                    <a:gd name="T12" fmla="*/ 95 w 111"/>
                    <a:gd name="T13" fmla="*/ 87 h 171"/>
                    <a:gd name="T14" fmla="*/ 7 w 111"/>
                    <a:gd name="T1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1" h="171">
                      <a:moveTo>
                        <a:pt x="7" y="0"/>
                      </a:moveTo>
                      <a:cubicBezTo>
                        <a:pt x="4" y="0"/>
                        <a:pt x="2" y="2"/>
                        <a:pt x="0" y="6"/>
                      </a:cubicBezTo>
                      <a:cubicBezTo>
                        <a:pt x="0" y="6"/>
                        <a:pt x="14" y="54"/>
                        <a:pt x="29" y="63"/>
                      </a:cubicBezTo>
                      <a:cubicBezTo>
                        <a:pt x="43" y="72"/>
                        <a:pt x="45" y="69"/>
                        <a:pt x="56" y="94"/>
                      </a:cubicBezTo>
                      <a:cubicBezTo>
                        <a:pt x="67" y="117"/>
                        <a:pt x="85" y="171"/>
                        <a:pt x="96" y="171"/>
                      </a:cubicBezTo>
                      <a:cubicBezTo>
                        <a:pt x="98" y="171"/>
                        <a:pt x="99" y="170"/>
                        <a:pt x="100" y="168"/>
                      </a:cubicBezTo>
                      <a:cubicBezTo>
                        <a:pt x="111" y="150"/>
                        <a:pt x="107" y="102"/>
                        <a:pt x="95" y="87"/>
                      </a:cubicBezTo>
                      <a:cubicBezTo>
                        <a:pt x="84" y="74"/>
                        <a:pt x="28" y="0"/>
                        <a:pt x="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91" name="Freeform 1462"/>
                <p:cNvSpPr>
                  <a:spLocks noEditPoints="1"/>
                </p:cNvSpPr>
                <p:nvPr/>
              </p:nvSpPr>
              <p:spPr bwMode="auto">
                <a:xfrm>
                  <a:off x="173" y="691"/>
                  <a:ext cx="149" cy="132"/>
                </a:xfrm>
                <a:custGeom>
                  <a:avLst/>
                  <a:gdLst>
                    <a:gd name="T0" fmla="*/ 119 w 273"/>
                    <a:gd name="T1" fmla="*/ 156 h 242"/>
                    <a:gd name="T2" fmla="*/ 122 w 273"/>
                    <a:gd name="T3" fmla="*/ 134 h 242"/>
                    <a:gd name="T4" fmla="*/ 135 w 273"/>
                    <a:gd name="T5" fmla="*/ 150 h 242"/>
                    <a:gd name="T6" fmla="*/ 113 w 273"/>
                    <a:gd name="T7" fmla="*/ 0 h 242"/>
                    <a:gd name="T8" fmla="*/ 94 w 273"/>
                    <a:gd name="T9" fmla="*/ 79 h 242"/>
                    <a:gd name="T10" fmla="*/ 18 w 273"/>
                    <a:gd name="T11" fmla="*/ 62 h 242"/>
                    <a:gd name="T12" fmla="*/ 77 w 273"/>
                    <a:gd name="T13" fmla="*/ 86 h 242"/>
                    <a:gd name="T14" fmla="*/ 94 w 273"/>
                    <a:gd name="T15" fmla="*/ 79 h 242"/>
                    <a:gd name="T16" fmla="*/ 91 w 273"/>
                    <a:gd name="T17" fmla="*/ 102 h 242"/>
                    <a:gd name="T18" fmla="*/ 86 w 273"/>
                    <a:gd name="T19" fmla="*/ 101 h 242"/>
                    <a:gd name="T20" fmla="*/ 53 w 273"/>
                    <a:gd name="T21" fmla="*/ 122 h 242"/>
                    <a:gd name="T22" fmla="*/ 65 w 273"/>
                    <a:gd name="T23" fmla="*/ 112 h 242"/>
                    <a:gd name="T24" fmla="*/ 79 w 273"/>
                    <a:gd name="T25" fmla="*/ 129 h 242"/>
                    <a:gd name="T26" fmla="*/ 41 w 273"/>
                    <a:gd name="T27" fmla="*/ 208 h 242"/>
                    <a:gd name="T28" fmla="*/ 107 w 273"/>
                    <a:gd name="T29" fmla="*/ 162 h 242"/>
                    <a:gd name="T30" fmla="*/ 152 w 273"/>
                    <a:gd name="T31" fmla="*/ 242 h 242"/>
                    <a:gd name="T32" fmla="*/ 148 w 273"/>
                    <a:gd name="T33" fmla="*/ 207 h 242"/>
                    <a:gd name="T34" fmla="*/ 138 w 273"/>
                    <a:gd name="T35" fmla="*/ 191 h 242"/>
                    <a:gd name="T36" fmla="*/ 148 w 273"/>
                    <a:gd name="T37" fmla="*/ 153 h 242"/>
                    <a:gd name="T38" fmla="*/ 196 w 273"/>
                    <a:gd name="T39" fmla="*/ 155 h 242"/>
                    <a:gd name="T40" fmla="*/ 214 w 273"/>
                    <a:gd name="T41" fmla="*/ 143 h 242"/>
                    <a:gd name="T42" fmla="*/ 195 w 273"/>
                    <a:gd name="T43" fmla="*/ 143 h 242"/>
                    <a:gd name="T44" fmla="*/ 182 w 273"/>
                    <a:gd name="T45" fmla="*/ 154 h 242"/>
                    <a:gd name="T46" fmla="*/ 168 w 273"/>
                    <a:gd name="T47" fmla="*/ 141 h 242"/>
                    <a:gd name="T48" fmla="*/ 169 w 273"/>
                    <a:gd name="T49" fmla="*/ 138 h 242"/>
                    <a:gd name="T50" fmla="*/ 241 w 273"/>
                    <a:gd name="T51" fmla="*/ 94 h 242"/>
                    <a:gd name="T52" fmla="*/ 145 w 273"/>
                    <a:gd name="T53" fmla="*/ 123 h 242"/>
                    <a:gd name="T54" fmla="*/ 140 w 273"/>
                    <a:gd name="T55" fmla="*/ 113 h 242"/>
                    <a:gd name="T56" fmla="*/ 127 w 273"/>
                    <a:gd name="T57" fmla="*/ 97 h 242"/>
                    <a:gd name="T58" fmla="*/ 143 w 273"/>
                    <a:gd name="T59" fmla="*/ 91 h 242"/>
                    <a:gd name="T60" fmla="*/ 141 w 273"/>
                    <a:gd name="T61" fmla="*/ 58 h 242"/>
                    <a:gd name="T62" fmla="*/ 129 w 273"/>
                    <a:gd name="T63" fmla="*/ 82 h 242"/>
                    <a:gd name="T64" fmla="*/ 122 w 273"/>
                    <a:gd name="T65" fmla="*/ 78 h 242"/>
                    <a:gd name="T66" fmla="*/ 108 w 273"/>
                    <a:gd name="T67" fmla="*/ 61 h 242"/>
                    <a:gd name="T68" fmla="*/ 124 w 273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3" h="242">
                      <a:moveTo>
                        <a:pt x="124" y="157"/>
                      </a:moveTo>
                      <a:cubicBezTo>
                        <a:pt x="122" y="157"/>
                        <a:pt x="121" y="157"/>
                        <a:pt x="119" y="156"/>
                      </a:cubicBezTo>
                      <a:cubicBezTo>
                        <a:pt x="112" y="154"/>
                        <a:pt x="108" y="147"/>
                        <a:pt x="110" y="141"/>
                      </a:cubicBezTo>
                      <a:cubicBezTo>
                        <a:pt x="112" y="136"/>
                        <a:pt x="117" y="134"/>
                        <a:pt x="122" y="134"/>
                      </a:cubicBezTo>
                      <a:cubicBezTo>
                        <a:pt x="123" y="134"/>
                        <a:pt x="125" y="134"/>
                        <a:pt x="127" y="134"/>
                      </a:cubicBezTo>
                      <a:cubicBezTo>
                        <a:pt x="134" y="137"/>
                        <a:pt x="138" y="144"/>
                        <a:pt x="135" y="150"/>
                      </a:cubicBezTo>
                      <a:cubicBezTo>
                        <a:pt x="134" y="155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4" y="79"/>
                        <a:pt x="94" y="79"/>
                      </a:cubicBezTo>
                      <a:cubicBezTo>
                        <a:pt x="83" y="75"/>
                        <a:pt x="22" y="60"/>
                        <a:pt x="15" y="60"/>
                      </a:cubicBezTo>
                      <a:cubicBezTo>
                        <a:pt x="14" y="60"/>
                        <a:pt x="15" y="60"/>
                        <a:pt x="18" y="62"/>
                      </a:cubicBezTo>
                      <a:cubicBezTo>
                        <a:pt x="32" y="67"/>
                        <a:pt x="60" y="79"/>
                        <a:pt x="77" y="88"/>
                      </a:cubicBezTo>
                      <a:cubicBezTo>
                        <a:pt x="77" y="87"/>
                        <a:pt x="77" y="86"/>
                        <a:pt x="77" y="86"/>
                      </a:cubicBezTo>
                      <a:cubicBezTo>
                        <a:pt x="79" y="81"/>
                        <a:pt x="84" y="78"/>
                        <a:pt x="89" y="78"/>
                      </a:cubicBezTo>
                      <a:cubicBezTo>
                        <a:pt x="90" y="78"/>
                        <a:pt x="92" y="79"/>
                        <a:pt x="94" y="79"/>
                      </a:cubicBezTo>
                      <a:cubicBezTo>
                        <a:pt x="101" y="82"/>
                        <a:pt x="105" y="89"/>
                        <a:pt x="102" y="95"/>
                      </a:cubicBezTo>
                      <a:cubicBezTo>
                        <a:pt x="101" y="99"/>
                        <a:pt x="96" y="102"/>
                        <a:pt x="91" y="102"/>
                      </a:cubicBezTo>
                      <a:cubicBezTo>
                        <a:pt x="89" y="102"/>
                        <a:pt x="88" y="102"/>
                        <a:pt x="86" y="101"/>
                      </a:cubicBezTo>
                      <a:cubicBezTo>
                        <a:pt x="86" y="101"/>
                        <a:pt x="86" y="101"/>
                        <a:pt x="86" y="101"/>
                      </a:cubicBezTo>
                      <a:cubicBezTo>
                        <a:pt x="67" y="105"/>
                        <a:pt x="0" y="112"/>
                        <a:pt x="16" y="115"/>
                      </a:cubicBezTo>
                      <a:cubicBezTo>
                        <a:pt x="23" y="116"/>
                        <a:pt x="38" y="119"/>
                        <a:pt x="53" y="122"/>
                      </a:cubicBezTo>
                      <a:cubicBezTo>
                        <a:pt x="53" y="121"/>
                        <a:pt x="54" y="120"/>
                        <a:pt x="54" y="120"/>
                      </a:cubicBezTo>
                      <a:cubicBezTo>
                        <a:pt x="56" y="115"/>
                        <a:pt x="60" y="112"/>
                        <a:pt x="65" y="112"/>
                      </a:cubicBezTo>
                      <a:cubicBezTo>
                        <a:pt x="67" y="112"/>
                        <a:pt x="69" y="113"/>
                        <a:pt x="71" y="113"/>
                      </a:cubicBezTo>
                      <a:cubicBezTo>
                        <a:pt x="77" y="116"/>
                        <a:pt x="81" y="123"/>
                        <a:pt x="79" y="129"/>
                      </a:cubicBezTo>
                      <a:cubicBezTo>
                        <a:pt x="94" y="133"/>
                        <a:pt x="103" y="138"/>
                        <a:pt x="96" y="141"/>
                      </a:cubicBezTo>
                      <a:cubicBezTo>
                        <a:pt x="80" y="148"/>
                        <a:pt x="35" y="208"/>
                        <a:pt x="41" y="208"/>
                      </a:cubicBezTo>
                      <a:cubicBezTo>
                        <a:pt x="41" y="208"/>
                        <a:pt x="42" y="207"/>
                        <a:pt x="43" y="207"/>
                      </a:cubicBezTo>
                      <a:cubicBezTo>
                        <a:pt x="55" y="199"/>
                        <a:pt x="92" y="162"/>
                        <a:pt x="107" y="162"/>
                      </a:cubicBezTo>
                      <a:cubicBezTo>
                        <a:pt x="109" y="162"/>
                        <a:pt x="111" y="163"/>
                        <a:pt x="112" y="165"/>
                      </a:cubicBezTo>
                      <a:cubicBezTo>
                        <a:pt x="120" y="178"/>
                        <a:pt x="148" y="242"/>
                        <a:pt x="152" y="242"/>
                      </a:cubicBezTo>
                      <a:cubicBezTo>
                        <a:pt x="152" y="242"/>
                        <a:pt x="152" y="242"/>
                        <a:pt x="152" y="240"/>
                      </a:cubicBezTo>
                      <a:cubicBezTo>
                        <a:pt x="151" y="235"/>
                        <a:pt x="149" y="221"/>
                        <a:pt x="148" y="207"/>
                      </a:cubicBezTo>
                      <a:cubicBezTo>
                        <a:pt x="147" y="206"/>
                        <a:pt x="147" y="206"/>
                        <a:pt x="147" y="206"/>
                      </a:cubicBezTo>
                      <a:cubicBezTo>
                        <a:pt x="140" y="204"/>
                        <a:pt x="136" y="197"/>
                        <a:pt x="138" y="191"/>
                      </a:cubicBezTo>
                      <a:cubicBezTo>
                        <a:pt x="140" y="187"/>
                        <a:pt x="142" y="185"/>
                        <a:pt x="146" y="184"/>
                      </a:cubicBezTo>
                      <a:cubicBezTo>
                        <a:pt x="144" y="167"/>
                        <a:pt x="144" y="153"/>
                        <a:pt x="148" y="153"/>
                      </a:cubicBezTo>
                      <a:cubicBezTo>
                        <a:pt x="148" y="153"/>
                        <a:pt x="148" y="153"/>
                        <a:pt x="149" y="153"/>
                      </a:cubicBezTo>
                      <a:cubicBezTo>
                        <a:pt x="152" y="155"/>
                        <a:pt x="173" y="155"/>
                        <a:pt x="196" y="155"/>
                      </a:cubicBezTo>
                      <a:cubicBezTo>
                        <a:pt x="232" y="155"/>
                        <a:pt x="273" y="153"/>
                        <a:pt x="258" y="148"/>
                      </a:cubicBezTo>
                      <a:cubicBezTo>
                        <a:pt x="248" y="144"/>
                        <a:pt x="231" y="143"/>
                        <a:pt x="214" y="143"/>
                      </a:cubicBezTo>
                      <a:cubicBezTo>
                        <a:pt x="210" y="143"/>
                        <a:pt x="207" y="143"/>
                        <a:pt x="203" y="143"/>
                      </a:cubicBezTo>
                      <a:cubicBezTo>
                        <a:pt x="200" y="143"/>
                        <a:pt x="197" y="143"/>
                        <a:pt x="195" y="143"/>
                      </a:cubicBezTo>
                      <a:cubicBezTo>
                        <a:pt x="194" y="145"/>
                        <a:pt x="194" y="146"/>
                        <a:pt x="194" y="147"/>
                      </a:cubicBezTo>
                      <a:cubicBezTo>
                        <a:pt x="192" y="151"/>
                        <a:pt x="188" y="154"/>
                        <a:pt x="182" y="154"/>
                      </a:cubicBezTo>
                      <a:cubicBezTo>
                        <a:pt x="181" y="154"/>
                        <a:pt x="179" y="154"/>
                        <a:pt x="177" y="153"/>
                      </a:cubicBezTo>
                      <a:cubicBezTo>
                        <a:pt x="172" y="151"/>
                        <a:pt x="168" y="146"/>
                        <a:pt x="168" y="141"/>
                      </a:cubicBezTo>
                      <a:cubicBezTo>
                        <a:pt x="167" y="140"/>
                        <a:pt x="167" y="139"/>
                        <a:pt x="169" y="138"/>
                      </a:cubicBezTo>
                      <a:cubicBezTo>
                        <a:pt x="169" y="138"/>
                        <a:pt x="169" y="138"/>
                        <a:pt x="169" y="138"/>
                      </a:cubicBezTo>
                      <a:cubicBezTo>
                        <a:pt x="170" y="133"/>
                        <a:pt x="174" y="131"/>
                        <a:pt x="179" y="130"/>
                      </a:cubicBezTo>
                      <a:cubicBezTo>
                        <a:pt x="201" y="116"/>
                        <a:pt x="249" y="94"/>
                        <a:pt x="241" y="94"/>
                      </a:cubicBezTo>
                      <a:cubicBezTo>
                        <a:pt x="240" y="94"/>
                        <a:pt x="240" y="94"/>
                        <a:pt x="239" y="94"/>
                      </a:cubicBezTo>
                      <a:cubicBezTo>
                        <a:pt x="219" y="97"/>
                        <a:pt x="145" y="123"/>
                        <a:pt x="145" y="123"/>
                      </a:cubicBezTo>
                      <a:cubicBezTo>
                        <a:pt x="145" y="123"/>
                        <a:pt x="145" y="119"/>
                        <a:pt x="145" y="113"/>
                      </a:cubicBezTo>
                      <a:cubicBezTo>
                        <a:pt x="143" y="113"/>
                        <a:pt x="142" y="113"/>
                        <a:pt x="140" y="113"/>
                      </a:cubicBezTo>
                      <a:cubicBezTo>
                        <a:pt x="139" y="113"/>
                        <a:pt x="137" y="113"/>
                        <a:pt x="135" y="113"/>
                      </a:cubicBezTo>
                      <a:cubicBezTo>
                        <a:pt x="128" y="110"/>
                        <a:pt x="124" y="103"/>
                        <a:pt x="127" y="97"/>
                      </a:cubicBezTo>
                      <a:cubicBezTo>
                        <a:pt x="128" y="92"/>
                        <a:pt x="133" y="90"/>
                        <a:pt x="138" y="90"/>
                      </a:cubicBezTo>
                      <a:cubicBezTo>
                        <a:pt x="140" y="90"/>
                        <a:pt x="142" y="90"/>
                        <a:pt x="143" y="91"/>
                      </a:cubicBezTo>
                      <a:cubicBezTo>
                        <a:pt x="143" y="78"/>
                        <a:pt x="142" y="65"/>
                        <a:pt x="143" y="54"/>
                      </a:cubicBezTo>
                      <a:cubicBezTo>
                        <a:pt x="142" y="56"/>
                        <a:pt x="142" y="57"/>
                        <a:pt x="141" y="58"/>
                      </a:cubicBezTo>
                      <a:cubicBezTo>
                        <a:pt x="137" y="71"/>
                        <a:pt x="132" y="84"/>
                        <a:pt x="130" y="84"/>
                      </a:cubicBezTo>
                      <a:cubicBezTo>
                        <a:pt x="129" y="84"/>
                        <a:pt x="129" y="83"/>
                        <a:pt x="129" y="82"/>
                      </a:cubicBezTo>
                      <a:cubicBezTo>
                        <a:pt x="129" y="80"/>
                        <a:pt x="128" y="78"/>
                        <a:pt x="128" y="76"/>
                      </a:cubicBezTo>
                      <a:cubicBezTo>
                        <a:pt x="126" y="77"/>
                        <a:pt x="124" y="78"/>
                        <a:pt x="122" y="78"/>
                      </a:cubicBezTo>
                      <a:cubicBezTo>
                        <a:pt x="120" y="78"/>
                        <a:pt x="118" y="78"/>
                        <a:pt x="116" y="77"/>
                      </a:cubicBezTo>
                      <a:cubicBezTo>
                        <a:pt x="109" y="74"/>
                        <a:pt x="106" y="67"/>
                        <a:pt x="108" y="61"/>
                      </a:cubicBezTo>
                      <a:cubicBezTo>
                        <a:pt x="110" y="57"/>
                        <a:pt x="114" y="54"/>
                        <a:pt x="119" y="54"/>
                      </a:cubicBezTo>
                      <a:cubicBezTo>
                        <a:pt x="121" y="54"/>
                        <a:pt x="122" y="54"/>
                        <a:pt x="124" y="55"/>
                      </a:cubicBezTo>
                      <a:cubicBezTo>
                        <a:pt x="119" y="31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92" name="Freeform 1463"/>
                <p:cNvSpPr/>
                <p:nvPr/>
              </p:nvSpPr>
              <p:spPr bwMode="auto">
                <a:xfrm>
                  <a:off x="215" y="734"/>
                  <a:ext cx="15" cy="13"/>
                </a:xfrm>
                <a:custGeom>
                  <a:avLst/>
                  <a:gdLst>
                    <a:gd name="T0" fmla="*/ 12 w 28"/>
                    <a:gd name="T1" fmla="*/ 0 h 24"/>
                    <a:gd name="T2" fmla="*/ 0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5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0" y="8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7"/>
                        <a:pt x="16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2" y="24"/>
                        <a:pt x="14" y="24"/>
                      </a:cubicBezTo>
                      <a:cubicBezTo>
                        <a:pt x="19" y="24"/>
                        <a:pt x="24" y="21"/>
                        <a:pt x="25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93" name="Freeform 1464"/>
                <p:cNvSpPr/>
                <p:nvPr/>
              </p:nvSpPr>
              <p:spPr bwMode="auto">
                <a:xfrm>
                  <a:off x="202" y="752"/>
                  <a:ext cx="15" cy="9"/>
                </a:xfrm>
                <a:custGeom>
                  <a:avLst/>
                  <a:gdLst>
                    <a:gd name="T0" fmla="*/ 12 w 28"/>
                    <a:gd name="T1" fmla="*/ 0 h 17"/>
                    <a:gd name="T2" fmla="*/ 1 w 28"/>
                    <a:gd name="T3" fmla="*/ 8 h 17"/>
                    <a:gd name="T4" fmla="*/ 0 w 28"/>
                    <a:gd name="T5" fmla="*/ 10 h 17"/>
                    <a:gd name="T6" fmla="*/ 26 w 28"/>
                    <a:gd name="T7" fmla="*/ 17 h 17"/>
                    <a:gd name="T8" fmla="*/ 18 w 28"/>
                    <a:gd name="T9" fmla="*/ 1 h 17"/>
                    <a:gd name="T10" fmla="*/ 12 w 2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7">
                      <a:moveTo>
                        <a:pt x="12" y="0"/>
                      </a:moveTo>
                      <a:cubicBezTo>
                        <a:pt x="7" y="0"/>
                        <a:pt x="3" y="3"/>
                        <a:pt x="1" y="8"/>
                      </a:cubicBezTo>
                      <a:cubicBezTo>
                        <a:pt x="1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6" y="17"/>
                      </a:cubicBezTo>
                      <a:cubicBezTo>
                        <a:pt x="28" y="11"/>
                        <a:pt x="24" y="4"/>
                        <a:pt x="18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94" name="Freeform 1465"/>
                <p:cNvSpPr/>
                <p:nvPr/>
              </p:nvSpPr>
              <p:spPr bwMode="auto">
                <a:xfrm>
                  <a:off x="232" y="764"/>
                  <a:ext cx="16" cy="13"/>
                </a:xfrm>
                <a:custGeom>
                  <a:avLst/>
                  <a:gdLst>
                    <a:gd name="T0" fmla="*/ 14 w 30"/>
                    <a:gd name="T1" fmla="*/ 0 h 23"/>
                    <a:gd name="T2" fmla="*/ 2 w 30"/>
                    <a:gd name="T3" fmla="*/ 7 h 23"/>
                    <a:gd name="T4" fmla="*/ 11 w 30"/>
                    <a:gd name="T5" fmla="*/ 22 h 23"/>
                    <a:gd name="T6" fmla="*/ 16 w 30"/>
                    <a:gd name="T7" fmla="*/ 23 h 23"/>
                    <a:gd name="T8" fmla="*/ 27 w 30"/>
                    <a:gd name="T9" fmla="*/ 16 h 23"/>
                    <a:gd name="T10" fmla="*/ 19 w 30"/>
                    <a:gd name="T11" fmla="*/ 0 h 23"/>
                    <a:gd name="T12" fmla="*/ 14 w 30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3">
                      <a:moveTo>
                        <a:pt x="14" y="0"/>
                      </a:moveTo>
                      <a:cubicBezTo>
                        <a:pt x="9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3" y="23"/>
                        <a:pt x="14" y="23"/>
                        <a:pt x="16" y="23"/>
                      </a:cubicBezTo>
                      <a:cubicBezTo>
                        <a:pt x="21" y="23"/>
                        <a:pt x="26" y="21"/>
                        <a:pt x="27" y="16"/>
                      </a:cubicBezTo>
                      <a:cubicBezTo>
                        <a:pt x="30" y="10"/>
                        <a:pt x="26" y="3"/>
                        <a:pt x="19" y="0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95" name="Freeform 1466"/>
                <p:cNvSpPr/>
                <p:nvPr/>
              </p:nvSpPr>
              <p:spPr bwMode="auto">
                <a:xfrm>
                  <a:off x="240" y="740"/>
                  <a:ext cx="12" cy="13"/>
                </a:xfrm>
                <a:custGeom>
                  <a:avLst/>
                  <a:gdLst>
                    <a:gd name="T0" fmla="*/ 14 w 21"/>
                    <a:gd name="T1" fmla="*/ 0 h 23"/>
                    <a:gd name="T2" fmla="*/ 3 w 21"/>
                    <a:gd name="T3" fmla="*/ 7 h 23"/>
                    <a:gd name="T4" fmla="*/ 11 w 21"/>
                    <a:gd name="T5" fmla="*/ 23 h 23"/>
                    <a:gd name="T6" fmla="*/ 16 w 21"/>
                    <a:gd name="T7" fmla="*/ 23 h 23"/>
                    <a:gd name="T8" fmla="*/ 21 w 21"/>
                    <a:gd name="T9" fmla="*/ 23 h 23"/>
                    <a:gd name="T10" fmla="*/ 19 w 21"/>
                    <a:gd name="T11" fmla="*/ 1 h 23"/>
                    <a:gd name="T12" fmla="*/ 14 w 21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23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3"/>
                        <a:pt x="16" y="23"/>
                      </a:cubicBezTo>
                      <a:cubicBezTo>
                        <a:pt x="18" y="23"/>
                        <a:pt x="19" y="23"/>
                        <a:pt x="21" y="23"/>
                      </a:cubicBezTo>
                      <a:cubicBezTo>
                        <a:pt x="20" y="17"/>
                        <a:pt x="20" y="9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96" name="Freeform 1467"/>
                <p:cNvSpPr>
                  <a:spLocks noEditPoints="1"/>
                </p:cNvSpPr>
                <p:nvPr/>
              </p:nvSpPr>
              <p:spPr bwMode="auto">
                <a:xfrm>
                  <a:off x="264" y="762"/>
                  <a:ext cx="15" cy="13"/>
                </a:xfrm>
                <a:custGeom>
                  <a:avLst/>
                  <a:gdLst>
                    <a:gd name="T0" fmla="*/ 0 w 27"/>
                    <a:gd name="T1" fmla="*/ 11 h 24"/>
                    <a:gd name="T2" fmla="*/ 9 w 27"/>
                    <a:gd name="T3" fmla="*/ 23 h 24"/>
                    <a:gd name="T4" fmla="*/ 14 w 27"/>
                    <a:gd name="T5" fmla="*/ 24 h 24"/>
                    <a:gd name="T6" fmla="*/ 26 w 27"/>
                    <a:gd name="T7" fmla="*/ 17 h 24"/>
                    <a:gd name="T8" fmla="*/ 27 w 27"/>
                    <a:gd name="T9" fmla="*/ 13 h 24"/>
                    <a:gd name="T10" fmla="*/ 25 w 27"/>
                    <a:gd name="T11" fmla="*/ 13 h 24"/>
                    <a:gd name="T12" fmla="*/ 0 w 27"/>
                    <a:gd name="T13" fmla="*/ 11 h 24"/>
                    <a:gd name="T14" fmla="*/ 11 w 27"/>
                    <a:gd name="T15" fmla="*/ 0 h 24"/>
                    <a:gd name="T16" fmla="*/ 1 w 27"/>
                    <a:gd name="T17" fmla="*/ 8 h 24"/>
                    <a:gd name="T18" fmla="*/ 11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0" y="11"/>
                      </a:moveTo>
                      <a:cubicBezTo>
                        <a:pt x="0" y="16"/>
                        <a:pt x="4" y="21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20" y="24"/>
                        <a:pt x="24" y="21"/>
                        <a:pt x="26" y="17"/>
                      </a:cubicBezTo>
                      <a:cubicBezTo>
                        <a:pt x="26" y="16"/>
                        <a:pt x="26" y="15"/>
                        <a:pt x="27" y="13"/>
                      </a:cubicBezTo>
                      <a:cubicBezTo>
                        <a:pt x="26" y="13"/>
                        <a:pt x="25" y="13"/>
                        <a:pt x="25" y="13"/>
                      </a:cubicBezTo>
                      <a:cubicBezTo>
                        <a:pt x="12" y="13"/>
                        <a:pt x="2" y="13"/>
                        <a:pt x="0" y="11"/>
                      </a:cubicBezTo>
                      <a:moveTo>
                        <a:pt x="11" y="0"/>
                      </a:moveTo>
                      <a:cubicBezTo>
                        <a:pt x="6" y="1"/>
                        <a:pt x="2" y="3"/>
                        <a:pt x="1" y="8"/>
                      </a:cubicBezTo>
                      <a:cubicBezTo>
                        <a:pt x="3" y="6"/>
                        <a:pt x="6" y="3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97" name="Freeform 1468"/>
                <p:cNvSpPr/>
                <p:nvPr/>
              </p:nvSpPr>
              <p:spPr bwMode="auto">
                <a:xfrm>
                  <a:off x="247" y="791"/>
                  <a:ext cx="7" cy="13"/>
                </a:xfrm>
                <a:custGeom>
                  <a:avLst/>
                  <a:gdLst>
                    <a:gd name="T0" fmla="*/ 10 w 12"/>
                    <a:gd name="T1" fmla="*/ 0 h 23"/>
                    <a:gd name="T2" fmla="*/ 2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6" y="1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1" y="22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98" name="Freeform 1469"/>
                <p:cNvSpPr/>
                <p:nvPr/>
              </p:nvSpPr>
              <p:spPr bwMode="auto">
                <a:xfrm>
                  <a:off x="231" y="721"/>
                  <a:ext cx="12" cy="13"/>
                </a:xfrm>
                <a:custGeom>
                  <a:avLst/>
                  <a:gdLst>
                    <a:gd name="T0" fmla="*/ 13 w 22"/>
                    <a:gd name="T1" fmla="*/ 0 h 24"/>
                    <a:gd name="T2" fmla="*/ 2 w 22"/>
                    <a:gd name="T3" fmla="*/ 7 h 24"/>
                    <a:gd name="T4" fmla="*/ 10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3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3"/>
                        <a:pt x="3" y="20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1" y="17"/>
                        <a:pt x="20" y="9"/>
                        <a:pt x="18" y="1"/>
                      </a:cubicBezTo>
                      <a:cubicBezTo>
                        <a:pt x="16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99" name="Freeform 1470"/>
                <p:cNvSpPr/>
                <p:nvPr/>
              </p:nvSpPr>
              <p:spPr bwMode="auto">
                <a:xfrm>
                  <a:off x="251" y="709"/>
                  <a:ext cx="3" cy="12"/>
                </a:xfrm>
                <a:custGeom>
                  <a:avLst/>
                  <a:gdLst>
                    <a:gd name="T0" fmla="*/ 5 w 6"/>
                    <a:gd name="T1" fmla="*/ 0 h 21"/>
                    <a:gd name="T2" fmla="*/ 3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4" y="0"/>
                        <a:pt x="4" y="1"/>
                        <a:pt x="3" y="2"/>
                      </a:cubicBezTo>
                      <a:cubicBezTo>
                        <a:pt x="1" y="4"/>
                        <a:pt x="0" y="12"/>
                        <a:pt x="0" y="21"/>
                      </a:cubicBezTo>
                      <a:cubicBezTo>
                        <a:pt x="3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00" name="Freeform 1471"/>
                <p:cNvSpPr>
                  <a:spLocks noEditPoints="1"/>
                </p:cNvSpPr>
                <p:nvPr/>
              </p:nvSpPr>
              <p:spPr bwMode="auto">
                <a:xfrm>
                  <a:off x="413" y="691"/>
                  <a:ext cx="119" cy="138"/>
                </a:xfrm>
                <a:custGeom>
                  <a:avLst/>
                  <a:gdLst>
                    <a:gd name="T0" fmla="*/ 126 w 218"/>
                    <a:gd name="T1" fmla="*/ 8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6 h 252"/>
                    <a:gd name="T8" fmla="*/ 126 w 218"/>
                    <a:gd name="T9" fmla="*/ 9 h 252"/>
                    <a:gd name="T10" fmla="*/ 126 w 218"/>
                    <a:gd name="T11" fmla="*/ 8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1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6 w 218"/>
                    <a:gd name="T23" fmla="*/ 153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99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4 w 218"/>
                    <a:gd name="T43" fmla="*/ 113 h 252"/>
                    <a:gd name="T44" fmla="*/ 34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8 w 218"/>
                    <a:gd name="T53" fmla="*/ 214 h 252"/>
                    <a:gd name="T54" fmla="*/ 89 w 218"/>
                    <a:gd name="T55" fmla="*/ 177 h 252"/>
                    <a:gd name="T56" fmla="*/ 91 w 218"/>
                    <a:gd name="T57" fmla="*/ 178 h 252"/>
                    <a:gd name="T58" fmla="*/ 206 w 218"/>
                    <a:gd name="T59" fmla="*/ 235 h 252"/>
                    <a:gd name="T60" fmla="*/ 207 w 218"/>
                    <a:gd name="T61" fmla="*/ 235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2 w 218"/>
                    <a:gd name="T67" fmla="*/ 151 h 252"/>
                    <a:gd name="T68" fmla="*/ 173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1 h 252"/>
                    <a:gd name="T74" fmla="*/ 126 w 218"/>
                    <a:gd name="T75" fmla="*/ 169 h 252"/>
                    <a:gd name="T76" fmla="*/ 120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7 w 218"/>
                    <a:gd name="T83" fmla="*/ 128 h 252"/>
                    <a:gd name="T84" fmla="*/ 65 w 218"/>
                    <a:gd name="T85" fmla="*/ 126 h 252"/>
                    <a:gd name="T86" fmla="*/ 102 w 218"/>
                    <a:gd name="T87" fmla="*/ 47 h 252"/>
                    <a:gd name="T88" fmla="*/ 97 w 218"/>
                    <a:gd name="T89" fmla="*/ 41 h 252"/>
                    <a:gd name="T90" fmla="*/ 70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2 h 252"/>
                    <a:gd name="T96" fmla="*/ 59 w 218"/>
                    <a:gd name="T97" fmla="*/ 91 h 252"/>
                    <a:gd name="T98" fmla="*/ 51 w 218"/>
                    <a:gd name="T99" fmla="*/ 76 h 252"/>
                    <a:gd name="T100" fmla="*/ 56 w 218"/>
                    <a:gd name="T101" fmla="*/ 70 h 252"/>
                    <a:gd name="T102" fmla="*/ 25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6" y="8"/>
                      </a:moveTo>
                      <a:cubicBezTo>
                        <a:pt x="126" y="8"/>
                        <a:pt x="119" y="15"/>
                        <a:pt x="111" y="25"/>
                      </a:cubicBezTo>
                      <a:cubicBezTo>
                        <a:pt x="111" y="25"/>
                        <a:pt x="112" y="25"/>
                        <a:pt x="113" y="26"/>
                      </a:cubicBezTo>
                      <a:cubicBezTo>
                        <a:pt x="113" y="26"/>
                        <a:pt x="114" y="26"/>
                        <a:pt x="115" y="26"/>
                      </a:cubicBezTo>
                      <a:cubicBezTo>
                        <a:pt x="120" y="17"/>
                        <a:pt x="124" y="11"/>
                        <a:pt x="126" y="9"/>
                      </a:cubicBezTo>
                      <a:cubicBezTo>
                        <a:pt x="126" y="9"/>
                        <a:pt x="126" y="8"/>
                        <a:pt x="126" y="8"/>
                      </a:cubicBezTo>
                      <a:moveTo>
                        <a:pt x="75" y="161"/>
                      </a:moveTo>
                      <a:cubicBezTo>
                        <a:pt x="73" y="161"/>
                        <a:pt x="71" y="160"/>
                        <a:pt x="70" y="160"/>
                      </a:cubicBezTo>
                      <a:cubicBezTo>
                        <a:pt x="63" y="157"/>
                        <a:pt x="59" y="150"/>
                        <a:pt x="61" y="144"/>
                      </a:cubicBezTo>
                      <a:cubicBezTo>
                        <a:pt x="63" y="139"/>
                        <a:pt x="68" y="137"/>
                        <a:pt x="73" y="137"/>
                      </a:cubicBezTo>
                      <a:cubicBezTo>
                        <a:pt x="74" y="137"/>
                        <a:pt x="76" y="137"/>
                        <a:pt x="78" y="138"/>
                      </a:cubicBezTo>
                      <a:cubicBezTo>
                        <a:pt x="85" y="140"/>
                        <a:pt x="89" y="147"/>
                        <a:pt x="86" y="153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4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99"/>
                        <a:pt x="22" y="99"/>
                        <a:pt x="22" y="99"/>
                      </a:cubicBezTo>
                      <a:cubicBezTo>
                        <a:pt x="24" y="97"/>
                        <a:pt x="27" y="96"/>
                        <a:pt x="31" y="96"/>
                      </a:cubicBezTo>
                      <a:cubicBezTo>
                        <a:pt x="32" y="96"/>
                        <a:pt x="34" y="96"/>
                        <a:pt x="36" y="97"/>
                      </a:cubicBezTo>
                      <a:cubicBezTo>
                        <a:pt x="43" y="100"/>
                        <a:pt x="47" y="107"/>
                        <a:pt x="44" y="113"/>
                      </a:cubicBezTo>
                      <a:cubicBezTo>
                        <a:pt x="43" y="117"/>
                        <a:pt x="39" y="119"/>
                        <a:pt x="34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1" y="149"/>
                        <a:pt x="151" y="247"/>
                        <a:pt x="164" y="252"/>
                      </a:cubicBezTo>
                      <a:cubicBezTo>
                        <a:pt x="164" y="252"/>
                        <a:pt x="164" y="252"/>
                        <a:pt x="165" y="252"/>
                      </a:cubicBezTo>
                      <a:cubicBezTo>
                        <a:pt x="168" y="252"/>
                        <a:pt x="148" y="233"/>
                        <a:pt x="128" y="214"/>
                      </a:cubicBezTo>
                      <a:cubicBezTo>
                        <a:pt x="108" y="196"/>
                        <a:pt x="88" y="177"/>
                        <a:pt x="89" y="177"/>
                      </a:cubicBezTo>
                      <a:cubicBezTo>
                        <a:pt x="89" y="177"/>
                        <a:pt x="90" y="177"/>
                        <a:pt x="91" y="178"/>
                      </a:cubicBezTo>
                      <a:cubicBezTo>
                        <a:pt x="111" y="193"/>
                        <a:pt x="189" y="233"/>
                        <a:pt x="206" y="235"/>
                      </a:cubicBezTo>
                      <a:cubicBezTo>
                        <a:pt x="206" y="235"/>
                        <a:pt x="206" y="235"/>
                        <a:pt x="207" y="235"/>
                      </a:cubicBezTo>
                      <a:cubicBezTo>
                        <a:pt x="218" y="235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2" y="151"/>
                        <a:pt x="193" y="151"/>
                        <a:pt x="192" y="151"/>
                      </a:cubicBezTo>
                      <a:cubicBezTo>
                        <a:pt x="191" y="151"/>
                        <a:pt x="184" y="152"/>
                        <a:pt x="173" y="152"/>
                      </a:cubicBezTo>
                      <a:cubicBezTo>
                        <a:pt x="163" y="153"/>
                        <a:pt x="149" y="153"/>
                        <a:pt x="137" y="153"/>
                      </a:cubicBezTo>
                      <a:cubicBezTo>
                        <a:pt x="138" y="156"/>
                        <a:pt x="138" y="159"/>
                        <a:pt x="137" y="161"/>
                      </a:cubicBezTo>
                      <a:cubicBezTo>
                        <a:pt x="135" y="166"/>
                        <a:pt x="131" y="169"/>
                        <a:pt x="126" y="169"/>
                      </a:cubicBezTo>
                      <a:cubicBezTo>
                        <a:pt x="124" y="169"/>
                        <a:pt x="122" y="168"/>
                        <a:pt x="120" y="168"/>
                      </a:cubicBezTo>
                      <a:cubicBezTo>
                        <a:pt x="113" y="165"/>
                        <a:pt x="110" y="158"/>
                        <a:pt x="112" y="152"/>
                      </a:cubicBezTo>
                      <a:cubicBezTo>
                        <a:pt x="106" y="152"/>
                        <a:pt x="101" y="150"/>
                        <a:pt x="99" y="149"/>
                      </a:cubicBezTo>
                      <a:cubicBezTo>
                        <a:pt x="88" y="143"/>
                        <a:pt x="121" y="132"/>
                        <a:pt x="147" y="128"/>
                      </a:cubicBezTo>
                      <a:cubicBezTo>
                        <a:pt x="116" y="128"/>
                        <a:pt x="71" y="126"/>
                        <a:pt x="65" y="126"/>
                      </a:cubicBezTo>
                      <a:cubicBezTo>
                        <a:pt x="58" y="125"/>
                        <a:pt x="82" y="81"/>
                        <a:pt x="102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0" y="71"/>
                      </a:cubicBezTo>
                      <a:cubicBezTo>
                        <a:pt x="75" y="74"/>
                        <a:pt x="78" y="80"/>
                        <a:pt x="76" y="85"/>
                      </a:cubicBezTo>
                      <a:cubicBezTo>
                        <a:pt x="74" y="90"/>
                        <a:pt x="70" y="92"/>
                        <a:pt x="65" y="92"/>
                      </a:cubicBezTo>
                      <a:cubicBezTo>
                        <a:pt x="63" y="92"/>
                        <a:pt x="61" y="92"/>
                        <a:pt x="59" y="91"/>
                      </a:cubicBezTo>
                      <a:cubicBezTo>
                        <a:pt x="52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6" y="70"/>
                      </a:cubicBezTo>
                      <a:cubicBezTo>
                        <a:pt x="46" y="50"/>
                        <a:pt x="31" y="7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01" name="Freeform 1472"/>
                <p:cNvSpPr/>
                <p:nvPr/>
              </p:nvSpPr>
              <p:spPr bwMode="auto">
                <a:xfrm>
                  <a:off x="466" y="705"/>
                  <a:ext cx="10" cy="12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5 w 18"/>
                    <a:gd name="T5" fmla="*/ 22 h 22"/>
                    <a:gd name="T6" fmla="*/ 18 w 18"/>
                    <a:gd name="T7" fmla="*/ 1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9" y="5"/>
                        <a:pt x="4" y="10"/>
                        <a:pt x="0" y="16"/>
                      </a:cubicBezTo>
                      <a:cubicBezTo>
                        <a:pt x="1" y="18"/>
                        <a:pt x="3" y="20"/>
                        <a:pt x="5" y="22"/>
                      </a:cubicBezTo>
                      <a:cubicBezTo>
                        <a:pt x="10" y="14"/>
                        <a:pt x="14" y="7"/>
                        <a:pt x="18" y="1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5" y="0"/>
                        <a:pt x="14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02" name="Freeform 1473"/>
                <p:cNvSpPr/>
                <p:nvPr/>
              </p:nvSpPr>
              <p:spPr bwMode="auto">
                <a:xfrm>
                  <a:off x="440" y="729"/>
                  <a:ext cx="16" cy="12"/>
                </a:xfrm>
                <a:custGeom>
                  <a:avLst/>
                  <a:gdLst>
                    <a:gd name="T0" fmla="*/ 7 w 29"/>
                    <a:gd name="T1" fmla="*/ 0 h 22"/>
                    <a:gd name="T2" fmla="*/ 2 w 29"/>
                    <a:gd name="T3" fmla="*/ 6 h 22"/>
                    <a:gd name="T4" fmla="*/ 10 w 29"/>
                    <a:gd name="T5" fmla="*/ 21 h 22"/>
                    <a:gd name="T6" fmla="*/ 16 w 29"/>
                    <a:gd name="T7" fmla="*/ 22 h 22"/>
                    <a:gd name="T8" fmla="*/ 27 w 29"/>
                    <a:gd name="T9" fmla="*/ 15 h 22"/>
                    <a:gd name="T10" fmla="*/ 21 w 29"/>
                    <a:gd name="T11" fmla="*/ 1 h 22"/>
                    <a:gd name="T12" fmla="*/ 14 w 29"/>
                    <a:gd name="T13" fmla="*/ 10 h 22"/>
                    <a:gd name="T14" fmla="*/ 14 w 29"/>
                    <a:gd name="T15" fmla="*/ 11 h 22"/>
                    <a:gd name="T16" fmla="*/ 7 w 29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2">
                      <a:moveTo>
                        <a:pt x="7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3" y="19"/>
                        <a:pt x="10" y="21"/>
                      </a:cubicBezTo>
                      <a:cubicBezTo>
                        <a:pt x="12" y="22"/>
                        <a:pt x="14" y="22"/>
                        <a:pt x="16" y="22"/>
                      </a:cubicBezTo>
                      <a:cubicBezTo>
                        <a:pt x="21" y="22"/>
                        <a:pt x="25" y="20"/>
                        <a:pt x="27" y="15"/>
                      </a:cubicBezTo>
                      <a:cubicBezTo>
                        <a:pt x="29" y="10"/>
                        <a:pt x="26" y="4"/>
                        <a:pt x="21" y="1"/>
                      </a:cubicBezTo>
                      <a:cubicBezTo>
                        <a:pt x="18" y="6"/>
                        <a:pt x="15" y="9"/>
                        <a:pt x="14" y="10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3" y="11"/>
                        <a:pt x="10" y="7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03" name="Freeform 1474"/>
                <p:cNvSpPr/>
                <p:nvPr/>
              </p:nvSpPr>
              <p:spPr bwMode="auto">
                <a:xfrm>
                  <a:off x="473" y="774"/>
                  <a:ext cx="16" cy="9"/>
                </a:xfrm>
                <a:custGeom>
                  <a:avLst/>
                  <a:gdLst>
                    <a:gd name="T0" fmla="*/ 2 w 28"/>
                    <a:gd name="T1" fmla="*/ 0 h 17"/>
                    <a:gd name="T2" fmla="*/ 10 w 28"/>
                    <a:gd name="T3" fmla="*/ 16 h 17"/>
                    <a:gd name="T4" fmla="*/ 16 w 28"/>
                    <a:gd name="T5" fmla="*/ 17 h 17"/>
                    <a:gd name="T6" fmla="*/ 27 w 28"/>
                    <a:gd name="T7" fmla="*/ 9 h 17"/>
                    <a:gd name="T8" fmla="*/ 27 w 28"/>
                    <a:gd name="T9" fmla="*/ 1 h 17"/>
                    <a:gd name="T10" fmla="*/ 26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3" y="13"/>
                        <a:pt x="10" y="16"/>
                      </a:cubicBezTo>
                      <a:cubicBezTo>
                        <a:pt x="12" y="16"/>
                        <a:pt x="14" y="17"/>
                        <a:pt x="16" y="17"/>
                      </a:cubicBezTo>
                      <a:cubicBezTo>
                        <a:pt x="21" y="17"/>
                        <a:pt x="25" y="14"/>
                        <a:pt x="27" y="9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17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04" name="Freeform 1475"/>
                <p:cNvSpPr/>
                <p:nvPr/>
              </p:nvSpPr>
              <p:spPr bwMode="auto">
                <a:xfrm>
                  <a:off x="445" y="766"/>
                  <a:ext cx="17" cy="13"/>
                </a:xfrm>
                <a:custGeom>
                  <a:avLst/>
                  <a:gdLst>
                    <a:gd name="T0" fmla="*/ 14 w 30"/>
                    <a:gd name="T1" fmla="*/ 0 h 24"/>
                    <a:gd name="T2" fmla="*/ 2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7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6" y="21"/>
                        <a:pt x="27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05" name="Freeform 1476"/>
                <p:cNvSpPr/>
                <p:nvPr/>
              </p:nvSpPr>
              <p:spPr bwMode="auto">
                <a:xfrm>
                  <a:off x="425" y="743"/>
                  <a:ext cx="14" cy="14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3 h 24"/>
                    <a:gd name="T4" fmla="*/ 12 w 25"/>
                    <a:gd name="T5" fmla="*/ 24 h 24"/>
                    <a:gd name="T6" fmla="*/ 22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5" y="0"/>
                        <a:pt x="2" y="1"/>
                        <a:pt x="0" y="3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7" y="23"/>
                        <a:pt x="21" y="21"/>
                        <a:pt x="22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06" name="Freeform 1477"/>
                <p:cNvSpPr>
                  <a:spLocks noEditPoints="1"/>
                </p:cNvSpPr>
                <p:nvPr/>
              </p:nvSpPr>
              <p:spPr bwMode="auto">
                <a:xfrm>
                  <a:off x="493" y="760"/>
                  <a:ext cx="18" cy="1"/>
                </a:xfrm>
                <a:custGeom>
                  <a:avLst/>
                  <a:gdLst>
                    <a:gd name="T0" fmla="*/ 3 w 32"/>
                    <a:gd name="T1" fmla="*/ 1 h 2"/>
                    <a:gd name="T2" fmla="*/ 0 w 32"/>
                    <a:gd name="T3" fmla="*/ 1 h 2"/>
                    <a:gd name="T4" fmla="*/ 2 w 32"/>
                    <a:gd name="T5" fmla="*/ 1 h 2"/>
                    <a:gd name="T6" fmla="*/ 3 w 32"/>
                    <a:gd name="T7" fmla="*/ 1 h 2"/>
                    <a:gd name="T8" fmla="*/ 23 w 32"/>
                    <a:gd name="T9" fmla="*/ 0 h 2"/>
                    <a:gd name="T10" fmla="*/ 25 w 32"/>
                    <a:gd name="T11" fmla="*/ 2 h 2"/>
                    <a:gd name="T12" fmla="*/ 28 w 32"/>
                    <a:gd name="T13" fmla="*/ 0 h 2"/>
                    <a:gd name="T14" fmla="*/ 23 w 32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2" h="2">
                      <a:moveTo>
                        <a:pt x="3" y="1"/>
                      </a:moveTo>
                      <a:cubicBezTo>
                        <a:pt x="2" y="1"/>
                        <a:pt x="1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moveTo>
                        <a:pt x="23" y="0"/>
                      </a:moveTo>
                      <a:cubicBezTo>
                        <a:pt x="24" y="0"/>
                        <a:pt x="24" y="1"/>
                        <a:pt x="25" y="2"/>
                      </a:cubicBezTo>
                      <a:cubicBezTo>
                        <a:pt x="30" y="1"/>
                        <a:pt x="32" y="1"/>
                        <a:pt x="28" y="0"/>
                      </a:cubicBezTo>
                      <a:cubicBezTo>
                        <a:pt x="26" y="0"/>
                        <a:pt x="25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07" name="Freeform 1478"/>
                <p:cNvSpPr/>
                <p:nvPr/>
              </p:nvSpPr>
              <p:spPr bwMode="auto">
                <a:xfrm>
                  <a:off x="495" y="760"/>
                  <a:ext cx="12" cy="1"/>
                </a:xfrm>
                <a:custGeom>
                  <a:avLst/>
                  <a:gdLst>
                    <a:gd name="T0" fmla="*/ 18 w 23"/>
                    <a:gd name="T1" fmla="*/ 0 h 2"/>
                    <a:gd name="T2" fmla="*/ 1 w 23"/>
                    <a:gd name="T3" fmla="*/ 1 h 2"/>
                    <a:gd name="T4" fmla="*/ 0 w 23"/>
                    <a:gd name="T5" fmla="*/ 1 h 2"/>
                    <a:gd name="T6" fmla="*/ 17 w 23"/>
                    <a:gd name="T7" fmla="*/ 2 h 2"/>
                    <a:gd name="T8" fmla="*/ 23 w 23"/>
                    <a:gd name="T9" fmla="*/ 2 h 2"/>
                    <a:gd name="T10" fmla="*/ 21 w 23"/>
                    <a:gd name="T11" fmla="*/ 0 h 2"/>
                    <a:gd name="T12" fmla="*/ 18 w 2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">
                      <a:moveTo>
                        <a:pt x="18" y="0"/>
                      </a:moveTo>
                      <a:cubicBezTo>
                        <a:pt x="13" y="0"/>
                        <a:pt x="7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7" y="2"/>
                        <a:pt x="12" y="2"/>
                        <a:pt x="17" y="2"/>
                      </a:cubicBezTo>
                      <a:cubicBezTo>
                        <a:pt x="19" y="2"/>
                        <a:pt x="21" y="2"/>
                        <a:pt x="23" y="2"/>
                      </a:cubicBezTo>
                      <a:cubicBezTo>
                        <a:pt x="22" y="1"/>
                        <a:pt x="22" y="0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08" name="Freeform 1479"/>
                <p:cNvSpPr/>
                <p:nvPr/>
              </p:nvSpPr>
              <p:spPr bwMode="auto">
                <a:xfrm>
                  <a:off x="106" y="687"/>
                  <a:ext cx="42" cy="94"/>
                </a:xfrm>
                <a:custGeom>
                  <a:avLst/>
                  <a:gdLst>
                    <a:gd name="T0" fmla="*/ 31 w 78"/>
                    <a:gd name="T1" fmla="*/ 0 h 171"/>
                    <a:gd name="T2" fmla="*/ 19 w 78"/>
                    <a:gd name="T3" fmla="*/ 62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3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2 h 171"/>
                    <a:gd name="T14" fmla="*/ 35 w 78"/>
                    <a:gd name="T15" fmla="*/ 0 h 171"/>
                    <a:gd name="T16" fmla="*/ 31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1" y="0"/>
                      </a:moveTo>
                      <a:cubicBezTo>
                        <a:pt x="16" y="0"/>
                        <a:pt x="18" y="46"/>
                        <a:pt x="19" y="62"/>
                      </a:cubicBezTo>
                      <a:cubicBezTo>
                        <a:pt x="19" y="80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2" y="171"/>
                        <a:pt x="33" y="171"/>
                        <a:pt x="33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5"/>
                        <a:pt x="59" y="78"/>
                        <a:pt x="69" y="52"/>
                      </a:cubicBezTo>
                      <a:cubicBezTo>
                        <a:pt x="78" y="27"/>
                        <a:pt x="53" y="7"/>
                        <a:pt x="35" y="0"/>
                      </a:cubicBezTo>
                      <a:cubicBezTo>
                        <a:pt x="33" y="0"/>
                        <a:pt x="32" y="0"/>
                        <a:pt x="3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09" name="Freeform 1480"/>
                <p:cNvSpPr/>
                <p:nvPr/>
              </p:nvSpPr>
              <p:spPr bwMode="auto">
                <a:xfrm>
                  <a:off x="116" y="821"/>
                  <a:ext cx="92" cy="54"/>
                </a:xfrm>
                <a:custGeom>
                  <a:avLst/>
                  <a:gdLst>
                    <a:gd name="T0" fmla="*/ 22 w 169"/>
                    <a:gd name="T1" fmla="*/ 0 h 98"/>
                    <a:gd name="T2" fmla="*/ 16 w 169"/>
                    <a:gd name="T3" fmla="*/ 1 h 98"/>
                    <a:gd name="T4" fmla="*/ 34 w 169"/>
                    <a:gd name="T5" fmla="*/ 51 h 98"/>
                    <a:gd name="T6" fmla="*/ 93 w 169"/>
                    <a:gd name="T7" fmla="*/ 83 h 98"/>
                    <a:gd name="T8" fmla="*/ 130 w 169"/>
                    <a:gd name="T9" fmla="*/ 98 h 98"/>
                    <a:gd name="T10" fmla="*/ 149 w 169"/>
                    <a:gd name="T11" fmla="*/ 86 h 98"/>
                    <a:gd name="T12" fmla="*/ 146 w 169"/>
                    <a:gd name="T13" fmla="*/ 46 h 98"/>
                    <a:gd name="T14" fmla="*/ 137 w 169"/>
                    <a:gd name="T15" fmla="*/ 45 h 98"/>
                    <a:gd name="T16" fmla="*/ 115 w 169"/>
                    <a:gd name="T17" fmla="*/ 47 h 98"/>
                    <a:gd name="T18" fmla="*/ 92 w 169"/>
                    <a:gd name="T19" fmla="*/ 50 h 98"/>
                    <a:gd name="T20" fmla="*/ 66 w 169"/>
                    <a:gd name="T21" fmla="*/ 41 h 98"/>
                    <a:gd name="T22" fmla="*/ 22 w 169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9" h="98">
                      <a:moveTo>
                        <a:pt x="22" y="0"/>
                      </a:moveTo>
                      <a:cubicBezTo>
                        <a:pt x="21" y="0"/>
                        <a:pt x="19" y="1"/>
                        <a:pt x="16" y="1"/>
                      </a:cubicBezTo>
                      <a:cubicBezTo>
                        <a:pt x="16" y="1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3"/>
                      </a:cubicBezTo>
                      <a:cubicBezTo>
                        <a:pt x="107" y="91"/>
                        <a:pt x="119" y="98"/>
                        <a:pt x="130" y="98"/>
                      </a:cubicBezTo>
                      <a:cubicBezTo>
                        <a:pt x="137" y="98"/>
                        <a:pt x="143" y="94"/>
                        <a:pt x="149" y="86"/>
                      </a:cubicBezTo>
                      <a:cubicBezTo>
                        <a:pt x="164" y="67"/>
                        <a:pt x="169" y="51"/>
                        <a:pt x="146" y="46"/>
                      </a:cubicBezTo>
                      <a:cubicBezTo>
                        <a:pt x="143" y="45"/>
                        <a:pt x="140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8" y="49"/>
                        <a:pt x="100" y="50"/>
                        <a:pt x="92" y="50"/>
                      </a:cubicBezTo>
                      <a:cubicBezTo>
                        <a:pt x="83" y="50"/>
                        <a:pt x="73" y="48"/>
                        <a:pt x="66" y="41"/>
                      </a:cubicBezTo>
                      <a:cubicBezTo>
                        <a:pt x="47" y="24"/>
                        <a:pt x="39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0" name="Freeform 1481"/>
                <p:cNvSpPr/>
                <p:nvPr/>
              </p:nvSpPr>
              <p:spPr bwMode="auto">
                <a:xfrm>
                  <a:off x="243" y="833"/>
                  <a:ext cx="74" cy="58"/>
                </a:xfrm>
                <a:custGeom>
                  <a:avLst/>
                  <a:gdLst>
                    <a:gd name="T0" fmla="*/ 117 w 136"/>
                    <a:gd name="T1" fmla="*/ 0 h 105"/>
                    <a:gd name="T2" fmla="*/ 75 w 136"/>
                    <a:gd name="T3" fmla="*/ 45 h 105"/>
                    <a:gd name="T4" fmla="*/ 54 w 136"/>
                    <a:gd name="T5" fmla="*/ 75 h 105"/>
                    <a:gd name="T6" fmla="*/ 46 w 136"/>
                    <a:gd name="T7" fmla="*/ 73 h 105"/>
                    <a:gd name="T8" fmla="*/ 10 w 136"/>
                    <a:gd name="T9" fmla="*/ 54 h 105"/>
                    <a:gd name="T10" fmla="*/ 0 w 136"/>
                    <a:gd name="T11" fmla="*/ 63 h 105"/>
                    <a:gd name="T12" fmla="*/ 20 w 136"/>
                    <a:gd name="T13" fmla="*/ 105 h 105"/>
                    <a:gd name="T14" fmla="*/ 24 w 136"/>
                    <a:gd name="T15" fmla="*/ 104 h 105"/>
                    <a:gd name="T16" fmla="*/ 108 w 136"/>
                    <a:gd name="T17" fmla="*/ 71 h 105"/>
                    <a:gd name="T18" fmla="*/ 120 w 136"/>
                    <a:gd name="T19" fmla="*/ 1 h 105"/>
                    <a:gd name="T20" fmla="*/ 117 w 136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6" h="105">
                      <a:moveTo>
                        <a:pt x="117" y="0"/>
                      </a:moveTo>
                      <a:cubicBezTo>
                        <a:pt x="101" y="0"/>
                        <a:pt x="81" y="27"/>
                        <a:pt x="75" y="45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2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10" y="54"/>
                      </a:cubicBezTo>
                      <a:cubicBezTo>
                        <a:pt x="6" y="54"/>
                        <a:pt x="2" y="57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2" y="105"/>
                        <a:pt x="24" y="104"/>
                      </a:cubicBezTo>
                      <a:cubicBezTo>
                        <a:pt x="44" y="98"/>
                        <a:pt x="95" y="95"/>
                        <a:pt x="108" y="71"/>
                      </a:cubicBezTo>
                      <a:cubicBezTo>
                        <a:pt x="120" y="47"/>
                        <a:pt x="136" y="3"/>
                        <a:pt x="120" y="1"/>
                      </a:cubicBezTo>
                      <a:cubicBezTo>
                        <a:pt x="119" y="0"/>
                        <a:pt x="118" y="0"/>
                        <a:pt x="1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1" name="Freeform 1482"/>
                <p:cNvSpPr/>
                <p:nvPr/>
              </p:nvSpPr>
              <p:spPr bwMode="auto">
                <a:xfrm>
                  <a:off x="320" y="705"/>
                  <a:ext cx="54" cy="66"/>
                </a:xfrm>
                <a:custGeom>
                  <a:avLst/>
                  <a:gdLst>
                    <a:gd name="T0" fmla="*/ 29 w 100"/>
                    <a:gd name="T1" fmla="*/ 0 h 121"/>
                    <a:gd name="T2" fmla="*/ 0 w 100"/>
                    <a:gd name="T3" fmla="*/ 5 h 121"/>
                    <a:gd name="T4" fmla="*/ 34 w 100"/>
                    <a:gd name="T5" fmla="*/ 68 h 121"/>
                    <a:gd name="T6" fmla="*/ 40 w 100"/>
                    <a:gd name="T7" fmla="*/ 120 h 121"/>
                    <a:gd name="T8" fmla="*/ 48 w 100"/>
                    <a:gd name="T9" fmla="*/ 121 h 121"/>
                    <a:gd name="T10" fmla="*/ 93 w 100"/>
                    <a:gd name="T11" fmla="*/ 72 h 121"/>
                    <a:gd name="T12" fmla="*/ 63 w 100"/>
                    <a:gd name="T13" fmla="*/ 11 h 121"/>
                    <a:gd name="T14" fmla="*/ 29 w 100"/>
                    <a:gd name="T15" fmla="*/ 0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0" h="121">
                      <a:moveTo>
                        <a:pt x="29" y="0"/>
                      </a:moveTo>
                      <a:cubicBezTo>
                        <a:pt x="13" y="0"/>
                        <a:pt x="0" y="5"/>
                        <a:pt x="0" y="5"/>
                      </a:cubicBezTo>
                      <a:cubicBezTo>
                        <a:pt x="19" y="12"/>
                        <a:pt x="39" y="45"/>
                        <a:pt x="34" y="68"/>
                      </a:cubicBezTo>
                      <a:cubicBezTo>
                        <a:pt x="29" y="91"/>
                        <a:pt x="18" y="112"/>
                        <a:pt x="40" y="120"/>
                      </a:cubicBezTo>
                      <a:cubicBezTo>
                        <a:pt x="42" y="121"/>
                        <a:pt x="45" y="121"/>
                        <a:pt x="48" y="121"/>
                      </a:cubicBezTo>
                      <a:cubicBezTo>
                        <a:pt x="67" y="121"/>
                        <a:pt x="88" y="95"/>
                        <a:pt x="93" y="72"/>
                      </a:cubicBezTo>
                      <a:cubicBezTo>
                        <a:pt x="100" y="46"/>
                        <a:pt x="91" y="32"/>
                        <a:pt x="63" y="11"/>
                      </a:cubicBezTo>
                      <a:cubicBezTo>
                        <a:pt x="52" y="2"/>
                        <a:pt x="3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2" name="Freeform 1483"/>
                <p:cNvSpPr/>
                <p:nvPr/>
              </p:nvSpPr>
              <p:spPr bwMode="auto">
                <a:xfrm>
                  <a:off x="208" y="629"/>
                  <a:ext cx="77" cy="42"/>
                </a:xfrm>
                <a:custGeom>
                  <a:avLst/>
                  <a:gdLst>
                    <a:gd name="T0" fmla="*/ 60 w 141"/>
                    <a:gd name="T1" fmla="*/ 0 h 77"/>
                    <a:gd name="T2" fmla="*/ 36 w 141"/>
                    <a:gd name="T3" fmla="*/ 3 h 77"/>
                    <a:gd name="T4" fmla="*/ 1 w 141"/>
                    <a:gd name="T5" fmla="*/ 58 h 77"/>
                    <a:gd name="T6" fmla="*/ 14 w 141"/>
                    <a:gd name="T7" fmla="*/ 70 h 77"/>
                    <a:gd name="T8" fmla="*/ 66 w 141"/>
                    <a:gd name="T9" fmla="*/ 57 h 77"/>
                    <a:gd name="T10" fmla="*/ 73 w 141"/>
                    <a:gd name="T11" fmla="*/ 56 h 77"/>
                    <a:gd name="T12" fmla="*/ 119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60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60" y="0"/>
                      </a:moveTo>
                      <a:cubicBezTo>
                        <a:pt x="52" y="0"/>
                        <a:pt x="44" y="1"/>
                        <a:pt x="36" y="3"/>
                      </a:cubicBezTo>
                      <a:cubicBezTo>
                        <a:pt x="0" y="11"/>
                        <a:pt x="1" y="58"/>
                        <a:pt x="1" y="58"/>
                      </a:cubicBezTo>
                      <a:cubicBezTo>
                        <a:pt x="1" y="67"/>
                        <a:pt x="6" y="70"/>
                        <a:pt x="14" y="70"/>
                      </a:cubicBezTo>
                      <a:cubicBezTo>
                        <a:pt x="27" y="70"/>
                        <a:pt x="48" y="60"/>
                        <a:pt x="66" y="57"/>
                      </a:cubicBezTo>
                      <a:cubicBezTo>
                        <a:pt x="68" y="56"/>
                        <a:pt x="71" y="56"/>
                        <a:pt x="73" y="56"/>
                      </a:cubicBezTo>
                      <a:cubicBezTo>
                        <a:pt x="93" y="56"/>
                        <a:pt x="98" y="72"/>
                        <a:pt x="119" y="77"/>
                      </a:cubicBezTo>
                      <a:cubicBezTo>
                        <a:pt x="120" y="77"/>
                        <a:pt x="122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1" y="9"/>
                        <a:pt x="83" y="0"/>
                        <a:pt x="6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3" name="Freeform 1484"/>
                <p:cNvSpPr/>
                <p:nvPr/>
              </p:nvSpPr>
              <p:spPr bwMode="auto">
                <a:xfrm>
                  <a:off x="511" y="827"/>
                  <a:ext cx="78" cy="34"/>
                </a:xfrm>
                <a:custGeom>
                  <a:avLst/>
                  <a:gdLst>
                    <a:gd name="T0" fmla="*/ 13 w 144"/>
                    <a:gd name="T1" fmla="*/ 0 h 62"/>
                    <a:gd name="T2" fmla="*/ 24 w 144"/>
                    <a:gd name="T3" fmla="*/ 32 h 62"/>
                    <a:gd name="T4" fmla="*/ 110 w 144"/>
                    <a:gd name="T5" fmla="*/ 62 h 62"/>
                    <a:gd name="T6" fmla="*/ 121 w 144"/>
                    <a:gd name="T7" fmla="*/ 61 h 62"/>
                    <a:gd name="T8" fmla="*/ 140 w 144"/>
                    <a:gd name="T9" fmla="*/ 18 h 62"/>
                    <a:gd name="T10" fmla="*/ 134 w 144"/>
                    <a:gd name="T11" fmla="*/ 12 h 62"/>
                    <a:gd name="T12" fmla="*/ 85 w 144"/>
                    <a:gd name="T13" fmla="*/ 33 h 62"/>
                    <a:gd name="T14" fmla="*/ 82 w 144"/>
                    <a:gd name="T15" fmla="*/ 33 h 62"/>
                    <a:gd name="T16" fmla="*/ 18 w 144"/>
                    <a:gd name="T17" fmla="*/ 1 h 62"/>
                    <a:gd name="T18" fmla="*/ 13 w 144"/>
                    <a:gd name="T19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4" h="62">
                      <a:moveTo>
                        <a:pt x="13" y="0"/>
                      </a:moveTo>
                      <a:cubicBezTo>
                        <a:pt x="0" y="0"/>
                        <a:pt x="10" y="17"/>
                        <a:pt x="24" y="32"/>
                      </a:cubicBezTo>
                      <a:cubicBezTo>
                        <a:pt x="38" y="46"/>
                        <a:pt x="83" y="62"/>
                        <a:pt x="110" y="62"/>
                      </a:cubicBezTo>
                      <a:cubicBezTo>
                        <a:pt x="114" y="62"/>
                        <a:pt x="118" y="61"/>
                        <a:pt x="121" y="61"/>
                      </a:cubicBezTo>
                      <a:cubicBezTo>
                        <a:pt x="144" y="55"/>
                        <a:pt x="140" y="18"/>
                        <a:pt x="140" y="18"/>
                      </a:cubicBezTo>
                      <a:cubicBezTo>
                        <a:pt x="139" y="13"/>
                        <a:pt x="137" y="12"/>
                        <a:pt x="134" y="12"/>
                      </a:cubicBezTo>
                      <a:cubicBezTo>
                        <a:pt x="123" y="12"/>
                        <a:pt x="102" y="31"/>
                        <a:pt x="85" y="33"/>
                      </a:cubicBezTo>
                      <a:cubicBezTo>
                        <a:pt x="84" y="33"/>
                        <a:pt x="83" y="33"/>
                        <a:pt x="82" y="33"/>
                      </a:cubicBezTo>
                      <a:cubicBezTo>
                        <a:pt x="60" y="33"/>
                        <a:pt x="37" y="5"/>
                        <a:pt x="18" y="1"/>
                      </a:cubicBezTo>
                      <a:cubicBezTo>
                        <a:pt x="16" y="1"/>
                        <a:pt x="14" y="0"/>
                        <a:pt x="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4" name="Freeform 1485"/>
                <p:cNvSpPr/>
                <p:nvPr/>
              </p:nvSpPr>
              <p:spPr bwMode="auto">
                <a:xfrm>
                  <a:off x="387" y="620"/>
                  <a:ext cx="36" cy="98"/>
                </a:xfrm>
                <a:custGeom>
                  <a:avLst/>
                  <a:gdLst>
                    <a:gd name="T0" fmla="*/ 37 w 66"/>
                    <a:gd name="T1" fmla="*/ 0 h 179"/>
                    <a:gd name="T2" fmla="*/ 2 w 66"/>
                    <a:gd name="T3" fmla="*/ 17 h 179"/>
                    <a:gd name="T4" fmla="*/ 14 w 66"/>
                    <a:gd name="T5" fmla="*/ 111 h 179"/>
                    <a:gd name="T6" fmla="*/ 45 w 66"/>
                    <a:gd name="T7" fmla="*/ 179 h 179"/>
                    <a:gd name="T8" fmla="*/ 44 w 66"/>
                    <a:gd name="T9" fmla="*/ 173 h 179"/>
                    <a:gd name="T10" fmla="*/ 20 w 66"/>
                    <a:gd name="T11" fmla="*/ 56 h 179"/>
                    <a:gd name="T12" fmla="*/ 56 w 66"/>
                    <a:gd name="T13" fmla="*/ 16 h 179"/>
                    <a:gd name="T14" fmla="*/ 55 w 66"/>
                    <a:gd name="T15" fmla="*/ 1 h 179"/>
                    <a:gd name="T16" fmla="*/ 37 w 66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6" h="179">
                      <a:moveTo>
                        <a:pt x="37" y="0"/>
                      </a:moveTo>
                      <a:cubicBezTo>
                        <a:pt x="22" y="0"/>
                        <a:pt x="3" y="3"/>
                        <a:pt x="2" y="17"/>
                      </a:cubicBezTo>
                      <a:cubicBezTo>
                        <a:pt x="0" y="42"/>
                        <a:pt x="2" y="75"/>
                        <a:pt x="14" y="111"/>
                      </a:cubicBezTo>
                      <a:cubicBezTo>
                        <a:pt x="23" y="141"/>
                        <a:pt x="41" y="179"/>
                        <a:pt x="45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9" y="149"/>
                        <a:pt x="13" y="75"/>
                        <a:pt x="20" y="56"/>
                      </a:cubicBezTo>
                      <a:cubicBezTo>
                        <a:pt x="27" y="37"/>
                        <a:pt x="46" y="23"/>
                        <a:pt x="56" y="16"/>
                      </a:cubicBezTo>
                      <a:cubicBezTo>
                        <a:pt x="66" y="9"/>
                        <a:pt x="57" y="6"/>
                        <a:pt x="55" y="1"/>
                      </a:cubicBezTo>
                      <a:cubicBezTo>
                        <a:pt x="55" y="1"/>
                        <a:pt x="47" y="0"/>
                        <a:pt x="3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5" name="Freeform 1486"/>
                <p:cNvSpPr/>
                <p:nvPr/>
              </p:nvSpPr>
              <p:spPr bwMode="auto">
                <a:xfrm>
                  <a:off x="275" y="995"/>
                  <a:ext cx="98" cy="109"/>
                </a:xfrm>
                <a:custGeom>
                  <a:avLst/>
                  <a:gdLst>
                    <a:gd name="T0" fmla="*/ 37 w 180"/>
                    <a:gd name="T1" fmla="*/ 23 h 200"/>
                    <a:gd name="T2" fmla="*/ 8 w 180"/>
                    <a:gd name="T3" fmla="*/ 15 h 200"/>
                    <a:gd name="T4" fmla="*/ 0 w 180"/>
                    <a:gd name="T5" fmla="*/ 71 h 200"/>
                    <a:gd name="T6" fmla="*/ 143 w 180"/>
                    <a:gd name="T7" fmla="*/ 198 h 200"/>
                    <a:gd name="T8" fmla="*/ 180 w 180"/>
                    <a:gd name="T9" fmla="*/ 179 h 200"/>
                    <a:gd name="T10" fmla="*/ 157 w 180"/>
                    <a:gd name="T11" fmla="*/ 160 h 200"/>
                    <a:gd name="T12" fmla="*/ 156 w 180"/>
                    <a:gd name="T13" fmla="*/ 54 h 200"/>
                    <a:gd name="T14" fmla="*/ 110 w 180"/>
                    <a:gd name="T15" fmla="*/ 47 h 200"/>
                    <a:gd name="T16" fmla="*/ 37 w 180"/>
                    <a:gd name="T17" fmla="*/ 23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0" h="200">
                      <a:moveTo>
                        <a:pt x="37" y="23"/>
                      </a:moveTo>
                      <a:cubicBezTo>
                        <a:pt x="37" y="23"/>
                        <a:pt x="13" y="0"/>
                        <a:pt x="8" y="15"/>
                      </a:cubicBezTo>
                      <a:cubicBezTo>
                        <a:pt x="3" y="29"/>
                        <a:pt x="0" y="71"/>
                        <a:pt x="0" y="71"/>
                      </a:cubicBezTo>
                      <a:cubicBezTo>
                        <a:pt x="0" y="71"/>
                        <a:pt x="126" y="200"/>
                        <a:pt x="143" y="198"/>
                      </a:cubicBezTo>
                      <a:cubicBezTo>
                        <a:pt x="160" y="196"/>
                        <a:pt x="180" y="179"/>
                        <a:pt x="180" y="179"/>
                      </a:cubicBezTo>
                      <a:cubicBezTo>
                        <a:pt x="157" y="160"/>
                        <a:pt x="157" y="160"/>
                        <a:pt x="157" y="160"/>
                      </a:cubicBezTo>
                      <a:cubicBezTo>
                        <a:pt x="157" y="160"/>
                        <a:pt x="170" y="59"/>
                        <a:pt x="156" y="54"/>
                      </a:cubicBezTo>
                      <a:cubicBezTo>
                        <a:pt x="142" y="48"/>
                        <a:pt x="110" y="47"/>
                        <a:pt x="110" y="47"/>
                      </a:cubicBezTo>
                      <a:cubicBezTo>
                        <a:pt x="37" y="23"/>
                        <a:pt x="37" y="23"/>
                        <a:pt x="37" y="2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6" name="Freeform 1487"/>
                <p:cNvSpPr/>
                <p:nvPr/>
              </p:nvSpPr>
              <p:spPr bwMode="auto">
                <a:xfrm>
                  <a:off x="183" y="952"/>
                  <a:ext cx="246" cy="231"/>
                </a:xfrm>
                <a:custGeom>
                  <a:avLst/>
                  <a:gdLst>
                    <a:gd name="T0" fmla="*/ 113 w 450"/>
                    <a:gd name="T1" fmla="*/ 241 h 424"/>
                    <a:gd name="T2" fmla="*/ 27 w 450"/>
                    <a:gd name="T3" fmla="*/ 160 h 424"/>
                    <a:gd name="T4" fmla="*/ 52 w 450"/>
                    <a:gd name="T5" fmla="*/ 91 h 424"/>
                    <a:gd name="T6" fmla="*/ 190 w 450"/>
                    <a:gd name="T7" fmla="*/ 142 h 424"/>
                    <a:gd name="T8" fmla="*/ 194 w 450"/>
                    <a:gd name="T9" fmla="*/ 111 h 424"/>
                    <a:gd name="T10" fmla="*/ 240 w 450"/>
                    <a:gd name="T11" fmla="*/ 1 h 424"/>
                    <a:gd name="T12" fmla="*/ 263 w 450"/>
                    <a:gd name="T13" fmla="*/ 164 h 424"/>
                    <a:gd name="T14" fmla="*/ 366 w 450"/>
                    <a:gd name="T15" fmla="*/ 108 h 424"/>
                    <a:gd name="T16" fmla="*/ 446 w 450"/>
                    <a:gd name="T17" fmla="*/ 192 h 424"/>
                    <a:gd name="T18" fmla="*/ 285 w 450"/>
                    <a:gd name="T19" fmla="*/ 237 h 424"/>
                    <a:gd name="T20" fmla="*/ 351 w 450"/>
                    <a:gd name="T21" fmla="*/ 292 h 424"/>
                    <a:gd name="T22" fmla="*/ 296 w 450"/>
                    <a:gd name="T23" fmla="*/ 396 h 424"/>
                    <a:gd name="T24" fmla="*/ 230 w 450"/>
                    <a:gd name="T25" fmla="*/ 385 h 424"/>
                    <a:gd name="T26" fmla="*/ 213 w 450"/>
                    <a:gd name="T27" fmla="*/ 292 h 424"/>
                    <a:gd name="T28" fmla="*/ 185 w 450"/>
                    <a:gd name="T29" fmla="*/ 374 h 424"/>
                    <a:gd name="T30" fmla="*/ 80 w 450"/>
                    <a:gd name="T31" fmla="*/ 337 h 424"/>
                    <a:gd name="T32" fmla="*/ 113 w 450"/>
                    <a:gd name="T33" fmla="*/ 241 h 4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0" h="424">
                      <a:moveTo>
                        <a:pt x="113" y="241"/>
                      </a:moveTo>
                      <a:cubicBezTo>
                        <a:pt x="113" y="241"/>
                        <a:pt x="0" y="239"/>
                        <a:pt x="27" y="160"/>
                      </a:cubicBezTo>
                      <a:cubicBezTo>
                        <a:pt x="27" y="160"/>
                        <a:pt x="3" y="108"/>
                        <a:pt x="52" y="91"/>
                      </a:cubicBezTo>
                      <a:cubicBezTo>
                        <a:pt x="102" y="74"/>
                        <a:pt x="172" y="127"/>
                        <a:pt x="190" y="142"/>
                      </a:cubicBezTo>
                      <a:cubicBezTo>
                        <a:pt x="209" y="157"/>
                        <a:pt x="199" y="119"/>
                        <a:pt x="194" y="111"/>
                      </a:cubicBezTo>
                      <a:cubicBezTo>
                        <a:pt x="188" y="104"/>
                        <a:pt x="165" y="0"/>
                        <a:pt x="240" y="1"/>
                      </a:cubicBezTo>
                      <a:cubicBezTo>
                        <a:pt x="316" y="2"/>
                        <a:pt x="330" y="51"/>
                        <a:pt x="263" y="164"/>
                      </a:cubicBezTo>
                      <a:cubicBezTo>
                        <a:pt x="263" y="164"/>
                        <a:pt x="326" y="106"/>
                        <a:pt x="366" y="108"/>
                      </a:cubicBezTo>
                      <a:cubicBezTo>
                        <a:pt x="406" y="109"/>
                        <a:pt x="450" y="128"/>
                        <a:pt x="446" y="192"/>
                      </a:cubicBezTo>
                      <a:cubicBezTo>
                        <a:pt x="441" y="255"/>
                        <a:pt x="285" y="237"/>
                        <a:pt x="285" y="237"/>
                      </a:cubicBezTo>
                      <a:cubicBezTo>
                        <a:pt x="285" y="237"/>
                        <a:pt x="334" y="272"/>
                        <a:pt x="351" y="292"/>
                      </a:cubicBezTo>
                      <a:cubicBezTo>
                        <a:pt x="368" y="312"/>
                        <a:pt x="358" y="368"/>
                        <a:pt x="296" y="396"/>
                      </a:cubicBezTo>
                      <a:cubicBezTo>
                        <a:pt x="234" y="424"/>
                        <a:pt x="237" y="404"/>
                        <a:pt x="230" y="385"/>
                      </a:cubicBezTo>
                      <a:cubicBezTo>
                        <a:pt x="223" y="366"/>
                        <a:pt x="218" y="286"/>
                        <a:pt x="213" y="292"/>
                      </a:cubicBezTo>
                      <a:cubicBezTo>
                        <a:pt x="208" y="298"/>
                        <a:pt x="221" y="352"/>
                        <a:pt x="185" y="374"/>
                      </a:cubicBezTo>
                      <a:cubicBezTo>
                        <a:pt x="150" y="396"/>
                        <a:pt x="108" y="369"/>
                        <a:pt x="80" y="337"/>
                      </a:cubicBezTo>
                      <a:cubicBezTo>
                        <a:pt x="51" y="305"/>
                        <a:pt x="65" y="261"/>
                        <a:pt x="113" y="24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7" name="Freeform 1488"/>
                <p:cNvSpPr/>
                <p:nvPr/>
              </p:nvSpPr>
              <p:spPr bwMode="auto">
                <a:xfrm>
                  <a:off x="274" y="1065"/>
                  <a:ext cx="26" cy="9"/>
                </a:xfrm>
                <a:custGeom>
                  <a:avLst/>
                  <a:gdLst>
                    <a:gd name="T0" fmla="*/ 0 w 47"/>
                    <a:gd name="T1" fmla="*/ 12 h 16"/>
                    <a:gd name="T2" fmla="*/ 39 w 47"/>
                    <a:gd name="T3" fmla="*/ 8 h 16"/>
                    <a:gd name="T4" fmla="*/ 0 w 47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7" h="16">
                      <a:moveTo>
                        <a:pt x="0" y="12"/>
                      </a:moveTo>
                      <a:cubicBezTo>
                        <a:pt x="0" y="12"/>
                        <a:pt x="47" y="0"/>
                        <a:pt x="39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8" name="Freeform 1489"/>
                <p:cNvSpPr/>
                <p:nvPr/>
              </p:nvSpPr>
              <p:spPr bwMode="auto">
                <a:xfrm>
                  <a:off x="298" y="1076"/>
                  <a:ext cx="6" cy="22"/>
                </a:xfrm>
                <a:custGeom>
                  <a:avLst/>
                  <a:gdLst>
                    <a:gd name="T0" fmla="*/ 4 w 12"/>
                    <a:gd name="T1" fmla="*/ 40 h 40"/>
                    <a:gd name="T2" fmla="*/ 6 w 12"/>
                    <a:gd name="T3" fmla="*/ 5 h 40"/>
                    <a:gd name="T4" fmla="*/ 4 w 12"/>
                    <a:gd name="T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40">
                      <a:moveTo>
                        <a:pt x="4" y="40"/>
                      </a:moveTo>
                      <a:cubicBezTo>
                        <a:pt x="4" y="40"/>
                        <a:pt x="0" y="0"/>
                        <a:pt x="6" y="5"/>
                      </a:cubicBezTo>
                      <a:cubicBezTo>
                        <a:pt x="12" y="10"/>
                        <a:pt x="7" y="33"/>
                        <a:pt x="4" y="4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9" name="Freeform 1490"/>
                <p:cNvSpPr/>
                <p:nvPr/>
              </p:nvSpPr>
              <p:spPr bwMode="auto">
                <a:xfrm>
                  <a:off x="294" y="1040"/>
                  <a:ext cx="12" cy="11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3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0" name="Freeform 1491"/>
                <p:cNvSpPr/>
                <p:nvPr/>
              </p:nvSpPr>
              <p:spPr bwMode="auto">
                <a:xfrm>
                  <a:off x="285" y="1054"/>
                  <a:ext cx="12" cy="11"/>
                </a:xfrm>
                <a:custGeom>
                  <a:avLst/>
                  <a:gdLst>
                    <a:gd name="T0" fmla="*/ 20 w 22"/>
                    <a:gd name="T1" fmla="*/ 14 h 21"/>
                    <a:gd name="T2" fmla="*/ 8 w 22"/>
                    <a:gd name="T3" fmla="*/ 19 h 21"/>
                    <a:gd name="T4" fmla="*/ 1 w 22"/>
                    <a:gd name="T5" fmla="*/ 7 h 21"/>
                    <a:gd name="T6" fmla="*/ 14 w 22"/>
                    <a:gd name="T7" fmla="*/ 2 h 21"/>
                    <a:gd name="T8" fmla="*/ 20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0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2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0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1" name="Freeform 1492"/>
                <p:cNvSpPr/>
                <p:nvPr/>
              </p:nvSpPr>
              <p:spPr bwMode="auto">
                <a:xfrm>
                  <a:off x="308" y="1063"/>
                  <a:ext cx="12" cy="11"/>
                </a:xfrm>
                <a:custGeom>
                  <a:avLst/>
                  <a:gdLst>
                    <a:gd name="T0" fmla="*/ 21 w 23"/>
                    <a:gd name="T1" fmla="*/ 14 h 21"/>
                    <a:gd name="T2" fmla="*/ 9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2" name="Freeform 1493"/>
                <p:cNvSpPr/>
                <p:nvPr/>
              </p:nvSpPr>
              <p:spPr bwMode="auto">
                <a:xfrm>
                  <a:off x="315" y="1045"/>
                  <a:ext cx="12" cy="11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3" name="Freeform 1494"/>
                <p:cNvSpPr/>
                <p:nvPr/>
              </p:nvSpPr>
              <p:spPr bwMode="auto">
                <a:xfrm>
                  <a:off x="332" y="1062"/>
                  <a:ext cx="12" cy="10"/>
                </a:xfrm>
                <a:custGeom>
                  <a:avLst/>
                  <a:gdLst>
                    <a:gd name="T0" fmla="*/ 20 w 22"/>
                    <a:gd name="T1" fmla="*/ 14 h 20"/>
                    <a:gd name="T2" fmla="*/ 8 w 22"/>
                    <a:gd name="T3" fmla="*/ 18 h 20"/>
                    <a:gd name="T4" fmla="*/ 1 w 22"/>
                    <a:gd name="T5" fmla="*/ 7 h 20"/>
                    <a:gd name="T6" fmla="*/ 14 w 22"/>
                    <a:gd name="T7" fmla="*/ 2 h 20"/>
                    <a:gd name="T8" fmla="*/ 20 w 22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4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7"/>
                        <a:pt x="0" y="11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4" name="Freeform 1495"/>
                <p:cNvSpPr/>
                <p:nvPr/>
              </p:nvSpPr>
              <p:spPr bwMode="auto">
                <a:xfrm>
                  <a:off x="320" y="1083"/>
                  <a:ext cx="12" cy="12"/>
                </a:xfrm>
                <a:custGeom>
                  <a:avLst/>
                  <a:gdLst>
                    <a:gd name="T0" fmla="*/ 20 w 22"/>
                    <a:gd name="T1" fmla="*/ 14 h 21"/>
                    <a:gd name="T2" fmla="*/ 8 w 22"/>
                    <a:gd name="T3" fmla="*/ 19 h 21"/>
                    <a:gd name="T4" fmla="*/ 1 w 22"/>
                    <a:gd name="T5" fmla="*/ 7 h 21"/>
                    <a:gd name="T6" fmla="*/ 14 w 22"/>
                    <a:gd name="T7" fmla="*/ 2 h 21"/>
                    <a:gd name="T8" fmla="*/ 20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0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2" y="17"/>
                        <a:pt x="0" y="11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5" name="Freeform 1496"/>
                <p:cNvSpPr/>
                <p:nvPr/>
              </p:nvSpPr>
              <p:spPr bwMode="auto">
                <a:xfrm>
                  <a:off x="297" y="1080"/>
                  <a:ext cx="12" cy="11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6" name="Freeform 1497"/>
                <p:cNvSpPr/>
                <p:nvPr/>
              </p:nvSpPr>
              <p:spPr bwMode="auto">
                <a:xfrm>
                  <a:off x="306" y="1030"/>
                  <a:ext cx="13" cy="11"/>
                </a:xfrm>
                <a:custGeom>
                  <a:avLst/>
                  <a:gdLst>
                    <a:gd name="T0" fmla="*/ 21 w 23"/>
                    <a:gd name="T1" fmla="*/ 14 h 21"/>
                    <a:gd name="T2" fmla="*/ 9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20" y="18"/>
                        <a:pt x="14" y="21"/>
                        <a:pt x="9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7" name="Freeform 1498"/>
                <p:cNvSpPr>
                  <a:spLocks noEditPoints="1"/>
                </p:cNvSpPr>
                <p:nvPr/>
              </p:nvSpPr>
              <p:spPr bwMode="auto">
                <a:xfrm>
                  <a:off x="263" y="1009"/>
                  <a:ext cx="113" cy="99"/>
                </a:xfrm>
                <a:custGeom>
                  <a:avLst/>
                  <a:gdLst>
                    <a:gd name="T0" fmla="*/ 91 w 208"/>
                    <a:gd name="T1" fmla="*/ 118 h 183"/>
                    <a:gd name="T2" fmla="*/ 93 w 208"/>
                    <a:gd name="T3" fmla="*/ 101 h 183"/>
                    <a:gd name="T4" fmla="*/ 103 w 208"/>
                    <a:gd name="T5" fmla="*/ 113 h 183"/>
                    <a:gd name="T6" fmla="*/ 86 w 208"/>
                    <a:gd name="T7" fmla="*/ 0 h 183"/>
                    <a:gd name="T8" fmla="*/ 72 w 208"/>
                    <a:gd name="T9" fmla="*/ 59 h 183"/>
                    <a:gd name="T10" fmla="*/ 14 w 208"/>
                    <a:gd name="T11" fmla="*/ 46 h 183"/>
                    <a:gd name="T12" fmla="*/ 59 w 208"/>
                    <a:gd name="T13" fmla="*/ 64 h 183"/>
                    <a:gd name="T14" fmla="*/ 72 w 208"/>
                    <a:gd name="T15" fmla="*/ 59 h 183"/>
                    <a:gd name="T16" fmla="*/ 69 w 208"/>
                    <a:gd name="T17" fmla="*/ 77 h 183"/>
                    <a:gd name="T18" fmla="*/ 65 w 208"/>
                    <a:gd name="T19" fmla="*/ 76 h 183"/>
                    <a:gd name="T20" fmla="*/ 41 w 208"/>
                    <a:gd name="T21" fmla="*/ 92 h 183"/>
                    <a:gd name="T22" fmla="*/ 50 w 208"/>
                    <a:gd name="T23" fmla="*/ 85 h 183"/>
                    <a:gd name="T24" fmla="*/ 60 w 208"/>
                    <a:gd name="T25" fmla="*/ 97 h 183"/>
                    <a:gd name="T26" fmla="*/ 31 w 208"/>
                    <a:gd name="T27" fmla="*/ 157 h 183"/>
                    <a:gd name="T28" fmla="*/ 82 w 208"/>
                    <a:gd name="T29" fmla="*/ 122 h 183"/>
                    <a:gd name="T30" fmla="*/ 115 w 208"/>
                    <a:gd name="T31" fmla="*/ 183 h 183"/>
                    <a:gd name="T32" fmla="*/ 113 w 208"/>
                    <a:gd name="T33" fmla="*/ 156 h 183"/>
                    <a:gd name="T34" fmla="*/ 105 w 208"/>
                    <a:gd name="T35" fmla="*/ 144 h 183"/>
                    <a:gd name="T36" fmla="*/ 113 w 208"/>
                    <a:gd name="T37" fmla="*/ 115 h 183"/>
                    <a:gd name="T38" fmla="*/ 149 w 208"/>
                    <a:gd name="T39" fmla="*/ 117 h 183"/>
                    <a:gd name="T40" fmla="*/ 163 w 208"/>
                    <a:gd name="T41" fmla="*/ 108 h 183"/>
                    <a:gd name="T42" fmla="*/ 148 w 208"/>
                    <a:gd name="T43" fmla="*/ 108 h 183"/>
                    <a:gd name="T44" fmla="*/ 139 w 208"/>
                    <a:gd name="T45" fmla="*/ 116 h 183"/>
                    <a:gd name="T46" fmla="*/ 128 w 208"/>
                    <a:gd name="T47" fmla="*/ 106 h 183"/>
                    <a:gd name="T48" fmla="*/ 128 w 208"/>
                    <a:gd name="T49" fmla="*/ 104 h 183"/>
                    <a:gd name="T50" fmla="*/ 183 w 208"/>
                    <a:gd name="T51" fmla="*/ 70 h 183"/>
                    <a:gd name="T52" fmla="*/ 111 w 208"/>
                    <a:gd name="T53" fmla="*/ 93 h 183"/>
                    <a:gd name="T54" fmla="*/ 107 w 208"/>
                    <a:gd name="T55" fmla="*/ 85 h 183"/>
                    <a:gd name="T56" fmla="*/ 97 w 208"/>
                    <a:gd name="T57" fmla="*/ 73 h 183"/>
                    <a:gd name="T58" fmla="*/ 109 w 208"/>
                    <a:gd name="T59" fmla="*/ 68 h 183"/>
                    <a:gd name="T60" fmla="*/ 108 w 208"/>
                    <a:gd name="T61" fmla="*/ 44 h 183"/>
                    <a:gd name="T62" fmla="*/ 98 w 208"/>
                    <a:gd name="T63" fmla="*/ 61 h 183"/>
                    <a:gd name="T64" fmla="*/ 93 w 208"/>
                    <a:gd name="T65" fmla="*/ 58 h 183"/>
                    <a:gd name="T66" fmla="*/ 82 w 208"/>
                    <a:gd name="T67" fmla="*/ 46 h 183"/>
                    <a:gd name="T68" fmla="*/ 95 w 208"/>
                    <a:gd name="T69" fmla="*/ 4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8" h="183">
                      <a:moveTo>
                        <a:pt x="94" y="119"/>
                      </a:moveTo>
                      <a:cubicBezTo>
                        <a:pt x="93" y="119"/>
                        <a:pt x="92" y="118"/>
                        <a:pt x="91" y="118"/>
                      </a:cubicBezTo>
                      <a:cubicBezTo>
                        <a:pt x="85" y="116"/>
                        <a:pt x="82" y="111"/>
                        <a:pt x="84" y="106"/>
                      </a:cubicBezTo>
                      <a:cubicBezTo>
                        <a:pt x="85" y="103"/>
                        <a:pt x="89" y="101"/>
                        <a:pt x="93" y="101"/>
                      </a:cubicBezTo>
                      <a:cubicBezTo>
                        <a:pt x="94" y="101"/>
                        <a:pt x="95" y="101"/>
                        <a:pt x="97" y="101"/>
                      </a:cubicBezTo>
                      <a:cubicBezTo>
                        <a:pt x="102" y="103"/>
                        <a:pt x="105" y="109"/>
                        <a:pt x="103" y="113"/>
                      </a:cubicBezTo>
                      <a:cubicBezTo>
                        <a:pt x="102" y="117"/>
                        <a:pt x="98" y="119"/>
                        <a:pt x="94" y="119"/>
                      </a:cubicBezTo>
                      <a:moveTo>
                        <a:pt x="86" y="0"/>
                      </a:moveTo>
                      <a:cubicBezTo>
                        <a:pt x="86" y="0"/>
                        <a:pt x="81" y="60"/>
                        <a:pt x="72" y="60"/>
                      </a:cubicBezTo>
                      <a:cubicBezTo>
                        <a:pt x="72" y="60"/>
                        <a:pt x="72" y="60"/>
                        <a:pt x="72" y="59"/>
                      </a:cubicBezTo>
                      <a:cubicBezTo>
                        <a:pt x="64" y="56"/>
                        <a:pt x="17" y="45"/>
                        <a:pt x="12" y="45"/>
                      </a:cubicBezTo>
                      <a:cubicBezTo>
                        <a:pt x="11" y="45"/>
                        <a:pt x="12" y="45"/>
                        <a:pt x="14" y="46"/>
                      </a:cubicBezTo>
                      <a:cubicBezTo>
                        <a:pt x="24" y="50"/>
                        <a:pt x="46" y="59"/>
                        <a:pt x="59" y="66"/>
                      </a:cubicBezTo>
                      <a:cubicBezTo>
                        <a:pt x="59" y="66"/>
                        <a:pt x="59" y="65"/>
                        <a:pt x="59" y="64"/>
                      </a:cubicBezTo>
                      <a:cubicBezTo>
                        <a:pt x="60" y="61"/>
                        <a:pt x="64" y="59"/>
                        <a:pt x="68" y="59"/>
                      </a:cubicBezTo>
                      <a:cubicBezTo>
                        <a:pt x="69" y="59"/>
                        <a:pt x="70" y="59"/>
                        <a:pt x="72" y="59"/>
                      </a:cubicBezTo>
                      <a:cubicBezTo>
                        <a:pt x="77" y="61"/>
                        <a:pt x="80" y="67"/>
                        <a:pt x="78" y="71"/>
                      </a:cubicBezTo>
                      <a:cubicBezTo>
                        <a:pt x="77" y="75"/>
                        <a:pt x="73" y="77"/>
                        <a:pt x="69" y="77"/>
                      </a:cubicBezTo>
                      <a:cubicBezTo>
                        <a:pt x="68" y="77"/>
                        <a:pt x="67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51" y="79"/>
                        <a:pt x="0" y="84"/>
                        <a:pt x="13" y="86"/>
                      </a:cubicBezTo>
                      <a:cubicBezTo>
                        <a:pt x="18" y="87"/>
                        <a:pt x="29" y="89"/>
                        <a:pt x="41" y="92"/>
                      </a:cubicBezTo>
                      <a:cubicBezTo>
                        <a:pt x="41" y="91"/>
                        <a:pt x="41" y="91"/>
                        <a:pt x="41" y="90"/>
                      </a:cubicBezTo>
                      <a:cubicBezTo>
                        <a:pt x="43" y="87"/>
                        <a:pt x="46" y="85"/>
                        <a:pt x="50" y="85"/>
                      </a:cubicBezTo>
                      <a:cubicBezTo>
                        <a:pt x="51" y="85"/>
                        <a:pt x="53" y="85"/>
                        <a:pt x="54" y="85"/>
                      </a:cubicBezTo>
                      <a:cubicBezTo>
                        <a:pt x="59" y="87"/>
                        <a:pt x="62" y="92"/>
                        <a:pt x="60" y="97"/>
                      </a:cubicBezTo>
                      <a:cubicBezTo>
                        <a:pt x="72" y="100"/>
                        <a:pt x="79" y="104"/>
                        <a:pt x="73" y="106"/>
                      </a:cubicBezTo>
                      <a:cubicBezTo>
                        <a:pt x="61" y="112"/>
                        <a:pt x="27" y="157"/>
                        <a:pt x="31" y="157"/>
                      </a:cubicBezTo>
                      <a:cubicBezTo>
                        <a:pt x="32" y="157"/>
                        <a:pt x="32" y="157"/>
                        <a:pt x="33" y="156"/>
                      </a:cubicBezTo>
                      <a:cubicBezTo>
                        <a:pt x="42" y="150"/>
                        <a:pt x="70" y="122"/>
                        <a:pt x="82" y="122"/>
                      </a:cubicBezTo>
                      <a:cubicBezTo>
                        <a:pt x="83" y="122"/>
                        <a:pt x="85" y="123"/>
                        <a:pt x="85" y="124"/>
                      </a:cubicBezTo>
                      <a:cubicBezTo>
                        <a:pt x="92" y="134"/>
                        <a:pt x="113" y="183"/>
                        <a:pt x="115" y="183"/>
                      </a:cubicBezTo>
                      <a:cubicBezTo>
                        <a:pt x="116" y="183"/>
                        <a:pt x="116" y="182"/>
                        <a:pt x="116" y="181"/>
                      </a:cubicBezTo>
                      <a:cubicBezTo>
                        <a:pt x="115" y="177"/>
                        <a:pt x="114" y="167"/>
                        <a:pt x="113" y="156"/>
                      </a:cubicBezTo>
                      <a:cubicBezTo>
                        <a:pt x="112" y="156"/>
                        <a:pt x="112" y="156"/>
                        <a:pt x="112" y="156"/>
                      </a:cubicBezTo>
                      <a:cubicBezTo>
                        <a:pt x="106" y="154"/>
                        <a:pt x="104" y="148"/>
                        <a:pt x="105" y="144"/>
                      </a:cubicBezTo>
                      <a:cubicBezTo>
                        <a:pt x="106" y="141"/>
                        <a:pt x="108" y="139"/>
                        <a:pt x="111" y="139"/>
                      </a:cubicBezTo>
                      <a:cubicBezTo>
                        <a:pt x="110" y="126"/>
                        <a:pt x="110" y="115"/>
                        <a:pt x="113" y="115"/>
                      </a:cubicBezTo>
                      <a:cubicBezTo>
                        <a:pt x="113" y="115"/>
                        <a:pt x="113" y="115"/>
                        <a:pt x="113" y="116"/>
                      </a:cubicBezTo>
                      <a:cubicBezTo>
                        <a:pt x="116" y="117"/>
                        <a:pt x="132" y="117"/>
                        <a:pt x="149" y="117"/>
                      </a:cubicBezTo>
                      <a:cubicBezTo>
                        <a:pt x="177" y="117"/>
                        <a:pt x="208" y="116"/>
                        <a:pt x="196" y="111"/>
                      </a:cubicBezTo>
                      <a:cubicBezTo>
                        <a:pt x="189" y="108"/>
                        <a:pt x="176" y="108"/>
                        <a:pt x="163" y="108"/>
                      </a:cubicBezTo>
                      <a:cubicBezTo>
                        <a:pt x="160" y="108"/>
                        <a:pt x="157" y="108"/>
                        <a:pt x="154" y="108"/>
                      </a:cubicBezTo>
                      <a:cubicBezTo>
                        <a:pt x="152" y="108"/>
                        <a:pt x="150" y="108"/>
                        <a:pt x="148" y="108"/>
                      </a:cubicBezTo>
                      <a:cubicBezTo>
                        <a:pt x="148" y="109"/>
                        <a:pt x="148" y="110"/>
                        <a:pt x="147" y="111"/>
                      </a:cubicBezTo>
                      <a:cubicBezTo>
                        <a:pt x="146" y="114"/>
                        <a:pt x="143" y="116"/>
                        <a:pt x="139" y="116"/>
                      </a:cubicBezTo>
                      <a:cubicBezTo>
                        <a:pt x="137" y="116"/>
                        <a:pt x="136" y="116"/>
                        <a:pt x="135" y="115"/>
                      </a:cubicBezTo>
                      <a:cubicBezTo>
                        <a:pt x="130" y="114"/>
                        <a:pt x="128" y="110"/>
                        <a:pt x="128" y="106"/>
                      </a:cubicBezTo>
                      <a:cubicBezTo>
                        <a:pt x="127" y="105"/>
                        <a:pt x="127" y="105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30" y="100"/>
                        <a:pt x="132" y="99"/>
                        <a:pt x="136" y="98"/>
                      </a:cubicBezTo>
                      <a:cubicBezTo>
                        <a:pt x="153" y="87"/>
                        <a:pt x="189" y="70"/>
                        <a:pt x="183" y="70"/>
                      </a:cubicBezTo>
                      <a:cubicBezTo>
                        <a:pt x="183" y="70"/>
                        <a:pt x="182" y="70"/>
                        <a:pt x="181" y="70"/>
                      </a:cubicBezTo>
                      <a:cubicBezTo>
                        <a:pt x="167" y="73"/>
                        <a:pt x="111" y="93"/>
                        <a:pt x="111" y="93"/>
                      </a:cubicBezTo>
                      <a:cubicBezTo>
                        <a:pt x="111" y="93"/>
                        <a:pt x="110" y="90"/>
                        <a:pt x="110" y="85"/>
                      </a:cubicBezTo>
                      <a:cubicBezTo>
                        <a:pt x="109" y="85"/>
                        <a:pt x="108" y="85"/>
                        <a:pt x="107" y="85"/>
                      </a:cubicBezTo>
                      <a:cubicBezTo>
                        <a:pt x="106" y="85"/>
                        <a:pt x="104" y="85"/>
                        <a:pt x="103" y="85"/>
                      </a:cubicBezTo>
                      <a:cubicBezTo>
                        <a:pt x="98" y="83"/>
                        <a:pt x="95" y="77"/>
                        <a:pt x="97" y="73"/>
                      </a:cubicBezTo>
                      <a:cubicBezTo>
                        <a:pt x="98" y="69"/>
                        <a:pt x="101" y="67"/>
                        <a:pt x="105" y="67"/>
                      </a:cubicBezTo>
                      <a:cubicBezTo>
                        <a:pt x="106" y="67"/>
                        <a:pt x="108" y="67"/>
                        <a:pt x="109" y="68"/>
                      </a:cubicBezTo>
                      <a:cubicBezTo>
                        <a:pt x="109" y="59"/>
                        <a:pt x="108" y="49"/>
                        <a:pt x="109" y="40"/>
                      </a:cubicBezTo>
                      <a:cubicBezTo>
                        <a:pt x="108" y="41"/>
                        <a:pt x="108" y="43"/>
                        <a:pt x="108" y="44"/>
                      </a:cubicBezTo>
                      <a:cubicBezTo>
                        <a:pt x="104" y="53"/>
                        <a:pt x="101" y="63"/>
                        <a:pt x="99" y="63"/>
                      </a:cubicBezTo>
                      <a:cubicBezTo>
                        <a:pt x="98" y="63"/>
                        <a:pt x="98" y="62"/>
                        <a:pt x="98" y="61"/>
                      </a:cubicBezTo>
                      <a:cubicBezTo>
                        <a:pt x="98" y="60"/>
                        <a:pt x="98" y="59"/>
                        <a:pt x="98" y="57"/>
                      </a:cubicBezTo>
                      <a:cubicBezTo>
                        <a:pt x="96" y="58"/>
                        <a:pt x="94" y="58"/>
                        <a:pt x="93" y="58"/>
                      </a:cubicBezTo>
                      <a:cubicBezTo>
                        <a:pt x="91" y="58"/>
                        <a:pt x="90" y="58"/>
                        <a:pt x="89" y="58"/>
                      </a:cubicBezTo>
                      <a:cubicBezTo>
                        <a:pt x="83" y="56"/>
                        <a:pt x="80" y="50"/>
                        <a:pt x="82" y="46"/>
                      </a:cubicBezTo>
                      <a:cubicBezTo>
                        <a:pt x="83" y="42"/>
                        <a:pt x="87" y="40"/>
                        <a:pt x="91" y="40"/>
                      </a:cubicBezTo>
                      <a:cubicBezTo>
                        <a:pt x="92" y="40"/>
                        <a:pt x="93" y="40"/>
                        <a:pt x="95" y="41"/>
                      </a:cubicBezTo>
                      <a:cubicBezTo>
                        <a:pt x="91" y="22"/>
                        <a:pt x="86" y="0"/>
                        <a:pt x="8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8" name="Freeform 1499"/>
                <p:cNvSpPr/>
                <p:nvPr/>
              </p:nvSpPr>
              <p:spPr bwMode="auto">
                <a:xfrm>
                  <a:off x="295" y="1041"/>
                  <a:ext cx="11" cy="10"/>
                </a:xfrm>
                <a:custGeom>
                  <a:avLst/>
                  <a:gdLst>
                    <a:gd name="T0" fmla="*/ 9 w 21"/>
                    <a:gd name="T1" fmla="*/ 0 h 18"/>
                    <a:gd name="T2" fmla="*/ 0 w 21"/>
                    <a:gd name="T3" fmla="*/ 5 h 18"/>
                    <a:gd name="T4" fmla="*/ 0 w 21"/>
                    <a:gd name="T5" fmla="*/ 7 h 18"/>
                    <a:gd name="T6" fmla="*/ 6 w 21"/>
                    <a:gd name="T7" fmla="*/ 17 h 18"/>
                    <a:gd name="T8" fmla="*/ 6 w 21"/>
                    <a:gd name="T9" fmla="*/ 17 h 18"/>
                    <a:gd name="T10" fmla="*/ 6 w 21"/>
                    <a:gd name="T11" fmla="*/ 17 h 18"/>
                    <a:gd name="T12" fmla="*/ 10 w 21"/>
                    <a:gd name="T13" fmla="*/ 18 h 18"/>
                    <a:gd name="T14" fmla="*/ 19 w 21"/>
                    <a:gd name="T15" fmla="*/ 12 h 18"/>
                    <a:gd name="T16" fmla="*/ 13 w 21"/>
                    <a:gd name="T17" fmla="*/ 0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5" y="0"/>
                        <a:pt x="1" y="2"/>
                        <a:pt x="0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8" y="12"/>
                        <a:pt x="12" y="16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8" y="18"/>
                        <a:pt x="9" y="18"/>
                        <a:pt x="10" y="18"/>
                      </a:cubicBezTo>
                      <a:cubicBezTo>
                        <a:pt x="14" y="18"/>
                        <a:pt x="18" y="16"/>
                        <a:pt x="19" y="12"/>
                      </a:cubicBezTo>
                      <a:cubicBezTo>
                        <a:pt x="21" y="8"/>
                        <a:pt x="18" y="2"/>
                        <a:pt x="13" y="0"/>
                      </a:cubicBezTo>
                      <a:cubicBezTo>
                        <a:pt x="11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9" name="Freeform 1500"/>
                <p:cNvSpPr/>
                <p:nvPr/>
              </p:nvSpPr>
              <p:spPr bwMode="auto">
                <a:xfrm>
                  <a:off x="285" y="1055"/>
                  <a:ext cx="12" cy="7"/>
                </a:xfrm>
                <a:custGeom>
                  <a:avLst/>
                  <a:gdLst>
                    <a:gd name="T0" fmla="*/ 9 w 21"/>
                    <a:gd name="T1" fmla="*/ 0 h 12"/>
                    <a:gd name="T2" fmla="*/ 0 w 21"/>
                    <a:gd name="T3" fmla="*/ 5 h 12"/>
                    <a:gd name="T4" fmla="*/ 0 w 21"/>
                    <a:gd name="T5" fmla="*/ 7 h 12"/>
                    <a:gd name="T6" fmla="*/ 19 w 21"/>
                    <a:gd name="T7" fmla="*/ 12 h 12"/>
                    <a:gd name="T8" fmla="*/ 13 w 21"/>
                    <a:gd name="T9" fmla="*/ 0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0" y="5"/>
                      </a:cubicBezTo>
                      <a:cubicBezTo>
                        <a:pt x="0" y="6"/>
                        <a:pt x="0" y="6"/>
                        <a:pt x="0" y="7"/>
                      </a:cubicBezTo>
                      <a:cubicBezTo>
                        <a:pt x="7" y="8"/>
                        <a:pt x="14" y="10"/>
                        <a:pt x="19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0" name="Freeform 1501"/>
                <p:cNvSpPr/>
                <p:nvPr/>
              </p:nvSpPr>
              <p:spPr bwMode="auto">
                <a:xfrm>
                  <a:off x="308" y="1064"/>
                  <a:ext cx="12" cy="10"/>
                </a:xfrm>
                <a:custGeom>
                  <a:avLst/>
                  <a:gdLst>
                    <a:gd name="T0" fmla="*/ 11 w 23"/>
                    <a:gd name="T1" fmla="*/ 0 h 18"/>
                    <a:gd name="T2" fmla="*/ 2 w 23"/>
                    <a:gd name="T3" fmla="*/ 5 h 18"/>
                    <a:gd name="T4" fmla="*/ 9 w 23"/>
                    <a:gd name="T5" fmla="*/ 17 h 18"/>
                    <a:gd name="T6" fmla="*/ 12 w 23"/>
                    <a:gd name="T7" fmla="*/ 18 h 18"/>
                    <a:gd name="T8" fmla="*/ 21 w 23"/>
                    <a:gd name="T9" fmla="*/ 12 h 18"/>
                    <a:gd name="T10" fmla="*/ 15 w 23"/>
                    <a:gd name="T11" fmla="*/ 0 h 18"/>
                    <a:gd name="T12" fmla="*/ 11 w 23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8">
                      <a:moveTo>
                        <a:pt x="11" y="0"/>
                      </a:moveTo>
                      <a:cubicBezTo>
                        <a:pt x="7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9" y="17"/>
                      </a:cubicBezTo>
                      <a:cubicBezTo>
                        <a:pt x="10" y="17"/>
                        <a:pt x="11" y="18"/>
                        <a:pt x="12" y="18"/>
                      </a:cubicBezTo>
                      <a:cubicBezTo>
                        <a:pt x="16" y="18"/>
                        <a:pt x="20" y="16"/>
                        <a:pt x="21" y="12"/>
                      </a:cubicBezTo>
                      <a:cubicBezTo>
                        <a:pt x="23" y="8"/>
                        <a:pt x="20" y="2"/>
                        <a:pt x="15" y="0"/>
                      </a:cubicBezTo>
                      <a:cubicBezTo>
                        <a:pt x="13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1" name="Freeform 1502"/>
                <p:cNvSpPr/>
                <p:nvPr/>
              </p:nvSpPr>
              <p:spPr bwMode="auto">
                <a:xfrm>
                  <a:off x="315" y="1045"/>
                  <a:ext cx="8" cy="10"/>
                </a:xfrm>
                <a:custGeom>
                  <a:avLst/>
                  <a:gdLst>
                    <a:gd name="T0" fmla="*/ 10 w 15"/>
                    <a:gd name="T1" fmla="*/ 0 h 18"/>
                    <a:gd name="T2" fmla="*/ 2 w 15"/>
                    <a:gd name="T3" fmla="*/ 6 h 18"/>
                    <a:gd name="T4" fmla="*/ 8 w 15"/>
                    <a:gd name="T5" fmla="*/ 18 h 18"/>
                    <a:gd name="T6" fmla="*/ 12 w 15"/>
                    <a:gd name="T7" fmla="*/ 18 h 18"/>
                    <a:gd name="T8" fmla="*/ 15 w 15"/>
                    <a:gd name="T9" fmla="*/ 18 h 18"/>
                    <a:gd name="T10" fmla="*/ 14 w 15"/>
                    <a:gd name="T11" fmla="*/ 1 h 18"/>
                    <a:gd name="T12" fmla="*/ 10 w 15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3" y="18"/>
                        <a:pt x="14" y="18"/>
                        <a:pt x="15" y="18"/>
                      </a:cubicBezTo>
                      <a:cubicBezTo>
                        <a:pt x="15" y="13"/>
                        <a:pt x="14" y="7"/>
                        <a:pt x="14" y="1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2" name="Freeform 1503"/>
                <p:cNvSpPr>
                  <a:spLocks noEditPoints="1"/>
                </p:cNvSpPr>
                <p:nvPr/>
              </p:nvSpPr>
              <p:spPr bwMode="auto">
                <a:xfrm>
                  <a:off x="333" y="1062"/>
                  <a:ext cx="11" cy="10"/>
                </a:xfrm>
                <a:custGeom>
                  <a:avLst/>
                  <a:gdLst>
                    <a:gd name="T0" fmla="*/ 0 w 20"/>
                    <a:gd name="T1" fmla="*/ 8 h 18"/>
                    <a:gd name="T2" fmla="*/ 7 w 20"/>
                    <a:gd name="T3" fmla="*/ 17 h 18"/>
                    <a:gd name="T4" fmla="*/ 11 w 20"/>
                    <a:gd name="T5" fmla="*/ 18 h 18"/>
                    <a:gd name="T6" fmla="*/ 19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0 w 20"/>
                    <a:gd name="T13" fmla="*/ 8 h 18"/>
                    <a:gd name="T14" fmla="*/ 8 w 20"/>
                    <a:gd name="T15" fmla="*/ 0 h 18"/>
                    <a:gd name="T16" fmla="*/ 0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0" y="8"/>
                      </a:moveTo>
                      <a:cubicBezTo>
                        <a:pt x="0" y="12"/>
                        <a:pt x="2" y="16"/>
                        <a:pt x="7" y="17"/>
                      </a:cubicBezTo>
                      <a:cubicBezTo>
                        <a:pt x="8" y="18"/>
                        <a:pt x="9" y="18"/>
                        <a:pt x="11" y="18"/>
                      </a:cubicBezTo>
                      <a:cubicBezTo>
                        <a:pt x="15" y="18"/>
                        <a:pt x="18" y="16"/>
                        <a:pt x="19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9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4" y="1"/>
                        <a:pt x="2" y="2"/>
                        <a:pt x="0" y="6"/>
                      </a:cubicBezTo>
                      <a:cubicBezTo>
                        <a:pt x="2" y="4"/>
                        <a:pt x="4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3" name="Freeform 1504"/>
                <p:cNvSpPr/>
                <p:nvPr/>
              </p:nvSpPr>
              <p:spPr bwMode="auto">
                <a:xfrm>
                  <a:off x="320" y="1084"/>
                  <a:ext cx="4" cy="10"/>
                </a:xfrm>
                <a:custGeom>
                  <a:avLst/>
                  <a:gdLst>
                    <a:gd name="T0" fmla="*/ 7 w 9"/>
                    <a:gd name="T1" fmla="*/ 0 h 17"/>
                    <a:gd name="T2" fmla="*/ 1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4" y="0"/>
                        <a:pt x="2" y="2"/>
                        <a:pt x="1" y="5"/>
                      </a:cubicBezTo>
                      <a:cubicBezTo>
                        <a:pt x="0" y="9"/>
                        <a:pt x="2" y="15"/>
                        <a:pt x="8" y="17"/>
                      </a:cubicBezTo>
                      <a:cubicBezTo>
                        <a:pt x="8" y="17"/>
                        <a:pt x="8" y="17"/>
                        <a:pt x="9" y="17"/>
                      </a:cubicBezTo>
                      <a:cubicBezTo>
                        <a:pt x="8" y="11"/>
                        <a:pt x="7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4" name="Freeform 1505"/>
                <p:cNvSpPr/>
                <p:nvPr/>
              </p:nvSpPr>
              <p:spPr bwMode="auto">
                <a:xfrm>
                  <a:off x="322" y="1022"/>
                  <a:ext cx="2" cy="8"/>
                </a:xfrm>
                <a:custGeom>
                  <a:avLst/>
                  <a:gdLst>
                    <a:gd name="T0" fmla="*/ 3 w 4"/>
                    <a:gd name="T1" fmla="*/ 0 h 15"/>
                    <a:gd name="T2" fmla="*/ 2 w 4"/>
                    <a:gd name="T3" fmla="*/ 0 h 15"/>
                    <a:gd name="T4" fmla="*/ 0 w 4"/>
                    <a:gd name="T5" fmla="*/ 15 h 15"/>
                    <a:gd name="T6" fmla="*/ 3 w 4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5">
                      <a:moveTo>
                        <a:pt x="3" y="0"/>
                      </a:move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3"/>
                        <a:pt x="0" y="8"/>
                        <a:pt x="0" y="15"/>
                      </a:cubicBezTo>
                      <a:cubicBezTo>
                        <a:pt x="2" y="7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5" name="Freeform 1506"/>
                <p:cNvSpPr/>
                <p:nvPr/>
              </p:nvSpPr>
              <p:spPr bwMode="auto">
                <a:xfrm>
                  <a:off x="306" y="1030"/>
                  <a:ext cx="10" cy="10"/>
                </a:xfrm>
                <a:custGeom>
                  <a:avLst/>
                  <a:gdLst>
                    <a:gd name="T0" fmla="*/ 11 w 18"/>
                    <a:gd name="T1" fmla="*/ 0 h 18"/>
                    <a:gd name="T2" fmla="*/ 2 w 18"/>
                    <a:gd name="T3" fmla="*/ 6 h 18"/>
                    <a:gd name="T4" fmla="*/ 9 w 18"/>
                    <a:gd name="T5" fmla="*/ 18 h 18"/>
                    <a:gd name="T6" fmla="*/ 13 w 18"/>
                    <a:gd name="T7" fmla="*/ 18 h 18"/>
                    <a:gd name="T8" fmla="*/ 18 w 18"/>
                    <a:gd name="T9" fmla="*/ 17 h 18"/>
                    <a:gd name="T10" fmla="*/ 15 w 18"/>
                    <a:gd name="T11" fmla="*/ 1 h 18"/>
                    <a:gd name="T12" fmla="*/ 11 w 18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8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9" y="18"/>
                      </a:cubicBezTo>
                      <a:cubicBezTo>
                        <a:pt x="10" y="18"/>
                        <a:pt x="11" y="18"/>
                        <a:pt x="13" y="18"/>
                      </a:cubicBezTo>
                      <a:cubicBezTo>
                        <a:pt x="14" y="18"/>
                        <a:pt x="16" y="18"/>
                        <a:pt x="18" y="17"/>
                      </a:cubicBezTo>
                      <a:cubicBezTo>
                        <a:pt x="17" y="13"/>
                        <a:pt x="16" y="7"/>
                        <a:pt x="15" y="1"/>
                      </a:cubicBezTo>
                      <a:cubicBezTo>
                        <a:pt x="13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6" name="Freeform 1507"/>
                <p:cNvSpPr/>
                <p:nvPr/>
              </p:nvSpPr>
              <p:spPr bwMode="auto">
                <a:xfrm>
                  <a:off x="212" y="1005"/>
                  <a:ext cx="32" cy="71"/>
                </a:xfrm>
                <a:custGeom>
                  <a:avLst/>
                  <a:gdLst>
                    <a:gd name="T0" fmla="*/ 24 w 59"/>
                    <a:gd name="T1" fmla="*/ 0 h 130"/>
                    <a:gd name="T2" fmla="*/ 14 w 59"/>
                    <a:gd name="T3" fmla="*/ 47 h 130"/>
                    <a:gd name="T4" fmla="*/ 2 w 59"/>
                    <a:gd name="T5" fmla="*/ 86 h 130"/>
                    <a:gd name="T6" fmla="*/ 24 w 59"/>
                    <a:gd name="T7" fmla="*/ 130 h 130"/>
                    <a:gd name="T8" fmla="*/ 25 w 59"/>
                    <a:gd name="T9" fmla="*/ 130 h 130"/>
                    <a:gd name="T10" fmla="*/ 36 w 59"/>
                    <a:gd name="T11" fmla="*/ 83 h 130"/>
                    <a:gd name="T12" fmla="*/ 52 w 59"/>
                    <a:gd name="T13" fmla="*/ 40 h 130"/>
                    <a:gd name="T14" fmla="*/ 26 w 59"/>
                    <a:gd name="T15" fmla="*/ 0 h 130"/>
                    <a:gd name="T16" fmla="*/ 24 w 59"/>
                    <a:gd name="T1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30">
                      <a:moveTo>
                        <a:pt x="24" y="0"/>
                      </a:moveTo>
                      <a:cubicBezTo>
                        <a:pt x="12" y="0"/>
                        <a:pt x="14" y="34"/>
                        <a:pt x="14" y="47"/>
                      </a:cubicBezTo>
                      <a:cubicBezTo>
                        <a:pt x="15" y="61"/>
                        <a:pt x="5" y="65"/>
                        <a:pt x="2" y="86"/>
                      </a:cubicBezTo>
                      <a:cubicBezTo>
                        <a:pt x="0" y="107"/>
                        <a:pt x="24" y="130"/>
                        <a:pt x="24" y="130"/>
                      </a:cubicBezTo>
                      <a:cubicBezTo>
                        <a:pt x="25" y="130"/>
                        <a:pt x="25" y="130"/>
                        <a:pt x="25" y="130"/>
                      </a:cubicBezTo>
                      <a:cubicBezTo>
                        <a:pt x="37" y="130"/>
                        <a:pt x="40" y="100"/>
                        <a:pt x="36" y="83"/>
                      </a:cubicBezTo>
                      <a:cubicBezTo>
                        <a:pt x="32" y="65"/>
                        <a:pt x="45" y="59"/>
                        <a:pt x="52" y="40"/>
                      </a:cubicBezTo>
                      <a:cubicBezTo>
                        <a:pt x="59" y="21"/>
                        <a:pt x="41" y="6"/>
                        <a:pt x="26" y="0"/>
                      </a:cubicBezTo>
                      <a:cubicBezTo>
                        <a:pt x="25" y="0"/>
                        <a:pt x="25" y="0"/>
                        <a:pt x="2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7" name="Freeform 1508"/>
                <p:cNvSpPr/>
                <p:nvPr/>
              </p:nvSpPr>
              <p:spPr bwMode="auto">
                <a:xfrm>
                  <a:off x="220" y="1107"/>
                  <a:ext cx="70" cy="40"/>
                </a:xfrm>
                <a:custGeom>
                  <a:avLst/>
                  <a:gdLst>
                    <a:gd name="T0" fmla="*/ 18 w 129"/>
                    <a:gd name="T1" fmla="*/ 0 h 73"/>
                    <a:gd name="T2" fmla="*/ 13 w 129"/>
                    <a:gd name="T3" fmla="*/ 1 h 73"/>
                    <a:gd name="T4" fmla="*/ 26 w 129"/>
                    <a:gd name="T5" fmla="*/ 38 h 73"/>
                    <a:gd name="T6" fmla="*/ 71 w 129"/>
                    <a:gd name="T7" fmla="*/ 63 h 73"/>
                    <a:gd name="T8" fmla="*/ 99 w 129"/>
                    <a:gd name="T9" fmla="*/ 73 h 73"/>
                    <a:gd name="T10" fmla="*/ 114 w 129"/>
                    <a:gd name="T11" fmla="*/ 65 h 73"/>
                    <a:gd name="T12" fmla="*/ 111 w 129"/>
                    <a:gd name="T13" fmla="*/ 35 h 73"/>
                    <a:gd name="T14" fmla="*/ 104 w 129"/>
                    <a:gd name="T15" fmla="*/ 34 h 73"/>
                    <a:gd name="T16" fmla="*/ 88 w 129"/>
                    <a:gd name="T17" fmla="*/ 36 h 73"/>
                    <a:gd name="T18" fmla="*/ 71 w 129"/>
                    <a:gd name="T19" fmla="*/ 37 h 73"/>
                    <a:gd name="T20" fmla="*/ 51 w 129"/>
                    <a:gd name="T21" fmla="*/ 31 h 73"/>
                    <a:gd name="T22" fmla="*/ 18 w 129"/>
                    <a:gd name="T23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9" h="73">
                      <a:moveTo>
                        <a:pt x="18" y="0"/>
                      </a:moveTo>
                      <a:cubicBezTo>
                        <a:pt x="16" y="0"/>
                        <a:pt x="15" y="0"/>
                        <a:pt x="13" y="1"/>
                      </a:cubicBezTo>
                      <a:cubicBezTo>
                        <a:pt x="13" y="1"/>
                        <a:pt x="0" y="20"/>
                        <a:pt x="26" y="38"/>
                      </a:cubicBezTo>
                      <a:cubicBezTo>
                        <a:pt x="52" y="56"/>
                        <a:pt x="53" y="53"/>
                        <a:pt x="71" y="63"/>
                      </a:cubicBezTo>
                      <a:cubicBezTo>
                        <a:pt x="82" y="68"/>
                        <a:pt x="91" y="73"/>
                        <a:pt x="99" y="73"/>
                      </a:cubicBezTo>
                      <a:cubicBezTo>
                        <a:pt x="104" y="73"/>
                        <a:pt x="109" y="71"/>
                        <a:pt x="114" y="65"/>
                      </a:cubicBezTo>
                      <a:cubicBezTo>
                        <a:pt x="125" y="50"/>
                        <a:pt x="129" y="38"/>
                        <a:pt x="111" y="35"/>
                      </a:cubicBezTo>
                      <a:cubicBezTo>
                        <a:pt x="109" y="34"/>
                        <a:pt x="107" y="34"/>
                        <a:pt x="104" y="34"/>
                      </a:cubicBezTo>
                      <a:cubicBezTo>
                        <a:pt x="99" y="34"/>
                        <a:pt x="94" y="35"/>
                        <a:pt x="88" y="36"/>
                      </a:cubicBezTo>
                      <a:cubicBezTo>
                        <a:pt x="82" y="36"/>
                        <a:pt x="76" y="37"/>
                        <a:pt x="71" y="37"/>
                      </a:cubicBezTo>
                      <a:cubicBezTo>
                        <a:pt x="63" y="37"/>
                        <a:pt x="56" y="36"/>
                        <a:pt x="51" y="31"/>
                      </a:cubicBezTo>
                      <a:cubicBezTo>
                        <a:pt x="36" y="18"/>
                        <a:pt x="30" y="0"/>
                        <a:pt x="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8" name="Freeform 1509"/>
                <p:cNvSpPr/>
                <p:nvPr/>
              </p:nvSpPr>
              <p:spPr bwMode="auto">
                <a:xfrm>
                  <a:off x="316" y="1117"/>
                  <a:ext cx="56" cy="43"/>
                </a:xfrm>
                <a:custGeom>
                  <a:avLst/>
                  <a:gdLst>
                    <a:gd name="T0" fmla="*/ 89 w 104"/>
                    <a:gd name="T1" fmla="*/ 0 h 79"/>
                    <a:gd name="T2" fmla="*/ 57 w 104"/>
                    <a:gd name="T3" fmla="*/ 33 h 79"/>
                    <a:gd name="T4" fmla="*/ 41 w 104"/>
                    <a:gd name="T5" fmla="*/ 56 h 79"/>
                    <a:gd name="T6" fmla="*/ 35 w 104"/>
                    <a:gd name="T7" fmla="*/ 55 h 79"/>
                    <a:gd name="T8" fmla="*/ 8 w 104"/>
                    <a:gd name="T9" fmla="*/ 40 h 79"/>
                    <a:gd name="T10" fmla="*/ 0 w 104"/>
                    <a:gd name="T11" fmla="*/ 47 h 79"/>
                    <a:gd name="T12" fmla="*/ 16 w 104"/>
                    <a:gd name="T13" fmla="*/ 79 h 79"/>
                    <a:gd name="T14" fmla="*/ 19 w 104"/>
                    <a:gd name="T15" fmla="*/ 78 h 79"/>
                    <a:gd name="T16" fmla="*/ 82 w 104"/>
                    <a:gd name="T17" fmla="*/ 53 h 79"/>
                    <a:gd name="T18" fmla="*/ 91 w 104"/>
                    <a:gd name="T19" fmla="*/ 0 h 79"/>
                    <a:gd name="T20" fmla="*/ 89 w 104"/>
                    <a:gd name="T21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4" h="79">
                      <a:moveTo>
                        <a:pt x="89" y="0"/>
                      </a:moveTo>
                      <a:cubicBezTo>
                        <a:pt x="77" y="0"/>
                        <a:pt x="62" y="19"/>
                        <a:pt x="57" y="33"/>
                      </a:cubicBezTo>
                      <a:cubicBezTo>
                        <a:pt x="53" y="45"/>
                        <a:pt x="50" y="56"/>
                        <a:pt x="41" y="56"/>
                      </a:cubicBezTo>
                      <a:cubicBezTo>
                        <a:pt x="40" y="56"/>
                        <a:pt x="38" y="56"/>
                        <a:pt x="35" y="55"/>
                      </a:cubicBezTo>
                      <a:cubicBezTo>
                        <a:pt x="25" y="51"/>
                        <a:pt x="15" y="40"/>
                        <a:pt x="8" y="40"/>
                      </a:cubicBezTo>
                      <a:cubicBezTo>
                        <a:pt x="5" y="40"/>
                        <a:pt x="2" y="42"/>
                        <a:pt x="0" y="47"/>
                      </a:cubicBezTo>
                      <a:cubicBezTo>
                        <a:pt x="0" y="47"/>
                        <a:pt x="3" y="79"/>
                        <a:pt x="16" y="79"/>
                      </a:cubicBezTo>
                      <a:cubicBezTo>
                        <a:pt x="17" y="79"/>
                        <a:pt x="17" y="79"/>
                        <a:pt x="19" y="78"/>
                      </a:cubicBezTo>
                      <a:cubicBezTo>
                        <a:pt x="34" y="73"/>
                        <a:pt x="73" y="71"/>
                        <a:pt x="82" y="53"/>
                      </a:cubicBezTo>
                      <a:cubicBezTo>
                        <a:pt x="92" y="35"/>
                        <a:pt x="104" y="2"/>
                        <a:pt x="91" y="0"/>
                      </a:cubicBezTo>
                      <a:cubicBezTo>
                        <a:pt x="91" y="0"/>
                        <a:pt x="90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9" name="Freeform 1510"/>
                <p:cNvSpPr/>
                <p:nvPr/>
              </p:nvSpPr>
              <p:spPr bwMode="auto">
                <a:xfrm>
                  <a:off x="375" y="1018"/>
                  <a:ext cx="40" cy="51"/>
                </a:xfrm>
                <a:custGeom>
                  <a:avLst/>
                  <a:gdLst>
                    <a:gd name="T0" fmla="*/ 21 w 75"/>
                    <a:gd name="T1" fmla="*/ 0 h 92"/>
                    <a:gd name="T2" fmla="*/ 0 w 75"/>
                    <a:gd name="T3" fmla="*/ 4 h 92"/>
                    <a:gd name="T4" fmla="*/ 25 w 75"/>
                    <a:gd name="T5" fmla="*/ 52 h 92"/>
                    <a:gd name="T6" fmla="*/ 30 w 75"/>
                    <a:gd name="T7" fmla="*/ 91 h 92"/>
                    <a:gd name="T8" fmla="*/ 35 w 75"/>
                    <a:gd name="T9" fmla="*/ 92 h 92"/>
                    <a:gd name="T10" fmla="*/ 70 w 75"/>
                    <a:gd name="T11" fmla="*/ 55 h 92"/>
                    <a:gd name="T12" fmla="*/ 47 w 75"/>
                    <a:gd name="T13" fmla="*/ 8 h 92"/>
                    <a:gd name="T14" fmla="*/ 21 w 75"/>
                    <a:gd name="T15" fmla="*/ 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" h="92">
                      <a:moveTo>
                        <a:pt x="21" y="0"/>
                      </a:moveTo>
                      <a:cubicBezTo>
                        <a:pt x="9" y="0"/>
                        <a:pt x="0" y="4"/>
                        <a:pt x="0" y="4"/>
                      </a:cubicBezTo>
                      <a:cubicBezTo>
                        <a:pt x="14" y="10"/>
                        <a:pt x="29" y="34"/>
                        <a:pt x="25" y="52"/>
                      </a:cubicBezTo>
                      <a:cubicBezTo>
                        <a:pt x="22" y="69"/>
                        <a:pt x="13" y="85"/>
                        <a:pt x="30" y="91"/>
                      </a:cubicBezTo>
                      <a:cubicBezTo>
                        <a:pt x="32" y="92"/>
                        <a:pt x="34" y="92"/>
                        <a:pt x="35" y="92"/>
                      </a:cubicBezTo>
                      <a:cubicBezTo>
                        <a:pt x="51" y="92"/>
                        <a:pt x="66" y="73"/>
                        <a:pt x="70" y="55"/>
                      </a:cubicBezTo>
                      <a:cubicBezTo>
                        <a:pt x="75" y="35"/>
                        <a:pt x="68" y="24"/>
                        <a:pt x="47" y="8"/>
                      </a:cubicBezTo>
                      <a:cubicBezTo>
                        <a:pt x="39" y="2"/>
                        <a:pt x="29" y="0"/>
                        <a:pt x="2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0" name="Freeform 1511"/>
                <p:cNvSpPr/>
                <p:nvPr/>
              </p:nvSpPr>
              <p:spPr bwMode="auto">
                <a:xfrm>
                  <a:off x="290" y="961"/>
                  <a:ext cx="58" cy="32"/>
                </a:xfrm>
                <a:custGeom>
                  <a:avLst/>
                  <a:gdLst>
                    <a:gd name="T0" fmla="*/ 45 w 107"/>
                    <a:gd name="T1" fmla="*/ 0 h 58"/>
                    <a:gd name="T2" fmla="*/ 27 w 107"/>
                    <a:gd name="T3" fmla="*/ 2 h 58"/>
                    <a:gd name="T4" fmla="*/ 0 w 107"/>
                    <a:gd name="T5" fmla="*/ 44 h 58"/>
                    <a:gd name="T6" fmla="*/ 10 w 107"/>
                    <a:gd name="T7" fmla="*/ 53 h 58"/>
                    <a:gd name="T8" fmla="*/ 49 w 107"/>
                    <a:gd name="T9" fmla="*/ 43 h 58"/>
                    <a:gd name="T10" fmla="*/ 55 w 107"/>
                    <a:gd name="T11" fmla="*/ 42 h 58"/>
                    <a:gd name="T12" fmla="*/ 90 w 107"/>
                    <a:gd name="T13" fmla="*/ 58 h 58"/>
                    <a:gd name="T14" fmla="*/ 93 w 107"/>
                    <a:gd name="T15" fmla="*/ 58 h 58"/>
                    <a:gd name="T16" fmla="*/ 88 w 107"/>
                    <a:gd name="T17" fmla="*/ 19 h 58"/>
                    <a:gd name="T18" fmla="*/ 45 w 107"/>
                    <a:gd name="T19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58">
                      <a:moveTo>
                        <a:pt x="45" y="0"/>
                      </a:moveTo>
                      <a:cubicBezTo>
                        <a:pt x="39" y="0"/>
                        <a:pt x="33" y="0"/>
                        <a:pt x="27" y="2"/>
                      </a:cubicBezTo>
                      <a:cubicBezTo>
                        <a:pt x="0" y="8"/>
                        <a:pt x="0" y="44"/>
                        <a:pt x="0" y="44"/>
                      </a:cubicBezTo>
                      <a:cubicBezTo>
                        <a:pt x="1" y="50"/>
                        <a:pt x="4" y="53"/>
                        <a:pt x="10" y="53"/>
                      </a:cubicBezTo>
                      <a:cubicBezTo>
                        <a:pt x="20" y="53"/>
                        <a:pt x="36" y="45"/>
                        <a:pt x="49" y="43"/>
                      </a:cubicBezTo>
                      <a:cubicBezTo>
                        <a:pt x="51" y="43"/>
                        <a:pt x="53" y="42"/>
                        <a:pt x="55" y="42"/>
                      </a:cubicBezTo>
                      <a:cubicBezTo>
                        <a:pt x="70" y="42"/>
                        <a:pt x="74" y="55"/>
                        <a:pt x="90" y="58"/>
                      </a:cubicBezTo>
                      <a:cubicBezTo>
                        <a:pt x="91" y="58"/>
                        <a:pt x="92" y="58"/>
                        <a:pt x="93" y="58"/>
                      </a:cubicBezTo>
                      <a:cubicBezTo>
                        <a:pt x="107" y="58"/>
                        <a:pt x="102" y="35"/>
                        <a:pt x="88" y="19"/>
                      </a:cubicBezTo>
                      <a:cubicBezTo>
                        <a:pt x="76" y="7"/>
                        <a:pt x="63" y="0"/>
                        <a:pt x="4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1" name="Freeform 1512"/>
                <p:cNvSpPr/>
                <p:nvPr/>
              </p:nvSpPr>
              <p:spPr bwMode="auto">
                <a:xfrm>
                  <a:off x="1043" y="1506"/>
                  <a:ext cx="75" cy="83"/>
                </a:xfrm>
                <a:custGeom>
                  <a:avLst/>
                  <a:gdLst>
                    <a:gd name="T0" fmla="*/ 28 w 137"/>
                    <a:gd name="T1" fmla="*/ 17 h 153"/>
                    <a:gd name="T2" fmla="*/ 5 w 137"/>
                    <a:gd name="T3" fmla="*/ 11 h 153"/>
                    <a:gd name="T4" fmla="*/ 0 w 137"/>
                    <a:gd name="T5" fmla="*/ 54 h 153"/>
                    <a:gd name="T6" fmla="*/ 109 w 137"/>
                    <a:gd name="T7" fmla="*/ 151 h 153"/>
                    <a:gd name="T8" fmla="*/ 137 w 137"/>
                    <a:gd name="T9" fmla="*/ 137 h 153"/>
                    <a:gd name="T10" fmla="*/ 120 w 137"/>
                    <a:gd name="T11" fmla="*/ 122 h 153"/>
                    <a:gd name="T12" fmla="*/ 119 w 137"/>
                    <a:gd name="T13" fmla="*/ 41 h 153"/>
                    <a:gd name="T14" fmla="*/ 83 w 137"/>
                    <a:gd name="T15" fmla="*/ 36 h 153"/>
                    <a:gd name="T16" fmla="*/ 28 w 137"/>
                    <a:gd name="T17" fmla="*/ 17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7" h="153">
                      <a:moveTo>
                        <a:pt x="28" y="17"/>
                      </a:moveTo>
                      <a:cubicBezTo>
                        <a:pt x="28" y="17"/>
                        <a:pt x="10" y="0"/>
                        <a:pt x="5" y="11"/>
                      </a:cubicBezTo>
                      <a:cubicBezTo>
                        <a:pt x="1" y="22"/>
                        <a:pt x="0" y="54"/>
                        <a:pt x="0" y="54"/>
                      </a:cubicBezTo>
                      <a:cubicBezTo>
                        <a:pt x="0" y="54"/>
                        <a:pt x="96" y="153"/>
                        <a:pt x="109" y="151"/>
                      </a:cubicBezTo>
                      <a:cubicBezTo>
                        <a:pt x="122" y="150"/>
                        <a:pt x="137" y="137"/>
                        <a:pt x="137" y="137"/>
                      </a:cubicBezTo>
                      <a:cubicBezTo>
                        <a:pt x="120" y="122"/>
                        <a:pt x="120" y="122"/>
                        <a:pt x="120" y="122"/>
                      </a:cubicBezTo>
                      <a:cubicBezTo>
                        <a:pt x="120" y="122"/>
                        <a:pt x="130" y="45"/>
                        <a:pt x="119" y="41"/>
                      </a:cubicBezTo>
                      <a:cubicBezTo>
                        <a:pt x="108" y="37"/>
                        <a:pt x="83" y="36"/>
                        <a:pt x="83" y="36"/>
                      </a:cubicBezTo>
                      <a:cubicBezTo>
                        <a:pt x="28" y="17"/>
                        <a:pt x="28" y="17"/>
                        <a:pt x="28" y="17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2" name="Freeform 1513"/>
                <p:cNvSpPr/>
                <p:nvPr/>
              </p:nvSpPr>
              <p:spPr bwMode="auto">
                <a:xfrm>
                  <a:off x="972" y="1472"/>
                  <a:ext cx="189" cy="178"/>
                </a:xfrm>
                <a:custGeom>
                  <a:avLst/>
                  <a:gdLst>
                    <a:gd name="T0" fmla="*/ 87 w 346"/>
                    <a:gd name="T1" fmla="*/ 185 h 325"/>
                    <a:gd name="T2" fmla="*/ 21 w 346"/>
                    <a:gd name="T3" fmla="*/ 123 h 325"/>
                    <a:gd name="T4" fmla="*/ 41 w 346"/>
                    <a:gd name="T5" fmla="*/ 70 h 325"/>
                    <a:gd name="T6" fmla="*/ 146 w 346"/>
                    <a:gd name="T7" fmla="*/ 109 h 325"/>
                    <a:gd name="T8" fmla="*/ 149 w 346"/>
                    <a:gd name="T9" fmla="*/ 85 h 325"/>
                    <a:gd name="T10" fmla="*/ 185 w 346"/>
                    <a:gd name="T11" fmla="*/ 1 h 325"/>
                    <a:gd name="T12" fmla="*/ 203 w 346"/>
                    <a:gd name="T13" fmla="*/ 126 h 325"/>
                    <a:gd name="T14" fmla="*/ 281 w 346"/>
                    <a:gd name="T15" fmla="*/ 82 h 325"/>
                    <a:gd name="T16" fmla="*/ 342 w 346"/>
                    <a:gd name="T17" fmla="*/ 147 h 325"/>
                    <a:gd name="T18" fmla="*/ 219 w 346"/>
                    <a:gd name="T19" fmla="*/ 182 h 325"/>
                    <a:gd name="T20" fmla="*/ 270 w 346"/>
                    <a:gd name="T21" fmla="*/ 224 h 325"/>
                    <a:gd name="T22" fmla="*/ 228 w 346"/>
                    <a:gd name="T23" fmla="*/ 304 h 325"/>
                    <a:gd name="T24" fmla="*/ 177 w 346"/>
                    <a:gd name="T25" fmla="*/ 295 h 325"/>
                    <a:gd name="T26" fmla="*/ 164 w 346"/>
                    <a:gd name="T27" fmla="*/ 224 h 325"/>
                    <a:gd name="T28" fmla="*/ 143 w 346"/>
                    <a:gd name="T29" fmla="*/ 287 h 325"/>
                    <a:gd name="T30" fmla="*/ 62 w 346"/>
                    <a:gd name="T31" fmla="*/ 258 h 325"/>
                    <a:gd name="T32" fmla="*/ 87 w 346"/>
                    <a:gd name="T33" fmla="*/ 18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6" h="325">
                      <a:moveTo>
                        <a:pt x="87" y="185"/>
                      </a:moveTo>
                      <a:cubicBezTo>
                        <a:pt x="87" y="185"/>
                        <a:pt x="0" y="184"/>
                        <a:pt x="21" y="123"/>
                      </a:cubicBezTo>
                      <a:cubicBezTo>
                        <a:pt x="21" y="123"/>
                        <a:pt x="3" y="83"/>
                        <a:pt x="41" y="70"/>
                      </a:cubicBezTo>
                      <a:cubicBezTo>
                        <a:pt x="79" y="57"/>
                        <a:pt x="132" y="98"/>
                        <a:pt x="146" y="109"/>
                      </a:cubicBezTo>
                      <a:cubicBezTo>
                        <a:pt x="161" y="121"/>
                        <a:pt x="153" y="91"/>
                        <a:pt x="149" y="85"/>
                      </a:cubicBezTo>
                      <a:cubicBezTo>
                        <a:pt x="145" y="79"/>
                        <a:pt x="127" y="0"/>
                        <a:pt x="185" y="1"/>
                      </a:cubicBezTo>
                      <a:cubicBezTo>
                        <a:pt x="243" y="2"/>
                        <a:pt x="254" y="39"/>
                        <a:pt x="203" y="126"/>
                      </a:cubicBezTo>
                      <a:cubicBezTo>
                        <a:pt x="203" y="126"/>
                        <a:pt x="250" y="81"/>
                        <a:pt x="281" y="82"/>
                      </a:cubicBezTo>
                      <a:cubicBezTo>
                        <a:pt x="312" y="84"/>
                        <a:pt x="346" y="98"/>
                        <a:pt x="342" y="147"/>
                      </a:cubicBezTo>
                      <a:cubicBezTo>
                        <a:pt x="339" y="195"/>
                        <a:pt x="219" y="182"/>
                        <a:pt x="219" y="182"/>
                      </a:cubicBezTo>
                      <a:cubicBezTo>
                        <a:pt x="219" y="182"/>
                        <a:pt x="257" y="209"/>
                        <a:pt x="270" y="224"/>
                      </a:cubicBezTo>
                      <a:cubicBezTo>
                        <a:pt x="283" y="239"/>
                        <a:pt x="275" y="282"/>
                        <a:pt x="228" y="304"/>
                      </a:cubicBezTo>
                      <a:cubicBezTo>
                        <a:pt x="180" y="325"/>
                        <a:pt x="182" y="310"/>
                        <a:pt x="177" y="295"/>
                      </a:cubicBezTo>
                      <a:cubicBezTo>
                        <a:pt x="172" y="281"/>
                        <a:pt x="168" y="219"/>
                        <a:pt x="164" y="224"/>
                      </a:cubicBezTo>
                      <a:cubicBezTo>
                        <a:pt x="160" y="229"/>
                        <a:pt x="170" y="270"/>
                        <a:pt x="143" y="287"/>
                      </a:cubicBezTo>
                      <a:cubicBezTo>
                        <a:pt x="116" y="303"/>
                        <a:pt x="84" y="283"/>
                        <a:pt x="62" y="258"/>
                      </a:cubicBezTo>
                      <a:cubicBezTo>
                        <a:pt x="40" y="234"/>
                        <a:pt x="50" y="200"/>
                        <a:pt x="87" y="18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3" name="Freeform 1514"/>
                <p:cNvSpPr/>
                <p:nvPr/>
              </p:nvSpPr>
              <p:spPr bwMode="auto">
                <a:xfrm>
                  <a:off x="1042" y="1560"/>
                  <a:ext cx="20" cy="6"/>
                </a:xfrm>
                <a:custGeom>
                  <a:avLst/>
                  <a:gdLst>
                    <a:gd name="T0" fmla="*/ 0 w 37"/>
                    <a:gd name="T1" fmla="*/ 9 h 12"/>
                    <a:gd name="T2" fmla="*/ 31 w 37"/>
                    <a:gd name="T3" fmla="*/ 6 h 12"/>
                    <a:gd name="T4" fmla="*/ 0 w 37"/>
                    <a:gd name="T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12">
                      <a:moveTo>
                        <a:pt x="0" y="9"/>
                      </a:moveTo>
                      <a:cubicBezTo>
                        <a:pt x="0" y="9"/>
                        <a:pt x="37" y="0"/>
                        <a:pt x="31" y="6"/>
                      </a:cubicBezTo>
                      <a:cubicBezTo>
                        <a:pt x="24" y="12"/>
                        <a:pt x="0" y="9"/>
                        <a:pt x="0" y="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4" name="Freeform 1515"/>
                <p:cNvSpPr/>
                <p:nvPr/>
              </p:nvSpPr>
              <p:spPr bwMode="auto">
                <a:xfrm>
                  <a:off x="1060" y="1568"/>
                  <a:ext cx="5" cy="16"/>
                </a:xfrm>
                <a:custGeom>
                  <a:avLst/>
                  <a:gdLst>
                    <a:gd name="T0" fmla="*/ 4 w 10"/>
                    <a:gd name="T1" fmla="*/ 30 h 30"/>
                    <a:gd name="T2" fmla="*/ 5 w 10"/>
                    <a:gd name="T3" fmla="*/ 4 h 30"/>
                    <a:gd name="T4" fmla="*/ 4 w 10"/>
                    <a:gd name="T5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30">
                      <a:moveTo>
                        <a:pt x="4" y="30"/>
                      </a:moveTo>
                      <a:cubicBezTo>
                        <a:pt x="4" y="30"/>
                        <a:pt x="0" y="0"/>
                        <a:pt x="5" y="4"/>
                      </a:cubicBezTo>
                      <a:cubicBezTo>
                        <a:pt x="10" y="8"/>
                        <a:pt x="6" y="25"/>
                        <a:pt x="4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5" name="Freeform 1516"/>
                <p:cNvSpPr/>
                <p:nvPr/>
              </p:nvSpPr>
              <p:spPr bwMode="auto">
                <a:xfrm>
                  <a:off x="1057" y="1540"/>
                  <a:ext cx="10" cy="9"/>
                </a:xfrm>
                <a:custGeom>
                  <a:avLst/>
                  <a:gdLst>
                    <a:gd name="T0" fmla="*/ 16 w 18"/>
                    <a:gd name="T1" fmla="*/ 10 h 16"/>
                    <a:gd name="T2" fmla="*/ 7 w 18"/>
                    <a:gd name="T3" fmla="*/ 14 h 16"/>
                    <a:gd name="T4" fmla="*/ 2 w 18"/>
                    <a:gd name="T5" fmla="*/ 5 h 16"/>
                    <a:gd name="T6" fmla="*/ 11 w 18"/>
                    <a:gd name="T7" fmla="*/ 1 h 16"/>
                    <a:gd name="T8" fmla="*/ 16 w 18"/>
                    <a:gd name="T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6" y="10"/>
                      </a:moveTo>
                      <a:cubicBezTo>
                        <a:pt x="15" y="14"/>
                        <a:pt x="11" y="16"/>
                        <a:pt x="7" y="14"/>
                      </a:cubicBezTo>
                      <a:cubicBezTo>
                        <a:pt x="3" y="13"/>
                        <a:pt x="0" y="8"/>
                        <a:pt x="2" y="5"/>
                      </a:cubicBezTo>
                      <a:cubicBezTo>
                        <a:pt x="3" y="1"/>
                        <a:pt x="7" y="0"/>
                        <a:pt x="11" y="1"/>
                      </a:cubicBezTo>
                      <a:cubicBezTo>
                        <a:pt x="16" y="3"/>
                        <a:pt x="18" y="7"/>
                        <a:pt x="16" y="10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6" name="Freeform 1517"/>
                <p:cNvSpPr/>
                <p:nvPr/>
              </p:nvSpPr>
              <p:spPr bwMode="auto">
                <a:xfrm>
                  <a:off x="1050" y="1551"/>
                  <a:ext cx="9" cy="8"/>
                </a:xfrm>
                <a:custGeom>
                  <a:avLst/>
                  <a:gdLst>
                    <a:gd name="T0" fmla="*/ 16 w 17"/>
                    <a:gd name="T1" fmla="*/ 10 h 15"/>
                    <a:gd name="T2" fmla="*/ 6 w 17"/>
                    <a:gd name="T3" fmla="*/ 14 h 15"/>
                    <a:gd name="T4" fmla="*/ 1 w 17"/>
                    <a:gd name="T5" fmla="*/ 5 h 15"/>
                    <a:gd name="T6" fmla="*/ 11 w 17"/>
                    <a:gd name="T7" fmla="*/ 1 h 15"/>
                    <a:gd name="T8" fmla="*/ 16 w 17"/>
                    <a:gd name="T9" fmla="*/ 1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5">
                      <a:moveTo>
                        <a:pt x="16" y="10"/>
                      </a:moveTo>
                      <a:cubicBezTo>
                        <a:pt x="14" y="14"/>
                        <a:pt x="10" y="15"/>
                        <a:pt x="6" y="14"/>
                      </a:cubicBezTo>
                      <a:cubicBezTo>
                        <a:pt x="2" y="12"/>
                        <a:pt x="0" y="8"/>
                        <a:pt x="1" y="5"/>
                      </a:cubicBezTo>
                      <a:cubicBezTo>
                        <a:pt x="2" y="1"/>
                        <a:pt x="7" y="0"/>
                        <a:pt x="11" y="1"/>
                      </a:cubicBezTo>
                      <a:cubicBezTo>
                        <a:pt x="15" y="3"/>
                        <a:pt x="17" y="7"/>
                        <a:pt x="16" y="10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7" name="Freeform 1518"/>
                <p:cNvSpPr/>
                <p:nvPr/>
              </p:nvSpPr>
              <p:spPr bwMode="auto">
                <a:xfrm>
                  <a:off x="1068" y="1558"/>
                  <a:ext cx="9" cy="8"/>
                </a:xfrm>
                <a:custGeom>
                  <a:avLst/>
                  <a:gdLst>
                    <a:gd name="T0" fmla="*/ 16 w 17"/>
                    <a:gd name="T1" fmla="*/ 11 h 16"/>
                    <a:gd name="T2" fmla="*/ 6 w 17"/>
                    <a:gd name="T3" fmla="*/ 14 h 16"/>
                    <a:gd name="T4" fmla="*/ 1 w 17"/>
                    <a:gd name="T5" fmla="*/ 5 h 16"/>
                    <a:gd name="T6" fmla="*/ 11 w 17"/>
                    <a:gd name="T7" fmla="*/ 1 h 16"/>
                    <a:gd name="T8" fmla="*/ 16 w 17"/>
                    <a:gd name="T9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6" y="11"/>
                      </a:moveTo>
                      <a:cubicBezTo>
                        <a:pt x="14" y="14"/>
                        <a:pt x="10" y="16"/>
                        <a:pt x="6" y="14"/>
                      </a:cubicBezTo>
                      <a:cubicBezTo>
                        <a:pt x="2" y="13"/>
                        <a:pt x="0" y="9"/>
                        <a:pt x="1" y="5"/>
                      </a:cubicBezTo>
                      <a:cubicBezTo>
                        <a:pt x="2" y="2"/>
                        <a:pt x="7" y="0"/>
                        <a:pt x="11" y="1"/>
                      </a:cubicBezTo>
                      <a:cubicBezTo>
                        <a:pt x="15" y="3"/>
                        <a:pt x="17" y="7"/>
                        <a:pt x="16" y="11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8" name="Freeform 1519"/>
                <p:cNvSpPr/>
                <p:nvPr/>
              </p:nvSpPr>
              <p:spPr bwMode="auto">
                <a:xfrm>
                  <a:off x="1073" y="1543"/>
                  <a:ext cx="9" cy="9"/>
                </a:xfrm>
                <a:custGeom>
                  <a:avLst/>
                  <a:gdLst>
                    <a:gd name="T0" fmla="*/ 16 w 17"/>
                    <a:gd name="T1" fmla="*/ 11 h 16"/>
                    <a:gd name="T2" fmla="*/ 6 w 17"/>
                    <a:gd name="T3" fmla="*/ 15 h 16"/>
                    <a:gd name="T4" fmla="*/ 2 w 17"/>
                    <a:gd name="T5" fmla="*/ 6 h 16"/>
                    <a:gd name="T6" fmla="*/ 11 w 17"/>
                    <a:gd name="T7" fmla="*/ 2 h 16"/>
                    <a:gd name="T8" fmla="*/ 16 w 17"/>
                    <a:gd name="T9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6" y="11"/>
                      </a:moveTo>
                      <a:cubicBezTo>
                        <a:pt x="15" y="14"/>
                        <a:pt x="11" y="16"/>
                        <a:pt x="6" y="15"/>
                      </a:cubicBezTo>
                      <a:cubicBezTo>
                        <a:pt x="2" y="13"/>
                        <a:pt x="0" y="9"/>
                        <a:pt x="2" y="6"/>
                      </a:cubicBezTo>
                      <a:cubicBezTo>
                        <a:pt x="3" y="2"/>
                        <a:pt x="7" y="0"/>
                        <a:pt x="11" y="2"/>
                      </a:cubicBezTo>
                      <a:cubicBezTo>
                        <a:pt x="15" y="3"/>
                        <a:pt x="17" y="7"/>
                        <a:pt x="16" y="11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9" name="Freeform 1520"/>
                <p:cNvSpPr/>
                <p:nvPr/>
              </p:nvSpPr>
              <p:spPr bwMode="auto">
                <a:xfrm>
                  <a:off x="1087" y="1556"/>
                  <a:ext cx="9" cy="9"/>
                </a:xfrm>
                <a:custGeom>
                  <a:avLst/>
                  <a:gdLst>
                    <a:gd name="T0" fmla="*/ 16 w 17"/>
                    <a:gd name="T1" fmla="*/ 11 h 16"/>
                    <a:gd name="T2" fmla="*/ 6 w 17"/>
                    <a:gd name="T3" fmla="*/ 14 h 16"/>
                    <a:gd name="T4" fmla="*/ 1 w 17"/>
                    <a:gd name="T5" fmla="*/ 5 h 16"/>
                    <a:gd name="T6" fmla="*/ 11 w 17"/>
                    <a:gd name="T7" fmla="*/ 2 h 16"/>
                    <a:gd name="T8" fmla="*/ 16 w 17"/>
                    <a:gd name="T9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6" y="11"/>
                      </a:moveTo>
                      <a:cubicBezTo>
                        <a:pt x="14" y="14"/>
                        <a:pt x="10" y="16"/>
                        <a:pt x="6" y="14"/>
                      </a:cubicBezTo>
                      <a:cubicBezTo>
                        <a:pt x="2" y="13"/>
                        <a:pt x="0" y="9"/>
                        <a:pt x="1" y="5"/>
                      </a:cubicBezTo>
                      <a:cubicBezTo>
                        <a:pt x="2" y="2"/>
                        <a:pt x="7" y="0"/>
                        <a:pt x="11" y="2"/>
                      </a:cubicBezTo>
                      <a:cubicBezTo>
                        <a:pt x="15" y="3"/>
                        <a:pt x="17" y="7"/>
                        <a:pt x="16" y="11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0" name="Freeform 1521"/>
                <p:cNvSpPr/>
                <p:nvPr/>
              </p:nvSpPr>
              <p:spPr bwMode="auto">
                <a:xfrm>
                  <a:off x="1077" y="1573"/>
                  <a:ext cx="9" cy="9"/>
                </a:xfrm>
                <a:custGeom>
                  <a:avLst/>
                  <a:gdLst>
                    <a:gd name="T0" fmla="*/ 16 w 17"/>
                    <a:gd name="T1" fmla="*/ 10 h 16"/>
                    <a:gd name="T2" fmla="*/ 6 w 17"/>
                    <a:gd name="T3" fmla="*/ 14 h 16"/>
                    <a:gd name="T4" fmla="*/ 1 w 17"/>
                    <a:gd name="T5" fmla="*/ 5 h 16"/>
                    <a:gd name="T6" fmla="*/ 11 w 17"/>
                    <a:gd name="T7" fmla="*/ 1 h 16"/>
                    <a:gd name="T8" fmla="*/ 16 w 17"/>
                    <a:gd name="T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6" y="10"/>
                      </a:moveTo>
                      <a:cubicBezTo>
                        <a:pt x="15" y="14"/>
                        <a:pt x="10" y="16"/>
                        <a:pt x="6" y="14"/>
                      </a:cubicBezTo>
                      <a:cubicBezTo>
                        <a:pt x="2" y="13"/>
                        <a:pt x="0" y="9"/>
                        <a:pt x="1" y="5"/>
                      </a:cubicBezTo>
                      <a:cubicBezTo>
                        <a:pt x="3" y="1"/>
                        <a:pt x="7" y="0"/>
                        <a:pt x="11" y="1"/>
                      </a:cubicBezTo>
                      <a:cubicBezTo>
                        <a:pt x="15" y="3"/>
                        <a:pt x="17" y="7"/>
                        <a:pt x="16" y="10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1" name="Freeform 1522"/>
                <p:cNvSpPr/>
                <p:nvPr/>
              </p:nvSpPr>
              <p:spPr bwMode="auto">
                <a:xfrm>
                  <a:off x="1060" y="1570"/>
                  <a:ext cx="9" cy="9"/>
                </a:xfrm>
                <a:custGeom>
                  <a:avLst/>
                  <a:gdLst>
                    <a:gd name="T0" fmla="*/ 16 w 17"/>
                    <a:gd name="T1" fmla="*/ 11 h 16"/>
                    <a:gd name="T2" fmla="*/ 6 w 17"/>
                    <a:gd name="T3" fmla="*/ 15 h 16"/>
                    <a:gd name="T4" fmla="*/ 1 w 17"/>
                    <a:gd name="T5" fmla="*/ 6 h 16"/>
                    <a:gd name="T6" fmla="*/ 11 w 17"/>
                    <a:gd name="T7" fmla="*/ 2 h 16"/>
                    <a:gd name="T8" fmla="*/ 16 w 17"/>
                    <a:gd name="T9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6" y="11"/>
                      </a:moveTo>
                      <a:cubicBezTo>
                        <a:pt x="14" y="15"/>
                        <a:pt x="10" y="16"/>
                        <a:pt x="6" y="15"/>
                      </a:cubicBezTo>
                      <a:cubicBezTo>
                        <a:pt x="2" y="13"/>
                        <a:pt x="0" y="9"/>
                        <a:pt x="1" y="6"/>
                      </a:cubicBezTo>
                      <a:cubicBezTo>
                        <a:pt x="2" y="2"/>
                        <a:pt x="7" y="0"/>
                        <a:pt x="11" y="2"/>
                      </a:cubicBezTo>
                      <a:cubicBezTo>
                        <a:pt x="15" y="3"/>
                        <a:pt x="17" y="8"/>
                        <a:pt x="16" y="11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2" name="Freeform 1523"/>
                <p:cNvSpPr/>
                <p:nvPr/>
              </p:nvSpPr>
              <p:spPr bwMode="auto">
                <a:xfrm>
                  <a:off x="1067" y="1532"/>
                  <a:ext cx="9" cy="9"/>
                </a:xfrm>
                <a:custGeom>
                  <a:avLst/>
                  <a:gdLst>
                    <a:gd name="T0" fmla="*/ 16 w 17"/>
                    <a:gd name="T1" fmla="*/ 10 h 15"/>
                    <a:gd name="T2" fmla="*/ 6 w 17"/>
                    <a:gd name="T3" fmla="*/ 14 h 15"/>
                    <a:gd name="T4" fmla="*/ 2 w 17"/>
                    <a:gd name="T5" fmla="*/ 5 h 15"/>
                    <a:gd name="T6" fmla="*/ 11 w 17"/>
                    <a:gd name="T7" fmla="*/ 1 h 15"/>
                    <a:gd name="T8" fmla="*/ 16 w 17"/>
                    <a:gd name="T9" fmla="*/ 1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5">
                      <a:moveTo>
                        <a:pt x="16" y="10"/>
                      </a:moveTo>
                      <a:cubicBezTo>
                        <a:pt x="15" y="14"/>
                        <a:pt x="11" y="15"/>
                        <a:pt x="6" y="14"/>
                      </a:cubicBezTo>
                      <a:cubicBezTo>
                        <a:pt x="2" y="12"/>
                        <a:pt x="0" y="8"/>
                        <a:pt x="2" y="5"/>
                      </a:cubicBezTo>
                      <a:cubicBezTo>
                        <a:pt x="3" y="1"/>
                        <a:pt x="7" y="0"/>
                        <a:pt x="11" y="1"/>
                      </a:cubicBezTo>
                      <a:cubicBezTo>
                        <a:pt x="15" y="3"/>
                        <a:pt x="17" y="7"/>
                        <a:pt x="16" y="10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3" name="Freeform 1524"/>
                <p:cNvSpPr>
                  <a:spLocks noEditPoints="1"/>
                </p:cNvSpPr>
                <p:nvPr/>
              </p:nvSpPr>
              <p:spPr bwMode="auto">
                <a:xfrm>
                  <a:off x="1034" y="1516"/>
                  <a:ext cx="86" cy="76"/>
                </a:xfrm>
                <a:custGeom>
                  <a:avLst/>
                  <a:gdLst>
                    <a:gd name="T0" fmla="*/ 69 w 159"/>
                    <a:gd name="T1" fmla="*/ 91 h 141"/>
                    <a:gd name="T2" fmla="*/ 71 w 159"/>
                    <a:gd name="T3" fmla="*/ 78 h 141"/>
                    <a:gd name="T4" fmla="*/ 79 w 159"/>
                    <a:gd name="T5" fmla="*/ 88 h 141"/>
                    <a:gd name="T6" fmla="*/ 65 w 159"/>
                    <a:gd name="T7" fmla="*/ 0 h 141"/>
                    <a:gd name="T8" fmla="*/ 54 w 159"/>
                    <a:gd name="T9" fmla="*/ 46 h 141"/>
                    <a:gd name="T10" fmla="*/ 10 w 159"/>
                    <a:gd name="T11" fmla="*/ 36 h 141"/>
                    <a:gd name="T12" fmla="*/ 45 w 159"/>
                    <a:gd name="T13" fmla="*/ 50 h 141"/>
                    <a:gd name="T14" fmla="*/ 54 w 159"/>
                    <a:gd name="T15" fmla="*/ 46 h 141"/>
                    <a:gd name="T16" fmla="*/ 53 w 159"/>
                    <a:gd name="T17" fmla="*/ 60 h 141"/>
                    <a:gd name="T18" fmla="*/ 50 w 159"/>
                    <a:gd name="T19" fmla="*/ 59 h 141"/>
                    <a:gd name="T20" fmla="*/ 31 w 159"/>
                    <a:gd name="T21" fmla="*/ 71 h 141"/>
                    <a:gd name="T22" fmla="*/ 38 w 159"/>
                    <a:gd name="T23" fmla="*/ 66 h 141"/>
                    <a:gd name="T24" fmla="*/ 46 w 159"/>
                    <a:gd name="T25" fmla="*/ 75 h 141"/>
                    <a:gd name="T26" fmla="*/ 24 w 159"/>
                    <a:gd name="T27" fmla="*/ 121 h 141"/>
                    <a:gd name="T28" fmla="*/ 62 w 159"/>
                    <a:gd name="T29" fmla="*/ 94 h 141"/>
                    <a:gd name="T30" fmla="*/ 88 w 159"/>
                    <a:gd name="T31" fmla="*/ 141 h 141"/>
                    <a:gd name="T32" fmla="*/ 86 w 159"/>
                    <a:gd name="T33" fmla="*/ 120 h 141"/>
                    <a:gd name="T34" fmla="*/ 80 w 159"/>
                    <a:gd name="T35" fmla="*/ 111 h 141"/>
                    <a:gd name="T36" fmla="*/ 86 w 159"/>
                    <a:gd name="T37" fmla="*/ 89 h 141"/>
                    <a:gd name="T38" fmla="*/ 114 w 159"/>
                    <a:gd name="T39" fmla="*/ 91 h 141"/>
                    <a:gd name="T40" fmla="*/ 124 w 159"/>
                    <a:gd name="T41" fmla="*/ 84 h 141"/>
                    <a:gd name="T42" fmla="*/ 113 w 159"/>
                    <a:gd name="T43" fmla="*/ 84 h 141"/>
                    <a:gd name="T44" fmla="*/ 106 w 159"/>
                    <a:gd name="T45" fmla="*/ 90 h 141"/>
                    <a:gd name="T46" fmla="*/ 98 w 159"/>
                    <a:gd name="T47" fmla="*/ 82 h 141"/>
                    <a:gd name="T48" fmla="*/ 98 w 159"/>
                    <a:gd name="T49" fmla="*/ 80 h 141"/>
                    <a:gd name="T50" fmla="*/ 140 w 159"/>
                    <a:gd name="T51" fmla="*/ 55 h 141"/>
                    <a:gd name="T52" fmla="*/ 84 w 159"/>
                    <a:gd name="T53" fmla="*/ 72 h 141"/>
                    <a:gd name="T54" fmla="*/ 82 w 159"/>
                    <a:gd name="T55" fmla="*/ 66 h 141"/>
                    <a:gd name="T56" fmla="*/ 74 w 159"/>
                    <a:gd name="T57" fmla="*/ 57 h 141"/>
                    <a:gd name="T58" fmla="*/ 83 w 159"/>
                    <a:gd name="T59" fmla="*/ 53 h 141"/>
                    <a:gd name="T60" fmla="*/ 82 w 159"/>
                    <a:gd name="T61" fmla="*/ 34 h 141"/>
                    <a:gd name="T62" fmla="*/ 75 w 159"/>
                    <a:gd name="T63" fmla="*/ 48 h 141"/>
                    <a:gd name="T64" fmla="*/ 71 w 159"/>
                    <a:gd name="T65" fmla="*/ 45 h 141"/>
                    <a:gd name="T66" fmla="*/ 63 w 159"/>
                    <a:gd name="T67" fmla="*/ 36 h 141"/>
                    <a:gd name="T68" fmla="*/ 72 w 159"/>
                    <a:gd name="T69" fmla="*/ 32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9" h="141">
                      <a:moveTo>
                        <a:pt x="72" y="92"/>
                      </a:moveTo>
                      <a:cubicBezTo>
                        <a:pt x="71" y="92"/>
                        <a:pt x="70" y="92"/>
                        <a:pt x="69" y="91"/>
                      </a:cubicBezTo>
                      <a:cubicBezTo>
                        <a:pt x="65" y="90"/>
                        <a:pt x="63" y="86"/>
                        <a:pt x="64" y="82"/>
                      </a:cubicBezTo>
                      <a:cubicBezTo>
                        <a:pt x="65" y="79"/>
                        <a:pt x="68" y="78"/>
                        <a:pt x="71" y="78"/>
                      </a:cubicBezTo>
                      <a:cubicBezTo>
                        <a:pt x="72" y="78"/>
                        <a:pt x="73" y="78"/>
                        <a:pt x="74" y="78"/>
                      </a:cubicBezTo>
                      <a:cubicBezTo>
                        <a:pt x="78" y="80"/>
                        <a:pt x="80" y="84"/>
                        <a:pt x="79" y="88"/>
                      </a:cubicBezTo>
                      <a:cubicBezTo>
                        <a:pt x="78" y="90"/>
                        <a:pt x="75" y="92"/>
                        <a:pt x="72" y="92"/>
                      </a:cubicBezTo>
                      <a:moveTo>
                        <a:pt x="65" y="0"/>
                      </a:moveTo>
                      <a:cubicBezTo>
                        <a:pt x="65" y="0"/>
                        <a:pt x="62" y="46"/>
                        <a:pt x="55" y="46"/>
                      </a:cubicBezTo>
                      <a:cubicBezTo>
                        <a:pt x="55" y="46"/>
                        <a:pt x="55" y="46"/>
                        <a:pt x="54" y="46"/>
                      </a:cubicBezTo>
                      <a:cubicBezTo>
                        <a:pt x="48" y="44"/>
                        <a:pt x="12" y="35"/>
                        <a:pt x="9" y="35"/>
                      </a:cubicBezTo>
                      <a:cubicBezTo>
                        <a:pt x="8" y="35"/>
                        <a:pt x="8" y="35"/>
                        <a:pt x="10" y="36"/>
                      </a:cubicBezTo>
                      <a:cubicBezTo>
                        <a:pt x="18" y="39"/>
                        <a:pt x="35" y="46"/>
                        <a:pt x="44" y="51"/>
                      </a:cubicBezTo>
                      <a:cubicBezTo>
                        <a:pt x="45" y="51"/>
                        <a:pt x="45" y="50"/>
                        <a:pt x="45" y="50"/>
                      </a:cubicBezTo>
                      <a:cubicBezTo>
                        <a:pt x="46" y="47"/>
                        <a:pt x="48" y="46"/>
                        <a:pt x="51" y="46"/>
                      </a:cubicBezTo>
                      <a:cubicBezTo>
                        <a:pt x="52" y="46"/>
                        <a:pt x="53" y="46"/>
                        <a:pt x="54" y="46"/>
                      </a:cubicBezTo>
                      <a:cubicBezTo>
                        <a:pt x="59" y="48"/>
                        <a:pt x="61" y="52"/>
                        <a:pt x="59" y="55"/>
                      </a:cubicBezTo>
                      <a:cubicBezTo>
                        <a:pt x="58" y="58"/>
                        <a:pt x="56" y="60"/>
                        <a:pt x="53" y="60"/>
                      </a:cubicBezTo>
                      <a:cubicBezTo>
                        <a:pt x="52" y="60"/>
                        <a:pt x="51" y="59"/>
                        <a:pt x="50" y="59"/>
                      </a:cubicBezTo>
                      <a:cubicBezTo>
                        <a:pt x="50" y="59"/>
                        <a:pt x="50" y="59"/>
                        <a:pt x="50" y="59"/>
                      </a:cubicBezTo>
                      <a:cubicBezTo>
                        <a:pt x="39" y="61"/>
                        <a:pt x="0" y="65"/>
                        <a:pt x="9" y="67"/>
                      </a:cubicBezTo>
                      <a:cubicBezTo>
                        <a:pt x="13" y="67"/>
                        <a:pt x="22" y="69"/>
                        <a:pt x="31" y="71"/>
                      </a:cubicBezTo>
                      <a:cubicBezTo>
                        <a:pt x="31" y="71"/>
                        <a:pt x="31" y="70"/>
                        <a:pt x="31" y="70"/>
                      </a:cubicBezTo>
                      <a:cubicBezTo>
                        <a:pt x="32" y="67"/>
                        <a:pt x="35" y="66"/>
                        <a:pt x="38" y="66"/>
                      </a:cubicBezTo>
                      <a:cubicBezTo>
                        <a:pt x="39" y="66"/>
                        <a:pt x="40" y="66"/>
                        <a:pt x="41" y="66"/>
                      </a:cubicBezTo>
                      <a:cubicBezTo>
                        <a:pt x="45" y="68"/>
                        <a:pt x="47" y="72"/>
                        <a:pt x="46" y="75"/>
                      </a:cubicBezTo>
                      <a:cubicBezTo>
                        <a:pt x="54" y="78"/>
                        <a:pt x="60" y="80"/>
                        <a:pt x="56" y="82"/>
                      </a:cubicBezTo>
                      <a:cubicBezTo>
                        <a:pt x="46" y="86"/>
                        <a:pt x="20" y="121"/>
                        <a:pt x="24" y="121"/>
                      </a:cubicBezTo>
                      <a:cubicBezTo>
                        <a:pt x="24" y="121"/>
                        <a:pt x="24" y="121"/>
                        <a:pt x="25" y="120"/>
                      </a:cubicBezTo>
                      <a:cubicBezTo>
                        <a:pt x="32" y="116"/>
                        <a:pt x="53" y="94"/>
                        <a:pt x="62" y="94"/>
                      </a:cubicBezTo>
                      <a:cubicBezTo>
                        <a:pt x="63" y="94"/>
                        <a:pt x="64" y="95"/>
                        <a:pt x="65" y="96"/>
                      </a:cubicBezTo>
                      <a:cubicBezTo>
                        <a:pt x="70" y="103"/>
                        <a:pt x="86" y="141"/>
                        <a:pt x="88" y="141"/>
                      </a:cubicBezTo>
                      <a:cubicBezTo>
                        <a:pt x="88" y="141"/>
                        <a:pt x="88" y="141"/>
                        <a:pt x="88" y="140"/>
                      </a:cubicBezTo>
                      <a:cubicBezTo>
                        <a:pt x="88" y="137"/>
                        <a:pt x="87" y="129"/>
                        <a:pt x="86" y="120"/>
                      </a:cubicBezTo>
                      <a:cubicBezTo>
                        <a:pt x="86" y="120"/>
                        <a:pt x="85" y="120"/>
                        <a:pt x="85" y="120"/>
                      </a:cubicBezTo>
                      <a:cubicBezTo>
                        <a:pt x="81" y="119"/>
                        <a:pt x="79" y="115"/>
                        <a:pt x="80" y="111"/>
                      </a:cubicBezTo>
                      <a:cubicBezTo>
                        <a:pt x="81" y="109"/>
                        <a:pt x="83" y="108"/>
                        <a:pt x="85" y="107"/>
                      </a:cubicBezTo>
                      <a:cubicBezTo>
                        <a:pt x="84" y="97"/>
                        <a:pt x="84" y="89"/>
                        <a:pt x="86" y="89"/>
                      </a:cubicBezTo>
                      <a:cubicBezTo>
                        <a:pt x="86" y="89"/>
                        <a:pt x="86" y="89"/>
                        <a:pt x="86" y="89"/>
                      </a:cubicBezTo>
                      <a:cubicBezTo>
                        <a:pt x="88" y="90"/>
                        <a:pt x="101" y="91"/>
                        <a:pt x="114" y="91"/>
                      </a:cubicBezTo>
                      <a:cubicBezTo>
                        <a:pt x="135" y="91"/>
                        <a:pt x="159" y="89"/>
                        <a:pt x="150" y="86"/>
                      </a:cubicBezTo>
                      <a:cubicBezTo>
                        <a:pt x="144" y="84"/>
                        <a:pt x="134" y="84"/>
                        <a:pt x="124" y="84"/>
                      </a:cubicBezTo>
                      <a:cubicBezTo>
                        <a:pt x="122" y="84"/>
                        <a:pt x="120" y="84"/>
                        <a:pt x="118" y="84"/>
                      </a:cubicBezTo>
                      <a:cubicBezTo>
                        <a:pt x="116" y="84"/>
                        <a:pt x="115" y="84"/>
                        <a:pt x="113" y="84"/>
                      </a:cubicBezTo>
                      <a:cubicBezTo>
                        <a:pt x="113" y="84"/>
                        <a:pt x="113" y="85"/>
                        <a:pt x="113" y="86"/>
                      </a:cubicBezTo>
                      <a:cubicBezTo>
                        <a:pt x="112" y="88"/>
                        <a:pt x="109" y="90"/>
                        <a:pt x="106" y="90"/>
                      </a:cubicBezTo>
                      <a:cubicBezTo>
                        <a:pt x="105" y="90"/>
                        <a:pt x="104" y="90"/>
                        <a:pt x="103" y="89"/>
                      </a:cubicBezTo>
                      <a:cubicBezTo>
                        <a:pt x="100" y="88"/>
                        <a:pt x="98" y="85"/>
                        <a:pt x="98" y="82"/>
                      </a:cubicBezTo>
                      <a:cubicBezTo>
                        <a:pt x="97" y="82"/>
                        <a:pt x="97" y="81"/>
                        <a:pt x="98" y="80"/>
                      </a:cubicBezTo>
                      <a:cubicBezTo>
                        <a:pt x="98" y="80"/>
                        <a:pt x="98" y="80"/>
                        <a:pt x="98" y="80"/>
                      </a:cubicBezTo>
                      <a:cubicBezTo>
                        <a:pt x="99" y="78"/>
                        <a:pt x="101" y="76"/>
                        <a:pt x="104" y="76"/>
                      </a:cubicBezTo>
                      <a:cubicBezTo>
                        <a:pt x="117" y="68"/>
                        <a:pt x="145" y="55"/>
                        <a:pt x="140" y="55"/>
                      </a:cubicBezTo>
                      <a:cubicBezTo>
                        <a:pt x="140" y="55"/>
                        <a:pt x="139" y="55"/>
                        <a:pt x="139" y="55"/>
                      </a:cubicBezTo>
                      <a:cubicBezTo>
                        <a:pt x="127" y="57"/>
                        <a:pt x="84" y="72"/>
                        <a:pt x="84" y="72"/>
                      </a:cubicBezTo>
                      <a:cubicBezTo>
                        <a:pt x="84" y="72"/>
                        <a:pt x="84" y="70"/>
                        <a:pt x="84" y="66"/>
                      </a:cubicBezTo>
                      <a:cubicBezTo>
                        <a:pt x="83" y="66"/>
                        <a:pt x="82" y="66"/>
                        <a:pt x="82" y="66"/>
                      </a:cubicBezTo>
                      <a:cubicBezTo>
                        <a:pt x="81" y="66"/>
                        <a:pt x="79" y="66"/>
                        <a:pt x="78" y="66"/>
                      </a:cubicBezTo>
                      <a:cubicBezTo>
                        <a:pt x="74" y="64"/>
                        <a:pt x="72" y="60"/>
                        <a:pt x="74" y="57"/>
                      </a:cubicBezTo>
                      <a:cubicBezTo>
                        <a:pt x="75" y="54"/>
                        <a:pt x="77" y="52"/>
                        <a:pt x="80" y="52"/>
                      </a:cubicBezTo>
                      <a:cubicBezTo>
                        <a:pt x="81" y="52"/>
                        <a:pt x="82" y="52"/>
                        <a:pt x="83" y="53"/>
                      </a:cubicBezTo>
                      <a:cubicBezTo>
                        <a:pt x="83" y="46"/>
                        <a:pt x="83" y="38"/>
                        <a:pt x="83" y="32"/>
                      </a:cubicBezTo>
                      <a:cubicBezTo>
                        <a:pt x="83" y="32"/>
                        <a:pt x="82" y="33"/>
                        <a:pt x="82" y="34"/>
                      </a:cubicBezTo>
                      <a:cubicBezTo>
                        <a:pt x="80" y="41"/>
                        <a:pt x="77" y="49"/>
                        <a:pt x="75" y="49"/>
                      </a:cubicBezTo>
                      <a:cubicBezTo>
                        <a:pt x="75" y="49"/>
                        <a:pt x="75" y="48"/>
                        <a:pt x="75" y="48"/>
                      </a:cubicBezTo>
                      <a:cubicBezTo>
                        <a:pt x="75" y="47"/>
                        <a:pt x="75" y="46"/>
                        <a:pt x="74" y="44"/>
                      </a:cubicBezTo>
                      <a:cubicBezTo>
                        <a:pt x="73" y="45"/>
                        <a:pt x="72" y="45"/>
                        <a:pt x="71" y="45"/>
                      </a:cubicBezTo>
                      <a:cubicBezTo>
                        <a:pt x="70" y="45"/>
                        <a:pt x="68" y="45"/>
                        <a:pt x="67" y="45"/>
                      </a:cubicBezTo>
                      <a:cubicBezTo>
                        <a:pt x="63" y="43"/>
                        <a:pt x="61" y="39"/>
                        <a:pt x="63" y="36"/>
                      </a:cubicBezTo>
                      <a:cubicBezTo>
                        <a:pt x="64" y="33"/>
                        <a:pt x="66" y="32"/>
                        <a:pt x="69" y="32"/>
                      </a:cubicBezTo>
                      <a:cubicBezTo>
                        <a:pt x="70" y="32"/>
                        <a:pt x="71" y="32"/>
                        <a:pt x="72" y="32"/>
                      </a:cubicBezTo>
                      <a:cubicBezTo>
                        <a:pt x="69" y="18"/>
                        <a:pt x="65" y="0"/>
                        <a:pt x="6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4" name="Freeform 1525"/>
                <p:cNvSpPr/>
                <p:nvPr/>
              </p:nvSpPr>
              <p:spPr bwMode="auto">
                <a:xfrm>
                  <a:off x="1058" y="1541"/>
                  <a:ext cx="9" cy="7"/>
                </a:xfrm>
                <a:custGeom>
                  <a:avLst/>
                  <a:gdLst>
                    <a:gd name="T0" fmla="*/ 7 w 17"/>
                    <a:gd name="T1" fmla="*/ 0 h 14"/>
                    <a:gd name="T2" fmla="*/ 1 w 17"/>
                    <a:gd name="T3" fmla="*/ 4 h 14"/>
                    <a:gd name="T4" fmla="*/ 0 w 17"/>
                    <a:gd name="T5" fmla="*/ 5 h 14"/>
                    <a:gd name="T6" fmla="*/ 6 w 17"/>
                    <a:gd name="T7" fmla="*/ 13 h 14"/>
                    <a:gd name="T8" fmla="*/ 6 w 17"/>
                    <a:gd name="T9" fmla="*/ 13 h 14"/>
                    <a:gd name="T10" fmla="*/ 6 w 17"/>
                    <a:gd name="T11" fmla="*/ 13 h 14"/>
                    <a:gd name="T12" fmla="*/ 9 w 17"/>
                    <a:gd name="T13" fmla="*/ 14 h 14"/>
                    <a:gd name="T14" fmla="*/ 15 w 17"/>
                    <a:gd name="T15" fmla="*/ 9 h 14"/>
                    <a:gd name="T16" fmla="*/ 10 w 17"/>
                    <a:gd name="T17" fmla="*/ 0 h 14"/>
                    <a:gd name="T18" fmla="*/ 7 w 17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14">
                      <a:moveTo>
                        <a:pt x="7" y="0"/>
                      </a:moveTo>
                      <a:cubicBezTo>
                        <a:pt x="4" y="0"/>
                        <a:pt x="2" y="1"/>
                        <a:pt x="1" y="4"/>
                      </a:cubicBezTo>
                      <a:cubicBezTo>
                        <a:pt x="1" y="4"/>
                        <a:pt x="1" y="5"/>
                        <a:pt x="0" y="5"/>
                      </a:cubicBezTo>
                      <a:cubicBezTo>
                        <a:pt x="7" y="9"/>
                        <a:pt x="10" y="12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7" y="13"/>
                        <a:pt x="8" y="14"/>
                        <a:pt x="9" y="14"/>
                      </a:cubicBezTo>
                      <a:cubicBezTo>
                        <a:pt x="12" y="14"/>
                        <a:pt x="14" y="12"/>
                        <a:pt x="15" y="9"/>
                      </a:cubicBezTo>
                      <a:cubicBezTo>
                        <a:pt x="17" y="6"/>
                        <a:pt x="15" y="2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5" name="Freeform 1526"/>
                <p:cNvSpPr/>
                <p:nvPr/>
              </p:nvSpPr>
              <p:spPr bwMode="auto">
                <a:xfrm>
                  <a:off x="1051" y="1552"/>
                  <a:ext cx="8" cy="4"/>
                </a:xfrm>
                <a:custGeom>
                  <a:avLst/>
                  <a:gdLst>
                    <a:gd name="T0" fmla="*/ 7 w 16"/>
                    <a:gd name="T1" fmla="*/ 0 h 9"/>
                    <a:gd name="T2" fmla="*/ 0 w 16"/>
                    <a:gd name="T3" fmla="*/ 4 h 9"/>
                    <a:gd name="T4" fmla="*/ 0 w 16"/>
                    <a:gd name="T5" fmla="*/ 5 h 9"/>
                    <a:gd name="T6" fmla="*/ 15 w 16"/>
                    <a:gd name="T7" fmla="*/ 9 h 9"/>
                    <a:gd name="T8" fmla="*/ 10 w 16"/>
                    <a:gd name="T9" fmla="*/ 0 h 9"/>
                    <a:gd name="T10" fmla="*/ 7 w 16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9">
                      <a:moveTo>
                        <a:pt x="7" y="0"/>
                      </a:moveTo>
                      <a:cubicBezTo>
                        <a:pt x="4" y="0"/>
                        <a:pt x="1" y="1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5" y="6"/>
                        <a:pt x="10" y="8"/>
                        <a:pt x="15" y="9"/>
                      </a:cubicBezTo>
                      <a:cubicBezTo>
                        <a:pt x="16" y="6"/>
                        <a:pt x="14" y="2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6" name="Freeform 1527"/>
                <p:cNvSpPr/>
                <p:nvPr/>
              </p:nvSpPr>
              <p:spPr bwMode="auto">
                <a:xfrm>
                  <a:off x="1068" y="1558"/>
                  <a:ext cx="9" cy="8"/>
                </a:xfrm>
                <a:custGeom>
                  <a:avLst/>
                  <a:gdLst>
                    <a:gd name="T0" fmla="*/ 8 w 17"/>
                    <a:gd name="T1" fmla="*/ 0 h 14"/>
                    <a:gd name="T2" fmla="*/ 1 w 17"/>
                    <a:gd name="T3" fmla="*/ 4 h 14"/>
                    <a:gd name="T4" fmla="*/ 6 w 17"/>
                    <a:gd name="T5" fmla="*/ 13 h 14"/>
                    <a:gd name="T6" fmla="*/ 9 w 17"/>
                    <a:gd name="T7" fmla="*/ 14 h 14"/>
                    <a:gd name="T8" fmla="*/ 16 w 17"/>
                    <a:gd name="T9" fmla="*/ 10 h 14"/>
                    <a:gd name="T10" fmla="*/ 11 w 17"/>
                    <a:gd name="T11" fmla="*/ 0 h 14"/>
                    <a:gd name="T12" fmla="*/ 8 w 17"/>
                    <a:gd name="T1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4">
                      <a:moveTo>
                        <a:pt x="8" y="0"/>
                      </a:moveTo>
                      <a:cubicBezTo>
                        <a:pt x="5" y="0"/>
                        <a:pt x="2" y="1"/>
                        <a:pt x="1" y="4"/>
                      </a:cubicBezTo>
                      <a:cubicBezTo>
                        <a:pt x="0" y="8"/>
                        <a:pt x="2" y="12"/>
                        <a:pt x="6" y="13"/>
                      </a:cubicBezTo>
                      <a:cubicBezTo>
                        <a:pt x="7" y="14"/>
                        <a:pt x="8" y="14"/>
                        <a:pt x="9" y="14"/>
                      </a:cubicBezTo>
                      <a:cubicBezTo>
                        <a:pt x="12" y="14"/>
                        <a:pt x="15" y="12"/>
                        <a:pt x="16" y="10"/>
                      </a:cubicBezTo>
                      <a:cubicBezTo>
                        <a:pt x="17" y="6"/>
                        <a:pt x="15" y="2"/>
                        <a:pt x="11" y="0"/>
                      </a:cubicBezTo>
                      <a:cubicBezTo>
                        <a:pt x="10" y="0"/>
                        <a:pt x="9" y="0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7" name="Freeform 1528"/>
                <p:cNvSpPr/>
                <p:nvPr/>
              </p:nvSpPr>
              <p:spPr bwMode="auto">
                <a:xfrm>
                  <a:off x="1073" y="1544"/>
                  <a:ext cx="7" cy="8"/>
                </a:xfrm>
                <a:custGeom>
                  <a:avLst/>
                  <a:gdLst>
                    <a:gd name="T0" fmla="*/ 8 w 12"/>
                    <a:gd name="T1" fmla="*/ 0 h 14"/>
                    <a:gd name="T2" fmla="*/ 2 w 12"/>
                    <a:gd name="T3" fmla="*/ 5 h 14"/>
                    <a:gd name="T4" fmla="*/ 6 w 12"/>
                    <a:gd name="T5" fmla="*/ 14 h 14"/>
                    <a:gd name="T6" fmla="*/ 10 w 12"/>
                    <a:gd name="T7" fmla="*/ 14 h 14"/>
                    <a:gd name="T8" fmla="*/ 12 w 12"/>
                    <a:gd name="T9" fmla="*/ 14 h 14"/>
                    <a:gd name="T10" fmla="*/ 11 w 12"/>
                    <a:gd name="T11" fmla="*/ 1 h 14"/>
                    <a:gd name="T12" fmla="*/ 8 w 12"/>
                    <a:gd name="T1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4">
                      <a:moveTo>
                        <a:pt x="8" y="0"/>
                      </a:moveTo>
                      <a:cubicBezTo>
                        <a:pt x="5" y="0"/>
                        <a:pt x="3" y="2"/>
                        <a:pt x="2" y="5"/>
                      </a:cubicBezTo>
                      <a:cubicBezTo>
                        <a:pt x="0" y="8"/>
                        <a:pt x="2" y="12"/>
                        <a:pt x="6" y="14"/>
                      </a:cubicBezTo>
                      <a:cubicBezTo>
                        <a:pt x="7" y="14"/>
                        <a:pt x="9" y="14"/>
                        <a:pt x="10" y="14"/>
                      </a:cubicBezTo>
                      <a:cubicBezTo>
                        <a:pt x="10" y="14"/>
                        <a:pt x="11" y="14"/>
                        <a:pt x="12" y="14"/>
                      </a:cubicBezTo>
                      <a:cubicBezTo>
                        <a:pt x="12" y="10"/>
                        <a:pt x="11" y="6"/>
                        <a:pt x="11" y="1"/>
                      </a:cubicBezTo>
                      <a:cubicBezTo>
                        <a:pt x="10" y="0"/>
                        <a:pt x="9" y="0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8" name="Freeform 1529"/>
                <p:cNvSpPr>
                  <a:spLocks noEditPoints="1"/>
                </p:cNvSpPr>
                <p:nvPr/>
              </p:nvSpPr>
              <p:spPr bwMode="auto">
                <a:xfrm>
                  <a:off x="1087" y="1557"/>
                  <a:ext cx="8" cy="8"/>
                </a:xfrm>
                <a:custGeom>
                  <a:avLst/>
                  <a:gdLst>
                    <a:gd name="T0" fmla="*/ 0 w 15"/>
                    <a:gd name="T1" fmla="*/ 6 h 14"/>
                    <a:gd name="T2" fmla="*/ 5 w 15"/>
                    <a:gd name="T3" fmla="*/ 13 h 14"/>
                    <a:gd name="T4" fmla="*/ 8 w 15"/>
                    <a:gd name="T5" fmla="*/ 14 h 14"/>
                    <a:gd name="T6" fmla="*/ 15 w 15"/>
                    <a:gd name="T7" fmla="*/ 10 h 14"/>
                    <a:gd name="T8" fmla="*/ 15 w 15"/>
                    <a:gd name="T9" fmla="*/ 8 h 14"/>
                    <a:gd name="T10" fmla="*/ 14 w 15"/>
                    <a:gd name="T11" fmla="*/ 8 h 14"/>
                    <a:gd name="T12" fmla="*/ 0 w 15"/>
                    <a:gd name="T13" fmla="*/ 6 h 14"/>
                    <a:gd name="T14" fmla="*/ 6 w 15"/>
                    <a:gd name="T15" fmla="*/ 0 h 14"/>
                    <a:gd name="T16" fmla="*/ 0 w 15"/>
                    <a:gd name="T17" fmla="*/ 4 h 14"/>
                    <a:gd name="T18" fmla="*/ 6 w 15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" h="14">
                      <a:moveTo>
                        <a:pt x="0" y="6"/>
                      </a:moveTo>
                      <a:cubicBezTo>
                        <a:pt x="0" y="9"/>
                        <a:pt x="2" y="12"/>
                        <a:pt x="5" y="13"/>
                      </a:cubicBezTo>
                      <a:cubicBezTo>
                        <a:pt x="6" y="14"/>
                        <a:pt x="7" y="14"/>
                        <a:pt x="8" y="14"/>
                      </a:cubicBezTo>
                      <a:cubicBezTo>
                        <a:pt x="11" y="14"/>
                        <a:pt x="14" y="12"/>
                        <a:pt x="15" y="10"/>
                      </a:cubicBezTo>
                      <a:cubicBezTo>
                        <a:pt x="15" y="9"/>
                        <a:pt x="15" y="8"/>
                        <a:pt x="15" y="8"/>
                      </a:cubicBezTo>
                      <a:cubicBezTo>
                        <a:pt x="15" y="8"/>
                        <a:pt x="14" y="8"/>
                        <a:pt x="14" y="8"/>
                      </a:cubicBezTo>
                      <a:cubicBezTo>
                        <a:pt x="7" y="8"/>
                        <a:pt x="1" y="7"/>
                        <a:pt x="0" y="6"/>
                      </a:cubicBezTo>
                      <a:moveTo>
                        <a:pt x="6" y="0"/>
                      </a:moveTo>
                      <a:cubicBezTo>
                        <a:pt x="3" y="0"/>
                        <a:pt x="1" y="2"/>
                        <a:pt x="0" y="4"/>
                      </a:cubicBezTo>
                      <a:cubicBezTo>
                        <a:pt x="1" y="3"/>
                        <a:pt x="3" y="2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9" name="Freeform 1530"/>
                <p:cNvSpPr/>
                <p:nvPr/>
              </p:nvSpPr>
              <p:spPr bwMode="auto">
                <a:xfrm>
                  <a:off x="1077" y="1574"/>
                  <a:ext cx="4" cy="7"/>
                </a:xfrm>
                <a:custGeom>
                  <a:avLst/>
                  <a:gdLst>
                    <a:gd name="T0" fmla="*/ 6 w 7"/>
                    <a:gd name="T1" fmla="*/ 0 h 13"/>
                    <a:gd name="T2" fmla="*/ 1 w 7"/>
                    <a:gd name="T3" fmla="*/ 4 h 13"/>
                    <a:gd name="T4" fmla="*/ 6 w 7"/>
                    <a:gd name="T5" fmla="*/ 13 h 13"/>
                    <a:gd name="T6" fmla="*/ 7 w 7"/>
                    <a:gd name="T7" fmla="*/ 13 h 13"/>
                    <a:gd name="T8" fmla="*/ 6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6" y="0"/>
                      </a:moveTo>
                      <a:cubicBezTo>
                        <a:pt x="4" y="1"/>
                        <a:pt x="2" y="2"/>
                        <a:pt x="1" y="4"/>
                      </a:cubicBezTo>
                      <a:cubicBezTo>
                        <a:pt x="0" y="8"/>
                        <a:pt x="2" y="12"/>
                        <a:pt x="6" y="13"/>
                      </a:cubicBezTo>
                      <a:cubicBezTo>
                        <a:pt x="6" y="13"/>
                        <a:pt x="7" y="13"/>
                        <a:pt x="7" y="13"/>
                      </a:cubicBezTo>
                      <a:cubicBezTo>
                        <a:pt x="6" y="9"/>
                        <a:pt x="6" y="4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0" name="Freeform 1531"/>
                <p:cNvSpPr/>
                <p:nvPr/>
              </p:nvSpPr>
              <p:spPr bwMode="auto">
                <a:xfrm>
                  <a:off x="1079" y="1526"/>
                  <a:ext cx="2" cy="7"/>
                </a:xfrm>
                <a:custGeom>
                  <a:avLst/>
                  <a:gdLst>
                    <a:gd name="T0" fmla="*/ 3 w 3"/>
                    <a:gd name="T1" fmla="*/ 0 h 12"/>
                    <a:gd name="T2" fmla="*/ 2 w 3"/>
                    <a:gd name="T3" fmla="*/ 0 h 12"/>
                    <a:gd name="T4" fmla="*/ 0 w 3"/>
                    <a:gd name="T5" fmla="*/ 12 h 12"/>
                    <a:gd name="T6" fmla="*/ 3 w 3"/>
                    <a:gd name="T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2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2"/>
                        <a:pt x="0" y="6"/>
                        <a:pt x="0" y="12"/>
                      </a:cubicBezTo>
                      <a:cubicBezTo>
                        <a:pt x="2" y="5"/>
                        <a:pt x="3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1" name="Freeform 1532"/>
                <p:cNvSpPr/>
                <p:nvPr/>
              </p:nvSpPr>
              <p:spPr bwMode="auto">
                <a:xfrm>
                  <a:off x="1067" y="1533"/>
                  <a:ext cx="7" cy="7"/>
                </a:xfrm>
                <a:custGeom>
                  <a:avLst/>
                  <a:gdLst>
                    <a:gd name="T0" fmla="*/ 8 w 13"/>
                    <a:gd name="T1" fmla="*/ 0 h 13"/>
                    <a:gd name="T2" fmla="*/ 2 w 13"/>
                    <a:gd name="T3" fmla="*/ 4 h 13"/>
                    <a:gd name="T4" fmla="*/ 6 w 13"/>
                    <a:gd name="T5" fmla="*/ 13 h 13"/>
                    <a:gd name="T6" fmla="*/ 10 w 13"/>
                    <a:gd name="T7" fmla="*/ 13 h 13"/>
                    <a:gd name="T8" fmla="*/ 13 w 13"/>
                    <a:gd name="T9" fmla="*/ 12 h 13"/>
                    <a:gd name="T10" fmla="*/ 11 w 13"/>
                    <a:gd name="T11" fmla="*/ 0 h 13"/>
                    <a:gd name="T12" fmla="*/ 8 w 13"/>
                    <a:gd name="T1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3">
                      <a:moveTo>
                        <a:pt x="8" y="0"/>
                      </a:moveTo>
                      <a:cubicBezTo>
                        <a:pt x="5" y="0"/>
                        <a:pt x="3" y="1"/>
                        <a:pt x="2" y="4"/>
                      </a:cubicBezTo>
                      <a:cubicBezTo>
                        <a:pt x="0" y="7"/>
                        <a:pt x="2" y="11"/>
                        <a:pt x="6" y="13"/>
                      </a:cubicBezTo>
                      <a:cubicBezTo>
                        <a:pt x="7" y="13"/>
                        <a:pt x="9" y="13"/>
                        <a:pt x="10" y="13"/>
                      </a:cubicBezTo>
                      <a:cubicBezTo>
                        <a:pt x="11" y="13"/>
                        <a:pt x="12" y="13"/>
                        <a:pt x="13" y="12"/>
                      </a:cubicBezTo>
                      <a:cubicBezTo>
                        <a:pt x="13" y="9"/>
                        <a:pt x="12" y="5"/>
                        <a:pt x="11" y="0"/>
                      </a:cubicBezTo>
                      <a:cubicBezTo>
                        <a:pt x="10" y="0"/>
                        <a:pt x="9" y="0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2" name="Freeform 1533"/>
                <p:cNvSpPr/>
                <p:nvPr/>
              </p:nvSpPr>
              <p:spPr bwMode="auto">
                <a:xfrm>
                  <a:off x="995" y="1513"/>
                  <a:ext cx="25" cy="55"/>
                </a:xfrm>
                <a:custGeom>
                  <a:avLst/>
                  <a:gdLst>
                    <a:gd name="T0" fmla="*/ 18 w 46"/>
                    <a:gd name="T1" fmla="*/ 0 h 100"/>
                    <a:gd name="T2" fmla="*/ 11 w 46"/>
                    <a:gd name="T3" fmla="*/ 36 h 100"/>
                    <a:gd name="T4" fmla="*/ 2 w 46"/>
                    <a:gd name="T5" fmla="*/ 66 h 100"/>
                    <a:gd name="T6" fmla="*/ 19 w 46"/>
                    <a:gd name="T7" fmla="*/ 100 h 100"/>
                    <a:gd name="T8" fmla="*/ 20 w 46"/>
                    <a:gd name="T9" fmla="*/ 100 h 100"/>
                    <a:gd name="T10" fmla="*/ 28 w 46"/>
                    <a:gd name="T11" fmla="*/ 63 h 100"/>
                    <a:gd name="T12" fmla="*/ 40 w 46"/>
                    <a:gd name="T13" fmla="*/ 31 h 100"/>
                    <a:gd name="T14" fmla="*/ 20 w 46"/>
                    <a:gd name="T15" fmla="*/ 0 h 100"/>
                    <a:gd name="T16" fmla="*/ 18 w 46"/>
                    <a:gd name="T17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6" h="100">
                      <a:moveTo>
                        <a:pt x="18" y="0"/>
                      </a:moveTo>
                      <a:cubicBezTo>
                        <a:pt x="10" y="0"/>
                        <a:pt x="11" y="27"/>
                        <a:pt x="11" y="36"/>
                      </a:cubicBezTo>
                      <a:cubicBezTo>
                        <a:pt x="11" y="47"/>
                        <a:pt x="4" y="50"/>
                        <a:pt x="2" y="66"/>
                      </a:cubicBezTo>
                      <a:cubicBezTo>
                        <a:pt x="0" y="82"/>
                        <a:pt x="19" y="100"/>
                        <a:pt x="19" y="100"/>
                      </a:cubicBezTo>
                      <a:cubicBezTo>
                        <a:pt x="19" y="100"/>
                        <a:pt x="19" y="100"/>
                        <a:pt x="20" y="100"/>
                      </a:cubicBezTo>
                      <a:cubicBezTo>
                        <a:pt x="29" y="100"/>
                        <a:pt x="31" y="77"/>
                        <a:pt x="28" y="63"/>
                      </a:cubicBezTo>
                      <a:cubicBezTo>
                        <a:pt x="25" y="50"/>
                        <a:pt x="35" y="45"/>
                        <a:pt x="40" y="31"/>
                      </a:cubicBezTo>
                      <a:cubicBezTo>
                        <a:pt x="46" y="16"/>
                        <a:pt x="31" y="4"/>
                        <a:pt x="20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3" name="Freeform 1534"/>
                <p:cNvSpPr/>
                <p:nvPr/>
              </p:nvSpPr>
              <p:spPr bwMode="auto">
                <a:xfrm>
                  <a:off x="1001" y="1591"/>
                  <a:ext cx="54" cy="31"/>
                </a:xfrm>
                <a:custGeom>
                  <a:avLst/>
                  <a:gdLst>
                    <a:gd name="T0" fmla="*/ 13 w 99"/>
                    <a:gd name="T1" fmla="*/ 0 h 57"/>
                    <a:gd name="T2" fmla="*/ 10 w 99"/>
                    <a:gd name="T3" fmla="*/ 1 h 57"/>
                    <a:gd name="T4" fmla="*/ 20 w 99"/>
                    <a:gd name="T5" fmla="*/ 30 h 57"/>
                    <a:gd name="T6" fmla="*/ 54 w 99"/>
                    <a:gd name="T7" fmla="*/ 49 h 57"/>
                    <a:gd name="T8" fmla="*/ 76 w 99"/>
                    <a:gd name="T9" fmla="*/ 57 h 57"/>
                    <a:gd name="T10" fmla="*/ 87 w 99"/>
                    <a:gd name="T11" fmla="*/ 51 h 57"/>
                    <a:gd name="T12" fmla="*/ 85 w 99"/>
                    <a:gd name="T13" fmla="*/ 27 h 57"/>
                    <a:gd name="T14" fmla="*/ 80 w 99"/>
                    <a:gd name="T15" fmla="*/ 27 h 57"/>
                    <a:gd name="T16" fmla="*/ 67 w 99"/>
                    <a:gd name="T17" fmla="*/ 28 h 57"/>
                    <a:gd name="T18" fmla="*/ 54 w 99"/>
                    <a:gd name="T19" fmla="*/ 29 h 57"/>
                    <a:gd name="T20" fmla="*/ 39 w 99"/>
                    <a:gd name="T21" fmla="*/ 24 h 57"/>
                    <a:gd name="T22" fmla="*/ 13 w 99"/>
                    <a:gd name="T23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9" h="57">
                      <a:moveTo>
                        <a:pt x="13" y="0"/>
                      </a:moveTo>
                      <a:cubicBezTo>
                        <a:pt x="12" y="0"/>
                        <a:pt x="11" y="1"/>
                        <a:pt x="10" y="1"/>
                      </a:cubicBezTo>
                      <a:cubicBezTo>
                        <a:pt x="10" y="1"/>
                        <a:pt x="0" y="16"/>
                        <a:pt x="20" y="30"/>
                      </a:cubicBezTo>
                      <a:cubicBezTo>
                        <a:pt x="40" y="43"/>
                        <a:pt x="40" y="42"/>
                        <a:pt x="54" y="49"/>
                      </a:cubicBezTo>
                      <a:cubicBezTo>
                        <a:pt x="63" y="53"/>
                        <a:pt x="70" y="57"/>
                        <a:pt x="76" y="57"/>
                      </a:cubicBezTo>
                      <a:cubicBezTo>
                        <a:pt x="80" y="57"/>
                        <a:pt x="84" y="55"/>
                        <a:pt x="87" y="51"/>
                      </a:cubicBezTo>
                      <a:cubicBezTo>
                        <a:pt x="95" y="39"/>
                        <a:pt x="99" y="30"/>
                        <a:pt x="85" y="27"/>
                      </a:cubicBezTo>
                      <a:cubicBezTo>
                        <a:pt x="84" y="27"/>
                        <a:pt x="82" y="27"/>
                        <a:pt x="80" y="27"/>
                      </a:cubicBezTo>
                      <a:cubicBezTo>
                        <a:pt x="76" y="27"/>
                        <a:pt x="72" y="27"/>
                        <a:pt x="67" y="28"/>
                      </a:cubicBezTo>
                      <a:cubicBezTo>
                        <a:pt x="63" y="28"/>
                        <a:pt x="58" y="29"/>
                        <a:pt x="54" y="29"/>
                      </a:cubicBezTo>
                      <a:cubicBezTo>
                        <a:pt x="48" y="29"/>
                        <a:pt x="43" y="28"/>
                        <a:pt x="39" y="24"/>
                      </a:cubicBezTo>
                      <a:cubicBezTo>
                        <a:pt x="27" y="14"/>
                        <a:pt x="23" y="0"/>
                        <a:pt x="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4" name="Freeform 1535"/>
                <p:cNvSpPr/>
                <p:nvPr/>
              </p:nvSpPr>
              <p:spPr bwMode="auto">
                <a:xfrm>
                  <a:off x="1074" y="1598"/>
                  <a:ext cx="44" cy="34"/>
                </a:xfrm>
                <a:custGeom>
                  <a:avLst/>
                  <a:gdLst>
                    <a:gd name="T0" fmla="*/ 68 w 80"/>
                    <a:gd name="T1" fmla="*/ 0 h 61"/>
                    <a:gd name="T2" fmla="*/ 44 w 80"/>
                    <a:gd name="T3" fmla="*/ 26 h 61"/>
                    <a:gd name="T4" fmla="*/ 32 w 80"/>
                    <a:gd name="T5" fmla="*/ 44 h 61"/>
                    <a:gd name="T6" fmla="*/ 27 w 80"/>
                    <a:gd name="T7" fmla="*/ 43 h 61"/>
                    <a:gd name="T8" fmla="*/ 6 w 80"/>
                    <a:gd name="T9" fmla="*/ 32 h 61"/>
                    <a:gd name="T10" fmla="*/ 0 w 80"/>
                    <a:gd name="T11" fmla="*/ 37 h 61"/>
                    <a:gd name="T12" fmla="*/ 12 w 80"/>
                    <a:gd name="T13" fmla="*/ 61 h 61"/>
                    <a:gd name="T14" fmla="*/ 14 w 80"/>
                    <a:gd name="T15" fmla="*/ 61 h 61"/>
                    <a:gd name="T16" fmla="*/ 63 w 80"/>
                    <a:gd name="T17" fmla="*/ 41 h 61"/>
                    <a:gd name="T18" fmla="*/ 70 w 80"/>
                    <a:gd name="T19" fmla="*/ 0 h 61"/>
                    <a:gd name="T20" fmla="*/ 68 w 80"/>
                    <a:gd name="T21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0" h="61">
                      <a:moveTo>
                        <a:pt x="68" y="0"/>
                      </a:moveTo>
                      <a:cubicBezTo>
                        <a:pt x="59" y="0"/>
                        <a:pt x="48" y="16"/>
                        <a:pt x="44" y="26"/>
                      </a:cubicBezTo>
                      <a:cubicBezTo>
                        <a:pt x="40" y="35"/>
                        <a:pt x="39" y="44"/>
                        <a:pt x="32" y="44"/>
                      </a:cubicBezTo>
                      <a:cubicBezTo>
                        <a:pt x="30" y="44"/>
                        <a:pt x="29" y="43"/>
                        <a:pt x="27" y="43"/>
                      </a:cubicBezTo>
                      <a:cubicBezTo>
                        <a:pt x="19" y="40"/>
                        <a:pt x="11" y="32"/>
                        <a:pt x="6" y="32"/>
                      </a:cubicBezTo>
                      <a:cubicBezTo>
                        <a:pt x="3" y="32"/>
                        <a:pt x="2" y="33"/>
                        <a:pt x="0" y="37"/>
                      </a:cubicBezTo>
                      <a:cubicBezTo>
                        <a:pt x="0" y="37"/>
                        <a:pt x="2" y="61"/>
                        <a:pt x="12" y="61"/>
                      </a:cubicBezTo>
                      <a:cubicBezTo>
                        <a:pt x="13" y="61"/>
                        <a:pt x="13" y="61"/>
                        <a:pt x="14" y="61"/>
                      </a:cubicBezTo>
                      <a:cubicBezTo>
                        <a:pt x="26" y="57"/>
                        <a:pt x="56" y="55"/>
                        <a:pt x="63" y="41"/>
                      </a:cubicBezTo>
                      <a:cubicBezTo>
                        <a:pt x="70" y="28"/>
                        <a:pt x="80" y="2"/>
                        <a:pt x="70" y="0"/>
                      </a:cubicBezTo>
                      <a:cubicBezTo>
                        <a:pt x="69" y="0"/>
                        <a:pt x="69" y="0"/>
                        <a:pt x="6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5" name="Freeform 1536"/>
                <p:cNvSpPr/>
                <p:nvPr/>
              </p:nvSpPr>
              <p:spPr bwMode="auto">
                <a:xfrm>
                  <a:off x="1119" y="1524"/>
                  <a:ext cx="31" cy="38"/>
                </a:xfrm>
                <a:custGeom>
                  <a:avLst/>
                  <a:gdLst>
                    <a:gd name="T0" fmla="*/ 16 w 57"/>
                    <a:gd name="T1" fmla="*/ 0 h 70"/>
                    <a:gd name="T2" fmla="*/ 0 w 57"/>
                    <a:gd name="T3" fmla="*/ 3 h 70"/>
                    <a:gd name="T4" fmla="*/ 19 w 57"/>
                    <a:gd name="T5" fmla="*/ 39 h 70"/>
                    <a:gd name="T6" fmla="*/ 23 w 57"/>
                    <a:gd name="T7" fmla="*/ 70 h 70"/>
                    <a:gd name="T8" fmla="*/ 27 w 57"/>
                    <a:gd name="T9" fmla="*/ 70 h 70"/>
                    <a:gd name="T10" fmla="*/ 54 w 57"/>
                    <a:gd name="T11" fmla="*/ 42 h 70"/>
                    <a:gd name="T12" fmla="*/ 36 w 57"/>
                    <a:gd name="T13" fmla="*/ 6 h 70"/>
                    <a:gd name="T14" fmla="*/ 16 w 57"/>
                    <a:gd name="T15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" h="70">
                      <a:moveTo>
                        <a:pt x="16" y="0"/>
                      </a:moveTo>
                      <a:cubicBezTo>
                        <a:pt x="7" y="0"/>
                        <a:pt x="0" y="3"/>
                        <a:pt x="0" y="3"/>
                      </a:cubicBezTo>
                      <a:cubicBezTo>
                        <a:pt x="11" y="7"/>
                        <a:pt x="22" y="26"/>
                        <a:pt x="19" y="39"/>
                      </a:cubicBezTo>
                      <a:cubicBezTo>
                        <a:pt x="16" y="53"/>
                        <a:pt x="10" y="65"/>
                        <a:pt x="23" y="70"/>
                      </a:cubicBezTo>
                      <a:cubicBezTo>
                        <a:pt x="24" y="70"/>
                        <a:pt x="25" y="70"/>
                        <a:pt x="27" y="70"/>
                      </a:cubicBezTo>
                      <a:cubicBezTo>
                        <a:pt x="39" y="70"/>
                        <a:pt x="51" y="55"/>
                        <a:pt x="54" y="42"/>
                      </a:cubicBezTo>
                      <a:cubicBezTo>
                        <a:pt x="57" y="26"/>
                        <a:pt x="52" y="18"/>
                        <a:pt x="36" y="6"/>
                      </a:cubicBezTo>
                      <a:cubicBezTo>
                        <a:pt x="29" y="1"/>
                        <a:pt x="22" y="0"/>
                        <a:pt x="1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6" name="Freeform 1537"/>
                <p:cNvSpPr/>
                <p:nvPr/>
              </p:nvSpPr>
              <p:spPr bwMode="auto">
                <a:xfrm>
                  <a:off x="1055" y="1480"/>
                  <a:ext cx="44" cy="24"/>
                </a:xfrm>
                <a:custGeom>
                  <a:avLst/>
                  <a:gdLst>
                    <a:gd name="T0" fmla="*/ 34 w 82"/>
                    <a:gd name="T1" fmla="*/ 0 h 45"/>
                    <a:gd name="T2" fmla="*/ 20 w 82"/>
                    <a:gd name="T3" fmla="*/ 1 h 45"/>
                    <a:gd name="T4" fmla="*/ 0 w 82"/>
                    <a:gd name="T5" fmla="*/ 33 h 45"/>
                    <a:gd name="T6" fmla="*/ 8 w 82"/>
                    <a:gd name="T7" fmla="*/ 40 h 45"/>
                    <a:gd name="T8" fmla="*/ 38 w 82"/>
                    <a:gd name="T9" fmla="*/ 33 h 45"/>
                    <a:gd name="T10" fmla="*/ 42 w 82"/>
                    <a:gd name="T11" fmla="*/ 33 h 45"/>
                    <a:gd name="T12" fmla="*/ 69 w 82"/>
                    <a:gd name="T13" fmla="*/ 44 h 45"/>
                    <a:gd name="T14" fmla="*/ 71 w 82"/>
                    <a:gd name="T15" fmla="*/ 45 h 45"/>
                    <a:gd name="T16" fmla="*/ 67 w 82"/>
                    <a:gd name="T17" fmla="*/ 15 h 45"/>
                    <a:gd name="T18" fmla="*/ 34 w 82"/>
                    <a:gd name="T19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2" h="45">
                      <a:moveTo>
                        <a:pt x="34" y="0"/>
                      </a:moveTo>
                      <a:cubicBezTo>
                        <a:pt x="30" y="0"/>
                        <a:pt x="25" y="0"/>
                        <a:pt x="20" y="1"/>
                      </a:cubicBezTo>
                      <a:cubicBezTo>
                        <a:pt x="0" y="6"/>
                        <a:pt x="0" y="33"/>
                        <a:pt x="0" y="33"/>
                      </a:cubicBezTo>
                      <a:cubicBezTo>
                        <a:pt x="0" y="39"/>
                        <a:pt x="3" y="40"/>
                        <a:pt x="8" y="40"/>
                      </a:cubicBezTo>
                      <a:cubicBezTo>
                        <a:pt x="15" y="40"/>
                        <a:pt x="28" y="35"/>
                        <a:pt x="38" y="33"/>
                      </a:cubicBezTo>
                      <a:cubicBezTo>
                        <a:pt x="39" y="33"/>
                        <a:pt x="41" y="33"/>
                        <a:pt x="42" y="33"/>
                      </a:cubicBezTo>
                      <a:cubicBezTo>
                        <a:pt x="54" y="33"/>
                        <a:pt x="57" y="42"/>
                        <a:pt x="69" y="44"/>
                      </a:cubicBezTo>
                      <a:cubicBezTo>
                        <a:pt x="70" y="45"/>
                        <a:pt x="71" y="45"/>
                        <a:pt x="71" y="45"/>
                      </a:cubicBezTo>
                      <a:cubicBezTo>
                        <a:pt x="82" y="45"/>
                        <a:pt x="78" y="27"/>
                        <a:pt x="67" y="15"/>
                      </a:cubicBezTo>
                      <a:cubicBezTo>
                        <a:pt x="58" y="5"/>
                        <a:pt x="48" y="0"/>
                        <a:pt x="3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7" name="Freeform 1538"/>
                <p:cNvSpPr/>
                <p:nvPr/>
              </p:nvSpPr>
              <p:spPr bwMode="auto">
                <a:xfrm>
                  <a:off x="-188" y="923"/>
                  <a:ext cx="61" cy="22"/>
                </a:xfrm>
                <a:custGeom>
                  <a:avLst/>
                  <a:gdLst>
                    <a:gd name="T0" fmla="*/ 47 w 112"/>
                    <a:gd name="T1" fmla="*/ 3 h 41"/>
                    <a:gd name="T2" fmla="*/ 4 w 112"/>
                    <a:gd name="T3" fmla="*/ 14 h 41"/>
                    <a:gd name="T4" fmla="*/ 30 w 112"/>
                    <a:gd name="T5" fmla="*/ 40 h 41"/>
                    <a:gd name="T6" fmla="*/ 95 w 112"/>
                    <a:gd name="T7" fmla="*/ 32 h 41"/>
                    <a:gd name="T8" fmla="*/ 47 w 112"/>
                    <a:gd name="T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2" h="41">
                      <a:moveTo>
                        <a:pt x="47" y="3"/>
                      </a:moveTo>
                      <a:cubicBezTo>
                        <a:pt x="47" y="3"/>
                        <a:pt x="0" y="0"/>
                        <a:pt x="4" y="14"/>
                      </a:cubicBezTo>
                      <a:cubicBezTo>
                        <a:pt x="9" y="29"/>
                        <a:pt x="30" y="40"/>
                        <a:pt x="30" y="40"/>
                      </a:cubicBezTo>
                      <a:cubicBezTo>
                        <a:pt x="30" y="40"/>
                        <a:pt x="112" y="41"/>
                        <a:pt x="95" y="32"/>
                      </a:cubicBezTo>
                      <a:cubicBezTo>
                        <a:pt x="79" y="24"/>
                        <a:pt x="47" y="3"/>
                        <a:pt x="47" y="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8" name="Freeform 1539"/>
                <p:cNvSpPr/>
                <p:nvPr/>
              </p:nvSpPr>
              <p:spPr bwMode="auto">
                <a:xfrm>
                  <a:off x="-239" y="782"/>
                  <a:ext cx="237" cy="215"/>
                </a:xfrm>
                <a:custGeom>
                  <a:avLst/>
                  <a:gdLst>
                    <a:gd name="T0" fmla="*/ 194 w 435"/>
                    <a:gd name="T1" fmla="*/ 350 h 395"/>
                    <a:gd name="T2" fmla="*/ 20 w 435"/>
                    <a:gd name="T3" fmla="*/ 355 h 395"/>
                    <a:gd name="T4" fmla="*/ 46 w 435"/>
                    <a:gd name="T5" fmla="*/ 289 h 395"/>
                    <a:gd name="T6" fmla="*/ 151 w 435"/>
                    <a:gd name="T7" fmla="*/ 287 h 395"/>
                    <a:gd name="T8" fmla="*/ 9 w 435"/>
                    <a:gd name="T9" fmla="*/ 174 h 395"/>
                    <a:gd name="T10" fmla="*/ 59 w 435"/>
                    <a:gd name="T11" fmla="*/ 103 h 395"/>
                    <a:gd name="T12" fmla="*/ 145 w 435"/>
                    <a:gd name="T13" fmla="*/ 121 h 395"/>
                    <a:gd name="T14" fmla="*/ 196 w 435"/>
                    <a:gd name="T15" fmla="*/ 185 h 395"/>
                    <a:gd name="T16" fmla="*/ 166 w 435"/>
                    <a:gd name="T17" fmla="*/ 53 h 395"/>
                    <a:gd name="T18" fmla="*/ 262 w 435"/>
                    <a:gd name="T19" fmla="*/ 21 h 395"/>
                    <a:gd name="T20" fmla="*/ 302 w 435"/>
                    <a:gd name="T21" fmla="*/ 193 h 395"/>
                    <a:gd name="T22" fmla="*/ 342 w 435"/>
                    <a:gd name="T23" fmla="*/ 101 h 395"/>
                    <a:gd name="T24" fmla="*/ 405 w 435"/>
                    <a:gd name="T25" fmla="*/ 98 h 395"/>
                    <a:gd name="T26" fmla="*/ 317 w 435"/>
                    <a:gd name="T27" fmla="*/ 274 h 395"/>
                    <a:gd name="T28" fmla="*/ 354 w 435"/>
                    <a:gd name="T29" fmla="*/ 309 h 395"/>
                    <a:gd name="T30" fmla="*/ 280 w 435"/>
                    <a:gd name="T31" fmla="*/ 337 h 395"/>
                    <a:gd name="T32" fmla="*/ 194 w 435"/>
                    <a:gd name="T33" fmla="*/ 35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5" h="395">
                      <a:moveTo>
                        <a:pt x="194" y="350"/>
                      </a:moveTo>
                      <a:cubicBezTo>
                        <a:pt x="194" y="350"/>
                        <a:pt x="32" y="395"/>
                        <a:pt x="20" y="355"/>
                      </a:cubicBezTo>
                      <a:cubicBezTo>
                        <a:pt x="8" y="314"/>
                        <a:pt x="13" y="287"/>
                        <a:pt x="46" y="289"/>
                      </a:cubicBezTo>
                      <a:cubicBezTo>
                        <a:pt x="79" y="291"/>
                        <a:pt x="151" y="287"/>
                        <a:pt x="151" y="287"/>
                      </a:cubicBezTo>
                      <a:cubicBezTo>
                        <a:pt x="151" y="287"/>
                        <a:pt x="0" y="203"/>
                        <a:pt x="9" y="174"/>
                      </a:cubicBezTo>
                      <a:cubicBezTo>
                        <a:pt x="18" y="145"/>
                        <a:pt x="33" y="113"/>
                        <a:pt x="59" y="103"/>
                      </a:cubicBezTo>
                      <a:cubicBezTo>
                        <a:pt x="86" y="93"/>
                        <a:pt x="115" y="90"/>
                        <a:pt x="145" y="121"/>
                      </a:cubicBezTo>
                      <a:cubicBezTo>
                        <a:pt x="174" y="152"/>
                        <a:pt x="196" y="185"/>
                        <a:pt x="196" y="185"/>
                      </a:cubicBezTo>
                      <a:cubicBezTo>
                        <a:pt x="196" y="185"/>
                        <a:pt x="145" y="81"/>
                        <a:pt x="166" y="53"/>
                      </a:cubicBezTo>
                      <a:cubicBezTo>
                        <a:pt x="187" y="24"/>
                        <a:pt x="216" y="0"/>
                        <a:pt x="262" y="21"/>
                      </a:cubicBezTo>
                      <a:cubicBezTo>
                        <a:pt x="309" y="43"/>
                        <a:pt x="322" y="99"/>
                        <a:pt x="302" y="193"/>
                      </a:cubicBezTo>
                      <a:cubicBezTo>
                        <a:pt x="302" y="193"/>
                        <a:pt x="333" y="124"/>
                        <a:pt x="342" y="101"/>
                      </a:cubicBezTo>
                      <a:cubicBezTo>
                        <a:pt x="351" y="78"/>
                        <a:pt x="376" y="67"/>
                        <a:pt x="405" y="98"/>
                      </a:cubicBezTo>
                      <a:cubicBezTo>
                        <a:pt x="435" y="129"/>
                        <a:pt x="406" y="199"/>
                        <a:pt x="317" y="274"/>
                      </a:cubicBezTo>
                      <a:cubicBezTo>
                        <a:pt x="317" y="274"/>
                        <a:pt x="381" y="281"/>
                        <a:pt x="354" y="309"/>
                      </a:cubicBezTo>
                      <a:cubicBezTo>
                        <a:pt x="326" y="337"/>
                        <a:pt x="293" y="326"/>
                        <a:pt x="280" y="337"/>
                      </a:cubicBezTo>
                      <a:cubicBezTo>
                        <a:pt x="268" y="349"/>
                        <a:pt x="195" y="393"/>
                        <a:pt x="194" y="3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9" name="Freeform 1540"/>
                <p:cNvSpPr/>
                <p:nvPr/>
              </p:nvSpPr>
              <p:spPr bwMode="auto">
                <a:xfrm>
                  <a:off x="-124" y="902"/>
                  <a:ext cx="16" cy="34"/>
                </a:xfrm>
                <a:custGeom>
                  <a:avLst/>
                  <a:gdLst>
                    <a:gd name="T0" fmla="*/ 0 w 29"/>
                    <a:gd name="T1" fmla="*/ 0 h 62"/>
                    <a:gd name="T2" fmla="*/ 24 w 29"/>
                    <a:gd name="T3" fmla="*/ 52 h 62"/>
                    <a:gd name="T4" fmla="*/ 0 w 29"/>
                    <a:gd name="T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62">
                      <a:moveTo>
                        <a:pt x="0" y="0"/>
                      </a:moveTo>
                      <a:cubicBezTo>
                        <a:pt x="0" y="0"/>
                        <a:pt x="19" y="62"/>
                        <a:pt x="24" y="52"/>
                      </a:cubicBezTo>
                      <a:cubicBezTo>
                        <a:pt x="29" y="43"/>
                        <a:pt x="14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0" name="Freeform 1541"/>
                <p:cNvSpPr/>
                <p:nvPr/>
              </p:nvSpPr>
              <p:spPr bwMode="auto">
                <a:xfrm>
                  <a:off x="-152" y="910"/>
                  <a:ext cx="12" cy="14"/>
                </a:xfrm>
                <a:custGeom>
                  <a:avLst/>
                  <a:gdLst>
                    <a:gd name="T0" fmla="*/ 16 w 22"/>
                    <a:gd name="T1" fmla="*/ 2 h 24"/>
                    <a:gd name="T2" fmla="*/ 20 w 22"/>
                    <a:gd name="T3" fmla="*/ 16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20" y="16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1" name="Freeform 1542"/>
                <p:cNvSpPr/>
                <p:nvPr/>
              </p:nvSpPr>
              <p:spPr bwMode="auto">
                <a:xfrm>
                  <a:off x="-135" y="933"/>
                  <a:ext cx="12" cy="13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2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0" y="5"/>
                        <a:pt x="22" y="11"/>
                        <a:pt x="19" y="16"/>
                      </a:cubicBezTo>
                      <a:cubicBezTo>
                        <a:pt x="16" y="21"/>
                        <a:pt x="10" y="24"/>
                        <a:pt x="6" y="21"/>
                      </a:cubicBezTo>
                      <a:cubicBezTo>
                        <a:pt x="1" y="19"/>
                        <a:pt x="0" y="13"/>
                        <a:pt x="2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2" name="Freeform 1543"/>
                <p:cNvSpPr/>
                <p:nvPr/>
              </p:nvSpPr>
              <p:spPr bwMode="auto">
                <a:xfrm>
                  <a:off x="-150" y="930"/>
                  <a:ext cx="12" cy="1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5" y="2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3" name="Freeform 1544"/>
                <p:cNvSpPr/>
                <p:nvPr/>
              </p:nvSpPr>
              <p:spPr bwMode="auto">
                <a:xfrm>
                  <a:off x="-122" y="911"/>
                  <a:ext cx="12" cy="1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20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4" name="Freeform 1545"/>
                <p:cNvSpPr/>
                <p:nvPr/>
              </p:nvSpPr>
              <p:spPr bwMode="auto">
                <a:xfrm>
                  <a:off x="-99" y="910"/>
                  <a:ext cx="12" cy="14"/>
                </a:xfrm>
                <a:custGeom>
                  <a:avLst/>
                  <a:gdLst>
                    <a:gd name="T0" fmla="*/ 16 w 22"/>
                    <a:gd name="T1" fmla="*/ 3 h 24"/>
                    <a:gd name="T2" fmla="*/ 20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5" name="Freeform 1546"/>
                <p:cNvSpPr/>
                <p:nvPr/>
              </p:nvSpPr>
              <p:spPr bwMode="auto">
                <a:xfrm>
                  <a:off x="-105" y="932"/>
                  <a:ext cx="12" cy="13"/>
                </a:xfrm>
                <a:custGeom>
                  <a:avLst/>
                  <a:gdLst>
                    <a:gd name="T0" fmla="*/ 16 w 22"/>
                    <a:gd name="T1" fmla="*/ 2 h 24"/>
                    <a:gd name="T2" fmla="*/ 20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20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2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6" name="Freeform 1547"/>
                <p:cNvSpPr/>
                <p:nvPr/>
              </p:nvSpPr>
              <p:spPr bwMode="auto">
                <a:xfrm>
                  <a:off x="-106" y="893"/>
                  <a:ext cx="12" cy="13"/>
                </a:xfrm>
                <a:custGeom>
                  <a:avLst/>
                  <a:gdLst>
                    <a:gd name="T0" fmla="*/ 17 w 23"/>
                    <a:gd name="T1" fmla="*/ 3 h 24"/>
                    <a:gd name="T2" fmla="*/ 20 w 23"/>
                    <a:gd name="T3" fmla="*/ 17 h 24"/>
                    <a:gd name="T4" fmla="*/ 6 w 23"/>
                    <a:gd name="T5" fmla="*/ 22 h 24"/>
                    <a:gd name="T6" fmla="*/ 3 w 23"/>
                    <a:gd name="T7" fmla="*/ 8 h 24"/>
                    <a:gd name="T8" fmla="*/ 17 w 23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3"/>
                      </a:moveTo>
                      <a:cubicBezTo>
                        <a:pt x="21" y="5"/>
                        <a:pt x="23" y="12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20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7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7" name="Freeform 1548"/>
                <p:cNvSpPr/>
                <p:nvPr/>
              </p:nvSpPr>
              <p:spPr bwMode="auto">
                <a:xfrm>
                  <a:off x="-123" y="884"/>
                  <a:ext cx="12" cy="13"/>
                </a:xfrm>
                <a:custGeom>
                  <a:avLst/>
                  <a:gdLst>
                    <a:gd name="T0" fmla="*/ 17 w 23"/>
                    <a:gd name="T1" fmla="*/ 2 h 24"/>
                    <a:gd name="T2" fmla="*/ 20 w 23"/>
                    <a:gd name="T3" fmla="*/ 16 h 24"/>
                    <a:gd name="T4" fmla="*/ 6 w 23"/>
                    <a:gd name="T5" fmla="*/ 21 h 24"/>
                    <a:gd name="T6" fmla="*/ 3 w 23"/>
                    <a:gd name="T7" fmla="*/ 7 h 24"/>
                    <a:gd name="T8" fmla="*/ 17 w 23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2"/>
                      </a:moveTo>
                      <a:cubicBezTo>
                        <a:pt x="21" y="5"/>
                        <a:pt x="23" y="11"/>
                        <a:pt x="20" y="16"/>
                      </a:cubicBezTo>
                      <a:cubicBezTo>
                        <a:pt x="17" y="22"/>
                        <a:pt x="11" y="24"/>
                        <a:pt x="6" y="21"/>
                      </a:cubicBezTo>
                      <a:cubicBezTo>
                        <a:pt x="2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7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8" name="Freeform 1549"/>
                <p:cNvSpPr/>
                <p:nvPr/>
              </p:nvSpPr>
              <p:spPr bwMode="auto">
                <a:xfrm>
                  <a:off x="-147" y="891"/>
                  <a:ext cx="12" cy="1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9" name="Freeform 1550"/>
                <p:cNvSpPr/>
                <p:nvPr/>
              </p:nvSpPr>
              <p:spPr bwMode="auto">
                <a:xfrm>
                  <a:off x="-125" y="948"/>
                  <a:ext cx="12" cy="13"/>
                </a:xfrm>
                <a:custGeom>
                  <a:avLst/>
                  <a:gdLst>
                    <a:gd name="T0" fmla="*/ 16 w 22"/>
                    <a:gd name="T1" fmla="*/ 2 h 24"/>
                    <a:gd name="T2" fmla="*/ 20 w 22"/>
                    <a:gd name="T3" fmla="*/ 16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20" y="16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0" name="Freeform 1551"/>
                <p:cNvSpPr/>
                <p:nvPr/>
              </p:nvSpPr>
              <p:spPr bwMode="auto">
                <a:xfrm>
                  <a:off x="-135" y="940"/>
                  <a:ext cx="96" cy="39"/>
                </a:xfrm>
                <a:custGeom>
                  <a:avLst/>
                  <a:gdLst>
                    <a:gd name="T0" fmla="*/ 123 w 175"/>
                    <a:gd name="T1" fmla="*/ 0 h 72"/>
                    <a:gd name="T2" fmla="*/ 96 w 175"/>
                    <a:gd name="T3" fmla="*/ 5 h 72"/>
                    <a:gd name="T4" fmla="*/ 21 w 175"/>
                    <a:gd name="T5" fmla="*/ 72 h 72"/>
                    <a:gd name="T6" fmla="*/ 70 w 175"/>
                    <a:gd name="T7" fmla="*/ 55 h 72"/>
                    <a:gd name="T8" fmla="*/ 98 w 175"/>
                    <a:gd name="T9" fmla="*/ 37 h 72"/>
                    <a:gd name="T10" fmla="*/ 162 w 175"/>
                    <a:gd name="T11" fmla="*/ 9 h 72"/>
                    <a:gd name="T12" fmla="*/ 123 w 175"/>
                    <a:gd name="T1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72">
                      <a:moveTo>
                        <a:pt x="123" y="0"/>
                      </a:moveTo>
                      <a:cubicBezTo>
                        <a:pt x="112" y="0"/>
                        <a:pt x="102" y="2"/>
                        <a:pt x="96" y="5"/>
                      </a:cubicBezTo>
                      <a:cubicBezTo>
                        <a:pt x="83" y="13"/>
                        <a:pt x="0" y="61"/>
                        <a:pt x="21" y="72"/>
                      </a:cubicBezTo>
                      <a:cubicBezTo>
                        <a:pt x="21" y="72"/>
                        <a:pt x="61" y="66"/>
                        <a:pt x="70" y="55"/>
                      </a:cubicBezTo>
                      <a:cubicBezTo>
                        <a:pt x="79" y="45"/>
                        <a:pt x="76" y="43"/>
                        <a:pt x="98" y="37"/>
                      </a:cubicBezTo>
                      <a:cubicBezTo>
                        <a:pt x="120" y="30"/>
                        <a:pt x="175" y="19"/>
                        <a:pt x="162" y="9"/>
                      </a:cubicBezTo>
                      <a:cubicBezTo>
                        <a:pt x="154" y="4"/>
                        <a:pt x="138" y="0"/>
                        <a:pt x="1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1" name="Freeform 1552"/>
                <p:cNvSpPr>
                  <a:spLocks noEditPoints="1"/>
                </p:cNvSpPr>
                <p:nvPr/>
              </p:nvSpPr>
              <p:spPr bwMode="auto">
                <a:xfrm>
                  <a:off x="-169" y="885"/>
                  <a:ext cx="120" cy="79"/>
                </a:xfrm>
                <a:custGeom>
                  <a:avLst/>
                  <a:gdLst>
                    <a:gd name="T0" fmla="*/ 22 w 221"/>
                    <a:gd name="T1" fmla="*/ 41 h 145"/>
                    <a:gd name="T2" fmla="*/ 33 w 221"/>
                    <a:gd name="T3" fmla="*/ 55 h 145"/>
                    <a:gd name="T4" fmla="*/ 34 w 221"/>
                    <a:gd name="T5" fmla="*/ 54 h 145"/>
                    <a:gd name="T6" fmla="*/ 35 w 221"/>
                    <a:gd name="T7" fmla="*/ 52 h 145"/>
                    <a:gd name="T8" fmla="*/ 22 w 221"/>
                    <a:gd name="T9" fmla="*/ 41 h 145"/>
                    <a:gd name="T10" fmla="*/ 22 w 221"/>
                    <a:gd name="T11" fmla="*/ 41 h 145"/>
                    <a:gd name="T12" fmla="*/ 127 w 221"/>
                    <a:gd name="T13" fmla="*/ 108 h 145"/>
                    <a:gd name="T14" fmla="*/ 123 w 221"/>
                    <a:gd name="T15" fmla="*/ 107 h 145"/>
                    <a:gd name="T16" fmla="*/ 120 w 221"/>
                    <a:gd name="T17" fmla="*/ 93 h 145"/>
                    <a:gd name="T18" fmla="*/ 129 w 221"/>
                    <a:gd name="T19" fmla="*/ 87 h 145"/>
                    <a:gd name="T20" fmla="*/ 133 w 221"/>
                    <a:gd name="T21" fmla="*/ 88 h 145"/>
                    <a:gd name="T22" fmla="*/ 137 w 221"/>
                    <a:gd name="T23" fmla="*/ 102 h 145"/>
                    <a:gd name="T24" fmla="*/ 127 w 221"/>
                    <a:gd name="T25" fmla="*/ 108 h 145"/>
                    <a:gd name="T26" fmla="*/ 212 w 221"/>
                    <a:gd name="T27" fmla="*/ 0 h 145"/>
                    <a:gd name="T28" fmla="*/ 154 w 221"/>
                    <a:gd name="T29" fmla="*/ 69 h 145"/>
                    <a:gd name="T30" fmla="*/ 143 w 221"/>
                    <a:gd name="T31" fmla="*/ 5 h 145"/>
                    <a:gd name="T32" fmla="*/ 143 w 221"/>
                    <a:gd name="T33" fmla="*/ 3 h 145"/>
                    <a:gd name="T34" fmla="*/ 139 w 221"/>
                    <a:gd name="T35" fmla="*/ 48 h 145"/>
                    <a:gd name="T36" fmla="*/ 141 w 221"/>
                    <a:gd name="T37" fmla="*/ 48 h 145"/>
                    <a:gd name="T38" fmla="*/ 145 w 221"/>
                    <a:gd name="T39" fmla="*/ 49 h 145"/>
                    <a:gd name="T40" fmla="*/ 149 w 221"/>
                    <a:gd name="T41" fmla="*/ 63 h 145"/>
                    <a:gd name="T42" fmla="*/ 139 w 221"/>
                    <a:gd name="T43" fmla="*/ 69 h 145"/>
                    <a:gd name="T44" fmla="*/ 135 w 221"/>
                    <a:gd name="T45" fmla="*/ 68 h 145"/>
                    <a:gd name="T46" fmla="*/ 131 w 221"/>
                    <a:gd name="T47" fmla="*/ 78 h 145"/>
                    <a:gd name="T48" fmla="*/ 129 w 221"/>
                    <a:gd name="T49" fmla="*/ 79 h 145"/>
                    <a:gd name="T50" fmla="*/ 120 w 221"/>
                    <a:gd name="T51" fmla="*/ 37 h 145"/>
                    <a:gd name="T52" fmla="*/ 109 w 221"/>
                    <a:gd name="T53" fmla="*/ 103 h 145"/>
                    <a:gd name="T54" fmla="*/ 108 w 221"/>
                    <a:gd name="T55" fmla="*/ 103 h 145"/>
                    <a:gd name="T56" fmla="*/ 50 w 221"/>
                    <a:gd name="T57" fmla="*/ 64 h 145"/>
                    <a:gd name="T58" fmla="*/ 44 w 221"/>
                    <a:gd name="T59" fmla="*/ 68 h 145"/>
                    <a:gd name="T60" fmla="*/ 66 w 221"/>
                    <a:gd name="T61" fmla="*/ 92 h 145"/>
                    <a:gd name="T62" fmla="*/ 74 w 221"/>
                    <a:gd name="T63" fmla="*/ 88 h 145"/>
                    <a:gd name="T64" fmla="*/ 78 w 221"/>
                    <a:gd name="T65" fmla="*/ 89 h 145"/>
                    <a:gd name="T66" fmla="*/ 81 w 221"/>
                    <a:gd name="T67" fmla="*/ 103 h 145"/>
                    <a:gd name="T68" fmla="*/ 72 w 221"/>
                    <a:gd name="T69" fmla="*/ 109 h 145"/>
                    <a:gd name="T70" fmla="*/ 68 w 221"/>
                    <a:gd name="T71" fmla="*/ 108 h 145"/>
                    <a:gd name="T72" fmla="*/ 64 w 221"/>
                    <a:gd name="T73" fmla="*/ 104 h 145"/>
                    <a:gd name="T74" fmla="*/ 4 w 221"/>
                    <a:gd name="T75" fmla="*/ 120 h 145"/>
                    <a:gd name="T76" fmla="*/ 38 w 221"/>
                    <a:gd name="T77" fmla="*/ 123 h 145"/>
                    <a:gd name="T78" fmla="*/ 83 w 221"/>
                    <a:gd name="T79" fmla="*/ 123 h 145"/>
                    <a:gd name="T80" fmla="*/ 45 w 221"/>
                    <a:gd name="T81" fmla="*/ 142 h 145"/>
                    <a:gd name="T82" fmla="*/ 47 w 221"/>
                    <a:gd name="T83" fmla="*/ 145 h 145"/>
                    <a:gd name="T84" fmla="*/ 67 w 221"/>
                    <a:gd name="T85" fmla="*/ 141 h 145"/>
                    <a:gd name="T86" fmla="*/ 83 w 221"/>
                    <a:gd name="T87" fmla="*/ 134 h 145"/>
                    <a:gd name="T88" fmla="*/ 83 w 221"/>
                    <a:gd name="T89" fmla="*/ 123 h 145"/>
                    <a:gd name="T90" fmla="*/ 92 w 221"/>
                    <a:gd name="T91" fmla="*/ 116 h 145"/>
                    <a:gd name="T92" fmla="*/ 96 w 221"/>
                    <a:gd name="T93" fmla="*/ 117 h 145"/>
                    <a:gd name="T94" fmla="*/ 101 w 221"/>
                    <a:gd name="T95" fmla="*/ 126 h 145"/>
                    <a:gd name="T96" fmla="*/ 111 w 221"/>
                    <a:gd name="T97" fmla="*/ 122 h 145"/>
                    <a:gd name="T98" fmla="*/ 111 w 221"/>
                    <a:gd name="T99" fmla="*/ 122 h 145"/>
                    <a:gd name="T100" fmla="*/ 221 w 221"/>
                    <a:gd name="T101" fmla="*/ 37 h 145"/>
                    <a:gd name="T102" fmla="*/ 220 w 221"/>
                    <a:gd name="T103" fmla="*/ 36 h 145"/>
                    <a:gd name="T104" fmla="*/ 186 w 221"/>
                    <a:gd name="T105" fmla="*/ 62 h 145"/>
                    <a:gd name="T106" fmla="*/ 153 w 221"/>
                    <a:gd name="T107" fmla="*/ 89 h 145"/>
                    <a:gd name="T108" fmla="*/ 154 w 221"/>
                    <a:gd name="T109" fmla="*/ 87 h 145"/>
                    <a:gd name="T110" fmla="*/ 212 w 221"/>
                    <a:gd name="T111" fmla="*/ 2 h 145"/>
                    <a:gd name="T112" fmla="*/ 212 w 221"/>
                    <a:gd name="T1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1" h="145">
                      <a:moveTo>
                        <a:pt x="22" y="41"/>
                      </a:moveTo>
                      <a:cubicBezTo>
                        <a:pt x="22" y="41"/>
                        <a:pt x="26" y="47"/>
                        <a:pt x="33" y="55"/>
                      </a:cubicBezTo>
                      <a:cubicBezTo>
                        <a:pt x="34" y="55"/>
                        <a:pt x="34" y="54"/>
                        <a:pt x="34" y="54"/>
                      </a:cubicBezTo>
                      <a:cubicBezTo>
                        <a:pt x="34" y="53"/>
                        <a:pt x="35" y="53"/>
                        <a:pt x="35" y="52"/>
                      </a:cubicBezTo>
                      <a:cubicBezTo>
                        <a:pt x="28" y="47"/>
                        <a:pt x="23" y="43"/>
                        <a:pt x="22" y="41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moveTo>
                        <a:pt x="127" y="108"/>
                      </a:moveTo>
                      <a:cubicBezTo>
                        <a:pt x="126" y="108"/>
                        <a:pt x="124" y="108"/>
                        <a:pt x="123" y="107"/>
                      </a:cubicBezTo>
                      <a:cubicBezTo>
                        <a:pt x="119" y="105"/>
                        <a:pt x="117" y="99"/>
                        <a:pt x="120" y="93"/>
                      </a:cubicBezTo>
                      <a:cubicBezTo>
                        <a:pt x="122" y="90"/>
                        <a:pt x="126" y="87"/>
                        <a:pt x="129" y="87"/>
                      </a:cubicBezTo>
                      <a:cubicBezTo>
                        <a:pt x="131" y="87"/>
                        <a:pt x="132" y="88"/>
                        <a:pt x="133" y="88"/>
                      </a:cubicBezTo>
                      <a:cubicBezTo>
                        <a:pt x="138" y="91"/>
                        <a:pt x="139" y="97"/>
                        <a:pt x="137" y="102"/>
                      </a:cubicBezTo>
                      <a:cubicBezTo>
                        <a:pt x="135" y="106"/>
                        <a:pt x="131" y="108"/>
                        <a:pt x="127" y="108"/>
                      </a:cubicBezTo>
                      <a:moveTo>
                        <a:pt x="212" y="0"/>
                      </a:moveTo>
                      <a:cubicBezTo>
                        <a:pt x="207" y="0"/>
                        <a:pt x="154" y="69"/>
                        <a:pt x="154" y="69"/>
                      </a:cubicBezTo>
                      <a:cubicBezTo>
                        <a:pt x="154" y="69"/>
                        <a:pt x="143" y="17"/>
                        <a:pt x="143" y="5"/>
                      </a:cubicBezTo>
                      <a:cubicBezTo>
                        <a:pt x="143" y="4"/>
                        <a:pt x="143" y="3"/>
                        <a:pt x="143" y="3"/>
                      </a:cubicBezTo>
                      <a:cubicBezTo>
                        <a:pt x="143" y="3"/>
                        <a:pt x="141" y="27"/>
                        <a:pt x="139" y="48"/>
                      </a:cubicBezTo>
                      <a:cubicBezTo>
                        <a:pt x="140" y="48"/>
                        <a:pt x="140" y="48"/>
                        <a:pt x="141" y="48"/>
                      </a:cubicBezTo>
                      <a:cubicBezTo>
                        <a:pt x="143" y="48"/>
                        <a:pt x="144" y="48"/>
                        <a:pt x="145" y="49"/>
                      </a:cubicBezTo>
                      <a:cubicBezTo>
                        <a:pt x="150" y="51"/>
                        <a:pt x="151" y="57"/>
                        <a:pt x="149" y="63"/>
                      </a:cubicBezTo>
                      <a:cubicBezTo>
                        <a:pt x="147" y="66"/>
                        <a:pt x="143" y="69"/>
                        <a:pt x="139" y="69"/>
                      </a:cubicBezTo>
                      <a:cubicBezTo>
                        <a:pt x="138" y="69"/>
                        <a:pt x="136" y="68"/>
                        <a:pt x="135" y="68"/>
                      </a:cubicBezTo>
                      <a:cubicBezTo>
                        <a:pt x="134" y="73"/>
                        <a:pt x="133" y="76"/>
                        <a:pt x="131" y="78"/>
                      </a:cubicBezTo>
                      <a:cubicBezTo>
                        <a:pt x="130" y="79"/>
                        <a:pt x="130" y="79"/>
                        <a:pt x="129" y="79"/>
                      </a:cubicBezTo>
                      <a:cubicBezTo>
                        <a:pt x="124" y="79"/>
                        <a:pt x="120" y="56"/>
                        <a:pt x="120" y="37"/>
                      </a:cubicBezTo>
                      <a:cubicBezTo>
                        <a:pt x="116" y="62"/>
                        <a:pt x="110" y="98"/>
                        <a:pt x="109" y="103"/>
                      </a:cubicBezTo>
                      <a:cubicBezTo>
                        <a:pt x="109" y="103"/>
                        <a:pt x="108" y="103"/>
                        <a:pt x="108" y="103"/>
                      </a:cubicBezTo>
                      <a:cubicBezTo>
                        <a:pt x="102" y="103"/>
                        <a:pt x="72" y="82"/>
                        <a:pt x="50" y="64"/>
                      </a:cubicBezTo>
                      <a:cubicBezTo>
                        <a:pt x="48" y="66"/>
                        <a:pt x="46" y="67"/>
                        <a:pt x="44" y="68"/>
                      </a:cubicBezTo>
                      <a:cubicBezTo>
                        <a:pt x="52" y="77"/>
                        <a:pt x="60" y="86"/>
                        <a:pt x="66" y="92"/>
                      </a:cubicBezTo>
                      <a:cubicBezTo>
                        <a:pt x="68" y="90"/>
                        <a:pt x="71" y="88"/>
                        <a:pt x="74" y="88"/>
                      </a:cubicBezTo>
                      <a:cubicBezTo>
                        <a:pt x="75" y="88"/>
                        <a:pt x="76" y="89"/>
                        <a:pt x="78" y="89"/>
                      </a:cubicBezTo>
                      <a:cubicBezTo>
                        <a:pt x="82" y="92"/>
                        <a:pt x="84" y="98"/>
                        <a:pt x="81" y="103"/>
                      </a:cubicBezTo>
                      <a:cubicBezTo>
                        <a:pt x="79" y="107"/>
                        <a:pt x="75" y="109"/>
                        <a:pt x="72" y="109"/>
                      </a:cubicBezTo>
                      <a:cubicBezTo>
                        <a:pt x="70" y="109"/>
                        <a:pt x="69" y="109"/>
                        <a:pt x="68" y="108"/>
                      </a:cubicBezTo>
                      <a:cubicBezTo>
                        <a:pt x="66" y="107"/>
                        <a:pt x="64" y="106"/>
                        <a:pt x="64" y="104"/>
                      </a:cubicBezTo>
                      <a:cubicBezTo>
                        <a:pt x="46" y="109"/>
                        <a:pt x="11" y="117"/>
                        <a:pt x="4" y="120"/>
                      </a:cubicBezTo>
                      <a:cubicBezTo>
                        <a:pt x="0" y="123"/>
                        <a:pt x="18" y="123"/>
                        <a:pt x="38" y="123"/>
                      </a:cubicBezTo>
                      <a:cubicBezTo>
                        <a:pt x="59" y="123"/>
                        <a:pt x="83" y="123"/>
                        <a:pt x="83" y="123"/>
                      </a:cubicBezTo>
                      <a:cubicBezTo>
                        <a:pt x="83" y="123"/>
                        <a:pt x="51" y="136"/>
                        <a:pt x="45" y="142"/>
                      </a:cubicBezTo>
                      <a:cubicBezTo>
                        <a:pt x="43" y="144"/>
                        <a:pt x="44" y="145"/>
                        <a:pt x="47" y="145"/>
                      </a:cubicBezTo>
                      <a:cubicBezTo>
                        <a:pt x="53" y="145"/>
                        <a:pt x="67" y="141"/>
                        <a:pt x="67" y="141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1" y="131"/>
                        <a:pt x="81" y="127"/>
                        <a:pt x="83" y="123"/>
                      </a:cubicBezTo>
                      <a:cubicBezTo>
                        <a:pt x="85" y="119"/>
                        <a:pt x="89" y="116"/>
                        <a:pt x="92" y="116"/>
                      </a:cubicBezTo>
                      <a:cubicBezTo>
                        <a:pt x="94" y="116"/>
                        <a:pt x="95" y="117"/>
                        <a:pt x="96" y="117"/>
                      </a:cubicBezTo>
                      <a:cubicBezTo>
                        <a:pt x="99" y="119"/>
                        <a:pt x="101" y="123"/>
                        <a:pt x="101" y="126"/>
                      </a:cubicBezTo>
                      <a:cubicBezTo>
                        <a:pt x="111" y="122"/>
                        <a:pt x="111" y="122"/>
                        <a:pt x="111" y="122"/>
                      </a:cubicBezTo>
                      <a:cubicBezTo>
                        <a:pt x="111" y="122"/>
                        <a:pt x="111" y="122"/>
                        <a:pt x="111" y="122"/>
                      </a:cubicBezTo>
                      <a:cubicBezTo>
                        <a:pt x="127" y="122"/>
                        <a:pt x="216" y="46"/>
                        <a:pt x="221" y="37"/>
                      </a:cubicBezTo>
                      <a:cubicBezTo>
                        <a:pt x="221" y="36"/>
                        <a:pt x="221" y="36"/>
                        <a:pt x="220" y="36"/>
                      </a:cubicBezTo>
                      <a:cubicBezTo>
                        <a:pt x="218" y="36"/>
                        <a:pt x="202" y="49"/>
                        <a:pt x="186" y="62"/>
                      </a:cubicBezTo>
                      <a:cubicBezTo>
                        <a:pt x="169" y="76"/>
                        <a:pt x="153" y="89"/>
                        <a:pt x="153" y="89"/>
                      </a:cubicBezTo>
                      <a:cubicBezTo>
                        <a:pt x="152" y="89"/>
                        <a:pt x="153" y="88"/>
                        <a:pt x="154" y="87"/>
                      </a:cubicBezTo>
                      <a:cubicBezTo>
                        <a:pt x="168" y="73"/>
                        <a:pt x="208" y="15"/>
                        <a:pt x="212" y="2"/>
                      </a:cubicBezTo>
                      <a:cubicBezTo>
                        <a:pt x="212" y="1"/>
                        <a:pt x="212" y="0"/>
                        <a:pt x="21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2" name="Freeform 1553"/>
                <p:cNvSpPr/>
                <p:nvPr/>
              </p:nvSpPr>
              <p:spPr bwMode="auto">
                <a:xfrm>
                  <a:off x="-151" y="914"/>
                  <a:ext cx="9" cy="8"/>
                </a:xfrm>
                <a:custGeom>
                  <a:avLst/>
                  <a:gdLst>
                    <a:gd name="T0" fmla="*/ 2 w 17"/>
                    <a:gd name="T1" fmla="*/ 0 h 16"/>
                    <a:gd name="T2" fmla="*/ 1 w 17"/>
                    <a:gd name="T3" fmla="*/ 2 h 16"/>
                    <a:gd name="T4" fmla="*/ 0 w 17"/>
                    <a:gd name="T5" fmla="*/ 3 h 16"/>
                    <a:gd name="T6" fmla="*/ 11 w 17"/>
                    <a:gd name="T7" fmla="*/ 16 h 16"/>
                    <a:gd name="T8" fmla="*/ 17 w 17"/>
                    <a:gd name="T9" fmla="*/ 12 h 16"/>
                    <a:gd name="T10" fmla="*/ 2 w 1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6">
                      <a:moveTo>
                        <a:pt x="2" y="0"/>
                      </a:move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1" y="2"/>
                        <a:pt x="1" y="3"/>
                        <a:pt x="0" y="3"/>
                      </a:cubicBezTo>
                      <a:cubicBezTo>
                        <a:pt x="4" y="7"/>
                        <a:pt x="7" y="11"/>
                        <a:pt x="11" y="16"/>
                      </a:cubicBezTo>
                      <a:cubicBezTo>
                        <a:pt x="13" y="15"/>
                        <a:pt x="15" y="14"/>
                        <a:pt x="17" y="12"/>
                      </a:cubicBezTo>
                      <a:cubicBezTo>
                        <a:pt x="11" y="8"/>
                        <a:pt x="6" y="4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3" name="Freeform 1554"/>
                <p:cNvSpPr/>
                <p:nvPr/>
              </p:nvSpPr>
              <p:spPr bwMode="auto">
                <a:xfrm>
                  <a:off x="-134" y="933"/>
                  <a:ext cx="11" cy="12"/>
                </a:xfrm>
                <a:custGeom>
                  <a:avLst/>
                  <a:gdLst>
                    <a:gd name="T0" fmla="*/ 10 w 20"/>
                    <a:gd name="T1" fmla="*/ 0 h 21"/>
                    <a:gd name="T2" fmla="*/ 2 w 20"/>
                    <a:gd name="T3" fmla="*/ 4 h 21"/>
                    <a:gd name="T4" fmla="*/ 9 w 20"/>
                    <a:gd name="T5" fmla="*/ 11 h 21"/>
                    <a:gd name="T6" fmla="*/ 0 w 20"/>
                    <a:gd name="T7" fmla="*/ 16 h 21"/>
                    <a:gd name="T8" fmla="*/ 4 w 20"/>
                    <a:gd name="T9" fmla="*/ 20 h 21"/>
                    <a:gd name="T10" fmla="*/ 8 w 20"/>
                    <a:gd name="T11" fmla="*/ 21 h 21"/>
                    <a:gd name="T12" fmla="*/ 17 w 20"/>
                    <a:gd name="T13" fmla="*/ 15 h 21"/>
                    <a:gd name="T14" fmla="*/ 14 w 20"/>
                    <a:gd name="T15" fmla="*/ 1 h 21"/>
                    <a:gd name="T16" fmla="*/ 10 w 20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1">
                      <a:moveTo>
                        <a:pt x="10" y="0"/>
                      </a:moveTo>
                      <a:cubicBezTo>
                        <a:pt x="7" y="0"/>
                        <a:pt x="4" y="2"/>
                        <a:pt x="2" y="4"/>
                      </a:cubicBezTo>
                      <a:cubicBezTo>
                        <a:pt x="5" y="8"/>
                        <a:pt x="8" y="10"/>
                        <a:pt x="9" y="11"/>
                      </a:cubicBezTo>
                      <a:cubicBezTo>
                        <a:pt x="10" y="12"/>
                        <a:pt x="6" y="13"/>
                        <a:pt x="0" y="16"/>
                      </a:cubicBezTo>
                      <a:cubicBezTo>
                        <a:pt x="0" y="18"/>
                        <a:pt x="2" y="19"/>
                        <a:pt x="4" y="20"/>
                      </a:cubicBezTo>
                      <a:cubicBezTo>
                        <a:pt x="5" y="21"/>
                        <a:pt x="6" y="21"/>
                        <a:pt x="8" y="21"/>
                      </a:cubicBezTo>
                      <a:cubicBezTo>
                        <a:pt x="11" y="21"/>
                        <a:pt x="15" y="19"/>
                        <a:pt x="17" y="15"/>
                      </a:cubicBezTo>
                      <a:cubicBezTo>
                        <a:pt x="20" y="10"/>
                        <a:pt x="18" y="4"/>
                        <a:pt x="14" y="1"/>
                      </a:cubicBezTo>
                      <a:cubicBezTo>
                        <a:pt x="12" y="1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4" name="Freeform 1555"/>
                <p:cNvSpPr/>
                <p:nvPr/>
              </p:nvSpPr>
              <p:spPr bwMode="auto">
                <a:xfrm>
                  <a:off x="-95" y="912"/>
                  <a:ext cx="8" cy="11"/>
                </a:xfrm>
                <a:custGeom>
                  <a:avLst/>
                  <a:gdLst>
                    <a:gd name="T0" fmla="*/ 6 w 16"/>
                    <a:gd name="T1" fmla="*/ 0 h 21"/>
                    <a:gd name="T2" fmla="*/ 4 w 16"/>
                    <a:gd name="T3" fmla="*/ 0 h 21"/>
                    <a:gd name="T4" fmla="*/ 0 w 16"/>
                    <a:gd name="T5" fmla="*/ 20 h 21"/>
                    <a:gd name="T6" fmla="*/ 4 w 16"/>
                    <a:gd name="T7" fmla="*/ 21 h 21"/>
                    <a:gd name="T8" fmla="*/ 14 w 16"/>
                    <a:gd name="T9" fmla="*/ 15 h 21"/>
                    <a:gd name="T10" fmla="*/ 10 w 16"/>
                    <a:gd name="T11" fmla="*/ 1 h 21"/>
                    <a:gd name="T12" fmla="*/ 6 w 1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6" y="0"/>
                      </a:move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3" y="7"/>
                        <a:pt x="2" y="14"/>
                        <a:pt x="0" y="20"/>
                      </a:cubicBezTo>
                      <a:cubicBezTo>
                        <a:pt x="1" y="20"/>
                        <a:pt x="3" y="21"/>
                        <a:pt x="4" y="21"/>
                      </a:cubicBezTo>
                      <a:cubicBezTo>
                        <a:pt x="8" y="21"/>
                        <a:pt x="12" y="18"/>
                        <a:pt x="14" y="15"/>
                      </a:cubicBezTo>
                      <a:cubicBezTo>
                        <a:pt x="16" y="9"/>
                        <a:pt x="15" y="3"/>
                        <a:pt x="10" y="1"/>
                      </a:cubicBezTo>
                      <a:cubicBezTo>
                        <a:pt x="9" y="0"/>
                        <a:pt x="8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5" name="Freeform 1556"/>
                <p:cNvSpPr/>
                <p:nvPr/>
              </p:nvSpPr>
              <p:spPr bwMode="auto">
                <a:xfrm>
                  <a:off x="-105" y="933"/>
                  <a:ext cx="12" cy="11"/>
                </a:xfrm>
                <a:custGeom>
                  <a:avLst/>
                  <a:gdLst>
                    <a:gd name="T0" fmla="*/ 12 w 22"/>
                    <a:gd name="T1" fmla="*/ 0 h 21"/>
                    <a:gd name="T2" fmla="*/ 3 w 22"/>
                    <a:gd name="T3" fmla="*/ 6 h 21"/>
                    <a:gd name="T4" fmla="*/ 6 w 22"/>
                    <a:gd name="T5" fmla="*/ 20 h 21"/>
                    <a:gd name="T6" fmla="*/ 10 w 22"/>
                    <a:gd name="T7" fmla="*/ 21 h 21"/>
                    <a:gd name="T8" fmla="*/ 20 w 22"/>
                    <a:gd name="T9" fmla="*/ 15 h 21"/>
                    <a:gd name="T10" fmla="*/ 16 w 22"/>
                    <a:gd name="T11" fmla="*/ 1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9" y="0"/>
                        <a:pt x="5" y="3"/>
                        <a:pt x="3" y="6"/>
                      </a:cubicBezTo>
                      <a:cubicBezTo>
                        <a:pt x="0" y="12"/>
                        <a:pt x="2" y="18"/>
                        <a:pt x="6" y="20"/>
                      </a:cubicBezTo>
                      <a:cubicBezTo>
                        <a:pt x="7" y="21"/>
                        <a:pt x="9" y="21"/>
                        <a:pt x="10" y="21"/>
                      </a:cubicBezTo>
                      <a:cubicBezTo>
                        <a:pt x="14" y="21"/>
                        <a:pt x="18" y="19"/>
                        <a:pt x="20" y="15"/>
                      </a:cubicBezTo>
                      <a:cubicBezTo>
                        <a:pt x="22" y="10"/>
                        <a:pt x="21" y="4"/>
                        <a:pt x="16" y="1"/>
                      </a:cubicBezTo>
                      <a:cubicBezTo>
                        <a:pt x="15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6" name="Freeform 1557"/>
                <p:cNvSpPr/>
                <p:nvPr/>
              </p:nvSpPr>
              <p:spPr bwMode="auto">
                <a:xfrm>
                  <a:off x="-125" y="949"/>
                  <a:ext cx="11" cy="9"/>
                </a:xfrm>
                <a:custGeom>
                  <a:avLst/>
                  <a:gdLst>
                    <a:gd name="T0" fmla="*/ 11 w 20"/>
                    <a:gd name="T1" fmla="*/ 0 h 18"/>
                    <a:gd name="T2" fmla="*/ 2 w 20"/>
                    <a:gd name="T3" fmla="*/ 7 h 18"/>
                    <a:gd name="T4" fmla="*/ 2 w 20"/>
                    <a:gd name="T5" fmla="*/ 18 h 18"/>
                    <a:gd name="T6" fmla="*/ 20 w 20"/>
                    <a:gd name="T7" fmla="*/ 10 h 18"/>
                    <a:gd name="T8" fmla="*/ 15 w 20"/>
                    <a:gd name="T9" fmla="*/ 1 h 18"/>
                    <a:gd name="T10" fmla="*/ 11 w 20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18">
                      <a:moveTo>
                        <a:pt x="11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1"/>
                        <a:pt x="0" y="15"/>
                        <a:pt x="2" y="18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7"/>
                        <a:pt x="18" y="3"/>
                        <a:pt x="15" y="1"/>
                      </a:cubicBezTo>
                      <a:cubicBezTo>
                        <a:pt x="14" y="1"/>
                        <a:pt x="13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7" name="Freeform 1558"/>
                <p:cNvSpPr>
                  <a:spLocks noEditPoints="1"/>
                </p:cNvSpPr>
                <p:nvPr/>
              </p:nvSpPr>
              <p:spPr bwMode="auto">
                <a:xfrm>
                  <a:off x="-104" y="892"/>
                  <a:ext cx="2" cy="14"/>
                </a:xfrm>
                <a:custGeom>
                  <a:avLst/>
                  <a:gdLst>
                    <a:gd name="T0" fmla="*/ 0 w 3"/>
                    <a:gd name="T1" fmla="*/ 22 h 24"/>
                    <a:gd name="T2" fmla="*/ 0 w 3"/>
                    <a:gd name="T3" fmla="*/ 24 h 24"/>
                    <a:gd name="T4" fmla="*/ 0 w 3"/>
                    <a:gd name="T5" fmla="*/ 22 h 24"/>
                    <a:gd name="T6" fmla="*/ 0 w 3"/>
                    <a:gd name="T7" fmla="*/ 22 h 24"/>
                    <a:gd name="T8" fmla="*/ 3 w 3"/>
                    <a:gd name="T9" fmla="*/ 0 h 24"/>
                    <a:gd name="T10" fmla="*/ 2 w 3"/>
                    <a:gd name="T11" fmla="*/ 2 h 24"/>
                    <a:gd name="T12" fmla="*/ 1 w 3"/>
                    <a:gd name="T13" fmla="*/ 5 h 24"/>
                    <a:gd name="T14" fmla="*/ 3 w 3"/>
                    <a:gd name="T15" fmla="*/ 4 h 24"/>
                    <a:gd name="T16" fmla="*/ 3 w 3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24">
                      <a:moveTo>
                        <a:pt x="0" y="22"/>
                      </a:moveTo>
                      <a:cubicBezTo>
                        <a:pt x="0" y="23"/>
                        <a:pt x="0" y="23"/>
                        <a:pt x="0" y="24"/>
                      </a:cubicBezTo>
                      <a:cubicBezTo>
                        <a:pt x="0" y="23"/>
                        <a:pt x="0" y="23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moveTo>
                        <a:pt x="3" y="0"/>
                      </a:moveTo>
                      <a:cubicBezTo>
                        <a:pt x="3" y="0"/>
                        <a:pt x="2" y="1"/>
                        <a:pt x="2" y="2"/>
                      </a:cubicBezTo>
                      <a:cubicBezTo>
                        <a:pt x="2" y="3"/>
                        <a:pt x="1" y="4"/>
                        <a:pt x="1" y="5"/>
                      </a:cubicBezTo>
                      <a:cubicBezTo>
                        <a:pt x="2" y="5"/>
                        <a:pt x="2" y="5"/>
                        <a:pt x="3" y="4"/>
                      </a:cubicBezTo>
                      <a:cubicBezTo>
                        <a:pt x="3" y="2"/>
                        <a:pt x="3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8" name="Freeform 1559"/>
                <p:cNvSpPr/>
                <p:nvPr/>
              </p:nvSpPr>
              <p:spPr bwMode="auto">
                <a:xfrm>
                  <a:off x="-104" y="895"/>
                  <a:ext cx="2" cy="9"/>
                </a:xfrm>
                <a:custGeom>
                  <a:avLst/>
                  <a:gdLst>
                    <a:gd name="T0" fmla="*/ 3 w 3"/>
                    <a:gd name="T1" fmla="*/ 0 h 18"/>
                    <a:gd name="T2" fmla="*/ 1 w 3"/>
                    <a:gd name="T3" fmla="*/ 1 h 18"/>
                    <a:gd name="T4" fmla="*/ 0 w 3"/>
                    <a:gd name="T5" fmla="*/ 18 h 18"/>
                    <a:gd name="T6" fmla="*/ 0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0" y="6"/>
                        <a:pt x="0" y="12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1"/>
                        <a:pt x="2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9" name="Freeform 1560"/>
                <p:cNvSpPr/>
                <p:nvPr/>
              </p:nvSpPr>
              <p:spPr bwMode="auto">
                <a:xfrm>
                  <a:off x="-49" y="838"/>
                  <a:ext cx="34" cy="58"/>
                </a:xfrm>
                <a:custGeom>
                  <a:avLst/>
                  <a:gdLst>
                    <a:gd name="T0" fmla="*/ 29 w 63"/>
                    <a:gd name="T1" fmla="*/ 0 h 105"/>
                    <a:gd name="T2" fmla="*/ 35 w 63"/>
                    <a:gd name="T3" fmla="*/ 46 h 105"/>
                    <a:gd name="T4" fmla="*/ 2 w 63"/>
                    <a:gd name="T5" fmla="*/ 96 h 105"/>
                    <a:gd name="T6" fmla="*/ 5 w 63"/>
                    <a:gd name="T7" fmla="*/ 105 h 105"/>
                    <a:gd name="T8" fmla="*/ 28 w 63"/>
                    <a:gd name="T9" fmla="*/ 95 h 105"/>
                    <a:gd name="T10" fmla="*/ 61 w 63"/>
                    <a:gd name="T11" fmla="*/ 20 h 105"/>
                    <a:gd name="T12" fmla="*/ 29 w 63"/>
                    <a:gd name="T13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105">
                      <a:moveTo>
                        <a:pt x="29" y="0"/>
                      </a:moveTo>
                      <a:cubicBezTo>
                        <a:pt x="13" y="1"/>
                        <a:pt x="36" y="28"/>
                        <a:pt x="35" y="46"/>
                      </a:cubicBezTo>
                      <a:cubicBezTo>
                        <a:pt x="35" y="65"/>
                        <a:pt x="8" y="81"/>
                        <a:pt x="2" y="96"/>
                      </a:cubicBezTo>
                      <a:cubicBezTo>
                        <a:pt x="0" y="103"/>
                        <a:pt x="2" y="105"/>
                        <a:pt x="5" y="105"/>
                      </a:cubicBezTo>
                      <a:cubicBezTo>
                        <a:pt x="10" y="105"/>
                        <a:pt x="19" y="101"/>
                        <a:pt x="28" y="95"/>
                      </a:cubicBezTo>
                      <a:cubicBezTo>
                        <a:pt x="43" y="84"/>
                        <a:pt x="63" y="40"/>
                        <a:pt x="61" y="20"/>
                      </a:cubicBezTo>
                      <a:cubicBezTo>
                        <a:pt x="59" y="1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0" name="Freeform 1561"/>
                <p:cNvSpPr/>
                <p:nvPr/>
              </p:nvSpPr>
              <p:spPr bwMode="auto">
                <a:xfrm>
                  <a:off x="-231" y="950"/>
                  <a:ext cx="89" cy="28"/>
                </a:xfrm>
                <a:custGeom>
                  <a:avLst/>
                  <a:gdLst>
                    <a:gd name="T0" fmla="*/ 20 w 162"/>
                    <a:gd name="T1" fmla="*/ 0 h 51"/>
                    <a:gd name="T2" fmla="*/ 12 w 162"/>
                    <a:gd name="T3" fmla="*/ 3 h 51"/>
                    <a:gd name="T4" fmla="*/ 19 w 162"/>
                    <a:gd name="T5" fmla="*/ 47 h 51"/>
                    <a:gd name="T6" fmla="*/ 59 w 162"/>
                    <a:gd name="T7" fmla="*/ 51 h 51"/>
                    <a:gd name="T8" fmla="*/ 96 w 162"/>
                    <a:gd name="T9" fmla="*/ 48 h 51"/>
                    <a:gd name="T10" fmla="*/ 151 w 162"/>
                    <a:gd name="T11" fmla="*/ 30 h 51"/>
                    <a:gd name="T12" fmla="*/ 148 w 162"/>
                    <a:gd name="T13" fmla="*/ 30 h 51"/>
                    <a:gd name="T14" fmla="*/ 68 w 162"/>
                    <a:gd name="T15" fmla="*/ 40 h 51"/>
                    <a:gd name="T16" fmla="*/ 52 w 162"/>
                    <a:gd name="T17" fmla="*/ 37 h 51"/>
                    <a:gd name="T18" fmla="*/ 24 w 162"/>
                    <a:gd name="T19" fmla="*/ 4 h 51"/>
                    <a:gd name="T20" fmla="*/ 20 w 162"/>
                    <a:gd name="T2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51">
                      <a:moveTo>
                        <a:pt x="20" y="0"/>
                      </a:moveTo>
                      <a:cubicBezTo>
                        <a:pt x="17" y="0"/>
                        <a:pt x="15" y="3"/>
                        <a:pt x="12" y="3"/>
                      </a:cubicBezTo>
                      <a:cubicBezTo>
                        <a:pt x="12" y="3"/>
                        <a:pt x="0" y="43"/>
                        <a:pt x="19" y="47"/>
                      </a:cubicBezTo>
                      <a:cubicBezTo>
                        <a:pt x="30" y="50"/>
                        <a:pt x="44" y="51"/>
                        <a:pt x="59" y="51"/>
                      </a:cubicBezTo>
                      <a:cubicBezTo>
                        <a:pt x="70" y="51"/>
                        <a:pt x="83" y="50"/>
                        <a:pt x="96" y="48"/>
                      </a:cubicBezTo>
                      <a:cubicBezTo>
                        <a:pt x="124" y="43"/>
                        <a:pt x="162" y="30"/>
                        <a:pt x="151" y="30"/>
                      </a:cubicBezTo>
                      <a:cubicBezTo>
                        <a:pt x="150" y="30"/>
                        <a:pt x="149" y="30"/>
                        <a:pt x="148" y="30"/>
                      </a:cubicBezTo>
                      <a:cubicBezTo>
                        <a:pt x="133" y="32"/>
                        <a:pt x="92" y="40"/>
                        <a:pt x="68" y="40"/>
                      </a:cubicBezTo>
                      <a:cubicBezTo>
                        <a:pt x="61" y="40"/>
                        <a:pt x="56" y="39"/>
                        <a:pt x="52" y="37"/>
                      </a:cubicBezTo>
                      <a:cubicBezTo>
                        <a:pt x="38" y="30"/>
                        <a:pt x="29" y="12"/>
                        <a:pt x="24" y="4"/>
                      </a:cubicBezTo>
                      <a:cubicBezTo>
                        <a:pt x="23" y="1"/>
                        <a:pt x="21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1" name="Freeform 1562"/>
                <p:cNvSpPr/>
                <p:nvPr/>
              </p:nvSpPr>
              <p:spPr bwMode="auto">
                <a:xfrm>
                  <a:off x="-88" y="1243"/>
                  <a:ext cx="558" cy="987"/>
                </a:xfrm>
                <a:custGeom>
                  <a:avLst/>
                  <a:gdLst>
                    <a:gd name="T0" fmla="*/ 50 w 1023"/>
                    <a:gd name="T1" fmla="*/ 1809 h 1809"/>
                    <a:gd name="T2" fmla="*/ 1023 w 1023"/>
                    <a:gd name="T3" fmla="*/ 0 h 1809"/>
                    <a:gd name="T4" fmla="*/ 0 w 1023"/>
                    <a:gd name="T5" fmla="*/ 1809 h 1809"/>
                    <a:gd name="T6" fmla="*/ 50 w 1023"/>
                    <a:gd name="T7" fmla="*/ 1809 h 18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3" h="1809">
                      <a:moveTo>
                        <a:pt x="50" y="1809"/>
                      </a:moveTo>
                      <a:cubicBezTo>
                        <a:pt x="50" y="1809"/>
                        <a:pt x="711" y="611"/>
                        <a:pt x="1023" y="0"/>
                      </a:cubicBezTo>
                      <a:cubicBezTo>
                        <a:pt x="0" y="1809"/>
                        <a:pt x="0" y="1809"/>
                        <a:pt x="0" y="1809"/>
                      </a:cubicBezTo>
                      <a:cubicBezTo>
                        <a:pt x="50" y="1809"/>
                        <a:pt x="50" y="1809"/>
                        <a:pt x="50" y="180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2" name="Freeform 1563"/>
                <p:cNvSpPr/>
                <p:nvPr/>
              </p:nvSpPr>
              <p:spPr bwMode="auto">
                <a:xfrm>
                  <a:off x="103" y="1325"/>
                  <a:ext cx="27" cy="578"/>
                </a:xfrm>
                <a:custGeom>
                  <a:avLst/>
                  <a:gdLst>
                    <a:gd name="T0" fmla="*/ 25 w 50"/>
                    <a:gd name="T1" fmla="*/ 1060 h 1060"/>
                    <a:gd name="T2" fmla="*/ 50 w 50"/>
                    <a:gd name="T3" fmla="*/ 1010 h 1060"/>
                    <a:gd name="T4" fmla="*/ 13 w 50"/>
                    <a:gd name="T5" fmla="*/ 0 h 1060"/>
                    <a:gd name="T6" fmla="*/ 25 w 50"/>
                    <a:gd name="T7" fmla="*/ 1060 h 10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0" h="1060">
                      <a:moveTo>
                        <a:pt x="25" y="1060"/>
                      </a:moveTo>
                      <a:cubicBezTo>
                        <a:pt x="50" y="1010"/>
                        <a:pt x="50" y="1010"/>
                        <a:pt x="50" y="1010"/>
                      </a:cubicBezTo>
                      <a:cubicBezTo>
                        <a:pt x="50" y="1010"/>
                        <a:pt x="0" y="137"/>
                        <a:pt x="13" y="0"/>
                      </a:cubicBezTo>
                      <a:cubicBezTo>
                        <a:pt x="13" y="0"/>
                        <a:pt x="13" y="461"/>
                        <a:pt x="25" y="1060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3" name="Freeform 1564"/>
                <p:cNvSpPr/>
                <p:nvPr/>
              </p:nvSpPr>
              <p:spPr bwMode="auto">
                <a:xfrm>
                  <a:off x="467" y="1183"/>
                  <a:ext cx="128" cy="144"/>
                </a:xfrm>
                <a:custGeom>
                  <a:avLst/>
                  <a:gdLst>
                    <a:gd name="T0" fmla="*/ 49 w 236"/>
                    <a:gd name="T1" fmla="*/ 30 h 263"/>
                    <a:gd name="T2" fmla="*/ 10 w 236"/>
                    <a:gd name="T3" fmla="*/ 19 h 263"/>
                    <a:gd name="T4" fmla="*/ 0 w 236"/>
                    <a:gd name="T5" fmla="*/ 94 h 263"/>
                    <a:gd name="T6" fmla="*/ 188 w 236"/>
                    <a:gd name="T7" fmla="*/ 260 h 263"/>
                    <a:gd name="T8" fmla="*/ 236 w 236"/>
                    <a:gd name="T9" fmla="*/ 236 h 263"/>
                    <a:gd name="T10" fmla="*/ 206 w 236"/>
                    <a:gd name="T11" fmla="*/ 210 h 263"/>
                    <a:gd name="T12" fmla="*/ 205 w 236"/>
                    <a:gd name="T13" fmla="*/ 70 h 263"/>
                    <a:gd name="T14" fmla="*/ 144 w 236"/>
                    <a:gd name="T15" fmla="*/ 62 h 263"/>
                    <a:gd name="T16" fmla="*/ 49 w 236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6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5" y="263"/>
                        <a:pt x="188" y="260"/>
                      </a:cubicBezTo>
                      <a:cubicBezTo>
                        <a:pt x="210" y="258"/>
                        <a:pt x="236" y="236"/>
                        <a:pt x="236" y="236"/>
                      </a:cubicBezTo>
                      <a:cubicBezTo>
                        <a:pt x="206" y="210"/>
                        <a:pt x="206" y="210"/>
                        <a:pt x="206" y="210"/>
                      </a:cubicBezTo>
                      <a:cubicBezTo>
                        <a:pt x="206" y="210"/>
                        <a:pt x="224" y="77"/>
                        <a:pt x="205" y="70"/>
                      </a:cubicBezTo>
                      <a:cubicBezTo>
                        <a:pt x="186" y="63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4" name="Freeform 1565"/>
                <p:cNvSpPr/>
                <p:nvPr/>
              </p:nvSpPr>
              <p:spPr bwMode="auto">
                <a:xfrm>
                  <a:off x="345" y="1126"/>
                  <a:ext cx="325" cy="306"/>
                </a:xfrm>
                <a:custGeom>
                  <a:avLst/>
                  <a:gdLst>
                    <a:gd name="T0" fmla="*/ 150 w 595"/>
                    <a:gd name="T1" fmla="*/ 318 h 560"/>
                    <a:gd name="T2" fmla="*/ 36 w 595"/>
                    <a:gd name="T3" fmla="*/ 211 h 560"/>
                    <a:gd name="T4" fmla="*/ 70 w 595"/>
                    <a:gd name="T5" fmla="*/ 120 h 560"/>
                    <a:gd name="T6" fmla="*/ 252 w 595"/>
                    <a:gd name="T7" fmla="*/ 188 h 560"/>
                    <a:gd name="T8" fmla="*/ 256 w 595"/>
                    <a:gd name="T9" fmla="*/ 147 h 560"/>
                    <a:gd name="T10" fmla="*/ 318 w 595"/>
                    <a:gd name="T11" fmla="*/ 2 h 560"/>
                    <a:gd name="T12" fmla="*/ 348 w 595"/>
                    <a:gd name="T13" fmla="*/ 217 h 560"/>
                    <a:gd name="T14" fmla="*/ 483 w 595"/>
                    <a:gd name="T15" fmla="*/ 142 h 560"/>
                    <a:gd name="T16" fmla="*/ 588 w 595"/>
                    <a:gd name="T17" fmla="*/ 253 h 560"/>
                    <a:gd name="T18" fmla="*/ 377 w 595"/>
                    <a:gd name="T19" fmla="*/ 313 h 560"/>
                    <a:gd name="T20" fmla="*/ 464 w 595"/>
                    <a:gd name="T21" fmla="*/ 385 h 560"/>
                    <a:gd name="T22" fmla="*/ 391 w 595"/>
                    <a:gd name="T23" fmla="*/ 522 h 560"/>
                    <a:gd name="T24" fmla="*/ 304 w 595"/>
                    <a:gd name="T25" fmla="*/ 508 h 560"/>
                    <a:gd name="T26" fmla="*/ 282 w 595"/>
                    <a:gd name="T27" fmla="*/ 385 h 560"/>
                    <a:gd name="T28" fmla="*/ 245 w 595"/>
                    <a:gd name="T29" fmla="*/ 493 h 560"/>
                    <a:gd name="T30" fmla="*/ 106 w 595"/>
                    <a:gd name="T31" fmla="*/ 445 h 560"/>
                    <a:gd name="T32" fmla="*/ 150 w 595"/>
                    <a:gd name="T33" fmla="*/ 318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5" h="560">
                      <a:moveTo>
                        <a:pt x="150" y="318"/>
                      </a:moveTo>
                      <a:cubicBezTo>
                        <a:pt x="150" y="318"/>
                        <a:pt x="0" y="316"/>
                        <a:pt x="36" y="211"/>
                      </a:cubicBezTo>
                      <a:cubicBezTo>
                        <a:pt x="36" y="211"/>
                        <a:pt x="4" y="142"/>
                        <a:pt x="70" y="120"/>
                      </a:cubicBezTo>
                      <a:cubicBezTo>
                        <a:pt x="135" y="98"/>
                        <a:pt x="227" y="168"/>
                        <a:pt x="252" y="188"/>
                      </a:cubicBezTo>
                      <a:cubicBezTo>
                        <a:pt x="276" y="208"/>
                        <a:pt x="263" y="157"/>
                        <a:pt x="256" y="147"/>
                      </a:cubicBezTo>
                      <a:cubicBezTo>
                        <a:pt x="249" y="137"/>
                        <a:pt x="218" y="0"/>
                        <a:pt x="318" y="2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5" y="169"/>
                        <a:pt x="588" y="253"/>
                      </a:cubicBezTo>
                      <a:cubicBezTo>
                        <a:pt x="582" y="336"/>
                        <a:pt x="377" y="313"/>
                        <a:pt x="377" y="313"/>
                      </a:cubicBezTo>
                      <a:cubicBezTo>
                        <a:pt x="377" y="313"/>
                        <a:pt x="442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10" y="560"/>
                        <a:pt x="313" y="532"/>
                        <a:pt x="304" y="508"/>
                      </a:cubicBezTo>
                      <a:cubicBezTo>
                        <a:pt x="295" y="483"/>
                        <a:pt x="289" y="377"/>
                        <a:pt x="282" y="385"/>
                      </a:cubicBezTo>
                      <a:cubicBezTo>
                        <a:pt x="275" y="393"/>
                        <a:pt x="292" y="464"/>
                        <a:pt x="245" y="493"/>
                      </a:cubicBezTo>
                      <a:cubicBezTo>
                        <a:pt x="199" y="522"/>
                        <a:pt x="144" y="487"/>
                        <a:pt x="106" y="445"/>
                      </a:cubicBezTo>
                      <a:cubicBezTo>
                        <a:pt x="68" y="402"/>
                        <a:pt x="86" y="344"/>
                        <a:pt x="150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5" name="Freeform 1566"/>
                <p:cNvSpPr/>
                <p:nvPr/>
              </p:nvSpPr>
              <p:spPr bwMode="auto">
                <a:xfrm>
                  <a:off x="466" y="1276"/>
                  <a:ext cx="34" cy="11"/>
                </a:xfrm>
                <a:custGeom>
                  <a:avLst/>
                  <a:gdLst>
                    <a:gd name="T0" fmla="*/ 0 w 63"/>
                    <a:gd name="T1" fmla="*/ 16 h 20"/>
                    <a:gd name="T2" fmla="*/ 52 w 63"/>
                    <a:gd name="T3" fmla="*/ 10 h 20"/>
                    <a:gd name="T4" fmla="*/ 0 w 63"/>
                    <a:gd name="T5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0"/>
                      </a:cubicBezTo>
                      <a:cubicBezTo>
                        <a:pt x="41" y="20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6" name="Freeform 1567"/>
                <p:cNvSpPr/>
                <p:nvPr/>
              </p:nvSpPr>
              <p:spPr bwMode="auto">
                <a:xfrm>
                  <a:off x="496" y="1290"/>
                  <a:ext cx="9" cy="29"/>
                </a:xfrm>
                <a:custGeom>
                  <a:avLst/>
                  <a:gdLst>
                    <a:gd name="T0" fmla="*/ 6 w 17"/>
                    <a:gd name="T1" fmla="*/ 52 h 52"/>
                    <a:gd name="T2" fmla="*/ 9 w 17"/>
                    <a:gd name="T3" fmla="*/ 7 h 52"/>
                    <a:gd name="T4" fmla="*/ 6 w 17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9" y="7"/>
                      </a:cubicBezTo>
                      <a:cubicBezTo>
                        <a:pt x="17" y="14"/>
                        <a:pt x="10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7" name="Freeform 1568"/>
                <p:cNvSpPr/>
                <p:nvPr/>
              </p:nvSpPr>
              <p:spPr bwMode="auto">
                <a:xfrm>
                  <a:off x="492" y="1242"/>
                  <a:ext cx="16" cy="15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8" name="Freeform 1569"/>
                <p:cNvSpPr/>
                <p:nvPr/>
              </p:nvSpPr>
              <p:spPr bwMode="auto">
                <a:xfrm>
                  <a:off x="479" y="1261"/>
                  <a:ext cx="16" cy="15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6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9" name="Freeform 1570"/>
                <p:cNvSpPr/>
                <p:nvPr/>
              </p:nvSpPr>
              <p:spPr bwMode="auto">
                <a:xfrm>
                  <a:off x="510" y="1272"/>
                  <a:ext cx="16" cy="1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0" name="Freeform 1571"/>
                <p:cNvSpPr/>
                <p:nvPr/>
              </p:nvSpPr>
              <p:spPr bwMode="auto">
                <a:xfrm>
                  <a:off x="519" y="1249"/>
                  <a:ext cx="16" cy="14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1" name="Freeform 1572"/>
                <p:cNvSpPr/>
                <p:nvPr/>
              </p:nvSpPr>
              <p:spPr bwMode="auto">
                <a:xfrm>
                  <a:off x="541" y="1271"/>
                  <a:ext cx="17" cy="14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2" name="Freeform 1573"/>
                <p:cNvSpPr/>
                <p:nvPr/>
              </p:nvSpPr>
              <p:spPr bwMode="auto">
                <a:xfrm>
                  <a:off x="525" y="1299"/>
                  <a:ext cx="16" cy="15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3" name="Freeform 1574"/>
                <p:cNvSpPr/>
                <p:nvPr/>
              </p:nvSpPr>
              <p:spPr bwMode="auto">
                <a:xfrm>
                  <a:off x="496" y="1295"/>
                  <a:ext cx="16" cy="14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4" name="Freeform 1575"/>
                <p:cNvSpPr/>
                <p:nvPr/>
              </p:nvSpPr>
              <p:spPr bwMode="auto">
                <a:xfrm>
                  <a:off x="508" y="1229"/>
                  <a:ext cx="17" cy="15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5" name="Freeform 1576"/>
                <p:cNvSpPr>
                  <a:spLocks noEditPoints="1"/>
                </p:cNvSpPr>
                <p:nvPr/>
              </p:nvSpPr>
              <p:spPr bwMode="auto">
                <a:xfrm>
                  <a:off x="450" y="1201"/>
                  <a:ext cx="150" cy="132"/>
                </a:xfrm>
                <a:custGeom>
                  <a:avLst/>
                  <a:gdLst>
                    <a:gd name="T0" fmla="*/ 120 w 274"/>
                    <a:gd name="T1" fmla="*/ 156 h 242"/>
                    <a:gd name="T2" fmla="*/ 123 w 274"/>
                    <a:gd name="T3" fmla="*/ 133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5 w 274"/>
                    <a:gd name="T9" fmla="*/ 79 h 242"/>
                    <a:gd name="T10" fmla="*/ 19 w 274"/>
                    <a:gd name="T11" fmla="*/ 61 h 242"/>
                    <a:gd name="T12" fmla="*/ 78 w 274"/>
                    <a:gd name="T13" fmla="*/ 85 h 242"/>
                    <a:gd name="T14" fmla="*/ 95 w 274"/>
                    <a:gd name="T15" fmla="*/ 79 h 242"/>
                    <a:gd name="T16" fmla="*/ 92 w 274"/>
                    <a:gd name="T17" fmla="*/ 102 h 242"/>
                    <a:gd name="T18" fmla="*/ 87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80 w 274"/>
                    <a:gd name="T25" fmla="*/ 128 h 242"/>
                    <a:gd name="T26" fmla="*/ 42 w 274"/>
                    <a:gd name="T27" fmla="*/ 207 h 242"/>
                    <a:gd name="T28" fmla="*/ 108 w 274"/>
                    <a:gd name="T29" fmla="*/ 162 h 242"/>
                    <a:gd name="T30" fmla="*/ 152 w 274"/>
                    <a:gd name="T31" fmla="*/ 242 h 242"/>
                    <a:gd name="T32" fmla="*/ 149 w 274"/>
                    <a:gd name="T33" fmla="*/ 206 h 242"/>
                    <a:gd name="T34" fmla="*/ 139 w 274"/>
                    <a:gd name="T35" fmla="*/ 190 h 242"/>
                    <a:gd name="T36" fmla="*/ 149 w 274"/>
                    <a:gd name="T37" fmla="*/ 153 h 242"/>
                    <a:gd name="T38" fmla="*/ 197 w 274"/>
                    <a:gd name="T39" fmla="*/ 155 h 242"/>
                    <a:gd name="T40" fmla="*/ 215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9 w 274"/>
                    <a:gd name="T47" fmla="*/ 140 h 242"/>
                    <a:gd name="T48" fmla="*/ 170 w 274"/>
                    <a:gd name="T49" fmla="*/ 137 h 242"/>
                    <a:gd name="T50" fmla="*/ 242 w 274"/>
                    <a:gd name="T51" fmla="*/ 93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8 w 274"/>
                    <a:gd name="T57" fmla="*/ 96 h 242"/>
                    <a:gd name="T58" fmla="*/ 144 w 274"/>
                    <a:gd name="T59" fmla="*/ 90 h 242"/>
                    <a:gd name="T60" fmla="*/ 142 w 274"/>
                    <a:gd name="T61" fmla="*/ 58 h 242"/>
                    <a:gd name="T62" fmla="*/ 130 w 274"/>
                    <a:gd name="T63" fmla="*/ 81 h 242"/>
                    <a:gd name="T64" fmla="*/ 122 w 274"/>
                    <a:gd name="T65" fmla="*/ 77 h 242"/>
                    <a:gd name="T66" fmla="*/ 109 w 274"/>
                    <a:gd name="T67" fmla="*/ 61 h 242"/>
                    <a:gd name="T68" fmla="*/ 125 w 274"/>
                    <a:gd name="T69" fmla="*/ 54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5" y="157"/>
                      </a:moveTo>
                      <a:cubicBezTo>
                        <a:pt x="123" y="157"/>
                        <a:pt x="121" y="157"/>
                        <a:pt x="120" y="156"/>
                      </a:cubicBezTo>
                      <a:cubicBezTo>
                        <a:pt x="113" y="153"/>
                        <a:pt x="109" y="146"/>
                        <a:pt x="111" y="140"/>
                      </a:cubicBezTo>
                      <a:cubicBezTo>
                        <a:pt x="113" y="136"/>
                        <a:pt x="118" y="133"/>
                        <a:pt x="123" y="133"/>
                      </a:cubicBezTo>
                      <a:cubicBezTo>
                        <a:pt x="124" y="133"/>
                        <a:pt x="126" y="133"/>
                        <a:pt x="128" y="134"/>
                      </a:cubicBezTo>
                      <a:cubicBezTo>
                        <a:pt x="135" y="137"/>
                        <a:pt x="139" y="144"/>
                        <a:pt x="136" y="150"/>
                      </a:cubicBezTo>
                      <a:cubicBezTo>
                        <a:pt x="135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8" y="79"/>
                        <a:pt x="96" y="79"/>
                      </a:cubicBezTo>
                      <a:cubicBezTo>
                        <a:pt x="96" y="79"/>
                        <a:pt x="95" y="79"/>
                        <a:pt x="95" y="79"/>
                      </a:cubicBezTo>
                      <a:cubicBezTo>
                        <a:pt x="84" y="75"/>
                        <a:pt x="23" y="59"/>
                        <a:pt x="16" y="59"/>
                      </a:cubicBezTo>
                      <a:cubicBezTo>
                        <a:pt x="15" y="59"/>
                        <a:pt x="16" y="60"/>
                        <a:pt x="19" y="61"/>
                      </a:cubicBezTo>
                      <a:cubicBezTo>
                        <a:pt x="32" y="66"/>
                        <a:pt x="61" y="78"/>
                        <a:pt x="78" y="88"/>
                      </a:cubicBezTo>
                      <a:cubicBezTo>
                        <a:pt x="78" y="87"/>
                        <a:pt x="78" y="86"/>
                        <a:pt x="78" y="85"/>
                      </a:cubicBezTo>
                      <a:cubicBezTo>
                        <a:pt x="80" y="81"/>
                        <a:pt x="84" y="78"/>
                        <a:pt x="90" y="78"/>
                      </a:cubicBezTo>
                      <a:cubicBezTo>
                        <a:pt x="91" y="78"/>
                        <a:pt x="93" y="78"/>
                        <a:pt x="95" y="79"/>
                      </a:cubicBezTo>
                      <a:cubicBezTo>
                        <a:pt x="102" y="81"/>
                        <a:pt x="106" y="88"/>
                        <a:pt x="103" y="94"/>
                      </a:cubicBezTo>
                      <a:cubicBezTo>
                        <a:pt x="102" y="99"/>
                        <a:pt x="97" y="102"/>
                        <a:pt x="92" y="102"/>
                      </a:cubicBezTo>
                      <a:cubicBezTo>
                        <a:pt x="90" y="102"/>
                        <a:pt x="88" y="101"/>
                        <a:pt x="87" y="101"/>
                      </a:cubicBezTo>
                      <a:cubicBezTo>
                        <a:pt x="87" y="101"/>
                        <a:pt x="87" y="101"/>
                        <a:pt x="87" y="101"/>
                      </a:cubicBezTo>
                      <a:cubicBezTo>
                        <a:pt x="67" y="104"/>
                        <a:pt x="0" y="112"/>
                        <a:pt x="17" y="114"/>
                      </a:cubicBezTo>
                      <a:cubicBezTo>
                        <a:pt x="24" y="115"/>
                        <a:pt x="39" y="118"/>
                        <a:pt x="54" y="122"/>
                      </a:cubicBezTo>
                      <a:cubicBezTo>
                        <a:pt x="54" y="121"/>
                        <a:pt x="54" y="120"/>
                        <a:pt x="55" y="119"/>
                      </a:cubicBezTo>
                      <a:cubicBezTo>
                        <a:pt x="56" y="115"/>
                        <a:pt x="61" y="112"/>
                        <a:pt x="66" y="112"/>
                      </a:cubicBezTo>
                      <a:cubicBezTo>
                        <a:pt x="68" y="112"/>
                        <a:pt x="70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5" y="133"/>
                        <a:pt x="104" y="137"/>
                        <a:pt x="97" y="140"/>
                      </a:cubicBezTo>
                      <a:cubicBezTo>
                        <a:pt x="81" y="148"/>
                        <a:pt x="36" y="207"/>
                        <a:pt x="42" y="207"/>
                      </a:cubicBezTo>
                      <a:cubicBezTo>
                        <a:pt x="42" y="207"/>
                        <a:pt x="43" y="207"/>
                        <a:pt x="44" y="206"/>
                      </a:cubicBezTo>
                      <a:cubicBezTo>
                        <a:pt x="56" y="198"/>
                        <a:pt x="93" y="162"/>
                        <a:pt x="108" y="162"/>
                      </a:cubicBezTo>
                      <a:cubicBezTo>
                        <a:pt x="110" y="162"/>
                        <a:pt x="112" y="162"/>
                        <a:pt x="113" y="164"/>
                      </a:cubicBezTo>
                      <a:cubicBezTo>
                        <a:pt x="121" y="177"/>
                        <a:pt x="149" y="242"/>
                        <a:pt x="152" y="242"/>
                      </a:cubicBezTo>
                      <a:cubicBezTo>
                        <a:pt x="153" y="242"/>
                        <a:pt x="153" y="241"/>
                        <a:pt x="153" y="240"/>
                      </a:cubicBezTo>
                      <a:cubicBezTo>
                        <a:pt x="152" y="234"/>
                        <a:pt x="150" y="221"/>
                        <a:pt x="149" y="206"/>
                      </a:cubicBezTo>
                      <a:cubicBezTo>
                        <a:pt x="148" y="206"/>
                        <a:pt x="148" y="206"/>
                        <a:pt x="148" y="206"/>
                      </a:cubicBezTo>
                      <a:cubicBezTo>
                        <a:pt x="141" y="203"/>
                        <a:pt x="137" y="196"/>
                        <a:pt x="139" y="190"/>
                      </a:cubicBezTo>
                      <a:cubicBezTo>
                        <a:pt x="140" y="187"/>
                        <a:pt x="143" y="184"/>
                        <a:pt x="146" y="183"/>
                      </a:cubicBezTo>
                      <a:cubicBezTo>
                        <a:pt x="145" y="167"/>
                        <a:pt x="145" y="153"/>
                        <a:pt x="149" y="153"/>
                      </a:cubicBezTo>
                      <a:cubicBezTo>
                        <a:pt x="149" y="153"/>
                        <a:pt x="149" y="153"/>
                        <a:pt x="149" y="153"/>
                      </a:cubicBezTo>
                      <a:cubicBezTo>
                        <a:pt x="153" y="154"/>
                        <a:pt x="174" y="155"/>
                        <a:pt x="197" y="155"/>
                      </a:cubicBezTo>
                      <a:cubicBezTo>
                        <a:pt x="233" y="155"/>
                        <a:pt x="274" y="153"/>
                        <a:pt x="259" y="147"/>
                      </a:cubicBezTo>
                      <a:cubicBezTo>
                        <a:pt x="249" y="143"/>
                        <a:pt x="232" y="143"/>
                        <a:pt x="215" y="143"/>
                      </a:cubicBezTo>
                      <a:cubicBezTo>
                        <a:pt x="211" y="143"/>
                        <a:pt x="208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5" y="146"/>
                      </a:cubicBezTo>
                      <a:cubicBezTo>
                        <a:pt x="193" y="151"/>
                        <a:pt x="188" y="154"/>
                        <a:pt x="183" y="154"/>
                      </a:cubicBezTo>
                      <a:cubicBezTo>
                        <a:pt x="182" y="154"/>
                        <a:pt x="180" y="153"/>
                        <a:pt x="178" y="153"/>
                      </a:cubicBezTo>
                      <a:cubicBezTo>
                        <a:pt x="172" y="151"/>
                        <a:pt x="169" y="145"/>
                        <a:pt x="169" y="140"/>
                      </a:cubicBezTo>
                      <a:cubicBezTo>
                        <a:pt x="168" y="140"/>
                        <a:pt x="168" y="138"/>
                        <a:pt x="170" y="137"/>
                      </a:cubicBezTo>
                      <a:cubicBezTo>
                        <a:pt x="170" y="137"/>
                        <a:pt x="170" y="137"/>
                        <a:pt x="170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6"/>
                        <a:pt x="250" y="93"/>
                        <a:pt x="242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6" y="119"/>
                        <a:pt x="145" y="112"/>
                      </a:cubicBezTo>
                      <a:cubicBezTo>
                        <a:pt x="144" y="113"/>
                        <a:pt x="143" y="113"/>
                        <a:pt x="141" y="113"/>
                      </a:cubicBezTo>
                      <a:cubicBezTo>
                        <a:pt x="140" y="113"/>
                        <a:pt x="138" y="113"/>
                        <a:pt x="136" y="112"/>
                      </a:cubicBezTo>
                      <a:cubicBezTo>
                        <a:pt x="129" y="109"/>
                        <a:pt x="125" y="102"/>
                        <a:pt x="128" y="96"/>
                      </a:cubicBezTo>
                      <a:cubicBezTo>
                        <a:pt x="129" y="92"/>
                        <a:pt x="134" y="89"/>
                        <a:pt x="139" y="89"/>
                      </a:cubicBezTo>
                      <a:cubicBezTo>
                        <a:pt x="141" y="89"/>
                        <a:pt x="142" y="89"/>
                        <a:pt x="144" y="90"/>
                      </a:cubicBezTo>
                      <a:cubicBezTo>
                        <a:pt x="144" y="78"/>
                        <a:pt x="143" y="64"/>
                        <a:pt x="144" y="54"/>
                      </a:cubicBezTo>
                      <a:cubicBezTo>
                        <a:pt x="143" y="55"/>
                        <a:pt x="143" y="57"/>
                        <a:pt x="142" y="58"/>
                      </a:cubicBezTo>
                      <a:cubicBezTo>
                        <a:pt x="138" y="71"/>
                        <a:pt x="133" y="83"/>
                        <a:pt x="131" y="83"/>
                      </a:cubicBezTo>
                      <a:cubicBezTo>
                        <a:pt x="130" y="83"/>
                        <a:pt x="130" y="82"/>
                        <a:pt x="130" y="81"/>
                      </a:cubicBezTo>
                      <a:cubicBezTo>
                        <a:pt x="130" y="80"/>
                        <a:pt x="129" y="78"/>
                        <a:pt x="129" y="76"/>
                      </a:cubicBezTo>
                      <a:cubicBezTo>
                        <a:pt x="127" y="77"/>
                        <a:pt x="125" y="77"/>
                        <a:pt x="122" y="77"/>
                      </a:cubicBezTo>
                      <a:cubicBezTo>
                        <a:pt x="121" y="77"/>
                        <a:pt x="119" y="77"/>
                        <a:pt x="117" y="76"/>
                      </a:cubicBezTo>
                      <a:cubicBezTo>
                        <a:pt x="110" y="74"/>
                        <a:pt x="106" y="67"/>
                        <a:pt x="109" y="61"/>
                      </a:cubicBezTo>
                      <a:cubicBezTo>
                        <a:pt x="110" y="56"/>
                        <a:pt x="115" y="54"/>
                        <a:pt x="120" y="54"/>
                      </a:cubicBezTo>
                      <a:cubicBezTo>
                        <a:pt x="122" y="54"/>
                        <a:pt x="123" y="54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6" name="Freeform 1577"/>
                <p:cNvSpPr/>
                <p:nvPr/>
              </p:nvSpPr>
              <p:spPr bwMode="auto">
                <a:xfrm>
                  <a:off x="493" y="1243"/>
                  <a:ext cx="15" cy="13"/>
                </a:xfrm>
                <a:custGeom>
                  <a:avLst/>
                  <a:gdLst>
                    <a:gd name="T0" fmla="*/ 12 w 28"/>
                    <a:gd name="T1" fmla="*/ 0 h 24"/>
                    <a:gd name="T2" fmla="*/ 0 w 28"/>
                    <a:gd name="T3" fmla="*/ 7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5 w 28"/>
                    <a:gd name="T15" fmla="*/ 16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6"/>
                        <a:pt x="16" y="21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0" y="23"/>
                        <a:pt x="12" y="24"/>
                        <a:pt x="14" y="24"/>
                      </a:cubicBezTo>
                      <a:cubicBezTo>
                        <a:pt x="19" y="24"/>
                        <a:pt x="24" y="21"/>
                        <a:pt x="25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7" name="Freeform 1578"/>
                <p:cNvSpPr/>
                <p:nvPr/>
              </p:nvSpPr>
              <p:spPr bwMode="auto">
                <a:xfrm>
                  <a:off x="480" y="1262"/>
                  <a:ext cx="15" cy="9"/>
                </a:xfrm>
                <a:custGeom>
                  <a:avLst/>
                  <a:gdLst>
                    <a:gd name="T0" fmla="*/ 12 w 28"/>
                    <a:gd name="T1" fmla="*/ 0 h 16"/>
                    <a:gd name="T2" fmla="*/ 1 w 28"/>
                    <a:gd name="T3" fmla="*/ 7 h 16"/>
                    <a:gd name="T4" fmla="*/ 0 w 28"/>
                    <a:gd name="T5" fmla="*/ 10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3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8" name="Freeform 1579"/>
                <p:cNvSpPr/>
                <p:nvPr/>
              </p:nvSpPr>
              <p:spPr bwMode="auto">
                <a:xfrm>
                  <a:off x="510" y="1273"/>
                  <a:ext cx="16" cy="13"/>
                </a:xfrm>
                <a:custGeom>
                  <a:avLst/>
                  <a:gdLst>
                    <a:gd name="T0" fmla="*/ 14 w 30"/>
                    <a:gd name="T1" fmla="*/ 0 h 24"/>
                    <a:gd name="T2" fmla="*/ 2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7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21" y="24"/>
                        <a:pt x="26" y="21"/>
                        <a:pt x="27" y="17"/>
                      </a:cubicBezTo>
                      <a:cubicBezTo>
                        <a:pt x="30" y="11"/>
                        <a:pt x="26" y="4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9" name="Freeform 1580"/>
                <p:cNvSpPr/>
                <p:nvPr/>
              </p:nvSpPr>
              <p:spPr bwMode="auto">
                <a:xfrm>
                  <a:off x="519" y="1249"/>
                  <a:ext cx="10" cy="13"/>
                </a:xfrm>
                <a:custGeom>
                  <a:avLst/>
                  <a:gdLst>
                    <a:gd name="T0" fmla="*/ 14 w 20"/>
                    <a:gd name="T1" fmla="*/ 0 h 24"/>
                    <a:gd name="T2" fmla="*/ 3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18" y="24"/>
                        <a:pt x="19" y="24"/>
                        <a:pt x="20" y="23"/>
                      </a:cubicBezTo>
                      <a:cubicBezTo>
                        <a:pt x="20" y="17"/>
                        <a:pt x="20" y="10"/>
                        <a:pt x="19" y="1"/>
                      </a:cubicBezTo>
                      <a:cubicBezTo>
                        <a:pt x="17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0" name="Freeform 1581"/>
                <p:cNvSpPr>
                  <a:spLocks noEditPoints="1"/>
                </p:cNvSpPr>
                <p:nvPr/>
              </p:nvSpPr>
              <p:spPr bwMode="auto">
                <a:xfrm>
                  <a:off x="543" y="1272"/>
                  <a:ext cx="14" cy="13"/>
                </a:xfrm>
                <a:custGeom>
                  <a:avLst/>
                  <a:gdLst>
                    <a:gd name="T0" fmla="*/ 0 w 26"/>
                    <a:gd name="T1" fmla="*/ 10 h 24"/>
                    <a:gd name="T2" fmla="*/ 9 w 26"/>
                    <a:gd name="T3" fmla="*/ 23 h 24"/>
                    <a:gd name="T4" fmla="*/ 14 w 26"/>
                    <a:gd name="T5" fmla="*/ 24 h 24"/>
                    <a:gd name="T6" fmla="*/ 26 w 26"/>
                    <a:gd name="T7" fmla="*/ 16 h 24"/>
                    <a:gd name="T8" fmla="*/ 26 w 26"/>
                    <a:gd name="T9" fmla="*/ 13 h 24"/>
                    <a:gd name="T10" fmla="*/ 25 w 26"/>
                    <a:gd name="T11" fmla="*/ 13 h 24"/>
                    <a:gd name="T12" fmla="*/ 0 w 26"/>
                    <a:gd name="T13" fmla="*/ 10 h 24"/>
                    <a:gd name="T14" fmla="*/ 10 w 26"/>
                    <a:gd name="T15" fmla="*/ 0 h 24"/>
                    <a:gd name="T16" fmla="*/ 1 w 26"/>
                    <a:gd name="T17" fmla="*/ 7 h 24"/>
                    <a:gd name="T18" fmla="*/ 10 w 26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24">
                      <a:moveTo>
                        <a:pt x="0" y="10"/>
                      </a:moveTo>
                      <a:cubicBezTo>
                        <a:pt x="0" y="15"/>
                        <a:pt x="3" y="21"/>
                        <a:pt x="9" y="23"/>
                      </a:cubicBezTo>
                      <a:cubicBezTo>
                        <a:pt x="11" y="23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6"/>
                      </a:cubicBezTo>
                      <a:cubicBezTo>
                        <a:pt x="26" y="15"/>
                        <a:pt x="26" y="14"/>
                        <a:pt x="26" y="13"/>
                      </a:cubicBezTo>
                      <a:cubicBezTo>
                        <a:pt x="26" y="13"/>
                        <a:pt x="25" y="13"/>
                        <a:pt x="25" y="13"/>
                      </a:cubicBezTo>
                      <a:cubicBezTo>
                        <a:pt x="12" y="13"/>
                        <a:pt x="2" y="13"/>
                        <a:pt x="0" y="10"/>
                      </a:cubicBezTo>
                      <a:moveTo>
                        <a:pt x="10" y="0"/>
                      </a:moveTo>
                      <a:cubicBezTo>
                        <a:pt x="6" y="0"/>
                        <a:pt x="2" y="3"/>
                        <a:pt x="1" y="7"/>
                      </a:cubicBezTo>
                      <a:cubicBezTo>
                        <a:pt x="2" y="5"/>
                        <a:pt x="6" y="3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1" name="Freeform 1582"/>
                <p:cNvSpPr/>
                <p:nvPr/>
              </p:nvSpPr>
              <p:spPr bwMode="auto">
                <a:xfrm>
                  <a:off x="529" y="1219"/>
                  <a:ext cx="3" cy="11"/>
                </a:xfrm>
                <a:custGeom>
                  <a:avLst/>
                  <a:gdLst>
                    <a:gd name="T0" fmla="*/ 4 w 6"/>
                    <a:gd name="T1" fmla="*/ 0 h 21"/>
                    <a:gd name="T2" fmla="*/ 3 w 6"/>
                    <a:gd name="T3" fmla="*/ 1 h 21"/>
                    <a:gd name="T4" fmla="*/ 0 w 6"/>
                    <a:gd name="T5" fmla="*/ 21 h 21"/>
                    <a:gd name="T6" fmla="*/ 4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4" y="0"/>
                      </a:moveTo>
                      <a:cubicBezTo>
                        <a:pt x="4" y="0"/>
                        <a:pt x="4" y="0"/>
                        <a:pt x="3" y="1"/>
                      </a:cubicBezTo>
                      <a:cubicBezTo>
                        <a:pt x="1" y="4"/>
                        <a:pt x="0" y="11"/>
                        <a:pt x="0" y="21"/>
                      </a:cubicBezTo>
                      <a:cubicBezTo>
                        <a:pt x="3" y="10"/>
                        <a:pt x="6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2" name="Freeform 1583"/>
                <p:cNvSpPr/>
                <p:nvPr/>
              </p:nvSpPr>
              <p:spPr bwMode="auto">
                <a:xfrm>
                  <a:off x="525" y="1301"/>
                  <a:ext cx="7" cy="12"/>
                </a:xfrm>
                <a:custGeom>
                  <a:avLst/>
                  <a:gdLst>
                    <a:gd name="T0" fmla="*/ 9 w 12"/>
                    <a:gd name="T1" fmla="*/ 0 h 23"/>
                    <a:gd name="T2" fmla="*/ 2 w 12"/>
                    <a:gd name="T3" fmla="*/ 7 h 23"/>
                    <a:gd name="T4" fmla="*/ 11 w 12"/>
                    <a:gd name="T5" fmla="*/ 23 h 23"/>
                    <a:gd name="T6" fmla="*/ 12 w 12"/>
                    <a:gd name="T7" fmla="*/ 23 h 23"/>
                    <a:gd name="T8" fmla="*/ 9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9" y="0"/>
                      </a:moveTo>
                      <a:cubicBezTo>
                        <a:pt x="6" y="1"/>
                        <a:pt x="3" y="4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1" y="23"/>
                        <a:pt x="11" y="23"/>
                        <a:pt x="12" y="23"/>
                      </a:cubicBezTo>
                      <a:cubicBezTo>
                        <a:pt x="11" y="16"/>
                        <a:pt x="10" y="8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3" name="Freeform 1584"/>
                <p:cNvSpPr/>
                <p:nvPr/>
              </p:nvSpPr>
              <p:spPr bwMode="auto">
                <a:xfrm>
                  <a:off x="508" y="1230"/>
                  <a:ext cx="13" cy="13"/>
                </a:xfrm>
                <a:custGeom>
                  <a:avLst/>
                  <a:gdLst>
                    <a:gd name="T0" fmla="*/ 14 w 23"/>
                    <a:gd name="T1" fmla="*/ 0 h 23"/>
                    <a:gd name="T2" fmla="*/ 3 w 23"/>
                    <a:gd name="T3" fmla="*/ 7 h 23"/>
                    <a:gd name="T4" fmla="*/ 11 w 23"/>
                    <a:gd name="T5" fmla="*/ 22 h 23"/>
                    <a:gd name="T6" fmla="*/ 16 w 23"/>
                    <a:gd name="T7" fmla="*/ 23 h 23"/>
                    <a:gd name="T8" fmla="*/ 23 w 23"/>
                    <a:gd name="T9" fmla="*/ 22 h 23"/>
                    <a:gd name="T10" fmla="*/ 19 w 23"/>
                    <a:gd name="T11" fmla="*/ 0 h 23"/>
                    <a:gd name="T12" fmla="*/ 14 w 23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3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3" y="23"/>
                        <a:pt x="15" y="23"/>
                        <a:pt x="16" y="23"/>
                      </a:cubicBezTo>
                      <a:cubicBezTo>
                        <a:pt x="19" y="23"/>
                        <a:pt x="21" y="23"/>
                        <a:pt x="23" y="22"/>
                      </a:cubicBezTo>
                      <a:cubicBezTo>
                        <a:pt x="22" y="16"/>
                        <a:pt x="21" y="9"/>
                        <a:pt x="19" y="0"/>
                      </a:cubicBezTo>
                      <a:cubicBezTo>
                        <a:pt x="17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4" name="Freeform 1585"/>
                <p:cNvSpPr/>
                <p:nvPr/>
              </p:nvSpPr>
              <p:spPr bwMode="auto">
                <a:xfrm>
                  <a:off x="384" y="1196"/>
                  <a:ext cx="42" cy="94"/>
                </a:xfrm>
                <a:custGeom>
                  <a:avLst/>
                  <a:gdLst>
                    <a:gd name="T0" fmla="*/ 31 w 78"/>
                    <a:gd name="T1" fmla="*/ 0 h 172"/>
                    <a:gd name="T2" fmla="*/ 18 w 78"/>
                    <a:gd name="T3" fmla="*/ 63 h 172"/>
                    <a:gd name="T4" fmla="*/ 3 w 78"/>
                    <a:gd name="T5" fmla="*/ 114 h 172"/>
                    <a:gd name="T6" fmla="*/ 32 w 78"/>
                    <a:gd name="T7" fmla="*/ 171 h 172"/>
                    <a:gd name="T8" fmla="*/ 33 w 78"/>
                    <a:gd name="T9" fmla="*/ 172 h 172"/>
                    <a:gd name="T10" fmla="*/ 48 w 78"/>
                    <a:gd name="T11" fmla="*/ 109 h 172"/>
                    <a:gd name="T12" fmla="*/ 69 w 78"/>
                    <a:gd name="T13" fmla="*/ 53 h 172"/>
                    <a:gd name="T14" fmla="*/ 34 w 78"/>
                    <a:gd name="T15" fmla="*/ 1 h 172"/>
                    <a:gd name="T16" fmla="*/ 31 w 78"/>
                    <a:gd name="T17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2">
                      <a:moveTo>
                        <a:pt x="31" y="0"/>
                      </a:moveTo>
                      <a:cubicBezTo>
                        <a:pt x="16" y="0"/>
                        <a:pt x="18" y="46"/>
                        <a:pt x="18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2"/>
                        <a:pt x="32" y="171"/>
                        <a:pt x="32" y="171"/>
                      </a:cubicBezTo>
                      <a:cubicBezTo>
                        <a:pt x="32" y="172"/>
                        <a:pt x="33" y="172"/>
                        <a:pt x="33" y="172"/>
                      </a:cubicBezTo>
                      <a:cubicBezTo>
                        <a:pt x="49" y="172"/>
                        <a:pt x="53" y="132"/>
                        <a:pt x="48" y="109"/>
                      </a:cubicBezTo>
                      <a:cubicBezTo>
                        <a:pt x="42" y="86"/>
                        <a:pt x="59" y="78"/>
                        <a:pt x="69" y="53"/>
                      </a:cubicBezTo>
                      <a:cubicBezTo>
                        <a:pt x="78" y="28"/>
                        <a:pt x="53" y="8"/>
                        <a:pt x="34" y="1"/>
                      </a:cubicBezTo>
                      <a:cubicBezTo>
                        <a:pt x="33" y="1"/>
                        <a:pt x="32" y="0"/>
                        <a:pt x="3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5" name="Freeform 1586"/>
                <p:cNvSpPr/>
                <p:nvPr/>
              </p:nvSpPr>
              <p:spPr bwMode="auto">
                <a:xfrm>
                  <a:off x="394" y="1331"/>
                  <a:ext cx="92" cy="53"/>
                </a:xfrm>
                <a:custGeom>
                  <a:avLst/>
                  <a:gdLst>
                    <a:gd name="T0" fmla="*/ 22 w 169"/>
                    <a:gd name="T1" fmla="*/ 0 h 97"/>
                    <a:gd name="T2" fmla="*/ 16 w 169"/>
                    <a:gd name="T3" fmla="*/ 1 h 97"/>
                    <a:gd name="T4" fmla="*/ 34 w 169"/>
                    <a:gd name="T5" fmla="*/ 50 h 97"/>
                    <a:gd name="T6" fmla="*/ 93 w 169"/>
                    <a:gd name="T7" fmla="*/ 83 h 97"/>
                    <a:gd name="T8" fmla="*/ 130 w 169"/>
                    <a:gd name="T9" fmla="*/ 97 h 97"/>
                    <a:gd name="T10" fmla="*/ 149 w 169"/>
                    <a:gd name="T11" fmla="*/ 86 h 97"/>
                    <a:gd name="T12" fmla="*/ 146 w 169"/>
                    <a:gd name="T13" fmla="*/ 46 h 97"/>
                    <a:gd name="T14" fmla="*/ 137 w 169"/>
                    <a:gd name="T15" fmla="*/ 45 h 97"/>
                    <a:gd name="T16" fmla="*/ 115 w 169"/>
                    <a:gd name="T17" fmla="*/ 47 h 97"/>
                    <a:gd name="T18" fmla="*/ 92 w 169"/>
                    <a:gd name="T19" fmla="*/ 49 h 97"/>
                    <a:gd name="T20" fmla="*/ 66 w 169"/>
                    <a:gd name="T21" fmla="*/ 41 h 97"/>
                    <a:gd name="T22" fmla="*/ 22 w 169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9" h="97">
                      <a:moveTo>
                        <a:pt x="22" y="0"/>
                      </a:moveTo>
                      <a:cubicBezTo>
                        <a:pt x="20" y="0"/>
                        <a:pt x="18" y="0"/>
                        <a:pt x="16" y="1"/>
                      </a:cubicBezTo>
                      <a:cubicBezTo>
                        <a:pt x="16" y="1"/>
                        <a:pt x="0" y="27"/>
                        <a:pt x="34" y="50"/>
                      </a:cubicBezTo>
                      <a:cubicBezTo>
                        <a:pt x="68" y="74"/>
                        <a:pt x="69" y="70"/>
                        <a:pt x="93" y="83"/>
                      </a:cubicBezTo>
                      <a:cubicBezTo>
                        <a:pt x="107" y="90"/>
                        <a:pt x="119" y="97"/>
                        <a:pt x="130" y="97"/>
                      </a:cubicBezTo>
                      <a:cubicBezTo>
                        <a:pt x="137" y="97"/>
                        <a:pt x="143" y="94"/>
                        <a:pt x="149" y="86"/>
                      </a:cubicBezTo>
                      <a:cubicBezTo>
                        <a:pt x="163" y="66"/>
                        <a:pt x="169" y="51"/>
                        <a:pt x="146" y="46"/>
                      </a:cubicBezTo>
                      <a:cubicBezTo>
                        <a:pt x="143" y="45"/>
                        <a:pt x="140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7" y="48"/>
                        <a:pt x="100" y="49"/>
                        <a:pt x="92" y="49"/>
                      </a:cubicBezTo>
                      <a:cubicBezTo>
                        <a:pt x="83" y="49"/>
                        <a:pt x="73" y="47"/>
                        <a:pt x="66" y="41"/>
                      </a:cubicBezTo>
                      <a:cubicBezTo>
                        <a:pt x="46" y="24"/>
                        <a:pt x="38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6" name="Freeform 1587"/>
                <p:cNvSpPr/>
                <p:nvPr/>
              </p:nvSpPr>
              <p:spPr bwMode="auto">
                <a:xfrm>
                  <a:off x="521" y="1343"/>
                  <a:ext cx="74" cy="57"/>
                </a:xfrm>
                <a:custGeom>
                  <a:avLst/>
                  <a:gdLst>
                    <a:gd name="T0" fmla="*/ 117 w 136"/>
                    <a:gd name="T1" fmla="*/ 0 h 104"/>
                    <a:gd name="T2" fmla="*/ 74 w 136"/>
                    <a:gd name="T3" fmla="*/ 44 h 104"/>
                    <a:gd name="T4" fmla="*/ 54 w 136"/>
                    <a:gd name="T5" fmla="*/ 74 h 104"/>
                    <a:gd name="T6" fmla="*/ 46 w 136"/>
                    <a:gd name="T7" fmla="*/ 73 h 104"/>
                    <a:gd name="T8" fmla="*/ 9 w 136"/>
                    <a:gd name="T9" fmla="*/ 54 h 104"/>
                    <a:gd name="T10" fmla="*/ 0 w 136"/>
                    <a:gd name="T11" fmla="*/ 63 h 104"/>
                    <a:gd name="T12" fmla="*/ 20 w 136"/>
                    <a:gd name="T13" fmla="*/ 104 h 104"/>
                    <a:gd name="T14" fmla="*/ 24 w 136"/>
                    <a:gd name="T15" fmla="*/ 104 h 104"/>
                    <a:gd name="T16" fmla="*/ 107 w 136"/>
                    <a:gd name="T17" fmla="*/ 71 h 104"/>
                    <a:gd name="T18" fmla="*/ 119 w 136"/>
                    <a:gd name="T19" fmla="*/ 0 h 104"/>
                    <a:gd name="T20" fmla="*/ 117 w 136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6" h="104">
                      <a:moveTo>
                        <a:pt x="117" y="0"/>
                      </a:moveTo>
                      <a:cubicBezTo>
                        <a:pt x="101" y="0"/>
                        <a:pt x="81" y="26"/>
                        <a:pt x="74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1" y="74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9" y="54"/>
                      </a:cubicBezTo>
                      <a:cubicBezTo>
                        <a:pt x="5" y="54"/>
                        <a:pt x="2" y="56"/>
                        <a:pt x="0" y="63"/>
                      </a:cubicBezTo>
                      <a:cubicBezTo>
                        <a:pt x="0" y="63"/>
                        <a:pt x="3" y="104"/>
                        <a:pt x="20" y="104"/>
                      </a:cubicBezTo>
                      <a:cubicBezTo>
                        <a:pt x="21" y="104"/>
                        <a:pt x="22" y="104"/>
                        <a:pt x="24" y="104"/>
                      </a:cubicBezTo>
                      <a:cubicBezTo>
                        <a:pt x="44" y="97"/>
                        <a:pt x="95" y="95"/>
                        <a:pt x="107" y="71"/>
                      </a:cubicBezTo>
                      <a:cubicBezTo>
                        <a:pt x="120" y="47"/>
                        <a:pt x="136" y="3"/>
                        <a:pt x="119" y="0"/>
                      </a:cubicBezTo>
                      <a:cubicBezTo>
                        <a:pt x="119" y="0"/>
                        <a:pt x="118" y="0"/>
                        <a:pt x="1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7" name="Freeform 1588"/>
                <p:cNvSpPr/>
                <p:nvPr/>
              </p:nvSpPr>
              <p:spPr bwMode="auto">
                <a:xfrm>
                  <a:off x="598" y="1214"/>
                  <a:ext cx="54" cy="66"/>
                </a:xfrm>
                <a:custGeom>
                  <a:avLst/>
                  <a:gdLst>
                    <a:gd name="T0" fmla="*/ 29 w 100"/>
                    <a:gd name="T1" fmla="*/ 0 h 122"/>
                    <a:gd name="T2" fmla="*/ 0 w 100"/>
                    <a:gd name="T3" fmla="*/ 6 h 122"/>
                    <a:gd name="T4" fmla="*/ 34 w 100"/>
                    <a:gd name="T5" fmla="*/ 69 h 122"/>
                    <a:gd name="T6" fmla="*/ 40 w 100"/>
                    <a:gd name="T7" fmla="*/ 121 h 122"/>
                    <a:gd name="T8" fmla="*/ 47 w 100"/>
                    <a:gd name="T9" fmla="*/ 122 h 122"/>
                    <a:gd name="T10" fmla="*/ 93 w 100"/>
                    <a:gd name="T11" fmla="*/ 73 h 122"/>
                    <a:gd name="T12" fmla="*/ 63 w 100"/>
                    <a:gd name="T13" fmla="*/ 11 h 122"/>
                    <a:gd name="T14" fmla="*/ 29 w 100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0" h="122">
                      <a:moveTo>
                        <a:pt x="29" y="0"/>
                      </a:moveTo>
                      <a:cubicBezTo>
                        <a:pt x="13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9"/>
                      </a:cubicBezTo>
                      <a:cubicBezTo>
                        <a:pt x="29" y="92"/>
                        <a:pt x="18" y="112"/>
                        <a:pt x="40" y="121"/>
                      </a:cubicBezTo>
                      <a:cubicBezTo>
                        <a:pt x="42" y="122"/>
                        <a:pt x="45" y="122"/>
                        <a:pt x="47" y="122"/>
                      </a:cubicBezTo>
                      <a:cubicBezTo>
                        <a:pt x="67" y="122"/>
                        <a:pt x="88" y="96"/>
                        <a:pt x="93" y="73"/>
                      </a:cubicBezTo>
                      <a:cubicBezTo>
                        <a:pt x="100" y="46"/>
                        <a:pt x="90" y="32"/>
                        <a:pt x="63" y="11"/>
                      </a:cubicBezTo>
                      <a:cubicBezTo>
                        <a:pt x="51" y="3"/>
                        <a:pt x="3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18" name="Group 1790"/>
              <p:cNvGrpSpPr/>
              <p:nvPr/>
            </p:nvGrpSpPr>
            <p:grpSpPr bwMode="auto">
              <a:xfrm>
                <a:off x="-131" y="284"/>
                <a:ext cx="2822" cy="1482"/>
                <a:chOff x="-131" y="284"/>
                <a:chExt cx="2822" cy="1482"/>
              </a:xfrm>
            </p:grpSpPr>
            <p:sp>
              <p:nvSpPr>
                <p:cNvPr id="618" name="Freeform 1590"/>
                <p:cNvSpPr/>
                <p:nvPr/>
              </p:nvSpPr>
              <p:spPr bwMode="auto">
                <a:xfrm>
                  <a:off x="486" y="1138"/>
                  <a:ext cx="77" cy="43"/>
                </a:xfrm>
                <a:custGeom>
                  <a:avLst/>
                  <a:gdLst>
                    <a:gd name="T0" fmla="*/ 60 w 141"/>
                    <a:gd name="T1" fmla="*/ 0 h 78"/>
                    <a:gd name="T2" fmla="*/ 36 w 141"/>
                    <a:gd name="T3" fmla="*/ 3 h 78"/>
                    <a:gd name="T4" fmla="*/ 1 w 141"/>
                    <a:gd name="T5" fmla="*/ 58 h 78"/>
                    <a:gd name="T6" fmla="*/ 13 w 141"/>
                    <a:gd name="T7" fmla="*/ 70 h 78"/>
                    <a:gd name="T8" fmla="*/ 65 w 141"/>
                    <a:gd name="T9" fmla="*/ 57 h 78"/>
                    <a:gd name="T10" fmla="*/ 73 w 141"/>
                    <a:gd name="T11" fmla="*/ 57 h 78"/>
                    <a:gd name="T12" fmla="*/ 119 w 141"/>
                    <a:gd name="T13" fmla="*/ 77 h 78"/>
                    <a:gd name="T14" fmla="*/ 123 w 141"/>
                    <a:gd name="T15" fmla="*/ 78 h 78"/>
                    <a:gd name="T16" fmla="*/ 116 w 141"/>
                    <a:gd name="T17" fmla="*/ 26 h 78"/>
                    <a:gd name="T18" fmla="*/ 60 w 141"/>
                    <a:gd name="T19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8">
                      <a:moveTo>
                        <a:pt x="60" y="0"/>
                      </a:moveTo>
                      <a:cubicBezTo>
                        <a:pt x="52" y="0"/>
                        <a:pt x="44" y="1"/>
                        <a:pt x="36" y="3"/>
                      </a:cubicBezTo>
                      <a:cubicBezTo>
                        <a:pt x="0" y="12"/>
                        <a:pt x="1" y="58"/>
                        <a:pt x="1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7" y="70"/>
                        <a:pt x="48" y="60"/>
                        <a:pt x="65" y="57"/>
                      </a:cubicBezTo>
                      <a:cubicBezTo>
                        <a:pt x="68" y="57"/>
                        <a:pt x="71" y="57"/>
                        <a:pt x="73" y="57"/>
                      </a:cubicBezTo>
                      <a:cubicBezTo>
                        <a:pt x="93" y="57"/>
                        <a:pt x="98" y="73"/>
                        <a:pt x="119" y="77"/>
                      </a:cubicBezTo>
                      <a:cubicBezTo>
                        <a:pt x="120" y="78"/>
                        <a:pt x="122" y="78"/>
                        <a:pt x="123" y="78"/>
                      </a:cubicBezTo>
                      <a:cubicBezTo>
                        <a:pt x="141" y="78"/>
                        <a:pt x="135" y="47"/>
                        <a:pt x="116" y="26"/>
                      </a:cubicBezTo>
                      <a:cubicBezTo>
                        <a:pt x="101" y="10"/>
                        <a:pt x="83" y="0"/>
                        <a:pt x="6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19" name="Freeform 1591"/>
                <p:cNvSpPr/>
                <p:nvPr/>
              </p:nvSpPr>
              <p:spPr bwMode="auto">
                <a:xfrm>
                  <a:off x="-9" y="341"/>
                  <a:ext cx="128" cy="143"/>
                </a:xfrm>
                <a:custGeom>
                  <a:avLst/>
                  <a:gdLst>
                    <a:gd name="T0" fmla="*/ 49 w 236"/>
                    <a:gd name="T1" fmla="*/ 30 h 263"/>
                    <a:gd name="T2" fmla="*/ 10 w 236"/>
                    <a:gd name="T3" fmla="*/ 19 h 263"/>
                    <a:gd name="T4" fmla="*/ 0 w 236"/>
                    <a:gd name="T5" fmla="*/ 94 h 263"/>
                    <a:gd name="T6" fmla="*/ 188 w 236"/>
                    <a:gd name="T7" fmla="*/ 261 h 263"/>
                    <a:gd name="T8" fmla="*/ 236 w 236"/>
                    <a:gd name="T9" fmla="*/ 236 h 263"/>
                    <a:gd name="T10" fmla="*/ 206 w 236"/>
                    <a:gd name="T11" fmla="*/ 211 h 263"/>
                    <a:gd name="T12" fmla="*/ 205 w 236"/>
                    <a:gd name="T13" fmla="*/ 71 h 263"/>
                    <a:gd name="T14" fmla="*/ 144 w 236"/>
                    <a:gd name="T15" fmla="*/ 62 h 263"/>
                    <a:gd name="T16" fmla="*/ 49 w 236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6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5" y="263"/>
                        <a:pt x="188" y="261"/>
                      </a:cubicBezTo>
                      <a:cubicBezTo>
                        <a:pt x="210" y="258"/>
                        <a:pt x="236" y="236"/>
                        <a:pt x="236" y="236"/>
                      </a:cubicBezTo>
                      <a:cubicBezTo>
                        <a:pt x="206" y="211"/>
                        <a:pt x="206" y="211"/>
                        <a:pt x="206" y="211"/>
                      </a:cubicBezTo>
                      <a:cubicBezTo>
                        <a:pt x="206" y="211"/>
                        <a:pt x="224" y="78"/>
                        <a:pt x="205" y="71"/>
                      </a:cubicBezTo>
                      <a:cubicBezTo>
                        <a:pt x="186" y="64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20" name="Freeform 1592"/>
                <p:cNvSpPr/>
                <p:nvPr/>
              </p:nvSpPr>
              <p:spPr bwMode="auto">
                <a:xfrm>
                  <a:off x="-131" y="284"/>
                  <a:ext cx="325" cy="305"/>
                </a:xfrm>
                <a:custGeom>
                  <a:avLst/>
                  <a:gdLst>
                    <a:gd name="T0" fmla="*/ 150 w 595"/>
                    <a:gd name="T1" fmla="*/ 317 h 559"/>
                    <a:gd name="T2" fmla="*/ 36 w 595"/>
                    <a:gd name="T3" fmla="*/ 211 h 559"/>
                    <a:gd name="T4" fmla="*/ 70 w 595"/>
                    <a:gd name="T5" fmla="*/ 120 h 559"/>
                    <a:gd name="T6" fmla="*/ 252 w 595"/>
                    <a:gd name="T7" fmla="*/ 188 h 559"/>
                    <a:gd name="T8" fmla="*/ 256 w 595"/>
                    <a:gd name="T9" fmla="*/ 146 h 559"/>
                    <a:gd name="T10" fmla="*/ 318 w 595"/>
                    <a:gd name="T11" fmla="*/ 1 h 559"/>
                    <a:gd name="T12" fmla="*/ 348 w 595"/>
                    <a:gd name="T13" fmla="*/ 216 h 559"/>
                    <a:gd name="T14" fmla="*/ 483 w 595"/>
                    <a:gd name="T15" fmla="*/ 142 h 559"/>
                    <a:gd name="T16" fmla="*/ 588 w 595"/>
                    <a:gd name="T17" fmla="*/ 252 h 559"/>
                    <a:gd name="T18" fmla="*/ 377 w 595"/>
                    <a:gd name="T19" fmla="*/ 313 h 559"/>
                    <a:gd name="T20" fmla="*/ 464 w 595"/>
                    <a:gd name="T21" fmla="*/ 385 h 559"/>
                    <a:gd name="T22" fmla="*/ 391 w 595"/>
                    <a:gd name="T23" fmla="*/ 522 h 559"/>
                    <a:gd name="T24" fmla="*/ 304 w 595"/>
                    <a:gd name="T25" fmla="*/ 507 h 559"/>
                    <a:gd name="T26" fmla="*/ 282 w 595"/>
                    <a:gd name="T27" fmla="*/ 385 h 559"/>
                    <a:gd name="T28" fmla="*/ 245 w 595"/>
                    <a:gd name="T29" fmla="*/ 492 h 559"/>
                    <a:gd name="T30" fmla="*/ 106 w 595"/>
                    <a:gd name="T31" fmla="*/ 444 h 559"/>
                    <a:gd name="T32" fmla="*/ 150 w 595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5" h="559">
                      <a:moveTo>
                        <a:pt x="150" y="317"/>
                      </a:moveTo>
                      <a:cubicBezTo>
                        <a:pt x="150" y="317"/>
                        <a:pt x="0" y="315"/>
                        <a:pt x="36" y="211"/>
                      </a:cubicBezTo>
                      <a:cubicBezTo>
                        <a:pt x="36" y="211"/>
                        <a:pt x="4" y="142"/>
                        <a:pt x="70" y="120"/>
                      </a:cubicBezTo>
                      <a:cubicBezTo>
                        <a:pt x="135" y="98"/>
                        <a:pt x="227" y="168"/>
                        <a:pt x="252" y="188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9" y="137"/>
                        <a:pt x="218" y="0"/>
                        <a:pt x="318" y="1"/>
                      </a:cubicBezTo>
                      <a:cubicBezTo>
                        <a:pt x="417" y="3"/>
                        <a:pt x="436" y="67"/>
                        <a:pt x="348" y="216"/>
                      </a:cubicBezTo>
                      <a:cubicBezTo>
                        <a:pt x="348" y="216"/>
                        <a:pt x="430" y="140"/>
                        <a:pt x="483" y="142"/>
                      </a:cubicBezTo>
                      <a:cubicBezTo>
                        <a:pt x="536" y="143"/>
                        <a:pt x="595" y="169"/>
                        <a:pt x="588" y="252"/>
                      </a:cubicBezTo>
                      <a:cubicBezTo>
                        <a:pt x="582" y="336"/>
                        <a:pt x="377" y="313"/>
                        <a:pt x="377" y="313"/>
                      </a:cubicBezTo>
                      <a:cubicBezTo>
                        <a:pt x="377" y="313"/>
                        <a:pt x="442" y="358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10" y="559"/>
                        <a:pt x="313" y="532"/>
                        <a:pt x="304" y="507"/>
                      </a:cubicBezTo>
                      <a:cubicBezTo>
                        <a:pt x="295" y="483"/>
                        <a:pt x="289" y="376"/>
                        <a:pt x="282" y="385"/>
                      </a:cubicBezTo>
                      <a:cubicBezTo>
                        <a:pt x="275" y="393"/>
                        <a:pt x="292" y="463"/>
                        <a:pt x="245" y="492"/>
                      </a:cubicBezTo>
                      <a:cubicBezTo>
                        <a:pt x="199" y="522"/>
                        <a:pt x="144" y="487"/>
                        <a:pt x="106" y="444"/>
                      </a:cubicBezTo>
                      <a:cubicBezTo>
                        <a:pt x="68" y="401"/>
                        <a:pt x="86" y="344"/>
                        <a:pt x="150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21" name="Freeform 1593"/>
                <p:cNvSpPr/>
                <p:nvPr/>
              </p:nvSpPr>
              <p:spPr bwMode="auto">
                <a:xfrm>
                  <a:off x="-10" y="434"/>
                  <a:ext cx="34" cy="11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1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1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22" name="Freeform 1594"/>
                <p:cNvSpPr/>
                <p:nvPr/>
              </p:nvSpPr>
              <p:spPr bwMode="auto">
                <a:xfrm>
                  <a:off x="20" y="448"/>
                  <a:ext cx="9" cy="29"/>
                </a:xfrm>
                <a:custGeom>
                  <a:avLst/>
                  <a:gdLst>
                    <a:gd name="T0" fmla="*/ 6 w 17"/>
                    <a:gd name="T1" fmla="*/ 52 h 52"/>
                    <a:gd name="T2" fmla="*/ 9 w 17"/>
                    <a:gd name="T3" fmla="*/ 6 h 52"/>
                    <a:gd name="T4" fmla="*/ 6 w 17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9" y="6"/>
                      </a:cubicBezTo>
                      <a:cubicBezTo>
                        <a:pt x="17" y="13"/>
                        <a:pt x="9" y="42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23" name="Freeform 1595"/>
                <p:cNvSpPr/>
                <p:nvPr/>
              </p:nvSpPr>
              <p:spPr bwMode="auto">
                <a:xfrm>
                  <a:off x="16" y="400"/>
                  <a:ext cx="16" cy="15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24" name="Freeform 1596"/>
                <p:cNvSpPr/>
                <p:nvPr/>
              </p:nvSpPr>
              <p:spPr bwMode="auto">
                <a:xfrm>
                  <a:off x="3" y="419"/>
                  <a:ext cx="16" cy="15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25" name="Freeform 1597"/>
                <p:cNvSpPr/>
                <p:nvPr/>
              </p:nvSpPr>
              <p:spPr bwMode="auto">
                <a:xfrm>
                  <a:off x="34" y="430"/>
                  <a:ext cx="16" cy="15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26" name="Freeform 1598"/>
                <p:cNvSpPr/>
                <p:nvPr/>
              </p:nvSpPr>
              <p:spPr bwMode="auto">
                <a:xfrm>
                  <a:off x="43" y="406"/>
                  <a:ext cx="16" cy="15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27" name="Freeform 1599"/>
                <p:cNvSpPr/>
                <p:nvPr/>
              </p:nvSpPr>
              <p:spPr bwMode="auto">
                <a:xfrm>
                  <a:off x="65" y="429"/>
                  <a:ext cx="17" cy="14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28" name="Freeform 1600"/>
                <p:cNvSpPr/>
                <p:nvPr/>
              </p:nvSpPr>
              <p:spPr bwMode="auto">
                <a:xfrm>
                  <a:off x="49" y="458"/>
                  <a:ext cx="16" cy="14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29" name="Freeform 1601"/>
                <p:cNvSpPr/>
                <p:nvPr/>
              </p:nvSpPr>
              <p:spPr bwMode="auto">
                <a:xfrm>
                  <a:off x="20" y="452"/>
                  <a:ext cx="16" cy="15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30" name="Freeform 1602"/>
                <p:cNvSpPr/>
                <p:nvPr/>
              </p:nvSpPr>
              <p:spPr bwMode="auto">
                <a:xfrm>
                  <a:off x="32" y="387"/>
                  <a:ext cx="17" cy="14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6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31" name="Freeform 1603"/>
                <p:cNvSpPr>
                  <a:spLocks noEditPoints="1"/>
                </p:cNvSpPr>
                <p:nvPr/>
              </p:nvSpPr>
              <p:spPr bwMode="auto">
                <a:xfrm>
                  <a:off x="-26" y="358"/>
                  <a:ext cx="150" cy="132"/>
                </a:xfrm>
                <a:custGeom>
                  <a:avLst/>
                  <a:gdLst>
                    <a:gd name="T0" fmla="*/ 120 w 274"/>
                    <a:gd name="T1" fmla="*/ 156 h 242"/>
                    <a:gd name="T2" fmla="*/ 123 w 274"/>
                    <a:gd name="T3" fmla="*/ 134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5 w 274"/>
                    <a:gd name="T9" fmla="*/ 79 h 242"/>
                    <a:gd name="T10" fmla="*/ 19 w 274"/>
                    <a:gd name="T11" fmla="*/ 62 h 242"/>
                    <a:gd name="T12" fmla="*/ 78 w 274"/>
                    <a:gd name="T13" fmla="*/ 86 h 242"/>
                    <a:gd name="T14" fmla="*/ 95 w 274"/>
                    <a:gd name="T15" fmla="*/ 79 h 242"/>
                    <a:gd name="T16" fmla="*/ 92 w 274"/>
                    <a:gd name="T17" fmla="*/ 102 h 242"/>
                    <a:gd name="T18" fmla="*/ 87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80 w 274"/>
                    <a:gd name="T25" fmla="*/ 129 h 242"/>
                    <a:gd name="T26" fmla="*/ 42 w 274"/>
                    <a:gd name="T27" fmla="*/ 208 h 242"/>
                    <a:gd name="T28" fmla="*/ 108 w 274"/>
                    <a:gd name="T29" fmla="*/ 162 h 242"/>
                    <a:gd name="T30" fmla="*/ 152 w 274"/>
                    <a:gd name="T31" fmla="*/ 242 h 242"/>
                    <a:gd name="T32" fmla="*/ 149 w 274"/>
                    <a:gd name="T33" fmla="*/ 207 h 242"/>
                    <a:gd name="T34" fmla="*/ 139 w 274"/>
                    <a:gd name="T35" fmla="*/ 190 h 242"/>
                    <a:gd name="T36" fmla="*/ 149 w 274"/>
                    <a:gd name="T37" fmla="*/ 153 h 242"/>
                    <a:gd name="T38" fmla="*/ 197 w 274"/>
                    <a:gd name="T39" fmla="*/ 155 h 242"/>
                    <a:gd name="T40" fmla="*/ 215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9 w 274"/>
                    <a:gd name="T47" fmla="*/ 141 h 242"/>
                    <a:gd name="T48" fmla="*/ 170 w 274"/>
                    <a:gd name="T49" fmla="*/ 138 h 242"/>
                    <a:gd name="T50" fmla="*/ 242 w 274"/>
                    <a:gd name="T51" fmla="*/ 94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8 w 274"/>
                    <a:gd name="T57" fmla="*/ 97 h 242"/>
                    <a:gd name="T58" fmla="*/ 144 w 274"/>
                    <a:gd name="T59" fmla="*/ 91 h 242"/>
                    <a:gd name="T60" fmla="*/ 142 w 274"/>
                    <a:gd name="T61" fmla="*/ 58 h 242"/>
                    <a:gd name="T62" fmla="*/ 130 w 274"/>
                    <a:gd name="T63" fmla="*/ 82 h 242"/>
                    <a:gd name="T64" fmla="*/ 122 w 274"/>
                    <a:gd name="T65" fmla="*/ 78 h 242"/>
                    <a:gd name="T66" fmla="*/ 109 w 274"/>
                    <a:gd name="T67" fmla="*/ 61 h 242"/>
                    <a:gd name="T68" fmla="*/ 125 w 274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5" y="157"/>
                      </a:moveTo>
                      <a:cubicBezTo>
                        <a:pt x="123" y="157"/>
                        <a:pt x="121" y="157"/>
                        <a:pt x="120" y="156"/>
                      </a:cubicBezTo>
                      <a:cubicBezTo>
                        <a:pt x="113" y="154"/>
                        <a:pt x="109" y="147"/>
                        <a:pt x="111" y="141"/>
                      </a:cubicBezTo>
                      <a:cubicBezTo>
                        <a:pt x="113" y="136"/>
                        <a:pt x="118" y="134"/>
                        <a:pt x="123" y="134"/>
                      </a:cubicBezTo>
                      <a:cubicBezTo>
                        <a:pt x="124" y="134"/>
                        <a:pt x="126" y="134"/>
                        <a:pt x="128" y="134"/>
                      </a:cubicBezTo>
                      <a:cubicBezTo>
                        <a:pt x="135" y="137"/>
                        <a:pt x="139" y="144"/>
                        <a:pt x="136" y="150"/>
                      </a:cubicBezTo>
                      <a:cubicBezTo>
                        <a:pt x="135" y="155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8" y="79"/>
                        <a:pt x="96" y="79"/>
                      </a:cubicBezTo>
                      <a:cubicBezTo>
                        <a:pt x="96" y="79"/>
                        <a:pt x="95" y="79"/>
                        <a:pt x="95" y="79"/>
                      </a:cubicBezTo>
                      <a:cubicBezTo>
                        <a:pt x="84" y="75"/>
                        <a:pt x="23" y="60"/>
                        <a:pt x="16" y="60"/>
                      </a:cubicBezTo>
                      <a:cubicBezTo>
                        <a:pt x="15" y="60"/>
                        <a:pt x="16" y="60"/>
                        <a:pt x="19" y="62"/>
                      </a:cubicBezTo>
                      <a:cubicBezTo>
                        <a:pt x="32" y="67"/>
                        <a:pt x="61" y="79"/>
                        <a:pt x="78" y="88"/>
                      </a:cubicBezTo>
                      <a:cubicBezTo>
                        <a:pt x="78" y="87"/>
                        <a:pt x="78" y="86"/>
                        <a:pt x="78" y="86"/>
                      </a:cubicBezTo>
                      <a:cubicBezTo>
                        <a:pt x="80" y="81"/>
                        <a:pt x="84" y="78"/>
                        <a:pt x="90" y="78"/>
                      </a:cubicBezTo>
                      <a:cubicBezTo>
                        <a:pt x="91" y="78"/>
                        <a:pt x="93" y="79"/>
                        <a:pt x="95" y="79"/>
                      </a:cubicBezTo>
                      <a:cubicBezTo>
                        <a:pt x="102" y="82"/>
                        <a:pt x="106" y="89"/>
                        <a:pt x="103" y="95"/>
                      </a:cubicBezTo>
                      <a:cubicBezTo>
                        <a:pt x="102" y="99"/>
                        <a:pt x="97" y="102"/>
                        <a:pt x="92" y="102"/>
                      </a:cubicBezTo>
                      <a:cubicBezTo>
                        <a:pt x="90" y="102"/>
                        <a:pt x="88" y="102"/>
                        <a:pt x="87" y="101"/>
                      </a:cubicBezTo>
                      <a:cubicBezTo>
                        <a:pt x="87" y="101"/>
                        <a:pt x="87" y="101"/>
                        <a:pt x="87" y="101"/>
                      </a:cubicBezTo>
                      <a:cubicBezTo>
                        <a:pt x="67" y="105"/>
                        <a:pt x="0" y="112"/>
                        <a:pt x="17" y="115"/>
                      </a:cubicBezTo>
                      <a:cubicBezTo>
                        <a:pt x="24" y="116"/>
                        <a:pt x="39" y="119"/>
                        <a:pt x="54" y="122"/>
                      </a:cubicBezTo>
                      <a:cubicBezTo>
                        <a:pt x="54" y="121"/>
                        <a:pt x="54" y="120"/>
                        <a:pt x="55" y="120"/>
                      </a:cubicBezTo>
                      <a:cubicBezTo>
                        <a:pt x="56" y="115"/>
                        <a:pt x="61" y="112"/>
                        <a:pt x="66" y="112"/>
                      </a:cubicBezTo>
                      <a:cubicBezTo>
                        <a:pt x="68" y="112"/>
                        <a:pt x="70" y="113"/>
                        <a:pt x="71" y="113"/>
                      </a:cubicBezTo>
                      <a:cubicBezTo>
                        <a:pt x="78" y="116"/>
                        <a:pt x="82" y="123"/>
                        <a:pt x="80" y="129"/>
                      </a:cubicBezTo>
                      <a:cubicBezTo>
                        <a:pt x="95" y="133"/>
                        <a:pt x="104" y="138"/>
                        <a:pt x="97" y="141"/>
                      </a:cubicBezTo>
                      <a:cubicBezTo>
                        <a:pt x="81" y="148"/>
                        <a:pt x="36" y="208"/>
                        <a:pt x="42" y="208"/>
                      </a:cubicBezTo>
                      <a:cubicBezTo>
                        <a:pt x="42" y="208"/>
                        <a:pt x="43" y="207"/>
                        <a:pt x="44" y="207"/>
                      </a:cubicBezTo>
                      <a:cubicBezTo>
                        <a:pt x="56" y="199"/>
                        <a:pt x="93" y="162"/>
                        <a:pt x="108" y="162"/>
                      </a:cubicBezTo>
                      <a:cubicBezTo>
                        <a:pt x="110" y="162"/>
                        <a:pt x="112" y="163"/>
                        <a:pt x="113" y="165"/>
                      </a:cubicBezTo>
                      <a:cubicBezTo>
                        <a:pt x="121" y="178"/>
                        <a:pt x="149" y="242"/>
                        <a:pt x="152" y="242"/>
                      </a:cubicBezTo>
                      <a:cubicBezTo>
                        <a:pt x="153" y="242"/>
                        <a:pt x="153" y="242"/>
                        <a:pt x="153" y="240"/>
                      </a:cubicBezTo>
                      <a:cubicBezTo>
                        <a:pt x="152" y="235"/>
                        <a:pt x="150" y="221"/>
                        <a:pt x="149" y="207"/>
                      </a:cubicBezTo>
                      <a:cubicBezTo>
                        <a:pt x="148" y="206"/>
                        <a:pt x="148" y="206"/>
                        <a:pt x="148" y="206"/>
                      </a:cubicBezTo>
                      <a:cubicBezTo>
                        <a:pt x="141" y="204"/>
                        <a:pt x="137" y="197"/>
                        <a:pt x="139" y="190"/>
                      </a:cubicBezTo>
                      <a:cubicBezTo>
                        <a:pt x="140" y="187"/>
                        <a:pt x="143" y="185"/>
                        <a:pt x="146" y="184"/>
                      </a:cubicBezTo>
                      <a:cubicBezTo>
                        <a:pt x="145" y="167"/>
                        <a:pt x="145" y="153"/>
                        <a:pt x="149" y="153"/>
                      </a:cubicBezTo>
                      <a:cubicBezTo>
                        <a:pt x="149" y="153"/>
                        <a:pt x="149" y="153"/>
                        <a:pt x="149" y="153"/>
                      </a:cubicBezTo>
                      <a:cubicBezTo>
                        <a:pt x="153" y="155"/>
                        <a:pt x="174" y="155"/>
                        <a:pt x="197" y="155"/>
                      </a:cubicBezTo>
                      <a:cubicBezTo>
                        <a:pt x="233" y="155"/>
                        <a:pt x="274" y="153"/>
                        <a:pt x="259" y="148"/>
                      </a:cubicBezTo>
                      <a:cubicBezTo>
                        <a:pt x="249" y="144"/>
                        <a:pt x="232" y="143"/>
                        <a:pt x="215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5"/>
                        <a:pt x="195" y="146"/>
                        <a:pt x="195" y="147"/>
                      </a:cubicBezTo>
                      <a:cubicBezTo>
                        <a:pt x="193" y="151"/>
                        <a:pt x="188" y="154"/>
                        <a:pt x="183" y="154"/>
                      </a:cubicBezTo>
                      <a:cubicBezTo>
                        <a:pt x="182" y="154"/>
                        <a:pt x="180" y="154"/>
                        <a:pt x="178" y="153"/>
                      </a:cubicBezTo>
                      <a:cubicBezTo>
                        <a:pt x="172" y="151"/>
                        <a:pt x="169" y="146"/>
                        <a:pt x="169" y="141"/>
                      </a:cubicBezTo>
                      <a:cubicBezTo>
                        <a:pt x="168" y="140"/>
                        <a:pt x="168" y="139"/>
                        <a:pt x="170" y="138"/>
                      </a:cubicBezTo>
                      <a:cubicBezTo>
                        <a:pt x="170" y="138"/>
                        <a:pt x="170" y="138"/>
                        <a:pt x="170" y="138"/>
                      </a:cubicBezTo>
                      <a:cubicBezTo>
                        <a:pt x="171" y="133"/>
                        <a:pt x="175" y="131"/>
                        <a:pt x="179" y="130"/>
                      </a:cubicBezTo>
                      <a:cubicBezTo>
                        <a:pt x="202" y="116"/>
                        <a:pt x="250" y="94"/>
                        <a:pt x="242" y="94"/>
                      </a:cubicBezTo>
                      <a:cubicBezTo>
                        <a:pt x="241" y="94"/>
                        <a:pt x="240" y="94"/>
                        <a:pt x="239" y="94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6" y="119"/>
                        <a:pt x="145" y="113"/>
                      </a:cubicBezTo>
                      <a:cubicBezTo>
                        <a:pt x="144" y="113"/>
                        <a:pt x="143" y="113"/>
                        <a:pt x="141" y="113"/>
                      </a:cubicBezTo>
                      <a:cubicBezTo>
                        <a:pt x="140" y="113"/>
                        <a:pt x="138" y="113"/>
                        <a:pt x="136" y="113"/>
                      </a:cubicBezTo>
                      <a:cubicBezTo>
                        <a:pt x="129" y="110"/>
                        <a:pt x="125" y="103"/>
                        <a:pt x="128" y="97"/>
                      </a:cubicBezTo>
                      <a:cubicBezTo>
                        <a:pt x="129" y="92"/>
                        <a:pt x="134" y="90"/>
                        <a:pt x="139" y="90"/>
                      </a:cubicBezTo>
                      <a:cubicBezTo>
                        <a:pt x="141" y="90"/>
                        <a:pt x="142" y="90"/>
                        <a:pt x="144" y="91"/>
                      </a:cubicBezTo>
                      <a:cubicBezTo>
                        <a:pt x="144" y="78"/>
                        <a:pt x="143" y="65"/>
                        <a:pt x="144" y="54"/>
                      </a:cubicBezTo>
                      <a:cubicBezTo>
                        <a:pt x="143" y="56"/>
                        <a:pt x="143" y="57"/>
                        <a:pt x="142" y="58"/>
                      </a:cubicBezTo>
                      <a:cubicBezTo>
                        <a:pt x="138" y="71"/>
                        <a:pt x="133" y="84"/>
                        <a:pt x="131" y="84"/>
                      </a:cubicBezTo>
                      <a:cubicBezTo>
                        <a:pt x="130" y="84"/>
                        <a:pt x="130" y="83"/>
                        <a:pt x="130" y="82"/>
                      </a:cubicBezTo>
                      <a:cubicBezTo>
                        <a:pt x="130" y="80"/>
                        <a:pt x="129" y="78"/>
                        <a:pt x="129" y="76"/>
                      </a:cubicBezTo>
                      <a:cubicBezTo>
                        <a:pt x="127" y="77"/>
                        <a:pt x="125" y="78"/>
                        <a:pt x="122" y="78"/>
                      </a:cubicBezTo>
                      <a:cubicBezTo>
                        <a:pt x="121" y="78"/>
                        <a:pt x="119" y="78"/>
                        <a:pt x="117" y="77"/>
                      </a:cubicBezTo>
                      <a:cubicBezTo>
                        <a:pt x="110" y="74"/>
                        <a:pt x="106" y="67"/>
                        <a:pt x="109" y="61"/>
                      </a:cubicBezTo>
                      <a:cubicBezTo>
                        <a:pt x="110" y="57"/>
                        <a:pt x="115" y="54"/>
                        <a:pt x="120" y="54"/>
                      </a:cubicBezTo>
                      <a:cubicBezTo>
                        <a:pt x="122" y="54"/>
                        <a:pt x="123" y="54"/>
                        <a:pt x="125" y="55"/>
                      </a:cubicBezTo>
                      <a:cubicBezTo>
                        <a:pt x="120" y="31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32" name="Freeform 1604"/>
                <p:cNvSpPr/>
                <p:nvPr/>
              </p:nvSpPr>
              <p:spPr bwMode="auto">
                <a:xfrm>
                  <a:off x="17" y="401"/>
                  <a:ext cx="15" cy="13"/>
                </a:xfrm>
                <a:custGeom>
                  <a:avLst/>
                  <a:gdLst>
                    <a:gd name="T0" fmla="*/ 12 w 28"/>
                    <a:gd name="T1" fmla="*/ 0 h 24"/>
                    <a:gd name="T2" fmla="*/ 0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5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6" y="0"/>
                        <a:pt x="2" y="3"/>
                        <a:pt x="0" y="8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7"/>
                        <a:pt x="16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0" y="24"/>
                        <a:pt x="12" y="24"/>
                        <a:pt x="14" y="24"/>
                      </a:cubicBezTo>
                      <a:cubicBezTo>
                        <a:pt x="19" y="24"/>
                        <a:pt x="24" y="21"/>
                        <a:pt x="25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33" name="Freeform 1605"/>
                <p:cNvSpPr/>
                <p:nvPr/>
              </p:nvSpPr>
              <p:spPr bwMode="auto">
                <a:xfrm>
                  <a:off x="4" y="419"/>
                  <a:ext cx="15" cy="10"/>
                </a:xfrm>
                <a:custGeom>
                  <a:avLst/>
                  <a:gdLst>
                    <a:gd name="T0" fmla="*/ 12 w 28"/>
                    <a:gd name="T1" fmla="*/ 0 h 17"/>
                    <a:gd name="T2" fmla="*/ 1 w 28"/>
                    <a:gd name="T3" fmla="*/ 8 h 17"/>
                    <a:gd name="T4" fmla="*/ 0 w 28"/>
                    <a:gd name="T5" fmla="*/ 10 h 17"/>
                    <a:gd name="T6" fmla="*/ 26 w 28"/>
                    <a:gd name="T7" fmla="*/ 17 h 17"/>
                    <a:gd name="T8" fmla="*/ 17 w 28"/>
                    <a:gd name="T9" fmla="*/ 1 h 17"/>
                    <a:gd name="T10" fmla="*/ 12 w 2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7">
                      <a:moveTo>
                        <a:pt x="12" y="0"/>
                      </a:moveTo>
                      <a:cubicBezTo>
                        <a:pt x="7" y="0"/>
                        <a:pt x="2" y="3"/>
                        <a:pt x="1" y="8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34" name="Freeform 1606"/>
                <p:cNvSpPr/>
                <p:nvPr/>
              </p:nvSpPr>
              <p:spPr bwMode="auto">
                <a:xfrm>
                  <a:off x="34" y="431"/>
                  <a:ext cx="16" cy="13"/>
                </a:xfrm>
                <a:custGeom>
                  <a:avLst/>
                  <a:gdLst>
                    <a:gd name="T0" fmla="*/ 14 w 30"/>
                    <a:gd name="T1" fmla="*/ 0 h 23"/>
                    <a:gd name="T2" fmla="*/ 2 w 30"/>
                    <a:gd name="T3" fmla="*/ 7 h 23"/>
                    <a:gd name="T4" fmla="*/ 11 w 30"/>
                    <a:gd name="T5" fmla="*/ 22 h 23"/>
                    <a:gd name="T6" fmla="*/ 16 w 30"/>
                    <a:gd name="T7" fmla="*/ 23 h 23"/>
                    <a:gd name="T8" fmla="*/ 27 w 30"/>
                    <a:gd name="T9" fmla="*/ 16 h 23"/>
                    <a:gd name="T10" fmla="*/ 19 w 30"/>
                    <a:gd name="T11" fmla="*/ 0 h 23"/>
                    <a:gd name="T12" fmla="*/ 14 w 30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3">
                      <a:moveTo>
                        <a:pt x="14" y="0"/>
                      </a:moveTo>
                      <a:cubicBezTo>
                        <a:pt x="9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2" y="23"/>
                        <a:pt x="14" y="23"/>
                        <a:pt x="16" y="23"/>
                      </a:cubicBezTo>
                      <a:cubicBezTo>
                        <a:pt x="21" y="23"/>
                        <a:pt x="26" y="21"/>
                        <a:pt x="27" y="16"/>
                      </a:cubicBezTo>
                      <a:cubicBezTo>
                        <a:pt x="30" y="10"/>
                        <a:pt x="26" y="3"/>
                        <a:pt x="19" y="0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35" name="Freeform 1607"/>
                <p:cNvSpPr/>
                <p:nvPr/>
              </p:nvSpPr>
              <p:spPr bwMode="auto">
                <a:xfrm>
                  <a:off x="43" y="407"/>
                  <a:ext cx="10" cy="13"/>
                </a:xfrm>
                <a:custGeom>
                  <a:avLst/>
                  <a:gdLst>
                    <a:gd name="T0" fmla="*/ 14 w 20"/>
                    <a:gd name="T1" fmla="*/ 0 h 23"/>
                    <a:gd name="T2" fmla="*/ 3 w 20"/>
                    <a:gd name="T3" fmla="*/ 7 h 23"/>
                    <a:gd name="T4" fmla="*/ 11 w 20"/>
                    <a:gd name="T5" fmla="*/ 23 h 23"/>
                    <a:gd name="T6" fmla="*/ 16 w 20"/>
                    <a:gd name="T7" fmla="*/ 23 h 23"/>
                    <a:gd name="T8" fmla="*/ 20 w 20"/>
                    <a:gd name="T9" fmla="*/ 23 h 23"/>
                    <a:gd name="T10" fmla="*/ 19 w 20"/>
                    <a:gd name="T11" fmla="*/ 1 h 23"/>
                    <a:gd name="T12" fmla="*/ 14 w 20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3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3"/>
                        <a:pt x="16" y="23"/>
                      </a:cubicBezTo>
                      <a:cubicBezTo>
                        <a:pt x="18" y="23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36" name="Freeform 1608"/>
                <p:cNvSpPr>
                  <a:spLocks noEditPoints="1"/>
                </p:cNvSpPr>
                <p:nvPr/>
              </p:nvSpPr>
              <p:spPr bwMode="auto">
                <a:xfrm>
                  <a:off x="67" y="429"/>
                  <a:ext cx="14" cy="13"/>
                </a:xfrm>
                <a:custGeom>
                  <a:avLst/>
                  <a:gdLst>
                    <a:gd name="T0" fmla="*/ 0 w 26"/>
                    <a:gd name="T1" fmla="*/ 11 h 24"/>
                    <a:gd name="T2" fmla="*/ 9 w 26"/>
                    <a:gd name="T3" fmla="*/ 23 h 24"/>
                    <a:gd name="T4" fmla="*/ 14 w 26"/>
                    <a:gd name="T5" fmla="*/ 24 h 24"/>
                    <a:gd name="T6" fmla="*/ 26 w 26"/>
                    <a:gd name="T7" fmla="*/ 17 h 24"/>
                    <a:gd name="T8" fmla="*/ 26 w 26"/>
                    <a:gd name="T9" fmla="*/ 13 h 24"/>
                    <a:gd name="T10" fmla="*/ 25 w 26"/>
                    <a:gd name="T11" fmla="*/ 13 h 24"/>
                    <a:gd name="T12" fmla="*/ 0 w 26"/>
                    <a:gd name="T13" fmla="*/ 11 h 24"/>
                    <a:gd name="T14" fmla="*/ 10 w 26"/>
                    <a:gd name="T15" fmla="*/ 0 h 24"/>
                    <a:gd name="T16" fmla="*/ 1 w 26"/>
                    <a:gd name="T17" fmla="*/ 8 h 24"/>
                    <a:gd name="T18" fmla="*/ 10 w 26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24">
                      <a:moveTo>
                        <a:pt x="0" y="11"/>
                      </a:moveTo>
                      <a:cubicBezTo>
                        <a:pt x="0" y="16"/>
                        <a:pt x="3" y="21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7"/>
                      </a:cubicBezTo>
                      <a:cubicBezTo>
                        <a:pt x="26" y="16"/>
                        <a:pt x="26" y="15"/>
                        <a:pt x="26" y="13"/>
                      </a:cubicBezTo>
                      <a:cubicBezTo>
                        <a:pt x="26" y="13"/>
                        <a:pt x="25" y="13"/>
                        <a:pt x="25" y="13"/>
                      </a:cubicBezTo>
                      <a:cubicBezTo>
                        <a:pt x="12" y="13"/>
                        <a:pt x="2" y="13"/>
                        <a:pt x="0" y="11"/>
                      </a:cubicBezTo>
                      <a:moveTo>
                        <a:pt x="10" y="0"/>
                      </a:moveTo>
                      <a:cubicBezTo>
                        <a:pt x="6" y="1"/>
                        <a:pt x="2" y="3"/>
                        <a:pt x="1" y="8"/>
                      </a:cubicBezTo>
                      <a:cubicBezTo>
                        <a:pt x="2" y="6"/>
                        <a:pt x="6" y="3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37" name="Freeform 1609"/>
                <p:cNvSpPr/>
                <p:nvPr/>
              </p:nvSpPr>
              <p:spPr bwMode="auto">
                <a:xfrm>
                  <a:off x="53" y="376"/>
                  <a:ext cx="3" cy="12"/>
                </a:xfrm>
                <a:custGeom>
                  <a:avLst/>
                  <a:gdLst>
                    <a:gd name="T0" fmla="*/ 4 w 6"/>
                    <a:gd name="T1" fmla="*/ 0 h 21"/>
                    <a:gd name="T2" fmla="*/ 3 w 6"/>
                    <a:gd name="T3" fmla="*/ 2 h 21"/>
                    <a:gd name="T4" fmla="*/ 0 w 6"/>
                    <a:gd name="T5" fmla="*/ 21 h 21"/>
                    <a:gd name="T6" fmla="*/ 4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4" y="0"/>
                      </a:moveTo>
                      <a:cubicBezTo>
                        <a:pt x="4" y="0"/>
                        <a:pt x="4" y="1"/>
                        <a:pt x="3" y="2"/>
                      </a:cubicBezTo>
                      <a:cubicBezTo>
                        <a:pt x="1" y="4"/>
                        <a:pt x="0" y="12"/>
                        <a:pt x="0" y="21"/>
                      </a:cubicBezTo>
                      <a:cubicBezTo>
                        <a:pt x="3" y="10"/>
                        <a:pt x="6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38" name="Freeform 1610"/>
                <p:cNvSpPr/>
                <p:nvPr/>
              </p:nvSpPr>
              <p:spPr bwMode="auto">
                <a:xfrm>
                  <a:off x="49" y="459"/>
                  <a:ext cx="7" cy="12"/>
                </a:xfrm>
                <a:custGeom>
                  <a:avLst/>
                  <a:gdLst>
                    <a:gd name="T0" fmla="*/ 9 w 12"/>
                    <a:gd name="T1" fmla="*/ 0 h 23"/>
                    <a:gd name="T2" fmla="*/ 2 w 12"/>
                    <a:gd name="T3" fmla="*/ 6 h 23"/>
                    <a:gd name="T4" fmla="*/ 11 w 12"/>
                    <a:gd name="T5" fmla="*/ 22 h 23"/>
                    <a:gd name="T6" fmla="*/ 12 w 12"/>
                    <a:gd name="T7" fmla="*/ 23 h 23"/>
                    <a:gd name="T8" fmla="*/ 9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1" y="22"/>
                        <a:pt x="12" y="23"/>
                      </a:cubicBezTo>
                      <a:cubicBezTo>
                        <a:pt x="11" y="15"/>
                        <a:pt x="10" y="7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39" name="Freeform 1611"/>
                <p:cNvSpPr/>
                <p:nvPr/>
              </p:nvSpPr>
              <p:spPr bwMode="auto">
                <a:xfrm>
                  <a:off x="32" y="388"/>
                  <a:ext cx="13" cy="13"/>
                </a:xfrm>
                <a:custGeom>
                  <a:avLst/>
                  <a:gdLst>
                    <a:gd name="T0" fmla="*/ 14 w 23"/>
                    <a:gd name="T1" fmla="*/ 0 h 24"/>
                    <a:gd name="T2" fmla="*/ 3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19" y="24"/>
                        <a:pt x="21" y="23"/>
                        <a:pt x="23" y="22"/>
                      </a:cubicBezTo>
                      <a:cubicBezTo>
                        <a:pt x="22" y="17"/>
                        <a:pt x="21" y="9"/>
                        <a:pt x="19" y="1"/>
                      </a:cubicBezTo>
                      <a:cubicBezTo>
                        <a:pt x="17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40" name="Freeform 1612"/>
                <p:cNvSpPr/>
                <p:nvPr/>
              </p:nvSpPr>
              <p:spPr bwMode="auto">
                <a:xfrm>
                  <a:off x="-92" y="354"/>
                  <a:ext cx="42" cy="94"/>
                </a:xfrm>
                <a:custGeom>
                  <a:avLst/>
                  <a:gdLst>
                    <a:gd name="T0" fmla="*/ 31 w 78"/>
                    <a:gd name="T1" fmla="*/ 0 h 171"/>
                    <a:gd name="T2" fmla="*/ 18 w 78"/>
                    <a:gd name="T3" fmla="*/ 62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3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2 h 171"/>
                    <a:gd name="T14" fmla="*/ 34 w 78"/>
                    <a:gd name="T15" fmla="*/ 0 h 171"/>
                    <a:gd name="T16" fmla="*/ 31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1" y="0"/>
                      </a:moveTo>
                      <a:cubicBezTo>
                        <a:pt x="16" y="0"/>
                        <a:pt x="18" y="45"/>
                        <a:pt x="18" y="62"/>
                      </a:cubicBezTo>
                      <a:cubicBezTo>
                        <a:pt x="19" y="80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2" y="171"/>
                        <a:pt x="33" y="171"/>
                        <a:pt x="33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5"/>
                        <a:pt x="59" y="78"/>
                        <a:pt x="69" y="52"/>
                      </a:cubicBezTo>
                      <a:cubicBezTo>
                        <a:pt x="78" y="27"/>
                        <a:pt x="53" y="7"/>
                        <a:pt x="34" y="0"/>
                      </a:cubicBezTo>
                      <a:cubicBezTo>
                        <a:pt x="33" y="0"/>
                        <a:pt x="32" y="0"/>
                        <a:pt x="3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41" name="Freeform 1613"/>
                <p:cNvSpPr/>
                <p:nvPr/>
              </p:nvSpPr>
              <p:spPr bwMode="auto">
                <a:xfrm>
                  <a:off x="-82" y="489"/>
                  <a:ext cx="92" cy="53"/>
                </a:xfrm>
                <a:custGeom>
                  <a:avLst/>
                  <a:gdLst>
                    <a:gd name="T0" fmla="*/ 23 w 170"/>
                    <a:gd name="T1" fmla="*/ 0 h 97"/>
                    <a:gd name="T2" fmla="*/ 17 w 170"/>
                    <a:gd name="T3" fmla="*/ 1 h 97"/>
                    <a:gd name="T4" fmla="*/ 35 w 170"/>
                    <a:gd name="T5" fmla="*/ 51 h 97"/>
                    <a:gd name="T6" fmla="*/ 94 w 170"/>
                    <a:gd name="T7" fmla="*/ 83 h 97"/>
                    <a:gd name="T8" fmla="*/ 131 w 170"/>
                    <a:gd name="T9" fmla="*/ 97 h 97"/>
                    <a:gd name="T10" fmla="*/ 150 w 170"/>
                    <a:gd name="T11" fmla="*/ 86 h 97"/>
                    <a:gd name="T12" fmla="*/ 147 w 170"/>
                    <a:gd name="T13" fmla="*/ 46 h 97"/>
                    <a:gd name="T14" fmla="*/ 138 w 170"/>
                    <a:gd name="T15" fmla="*/ 45 h 97"/>
                    <a:gd name="T16" fmla="*/ 116 w 170"/>
                    <a:gd name="T17" fmla="*/ 47 h 97"/>
                    <a:gd name="T18" fmla="*/ 93 w 170"/>
                    <a:gd name="T19" fmla="*/ 50 h 97"/>
                    <a:gd name="T20" fmla="*/ 67 w 170"/>
                    <a:gd name="T21" fmla="*/ 41 h 97"/>
                    <a:gd name="T22" fmla="*/ 23 w 170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7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5" y="51"/>
                      </a:cubicBezTo>
                      <a:cubicBezTo>
                        <a:pt x="69" y="74"/>
                        <a:pt x="70" y="71"/>
                        <a:pt x="94" y="83"/>
                      </a:cubicBezTo>
                      <a:cubicBezTo>
                        <a:pt x="108" y="91"/>
                        <a:pt x="120" y="97"/>
                        <a:pt x="131" y="97"/>
                      </a:cubicBezTo>
                      <a:cubicBezTo>
                        <a:pt x="138" y="97"/>
                        <a:pt x="144" y="94"/>
                        <a:pt x="150" y="86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5"/>
                        <a:pt x="141" y="45"/>
                        <a:pt x="138" y="45"/>
                      </a:cubicBezTo>
                      <a:cubicBezTo>
                        <a:pt x="131" y="45"/>
                        <a:pt x="124" y="46"/>
                        <a:pt x="116" y="47"/>
                      </a:cubicBezTo>
                      <a:cubicBezTo>
                        <a:pt x="108" y="49"/>
                        <a:pt x="101" y="50"/>
                        <a:pt x="93" y="50"/>
                      </a:cubicBezTo>
                      <a:cubicBezTo>
                        <a:pt x="84" y="50"/>
                        <a:pt x="74" y="48"/>
                        <a:pt x="67" y="41"/>
                      </a:cubicBezTo>
                      <a:cubicBezTo>
                        <a:pt x="47" y="24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42" name="Freeform 1614"/>
                <p:cNvSpPr/>
                <p:nvPr/>
              </p:nvSpPr>
              <p:spPr bwMode="auto">
                <a:xfrm>
                  <a:off x="45" y="501"/>
                  <a:ext cx="74" cy="57"/>
                </a:xfrm>
                <a:custGeom>
                  <a:avLst/>
                  <a:gdLst>
                    <a:gd name="T0" fmla="*/ 117 w 136"/>
                    <a:gd name="T1" fmla="*/ 0 h 105"/>
                    <a:gd name="T2" fmla="*/ 74 w 136"/>
                    <a:gd name="T3" fmla="*/ 45 h 105"/>
                    <a:gd name="T4" fmla="*/ 54 w 136"/>
                    <a:gd name="T5" fmla="*/ 75 h 105"/>
                    <a:gd name="T6" fmla="*/ 46 w 136"/>
                    <a:gd name="T7" fmla="*/ 73 h 105"/>
                    <a:gd name="T8" fmla="*/ 9 w 136"/>
                    <a:gd name="T9" fmla="*/ 54 h 105"/>
                    <a:gd name="T10" fmla="*/ 0 w 136"/>
                    <a:gd name="T11" fmla="*/ 63 h 105"/>
                    <a:gd name="T12" fmla="*/ 20 w 136"/>
                    <a:gd name="T13" fmla="*/ 105 h 105"/>
                    <a:gd name="T14" fmla="*/ 24 w 136"/>
                    <a:gd name="T15" fmla="*/ 104 h 105"/>
                    <a:gd name="T16" fmla="*/ 107 w 136"/>
                    <a:gd name="T17" fmla="*/ 71 h 105"/>
                    <a:gd name="T18" fmla="*/ 119 w 136"/>
                    <a:gd name="T19" fmla="*/ 1 h 105"/>
                    <a:gd name="T20" fmla="*/ 117 w 136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6" h="105">
                      <a:moveTo>
                        <a:pt x="117" y="0"/>
                      </a:moveTo>
                      <a:cubicBezTo>
                        <a:pt x="101" y="0"/>
                        <a:pt x="81" y="27"/>
                        <a:pt x="74" y="45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1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9" y="54"/>
                      </a:cubicBezTo>
                      <a:cubicBezTo>
                        <a:pt x="5" y="54"/>
                        <a:pt x="2" y="57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2" y="105"/>
                        <a:pt x="24" y="104"/>
                      </a:cubicBezTo>
                      <a:cubicBezTo>
                        <a:pt x="44" y="98"/>
                        <a:pt x="95" y="95"/>
                        <a:pt x="107" y="71"/>
                      </a:cubicBezTo>
                      <a:cubicBezTo>
                        <a:pt x="120" y="47"/>
                        <a:pt x="136" y="3"/>
                        <a:pt x="119" y="1"/>
                      </a:cubicBezTo>
                      <a:cubicBezTo>
                        <a:pt x="119" y="0"/>
                        <a:pt x="118" y="0"/>
                        <a:pt x="1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43" name="Freeform 1615"/>
                <p:cNvSpPr/>
                <p:nvPr/>
              </p:nvSpPr>
              <p:spPr bwMode="auto">
                <a:xfrm>
                  <a:off x="122" y="372"/>
                  <a:ext cx="54" cy="66"/>
                </a:xfrm>
                <a:custGeom>
                  <a:avLst/>
                  <a:gdLst>
                    <a:gd name="T0" fmla="*/ 29 w 99"/>
                    <a:gd name="T1" fmla="*/ 0 h 121"/>
                    <a:gd name="T2" fmla="*/ 0 w 99"/>
                    <a:gd name="T3" fmla="*/ 5 h 121"/>
                    <a:gd name="T4" fmla="*/ 34 w 99"/>
                    <a:gd name="T5" fmla="*/ 68 h 121"/>
                    <a:gd name="T6" fmla="*/ 40 w 99"/>
                    <a:gd name="T7" fmla="*/ 120 h 121"/>
                    <a:gd name="T8" fmla="*/ 47 w 99"/>
                    <a:gd name="T9" fmla="*/ 121 h 121"/>
                    <a:gd name="T10" fmla="*/ 93 w 99"/>
                    <a:gd name="T11" fmla="*/ 72 h 121"/>
                    <a:gd name="T12" fmla="*/ 63 w 99"/>
                    <a:gd name="T13" fmla="*/ 11 h 121"/>
                    <a:gd name="T14" fmla="*/ 29 w 99"/>
                    <a:gd name="T15" fmla="*/ 0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1">
                      <a:moveTo>
                        <a:pt x="29" y="0"/>
                      </a:moveTo>
                      <a:cubicBezTo>
                        <a:pt x="13" y="0"/>
                        <a:pt x="0" y="5"/>
                        <a:pt x="0" y="5"/>
                      </a:cubicBezTo>
                      <a:cubicBezTo>
                        <a:pt x="19" y="12"/>
                        <a:pt x="39" y="45"/>
                        <a:pt x="34" y="68"/>
                      </a:cubicBezTo>
                      <a:cubicBezTo>
                        <a:pt x="29" y="91"/>
                        <a:pt x="18" y="112"/>
                        <a:pt x="40" y="120"/>
                      </a:cubicBezTo>
                      <a:cubicBezTo>
                        <a:pt x="42" y="121"/>
                        <a:pt x="45" y="121"/>
                        <a:pt x="47" y="121"/>
                      </a:cubicBezTo>
                      <a:cubicBezTo>
                        <a:pt x="67" y="121"/>
                        <a:pt x="88" y="95"/>
                        <a:pt x="93" y="72"/>
                      </a:cubicBezTo>
                      <a:cubicBezTo>
                        <a:pt x="99" y="46"/>
                        <a:pt x="90" y="32"/>
                        <a:pt x="63" y="11"/>
                      </a:cubicBezTo>
                      <a:cubicBezTo>
                        <a:pt x="51" y="2"/>
                        <a:pt x="3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44" name="Freeform 1616"/>
                <p:cNvSpPr/>
                <p:nvPr/>
              </p:nvSpPr>
              <p:spPr bwMode="auto">
                <a:xfrm>
                  <a:off x="10" y="296"/>
                  <a:ext cx="77" cy="42"/>
                </a:xfrm>
                <a:custGeom>
                  <a:avLst/>
                  <a:gdLst>
                    <a:gd name="T0" fmla="*/ 60 w 141"/>
                    <a:gd name="T1" fmla="*/ 0 h 77"/>
                    <a:gd name="T2" fmla="*/ 35 w 141"/>
                    <a:gd name="T3" fmla="*/ 3 h 77"/>
                    <a:gd name="T4" fmla="*/ 1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3 w 141"/>
                    <a:gd name="T11" fmla="*/ 56 h 77"/>
                    <a:gd name="T12" fmla="*/ 119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60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60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1" y="58"/>
                        <a:pt x="1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7" y="70"/>
                        <a:pt x="48" y="60"/>
                        <a:pt x="65" y="57"/>
                      </a:cubicBezTo>
                      <a:cubicBezTo>
                        <a:pt x="68" y="56"/>
                        <a:pt x="71" y="56"/>
                        <a:pt x="73" y="56"/>
                      </a:cubicBezTo>
                      <a:cubicBezTo>
                        <a:pt x="93" y="56"/>
                        <a:pt x="98" y="72"/>
                        <a:pt x="119" y="77"/>
                      </a:cubicBezTo>
                      <a:cubicBezTo>
                        <a:pt x="120" y="77"/>
                        <a:pt x="122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1" y="9"/>
                        <a:pt x="83" y="0"/>
                        <a:pt x="6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45" name="Freeform 1617"/>
                <p:cNvSpPr/>
                <p:nvPr/>
              </p:nvSpPr>
              <p:spPr bwMode="auto">
                <a:xfrm>
                  <a:off x="1058" y="1147"/>
                  <a:ext cx="128" cy="143"/>
                </a:xfrm>
                <a:custGeom>
                  <a:avLst/>
                  <a:gdLst>
                    <a:gd name="T0" fmla="*/ 49 w 236"/>
                    <a:gd name="T1" fmla="*/ 29 h 262"/>
                    <a:gd name="T2" fmla="*/ 10 w 236"/>
                    <a:gd name="T3" fmla="*/ 18 h 262"/>
                    <a:gd name="T4" fmla="*/ 0 w 236"/>
                    <a:gd name="T5" fmla="*/ 93 h 262"/>
                    <a:gd name="T6" fmla="*/ 188 w 236"/>
                    <a:gd name="T7" fmla="*/ 260 h 262"/>
                    <a:gd name="T8" fmla="*/ 236 w 236"/>
                    <a:gd name="T9" fmla="*/ 235 h 262"/>
                    <a:gd name="T10" fmla="*/ 206 w 236"/>
                    <a:gd name="T11" fmla="*/ 210 h 262"/>
                    <a:gd name="T12" fmla="*/ 205 w 236"/>
                    <a:gd name="T13" fmla="*/ 70 h 262"/>
                    <a:gd name="T14" fmla="*/ 144 w 236"/>
                    <a:gd name="T15" fmla="*/ 61 h 262"/>
                    <a:gd name="T16" fmla="*/ 49 w 236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6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5" y="262"/>
                        <a:pt x="188" y="260"/>
                      </a:cubicBezTo>
                      <a:cubicBezTo>
                        <a:pt x="210" y="258"/>
                        <a:pt x="236" y="235"/>
                        <a:pt x="236" y="235"/>
                      </a:cubicBezTo>
                      <a:cubicBezTo>
                        <a:pt x="206" y="210"/>
                        <a:pt x="206" y="210"/>
                        <a:pt x="206" y="210"/>
                      </a:cubicBezTo>
                      <a:cubicBezTo>
                        <a:pt x="206" y="210"/>
                        <a:pt x="224" y="77"/>
                        <a:pt x="205" y="70"/>
                      </a:cubicBezTo>
                      <a:cubicBezTo>
                        <a:pt x="186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46" name="Freeform 1618"/>
                <p:cNvSpPr/>
                <p:nvPr/>
              </p:nvSpPr>
              <p:spPr bwMode="auto">
                <a:xfrm>
                  <a:off x="936" y="1090"/>
                  <a:ext cx="325" cy="305"/>
                </a:xfrm>
                <a:custGeom>
                  <a:avLst/>
                  <a:gdLst>
                    <a:gd name="T0" fmla="*/ 150 w 595"/>
                    <a:gd name="T1" fmla="*/ 318 h 559"/>
                    <a:gd name="T2" fmla="*/ 36 w 595"/>
                    <a:gd name="T3" fmla="*/ 211 h 559"/>
                    <a:gd name="T4" fmla="*/ 70 w 595"/>
                    <a:gd name="T5" fmla="*/ 120 h 559"/>
                    <a:gd name="T6" fmla="*/ 252 w 595"/>
                    <a:gd name="T7" fmla="*/ 188 h 559"/>
                    <a:gd name="T8" fmla="*/ 256 w 595"/>
                    <a:gd name="T9" fmla="*/ 147 h 559"/>
                    <a:gd name="T10" fmla="*/ 318 w 595"/>
                    <a:gd name="T11" fmla="*/ 1 h 559"/>
                    <a:gd name="T12" fmla="*/ 348 w 595"/>
                    <a:gd name="T13" fmla="*/ 217 h 559"/>
                    <a:gd name="T14" fmla="*/ 483 w 595"/>
                    <a:gd name="T15" fmla="*/ 142 h 559"/>
                    <a:gd name="T16" fmla="*/ 588 w 595"/>
                    <a:gd name="T17" fmla="*/ 253 h 559"/>
                    <a:gd name="T18" fmla="*/ 377 w 595"/>
                    <a:gd name="T19" fmla="*/ 313 h 559"/>
                    <a:gd name="T20" fmla="*/ 464 w 595"/>
                    <a:gd name="T21" fmla="*/ 385 h 559"/>
                    <a:gd name="T22" fmla="*/ 391 w 595"/>
                    <a:gd name="T23" fmla="*/ 522 h 559"/>
                    <a:gd name="T24" fmla="*/ 304 w 595"/>
                    <a:gd name="T25" fmla="*/ 507 h 559"/>
                    <a:gd name="T26" fmla="*/ 282 w 595"/>
                    <a:gd name="T27" fmla="*/ 385 h 559"/>
                    <a:gd name="T28" fmla="*/ 245 w 595"/>
                    <a:gd name="T29" fmla="*/ 493 h 559"/>
                    <a:gd name="T30" fmla="*/ 106 w 595"/>
                    <a:gd name="T31" fmla="*/ 444 h 559"/>
                    <a:gd name="T32" fmla="*/ 150 w 595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5" h="559">
                      <a:moveTo>
                        <a:pt x="150" y="318"/>
                      </a:moveTo>
                      <a:cubicBezTo>
                        <a:pt x="150" y="318"/>
                        <a:pt x="0" y="316"/>
                        <a:pt x="36" y="211"/>
                      </a:cubicBezTo>
                      <a:cubicBezTo>
                        <a:pt x="36" y="211"/>
                        <a:pt x="4" y="142"/>
                        <a:pt x="70" y="120"/>
                      </a:cubicBezTo>
                      <a:cubicBezTo>
                        <a:pt x="135" y="98"/>
                        <a:pt x="227" y="168"/>
                        <a:pt x="252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8" y="0"/>
                        <a:pt x="318" y="1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5" y="169"/>
                        <a:pt x="588" y="253"/>
                      </a:cubicBezTo>
                      <a:cubicBezTo>
                        <a:pt x="582" y="336"/>
                        <a:pt x="377" y="313"/>
                        <a:pt x="377" y="313"/>
                      </a:cubicBezTo>
                      <a:cubicBezTo>
                        <a:pt x="377" y="313"/>
                        <a:pt x="442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10" y="559"/>
                        <a:pt x="313" y="532"/>
                        <a:pt x="304" y="507"/>
                      </a:cubicBezTo>
                      <a:cubicBezTo>
                        <a:pt x="295" y="483"/>
                        <a:pt x="288" y="377"/>
                        <a:pt x="282" y="385"/>
                      </a:cubicBezTo>
                      <a:cubicBezTo>
                        <a:pt x="275" y="393"/>
                        <a:pt x="292" y="463"/>
                        <a:pt x="245" y="493"/>
                      </a:cubicBezTo>
                      <a:cubicBezTo>
                        <a:pt x="199" y="522"/>
                        <a:pt x="144" y="487"/>
                        <a:pt x="106" y="444"/>
                      </a:cubicBezTo>
                      <a:cubicBezTo>
                        <a:pt x="68" y="402"/>
                        <a:pt x="86" y="344"/>
                        <a:pt x="150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47" name="Freeform 1619"/>
                <p:cNvSpPr/>
                <p:nvPr/>
              </p:nvSpPr>
              <p:spPr bwMode="auto">
                <a:xfrm>
                  <a:off x="1057" y="1240"/>
                  <a:ext cx="34" cy="11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48" name="Freeform 1620"/>
                <p:cNvSpPr/>
                <p:nvPr/>
              </p:nvSpPr>
              <p:spPr bwMode="auto">
                <a:xfrm>
                  <a:off x="1087" y="1254"/>
                  <a:ext cx="9" cy="29"/>
                </a:xfrm>
                <a:custGeom>
                  <a:avLst/>
                  <a:gdLst>
                    <a:gd name="T0" fmla="*/ 6 w 17"/>
                    <a:gd name="T1" fmla="*/ 52 h 52"/>
                    <a:gd name="T2" fmla="*/ 9 w 17"/>
                    <a:gd name="T3" fmla="*/ 7 h 52"/>
                    <a:gd name="T4" fmla="*/ 6 w 17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9" y="7"/>
                      </a:cubicBezTo>
                      <a:cubicBezTo>
                        <a:pt x="17" y="13"/>
                        <a:pt x="9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49" name="Freeform 1621"/>
                <p:cNvSpPr/>
                <p:nvPr/>
              </p:nvSpPr>
              <p:spPr bwMode="auto">
                <a:xfrm>
                  <a:off x="1083" y="1206"/>
                  <a:ext cx="16" cy="15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50" name="Freeform 1622"/>
                <p:cNvSpPr/>
                <p:nvPr/>
              </p:nvSpPr>
              <p:spPr bwMode="auto">
                <a:xfrm>
                  <a:off x="1070" y="1225"/>
                  <a:ext cx="16" cy="14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51" name="Freeform 1623"/>
                <p:cNvSpPr/>
                <p:nvPr/>
              </p:nvSpPr>
              <p:spPr bwMode="auto">
                <a:xfrm>
                  <a:off x="1101" y="1236"/>
                  <a:ext cx="16" cy="15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52" name="Freeform 1624"/>
                <p:cNvSpPr/>
                <p:nvPr/>
              </p:nvSpPr>
              <p:spPr bwMode="auto">
                <a:xfrm>
                  <a:off x="1110" y="1212"/>
                  <a:ext cx="16" cy="15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53" name="Freeform 1625"/>
                <p:cNvSpPr/>
                <p:nvPr/>
              </p:nvSpPr>
              <p:spPr bwMode="auto">
                <a:xfrm>
                  <a:off x="1132" y="1235"/>
                  <a:ext cx="17" cy="14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54" name="Freeform 1626"/>
                <p:cNvSpPr/>
                <p:nvPr/>
              </p:nvSpPr>
              <p:spPr bwMode="auto">
                <a:xfrm>
                  <a:off x="1116" y="1263"/>
                  <a:ext cx="16" cy="15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55" name="Freeform 1627"/>
                <p:cNvSpPr/>
                <p:nvPr/>
              </p:nvSpPr>
              <p:spPr bwMode="auto">
                <a:xfrm>
                  <a:off x="1087" y="1258"/>
                  <a:ext cx="16" cy="1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56" name="Freeform 1628"/>
                <p:cNvSpPr/>
                <p:nvPr/>
              </p:nvSpPr>
              <p:spPr bwMode="auto">
                <a:xfrm>
                  <a:off x="1099" y="1193"/>
                  <a:ext cx="17" cy="15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57" name="Freeform 1629"/>
                <p:cNvSpPr>
                  <a:spLocks noEditPoints="1"/>
                </p:cNvSpPr>
                <p:nvPr/>
              </p:nvSpPr>
              <p:spPr bwMode="auto">
                <a:xfrm>
                  <a:off x="1041" y="1165"/>
                  <a:ext cx="150" cy="131"/>
                </a:xfrm>
                <a:custGeom>
                  <a:avLst/>
                  <a:gdLst>
                    <a:gd name="T0" fmla="*/ 120 w 274"/>
                    <a:gd name="T1" fmla="*/ 156 h 241"/>
                    <a:gd name="T2" fmla="*/ 123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5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5 w 274"/>
                    <a:gd name="T15" fmla="*/ 78 h 241"/>
                    <a:gd name="T16" fmla="*/ 92 w 274"/>
                    <a:gd name="T17" fmla="*/ 101 h 241"/>
                    <a:gd name="T18" fmla="*/ 87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80 w 274"/>
                    <a:gd name="T25" fmla="*/ 128 h 241"/>
                    <a:gd name="T26" fmla="*/ 42 w 274"/>
                    <a:gd name="T27" fmla="*/ 207 h 241"/>
                    <a:gd name="T28" fmla="*/ 108 w 274"/>
                    <a:gd name="T29" fmla="*/ 161 h 241"/>
                    <a:gd name="T30" fmla="*/ 152 w 274"/>
                    <a:gd name="T31" fmla="*/ 241 h 241"/>
                    <a:gd name="T32" fmla="*/ 149 w 274"/>
                    <a:gd name="T33" fmla="*/ 206 h 241"/>
                    <a:gd name="T34" fmla="*/ 139 w 274"/>
                    <a:gd name="T35" fmla="*/ 190 h 241"/>
                    <a:gd name="T36" fmla="*/ 149 w 274"/>
                    <a:gd name="T37" fmla="*/ 152 h 241"/>
                    <a:gd name="T38" fmla="*/ 197 w 274"/>
                    <a:gd name="T39" fmla="*/ 155 h 241"/>
                    <a:gd name="T40" fmla="*/ 215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9 w 274"/>
                    <a:gd name="T47" fmla="*/ 140 h 241"/>
                    <a:gd name="T48" fmla="*/ 170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8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30 w 274"/>
                    <a:gd name="T63" fmla="*/ 81 h 241"/>
                    <a:gd name="T64" fmla="*/ 122 w 274"/>
                    <a:gd name="T65" fmla="*/ 77 h 241"/>
                    <a:gd name="T66" fmla="*/ 109 w 274"/>
                    <a:gd name="T67" fmla="*/ 60 h 241"/>
                    <a:gd name="T68" fmla="*/ 125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5" y="157"/>
                      </a:moveTo>
                      <a:cubicBezTo>
                        <a:pt x="123" y="157"/>
                        <a:pt x="121" y="156"/>
                        <a:pt x="120" y="156"/>
                      </a:cubicBezTo>
                      <a:cubicBezTo>
                        <a:pt x="113" y="153"/>
                        <a:pt x="109" y="146"/>
                        <a:pt x="111" y="140"/>
                      </a:cubicBezTo>
                      <a:cubicBezTo>
                        <a:pt x="113" y="135"/>
                        <a:pt x="117" y="133"/>
                        <a:pt x="123" y="133"/>
                      </a:cubicBezTo>
                      <a:cubicBezTo>
                        <a:pt x="124" y="133"/>
                        <a:pt x="126" y="133"/>
                        <a:pt x="128" y="134"/>
                      </a:cubicBezTo>
                      <a:cubicBezTo>
                        <a:pt x="135" y="136"/>
                        <a:pt x="139" y="143"/>
                        <a:pt x="136" y="149"/>
                      </a:cubicBezTo>
                      <a:cubicBezTo>
                        <a:pt x="135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8" y="79"/>
                        <a:pt x="96" y="79"/>
                      </a:cubicBezTo>
                      <a:cubicBezTo>
                        <a:pt x="95" y="79"/>
                        <a:pt x="95" y="79"/>
                        <a:pt x="95" y="78"/>
                      </a:cubicBezTo>
                      <a:cubicBezTo>
                        <a:pt x="84" y="75"/>
                        <a:pt x="23" y="59"/>
                        <a:pt x="16" y="59"/>
                      </a:cubicBezTo>
                      <a:cubicBezTo>
                        <a:pt x="15" y="59"/>
                        <a:pt x="16" y="60"/>
                        <a:pt x="19" y="61"/>
                      </a:cubicBezTo>
                      <a:cubicBezTo>
                        <a:pt x="32" y="66"/>
                        <a:pt x="61" y="78"/>
                        <a:pt x="78" y="87"/>
                      </a:cubicBezTo>
                      <a:cubicBezTo>
                        <a:pt x="78" y="87"/>
                        <a:pt x="78" y="86"/>
                        <a:pt x="78" y="85"/>
                      </a:cubicBezTo>
                      <a:cubicBezTo>
                        <a:pt x="80" y="80"/>
                        <a:pt x="84" y="77"/>
                        <a:pt x="90" y="77"/>
                      </a:cubicBezTo>
                      <a:cubicBezTo>
                        <a:pt x="91" y="77"/>
                        <a:pt x="93" y="78"/>
                        <a:pt x="95" y="78"/>
                      </a:cubicBezTo>
                      <a:cubicBezTo>
                        <a:pt x="102" y="81"/>
                        <a:pt x="105" y="88"/>
                        <a:pt x="103" y="94"/>
                      </a:cubicBezTo>
                      <a:cubicBezTo>
                        <a:pt x="102" y="99"/>
                        <a:pt x="97" y="101"/>
                        <a:pt x="92" y="101"/>
                      </a:cubicBezTo>
                      <a:cubicBezTo>
                        <a:pt x="90" y="101"/>
                        <a:pt x="88" y="101"/>
                        <a:pt x="87" y="100"/>
                      </a:cubicBezTo>
                      <a:cubicBezTo>
                        <a:pt x="87" y="100"/>
                        <a:pt x="87" y="100"/>
                        <a:pt x="87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4" y="115"/>
                        <a:pt x="39" y="118"/>
                        <a:pt x="54" y="121"/>
                      </a:cubicBezTo>
                      <a:cubicBezTo>
                        <a:pt x="54" y="120"/>
                        <a:pt x="54" y="120"/>
                        <a:pt x="55" y="119"/>
                      </a:cubicBezTo>
                      <a:cubicBezTo>
                        <a:pt x="56" y="114"/>
                        <a:pt x="61" y="112"/>
                        <a:pt x="66" y="112"/>
                      </a:cubicBezTo>
                      <a:cubicBezTo>
                        <a:pt x="68" y="112"/>
                        <a:pt x="70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5" y="132"/>
                        <a:pt x="104" y="137"/>
                        <a:pt x="97" y="140"/>
                      </a:cubicBezTo>
                      <a:cubicBezTo>
                        <a:pt x="81" y="147"/>
                        <a:pt x="36" y="207"/>
                        <a:pt x="42" y="207"/>
                      </a:cubicBezTo>
                      <a:cubicBezTo>
                        <a:pt x="42" y="207"/>
                        <a:pt x="43" y="206"/>
                        <a:pt x="44" y="206"/>
                      </a:cubicBezTo>
                      <a:cubicBezTo>
                        <a:pt x="56" y="198"/>
                        <a:pt x="93" y="161"/>
                        <a:pt x="108" y="161"/>
                      </a:cubicBezTo>
                      <a:cubicBezTo>
                        <a:pt x="110" y="161"/>
                        <a:pt x="112" y="162"/>
                        <a:pt x="113" y="164"/>
                      </a:cubicBezTo>
                      <a:cubicBezTo>
                        <a:pt x="121" y="177"/>
                        <a:pt x="149" y="241"/>
                        <a:pt x="152" y="241"/>
                      </a:cubicBezTo>
                      <a:cubicBezTo>
                        <a:pt x="153" y="241"/>
                        <a:pt x="153" y="241"/>
                        <a:pt x="153" y="239"/>
                      </a:cubicBezTo>
                      <a:cubicBezTo>
                        <a:pt x="152" y="234"/>
                        <a:pt x="150" y="220"/>
                        <a:pt x="149" y="206"/>
                      </a:cubicBezTo>
                      <a:cubicBezTo>
                        <a:pt x="148" y="206"/>
                        <a:pt x="148" y="205"/>
                        <a:pt x="148" y="205"/>
                      </a:cubicBezTo>
                      <a:cubicBezTo>
                        <a:pt x="141" y="203"/>
                        <a:pt x="137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9" y="152"/>
                      </a:cubicBezTo>
                      <a:cubicBezTo>
                        <a:pt x="149" y="152"/>
                        <a:pt x="149" y="152"/>
                        <a:pt x="149" y="152"/>
                      </a:cubicBezTo>
                      <a:cubicBezTo>
                        <a:pt x="153" y="154"/>
                        <a:pt x="174" y="155"/>
                        <a:pt x="197" y="155"/>
                      </a:cubicBezTo>
                      <a:cubicBezTo>
                        <a:pt x="233" y="155"/>
                        <a:pt x="274" y="152"/>
                        <a:pt x="259" y="147"/>
                      </a:cubicBezTo>
                      <a:cubicBezTo>
                        <a:pt x="249" y="143"/>
                        <a:pt x="232" y="143"/>
                        <a:pt x="215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5" y="146"/>
                      </a:cubicBezTo>
                      <a:cubicBezTo>
                        <a:pt x="193" y="151"/>
                        <a:pt x="188" y="153"/>
                        <a:pt x="183" y="153"/>
                      </a:cubicBezTo>
                      <a:cubicBezTo>
                        <a:pt x="181" y="153"/>
                        <a:pt x="180" y="153"/>
                        <a:pt x="178" y="152"/>
                      </a:cubicBezTo>
                      <a:cubicBezTo>
                        <a:pt x="172" y="150"/>
                        <a:pt x="169" y="145"/>
                        <a:pt x="169" y="140"/>
                      </a:cubicBezTo>
                      <a:cubicBezTo>
                        <a:pt x="168" y="139"/>
                        <a:pt x="168" y="138"/>
                        <a:pt x="170" y="137"/>
                      </a:cubicBezTo>
                      <a:cubicBezTo>
                        <a:pt x="170" y="137"/>
                        <a:pt x="170" y="137"/>
                        <a:pt x="170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5"/>
                        <a:pt x="250" y="93"/>
                        <a:pt x="241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6" y="119"/>
                        <a:pt x="145" y="112"/>
                      </a:cubicBezTo>
                      <a:cubicBezTo>
                        <a:pt x="144" y="112"/>
                        <a:pt x="143" y="113"/>
                        <a:pt x="141" y="113"/>
                      </a:cubicBezTo>
                      <a:cubicBezTo>
                        <a:pt x="140" y="113"/>
                        <a:pt x="138" y="112"/>
                        <a:pt x="136" y="112"/>
                      </a:cubicBezTo>
                      <a:cubicBezTo>
                        <a:pt x="129" y="109"/>
                        <a:pt x="125" y="102"/>
                        <a:pt x="128" y="96"/>
                      </a:cubicBezTo>
                      <a:cubicBezTo>
                        <a:pt x="129" y="91"/>
                        <a:pt x="134" y="89"/>
                        <a:pt x="139" y="89"/>
                      </a:cubicBezTo>
                      <a:cubicBezTo>
                        <a:pt x="141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4" y="53"/>
                      </a:cubicBezTo>
                      <a:cubicBezTo>
                        <a:pt x="143" y="55"/>
                        <a:pt x="143" y="56"/>
                        <a:pt x="142" y="58"/>
                      </a:cubicBezTo>
                      <a:cubicBezTo>
                        <a:pt x="138" y="70"/>
                        <a:pt x="133" y="83"/>
                        <a:pt x="131" y="83"/>
                      </a:cubicBezTo>
                      <a:cubicBezTo>
                        <a:pt x="130" y="83"/>
                        <a:pt x="130" y="82"/>
                        <a:pt x="130" y="81"/>
                      </a:cubicBezTo>
                      <a:cubicBezTo>
                        <a:pt x="129" y="79"/>
                        <a:pt x="129" y="78"/>
                        <a:pt x="129" y="75"/>
                      </a:cubicBezTo>
                      <a:cubicBezTo>
                        <a:pt x="127" y="76"/>
                        <a:pt x="125" y="77"/>
                        <a:pt x="122" y="77"/>
                      </a:cubicBezTo>
                      <a:cubicBezTo>
                        <a:pt x="121" y="77"/>
                        <a:pt x="119" y="77"/>
                        <a:pt x="117" y="76"/>
                      </a:cubicBezTo>
                      <a:cubicBezTo>
                        <a:pt x="110" y="73"/>
                        <a:pt x="106" y="66"/>
                        <a:pt x="109" y="60"/>
                      </a:cubicBezTo>
                      <a:cubicBezTo>
                        <a:pt x="110" y="56"/>
                        <a:pt x="115" y="53"/>
                        <a:pt x="120" y="53"/>
                      </a:cubicBezTo>
                      <a:cubicBezTo>
                        <a:pt x="122" y="53"/>
                        <a:pt x="123" y="53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58" name="Freeform 1630"/>
                <p:cNvSpPr/>
                <p:nvPr/>
              </p:nvSpPr>
              <p:spPr bwMode="auto">
                <a:xfrm>
                  <a:off x="1084" y="1207"/>
                  <a:ext cx="15" cy="13"/>
                </a:xfrm>
                <a:custGeom>
                  <a:avLst/>
                  <a:gdLst>
                    <a:gd name="T0" fmla="*/ 12 w 27"/>
                    <a:gd name="T1" fmla="*/ 0 h 24"/>
                    <a:gd name="T2" fmla="*/ 0 w 27"/>
                    <a:gd name="T3" fmla="*/ 8 h 24"/>
                    <a:gd name="T4" fmla="*/ 0 w 27"/>
                    <a:gd name="T5" fmla="*/ 10 h 24"/>
                    <a:gd name="T6" fmla="*/ 9 w 27"/>
                    <a:gd name="T7" fmla="*/ 23 h 24"/>
                    <a:gd name="T8" fmla="*/ 9 w 27"/>
                    <a:gd name="T9" fmla="*/ 23 h 24"/>
                    <a:gd name="T10" fmla="*/ 9 w 27"/>
                    <a:gd name="T11" fmla="*/ 23 h 24"/>
                    <a:gd name="T12" fmla="*/ 14 w 27"/>
                    <a:gd name="T13" fmla="*/ 24 h 24"/>
                    <a:gd name="T14" fmla="*/ 25 w 27"/>
                    <a:gd name="T15" fmla="*/ 17 h 24"/>
                    <a:gd name="T16" fmla="*/ 17 w 27"/>
                    <a:gd name="T17" fmla="*/ 1 h 24"/>
                    <a:gd name="T18" fmla="*/ 12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12" y="0"/>
                      </a:moveTo>
                      <a:cubicBezTo>
                        <a:pt x="6" y="0"/>
                        <a:pt x="2" y="3"/>
                        <a:pt x="0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1" y="17"/>
                        <a:pt x="16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0" y="24"/>
                        <a:pt x="12" y="24"/>
                        <a:pt x="14" y="24"/>
                      </a:cubicBezTo>
                      <a:cubicBezTo>
                        <a:pt x="19" y="24"/>
                        <a:pt x="24" y="22"/>
                        <a:pt x="25" y="17"/>
                      </a:cubicBezTo>
                      <a:cubicBezTo>
                        <a:pt x="27" y="11"/>
                        <a:pt x="24" y="4"/>
                        <a:pt x="17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59" name="Freeform 1631"/>
                <p:cNvSpPr/>
                <p:nvPr/>
              </p:nvSpPr>
              <p:spPr bwMode="auto">
                <a:xfrm>
                  <a:off x="1071" y="1226"/>
                  <a:ext cx="15" cy="9"/>
                </a:xfrm>
                <a:custGeom>
                  <a:avLst/>
                  <a:gdLst>
                    <a:gd name="T0" fmla="*/ 12 w 28"/>
                    <a:gd name="T1" fmla="*/ 0 h 16"/>
                    <a:gd name="T2" fmla="*/ 1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2"/>
                        <a:pt x="1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3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0" name="Freeform 1632"/>
                <p:cNvSpPr/>
                <p:nvPr/>
              </p:nvSpPr>
              <p:spPr bwMode="auto">
                <a:xfrm>
                  <a:off x="1101" y="1237"/>
                  <a:ext cx="16" cy="13"/>
                </a:xfrm>
                <a:custGeom>
                  <a:avLst/>
                  <a:gdLst>
                    <a:gd name="T0" fmla="*/ 14 w 30"/>
                    <a:gd name="T1" fmla="*/ 0 h 24"/>
                    <a:gd name="T2" fmla="*/ 2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7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6" y="21"/>
                        <a:pt x="27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1" name="Freeform 1633"/>
                <p:cNvSpPr/>
                <p:nvPr/>
              </p:nvSpPr>
              <p:spPr bwMode="auto">
                <a:xfrm>
                  <a:off x="1110" y="1213"/>
                  <a:ext cx="10" cy="13"/>
                </a:xfrm>
                <a:custGeom>
                  <a:avLst/>
                  <a:gdLst>
                    <a:gd name="T0" fmla="*/ 14 w 20"/>
                    <a:gd name="T1" fmla="*/ 0 h 24"/>
                    <a:gd name="T2" fmla="*/ 3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18" y="24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2" name="Freeform 1634"/>
                <p:cNvSpPr>
                  <a:spLocks noEditPoints="1"/>
                </p:cNvSpPr>
                <p:nvPr/>
              </p:nvSpPr>
              <p:spPr bwMode="auto">
                <a:xfrm>
                  <a:off x="1134" y="1236"/>
                  <a:ext cx="14" cy="12"/>
                </a:xfrm>
                <a:custGeom>
                  <a:avLst/>
                  <a:gdLst>
                    <a:gd name="T0" fmla="*/ 0 w 26"/>
                    <a:gd name="T1" fmla="*/ 10 h 23"/>
                    <a:gd name="T2" fmla="*/ 9 w 26"/>
                    <a:gd name="T3" fmla="*/ 22 h 23"/>
                    <a:gd name="T4" fmla="*/ 14 w 26"/>
                    <a:gd name="T5" fmla="*/ 23 h 23"/>
                    <a:gd name="T6" fmla="*/ 26 w 26"/>
                    <a:gd name="T7" fmla="*/ 16 h 23"/>
                    <a:gd name="T8" fmla="*/ 26 w 26"/>
                    <a:gd name="T9" fmla="*/ 13 h 23"/>
                    <a:gd name="T10" fmla="*/ 25 w 26"/>
                    <a:gd name="T11" fmla="*/ 13 h 23"/>
                    <a:gd name="T12" fmla="*/ 0 w 26"/>
                    <a:gd name="T13" fmla="*/ 10 h 23"/>
                    <a:gd name="T14" fmla="*/ 10 w 26"/>
                    <a:gd name="T15" fmla="*/ 0 h 23"/>
                    <a:gd name="T16" fmla="*/ 1 w 26"/>
                    <a:gd name="T17" fmla="*/ 7 h 23"/>
                    <a:gd name="T18" fmla="*/ 10 w 26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23">
                      <a:moveTo>
                        <a:pt x="0" y="10"/>
                      </a:moveTo>
                      <a:cubicBezTo>
                        <a:pt x="0" y="15"/>
                        <a:pt x="3" y="20"/>
                        <a:pt x="9" y="22"/>
                      </a:cubicBezTo>
                      <a:cubicBezTo>
                        <a:pt x="11" y="23"/>
                        <a:pt x="12" y="23"/>
                        <a:pt x="14" y="23"/>
                      </a:cubicBezTo>
                      <a:cubicBezTo>
                        <a:pt x="19" y="23"/>
                        <a:pt x="24" y="21"/>
                        <a:pt x="26" y="16"/>
                      </a:cubicBezTo>
                      <a:cubicBezTo>
                        <a:pt x="26" y="15"/>
                        <a:pt x="26" y="14"/>
                        <a:pt x="26" y="13"/>
                      </a:cubicBezTo>
                      <a:cubicBezTo>
                        <a:pt x="26" y="13"/>
                        <a:pt x="25" y="13"/>
                        <a:pt x="25" y="13"/>
                      </a:cubicBezTo>
                      <a:cubicBezTo>
                        <a:pt x="12" y="13"/>
                        <a:pt x="2" y="12"/>
                        <a:pt x="0" y="10"/>
                      </a:cubicBezTo>
                      <a:moveTo>
                        <a:pt x="10" y="0"/>
                      </a:moveTo>
                      <a:cubicBezTo>
                        <a:pt x="6" y="0"/>
                        <a:pt x="2" y="3"/>
                        <a:pt x="1" y="7"/>
                      </a:cubicBezTo>
                      <a:cubicBezTo>
                        <a:pt x="2" y="5"/>
                        <a:pt x="6" y="2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3" name="Freeform 1635"/>
                <p:cNvSpPr/>
                <p:nvPr/>
              </p:nvSpPr>
              <p:spPr bwMode="auto">
                <a:xfrm>
                  <a:off x="1120" y="1182"/>
                  <a:ext cx="3" cy="12"/>
                </a:xfrm>
                <a:custGeom>
                  <a:avLst/>
                  <a:gdLst>
                    <a:gd name="T0" fmla="*/ 4 w 6"/>
                    <a:gd name="T1" fmla="*/ 0 h 21"/>
                    <a:gd name="T2" fmla="*/ 3 w 6"/>
                    <a:gd name="T3" fmla="*/ 2 h 21"/>
                    <a:gd name="T4" fmla="*/ 0 w 6"/>
                    <a:gd name="T5" fmla="*/ 21 h 21"/>
                    <a:gd name="T6" fmla="*/ 4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4" y="0"/>
                      </a:moveTo>
                      <a:cubicBezTo>
                        <a:pt x="4" y="0"/>
                        <a:pt x="4" y="1"/>
                        <a:pt x="3" y="2"/>
                      </a:cubicBezTo>
                      <a:cubicBezTo>
                        <a:pt x="1" y="5"/>
                        <a:pt x="0" y="12"/>
                        <a:pt x="0" y="21"/>
                      </a:cubicBezTo>
                      <a:cubicBezTo>
                        <a:pt x="3" y="10"/>
                        <a:pt x="6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4" name="Freeform 1636"/>
                <p:cNvSpPr/>
                <p:nvPr/>
              </p:nvSpPr>
              <p:spPr bwMode="auto">
                <a:xfrm>
                  <a:off x="1116" y="1265"/>
                  <a:ext cx="7" cy="12"/>
                </a:xfrm>
                <a:custGeom>
                  <a:avLst/>
                  <a:gdLst>
                    <a:gd name="T0" fmla="*/ 9 w 12"/>
                    <a:gd name="T1" fmla="*/ 0 h 23"/>
                    <a:gd name="T2" fmla="*/ 2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9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9" y="0"/>
                      </a:moveTo>
                      <a:cubicBezTo>
                        <a:pt x="6" y="1"/>
                        <a:pt x="3" y="3"/>
                        <a:pt x="2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1" y="23"/>
                        <a:pt x="12" y="23"/>
                      </a:cubicBezTo>
                      <a:cubicBezTo>
                        <a:pt x="11" y="15"/>
                        <a:pt x="10" y="7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5" name="Freeform 1637"/>
                <p:cNvSpPr/>
                <p:nvPr/>
              </p:nvSpPr>
              <p:spPr bwMode="auto">
                <a:xfrm>
                  <a:off x="1099" y="1194"/>
                  <a:ext cx="13" cy="13"/>
                </a:xfrm>
                <a:custGeom>
                  <a:avLst/>
                  <a:gdLst>
                    <a:gd name="T0" fmla="*/ 14 w 23"/>
                    <a:gd name="T1" fmla="*/ 0 h 24"/>
                    <a:gd name="T2" fmla="*/ 3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19" y="24"/>
                        <a:pt x="21" y="23"/>
                        <a:pt x="23" y="22"/>
                      </a:cubicBezTo>
                      <a:cubicBezTo>
                        <a:pt x="22" y="17"/>
                        <a:pt x="21" y="9"/>
                        <a:pt x="19" y="1"/>
                      </a:cubicBezTo>
                      <a:cubicBezTo>
                        <a:pt x="17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6" name="Freeform 1638"/>
                <p:cNvSpPr/>
                <p:nvPr/>
              </p:nvSpPr>
              <p:spPr bwMode="auto">
                <a:xfrm>
                  <a:off x="975" y="1160"/>
                  <a:ext cx="42" cy="94"/>
                </a:xfrm>
                <a:custGeom>
                  <a:avLst/>
                  <a:gdLst>
                    <a:gd name="T0" fmla="*/ 31 w 78"/>
                    <a:gd name="T1" fmla="*/ 0 h 171"/>
                    <a:gd name="T2" fmla="*/ 18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3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4 w 78"/>
                    <a:gd name="T15" fmla="*/ 1 h 171"/>
                    <a:gd name="T16" fmla="*/ 31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1" y="0"/>
                      </a:moveTo>
                      <a:cubicBezTo>
                        <a:pt x="16" y="0"/>
                        <a:pt x="18" y="46"/>
                        <a:pt x="18" y="63"/>
                      </a:cubicBezTo>
                      <a:cubicBezTo>
                        <a:pt x="19" y="81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2" y="171"/>
                        <a:pt x="33" y="171"/>
                        <a:pt x="33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59" y="78"/>
                        <a:pt x="69" y="53"/>
                      </a:cubicBezTo>
                      <a:cubicBezTo>
                        <a:pt x="78" y="28"/>
                        <a:pt x="53" y="8"/>
                        <a:pt x="34" y="1"/>
                      </a:cubicBezTo>
                      <a:cubicBezTo>
                        <a:pt x="33" y="0"/>
                        <a:pt x="32" y="0"/>
                        <a:pt x="3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7" name="Freeform 1639"/>
                <p:cNvSpPr/>
                <p:nvPr/>
              </p:nvSpPr>
              <p:spPr bwMode="auto">
                <a:xfrm>
                  <a:off x="985" y="1295"/>
                  <a:ext cx="92" cy="53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5 w 170"/>
                    <a:gd name="T5" fmla="*/ 51 h 98"/>
                    <a:gd name="T6" fmla="*/ 94 w 170"/>
                    <a:gd name="T7" fmla="*/ 84 h 98"/>
                    <a:gd name="T8" fmla="*/ 131 w 170"/>
                    <a:gd name="T9" fmla="*/ 98 h 98"/>
                    <a:gd name="T10" fmla="*/ 150 w 170"/>
                    <a:gd name="T11" fmla="*/ 87 h 98"/>
                    <a:gd name="T12" fmla="*/ 147 w 170"/>
                    <a:gd name="T13" fmla="*/ 46 h 98"/>
                    <a:gd name="T14" fmla="*/ 138 w 170"/>
                    <a:gd name="T15" fmla="*/ 45 h 98"/>
                    <a:gd name="T16" fmla="*/ 116 w 170"/>
                    <a:gd name="T17" fmla="*/ 48 h 98"/>
                    <a:gd name="T18" fmla="*/ 93 w 170"/>
                    <a:gd name="T19" fmla="*/ 50 h 98"/>
                    <a:gd name="T20" fmla="*/ 67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5" y="51"/>
                      </a:cubicBezTo>
                      <a:cubicBezTo>
                        <a:pt x="69" y="74"/>
                        <a:pt x="70" y="71"/>
                        <a:pt x="94" y="84"/>
                      </a:cubicBezTo>
                      <a:cubicBezTo>
                        <a:pt x="108" y="91"/>
                        <a:pt x="120" y="98"/>
                        <a:pt x="131" y="98"/>
                      </a:cubicBezTo>
                      <a:cubicBezTo>
                        <a:pt x="138" y="98"/>
                        <a:pt x="144" y="95"/>
                        <a:pt x="150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8" y="45"/>
                      </a:cubicBezTo>
                      <a:cubicBezTo>
                        <a:pt x="131" y="45"/>
                        <a:pt x="124" y="47"/>
                        <a:pt x="116" y="48"/>
                      </a:cubicBezTo>
                      <a:cubicBezTo>
                        <a:pt x="108" y="49"/>
                        <a:pt x="101" y="50"/>
                        <a:pt x="93" y="50"/>
                      </a:cubicBezTo>
                      <a:cubicBezTo>
                        <a:pt x="83" y="50"/>
                        <a:pt x="74" y="48"/>
                        <a:pt x="67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8" name="Freeform 1640"/>
                <p:cNvSpPr/>
                <p:nvPr/>
              </p:nvSpPr>
              <p:spPr bwMode="auto">
                <a:xfrm>
                  <a:off x="1112" y="1307"/>
                  <a:ext cx="74" cy="57"/>
                </a:xfrm>
                <a:custGeom>
                  <a:avLst/>
                  <a:gdLst>
                    <a:gd name="T0" fmla="*/ 117 w 136"/>
                    <a:gd name="T1" fmla="*/ 0 h 104"/>
                    <a:gd name="T2" fmla="*/ 74 w 136"/>
                    <a:gd name="T3" fmla="*/ 44 h 104"/>
                    <a:gd name="T4" fmla="*/ 54 w 136"/>
                    <a:gd name="T5" fmla="*/ 74 h 104"/>
                    <a:gd name="T6" fmla="*/ 46 w 136"/>
                    <a:gd name="T7" fmla="*/ 72 h 104"/>
                    <a:gd name="T8" fmla="*/ 9 w 136"/>
                    <a:gd name="T9" fmla="*/ 53 h 104"/>
                    <a:gd name="T10" fmla="*/ 0 w 136"/>
                    <a:gd name="T11" fmla="*/ 62 h 104"/>
                    <a:gd name="T12" fmla="*/ 20 w 136"/>
                    <a:gd name="T13" fmla="*/ 104 h 104"/>
                    <a:gd name="T14" fmla="*/ 24 w 136"/>
                    <a:gd name="T15" fmla="*/ 103 h 104"/>
                    <a:gd name="T16" fmla="*/ 107 w 136"/>
                    <a:gd name="T17" fmla="*/ 70 h 104"/>
                    <a:gd name="T18" fmla="*/ 119 w 136"/>
                    <a:gd name="T19" fmla="*/ 0 h 104"/>
                    <a:gd name="T20" fmla="*/ 117 w 136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6" h="104">
                      <a:moveTo>
                        <a:pt x="117" y="0"/>
                      </a:moveTo>
                      <a:cubicBezTo>
                        <a:pt x="101" y="0"/>
                        <a:pt x="81" y="26"/>
                        <a:pt x="74" y="44"/>
                      </a:cubicBezTo>
                      <a:cubicBezTo>
                        <a:pt x="68" y="60"/>
                        <a:pt x="66" y="74"/>
                        <a:pt x="54" y="74"/>
                      </a:cubicBezTo>
                      <a:cubicBezTo>
                        <a:pt x="51" y="74"/>
                        <a:pt x="49" y="74"/>
                        <a:pt x="46" y="72"/>
                      </a:cubicBezTo>
                      <a:cubicBezTo>
                        <a:pt x="32" y="67"/>
                        <a:pt x="19" y="53"/>
                        <a:pt x="9" y="53"/>
                      </a:cubicBezTo>
                      <a:cubicBezTo>
                        <a:pt x="5" y="53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2" y="104"/>
                        <a:pt x="24" y="103"/>
                      </a:cubicBezTo>
                      <a:cubicBezTo>
                        <a:pt x="44" y="97"/>
                        <a:pt x="95" y="94"/>
                        <a:pt x="107" y="70"/>
                      </a:cubicBezTo>
                      <a:cubicBezTo>
                        <a:pt x="120" y="46"/>
                        <a:pt x="136" y="2"/>
                        <a:pt x="119" y="0"/>
                      </a:cubicBezTo>
                      <a:cubicBezTo>
                        <a:pt x="119" y="0"/>
                        <a:pt x="118" y="0"/>
                        <a:pt x="1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9" name="Freeform 1641"/>
                <p:cNvSpPr/>
                <p:nvPr/>
              </p:nvSpPr>
              <p:spPr bwMode="auto">
                <a:xfrm>
                  <a:off x="1189" y="1178"/>
                  <a:ext cx="54" cy="66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40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3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3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8" y="112"/>
                        <a:pt x="40" y="120"/>
                      </a:cubicBezTo>
                      <a:cubicBezTo>
                        <a:pt x="42" y="121"/>
                        <a:pt x="45" y="122"/>
                        <a:pt x="47" y="122"/>
                      </a:cubicBezTo>
                      <a:cubicBezTo>
                        <a:pt x="67" y="122"/>
                        <a:pt x="88" y="96"/>
                        <a:pt x="93" y="72"/>
                      </a:cubicBezTo>
                      <a:cubicBezTo>
                        <a:pt x="99" y="46"/>
                        <a:pt x="90" y="32"/>
                        <a:pt x="63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0" name="Freeform 1642"/>
                <p:cNvSpPr/>
                <p:nvPr/>
              </p:nvSpPr>
              <p:spPr bwMode="auto">
                <a:xfrm>
                  <a:off x="1077" y="1102"/>
                  <a:ext cx="77" cy="42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1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3 w 141"/>
                    <a:gd name="T11" fmla="*/ 56 h 77"/>
                    <a:gd name="T12" fmla="*/ 119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1" y="58"/>
                        <a:pt x="1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7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3" y="56"/>
                      </a:cubicBezTo>
                      <a:cubicBezTo>
                        <a:pt x="93" y="56"/>
                        <a:pt x="98" y="72"/>
                        <a:pt x="119" y="77"/>
                      </a:cubicBezTo>
                      <a:cubicBezTo>
                        <a:pt x="120" y="77"/>
                        <a:pt x="122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1" y="9"/>
                        <a:pt x="83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1" name="Freeform 1643"/>
                <p:cNvSpPr/>
                <p:nvPr/>
              </p:nvSpPr>
              <p:spPr bwMode="auto">
                <a:xfrm>
                  <a:off x="3" y="1082"/>
                  <a:ext cx="112" cy="125"/>
                </a:xfrm>
                <a:custGeom>
                  <a:avLst/>
                  <a:gdLst>
                    <a:gd name="T0" fmla="*/ 42 w 205"/>
                    <a:gd name="T1" fmla="*/ 26 h 228"/>
                    <a:gd name="T2" fmla="*/ 8 w 205"/>
                    <a:gd name="T3" fmla="*/ 16 h 228"/>
                    <a:gd name="T4" fmla="*/ 0 w 205"/>
                    <a:gd name="T5" fmla="*/ 81 h 228"/>
                    <a:gd name="T6" fmla="*/ 163 w 205"/>
                    <a:gd name="T7" fmla="*/ 226 h 228"/>
                    <a:gd name="T8" fmla="*/ 205 w 205"/>
                    <a:gd name="T9" fmla="*/ 204 h 228"/>
                    <a:gd name="T10" fmla="*/ 179 w 205"/>
                    <a:gd name="T11" fmla="*/ 182 h 228"/>
                    <a:gd name="T12" fmla="*/ 178 w 205"/>
                    <a:gd name="T13" fmla="*/ 61 h 228"/>
                    <a:gd name="T14" fmla="*/ 125 w 205"/>
                    <a:gd name="T15" fmla="*/ 53 h 228"/>
                    <a:gd name="T16" fmla="*/ 42 w 205"/>
                    <a:gd name="T17" fmla="*/ 2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5" h="228">
                      <a:moveTo>
                        <a:pt x="42" y="26"/>
                      </a:moveTo>
                      <a:cubicBezTo>
                        <a:pt x="42" y="26"/>
                        <a:pt x="15" y="0"/>
                        <a:pt x="8" y="16"/>
                      </a:cubicBezTo>
                      <a:cubicBezTo>
                        <a:pt x="2" y="33"/>
                        <a:pt x="0" y="81"/>
                        <a:pt x="0" y="81"/>
                      </a:cubicBezTo>
                      <a:cubicBezTo>
                        <a:pt x="0" y="81"/>
                        <a:pt x="144" y="228"/>
                        <a:pt x="163" y="226"/>
                      </a:cubicBezTo>
                      <a:cubicBezTo>
                        <a:pt x="182" y="224"/>
                        <a:pt x="205" y="204"/>
                        <a:pt x="205" y="204"/>
                      </a:cubicBezTo>
                      <a:cubicBezTo>
                        <a:pt x="179" y="182"/>
                        <a:pt x="179" y="182"/>
                        <a:pt x="179" y="182"/>
                      </a:cubicBezTo>
                      <a:cubicBezTo>
                        <a:pt x="179" y="182"/>
                        <a:pt x="194" y="67"/>
                        <a:pt x="178" y="61"/>
                      </a:cubicBezTo>
                      <a:cubicBezTo>
                        <a:pt x="162" y="55"/>
                        <a:pt x="125" y="53"/>
                        <a:pt x="125" y="53"/>
                      </a:cubicBezTo>
                      <a:cubicBezTo>
                        <a:pt x="42" y="26"/>
                        <a:pt x="42" y="26"/>
                        <a:pt x="42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2" name="Freeform 1644"/>
                <p:cNvSpPr/>
                <p:nvPr/>
              </p:nvSpPr>
              <p:spPr bwMode="auto">
                <a:xfrm>
                  <a:off x="-103" y="1033"/>
                  <a:ext cx="282" cy="265"/>
                </a:xfrm>
                <a:custGeom>
                  <a:avLst/>
                  <a:gdLst>
                    <a:gd name="T0" fmla="*/ 129 w 516"/>
                    <a:gd name="T1" fmla="*/ 276 h 486"/>
                    <a:gd name="T2" fmla="*/ 30 w 516"/>
                    <a:gd name="T3" fmla="*/ 183 h 486"/>
                    <a:gd name="T4" fmla="*/ 60 w 516"/>
                    <a:gd name="T5" fmla="*/ 104 h 486"/>
                    <a:gd name="T6" fmla="*/ 218 w 516"/>
                    <a:gd name="T7" fmla="*/ 163 h 486"/>
                    <a:gd name="T8" fmla="*/ 222 w 516"/>
                    <a:gd name="T9" fmla="*/ 127 h 486"/>
                    <a:gd name="T10" fmla="*/ 275 w 516"/>
                    <a:gd name="T11" fmla="*/ 1 h 486"/>
                    <a:gd name="T12" fmla="*/ 302 w 516"/>
                    <a:gd name="T13" fmla="*/ 188 h 486"/>
                    <a:gd name="T14" fmla="*/ 419 w 516"/>
                    <a:gd name="T15" fmla="*/ 123 h 486"/>
                    <a:gd name="T16" fmla="*/ 510 w 516"/>
                    <a:gd name="T17" fmla="*/ 219 h 486"/>
                    <a:gd name="T18" fmla="*/ 326 w 516"/>
                    <a:gd name="T19" fmla="*/ 272 h 486"/>
                    <a:gd name="T20" fmla="*/ 402 w 516"/>
                    <a:gd name="T21" fmla="*/ 334 h 486"/>
                    <a:gd name="T22" fmla="*/ 339 w 516"/>
                    <a:gd name="T23" fmla="*/ 453 h 486"/>
                    <a:gd name="T24" fmla="*/ 263 w 516"/>
                    <a:gd name="T25" fmla="*/ 441 h 486"/>
                    <a:gd name="T26" fmla="*/ 244 w 516"/>
                    <a:gd name="T27" fmla="*/ 334 h 486"/>
                    <a:gd name="T28" fmla="*/ 212 w 516"/>
                    <a:gd name="T29" fmla="*/ 428 h 486"/>
                    <a:gd name="T30" fmla="*/ 91 w 516"/>
                    <a:gd name="T31" fmla="*/ 386 h 486"/>
                    <a:gd name="T32" fmla="*/ 129 w 516"/>
                    <a:gd name="T33" fmla="*/ 276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486">
                      <a:moveTo>
                        <a:pt x="129" y="276"/>
                      </a:moveTo>
                      <a:cubicBezTo>
                        <a:pt x="129" y="276"/>
                        <a:pt x="0" y="274"/>
                        <a:pt x="30" y="183"/>
                      </a:cubicBezTo>
                      <a:cubicBezTo>
                        <a:pt x="30" y="183"/>
                        <a:pt x="3" y="123"/>
                        <a:pt x="60" y="104"/>
                      </a:cubicBezTo>
                      <a:cubicBezTo>
                        <a:pt x="117" y="85"/>
                        <a:pt x="196" y="146"/>
                        <a:pt x="218" y="163"/>
                      </a:cubicBezTo>
                      <a:cubicBezTo>
                        <a:pt x="239" y="180"/>
                        <a:pt x="228" y="136"/>
                        <a:pt x="222" y="127"/>
                      </a:cubicBezTo>
                      <a:cubicBezTo>
                        <a:pt x="216" y="119"/>
                        <a:pt x="189" y="0"/>
                        <a:pt x="275" y="1"/>
                      </a:cubicBezTo>
                      <a:cubicBezTo>
                        <a:pt x="362" y="3"/>
                        <a:pt x="378" y="58"/>
                        <a:pt x="302" y="188"/>
                      </a:cubicBezTo>
                      <a:cubicBezTo>
                        <a:pt x="302" y="188"/>
                        <a:pt x="373" y="122"/>
                        <a:pt x="419" y="123"/>
                      </a:cubicBezTo>
                      <a:cubicBezTo>
                        <a:pt x="465" y="125"/>
                        <a:pt x="516" y="147"/>
                        <a:pt x="510" y="219"/>
                      </a:cubicBezTo>
                      <a:cubicBezTo>
                        <a:pt x="505" y="292"/>
                        <a:pt x="326" y="272"/>
                        <a:pt x="326" y="272"/>
                      </a:cubicBezTo>
                      <a:cubicBezTo>
                        <a:pt x="326" y="272"/>
                        <a:pt x="383" y="311"/>
                        <a:pt x="402" y="334"/>
                      </a:cubicBezTo>
                      <a:cubicBezTo>
                        <a:pt x="422" y="357"/>
                        <a:pt x="410" y="421"/>
                        <a:pt x="339" y="453"/>
                      </a:cubicBezTo>
                      <a:cubicBezTo>
                        <a:pt x="268" y="486"/>
                        <a:pt x="271" y="462"/>
                        <a:pt x="263" y="441"/>
                      </a:cubicBezTo>
                      <a:cubicBezTo>
                        <a:pt x="256" y="419"/>
                        <a:pt x="250" y="327"/>
                        <a:pt x="244" y="334"/>
                      </a:cubicBezTo>
                      <a:cubicBezTo>
                        <a:pt x="238" y="341"/>
                        <a:pt x="253" y="403"/>
                        <a:pt x="212" y="428"/>
                      </a:cubicBezTo>
                      <a:cubicBezTo>
                        <a:pt x="172" y="453"/>
                        <a:pt x="124" y="423"/>
                        <a:pt x="91" y="386"/>
                      </a:cubicBezTo>
                      <a:cubicBezTo>
                        <a:pt x="59" y="349"/>
                        <a:pt x="74" y="299"/>
                        <a:pt x="129" y="27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3" name="Freeform 1645"/>
                <p:cNvSpPr/>
                <p:nvPr/>
              </p:nvSpPr>
              <p:spPr bwMode="auto">
                <a:xfrm>
                  <a:off x="2" y="1163"/>
                  <a:ext cx="30" cy="9"/>
                </a:xfrm>
                <a:custGeom>
                  <a:avLst/>
                  <a:gdLst>
                    <a:gd name="T0" fmla="*/ 0 w 55"/>
                    <a:gd name="T1" fmla="*/ 13 h 17"/>
                    <a:gd name="T2" fmla="*/ 45 w 55"/>
                    <a:gd name="T3" fmla="*/ 8 h 17"/>
                    <a:gd name="T4" fmla="*/ 0 w 55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17">
                      <a:moveTo>
                        <a:pt x="0" y="13"/>
                      </a:moveTo>
                      <a:cubicBezTo>
                        <a:pt x="0" y="13"/>
                        <a:pt x="55" y="0"/>
                        <a:pt x="45" y="8"/>
                      </a:cubicBezTo>
                      <a:cubicBezTo>
                        <a:pt x="36" y="17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4" name="Freeform 1646"/>
                <p:cNvSpPr/>
                <p:nvPr/>
              </p:nvSpPr>
              <p:spPr bwMode="auto">
                <a:xfrm>
                  <a:off x="28" y="1175"/>
                  <a:ext cx="8" cy="25"/>
                </a:xfrm>
                <a:custGeom>
                  <a:avLst/>
                  <a:gdLst>
                    <a:gd name="T0" fmla="*/ 5 w 14"/>
                    <a:gd name="T1" fmla="*/ 46 h 46"/>
                    <a:gd name="T2" fmla="*/ 7 w 14"/>
                    <a:gd name="T3" fmla="*/ 6 h 46"/>
                    <a:gd name="T4" fmla="*/ 5 w 14"/>
                    <a:gd name="T5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6">
                      <a:moveTo>
                        <a:pt x="5" y="46"/>
                      </a:moveTo>
                      <a:cubicBezTo>
                        <a:pt x="5" y="46"/>
                        <a:pt x="0" y="0"/>
                        <a:pt x="7" y="6"/>
                      </a:cubicBezTo>
                      <a:cubicBezTo>
                        <a:pt x="14" y="12"/>
                        <a:pt x="8" y="37"/>
                        <a:pt x="5" y="4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5" name="Freeform 1647"/>
                <p:cNvSpPr/>
                <p:nvPr/>
              </p:nvSpPr>
              <p:spPr bwMode="auto">
                <a:xfrm>
                  <a:off x="25" y="1134"/>
                  <a:ext cx="14" cy="12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6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6" name="Freeform 1648"/>
                <p:cNvSpPr/>
                <p:nvPr/>
              </p:nvSpPr>
              <p:spPr bwMode="auto">
                <a:xfrm>
                  <a:off x="13" y="1150"/>
                  <a:ext cx="14" cy="13"/>
                </a:xfrm>
                <a:custGeom>
                  <a:avLst/>
                  <a:gdLst>
                    <a:gd name="T0" fmla="*/ 24 w 26"/>
                    <a:gd name="T1" fmla="*/ 15 h 23"/>
                    <a:gd name="T2" fmla="*/ 10 w 26"/>
                    <a:gd name="T3" fmla="*/ 21 h 23"/>
                    <a:gd name="T4" fmla="*/ 2 w 26"/>
                    <a:gd name="T5" fmla="*/ 7 h 23"/>
                    <a:gd name="T6" fmla="*/ 17 w 26"/>
                    <a:gd name="T7" fmla="*/ 2 h 23"/>
                    <a:gd name="T8" fmla="*/ 24 w 26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5"/>
                      </a:moveTo>
                      <a:cubicBezTo>
                        <a:pt x="22" y="21"/>
                        <a:pt x="16" y="23"/>
                        <a:pt x="10" y="21"/>
                      </a:cubicBezTo>
                      <a:cubicBezTo>
                        <a:pt x="4" y="19"/>
                        <a:pt x="0" y="13"/>
                        <a:pt x="2" y="7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7" name="Freeform 1649"/>
                <p:cNvSpPr/>
                <p:nvPr/>
              </p:nvSpPr>
              <p:spPr bwMode="auto">
                <a:xfrm>
                  <a:off x="40" y="1160"/>
                  <a:ext cx="14" cy="12"/>
                </a:xfrm>
                <a:custGeom>
                  <a:avLst/>
                  <a:gdLst>
                    <a:gd name="T0" fmla="*/ 24 w 26"/>
                    <a:gd name="T1" fmla="*/ 16 h 23"/>
                    <a:gd name="T2" fmla="*/ 10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6" y="23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8" name="Freeform 1650"/>
                <p:cNvSpPr/>
                <p:nvPr/>
              </p:nvSpPr>
              <p:spPr bwMode="auto">
                <a:xfrm>
                  <a:off x="48" y="1139"/>
                  <a:ext cx="14" cy="13"/>
                </a:xfrm>
                <a:custGeom>
                  <a:avLst/>
                  <a:gdLst>
                    <a:gd name="T0" fmla="*/ 23 w 25"/>
                    <a:gd name="T1" fmla="*/ 16 h 23"/>
                    <a:gd name="T2" fmla="*/ 9 w 25"/>
                    <a:gd name="T3" fmla="*/ 21 h 23"/>
                    <a:gd name="T4" fmla="*/ 2 w 25"/>
                    <a:gd name="T5" fmla="*/ 7 h 23"/>
                    <a:gd name="T6" fmla="*/ 16 w 25"/>
                    <a:gd name="T7" fmla="*/ 2 h 23"/>
                    <a:gd name="T8" fmla="*/ 23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6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9" name="Freeform 1651"/>
                <p:cNvSpPr/>
                <p:nvPr/>
              </p:nvSpPr>
              <p:spPr bwMode="auto">
                <a:xfrm>
                  <a:off x="68" y="1158"/>
                  <a:ext cx="14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0" name="Freeform 1652"/>
                <p:cNvSpPr/>
                <p:nvPr/>
              </p:nvSpPr>
              <p:spPr bwMode="auto">
                <a:xfrm>
                  <a:off x="53" y="1183"/>
                  <a:ext cx="14" cy="13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1" name="Freeform 1653"/>
                <p:cNvSpPr/>
                <p:nvPr/>
              </p:nvSpPr>
              <p:spPr bwMode="auto">
                <a:xfrm>
                  <a:off x="28" y="1179"/>
                  <a:ext cx="14" cy="12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2" name="Freeform 1654"/>
                <p:cNvSpPr/>
                <p:nvPr/>
              </p:nvSpPr>
              <p:spPr bwMode="auto">
                <a:xfrm>
                  <a:off x="39" y="1122"/>
                  <a:ext cx="14" cy="13"/>
                </a:xfrm>
                <a:custGeom>
                  <a:avLst/>
                  <a:gdLst>
                    <a:gd name="T0" fmla="*/ 24 w 26"/>
                    <a:gd name="T1" fmla="*/ 16 h 23"/>
                    <a:gd name="T2" fmla="*/ 10 w 26"/>
                    <a:gd name="T3" fmla="*/ 21 h 23"/>
                    <a:gd name="T4" fmla="*/ 2 w 26"/>
                    <a:gd name="T5" fmla="*/ 7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6" y="23"/>
                        <a:pt x="10" y="21"/>
                      </a:cubicBezTo>
                      <a:cubicBezTo>
                        <a:pt x="4" y="19"/>
                        <a:pt x="0" y="13"/>
                        <a:pt x="2" y="7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3" name="Freeform 1655"/>
                <p:cNvSpPr>
                  <a:spLocks noEditPoints="1"/>
                </p:cNvSpPr>
                <p:nvPr/>
              </p:nvSpPr>
              <p:spPr bwMode="auto">
                <a:xfrm>
                  <a:off x="-11" y="1098"/>
                  <a:ext cx="129" cy="114"/>
                </a:xfrm>
                <a:custGeom>
                  <a:avLst/>
                  <a:gdLst>
                    <a:gd name="T0" fmla="*/ 104 w 238"/>
                    <a:gd name="T1" fmla="*/ 135 h 210"/>
                    <a:gd name="T2" fmla="*/ 106 w 238"/>
                    <a:gd name="T3" fmla="*/ 115 h 210"/>
                    <a:gd name="T4" fmla="*/ 118 w 238"/>
                    <a:gd name="T5" fmla="*/ 130 h 210"/>
                    <a:gd name="T6" fmla="*/ 98 w 238"/>
                    <a:gd name="T7" fmla="*/ 0 h 210"/>
                    <a:gd name="T8" fmla="*/ 82 w 238"/>
                    <a:gd name="T9" fmla="*/ 68 h 210"/>
                    <a:gd name="T10" fmla="*/ 17 w 238"/>
                    <a:gd name="T11" fmla="*/ 53 h 210"/>
                    <a:gd name="T12" fmla="*/ 68 w 238"/>
                    <a:gd name="T13" fmla="*/ 74 h 210"/>
                    <a:gd name="T14" fmla="*/ 82 w 238"/>
                    <a:gd name="T15" fmla="*/ 68 h 210"/>
                    <a:gd name="T16" fmla="*/ 80 w 238"/>
                    <a:gd name="T17" fmla="*/ 88 h 210"/>
                    <a:gd name="T18" fmla="*/ 75 w 238"/>
                    <a:gd name="T19" fmla="*/ 87 h 210"/>
                    <a:gd name="T20" fmla="*/ 47 w 238"/>
                    <a:gd name="T21" fmla="*/ 105 h 210"/>
                    <a:gd name="T22" fmla="*/ 57 w 238"/>
                    <a:gd name="T23" fmla="*/ 97 h 210"/>
                    <a:gd name="T24" fmla="*/ 69 w 238"/>
                    <a:gd name="T25" fmla="*/ 111 h 210"/>
                    <a:gd name="T26" fmla="*/ 36 w 238"/>
                    <a:gd name="T27" fmla="*/ 180 h 210"/>
                    <a:gd name="T28" fmla="*/ 94 w 238"/>
                    <a:gd name="T29" fmla="*/ 140 h 210"/>
                    <a:gd name="T30" fmla="*/ 132 w 238"/>
                    <a:gd name="T31" fmla="*/ 210 h 210"/>
                    <a:gd name="T32" fmla="*/ 129 w 238"/>
                    <a:gd name="T33" fmla="*/ 179 h 210"/>
                    <a:gd name="T34" fmla="*/ 121 w 238"/>
                    <a:gd name="T35" fmla="*/ 165 h 210"/>
                    <a:gd name="T36" fmla="*/ 129 w 238"/>
                    <a:gd name="T37" fmla="*/ 132 h 210"/>
                    <a:gd name="T38" fmla="*/ 171 w 238"/>
                    <a:gd name="T39" fmla="*/ 134 h 210"/>
                    <a:gd name="T40" fmla="*/ 186 w 238"/>
                    <a:gd name="T41" fmla="*/ 124 h 210"/>
                    <a:gd name="T42" fmla="*/ 170 w 238"/>
                    <a:gd name="T43" fmla="*/ 124 h 210"/>
                    <a:gd name="T44" fmla="*/ 159 w 238"/>
                    <a:gd name="T45" fmla="*/ 133 h 210"/>
                    <a:gd name="T46" fmla="*/ 147 w 238"/>
                    <a:gd name="T47" fmla="*/ 122 h 210"/>
                    <a:gd name="T48" fmla="*/ 147 w 238"/>
                    <a:gd name="T49" fmla="*/ 119 h 210"/>
                    <a:gd name="T50" fmla="*/ 210 w 238"/>
                    <a:gd name="T51" fmla="*/ 81 h 210"/>
                    <a:gd name="T52" fmla="*/ 127 w 238"/>
                    <a:gd name="T53" fmla="*/ 107 h 210"/>
                    <a:gd name="T54" fmla="*/ 123 w 238"/>
                    <a:gd name="T55" fmla="*/ 98 h 210"/>
                    <a:gd name="T56" fmla="*/ 111 w 238"/>
                    <a:gd name="T57" fmla="*/ 83 h 210"/>
                    <a:gd name="T58" fmla="*/ 125 w 238"/>
                    <a:gd name="T59" fmla="*/ 78 h 210"/>
                    <a:gd name="T60" fmla="*/ 123 w 238"/>
                    <a:gd name="T61" fmla="*/ 50 h 210"/>
                    <a:gd name="T62" fmla="*/ 113 w 238"/>
                    <a:gd name="T63" fmla="*/ 70 h 210"/>
                    <a:gd name="T64" fmla="*/ 106 w 238"/>
                    <a:gd name="T65" fmla="*/ 67 h 210"/>
                    <a:gd name="T66" fmla="*/ 94 w 238"/>
                    <a:gd name="T67" fmla="*/ 52 h 210"/>
                    <a:gd name="T68" fmla="*/ 108 w 238"/>
                    <a:gd name="T69" fmla="*/ 4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8" h="210">
                      <a:moveTo>
                        <a:pt x="108" y="136"/>
                      </a:moveTo>
                      <a:cubicBezTo>
                        <a:pt x="107" y="136"/>
                        <a:pt x="105" y="136"/>
                        <a:pt x="104" y="135"/>
                      </a:cubicBezTo>
                      <a:cubicBezTo>
                        <a:pt x="98" y="133"/>
                        <a:pt x="94" y="127"/>
                        <a:pt x="96" y="122"/>
                      </a:cubicBezTo>
                      <a:cubicBezTo>
                        <a:pt x="98" y="118"/>
                        <a:pt x="102" y="115"/>
                        <a:pt x="106" y="115"/>
                      </a:cubicBezTo>
                      <a:cubicBezTo>
                        <a:pt x="108" y="115"/>
                        <a:pt x="109" y="116"/>
                        <a:pt x="111" y="116"/>
                      </a:cubicBezTo>
                      <a:cubicBezTo>
                        <a:pt x="117" y="118"/>
                        <a:pt x="120" y="124"/>
                        <a:pt x="118" y="130"/>
                      </a:cubicBezTo>
                      <a:cubicBezTo>
                        <a:pt x="117" y="134"/>
                        <a:pt x="113" y="136"/>
                        <a:pt x="108" y="136"/>
                      </a:cubicBezTo>
                      <a:moveTo>
                        <a:pt x="98" y="0"/>
                      </a:moveTo>
                      <a:cubicBezTo>
                        <a:pt x="98" y="0"/>
                        <a:pt x="93" y="68"/>
                        <a:pt x="83" y="68"/>
                      </a:cubicBezTo>
                      <a:cubicBezTo>
                        <a:pt x="83" y="68"/>
                        <a:pt x="83" y="68"/>
                        <a:pt x="82" y="68"/>
                      </a:cubicBezTo>
                      <a:cubicBezTo>
                        <a:pt x="73" y="65"/>
                        <a:pt x="20" y="51"/>
                        <a:pt x="14" y="51"/>
                      </a:cubicBezTo>
                      <a:cubicBezTo>
                        <a:pt x="13" y="51"/>
                        <a:pt x="13" y="52"/>
                        <a:pt x="17" y="53"/>
                      </a:cubicBezTo>
                      <a:cubicBezTo>
                        <a:pt x="28" y="57"/>
                        <a:pt x="53" y="68"/>
                        <a:pt x="67" y="76"/>
                      </a:cubicBezTo>
                      <a:cubicBezTo>
                        <a:pt x="67" y="75"/>
                        <a:pt x="68" y="74"/>
                        <a:pt x="68" y="74"/>
                      </a:cubicBezTo>
                      <a:cubicBezTo>
                        <a:pt x="69" y="70"/>
                        <a:pt x="73" y="67"/>
                        <a:pt x="78" y="67"/>
                      </a:cubicBezTo>
                      <a:cubicBezTo>
                        <a:pt x="79" y="67"/>
                        <a:pt x="81" y="68"/>
                        <a:pt x="82" y="68"/>
                      </a:cubicBezTo>
                      <a:cubicBezTo>
                        <a:pt x="88" y="70"/>
                        <a:pt x="92" y="76"/>
                        <a:pt x="90" y="82"/>
                      </a:cubicBezTo>
                      <a:cubicBezTo>
                        <a:pt x="88" y="86"/>
                        <a:pt x="84" y="88"/>
                        <a:pt x="80" y="88"/>
                      </a:cubicBezTo>
                      <a:cubicBezTo>
                        <a:pt x="78" y="88"/>
                        <a:pt x="77" y="88"/>
                        <a:pt x="75" y="87"/>
                      </a:cubicBezTo>
                      <a:cubicBezTo>
                        <a:pt x="75" y="87"/>
                        <a:pt x="75" y="87"/>
                        <a:pt x="75" y="87"/>
                      </a:cubicBezTo>
                      <a:cubicBezTo>
                        <a:pt x="58" y="90"/>
                        <a:pt x="0" y="97"/>
                        <a:pt x="15" y="99"/>
                      </a:cubicBezTo>
                      <a:cubicBezTo>
                        <a:pt x="20" y="100"/>
                        <a:pt x="33" y="102"/>
                        <a:pt x="47" y="105"/>
                      </a:cubicBezTo>
                      <a:cubicBezTo>
                        <a:pt x="47" y="105"/>
                        <a:pt x="47" y="104"/>
                        <a:pt x="47" y="103"/>
                      </a:cubicBezTo>
                      <a:cubicBezTo>
                        <a:pt x="49" y="99"/>
                        <a:pt x="53" y="97"/>
                        <a:pt x="57" y="97"/>
                      </a:cubicBezTo>
                      <a:cubicBezTo>
                        <a:pt x="59" y="97"/>
                        <a:pt x="60" y="97"/>
                        <a:pt x="62" y="98"/>
                      </a:cubicBezTo>
                      <a:cubicBezTo>
                        <a:pt x="68" y="100"/>
                        <a:pt x="71" y="106"/>
                        <a:pt x="69" y="111"/>
                      </a:cubicBezTo>
                      <a:cubicBezTo>
                        <a:pt x="82" y="115"/>
                        <a:pt x="90" y="119"/>
                        <a:pt x="84" y="122"/>
                      </a:cubicBezTo>
                      <a:cubicBezTo>
                        <a:pt x="70" y="128"/>
                        <a:pt x="31" y="180"/>
                        <a:pt x="36" y="180"/>
                      </a:cubicBezTo>
                      <a:cubicBezTo>
                        <a:pt x="37" y="180"/>
                        <a:pt x="37" y="179"/>
                        <a:pt x="38" y="179"/>
                      </a:cubicBezTo>
                      <a:cubicBezTo>
                        <a:pt x="49" y="172"/>
                        <a:pt x="80" y="140"/>
                        <a:pt x="94" y="140"/>
                      </a:cubicBezTo>
                      <a:cubicBezTo>
                        <a:pt x="95" y="140"/>
                        <a:pt x="97" y="141"/>
                        <a:pt x="98" y="142"/>
                      </a:cubicBezTo>
                      <a:cubicBezTo>
                        <a:pt x="105" y="153"/>
                        <a:pt x="129" y="210"/>
                        <a:pt x="132" y="210"/>
                      </a:cubicBezTo>
                      <a:cubicBezTo>
                        <a:pt x="133" y="210"/>
                        <a:pt x="133" y="209"/>
                        <a:pt x="133" y="208"/>
                      </a:cubicBezTo>
                      <a:cubicBezTo>
                        <a:pt x="132" y="203"/>
                        <a:pt x="130" y="191"/>
                        <a:pt x="129" y="179"/>
                      </a:cubicBezTo>
                      <a:cubicBezTo>
                        <a:pt x="129" y="179"/>
                        <a:pt x="128" y="178"/>
                        <a:pt x="128" y="178"/>
                      </a:cubicBezTo>
                      <a:cubicBezTo>
                        <a:pt x="122" y="176"/>
                        <a:pt x="119" y="170"/>
                        <a:pt x="121" y="165"/>
                      </a:cubicBezTo>
                      <a:cubicBezTo>
                        <a:pt x="122" y="162"/>
                        <a:pt x="124" y="160"/>
                        <a:pt x="127" y="159"/>
                      </a:cubicBezTo>
                      <a:cubicBezTo>
                        <a:pt x="126" y="144"/>
                        <a:pt x="126" y="132"/>
                        <a:pt x="129" y="132"/>
                      </a:cubicBezTo>
                      <a:cubicBezTo>
                        <a:pt x="129" y="132"/>
                        <a:pt x="129" y="132"/>
                        <a:pt x="130" y="132"/>
                      </a:cubicBezTo>
                      <a:cubicBezTo>
                        <a:pt x="133" y="134"/>
                        <a:pt x="151" y="134"/>
                        <a:pt x="171" y="134"/>
                      </a:cubicBezTo>
                      <a:cubicBezTo>
                        <a:pt x="202" y="134"/>
                        <a:pt x="238" y="132"/>
                        <a:pt x="225" y="127"/>
                      </a:cubicBezTo>
                      <a:cubicBezTo>
                        <a:pt x="216" y="124"/>
                        <a:pt x="201" y="124"/>
                        <a:pt x="186" y="124"/>
                      </a:cubicBezTo>
                      <a:cubicBezTo>
                        <a:pt x="183" y="124"/>
                        <a:pt x="180" y="124"/>
                        <a:pt x="177" y="124"/>
                      </a:cubicBezTo>
                      <a:cubicBezTo>
                        <a:pt x="174" y="124"/>
                        <a:pt x="172" y="124"/>
                        <a:pt x="170" y="124"/>
                      </a:cubicBezTo>
                      <a:cubicBezTo>
                        <a:pt x="169" y="125"/>
                        <a:pt x="169" y="126"/>
                        <a:pt x="169" y="127"/>
                      </a:cubicBezTo>
                      <a:cubicBezTo>
                        <a:pt x="167" y="131"/>
                        <a:pt x="163" y="133"/>
                        <a:pt x="159" y="133"/>
                      </a:cubicBezTo>
                      <a:cubicBezTo>
                        <a:pt x="158" y="133"/>
                        <a:pt x="156" y="133"/>
                        <a:pt x="154" y="132"/>
                      </a:cubicBezTo>
                      <a:cubicBezTo>
                        <a:pt x="150" y="130"/>
                        <a:pt x="146" y="126"/>
                        <a:pt x="147" y="122"/>
                      </a:cubicBezTo>
                      <a:cubicBezTo>
                        <a:pt x="146" y="121"/>
                        <a:pt x="146" y="120"/>
                        <a:pt x="147" y="119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8" y="115"/>
                        <a:pt x="152" y="113"/>
                        <a:pt x="156" y="112"/>
                      </a:cubicBezTo>
                      <a:cubicBezTo>
                        <a:pt x="175" y="100"/>
                        <a:pt x="217" y="81"/>
                        <a:pt x="210" y="81"/>
                      </a:cubicBezTo>
                      <a:cubicBezTo>
                        <a:pt x="209" y="81"/>
                        <a:pt x="209" y="81"/>
                        <a:pt x="208" y="81"/>
                      </a:cubicBezTo>
                      <a:cubicBezTo>
                        <a:pt x="191" y="84"/>
                        <a:pt x="127" y="107"/>
                        <a:pt x="127" y="107"/>
                      </a:cubicBezTo>
                      <a:cubicBezTo>
                        <a:pt x="127" y="107"/>
                        <a:pt x="127" y="103"/>
                        <a:pt x="126" y="97"/>
                      </a:cubicBezTo>
                      <a:cubicBezTo>
                        <a:pt x="125" y="98"/>
                        <a:pt x="124" y="98"/>
                        <a:pt x="123" y="98"/>
                      </a:cubicBezTo>
                      <a:cubicBezTo>
                        <a:pt x="121" y="98"/>
                        <a:pt x="120" y="98"/>
                        <a:pt x="118" y="97"/>
                      </a:cubicBezTo>
                      <a:cubicBezTo>
                        <a:pt x="112" y="95"/>
                        <a:pt x="109" y="89"/>
                        <a:pt x="111" y="83"/>
                      </a:cubicBezTo>
                      <a:cubicBezTo>
                        <a:pt x="112" y="79"/>
                        <a:pt x="116" y="77"/>
                        <a:pt x="121" y="77"/>
                      </a:cubicBezTo>
                      <a:cubicBezTo>
                        <a:pt x="122" y="77"/>
                        <a:pt x="124" y="77"/>
                        <a:pt x="125" y="78"/>
                      </a:cubicBezTo>
                      <a:cubicBezTo>
                        <a:pt x="125" y="67"/>
                        <a:pt x="124" y="56"/>
                        <a:pt x="125" y="46"/>
                      </a:cubicBezTo>
                      <a:cubicBezTo>
                        <a:pt x="124" y="48"/>
                        <a:pt x="124" y="49"/>
                        <a:pt x="123" y="50"/>
                      </a:cubicBezTo>
                      <a:cubicBezTo>
                        <a:pt x="120" y="61"/>
                        <a:pt x="115" y="72"/>
                        <a:pt x="113" y="72"/>
                      </a:cubicBezTo>
                      <a:cubicBezTo>
                        <a:pt x="113" y="72"/>
                        <a:pt x="113" y="71"/>
                        <a:pt x="113" y="70"/>
                      </a:cubicBezTo>
                      <a:cubicBezTo>
                        <a:pt x="112" y="69"/>
                        <a:pt x="112" y="67"/>
                        <a:pt x="112" y="65"/>
                      </a:cubicBezTo>
                      <a:cubicBezTo>
                        <a:pt x="110" y="66"/>
                        <a:pt x="108" y="67"/>
                        <a:pt x="106" y="67"/>
                      </a:cubicBezTo>
                      <a:cubicBezTo>
                        <a:pt x="105" y="67"/>
                        <a:pt x="103" y="67"/>
                        <a:pt x="102" y="66"/>
                      </a:cubicBezTo>
                      <a:cubicBezTo>
                        <a:pt x="96" y="64"/>
                        <a:pt x="92" y="58"/>
                        <a:pt x="94" y="52"/>
                      </a:cubicBezTo>
                      <a:cubicBezTo>
                        <a:pt x="96" y="49"/>
                        <a:pt x="100" y="46"/>
                        <a:pt x="104" y="46"/>
                      </a:cubicBezTo>
                      <a:cubicBezTo>
                        <a:pt x="106" y="46"/>
                        <a:pt x="107" y="46"/>
                        <a:pt x="108" y="47"/>
                      </a:cubicBezTo>
                      <a:cubicBezTo>
                        <a:pt x="104" y="26"/>
                        <a:pt x="98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4" name="Freeform 1656"/>
                <p:cNvSpPr/>
                <p:nvPr/>
              </p:nvSpPr>
              <p:spPr bwMode="auto">
                <a:xfrm>
                  <a:off x="25" y="1134"/>
                  <a:ext cx="14" cy="12"/>
                </a:xfrm>
                <a:custGeom>
                  <a:avLst/>
                  <a:gdLst>
                    <a:gd name="T0" fmla="*/ 11 w 25"/>
                    <a:gd name="T1" fmla="*/ 0 h 21"/>
                    <a:gd name="T2" fmla="*/ 1 w 25"/>
                    <a:gd name="T3" fmla="*/ 7 h 21"/>
                    <a:gd name="T4" fmla="*/ 0 w 25"/>
                    <a:gd name="T5" fmla="*/ 9 h 21"/>
                    <a:gd name="T6" fmla="*/ 8 w 25"/>
                    <a:gd name="T7" fmla="*/ 20 h 21"/>
                    <a:gd name="T8" fmla="*/ 8 w 25"/>
                    <a:gd name="T9" fmla="*/ 20 h 21"/>
                    <a:gd name="T10" fmla="*/ 8 w 25"/>
                    <a:gd name="T11" fmla="*/ 20 h 21"/>
                    <a:gd name="T12" fmla="*/ 13 w 25"/>
                    <a:gd name="T13" fmla="*/ 21 h 21"/>
                    <a:gd name="T14" fmla="*/ 23 w 25"/>
                    <a:gd name="T15" fmla="*/ 15 h 21"/>
                    <a:gd name="T16" fmla="*/ 15 w 25"/>
                    <a:gd name="T17" fmla="*/ 1 h 21"/>
                    <a:gd name="T18" fmla="*/ 11 w 25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21">
                      <a:moveTo>
                        <a:pt x="11" y="0"/>
                      </a:moveTo>
                      <a:cubicBezTo>
                        <a:pt x="6" y="0"/>
                        <a:pt x="2" y="3"/>
                        <a:pt x="1" y="7"/>
                      </a:cubicBezTo>
                      <a:cubicBezTo>
                        <a:pt x="1" y="7"/>
                        <a:pt x="0" y="8"/>
                        <a:pt x="0" y="9"/>
                      </a:cubicBezTo>
                      <a:cubicBezTo>
                        <a:pt x="10" y="14"/>
                        <a:pt x="15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10" y="21"/>
                        <a:pt x="11" y="21"/>
                        <a:pt x="13" y="21"/>
                      </a:cubicBezTo>
                      <a:cubicBezTo>
                        <a:pt x="17" y="21"/>
                        <a:pt x="21" y="19"/>
                        <a:pt x="23" y="15"/>
                      </a:cubicBezTo>
                      <a:cubicBezTo>
                        <a:pt x="25" y="9"/>
                        <a:pt x="21" y="3"/>
                        <a:pt x="15" y="1"/>
                      </a:cubicBezTo>
                      <a:cubicBezTo>
                        <a:pt x="14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5" name="Freeform 1657"/>
                <p:cNvSpPr/>
                <p:nvPr/>
              </p:nvSpPr>
              <p:spPr bwMode="auto">
                <a:xfrm>
                  <a:off x="14" y="1151"/>
                  <a:ext cx="13" cy="7"/>
                </a:xfrm>
                <a:custGeom>
                  <a:avLst/>
                  <a:gdLst>
                    <a:gd name="T0" fmla="*/ 10 w 24"/>
                    <a:gd name="T1" fmla="*/ 0 h 14"/>
                    <a:gd name="T2" fmla="*/ 0 w 24"/>
                    <a:gd name="T3" fmla="*/ 6 h 14"/>
                    <a:gd name="T4" fmla="*/ 0 w 24"/>
                    <a:gd name="T5" fmla="*/ 8 h 14"/>
                    <a:gd name="T6" fmla="*/ 22 w 24"/>
                    <a:gd name="T7" fmla="*/ 14 h 14"/>
                    <a:gd name="T8" fmla="*/ 15 w 24"/>
                    <a:gd name="T9" fmla="*/ 1 h 14"/>
                    <a:gd name="T10" fmla="*/ 10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0" y="0"/>
                      </a:moveTo>
                      <a:cubicBezTo>
                        <a:pt x="6" y="0"/>
                        <a:pt x="2" y="2"/>
                        <a:pt x="0" y="6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8" y="10"/>
                        <a:pt x="16" y="12"/>
                        <a:pt x="22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6" name="Freeform 1658"/>
                <p:cNvSpPr/>
                <p:nvPr/>
              </p:nvSpPr>
              <p:spPr bwMode="auto">
                <a:xfrm>
                  <a:off x="40" y="1160"/>
                  <a:ext cx="14" cy="12"/>
                </a:xfrm>
                <a:custGeom>
                  <a:avLst/>
                  <a:gdLst>
                    <a:gd name="T0" fmla="*/ 12 w 26"/>
                    <a:gd name="T1" fmla="*/ 0 h 21"/>
                    <a:gd name="T2" fmla="*/ 2 w 26"/>
                    <a:gd name="T3" fmla="*/ 7 h 21"/>
                    <a:gd name="T4" fmla="*/ 10 w 26"/>
                    <a:gd name="T5" fmla="*/ 20 h 21"/>
                    <a:gd name="T6" fmla="*/ 14 w 26"/>
                    <a:gd name="T7" fmla="*/ 21 h 21"/>
                    <a:gd name="T8" fmla="*/ 24 w 26"/>
                    <a:gd name="T9" fmla="*/ 15 h 21"/>
                    <a:gd name="T10" fmla="*/ 17 w 26"/>
                    <a:gd name="T11" fmla="*/ 1 h 21"/>
                    <a:gd name="T12" fmla="*/ 12 w 2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2"/>
                        <a:pt x="4" y="18"/>
                        <a:pt x="10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9" y="21"/>
                        <a:pt x="23" y="19"/>
                        <a:pt x="24" y="15"/>
                      </a:cubicBezTo>
                      <a:cubicBezTo>
                        <a:pt x="26" y="9"/>
                        <a:pt x="23" y="3"/>
                        <a:pt x="17" y="1"/>
                      </a:cubicBezTo>
                      <a:cubicBezTo>
                        <a:pt x="15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7" name="Freeform 1659"/>
                <p:cNvSpPr/>
                <p:nvPr/>
              </p:nvSpPr>
              <p:spPr bwMode="auto">
                <a:xfrm>
                  <a:off x="48" y="1140"/>
                  <a:ext cx="9" cy="11"/>
                </a:xfrm>
                <a:custGeom>
                  <a:avLst/>
                  <a:gdLst>
                    <a:gd name="T0" fmla="*/ 12 w 17"/>
                    <a:gd name="T1" fmla="*/ 0 h 21"/>
                    <a:gd name="T2" fmla="*/ 2 w 17"/>
                    <a:gd name="T3" fmla="*/ 6 h 21"/>
                    <a:gd name="T4" fmla="*/ 9 w 17"/>
                    <a:gd name="T5" fmla="*/ 20 h 21"/>
                    <a:gd name="T6" fmla="*/ 14 w 17"/>
                    <a:gd name="T7" fmla="*/ 21 h 21"/>
                    <a:gd name="T8" fmla="*/ 17 w 17"/>
                    <a:gd name="T9" fmla="*/ 20 h 21"/>
                    <a:gd name="T10" fmla="*/ 16 w 17"/>
                    <a:gd name="T11" fmla="*/ 1 h 21"/>
                    <a:gd name="T12" fmla="*/ 12 w 17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1">
                      <a:moveTo>
                        <a:pt x="12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5" y="21"/>
                        <a:pt x="16" y="21"/>
                        <a:pt x="17" y="20"/>
                      </a:cubicBezTo>
                      <a:cubicBezTo>
                        <a:pt x="17" y="15"/>
                        <a:pt x="16" y="8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8" name="Freeform 1660"/>
                <p:cNvSpPr>
                  <a:spLocks noEditPoints="1"/>
                </p:cNvSpPr>
                <p:nvPr/>
              </p:nvSpPr>
              <p:spPr bwMode="auto">
                <a:xfrm>
                  <a:off x="68" y="1159"/>
                  <a:ext cx="13" cy="11"/>
                </a:xfrm>
                <a:custGeom>
                  <a:avLst/>
                  <a:gdLst>
                    <a:gd name="T0" fmla="*/ 1 w 24"/>
                    <a:gd name="T1" fmla="*/ 10 h 21"/>
                    <a:gd name="T2" fmla="*/ 8 w 24"/>
                    <a:gd name="T3" fmla="*/ 20 h 21"/>
                    <a:gd name="T4" fmla="*/ 13 w 24"/>
                    <a:gd name="T5" fmla="*/ 21 h 21"/>
                    <a:gd name="T6" fmla="*/ 23 w 24"/>
                    <a:gd name="T7" fmla="*/ 15 h 21"/>
                    <a:gd name="T8" fmla="*/ 24 w 24"/>
                    <a:gd name="T9" fmla="*/ 12 h 21"/>
                    <a:gd name="T10" fmla="*/ 22 w 24"/>
                    <a:gd name="T11" fmla="*/ 12 h 21"/>
                    <a:gd name="T12" fmla="*/ 1 w 24"/>
                    <a:gd name="T13" fmla="*/ 10 h 21"/>
                    <a:gd name="T14" fmla="*/ 10 w 24"/>
                    <a:gd name="T15" fmla="*/ 0 h 21"/>
                    <a:gd name="T16" fmla="*/ 1 w 24"/>
                    <a:gd name="T17" fmla="*/ 7 h 21"/>
                    <a:gd name="T18" fmla="*/ 10 w 24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1">
                      <a:moveTo>
                        <a:pt x="1" y="10"/>
                      </a:moveTo>
                      <a:cubicBezTo>
                        <a:pt x="0" y="14"/>
                        <a:pt x="4" y="18"/>
                        <a:pt x="8" y="20"/>
                      </a:cubicBezTo>
                      <a:cubicBezTo>
                        <a:pt x="10" y="21"/>
                        <a:pt x="12" y="21"/>
                        <a:pt x="13" y="21"/>
                      </a:cubicBezTo>
                      <a:cubicBezTo>
                        <a:pt x="17" y="21"/>
                        <a:pt x="21" y="19"/>
                        <a:pt x="23" y="15"/>
                      </a:cubicBezTo>
                      <a:cubicBezTo>
                        <a:pt x="23" y="14"/>
                        <a:pt x="23" y="13"/>
                        <a:pt x="24" y="12"/>
                      </a:cubicBezTo>
                      <a:cubicBezTo>
                        <a:pt x="23" y="12"/>
                        <a:pt x="23" y="12"/>
                        <a:pt x="22" y="12"/>
                      </a:cubicBezTo>
                      <a:cubicBezTo>
                        <a:pt x="11" y="12"/>
                        <a:pt x="3" y="12"/>
                        <a:pt x="1" y="10"/>
                      </a:cubicBezTo>
                      <a:moveTo>
                        <a:pt x="10" y="0"/>
                      </a:moveTo>
                      <a:cubicBezTo>
                        <a:pt x="6" y="1"/>
                        <a:pt x="2" y="3"/>
                        <a:pt x="1" y="7"/>
                      </a:cubicBezTo>
                      <a:cubicBezTo>
                        <a:pt x="3" y="5"/>
                        <a:pt x="6" y="3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9" name="Freeform 1661"/>
                <p:cNvSpPr/>
                <p:nvPr/>
              </p:nvSpPr>
              <p:spPr bwMode="auto">
                <a:xfrm>
                  <a:off x="57" y="1113"/>
                  <a:ext cx="2" cy="1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3" y="1"/>
                        <a:pt x="3" y="1"/>
                      </a:cubicBezTo>
                      <a:cubicBezTo>
                        <a:pt x="1" y="4"/>
                        <a:pt x="0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0" name="Freeform 1662"/>
                <p:cNvSpPr/>
                <p:nvPr/>
              </p:nvSpPr>
              <p:spPr bwMode="auto">
                <a:xfrm>
                  <a:off x="53" y="1184"/>
                  <a:ext cx="6" cy="11"/>
                </a:xfrm>
                <a:custGeom>
                  <a:avLst/>
                  <a:gdLst>
                    <a:gd name="T0" fmla="*/ 8 w 10"/>
                    <a:gd name="T1" fmla="*/ 0 h 20"/>
                    <a:gd name="T2" fmla="*/ 2 w 10"/>
                    <a:gd name="T3" fmla="*/ 6 h 20"/>
                    <a:gd name="T4" fmla="*/ 9 w 10"/>
                    <a:gd name="T5" fmla="*/ 19 h 20"/>
                    <a:gd name="T6" fmla="*/ 10 w 10"/>
                    <a:gd name="T7" fmla="*/ 20 h 20"/>
                    <a:gd name="T8" fmla="*/ 8 w 10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0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9" y="19"/>
                        <a:pt x="10" y="20"/>
                        <a:pt x="10" y="20"/>
                      </a:cubicBezTo>
                      <a:cubicBezTo>
                        <a:pt x="9" y="13"/>
                        <a:pt x="9" y="6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1" name="Freeform 1663"/>
                <p:cNvSpPr/>
                <p:nvPr/>
              </p:nvSpPr>
              <p:spPr bwMode="auto">
                <a:xfrm>
                  <a:off x="39" y="1123"/>
                  <a:ext cx="11" cy="11"/>
                </a:xfrm>
                <a:custGeom>
                  <a:avLst/>
                  <a:gdLst>
                    <a:gd name="T0" fmla="*/ 12 w 20"/>
                    <a:gd name="T1" fmla="*/ 0 h 21"/>
                    <a:gd name="T2" fmla="*/ 2 w 20"/>
                    <a:gd name="T3" fmla="*/ 6 h 21"/>
                    <a:gd name="T4" fmla="*/ 10 w 20"/>
                    <a:gd name="T5" fmla="*/ 20 h 21"/>
                    <a:gd name="T6" fmla="*/ 14 w 20"/>
                    <a:gd name="T7" fmla="*/ 21 h 21"/>
                    <a:gd name="T8" fmla="*/ 20 w 20"/>
                    <a:gd name="T9" fmla="*/ 19 h 21"/>
                    <a:gd name="T10" fmla="*/ 16 w 20"/>
                    <a:gd name="T11" fmla="*/ 1 h 21"/>
                    <a:gd name="T12" fmla="*/ 12 w 20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6"/>
                      </a:cubicBezTo>
                      <a:cubicBezTo>
                        <a:pt x="0" y="12"/>
                        <a:pt x="4" y="18"/>
                        <a:pt x="10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6" y="21"/>
                        <a:pt x="18" y="20"/>
                        <a:pt x="20" y="19"/>
                      </a:cubicBezTo>
                      <a:cubicBezTo>
                        <a:pt x="19" y="15"/>
                        <a:pt x="18" y="8"/>
                        <a:pt x="16" y="1"/>
                      </a:cubicBezTo>
                      <a:cubicBezTo>
                        <a:pt x="15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2" name="Freeform 1664"/>
                <p:cNvSpPr/>
                <p:nvPr/>
              </p:nvSpPr>
              <p:spPr bwMode="auto">
                <a:xfrm>
                  <a:off x="-69" y="1094"/>
                  <a:ext cx="37" cy="81"/>
                </a:xfrm>
                <a:custGeom>
                  <a:avLst/>
                  <a:gdLst>
                    <a:gd name="T0" fmla="*/ 27 w 68"/>
                    <a:gd name="T1" fmla="*/ 0 h 149"/>
                    <a:gd name="T2" fmla="*/ 16 w 68"/>
                    <a:gd name="T3" fmla="*/ 54 h 149"/>
                    <a:gd name="T4" fmla="*/ 2 w 68"/>
                    <a:gd name="T5" fmla="*/ 99 h 149"/>
                    <a:gd name="T6" fmla="*/ 27 w 68"/>
                    <a:gd name="T7" fmla="*/ 149 h 149"/>
                    <a:gd name="T8" fmla="*/ 29 w 68"/>
                    <a:gd name="T9" fmla="*/ 149 h 149"/>
                    <a:gd name="T10" fmla="*/ 41 w 68"/>
                    <a:gd name="T11" fmla="*/ 95 h 149"/>
                    <a:gd name="T12" fmla="*/ 60 w 68"/>
                    <a:gd name="T13" fmla="*/ 46 h 149"/>
                    <a:gd name="T14" fmla="*/ 30 w 68"/>
                    <a:gd name="T15" fmla="*/ 1 h 149"/>
                    <a:gd name="T16" fmla="*/ 27 w 68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9">
                      <a:moveTo>
                        <a:pt x="27" y="0"/>
                      </a:moveTo>
                      <a:cubicBezTo>
                        <a:pt x="14" y="0"/>
                        <a:pt x="16" y="40"/>
                        <a:pt x="16" y="54"/>
                      </a:cubicBezTo>
                      <a:cubicBezTo>
                        <a:pt x="16" y="70"/>
                        <a:pt x="5" y="75"/>
                        <a:pt x="2" y="99"/>
                      </a:cubicBezTo>
                      <a:cubicBezTo>
                        <a:pt x="0" y="123"/>
                        <a:pt x="27" y="149"/>
                        <a:pt x="27" y="149"/>
                      </a:cubicBezTo>
                      <a:cubicBezTo>
                        <a:pt x="28" y="149"/>
                        <a:pt x="28" y="149"/>
                        <a:pt x="29" y="149"/>
                      </a:cubicBezTo>
                      <a:cubicBezTo>
                        <a:pt x="42" y="149"/>
                        <a:pt x="46" y="115"/>
                        <a:pt x="41" y="95"/>
                      </a:cubicBezTo>
                      <a:cubicBezTo>
                        <a:pt x="36" y="74"/>
                        <a:pt x="51" y="68"/>
                        <a:pt x="60" y="46"/>
                      </a:cubicBezTo>
                      <a:cubicBezTo>
                        <a:pt x="68" y="24"/>
                        <a:pt x="46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3" name="Freeform 1665"/>
                <p:cNvSpPr/>
                <p:nvPr/>
              </p:nvSpPr>
              <p:spPr bwMode="auto">
                <a:xfrm>
                  <a:off x="-61" y="1211"/>
                  <a:ext cx="81" cy="45"/>
                </a:xfrm>
                <a:custGeom>
                  <a:avLst/>
                  <a:gdLst>
                    <a:gd name="T0" fmla="*/ 20 w 147"/>
                    <a:gd name="T1" fmla="*/ 0 h 84"/>
                    <a:gd name="T2" fmla="*/ 15 w 147"/>
                    <a:gd name="T3" fmla="*/ 1 h 84"/>
                    <a:gd name="T4" fmla="*/ 30 w 147"/>
                    <a:gd name="T5" fmla="*/ 44 h 84"/>
                    <a:gd name="T6" fmla="*/ 81 w 147"/>
                    <a:gd name="T7" fmla="*/ 72 h 84"/>
                    <a:gd name="T8" fmla="*/ 113 w 147"/>
                    <a:gd name="T9" fmla="*/ 84 h 84"/>
                    <a:gd name="T10" fmla="*/ 130 w 147"/>
                    <a:gd name="T11" fmla="*/ 75 h 84"/>
                    <a:gd name="T12" fmla="*/ 127 w 147"/>
                    <a:gd name="T13" fmla="*/ 40 h 84"/>
                    <a:gd name="T14" fmla="*/ 119 w 147"/>
                    <a:gd name="T15" fmla="*/ 39 h 84"/>
                    <a:gd name="T16" fmla="*/ 100 w 147"/>
                    <a:gd name="T17" fmla="*/ 41 h 84"/>
                    <a:gd name="T18" fmla="*/ 81 w 147"/>
                    <a:gd name="T19" fmla="*/ 43 h 84"/>
                    <a:gd name="T20" fmla="*/ 58 w 147"/>
                    <a:gd name="T21" fmla="*/ 36 h 84"/>
                    <a:gd name="T22" fmla="*/ 20 w 147"/>
                    <a:gd name="T23" fmla="*/ 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7" h="84">
                      <a:moveTo>
                        <a:pt x="20" y="0"/>
                      </a:moveTo>
                      <a:cubicBezTo>
                        <a:pt x="18" y="0"/>
                        <a:pt x="16" y="0"/>
                        <a:pt x="15" y="1"/>
                      </a:cubicBezTo>
                      <a:cubicBezTo>
                        <a:pt x="15" y="1"/>
                        <a:pt x="0" y="23"/>
                        <a:pt x="30" y="44"/>
                      </a:cubicBezTo>
                      <a:cubicBezTo>
                        <a:pt x="59" y="64"/>
                        <a:pt x="60" y="61"/>
                        <a:pt x="81" y="72"/>
                      </a:cubicBezTo>
                      <a:cubicBezTo>
                        <a:pt x="93" y="79"/>
                        <a:pt x="104" y="84"/>
                        <a:pt x="113" y="84"/>
                      </a:cubicBezTo>
                      <a:cubicBezTo>
                        <a:pt x="119" y="84"/>
                        <a:pt x="125" y="82"/>
                        <a:pt x="130" y="75"/>
                      </a:cubicBezTo>
                      <a:cubicBezTo>
                        <a:pt x="142" y="58"/>
                        <a:pt x="147" y="44"/>
                        <a:pt x="127" y="40"/>
                      </a:cubicBezTo>
                      <a:cubicBezTo>
                        <a:pt x="125" y="39"/>
                        <a:pt x="122" y="39"/>
                        <a:pt x="119" y="39"/>
                      </a:cubicBezTo>
                      <a:cubicBezTo>
                        <a:pt x="113" y="39"/>
                        <a:pt x="107" y="40"/>
                        <a:pt x="100" y="41"/>
                      </a:cubicBezTo>
                      <a:cubicBezTo>
                        <a:pt x="94" y="42"/>
                        <a:pt x="87" y="43"/>
                        <a:pt x="81" y="43"/>
                      </a:cubicBezTo>
                      <a:cubicBezTo>
                        <a:pt x="72" y="43"/>
                        <a:pt x="64" y="41"/>
                        <a:pt x="58" y="36"/>
                      </a:cubicBezTo>
                      <a:cubicBezTo>
                        <a:pt x="41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4" name="Freeform 1666"/>
                <p:cNvSpPr/>
                <p:nvPr/>
              </p:nvSpPr>
              <p:spPr bwMode="auto">
                <a:xfrm>
                  <a:off x="50" y="1221"/>
                  <a:ext cx="64" cy="48"/>
                </a:xfrm>
                <a:custGeom>
                  <a:avLst/>
                  <a:gdLst>
                    <a:gd name="T0" fmla="*/ 102 w 118"/>
                    <a:gd name="T1" fmla="*/ 0 h 89"/>
                    <a:gd name="T2" fmla="*/ 65 w 118"/>
                    <a:gd name="T3" fmla="*/ 39 h 89"/>
                    <a:gd name="T4" fmla="*/ 47 w 118"/>
                    <a:gd name="T5" fmla="*/ 65 h 89"/>
                    <a:gd name="T6" fmla="*/ 40 w 118"/>
                    <a:gd name="T7" fmla="*/ 64 h 89"/>
                    <a:gd name="T8" fmla="*/ 8 w 118"/>
                    <a:gd name="T9" fmla="*/ 47 h 89"/>
                    <a:gd name="T10" fmla="*/ 0 w 118"/>
                    <a:gd name="T11" fmla="*/ 55 h 89"/>
                    <a:gd name="T12" fmla="*/ 11 w 118"/>
                    <a:gd name="T13" fmla="*/ 89 h 89"/>
                    <a:gd name="T14" fmla="*/ 40 w 118"/>
                    <a:gd name="T15" fmla="*/ 83 h 89"/>
                    <a:gd name="T16" fmla="*/ 50 w 118"/>
                    <a:gd name="T17" fmla="*/ 84 h 89"/>
                    <a:gd name="T18" fmla="*/ 93 w 118"/>
                    <a:gd name="T19" fmla="*/ 62 h 89"/>
                    <a:gd name="T20" fmla="*/ 104 w 118"/>
                    <a:gd name="T21" fmla="*/ 0 h 89"/>
                    <a:gd name="T22" fmla="*/ 102 w 118"/>
                    <a:gd name="T23" fmla="*/ 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8" h="89">
                      <a:moveTo>
                        <a:pt x="102" y="0"/>
                      </a:moveTo>
                      <a:cubicBezTo>
                        <a:pt x="87" y="0"/>
                        <a:pt x="70" y="23"/>
                        <a:pt x="65" y="39"/>
                      </a:cubicBezTo>
                      <a:cubicBezTo>
                        <a:pt x="59" y="52"/>
                        <a:pt x="57" y="65"/>
                        <a:pt x="47" y="65"/>
                      </a:cubicBezTo>
                      <a:cubicBezTo>
                        <a:pt x="45" y="65"/>
                        <a:pt x="42" y="64"/>
                        <a:pt x="40" y="64"/>
                      </a:cubicBezTo>
                      <a:cubicBezTo>
                        <a:pt x="28" y="59"/>
                        <a:pt x="16" y="47"/>
                        <a:pt x="8" y="47"/>
                      </a:cubicBezTo>
                      <a:cubicBezTo>
                        <a:pt x="5" y="47"/>
                        <a:pt x="2" y="49"/>
                        <a:pt x="0" y="55"/>
                      </a:cubicBezTo>
                      <a:cubicBezTo>
                        <a:pt x="0" y="55"/>
                        <a:pt x="2" y="80"/>
                        <a:pt x="11" y="89"/>
                      </a:cubicBezTo>
                      <a:cubicBezTo>
                        <a:pt x="22" y="85"/>
                        <a:pt x="31" y="83"/>
                        <a:pt x="40" y="83"/>
                      </a:cubicBezTo>
                      <a:cubicBezTo>
                        <a:pt x="43" y="83"/>
                        <a:pt x="47" y="83"/>
                        <a:pt x="50" y="84"/>
                      </a:cubicBezTo>
                      <a:cubicBezTo>
                        <a:pt x="68" y="80"/>
                        <a:pt x="87" y="74"/>
                        <a:pt x="93" y="62"/>
                      </a:cubicBezTo>
                      <a:cubicBezTo>
                        <a:pt x="104" y="41"/>
                        <a:pt x="118" y="3"/>
                        <a:pt x="104" y="0"/>
                      </a:cubicBezTo>
                      <a:cubicBezTo>
                        <a:pt x="103" y="0"/>
                        <a:pt x="102" y="0"/>
                        <a:pt x="10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5" name="Freeform 1667"/>
                <p:cNvSpPr/>
                <p:nvPr/>
              </p:nvSpPr>
              <p:spPr bwMode="auto">
                <a:xfrm>
                  <a:off x="117" y="1109"/>
                  <a:ext cx="47" cy="57"/>
                </a:xfrm>
                <a:custGeom>
                  <a:avLst/>
                  <a:gdLst>
                    <a:gd name="T0" fmla="*/ 24 w 86"/>
                    <a:gd name="T1" fmla="*/ 0 h 105"/>
                    <a:gd name="T2" fmla="*/ 0 w 86"/>
                    <a:gd name="T3" fmla="*/ 5 h 105"/>
                    <a:gd name="T4" fmla="*/ 29 w 86"/>
                    <a:gd name="T5" fmla="*/ 59 h 105"/>
                    <a:gd name="T6" fmla="*/ 34 w 86"/>
                    <a:gd name="T7" fmla="*/ 104 h 105"/>
                    <a:gd name="T8" fmla="*/ 40 w 86"/>
                    <a:gd name="T9" fmla="*/ 105 h 105"/>
                    <a:gd name="T10" fmla="*/ 80 w 86"/>
                    <a:gd name="T11" fmla="*/ 63 h 105"/>
                    <a:gd name="T12" fmla="*/ 54 w 86"/>
                    <a:gd name="T13" fmla="*/ 9 h 105"/>
                    <a:gd name="T14" fmla="*/ 24 w 86"/>
                    <a:gd name="T15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05">
                      <a:moveTo>
                        <a:pt x="24" y="0"/>
                      </a:moveTo>
                      <a:cubicBezTo>
                        <a:pt x="10" y="0"/>
                        <a:pt x="0" y="5"/>
                        <a:pt x="0" y="5"/>
                      </a:cubicBezTo>
                      <a:cubicBezTo>
                        <a:pt x="16" y="11"/>
                        <a:pt x="33" y="39"/>
                        <a:pt x="29" y="59"/>
                      </a:cubicBezTo>
                      <a:cubicBezTo>
                        <a:pt x="25" y="79"/>
                        <a:pt x="15" y="97"/>
                        <a:pt x="34" y="104"/>
                      </a:cubicBezTo>
                      <a:cubicBezTo>
                        <a:pt x="36" y="105"/>
                        <a:pt x="38" y="105"/>
                        <a:pt x="40" y="105"/>
                      </a:cubicBezTo>
                      <a:cubicBezTo>
                        <a:pt x="58" y="105"/>
                        <a:pt x="76" y="83"/>
                        <a:pt x="80" y="63"/>
                      </a:cubicBezTo>
                      <a:cubicBezTo>
                        <a:pt x="86" y="40"/>
                        <a:pt x="78" y="28"/>
                        <a:pt x="54" y="9"/>
                      </a:cubicBezTo>
                      <a:cubicBezTo>
                        <a:pt x="44" y="2"/>
                        <a:pt x="33" y="0"/>
                        <a:pt x="2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6" name="Freeform 1668"/>
                <p:cNvSpPr/>
                <p:nvPr/>
              </p:nvSpPr>
              <p:spPr bwMode="auto">
                <a:xfrm>
                  <a:off x="20" y="1043"/>
                  <a:ext cx="67" cy="37"/>
                </a:xfrm>
                <a:custGeom>
                  <a:avLst/>
                  <a:gdLst>
                    <a:gd name="T0" fmla="*/ 52 w 123"/>
                    <a:gd name="T1" fmla="*/ 0 h 67"/>
                    <a:gd name="T2" fmla="*/ 31 w 123"/>
                    <a:gd name="T3" fmla="*/ 3 h 67"/>
                    <a:gd name="T4" fmla="*/ 1 w 123"/>
                    <a:gd name="T5" fmla="*/ 50 h 67"/>
                    <a:gd name="T6" fmla="*/ 12 w 123"/>
                    <a:gd name="T7" fmla="*/ 61 h 67"/>
                    <a:gd name="T8" fmla="*/ 57 w 123"/>
                    <a:gd name="T9" fmla="*/ 50 h 67"/>
                    <a:gd name="T10" fmla="*/ 63 w 123"/>
                    <a:gd name="T11" fmla="*/ 49 h 67"/>
                    <a:gd name="T12" fmla="*/ 103 w 123"/>
                    <a:gd name="T13" fmla="*/ 67 h 67"/>
                    <a:gd name="T14" fmla="*/ 107 w 123"/>
                    <a:gd name="T15" fmla="*/ 67 h 67"/>
                    <a:gd name="T16" fmla="*/ 101 w 123"/>
                    <a:gd name="T17" fmla="*/ 23 h 67"/>
                    <a:gd name="T18" fmla="*/ 52 w 123"/>
                    <a:gd name="T19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3" h="67">
                      <a:moveTo>
                        <a:pt x="52" y="0"/>
                      </a:moveTo>
                      <a:cubicBezTo>
                        <a:pt x="45" y="0"/>
                        <a:pt x="38" y="1"/>
                        <a:pt x="31" y="3"/>
                      </a:cubicBezTo>
                      <a:cubicBezTo>
                        <a:pt x="0" y="10"/>
                        <a:pt x="1" y="50"/>
                        <a:pt x="1" y="50"/>
                      </a:cubicBezTo>
                      <a:cubicBezTo>
                        <a:pt x="1" y="58"/>
                        <a:pt x="5" y="61"/>
                        <a:pt x="12" y="61"/>
                      </a:cubicBezTo>
                      <a:cubicBezTo>
                        <a:pt x="23" y="61"/>
                        <a:pt x="42" y="52"/>
                        <a:pt x="57" y="50"/>
                      </a:cubicBezTo>
                      <a:cubicBezTo>
                        <a:pt x="59" y="49"/>
                        <a:pt x="61" y="49"/>
                        <a:pt x="63" y="49"/>
                      </a:cubicBezTo>
                      <a:cubicBezTo>
                        <a:pt x="81" y="49"/>
                        <a:pt x="85" y="63"/>
                        <a:pt x="103" y="67"/>
                      </a:cubicBezTo>
                      <a:cubicBezTo>
                        <a:pt x="105" y="67"/>
                        <a:pt x="106" y="67"/>
                        <a:pt x="107" y="67"/>
                      </a:cubicBezTo>
                      <a:cubicBezTo>
                        <a:pt x="123" y="67"/>
                        <a:pt x="118" y="40"/>
                        <a:pt x="101" y="23"/>
                      </a:cubicBezTo>
                      <a:cubicBezTo>
                        <a:pt x="88" y="8"/>
                        <a:pt x="72" y="0"/>
                        <a:pt x="5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7" name="Freeform 1669"/>
                <p:cNvSpPr/>
                <p:nvPr/>
              </p:nvSpPr>
              <p:spPr bwMode="auto">
                <a:xfrm>
                  <a:off x="409" y="1572"/>
                  <a:ext cx="24" cy="71"/>
                </a:xfrm>
                <a:custGeom>
                  <a:avLst/>
                  <a:gdLst>
                    <a:gd name="T0" fmla="*/ 43 w 43"/>
                    <a:gd name="T1" fmla="*/ 52 h 129"/>
                    <a:gd name="T2" fmla="*/ 25 w 43"/>
                    <a:gd name="T3" fmla="*/ 7 h 129"/>
                    <a:gd name="T4" fmla="*/ 0 w 43"/>
                    <a:gd name="T5" fmla="*/ 39 h 129"/>
                    <a:gd name="T6" fmla="*/ 19 w 43"/>
                    <a:gd name="T7" fmla="*/ 110 h 129"/>
                    <a:gd name="T8" fmla="*/ 43 w 43"/>
                    <a:gd name="T9" fmla="*/ 52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129">
                      <a:moveTo>
                        <a:pt x="43" y="52"/>
                      </a:moveTo>
                      <a:cubicBezTo>
                        <a:pt x="43" y="52"/>
                        <a:pt x="40" y="0"/>
                        <a:pt x="25" y="7"/>
                      </a:cubicBezTo>
                      <a:cubicBezTo>
                        <a:pt x="10" y="14"/>
                        <a:pt x="0" y="39"/>
                        <a:pt x="0" y="39"/>
                      </a:cubicBezTo>
                      <a:cubicBezTo>
                        <a:pt x="0" y="39"/>
                        <a:pt x="11" y="129"/>
                        <a:pt x="19" y="110"/>
                      </a:cubicBezTo>
                      <a:cubicBezTo>
                        <a:pt x="26" y="90"/>
                        <a:pt x="43" y="52"/>
                        <a:pt x="43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8" name="Freeform 1670"/>
                <p:cNvSpPr/>
                <p:nvPr/>
              </p:nvSpPr>
              <p:spPr bwMode="auto">
                <a:xfrm>
                  <a:off x="346" y="1512"/>
                  <a:ext cx="250" cy="254"/>
                </a:xfrm>
                <a:custGeom>
                  <a:avLst/>
                  <a:gdLst>
                    <a:gd name="T0" fmla="*/ 73 w 459"/>
                    <a:gd name="T1" fmla="*/ 234 h 465"/>
                    <a:gd name="T2" fmla="*/ 42 w 459"/>
                    <a:gd name="T3" fmla="*/ 45 h 465"/>
                    <a:gd name="T4" fmla="*/ 117 w 459"/>
                    <a:gd name="T5" fmla="*/ 63 h 465"/>
                    <a:gd name="T6" fmla="*/ 135 w 459"/>
                    <a:gd name="T7" fmla="*/ 178 h 465"/>
                    <a:gd name="T8" fmla="*/ 237 w 459"/>
                    <a:gd name="T9" fmla="*/ 6 h 465"/>
                    <a:gd name="T10" fmla="*/ 323 w 459"/>
                    <a:gd name="T11" fmla="*/ 51 h 465"/>
                    <a:gd name="T12" fmla="*/ 315 w 459"/>
                    <a:gd name="T13" fmla="*/ 147 h 465"/>
                    <a:gd name="T14" fmla="*/ 253 w 459"/>
                    <a:gd name="T15" fmla="*/ 212 h 465"/>
                    <a:gd name="T16" fmla="*/ 393 w 459"/>
                    <a:gd name="T17" fmla="*/ 160 h 465"/>
                    <a:gd name="T18" fmla="*/ 442 w 459"/>
                    <a:gd name="T19" fmla="*/ 260 h 465"/>
                    <a:gd name="T20" fmla="*/ 260 w 459"/>
                    <a:gd name="T21" fmla="*/ 330 h 465"/>
                    <a:gd name="T22" fmla="*/ 366 w 459"/>
                    <a:gd name="T23" fmla="*/ 360 h 465"/>
                    <a:gd name="T24" fmla="*/ 379 w 459"/>
                    <a:gd name="T25" fmla="*/ 428 h 465"/>
                    <a:gd name="T26" fmla="*/ 173 w 459"/>
                    <a:gd name="T27" fmla="*/ 358 h 465"/>
                    <a:gd name="T28" fmla="*/ 140 w 459"/>
                    <a:gd name="T29" fmla="*/ 403 h 465"/>
                    <a:gd name="T30" fmla="*/ 99 w 459"/>
                    <a:gd name="T31" fmla="*/ 327 h 465"/>
                    <a:gd name="T32" fmla="*/ 73 w 459"/>
                    <a:gd name="T33" fmla="*/ 234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9" h="465">
                      <a:moveTo>
                        <a:pt x="73" y="234"/>
                      </a:moveTo>
                      <a:cubicBezTo>
                        <a:pt x="73" y="234"/>
                        <a:pt x="0" y="64"/>
                        <a:pt x="42" y="45"/>
                      </a:cubicBezTo>
                      <a:cubicBezTo>
                        <a:pt x="84" y="25"/>
                        <a:pt x="115" y="27"/>
                        <a:pt x="117" y="63"/>
                      </a:cubicBezTo>
                      <a:cubicBezTo>
                        <a:pt x="120" y="99"/>
                        <a:pt x="135" y="178"/>
                        <a:pt x="135" y="178"/>
                      </a:cubicBezTo>
                      <a:cubicBezTo>
                        <a:pt x="135" y="178"/>
                        <a:pt x="205" y="0"/>
                        <a:pt x="237" y="6"/>
                      </a:cubicBezTo>
                      <a:cubicBezTo>
                        <a:pt x="270" y="12"/>
                        <a:pt x="307" y="23"/>
                        <a:pt x="323" y="51"/>
                      </a:cubicBezTo>
                      <a:cubicBezTo>
                        <a:pt x="338" y="79"/>
                        <a:pt x="345" y="110"/>
                        <a:pt x="315" y="147"/>
                      </a:cubicBezTo>
                      <a:cubicBezTo>
                        <a:pt x="286" y="183"/>
                        <a:pt x="253" y="212"/>
                        <a:pt x="253" y="212"/>
                      </a:cubicBezTo>
                      <a:cubicBezTo>
                        <a:pt x="253" y="212"/>
                        <a:pt x="359" y="141"/>
                        <a:pt x="393" y="160"/>
                      </a:cubicBezTo>
                      <a:cubicBezTo>
                        <a:pt x="427" y="179"/>
                        <a:pt x="459" y="206"/>
                        <a:pt x="442" y="260"/>
                      </a:cubicBezTo>
                      <a:cubicBezTo>
                        <a:pt x="425" y="315"/>
                        <a:pt x="365" y="337"/>
                        <a:pt x="260" y="330"/>
                      </a:cubicBezTo>
                      <a:cubicBezTo>
                        <a:pt x="260" y="330"/>
                        <a:pt x="340" y="353"/>
                        <a:pt x="366" y="360"/>
                      </a:cubicBezTo>
                      <a:cubicBezTo>
                        <a:pt x="393" y="366"/>
                        <a:pt x="409" y="391"/>
                        <a:pt x="379" y="428"/>
                      </a:cubicBezTo>
                      <a:cubicBezTo>
                        <a:pt x="350" y="465"/>
                        <a:pt x="268" y="444"/>
                        <a:pt x="173" y="358"/>
                      </a:cubicBezTo>
                      <a:cubicBezTo>
                        <a:pt x="173" y="358"/>
                        <a:pt x="175" y="428"/>
                        <a:pt x="140" y="403"/>
                      </a:cubicBezTo>
                      <a:cubicBezTo>
                        <a:pt x="105" y="377"/>
                        <a:pt x="113" y="339"/>
                        <a:pt x="99" y="327"/>
                      </a:cubicBezTo>
                      <a:cubicBezTo>
                        <a:pt x="84" y="315"/>
                        <a:pt x="25" y="242"/>
                        <a:pt x="73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9" name="Freeform 1671"/>
                <p:cNvSpPr/>
                <p:nvPr/>
              </p:nvSpPr>
              <p:spPr bwMode="auto">
                <a:xfrm>
                  <a:off x="428" y="1640"/>
                  <a:ext cx="35" cy="21"/>
                </a:xfrm>
                <a:custGeom>
                  <a:avLst/>
                  <a:gdLst>
                    <a:gd name="T0" fmla="*/ 65 w 65"/>
                    <a:gd name="T1" fmla="*/ 0 h 38"/>
                    <a:gd name="T2" fmla="*/ 11 w 65"/>
                    <a:gd name="T3" fmla="*/ 34 h 38"/>
                    <a:gd name="T4" fmla="*/ 65 w 65"/>
                    <a:gd name="T5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5" h="38">
                      <a:moveTo>
                        <a:pt x="65" y="0"/>
                      </a:moveTo>
                      <a:cubicBezTo>
                        <a:pt x="65" y="0"/>
                        <a:pt x="0" y="29"/>
                        <a:pt x="11" y="34"/>
                      </a:cubicBezTo>
                      <a:cubicBezTo>
                        <a:pt x="22" y="38"/>
                        <a:pt x="59" y="16"/>
                        <a:pt x="65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0" name="Freeform 1672"/>
                <p:cNvSpPr/>
                <p:nvPr/>
              </p:nvSpPr>
              <p:spPr bwMode="auto">
                <a:xfrm>
                  <a:off x="437" y="1611"/>
                  <a:ext cx="14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2 h 24"/>
                    <a:gd name="T4" fmla="*/ 2 w 26"/>
                    <a:gd name="T5" fmla="*/ 8 h 24"/>
                    <a:gd name="T6" fmla="*/ 17 w 26"/>
                    <a:gd name="T7" fmla="*/ 3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2"/>
                        <a:pt x="16" y="24"/>
                        <a:pt x="10" y="22"/>
                      </a:cubicBezTo>
                      <a:cubicBezTo>
                        <a:pt x="4" y="20"/>
                        <a:pt x="0" y="14"/>
                        <a:pt x="2" y="8"/>
                      </a:cubicBezTo>
                      <a:cubicBezTo>
                        <a:pt x="4" y="3"/>
                        <a:pt x="11" y="0"/>
                        <a:pt x="17" y="3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1" name="Freeform 1673"/>
                <p:cNvSpPr/>
                <p:nvPr/>
              </p:nvSpPr>
              <p:spPr bwMode="auto">
                <a:xfrm>
                  <a:off x="415" y="1632"/>
                  <a:ext cx="14" cy="14"/>
                </a:xfrm>
                <a:custGeom>
                  <a:avLst/>
                  <a:gdLst>
                    <a:gd name="T0" fmla="*/ 24 w 26"/>
                    <a:gd name="T1" fmla="*/ 17 h 25"/>
                    <a:gd name="T2" fmla="*/ 10 w 26"/>
                    <a:gd name="T3" fmla="*/ 22 h 25"/>
                    <a:gd name="T4" fmla="*/ 2 w 26"/>
                    <a:gd name="T5" fmla="*/ 8 h 25"/>
                    <a:gd name="T6" fmla="*/ 17 w 26"/>
                    <a:gd name="T7" fmla="*/ 3 h 25"/>
                    <a:gd name="T8" fmla="*/ 24 w 26"/>
                    <a:gd name="T9" fmla="*/ 1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5">
                      <a:moveTo>
                        <a:pt x="24" y="17"/>
                      </a:moveTo>
                      <a:cubicBezTo>
                        <a:pt x="22" y="22"/>
                        <a:pt x="16" y="25"/>
                        <a:pt x="10" y="22"/>
                      </a:cubicBezTo>
                      <a:cubicBezTo>
                        <a:pt x="3" y="20"/>
                        <a:pt x="0" y="14"/>
                        <a:pt x="2" y="8"/>
                      </a:cubicBezTo>
                      <a:cubicBezTo>
                        <a:pt x="4" y="3"/>
                        <a:pt x="11" y="0"/>
                        <a:pt x="17" y="3"/>
                      </a:cubicBezTo>
                      <a:cubicBezTo>
                        <a:pt x="23" y="5"/>
                        <a:pt x="26" y="11"/>
                        <a:pt x="24" y="17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2" name="Freeform 1674"/>
                <p:cNvSpPr/>
                <p:nvPr/>
              </p:nvSpPr>
              <p:spPr bwMode="auto">
                <a:xfrm>
                  <a:off x="416" y="1615"/>
                  <a:ext cx="14" cy="13"/>
                </a:xfrm>
                <a:custGeom>
                  <a:avLst/>
                  <a:gdLst>
                    <a:gd name="T0" fmla="*/ 24 w 26"/>
                    <a:gd name="T1" fmla="*/ 17 h 24"/>
                    <a:gd name="T2" fmla="*/ 10 w 26"/>
                    <a:gd name="T3" fmla="*/ 22 h 24"/>
                    <a:gd name="T4" fmla="*/ 2 w 26"/>
                    <a:gd name="T5" fmla="*/ 8 h 24"/>
                    <a:gd name="T6" fmla="*/ 17 w 26"/>
                    <a:gd name="T7" fmla="*/ 3 h 24"/>
                    <a:gd name="T8" fmla="*/ 24 w 26"/>
                    <a:gd name="T9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7"/>
                      </a:moveTo>
                      <a:cubicBezTo>
                        <a:pt x="22" y="22"/>
                        <a:pt x="16" y="24"/>
                        <a:pt x="10" y="22"/>
                      </a:cubicBezTo>
                      <a:cubicBezTo>
                        <a:pt x="3" y="20"/>
                        <a:pt x="0" y="14"/>
                        <a:pt x="2" y="8"/>
                      </a:cubicBezTo>
                      <a:cubicBezTo>
                        <a:pt x="4" y="3"/>
                        <a:pt x="11" y="0"/>
                        <a:pt x="17" y="3"/>
                      </a:cubicBezTo>
                      <a:cubicBezTo>
                        <a:pt x="23" y="5"/>
                        <a:pt x="26" y="11"/>
                        <a:pt x="24" y="17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3" name="Freeform 1675"/>
                <p:cNvSpPr/>
                <p:nvPr/>
              </p:nvSpPr>
              <p:spPr bwMode="auto">
                <a:xfrm>
                  <a:off x="441" y="1644"/>
                  <a:ext cx="14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2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2"/>
                        <a:pt x="15" y="24"/>
                        <a:pt x="9" y="22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3" y="4"/>
                        <a:pt x="26" y="11"/>
                        <a:pt x="24" y="16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4" name="Freeform 1676"/>
                <p:cNvSpPr/>
                <p:nvPr/>
              </p:nvSpPr>
              <p:spPr bwMode="auto">
                <a:xfrm>
                  <a:off x="444" y="1669"/>
                  <a:ext cx="15" cy="13"/>
                </a:xfrm>
                <a:custGeom>
                  <a:avLst/>
                  <a:gdLst>
                    <a:gd name="T0" fmla="*/ 25 w 27"/>
                    <a:gd name="T1" fmla="*/ 17 h 24"/>
                    <a:gd name="T2" fmla="*/ 10 w 27"/>
                    <a:gd name="T3" fmla="*/ 22 h 24"/>
                    <a:gd name="T4" fmla="*/ 2 w 27"/>
                    <a:gd name="T5" fmla="*/ 8 h 24"/>
                    <a:gd name="T6" fmla="*/ 17 w 27"/>
                    <a:gd name="T7" fmla="*/ 3 h 24"/>
                    <a:gd name="T8" fmla="*/ 25 w 27"/>
                    <a:gd name="T9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24">
                      <a:moveTo>
                        <a:pt x="25" y="17"/>
                      </a:moveTo>
                      <a:cubicBezTo>
                        <a:pt x="23" y="22"/>
                        <a:pt x="16" y="24"/>
                        <a:pt x="10" y="22"/>
                      </a:cubicBezTo>
                      <a:cubicBezTo>
                        <a:pt x="4" y="20"/>
                        <a:pt x="0" y="14"/>
                        <a:pt x="2" y="8"/>
                      </a:cubicBezTo>
                      <a:cubicBezTo>
                        <a:pt x="4" y="3"/>
                        <a:pt x="11" y="0"/>
                        <a:pt x="17" y="3"/>
                      </a:cubicBezTo>
                      <a:cubicBezTo>
                        <a:pt x="23" y="5"/>
                        <a:pt x="27" y="11"/>
                        <a:pt x="25" y="17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5" name="Freeform 1677"/>
                <p:cNvSpPr/>
                <p:nvPr/>
              </p:nvSpPr>
              <p:spPr bwMode="auto">
                <a:xfrm>
                  <a:off x="420" y="1666"/>
                  <a:ext cx="15" cy="13"/>
                </a:xfrm>
                <a:custGeom>
                  <a:avLst/>
                  <a:gdLst>
                    <a:gd name="T0" fmla="*/ 25 w 27"/>
                    <a:gd name="T1" fmla="*/ 16 h 24"/>
                    <a:gd name="T2" fmla="*/ 10 w 27"/>
                    <a:gd name="T3" fmla="*/ 22 h 24"/>
                    <a:gd name="T4" fmla="*/ 2 w 27"/>
                    <a:gd name="T5" fmla="*/ 8 h 24"/>
                    <a:gd name="T6" fmla="*/ 17 w 27"/>
                    <a:gd name="T7" fmla="*/ 2 h 24"/>
                    <a:gd name="T8" fmla="*/ 25 w 27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24">
                      <a:moveTo>
                        <a:pt x="25" y="16"/>
                      </a:moveTo>
                      <a:cubicBezTo>
                        <a:pt x="23" y="22"/>
                        <a:pt x="16" y="24"/>
                        <a:pt x="10" y="22"/>
                      </a:cubicBezTo>
                      <a:cubicBezTo>
                        <a:pt x="4" y="20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7" y="11"/>
                        <a:pt x="25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6" name="Freeform 1678"/>
                <p:cNvSpPr/>
                <p:nvPr/>
              </p:nvSpPr>
              <p:spPr bwMode="auto">
                <a:xfrm>
                  <a:off x="462" y="1659"/>
                  <a:ext cx="15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2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2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7" name="Freeform 1679"/>
                <p:cNvSpPr/>
                <p:nvPr/>
              </p:nvSpPr>
              <p:spPr bwMode="auto">
                <a:xfrm>
                  <a:off x="470" y="1639"/>
                  <a:ext cx="14" cy="13"/>
                </a:xfrm>
                <a:custGeom>
                  <a:avLst/>
                  <a:gdLst>
                    <a:gd name="T0" fmla="*/ 24 w 26"/>
                    <a:gd name="T1" fmla="*/ 17 h 25"/>
                    <a:gd name="T2" fmla="*/ 9 w 26"/>
                    <a:gd name="T3" fmla="*/ 22 h 25"/>
                    <a:gd name="T4" fmla="*/ 2 w 26"/>
                    <a:gd name="T5" fmla="*/ 8 h 25"/>
                    <a:gd name="T6" fmla="*/ 16 w 26"/>
                    <a:gd name="T7" fmla="*/ 3 h 25"/>
                    <a:gd name="T8" fmla="*/ 24 w 26"/>
                    <a:gd name="T9" fmla="*/ 1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5">
                      <a:moveTo>
                        <a:pt x="24" y="17"/>
                      </a:moveTo>
                      <a:cubicBezTo>
                        <a:pt x="22" y="22"/>
                        <a:pt x="15" y="25"/>
                        <a:pt x="9" y="22"/>
                      </a:cubicBezTo>
                      <a:cubicBezTo>
                        <a:pt x="3" y="20"/>
                        <a:pt x="0" y="14"/>
                        <a:pt x="2" y="8"/>
                      </a:cubicBezTo>
                      <a:cubicBezTo>
                        <a:pt x="4" y="3"/>
                        <a:pt x="10" y="0"/>
                        <a:pt x="16" y="3"/>
                      </a:cubicBezTo>
                      <a:cubicBezTo>
                        <a:pt x="23" y="5"/>
                        <a:pt x="26" y="11"/>
                        <a:pt x="24" y="17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8" name="Freeform 1680"/>
                <p:cNvSpPr/>
                <p:nvPr/>
              </p:nvSpPr>
              <p:spPr bwMode="auto">
                <a:xfrm>
                  <a:off x="459" y="1614"/>
                  <a:ext cx="14" cy="13"/>
                </a:xfrm>
                <a:custGeom>
                  <a:avLst/>
                  <a:gdLst>
                    <a:gd name="T0" fmla="*/ 24 w 26"/>
                    <a:gd name="T1" fmla="*/ 17 h 25"/>
                    <a:gd name="T2" fmla="*/ 9 w 26"/>
                    <a:gd name="T3" fmla="*/ 22 h 25"/>
                    <a:gd name="T4" fmla="*/ 2 w 26"/>
                    <a:gd name="T5" fmla="*/ 8 h 25"/>
                    <a:gd name="T6" fmla="*/ 16 w 26"/>
                    <a:gd name="T7" fmla="*/ 3 h 25"/>
                    <a:gd name="T8" fmla="*/ 24 w 26"/>
                    <a:gd name="T9" fmla="*/ 1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5">
                      <a:moveTo>
                        <a:pt x="24" y="17"/>
                      </a:moveTo>
                      <a:cubicBezTo>
                        <a:pt x="22" y="22"/>
                        <a:pt x="15" y="25"/>
                        <a:pt x="9" y="22"/>
                      </a:cubicBezTo>
                      <a:cubicBezTo>
                        <a:pt x="3" y="20"/>
                        <a:pt x="0" y="14"/>
                        <a:pt x="2" y="8"/>
                      </a:cubicBezTo>
                      <a:cubicBezTo>
                        <a:pt x="4" y="3"/>
                        <a:pt x="10" y="0"/>
                        <a:pt x="16" y="3"/>
                      </a:cubicBezTo>
                      <a:cubicBezTo>
                        <a:pt x="23" y="5"/>
                        <a:pt x="26" y="11"/>
                        <a:pt x="24" y="17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9" name="Freeform 1681"/>
                <p:cNvSpPr/>
                <p:nvPr/>
              </p:nvSpPr>
              <p:spPr bwMode="auto">
                <a:xfrm>
                  <a:off x="400" y="1646"/>
                  <a:ext cx="14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2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9" y="22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10" name="Freeform 1682"/>
                <p:cNvSpPr/>
                <p:nvPr/>
              </p:nvSpPr>
              <p:spPr bwMode="auto">
                <a:xfrm>
                  <a:off x="379" y="1649"/>
                  <a:ext cx="54" cy="83"/>
                </a:xfrm>
                <a:custGeom>
                  <a:avLst/>
                  <a:gdLst>
                    <a:gd name="T0" fmla="*/ 6 w 98"/>
                    <a:gd name="T1" fmla="*/ 0 h 152"/>
                    <a:gd name="T2" fmla="*/ 0 w 98"/>
                    <a:gd name="T3" fmla="*/ 5 h 152"/>
                    <a:gd name="T4" fmla="*/ 25 w 98"/>
                    <a:gd name="T5" fmla="*/ 56 h 152"/>
                    <a:gd name="T6" fmla="*/ 50 w 98"/>
                    <a:gd name="T7" fmla="*/ 84 h 152"/>
                    <a:gd name="T8" fmla="*/ 85 w 98"/>
                    <a:gd name="T9" fmla="*/ 152 h 152"/>
                    <a:gd name="T10" fmla="*/ 89 w 98"/>
                    <a:gd name="T11" fmla="*/ 149 h 152"/>
                    <a:gd name="T12" fmla="*/ 84 w 98"/>
                    <a:gd name="T13" fmla="*/ 77 h 152"/>
                    <a:gd name="T14" fmla="*/ 6 w 98"/>
                    <a:gd name="T15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8" h="152">
                      <a:moveTo>
                        <a:pt x="6" y="0"/>
                      </a:moveTo>
                      <a:cubicBezTo>
                        <a:pt x="3" y="0"/>
                        <a:pt x="1" y="1"/>
                        <a:pt x="0" y="5"/>
                      </a:cubicBezTo>
                      <a:cubicBezTo>
                        <a:pt x="0" y="5"/>
                        <a:pt x="12" y="48"/>
                        <a:pt x="25" y="56"/>
                      </a:cubicBezTo>
                      <a:cubicBezTo>
                        <a:pt x="38" y="64"/>
                        <a:pt x="39" y="61"/>
                        <a:pt x="50" y="84"/>
                      </a:cubicBezTo>
                      <a:cubicBezTo>
                        <a:pt x="59" y="104"/>
                        <a:pt x="75" y="152"/>
                        <a:pt x="85" y="152"/>
                      </a:cubicBezTo>
                      <a:cubicBezTo>
                        <a:pt x="87" y="152"/>
                        <a:pt x="88" y="151"/>
                        <a:pt x="89" y="149"/>
                      </a:cubicBezTo>
                      <a:cubicBezTo>
                        <a:pt x="98" y="134"/>
                        <a:pt x="95" y="91"/>
                        <a:pt x="84" y="77"/>
                      </a:cubicBezTo>
                      <a:cubicBezTo>
                        <a:pt x="74" y="66"/>
                        <a:pt x="25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11" name="Freeform 1683"/>
                <p:cNvSpPr>
                  <a:spLocks noEditPoints="1"/>
                </p:cNvSpPr>
                <p:nvPr/>
              </p:nvSpPr>
              <p:spPr bwMode="auto">
                <a:xfrm>
                  <a:off x="391" y="1600"/>
                  <a:ext cx="106" cy="122"/>
                </a:xfrm>
                <a:custGeom>
                  <a:avLst/>
                  <a:gdLst>
                    <a:gd name="T0" fmla="*/ 113 w 195"/>
                    <a:gd name="T1" fmla="*/ 8 h 225"/>
                    <a:gd name="T2" fmla="*/ 99 w 195"/>
                    <a:gd name="T3" fmla="*/ 23 h 225"/>
                    <a:gd name="T4" fmla="*/ 101 w 195"/>
                    <a:gd name="T5" fmla="*/ 24 h 225"/>
                    <a:gd name="T6" fmla="*/ 103 w 195"/>
                    <a:gd name="T7" fmla="*/ 24 h 225"/>
                    <a:gd name="T8" fmla="*/ 113 w 195"/>
                    <a:gd name="T9" fmla="*/ 9 h 225"/>
                    <a:gd name="T10" fmla="*/ 113 w 195"/>
                    <a:gd name="T11" fmla="*/ 8 h 225"/>
                    <a:gd name="T12" fmla="*/ 67 w 195"/>
                    <a:gd name="T13" fmla="*/ 144 h 225"/>
                    <a:gd name="T14" fmla="*/ 63 w 195"/>
                    <a:gd name="T15" fmla="*/ 143 h 225"/>
                    <a:gd name="T16" fmla="*/ 55 w 195"/>
                    <a:gd name="T17" fmla="*/ 129 h 225"/>
                    <a:gd name="T18" fmla="*/ 65 w 195"/>
                    <a:gd name="T19" fmla="*/ 123 h 225"/>
                    <a:gd name="T20" fmla="*/ 70 w 195"/>
                    <a:gd name="T21" fmla="*/ 123 h 225"/>
                    <a:gd name="T22" fmla="*/ 78 w 195"/>
                    <a:gd name="T23" fmla="*/ 137 h 225"/>
                    <a:gd name="T24" fmla="*/ 67 w 195"/>
                    <a:gd name="T25" fmla="*/ 144 h 225"/>
                    <a:gd name="T26" fmla="*/ 23 w 195"/>
                    <a:gd name="T27" fmla="*/ 0 h 225"/>
                    <a:gd name="T28" fmla="*/ 33 w 195"/>
                    <a:gd name="T29" fmla="*/ 87 h 225"/>
                    <a:gd name="T30" fmla="*/ 6 w 195"/>
                    <a:gd name="T31" fmla="*/ 48 h 225"/>
                    <a:gd name="T32" fmla="*/ 4 w 195"/>
                    <a:gd name="T33" fmla="*/ 48 h 225"/>
                    <a:gd name="T34" fmla="*/ 10 w 195"/>
                    <a:gd name="T35" fmla="*/ 72 h 225"/>
                    <a:gd name="T36" fmla="*/ 20 w 195"/>
                    <a:gd name="T37" fmla="*/ 89 h 225"/>
                    <a:gd name="T38" fmla="*/ 28 w 195"/>
                    <a:gd name="T39" fmla="*/ 86 h 225"/>
                    <a:gd name="T40" fmla="*/ 33 w 195"/>
                    <a:gd name="T41" fmla="*/ 87 h 225"/>
                    <a:gd name="T42" fmla="*/ 40 w 195"/>
                    <a:gd name="T43" fmla="*/ 101 h 225"/>
                    <a:gd name="T44" fmla="*/ 31 w 195"/>
                    <a:gd name="T45" fmla="*/ 108 h 225"/>
                    <a:gd name="T46" fmla="*/ 37 w 195"/>
                    <a:gd name="T47" fmla="*/ 118 h 225"/>
                    <a:gd name="T48" fmla="*/ 147 w 195"/>
                    <a:gd name="T49" fmla="*/ 225 h 225"/>
                    <a:gd name="T50" fmla="*/ 147 w 195"/>
                    <a:gd name="T51" fmla="*/ 225 h 225"/>
                    <a:gd name="T52" fmla="*/ 115 w 195"/>
                    <a:gd name="T53" fmla="*/ 192 h 225"/>
                    <a:gd name="T54" fmla="*/ 80 w 195"/>
                    <a:gd name="T55" fmla="*/ 158 h 225"/>
                    <a:gd name="T56" fmla="*/ 82 w 195"/>
                    <a:gd name="T57" fmla="*/ 160 h 225"/>
                    <a:gd name="T58" fmla="*/ 184 w 195"/>
                    <a:gd name="T59" fmla="*/ 210 h 225"/>
                    <a:gd name="T60" fmla="*/ 185 w 195"/>
                    <a:gd name="T61" fmla="*/ 210 h 225"/>
                    <a:gd name="T62" fmla="*/ 102 w 195"/>
                    <a:gd name="T63" fmla="*/ 158 h 225"/>
                    <a:gd name="T64" fmla="*/ 171 w 195"/>
                    <a:gd name="T65" fmla="*/ 135 h 225"/>
                    <a:gd name="T66" fmla="*/ 172 w 195"/>
                    <a:gd name="T67" fmla="*/ 135 h 225"/>
                    <a:gd name="T68" fmla="*/ 155 w 195"/>
                    <a:gd name="T69" fmla="*/ 136 h 225"/>
                    <a:gd name="T70" fmla="*/ 122 w 195"/>
                    <a:gd name="T71" fmla="*/ 137 h 225"/>
                    <a:gd name="T72" fmla="*/ 123 w 195"/>
                    <a:gd name="T73" fmla="*/ 145 h 225"/>
                    <a:gd name="T74" fmla="*/ 113 w 195"/>
                    <a:gd name="T75" fmla="*/ 151 h 225"/>
                    <a:gd name="T76" fmla="*/ 108 w 195"/>
                    <a:gd name="T77" fmla="*/ 150 h 225"/>
                    <a:gd name="T78" fmla="*/ 100 w 195"/>
                    <a:gd name="T79" fmla="*/ 136 h 225"/>
                    <a:gd name="T80" fmla="*/ 89 w 195"/>
                    <a:gd name="T81" fmla="*/ 133 h 225"/>
                    <a:gd name="T82" fmla="*/ 132 w 195"/>
                    <a:gd name="T83" fmla="*/ 115 h 225"/>
                    <a:gd name="T84" fmla="*/ 58 w 195"/>
                    <a:gd name="T85" fmla="*/ 113 h 225"/>
                    <a:gd name="T86" fmla="*/ 92 w 195"/>
                    <a:gd name="T87" fmla="*/ 42 h 225"/>
                    <a:gd name="T88" fmla="*/ 87 w 195"/>
                    <a:gd name="T89" fmla="*/ 37 h 225"/>
                    <a:gd name="T90" fmla="*/ 63 w 195"/>
                    <a:gd name="T91" fmla="*/ 64 h 225"/>
                    <a:gd name="T92" fmla="*/ 68 w 195"/>
                    <a:gd name="T93" fmla="*/ 77 h 225"/>
                    <a:gd name="T94" fmla="*/ 58 w 195"/>
                    <a:gd name="T95" fmla="*/ 83 h 225"/>
                    <a:gd name="T96" fmla="*/ 54 w 195"/>
                    <a:gd name="T97" fmla="*/ 82 h 225"/>
                    <a:gd name="T98" fmla="*/ 46 w 195"/>
                    <a:gd name="T99" fmla="*/ 68 h 225"/>
                    <a:gd name="T100" fmla="*/ 51 w 195"/>
                    <a:gd name="T101" fmla="*/ 63 h 225"/>
                    <a:gd name="T102" fmla="*/ 23 w 195"/>
                    <a:gd name="T103" fmla="*/ 1 h 225"/>
                    <a:gd name="T104" fmla="*/ 23 w 195"/>
                    <a:gd name="T105" fmla="*/ 0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95" h="225">
                      <a:moveTo>
                        <a:pt x="113" y="8"/>
                      </a:moveTo>
                      <a:cubicBezTo>
                        <a:pt x="113" y="8"/>
                        <a:pt x="107" y="14"/>
                        <a:pt x="99" y="23"/>
                      </a:cubicBezTo>
                      <a:cubicBezTo>
                        <a:pt x="100" y="23"/>
                        <a:pt x="100" y="23"/>
                        <a:pt x="101" y="24"/>
                      </a:cubicBezTo>
                      <a:cubicBezTo>
                        <a:pt x="102" y="24"/>
                        <a:pt x="102" y="24"/>
                        <a:pt x="103" y="24"/>
                      </a:cubicBezTo>
                      <a:cubicBezTo>
                        <a:pt x="108" y="16"/>
                        <a:pt x="112" y="10"/>
                        <a:pt x="113" y="9"/>
                      </a:cubicBezTo>
                      <a:cubicBezTo>
                        <a:pt x="113" y="8"/>
                        <a:pt x="113" y="8"/>
                        <a:pt x="113" y="8"/>
                      </a:cubicBezTo>
                      <a:moveTo>
                        <a:pt x="67" y="144"/>
                      </a:moveTo>
                      <a:cubicBezTo>
                        <a:pt x="66" y="144"/>
                        <a:pt x="64" y="144"/>
                        <a:pt x="63" y="143"/>
                      </a:cubicBezTo>
                      <a:cubicBezTo>
                        <a:pt x="57" y="141"/>
                        <a:pt x="53" y="134"/>
                        <a:pt x="55" y="129"/>
                      </a:cubicBezTo>
                      <a:cubicBezTo>
                        <a:pt x="57" y="125"/>
                        <a:pt x="61" y="123"/>
                        <a:pt x="65" y="123"/>
                      </a:cubicBezTo>
                      <a:cubicBezTo>
                        <a:pt x="67" y="123"/>
                        <a:pt x="69" y="123"/>
                        <a:pt x="70" y="123"/>
                      </a:cubicBezTo>
                      <a:cubicBezTo>
                        <a:pt x="76" y="126"/>
                        <a:pt x="80" y="132"/>
                        <a:pt x="78" y="137"/>
                      </a:cubicBezTo>
                      <a:cubicBezTo>
                        <a:pt x="76" y="141"/>
                        <a:pt x="72" y="144"/>
                        <a:pt x="67" y="144"/>
                      </a:cubicBezTo>
                      <a:moveTo>
                        <a:pt x="23" y="0"/>
                      </a:moveTo>
                      <a:cubicBezTo>
                        <a:pt x="19" y="0"/>
                        <a:pt x="33" y="87"/>
                        <a:pt x="33" y="87"/>
                      </a:cubicBezTo>
                      <a:cubicBezTo>
                        <a:pt x="33" y="87"/>
                        <a:pt x="13" y="54"/>
                        <a:pt x="6" y="48"/>
                      </a:cubicBezTo>
                      <a:cubicBezTo>
                        <a:pt x="5" y="48"/>
                        <a:pt x="5" y="48"/>
                        <a:pt x="4" y="48"/>
                      </a:cubicBezTo>
                      <a:cubicBezTo>
                        <a:pt x="0" y="48"/>
                        <a:pt x="10" y="72"/>
                        <a:pt x="10" y="72"/>
                      </a:cubicBezTo>
                      <a:cubicBezTo>
                        <a:pt x="20" y="89"/>
                        <a:pt x="20" y="89"/>
                        <a:pt x="20" y="89"/>
                      </a:cubicBezTo>
                      <a:cubicBezTo>
                        <a:pt x="22" y="87"/>
                        <a:pt x="25" y="86"/>
                        <a:pt x="28" y="86"/>
                      </a:cubicBezTo>
                      <a:cubicBezTo>
                        <a:pt x="30" y="86"/>
                        <a:pt x="31" y="87"/>
                        <a:pt x="33" y="87"/>
                      </a:cubicBezTo>
                      <a:cubicBezTo>
                        <a:pt x="39" y="89"/>
                        <a:pt x="42" y="96"/>
                        <a:pt x="40" y="101"/>
                      </a:cubicBezTo>
                      <a:cubicBezTo>
                        <a:pt x="39" y="105"/>
                        <a:pt x="35" y="107"/>
                        <a:pt x="31" y="108"/>
                      </a:cubicBezTo>
                      <a:cubicBezTo>
                        <a:pt x="37" y="118"/>
                        <a:pt x="37" y="118"/>
                        <a:pt x="37" y="118"/>
                      </a:cubicBezTo>
                      <a:cubicBezTo>
                        <a:pt x="38" y="134"/>
                        <a:pt x="136" y="221"/>
                        <a:pt x="147" y="225"/>
                      </a:cubicBezTo>
                      <a:cubicBezTo>
                        <a:pt x="147" y="225"/>
                        <a:pt x="147" y="225"/>
                        <a:pt x="147" y="225"/>
                      </a:cubicBezTo>
                      <a:cubicBezTo>
                        <a:pt x="150" y="225"/>
                        <a:pt x="133" y="208"/>
                        <a:pt x="115" y="192"/>
                      </a:cubicBezTo>
                      <a:cubicBezTo>
                        <a:pt x="97" y="175"/>
                        <a:pt x="79" y="158"/>
                        <a:pt x="80" y="158"/>
                      </a:cubicBezTo>
                      <a:cubicBezTo>
                        <a:pt x="80" y="158"/>
                        <a:pt x="81" y="159"/>
                        <a:pt x="82" y="160"/>
                      </a:cubicBezTo>
                      <a:cubicBezTo>
                        <a:pt x="100" y="172"/>
                        <a:pt x="169" y="208"/>
                        <a:pt x="184" y="210"/>
                      </a:cubicBezTo>
                      <a:cubicBezTo>
                        <a:pt x="184" y="210"/>
                        <a:pt x="185" y="210"/>
                        <a:pt x="185" y="210"/>
                      </a:cubicBezTo>
                      <a:cubicBezTo>
                        <a:pt x="195" y="210"/>
                        <a:pt x="102" y="158"/>
                        <a:pt x="102" y="158"/>
                      </a:cubicBezTo>
                      <a:cubicBezTo>
                        <a:pt x="102" y="158"/>
                        <a:pt x="157" y="137"/>
                        <a:pt x="171" y="135"/>
                      </a:cubicBezTo>
                      <a:cubicBezTo>
                        <a:pt x="172" y="135"/>
                        <a:pt x="172" y="135"/>
                        <a:pt x="172" y="135"/>
                      </a:cubicBezTo>
                      <a:cubicBezTo>
                        <a:pt x="171" y="135"/>
                        <a:pt x="164" y="136"/>
                        <a:pt x="155" y="136"/>
                      </a:cubicBezTo>
                      <a:cubicBezTo>
                        <a:pt x="146" y="137"/>
                        <a:pt x="134" y="137"/>
                        <a:pt x="122" y="137"/>
                      </a:cubicBezTo>
                      <a:cubicBezTo>
                        <a:pt x="123" y="140"/>
                        <a:pt x="124" y="142"/>
                        <a:pt x="123" y="145"/>
                      </a:cubicBezTo>
                      <a:cubicBezTo>
                        <a:pt x="121" y="149"/>
                        <a:pt x="117" y="151"/>
                        <a:pt x="113" y="151"/>
                      </a:cubicBezTo>
                      <a:cubicBezTo>
                        <a:pt x="111" y="151"/>
                        <a:pt x="109" y="151"/>
                        <a:pt x="108" y="150"/>
                      </a:cubicBezTo>
                      <a:cubicBezTo>
                        <a:pt x="102" y="148"/>
                        <a:pt x="98" y="142"/>
                        <a:pt x="100" y="136"/>
                      </a:cubicBezTo>
                      <a:cubicBezTo>
                        <a:pt x="95" y="136"/>
                        <a:pt x="91" y="135"/>
                        <a:pt x="89" y="133"/>
                      </a:cubicBezTo>
                      <a:cubicBezTo>
                        <a:pt x="79" y="128"/>
                        <a:pt x="108" y="119"/>
                        <a:pt x="132" y="115"/>
                      </a:cubicBezTo>
                      <a:cubicBezTo>
                        <a:pt x="104" y="115"/>
                        <a:pt x="64" y="113"/>
                        <a:pt x="58" y="113"/>
                      </a:cubicBezTo>
                      <a:cubicBezTo>
                        <a:pt x="52" y="112"/>
                        <a:pt x="74" y="73"/>
                        <a:pt x="92" y="42"/>
                      </a:cubicBezTo>
                      <a:cubicBezTo>
                        <a:pt x="90" y="41"/>
                        <a:pt x="88" y="39"/>
                        <a:pt x="87" y="37"/>
                      </a:cubicBezTo>
                      <a:cubicBezTo>
                        <a:pt x="78" y="47"/>
                        <a:pt x="69" y="57"/>
                        <a:pt x="63" y="64"/>
                      </a:cubicBezTo>
                      <a:cubicBezTo>
                        <a:pt x="68" y="67"/>
                        <a:pt x="70" y="72"/>
                        <a:pt x="68" y="77"/>
                      </a:cubicBezTo>
                      <a:cubicBezTo>
                        <a:pt x="67" y="81"/>
                        <a:pt x="63" y="83"/>
                        <a:pt x="58" y="83"/>
                      </a:cubicBezTo>
                      <a:cubicBezTo>
                        <a:pt x="57" y="83"/>
                        <a:pt x="55" y="83"/>
                        <a:pt x="54" y="82"/>
                      </a:cubicBezTo>
                      <a:cubicBezTo>
                        <a:pt x="47" y="80"/>
                        <a:pt x="44" y="74"/>
                        <a:pt x="46" y="68"/>
                      </a:cubicBezTo>
                      <a:cubicBezTo>
                        <a:pt x="47" y="66"/>
                        <a:pt x="49" y="64"/>
                        <a:pt x="51" y="63"/>
                      </a:cubicBezTo>
                      <a:cubicBezTo>
                        <a:pt x="42" y="45"/>
                        <a:pt x="28" y="7"/>
                        <a:pt x="23" y="1"/>
                      </a:cubicBezTo>
                      <a:cubicBezTo>
                        <a:pt x="23" y="1"/>
                        <a:pt x="23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12" name="Freeform 1684"/>
                <p:cNvSpPr/>
                <p:nvPr/>
              </p:nvSpPr>
              <p:spPr bwMode="auto">
                <a:xfrm>
                  <a:off x="438" y="1612"/>
                  <a:ext cx="9" cy="10"/>
                </a:xfrm>
                <a:custGeom>
                  <a:avLst/>
                  <a:gdLst>
                    <a:gd name="T0" fmla="*/ 12 w 16"/>
                    <a:gd name="T1" fmla="*/ 0 h 19"/>
                    <a:gd name="T2" fmla="*/ 0 w 16"/>
                    <a:gd name="T3" fmla="*/ 14 h 19"/>
                    <a:gd name="T4" fmla="*/ 5 w 16"/>
                    <a:gd name="T5" fmla="*/ 19 h 19"/>
                    <a:gd name="T6" fmla="*/ 16 w 16"/>
                    <a:gd name="T7" fmla="*/ 1 h 19"/>
                    <a:gd name="T8" fmla="*/ 14 w 16"/>
                    <a:gd name="T9" fmla="*/ 1 h 19"/>
                    <a:gd name="T10" fmla="*/ 12 w 16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9">
                      <a:moveTo>
                        <a:pt x="12" y="0"/>
                      </a:moveTo>
                      <a:cubicBezTo>
                        <a:pt x="8" y="4"/>
                        <a:pt x="4" y="9"/>
                        <a:pt x="0" y="14"/>
                      </a:cubicBezTo>
                      <a:cubicBezTo>
                        <a:pt x="1" y="16"/>
                        <a:pt x="3" y="18"/>
                        <a:pt x="5" y="19"/>
                      </a:cubicBezTo>
                      <a:cubicBezTo>
                        <a:pt x="9" y="13"/>
                        <a:pt x="13" y="7"/>
                        <a:pt x="16" y="1"/>
                      </a:cubicBezTo>
                      <a:cubicBezTo>
                        <a:pt x="15" y="1"/>
                        <a:pt x="15" y="1"/>
                        <a:pt x="14" y="1"/>
                      </a:cubicBezTo>
                      <a:cubicBezTo>
                        <a:pt x="13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13" name="Freeform 1685"/>
                <p:cNvSpPr/>
                <p:nvPr/>
              </p:nvSpPr>
              <p:spPr bwMode="auto">
                <a:xfrm>
                  <a:off x="415" y="1634"/>
                  <a:ext cx="14" cy="11"/>
                </a:xfrm>
                <a:custGeom>
                  <a:avLst/>
                  <a:gdLst>
                    <a:gd name="T0" fmla="*/ 7 w 26"/>
                    <a:gd name="T1" fmla="*/ 0 h 20"/>
                    <a:gd name="T2" fmla="*/ 2 w 26"/>
                    <a:gd name="T3" fmla="*/ 5 h 20"/>
                    <a:gd name="T4" fmla="*/ 10 w 26"/>
                    <a:gd name="T5" fmla="*/ 19 h 20"/>
                    <a:gd name="T6" fmla="*/ 14 w 26"/>
                    <a:gd name="T7" fmla="*/ 20 h 20"/>
                    <a:gd name="T8" fmla="*/ 24 w 26"/>
                    <a:gd name="T9" fmla="*/ 14 h 20"/>
                    <a:gd name="T10" fmla="*/ 19 w 26"/>
                    <a:gd name="T11" fmla="*/ 1 h 20"/>
                    <a:gd name="T12" fmla="*/ 13 w 26"/>
                    <a:gd name="T13" fmla="*/ 9 h 20"/>
                    <a:gd name="T14" fmla="*/ 13 w 26"/>
                    <a:gd name="T15" fmla="*/ 10 h 20"/>
                    <a:gd name="T16" fmla="*/ 7 w 26"/>
                    <a:gd name="T1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7" y="0"/>
                      </a:moveTo>
                      <a:cubicBezTo>
                        <a:pt x="5" y="1"/>
                        <a:pt x="3" y="3"/>
                        <a:pt x="2" y="5"/>
                      </a:cubicBezTo>
                      <a:cubicBezTo>
                        <a:pt x="0" y="11"/>
                        <a:pt x="3" y="17"/>
                        <a:pt x="10" y="19"/>
                      </a:cubicBezTo>
                      <a:cubicBezTo>
                        <a:pt x="11" y="20"/>
                        <a:pt x="13" y="20"/>
                        <a:pt x="14" y="20"/>
                      </a:cubicBezTo>
                      <a:cubicBezTo>
                        <a:pt x="19" y="20"/>
                        <a:pt x="23" y="18"/>
                        <a:pt x="24" y="14"/>
                      </a:cubicBezTo>
                      <a:cubicBezTo>
                        <a:pt x="26" y="9"/>
                        <a:pt x="24" y="4"/>
                        <a:pt x="19" y="1"/>
                      </a:cubicBezTo>
                      <a:cubicBezTo>
                        <a:pt x="16" y="5"/>
                        <a:pt x="14" y="8"/>
                        <a:pt x="13" y="9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2" y="10"/>
                        <a:pt x="9" y="6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14" name="Freeform 1686"/>
                <p:cNvSpPr/>
                <p:nvPr/>
              </p:nvSpPr>
              <p:spPr bwMode="auto">
                <a:xfrm>
                  <a:off x="444" y="1674"/>
                  <a:ext cx="15" cy="8"/>
                </a:xfrm>
                <a:custGeom>
                  <a:avLst/>
                  <a:gdLst>
                    <a:gd name="T0" fmla="*/ 2 w 26"/>
                    <a:gd name="T1" fmla="*/ 0 h 15"/>
                    <a:gd name="T2" fmla="*/ 10 w 26"/>
                    <a:gd name="T3" fmla="*/ 14 h 15"/>
                    <a:gd name="T4" fmla="*/ 15 w 26"/>
                    <a:gd name="T5" fmla="*/ 15 h 15"/>
                    <a:gd name="T6" fmla="*/ 25 w 26"/>
                    <a:gd name="T7" fmla="*/ 9 h 15"/>
                    <a:gd name="T8" fmla="*/ 24 w 26"/>
                    <a:gd name="T9" fmla="*/ 1 h 15"/>
                    <a:gd name="T10" fmla="*/ 24 w 26"/>
                    <a:gd name="T11" fmla="*/ 1 h 15"/>
                    <a:gd name="T12" fmla="*/ 2 w 26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15">
                      <a:moveTo>
                        <a:pt x="2" y="0"/>
                      </a:moveTo>
                      <a:cubicBezTo>
                        <a:pt x="0" y="6"/>
                        <a:pt x="4" y="12"/>
                        <a:pt x="10" y="14"/>
                      </a:cubicBezTo>
                      <a:cubicBezTo>
                        <a:pt x="11" y="15"/>
                        <a:pt x="13" y="15"/>
                        <a:pt x="15" y="15"/>
                      </a:cubicBezTo>
                      <a:cubicBezTo>
                        <a:pt x="19" y="15"/>
                        <a:pt x="23" y="13"/>
                        <a:pt x="25" y="9"/>
                      </a:cubicBezTo>
                      <a:cubicBezTo>
                        <a:pt x="26" y="6"/>
                        <a:pt x="25" y="4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16" y="1"/>
                        <a:pt x="8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15" name="Freeform 1687"/>
                <p:cNvSpPr/>
                <p:nvPr/>
              </p:nvSpPr>
              <p:spPr bwMode="auto">
                <a:xfrm>
                  <a:off x="420" y="1667"/>
                  <a:ext cx="15" cy="11"/>
                </a:xfrm>
                <a:custGeom>
                  <a:avLst/>
                  <a:gdLst>
                    <a:gd name="T0" fmla="*/ 12 w 27"/>
                    <a:gd name="T1" fmla="*/ 0 h 21"/>
                    <a:gd name="T2" fmla="*/ 2 w 27"/>
                    <a:gd name="T3" fmla="*/ 6 h 21"/>
                    <a:gd name="T4" fmla="*/ 10 w 27"/>
                    <a:gd name="T5" fmla="*/ 20 h 21"/>
                    <a:gd name="T6" fmla="*/ 14 w 27"/>
                    <a:gd name="T7" fmla="*/ 21 h 21"/>
                    <a:gd name="T8" fmla="*/ 25 w 27"/>
                    <a:gd name="T9" fmla="*/ 14 h 21"/>
                    <a:gd name="T10" fmla="*/ 17 w 27"/>
                    <a:gd name="T11" fmla="*/ 0 h 21"/>
                    <a:gd name="T12" fmla="*/ 12 w 27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21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1"/>
                        <a:pt x="4" y="18"/>
                        <a:pt x="10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9" y="21"/>
                        <a:pt x="23" y="18"/>
                        <a:pt x="25" y="14"/>
                      </a:cubicBezTo>
                      <a:cubicBezTo>
                        <a:pt x="27" y="9"/>
                        <a:pt x="23" y="3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16" name="Freeform 1688"/>
                <p:cNvSpPr/>
                <p:nvPr/>
              </p:nvSpPr>
              <p:spPr bwMode="auto">
                <a:xfrm>
                  <a:off x="402" y="1646"/>
                  <a:ext cx="12" cy="12"/>
                </a:xfrm>
                <a:custGeom>
                  <a:avLst/>
                  <a:gdLst>
                    <a:gd name="T0" fmla="*/ 8 w 22"/>
                    <a:gd name="T1" fmla="*/ 0 h 22"/>
                    <a:gd name="T2" fmla="*/ 0 w 22"/>
                    <a:gd name="T3" fmla="*/ 3 h 22"/>
                    <a:gd name="T4" fmla="*/ 11 w 22"/>
                    <a:gd name="T5" fmla="*/ 22 h 22"/>
                    <a:gd name="T6" fmla="*/ 20 w 22"/>
                    <a:gd name="T7" fmla="*/ 15 h 22"/>
                    <a:gd name="T8" fmla="*/ 13 w 22"/>
                    <a:gd name="T9" fmla="*/ 1 h 22"/>
                    <a:gd name="T10" fmla="*/ 8 w 22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2">
                      <a:moveTo>
                        <a:pt x="8" y="0"/>
                      </a:moveTo>
                      <a:cubicBezTo>
                        <a:pt x="5" y="0"/>
                        <a:pt x="2" y="1"/>
                        <a:pt x="0" y="3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5" y="21"/>
                        <a:pt x="19" y="19"/>
                        <a:pt x="20" y="15"/>
                      </a:cubicBezTo>
                      <a:cubicBezTo>
                        <a:pt x="22" y="10"/>
                        <a:pt x="19" y="3"/>
                        <a:pt x="13" y="1"/>
                      </a:cubicBezTo>
                      <a:cubicBezTo>
                        <a:pt x="11" y="1"/>
                        <a:pt x="10" y="0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17" name="Freeform 1689"/>
                <p:cNvSpPr>
                  <a:spLocks noEditPoints="1"/>
                </p:cNvSpPr>
                <p:nvPr/>
              </p:nvSpPr>
              <p:spPr bwMode="auto">
                <a:xfrm>
                  <a:off x="463" y="1662"/>
                  <a:ext cx="15" cy="0"/>
                </a:xfrm>
                <a:custGeom>
                  <a:avLst/>
                  <a:gdLst>
                    <a:gd name="T0" fmla="*/ 2 w 28"/>
                    <a:gd name="T1" fmla="*/ 1 h 1"/>
                    <a:gd name="T2" fmla="*/ 0 w 28"/>
                    <a:gd name="T3" fmla="*/ 1 h 1"/>
                    <a:gd name="T4" fmla="*/ 2 w 28"/>
                    <a:gd name="T5" fmla="*/ 1 h 1"/>
                    <a:gd name="T6" fmla="*/ 2 w 28"/>
                    <a:gd name="T7" fmla="*/ 1 h 1"/>
                    <a:gd name="T8" fmla="*/ 20 w 28"/>
                    <a:gd name="T9" fmla="*/ 0 h 1"/>
                    <a:gd name="T10" fmla="*/ 22 w 28"/>
                    <a:gd name="T11" fmla="*/ 1 h 1"/>
                    <a:gd name="T12" fmla="*/ 24 w 28"/>
                    <a:gd name="T13" fmla="*/ 0 h 1"/>
                    <a:gd name="T14" fmla="*/ 20 w 28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">
                      <a:moveTo>
                        <a:pt x="2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0" y="0"/>
                      </a:moveTo>
                      <a:cubicBezTo>
                        <a:pt x="21" y="0"/>
                        <a:pt x="21" y="1"/>
                        <a:pt x="22" y="1"/>
                      </a:cubicBezTo>
                      <a:cubicBezTo>
                        <a:pt x="26" y="1"/>
                        <a:pt x="28" y="1"/>
                        <a:pt x="24" y="0"/>
                      </a:cubicBezTo>
                      <a:cubicBezTo>
                        <a:pt x="23" y="0"/>
                        <a:pt x="22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18" name="Freeform 1690"/>
                <p:cNvSpPr/>
                <p:nvPr/>
              </p:nvSpPr>
              <p:spPr bwMode="auto">
                <a:xfrm>
                  <a:off x="464" y="1662"/>
                  <a:ext cx="11" cy="0"/>
                </a:xfrm>
                <a:custGeom>
                  <a:avLst/>
                  <a:gdLst>
                    <a:gd name="T0" fmla="*/ 16 w 20"/>
                    <a:gd name="T1" fmla="*/ 0 h 1"/>
                    <a:gd name="T2" fmla="*/ 0 w 20"/>
                    <a:gd name="T3" fmla="*/ 1 h 1"/>
                    <a:gd name="T4" fmla="*/ 0 w 20"/>
                    <a:gd name="T5" fmla="*/ 1 h 1"/>
                    <a:gd name="T6" fmla="*/ 14 w 20"/>
                    <a:gd name="T7" fmla="*/ 1 h 1"/>
                    <a:gd name="T8" fmla="*/ 20 w 20"/>
                    <a:gd name="T9" fmla="*/ 1 h 1"/>
                    <a:gd name="T10" fmla="*/ 18 w 20"/>
                    <a:gd name="T11" fmla="*/ 0 h 1"/>
                    <a:gd name="T12" fmla="*/ 16 w 20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">
                      <a:moveTo>
                        <a:pt x="16" y="0"/>
                      </a:moveTo>
                      <a:cubicBezTo>
                        <a:pt x="11" y="0"/>
                        <a:pt x="6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1"/>
                        <a:pt x="10" y="1"/>
                        <a:pt x="14" y="1"/>
                      </a:cubicBezTo>
                      <a:cubicBezTo>
                        <a:pt x="16" y="1"/>
                        <a:pt x="18" y="1"/>
                        <a:pt x="20" y="1"/>
                      </a:cubicBezTo>
                      <a:cubicBezTo>
                        <a:pt x="19" y="1"/>
                        <a:pt x="19" y="0"/>
                        <a:pt x="18" y="0"/>
                      </a:cubicBezTo>
                      <a:cubicBezTo>
                        <a:pt x="17" y="0"/>
                        <a:pt x="16" y="0"/>
                        <a:pt x="1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19" name="Freeform 1691"/>
                <p:cNvSpPr/>
                <p:nvPr/>
              </p:nvSpPr>
              <p:spPr bwMode="auto">
                <a:xfrm>
                  <a:off x="478" y="1721"/>
                  <a:ext cx="70" cy="30"/>
                </a:xfrm>
                <a:custGeom>
                  <a:avLst/>
                  <a:gdLst>
                    <a:gd name="T0" fmla="*/ 12 w 128"/>
                    <a:gd name="T1" fmla="*/ 0 h 54"/>
                    <a:gd name="T2" fmla="*/ 22 w 128"/>
                    <a:gd name="T3" fmla="*/ 28 h 54"/>
                    <a:gd name="T4" fmla="*/ 98 w 128"/>
                    <a:gd name="T5" fmla="*/ 54 h 54"/>
                    <a:gd name="T6" fmla="*/ 108 w 128"/>
                    <a:gd name="T7" fmla="*/ 53 h 54"/>
                    <a:gd name="T8" fmla="*/ 125 w 128"/>
                    <a:gd name="T9" fmla="*/ 15 h 54"/>
                    <a:gd name="T10" fmla="*/ 119 w 128"/>
                    <a:gd name="T11" fmla="*/ 10 h 54"/>
                    <a:gd name="T12" fmla="*/ 75 w 128"/>
                    <a:gd name="T13" fmla="*/ 29 h 54"/>
                    <a:gd name="T14" fmla="*/ 73 w 128"/>
                    <a:gd name="T15" fmla="*/ 29 h 54"/>
                    <a:gd name="T16" fmla="*/ 16 w 128"/>
                    <a:gd name="T17" fmla="*/ 0 h 54"/>
                    <a:gd name="T18" fmla="*/ 12 w 128"/>
                    <a:gd name="T19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8" h="54">
                      <a:moveTo>
                        <a:pt x="12" y="0"/>
                      </a:moveTo>
                      <a:cubicBezTo>
                        <a:pt x="0" y="0"/>
                        <a:pt x="9" y="15"/>
                        <a:pt x="22" y="28"/>
                      </a:cubicBezTo>
                      <a:cubicBezTo>
                        <a:pt x="34" y="41"/>
                        <a:pt x="74" y="54"/>
                        <a:pt x="98" y="54"/>
                      </a:cubicBezTo>
                      <a:cubicBezTo>
                        <a:pt x="102" y="54"/>
                        <a:pt x="105" y="54"/>
                        <a:pt x="108" y="53"/>
                      </a:cubicBezTo>
                      <a:cubicBezTo>
                        <a:pt x="128" y="49"/>
                        <a:pt x="125" y="15"/>
                        <a:pt x="125" y="15"/>
                      </a:cubicBezTo>
                      <a:cubicBezTo>
                        <a:pt x="124" y="11"/>
                        <a:pt x="122" y="10"/>
                        <a:pt x="119" y="10"/>
                      </a:cubicBezTo>
                      <a:cubicBezTo>
                        <a:pt x="110" y="10"/>
                        <a:pt x="91" y="27"/>
                        <a:pt x="75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54" y="29"/>
                        <a:pt x="33" y="4"/>
                        <a:pt x="16" y="0"/>
                      </a:cubicBezTo>
                      <a:cubicBezTo>
                        <a:pt x="14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20" name="Freeform 1692"/>
                <p:cNvSpPr/>
                <p:nvPr/>
              </p:nvSpPr>
              <p:spPr bwMode="auto">
                <a:xfrm>
                  <a:off x="367" y="1537"/>
                  <a:ext cx="33" cy="87"/>
                </a:xfrm>
                <a:custGeom>
                  <a:avLst/>
                  <a:gdLst>
                    <a:gd name="T0" fmla="*/ 33 w 59"/>
                    <a:gd name="T1" fmla="*/ 0 h 159"/>
                    <a:gd name="T2" fmla="*/ 2 w 59"/>
                    <a:gd name="T3" fmla="*/ 16 h 159"/>
                    <a:gd name="T4" fmla="*/ 12 w 59"/>
                    <a:gd name="T5" fmla="*/ 99 h 159"/>
                    <a:gd name="T6" fmla="*/ 40 w 59"/>
                    <a:gd name="T7" fmla="*/ 159 h 159"/>
                    <a:gd name="T8" fmla="*/ 40 w 59"/>
                    <a:gd name="T9" fmla="*/ 154 h 159"/>
                    <a:gd name="T10" fmla="*/ 18 w 59"/>
                    <a:gd name="T11" fmla="*/ 50 h 159"/>
                    <a:gd name="T12" fmla="*/ 50 w 59"/>
                    <a:gd name="T13" fmla="*/ 15 h 159"/>
                    <a:gd name="T14" fmla="*/ 49 w 59"/>
                    <a:gd name="T15" fmla="*/ 1 h 159"/>
                    <a:gd name="T16" fmla="*/ 33 w 59"/>
                    <a:gd name="T17" fmla="*/ 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59">
                      <a:moveTo>
                        <a:pt x="33" y="0"/>
                      </a:moveTo>
                      <a:cubicBezTo>
                        <a:pt x="20" y="0"/>
                        <a:pt x="3" y="3"/>
                        <a:pt x="2" y="16"/>
                      </a:cubicBezTo>
                      <a:cubicBezTo>
                        <a:pt x="0" y="37"/>
                        <a:pt x="2" y="67"/>
                        <a:pt x="12" y="99"/>
                      </a:cubicBezTo>
                      <a:cubicBezTo>
                        <a:pt x="21" y="126"/>
                        <a:pt x="37" y="159"/>
                        <a:pt x="40" y="159"/>
                      </a:cubicBezTo>
                      <a:cubicBezTo>
                        <a:pt x="41" y="159"/>
                        <a:pt x="41" y="158"/>
                        <a:pt x="40" y="154"/>
                      </a:cubicBezTo>
                      <a:cubicBezTo>
                        <a:pt x="35" y="133"/>
                        <a:pt x="12" y="67"/>
                        <a:pt x="18" y="50"/>
                      </a:cubicBezTo>
                      <a:cubicBezTo>
                        <a:pt x="24" y="33"/>
                        <a:pt x="42" y="21"/>
                        <a:pt x="50" y="15"/>
                      </a:cubicBezTo>
                      <a:cubicBezTo>
                        <a:pt x="59" y="8"/>
                        <a:pt x="51" y="5"/>
                        <a:pt x="49" y="1"/>
                      </a:cubicBezTo>
                      <a:cubicBezTo>
                        <a:pt x="49" y="1"/>
                        <a:pt x="42" y="0"/>
                        <a:pt x="3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21" name="Freeform 1693"/>
                <p:cNvSpPr/>
                <p:nvPr/>
              </p:nvSpPr>
              <p:spPr bwMode="auto">
                <a:xfrm>
                  <a:off x="2536" y="1700"/>
                  <a:ext cx="49" cy="22"/>
                </a:xfrm>
                <a:custGeom>
                  <a:avLst/>
                  <a:gdLst>
                    <a:gd name="T0" fmla="*/ 38 w 90"/>
                    <a:gd name="T1" fmla="*/ 5 h 40"/>
                    <a:gd name="T2" fmla="*/ 3 w 90"/>
                    <a:gd name="T3" fmla="*/ 12 h 40"/>
                    <a:gd name="T4" fmla="*/ 23 w 90"/>
                    <a:gd name="T5" fmla="*/ 35 h 40"/>
                    <a:gd name="T6" fmla="*/ 77 w 90"/>
                    <a:gd name="T7" fmla="*/ 31 h 40"/>
                    <a:gd name="T8" fmla="*/ 38 w 90"/>
                    <a:gd name="T9" fmla="*/ 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" h="40">
                      <a:moveTo>
                        <a:pt x="38" y="5"/>
                      </a:moveTo>
                      <a:cubicBezTo>
                        <a:pt x="38" y="5"/>
                        <a:pt x="0" y="0"/>
                        <a:pt x="3" y="12"/>
                      </a:cubicBezTo>
                      <a:cubicBezTo>
                        <a:pt x="6" y="24"/>
                        <a:pt x="23" y="35"/>
                        <a:pt x="23" y="35"/>
                      </a:cubicBezTo>
                      <a:cubicBezTo>
                        <a:pt x="23" y="35"/>
                        <a:pt x="90" y="40"/>
                        <a:pt x="77" y="31"/>
                      </a:cubicBezTo>
                      <a:cubicBezTo>
                        <a:pt x="63" y="23"/>
                        <a:pt x="38" y="5"/>
                        <a:pt x="38" y="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22" name="Freeform 1694"/>
                <p:cNvSpPr/>
                <p:nvPr/>
              </p:nvSpPr>
              <p:spPr bwMode="auto">
                <a:xfrm>
                  <a:off x="2497" y="1589"/>
                  <a:ext cx="194" cy="173"/>
                </a:xfrm>
                <a:custGeom>
                  <a:avLst/>
                  <a:gdLst>
                    <a:gd name="T0" fmla="*/ 150 w 356"/>
                    <a:gd name="T1" fmla="*/ 283 h 318"/>
                    <a:gd name="T2" fmla="*/ 9 w 356"/>
                    <a:gd name="T3" fmla="*/ 279 h 318"/>
                    <a:gd name="T4" fmla="*/ 33 w 356"/>
                    <a:gd name="T5" fmla="*/ 226 h 318"/>
                    <a:gd name="T6" fmla="*/ 118 w 356"/>
                    <a:gd name="T7" fmla="*/ 230 h 318"/>
                    <a:gd name="T8" fmla="*/ 9 w 356"/>
                    <a:gd name="T9" fmla="*/ 132 h 318"/>
                    <a:gd name="T10" fmla="*/ 53 w 356"/>
                    <a:gd name="T11" fmla="*/ 76 h 318"/>
                    <a:gd name="T12" fmla="*/ 121 w 356"/>
                    <a:gd name="T13" fmla="*/ 95 h 318"/>
                    <a:gd name="T14" fmla="*/ 160 w 356"/>
                    <a:gd name="T15" fmla="*/ 150 h 318"/>
                    <a:gd name="T16" fmla="*/ 142 w 356"/>
                    <a:gd name="T17" fmla="*/ 41 h 318"/>
                    <a:gd name="T18" fmla="*/ 222 w 356"/>
                    <a:gd name="T19" fmla="*/ 20 h 318"/>
                    <a:gd name="T20" fmla="*/ 246 w 356"/>
                    <a:gd name="T21" fmla="*/ 161 h 318"/>
                    <a:gd name="T22" fmla="*/ 283 w 356"/>
                    <a:gd name="T23" fmla="*/ 88 h 318"/>
                    <a:gd name="T24" fmla="*/ 334 w 356"/>
                    <a:gd name="T25" fmla="*/ 89 h 318"/>
                    <a:gd name="T26" fmla="*/ 254 w 356"/>
                    <a:gd name="T27" fmla="*/ 228 h 318"/>
                    <a:gd name="T28" fmla="*/ 282 w 356"/>
                    <a:gd name="T29" fmla="*/ 258 h 318"/>
                    <a:gd name="T30" fmla="*/ 221 w 356"/>
                    <a:gd name="T31" fmla="*/ 277 h 318"/>
                    <a:gd name="T32" fmla="*/ 150 w 356"/>
                    <a:gd name="T33" fmla="*/ 28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56" h="318">
                      <a:moveTo>
                        <a:pt x="150" y="283"/>
                      </a:moveTo>
                      <a:cubicBezTo>
                        <a:pt x="150" y="283"/>
                        <a:pt x="17" y="312"/>
                        <a:pt x="9" y="279"/>
                      </a:cubicBezTo>
                      <a:cubicBezTo>
                        <a:pt x="1" y="245"/>
                        <a:pt x="7" y="223"/>
                        <a:pt x="33" y="226"/>
                      </a:cubicBezTo>
                      <a:cubicBezTo>
                        <a:pt x="59" y="230"/>
                        <a:pt x="118" y="230"/>
                        <a:pt x="118" y="230"/>
                      </a:cubicBezTo>
                      <a:cubicBezTo>
                        <a:pt x="118" y="230"/>
                        <a:pt x="0" y="154"/>
                        <a:pt x="9" y="132"/>
                      </a:cubicBezTo>
                      <a:cubicBezTo>
                        <a:pt x="18" y="109"/>
                        <a:pt x="31" y="83"/>
                        <a:pt x="53" y="76"/>
                      </a:cubicBezTo>
                      <a:cubicBezTo>
                        <a:pt x="75" y="69"/>
                        <a:pt x="99" y="68"/>
                        <a:pt x="121" y="95"/>
                      </a:cubicBezTo>
                      <a:cubicBezTo>
                        <a:pt x="144" y="122"/>
                        <a:pt x="160" y="150"/>
                        <a:pt x="160" y="150"/>
                      </a:cubicBezTo>
                      <a:cubicBezTo>
                        <a:pt x="160" y="150"/>
                        <a:pt x="123" y="63"/>
                        <a:pt x="142" y="41"/>
                      </a:cubicBezTo>
                      <a:cubicBezTo>
                        <a:pt x="161" y="19"/>
                        <a:pt x="185" y="0"/>
                        <a:pt x="222" y="20"/>
                      </a:cubicBezTo>
                      <a:cubicBezTo>
                        <a:pt x="258" y="40"/>
                        <a:pt x="266" y="86"/>
                        <a:pt x="246" y="161"/>
                      </a:cubicBezTo>
                      <a:cubicBezTo>
                        <a:pt x="246" y="161"/>
                        <a:pt x="274" y="106"/>
                        <a:pt x="283" y="88"/>
                      </a:cubicBezTo>
                      <a:cubicBezTo>
                        <a:pt x="291" y="70"/>
                        <a:pt x="311" y="62"/>
                        <a:pt x="334" y="89"/>
                      </a:cubicBezTo>
                      <a:cubicBezTo>
                        <a:pt x="356" y="116"/>
                        <a:pt x="330" y="171"/>
                        <a:pt x="254" y="228"/>
                      </a:cubicBezTo>
                      <a:cubicBezTo>
                        <a:pt x="254" y="228"/>
                        <a:pt x="305" y="236"/>
                        <a:pt x="282" y="258"/>
                      </a:cubicBezTo>
                      <a:cubicBezTo>
                        <a:pt x="258" y="280"/>
                        <a:pt x="231" y="268"/>
                        <a:pt x="221" y="277"/>
                      </a:cubicBezTo>
                      <a:cubicBezTo>
                        <a:pt x="210" y="286"/>
                        <a:pt x="149" y="318"/>
                        <a:pt x="150" y="28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23" name="Freeform 1695"/>
                <p:cNvSpPr/>
                <p:nvPr/>
              </p:nvSpPr>
              <p:spPr bwMode="auto">
                <a:xfrm>
                  <a:off x="2589" y="1686"/>
                  <a:ext cx="12" cy="29"/>
                </a:xfrm>
                <a:custGeom>
                  <a:avLst/>
                  <a:gdLst>
                    <a:gd name="T0" fmla="*/ 0 w 22"/>
                    <a:gd name="T1" fmla="*/ 0 h 52"/>
                    <a:gd name="T2" fmla="*/ 17 w 22"/>
                    <a:gd name="T3" fmla="*/ 44 h 52"/>
                    <a:gd name="T4" fmla="*/ 0 w 22"/>
                    <a:gd name="T5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2" h="52">
                      <a:moveTo>
                        <a:pt x="0" y="0"/>
                      </a:moveTo>
                      <a:cubicBezTo>
                        <a:pt x="0" y="0"/>
                        <a:pt x="12" y="52"/>
                        <a:pt x="17" y="44"/>
                      </a:cubicBezTo>
                      <a:cubicBezTo>
                        <a:pt x="22" y="37"/>
                        <a:pt x="11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24" name="Freeform 1696"/>
                <p:cNvSpPr/>
                <p:nvPr/>
              </p:nvSpPr>
              <p:spPr bwMode="auto">
                <a:xfrm>
                  <a:off x="2566" y="1692"/>
                  <a:ext cx="10" cy="11"/>
                </a:xfrm>
                <a:custGeom>
                  <a:avLst/>
                  <a:gdLst>
                    <a:gd name="T0" fmla="*/ 13 w 18"/>
                    <a:gd name="T1" fmla="*/ 2 h 19"/>
                    <a:gd name="T2" fmla="*/ 15 w 18"/>
                    <a:gd name="T3" fmla="*/ 13 h 19"/>
                    <a:gd name="T4" fmla="*/ 4 w 18"/>
                    <a:gd name="T5" fmla="*/ 17 h 19"/>
                    <a:gd name="T6" fmla="*/ 2 w 18"/>
                    <a:gd name="T7" fmla="*/ 5 h 19"/>
                    <a:gd name="T8" fmla="*/ 13 w 18"/>
                    <a:gd name="T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9">
                      <a:moveTo>
                        <a:pt x="13" y="2"/>
                      </a:move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8"/>
                        <a:pt x="8" y="19"/>
                        <a:pt x="4" y="17"/>
                      </a:cubicBezTo>
                      <a:cubicBezTo>
                        <a:pt x="1" y="15"/>
                        <a:pt x="0" y="10"/>
                        <a:pt x="2" y="5"/>
                      </a:cubicBezTo>
                      <a:cubicBezTo>
                        <a:pt x="5" y="1"/>
                        <a:pt x="10" y="0"/>
                        <a:pt x="13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25" name="Freeform 1697"/>
                <p:cNvSpPr/>
                <p:nvPr/>
              </p:nvSpPr>
              <p:spPr bwMode="auto">
                <a:xfrm>
                  <a:off x="2578" y="1711"/>
                  <a:ext cx="10" cy="11"/>
                </a:xfrm>
                <a:custGeom>
                  <a:avLst/>
                  <a:gdLst>
                    <a:gd name="T0" fmla="*/ 14 w 19"/>
                    <a:gd name="T1" fmla="*/ 2 h 20"/>
                    <a:gd name="T2" fmla="*/ 16 w 19"/>
                    <a:gd name="T3" fmla="*/ 14 h 20"/>
                    <a:gd name="T4" fmla="*/ 5 w 19"/>
                    <a:gd name="T5" fmla="*/ 17 h 20"/>
                    <a:gd name="T6" fmla="*/ 3 w 19"/>
                    <a:gd name="T7" fmla="*/ 6 h 20"/>
                    <a:gd name="T8" fmla="*/ 14 w 19"/>
                    <a:gd name="T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0">
                      <a:moveTo>
                        <a:pt x="14" y="2"/>
                      </a:moveTo>
                      <a:cubicBezTo>
                        <a:pt x="18" y="5"/>
                        <a:pt x="19" y="10"/>
                        <a:pt x="16" y="14"/>
                      </a:cubicBezTo>
                      <a:cubicBezTo>
                        <a:pt x="14" y="18"/>
                        <a:pt x="9" y="20"/>
                        <a:pt x="5" y="17"/>
                      </a:cubicBezTo>
                      <a:cubicBezTo>
                        <a:pt x="1" y="15"/>
                        <a:pt x="0" y="10"/>
                        <a:pt x="3" y="6"/>
                      </a:cubicBezTo>
                      <a:cubicBezTo>
                        <a:pt x="6" y="2"/>
                        <a:pt x="10" y="0"/>
                        <a:pt x="14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26" name="Freeform 1698"/>
                <p:cNvSpPr/>
                <p:nvPr/>
              </p:nvSpPr>
              <p:spPr bwMode="auto">
                <a:xfrm>
                  <a:off x="2566" y="1708"/>
                  <a:ext cx="10" cy="11"/>
                </a:xfrm>
                <a:custGeom>
                  <a:avLst/>
                  <a:gdLst>
                    <a:gd name="T0" fmla="*/ 14 w 18"/>
                    <a:gd name="T1" fmla="*/ 3 h 20"/>
                    <a:gd name="T2" fmla="*/ 16 w 18"/>
                    <a:gd name="T3" fmla="*/ 14 h 20"/>
                    <a:gd name="T4" fmla="*/ 5 w 18"/>
                    <a:gd name="T5" fmla="*/ 18 h 20"/>
                    <a:gd name="T6" fmla="*/ 3 w 18"/>
                    <a:gd name="T7" fmla="*/ 6 h 20"/>
                    <a:gd name="T8" fmla="*/ 14 w 18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0">
                      <a:moveTo>
                        <a:pt x="14" y="3"/>
                      </a:moveTo>
                      <a:cubicBezTo>
                        <a:pt x="18" y="5"/>
                        <a:pt x="18" y="10"/>
                        <a:pt x="16" y="14"/>
                      </a:cubicBezTo>
                      <a:cubicBezTo>
                        <a:pt x="13" y="18"/>
                        <a:pt x="8" y="20"/>
                        <a:pt x="5" y="18"/>
                      </a:cubicBezTo>
                      <a:cubicBezTo>
                        <a:pt x="1" y="15"/>
                        <a:pt x="0" y="10"/>
                        <a:pt x="3" y="6"/>
                      </a:cubicBezTo>
                      <a:cubicBezTo>
                        <a:pt x="5" y="2"/>
                        <a:pt x="10" y="0"/>
                        <a:pt x="14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27" name="Freeform 1699"/>
                <p:cNvSpPr/>
                <p:nvPr/>
              </p:nvSpPr>
              <p:spPr bwMode="auto">
                <a:xfrm>
                  <a:off x="2590" y="1694"/>
                  <a:ext cx="10" cy="11"/>
                </a:xfrm>
                <a:custGeom>
                  <a:avLst/>
                  <a:gdLst>
                    <a:gd name="T0" fmla="*/ 14 w 18"/>
                    <a:gd name="T1" fmla="*/ 2 h 19"/>
                    <a:gd name="T2" fmla="*/ 15 w 18"/>
                    <a:gd name="T3" fmla="*/ 13 h 19"/>
                    <a:gd name="T4" fmla="*/ 4 w 18"/>
                    <a:gd name="T5" fmla="*/ 17 h 19"/>
                    <a:gd name="T6" fmla="*/ 2 w 18"/>
                    <a:gd name="T7" fmla="*/ 5 h 19"/>
                    <a:gd name="T8" fmla="*/ 14 w 18"/>
                    <a:gd name="T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9">
                      <a:moveTo>
                        <a:pt x="14" y="2"/>
                      </a:move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7"/>
                        <a:pt x="8" y="19"/>
                        <a:pt x="4" y="17"/>
                      </a:cubicBezTo>
                      <a:cubicBezTo>
                        <a:pt x="1" y="14"/>
                        <a:pt x="0" y="9"/>
                        <a:pt x="2" y="5"/>
                      </a:cubicBezTo>
                      <a:cubicBezTo>
                        <a:pt x="5" y="1"/>
                        <a:pt x="10" y="0"/>
                        <a:pt x="14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28" name="Freeform 1700"/>
                <p:cNvSpPr/>
                <p:nvPr/>
              </p:nvSpPr>
              <p:spPr bwMode="auto">
                <a:xfrm>
                  <a:off x="2609" y="1695"/>
                  <a:ext cx="10" cy="10"/>
                </a:xfrm>
                <a:custGeom>
                  <a:avLst/>
                  <a:gdLst>
                    <a:gd name="T0" fmla="*/ 14 w 18"/>
                    <a:gd name="T1" fmla="*/ 2 h 19"/>
                    <a:gd name="T2" fmla="*/ 16 w 18"/>
                    <a:gd name="T3" fmla="*/ 13 h 19"/>
                    <a:gd name="T4" fmla="*/ 5 w 18"/>
                    <a:gd name="T5" fmla="*/ 17 h 19"/>
                    <a:gd name="T6" fmla="*/ 3 w 18"/>
                    <a:gd name="T7" fmla="*/ 5 h 19"/>
                    <a:gd name="T8" fmla="*/ 14 w 18"/>
                    <a:gd name="T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9">
                      <a:moveTo>
                        <a:pt x="14" y="2"/>
                      </a:moveTo>
                      <a:cubicBezTo>
                        <a:pt x="18" y="4"/>
                        <a:pt x="18" y="9"/>
                        <a:pt x="16" y="13"/>
                      </a:cubicBezTo>
                      <a:cubicBezTo>
                        <a:pt x="13" y="17"/>
                        <a:pt x="8" y="19"/>
                        <a:pt x="5" y="17"/>
                      </a:cubicBezTo>
                      <a:cubicBezTo>
                        <a:pt x="1" y="15"/>
                        <a:pt x="0" y="9"/>
                        <a:pt x="3" y="5"/>
                      </a:cubicBezTo>
                      <a:cubicBezTo>
                        <a:pt x="5" y="1"/>
                        <a:pt x="10" y="0"/>
                        <a:pt x="14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29" name="Freeform 1701"/>
                <p:cNvSpPr/>
                <p:nvPr/>
              </p:nvSpPr>
              <p:spPr bwMode="auto">
                <a:xfrm>
                  <a:off x="2603" y="1712"/>
                  <a:ext cx="10" cy="11"/>
                </a:xfrm>
                <a:custGeom>
                  <a:avLst/>
                  <a:gdLst>
                    <a:gd name="T0" fmla="*/ 13 w 18"/>
                    <a:gd name="T1" fmla="*/ 2 h 20"/>
                    <a:gd name="T2" fmla="*/ 15 w 18"/>
                    <a:gd name="T3" fmla="*/ 14 h 20"/>
                    <a:gd name="T4" fmla="*/ 4 w 18"/>
                    <a:gd name="T5" fmla="*/ 17 h 20"/>
                    <a:gd name="T6" fmla="*/ 2 w 18"/>
                    <a:gd name="T7" fmla="*/ 6 h 20"/>
                    <a:gd name="T8" fmla="*/ 13 w 18"/>
                    <a:gd name="T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0">
                      <a:moveTo>
                        <a:pt x="13" y="2"/>
                      </a:move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8"/>
                        <a:pt x="8" y="20"/>
                        <a:pt x="4" y="17"/>
                      </a:cubicBezTo>
                      <a:cubicBezTo>
                        <a:pt x="0" y="15"/>
                        <a:pt x="0" y="10"/>
                        <a:pt x="2" y="6"/>
                      </a:cubicBezTo>
                      <a:cubicBezTo>
                        <a:pt x="5" y="2"/>
                        <a:pt x="10" y="0"/>
                        <a:pt x="13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0" name="Freeform 1702"/>
                <p:cNvSpPr/>
                <p:nvPr/>
              </p:nvSpPr>
              <p:spPr bwMode="auto">
                <a:xfrm>
                  <a:off x="2604" y="1680"/>
                  <a:ext cx="10" cy="11"/>
                </a:xfrm>
                <a:custGeom>
                  <a:avLst/>
                  <a:gdLst>
                    <a:gd name="T0" fmla="*/ 13 w 18"/>
                    <a:gd name="T1" fmla="*/ 2 h 20"/>
                    <a:gd name="T2" fmla="*/ 15 w 18"/>
                    <a:gd name="T3" fmla="*/ 14 h 20"/>
                    <a:gd name="T4" fmla="*/ 4 w 18"/>
                    <a:gd name="T5" fmla="*/ 17 h 20"/>
                    <a:gd name="T6" fmla="*/ 2 w 18"/>
                    <a:gd name="T7" fmla="*/ 6 h 20"/>
                    <a:gd name="T8" fmla="*/ 13 w 18"/>
                    <a:gd name="T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0">
                      <a:moveTo>
                        <a:pt x="13" y="2"/>
                      </a:move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8"/>
                        <a:pt x="8" y="20"/>
                        <a:pt x="4" y="17"/>
                      </a:cubicBezTo>
                      <a:cubicBezTo>
                        <a:pt x="1" y="15"/>
                        <a:pt x="0" y="10"/>
                        <a:pt x="2" y="6"/>
                      </a:cubicBezTo>
                      <a:cubicBezTo>
                        <a:pt x="5" y="2"/>
                        <a:pt x="10" y="0"/>
                        <a:pt x="13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1" name="Freeform 1703"/>
                <p:cNvSpPr/>
                <p:nvPr/>
              </p:nvSpPr>
              <p:spPr bwMode="auto">
                <a:xfrm>
                  <a:off x="2590" y="1672"/>
                  <a:ext cx="11" cy="11"/>
                </a:xfrm>
                <a:custGeom>
                  <a:avLst/>
                  <a:gdLst>
                    <a:gd name="T0" fmla="*/ 14 w 19"/>
                    <a:gd name="T1" fmla="*/ 2 h 20"/>
                    <a:gd name="T2" fmla="*/ 16 w 19"/>
                    <a:gd name="T3" fmla="*/ 14 h 20"/>
                    <a:gd name="T4" fmla="*/ 5 w 19"/>
                    <a:gd name="T5" fmla="*/ 17 h 20"/>
                    <a:gd name="T6" fmla="*/ 3 w 19"/>
                    <a:gd name="T7" fmla="*/ 6 h 20"/>
                    <a:gd name="T8" fmla="*/ 14 w 19"/>
                    <a:gd name="T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0">
                      <a:moveTo>
                        <a:pt x="14" y="2"/>
                      </a:moveTo>
                      <a:cubicBezTo>
                        <a:pt x="18" y="5"/>
                        <a:pt x="19" y="10"/>
                        <a:pt x="16" y="14"/>
                      </a:cubicBezTo>
                      <a:cubicBezTo>
                        <a:pt x="13" y="18"/>
                        <a:pt x="8" y="20"/>
                        <a:pt x="5" y="17"/>
                      </a:cubicBezTo>
                      <a:cubicBezTo>
                        <a:pt x="1" y="15"/>
                        <a:pt x="0" y="10"/>
                        <a:pt x="3" y="6"/>
                      </a:cubicBezTo>
                      <a:cubicBezTo>
                        <a:pt x="5" y="2"/>
                        <a:pt x="10" y="0"/>
                        <a:pt x="14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2" name="Freeform 1704"/>
                <p:cNvSpPr/>
                <p:nvPr/>
              </p:nvSpPr>
              <p:spPr bwMode="auto">
                <a:xfrm>
                  <a:off x="2571" y="1677"/>
                  <a:ext cx="10" cy="10"/>
                </a:xfrm>
                <a:custGeom>
                  <a:avLst/>
                  <a:gdLst>
                    <a:gd name="T0" fmla="*/ 14 w 18"/>
                    <a:gd name="T1" fmla="*/ 2 h 19"/>
                    <a:gd name="T2" fmla="*/ 16 w 18"/>
                    <a:gd name="T3" fmla="*/ 14 h 19"/>
                    <a:gd name="T4" fmla="*/ 5 w 18"/>
                    <a:gd name="T5" fmla="*/ 17 h 19"/>
                    <a:gd name="T6" fmla="*/ 3 w 18"/>
                    <a:gd name="T7" fmla="*/ 6 h 19"/>
                    <a:gd name="T8" fmla="*/ 14 w 18"/>
                    <a:gd name="T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9">
                      <a:moveTo>
                        <a:pt x="14" y="2"/>
                      </a:moveTo>
                      <a:cubicBezTo>
                        <a:pt x="17" y="4"/>
                        <a:pt x="18" y="9"/>
                        <a:pt x="16" y="14"/>
                      </a:cubicBezTo>
                      <a:cubicBezTo>
                        <a:pt x="13" y="18"/>
                        <a:pt x="8" y="19"/>
                        <a:pt x="5" y="17"/>
                      </a:cubicBezTo>
                      <a:cubicBezTo>
                        <a:pt x="1" y="15"/>
                        <a:pt x="0" y="10"/>
                        <a:pt x="3" y="6"/>
                      </a:cubicBezTo>
                      <a:cubicBezTo>
                        <a:pt x="5" y="1"/>
                        <a:pt x="10" y="0"/>
                        <a:pt x="14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3" name="Freeform 1705"/>
                <p:cNvSpPr/>
                <p:nvPr/>
              </p:nvSpPr>
              <p:spPr bwMode="auto">
                <a:xfrm>
                  <a:off x="2586" y="1724"/>
                  <a:ext cx="9" cy="10"/>
                </a:xfrm>
                <a:custGeom>
                  <a:avLst/>
                  <a:gdLst>
                    <a:gd name="T0" fmla="*/ 14 w 18"/>
                    <a:gd name="T1" fmla="*/ 2 h 19"/>
                    <a:gd name="T2" fmla="*/ 16 w 18"/>
                    <a:gd name="T3" fmla="*/ 14 h 19"/>
                    <a:gd name="T4" fmla="*/ 5 w 18"/>
                    <a:gd name="T5" fmla="*/ 17 h 19"/>
                    <a:gd name="T6" fmla="*/ 3 w 18"/>
                    <a:gd name="T7" fmla="*/ 6 h 19"/>
                    <a:gd name="T8" fmla="*/ 14 w 18"/>
                    <a:gd name="T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9">
                      <a:moveTo>
                        <a:pt x="14" y="2"/>
                      </a:moveTo>
                      <a:cubicBezTo>
                        <a:pt x="17" y="5"/>
                        <a:pt x="18" y="10"/>
                        <a:pt x="16" y="14"/>
                      </a:cubicBezTo>
                      <a:cubicBezTo>
                        <a:pt x="13" y="18"/>
                        <a:pt x="8" y="19"/>
                        <a:pt x="5" y="17"/>
                      </a:cubicBezTo>
                      <a:cubicBezTo>
                        <a:pt x="1" y="15"/>
                        <a:pt x="0" y="10"/>
                        <a:pt x="3" y="6"/>
                      </a:cubicBezTo>
                      <a:cubicBezTo>
                        <a:pt x="5" y="2"/>
                        <a:pt x="10" y="0"/>
                        <a:pt x="14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4" name="Freeform 1706"/>
                <p:cNvSpPr/>
                <p:nvPr/>
              </p:nvSpPr>
              <p:spPr bwMode="auto">
                <a:xfrm>
                  <a:off x="2577" y="1720"/>
                  <a:ext cx="78" cy="29"/>
                </a:xfrm>
                <a:custGeom>
                  <a:avLst/>
                  <a:gdLst>
                    <a:gd name="T0" fmla="*/ 98 w 144"/>
                    <a:gd name="T1" fmla="*/ 0 h 53"/>
                    <a:gd name="T2" fmla="*/ 82 w 144"/>
                    <a:gd name="T3" fmla="*/ 2 h 53"/>
                    <a:gd name="T4" fmla="*/ 17 w 144"/>
                    <a:gd name="T5" fmla="*/ 53 h 53"/>
                    <a:gd name="T6" fmla="*/ 58 w 144"/>
                    <a:gd name="T7" fmla="*/ 42 h 53"/>
                    <a:gd name="T8" fmla="*/ 81 w 144"/>
                    <a:gd name="T9" fmla="*/ 28 h 53"/>
                    <a:gd name="T10" fmla="*/ 134 w 144"/>
                    <a:gd name="T11" fmla="*/ 9 h 53"/>
                    <a:gd name="T12" fmla="*/ 98 w 144"/>
                    <a:gd name="T13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53">
                      <a:moveTo>
                        <a:pt x="98" y="0"/>
                      </a:moveTo>
                      <a:cubicBezTo>
                        <a:pt x="91" y="0"/>
                        <a:pt x="85" y="0"/>
                        <a:pt x="82" y="2"/>
                      </a:cubicBezTo>
                      <a:cubicBezTo>
                        <a:pt x="70" y="8"/>
                        <a:pt x="0" y="43"/>
                        <a:pt x="17" y="53"/>
                      </a:cubicBezTo>
                      <a:cubicBezTo>
                        <a:pt x="17" y="53"/>
                        <a:pt x="50" y="50"/>
                        <a:pt x="58" y="42"/>
                      </a:cubicBezTo>
                      <a:cubicBezTo>
                        <a:pt x="65" y="34"/>
                        <a:pt x="63" y="32"/>
                        <a:pt x="81" y="28"/>
                      </a:cubicBezTo>
                      <a:cubicBezTo>
                        <a:pt x="100" y="24"/>
                        <a:pt x="144" y="18"/>
                        <a:pt x="134" y="9"/>
                      </a:cubicBezTo>
                      <a:cubicBezTo>
                        <a:pt x="128" y="3"/>
                        <a:pt x="112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5" name="Freeform 1707"/>
                <p:cNvSpPr>
                  <a:spLocks noEditPoints="1"/>
                </p:cNvSpPr>
                <p:nvPr/>
              </p:nvSpPr>
              <p:spPr bwMode="auto">
                <a:xfrm>
                  <a:off x="2548" y="1676"/>
                  <a:ext cx="102" cy="60"/>
                </a:xfrm>
                <a:custGeom>
                  <a:avLst/>
                  <a:gdLst>
                    <a:gd name="T0" fmla="*/ 25 w 187"/>
                    <a:gd name="T1" fmla="*/ 24 h 110"/>
                    <a:gd name="T2" fmla="*/ 34 w 187"/>
                    <a:gd name="T3" fmla="*/ 36 h 110"/>
                    <a:gd name="T4" fmla="*/ 34 w 187"/>
                    <a:gd name="T5" fmla="*/ 35 h 110"/>
                    <a:gd name="T6" fmla="*/ 35 w 187"/>
                    <a:gd name="T7" fmla="*/ 34 h 110"/>
                    <a:gd name="T8" fmla="*/ 25 w 187"/>
                    <a:gd name="T9" fmla="*/ 25 h 110"/>
                    <a:gd name="T10" fmla="*/ 25 w 187"/>
                    <a:gd name="T11" fmla="*/ 24 h 110"/>
                    <a:gd name="T12" fmla="*/ 108 w 187"/>
                    <a:gd name="T13" fmla="*/ 84 h 110"/>
                    <a:gd name="T14" fmla="*/ 104 w 187"/>
                    <a:gd name="T15" fmla="*/ 83 h 110"/>
                    <a:gd name="T16" fmla="*/ 102 w 187"/>
                    <a:gd name="T17" fmla="*/ 72 h 110"/>
                    <a:gd name="T18" fmla="*/ 110 w 187"/>
                    <a:gd name="T19" fmla="*/ 67 h 110"/>
                    <a:gd name="T20" fmla="*/ 113 w 187"/>
                    <a:gd name="T21" fmla="*/ 68 h 110"/>
                    <a:gd name="T22" fmla="*/ 115 w 187"/>
                    <a:gd name="T23" fmla="*/ 80 h 110"/>
                    <a:gd name="T24" fmla="*/ 108 w 187"/>
                    <a:gd name="T25" fmla="*/ 84 h 110"/>
                    <a:gd name="T26" fmla="*/ 125 w 187"/>
                    <a:gd name="T27" fmla="*/ 0 h 110"/>
                    <a:gd name="T28" fmla="*/ 120 w 187"/>
                    <a:gd name="T29" fmla="*/ 36 h 110"/>
                    <a:gd name="T30" fmla="*/ 121 w 187"/>
                    <a:gd name="T31" fmla="*/ 36 h 110"/>
                    <a:gd name="T32" fmla="*/ 125 w 187"/>
                    <a:gd name="T33" fmla="*/ 37 h 110"/>
                    <a:gd name="T34" fmla="*/ 127 w 187"/>
                    <a:gd name="T35" fmla="*/ 48 h 110"/>
                    <a:gd name="T36" fmla="*/ 119 w 187"/>
                    <a:gd name="T37" fmla="*/ 53 h 110"/>
                    <a:gd name="T38" fmla="*/ 116 w 187"/>
                    <a:gd name="T39" fmla="*/ 52 h 110"/>
                    <a:gd name="T40" fmla="*/ 112 w 187"/>
                    <a:gd name="T41" fmla="*/ 60 h 110"/>
                    <a:gd name="T42" fmla="*/ 110 w 187"/>
                    <a:gd name="T43" fmla="*/ 61 h 110"/>
                    <a:gd name="T44" fmla="*/ 105 w 187"/>
                    <a:gd name="T45" fmla="*/ 26 h 110"/>
                    <a:gd name="T46" fmla="*/ 93 w 187"/>
                    <a:gd name="T47" fmla="*/ 79 h 110"/>
                    <a:gd name="T48" fmla="*/ 92 w 187"/>
                    <a:gd name="T49" fmla="*/ 79 h 110"/>
                    <a:gd name="T50" fmla="*/ 47 w 187"/>
                    <a:gd name="T51" fmla="*/ 45 h 110"/>
                    <a:gd name="T52" fmla="*/ 42 w 187"/>
                    <a:gd name="T53" fmla="*/ 48 h 110"/>
                    <a:gd name="T54" fmla="*/ 58 w 187"/>
                    <a:gd name="T55" fmla="*/ 68 h 110"/>
                    <a:gd name="T56" fmla="*/ 64 w 187"/>
                    <a:gd name="T57" fmla="*/ 65 h 110"/>
                    <a:gd name="T58" fmla="*/ 68 w 187"/>
                    <a:gd name="T59" fmla="*/ 66 h 110"/>
                    <a:gd name="T60" fmla="*/ 70 w 187"/>
                    <a:gd name="T61" fmla="*/ 78 h 110"/>
                    <a:gd name="T62" fmla="*/ 63 w 187"/>
                    <a:gd name="T63" fmla="*/ 82 h 110"/>
                    <a:gd name="T64" fmla="*/ 59 w 187"/>
                    <a:gd name="T65" fmla="*/ 81 h 110"/>
                    <a:gd name="T66" fmla="*/ 56 w 187"/>
                    <a:gd name="T67" fmla="*/ 77 h 110"/>
                    <a:gd name="T68" fmla="*/ 7 w 187"/>
                    <a:gd name="T69" fmla="*/ 88 h 110"/>
                    <a:gd name="T70" fmla="*/ 71 w 187"/>
                    <a:gd name="T71" fmla="*/ 94 h 110"/>
                    <a:gd name="T72" fmla="*/ 39 w 187"/>
                    <a:gd name="T73" fmla="*/ 108 h 110"/>
                    <a:gd name="T74" fmla="*/ 42 w 187"/>
                    <a:gd name="T75" fmla="*/ 110 h 110"/>
                    <a:gd name="T76" fmla="*/ 57 w 187"/>
                    <a:gd name="T77" fmla="*/ 108 h 110"/>
                    <a:gd name="T78" fmla="*/ 70 w 187"/>
                    <a:gd name="T79" fmla="*/ 103 h 110"/>
                    <a:gd name="T80" fmla="*/ 71 w 187"/>
                    <a:gd name="T81" fmla="*/ 94 h 110"/>
                    <a:gd name="T82" fmla="*/ 78 w 187"/>
                    <a:gd name="T83" fmla="*/ 89 h 110"/>
                    <a:gd name="T84" fmla="*/ 82 w 187"/>
                    <a:gd name="T85" fmla="*/ 90 h 110"/>
                    <a:gd name="T86" fmla="*/ 85 w 187"/>
                    <a:gd name="T87" fmla="*/ 98 h 110"/>
                    <a:gd name="T88" fmla="*/ 93 w 187"/>
                    <a:gd name="T89" fmla="*/ 95 h 110"/>
                    <a:gd name="T90" fmla="*/ 94 w 187"/>
                    <a:gd name="T91" fmla="*/ 95 h 110"/>
                    <a:gd name="T92" fmla="*/ 187 w 187"/>
                    <a:gd name="T93" fmla="*/ 31 h 110"/>
                    <a:gd name="T94" fmla="*/ 187 w 187"/>
                    <a:gd name="T95" fmla="*/ 30 h 110"/>
                    <a:gd name="T96" fmla="*/ 157 w 187"/>
                    <a:gd name="T97" fmla="*/ 50 h 110"/>
                    <a:gd name="T98" fmla="*/ 129 w 187"/>
                    <a:gd name="T99" fmla="*/ 70 h 110"/>
                    <a:gd name="T100" fmla="*/ 130 w 187"/>
                    <a:gd name="T101" fmla="*/ 68 h 110"/>
                    <a:gd name="T102" fmla="*/ 181 w 187"/>
                    <a:gd name="T103" fmla="*/ 2 h 110"/>
                    <a:gd name="T104" fmla="*/ 181 w 187"/>
                    <a:gd name="T105" fmla="*/ 1 h 110"/>
                    <a:gd name="T106" fmla="*/ 131 w 187"/>
                    <a:gd name="T107" fmla="*/ 54 h 110"/>
                    <a:gd name="T108" fmla="*/ 125 w 187"/>
                    <a:gd name="T109" fmla="*/ 1 h 110"/>
                    <a:gd name="T110" fmla="*/ 125 w 187"/>
                    <a:gd name="T111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87" h="110">
                      <a:moveTo>
                        <a:pt x="25" y="24"/>
                      </a:moveTo>
                      <a:cubicBezTo>
                        <a:pt x="25" y="24"/>
                        <a:pt x="29" y="29"/>
                        <a:pt x="34" y="36"/>
                      </a:cubicBezTo>
                      <a:cubicBezTo>
                        <a:pt x="34" y="36"/>
                        <a:pt x="34" y="36"/>
                        <a:pt x="34" y="35"/>
                      </a:cubicBezTo>
                      <a:cubicBezTo>
                        <a:pt x="35" y="35"/>
                        <a:pt x="35" y="35"/>
                        <a:pt x="35" y="34"/>
                      </a:cubicBezTo>
                      <a:cubicBezTo>
                        <a:pt x="30" y="29"/>
                        <a:pt x="26" y="26"/>
                        <a:pt x="25" y="25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moveTo>
                        <a:pt x="108" y="84"/>
                      </a:moveTo>
                      <a:cubicBezTo>
                        <a:pt x="106" y="84"/>
                        <a:pt x="105" y="84"/>
                        <a:pt x="104" y="83"/>
                      </a:cubicBezTo>
                      <a:cubicBezTo>
                        <a:pt x="100" y="81"/>
                        <a:pt x="100" y="76"/>
                        <a:pt x="102" y="72"/>
                      </a:cubicBezTo>
                      <a:cubicBezTo>
                        <a:pt x="104" y="69"/>
                        <a:pt x="107" y="67"/>
                        <a:pt x="110" y="67"/>
                      </a:cubicBezTo>
                      <a:cubicBezTo>
                        <a:pt x="111" y="67"/>
                        <a:pt x="112" y="68"/>
                        <a:pt x="113" y="68"/>
                      </a:cubicBezTo>
                      <a:cubicBezTo>
                        <a:pt x="117" y="71"/>
                        <a:pt x="118" y="76"/>
                        <a:pt x="115" y="80"/>
                      </a:cubicBezTo>
                      <a:cubicBezTo>
                        <a:pt x="113" y="83"/>
                        <a:pt x="111" y="84"/>
                        <a:pt x="108" y="84"/>
                      </a:cubicBezTo>
                      <a:moveTo>
                        <a:pt x="125" y="0"/>
                      </a:moveTo>
                      <a:cubicBezTo>
                        <a:pt x="125" y="0"/>
                        <a:pt x="123" y="19"/>
                        <a:pt x="120" y="36"/>
                      </a:cubicBezTo>
                      <a:cubicBezTo>
                        <a:pt x="120" y="36"/>
                        <a:pt x="121" y="36"/>
                        <a:pt x="121" y="36"/>
                      </a:cubicBezTo>
                      <a:cubicBezTo>
                        <a:pt x="123" y="36"/>
                        <a:pt x="124" y="36"/>
                        <a:pt x="125" y="37"/>
                      </a:cubicBezTo>
                      <a:cubicBezTo>
                        <a:pt x="129" y="39"/>
                        <a:pt x="129" y="44"/>
                        <a:pt x="127" y="48"/>
                      </a:cubicBezTo>
                      <a:cubicBezTo>
                        <a:pt x="125" y="51"/>
                        <a:pt x="122" y="53"/>
                        <a:pt x="119" y="53"/>
                      </a:cubicBezTo>
                      <a:cubicBezTo>
                        <a:pt x="118" y="53"/>
                        <a:pt x="117" y="53"/>
                        <a:pt x="116" y="52"/>
                      </a:cubicBezTo>
                      <a:cubicBezTo>
                        <a:pt x="115" y="56"/>
                        <a:pt x="113" y="59"/>
                        <a:pt x="112" y="60"/>
                      </a:cubicBezTo>
                      <a:cubicBezTo>
                        <a:pt x="111" y="61"/>
                        <a:pt x="111" y="61"/>
                        <a:pt x="110" y="61"/>
                      </a:cubicBezTo>
                      <a:cubicBezTo>
                        <a:pt x="106" y="61"/>
                        <a:pt x="104" y="42"/>
                        <a:pt x="105" y="26"/>
                      </a:cubicBezTo>
                      <a:cubicBezTo>
                        <a:pt x="101" y="46"/>
                        <a:pt x="94" y="75"/>
                        <a:pt x="93" y="79"/>
                      </a:cubicBezTo>
                      <a:cubicBezTo>
                        <a:pt x="93" y="79"/>
                        <a:pt x="92" y="79"/>
                        <a:pt x="92" y="79"/>
                      </a:cubicBezTo>
                      <a:cubicBezTo>
                        <a:pt x="87" y="79"/>
                        <a:pt x="64" y="60"/>
                        <a:pt x="47" y="45"/>
                      </a:cubicBezTo>
                      <a:cubicBezTo>
                        <a:pt x="45" y="46"/>
                        <a:pt x="44" y="47"/>
                        <a:pt x="42" y="48"/>
                      </a:cubicBezTo>
                      <a:cubicBezTo>
                        <a:pt x="48" y="55"/>
                        <a:pt x="54" y="63"/>
                        <a:pt x="58" y="68"/>
                      </a:cubicBezTo>
                      <a:cubicBezTo>
                        <a:pt x="60" y="66"/>
                        <a:pt x="62" y="65"/>
                        <a:pt x="64" y="65"/>
                      </a:cubicBezTo>
                      <a:cubicBezTo>
                        <a:pt x="66" y="65"/>
                        <a:pt x="67" y="66"/>
                        <a:pt x="68" y="66"/>
                      </a:cubicBezTo>
                      <a:cubicBezTo>
                        <a:pt x="72" y="69"/>
                        <a:pt x="73" y="74"/>
                        <a:pt x="70" y="78"/>
                      </a:cubicBezTo>
                      <a:cubicBezTo>
                        <a:pt x="68" y="81"/>
                        <a:pt x="65" y="82"/>
                        <a:pt x="63" y="82"/>
                      </a:cubicBezTo>
                      <a:cubicBezTo>
                        <a:pt x="61" y="82"/>
                        <a:pt x="60" y="82"/>
                        <a:pt x="59" y="81"/>
                      </a:cubicBezTo>
                      <a:cubicBezTo>
                        <a:pt x="57" y="80"/>
                        <a:pt x="56" y="79"/>
                        <a:pt x="56" y="77"/>
                      </a:cubicBezTo>
                      <a:cubicBezTo>
                        <a:pt x="41" y="81"/>
                        <a:pt x="12" y="86"/>
                        <a:pt x="7" y="88"/>
                      </a:cubicBezTo>
                      <a:cubicBezTo>
                        <a:pt x="0" y="92"/>
                        <a:pt x="71" y="94"/>
                        <a:pt x="71" y="94"/>
                      </a:cubicBezTo>
                      <a:cubicBezTo>
                        <a:pt x="71" y="94"/>
                        <a:pt x="44" y="103"/>
                        <a:pt x="39" y="108"/>
                      </a:cubicBezTo>
                      <a:cubicBezTo>
                        <a:pt x="37" y="109"/>
                        <a:pt x="39" y="110"/>
                        <a:pt x="42" y="110"/>
                      </a:cubicBezTo>
                      <a:cubicBezTo>
                        <a:pt x="47" y="110"/>
                        <a:pt x="57" y="108"/>
                        <a:pt x="57" y="108"/>
                      </a:cubicBezTo>
                      <a:cubicBezTo>
                        <a:pt x="70" y="103"/>
                        <a:pt x="70" y="103"/>
                        <a:pt x="70" y="103"/>
                      </a:cubicBezTo>
                      <a:cubicBezTo>
                        <a:pt x="69" y="101"/>
                        <a:pt x="69" y="97"/>
                        <a:pt x="71" y="94"/>
                      </a:cubicBezTo>
                      <a:cubicBezTo>
                        <a:pt x="72" y="91"/>
                        <a:pt x="75" y="89"/>
                        <a:pt x="78" y="89"/>
                      </a:cubicBezTo>
                      <a:cubicBezTo>
                        <a:pt x="79" y="89"/>
                        <a:pt x="81" y="90"/>
                        <a:pt x="82" y="90"/>
                      </a:cubicBezTo>
                      <a:cubicBezTo>
                        <a:pt x="84" y="92"/>
                        <a:pt x="85" y="95"/>
                        <a:pt x="85" y="98"/>
                      </a:cubicBezTo>
                      <a:cubicBezTo>
                        <a:pt x="93" y="95"/>
                        <a:pt x="93" y="95"/>
                        <a:pt x="93" y="95"/>
                      </a:cubicBezTo>
                      <a:cubicBezTo>
                        <a:pt x="93" y="95"/>
                        <a:pt x="94" y="95"/>
                        <a:pt x="94" y="95"/>
                      </a:cubicBezTo>
                      <a:cubicBezTo>
                        <a:pt x="107" y="95"/>
                        <a:pt x="182" y="38"/>
                        <a:pt x="187" y="31"/>
                      </a:cubicBezTo>
                      <a:cubicBezTo>
                        <a:pt x="187" y="30"/>
                        <a:pt x="187" y="30"/>
                        <a:pt x="187" y="30"/>
                      </a:cubicBezTo>
                      <a:cubicBezTo>
                        <a:pt x="185" y="30"/>
                        <a:pt x="171" y="40"/>
                        <a:pt x="157" y="50"/>
                      </a:cubicBezTo>
                      <a:cubicBezTo>
                        <a:pt x="143" y="60"/>
                        <a:pt x="130" y="70"/>
                        <a:pt x="129" y="70"/>
                      </a:cubicBezTo>
                      <a:cubicBezTo>
                        <a:pt x="129" y="70"/>
                        <a:pt x="129" y="69"/>
                        <a:pt x="130" y="68"/>
                      </a:cubicBezTo>
                      <a:cubicBezTo>
                        <a:pt x="142" y="58"/>
                        <a:pt x="177" y="12"/>
                        <a:pt x="181" y="2"/>
                      </a:cubicBezTo>
                      <a:cubicBezTo>
                        <a:pt x="181" y="1"/>
                        <a:pt x="181" y="1"/>
                        <a:pt x="181" y="1"/>
                      </a:cubicBezTo>
                      <a:cubicBezTo>
                        <a:pt x="177" y="1"/>
                        <a:pt x="131" y="54"/>
                        <a:pt x="131" y="54"/>
                      </a:cubicBezTo>
                      <a:cubicBezTo>
                        <a:pt x="131" y="54"/>
                        <a:pt x="124" y="11"/>
                        <a:pt x="125" y="1"/>
                      </a:cubicBezTo>
                      <a:cubicBezTo>
                        <a:pt x="125" y="0"/>
                        <a:pt x="125" y="0"/>
                        <a:pt x="1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6" name="Freeform 1708"/>
                <p:cNvSpPr/>
                <p:nvPr/>
              </p:nvSpPr>
              <p:spPr bwMode="auto">
                <a:xfrm>
                  <a:off x="2567" y="1694"/>
                  <a:ext cx="7" cy="8"/>
                </a:xfrm>
                <a:custGeom>
                  <a:avLst/>
                  <a:gdLst>
                    <a:gd name="T0" fmla="*/ 1 w 13"/>
                    <a:gd name="T1" fmla="*/ 0 h 14"/>
                    <a:gd name="T2" fmla="*/ 0 w 13"/>
                    <a:gd name="T3" fmla="*/ 1 h 14"/>
                    <a:gd name="T4" fmla="*/ 0 w 13"/>
                    <a:gd name="T5" fmla="*/ 2 h 14"/>
                    <a:gd name="T6" fmla="*/ 8 w 13"/>
                    <a:gd name="T7" fmla="*/ 14 h 14"/>
                    <a:gd name="T8" fmla="*/ 13 w 13"/>
                    <a:gd name="T9" fmla="*/ 11 h 14"/>
                    <a:gd name="T10" fmla="*/ 1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6"/>
                        <a:pt x="5" y="10"/>
                        <a:pt x="8" y="14"/>
                      </a:cubicBezTo>
                      <a:cubicBezTo>
                        <a:pt x="10" y="13"/>
                        <a:pt x="11" y="12"/>
                        <a:pt x="13" y="11"/>
                      </a:cubicBezTo>
                      <a:cubicBezTo>
                        <a:pt x="8" y="7"/>
                        <a:pt x="4" y="3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7" name="Freeform 1709"/>
                <p:cNvSpPr/>
                <p:nvPr/>
              </p:nvSpPr>
              <p:spPr bwMode="auto">
                <a:xfrm>
                  <a:off x="2579" y="1711"/>
                  <a:ext cx="9" cy="10"/>
                </a:xfrm>
                <a:custGeom>
                  <a:avLst/>
                  <a:gdLst>
                    <a:gd name="T0" fmla="*/ 8 w 17"/>
                    <a:gd name="T1" fmla="*/ 0 h 17"/>
                    <a:gd name="T2" fmla="*/ 2 w 17"/>
                    <a:gd name="T3" fmla="*/ 3 h 17"/>
                    <a:gd name="T4" fmla="*/ 8 w 17"/>
                    <a:gd name="T5" fmla="*/ 9 h 17"/>
                    <a:gd name="T6" fmla="*/ 0 w 17"/>
                    <a:gd name="T7" fmla="*/ 12 h 17"/>
                    <a:gd name="T8" fmla="*/ 3 w 17"/>
                    <a:gd name="T9" fmla="*/ 16 h 17"/>
                    <a:gd name="T10" fmla="*/ 7 w 17"/>
                    <a:gd name="T11" fmla="*/ 17 h 17"/>
                    <a:gd name="T12" fmla="*/ 14 w 17"/>
                    <a:gd name="T13" fmla="*/ 13 h 17"/>
                    <a:gd name="T14" fmla="*/ 12 w 17"/>
                    <a:gd name="T15" fmla="*/ 1 h 17"/>
                    <a:gd name="T16" fmla="*/ 8 w 17"/>
                    <a:gd name="T1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17">
                      <a:moveTo>
                        <a:pt x="8" y="0"/>
                      </a:moveTo>
                      <a:cubicBezTo>
                        <a:pt x="6" y="0"/>
                        <a:pt x="4" y="1"/>
                        <a:pt x="2" y="3"/>
                      </a:cubicBezTo>
                      <a:cubicBezTo>
                        <a:pt x="5" y="6"/>
                        <a:pt x="7" y="8"/>
                        <a:pt x="8" y="9"/>
                      </a:cubicBezTo>
                      <a:cubicBezTo>
                        <a:pt x="9" y="10"/>
                        <a:pt x="5" y="11"/>
                        <a:pt x="0" y="12"/>
                      </a:cubicBezTo>
                      <a:cubicBezTo>
                        <a:pt x="0" y="14"/>
                        <a:pt x="1" y="15"/>
                        <a:pt x="3" y="16"/>
                      </a:cubicBezTo>
                      <a:cubicBezTo>
                        <a:pt x="4" y="17"/>
                        <a:pt x="5" y="17"/>
                        <a:pt x="7" y="17"/>
                      </a:cubicBezTo>
                      <a:cubicBezTo>
                        <a:pt x="9" y="17"/>
                        <a:pt x="12" y="16"/>
                        <a:pt x="14" y="13"/>
                      </a:cubicBezTo>
                      <a:cubicBezTo>
                        <a:pt x="17" y="9"/>
                        <a:pt x="16" y="4"/>
                        <a:pt x="12" y="1"/>
                      </a:cubicBezTo>
                      <a:cubicBezTo>
                        <a:pt x="11" y="1"/>
                        <a:pt x="10" y="0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8" name="Freeform 1710"/>
                <p:cNvSpPr/>
                <p:nvPr/>
              </p:nvSpPr>
              <p:spPr bwMode="auto">
                <a:xfrm>
                  <a:off x="2612" y="1696"/>
                  <a:ext cx="7" cy="9"/>
                </a:xfrm>
                <a:custGeom>
                  <a:avLst/>
                  <a:gdLst>
                    <a:gd name="T0" fmla="*/ 5 w 13"/>
                    <a:gd name="T1" fmla="*/ 0 h 17"/>
                    <a:gd name="T2" fmla="*/ 4 w 13"/>
                    <a:gd name="T3" fmla="*/ 0 h 17"/>
                    <a:gd name="T4" fmla="*/ 0 w 13"/>
                    <a:gd name="T5" fmla="*/ 16 h 17"/>
                    <a:gd name="T6" fmla="*/ 3 w 13"/>
                    <a:gd name="T7" fmla="*/ 17 h 17"/>
                    <a:gd name="T8" fmla="*/ 11 w 13"/>
                    <a:gd name="T9" fmla="*/ 12 h 17"/>
                    <a:gd name="T10" fmla="*/ 9 w 13"/>
                    <a:gd name="T11" fmla="*/ 1 h 17"/>
                    <a:gd name="T12" fmla="*/ 5 w 13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7">
                      <a:moveTo>
                        <a:pt x="5" y="0"/>
                      </a:move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2" y="6"/>
                        <a:pt x="1" y="11"/>
                        <a:pt x="0" y="16"/>
                      </a:cubicBezTo>
                      <a:cubicBezTo>
                        <a:pt x="1" y="17"/>
                        <a:pt x="2" y="17"/>
                        <a:pt x="3" y="17"/>
                      </a:cubicBezTo>
                      <a:cubicBezTo>
                        <a:pt x="6" y="17"/>
                        <a:pt x="9" y="15"/>
                        <a:pt x="11" y="12"/>
                      </a:cubicBezTo>
                      <a:cubicBezTo>
                        <a:pt x="13" y="8"/>
                        <a:pt x="13" y="3"/>
                        <a:pt x="9" y="1"/>
                      </a:cubicBezTo>
                      <a:cubicBezTo>
                        <a:pt x="8" y="0"/>
                        <a:pt x="7" y="0"/>
                        <a:pt x="5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9" name="Freeform 1711"/>
                <p:cNvSpPr/>
                <p:nvPr/>
              </p:nvSpPr>
              <p:spPr bwMode="auto">
                <a:xfrm>
                  <a:off x="2603" y="1713"/>
                  <a:ext cx="10" cy="9"/>
                </a:xfrm>
                <a:custGeom>
                  <a:avLst/>
                  <a:gdLst>
                    <a:gd name="T0" fmla="*/ 10 w 18"/>
                    <a:gd name="T1" fmla="*/ 0 h 17"/>
                    <a:gd name="T2" fmla="*/ 2 w 18"/>
                    <a:gd name="T3" fmla="*/ 5 h 17"/>
                    <a:gd name="T4" fmla="*/ 4 w 18"/>
                    <a:gd name="T5" fmla="*/ 16 h 17"/>
                    <a:gd name="T6" fmla="*/ 8 w 18"/>
                    <a:gd name="T7" fmla="*/ 17 h 17"/>
                    <a:gd name="T8" fmla="*/ 15 w 18"/>
                    <a:gd name="T9" fmla="*/ 13 h 17"/>
                    <a:gd name="T10" fmla="*/ 13 w 18"/>
                    <a:gd name="T11" fmla="*/ 1 h 17"/>
                    <a:gd name="T12" fmla="*/ 10 w 1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0" y="0"/>
                      </a:moveTo>
                      <a:cubicBezTo>
                        <a:pt x="7" y="0"/>
                        <a:pt x="4" y="2"/>
                        <a:pt x="2" y="5"/>
                      </a:cubicBezTo>
                      <a:cubicBezTo>
                        <a:pt x="0" y="9"/>
                        <a:pt x="0" y="14"/>
                        <a:pt x="4" y="16"/>
                      </a:cubicBezTo>
                      <a:cubicBezTo>
                        <a:pt x="5" y="17"/>
                        <a:pt x="6" y="17"/>
                        <a:pt x="8" y="17"/>
                      </a:cubicBezTo>
                      <a:cubicBezTo>
                        <a:pt x="11" y="17"/>
                        <a:pt x="13" y="16"/>
                        <a:pt x="15" y="13"/>
                      </a:cubicBezTo>
                      <a:cubicBezTo>
                        <a:pt x="18" y="9"/>
                        <a:pt x="17" y="4"/>
                        <a:pt x="13" y="1"/>
                      </a:cubicBezTo>
                      <a:cubicBezTo>
                        <a:pt x="12" y="1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0" name="Freeform 1712"/>
                <p:cNvSpPr/>
                <p:nvPr/>
              </p:nvSpPr>
              <p:spPr bwMode="auto">
                <a:xfrm>
                  <a:off x="2586" y="1725"/>
                  <a:ext cx="9" cy="7"/>
                </a:xfrm>
                <a:custGeom>
                  <a:avLst/>
                  <a:gdLst>
                    <a:gd name="T0" fmla="*/ 9 w 16"/>
                    <a:gd name="T1" fmla="*/ 0 h 14"/>
                    <a:gd name="T2" fmla="*/ 2 w 16"/>
                    <a:gd name="T3" fmla="*/ 5 h 14"/>
                    <a:gd name="T4" fmla="*/ 1 w 16"/>
                    <a:gd name="T5" fmla="*/ 14 h 14"/>
                    <a:gd name="T6" fmla="*/ 16 w 16"/>
                    <a:gd name="T7" fmla="*/ 9 h 14"/>
                    <a:gd name="T8" fmla="*/ 13 w 16"/>
                    <a:gd name="T9" fmla="*/ 1 h 14"/>
                    <a:gd name="T10" fmla="*/ 9 w 16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4">
                      <a:moveTo>
                        <a:pt x="9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8"/>
                        <a:pt x="0" y="12"/>
                        <a:pt x="1" y="14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6"/>
                        <a:pt x="15" y="3"/>
                        <a:pt x="13" y="1"/>
                      </a:cubicBezTo>
                      <a:cubicBezTo>
                        <a:pt x="12" y="1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1" name="Freeform 1713"/>
                <p:cNvSpPr>
                  <a:spLocks noEditPoints="1"/>
                </p:cNvSpPr>
                <p:nvPr/>
              </p:nvSpPr>
              <p:spPr bwMode="auto">
                <a:xfrm>
                  <a:off x="2606" y="1680"/>
                  <a:ext cx="2" cy="10"/>
                </a:xfrm>
                <a:custGeom>
                  <a:avLst/>
                  <a:gdLst>
                    <a:gd name="T0" fmla="*/ 0 w 4"/>
                    <a:gd name="T1" fmla="*/ 17 h 19"/>
                    <a:gd name="T2" fmla="*/ 0 w 4"/>
                    <a:gd name="T3" fmla="*/ 19 h 19"/>
                    <a:gd name="T4" fmla="*/ 0 w 4"/>
                    <a:gd name="T5" fmla="*/ 18 h 19"/>
                    <a:gd name="T6" fmla="*/ 0 w 4"/>
                    <a:gd name="T7" fmla="*/ 17 h 19"/>
                    <a:gd name="T8" fmla="*/ 3 w 4"/>
                    <a:gd name="T9" fmla="*/ 0 h 19"/>
                    <a:gd name="T10" fmla="*/ 3 w 4"/>
                    <a:gd name="T11" fmla="*/ 1 h 19"/>
                    <a:gd name="T12" fmla="*/ 2 w 4"/>
                    <a:gd name="T13" fmla="*/ 4 h 19"/>
                    <a:gd name="T14" fmla="*/ 3 w 4"/>
                    <a:gd name="T15" fmla="*/ 3 h 19"/>
                    <a:gd name="T16" fmla="*/ 3 w 4"/>
                    <a:gd name="T1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9">
                      <a:moveTo>
                        <a:pt x="0" y="17"/>
                      </a:moveTo>
                      <a:cubicBezTo>
                        <a:pt x="0" y="18"/>
                        <a:pt x="0" y="18"/>
                        <a:pt x="0" y="1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7"/>
                      </a:cubicBezTo>
                      <a:moveTo>
                        <a:pt x="3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2"/>
                        <a:pt x="2" y="3"/>
                        <a:pt x="2" y="4"/>
                      </a:cubicBezTo>
                      <a:cubicBezTo>
                        <a:pt x="2" y="4"/>
                        <a:pt x="3" y="3"/>
                        <a:pt x="3" y="3"/>
                      </a:cubicBezTo>
                      <a:cubicBezTo>
                        <a:pt x="4" y="1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2" name="Freeform 1714"/>
                <p:cNvSpPr/>
                <p:nvPr/>
              </p:nvSpPr>
              <p:spPr bwMode="auto">
                <a:xfrm>
                  <a:off x="2606" y="1681"/>
                  <a:ext cx="1" cy="9"/>
                </a:xfrm>
                <a:custGeom>
                  <a:avLst/>
                  <a:gdLst>
                    <a:gd name="T0" fmla="*/ 3 w 3"/>
                    <a:gd name="T1" fmla="*/ 0 h 15"/>
                    <a:gd name="T2" fmla="*/ 2 w 3"/>
                    <a:gd name="T3" fmla="*/ 1 h 15"/>
                    <a:gd name="T4" fmla="*/ 0 w 3"/>
                    <a:gd name="T5" fmla="*/ 14 h 15"/>
                    <a:gd name="T6" fmla="*/ 0 w 3"/>
                    <a:gd name="T7" fmla="*/ 15 h 15"/>
                    <a:gd name="T8" fmla="*/ 3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3" y="0"/>
                      </a:moveTo>
                      <a:cubicBezTo>
                        <a:pt x="3" y="0"/>
                        <a:pt x="2" y="1"/>
                        <a:pt x="2" y="1"/>
                      </a:cubicBezTo>
                      <a:cubicBezTo>
                        <a:pt x="1" y="5"/>
                        <a:pt x="0" y="9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9"/>
                        <a:pt x="3" y="3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3" name="Freeform 1715"/>
                <p:cNvSpPr/>
                <p:nvPr/>
              </p:nvSpPr>
              <p:spPr bwMode="auto">
                <a:xfrm>
                  <a:off x="2650" y="1639"/>
                  <a:ext cx="30" cy="46"/>
                </a:xfrm>
                <a:custGeom>
                  <a:avLst/>
                  <a:gdLst>
                    <a:gd name="T0" fmla="*/ 29 w 54"/>
                    <a:gd name="T1" fmla="*/ 0 h 84"/>
                    <a:gd name="T2" fmla="*/ 31 w 54"/>
                    <a:gd name="T3" fmla="*/ 38 h 84"/>
                    <a:gd name="T4" fmla="*/ 2 w 54"/>
                    <a:gd name="T5" fmla="*/ 76 h 84"/>
                    <a:gd name="T6" fmla="*/ 5 w 54"/>
                    <a:gd name="T7" fmla="*/ 84 h 84"/>
                    <a:gd name="T8" fmla="*/ 23 w 54"/>
                    <a:gd name="T9" fmla="*/ 76 h 84"/>
                    <a:gd name="T10" fmla="*/ 54 w 54"/>
                    <a:gd name="T11" fmla="*/ 18 h 84"/>
                    <a:gd name="T12" fmla="*/ 29 w 54"/>
                    <a:gd name="T13" fmla="*/ 0 h 84"/>
                    <a:gd name="T14" fmla="*/ 29 w 54"/>
                    <a:gd name="T15" fmla="*/ 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4" h="84">
                      <a:moveTo>
                        <a:pt x="29" y="0"/>
                      </a:moveTo>
                      <a:cubicBezTo>
                        <a:pt x="16" y="0"/>
                        <a:pt x="33" y="23"/>
                        <a:pt x="31" y="38"/>
                      </a:cubicBezTo>
                      <a:cubicBezTo>
                        <a:pt x="30" y="52"/>
                        <a:pt x="7" y="64"/>
                        <a:pt x="2" y="76"/>
                      </a:cubicBezTo>
                      <a:cubicBezTo>
                        <a:pt x="0" y="82"/>
                        <a:pt x="2" y="84"/>
                        <a:pt x="5" y="84"/>
                      </a:cubicBezTo>
                      <a:cubicBezTo>
                        <a:pt x="9" y="84"/>
                        <a:pt x="16" y="81"/>
                        <a:pt x="23" y="76"/>
                      </a:cubicBezTo>
                      <a:cubicBezTo>
                        <a:pt x="36" y="68"/>
                        <a:pt x="54" y="34"/>
                        <a:pt x="54" y="18"/>
                      </a:cubicBezTo>
                      <a:cubicBezTo>
                        <a:pt x="53" y="2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4" name="Freeform 1716"/>
                <p:cNvSpPr/>
                <p:nvPr/>
              </p:nvSpPr>
              <p:spPr bwMode="auto">
                <a:xfrm>
                  <a:off x="2499" y="1721"/>
                  <a:ext cx="73" cy="24"/>
                </a:xfrm>
                <a:custGeom>
                  <a:avLst/>
                  <a:gdLst>
                    <a:gd name="T0" fmla="*/ 18 w 134"/>
                    <a:gd name="T1" fmla="*/ 0 h 44"/>
                    <a:gd name="T2" fmla="*/ 12 w 134"/>
                    <a:gd name="T3" fmla="*/ 3 h 44"/>
                    <a:gd name="T4" fmla="*/ 15 w 134"/>
                    <a:gd name="T5" fmla="*/ 39 h 44"/>
                    <a:gd name="T6" fmla="*/ 57 w 134"/>
                    <a:gd name="T7" fmla="*/ 44 h 44"/>
                    <a:gd name="T8" fmla="*/ 77 w 134"/>
                    <a:gd name="T9" fmla="*/ 43 h 44"/>
                    <a:gd name="T10" fmla="*/ 122 w 134"/>
                    <a:gd name="T11" fmla="*/ 31 h 44"/>
                    <a:gd name="T12" fmla="*/ 121 w 134"/>
                    <a:gd name="T13" fmla="*/ 31 h 44"/>
                    <a:gd name="T14" fmla="*/ 63 w 134"/>
                    <a:gd name="T15" fmla="*/ 35 h 44"/>
                    <a:gd name="T16" fmla="*/ 43 w 134"/>
                    <a:gd name="T17" fmla="*/ 32 h 44"/>
                    <a:gd name="T18" fmla="*/ 21 w 134"/>
                    <a:gd name="T19" fmla="*/ 4 h 44"/>
                    <a:gd name="T20" fmla="*/ 18 w 134"/>
                    <a:gd name="T21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4" h="44">
                      <a:moveTo>
                        <a:pt x="18" y="0"/>
                      </a:moveTo>
                      <a:cubicBezTo>
                        <a:pt x="15" y="0"/>
                        <a:pt x="13" y="2"/>
                        <a:pt x="12" y="3"/>
                      </a:cubicBezTo>
                      <a:cubicBezTo>
                        <a:pt x="12" y="3"/>
                        <a:pt x="0" y="34"/>
                        <a:pt x="15" y="39"/>
                      </a:cubicBezTo>
                      <a:cubicBezTo>
                        <a:pt x="27" y="42"/>
                        <a:pt x="41" y="44"/>
                        <a:pt x="57" y="44"/>
                      </a:cubicBezTo>
                      <a:cubicBezTo>
                        <a:pt x="64" y="44"/>
                        <a:pt x="70" y="44"/>
                        <a:pt x="77" y="43"/>
                      </a:cubicBezTo>
                      <a:cubicBezTo>
                        <a:pt x="101" y="40"/>
                        <a:pt x="134" y="31"/>
                        <a:pt x="122" y="31"/>
                      </a:cubicBezTo>
                      <a:cubicBezTo>
                        <a:pt x="121" y="31"/>
                        <a:pt x="121" y="31"/>
                        <a:pt x="121" y="31"/>
                      </a:cubicBezTo>
                      <a:cubicBezTo>
                        <a:pt x="110" y="31"/>
                        <a:pt x="82" y="35"/>
                        <a:pt x="63" y="35"/>
                      </a:cubicBezTo>
                      <a:cubicBezTo>
                        <a:pt x="54" y="35"/>
                        <a:pt x="46" y="34"/>
                        <a:pt x="43" y="32"/>
                      </a:cubicBezTo>
                      <a:cubicBezTo>
                        <a:pt x="31" y="25"/>
                        <a:pt x="25" y="11"/>
                        <a:pt x="21" y="4"/>
                      </a:cubicBezTo>
                      <a:cubicBezTo>
                        <a:pt x="20" y="1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5" name="Freeform 1717"/>
                <p:cNvSpPr/>
                <p:nvPr/>
              </p:nvSpPr>
              <p:spPr bwMode="auto">
                <a:xfrm>
                  <a:off x="679" y="1438"/>
                  <a:ext cx="48" cy="22"/>
                </a:xfrm>
                <a:custGeom>
                  <a:avLst/>
                  <a:gdLst>
                    <a:gd name="T0" fmla="*/ 38 w 89"/>
                    <a:gd name="T1" fmla="*/ 6 h 40"/>
                    <a:gd name="T2" fmla="*/ 3 w 89"/>
                    <a:gd name="T3" fmla="*/ 12 h 40"/>
                    <a:gd name="T4" fmla="*/ 23 w 89"/>
                    <a:gd name="T5" fmla="*/ 35 h 40"/>
                    <a:gd name="T6" fmla="*/ 76 w 89"/>
                    <a:gd name="T7" fmla="*/ 32 h 40"/>
                    <a:gd name="T8" fmla="*/ 38 w 89"/>
                    <a:gd name="T9" fmla="*/ 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9" h="40">
                      <a:moveTo>
                        <a:pt x="38" y="6"/>
                      </a:moveTo>
                      <a:cubicBezTo>
                        <a:pt x="38" y="6"/>
                        <a:pt x="0" y="0"/>
                        <a:pt x="3" y="12"/>
                      </a:cubicBezTo>
                      <a:cubicBezTo>
                        <a:pt x="6" y="25"/>
                        <a:pt x="23" y="35"/>
                        <a:pt x="23" y="35"/>
                      </a:cubicBezTo>
                      <a:cubicBezTo>
                        <a:pt x="23" y="35"/>
                        <a:pt x="89" y="40"/>
                        <a:pt x="76" y="32"/>
                      </a:cubicBezTo>
                      <a:cubicBezTo>
                        <a:pt x="63" y="24"/>
                        <a:pt x="38" y="6"/>
                        <a:pt x="38" y="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6" name="Freeform 1718"/>
                <p:cNvSpPr/>
                <p:nvPr/>
              </p:nvSpPr>
              <p:spPr bwMode="auto">
                <a:xfrm>
                  <a:off x="640" y="1327"/>
                  <a:ext cx="194" cy="174"/>
                </a:xfrm>
                <a:custGeom>
                  <a:avLst/>
                  <a:gdLst>
                    <a:gd name="T0" fmla="*/ 150 w 356"/>
                    <a:gd name="T1" fmla="*/ 283 h 319"/>
                    <a:gd name="T2" fmla="*/ 9 w 356"/>
                    <a:gd name="T3" fmla="*/ 279 h 319"/>
                    <a:gd name="T4" fmla="*/ 33 w 356"/>
                    <a:gd name="T5" fmla="*/ 227 h 319"/>
                    <a:gd name="T6" fmla="*/ 118 w 356"/>
                    <a:gd name="T7" fmla="*/ 230 h 319"/>
                    <a:gd name="T8" fmla="*/ 9 w 356"/>
                    <a:gd name="T9" fmla="*/ 132 h 319"/>
                    <a:gd name="T10" fmla="*/ 53 w 356"/>
                    <a:gd name="T11" fmla="*/ 77 h 319"/>
                    <a:gd name="T12" fmla="*/ 121 w 356"/>
                    <a:gd name="T13" fmla="*/ 95 h 319"/>
                    <a:gd name="T14" fmla="*/ 160 w 356"/>
                    <a:gd name="T15" fmla="*/ 150 h 319"/>
                    <a:gd name="T16" fmla="*/ 142 w 356"/>
                    <a:gd name="T17" fmla="*/ 41 h 319"/>
                    <a:gd name="T18" fmla="*/ 221 w 356"/>
                    <a:gd name="T19" fmla="*/ 20 h 319"/>
                    <a:gd name="T20" fmla="*/ 246 w 356"/>
                    <a:gd name="T21" fmla="*/ 161 h 319"/>
                    <a:gd name="T22" fmla="*/ 282 w 356"/>
                    <a:gd name="T23" fmla="*/ 89 h 319"/>
                    <a:gd name="T24" fmla="*/ 334 w 356"/>
                    <a:gd name="T25" fmla="*/ 89 h 319"/>
                    <a:gd name="T26" fmla="*/ 254 w 356"/>
                    <a:gd name="T27" fmla="*/ 228 h 319"/>
                    <a:gd name="T28" fmla="*/ 282 w 356"/>
                    <a:gd name="T29" fmla="*/ 258 h 319"/>
                    <a:gd name="T30" fmla="*/ 221 w 356"/>
                    <a:gd name="T31" fmla="*/ 277 h 319"/>
                    <a:gd name="T32" fmla="*/ 150 w 356"/>
                    <a:gd name="T33" fmla="*/ 283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56" h="319">
                      <a:moveTo>
                        <a:pt x="150" y="283"/>
                      </a:moveTo>
                      <a:cubicBezTo>
                        <a:pt x="150" y="283"/>
                        <a:pt x="17" y="312"/>
                        <a:pt x="9" y="279"/>
                      </a:cubicBezTo>
                      <a:cubicBezTo>
                        <a:pt x="1" y="245"/>
                        <a:pt x="6" y="223"/>
                        <a:pt x="33" y="227"/>
                      </a:cubicBezTo>
                      <a:cubicBezTo>
                        <a:pt x="59" y="230"/>
                        <a:pt x="118" y="230"/>
                        <a:pt x="118" y="230"/>
                      </a:cubicBezTo>
                      <a:cubicBezTo>
                        <a:pt x="118" y="230"/>
                        <a:pt x="0" y="155"/>
                        <a:pt x="9" y="132"/>
                      </a:cubicBezTo>
                      <a:cubicBezTo>
                        <a:pt x="17" y="109"/>
                        <a:pt x="31" y="83"/>
                        <a:pt x="53" y="77"/>
                      </a:cubicBezTo>
                      <a:cubicBezTo>
                        <a:pt x="75" y="70"/>
                        <a:pt x="99" y="69"/>
                        <a:pt x="121" y="95"/>
                      </a:cubicBezTo>
                      <a:cubicBezTo>
                        <a:pt x="144" y="122"/>
                        <a:pt x="160" y="150"/>
                        <a:pt x="160" y="150"/>
                      </a:cubicBezTo>
                      <a:cubicBezTo>
                        <a:pt x="160" y="150"/>
                        <a:pt x="123" y="63"/>
                        <a:pt x="142" y="41"/>
                      </a:cubicBezTo>
                      <a:cubicBezTo>
                        <a:pt x="160" y="19"/>
                        <a:pt x="185" y="0"/>
                        <a:pt x="221" y="20"/>
                      </a:cubicBezTo>
                      <a:cubicBezTo>
                        <a:pt x="258" y="40"/>
                        <a:pt x="266" y="86"/>
                        <a:pt x="246" y="161"/>
                      </a:cubicBezTo>
                      <a:cubicBezTo>
                        <a:pt x="246" y="161"/>
                        <a:pt x="274" y="107"/>
                        <a:pt x="282" y="89"/>
                      </a:cubicBezTo>
                      <a:cubicBezTo>
                        <a:pt x="291" y="71"/>
                        <a:pt x="311" y="63"/>
                        <a:pt x="334" y="89"/>
                      </a:cubicBezTo>
                      <a:cubicBezTo>
                        <a:pt x="356" y="116"/>
                        <a:pt x="329" y="172"/>
                        <a:pt x="254" y="228"/>
                      </a:cubicBezTo>
                      <a:cubicBezTo>
                        <a:pt x="254" y="228"/>
                        <a:pt x="305" y="237"/>
                        <a:pt x="282" y="258"/>
                      </a:cubicBezTo>
                      <a:cubicBezTo>
                        <a:pt x="258" y="280"/>
                        <a:pt x="231" y="269"/>
                        <a:pt x="221" y="277"/>
                      </a:cubicBezTo>
                      <a:cubicBezTo>
                        <a:pt x="210" y="286"/>
                        <a:pt x="149" y="319"/>
                        <a:pt x="150" y="28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7" name="Freeform 1719"/>
                <p:cNvSpPr/>
                <p:nvPr/>
              </p:nvSpPr>
              <p:spPr bwMode="auto">
                <a:xfrm>
                  <a:off x="732" y="1424"/>
                  <a:ext cx="12" cy="29"/>
                </a:xfrm>
                <a:custGeom>
                  <a:avLst/>
                  <a:gdLst>
                    <a:gd name="T0" fmla="*/ 0 w 22"/>
                    <a:gd name="T1" fmla="*/ 0 h 52"/>
                    <a:gd name="T2" fmla="*/ 17 w 22"/>
                    <a:gd name="T3" fmla="*/ 44 h 52"/>
                    <a:gd name="T4" fmla="*/ 0 w 22"/>
                    <a:gd name="T5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2" h="52">
                      <a:moveTo>
                        <a:pt x="0" y="0"/>
                      </a:moveTo>
                      <a:cubicBezTo>
                        <a:pt x="0" y="0"/>
                        <a:pt x="12" y="52"/>
                        <a:pt x="17" y="44"/>
                      </a:cubicBezTo>
                      <a:cubicBezTo>
                        <a:pt x="22" y="37"/>
                        <a:pt x="11" y="7"/>
                        <a:pt x="0" y="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8" name="Freeform 1720"/>
                <p:cNvSpPr/>
                <p:nvPr/>
              </p:nvSpPr>
              <p:spPr bwMode="auto">
                <a:xfrm>
                  <a:off x="709" y="1430"/>
                  <a:ext cx="10" cy="11"/>
                </a:xfrm>
                <a:custGeom>
                  <a:avLst/>
                  <a:gdLst>
                    <a:gd name="T0" fmla="*/ 13 w 18"/>
                    <a:gd name="T1" fmla="*/ 2 h 19"/>
                    <a:gd name="T2" fmla="*/ 15 w 18"/>
                    <a:gd name="T3" fmla="*/ 14 h 19"/>
                    <a:gd name="T4" fmla="*/ 4 w 18"/>
                    <a:gd name="T5" fmla="*/ 17 h 19"/>
                    <a:gd name="T6" fmla="*/ 2 w 18"/>
                    <a:gd name="T7" fmla="*/ 6 h 19"/>
                    <a:gd name="T8" fmla="*/ 13 w 18"/>
                    <a:gd name="T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9">
                      <a:moveTo>
                        <a:pt x="13" y="2"/>
                      </a:moveTo>
                      <a:cubicBezTo>
                        <a:pt x="17" y="4"/>
                        <a:pt x="18" y="9"/>
                        <a:pt x="15" y="14"/>
                      </a:cubicBezTo>
                      <a:cubicBezTo>
                        <a:pt x="13" y="18"/>
                        <a:pt x="8" y="19"/>
                        <a:pt x="4" y="17"/>
                      </a:cubicBezTo>
                      <a:cubicBezTo>
                        <a:pt x="1" y="15"/>
                        <a:pt x="0" y="10"/>
                        <a:pt x="2" y="6"/>
                      </a:cubicBezTo>
                      <a:cubicBezTo>
                        <a:pt x="5" y="1"/>
                        <a:pt x="10" y="0"/>
                        <a:pt x="13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9" name="Freeform 1721"/>
                <p:cNvSpPr/>
                <p:nvPr/>
              </p:nvSpPr>
              <p:spPr bwMode="auto">
                <a:xfrm>
                  <a:off x="721" y="1449"/>
                  <a:ext cx="10" cy="11"/>
                </a:xfrm>
                <a:custGeom>
                  <a:avLst/>
                  <a:gdLst>
                    <a:gd name="T0" fmla="*/ 14 w 18"/>
                    <a:gd name="T1" fmla="*/ 3 h 20"/>
                    <a:gd name="T2" fmla="*/ 16 w 18"/>
                    <a:gd name="T3" fmla="*/ 14 h 20"/>
                    <a:gd name="T4" fmla="*/ 5 w 18"/>
                    <a:gd name="T5" fmla="*/ 18 h 20"/>
                    <a:gd name="T6" fmla="*/ 3 w 18"/>
                    <a:gd name="T7" fmla="*/ 6 h 20"/>
                    <a:gd name="T8" fmla="*/ 14 w 18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0">
                      <a:moveTo>
                        <a:pt x="14" y="3"/>
                      </a:moveTo>
                      <a:cubicBezTo>
                        <a:pt x="18" y="5"/>
                        <a:pt x="18" y="10"/>
                        <a:pt x="16" y="14"/>
                      </a:cubicBezTo>
                      <a:cubicBezTo>
                        <a:pt x="13" y="18"/>
                        <a:pt x="8" y="20"/>
                        <a:pt x="5" y="18"/>
                      </a:cubicBezTo>
                      <a:cubicBezTo>
                        <a:pt x="1" y="15"/>
                        <a:pt x="0" y="10"/>
                        <a:pt x="3" y="6"/>
                      </a:cubicBezTo>
                      <a:cubicBezTo>
                        <a:pt x="5" y="2"/>
                        <a:pt x="10" y="0"/>
                        <a:pt x="14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0" name="Freeform 1722"/>
                <p:cNvSpPr/>
                <p:nvPr/>
              </p:nvSpPr>
              <p:spPr bwMode="auto">
                <a:xfrm>
                  <a:off x="709" y="1446"/>
                  <a:ext cx="10" cy="11"/>
                </a:xfrm>
                <a:custGeom>
                  <a:avLst/>
                  <a:gdLst>
                    <a:gd name="T0" fmla="*/ 14 w 18"/>
                    <a:gd name="T1" fmla="*/ 2 h 19"/>
                    <a:gd name="T2" fmla="*/ 16 w 18"/>
                    <a:gd name="T3" fmla="*/ 13 h 19"/>
                    <a:gd name="T4" fmla="*/ 5 w 18"/>
                    <a:gd name="T5" fmla="*/ 17 h 19"/>
                    <a:gd name="T6" fmla="*/ 3 w 18"/>
                    <a:gd name="T7" fmla="*/ 5 h 19"/>
                    <a:gd name="T8" fmla="*/ 14 w 18"/>
                    <a:gd name="T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9">
                      <a:moveTo>
                        <a:pt x="14" y="2"/>
                      </a:moveTo>
                      <a:cubicBezTo>
                        <a:pt x="17" y="4"/>
                        <a:pt x="18" y="9"/>
                        <a:pt x="16" y="13"/>
                      </a:cubicBezTo>
                      <a:cubicBezTo>
                        <a:pt x="13" y="17"/>
                        <a:pt x="8" y="19"/>
                        <a:pt x="5" y="17"/>
                      </a:cubicBezTo>
                      <a:cubicBezTo>
                        <a:pt x="1" y="14"/>
                        <a:pt x="0" y="9"/>
                        <a:pt x="3" y="5"/>
                      </a:cubicBezTo>
                      <a:cubicBezTo>
                        <a:pt x="5" y="1"/>
                        <a:pt x="10" y="0"/>
                        <a:pt x="14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1" name="Freeform 1723"/>
                <p:cNvSpPr/>
                <p:nvPr/>
              </p:nvSpPr>
              <p:spPr bwMode="auto">
                <a:xfrm>
                  <a:off x="733" y="1433"/>
                  <a:ext cx="10" cy="10"/>
                </a:xfrm>
                <a:custGeom>
                  <a:avLst/>
                  <a:gdLst>
                    <a:gd name="T0" fmla="*/ 13 w 18"/>
                    <a:gd name="T1" fmla="*/ 2 h 19"/>
                    <a:gd name="T2" fmla="*/ 15 w 18"/>
                    <a:gd name="T3" fmla="*/ 13 h 19"/>
                    <a:gd name="T4" fmla="*/ 4 w 18"/>
                    <a:gd name="T5" fmla="*/ 17 h 19"/>
                    <a:gd name="T6" fmla="*/ 2 w 18"/>
                    <a:gd name="T7" fmla="*/ 5 h 19"/>
                    <a:gd name="T8" fmla="*/ 13 w 18"/>
                    <a:gd name="T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9">
                      <a:moveTo>
                        <a:pt x="13" y="2"/>
                      </a:move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8"/>
                        <a:pt x="8" y="19"/>
                        <a:pt x="4" y="17"/>
                      </a:cubicBezTo>
                      <a:cubicBezTo>
                        <a:pt x="1" y="15"/>
                        <a:pt x="0" y="10"/>
                        <a:pt x="2" y="5"/>
                      </a:cubicBezTo>
                      <a:cubicBezTo>
                        <a:pt x="5" y="1"/>
                        <a:pt x="10" y="0"/>
                        <a:pt x="13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2" name="Freeform 1724"/>
                <p:cNvSpPr/>
                <p:nvPr/>
              </p:nvSpPr>
              <p:spPr bwMode="auto">
                <a:xfrm>
                  <a:off x="752" y="1433"/>
                  <a:ext cx="10" cy="11"/>
                </a:xfrm>
                <a:custGeom>
                  <a:avLst/>
                  <a:gdLst>
                    <a:gd name="T0" fmla="*/ 14 w 18"/>
                    <a:gd name="T1" fmla="*/ 2 h 19"/>
                    <a:gd name="T2" fmla="*/ 16 w 18"/>
                    <a:gd name="T3" fmla="*/ 14 h 19"/>
                    <a:gd name="T4" fmla="*/ 5 w 18"/>
                    <a:gd name="T5" fmla="*/ 17 h 19"/>
                    <a:gd name="T6" fmla="*/ 3 w 18"/>
                    <a:gd name="T7" fmla="*/ 6 h 19"/>
                    <a:gd name="T8" fmla="*/ 14 w 18"/>
                    <a:gd name="T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9">
                      <a:moveTo>
                        <a:pt x="14" y="2"/>
                      </a:moveTo>
                      <a:cubicBezTo>
                        <a:pt x="17" y="4"/>
                        <a:pt x="18" y="9"/>
                        <a:pt x="16" y="14"/>
                      </a:cubicBezTo>
                      <a:cubicBezTo>
                        <a:pt x="13" y="18"/>
                        <a:pt x="8" y="19"/>
                        <a:pt x="5" y="17"/>
                      </a:cubicBezTo>
                      <a:cubicBezTo>
                        <a:pt x="1" y="15"/>
                        <a:pt x="0" y="10"/>
                        <a:pt x="3" y="6"/>
                      </a:cubicBezTo>
                      <a:cubicBezTo>
                        <a:pt x="5" y="1"/>
                        <a:pt x="10" y="0"/>
                        <a:pt x="14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3" name="Freeform 1725"/>
                <p:cNvSpPr/>
                <p:nvPr/>
              </p:nvSpPr>
              <p:spPr bwMode="auto">
                <a:xfrm>
                  <a:off x="745" y="1450"/>
                  <a:ext cx="11" cy="11"/>
                </a:xfrm>
                <a:custGeom>
                  <a:avLst/>
                  <a:gdLst>
                    <a:gd name="T0" fmla="*/ 14 w 19"/>
                    <a:gd name="T1" fmla="*/ 3 h 20"/>
                    <a:gd name="T2" fmla="*/ 16 w 19"/>
                    <a:gd name="T3" fmla="*/ 14 h 20"/>
                    <a:gd name="T4" fmla="*/ 5 w 19"/>
                    <a:gd name="T5" fmla="*/ 18 h 20"/>
                    <a:gd name="T6" fmla="*/ 3 w 19"/>
                    <a:gd name="T7" fmla="*/ 6 h 20"/>
                    <a:gd name="T8" fmla="*/ 14 w 19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0">
                      <a:moveTo>
                        <a:pt x="14" y="3"/>
                      </a:moveTo>
                      <a:cubicBezTo>
                        <a:pt x="18" y="5"/>
                        <a:pt x="19" y="10"/>
                        <a:pt x="16" y="14"/>
                      </a:cubicBezTo>
                      <a:cubicBezTo>
                        <a:pt x="14" y="18"/>
                        <a:pt x="9" y="20"/>
                        <a:pt x="5" y="18"/>
                      </a:cubicBezTo>
                      <a:cubicBezTo>
                        <a:pt x="1" y="15"/>
                        <a:pt x="0" y="10"/>
                        <a:pt x="3" y="6"/>
                      </a:cubicBezTo>
                      <a:cubicBezTo>
                        <a:pt x="6" y="2"/>
                        <a:pt x="11" y="0"/>
                        <a:pt x="14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4" name="Freeform 1726"/>
                <p:cNvSpPr/>
                <p:nvPr/>
              </p:nvSpPr>
              <p:spPr bwMode="auto">
                <a:xfrm>
                  <a:off x="747" y="1418"/>
                  <a:ext cx="10" cy="11"/>
                </a:xfrm>
                <a:custGeom>
                  <a:avLst/>
                  <a:gdLst>
                    <a:gd name="T0" fmla="*/ 13 w 18"/>
                    <a:gd name="T1" fmla="*/ 3 h 20"/>
                    <a:gd name="T2" fmla="*/ 15 w 18"/>
                    <a:gd name="T3" fmla="*/ 14 h 20"/>
                    <a:gd name="T4" fmla="*/ 4 w 18"/>
                    <a:gd name="T5" fmla="*/ 18 h 20"/>
                    <a:gd name="T6" fmla="*/ 2 w 18"/>
                    <a:gd name="T7" fmla="*/ 6 h 20"/>
                    <a:gd name="T8" fmla="*/ 13 w 18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0">
                      <a:moveTo>
                        <a:pt x="13" y="3"/>
                      </a:move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8"/>
                        <a:pt x="8" y="20"/>
                        <a:pt x="4" y="18"/>
                      </a:cubicBezTo>
                      <a:cubicBezTo>
                        <a:pt x="0" y="15"/>
                        <a:pt x="0" y="10"/>
                        <a:pt x="2" y="6"/>
                      </a:cubicBezTo>
                      <a:cubicBezTo>
                        <a:pt x="5" y="2"/>
                        <a:pt x="10" y="0"/>
                        <a:pt x="13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5" name="Freeform 1727"/>
                <p:cNvSpPr/>
                <p:nvPr/>
              </p:nvSpPr>
              <p:spPr bwMode="auto">
                <a:xfrm>
                  <a:off x="733" y="1410"/>
                  <a:ext cx="10" cy="11"/>
                </a:xfrm>
                <a:custGeom>
                  <a:avLst/>
                  <a:gdLst>
                    <a:gd name="T0" fmla="*/ 14 w 18"/>
                    <a:gd name="T1" fmla="*/ 3 h 20"/>
                    <a:gd name="T2" fmla="*/ 16 w 18"/>
                    <a:gd name="T3" fmla="*/ 14 h 20"/>
                    <a:gd name="T4" fmla="*/ 5 w 18"/>
                    <a:gd name="T5" fmla="*/ 18 h 20"/>
                    <a:gd name="T6" fmla="*/ 3 w 18"/>
                    <a:gd name="T7" fmla="*/ 6 h 20"/>
                    <a:gd name="T8" fmla="*/ 14 w 18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0">
                      <a:moveTo>
                        <a:pt x="14" y="3"/>
                      </a:moveTo>
                      <a:cubicBezTo>
                        <a:pt x="18" y="5"/>
                        <a:pt x="18" y="10"/>
                        <a:pt x="16" y="14"/>
                      </a:cubicBezTo>
                      <a:cubicBezTo>
                        <a:pt x="13" y="18"/>
                        <a:pt x="8" y="20"/>
                        <a:pt x="5" y="18"/>
                      </a:cubicBezTo>
                      <a:cubicBezTo>
                        <a:pt x="1" y="15"/>
                        <a:pt x="0" y="10"/>
                        <a:pt x="3" y="6"/>
                      </a:cubicBezTo>
                      <a:cubicBezTo>
                        <a:pt x="5" y="2"/>
                        <a:pt x="10" y="0"/>
                        <a:pt x="14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6" name="Freeform 1728"/>
                <p:cNvSpPr/>
                <p:nvPr/>
              </p:nvSpPr>
              <p:spPr bwMode="auto">
                <a:xfrm>
                  <a:off x="714" y="1415"/>
                  <a:ext cx="10" cy="11"/>
                </a:xfrm>
                <a:custGeom>
                  <a:avLst/>
                  <a:gdLst>
                    <a:gd name="T0" fmla="*/ 14 w 18"/>
                    <a:gd name="T1" fmla="*/ 2 h 20"/>
                    <a:gd name="T2" fmla="*/ 16 w 18"/>
                    <a:gd name="T3" fmla="*/ 14 h 20"/>
                    <a:gd name="T4" fmla="*/ 4 w 18"/>
                    <a:gd name="T5" fmla="*/ 17 h 20"/>
                    <a:gd name="T6" fmla="*/ 3 w 18"/>
                    <a:gd name="T7" fmla="*/ 6 h 20"/>
                    <a:gd name="T8" fmla="*/ 14 w 18"/>
                    <a:gd name="T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0">
                      <a:moveTo>
                        <a:pt x="14" y="2"/>
                      </a:moveTo>
                      <a:cubicBezTo>
                        <a:pt x="17" y="5"/>
                        <a:pt x="18" y="10"/>
                        <a:pt x="16" y="14"/>
                      </a:cubicBezTo>
                      <a:cubicBezTo>
                        <a:pt x="13" y="18"/>
                        <a:pt x="8" y="20"/>
                        <a:pt x="4" y="17"/>
                      </a:cubicBezTo>
                      <a:cubicBezTo>
                        <a:pt x="1" y="15"/>
                        <a:pt x="0" y="10"/>
                        <a:pt x="3" y="6"/>
                      </a:cubicBezTo>
                      <a:cubicBezTo>
                        <a:pt x="5" y="2"/>
                        <a:pt x="10" y="0"/>
                        <a:pt x="14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7" name="Freeform 1729"/>
                <p:cNvSpPr/>
                <p:nvPr/>
              </p:nvSpPr>
              <p:spPr bwMode="auto">
                <a:xfrm>
                  <a:off x="728" y="1462"/>
                  <a:ext cx="10" cy="11"/>
                </a:xfrm>
                <a:custGeom>
                  <a:avLst/>
                  <a:gdLst>
                    <a:gd name="T0" fmla="*/ 14 w 18"/>
                    <a:gd name="T1" fmla="*/ 2 h 20"/>
                    <a:gd name="T2" fmla="*/ 16 w 18"/>
                    <a:gd name="T3" fmla="*/ 14 h 20"/>
                    <a:gd name="T4" fmla="*/ 4 w 18"/>
                    <a:gd name="T5" fmla="*/ 17 h 20"/>
                    <a:gd name="T6" fmla="*/ 3 w 18"/>
                    <a:gd name="T7" fmla="*/ 6 h 20"/>
                    <a:gd name="T8" fmla="*/ 14 w 18"/>
                    <a:gd name="T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0">
                      <a:moveTo>
                        <a:pt x="14" y="2"/>
                      </a:moveTo>
                      <a:cubicBezTo>
                        <a:pt x="17" y="5"/>
                        <a:pt x="18" y="10"/>
                        <a:pt x="16" y="14"/>
                      </a:cubicBezTo>
                      <a:cubicBezTo>
                        <a:pt x="13" y="18"/>
                        <a:pt x="8" y="20"/>
                        <a:pt x="4" y="17"/>
                      </a:cubicBezTo>
                      <a:cubicBezTo>
                        <a:pt x="1" y="15"/>
                        <a:pt x="0" y="10"/>
                        <a:pt x="3" y="6"/>
                      </a:cubicBezTo>
                      <a:cubicBezTo>
                        <a:pt x="5" y="2"/>
                        <a:pt x="10" y="0"/>
                        <a:pt x="14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8" name="Freeform 1730"/>
                <p:cNvSpPr/>
                <p:nvPr/>
              </p:nvSpPr>
              <p:spPr bwMode="auto">
                <a:xfrm>
                  <a:off x="720" y="1458"/>
                  <a:ext cx="78" cy="29"/>
                </a:xfrm>
                <a:custGeom>
                  <a:avLst/>
                  <a:gdLst>
                    <a:gd name="T0" fmla="*/ 98 w 144"/>
                    <a:gd name="T1" fmla="*/ 0 h 53"/>
                    <a:gd name="T2" fmla="*/ 82 w 144"/>
                    <a:gd name="T3" fmla="*/ 3 h 53"/>
                    <a:gd name="T4" fmla="*/ 17 w 144"/>
                    <a:gd name="T5" fmla="*/ 53 h 53"/>
                    <a:gd name="T6" fmla="*/ 57 w 144"/>
                    <a:gd name="T7" fmla="*/ 42 h 53"/>
                    <a:gd name="T8" fmla="*/ 81 w 144"/>
                    <a:gd name="T9" fmla="*/ 28 h 53"/>
                    <a:gd name="T10" fmla="*/ 134 w 144"/>
                    <a:gd name="T11" fmla="*/ 9 h 53"/>
                    <a:gd name="T12" fmla="*/ 98 w 144"/>
                    <a:gd name="T13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53">
                      <a:moveTo>
                        <a:pt x="98" y="0"/>
                      </a:moveTo>
                      <a:cubicBezTo>
                        <a:pt x="91" y="0"/>
                        <a:pt x="85" y="1"/>
                        <a:pt x="82" y="3"/>
                      </a:cubicBezTo>
                      <a:cubicBezTo>
                        <a:pt x="70" y="9"/>
                        <a:pt x="0" y="43"/>
                        <a:pt x="17" y="53"/>
                      </a:cubicBezTo>
                      <a:cubicBezTo>
                        <a:pt x="17" y="53"/>
                        <a:pt x="50" y="50"/>
                        <a:pt x="57" y="42"/>
                      </a:cubicBezTo>
                      <a:cubicBezTo>
                        <a:pt x="65" y="34"/>
                        <a:pt x="63" y="33"/>
                        <a:pt x="81" y="28"/>
                      </a:cubicBezTo>
                      <a:cubicBezTo>
                        <a:pt x="99" y="24"/>
                        <a:pt x="144" y="18"/>
                        <a:pt x="134" y="9"/>
                      </a:cubicBezTo>
                      <a:cubicBezTo>
                        <a:pt x="128" y="3"/>
                        <a:pt x="111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9" name="Freeform 1731"/>
                <p:cNvSpPr>
                  <a:spLocks noEditPoints="1"/>
                </p:cNvSpPr>
                <p:nvPr/>
              </p:nvSpPr>
              <p:spPr bwMode="auto">
                <a:xfrm>
                  <a:off x="691" y="1414"/>
                  <a:ext cx="102" cy="60"/>
                </a:xfrm>
                <a:custGeom>
                  <a:avLst/>
                  <a:gdLst>
                    <a:gd name="T0" fmla="*/ 25 w 187"/>
                    <a:gd name="T1" fmla="*/ 25 h 110"/>
                    <a:gd name="T2" fmla="*/ 34 w 187"/>
                    <a:gd name="T3" fmla="*/ 37 h 110"/>
                    <a:gd name="T4" fmla="*/ 34 w 187"/>
                    <a:gd name="T5" fmla="*/ 36 h 110"/>
                    <a:gd name="T6" fmla="*/ 35 w 187"/>
                    <a:gd name="T7" fmla="*/ 34 h 110"/>
                    <a:gd name="T8" fmla="*/ 25 w 187"/>
                    <a:gd name="T9" fmla="*/ 25 h 110"/>
                    <a:gd name="T10" fmla="*/ 25 w 187"/>
                    <a:gd name="T11" fmla="*/ 25 h 110"/>
                    <a:gd name="T12" fmla="*/ 108 w 187"/>
                    <a:gd name="T13" fmla="*/ 85 h 110"/>
                    <a:gd name="T14" fmla="*/ 104 w 187"/>
                    <a:gd name="T15" fmla="*/ 84 h 110"/>
                    <a:gd name="T16" fmla="*/ 102 w 187"/>
                    <a:gd name="T17" fmla="*/ 72 h 110"/>
                    <a:gd name="T18" fmla="*/ 110 w 187"/>
                    <a:gd name="T19" fmla="*/ 68 h 110"/>
                    <a:gd name="T20" fmla="*/ 113 w 187"/>
                    <a:gd name="T21" fmla="*/ 69 h 110"/>
                    <a:gd name="T22" fmla="*/ 115 w 187"/>
                    <a:gd name="T23" fmla="*/ 80 h 110"/>
                    <a:gd name="T24" fmla="*/ 108 w 187"/>
                    <a:gd name="T25" fmla="*/ 85 h 110"/>
                    <a:gd name="T26" fmla="*/ 125 w 187"/>
                    <a:gd name="T27" fmla="*/ 0 h 110"/>
                    <a:gd name="T28" fmla="*/ 119 w 187"/>
                    <a:gd name="T29" fmla="*/ 36 h 110"/>
                    <a:gd name="T30" fmla="*/ 121 w 187"/>
                    <a:gd name="T31" fmla="*/ 36 h 110"/>
                    <a:gd name="T32" fmla="*/ 125 w 187"/>
                    <a:gd name="T33" fmla="*/ 37 h 110"/>
                    <a:gd name="T34" fmla="*/ 127 w 187"/>
                    <a:gd name="T35" fmla="*/ 49 h 110"/>
                    <a:gd name="T36" fmla="*/ 119 w 187"/>
                    <a:gd name="T37" fmla="*/ 53 h 110"/>
                    <a:gd name="T38" fmla="*/ 116 w 187"/>
                    <a:gd name="T39" fmla="*/ 52 h 110"/>
                    <a:gd name="T40" fmla="*/ 112 w 187"/>
                    <a:gd name="T41" fmla="*/ 60 h 110"/>
                    <a:gd name="T42" fmla="*/ 110 w 187"/>
                    <a:gd name="T43" fmla="*/ 61 h 110"/>
                    <a:gd name="T44" fmla="*/ 105 w 187"/>
                    <a:gd name="T45" fmla="*/ 26 h 110"/>
                    <a:gd name="T46" fmla="*/ 93 w 187"/>
                    <a:gd name="T47" fmla="*/ 79 h 110"/>
                    <a:gd name="T48" fmla="*/ 92 w 187"/>
                    <a:gd name="T49" fmla="*/ 80 h 110"/>
                    <a:gd name="T50" fmla="*/ 46 w 187"/>
                    <a:gd name="T51" fmla="*/ 45 h 110"/>
                    <a:gd name="T52" fmla="*/ 42 w 187"/>
                    <a:gd name="T53" fmla="*/ 48 h 110"/>
                    <a:gd name="T54" fmla="*/ 58 w 187"/>
                    <a:gd name="T55" fmla="*/ 68 h 110"/>
                    <a:gd name="T56" fmla="*/ 64 w 187"/>
                    <a:gd name="T57" fmla="*/ 66 h 110"/>
                    <a:gd name="T58" fmla="*/ 68 w 187"/>
                    <a:gd name="T59" fmla="*/ 67 h 110"/>
                    <a:gd name="T60" fmla="*/ 70 w 187"/>
                    <a:gd name="T61" fmla="*/ 78 h 110"/>
                    <a:gd name="T62" fmla="*/ 62 w 187"/>
                    <a:gd name="T63" fmla="*/ 83 h 110"/>
                    <a:gd name="T64" fmla="*/ 59 w 187"/>
                    <a:gd name="T65" fmla="*/ 82 h 110"/>
                    <a:gd name="T66" fmla="*/ 56 w 187"/>
                    <a:gd name="T67" fmla="*/ 78 h 110"/>
                    <a:gd name="T68" fmla="*/ 7 w 187"/>
                    <a:gd name="T69" fmla="*/ 88 h 110"/>
                    <a:gd name="T70" fmla="*/ 71 w 187"/>
                    <a:gd name="T71" fmla="*/ 94 h 110"/>
                    <a:gd name="T72" fmla="*/ 39 w 187"/>
                    <a:gd name="T73" fmla="*/ 108 h 110"/>
                    <a:gd name="T74" fmla="*/ 42 w 187"/>
                    <a:gd name="T75" fmla="*/ 110 h 110"/>
                    <a:gd name="T76" fmla="*/ 56 w 187"/>
                    <a:gd name="T77" fmla="*/ 108 h 110"/>
                    <a:gd name="T78" fmla="*/ 70 w 187"/>
                    <a:gd name="T79" fmla="*/ 103 h 110"/>
                    <a:gd name="T80" fmla="*/ 71 w 187"/>
                    <a:gd name="T81" fmla="*/ 94 h 110"/>
                    <a:gd name="T82" fmla="*/ 78 w 187"/>
                    <a:gd name="T83" fmla="*/ 89 h 110"/>
                    <a:gd name="T84" fmla="*/ 82 w 187"/>
                    <a:gd name="T85" fmla="*/ 90 h 110"/>
                    <a:gd name="T86" fmla="*/ 85 w 187"/>
                    <a:gd name="T87" fmla="*/ 98 h 110"/>
                    <a:gd name="T88" fmla="*/ 93 w 187"/>
                    <a:gd name="T89" fmla="*/ 95 h 110"/>
                    <a:gd name="T90" fmla="*/ 94 w 187"/>
                    <a:gd name="T91" fmla="*/ 95 h 110"/>
                    <a:gd name="T92" fmla="*/ 186 w 187"/>
                    <a:gd name="T93" fmla="*/ 31 h 110"/>
                    <a:gd name="T94" fmla="*/ 186 w 187"/>
                    <a:gd name="T95" fmla="*/ 30 h 110"/>
                    <a:gd name="T96" fmla="*/ 157 w 187"/>
                    <a:gd name="T97" fmla="*/ 50 h 110"/>
                    <a:gd name="T98" fmla="*/ 129 w 187"/>
                    <a:gd name="T99" fmla="*/ 70 h 110"/>
                    <a:gd name="T100" fmla="*/ 130 w 187"/>
                    <a:gd name="T101" fmla="*/ 69 h 110"/>
                    <a:gd name="T102" fmla="*/ 181 w 187"/>
                    <a:gd name="T103" fmla="*/ 2 h 110"/>
                    <a:gd name="T104" fmla="*/ 181 w 187"/>
                    <a:gd name="T105" fmla="*/ 1 h 110"/>
                    <a:gd name="T106" fmla="*/ 131 w 187"/>
                    <a:gd name="T107" fmla="*/ 54 h 110"/>
                    <a:gd name="T108" fmla="*/ 125 w 187"/>
                    <a:gd name="T109" fmla="*/ 1 h 110"/>
                    <a:gd name="T110" fmla="*/ 125 w 187"/>
                    <a:gd name="T111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87" h="110">
                      <a:moveTo>
                        <a:pt x="25" y="25"/>
                      </a:moveTo>
                      <a:cubicBezTo>
                        <a:pt x="25" y="25"/>
                        <a:pt x="28" y="30"/>
                        <a:pt x="34" y="37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5"/>
                        <a:pt x="35" y="35"/>
                        <a:pt x="35" y="34"/>
                      </a:cubicBezTo>
                      <a:cubicBezTo>
                        <a:pt x="30" y="30"/>
                        <a:pt x="26" y="26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moveTo>
                        <a:pt x="108" y="85"/>
                      </a:moveTo>
                      <a:cubicBezTo>
                        <a:pt x="106" y="85"/>
                        <a:pt x="105" y="84"/>
                        <a:pt x="104" y="84"/>
                      </a:cubicBezTo>
                      <a:cubicBezTo>
                        <a:pt x="100" y="81"/>
                        <a:pt x="99" y="76"/>
                        <a:pt x="102" y="72"/>
                      </a:cubicBezTo>
                      <a:cubicBezTo>
                        <a:pt x="104" y="69"/>
                        <a:pt x="107" y="68"/>
                        <a:pt x="110" y="68"/>
                      </a:cubicBezTo>
                      <a:cubicBezTo>
                        <a:pt x="111" y="68"/>
                        <a:pt x="112" y="68"/>
                        <a:pt x="113" y="69"/>
                      </a:cubicBezTo>
                      <a:cubicBezTo>
                        <a:pt x="117" y="71"/>
                        <a:pt x="118" y="76"/>
                        <a:pt x="115" y="80"/>
                      </a:cubicBezTo>
                      <a:cubicBezTo>
                        <a:pt x="113" y="83"/>
                        <a:pt x="110" y="85"/>
                        <a:pt x="108" y="85"/>
                      </a:cubicBezTo>
                      <a:moveTo>
                        <a:pt x="125" y="0"/>
                      </a:moveTo>
                      <a:cubicBezTo>
                        <a:pt x="125" y="0"/>
                        <a:pt x="123" y="19"/>
                        <a:pt x="119" y="36"/>
                      </a:cubicBezTo>
                      <a:cubicBezTo>
                        <a:pt x="120" y="36"/>
                        <a:pt x="121" y="36"/>
                        <a:pt x="121" y="36"/>
                      </a:cubicBezTo>
                      <a:cubicBezTo>
                        <a:pt x="122" y="36"/>
                        <a:pt x="124" y="36"/>
                        <a:pt x="125" y="37"/>
                      </a:cubicBezTo>
                      <a:cubicBezTo>
                        <a:pt x="128" y="39"/>
                        <a:pt x="129" y="44"/>
                        <a:pt x="127" y="49"/>
                      </a:cubicBezTo>
                      <a:cubicBezTo>
                        <a:pt x="125" y="51"/>
                        <a:pt x="122" y="53"/>
                        <a:pt x="119" y="53"/>
                      </a:cubicBezTo>
                      <a:cubicBezTo>
                        <a:pt x="118" y="53"/>
                        <a:pt x="117" y="53"/>
                        <a:pt x="116" y="52"/>
                      </a:cubicBezTo>
                      <a:cubicBezTo>
                        <a:pt x="114" y="56"/>
                        <a:pt x="113" y="59"/>
                        <a:pt x="112" y="60"/>
                      </a:cubicBezTo>
                      <a:cubicBezTo>
                        <a:pt x="111" y="61"/>
                        <a:pt x="111" y="61"/>
                        <a:pt x="110" y="61"/>
                      </a:cubicBezTo>
                      <a:cubicBezTo>
                        <a:pt x="106" y="61"/>
                        <a:pt x="104" y="42"/>
                        <a:pt x="105" y="26"/>
                      </a:cubicBezTo>
                      <a:cubicBezTo>
                        <a:pt x="100" y="46"/>
                        <a:pt x="93" y="75"/>
                        <a:pt x="93" y="79"/>
                      </a:cubicBezTo>
                      <a:cubicBezTo>
                        <a:pt x="92" y="79"/>
                        <a:pt x="92" y="80"/>
                        <a:pt x="92" y="80"/>
                      </a:cubicBezTo>
                      <a:cubicBezTo>
                        <a:pt x="87" y="80"/>
                        <a:pt x="64" y="60"/>
                        <a:pt x="46" y="45"/>
                      </a:cubicBezTo>
                      <a:cubicBezTo>
                        <a:pt x="45" y="46"/>
                        <a:pt x="44" y="47"/>
                        <a:pt x="42" y="48"/>
                      </a:cubicBezTo>
                      <a:cubicBezTo>
                        <a:pt x="48" y="55"/>
                        <a:pt x="54" y="63"/>
                        <a:pt x="58" y="68"/>
                      </a:cubicBezTo>
                      <a:cubicBezTo>
                        <a:pt x="60" y="67"/>
                        <a:pt x="62" y="66"/>
                        <a:pt x="64" y="66"/>
                      </a:cubicBezTo>
                      <a:cubicBezTo>
                        <a:pt x="66" y="66"/>
                        <a:pt x="67" y="66"/>
                        <a:pt x="68" y="67"/>
                      </a:cubicBezTo>
                      <a:cubicBezTo>
                        <a:pt x="72" y="69"/>
                        <a:pt x="72" y="74"/>
                        <a:pt x="70" y="78"/>
                      </a:cubicBezTo>
                      <a:cubicBezTo>
                        <a:pt x="68" y="81"/>
                        <a:pt x="65" y="83"/>
                        <a:pt x="62" y="83"/>
                      </a:cubicBezTo>
                      <a:cubicBezTo>
                        <a:pt x="61" y="83"/>
                        <a:pt x="60" y="82"/>
                        <a:pt x="59" y="82"/>
                      </a:cubicBezTo>
                      <a:cubicBezTo>
                        <a:pt x="57" y="81"/>
                        <a:pt x="56" y="79"/>
                        <a:pt x="56" y="78"/>
                      </a:cubicBezTo>
                      <a:cubicBezTo>
                        <a:pt x="41" y="81"/>
                        <a:pt x="12" y="86"/>
                        <a:pt x="7" y="88"/>
                      </a:cubicBezTo>
                      <a:cubicBezTo>
                        <a:pt x="0" y="92"/>
                        <a:pt x="71" y="94"/>
                        <a:pt x="71" y="94"/>
                      </a:cubicBezTo>
                      <a:cubicBezTo>
                        <a:pt x="71" y="94"/>
                        <a:pt x="44" y="103"/>
                        <a:pt x="39" y="108"/>
                      </a:cubicBezTo>
                      <a:cubicBezTo>
                        <a:pt x="37" y="110"/>
                        <a:pt x="39" y="110"/>
                        <a:pt x="42" y="110"/>
                      </a:cubicBezTo>
                      <a:cubicBezTo>
                        <a:pt x="47" y="110"/>
                        <a:pt x="56" y="108"/>
                        <a:pt x="56" y="108"/>
                      </a:cubicBezTo>
                      <a:cubicBezTo>
                        <a:pt x="70" y="103"/>
                        <a:pt x="70" y="103"/>
                        <a:pt x="70" y="103"/>
                      </a:cubicBezTo>
                      <a:cubicBezTo>
                        <a:pt x="69" y="101"/>
                        <a:pt x="69" y="97"/>
                        <a:pt x="71" y="94"/>
                      </a:cubicBezTo>
                      <a:cubicBezTo>
                        <a:pt x="72" y="91"/>
                        <a:pt x="75" y="89"/>
                        <a:pt x="78" y="89"/>
                      </a:cubicBezTo>
                      <a:cubicBezTo>
                        <a:pt x="79" y="89"/>
                        <a:pt x="81" y="90"/>
                        <a:pt x="82" y="90"/>
                      </a:cubicBezTo>
                      <a:cubicBezTo>
                        <a:pt x="84" y="92"/>
                        <a:pt x="85" y="95"/>
                        <a:pt x="85" y="98"/>
                      </a:cubicBezTo>
                      <a:cubicBezTo>
                        <a:pt x="93" y="95"/>
                        <a:pt x="93" y="95"/>
                        <a:pt x="93" y="95"/>
                      </a:cubicBezTo>
                      <a:cubicBezTo>
                        <a:pt x="93" y="95"/>
                        <a:pt x="94" y="95"/>
                        <a:pt x="94" y="95"/>
                      </a:cubicBezTo>
                      <a:cubicBezTo>
                        <a:pt x="107" y="95"/>
                        <a:pt x="182" y="38"/>
                        <a:pt x="186" y="31"/>
                      </a:cubicBezTo>
                      <a:cubicBezTo>
                        <a:pt x="187" y="31"/>
                        <a:pt x="187" y="30"/>
                        <a:pt x="186" y="30"/>
                      </a:cubicBezTo>
                      <a:cubicBezTo>
                        <a:pt x="184" y="30"/>
                        <a:pt x="170" y="40"/>
                        <a:pt x="157" y="50"/>
                      </a:cubicBezTo>
                      <a:cubicBezTo>
                        <a:pt x="143" y="60"/>
                        <a:pt x="130" y="70"/>
                        <a:pt x="129" y="70"/>
                      </a:cubicBezTo>
                      <a:cubicBezTo>
                        <a:pt x="128" y="70"/>
                        <a:pt x="129" y="70"/>
                        <a:pt x="130" y="69"/>
                      </a:cubicBezTo>
                      <a:cubicBezTo>
                        <a:pt x="142" y="58"/>
                        <a:pt x="177" y="13"/>
                        <a:pt x="181" y="2"/>
                      </a:cubicBezTo>
                      <a:cubicBezTo>
                        <a:pt x="181" y="1"/>
                        <a:pt x="181" y="1"/>
                        <a:pt x="181" y="1"/>
                      </a:cubicBezTo>
                      <a:cubicBezTo>
                        <a:pt x="177" y="1"/>
                        <a:pt x="131" y="54"/>
                        <a:pt x="131" y="54"/>
                      </a:cubicBezTo>
                      <a:cubicBezTo>
                        <a:pt x="131" y="54"/>
                        <a:pt x="124" y="11"/>
                        <a:pt x="125" y="1"/>
                      </a:cubicBezTo>
                      <a:cubicBezTo>
                        <a:pt x="125" y="0"/>
                        <a:pt x="125" y="0"/>
                        <a:pt x="1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0" name="Freeform 1732"/>
                <p:cNvSpPr/>
                <p:nvPr/>
              </p:nvSpPr>
              <p:spPr bwMode="auto">
                <a:xfrm>
                  <a:off x="710" y="1433"/>
                  <a:ext cx="6" cy="7"/>
                </a:xfrm>
                <a:custGeom>
                  <a:avLst/>
                  <a:gdLst>
                    <a:gd name="T0" fmla="*/ 1 w 12"/>
                    <a:gd name="T1" fmla="*/ 0 h 14"/>
                    <a:gd name="T2" fmla="*/ 0 w 12"/>
                    <a:gd name="T3" fmla="*/ 2 h 14"/>
                    <a:gd name="T4" fmla="*/ 0 w 12"/>
                    <a:gd name="T5" fmla="*/ 3 h 14"/>
                    <a:gd name="T6" fmla="*/ 8 w 12"/>
                    <a:gd name="T7" fmla="*/ 14 h 14"/>
                    <a:gd name="T8" fmla="*/ 12 w 12"/>
                    <a:gd name="T9" fmla="*/ 11 h 14"/>
                    <a:gd name="T10" fmla="*/ 1 w 12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4">
                      <a:moveTo>
                        <a:pt x="1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2" y="6"/>
                        <a:pt x="5" y="10"/>
                        <a:pt x="8" y="14"/>
                      </a:cubicBezTo>
                      <a:cubicBezTo>
                        <a:pt x="10" y="13"/>
                        <a:pt x="11" y="12"/>
                        <a:pt x="12" y="11"/>
                      </a:cubicBezTo>
                      <a:cubicBezTo>
                        <a:pt x="8" y="7"/>
                        <a:pt x="4" y="3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1" name="Freeform 1733"/>
                <p:cNvSpPr/>
                <p:nvPr/>
              </p:nvSpPr>
              <p:spPr bwMode="auto">
                <a:xfrm>
                  <a:off x="722" y="1450"/>
                  <a:ext cx="9" cy="9"/>
                </a:xfrm>
                <a:custGeom>
                  <a:avLst/>
                  <a:gdLst>
                    <a:gd name="T0" fmla="*/ 8 w 16"/>
                    <a:gd name="T1" fmla="*/ 0 h 17"/>
                    <a:gd name="T2" fmla="*/ 2 w 16"/>
                    <a:gd name="T3" fmla="*/ 2 h 17"/>
                    <a:gd name="T4" fmla="*/ 7 w 16"/>
                    <a:gd name="T5" fmla="*/ 8 h 17"/>
                    <a:gd name="T6" fmla="*/ 0 w 16"/>
                    <a:gd name="T7" fmla="*/ 12 h 17"/>
                    <a:gd name="T8" fmla="*/ 3 w 16"/>
                    <a:gd name="T9" fmla="*/ 16 h 17"/>
                    <a:gd name="T10" fmla="*/ 6 w 16"/>
                    <a:gd name="T11" fmla="*/ 17 h 17"/>
                    <a:gd name="T12" fmla="*/ 14 w 16"/>
                    <a:gd name="T13" fmla="*/ 12 h 17"/>
                    <a:gd name="T14" fmla="*/ 12 w 16"/>
                    <a:gd name="T15" fmla="*/ 1 h 17"/>
                    <a:gd name="T16" fmla="*/ 8 w 16"/>
                    <a:gd name="T1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7">
                      <a:moveTo>
                        <a:pt x="8" y="0"/>
                      </a:moveTo>
                      <a:cubicBezTo>
                        <a:pt x="6" y="0"/>
                        <a:pt x="4" y="1"/>
                        <a:pt x="2" y="2"/>
                      </a:cubicBezTo>
                      <a:cubicBezTo>
                        <a:pt x="5" y="5"/>
                        <a:pt x="7" y="8"/>
                        <a:pt x="7" y="8"/>
                      </a:cubicBezTo>
                      <a:cubicBezTo>
                        <a:pt x="9" y="9"/>
                        <a:pt x="5" y="10"/>
                        <a:pt x="0" y="12"/>
                      </a:cubicBezTo>
                      <a:cubicBezTo>
                        <a:pt x="0" y="13"/>
                        <a:pt x="1" y="15"/>
                        <a:pt x="3" y="16"/>
                      </a:cubicBezTo>
                      <a:cubicBezTo>
                        <a:pt x="4" y="16"/>
                        <a:pt x="5" y="17"/>
                        <a:pt x="6" y="17"/>
                      </a:cubicBezTo>
                      <a:cubicBezTo>
                        <a:pt x="9" y="17"/>
                        <a:pt x="12" y="15"/>
                        <a:pt x="14" y="12"/>
                      </a:cubicBezTo>
                      <a:cubicBezTo>
                        <a:pt x="16" y="8"/>
                        <a:pt x="16" y="3"/>
                        <a:pt x="12" y="1"/>
                      </a:cubicBezTo>
                      <a:cubicBezTo>
                        <a:pt x="11" y="0"/>
                        <a:pt x="10" y="0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2" name="Freeform 1734"/>
                <p:cNvSpPr/>
                <p:nvPr/>
              </p:nvSpPr>
              <p:spPr bwMode="auto">
                <a:xfrm>
                  <a:off x="755" y="1434"/>
                  <a:ext cx="7" cy="9"/>
                </a:xfrm>
                <a:custGeom>
                  <a:avLst/>
                  <a:gdLst>
                    <a:gd name="T0" fmla="*/ 5 w 13"/>
                    <a:gd name="T1" fmla="*/ 0 h 17"/>
                    <a:gd name="T2" fmla="*/ 3 w 13"/>
                    <a:gd name="T3" fmla="*/ 0 h 17"/>
                    <a:gd name="T4" fmla="*/ 0 w 13"/>
                    <a:gd name="T5" fmla="*/ 16 h 17"/>
                    <a:gd name="T6" fmla="*/ 3 w 13"/>
                    <a:gd name="T7" fmla="*/ 17 h 17"/>
                    <a:gd name="T8" fmla="*/ 11 w 13"/>
                    <a:gd name="T9" fmla="*/ 13 h 17"/>
                    <a:gd name="T10" fmla="*/ 9 w 13"/>
                    <a:gd name="T11" fmla="*/ 1 h 17"/>
                    <a:gd name="T12" fmla="*/ 5 w 13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7">
                      <a:moveTo>
                        <a:pt x="5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6"/>
                        <a:pt x="1" y="12"/>
                        <a:pt x="0" y="16"/>
                      </a:cubicBezTo>
                      <a:cubicBezTo>
                        <a:pt x="1" y="17"/>
                        <a:pt x="2" y="17"/>
                        <a:pt x="3" y="17"/>
                      </a:cubicBezTo>
                      <a:cubicBezTo>
                        <a:pt x="6" y="17"/>
                        <a:pt x="9" y="15"/>
                        <a:pt x="11" y="13"/>
                      </a:cubicBezTo>
                      <a:cubicBezTo>
                        <a:pt x="13" y="8"/>
                        <a:pt x="12" y="3"/>
                        <a:pt x="9" y="1"/>
                      </a:cubicBezTo>
                      <a:cubicBezTo>
                        <a:pt x="8" y="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3" name="Freeform 1735"/>
                <p:cNvSpPr/>
                <p:nvPr/>
              </p:nvSpPr>
              <p:spPr bwMode="auto">
                <a:xfrm>
                  <a:off x="745" y="1451"/>
                  <a:ext cx="11" cy="9"/>
                </a:xfrm>
                <a:custGeom>
                  <a:avLst/>
                  <a:gdLst>
                    <a:gd name="T0" fmla="*/ 11 w 19"/>
                    <a:gd name="T1" fmla="*/ 0 h 17"/>
                    <a:gd name="T2" fmla="*/ 3 w 19"/>
                    <a:gd name="T3" fmla="*/ 4 h 17"/>
                    <a:gd name="T4" fmla="*/ 5 w 19"/>
                    <a:gd name="T5" fmla="*/ 16 h 17"/>
                    <a:gd name="T6" fmla="*/ 9 w 19"/>
                    <a:gd name="T7" fmla="*/ 17 h 17"/>
                    <a:gd name="T8" fmla="*/ 16 w 19"/>
                    <a:gd name="T9" fmla="*/ 12 h 17"/>
                    <a:gd name="T10" fmla="*/ 14 w 19"/>
                    <a:gd name="T11" fmla="*/ 1 h 17"/>
                    <a:gd name="T12" fmla="*/ 11 w 19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1" y="0"/>
                      </a:moveTo>
                      <a:cubicBezTo>
                        <a:pt x="8" y="0"/>
                        <a:pt x="5" y="1"/>
                        <a:pt x="3" y="4"/>
                      </a:cubicBezTo>
                      <a:cubicBezTo>
                        <a:pt x="0" y="8"/>
                        <a:pt x="1" y="13"/>
                        <a:pt x="5" y="16"/>
                      </a:cubicBezTo>
                      <a:cubicBezTo>
                        <a:pt x="6" y="16"/>
                        <a:pt x="7" y="17"/>
                        <a:pt x="9" y="17"/>
                      </a:cubicBezTo>
                      <a:cubicBezTo>
                        <a:pt x="11" y="17"/>
                        <a:pt x="14" y="15"/>
                        <a:pt x="16" y="12"/>
                      </a:cubicBezTo>
                      <a:cubicBezTo>
                        <a:pt x="19" y="8"/>
                        <a:pt x="18" y="3"/>
                        <a:pt x="14" y="1"/>
                      </a:cubicBezTo>
                      <a:cubicBezTo>
                        <a:pt x="13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4" name="Freeform 1736"/>
                <p:cNvSpPr/>
                <p:nvPr/>
              </p:nvSpPr>
              <p:spPr bwMode="auto">
                <a:xfrm>
                  <a:off x="729" y="1463"/>
                  <a:ext cx="9" cy="7"/>
                </a:xfrm>
                <a:custGeom>
                  <a:avLst/>
                  <a:gdLst>
                    <a:gd name="T0" fmla="*/ 9 w 16"/>
                    <a:gd name="T1" fmla="*/ 0 h 14"/>
                    <a:gd name="T2" fmla="*/ 2 w 16"/>
                    <a:gd name="T3" fmla="*/ 5 h 14"/>
                    <a:gd name="T4" fmla="*/ 1 w 16"/>
                    <a:gd name="T5" fmla="*/ 14 h 14"/>
                    <a:gd name="T6" fmla="*/ 16 w 16"/>
                    <a:gd name="T7" fmla="*/ 9 h 14"/>
                    <a:gd name="T8" fmla="*/ 13 w 16"/>
                    <a:gd name="T9" fmla="*/ 1 h 14"/>
                    <a:gd name="T10" fmla="*/ 9 w 16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4">
                      <a:moveTo>
                        <a:pt x="9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8"/>
                        <a:pt x="0" y="12"/>
                        <a:pt x="1" y="14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6"/>
                        <a:pt x="15" y="3"/>
                        <a:pt x="13" y="1"/>
                      </a:cubicBezTo>
                      <a:cubicBezTo>
                        <a:pt x="12" y="1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5" name="Freeform 1737"/>
                <p:cNvSpPr>
                  <a:spLocks noEditPoints="1"/>
                </p:cNvSpPr>
                <p:nvPr/>
              </p:nvSpPr>
              <p:spPr bwMode="auto">
                <a:xfrm>
                  <a:off x="749" y="1418"/>
                  <a:ext cx="2" cy="10"/>
                </a:xfrm>
                <a:custGeom>
                  <a:avLst/>
                  <a:gdLst>
                    <a:gd name="T0" fmla="*/ 0 w 4"/>
                    <a:gd name="T1" fmla="*/ 18 h 19"/>
                    <a:gd name="T2" fmla="*/ 0 w 4"/>
                    <a:gd name="T3" fmla="*/ 19 h 19"/>
                    <a:gd name="T4" fmla="*/ 0 w 4"/>
                    <a:gd name="T5" fmla="*/ 18 h 19"/>
                    <a:gd name="T6" fmla="*/ 0 w 4"/>
                    <a:gd name="T7" fmla="*/ 18 h 19"/>
                    <a:gd name="T8" fmla="*/ 3 w 4"/>
                    <a:gd name="T9" fmla="*/ 0 h 19"/>
                    <a:gd name="T10" fmla="*/ 3 w 4"/>
                    <a:gd name="T11" fmla="*/ 1 h 19"/>
                    <a:gd name="T12" fmla="*/ 2 w 4"/>
                    <a:gd name="T13" fmla="*/ 4 h 19"/>
                    <a:gd name="T14" fmla="*/ 3 w 4"/>
                    <a:gd name="T15" fmla="*/ 3 h 19"/>
                    <a:gd name="T16" fmla="*/ 3 w 4"/>
                    <a:gd name="T1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9">
                      <a:moveTo>
                        <a:pt x="0" y="18"/>
                      </a:moveTo>
                      <a:cubicBezTo>
                        <a:pt x="0" y="18"/>
                        <a:pt x="0" y="19"/>
                        <a:pt x="0" y="19"/>
                      </a:cubicBezTo>
                      <a:cubicBezTo>
                        <a:pt x="0" y="19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2" y="2"/>
                        <a:pt x="2" y="3"/>
                        <a:pt x="2" y="4"/>
                      </a:cubicBezTo>
                      <a:cubicBezTo>
                        <a:pt x="2" y="4"/>
                        <a:pt x="3" y="4"/>
                        <a:pt x="3" y="3"/>
                      </a:cubicBezTo>
                      <a:cubicBezTo>
                        <a:pt x="3" y="1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6" name="Freeform 1738"/>
                <p:cNvSpPr/>
                <p:nvPr/>
              </p:nvSpPr>
              <p:spPr bwMode="auto">
                <a:xfrm>
                  <a:off x="749" y="1419"/>
                  <a:ext cx="1" cy="9"/>
                </a:xfrm>
                <a:custGeom>
                  <a:avLst/>
                  <a:gdLst>
                    <a:gd name="T0" fmla="*/ 3 w 3"/>
                    <a:gd name="T1" fmla="*/ 0 h 15"/>
                    <a:gd name="T2" fmla="*/ 2 w 3"/>
                    <a:gd name="T3" fmla="*/ 1 h 15"/>
                    <a:gd name="T4" fmla="*/ 0 w 3"/>
                    <a:gd name="T5" fmla="*/ 15 h 15"/>
                    <a:gd name="T6" fmla="*/ 0 w 3"/>
                    <a:gd name="T7" fmla="*/ 15 h 15"/>
                    <a:gd name="T8" fmla="*/ 3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3" y="0"/>
                      </a:move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1" y="5"/>
                        <a:pt x="0" y="9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9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7" name="Freeform 1739"/>
                <p:cNvSpPr/>
                <p:nvPr/>
              </p:nvSpPr>
              <p:spPr bwMode="auto">
                <a:xfrm>
                  <a:off x="793" y="1377"/>
                  <a:ext cx="30" cy="46"/>
                </a:xfrm>
                <a:custGeom>
                  <a:avLst/>
                  <a:gdLst>
                    <a:gd name="T0" fmla="*/ 29 w 54"/>
                    <a:gd name="T1" fmla="*/ 0 h 84"/>
                    <a:gd name="T2" fmla="*/ 31 w 54"/>
                    <a:gd name="T3" fmla="*/ 38 h 84"/>
                    <a:gd name="T4" fmla="*/ 2 w 54"/>
                    <a:gd name="T5" fmla="*/ 77 h 84"/>
                    <a:gd name="T6" fmla="*/ 5 w 54"/>
                    <a:gd name="T7" fmla="*/ 84 h 84"/>
                    <a:gd name="T8" fmla="*/ 23 w 54"/>
                    <a:gd name="T9" fmla="*/ 76 h 84"/>
                    <a:gd name="T10" fmla="*/ 54 w 54"/>
                    <a:gd name="T11" fmla="*/ 18 h 84"/>
                    <a:gd name="T12" fmla="*/ 29 w 54"/>
                    <a:gd name="T13" fmla="*/ 0 h 84"/>
                    <a:gd name="T14" fmla="*/ 29 w 54"/>
                    <a:gd name="T15" fmla="*/ 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4" h="84">
                      <a:moveTo>
                        <a:pt x="29" y="0"/>
                      </a:moveTo>
                      <a:cubicBezTo>
                        <a:pt x="16" y="0"/>
                        <a:pt x="33" y="23"/>
                        <a:pt x="31" y="38"/>
                      </a:cubicBezTo>
                      <a:cubicBezTo>
                        <a:pt x="30" y="52"/>
                        <a:pt x="7" y="64"/>
                        <a:pt x="2" y="77"/>
                      </a:cubicBezTo>
                      <a:cubicBezTo>
                        <a:pt x="0" y="82"/>
                        <a:pt x="1" y="84"/>
                        <a:pt x="5" y="84"/>
                      </a:cubicBezTo>
                      <a:cubicBezTo>
                        <a:pt x="9" y="84"/>
                        <a:pt x="16" y="81"/>
                        <a:pt x="23" y="76"/>
                      </a:cubicBezTo>
                      <a:cubicBezTo>
                        <a:pt x="36" y="69"/>
                        <a:pt x="54" y="34"/>
                        <a:pt x="54" y="18"/>
                      </a:cubicBezTo>
                      <a:cubicBezTo>
                        <a:pt x="53" y="2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8" name="Freeform 1740"/>
                <p:cNvSpPr/>
                <p:nvPr/>
              </p:nvSpPr>
              <p:spPr bwMode="auto">
                <a:xfrm>
                  <a:off x="642" y="1459"/>
                  <a:ext cx="73" cy="24"/>
                </a:xfrm>
                <a:custGeom>
                  <a:avLst/>
                  <a:gdLst>
                    <a:gd name="T0" fmla="*/ 17 w 134"/>
                    <a:gd name="T1" fmla="*/ 0 h 44"/>
                    <a:gd name="T2" fmla="*/ 11 w 134"/>
                    <a:gd name="T3" fmla="*/ 3 h 44"/>
                    <a:gd name="T4" fmla="*/ 15 w 134"/>
                    <a:gd name="T5" fmla="*/ 39 h 44"/>
                    <a:gd name="T6" fmla="*/ 57 w 134"/>
                    <a:gd name="T7" fmla="*/ 44 h 44"/>
                    <a:gd name="T8" fmla="*/ 77 w 134"/>
                    <a:gd name="T9" fmla="*/ 43 h 44"/>
                    <a:gd name="T10" fmla="*/ 122 w 134"/>
                    <a:gd name="T11" fmla="*/ 31 h 44"/>
                    <a:gd name="T12" fmla="*/ 120 w 134"/>
                    <a:gd name="T13" fmla="*/ 31 h 44"/>
                    <a:gd name="T14" fmla="*/ 62 w 134"/>
                    <a:gd name="T15" fmla="*/ 35 h 44"/>
                    <a:gd name="T16" fmla="*/ 42 w 134"/>
                    <a:gd name="T17" fmla="*/ 32 h 44"/>
                    <a:gd name="T18" fmla="*/ 21 w 134"/>
                    <a:gd name="T19" fmla="*/ 4 h 44"/>
                    <a:gd name="T20" fmla="*/ 17 w 134"/>
                    <a:gd name="T21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4" h="44">
                      <a:moveTo>
                        <a:pt x="17" y="0"/>
                      </a:moveTo>
                      <a:cubicBezTo>
                        <a:pt x="15" y="0"/>
                        <a:pt x="13" y="2"/>
                        <a:pt x="11" y="3"/>
                      </a:cubicBezTo>
                      <a:cubicBezTo>
                        <a:pt x="11" y="3"/>
                        <a:pt x="0" y="34"/>
                        <a:pt x="15" y="39"/>
                      </a:cubicBezTo>
                      <a:cubicBezTo>
                        <a:pt x="26" y="42"/>
                        <a:pt x="41" y="44"/>
                        <a:pt x="57" y="44"/>
                      </a:cubicBezTo>
                      <a:cubicBezTo>
                        <a:pt x="64" y="44"/>
                        <a:pt x="70" y="44"/>
                        <a:pt x="77" y="43"/>
                      </a:cubicBezTo>
                      <a:cubicBezTo>
                        <a:pt x="101" y="40"/>
                        <a:pt x="134" y="31"/>
                        <a:pt x="122" y="31"/>
                      </a:cubicBezTo>
                      <a:cubicBezTo>
                        <a:pt x="121" y="31"/>
                        <a:pt x="121" y="31"/>
                        <a:pt x="120" y="31"/>
                      </a:cubicBezTo>
                      <a:cubicBezTo>
                        <a:pt x="110" y="32"/>
                        <a:pt x="82" y="35"/>
                        <a:pt x="62" y="35"/>
                      </a:cubicBezTo>
                      <a:cubicBezTo>
                        <a:pt x="53" y="35"/>
                        <a:pt x="46" y="34"/>
                        <a:pt x="42" y="32"/>
                      </a:cubicBezTo>
                      <a:cubicBezTo>
                        <a:pt x="31" y="25"/>
                        <a:pt x="25" y="11"/>
                        <a:pt x="21" y="4"/>
                      </a:cubicBezTo>
                      <a:cubicBezTo>
                        <a:pt x="20" y="1"/>
                        <a:pt x="1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9" name="Freeform 1741"/>
                <p:cNvSpPr/>
                <p:nvPr/>
              </p:nvSpPr>
              <p:spPr bwMode="auto">
                <a:xfrm>
                  <a:off x="88" y="1308"/>
                  <a:ext cx="24" cy="71"/>
                </a:xfrm>
                <a:custGeom>
                  <a:avLst/>
                  <a:gdLst>
                    <a:gd name="T0" fmla="*/ 43 w 43"/>
                    <a:gd name="T1" fmla="*/ 52 h 129"/>
                    <a:gd name="T2" fmla="*/ 24 w 43"/>
                    <a:gd name="T3" fmla="*/ 7 h 129"/>
                    <a:gd name="T4" fmla="*/ 0 w 43"/>
                    <a:gd name="T5" fmla="*/ 39 h 129"/>
                    <a:gd name="T6" fmla="*/ 18 w 43"/>
                    <a:gd name="T7" fmla="*/ 110 h 129"/>
                    <a:gd name="T8" fmla="*/ 43 w 43"/>
                    <a:gd name="T9" fmla="*/ 52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129">
                      <a:moveTo>
                        <a:pt x="43" y="52"/>
                      </a:moveTo>
                      <a:cubicBezTo>
                        <a:pt x="43" y="52"/>
                        <a:pt x="40" y="0"/>
                        <a:pt x="24" y="7"/>
                      </a:cubicBezTo>
                      <a:cubicBezTo>
                        <a:pt x="9" y="14"/>
                        <a:pt x="0" y="39"/>
                        <a:pt x="0" y="39"/>
                      </a:cubicBezTo>
                      <a:cubicBezTo>
                        <a:pt x="0" y="39"/>
                        <a:pt x="11" y="129"/>
                        <a:pt x="18" y="110"/>
                      </a:cubicBezTo>
                      <a:cubicBezTo>
                        <a:pt x="25" y="90"/>
                        <a:pt x="43" y="52"/>
                        <a:pt x="43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70" name="Freeform 1742"/>
                <p:cNvSpPr/>
                <p:nvPr/>
              </p:nvSpPr>
              <p:spPr bwMode="auto">
                <a:xfrm>
                  <a:off x="24" y="1249"/>
                  <a:ext cx="250" cy="253"/>
                </a:xfrm>
                <a:custGeom>
                  <a:avLst/>
                  <a:gdLst>
                    <a:gd name="T0" fmla="*/ 73 w 459"/>
                    <a:gd name="T1" fmla="*/ 234 h 464"/>
                    <a:gd name="T2" fmla="*/ 42 w 459"/>
                    <a:gd name="T3" fmla="*/ 44 h 464"/>
                    <a:gd name="T4" fmla="*/ 118 w 459"/>
                    <a:gd name="T5" fmla="*/ 63 h 464"/>
                    <a:gd name="T6" fmla="*/ 136 w 459"/>
                    <a:gd name="T7" fmla="*/ 177 h 464"/>
                    <a:gd name="T8" fmla="*/ 238 w 459"/>
                    <a:gd name="T9" fmla="*/ 5 h 464"/>
                    <a:gd name="T10" fmla="*/ 323 w 459"/>
                    <a:gd name="T11" fmla="*/ 50 h 464"/>
                    <a:gd name="T12" fmla="*/ 316 w 459"/>
                    <a:gd name="T13" fmla="*/ 146 h 464"/>
                    <a:gd name="T14" fmla="*/ 253 w 459"/>
                    <a:gd name="T15" fmla="*/ 212 h 464"/>
                    <a:gd name="T16" fmla="*/ 394 w 459"/>
                    <a:gd name="T17" fmla="*/ 159 h 464"/>
                    <a:gd name="T18" fmla="*/ 442 w 459"/>
                    <a:gd name="T19" fmla="*/ 260 h 464"/>
                    <a:gd name="T20" fmla="*/ 260 w 459"/>
                    <a:gd name="T21" fmla="*/ 329 h 464"/>
                    <a:gd name="T22" fmla="*/ 367 w 459"/>
                    <a:gd name="T23" fmla="*/ 359 h 464"/>
                    <a:gd name="T24" fmla="*/ 380 w 459"/>
                    <a:gd name="T25" fmla="*/ 427 h 464"/>
                    <a:gd name="T26" fmla="*/ 174 w 459"/>
                    <a:gd name="T27" fmla="*/ 357 h 464"/>
                    <a:gd name="T28" fmla="*/ 141 w 459"/>
                    <a:gd name="T29" fmla="*/ 402 h 464"/>
                    <a:gd name="T30" fmla="*/ 99 w 459"/>
                    <a:gd name="T31" fmla="*/ 326 h 464"/>
                    <a:gd name="T32" fmla="*/ 73 w 459"/>
                    <a:gd name="T33" fmla="*/ 234 h 4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9" h="464">
                      <a:moveTo>
                        <a:pt x="73" y="234"/>
                      </a:moveTo>
                      <a:cubicBezTo>
                        <a:pt x="73" y="234"/>
                        <a:pt x="0" y="63"/>
                        <a:pt x="42" y="44"/>
                      </a:cubicBezTo>
                      <a:cubicBezTo>
                        <a:pt x="84" y="25"/>
                        <a:pt x="115" y="27"/>
                        <a:pt x="118" y="63"/>
                      </a:cubicBezTo>
                      <a:cubicBezTo>
                        <a:pt x="120" y="98"/>
                        <a:pt x="136" y="177"/>
                        <a:pt x="136" y="177"/>
                      </a:cubicBezTo>
                      <a:cubicBezTo>
                        <a:pt x="136" y="177"/>
                        <a:pt x="205" y="0"/>
                        <a:pt x="238" y="5"/>
                      </a:cubicBezTo>
                      <a:cubicBezTo>
                        <a:pt x="271" y="11"/>
                        <a:pt x="308" y="22"/>
                        <a:pt x="323" y="50"/>
                      </a:cubicBezTo>
                      <a:cubicBezTo>
                        <a:pt x="338" y="78"/>
                        <a:pt x="345" y="109"/>
                        <a:pt x="316" y="146"/>
                      </a:cubicBezTo>
                      <a:cubicBezTo>
                        <a:pt x="286" y="183"/>
                        <a:pt x="253" y="212"/>
                        <a:pt x="253" y="212"/>
                      </a:cubicBezTo>
                      <a:cubicBezTo>
                        <a:pt x="253" y="212"/>
                        <a:pt x="360" y="140"/>
                        <a:pt x="394" y="159"/>
                      </a:cubicBezTo>
                      <a:cubicBezTo>
                        <a:pt x="428" y="178"/>
                        <a:pt x="459" y="206"/>
                        <a:pt x="442" y="260"/>
                      </a:cubicBezTo>
                      <a:cubicBezTo>
                        <a:pt x="425" y="314"/>
                        <a:pt x="366" y="336"/>
                        <a:pt x="260" y="329"/>
                      </a:cubicBezTo>
                      <a:cubicBezTo>
                        <a:pt x="260" y="329"/>
                        <a:pt x="341" y="352"/>
                        <a:pt x="367" y="359"/>
                      </a:cubicBezTo>
                      <a:cubicBezTo>
                        <a:pt x="393" y="366"/>
                        <a:pt x="409" y="391"/>
                        <a:pt x="380" y="427"/>
                      </a:cubicBezTo>
                      <a:cubicBezTo>
                        <a:pt x="350" y="464"/>
                        <a:pt x="269" y="443"/>
                        <a:pt x="174" y="357"/>
                      </a:cubicBezTo>
                      <a:cubicBezTo>
                        <a:pt x="174" y="357"/>
                        <a:pt x="176" y="428"/>
                        <a:pt x="141" y="402"/>
                      </a:cubicBezTo>
                      <a:cubicBezTo>
                        <a:pt x="106" y="376"/>
                        <a:pt x="114" y="338"/>
                        <a:pt x="99" y="326"/>
                      </a:cubicBezTo>
                      <a:cubicBezTo>
                        <a:pt x="85" y="314"/>
                        <a:pt x="26" y="241"/>
                        <a:pt x="73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71" name="Freeform 1743"/>
                <p:cNvSpPr/>
                <p:nvPr/>
              </p:nvSpPr>
              <p:spPr bwMode="auto">
                <a:xfrm>
                  <a:off x="106" y="1376"/>
                  <a:ext cx="36" cy="21"/>
                </a:xfrm>
                <a:custGeom>
                  <a:avLst/>
                  <a:gdLst>
                    <a:gd name="T0" fmla="*/ 66 w 66"/>
                    <a:gd name="T1" fmla="*/ 0 h 38"/>
                    <a:gd name="T2" fmla="*/ 12 w 66"/>
                    <a:gd name="T3" fmla="*/ 34 h 38"/>
                    <a:gd name="T4" fmla="*/ 66 w 66"/>
                    <a:gd name="T5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6" h="38">
                      <a:moveTo>
                        <a:pt x="66" y="0"/>
                      </a:moveTo>
                      <a:cubicBezTo>
                        <a:pt x="66" y="0"/>
                        <a:pt x="0" y="30"/>
                        <a:pt x="12" y="34"/>
                      </a:cubicBezTo>
                      <a:cubicBezTo>
                        <a:pt x="23" y="38"/>
                        <a:pt x="59" y="17"/>
                        <a:pt x="66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72" name="Freeform 1744"/>
                <p:cNvSpPr/>
                <p:nvPr/>
              </p:nvSpPr>
              <p:spPr bwMode="auto">
                <a:xfrm>
                  <a:off x="116" y="1347"/>
                  <a:ext cx="14" cy="14"/>
                </a:xfrm>
                <a:custGeom>
                  <a:avLst/>
                  <a:gdLst>
                    <a:gd name="T0" fmla="*/ 24 w 26"/>
                    <a:gd name="T1" fmla="*/ 17 h 25"/>
                    <a:gd name="T2" fmla="*/ 9 w 26"/>
                    <a:gd name="T3" fmla="*/ 22 h 25"/>
                    <a:gd name="T4" fmla="*/ 2 w 26"/>
                    <a:gd name="T5" fmla="*/ 8 h 25"/>
                    <a:gd name="T6" fmla="*/ 16 w 26"/>
                    <a:gd name="T7" fmla="*/ 3 h 25"/>
                    <a:gd name="T8" fmla="*/ 24 w 26"/>
                    <a:gd name="T9" fmla="*/ 1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5">
                      <a:moveTo>
                        <a:pt x="24" y="17"/>
                      </a:moveTo>
                      <a:cubicBezTo>
                        <a:pt x="22" y="22"/>
                        <a:pt x="15" y="25"/>
                        <a:pt x="9" y="22"/>
                      </a:cubicBezTo>
                      <a:cubicBezTo>
                        <a:pt x="3" y="20"/>
                        <a:pt x="0" y="14"/>
                        <a:pt x="2" y="8"/>
                      </a:cubicBezTo>
                      <a:cubicBezTo>
                        <a:pt x="4" y="3"/>
                        <a:pt x="10" y="0"/>
                        <a:pt x="16" y="3"/>
                      </a:cubicBezTo>
                      <a:cubicBezTo>
                        <a:pt x="23" y="5"/>
                        <a:pt x="26" y="11"/>
                        <a:pt x="24" y="17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73" name="Freeform 1745"/>
                <p:cNvSpPr/>
                <p:nvPr/>
              </p:nvSpPr>
              <p:spPr bwMode="auto">
                <a:xfrm>
                  <a:off x="94" y="1369"/>
                  <a:ext cx="14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74" name="Freeform 1746"/>
                <p:cNvSpPr/>
                <p:nvPr/>
              </p:nvSpPr>
              <p:spPr bwMode="auto">
                <a:xfrm>
                  <a:off x="95" y="1352"/>
                  <a:ext cx="14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7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75" name="Freeform 1747"/>
                <p:cNvSpPr/>
                <p:nvPr/>
              </p:nvSpPr>
              <p:spPr bwMode="auto">
                <a:xfrm>
                  <a:off x="119" y="1380"/>
                  <a:ext cx="14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2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2"/>
                        <a:pt x="16" y="24"/>
                        <a:pt x="10" y="22"/>
                      </a:cubicBezTo>
                      <a:cubicBezTo>
                        <a:pt x="3" y="20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76" name="Freeform 1748"/>
                <p:cNvSpPr/>
                <p:nvPr/>
              </p:nvSpPr>
              <p:spPr bwMode="auto">
                <a:xfrm>
                  <a:off x="123" y="1406"/>
                  <a:ext cx="14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7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77" name="Freeform 1749"/>
                <p:cNvSpPr/>
                <p:nvPr/>
              </p:nvSpPr>
              <p:spPr bwMode="auto">
                <a:xfrm>
                  <a:off x="99" y="1401"/>
                  <a:ext cx="14" cy="14"/>
                </a:xfrm>
                <a:custGeom>
                  <a:avLst/>
                  <a:gdLst>
                    <a:gd name="T0" fmla="*/ 24 w 26"/>
                    <a:gd name="T1" fmla="*/ 17 h 24"/>
                    <a:gd name="T2" fmla="*/ 9 w 26"/>
                    <a:gd name="T3" fmla="*/ 22 h 24"/>
                    <a:gd name="T4" fmla="*/ 2 w 26"/>
                    <a:gd name="T5" fmla="*/ 8 h 24"/>
                    <a:gd name="T6" fmla="*/ 17 w 26"/>
                    <a:gd name="T7" fmla="*/ 3 h 24"/>
                    <a:gd name="T8" fmla="*/ 24 w 26"/>
                    <a:gd name="T9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7"/>
                      </a:moveTo>
                      <a:cubicBezTo>
                        <a:pt x="22" y="22"/>
                        <a:pt x="15" y="24"/>
                        <a:pt x="9" y="22"/>
                      </a:cubicBezTo>
                      <a:cubicBezTo>
                        <a:pt x="3" y="20"/>
                        <a:pt x="0" y="14"/>
                        <a:pt x="2" y="8"/>
                      </a:cubicBezTo>
                      <a:cubicBezTo>
                        <a:pt x="4" y="3"/>
                        <a:pt x="10" y="0"/>
                        <a:pt x="17" y="3"/>
                      </a:cubicBezTo>
                      <a:cubicBezTo>
                        <a:pt x="23" y="5"/>
                        <a:pt x="26" y="11"/>
                        <a:pt x="24" y="17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78" name="Freeform 1750"/>
                <p:cNvSpPr/>
                <p:nvPr/>
              </p:nvSpPr>
              <p:spPr bwMode="auto">
                <a:xfrm>
                  <a:off x="141" y="1395"/>
                  <a:ext cx="14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2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2"/>
                        <a:pt x="15" y="24"/>
                        <a:pt x="9" y="22"/>
                      </a:cubicBezTo>
                      <a:cubicBezTo>
                        <a:pt x="3" y="20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79" name="Freeform 1751"/>
                <p:cNvSpPr/>
                <p:nvPr/>
              </p:nvSpPr>
              <p:spPr bwMode="auto">
                <a:xfrm>
                  <a:off x="148" y="1375"/>
                  <a:ext cx="14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2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2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80" name="Freeform 1752"/>
                <p:cNvSpPr/>
                <p:nvPr/>
              </p:nvSpPr>
              <p:spPr bwMode="auto">
                <a:xfrm>
                  <a:off x="137" y="1350"/>
                  <a:ext cx="14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81" name="Freeform 1753"/>
                <p:cNvSpPr/>
                <p:nvPr/>
              </p:nvSpPr>
              <p:spPr bwMode="auto">
                <a:xfrm>
                  <a:off x="78" y="1382"/>
                  <a:ext cx="15" cy="13"/>
                </a:xfrm>
                <a:custGeom>
                  <a:avLst/>
                  <a:gdLst>
                    <a:gd name="T0" fmla="*/ 25 w 27"/>
                    <a:gd name="T1" fmla="*/ 16 h 24"/>
                    <a:gd name="T2" fmla="*/ 10 w 27"/>
                    <a:gd name="T3" fmla="*/ 22 h 24"/>
                    <a:gd name="T4" fmla="*/ 2 w 27"/>
                    <a:gd name="T5" fmla="*/ 8 h 24"/>
                    <a:gd name="T6" fmla="*/ 17 w 27"/>
                    <a:gd name="T7" fmla="*/ 2 h 24"/>
                    <a:gd name="T8" fmla="*/ 25 w 27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24">
                      <a:moveTo>
                        <a:pt x="25" y="16"/>
                      </a:moveTo>
                      <a:cubicBezTo>
                        <a:pt x="23" y="22"/>
                        <a:pt x="16" y="24"/>
                        <a:pt x="10" y="22"/>
                      </a:cubicBezTo>
                      <a:cubicBezTo>
                        <a:pt x="4" y="20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7" y="11"/>
                        <a:pt x="25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82" name="Freeform 1754"/>
                <p:cNvSpPr>
                  <a:spLocks noEditPoints="1"/>
                </p:cNvSpPr>
                <p:nvPr/>
              </p:nvSpPr>
              <p:spPr bwMode="auto">
                <a:xfrm>
                  <a:off x="70" y="1336"/>
                  <a:ext cx="76" cy="110"/>
                </a:xfrm>
                <a:custGeom>
                  <a:avLst/>
                  <a:gdLst>
                    <a:gd name="T0" fmla="*/ 102 w 138"/>
                    <a:gd name="T1" fmla="*/ 180 h 202"/>
                    <a:gd name="T2" fmla="*/ 102 w 138"/>
                    <a:gd name="T3" fmla="*/ 189 h 202"/>
                    <a:gd name="T4" fmla="*/ 116 w 138"/>
                    <a:gd name="T5" fmla="*/ 202 h 202"/>
                    <a:gd name="T6" fmla="*/ 118 w 138"/>
                    <a:gd name="T7" fmla="*/ 196 h 202"/>
                    <a:gd name="T8" fmla="*/ 113 w 138"/>
                    <a:gd name="T9" fmla="*/ 191 h 202"/>
                    <a:gd name="T10" fmla="*/ 102 w 138"/>
                    <a:gd name="T11" fmla="*/ 180 h 202"/>
                    <a:gd name="T12" fmla="*/ 94 w 138"/>
                    <a:gd name="T13" fmla="*/ 135 h 202"/>
                    <a:gd name="T14" fmla="*/ 101 w 138"/>
                    <a:gd name="T15" fmla="*/ 171 h 202"/>
                    <a:gd name="T16" fmla="*/ 122 w 138"/>
                    <a:gd name="T17" fmla="*/ 183 h 202"/>
                    <a:gd name="T18" fmla="*/ 126 w 138"/>
                    <a:gd name="T19" fmla="*/ 171 h 202"/>
                    <a:gd name="T20" fmla="*/ 100 w 138"/>
                    <a:gd name="T21" fmla="*/ 157 h 202"/>
                    <a:gd name="T22" fmla="*/ 134 w 138"/>
                    <a:gd name="T23" fmla="*/ 145 h 202"/>
                    <a:gd name="T24" fmla="*/ 138 w 138"/>
                    <a:gd name="T25" fmla="*/ 136 h 202"/>
                    <a:gd name="T26" fmla="*/ 121 w 138"/>
                    <a:gd name="T27" fmla="*/ 136 h 202"/>
                    <a:gd name="T28" fmla="*/ 121 w 138"/>
                    <a:gd name="T29" fmla="*/ 144 h 202"/>
                    <a:gd name="T30" fmla="*/ 111 w 138"/>
                    <a:gd name="T31" fmla="*/ 150 h 202"/>
                    <a:gd name="T32" fmla="*/ 106 w 138"/>
                    <a:gd name="T33" fmla="*/ 149 h 202"/>
                    <a:gd name="T34" fmla="*/ 99 w 138"/>
                    <a:gd name="T35" fmla="*/ 136 h 202"/>
                    <a:gd name="T36" fmla="*/ 94 w 138"/>
                    <a:gd name="T37" fmla="*/ 135 h 202"/>
                    <a:gd name="T38" fmla="*/ 86 w 138"/>
                    <a:gd name="T39" fmla="*/ 113 h 202"/>
                    <a:gd name="T40" fmla="*/ 91 w 138"/>
                    <a:gd name="T41" fmla="*/ 125 h 202"/>
                    <a:gd name="T42" fmla="*/ 131 w 138"/>
                    <a:gd name="T43" fmla="*/ 114 h 202"/>
                    <a:gd name="T44" fmla="*/ 86 w 138"/>
                    <a:gd name="T45" fmla="*/ 113 h 202"/>
                    <a:gd name="T46" fmla="*/ 3 w 138"/>
                    <a:gd name="T47" fmla="*/ 47 h 202"/>
                    <a:gd name="T48" fmla="*/ 5 w 138"/>
                    <a:gd name="T49" fmla="*/ 63 h 202"/>
                    <a:gd name="T50" fmla="*/ 6 w 138"/>
                    <a:gd name="T51" fmla="*/ 63 h 202"/>
                    <a:gd name="T52" fmla="*/ 17 w 138"/>
                    <a:gd name="T53" fmla="*/ 64 h 202"/>
                    <a:gd name="T54" fmla="*/ 4 w 138"/>
                    <a:gd name="T55" fmla="*/ 48 h 202"/>
                    <a:gd name="T56" fmla="*/ 3 w 138"/>
                    <a:gd name="T57" fmla="*/ 47 h 202"/>
                    <a:gd name="T58" fmla="*/ 85 w 138"/>
                    <a:gd name="T59" fmla="*/ 36 h 202"/>
                    <a:gd name="T60" fmla="*/ 62 w 138"/>
                    <a:gd name="T61" fmla="*/ 63 h 202"/>
                    <a:gd name="T62" fmla="*/ 67 w 138"/>
                    <a:gd name="T63" fmla="*/ 76 h 202"/>
                    <a:gd name="T64" fmla="*/ 61 w 138"/>
                    <a:gd name="T65" fmla="*/ 82 h 202"/>
                    <a:gd name="T66" fmla="*/ 66 w 138"/>
                    <a:gd name="T67" fmla="*/ 86 h 202"/>
                    <a:gd name="T68" fmla="*/ 90 w 138"/>
                    <a:gd name="T69" fmla="*/ 42 h 202"/>
                    <a:gd name="T70" fmla="*/ 85 w 138"/>
                    <a:gd name="T71" fmla="*/ 36 h 202"/>
                    <a:gd name="T72" fmla="*/ 112 w 138"/>
                    <a:gd name="T73" fmla="*/ 8 h 202"/>
                    <a:gd name="T74" fmla="*/ 98 w 138"/>
                    <a:gd name="T75" fmla="*/ 22 h 202"/>
                    <a:gd name="T76" fmla="*/ 99 w 138"/>
                    <a:gd name="T77" fmla="*/ 23 h 202"/>
                    <a:gd name="T78" fmla="*/ 101 w 138"/>
                    <a:gd name="T79" fmla="*/ 24 h 202"/>
                    <a:gd name="T80" fmla="*/ 111 w 138"/>
                    <a:gd name="T81" fmla="*/ 8 h 202"/>
                    <a:gd name="T82" fmla="*/ 112 w 138"/>
                    <a:gd name="T83" fmla="*/ 8 h 202"/>
                    <a:gd name="T84" fmla="*/ 21 w 138"/>
                    <a:gd name="T85" fmla="*/ 0 h 202"/>
                    <a:gd name="T86" fmla="*/ 28 w 138"/>
                    <a:gd name="T87" fmla="*/ 66 h 202"/>
                    <a:gd name="T88" fmla="*/ 37 w 138"/>
                    <a:gd name="T89" fmla="*/ 69 h 202"/>
                    <a:gd name="T90" fmla="*/ 44 w 138"/>
                    <a:gd name="T91" fmla="*/ 72 h 202"/>
                    <a:gd name="T92" fmla="*/ 45 w 138"/>
                    <a:gd name="T93" fmla="*/ 68 h 202"/>
                    <a:gd name="T94" fmla="*/ 49 w 138"/>
                    <a:gd name="T95" fmla="*/ 62 h 202"/>
                    <a:gd name="T96" fmla="*/ 22 w 138"/>
                    <a:gd name="T97" fmla="*/ 0 h 202"/>
                    <a:gd name="T98" fmla="*/ 21 w 138"/>
                    <a:gd name="T99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8" h="202">
                      <a:moveTo>
                        <a:pt x="102" y="180"/>
                      </a:moveTo>
                      <a:cubicBezTo>
                        <a:pt x="102" y="183"/>
                        <a:pt x="102" y="186"/>
                        <a:pt x="102" y="189"/>
                      </a:cubicBezTo>
                      <a:cubicBezTo>
                        <a:pt x="107" y="194"/>
                        <a:pt x="112" y="198"/>
                        <a:pt x="116" y="202"/>
                      </a:cubicBezTo>
                      <a:cubicBezTo>
                        <a:pt x="117" y="200"/>
                        <a:pt x="117" y="198"/>
                        <a:pt x="118" y="196"/>
                      </a:cubicBezTo>
                      <a:cubicBezTo>
                        <a:pt x="117" y="194"/>
                        <a:pt x="115" y="193"/>
                        <a:pt x="113" y="191"/>
                      </a:cubicBezTo>
                      <a:cubicBezTo>
                        <a:pt x="109" y="187"/>
                        <a:pt x="105" y="184"/>
                        <a:pt x="102" y="180"/>
                      </a:cubicBezTo>
                      <a:moveTo>
                        <a:pt x="94" y="135"/>
                      </a:moveTo>
                      <a:cubicBezTo>
                        <a:pt x="97" y="146"/>
                        <a:pt x="100" y="158"/>
                        <a:pt x="101" y="171"/>
                      </a:cubicBezTo>
                      <a:cubicBezTo>
                        <a:pt x="107" y="175"/>
                        <a:pt x="115" y="179"/>
                        <a:pt x="122" y="183"/>
                      </a:cubicBezTo>
                      <a:cubicBezTo>
                        <a:pt x="123" y="179"/>
                        <a:pt x="125" y="175"/>
                        <a:pt x="126" y="171"/>
                      </a:cubicBezTo>
                      <a:cubicBezTo>
                        <a:pt x="112" y="163"/>
                        <a:pt x="100" y="157"/>
                        <a:pt x="100" y="157"/>
                      </a:cubicBezTo>
                      <a:cubicBezTo>
                        <a:pt x="100" y="157"/>
                        <a:pt x="117" y="151"/>
                        <a:pt x="134" y="145"/>
                      </a:cubicBezTo>
                      <a:cubicBezTo>
                        <a:pt x="135" y="142"/>
                        <a:pt x="136" y="139"/>
                        <a:pt x="138" y="136"/>
                      </a:cubicBezTo>
                      <a:cubicBezTo>
                        <a:pt x="132" y="136"/>
                        <a:pt x="127" y="136"/>
                        <a:pt x="121" y="136"/>
                      </a:cubicBezTo>
                      <a:cubicBezTo>
                        <a:pt x="122" y="139"/>
                        <a:pt x="122" y="141"/>
                        <a:pt x="121" y="144"/>
                      </a:cubicBezTo>
                      <a:cubicBezTo>
                        <a:pt x="120" y="148"/>
                        <a:pt x="116" y="150"/>
                        <a:pt x="111" y="150"/>
                      </a:cubicBezTo>
                      <a:cubicBezTo>
                        <a:pt x="109" y="150"/>
                        <a:pt x="108" y="150"/>
                        <a:pt x="106" y="149"/>
                      </a:cubicBezTo>
                      <a:cubicBezTo>
                        <a:pt x="100" y="147"/>
                        <a:pt x="97" y="141"/>
                        <a:pt x="99" y="136"/>
                      </a:cubicBezTo>
                      <a:cubicBezTo>
                        <a:pt x="97" y="135"/>
                        <a:pt x="96" y="135"/>
                        <a:pt x="94" y="135"/>
                      </a:cubicBezTo>
                      <a:moveTo>
                        <a:pt x="86" y="113"/>
                      </a:moveTo>
                      <a:cubicBezTo>
                        <a:pt x="88" y="117"/>
                        <a:pt x="89" y="121"/>
                        <a:pt x="91" y="125"/>
                      </a:cubicBezTo>
                      <a:cubicBezTo>
                        <a:pt x="99" y="121"/>
                        <a:pt x="116" y="117"/>
                        <a:pt x="131" y="114"/>
                      </a:cubicBezTo>
                      <a:cubicBezTo>
                        <a:pt x="117" y="114"/>
                        <a:pt x="100" y="114"/>
                        <a:pt x="86" y="113"/>
                      </a:cubicBezTo>
                      <a:moveTo>
                        <a:pt x="3" y="47"/>
                      </a:moveTo>
                      <a:cubicBezTo>
                        <a:pt x="0" y="47"/>
                        <a:pt x="3" y="56"/>
                        <a:pt x="5" y="63"/>
                      </a:cubicBezTo>
                      <a:cubicBezTo>
                        <a:pt x="5" y="63"/>
                        <a:pt x="5" y="63"/>
                        <a:pt x="6" y="63"/>
                      </a:cubicBezTo>
                      <a:cubicBezTo>
                        <a:pt x="9" y="63"/>
                        <a:pt x="13" y="63"/>
                        <a:pt x="17" y="64"/>
                      </a:cubicBezTo>
                      <a:cubicBezTo>
                        <a:pt x="12" y="57"/>
                        <a:pt x="7" y="50"/>
                        <a:pt x="4" y="48"/>
                      </a:cubicBezTo>
                      <a:cubicBezTo>
                        <a:pt x="4" y="47"/>
                        <a:pt x="3" y="47"/>
                        <a:pt x="3" y="47"/>
                      </a:cubicBezTo>
                      <a:moveTo>
                        <a:pt x="85" y="36"/>
                      </a:moveTo>
                      <a:cubicBezTo>
                        <a:pt x="77" y="46"/>
                        <a:pt x="68" y="56"/>
                        <a:pt x="62" y="63"/>
                      </a:cubicBezTo>
                      <a:cubicBezTo>
                        <a:pt x="66" y="66"/>
                        <a:pt x="69" y="71"/>
                        <a:pt x="67" y="76"/>
                      </a:cubicBezTo>
                      <a:cubicBezTo>
                        <a:pt x="66" y="79"/>
                        <a:pt x="63" y="81"/>
                        <a:pt x="61" y="82"/>
                      </a:cubicBezTo>
                      <a:cubicBezTo>
                        <a:pt x="62" y="83"/>
                        <a:pt x="64" y="84"/>
                        <a:pt x="66" y="86"/>
                      </a:cubicBezTo>
                      <a:cubicBezTo>
                        <a:pt x="72" y="73"/>
                        <a:pt x="82" y="56"/>
                        <a:pt x="90" y="42"/>
                      </a:cubicBezTo>
                      <a:cubicBezTo>
                        <a:pt x="88" y="40"/>
                        <a:pt x="86" y="38"/>
                        <a:pt x="85" y="36"/>
                      </a:cubicBezTo>
                      <a:moveTo>
                        <a:pt x="112" y="8"/>
                      </a:moveTo>
                      <a:cubicBezTo>
                        <a:pt x="111" y="8"/>
                        <a:pt x="106" y="14"/>
                        <a:pt x="98" y="22"/>
                      </a:cubicBezTo>
                      <a:cubicBezTo>
                        <a:pt x="98" y="22"/>
                        <a:pt x="99" y="23"/>
                        <a:pt x="99" y="23"/>
                      </a:cubicBezTo>
                      <a:cubicBezTo>
                        <a:pt x="100" y="23"/>
                        <a:pt x="101" y="23"/>
                        <a:pt x="101" y="24"/>
                      </a:cubicBezTo>
                      <a:cubicBezTo>
                        <a:pt x="106" y="16"/>
                        <a:pt x="110" y="10"/>
                        <a:pt x="111" y="8"/>
                      </a:cubicBezTo>
                      <a:cubicBezTo>
                        <a:pt x="112" y="8"/>
                        <a:pt x="112" y="8"/>
                        <a:pt x="112" y="8"/>
                      </a:cubicBezTo>
                      <a:moveTo>
                        <a:pt x="21" y="0"/>
                      </a:moveTo>
                      <a:cubicBezTo>
                        <a:pt x="18" y="0"/>
                        <a:pt x="24" y="41"/>
                        <a:pt x="28" y="66"/>
                      </a:cubicBezTo>
                      <a:cubicBezTo>
                        <a:pt x="31" y="67"/>
                        <a:pt x="34" y="68"/>
                        <a:pt x="37" y="69"/>
                      </a:cubicBezTo>
                      <a:cubicBezTo>
                        <a:pt x="39" y="70"/>
                        <a:pt x="42" y="71"/>
                        <a:pt x="44" y="72"/>
                      </a:cubicBezTo>
                      <a:cubicBezTo>
                        <a:pt x="44" y="70"/>
                        <a:pt x="44" y="69"/>
                        <a:pt x="45" y="68"/>
                      </a:cubicBezTo>
                      <a:cubicBezTo>
                        <a:pt x="45" y="65"/>
                        <a:pt x="47" y="64"/>
                        <a:pt x="49" y="62"/>
                      </a:cubicBezTo>
                      <a:cubicBezTo>
                        <a:pt x="41" y="44"/>
                        <a:pt x="26" y="7"/>
                        <a:pt x="22" y="0"/>
                      </a:cubicBezTo>
                      <a:cubicBezTo>
                        <a:pt x="22" y="0"/>
                        <a:pt x="21" y="0"/>
                        <a:pt x="2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83" name="Freeform 1755"/>
                <p:cNvSpPr/>
                <p:nvPr/>
              </p:nvSpPr>
              <p:spPr bwMode="auto">
                <a:xfrm>
                  <a:off x="117" y="1348"/>
                  <a:ext cx="8" cy="11"/>
                </a:xfrm>
                <a:custGeom>
                  <a:avLst/>
                  <a:gdLst>
                    <a:gd name="T0" fmla="*/ 13 w 16"/>
                    <a:gd name="T1" fmla="*/ 0 h 20"/>
                    <a:gd name="T2" fmla="*/ 0 w 16"/>
                    <a:gd name="T3" fmla="*/ 14 h 20"/>
                    <a:gd name="T4" fmla="*/ 5 w 16"/>
                    <a:gd name="T5" fmla="*/ 20 h 20"/>
                    <a:gd name="T6" fmla="*/ 16 w 16"/>
                    <a:gd name="T7" fmla="*/ 2 h 20"/>
                    <a:gd name="T8" fmla="*/ 14 w 16"/>
                    <a:gd name="T9" fmla="*/ 1 h 20"/>
                    <a:gd name="T10" fmla="*/ 13 w 16"/>
                    <a:gd name="T1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20">
                      <a:moveTo>
                        <a:pt x="13" y="0"/>
                      </a:moveTo>
                      <a:cubicBezTo>
                        <a:pt x="9" y="5"/>
                        <a:pt x="5" y="9"/>
                        <a:pt x="0" y="14"/>
                      </a:cubicBezTo>
                      <a:cubicBezTo>
                        <a:pt x="1" y="16"/>
                        <a:pt x="3" y="18"/>
                        <a:pt x="5" y="20"/>
                      </a:cubicBezTo>
                      <a:cubicBezTo>
                        <a:pt x="9" y="13"/>
                        <a:pt x="13" y="7"/>
                        <a:pt x="16" y="2"/>
                      </a:cubicBezTo>
                      <a:cubicBezTo>
                        <a:pt x="16" y="1"/>
                        <a:pt x="15" y="1"/>
                        <a:pt x="14" y="1"/>
                      </a:cubicBezTo>
                      <a:cubicBezTo>
                        <a:pt x="14" y="1"/>
                        <a:pt x="13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84" name="Freeform 1756"/>
                <p:cNvSpPr/>
                <p:nvPr/>
              </p:nvSpPr>
              <p:spPr bwMode="auto">
                <a:xfrm>
                  <a:off x="94" y="1370"/>
                  <a:ext cx="14" cy="11"/>
                </a:xfrm>
                <a:custGeom>
                  <a:avLst/>
                  <a:gdLst>
                    <a:gd name="T0" fmla="*/ 5 w 25"/>
                    <a:gd name="T1" fmla="*/ 0 h 20"/>
                    <a:gd name="T2" fmla="*/ 1 w 25"/>
                    <a:gd name="T3" fmla="*/ 6 h 20"/>
                    <a:gd name="T4" fmla="*/ 0 w 25"/>
                    <a:gd name="T5" fmla="*/ 10 h 20"/>
                    <a:gd name="T6" fmla="*/ 17 w 25"/>
                    <a:gd name="T7" fmla="*/ 20 h 20"/>
                    <a:gd name="T8" fmla="*/ 23 w 25"/>
                    <a:gd name="T9" fmla="*/ 14 h 20"/>
                    <a:gd name="T10" fmla="*/ 18 w 25"/>
                    <a:gd name="T11" fmla="*/ 1 h 20"/>
                    <a:gd name="T12" fmla="*/ 12 w 25"/>
                    <a:gd name="T13" fmla="*/ 10 h 20"/>
                    <a:gd name="T14" fmla="*/ 11 w 25"/>
                    <a:gd name="T15" fmla="*/ 10 h 20"/>
                    <a:gd name="T16" fmla="*/ 5 w 25"/>
                    <a:gd name="T1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20">
                      <a:moveTo>
                        <a:pt x="5" y="0"/>
                      </a:moveTo>
                      <a:cubicBezTo>
                        <a:pt x="3" y="2"/>
                        <a:pt x="1" y="3"/>
                        <a:pt x="1" y="6"/>
                      </a:cubicBezTo>
                      <a:cubicBezTo>
                        <a:pt x="0" y="7"/>
                        <a:pt x="0" y="8"/>
                        <a:pt x="0" y="10"/>
                      </a:cubicBezTo>
                      <a:cubicBezTo>
                        <a:pt x="6" y="13"/>
                        <a:pt x="12" y="16"/>
                        <a:pt x="17" y="20"/>
                      </a:cubicBezTo>
                      <a:cubicBezTo>
                        <a:pt x="19" y="19"/>
                        <a:pt x="22" y="17"/>
                        <a:pt x="23" y="14"/>
                      </a:cubicBezTo>
                      <a:cubicBezTo>
                        <a:pt x="25" y="9"/>
                        <a:pt x="22" y="4"/>
                        <a:pt x="18" y="1"/>
                      </a:cubicBezTo>
                      <a:cubicBezTo>
                        <a:pt x="15" y="5"/>
                        <a:pt x="12" y="8"/>
                        <a:pt x="12" y="10"/>
                      </a:cubicBezTo>
                      <a:cubicBezTo>
                        <a:pt x="12" y="10"/>
                        <a:pt x="11" y="10"/>
                        <a:pt x="11" y="10"/>
                      </a:cubicBezTo>
                      <a:cubicBezTo>
                        <a:pt x="10" y="10"/>
                        <a:pt x="8" y="6"/>
                        <a:pt x="5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85" name="Freeform 1757"/>
                <p:cNvSpPr/>
                <p:nvPr/>
              </p:nvSpPr>
              <p:spPr bwMode="auto">
                <a:xfrm>
                  <a:off x="123" y="1410"/>
                  <a:ext cx="14" cy="8"/>
                </a:xfrm>
                <a:custGeom>
                  <a:avLst/>
                  <a:gdLst>
                    <a:gd name="T0" fmla="*/ 2 w 25"/>
                    <a:gd name="T1" fmla="*/ 0 h 14"/>
                    <a:gd name="T2" fmla="*/ 9 w 25"/>
                    <a:gd name="T3" fmla="*/ 13 h 14"/>
                    <a:gd name="T4" fmla="*/ 14 w 25"/>
                    <a:gd name="T5" fmla="*/ 14 h 14"/>
                    <a:gd name="T6" fmla="*/ 24 w 25"/>
                    <a:gd name="T7" fmla="*/ 8 h 14"/>
                    <a:gd name="T8" fmla="*/ 24 w 25"/>
                    <a:gd name="T9" fmla="*/ 0 h 14"/>
                    <a:gd name="T10" fmla="*/ 23 w 25"/>
                    <a:gd name="T11" fmla="*/ 0 h 14"/>
                    <a:gd name="T12" fmla="*/ 2 w 25"/>
                    <a:gd name="T1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4">
                      <a:moveTo>
                        <a:pt x="2" y="0"/>
                      </a:moveTo>
                      <a:cubicBezTo>
                        <a:pt x="0" y="5"/>
                        <a:pt x="3" y="11"/>
                        <a:pt x="9" y="13"/>
                      </a:cubicBezTo>
                      <a:cubicBezTo>
                        <a:pt x="11" y="14"/>
                        <a:pt x="12" y="14"/>
                        <a:pt x="14" y="14"/>
                      </a:cubicBezTo>
                      <a:cubicBezTo>
                        <a:pt x="19" y="14"/>
                        <a:pt x="23" y="12"/>
                        <a:pt x="24" y="8"/>
                      </a:cubicBezTo>
                      <a:cubicBezTo>
                        <a:pt x="25" y="5"/>
                        <a:pt x="25" y="3"/>
                        <a:pt x="24" y="0"/>
                      </a:cubicBezTo>
                      <a:cubicBezTo>
                        <a:pt x="24" y="0"/>
                        <a:pt x="24" y="0"/>
                        <a:pt x="23" y="0"/>
                      </a:cubicBezTo>
                      <a:cubicBezTo>
                        <a:pt x="15" y="0"/>
                        <a:pt x="8" y="0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86" name="Freeform 1758"/>
                <p:cNvSpPr>
                  <a:spLocks noEditPoints="1"/>
                </p:cNvSpPr>
                <p:nvPr/>
              </p:nvSpPr>
              <p:spPr bwMode="auto">
                <a:xfrm>
                  <a:off x="142" y="1398"/>
                  <a:ext cx="14" cy="1"/>
                </a:xfrm>
                <a:custGeom>
                  <a:avLst/>
                  <a:gdLst>
                    <a:gd name="T0" fmla="*/ 1 w 27"/>
                    <a:gd name="T1" fmla="*/ 1 h 2"/>
                    <a:gd name="T2" fmla="*/ 0 w 27"/>
                    <a:gd name="T3" fmla="*/ 1 h 2"/>
                    <a:gd name="T4" fmla="*/ 1 w 27"/>
                    <a:gd name="T5" fmla="*/ 1 h 2"/>
                    <a:gd name="T6" fmla="*/ 1 w 27"/>
                    <a:gd name="T7" fmla="*/ 1 h 2"/>
                    <a:gd name="T8" fmla="*/ 20 w 27"/>
                    <a:gd name="T9" fmla="*/ 0 h 2"/>
                    <a:gd name="T10" fmla="*/ 21 w 27"/>
                    <a:gd name="T11" fmla="*/ 2 h 2"/>
                    <a:gd name="T12" fmla="*/ 24 w 27"/>
                    <a:gd name="T13" fmla="*/ 0 h 2"/>
                    <a:gd name="T14" fmla="*/ 20 w 27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7" h="2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moveTo>
                        <a:pt x="20" y="0"/>
                      </a:moveTo>
                      <a:cubicBezTo>
                        <a:pt x="20" y="0"/>
                        <a:pt x="21" y="1"/>
                        <a:pt x="21" y="2"/>
                      </a:cubicBezTo>
                      <a:cubicBezTo>
                        <a:pt x="26" y="1"/>
                        <a:pt x="27" y="1"/>
                        <a:pt x="24" y="0"/>
                      </a:cubicBezTo>
                      <a:cubicBezTo>
                        <a:pt x="23" y="0"/>
                        <a:pt x="21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87" name="Freeform 1759"/>
                <p:cNvSpPr/>
                <p:nvPr/>
              </p:nvSpPr>
              <p:spPr bwMode="auto">
                <a:xfrm>
                  <a:off x="142" y="1398"/>
                  <a:ext cx="11" cy="1"/>
                </a:xfrm>
                <a:custGeom>
                  <a:avLst/>
                  <a:gdLst>
                    <a:gd name="T0" fmla="*/ 16 w 20"/>
                    <a:gd name="T1" fmla="*/ 0 h 2"/>
                    <a:gd name="T2" fmla="*/ 0 w 20"/>
                    <a:gd name="T3" fmla="*/ 1 h 2"/>
                    <a:gd name="T4" fmla="*/ 0 w 20"/>
                    <a:gd name="T5" fmla="*/ 1 h 2"/>
                    <a:gd name="T6" fmla="*/ 15 w 20"/>
                    <a:gd name="T7" fmla="*/ 2 h 2"/>
                    <a:gd name="T8" fmla="*/ 20 w 20"/>
                    <a:gd name="T9" fmla="*/ 2 h 2"/>
                    <a:gd name="T10" fmla="*/ 19 w 20"/>
                    <a:gd name="T11" fmla="*/ 0 h 2"/>
                    <a:gd name="T12" fmla="*/ 16 w 20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">
                      <a:moveTo>
                        <a:pt x="16" y="0"/>
                      </a:moveTo>
                      <a:cubicBezTo>
                        <a:pt x="12" y="0"/>
                        <a:pt x="6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6" y="2"/>
                        <a:pt x="11" y="2"/>
                        <a:pt x="15" y="2"/>
                      </a:cubicBezTo>
                      <a:cubicBezTo>
                        <a:pt x="17" y="2"/>
                        <a:pt x="19" y="2"/>
                        <a:pt x="20" y="2"/>
                      </a:cubicBezTo>
                      <a:cubicBezTo>
                        <a:pt x="20" y="1"/>
                        <a:pt x="19" y="0"/>
                        <a:pt x="19" y="0"/>
                      </a:cubicBezTo>
                      <a:cubicBezTo>
                        <a:pt x="18" y="0"/>
                        <a:pt x="17" y="0"/>
                        <a:pt x="1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88" name="Freeform 1760"/>
                <p:cNvSpPr/>
                <p:nvPr/>
              </p:nvSpPr>
              <p:spPr bwMode="auto">
                <a:xfrm>
                  <a:off x="174" y="1463"/>
                  <a:ext cx="53" cy="24"/>
                </a:xfrm>
                <a:custGeom>
                  <a:avLst/>
                  <a:gdLst>
                    <a:gd name="T0" fmla="*/ 88 w 97"/>
                    <a:gd name="T1" fmla="*/ 0 h 45"/>
                    <a:gd name="T2" fmla="*/ 44 w 97"/>
                    <a:gd name="T3" fmla="*/ 19 h 45"/>
                    <a:gd name="T4" fmla="*/ 42 w 97"/>
                    <a:gd name="T5" fmla="*/ 19 h 45"/>
                    <a:gd name="T6" fmla="*/ 11 w 97"/>
                    <a:gd name="T7" fmla="*/ 5 h 45"/>
                    <a:gd name="T8" fmla="*/ 0 w 97"/>
                    <a:gd name="T9" fmla="*/ 26 h 45"/>
                    <a:gd name="T10" fmla="*/ 67 w 97"/>
                    <a:gd name="T11" fmla="*/ 45 h 45"/>
                    <a:gd name="T12" fmla="*/ 76 w 97"/>
                    <a:gd name="T13" fmla="*/ 44 h 45"/>
                    <a:gd name="T14" fmla="*/ 93 w 97"/>
                    <a:gd name="T15" fmla="*/ 6 h 45"/>
                    <a:gd name="T16" fmla="*/ 88 w 97"/>
                    <a:gd name="T17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45">
                      <a:moveTo>
                        <a:pt x="88" y="0"/>
                      </a:moveTo>
                      <a:cubicBezTo>
                        <a:pt x="78" y="0"/>
                        <a:pt x="59" y="17"/>
                        <a:pt x="44" y="19"/>
                      </a:cubicBezTo>
                      <a:cubicBezTo>
                        <a:pt x="43" y="19"/>
                        <a:pt x="42" y="19"/>
                        <a:pt x="42" y="19"/>
                      </a:cubicBezTo>
                      <a:cubicBezTo>
                        <a:pt x="32" y="19"/>
                        <a:pt x="21" y="12"/>
                        <a:pt x="11" y="5"/>
                      </a:cubicBezTo>
                      <a:cubicBezTo>
                        <a:pt x="8" y="12"/>
                        <a:pt x="4" y="19"/>
                        <a:pt x="0" y="26"/>
                      </a:cubicBezTo>
                      <a:cubicBezTo>
                        <a:pt x="17" y="36"/>
                        <a:pt x="47" y="45"/>
                        <a:pt x="67" y="45"/>
                      </a:cubicBezTo>
                      <a:cubicBezTo>
                        <a:pt x="70" y="45"/>
                        <a:pt x="73" y="44"/>
                        <a:pt x="76" y="44"/>
                      </a:cubicBezTo>
                      <a:cubicBezTo>
                        <a:pt x="97" y="39"/>
                        <a:pt x="93" y="6"/>
                        <a:pt x="93" y="6"/>
                      </a:cubicBezTo>
                      <a:cubicBezTo>
                        <a:pt x="93" y="2"/>
                        <a:pt x="91" y="0"/>
                        <a:pt x="8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89" name="Freeform 1761"/>
                <p:cNvSpPr/>
                <p:nvPr/>
              </p:nvSpPr>
              <p:spPr bwMode="auto">
                <a:xfrm>
                  <a:off x="46" y="1273"/>
                  <a:ext cx="32" cy="86"/>
                </a:xfrm>
                <a:custGeom>
                  <a:avLst/>
                  <a:gdLst>
                    <a:gd name="T0" fmla="*/ 32 w 58"/>
                    <a:gd name="T1" fmla="*/ 0 h 159"/>
                    <a:gd name="T2" fmla="*/ 2 w 58"/>
                    <a:gd name="T3" fmla="*/ 16 h 159"/>
                    <a:gd name="T4" fmla="*/ 12 w 58"/>
                    <a:gd name="T5" fmla="*/ 99 h 159"/>
                    <a:gd name="T6" fmla="*/ 39 w 58"/>
                    <a:gd name="T7" fmla="*/ 159 h 159"/>
                    <a:gd name="T8" fmla="*/ 39 w 58"/>
                    <a:gd name="T9" fmla="*/ 154 h 159"/>
                    <a:gd name="T10" fmla="*/ 17 w 58"/>
                    <a:gd name="T11" fmla="*/ 50 h 159"/>
                    <a:gd name="T12" fmla="*/ 50 w 58"/>
                    <a:gd name="T13" fmla="*/ 15 h 159"/>
                    <a:gd name="T14" fmla="*/ 48 w 58"/>
                    <a:gd name="T15" fmla="*/ 2 h 159"/>
                    <a:gd name="T16" fmla="*/ 32 w 58"/>
                    <a:gd name="T17" fmla="*/ 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159">
                      <a:moveTo>
                        <a:pt x="32" y="0"/>
                      </a:moveTo>
                      <a:cubicBezTo>
                        <a:pt x="19" y="0"/>
                        <a:pt x="3" y="3"/>
                        <a:pt x="2" y="16"/>
                      </a:cubicBezTo>
                      <a:cubicBezTo>
                        <a:pt x="0" y="38"/>
                        <a:pt x="2" y="67"/>
                        <a:pt x="12" y="99"/>
                      </a:cubicBezTo>
                      <a:cubicBezTo>
                        <a:pt x="20" y="126"/>
                        <a:pt x="36" y="159"/>
                        <a:pt x="39" y="159"/>
                      </a:cubicBezTo>
                      <a:cubicBezTo>
                        <a:pt x="40" y="159"/>
                        <a:pt x="40" y="158"/>
                        <a:pt x="39" y="154"/>
                      </a:cubicBezTo>
                      <a:cubicBezTo>
                        <a:pt x="34" y="133"/>
                        <a:pt x="11" y="67"/>
                        <a:pt x="17" y="50"/>
                      </a:cubicBezTo>
                      <a:cubicBezTo>
                        <a:pt x="24" y="34"/>
                        <a:pt x="41" y="21"/>
                        <a:pt x="50" y="15"/>
                      </a:cubicBezTo>
                      <a:cubicBezTo>
                        <a:pt x="58" y="8"/>
                        <a:pt x="50" y="5"/>
                        <a:pt x="48" y="2"/>
                      </a:cubicBezTo>
                      <a:cubicBezTo>
                        <a:pt x="48" y="2"/>
                        <a:pt x="41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0" name="Freeform 1762"/>
                <p:cNvSpPr/>
                <p:nvPr/>
              </p:nvSpPr>
              <p:spPr bwMode="auto">
                <a:xfrm>
                  <a:off x="3" y="1525"/>
                  <a:ext cx="70" cy="23"/>
                </a:xfrm>
                <a:custGeom>
                  <a:avLst/>
                  <a:gdLst>
                    <a:gd name="T0" fmla="*/ 52 w 128"/>
                    <a:gd name="T1" fmla="*/ 0 h 42"/>
                    <a:gd name="T2" fmla="*/ 6 w 128"/>
                    <a:gd name="T3" fmla="*/ 16 h 42"/>
                    <a:gd name="T4" fmla="*/ 37 w 128"/>
                    <a:gd name="T5" fmla="*/ 42 h 42"/>
                    <a:gd name="T6" fmla="*/ 108 w 128"/>
                    <a:gd name="T7" fmla="*/ 26 h 42"/>
                    <a:gd name="T8" fmla="*/ 52 w 128"/>
                    <a:gd name="T9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8" h="42">
                      <a:moveTo>
                        <a:pt x="52" y="0"/>
                      </a:moveTo>
                      <a:cubicBezTo>
                        <a:pt x="52" y="0"/>
                        <a:pt x="0" y="1"/>
                        <a:pt x="6" y="16"/>
                      </a:cubicBezTo>
                      <a:cubicBezTo>
                        <a:pt x="12" y="32"/>
                        <a:pt x="37" y="42"/>
                        <a:pt x="37" y="42"/>
                      </a:cubicBezTo>
                      <a:cubicBezTo>
                        <a:pt x="37" y="42"/>
                        <a:pt x="128" y="34"/>
                        <a:pt x="108" y="26"/>
                      </a:cubicBezTo>
                      <a:cubicBezTo>
                        <a:pt x="89" y="18"/>
                        <a:pt x="52" y="0"/>
                        <a:pt x="52" y="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1" name="Freeform 1763"/>
                <p:cNvSpPr/>
                <p:nvPr/>
              </p:nvSpPr>
              <p:spPr bwMode="auto">
                <a:xfrm>
                  <a:off x="-56" y="1363"/>
                  <a:ext cx="256" cy="248"/>
                </a:xfrm>
                <a:custGeom>
                  <a:avLst/>
                  <a:gdLst>
                    <a:gd name="T0" fmla="*/ 229 w 469"/>
                    <a:gd name="T1" fmla="*/ 387 h 454"/>
                    <a:gd name="T2" fmla="*/ 38 w 469"/>
                    <a:gd name="T3" fmla="*/ 411 h 454"/>
                    <a:gd name="T4" fmla="*/ 59 w 469"/>
                    <a:gd name="T5" fmla="*/ 336 h 454"/>
                    <a:gd name="T6" fmla="*/ 175 w 469"/>
                    <a:gd name="T7" fmla="*/ 322 h 454"/>
                    <a:gd name="T8" fmla="*/ 7 w 469"/>
                    <a:gd name="T9" fmla="*/ 214 h 454"/>
                    <a:gd name="T10" fmla="*/ 54 w 469"/>
                    <a:gd name="T11" fmla="*/ 131 h 454"/>
                    <a:gd name="T12" fmla="*/ 150 w 469"/>
                    <a:gd name="T13" fmla="*/ 141 h 454"/>
                    <a:gd name="T14" fmla="*/ 213 w 469"/>
                    <a:gd name="T15" fmla="*/ 206 h 454"/>
                    <a:gd name="T16" fmla="*/ 165 w 469"/>
                    <a:gd name="T17" fmla="*/ 64 h 454"/>
                    <a:gd name="T18" fmla="*/ 268 w 469"/>
                    <a:gd name="T19" fmla="*/ 19 h 454"/>
                    <a:gd name="T20" fmla="*/ 330 w 469"/>
                    <a:gd name="T21" fmla="*/ 203 h 454"/>
                    <a:gd name="T22" fmla="*/ 364 w 469"/>
                    <a:gd name="T23" fmla="*/ 97 h 454"/>
                    <a:gd name="T24" fmla="*/ 433 w 469"/>
                    <a:gd name="T25" fmla="*/ 87 h 454"/>
                    <a:gd name="T26" fmla="*/ 356 w 469"/>
                    <a:gd name="T27" fmla="*/ 290 h 454"/>
                    <a:gd name="T28" fmla="*/ 399 w 469"/>
                    <a:gd name="T29" fmla="*/ 325 h 454"/>
                    <a:gd name="T30" fmla="*/ 322 w 469"/>
                    <a:gd name="T31" fmla="*/ 364 h 454"/>
                    <a:gd name="T32" fmla="*/ 229 w 469"/>
                    <a:gd name="T33" fmla="*/ 387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9" h="454">
                      <a:moveTo>
                        <a:pt x="229" y="387"/>
                      </a:moveTo>
                      <a:cubicBezTo>
                        <a:pt x="229" y="387"/>
                        <a:pt x="56" y="454"/>
                        <a:pt x="38" y="411"/>
                      </a:cubicBezTo>
                      <a:cubicBezTo>
                        <a:pt x="20" y="368"/>
                        <a:pt x="24" y="337"/>
                        <a:pt x="59" y="336"/>
                      </a:cubicBezTo>
                      <a:cubicBezTo>
                        <a:pt x="95" y="335"/>
                        <a:pt x="175" y="322"/>
                        <a:pt x="175" y="322"/>
                      </a:cubicBezTo>
                      <a:cubicBezTo>
                        <a:pt x="175" y="322"/>
                        <a:pt x="0" y="247"/>
                        <a:pt x="7" y="214"/>
                      </a:cubicBezTo>
                      <a:cubicBezTo>
                        <a:pt x="14" y="182"/>
                        <a:pt x="26" y="145"/>
                        <a:pt x="54" y="131"/>
                      </a:cubicBezTo>
                      <a:cubicBezTo>
                        <a:pt x="82" y="117"/>
                        <a:pt x="114" y="110"/>
                        <a:pt x="150" y="141"/>
                      </a:cubicBezTo>
                      <a:cubicBezTo>
                        <a:pt x="185" y="172"/>
                        <a:pt x="213" y="206"/>
                        <a:pt x="213" y="206"/>
                      </a:cubicBezTo>
                      <a:cubicBezTo>
                        <a:pt x="213" y="206"/>
                        <a:pt x="145" y="97"/>
                        <a:pt x="165" y="64"/>
                      </a:cubicBezTo>
                      <a:cubicBezTo>
                        <a:pt x="186" y="30"/>
                        <a:pt x="214" y="0"/>
                        <a:pt x="268" y="19"/>
                      </a:cubicBezTo>
                      <a:cubicBezTo>
                        <a:pt x="321" y="38"/>
                        <a:pt x="342" y="98"/>
                        <a:pt x="330" y="203"/>
                      </a:cubicBezTo>
                      <a:cubicBezTo>
                        <a:pt x="330" y="203"/>
                        <a:pt x="357" y="123"/>
                        <a:pt x="364" y="97"/>
                      </a:cubicBezTo>
                      <a:cubicBezTo>
                        <a:pt x="372" y="71"/>
                        <a:pt x="397" y="56"/>
                        <a:pt x="433" y="87"/>
                      </a:cubicBezTo>
                      <a:cubicBezTo>
                        <a:pt x="469" y="118"/>
                        <a:pt x="445" y="198"/>
                        <a:pt x="356" y="290"/>
                      </a:cubicBezTo>
                      <a:cubicBezTo>
                        <a:pt x="356" y="290"/>
                        <a:pt x="426" y="291"/>
                        <a:pt x="399" y="325"/>
                      </a:cubicBezTo>
                      <a:cubicBezTo>
                        <a:pt x="373" y="359"/>
                        <a:pt x="334" y="350"/>
                        <a:pt x="322" y="364"/>
                      </a:cubicBezTo>
                      <a:cubicBezTo>
                        <a:pt x="310" y="378"/>
                        <a:pt x="235" y="434"/>
                        <a:pt x="229" y="38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2" name="Freeform 1764"/>
                <p:cNvSpPr/>
                <p:nvPr/>
              </p:nvSpPr>
              <p:spPr bwMode="auto">
                <a:xfrm>
                  <a:off x="71" y="1496"/>
                  <a:ext cx="21" cy="36"/>
                </a:xfrm>
                <a:custGeom>
                  <a:avLst/>
                  <a:gdLst>
                    <a:gd name="T0" fmla="*/ 0 w 37"/>
                    <a:gd name="T1" fmla="*/ 0 h 66"/>
                    <a:gd name="T2" fmla="*/ 32 w 37"/>
                    <a:gd name="T3" fmla="*/ 55 h 66"/>
                    <a:gd name="T4" fmla="*/ 0 w 37"/>
                    <a:gd name="T5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66">
                      <a:moveTo>
                        <a:pt x="0" y="0"/>
                      </a:moveTo>
                      <a:cubicBezTo>
                        <a:pt x="0" y="0"/>
                        <a:pt x="28" y="66"/>
                        <a:pt x="32" y="55"/>
                      </a:cubicBezTo>
                      <a:cubicBezTo>
                        <a:pt x="37" y="44"/>
                        <a:pt x="17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3" name="Freeform 1765"/>
                <p:cNvSpPr/>
                <p:nvPr/>
              </p:nvSpPr>
              <p:spPr bwMode="auto">
                <a:xfrm>
                  <a:off x="42" y="1508"/>
                  <a:ext cx="14" cy="14"/>
                </a:xfrm>
                <a:custGeom>
                  <a:avLst/>
                  <a:gdLst>
                    <a:gd name="T0" fmla="*/ 17 w 25"/>
                    <a:gd name="T1" fmla="*/ 2 h 26"/>
                    <a:gd name="T2" fmla="*/ 22 w 25"/>
                    <a:gd name="T3" fmla="*/ 17 h 26"/>
                    <a:gd name="T4" fmla="*/ 8 w 25"/>
                    <a:gd name="T5" fmla="*/ 24 h 26"/>
                    <a:gd name="T6" fmla="*/ 3 w 25"/>
                    <a:gd name="T7" fmla="*/ 9 h 26"/>
                    <a:gd name="T8" fmla="*/ 17 w 25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6">
                      <a:moveTo>
                        <a:pt x="17" y="2"/>
                      </a:moveTo>
                      <a:cubicBezTo>
                        <a:pt x="22" y="4"/>
                        <a:pt x="25" y="11"/>
                        <a:pt x="22" y="17"/>
                      </a:cubicBezTo>
                      <a:cubicBezTo>
                        <a:pt x="20" y="23"/>
                        <a:pt x="13" y="26"/>
                        <a:pt x="8" y="24"/>
                      </a:cubicBezTo>
                      <a:cubicBezTo>
                        <a:pt x="3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4" name="Freeform 1766"/>
                <p:cNvSpPr/>
                <p:nvPr/>
              </p:nvSpPr>
              <p:spPr bwMode="auto">
                <a:xfrm>
                  <a:off x="63" y="1530"/>
                  <a:ext cx="13" cy="14"/>
                </a:xfrm>
                <a:custGeom>
                  <a:avLst/>
                  <a:gdLst>
                    <a:gd name="T0" fmla="*/ 17 w 24"/>
                    <a:gd name="T1" fmla="*/ 2 h 26"/>
                    <a:gd name="T2" fmla="*/ 22 w 24"/>
                    <a:gd name="T3" fmla="*/ 17 h 26"/>
                    <a:gd name="T4" fmla="*/ 8 w 24"/>
                    <a:gd name="T5" fmla="*/ 24 h 26"/>
                    <a:gd name="T6" fmla="*/ 3 w 24"/>
                    <a:gd name="T7" fmla="*/ 9 h 26"/>
                    <a:gd name="T8" fmla="*/ 17 w 24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6">
                      <a:moveTo>
                        <a:pt x="17" y="2"/>
                      </a:moveTo>
                      <a:cubicBezTo>
                        <a:pt x="22" y="4"/>
                        <a:pt x="24" y="11"/>
                        <a:pt x="22" y="17"/>
                      </a:cubicBezTo>
                      <a:cubicBezTo>
                        <a:pt x="19" y="23"/>
                        <a:pt x="13" y="26"/>
                        <a:pt x="8" y="24"/>
                      </a:cubicBezTo>
                      <a:cubicBezTo>
                        <a:pt x="2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5" name="Freeform 1767"/>
                <p:cNvSpPr/>
                <p:nvPr/>
              </p:nvSpPr>
              <p:spPr bwMode="auto">
                <a:xfrm>
                  <a:off x="46" y="1529"/>
                  <a:ext cx="13" cy="14"/>
                </a:xfrm>
                <a:custGeom>
                  <a:avLst/>
                  <a:gdLst>
                    <a:gd name="T0" fmla="*/ 17 w 25"/>
                    <a:gd name="T1" fmla="*/ 2 h 26"/>
                    <a:gd name="T2" fmla="*/ 22 w 25"/>
                    <a:gd name="T3" fmla="*/ 17 h 26"/>
                    <a:gd name="T4" fmla="*/ 8 w 25"/>
                    <a:gd name="T5" fmla="*/ 24 h 26"/>
                    <a:gd name="T6" fmla="*/ 3 w 25"/>
                    <a:gd name="T7" fmla="*/ 9 h 26"/>
                    <a:gd name="T8" fmla="*/ 17 w 25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6">
                      <a:moveTo>
                        <a:pt x="17" y="2"/>
                      </a:moveTo>
                      <a:cubicBezTo>
                        <a:pt x="22" y="4"/>
                        <a:pt x="25" y="11"/>
                        <a:pt x="22" y="17"/>
                      </a:cubicBezTo>
                      <a:cubicBezTo>
                        <a:pt x="19" y="23"/>
                        <a:pt x="13" y="26"/>
                        <a:pt x="8" y="24"/>
                      </a:cubicBezTo>
                      <a:cubicBezTo>
                        <a:pt x="2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7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6" name="Freeform 1768"/>
                <p:cNvSpPr/>
                <p:nvPr/>
              </p:nvSpPr>
              <p:spPr bwMode="auto">
                <a:xfrm>
                  <a:off x="75" y="1505"/>
                  <a:ext cx="13" cy="15"/>
                </a:xfrm>
                <a:custGeom>
                  <a:avLst/>
                  <a:gdLst>
                    <a:gd name="T0" fmla="*/ 17 w 25"/>
                    <a:gd name="T1" fmla="*/ 2 h 27"/>
                    <a:gd name="T2" fmla="*/ 22 w 25"/>
                    <a:gd name="T3" fmla="*/ 17 h 27"/>
                    <a:gd name="T4" fmla="*/ 8 w 25"/>
                    <a:gd name="T5" fmla="*/ 24 h 27"/>
                    <a:gd name="T6" fmla="*/ 3 w 25"/>
                    <a:gd name="T7" fmla="*/ 9 h 27"/>
                    <a:gd name="T8" fmla="*/ 17 w 25"/>
                    <a:gd name="T9" fmla="*/ 2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7">
                      <a:moveTo>
                        <a:pt x="17" y="2"/>
                      </a:moveTo>
                      <a:cubicBezTo>
                        <a:pt x="22" y="5"/>
                        <a:pt x="25" y="11"/>
                        <a:pt x="22" y="17"/>
                      </a:cubicBezTo>
                      <a:cubicBezTo>
                        <a:pt x="20" y="23"/>
                        <a:pt x="13" y="27"/>
                        <a:pt x="8" y="24"/>
                      </a:cubicBezTo>
                      <a:cubicBezTo>
                        <a:pt x="3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7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7" name="Freeform 1769"/>
                <p:cNvSpPr/>
                <p:nvPr/>
              </p:nvSpPr>
              <p:spPr bwMode="auto">
                <a:xfrm>
                  <a:off x="101" y="1502"/>
                  <a:ext cx="13" cy="14"/>
                </a:xfrm>
                <a:custGeom>
                  <a:avLst/>
                  <a:gdLst>
                    <a:gd name="T0" fmla="*/ 17 w 24"/>
                    <a:gd name="T1" fmla="*/ 2 h 26"/>
                    <a:gd name="T2" fmla="*/ 22 w 24"/>
                    <a:gd name="T3" fmla="*/ 17 h 26"/>
                    <a:gd name="T4" fmla="*/ 8 w 24"/>
                    <a:gd name="T5" fmla="*/ 24 h 26"/>
                    <a:gd name="T6" fmla="*/ 2 w 24"/>
                    <a:gd name="T7" fmla="*/ 9 h 26"/>
                    <a:gd name="T8" fmla="*/ 17 w 24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6">
                      <a:moveTo>
                        <a:pt x="17" y="2"/>
                      </a:moveTo>
                      <a:cubicBezTo>
                        <a:pt x="22" y="4"/>
                        <a:pt x="24" y="11"/>
                        <a:pt x="22" y="17"/>
                      </a:cubicBezTo>
                      <a:cubicBezTo>
                        <a:pt x="19" y="23"/>
                        <a:pt x="13" y="26"/>
                        <a:pt x="8" y="24"/>
                      </a:cubicBezTo>
                      <a:cubicBezTo>
                        <a:pt x="2" y="22"/>
                        <a:pt x="0" y="15"/>
                        <a:pt x="2" y="9"/>
                      </a:cubicBezTo>
                      <a:cubicBezTo>
                        <a:pt x="5" y="3"/>
                        <a:pt x="11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8" name="Freeform 1770"/>
                <p:cNvSpPr/>
                <p:nvPr/>
              </p:nvSpPr>
              <p:spPr bwMode="auto">
                <a:xfrm>
                  <a:off x="96" y="1526"/>
                  <a:ext cx="13" cy="15"/>
                </a:xfrm>
                <a:custGeom>
                  <a:avLst/>
                  <a:gdLst>
                    <a:gd name="T0" fmla="*/ 17 w 24"/>
                    <a:gd name="T1" fmla="*/ 2 h 26"/>
                    <a:gd name="T2" fmla="*/ 22 w 24"/>
                    <a:gd name="T3" fmla="*/ 17 h 26"/>
                    <a:gd name="T4" fmla="*/ 8 w 24"/>
                    <a:gd name="T5" fmla="*/ 24 h 26"/>
                    <a:gd name="T6" fmla="*/ 3 w 24"/>
                    <a:gd name="T7" fmla="*/ 9 h 26"/>
                    <a:gd name="T8" fmla="*/ 17 w 24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6">
                      <a:moveTo>
                        <a:pt x="17" y="2"/>
                      </a:moveTo>
                      <a:cubicBezTo>
                        <a:pt x="22" y="4"/>
                        <a:pt x="24" y="11"/>
                        <a:pt x="22" y="17"/>
                      </a:cubicBezTo>
                      <a:cubicBezTo>
                        <a:pt x="19" y="23"/>
                        <a:pt x="13" y="26"/>
                        <a:pt x="8" y="24"/>
                      </a:cubicBezTo>
                      <a:cubicBezTo>
                        <a:pt x="2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9" name="Freeform 1771"/>
                <p:cNvSpPr/>
                <p:nvPr/>
              </p:nvSpPr>
              <p:spPr bwMode="auto">
                <a:xfrm>
                  <a:off x="91" y="1484"/>
                  <a:ext cx="13" cy="14"/>
                </a:xfrm>
                <a:custGeom>
                  <a:avLst/>
                  <a:gdLst>
                    <a:gd name="T0" fmla="*/ 17 w 25"/>
                    <a:gd name="T1" fmla="*/ 2 h 26"/>
                    <a:gd name="T2" fmla="*/ 22 w 25"/>
                    <a:gd name="T3" fmla="*/ 17 h 26"/>
                    <a:gd name="T4" fmla="*/ 8 w 25"/>
                    <a:gd name="T5" fmla="*/ 24 h 26"/>
                    <a:gd name="T6" fmla="*/ 3 w 25"/>
                    <a:gd name="T7" fmla="*/ 9 h 26"/>
                    <a:gd name="T8" fmla="*/ 17 w 25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6">
                      <a:moveTo>
                        <a:pt x="17" y="2"/>
                      </a:moveTo>
                      <a:cubicBezTo>
                        <a:pt x="22" y="4"/>
                        <a:pt x="25" y="11"/>
                        <a:pt x="22" y="17"/>
                      </a:cubicBezTo>
                      <a:cubicBezTo>
                        <a:pt x="20" y="23"/>
                        <a:pt x="13" y="26"/>
                        <a:pt x="8" y="24"/>
                      </a:cubicBezTo>
                      <a:cubicBezTo>
                        <a:pt x="3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0" name="Freeform 1772"/>
                <p:cNvSpPr/>
                <p:nvPr/>
              </p:nvSpPr>
              <p:spPr bwMode="auto">
                <a:xfrm>
                  <a:off x="71" y="1476"/>
                  <a:ext cx="14" cy="14"/>
                </a:xfrm>
                <a:custGeom>
                  <a:avLst/>
                  <a:gdLst>
                    <a:gd name="T0" fmla="*/ 16 w 24"/>
                    <a:gd name="T1" fmla="*/ 2 h 26"/>
                    <a:gd name="T2" fmla="*/ 21 w 24"/>
                    <a:gd name="T3" fmla="*/ 17 h 26"/>
                    <a:gd name="T4" fmla="*/ 7 w 24"/>
                    <a:gd name="T5" fmla="*/ 24 h 26"/>
                    <a:gd name="T6" fmla="*/ 2 w 24"/>
                    <a:gd name="T7" fmla="*/ 9 h 26"/>
                    <a:gd name="T8" fmla="*/ 16 w 24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6">
                      <a:moveTo>
                        <a:pt x="16" y="2"/>
                      </a:moveTo>
                      <a:cubicBezTo>
                        <a:pt x="22" y="4"/>
                        <a:pt x="24" y="11"/>
                        <a:pt x="21" y="17"/>
                      </a:cubicBezTo>
                      <a:cubicBezTo>
                        <a:pt x="19" y="23"/>
                        <a:pt x="13" y="26"/>
                        <a:pt x="7" y="24"/>
                      </a:cubicBezTo>
                      <a:cubicBezTo>
                        <a:pt x="2" y="22"/>
                        <a:pt x="0" y="15"/>
                        <a:pt x="2" y="9"/>
                      </a:cubicBezTo>
                      <a:cubicBezTo>
                        <a:pt x="5" y="3"/>
                        <a:pt x="11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1" name="Freeform 1773"/>
                <p:cNvSpPr/>
                <p:nvPr/>
              </p:nvSpPr>
              <p:spPr bwMode="auto">
                <a:xfrm>
                  <a:off x="46" y="1486"/>
                  <a:ext cx="13" cy="15"/>
                </a:xfrm>
                <a:custGeom>
                  <a:avLst/>
                  <a:gdLst>
                    <a:gd name="T0" fmla="*/ 17 w 24"/>
                    <a:gd name="T1" fmla="*/ 2 h 27"/>
                    <a:gd name="T2" fmla="*/ 22 w 24"/>
                    <a:gd name="T3" fmla="*/ 17 h 27"/>
                    <a:gd name="T4" fmla="*/ 8 w 24"/>
                    <a:gd name="T5" fmla="*/ 25 h 27"/>
                    <a:gd name="T6" fmla="*/ 2 w 24"/>
                    <a:gd name="T7" fmla="*/ 10 h 27"/>
                    <a:gd name="T8" fmla="*/ 17 w 24"/>
                    <a:gd name="T9" fmla="*/ 2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7">
                      <a:moveTo>
                        <a:pt x="17" y="2"/>
                      </a:moveTo>
                      <a:cubicBezTo>
                        <a:pt x="22" y="5"/>
                        <a:pt x="24" y="11"/>
                        <a:pt x="22" y="17"/>
                      </a:cubicBezTo>
                      <a:cubicBezTo>
                        <a:pt x="19" y="24"/>
                        <a:pt x="13" y="27"/>
                        <a:pt x="8" y="25"/>
                      </a:cubicBezTo>
                      <a:cubicBezTo>
                        <a:pt x="2" y="22"/>
                        <a:pt x="0" y="16"/>
                        <a:pt x="2" y="10"/>
                      </a:cubicBezTo>
                      <a:cubicBezTo>
                        <a:pt x="5" y="3"/>
                        <a:pt x="11" y="0"/>
                        <a:pt x="17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2" name="Freeform 1774"/>
                <p:cNvSpPr/>
                <p:nvPr/>
              </p:nvSpPr>
              <p:spPr bwMode="auto">
                <a:xfrm>
                  <a:off x="76" y="1546"/>
                  <a:ext cx="13" cy="14"/>
                </a:xfrm>
                <a:custGeom>
                  <a:avLst/>
                  <a:gdLst>
                    <a:gd name="T0" fmla="*/ 16 w 24"/>
                    <a:gd name="T1" fmla="*/ 2 h 26"/>
                    <a:gd name="T2" fmla="*/ 21 w 24"/>
                    <a:gd name="T3" fmla="*/ 17 h 26"/>
                    <a:gd name="T4" fmla="*/ 7 w 24"/>
                    <a:gd name="T5" fmla="*/ 24 h 26"/>
                    <a:gd name="T6" fmla="*/ 2 w 24"/>
                    <a:gd name="T7" fmla="*/ 9 h 26"/>
                    <a:gd name="T8" fmla="*/ 16 w 24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6">
                      <a:moveTo>
                        <a:pt x="16" y="2"/>
                      </a:moveTo>
                      <a:cubicBezTo>
                        <a:pt x="22" y="4"/>
                        <a:pt x="24" y="11"/>
                        <a:pt x="21" y="17"/>
                      </a:cubicBezTo>
                      <a:cubicBezTo>
                        <a:pt x="19" y="23"/>
                        <a:pt x="13" y="26"/>
                        <a:pt x="7" y="24"/>
                      </a:cubicBezTo>
                      <a:cubicBezTo>
                        <a:pt x="2" y="22"/>
                        <a:pt x="0" y="15"/>
                        <a:pt x="2" y="9"/>
                      </a:cubicBezTo>
                      <a:cubicBezTo>
                        <a:pt x="5" y="3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3" name="Freeform 1775"/>
                <p:cNvSpPr/>
                <p:nvPr/>
              </p:nvSpPr>
              <p:spPr bwMode="auto">
                <a:xfrm>
                  <a:off x="67" y="1531"/>
                  <a:ext cx="103" cy="49"/>
                </a:xfrm>
                <a:custGeom>
                  <a:avLst/>
                  <a:gdLst>
                    <a:gd name="T0" fmla="*/ 140 w 188"/>
                    <a:gd name="T1" fmla="*/ 0 h 90"/>
                    <a:gd name="T2" fmla="*/ 100 w 188"/>
                    <a:gd name="T3" fmla="*/ 9 h 90"/>
                    <a:gd name="T4" fmla="*/ 25 w 188"/>
                    <a:gd name="T5" fmla="*/ 90 h 90"/>
                    <a:gd name="T6" fmla="*/ 77 w 188"/>
                    <a:gd name="T7" fmla="*/ 67 h 90"/>
                    <a:gd name="T8" fmla="*/ 106 w 188"/>
                    <a:gd name="T9" fmla="*/ 43 h 90"/>
                    <a:gd name="T10" fmla="*/ 172 w 188"/>
                    <a:gd name="T11" fmla="*/ 6 h 90"/>
                    <a:gd name="T12" fmla="*/ 140 w 188"/>
                    <a:gd name="T13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90">
                      <a:moveTo>
                        <a:pt x="140" y="0"/>
                      </a:moveTo>
                      <a:cubicBezTo>
                        <a:pt x="125" y="0"/>
                        <a:pt x="108" y="3"/>
                        <a:pt x="100" y="9"/>
                      </a:cubicBezTo>
                      <a:cubicBezTo>
                        <a:pt x="86" y="19"/>
                        <a:pt x="0" y="80"/>
                        <a:pt x="25" y="90"/>
                      </a:cubicBezTo>
                      <a:cubicBezTo>
                        <a:pt x="25" y="90"/>
                        <a:pt x="68" y="79"/>
                        <a:pt x="77" y="67"/>
                      </a:cubicBezTo>
                      <a:cubicBezTo>
                        <a:pt x="85" y="54"/>
                        <a:pt x="82" y="53"/>
                        <a:pt x="106" y="43"/>
                      </a:cubicBezTo>
                      <a:cubicBezTo>
                        <a:pt x="129" y="33"/>
                        <a:pt x="188" y="16"/>
                        <a:pt x="172" y="6"/>
                      </a:cubicBezTo>
                      <a:cubicBezTo>
                        <a:pt x="166" y="2"/>
                        <a:pt x="153" y="0"/>
                        <a:pt x="14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4" name="Freeform 1776"/>
                <p:cNvSpPr>
                  <a:spLocks noEditPoints="1"/>
                </p:cNvSpPr>
                <p:nvPr/>
              </p:nvSpPr>
              <p:spPr bwMode="auto">
                <a:xfrm>
                  <a:off x="29" y="1470"/>
                  <a:ext cx="125" cy="96"/>
                </a:xfrm>
                <a:custGeom>
                  <a:avLst/>
                  <a:gdLst>
                    <a:gd name="T0" fmla="*/ 12 w 230"/>
                    <a:gd name="T1" fmla="*/ 65 h 176"/>
                    <a:gd name="T2" fmla="*/ 26 w 230"/>
                    <a:gd name="T3" fmla="*/ 79 h 176"/>
                    <a:gd name="T4" fmla="*/ 27 w 230"/>
                    <a:gd name="T5" fmla="*/ 78 h 176"/>
                    <a:gd name="T6" fmla="*/ 28 w 230"/>
                    <a:gd name="T7" fmla="*/ 76 h 176"/>
                    <a:gd name="T8" fmla="*/ 13 w 230"/>
                    <a:gd name="T9" fmla="*/ 65 h 176"/>
                    <a:gd name="T10" fmla="*/ 12 w 230"/>
                    <a:gd name="T11" fmla="*/ 65 h 176"/>
                    <a:gd name="T12" fmla="*/ 134 w 230"/>
                    <a:gd name="T13" fmla="*/ 128 h 176"/>
                    <a:gd name="T14" fmla="*/ 131 w 230"/>
                    <a:gd name="T15" fmla="*/ 127 h 176"/>
                    <a:gd name="T16" fmla="*/ 126 w 230"/>
                    <a:gd name="T17" fmla="*/ 112 h 176"/>
                    <a:gd name="T18" fmla="*/ 136 w 230"/>
                    <a:gd name="T19" fmla="*/ 104 h 176"/>
                    <a:gd name="T20" fmla="*/ 140 w 230"/>
                    <a:gd name="T21" fmla="*/ 105 h 176"/>
                    <a:gd name="T22" fmla="*/ 145 w 230"/>
                    <a:gd name="T23" fmla="*/ 120 h 176"/>
                    <a:gd name="T24" fmla="*/ 134 w 230"/>
                    <a:gd name="T25" fmla="*/ 128 h 176"/>
                    <a:gd name="T26" fmla="*/ 216 w 230"/>
                    <a:gd name="T27" fmla="*/ 0 h 176"/>
                    <a:gd name="T28" fmla="*/ 161 w 230"/>
                    <a:gd name="T29" fmla="*/ 81 h 176"/>
                    <a:gd name="T30" fmla="*/ 141 w 230"/>
                    <a:gd name="T31" fmla="*/ 12 h 176"/>
                    <a:gd name="T32" fmla="*/ 141 w 230"/>
                    <a:gd name="T33" fmla="*/ 11 h 176"/>
                    <a:gd name="T34" fmla="*/ 141 w 230"/>
                    <a:gd name="T35" fmla="*/ 60 h 176"/>
                    <a:gd name="T36" fmla="*/ 145 w 230"/>
                    <a:gd name="T37" fmla="*/ 60 h 176"/>
                    <a:gd name="T38" fmla="*/ 149 w 230"/>
                    <a:gd name="T39" fmla="*/ 60 h 176"/>
                    <a:gd name="T40" fmla="*/ 154 w 230"/>
                    <a:gd name="T41" fmla="*/ 75 h 176"/>
                    <a:gd name="T42" fmla="*/ 143 w 230"/>
                    <a:gd name="T43" fmla="*/ 83 h 176"/>
                    <a:gd name="T44" fmla="*/ 140 w 230"/>
                    <a:gd name="T45" fmla="*/ 82 h 176"/>
                    <a:gd name="T46" fmla="*/ 136 w 230"/>
                    <a:gd name="T47" fmla="*/ 94 h 176"/>
                    <a:gd name="T48" fmla="*/ 134 w 230"/>
                    <a:gd name="T49" fmla="*/ 95 h 176"/>
                    <a:gd name="T50" fmla="*/ 120 w 230"/>
                    <a:gd name="T51" fmla="*/ 50 h 176"/>
                    <a:gd name="T52" fmla="*/ 114 w 230"/>
                    <a:gd name="T53" fmla="*/ 123 h 176"/>
                    <a:gd name="T54" fmla="*/ 113 w 230"/>
                    <a:gd name="T55" fmla="*/ 124 h 176"/>
                    <a:gd name="T56" fmla="*/ 45 w 230"/>
                    <a:gd name="T57" fmla="*/ 87 h 176"/>
                    <a:gd name="T58" fmla="*/ 40 w 230"/>
                    <a:gd name="T59" fmla="*/ 92 h 176"/>
                    <a:gd name="T60" fmla="*/ 66 w 230"/>
                    <a:gd name="T61" fmla="*/ 117 h 176"/>
                    <a:gd name="T62" fmla="*/ 75 w 230"/>
                    <a:gd name="T63" fmla="*/ 111 h 176"/>
                    <a:gd name="T64" fmla="*/ 79 w 230"/>
                    <a:gd name="T65" fmla="*/ 112 h 176"/>
                    <a:gd name="T66" fmla="*/ 84 w 230"/>
                    <a:gd name="T67" fmla="*/ 127 h 176"/>
                    <a:gd name="T68" fmla="*/ 73 w 230"/>
                    <a:gd name="T69" fmla="*/ 135 h 176"/>
                    <a:gd name="T70" fmla="*/ 70 w 230"/>
                    <a:gd name="T71" fmla="*/ 134 h 176"/>
                    <a:gd name="T72" fmla="*/ 65 w 230"/>
                    <a:gd name="T73" fmla="*/ 129 h 176"/>
                    <a:gd name="T74" fmla="*/ 2 w 230"/>
                    <a:gd name="T75" fmla="*/ 154 h 176"/>
                    <a:gd name="T76" fmla="*/ 7 w 230"/>
                    <a:gd name="T77" fmla="*/ 156 h 176"/>
                    <a:gd name="T78" fmla="*/ 88 w 230"/>
                    <a:gd name="T79" fmla="*/ 148 h 176"/>
                    <a:gd name="T80" fmla="*/ 49 w 230"/>
                    <a:gd name="T81" fmla="*/ 174 h 176"/>
                    <a:gd name="T82" fmla="*/ 50 w 230"/>
                    <a:gd name="T83" fmla="*/ 176 h 176"/>
                    <a:gd name="T84" fmla="*/ 72 w 230"/>
                    <a:gd name="T85" fmla="*/ 171 h 176"/>
                    <a:gd name="T86" fmla="*/ 90 w 230"/>
                    <a:gd name="T87" fmla="*/ 161 h 176"/>
                    <a:gd name="T88" fmla="*/ 88 w 230"/>
                    <a:gd name="T89" fmla="*/ 148 h 176"/>
                    <a:gd name="T90" fmla="*/ 99 w 230"/>
                    <a:gd name="T91" fmla="*/ 140 h 176"/>
                    <a:gd name="T92" fmla="*/ 102 w 230"/>
                    <a:gd name="T93" fmla="*/ 141 h 176"/>
                    <a:gd name="T94" fmla="*/ 108 w 230"/>
                    <a:gd name="T95" fmla="*/ 150 h 176"/>
                    <a:gd name="T96" fmla="*/ 119 w 230"/>
                    <a:gd name="T97" fmla="*/ 145 h 176"/>
                    <a:gd name="T98" fmla="*/ 119 w 230"/>
                    <a:gd name="T99" fmla="*/ 145 h 176"/>
                    <a:gd name="T100" fmla="*/ 230 w 230"/>
                    <a:gd name="T101" fmla="*/ 39 h 176"/>
                    <a:gd name="T102" fmla="*/ 230 w 230"/>
                    <a:gd name="T103" fmla="*/ 38 h 176"/>
                    <a:gd name="T104" fmla="*/ 194 w 230"/>
                    <a:gd name="T105" fmla="*/ 71 h 176"/>
                    <a:gd name="T106" fmla="*/ 161 w 230"/>
                    <a:gd name="T107" fmla="*/ 103 h 176"/>
                    <a:gd name="T108" fmla="*/ 162 w 230"/>
                    <a:gd name="T109" fmla="*/ 101 h 176"/>
                    <a:gd name="T110" fmla="*/ 216 w 230"/>
                    <a:gd name="T111" fmla="*/ 1 h 176"/>
                    <a:gd name="T112" fmla="*/ 216 w 230"/>
                    <a:gd name="T113" fmla="*/ 0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30" h="176">
                      <a:moveTo>
                        <a:pt x="12" y="65"/>
                      </a:moveTo>
                      <a:cubicBezTo>
                        <a:pt x="12" y="65"/>
                        <a:pt x="18" y="71"/>
                        <a:pt x="26" y="79"/>
                      </a:cubicBezTo>
                      <a:cubicBezTo>
                        <a:pt x="27" y="79"/>
                        <a:pt x="27" y="78"/>
                        <a:pt x="27" y="78"/>
                      </a:cubicBezTo>
                      <a:cubicBezTo>
                        <a:pt x="27" y="77"/>
                        <a:pt x="27" y="77"/>
                        <a:pt x="28" y="76"/>
                      </a:cubicBezTo>
                      <a:cubicBezTo>
                        <a:pt x="20" y="71"/>
                        <a:pt x="14" y="67"/>
                        <a:pt x="13" y="65"/>
                      </a:cubicBezTo>
                      <a:cubicBezTo>
                        <a:pt x="12" y="65"/>
                        <a:pt x="12" y="65"/>
                        <a:pt x="12" y="65"/>
                      </a:cubicBezTo>
                      <a:moveTo>
                        <a:pt x="134" y="128"/>
                      </a:moveTo>
                      <a:cubicBezTo>
                        <a:pt x="133" y="128"/>
                        <a:pt x="132" y="127"/>
                        <a:pt x="131" y="127"/>
                      </a:cubicBezTo>
                      <a:cubicBezTo>
                        <a:pt x="125" y="125"/>
                        <a:pt x="123" y="118"/>
                        <a:pt x="126" y="112"/>
                      </a:cubicBezTo>
                      <a:cubicBezTo>
                        <a:pt x="128" y="107"/>
                        <a:pt x="132" y="104"/>
                        <a:pt x="136" y="104"/>
                      </a:cubicBezTo>
                      <a:cubicBezTo>
                        <a:pt x="137" y="104"/>
                        <a:pt x="139" y="104"/>
                        <a:pt x="140" y="105"/>
                      </a:cubicBezTo>
                      <a:cubicBezTo>
                        <a:pt x="145" y="107"/>
                        <a:pt x="147" y="114"/>
                        <a:pt x="145" y="120"/>
                      </a:cubicBezTo>
                      <a:cubicBezTo>
                        <a:pt x="143" y="125"/>
                        <a:pt x="139" y="128"/>
                        <a:pt x="134" y="128"/>
                      </a:cubicBezTo>
                      <a:moveTo>
                        <a:pt x="216" y="0"/>
                      </a:moveTo>
                      <a:cubicBezTo>
                        <a:pt x="211" y="0"/>
                        <a:pt x="161" y="81"/>
                        <a:pt x="161" y="81"/>
                      </a:cubicBezTo>
                      <a:cubicBezTo>
                        <a:pt x="161" y="81"/>
                        <a:pt x="142" y="25"/>
                        <a:pt x="141" y="12"/>
                      </a:cubicBezTo>
                      <a:cubicBezTo>
                        <a:pt x="141" y="11"/>
                        <a:pt x="141" y="11"/>
                        <a:pt x="141" y="11"/>
                      </a:cubicBezTo>
                      <a:cubicBezTo>
                        <a:pt x="141" y="11"/>
                        <a:pt x="142" y="37"/>
                        <a:pt x="141" y="60"/>
                      </a:cubicBezTo>
                      <a:cubicBezTo>
                        <a:pt x="142" y="60"/>
                        <a:pt x="144" y="60"/>
                        <a:pt x="145" y="60"/>
                      </a:cubicBezTo>
                      <a:cubicBezTo>
                        <a:pt x="146" y="60"/>
                        <a:pt x="147" y="60"/>
                        <a:pt x="149" y="60"/>
                      </a:cubicBezTo>
                      <a:cubicBezTo>
                        <a:pt x="154" y="62"/>
                        <a:pt x="156" y="69"/>
                        <a:pt x="154" y="75"/>
                      </a:cubicBezTo>
                      <a:cubicBezTo>
                        <a:pt x="152" y="80"/>
                        <a:pt x="147" y="83"/>
                        <a:pt x="143" y="83"/>
                      </a:cubicBezTo>
                      <a:cubicBezTo>
                        <a:pt x="142" y="83"/>
                        <a:pt x="141" y="83"/>
                        <a:pt x="140" y="82"/>
                      </a:cubicBezTo>
                      <a:cubicBezTo>
                        <a:pt x="139" y="88"/>
                        <a:pt x="138" y="92"/>
                        <a:pt x="136" y="94"/>
                      </a:cubicBezTo>
                      <a:cubicBezTo>
                        <a:pt x="136" y="95"/>
                        <a:pt x="135" y="95"/>
                        <a:pt x="134" y="95"/>
                      </a:cubicBezTo>
                      <a:cubicBezTo>
                        <a:pt x="128" y="95"/>
                        <a:pt x="122" y="71"/>
                        <a:pt x="120" y="50"/>
                      </a:cubicBezTo>
                      <a:cubicBezTo>
                        <a:pt x="118" y="78"/>
                        <a:pt x="115" y="118"/>
                        <a:pt x="114" y="123"/>
                      </a:cubicBezTo>
                      <a:cubicBezTo>
                        <a:pt x="114" y="124"/>
                        <a:pt x="114" y="124"/>
                        <a:pt x="113" y="124"/>
                      </a:cubicBezTo>
                      <a:cubicBezTo>
                        <a:pt x="106" y="124"/>
                        <a:pt x="72" y="104"/>
                        <a:pt x="45" y="87"/>
                      </a:cubicBezTo>
                      <a:cubicBezTo>
                        <a:pt x="44" y="90"/>
                        <a:pt x="42" y="91"/>
                        <a:pt x="40" y="92"/>
                      </a:cubicBezTo>
                      <a:cubicBezTo>
                        <a:pt x="49" y="101"/>
                        <a:pt x="59" y="111"/>
                        <a:pt x="66" y="117"/>
                      </a:cubicBezTo>
                      <a:cubicBezTo>
                        <a:pt x="68" y="113"/>
                        <a:pt x="72" y="111"/>
                        <a:pt x="75" y="111"/>
                      </a:cubicBezTo>
                      <a:cubicBezTo>
                        <a:pt x="77" y="111"/>
                        <a:pt x="78" y="112"/>
                        <a:pt x="79" y="112"/>
                      </a:cubicBezTo>
                      <a:cubicBezTo>
                        <a:pt x="84" y="114"/>
                        <a:pt x="86" y="121"/>
                        <a:pt x="84" y="127"/>
                      </a:cubicBezTo>
                      <a:cubicBezTo>
                        <a:pt x="82" y="132"/>
                        <a:pt x="78" y="135"/>
                        <a:pt x="73" y="135"/>
                      </a:cubicBezTo>
                      <a:cubicBezTo>
                        <a:pt x="72" y="135"/>
                        <a:pt x="71" y="135"/>
                        <a:pt x="70" y="134"/>
                      </a:cubicBezTo>
                      <a:cubicBezTo>
                        <a:pt x="68" y="133"/>
                        <a:pt x="66" y="131"/>
                        <a:pt x="65" y="129"/>
                      </a:cubicBezTo>
                      <a:cubicBezTo>
                        <a:pt x="46" y="137"/>
                        <a:pt x="8" y="150"/>
                        <a:pt x="2" y="154"/>
                      </a:cubicBezTo>
                      <a:cubicBezTo>
                        <a:pt x="0" y="156"/>
                        <a:pt x="2" y="156"/>
                        <a:pt x="7" y="156"/>
                      </a:cubicBezTo>
                      <a:cubicBezTo>
                        <a:pt x="27" y="156"/>
                        <a:pt x="88" y="148"/>
                        <a:pt x="88" y="148"/>
                      </a:cubicBezTo>
                      <a:cubicBezTo>
                        <a:pt x="88" y="148"/>
                        <a:pt x="55" y="167"/>
                        <a:pt x="49" y="174"/>
                      </a:cubicBezTo>
                      <a:cubicBezTo>
                        <a:pt x="47" y="176"/>
                        <a:pt x="48" y="176"/>
                        <a:pt x="50" y="176"/>
                      </a:cubicBezTo>
                      <a:cubicBezTo>
                        <a:pt x="56" y="176"/>
                        <a:pt x="72" y="171"/>
                        <a:pt x="72" y="171"/>
                      </a:cubicBezTo>
                      <a:cubicBezTo>
                        <a:pt x="90" y="161"/>
                        <a:pt x="90" y="161"/>
                        <a:pt x="90" y="161"/>
                      </a:cubicBezTo>
                      <a:cubicBezTo>
                        <a:pt x="87" y="158"/>
                        <a:pt x="86" y="153"/>
                        <a:pt x="88" y="148"/>
                      </a:cubicBezTo>
                      <a:cubicBezTo>
                        <a:pt x="90" y="143"/>
                        <a:pt x="94" y="140"/>
                        <a:pt x="99" y="140"/>
                      </a:cubicBezTo>
                      <a:cubicBezTo>
                        <a:pt x="100" y="140"/>
                        <a:pt x="101" y="141"/>
                        <a:pt x="102" y="141"/>
                      </a:cubicBezTo>
                      <a:cubicBezTo>
                        <a:pt x="106" y="143"/>
                        <a:pt x="108" y="146"/>
                        <a:pt x="108" y="150"/>
                      </a:cubicBezTo>
                      <a:cubicBezTo>
                        <a:pt x="119" y="145"/>
                        <a:pt x="119" y="145"/>
                        <a:pt x="119" y="145"/>
                      </a:cubicBezTo>
                      <a:cubicBezTo>
                        <a:pt x="119" y="145"/>
                        <a:pt x="119" y="145"/>
                        <a:pt x="119" y="145"/>
                      </a:cubicBezTo>
                      <a:cubicBezTo>
                        <a:pt x="135" y="145"/>
                        <a:pt x="225" y="50"/>
                        <a:pt x="230" y="39"/>
                      </a:cubicBezTo>
                      <a:cubicBezTo>
                        <a:pt x="230" y="38"/>
                        <a:pt x="230" y="38"/>
                        <a:pt x="230" y="38"/>
                      </a:cubicBezTo>
                      <a:cubicBezTo>
                        <a:pt x="228" y="38"/>
                        <a:pt x="211" y="54"/>
                        <a:pt x="194" y="71"/>
                      </a:cubicBezTo>
                      <a:cubicBezTo>
                        <a:pt x="178" y="87"/>
                        <a:pt x="162" y="103"/>
                        <a:pt x="161" y="103"/>
                      </a:cubicBezTo>
                      <a:cubicBezTo>
                        <a:pt x="161" y="103"/>
                        <a:pt x="161" y="103"/>
                        <a:pt x="162" y="101"/>
                      </a:cubicBezTo>
                      <a:cubicBezTo>
                        <a:pt x="176" y="84"/>
                        <a:pt x="214" y="16"/>
                        <a:pt x="216" y="1"/>
                      </a:cubicBezTo>
                      <a:cubicBezTo>
                        <a:pt x="217" y="0"/>
                        <a:pt x="217" y="0"/>
                        <a:pt x="21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5" name="Freeform 1777"/>
                <p:cNvSpPr/>
                <p:nvPr/>
              </p:nvSpPr>
              <p:spPr bwMode="auto">
                <a:xfrm>
                  <a:off x="43" y="1512"/>
                  <a:ext cx="10" cy="8"/>
                </a:xfrm>
                <a:custGeom>
                  <a:avLst/>
                  <a:gdLst>
                    <a:gd name="T0" fmla="*/ 2 w 19"/>
                    <a:gd name="T1" fmla="*/ 0 h 16"/>
                    <a:gd name="T2" fmla="*/ 1 w 19"/>
                    <a:gd name="T3" fmla="*/ 2 h 16"/>
                    <a:gd name="T4" fmla="*/ 0 w 19"/>
                    <a:gd name="T5" fmla="*/ 3 h 16"/>
                    <a:gd name="T6" fmla="*/ 14 w 19"/>
                    <a:gd name="T7" fmla="*/ 16 h 16"/>
                    <a:gd name="T8" fmla="*/ 19 w 19"/>
                    <a:gd name="T9" fmla="*/ 11 h 16"/>
                    <a:gd name="T10" fmla="*/ 2 w 19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16">
                      <a:moveTo>
                        <a:pt x="2" y="0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3"/>
                        <a:pt x="0" y="3"/>
                      </a:cubicBezTo>
                      <a:cubicBezTo>
                        <a:pt x="4" y="7"/>
                        <a:pt x="9" y="12"/>
                        <a:pt x="14" y="16"/>
                      </a:cubicBezTo>
                      <a:cubicBezTo>
                        <a:pt x="16" y="15"/>
                        <a:pt x="18" y="14"/>
                        <a:pt x="19" y="11"/>
                      </a:cubicBezTo>
                      <a:cubicBezTo>
                        <a:pt x="13" y="7"/>
                        <a:pt x="7" y="3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6" name="Freeform 1778"/>
                <p:cNvSpPr/>
                <p:nvPr/>
              </p:nvSpPr>
              <p:spPr bwMode="auto">
                <a:xfrm>
                  <a:off x="64" y="1531"/>
                  <a:ext cx="12" cy="13"/>
                </a:xfrm>
                <a:custGeom>
                  <a:avLst/>
                  <a:gdLst>
                    <a:gd name="T0" fmla="*/ 10 w 21"/>
                    <a:gd name="T1" fmla="*/ 0 h 24"/>
                    <a:gd name="T2" fmla="*/ 1 w 21"/>
                    <a:gd name="T3" fmla="*/ 6 h 24"/>
                    <a:gd name="T4" fmla="*/ 9 w 21"/>
                    <a:gd name="T5" fmla="*/ 12 h 24"/>
                    <a:gd name="T6" fmla="*/ 0 w 21"/>
                    <a:gd name="T7" fmla="*/ 18 h 24"/>
                    <a:gd name="T8" fmla="*/ 5 w 21"/>
                    <a:gd name="T9" fmla="*/ 23 h 24"/>
                    <a:gd name="T10" fmla="*/ 8 w 21"/>
                    <a:gd name="T11" fmla="*/ 24 h 24"/>
                    <a:gd name="T12" fmla="*/ 19 w 21"/>
                    <a:gd name="T13" fmla="*/ 16 h 24"/>
                    <a:gd name="T14" fmla="*/ 14 w 21"/>
                    <a:gd name="T15" fmla="*/ 1 h 24"/>
                    <a:gd name="T16" fmla="*/ 10 w 21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" h="24">
                      <a:moveTo>
                        <a:pt x="10" y="0"/>
                      </a:moveTo>
                      <a:cubicBezTo>
                        <a:pt x="7" y="0"/>
                        <a:pt x="3" y="2"/>
                        <a:pt x="1" y="6"/>
                      </a:cubicBezTo>
                      <a:cubicBezTo>
                        <a:pt x="5" y="9"/>
                        <a:pt x="8" y="12"/>
                        <a:pt x="9" y="12"/>
                      </a:cubicBezTo>
                      <a:cubicBezTo>
                        <a:pt x="11" y="13"/>
                        <a:pt x="7" y="15"/>
                        <a:pt x="0" y="18"/>
                      </a:cubicBezTo>
                      <a:cubicBezTo>
                        <a:pt x="1" y="20"/>
                        <a:pt x="3" y="22"/>
                        <a:pt x="5" y="23"/>
                      </a:cubicBezTo>
                      <a:cubicBezTo>
                        <a:pt x="6" y="24"/>
                        <a:pt x="7" y="24"/>
                        <a:pt x="8" y="24"/>
                      </a:cubicBezTo>
                      <a:cubicBezTo>
                        <a:pt x="13" y="24"/>
                        <a:pt x="17" y="21"/>
                        <a:pt x="19" y="16"/>
                      </a:cubicBezTo>
                      <a:cubicBezTo>
                        <a:pt x="21" y="10"/>
                        <a:pt x="19" y="3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7" name="Freeform 1779"/>
                <p:cNvSpPr/>
                <p:nvPr/>
              </p:nvSpPr>
              <p:spPr bwMode="auto">
                <a:xfrm>
                  <a:off x="105" y="1503"/>
                  <a:ext cx="9" cy="13"/>
                </a:xfrm>
                <a:custGeom>
                  <a:avLst/>
                  <a:gdLst>
                    <a:gd name="T0" fmla="*/ 5 w 16"/>
                    <a:gd name="T1" fmla="*/ 0 h 23"/>
                    <a:gd name="T2" fmla="*/ 1 w 16"/>
                    <a:gd name="T3" fmla="*/ 0 h 23"/>
                    <a:gd name="T4" fmla="*/ 0 w 16"/>
                    <a:gd name="T5" fmla="*/ 22 h 23"/>
                    <a:gd name="T6" fmla="*/ 3 w 16"/>
                    <a:gd name="T7" fmla="*/ 23 h 23"/>
                    <a:gd name="T8" fmla="*/ 14 w 16"/>
                    <a:gd name="T9" fmla="*/ 15 h 23"/>
                    <a:gd name="T10" fmla="*/ 9 w 16"/>
                    <a:gd name="T11" fmla="*/ 0 h 23"/>
                    <a:gd name="T12" fmla="*/ 5 w 16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3">
                      <a:moveTo>
                        <a:pt x="5" y="0"/>
                      </a:moveTo>
                      <a:cubicBezTo>
                        <a:pt x="4" y="0"/>
                        <a:pt x="2" y="0"/>
                        <a:pt x="1" y="0"/>
                      </a:cubicBezTo>
                      <a:cubicBezTo>
                        <a:pt x="1" y="8"/>
                        <a:pt x="0" y="16"/>
                        <a:pt x="0" y="22"/>
                      </a:cubicBezTo>
                      <a:cubicBezTo>
                        <a:pt x="1" y="23"/>
                        <a:pt x="2" y="23"/>
                        <a:pt x="3" y="23"/>
                      </a:cubicBezTo>
                      <a:cubicBezTo>
                        <a:pt x="7" y="23"/>
                        <a:pt x="12" y="20"/>
                        <a:pt x="14" y="15"/>
                      </a:cubicBezTo>
                      <a:cubicBezTo>
                        <a:pt x="16" y="9"/>
                        <a:pt x="14" y="2"/>
                        <a:pt x="9" y="0"/>
                      </a:cubicBezTo>
                      <a:cubicBezTo>
                        <a:pt x="7" y="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8" name="Freeform 1780"/>
                <p:cNvSpPr/>
                <p:nvPr/>
              </p:nvSpPr>
              <p:spPr bwMode="auto">
                <a:xfrm>
                  <a:off x="96" y="1527"/>
                  <a:ext cx="13" cy="13"/>
                </a:xfrm>
                <a:custGeom>
                  <a:avLst/>
                  <a:gdLst>
                    <a:gd name="T0" fmla="*/ 13 w 24"/>
                    <a:gd name="T1" fmla="*/ 0 h 24"/>
                    <a:gd name="T2" fmla="*/ 3 w 24"/>
                    <a:gd name="T3" fmla="*/ 8 h 24"/>
                    <a:gd name="T4" fmla="*/ 8 w 24"/>
                    <a:gd name="T5" fmla="*/ 23 h 24"/>
                    <a:gd name="T6" fmla="*/ 11 w 24"/>
                    <a:gd name="T7" fmla="*/ 24 h 24"/>
                    <a:gd name="T8" fmla="*/ 22 w 24"/>
                    <a:gd name="T9" fmla="*/ 16 h 24"/>
                    <a:gd name="T10" fmla="*/ 17 w 24"/>
                    <a:gd name="T11" fmla="*/ 1 h 24"/>
                    <a:gd name="T12" fmla="*/ 13 w 24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4">
                      <a:moveTo>
                        <a:pt x="13" y="0"/>
                      </a:moveTo>
                      <a:cubicBezTo>
                        <a:pt x="9" y="0"/>
                        <a:pt x="5" y="3"/>
                        <a:pt x="3" y="8"/>
                      </a:cubicBezTo>
                      <a:cubicBezTo>
                        <a:pt x="0" y="14"/>
                        <a:pt x="2" y="21"/>
                        <a:pt x="8" y="23"/>
                      </a:cubicBezTo>
                      <a:cubicBezTo>
                        <a:pt x="9" y="23"/>
                        <a:pt x="10" y="24"/>
                        <a:pt x="11" y="24"/>
                      </a:cubicBezTo>
                      <a:cubicBezTo>
                        <a:pt x="16" y="24"/>
                        <a:pt x="20" y="21"/>
                        <a:pt x="22" y="16"/>
                      </a:cubicBezTo>
                      <a:cubicBezTo>
                        <a:pt x="24" y="10"/>
                        <a:pt x="22" y="3"/>
                        <a:pt x="17" y="1"/>
                      </a:cubicBezTo>
                      <a:cubicBezTo>
                        <a:pt x="16" y="0"/>
                        <a:pt x="14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9" name="Freeform 1781"/>
                <p:cNvSpPr/>
                <p:nvPr/>
              </p:nvSpPr>
              <p:spPr bwMode="auto">
                <a:xfrm>
                  <a:off x="76" y="1547"/>
                  <a:ext cx="12" cy="11"/>
                </a:xfrm>
                <a:custGeom>
                  <a:avLst/>
                  <a:gdLst>
                    <a:gd name="T0" fmla="*/ 13 w 22"/>
                    <a:gd name="T1" fmla="*/ 0 h 21"/>
                    <a:gd name="T2" fmla="*/ 2 w 22"/>
                    <a:gd name="T3" fmla="*/ 8 h 21"/>
                    <a:gd name="T4" fmla="*/ 4 w 22"/>
                    <a:gd name="T5" fmla="*/ 21 h 21"/>
                    <a:gd name="T6" fmla="*/ 22 w 22"/>
                    <a:gd name="T7" fmla="*/ 10 h 21"/>
                    <a:gd name="T8" fmla="*/ 16 w 22"/>
                    <a:gd name="T9" fmla="*/ 1 h 21"/>
                    <a:gd name="T10" fmla="*/ 13 w 22"/>
                    <a:gd name="T11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1">
                      <a:moveTo>
                        <a:pt x="13" y="0"/>
                      </a:moveTo>
                      <a:cubicBezTo>
                        <a:pt x="8" y="0"/>
                        <a:pt x="4" y="3"/>
                        <a:pt x="2" y="8"/>
                      </a:cubicBezTo>
                      <a:cubicBezTo>
                        <a:pt x="0" y="13"/>
                        <a:pt x="1" y="18"/>
                        <a:pt x="4" y="21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6"/>
                        <a:pt x="20" y="3"/>
                        <a:pt x="16" y="1"/>
                      </a:cubicBezTo>
                      <a:cubicBezTo>
                        <a:pt x="15" y="1"/>
                        <a:pt x="14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0" name="Freeform 1782"/>
                <p:cNvSpPr>
                  <a:spLocks noEditPoints="1"/>
                </p:cNvSpPr>
                <p:nvPr/>
              </p:nvSpPr>
              <p:spPr bwMode="auto">
                <a:xfrm>
                  <a:off x="94" y="1483"/>
                  <a:ext cx="0" cy="15"/>
                </a:xfrm>
                <a:custGeom>
                  <a:avLst/>
                  <a:gdLst>
                    <a:gd name="T0" fmla="*/ 0 w 1"/>
                    <a:gd name="T1" fmla="*/ 24 h 26"/>
                    <a:gd name="T2" fmla="*/ 1 w 1"/>
                    <a:gd name="T3" fmla="*/ 26 h 26"/>
                    <a:gd name="T4" fmla="*/ 1 w 1"/>
                    <a:gd name="T5" fmla="*/ 24 h 26"/>
                    <a:gd name="T6" fmla="*/ 0 w 1"/>
                    <a:gd name="T7" fmla="*/ 24 h 26"/>
                    <a:gd name="T8" fmla="*/ 1 w 1"/>
                    <a:gd name="T9" fmla="*/ 0 h 26"/>
                    <a:gd name="T10" fmla="*/ 0 w 1"/>
                    <a:gd name="T11" fmla="*/ 2 h 26"/>
                    <a:gd name="T12" fmla="*/ 0 w 1"/>
                    <a:gd name="T13" fmla="*/ 6 h 26"/>
                    <a:gd name="T14" fmla="*/ 1 w 1"/>
                    <a:gd name="T15" fmla="*/ 4 h 26"/>
                    <a:gd name="T16" fmla="*/ 1 w 1"/>
                    <a:gd name="T17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26">
                      <a:moveTo>
                        <a:pt x="0" y="24"/>
                      </a:moveTo>
                      <a:cubicBezTo>
                        <a:pt x="0" y="25"/>
                        <a:pt x="0" y="25"/>
                        <a:pt x="1" y="26"/>
                      </a:cubicBezTo>
                      <a:cubicBezTo>
                        <a:pt x="1" y="25"/>
                        <a:pt x="1" y="25"/>
                        <a:pt x="1" y="24"/>
                      </a:cubicBezTo>
                      <a:cubicBezTo>
                        <a:pt x="1" y="24"/>
                        <a:pt x="0" y="24"/>
                        <a:pt x="0" y="24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0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0" y="5"/>
                        <a:pt x="1" y="5"/>
                        <a:pt x="1" y="4"/>
                      </a:cubicBezTo>
                      <a:cubicBezTo>
                        <a:pt x="1" y="1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1" name="Freeform 1783"/>
                <p:cNvSpPr/>
                <p:nvPr/>
              </p:nvSpPr>
              <p:spPr bwMode="auto">
                <a:xfrm>
                  <a:off x="93" y="1486"/>
                  <a:ext cx="1" cy="10"/>
                </a:xfrm>
                <a:custGeom>
                  <a:avLst/>
                  <a:gdLst>
                    <a:gd name="T0" fmla="*/ 2 w 2"/>
                    <a:gd name="T1" fmla="*/ 0 h 20"/>
                    <a:gd name="T2" fmla="*/ 1 w 2"/>
                    <a:gd name="T3" fmla="*/ 2 h 20"/>
                    <a:gd name="T4" fmla="*/ 1 w 2"/>
                    <a:gd name="T5" fmla="*/ 20 h 20"/>
                    <a:gd name="T6" fmla="*/ 2 w 2"/>
                    <a:gd name="T7" fmla="*/ 20 h 20"/>
                    <a:gd name="T8" fmla="*/ 2 w 2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0">
                      <a:moveTo>
                        <a:pt x="2" y="0"/>
                      </a:move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6"/>
                        <a:pt x="1" y="13"/>
                        <a:pt x="1" y="20"/>
                      </a:cubicBezTo>
                      <a:cubicBezTo>
                        <a:pt x="1" y="20"/>
                        <a:pt x="2" y="20"/>
                        <a:pt x="2" y="20"/>
                      </a:cubicBezTo>
                      <a:cubicBezTo>
                        <a:pt x="2" y="12"/>
                        <a:pt x="2" y="4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2" name="Freeform 1784"/>
                <p:cNvSpPr/>
                <p:nvPr/>
              </p:nvSpPr>
              <p:spPr bwMode="auto">
                <a:xfrm>
                  <a:off x="153" y="1416"/>
                  <a:ext cx="34" cy="65"/>
                </a:xfrm>
                <a:custGeom>
                  <a:avLst/>
                  <a:gdLst>
                    <a:gd name="T0" fmla="*/ 23 w 62"/>
                    <a:gd name="T1" fmla="*/ 0 h 118"/>
                    <a:gd name="T2" fmla="*/ 20 w 62"/>
                    <a:gd name="T3" fmla="*/ 0 h 118"/>
                    <a:gd name="T4" fmla="*/ 32 w 62"/>
                    <a:gd name="T5" fmla="*/ 50 h 118"/>
                    <a:gd name="T6" fmla="*/ 1 w 62"/>
                    <a:gd name="T7" fmla="*/ 109 h 118"/>
                    <a:gd name="T8" fmla="*/ 5 w 62"/>
                    <a:gd name="T9" fmla="*/ 118 h 118"/>
                    <a:gd name="T10" fmla="*/ 29 w 62"/>
                    <a:gd name="T11" fmla="*/ 104 h 118"/>
                    <a:gd name="T12" fmla="*/ 57 w 62"/>
                    <a:gd name="T13" fmla="*/ 19 h 118"/>
                    <a:gd name="T14" fmla="*/ 23 w 62"/>
                    <a:gd name="T15" fmla="*/ 0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2" h="118">
                      <a:moveTo>
                        <a:pt x="23" y="0"/>
                      </a:move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3" y="3"/>
                        <a:pt x="30" y="30"/>
                        <a:pt x="32" y="50"/>
                      </a:cubicBezTo>
                      <a:cubicBezTo>
                        <a:pt x="33" y="70"/>
                        <a:pt x="5" y="91"/>
                        <a:pt x="1" y="109"/>
                      </a:cubicBezTo>
                      <a:cubicBezTo>
                        <a:pt x="0" y="116"/>
                        <a:pt x="1" y="118"/>
                        <a:pt x="5" y="118"/>
                      </a:cubicBezTo>
                      <a:cubicBezTo>
                        <a:pt x="10" y="118"/>
                        <a:pt x="20" y="112"/>
                        <a:pt x="29" y="104"/>
                      </a:cubicBezTo>
                      <a:cubicBezTo>
                        <a:pt x="44" y="91"/>
                        <a:pt x="62" y="40"/>
                        <a:pt x="57" y="19"/>
                      </a:cubicBezTo>
                      <a:cubicBezTo>
                        <a:pt x="54" y="2"/>
                        <a:pt x="31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3" name="Freeform 1785"/>
                <p:cNvSpPr/>
                <p:nvPr/>
              </p:nvSpPr>
              <p:spPr bwMode="auto">
                <a:xfrm>
                  <a:off x="-38" y="1559"/>
                  <a:ext cx="95" cy="29"/>
                </a:xfrm>
                <a:custGeom>
                  <a:avLst/>
                  <a:gdLst>
                    <a:gd name="T0" fmla="*/ 16 w 174"/>
                    <a:gd name="T1" fmla="*/ 0 h 52"/>
                    <a:gd name="T2" fmla="*/ 8 w 174"/>
                    <a:gd name="T3" fmla="*/ 5 h 52"/>
                    <a:gd name="T4" fmla="*/ 20 w 174"/>
                    <a:gd name="T5" fmla="*/ 52 h 52"/>
                    <a:gd name="T6" fmla="*/ 56 w 174"/>
                    <a:gd name="T7" fmla="*/ 43 h 52"/>
                    <a:gd name="T8" fmla="*/ 58 w 174"/>
                    <a:gd name="T9" fmla="*/ 43 h 52"/>
                    <a:gd name="T10" fmla="*/ 94 w 174"/>
                    <a:gd name="T11" fmla="*/ 48 h 52"/>
                    <a:gd name="T12" fmla="*/ 105 w 174"/>
                    <a:gd name="T13" fmla="*/ 45 h 52"/>
                    <a:gd name="T14" fmla="*/ 165 w 174"/>
                    <a:gd name="T15" fmla="*/ 19 h 52"/>
                    <a:gd name="T16" fmla="*/ 161 w 174"/>
                    <a:gd name="T17" fmla="*/ 19 h 52"/>
                    <a:gd name="T18" fmla="*/ 66 w 174"/>
                    <a:gd name="T19" fmla="*/ 39 h 52"/>
                    <a:gd name="T20" fmla="*/ 56 w 174"/>
                    <a:gd name="T21" fmla="*/ 38 h 52"/>
                    <a:gd name="T22" fmla="*/ 22 w 174"/>
                    <a:gd name="T23" fmla="*/ 4 h 52"/>
                    <a:gd name="T24" fmla="*/ 16 w 174"/>
                    <a:gd name="T25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4" h="52">
                      <a:moveTo>
                        <a:pt x="16" y="0"/>
                      </a:moveTo>
                      <a:cubicBezTo>
                        <a:pt x="13" y="0"/>
                        <a:pt x="11" y="4"/>
                        <a:pt x="8" y="5"/>
                      </a:cubicBezTo>
                      <a:cubicBezTo>
                        <a:pt x="8" y="5"/>
                        <a:pt x="0" y="48"/>
                        <a:pt x="20" y="52"/>
                      </a:cubicBezTo>
                      <a:cubicBezTo>
                        <a:pt x="29" y="47"/>
                        <a:pt x="41" y="43"/>
                        <a:pt x="56" y="43"/>
                      </a:cubicBezTo>
                      <a:cubicBezTo>
                        <a:pt x="57" y="43"/>
                        <a:pt x="57" y="43"/>
                        <a:pt x="58" y="43"/>
                      </a:cubicBezTo>
                      <a:cubicBezTo>
                        <a:pt x="71" y="44"/>
                        <a:pt x="83" y="45"/>
                        <a:pt x="94" y="48"/>
                      </a:cubicBezTo>
                      <a:cubicBezTo>
                        <a:pt x="98" y="47"/>
                        <a:pt x="101" y="46"/>
                        <a:pt x="105" y="45"/>
                      </a:cubicBezTo>
                      <a:cubicBezTo>
                        <a:pt x="135" y="37"/>
                        <a:pt x="174" y="19"/>
                        <a:pt x="165" y="19"/>
                      </a:cubicBezTo>
                      <a:cubicBezTo>
                        <a:pt x="164" y="19"/>
                        <a:pt x="162" y="19"/>
                        <a:pt x="161" y="19"/>
                      </a:cubicBezTo>
                      <a:cubicBezTo>
                        <a:pt x="142" y="23"/>
                        <a:pt x="90" y="39"/>
                        <a:pt x="66" y="39"/>
                      </a:cubicBezTo>
                      <a:cubicBezTo>
                        <a:pt x="62" y="39"/>
                        <a:pt x="59" y="39"/>
                        <a:pt x="56" y="38"/>
                      </a:cubicBezTo>
                      <a:cubicBezTo>
                        <a:pt x="40" y="31"/>
                        <a:pt x="28" y="13"/>
                        <a:pt x="22" y="4"/>
                      </a:cubicBezTo>
                      <a:cubicBezTo>
                        <a:pt x="20" y="1"/>
                        <a:pt x="18" y="0"/>
                        <a:pt x="1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4" name="Freeform 1786"/>
                <p:cNvSpPr/>
                <p:nvPr/>
              </p:nvSpPr>
              <p:spPr bwMode="auto">
                <a:xfrm>
                  <a:off x="872" y="1040"/>
                  <a:ext cx="79" cy="26"/>
                </a:xfrm>
                <a:custGeom>
                  <a:avLst/>
                  <a:gdLst>
                    <a:gd name="T0" fmla="*/ 60 w 146"/>
                    <a:gd name="T1" fmla="*/ 0 h 48"/>
                    <a:gd name="T2" fmla="*/ 8 w 146"/>
                    <a:gd name="T3" fmla="*/ 19 h 48"/>
                    <a:gd name="T4" fmla="*/ 43 w 146"/>
                    <a:gd name="T5" fmla="*/ 48 h 48"/>
                    <a:gd name="T6" fmla="*/ 124 w 146"/>
                    <a:gd name="T7" fmla="*/ 30 h 48"/>
                    <a:gd name="T8" fmla="*/ 60 w 146"/>
                    <a:gd name="T9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6" h="48">
                      <a:moveTo>
                        <a:pt x="60" y="0"/>
                      </a:moveTo>
                      <a:cubicBezTo>
                        <a:pt x="60" y="0"/>
                        <a:pt x="0" y="1"/>
                        <a:pt x="8" y="19"/>
                      </a:cubicBezTo>
                      <a:cubicBezTo>
                        <a:pt x="15" y="37"/>
                        <a:pt x="43" y="48"/>
                        <a:pt x="43" y="48"/>
                      </a:cubicBezTo>
                      <a:cubicBezTo>
                        <a:pt x="43" y="48"/>
                        <a:pt x="146" y="39"/>
                        <a:pt x="124" y="30"/>
                      </a:cubicBezTo>
                      <a:cubicBezTo>
                        <a:pt x="102" y="21"/>
                        <a:pt x="60" y="0"/>
                        <a:pt x="60" y="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5" name="Freeform 1787"/>
                <p:cNvSpPr/>
                <p:nvPr/>
              </p:nvSpPr>
              <p:spPr bwMode="auto">
                <a:xfrm>
                  <a:off x="805" y="855"/>
                  <a:ext cx="291" cy="282"/>
                </a:xfrm>
                <a:custGeom>
                  <a:avLst/>
                  <a:gdLst>
                    <a:gd name="T0" fmla="*/ 262 w 535"/>
                    <a:gd name="T1" fmla="*/ 440 h 517"/>
                    <a:gd name="T2" fmla="*/ 44 w 535"/>
                    <a:gd name="T3" fmla="*/ 468 h 517"/>
                    <a:gd name="T4" fmla="*/ 69 w 535"/>
                    <a:gd name="T5" fmla="*/ 383 h 517"/>
                    <a:gd name="T6" fmla="*/ 200 w 535"/>
                    <a:gd name="T7" fmla="*/ 367 h 517"/>
                    <a:gd name="T8" fmla="*/ 8 w 535"/>
                    <a:gd name="T9" fmla="*/ 244 h 517"/>
                    <a:gd name="T10" fmla="*/ 62 w 535"/>
                    <a:gd name="T11" fmla="*/ 149 h 517"/>
                    <a:gd name="T12" fmla="*/ 171 w 535"/>
                    <a:gd name="T13" fmla="*/ 161 h 517"/>
                    <a:gd name="T14" fmla="*/ 244 w 535"/>
                    <a:gd name="T15" fmla="*/ 234 h 517"/>
                    <a:gd name="T16" fmla="*/ 189 w 535"/>
                    <a:gd name="T17" fmla="*/ 72 h 517"/>
                    <a:gd name="T18" fmla="*/ 306 w 535"/>
                    <a:gd name="T19" fmla="*/ 21 h 517"/>
                    <a:gd name="T20" fmla="*/ 377 w 535"/>
                    <a:gd name="T21" fmla="*/ 231 h 517"/>
                    <a:gd name="T22" fmla="*/ 416 w 535"/>
                    <a:gd name="T23" fmla="*/ 111 h 517"/>
                    <a:gd name="T24" fmla="*/ 494 w 535"/>
                    <a:gd name="T25" fmla="*/ 99 h 517"/>
                    <a:gd name="T26" fmla="*/ 406 w 535"/>
                    <a:gd name="T27" fmla="*/ 331 h 517"/>
                    <a:gd name="T28" fmla="*/ 456 w 535"/>
                    <a:gd name="T29" fmla="*/ 370 h 517"/>
                    <a:gd name="T30" fmla="*/ 368 w 535"/>
                    <a:gd name="T31" fmla="*/ 414 h 517"/>
                    <a:gd name="T32" fmla="*/ 262 w 535"/>
                    <a:gd name="T33" fmla="*/ 440 h 5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5" h="517">
                      <a:moveTo>
                        <a:pt x="262" y="440"/>
                      </a:moveTo>
                      <a:cubicBezTo>
                        <a:pt x="262" y="440"/>
                        <a:pt x="65" y="517"/>
                        <a:pt x="44" y="468"/>
                      </a:cubicBezTo>
                      <a:cubicBezTo>
                        <a:pt x="24" y="419"/>
                        <a:pt x="28" y="384"/>
                        <a:pt x="69" y="383"/>
                      </a:cubicBezTo>
                      <a:cubicBezTo>
                        <a:pt x="110" y="381"/>
                        <a:pt x="200" y="367"/>
                        <a:pt x="200" y="367"/>
                      </a:cubicBezTo>
                      <a:cubicBezTo>
                        <a:pt x="200" y="367"/>
                        <a:pt x="0" y="281"/>
                        <a:pt x="8" y="244"/>
                      </a:cubicBezTo>
                      <a:cubicBezTo>
                        <a:pt x="16" y="207"/>
                        <a:pt x="30" y="165"/>
                        <a:pt x="62" y="149"/>
                      </a:cubicBezTo>
                      <a:cubicBezTo>
                        <a:pt x="95" y="133"/>
                        <a:pt x="131" y="125"/>
                        <a:pt x="171" y="161"/>
                      </a:cubicBezTo>
                      <a:cubicBezTo>
                        <a:pt x="212" y="196"/>
                        <a:pt x="244" y="234"/>
                        <a:pt x="244" y="234"/>
                      </a:cubicBezTo>
                      <a:cubicBezTo>
                        <a:pt x="244" y="234"/>
                        <a:pt x="166" y="111"/>
                        <a:pt x="189" y="72"/>
                      </a:cubicBezTo>
                      <a:cubicBezTo>
                        <a:pt x="212" y="34"/>
                        <a:pt x="245" y="0"/>
                        <a:pt x="306" y="21"/>
                      </a:cubicBezTo>
                      <a:cubicBezTo>
                        <a:pt x="367" y="43"/>
                        <a:pt x="390" y="111"/>
                        <a:pt x="377" y="231"/>
                      </a:cubicBezTo>
                      <a:cubicBezTo>
                        <a:pt x="377" y="231"/>
                        <a:pt x="407" y="140"/>
                        <a:pt x="416" y="111"/>
                      </a:cubicBezTo>
                      <a:cubicBezTo>
                        <a:pt x="424" y="81"/>
                        <a:pt x="454" y="64"/>
                        <a:pt x="494" y="99"/>
                      </a:cubicBezTo>
                      <a:cubicBezTo>
                        <a:pt x="535" y="134"/>
                        <a:pt x="508" y="226"/>
                        <a:pt x="406" y="331"/>
                      </a:cubicBezTo>
                      <a:cubicBezTo>
                        <a:pt x="406" y="331"/>
                        <a:pt x="487" y="331"/>
                        <a:pt x="456" y="370"/>
                      </a:cubicBezTo>
                      <a:cubicBezTo>
                        <a:pt x="425" y="409"/>
                        <a:pt x="382" y="398"/>
                        <a:pt x="368" y="414"/>
                      </a:cubicBezTo>
                      <a:cubicBezTo>
                        <a:pt x="354" y="431"/>
                        <a:pt x="269" y="495"/>
                        <a:pt x="262" y="44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6" name="Freeform 1788"/>
                <p:cNvSpPr/>
                <p:nvPr/>
              </p:nvSpPr>
              <p:spPr bwMode="auto">
                <a:xfrm>
                  <a:off x="950" y="1006"/>
                  <a:ext cx="23" cy="41"/>
                </a:xfrm>
                <a:custGeom>
                  <a:avLst/>
                  <a:gdLst>
                    <a:gd name="T0" fmla="*/ 0 w 41"/>
                    <a:gd name="T1" fmla="*/ 0 h 75"/>
                    <a:gd name="T2" fmla="*/ 36 w 41"/>
                    <a:gd name="T3" fmla="*/ 63 h 75"/>
                    <a:gd name="T4" fmla="*/ 0 w 41"/>
                    <a:gd name="T5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1" h="75">
                      <a:moveTo>
                        <a:pt x="0" y="0"/>
                      </a:moveTo>
                      <a:cubicBezTo>
                        <a:pt x="0" y="0"/>
                        <a:pt x="31" y="75"/>
                        <a:pt x="36" y="63"/>
                      </a:cubicBezTo>
                      <a:cubicBezTo>
                        <a:pt x="41" y="50"/>
                        <a:pt x="18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7" name="Freeform 1789"/>
                <p:cNvSpPr/>
                <p:nvPr/>
              </p:nvSpPr>
              <p:spPr bwMode="auto">
                <a:xfrm>
                  <a:off x="917" y="1020"/>
                  <a:ext cx="15" cy="16"/>
                </a:xfrm>
                <a:custGeom>
                  <a:avLst/>
                  <a:gdLst>
                    <a:gd name="T0" fmla="*/ 19 w 28"/>
                    <a:gd name="T1" fmla="*/ 3 h 30"/>
                    <a:gd name="T2" fmla="*/ 25 w 28"/>
                    <a:gd name="T3" fmla="*/ 20 h 30"/>
                    <a:gd name="T4" fmla="*/ 9 w 28"/>
                    <a:gd name="T5" fmla="*/ 28 h 30"/>
                    <a:gd name="T6" fmla="*/ 3 w 28"/>
                    <a:gd name="T7" fmla="*/ 11 h 30"/>
                    <a:gd name="T8" fmla="*/ 19 w 28"/>
                    <a:gd name="T9" fmla="*/ 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30">
                      <a:moveTo>
                        <a:pt x="19" y="3"/>
                      </a:moveTo>
                      <a:cubicBezTo>
                        <a:pt x="25" y="5"/>
                        <a:pt x="28" y="13"/>
                        <a:pt x="25" y="20"/>
                      </a:cubicBezTo>
                      <a:cubicBezTo>
                        <a:pt x="22" y="27"/>
                        <a:pt x="15" y="30"/>
                        <a:pt x="9" y="28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6" y="4"/>
                        <a:pt x="13" y="0"/>
                        <a:pt x="19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519" name="Freeform 1791"/>
              <p:cNvSpPr/>
              <p:nvPr/>
            </p:nvSpPr>
            <p:spPr bwMode="auto">
              <a:xfrm>
                <a:off x="940" y="1045"/>
                <a:ext cx="15" cy="17"/>
              </a:xfrm>
              <a:custGeom>
                <a:avLst/>
                <a:gdLst>
                  <a:gd name="T0" fmla="*/ 19 w 28"/>
                  <a:gd name="T1" fmla="*/ 3 h 30"/>
                  <a:gd name="T2" fmla="*/ 25 w 28"/>
                  <a:gd name="T3" fmla="*/ 20 h 30"/>
                  <a:gd name="T4" fmla="*/ 9 w 28"/>
                  <a:gd name="T5" fmla="*/ 28 h 30"/>
                  <a:gd name="T6" fmla="*/ 3 w 28"/>
                  <a:gd name="T7" fmla="*/ 11 h 30"/>
                  <a:gd name="T8" fmla="*/ 19 w 28"/>
                  <a:gd name="T9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0">
                    <a:moveTo>
                      <a:pt x="19" y="3"/>
                    </a:moveTo>
                    <a:cubicBezTo>
                      <a:pt x="25" y="5"/>
                      <a:pt x="28" y="13"/>
                      <a:pt x="25" y="20"/>
                    </a:cubicBezTo>
                    <a:cubicBezTo>
                      <a:pt x="22" y="27"/>
                      <a:pt x="15" y="30"/>
                      <a:pt x="9" y="28"/>
                    </a:cubicBezTo>
                    <a:cubicBezTo>
                      <a:pt x="3" y="25"/>
                      <a:pt x="0" y="18"/>
                      <a:pt x="3" y="11"/>
                    </a:cubicBezTo>
                    <a:cubicBezTo>
                      <a:pt x="6" y="4"/>
                      <a:pt x="13" y="0"/>
                      <a:pt x="19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1792"/>
              <p:cNvSpPr/>
              <p:nvPr/>
            </p:nvSpPr>
            <p:spPr bwMode="auto">
              <a:xfrm>
                <a:off x="921" y="1044"/>
                <a:ext cx="15" cy="16"/>
              </a:xfrm>
              <a:custGeom>
                <a:avLst/>
                <a:gdLst>
                  <a:gd name="T0" fmla="*/ 19 w 28"/>
                  <a:gd name="T1" fmla="*/ 2 h 30"/>
                  <a:gd name="T2" fmla="*/ 25 w 28"/>
                  <a:gd name="T3" fmla="*/ 19 h 30"/>
                  <a:gd name="T4" fmla="*/ 9 w 28"/>
                  <a:gd name="T5" fmla="*/ 27 h 30"/>
                  <a:gd name="T6" fmla="*/ 3 w 28"/>
                  <a:gd name="T7" fmla="*/ 10 h 30"/>
                  <a:gd name="T8" fmla="*/ 19 w 28"/>
                  <a:gd name="T9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0">
                    <a:moveTo>
                      <a:pt x="19" y="2"/>
                    </a:moveTo>
                    <a:cubicBezTo>
                      <a:pt x="25" y="5"/>
                      <a:pt x="28" y="12"/>
                      <a:pt x="25" y="19"/>
                    </a:cubicBezTo>
                    <a:cubicBezTo>
                      <a:pt x="22" y="26"/>
                      <a:pt x="15" y="30"/>
                      <a:pt x="9" y="27"/>
                    </a:cubicBezTo>
                    <a:cubicBezTo>
                      <a:pt x="3" y="25"/>
                      <a:pt x="0" y="17"/>
                      <a:pt x="3" y="10"/>
                    </a:cubicBezTo>
                    <a:cubicBezTo>
                      <a:pt x="6" y="3"/>
                      <a:pt x="13" y="0"/>
                      <a:pt x="19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1793"/>
              <p:cNvSpPr/>
              <p:nvPr/>
            </p:nvSpPr>
            <p:spPr bwMode="auto">
              <a:xfrm>
                <a:off x="954" y="1017"/>
                <a:ext cx="15" cy="16"/>
              </a:xfrm>
              <a:custGeom>
                <a:avLst/>
                <a:gdLst>
                  <a:gd name="T0" fmla="*/ 19 w 28"/>
                  <a:gd name="T1" fmla="*/ 3 h 30"/>
                  <a:gd name="T2" fmla="*/ 25 w 28"/>
                  <a:gd name="T3" fmla="*/ 20 h 30"/>
                  <a:gd name="T4" fmla="*/ 9 w 28"/>
                  <a:gd name="T5" fmla="*/ 28 h 30"/>
                  <a:gd name="T6" fmla="*/ 3 w 28"/>
                  <a:gd name="T7" fmla="*/ 11 h 30"/>
                  <a:gd name="T8" fmla="*/ 19 w 28"/>
                  <a:gd name="T9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0">
                    <a:moveTo>
                      <a:pt x="19" y="3"/>
                    </a:moveTo>
                    <a:cubicBezTo>
                      <a:pt x="26" y="5"/>
                      <a:pt x="28" y="13"/>
                      <a:pt x="25" y="20"/>
                    </a:cubicBezTo>
                    <a:cubicBezTo>
                      <a:pt x="22" y="27"/>
                      <a:pt x="15" y="30"/>
                      <a:pt x="9" y="28"/>
                    </a:cubicBezTo>
                    <a:cubicBezTo>
                      <a:pt x="3" y="25"/>
                      <a:pt x="0" y="18"/>
                      <a:pt x="3" y="11"/>
                    </a:cubicBezTo>
                    <a:cubicBezTo>
                      <a:pt x="6" y="4"/>
                      <a:pt x="13" y="0"/>
                      <a:pt x="19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1794"/>
              <p:cNvSpPr/>
              <p:nvPr/>
            </p:nvSpPr>
            <p:spPr bwMode="auto">
              <a:xfrm>
                <a:off x="984" y="1013"/>
                <a:ext cx="14" cy="16"/>
              </a:xfrm>
              <a:custGeom>
                <a:avLst/>
                <a:gdLst>
                  <a:gd name="T0" fmla="*/ 19 w 27"/>
                  <a:gd name="T1" fmla="*/ 3 h 30"/>
                  <a:gd name="T2" fmla="*/ 25 w 27"/>
                  <a:gd name="T3" fmla="*/ 20 h 30"/>
                  <a:gd name="T4" fmla="*/ 8 w 27"/>
                  <a:gd name="T5" fmla="*/ 28 h 30"/>
                  <a:gd name="T6" fmla="*/ 3 w 27"/>
                  <a:gd name="T7" fmla="*/ 11 h 30"/>
                  <a:gd name="T8" fmla="*/ 19 w 27"/>
                  <a:gd name="T9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0">
                    <a:moveTo>
                      <a:pt x="19" y="3"/>
                    </a:moveTo>
                    <a:cubicBezTo>
                      <a:pt x="25" y="5"/>
                      <a:pt x="27" y="13"/>
                      <a:pt x="25" y="20"/>
                    </a:cubicBezTo>
                    <a:cubicBezTo>
                      <a:pt x="22" y="27"/>
                      <a:pt x="14" y="30"/>
                      <a:pt x="8" y="28"/>
                    </a:cubicBezTo>
                    <a:cubicBezTo>
                      <a:pt x="2" y="25"/>
                      <a:pt x="0" y="18"/>
                      <a:pt x="3" y="11"/>
                    </a:cubicBezTo>
                    <a:cubicBezTo>
                      <a:pt x="5" y="4"/>
                      <a:pt x="13" y="0"/>
                      <a:pt x="19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1795"/>
              <p:cNvSpPr/>
              <p:nvPr/>
            </p:nvSpPr>
            <p:spPr bwMode="auto">
              <a:xfrm>
                <a:off x="978" y="1041"/>
                <a:ext cx="15" cy="16"/>
              </a:xfrm>
              <a:custGeom>
                <a:avLst/>
                <a:gdLst>
                  <a:gd name="T0" fmla="*/ 19 w 27"/>
                  <a:gd name="T1" fmla="*/ 3 h 30"/>
                  <a:gd name="T2" fmla="*/ 25 w 27"/>
                  <a:gd name="T3" fmla="*/ 20 h 30"/>
                  <a:gd name="T4" fmla="*/ 8 w 27"/>
                  <a:gd name="T5" fmla="*/ 28 h 30"/>
                  <a:gd name="T6" fmla="*/ 3 w 27"/>
                  <a:gd name="T7" fmla="*/ 11 h 30"/>
                  <a:gd name="T8" fmla="*/ 19 w 27"/>
                  <a:gd name="T9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0">
                    <a:moveTo>
                      <a:pt x="19" y="3"/>
                    </a:moveTo>
                    <a:cubicBezTo>
                      <a:pt x="25" y="5"/>
                      <a:pt x="27" y="13"/>
                      <a:pt x="25" y="20"/>
                    </a:cubicBezTo>
                    <a:cubicBezTo>
                      <a:pt x="22" y="27"/>
                      <a:pt x="14" y="30"/>
                      <a:pt x="8" y="28"/>
                    </a:cubicBezTo>
                    <a:cubicBezTo>
                      <a:pt x="2" y="25"/>
                      <a:pt x="0" y="18"/>
                      <a:pt x="3" y="11"/>
                    </a:cubicBezTo>
                    <a:cubicBezTo>
                      <a:pt x="5" y="4"/>
                      <a:pt x="13" y="0"/>
                      <a:pt x="19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1796"/>
              <p:cNvSpPr/>
              <p:nvPr/>
            </p:nvSpPr>
            <p:spPr bwMode="auto">
              <a:xfrm>
                <a:off x="972" y="992"/>
                <a:ext cx="15" cy="17"/>
              </a:xfrm>
              <a:custGeom>
                <a:avLst/>
                <a:gdLst>
                  <a:gd name="T0" fmla="*/ 19 w 27"/>
                  <a:gd name="T1" fmla="*/ 3 h 30"/>
                  <a:gd name="T2" fmla="*/ 25 w 27"/>
                  <a:gd name="T3" fmla="*/ 20 h 30"/>
                  <a:gd name="T4" fmla="*/ 8 w 27"/>
                  <a:gd name="T5" fmla="*/ 28 h 30"/>
                  <a:gd name="T6" fmla="*/ 3 w 27"/>
                  <a:gd name="T7" fmla="*/ 11 h 30"/>
                  <a:gd name="T8" fmla="*/ 19 w 27"/>
                  <a:gd name="T9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0">
                    <a:moveTo>
                      <a:pt x="19" y="3"/>
                    </a:moveTo>
                    <a:cubicBezTo>
                      <a:pt x="25" y="5"/>
                      <a:pt x="27" y="13"/>
                      <a:pt x="25" y="20"/>
                    </a:cubicBezTo>
                    <a:cubicBezTo>
                      <a:pt x="22" y="27"/>
                      <a:pt x="14" y="30"/>
                      <a:pt x="8" y="28"/>
                    </a:cubicBezTo>
                    <a:cubicBezTo>
                      <a:pt x="2" y="25"/>
                      <a:pt x="0" y="18"/>
                      <a:pt x="3" y="11"/>
                    </a:cubicBezTo>
                    <a:cubicBezTo>
                      <a:pt x="5" y="4"/>
                      <a:pt x="13" y="0"/>
                      <a:pt x="19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1797"/>
              <p:cNvSpPr/>
              <p:nvPr/>
            </p:nvSpPr>
            <p:spPr bwMode="auto">
              <a:xfrm>
                <a:off x="950" y="983"/>
                <a:ext cx="15" cy="16"/>
              </a:xfrm>
              <a:custGeom>
                <a:avLst/>
                <a:gdLst>
                  <a:gd name="T0" fmla="*/ 19 w 28"/>
                  <a:gd name="T1" fmla="*/ 3 h 30"/>
                  <a:gd name="T2" fmla="*/ 25 w 28"/>
                  <a:gd name="T3" fmla="*/ 20 h 30"/>
                  <a:gd name="T4" fmla="*/ 9 w 28"/>
                  <a:gd name="T5" fmla="*/ 28 h 30"/>
                  <a:gd name="T6" fmla="*/ 3 w 28"/>
                  <a:gd name="T7" fmla="*/ 11 h 30"/>
                  <a:gd name="T8" fmla="*/ 19 w 28"/>
                  <a:gd name="T9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0">
                    <a:moveTo>
                      <a:pt x="19" y="3"/>
                    </a:moveTo>
                    <a:cubicBezTo>
                      <a:pt x="25" y="5"/>
                      <a:pt x="28" y="13"/>
                      <a:pt x="25" y="20"/>
                    </a:cubicBezTo>
                    <a:cubicBezTo>
                      <a:pt x="22" y="27"/>
                      <a:pt x="15" y="30"/>
                      <a:pt x="9" y="28"/>
                    </a:cubicBezTo>
                    <a:cubicBezTo>
                      <a:pt x="2" y="25"/>
                      <a:pt x="0" y="18"/>
                      <a:pt x="3" y="11"/>
                    </a:cubicBezTo>
                    <a:cubicBezTo>
                      <a:pt x="6" y="4"/>
                      <a:pt x="13" y="0"/>
                      <a:pt x="19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1798"/>
              <p:cNvSpPr/>
              <p:nvPr/>
            </p:nvSpPr>
            <p:spPr bwMode="auto">
              <a:xfrm>
                <a:off x="921" y="995"/>
                <a:ext cx="15" cy="17"/>
              </a:xfrm>
              <a:custGeom>
                <a:avLst/>
                <a:gdLst>
                  <a:gd name="T0" fmla="*/ 19 w 27"/>
                  <a:gd name="T1" fmla="*/ 3 h 31"/>
                  <a:gd name="T2" fmla="*/ 25 w 27"/>
                  <a:gd name="T3" fmla="*/ 20 h 31"/>
                  <a:gd name="T4" fmla="*/ 8 w 27"/>
                  <a:gd name="T5" fmla="*/ 28 h 31"/>
                  <a:gd name="T6" fmla="*/ 3 w 27"/>
                  <a:gd name="T7" fmla="*/ 11 h 31"/>
                  <a:gd name="T8" fmla="*/ 19 w 27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1">
                    <a:moveTo>
                      <a:pt x="19" y="3"/>
                    </a:moveTo>
                    <a:cubicBezTo>
                      <a:pt x="25" y="5"/>
                      <a:pt x="27" y="13"/>
                      <a:pt x="25" y="20"/>
                    </a:cubicBezTo>
                    <a:cubicBezTo>
                      <a:pt x="22" y="27"/>
                      <a:pt x="14" y="31"/>
                      <a:pt x="8" y="28"/>
                    </a:cubicBezTo>
                    <a:cubicBezTo>
                      <a:pt x="2" y="26"/>
                      <a:pt x="0" y="18"/>
                      <a:pt x="3" y="11"/>
                    </a:cubicBezTo>
                    <a:cubicBezTo>
                      <a:pt x="5" y="4"/>
                      <a:pt x="13" y="0"/>
                      <a:pt x="19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1799"/>
              <p:cNvSpPr/>
              <p:nvPr/>
            </p:nvSpPr>
            <p:spPr bwMode="auto">
              <a:xfrm>
                <a:off x="955" y="1063"/>
                <a:ext cx="15" cy="17"/>
              </a:xfrm>
              <a:custGeom>
                <a:avLst/>
                <a:gdLst>
                  <a:gd name="T0" fmla="*/ 19 w 28"/>
                  <a:gd name="T1" fmla="*/ 3 h 30"/>
                  <a:gd name="T2" fmla="*/ 25 w 28"/>
                  <a:gd name="T3" fmla="*/ 20 h 30"/>
                  <a:gd name="T4" fmla="*/ 9 w 28"/>
                  <a:gd name="T5" fmla="*/ 28 h 30"/>
                  <a:gd name="T6" fmla="*/ 3 w 28"/>
                  <a:gd name="T7" fmla="*/ 11 h 30"/>
                  <a:gd name="T8" fmla="*/ 19 w 28"/>
                  <a:gd name="T9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0">
                    <a:moveTo>
                      <a:pt x="19" y="3"/>
                    </a:moveTo>
                    <a:cubicBezTo>
                      <a:pt x="25" y="5"/>
                      <a:pt x="28" y="13"/>
                      <a:pt x="25" y="20"/>
                    </a:cubicBezTo>
                    <a:cubicBezTo>
                      <a:pt x="22" y="27"/>
                      <a:pt x="15" y="30"/>
                      <a:pt x="9" y="28"/>
                    </a:cubicBezTo>
                    <a:cubicBezTo>
                      <a:pt x="3" y="25"/>
                      <a:pt x="0" y="18"/>
                      <a:pt x="3" y="11"/>
                    </a:cubicBezTo>
                    <a:cubicBezTo>
                      <a:pt x="6" y="4"/>
                      <a:pt x="13" y="0"/>
                      <a:pt x="19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1800"/>
              <p:cNvSpPr/>
              <p:nvPr/>
            </p:nvSpPr>
            <p:spPr bwMode="auto">
              <a:xfrm>
                <a:off x="945" y="1047"/>
                <a:ext cx="117" cy="56"/>
              </a:xfrm>
              <a:custGeom>
                <a:avLst/>
                <a:gdLst>
                  <a:gd name="T0" fmla="*/ 160 w 214"/>
                  <a:gd name="T1" fmla="*/ 0 h 103"/>
                  <a:gd name="T2" fmla="*/ 115 w 214"/>
                  <a:gd name="T3" fmla="*/ 10 h 103"/>
                  <a:gd name="T4" fmla="*/ 28 w 214"/>
                  <a:gd name="T5" fmla="*/ 103 h 103"/>
                  <a:gd name="T6" fmla="*/ 87 w 214"/>
                  <a:gd name="T7" fmla="*/ 76 h 103"/>
                  <a:gd name="T8" fmla="*/ 120 w 214"/>
                  <a:gd name="T9" fmla="*/ 49 h 103"/>
                  <a:gd name="T10" fmla="*/ 197 w 214"/>
                  <a:gd name="T11" fmla="*/ 7 h 103"/>
                  <a:gd name="T12" fmla="*/ 160 w 214"/>
                  <a:gd name="T1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4" h="103">
                    <a:moveTo>
                      <a:pt x="160" y="0"/>
                    </a:moveTo>
                    <a:cubicBezTo>
                      <a:pt x="142" y="0"/>
                      <a:pt x="123" y="3"/>
                      <a:pt x="115" y="10"/>
                    </a:cubicBezTo>
                    <a:cubicBezTo>
                      <a:pt x="99" y="22"/>
                      <a:pt x="0" y="91"/>
                      <a:pt x="28" y="103"/>
                    </a:cubicBezTo>
                    <a:cubicBezTo>
                      <a:pt x="28" y="103"/>
                      <a:pt x="78" y="90"/>
                      <a:pt x="87" y="76"/>
                    </a:cubicBezTo>
                    <a:cubicBezTo>
                      <a:pt x="97" y="61"/>
                      <a:pt x="94" y="60"/>
                      <a:pt x="120" y="49"/>
                    </a:cubicBezTo>
                    <a:cubicBezTo>
                      <a:pt x="147" y="38"/>
                      <a:pt x="214" y="18"/>
                      <a:pt x="197" y="7"/>
                    </a:cubicBezTo>
                    <a:cubicBezTo>
                      <a:pt x="189" y="2"/>
                      <a:pt x="175" y="0"/>
                      <a:pt x="16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1801"/>
              <p:cNvSpPr>
                <a:spLocks noEditPoints="1"/>
              </p:cNvSpPr>
              <p:nvPr/>
            </p:nvSpPr>
            <p:spPr bwMode="auto">
              <a:xfrm>
                <a:off x="901" y="977"/>
                <a:ext cx="144" cy="110"/>
              </a:xfrm>
              <a:custGeom>
                <a:avLst/>
                <a:gdLst>
                  <a:gd name="T0" fmla="*/ 14 w 263"/>
                  <a:gd name="T1" fmla="*/ 74 h 201"/>
                  <a:gd name="T2" fmla="*/ 31 w 263"/>
                  <a:gd name="T3" fmla="*/ 91 h 201"/>
                  <a:gd name="T4" fmla="*/ 31 w 263"/>
                  <a:gd name="T5" fmla="*/ 89 h 201"/>
                  <a:gd name="T6" fmla="*/ 32 w 263"/>
                  <a:gd name="T7" fmla="*/ 87 h 201"/>
                  <a:gd name="T8" fmla="*/ 15 w 263"/>
                  <a:gd name="T9" fmla="*/ 75 h 201"/>
                  <a:gd name="T10" fmla="*/ 14 w 263"/>
                  <a:gd name="T11" fmla="*/ 74 h 201"/>
                  <a:gd name="T12" fmla="*/ 153 w 263"/>
                  <a:gd name="T13" fmla="*/ 146 h 201"/>
                  <a:gd name="T14" fmla="*/ 149 w 263"/>
                  <a:gd name="T15" fmla="*/ 145 h 201"/>
                  <a:gd name="T16" fmla="*/ 144 w 263"/>
                  <a:gd name="T17" fmla="*/ 128 h 201"/>
                  <a:gd name="T18" fmla="*/ 156 w 263"/>
                  <a:gd name="T19" fmla="*/ 119 h 201"/>
                  <a:gd name="T20" fmla="*/ 160 w 263"/>
                  <a:gd name="T21" fmla="*/ 120 h 201"/>
                  <a:gd name="T22" fmla="*/ 166 w 263"/>
                  <a:gd name="T23" fmla="*/ 137 h 201"/>
                  <a:gd name="T24" fmla="*/ 153 w 263"/>
                  <a:gd name="T25" fmla="*/ 146 h 201"/>
                  <a:gd name="T26" fmla="*/ 247 w 263"/>
                  <a:gd name="T27" fmla="*/ 0 h 201"/>
                  <a:gd name="T28" fmla="*/ 184 w 263"/>
                  <a:gd name="T29" fmla="*/ 93 h 201"/>
                  <a:gd name="T30" fmla="*/ 161 w 263"/>
                  <a:gd name="T31" fmla="*/ 14 h 201"/>
                  <a:gd name="T32" fmla="*/ 161 w 263"/>
                  <a:gd name="T33" fmla="*/ 12 h 201"/>
                  <a:gd name="T34" fmla="*/ 161 w 263"/>
                  <a:gd name="T35" fmla="*/ 69 h 201"/>
                  <a:gd name="T36" fmla="*/ 166 w 263"/>
                  <a:gd name="T37" fmla="*/ 68 h 201"/>
                  <a:gd name="T38" fmla="*/ 170 w 263"/>
                  <a:gd name="T39" fmla="*/ 69 h 201"/>
                  <a:gd name="T40" fmla="*/ 176 w 263"/>
                  <a:gd name="T41" fmla="*/ 86 h 201"/>
                  <a:gd name="T42" fmla="*/ 163 w 263"/>
                  <a:gd name="T43" fmla="*/ 95 h 201"/>
                  <a:gd name="T44" fmla="*/ 159 w 263"/>
                  <a:gd name="T45" fmla="*/ 94 h 201"/>
                  <a:gd name="T46" fmla="*/ 156 w 263"/>
                  <a:gd name="T47" fmla="*/ 107 h 201"/>
                  <a:gd name="T48" fmla="*/ 153 w 263"/>
                  <a:gd name="T49" fmla="*/ 109 h 201"/>
                  <a:gd name="T50" fmla="*/ 137 w 263"/>
                  <a:gd name="T51" fmla="*/ 57 h 201"/>
                  <a:gd name="T52" fmla="*/ 131 w 263"/>
                  <a:gd name="T53" fmla="*/ 141 h 201"/>
                  <a:gd name="T54" fmla="*/ 129 w 263"/>
                  <a:gd name="T55" fmla="*/ 142 h 201"/>
                  <a:gd name="T56" fmla="*/ 52 w 263"/>
                  <a:gd name="T57" fmla="*/ 100 h 201"/>
                  <a:gd name="T58" fmla="*/ 46 w 263"/>
                  <a:gd name="T59" fmla="*/ 105 h 201"/>
                  <a:gd name="T60" fmla="*/ 76 w 263"/>
                  <a:gd name="T61" fmla="*/ 133 h 201"/>
                  <a:gd name="T62" fmla="*/ 86 w 263"/>
                  <a:gd name="T63" fmla="*/ 127 h 201"/>
                  <a:gd name="T64" fmla="*/ 90 w 263"/>
                  <a:gd name="T65" fmla="*/ 128 h 201"/>
                  <a:gd name="T66" fmla="*/ 96 w 263"/>
                  <a:gd name="T67" fmla="*/ 145 h 201"/>
                  <a:gd name="T68" fmla="*/ 84 w 263"/>
                  <a:gd name="T69" fmla="*/ 154 h 201"/>
                  <a:gd name="T70" fmla="*/ 80 w 263"/>
                  <a:gd name="T71" fmla="*/ 153 h 201"/>
                  <a:gd name="T72" fmla="*/ 74 w 263"/>
                  <a:gd name="T73" fmla="*/ 147 h 201"/>
                  <a:gd name="T74" fmla="*/ 2 w 263"/>
                  <a:gd name="T75" fmla="*/ 176 h 201"/>
                  <a:gd name="T76" fmla="*/ 8 w 263"/>
                  <a:gd name="T77" fmla="*/ 178 h 201"/>
                  <a:gd name="T78" fmla="*/ 101 w 263"/>
                  <a:gd name="T79" fmla="*/ 169 h 201"/>
                  <a:gd name="T80" fmla="*/ 56 w 263"/>
                  <a:gd name="T81" fmla="*/ 198 h 201"/>
                  <a:gd name="T82" fmla="*/ 57 w 263"/>
                  <a:gd name="T83" fmla="*/ 201 h 201"/>
                  <a:gd name="T84" fmla="*/ 83 w 263"/>
                  <a:gd name="T85" fmla="*/ 195 h 201"/>
                  <a:gd name="T86" fmla="*/ 103 w 263"/>
                  <a:gd name="T87" fmla="*/ 183 h 201"/>
                  <a:gd name="T88" fmla="*/ 101 w 263"/>
                  <a:gd name="T89" fmla="*/ 169 h 201"/>
                  <a:gd name="T90" fmla="*/ 113 w 263"/>
                  <a:gd name="T91" fmla="*/ 160 h 201"/>
                  <a:gd name="T92" fmla="*/ 117 w 263"/>
                  <a:gd name="T93" fmla="*/ 161 h 201"/>
                  <a:gd name="T94" fmla="*/ 124 w 263"/>
                  <a:gd name="T95" fmla="*/ 171 h 201"/>
                  <a:gd name="T96" fmla="*/ 136 w 263"/>
                  <a:gd name="T97" fmla="*/ 165 h 201"/>
                  <a:gd name="T98" fmla="*/ 136 w 263"/>
                  <a:gd name="T99" fmla="*/ 165 h 201"/>
                  <a:gd name="T100" fmla="*/ 262 w 263"/>
                  <a:gd name="T101" fmla="*/ 44 h 201"/>
                  <a:gd name="T102" fmla="*/ 262 w 263"/>
                  <a:gd name="T103" fmla="*/ 43 h 201"/>
                  <a:gd name="T104" fmla="*/ 222 w 263"/>
                  <a:gd name="T105" fmla="*/ 81 h 201"/>
                  <a:gd name="T106" fmla="*/ 184 w 263"/>
                  <a:gd name="T107" fmla="*/ 118 h 201"/>
                  <a:gd name="T108" fmla="*/ 185 w 263"/>
                  <a:gd name="T109" fmla="*/ 116 h 201"/>
                  <a:gd name="T110" fmla="*/ 247 w 263"/>
                  <a:gd name="T111" fmla="*/ 1 h 201"/>
                  <a:gd name="T112" fmla="*/ 247 w 263"/>
                  <a:gd name="T113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63" h="201">
                    <a:moveTo>
                      <a:pt x="14" y="74"/>
                    </a:moveTo>
                    <a:cubicBezTo>
                      <a:pt x="14" y="74"/>
                      <a:pt x="21" y="81"/>
                      <a:pt x="31" y="91"/>
                    </a:cubicBezTo>
                    <a:cubicBezTo>
                      <a:pt x="31" y="90"/>
                      <a:pt x="31" y="89"/>
                      <a:pt x="31" y="89"/>
                    </a:cubicBezTo>
                    <a:cubicBezTo>
                      <a:pt x="31" y="88"/>
                      <a:pt x="32" y="87"/>
                      <a:pt x="32" y="87"/>
                    </a:cubicBezTo>
                    <a:cubicBezTo>
                      <a:pt x="23" y="81"/>
                      <a:pt x="17" y="76"/>
                      <a:pt x="15" y="75"/>
                    </a:cubicBezTo>
                    <a:cubicBezTo>
                      <a:pt x="15" y="74"/>
                      <a:pt x="14" y="74"/>
                      <a:pt x="14" y="74"/>
                    </a:cubicBezTo>
                    <a:moveTo>
                      <a:pt x="153" y="146"/>
                    </a:moveTo>
                    <a:cubicBezTo>
                      <a:pt x="152" y="146"/>
                      <a:pt x="151" y="145"/>
                      <a:pt x="149" y="145"/>
                    </a:cubicBezTo>
                    <a:cubicBezTo>
                      <a:pt x="143" y="142"/>
                      <a:pt x="141" y="135"/>
                      <a:pt x="144" y="128"/>
                    </a:cubicBezTo>
                    <a:cubicBezTo>
                      <a:pt x="146" y="122"/>
                      <a:pt x="151" y="119"/>
                      <a:pt x="156" y="119"/>
                    </a:cubicBezTo>
                    <a:cubicBezTo>
                      <a:pt x="157" y="119"/>
                      <a:pt x="158" y="119"/>
                      <a:pt x="160" y="120"/>
                    </a:cubicBezTo>
                    <a:cubicBezTo>
                      <a:pt x="166" y="122"/>
                      <a:pt x="168" y="130"/>
                      <a:pt x="166" y="137"/>
                    </a:cubicBezTo>
                    <a:cubicBezTo>
                      <a:pt x="163" y="142"/>
                      <a:pt x="158" y="146"/>
                      <a:pt x="153" y="146"/>
                    </a:cubicBezTo>
                    <a:moveTo>
                      <a:pt x="247" y="0"/>
                    </a:moveTo>
                    <a:cubicBezTo>
                      <a:pt x="241" y="0"/>
                      <a:pt x="184" y="93"/>
                      <a:pt x="184" y="93"/>
                    </a:cubicBezTo>
                    <a:cubicBezTo>
                      <a:pt x="184" y="93"/>
                      <a:pt x="162" y="29"/>
                      <a:pt x="161" y="14"/>
                    </a:cubicBezTo>
                    <a:cubicBezTo>
                      <a:pt x="161" y="13"/>
                      <a:pt x="161" y="12"/>
                      <a:pt x="161" y="12"/>
                    </a:cubicBezTo>
                    <a:cubicBezTo>
                      <a:pt x="161" y="12"/>
                      <a:pt x="162" y="42"/>
                      <a:pt x="161" y="69"/>
                    </a:cubicBezTo>
                    <a:cubicBezTo>
                      <a:pt x="163" y="68"/>
                      <a:pt x="164" y="68"/>
                      <a:pt x="166" y="68"/>
                    </a:cubicBezTo>
                    <a:cubicBezTo>
                      <a:pt x="167" y="68"/>
                      <a:pt x="168" y="68"/>
                      <a:pt x="170" y="69"/>
                    </a:cubicBezTo>
                    <a:cubicBezTo>
                      <a:pt x="176" y="71"/>
                      <a:pt x="178" y="79"/>
                      <a:pt x="176" y="86"/>
                    </a:cubicBezTo>
                    <a:cubicBezTo>
                      <a:pt x="173" y="91"/>
                      <a:pt x="168" y="95"/>
                      <a:pt x="163" y="95"/>
                    </a:cubicBezTo>
                    <a:cubicBezTo>
                      <a:pt x="162" y="95"/>
                      <a:pt x="161" y="94"/>
                      <a:pt x="159" y="94"/>
                    </a:cubicBezTo>
                    <a:cubicBezTo>
                      <a:pt x="159" y="100"/>
                      <a:pt x="157" y="105"/>
                      <a:pt x="156" y="107"/>
                    </a:cubicBezTo>
                    <a:cubicBezTo>
                      <a:pt x="155" y="108"/>
                      <a:pt x="154" y="109"/>
                      <a:pt x="153" y="109"/>
                    </a:cubicBezTo>
                    <a:cubicBezTo>
                      <a:pt x="147" y="109"/>
                      <a:pt x="139" y="81"/>
                      <a:pt x="137" y="57"/>
                    </a:cubicBezTo>
                    <a:cubicBezTo>
                      <a:pt x="135" y="88"/>
                      <a:pt x="131" y="134"/>
                      <a:pt x="131" y="141"/>
                    </a:cubicBezTo>
                    <a:cubicBezTo>
                      <a:pt x="131" y="142"/>
                      <a:pt x="130" y="142"/>
                      <a:pt x="129" y="142"/>
                    </a:cubicBezTo>
                    <a:cubicBezTo>
                      <a:pt x="121" y="142"/>
                      <a:pt x="82" y="119"/>
                      <a:pt x="52" y="100"/>
                    </a:cubicBezTo>
                    <a:cubicBezTo>
                      <a:pt x="51" y="102"/>
                      <a:pt x="48" y="104"/>
                      <a:pt x="46" y="105"/>
                    </a:cubicBezTo>
                    <a:cubicBezTo>
                      <a:pt x="57" y="116"/>
                      <a:pt x="68" y="126"/>
                      <a:pt x="76" y="133"/>
                    </a:cubicBezTo>
                    <a:cubicBezTo>
                      <a:pt x="78" y="129"/>
                      <a:pt x="82" y="127"/>
                      <a:pt x="86" y="127"/>
                    </a:cubicBezTo>
                    <a:cubicBezTo>
                      <a:pt x="88" y="127"/>
                      <a:pt x="89" y="127"/>
                      <a:pt x="90" y="128"/>
                    </a:cubicBezTo>
                    <a:cubicBezTo>
                      <a:pt x="96" y="130"/>
                      <a:pt x="99" y="138"/>
                      <a:pt x="96" y="145"/>
                    </a:cubicBezTo>
                    <a:cubicBezTo>
                      <a:pt x="94" y="150"/>
                      <a:pt x="89" y="154"/>
                      <a:pt x="84" y="154"/>
                    </a:cubicBezTo>
                    <a:cubicBezTo>
                      <a:pt x="83" y="154"/>
                      <a:pt x="81" y="153"/>
                      <a:pt x="80" y="153"/>
                    </a:cubicBezTo>
                    <a:cubicBezTo>
                      <a:pt x="77" y="152"/>
                      <a:pt x="75" y="150"/>
                      <a:pt x="74" y="147"/>
                    </a:cubicBezTo>
                    <a:cubicBezTo>
                      <a:pt x="53" y="157"/>
                      <a:pt x="10" y="171"/>
                      <a:pt x="2" y="176"/>
                    </a:cubicBezTo>
                    <a:cubicBezTo>
                      <a:pt x="0" y="177"/>
                      <a:pt x="3" y="178"/>
                      <a:pt x="8" y="178"/>
                    </a:cubicBezTo>
                    <a:cubicBezTo>
                      <a:pt x="31" y="178"/>
                      <a:pt x="101" y="169"/>
                      <a:pt x="101" y="169"/>
                    </a:cubicBezTo>
                    <a:cubicBezTo>
                      <a:pt x="101" y="169"/>
                      <a:pt x="63" y="190"/>
                      <a:pt x="56" y="198"/>
                    </a:cubicBezTo>
                    <a:cubicBezTo>
                      <a:pt x="54" y="200"/>
                      <a:pt x="55" y="201"/>
                      <a:pt x="57" y="201"/>
                    </a:cubicBezTo>
                    <a:cubicBezTo>
                      <a:pt x="64" y="201"/>
                      <a:pt x="83" y="195"/>
                      <a:pt x="83" y="195"/>
                    </a:cubicBezTo>
                    <a:cubicBezTo>
                      <a:pt x="103" y="183"/>
                      <a:pt x="103" y="183"/>
                      <a:pt x="103" y="183"/>
                    </a:cubicBezTo>
                    <a:cubicBezTo>
                      <a:pt x="100" y="180"/>
                      <a:pt x="99" y="174"/>
                      <a:pt x="101" y="169"/>
                    </a:cubicBezTo>
                    <a:cubicBezTo>
                      <a:pt x="103" y="163"/>
                      <a:pt x="108" y="160"/>
                      <a:pt x="113" y="160"/>
                    </a:cubicBezTo>
                    <a:cubicBezTo>
                      <a:pt x="114" y="160"/>
                      <a:pt x="116" y="160"/>
                      <a:pt x="117" y="161"/>
                    </a:cubicBezTo>
                    <a:cubicBezTo>
                      <a:pt x="121" y="163"/>
                      <a:pt x="124" y="167"/>
                      <a:pt x="124" y="171"/>
                    </a:cubicBezTo>
                    <a:cubicBezTo>
                      <a:pt x="136" y="165"/>
                      <a:pt x="136" y="165"/>
                      <a:pt x="136" y="165"/>
                    </a:cubicBezTo>
                    <a:cubicBezTo>
                      <a:pt x="136" y="165"/>
                      <a:pt x="136" y="165"/>
                      <a:pt x="136" y="165"/>
                    </a:cubicBezTo>
                    <a:cubicBezTo>
                      <a:pt x="154" y="165"/>
                      <a:pt x="257" y="57"/>
                      <a:pt x="262" y="44"/>
                    </a:cubicBezTo>
                    <a:cubicBezTo>
                      <a:pt x="263" y="44"/>
                      <a:pt x="263" y="43"/>
                      <a:pt x="262" y="43"/>
                    </a:cubicBezTo>
                    <a:cubicBezTo>
                      <a:pt x="260" y="43"/>
                      <a:pt x="241" y="62"/>
                      <a:pt x="222" y="81"/>
                    </a:cubicBezTo>
                    <a:cubicBezTo>
                      <a:pt x="203" y="99"/>
                      <a:pt x="185" y="118"/>
                      <a:pt x="184" y="118"/>
                    </a:cubicBezTo>
                    <a:cubicBezTo>
                      <a:pt x="184" y="118"/>
                      <a:pt x="184" y="117"/>
                      <a:pt x="185" y="116"/>
                    </a:cubicBezTo>
                    <a:cubicBezTo>
                      <a:pt x="201" y="96"/>
                      <a:pt x="244" y="18"/>
                      <a:pt x="247" y="1"/>
                    </a:cubicBezTo>
                    <a:cubicBezTo>
                      <a:pt x="247" y="0"/>
                      <a:pt x="247" y="0"/>
                      <a:pt x="24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1802"/>
              <p:cNvSpPr/>
              <p:nvPr/>
            </p:nvSpPr>
            <p:spPr bwMode="auto">
              <a:xfrm>
                <a:off x="918" y="1024"/>
                <a:ext cx="12" cy="10"/>
              </a:xfrm>
              <a:custGeom>
                <a:avLst/>
                <a:gdLst>
                  <a:gd name="T0" fmla="*/ 1 w 21"/>
                  <a:gd name="T1" fmla="*/ 0 h 18"/>
                  <a:gd name="T2" fmla="*/ 0 w 21"/>
                  <a:gd name="T3" fmla="*/ 2 h 18"/>
                  <a:gd name="T4" fmla="*/ 0 w 21"/>
                  <a:gd name="T5" fmla="*/ 4 h 18"/>
                  <a:gd name="T6" fmla="*/ 15 w 21"/>
                  <a:gd name="T7" fmla="*/ 18 h 18"/>
                  <a:gd name="T8" fmla="*/ 21 w 21"/>
                  <a:gd name="T9" fmla="*/ 13 h 18"/>
                  <a:gd name="T10" fmla="*/ 1 w 21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8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4" y="8"/>
                      <a:pt x="9" y="13"/>
                      <a:pt x="15" y="18"/>
                    </a:cubicBezTo>
                    <a:cubicBezTo>
                      <a:pt x="17" y="17"/>
                      <a:pt x="20" y="15"/>
                      <a:pt x="21" y="13"/>
                    </a:cubicBezTo>
                    <a:cubicBezTo>
                      <a:pt x="14" y="8"/>
                      <a:pt x="7" y="4"/>
                      <a:pt x="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1803"/>
              <p:cNvSpPr/>
              <p:nvPr/>
            </p:nvSpPr>
            <p:spPr bwMode="auto">
              <a:xfrm>
                <a:off x="942" y="1046"/>
                <a:ext cx="13" cy="15"/>
              </a:xfrm>
              <a:custGeom>
                <a:avLst/>
                <a:gdLst>
                  <a:gd name="T0" fmla="*/ 12 w 25"/>
                  <a:gd name="T1" fmla="*/ 0 h 27"/>
                  <a:gd name="T2" fmla="*/ 2 w 25"/>
                  <a:gd name="T3" fmla="*/ 6 h 27"/>
                  <a:gd name="T4" fmla="*/ 11 w 25"/>
                  <a:gd name="T5" fmla="*/ 13 h 27"/>
                  <a:gd name="T6" fmla="*/ 0 w 25"/>
                  <a:gd name="T7" fmla="*/ 20 h 27"/>
                  <a:gd name="T8" fmla="*/ 6 w 25"/>
                  <a:gd name="T9" fmla="*/ 26 h 27"/>
                  <a:gd name="T10" fmla="*/ 10 w 25"/>
                  <a:gd name="T11" fmla="*/ 27 h 27"/>
                  <a:gd name="T12" fmla="*/ 22 w 25"/>
                  <a:gd name="T13" fmla="*/ 18 h 27"/>
                  <a:gd name="T14" fmla="*/ 16 w 25"/>
                  <a:gd name="T15" fmla="*/ 1 h 27"/>
                  <a:gd name="T16" fmla="*/ 12 w 25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7">
                    <a:moveTo>
                      <a:pt x="12" y="0"/>
                    </a:moveTo>
                    <a:cubicBezTo>
                      <a:pt x="8" y="0"/>
                      <a:pt x="4" y="2"/>
                      <a:pt x="2" y="6"/>
                    </a:cubicBezTo>
                    <a:cubicBezTo>
                      <a:pt x="6" y="10"/>
                      <a:pt x="10" y="13"/>
                      <a:pt x="11" y="13"/>
                    </a:cubicBezTo>
                    <a:cubicBezTo>
                      <a:pt x="13" y="14"/>
                      <a:pt x="9" y="17"/>
                      <a:pt x="0" y="20"/>
                    </a:cubicBezTo>
                    <a:cubicBezTo>
                      <a:pt x="1" y="23"/>
                      <a:pt x="3" y="25"/>
                      <a:pt x="6" y="26"/>
                    </a:cubicBezTo>
                    <a:cubicBezTo>
                      <a:pt x="7" y="26"/>
                      <a:pt x="9" y="27"/>
                      <a:pt x="10" y="27"/>
                    </a:cubicBezTo>
                    <a:cubicBezTo>
                      <a:pt x="15" y="27"/>
                      <a:pt x="20" y="23"/>
                      <a:pt x="22" y="18"/>
                    </a:cubicBezTo>
                    <a:cubicBezTo>
                      <a:pt x="25" y="11"/>
                      <a:pt x="22" y="3"/>
                      <a:pt x="16" y="1"/>
                    </a:cubicBezTo>
                    <a:cubicBezTo>
                      <a:pt x="15" y="0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1804"/>
              <p:cNvSpPr/>
              <p:nvPr/>
            </p:nvSpPr>
            <p:spPr bwMode="auto">
              <a:xfrm>
                <a:off x="988" y="1014"/>
                <a:ext cx="10" cy="15"/>
              </a:xfrm>
              <a:custGeom>
                <a:avLst/>
                <a:gdLst>
                  <a:gd name="T0" fmla="*/ 7 w 19"/>
                  <a:gd name="T1" fmla="*/ 0 h 27"/>
                  <a:gd name="T2" fmla="*/ 2 w 19"/>
                  <a:gd name="T3" fmla="*/ 1 h 27"/>
                  <a:gd name="T4" fmla="*/ 0 w 19"/>
                  <a:gd name="T5" fmla="*/ 26 h 27"/>
                  <a:gd name="T6" fmla="*/ 4 w 19"/>
                  <a:gd name="T7" fmla="*/ 27 h 27"/>
                  <a:gd name="T8" fmla="*/ 17 w 19"/>
                  <a:gd name="T9" fmla="*/ 18 h 27"/>
                  <a:gd name="T10" fmla="*/ 11 w 19"/>
                  <a:gd name="T11" fmla="*/ 1 h 27"/>
                  <a:gd name="T12" fmla="*/ 7 w 19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7">
                    <a:moveTo>
                      <a:pt x="7" y="0"/>
                    </a:moveTo>
                    <a:cubicBezTo>
                      <a:pt x="5" y="0"/>
                      <a:pt x="4" y="0"/>
                      <a:pt x="2" y="1"/>
                    </a:cubicBezTo>
                    <a:cubicBezTo>
                      <a:pt x="2" y="10"/>
                      <a:pt x="2" y="19"/>
                      <a:pt x="0" y="26"/>
                    </a:cubicBezTo>
                    <a:cubicBezTo>
                      <a:pt x="2" y="26"/>
                      <a:pt x="3" y="27"/>
                      <a:pt x="4" y="27"/>
                    </a:cubicBezTo>
                    <a:cubicBezTo>
                      <a:pt x="9" y="27"/>
                      <a:pt x="14" y="23"/>
                      <a:pt x="17" y="18"/>
                    </a:cubicBezTo>
                    <a:cubicBezTo>
                      <a:pt x="19" y="11"/>
                      <a:pt x="17" y="3"/>
                      <a:pt x="11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1805"/>
              <p:cNvSpPr/>
              <p:nvPr/>
            </p:nvSpPr>
            <p:spPr bwMode="auto">
              <a:xfrm>
                <a:off x="978" y="1042"/>
                <a:ext cx="15" cy="15"/>
              </a:xfrm>
              <a:custGeom>
                <a:avLst/>
                <a:gdLst>
                  <a:gd name="T0" fmla="*/ 15 w 27"/>
                  <a:gd name="T1" fmla="*/ 0 h 27"/>
                  <a:gd name="T2" fmla="*/ 3 w 27"/>
                  <a:gd name="T3" fmla="*/ 9 h 27"/>
                  <a:gd name="T4" fmla="*/ 8 w 27"/>
                  <a:gd name="T5" fmla="*/ 26 h 27"/>
                  <a:gd name="T6" fmla="*/ 12 w 27"/>
                  <a:gd name="T7" fmla="*/ 27 h 27"/>
                  <a:gd name="T8" fmla="*/ 25 w 27"/>
                  <a:gd name="T9" fmla="*/ 18 h 27"/>
                  <a:gd name="T10" fmla="*/ 19 w 27"/>
                  <a:gd name="T11" fmla="*/ 1 h 27"/>
                  <a:gd name="T12" fmla="*/ 15 w 2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7">
                    <a:moveTo>
                      <a:pt x="15" y="0"/>
                    </a:moveTo>
                    <a:cubicBezTo>
                      <a:pt x="10" y="0"/>
                      <a:pt x="5" y="3"/>
                      <a:pt x="3" y="9"/>
                    </a:cubicBezTo>
                    <a:cubicBezTo>
                      <a:pt x="0" y="16"/>
                      <a:pt x="2" y="23"/>
                      <a:pt x="8" y="26"/>
                    </a:cubicBezTo>
                    <a:cubicBezTo>
                      <a:pt x="10" y="26"/>
                      <a:pt x="11" y="27"/>
                      <a:pt x="12" y="27"/>
                    </a:cubicBezTo>
                    <a:cubicBezTo>
                      <a:pt x="17" y="27"/>
                      <a:pt x="22" y="23"/>
                      <a:pt x="25" y="18"/>
                    </a:cubicBezTo>
                    <a:cubicBezTo>
                      <a:pt x="27" y="11"/>
                      <a:pt x="25" y="3"/>
                      <a:pt x="19" y="1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1806"/>
              <p:cNvSpPr/>
              <p:nvPr/>
            </p:nvSpPr>
            <p:spPr bwMode="auto">
              <a:xfrm>
                <a:off x="955" y="1064"/>
                <a:ext cx="14" cy="13"/>
              </a:xfrm>
              <a:custGeom>
                <a:avLst/>
                <a:gdLst>
                  <a:gd name="T0" fmla="*/ 14 w 25"/>
                  <a:gd name="T1" fmla="*/ 0 h 23"/>
                  <a:gd name="T2" fmla="*/ 2 w 25"/>
                  <a:gd name="T3" fmla="*/ 9 h 23"/>
                  <a:gd name="T4" fmla="*/ 4 w 25"/>
                  <a:gd name="T5" fmla="*/ 23 h 23"/>
                  <a:gd name="T6" fmla="*/ 25 w 25"/>
                  <a:gd name="T7" fmla="*/ 11 h 23"/>
                  <a:gd name="T8" fmla="*/ 18 w 25"/>
                  <a:gd name="T9" fmla="*/ 1 h 23"/>
                  <a:gd name="T10" fmla="*/ 14 w 25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3">
                    <a:moveTo>
                      <a:pt x="14" y="0"/>
                    </a:moveTo>
                    <a:cubicBezTo>
                      <a:pt x="9" y="0"/>
                      <a:pt x="4" y="3"/>
                      <a:pt x="2" y="9"/>
                    </a:cubicBezTo>
                    <a:cubicBezTo>
                      <a:pt x="0" y="14"/>
                      <a:pt x="1" y="20"/>
                      <a:pt x="4" y="23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7"/>
                      <a:pt x="22" y="3"/>
                      <a:pt x="18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1807"/>
              <p:cNvSpPr>
                <a:spLocks noEditPoints="1"/>
              </p:cNvSpPr>
              <p:nvPr/>
            </p:nvSpPr>
            <p:spPr bwMode="auto">
              <a:xfrm>
                <a:off x="975" y="992"/>
                <a:ext cx="2" cy="16"/>
              </a:xfrm>
              <a:custGeom>
                <a:avLst/>
                <a:gdLst>
                  <a:gd name="T0" fmla="*/ 0 w 2"/>
                  <a:gd name="T1" fmla="*/ 28 h 30"/>
                  <a:gd name="T2" fmla="*/ 1 w 2"/>
                  <a:gd name="T3" fmla="*/ 30 h 30"/>
                  <a:gd name="T4" fmla="*/ 1 w 2"/>
                  <a:gd name="T5" fmla="*/ 28 h 30"/>
                  <a:gd name="T6" fmla="*/ 0 w 2"/>
                  <a:gd name="T7" fmla="*/ 28 h 30"/>
                  <a:gd name="T8" fmla="*/ 1 w 2"/>
                  <a:gd name="T9" fmla="*/ 0 h 30"/>
                  <a:gd name="T10" fmla="*/ 0 w 2"/>
                  <a:gd name="T11" fmla="*/ 2 h 30"/>
                  <a:gd name="T12" fmla="*/ 0 w 2"/>
                  <a:gd name="T13" fmla="*/ 7 h 30"/>
                  <a:gd name="T14" fmla="*/ 2 w 2"/>
                  <a:gd name="T15" fmla="*/ 5 h 30"/>
                  <a:gd name="T16" fmla="*/ 1 w 2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0">
                    <a:moveTo>
                      <a:pt x="0" y="28"/>
                    </a:moveTo>
                    <a:cubicBezTo>
                      <a:pt x="1" y="28"/>
                      <a:pt x="1" y="29"/>
                      <a:pt x="1" y="30"/>
                    </a:cubicBezTo>
                    <a:cubicBezTo>
                      <a:pt x="1" y="29"/>
                      <a:pt x="1" y="29"/>
                      <a:pt x="1" y="28"/>
                    </a:cubicBezTo>
                    <a:cubicBezTo>
                      <a:pt x="1" y="28"/>
                      <a:pt x="1" y="28"/>
                      <a:pt x="0" y="28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1" y="6"/>
                      <a:pt x="2" y="5"/>
                    </a:cubicBezTo>
                    <a:cubicBezTo>
                      <a:pt x="2" y="2"/>
                      <a:pt x="2" y="0"/>
                      <a:pt x="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1808"/>
              <p:cNvSpPr/>
              <p:nvPr/>
            </p:nvSpPr>
            <p:spPr bwMode="auto">
              <a:xfrm>
                <a:off x="975" y="994"/>
                <a:ext cx="2" cy="13"/>
              </a:xfrm>
              <a:custGeom>
                <a:avLst/>
                <a:gdLst>
                  <a:gd name="T0" fmla="*/ 3 w 3"/>
                  <a:gd name="T1" fmla="*/ 0 h 23"/>
                  <a:gd name="T2" fmla="*/ 1 w 3"/>
                  <a:gd name="T3" fmla="*/ 2 h 23"/>
                  <a:gd name="T4" fmla="*/ 1 w 3"/>
                  <a:gd name="T5" fmla="*/ 23 h 23"/>
                  <a:gd name="T6" fmla="*/ 2 w 3"/>
                  <a:gd name="T7" fmla="*/ 23 h 23"/>
                  <a:gd name="T8" fmla="*/ 3 w 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3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7"/>
                      <a:pt x="1" y="15"/>
                      <a:pt x="1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3"/>
                      <a:pt x="3" y="5"/>
                      <a:pt x="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1809"/>
              <p:cNvSpPr/>
              <p:nvPr/>
            </p:nvSpPr>
            <p:spPr bwMode="auto">
              <a:xfrm>
                <a:off x="1043" y="916"/>
                <a:ext cx="38" cy="73"/>
              </a:xfrm>
              <a:custGeom>
                <a:avLst/>
                <a:gdLst>
                  <a:gd name="T0" fmla="*/ 27 w 70"/>
                  <a:gd name="T1" fmla="*/ 0 h 134"/>
                  <a:gd name="T2" fmla="*/ 23 w 70"/>
                  <a:gd name="T3" fmla="*/ 0 h 134"/>
                  <a:gd name="T4" fmla="*/ 36 w 70"/>
                  <a:gd name="T5" fmla="*/ 57 h 134"/>
                  <a:gd name="T6" fmla="*/ 2 w 70"/>
                  <a:gd name="T7" fmla="*/ 123 h 134"/>
                  <a:gd name="T8" fmla="*/ 6 w 70"/>
                  <a:gd name="T9" fmla="*/ 134 h 134"/>
                  <a:gd name="T10" fmla="*/ 33 w 70"/>
                  <a:gd name="T11" fmla="*/ 118 h 134"/>
                  <a:gd name="T12" fmla="*/ 66 w 70"/>
                  <a:gd name="T13" fmla="*/ 21 h 134"/>
                  <a:gd name="T14" fmla="*/ 27 w 70"/>
                  <a:gd name="T15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34">
                    <a:moveTo>
                      <a:pt x="27" y="0"/>
                    </a:moveTo>
                    <a:cubicBezTo>
                      <a:pt x="24" y="0"/>
                      <a:pt x="23" y="0"/>
                      <a:pt x="23" y="0"/>
                    </a:cubicBezTo>
                    <a:cubicBezTo>
                      <a:pt x="3" y="3"/>
                      <a:pt x="35" y="34"/>
                      <a:pt x="36" y="57"/>
                    </a:cubicBezTo>
                    <a:cubicBezTo>
                      <a:pt x="38" y="79"/>
                      <a:pt x="6" y="103"/>
                      <a:pt x="2" y="123"/>
                    </a:cubicBezTo>
                    <a:cubicBezTo>
                      <a:pt x="0" y="131"/>
                      <a:pt x="2" y="134"/>
                      <a:pt x="6" y="134"/>
                    </a:cubicBezTo>
                    <a:cubicBezTo>
                      <a:pt x="12" y="134"/>
                      <a:pt x="23" y="127"/>
                      <a:pt x="33" y="118"/>
                    </a:cubicBezTo>
                    <a:cubicBezTo>
                      <a:pt x="50" y="103"/>
                      <a:pt x="70" y="45"/>
                      <a:pt x="66" y="21"/>
                    </a:cubicBezTo>
                    <a:cubicBezTo>
                      <a:pt x="62" y="1"/>
                      <a:pt x="36" y="0"/>
                      <a:pt x="2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1810"/>
              <p:cNvSpPr/>
              <p:nvPr/>
            </p:nvSpPr>
            <p:spPr bwMode="auto">
              <a:xfrm>
                <a:off x="826" y="1078"/>
                <a:ext cx="107" cy="34"/>
              </a:xfrm>
              <a:custGeom>
                <a:avLst/>
                <a:gdLst>
                  <a:gd name="T0" fmla="*/ 19 w 198"/>
                  <a:gd name="T1" fmla="*/ 0 h 61"/>
                  <a:gd name="T2" fmla="*/ 10 w 198"/>
                  <a:gd name="T3" fmla="*/ 6 h 61"/>
                  <a:gd name="T4" fmla="*/ 25 w 198"/>
                  <a:gd name="T5" fmla="*/ 59 h 61"/>
                  <a:gd name="T6" fmla="*/ 49 w 198"/>
                  <a:gd name="T7" fmla="*/ 61 h 61"/>
                  <a:gd name="T8" fmla="*/ 120 w 198"/>
                  <a:gd name="T9" fmla="*/ 51 h 61"/>
                  <a:gd name="T10" fmla="*/ 188 w 198"/>
                  <a:gd name="T11" fmla="*/ 21 h 61"/>
                  <a:gd name="T12" fmla="*/ 183 w 198"/>
                  <a:gd name="T13" fmla="*/ 22 h 61"/>
                  <a:gd name="T14" fmla="*/ 75 w 198"/>
                  <a:gd name="T15" fmla="*/ 44 h 61"/>
                  <a:gd name="T16" fmla="*/ 65 w 198"/>
                  <a:gd name="T17" fmla="*/ 43 h 61"/>
                  <a:gd name="T18" fmla="*/ 25 w 198"/>
                  <a:gd name="T19" fmla="*/ 5 h 61"/>
                  <a:gd name="T20" fmla="*/ 19 w 198"/>
                  <a:gd name="T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8" h="61">
                    <a:moveTo>
                      <a:pt x="19" y="0"/>
                    </a:moveTo>
                    <a:cubicBezTo>
                      <a:pt x="16" y="0"/>
                      <a:pt x="13" y="4"/>
                      <a:pt x="10" y="6"/>
                    </a:cubicBezTo>
                    <a:cubicBezTo>
                      <a:pt x="10" y="6"/>
                      <a:pt x="0" y="57"/>
                      <a:pt x="25" y="59"/>
                    </a:cubicBezTo>
                    <a:cubicBezTo>
                      <a:pt x="32" y="60"/>
                      <a:pt x="40" y="61"/>
                      <a:pt x="49" y="61"/>
                    </a:cubicBezTo>
                    <a:cubicBezTo>
                      <a:pt x="70" y="61"/>
                      <a:pt x="94" y="58"/>
                      <a:pt x="120" y="51"/>
                    </a:cubicBezTo>
                    <a:cubicBezTo>
                      <a:pt x="154" y="42"/>
                      <a:pt x="198" y="21"/>
                      <a:pt x="188" y="21"/>
                    </a:cubicBezTo>
                    <a:cubicBezTo>
                      <a:pt x="187" y="21"/>
                      <a:pt x="186" y="22"/>
                      <a:pt x="183" y="22"/>
                    </a:cubicBezTo>
                    <a:cubicBezTo>
                      <a:pt x="163" y="26"/>
                      <a:pt x="103" y="44"/>
                      <a:pt x="75" y="44"/>
                    </a:cubicBezTo>
                    <a:cubicBezTo>
                      <a:pt x="71" y="44"/>
                      <a:pt x="67" y="44"/>
                      <a:pt x="65" y="43"/>
                    </a:cubicBezTo>
                    <a:cubicBezTo>
                      <a:pt x="46" y="35"/>
                      <a:pt x="32" y="15"/>
                      <a:pt x="25" y="5"/>
                    </a:cubicBezTo>
                    <a:cubicBezTo>
                      <a:pt x="23" y="1"/>
                      <a:pt x="21" y="0"/>
                      <a:pt x="1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1811"/>
              <p:cNvSpPr/>
              <p:nvPr/>
            </p:nvSpPr>
            <p:spPr bwMode="auto">
              <a:xfrm>
                <a:off x="1457" y="1550"/>
                <a:ext cx="65" cy="21"/>
              </a:xfrm>
              <a:custGeom>
                <a:avLst/>
                <a:gdLst>
                  <a:gd name="T0" fmla="*/ 48 w 118"/>
                  <a:gd name="T1" fmla="*/ 0 h 39"/>
                  <a:gd name="T2" fmla="*/ 6 w 118"/>
                  <a:gd name="T3" fmla="*/ 15 h 39"/>
                  <a:gd name="T4" fmla="*/ 35 w 118"/>
                  <a:gd name="T5" fmla="*/ 39 h 39"/>
                  <a:gd name="T6" fmla="*/ 101 w 118"/>
                  <a:gd name="T7" fmla="*/ 24 h 39"/>
                  <a:gd name="T8" fmla="*/ 48 w 118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39">
                    <a:moveTo>
                      <a:pt x="48" y="0"/>
                    </a:moveTo>
                    <a:cubicBezTo>
                      <a:pt x="48" y="0"/>
                      <a:pt x="0" y="1"/>
                      <a:pt x="6" y="15"/>
                    </a:cubicBezTo>
                    <a:cubicBezTo>
                      <a:pt x="12" y="30"/>
                      <a:pt x="35" y="39"/>
                      <a:pt x="35" y="39"/>
                    </a:cubicBezTo>
                    <a:cubicBezTo>
                      <a:pt x="35" y="39"/>
                      <a:pt x="118" y="32"/>
                      <a:pt x="101" y="24"/>
                    </a:cubicBezTo>
                    <a:cubicBezTo>
                      <a:pt x="83" y="17"/>
                      <a:pt x="48" y="0"/>
                      <a:pt x="48" y="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1812"/>
              <p:cNvSpPr/>
              <p:nvPr/>
            </p:nvSpPr>
            <p:spPr bwMode="auto">
              <a:xfrm>
                <a:off x="1403" y="1400"/>
                <a:ext cx="237" cy="229"/>
              </a:xfrm>
              <a:custGeom>
                <a:avLst/>
                <a:gdLst>
                  <a:gd name="T0" fmla="*/ 212 w 434"/>
                  <a:gd name="T1" fmla="*/ 358 h 420"/>
                  <a:gd name="T2" fmla="*/ 36 w 434"/>
                  <a:gd name="T3" fmla="*/ 380 h 420"/>
                  <a:gd name="T4" fmla="*/ 56 w 434"/>
                  <a:gd name="T5" fmla="*/ 311 h 420"/>
                  <a:gd name="T6" fmla="*/ 162 w 434"/>
                  <a:gd name="T7" fmla="*/ 298 h 420"/>
                  <a:gd name="T8" fmla="*/ 7 w 434"/>
                  <a:gd name="T9" fmla="*/ 199 h 420"/>
                  <a:gd name="T10" fmla="*/ 51 w 434"/>
                  <a:gd name="T11" fmla="*/ 121 h 420"/>
                  <a:gd name="T12" fmla="*/ 139 w 434"/>
                  <a:gd name="T13" fmla="*/ 131 h 420"/>
                  <a:gd name="T14" fmla="*/ 198 w 434"/>
                  <a:gd name="T15" fmla="*/ 191 h 420"/>
                  <a:gd name="T16" fmla="*/ 153 w 434"/>
                  <a:gd name="T17" fmla="*/ 59 h 420"/>
                  <a:gd name="T18" fmla="*/ 248 w 434"/>
                  <a:gd name="T19" fmla="*/ 18 h 420"/>
                  <a:gd name="T20" fmla="*/ 306 w 434"/>
                  <a:gd name="T21" fmla="*/ 188 h 420"/>
                  <a:gd name="T22" fmla="*/ 337 w 434"/>
                  <a:gd name="T23" fmla="*/ 90 h 420"/>
                  <a:gd name="T24" fmla="*/ 401 w 434"/>
                  <a:gd name="T25" fmla="*/ 81 h 420"/>
                  <a:gd name="T26" fmla="*/ 329 w 434"/>
                  <a:gd name="T27" fmla="*/ 269 h 420"/>
                  <a:gd name="T28" fmla="*/ 370 w 434"/>
                  <a:gd name="T29" fmla="*/ 301 h 420"/>
                  <a:gd name="T30" fmla="*/ 299 w 434"/>
                  <a:gd name="T31" fmla="*/ 337 h 420"/>
                  <a:gd name="T32" fmla="*/ 212 w 434"/>
                  <a:gd name="T33" fmla="*/ 358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4" h="420">
                    <a:moveTo>
                      <a:pt x="212" y="358"/>
                    </a:moveTo>
                    <a:cubicBezTo>
                      <a:pt x="212" y="358"/>
                      <a:pt x="52" y="420"/>
                      <a:pt x="36" y="380"/>
                    </a:cubicBezTo>
                    <a:cubicBezTo>
                      <a:pt x="20" y="341"/>
                      <a:pt x="22" y="312"/>
                      <a:pt x="56" y="311"/>
                    </a:cubicBezTo>
                    <a:cubicBezTo>
                      <a:pt x="89" y="310"/>
                      <a:pt x="162" y="298"/>
                      <a:pt x="162" y="298"/>
                    </a:cubicBezTo>
                    <a:cubicBezTo>
                      <a:pt x="162" y="298"/>
                      <a:pt x="0" y="229"/>
                      <a:pt x="7" y="199"/>
                    </a:cubicBezTo>
                    <a:cubicBezTo>
                      <a:pt x="13" y="168"/>
                      <a:pt x="24" y="134"/>
                      <a:pt x="51" y="121"/>
                    </a:cubicBezTo>
                    <a:cubicBezTo>
                      <a:pt x="77" y="108"/>
                      <a:pt x="106" y="102"/>
                      <a:pt x="139" y="131"/>
                    </a:cubicBezTo>
                    <a:cubicBezTo>
                      <a:pt x="172" y="159"/>
                      <a:pt x="198" y="191"/>
                      <a:pt x="198" y="191"/>
                    </a:cubicBezTo>
                    <a:cubicBezTo>
                      <a:pt x="198" y="191"/>
                      <a:pt x="135" y="90"/>
                      <a:pt x="153" y="59"/>
                    </a:cubicBezTo>
                    <a:cubicBezTo>
                      <a:pt x="172" y="28"/>
                      <a:pt x="199" y="0"/>
                      <a:pt x="248" y="18"/>
                    </a:cubicBezTo>
                    <a:cubicBezTo>
                      <a:pt x="298" y="35"/>
                      <a:pt x="316" y="91"/>
                      <a:pt x="306" y="188"/>
                    </a:cubicBezTo>
                    <a:cubicBezTo>
                      <a:pt x="306" y="188"/>
                      <a:pt x="331" y="114"/>
                      <a:pt x="337" y="90"/>
                    </a:cubicBezTo>
                    <a:cubicBezTo>
                      <a:pt x="344" y="66"/>
                      <a:pt x="368" y="52"/>
                      <a:pt x="401" y="81"/>
                    </a:cubicBezTo>
                    <a:cubicBezTo>
                      <a:pt x="434" y="109"/>
                      <a:pt x="412" y="184"/>
                      <a:pt x="329" y="269"/>
                    </a:cubicBezTo>
                    <a:cubicBezTo>
                      <a:pt x="329" y="269"/>
                      <a:pt x="395" y="269"/>
                      <a:pt x="370" y="301"/>
                    </a:cubicBezTo>
                    <a:cubicBezTo>
                      <a:pt x="345" y="332"/>
                      <a:pt x="310" y="323"/>
                      <a:pt x="299" y="337"/>
                    </a:cubicBezTo>
                    <a:cubicBezTo>
                      <a:pt x="287" y="350"/>
                      <a:pt x="218" y="402"/>
                      <a:pt x="212" y="358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1813"/>
              <p:cNvSpPr/>
              <p:nvPr/>
            </p:nvSpPr>
            <p:spPr bwMode="auto">
              <a:xfrm>
                <a:off x="1521" y="1523"/>
                <a:ext cx="18" cy="33"/>
              </a:xfrm>
              <a:custGeom>
                <a:avLst/>
                <a:gdLst>
                  <a:gd name="T0" fmla="*/ 0 w 34"/>
                  <a:gd name="T1" fmla="*/ 0 h 61"/>
                  <a:gd name="T2" fmla="*/ 30 w 34"/>
                  <a:gd name="T3" fmla="*/ 51 h 61"/>
                  <a:gd name="T4" fmla="*/ 0 w 34"/>
                  <a:gd name="T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61">
                    <a:moveTo>
                      <a:pt x="0" y="0"/>
                    </a:moveTo>
                    <a:cubicBezTo>
                      <a:pt x="0" y="0"/>
                      <a:pt x="26" y="61"/>
                      <a:pt x="30" y="51"/>
                    </a:cubicBezTo>
                    <a:cubicBezTo>
                      <a:pt x="34" y="41"/>
                      <a:pt x="16" y="7"/>
                      <a:pt x="0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1814"/>
              <p:cNvSpPr/>
              <p:nvPr/>
            </p:nvSpPr>
            <p:spPr bwMode="auto">
              <a:xfrm>
                <a:off x="1494" y="1534"/>
                <a:ext cx="12" cy="13"/>
              </a:xfrm>
              <a:custGeom>
                <a:avLst/>
                <a:gdLst>
                  <a:gd name="T0" fmla="*/ 15 w 22"/>
                  <a:gd name="T1" fmla="*/ 2 h 24"/>
                  <a:gd name="T2" fmla="*/ 20 w 22"/>
                  <a:gd name="T3" fmla="*/ 16 h 24"/>
                  <a:gd name="T4" fmla="*/ 7 w 22"/>
                  <a:gd name="T5" fmla="*/ 22 h 24"/>
                  <a:gd name="T6" fmla="*/ 2 w 22"/>
                  <a:gd name="T7" fmla="*/ 8 h 24"/>
                  <a:gd name="T8" fmla="*/ 15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5" y="2"/>
                    </a:moveTo>
                    <a:cubicBezTo>
                      <a:pt x="20" y="4"/>
                      <a:pt x="22" y="10"/>
                      <a:pt x="20" y="16"/>
                    </a:cubicBezTo>
                    <a:cubicBezTo>
                      <a:pt x="17" y="21"/>
                      <a:pt x="12" y="24"/>
                      <a:pt x="7" y="22"/>
                    </a:cubicBezTo>
                    <a:cubicBezTo>
                      <a:pt x="2" y="20"/>
                      <a:pt x="0" y="14"/>
                      <a:pt x="2" y="8"/>
                    </a:cubicBezTo>
                    <a:cubicBezTo>
                      <a:pt x="4" y="3"/>
                      <a:pt x="10" y="0"/>
                      <a:pt x="15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1815"/>
              <p:cNvSpPr/>
              <p:nvPr/>
            </p:nvSpPr>
            <p:spPr bwMode="auto">
              <a:xfrm>
                <a:off x="1513" y="1554"/>
                <a:ext cx="12" cy="14"/>
              </a:xfrm>
              <a:custGeom>
                <a:avLst/>
                <a:gdLst>
                  <a:gd name="T0" fmla="*/ 16 w 23"/>
                  <a:gd name="T1" fmla="*/ 2 h 25"/>
                  <a:gd name="T2" fmla="*/ 21 w 23"/>
                  <a:gd name="T3" fmla="*/ 16 h 25"/>
                  <a:gd name="T4" fmla="*/ 8 w 23"/>
                  <a:gd name="T5" fmla="*/ 23 h 25"/>
                  <a:gd name="T6" fmla="*/ 3 w 23"/>
                  <a:gd name="T7" fmla="*/ 9 h 25"/>
                  <a:gd name="T8" fmla="*/ 16 w 23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16" y="2"/>
                    </a:moveTo>
                    <a:cubicBezTo>
                      <a:pt x="21" y="4"/>
                      <a:pt x="23" y="10"/>
                      <a:pt x="21" y="16"/>
                    </a:cubicBezTo>
                    <a:cubicBezTo>
                      <a:pt x="18" y="22"/>
                      <a:pt x="12" y="25"/>
                      <a:pt x="8" y="23"/>
                    </a:cubicBezTo>
                    <a:cubicBezTo>
                      <a:pt x="3" y="21"/>
                      <a:pt x="0" y="14"/>
                      <a:pt x="3" y="9"/>
                    </a:cubicBezTo>
                    <a:cubicBezTo>
                      <a:pt x="5" y="3"/>
                      <a:pt x="11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1816"/>
              <p:cNvSpPr/>
              <p:nvPr/>
            </p:nvSpPr>
            <p:spPr bwMode="auto">
              <a:xfrm>
                <a:off x="1497" y="1553"/>
                <a:ext cx="12" cy="13"/>
              </a:xfrm>
              <a:custGeom>
                <a:avLst/>
                <a:gdLst>
                  <a:gd name="T0" fmla="*/ 15 w 22"/>
                  <a:gd name="T1" fmla="*/ 2 h 25"/>
                  <a:gd name="T2" fmla="*/ 20 w 22"/>
                  <a:gd name="T3" fmla="*/ 16 h 25"/>
                  <a:gd name="T4" fmla="*/ 7 w 22"/>
                  <a:gd name="T5" fmla="*/ 23 h 25"/>
                  <a:gd name="T6" fmla="*/ 2 w 22"/>
                  <a:gd name="T7" fmla="*/ 9 h 25"/>
                  <a:gd name="T8" fmla="*/ 15 w 22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5">
                    <a:moveTo>
                      <a:pt x="15" y="2"/>
                    </a:moveTo>
                    <a:cubicBezTo>
                      <a:pt x="20" y="4"/>
                      <a:pt x="22" y="11"/>
                      <a:pt x="20" y="16"/>
                    </a:cubicBezTo>
                    <a:cubicBezTo>
                      <a:pt x="18" y="22"/>
                      <a:pt x="12" y="25"/>
                      <a:pt x="7" y="23"/>
                    </a:cubicBezTo>
                    <a:cubicBezTo>
                      <a:pt x="2" y="21"/>
                      <a:pt x="0" y="14"/>
                      <a:pt x="2" y="9"/>
                    </a:cubicBezTo>
                    <a:cubicBezTo>
                      <a:pt x="4" y="3"/>
                      <a:pt x="10" y="0"/>
                      <a:pt x="15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1817"/>
              <p:cNvSpPr/>
              <p:nvPr/>
            </p:nvSpPr>
            <p:spPr bwMode="auto">
              <a:xfrm>
                <a:off x="1524" y="1531"/>
                <a:ext cx="12" cy="13"/>
              </a:xfrm>
              <a:custGeom>
                <a:avLst/>
                <a:gdLst>
                  <a:gd name="T0" fmla="*/ 15 w 22"/>
                  <a:gd name="T1" fmla="*/ 2 h 24"/>
                  <a:gd name="T2" fmla="*/ 20 w 22"/>
                  <a:gd name="T3" fmla="*/ 16 h 24"/>
                  <a:gd name="T4" fmla="*/ 7 w 22"/>
                  <a:gd name="T5" fmla="*/ 22 h 24"/>
                  <a:gd name="T6" fmla="*/ 2 w 22"/>
                  <a:gd name="T7" fmla="*/ 8 h 24"/>
                  <a:gd name="T8" fmla="*/ 15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5" y="2"/>
                    </a:moveTo>
                    <a:cubicBezTo>
                      <a:pt x="20" y="4"/>
                      <a:pt x="22" y="10"/>
                      <a:pt x="20" y="16"/>
                    </a:cubicBezTo>
                    <a:cubicBezTo>
                      <a:pt x="18" y="21"/>
                      <a:pt x="12" y="24"/>
                      <a:pt x="7" y="22"/>
                    </a:cubicBezTo>
                    <a:cubicBezTo>
                      <a:pt x="2" y="20"/>
                      <a:pt x="0" y="14"/>
                      <a:pt x="2" y="8"/>
                    </a:cubicBezTo>
                    <a:cubicBezTo>
                      <a:pt x="4" y="3"/>
                      <a:pt x="10" y="0"/>
                      <a:pt x="15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1818"/>
              <p:cNvSpPr/>
              <p:nvPr/>
            </p:nvSpPr>
            <p:spPr bwMode="auto">
              <a:xfrm>
                <a:off x="1548" y="1528"/>
                <a:ext cx="12" cy="14"/>
              </a:xfrm>
              <a:custGeom>
                <a:avLst/>
                <a:gdLst>
                  <a:gd name="T0" fmla="*/ 15 w 22"/>
                  <a:gd name="T1" fmla="*/ 2 h 25"/>
                  <a:gd name="T2" fmla="*/ 20 w 22"/>
                  <a:gd name="T3" fmla="*/ 16 h 25"/>
                  <a:gd name="T4" fmla="*/ 7 w 22"/>
                  <a:gd name="T5" fmla="*/ 23 h 25"/>
                  <a:gd name="T6" fmla="*/ 2 w 22"/>
                  <a:gd name="T7" fmla="*/ 9 h 25"/>
                  <a:gd name="T8" fmla="*/ 15 w 22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5">
                    <a:moveTo>
                      <a:pt x="15" y="2"/>
                    </a:moveTo>
                    <a:cubicBezTo>
                      <a:pt x="20" y="4"/>
                      <a:pt x="22" y="10"/>
                      <a:pt x="20" y="16"/>
                    </a:cubicBezTo>
                    <a:cubicBezTo>
                      <a:pt x="18" y="22"/>
                      <a:pt x="12" y="25"/>
                      <a:pt x="7" y="23"/>
                    </a:cubicBezTo>
                    <a:cubicBezTo>
                      <a:pt x="2" y="21"/>
                      <a:pt x="0" y="14"/>
                      <a:pt x="2" y="9"/>
                    </a:cubicBezTo>
                    <a:cubicBezTo>
                      <a:pt x="5" y="3"/>
                      <a:pt x="10" y="0"/>
                      <a:pt x="15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1819"/>
              <p:cNvSpPr/>
              <p:nvPr/>
            </p:nvSpPr>
            <p:spPr bwMode="auto">
              <a:xfrm>
                <a:off x="1544" y="1551"/>
                <a:ext cx="12" cy="13"/>
              </a:xfrm>
              <a:custGeom>
                <a:avLst/>
                <a:gdLst>
                  <a:gd name="T0" fmla="*/ 15 w 22"/>
                  <a:gd name="T1" fmla="*/ 2 h 24"/>
                  <a:gd name="T2" fmla="*/ 20 w 22"/>
                  <a:gd name="T3" fmla="*/ 15 h 24"/>
                  <a:gd name="T4" fmla="*/ 7 w 22"/>
                  <a:gd name="T5" fmla="*/ 22 h 24"/>
                  <a:gd name="T6" fmla="*/ 2 w 22"/>
                  <a:gd name="T7" fmla="*/ 8 h 24"/>
                  <a:gd name="T8" fmla="*/ 15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5" y="2"/>
                    </a:moveTo>
                    <a:cubicBezTo>
                      <a:pt x="20" y="4"/>
                      <a:pt x="22" y="10"/>
                      <a:pt x="20" y="15"/>
                    </a:cubicBezTo>
                    <a:cubicBezTo>
                      <a:pt x="18" y="21"/>
                      <a:pt x="12" y="24"/>
                      <a:pt x="7" y="22"/>
                    </a:cubicBezTo>
                    <a:cubicBezTo>
                      <a:pt x="2" y="20"/>
                      <a:pt x="0" y="14"/>
                      <a:pt x="2" y="8"/>
                    </a:cubicBezTo>
                    <a:cubicBezTo>
                      <a:pt x="4" y="2"/>
                      <a:pt x="10" y="0"/>
                      <a:pt x="15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1820"/>
              <p:cNvSpPr/>
              <p:nvPr/>
            </p:nvSpPr>
            <p:spPr bwMode="auto">
              <a:xfrm>
                <a:off x="1539" y="1511"/>
                <a:ext cx="12" cy="14"/>
              </a:xfrm>
              <a:custGeom>
                <a:avLst/>
                <a:gdLst>
                  <a:gd name="T0" fmla="*/ 15 w 22"/>
                  <a:gd name="T1" fmla="*/ 2 h 25"/>
                  <a:gd name="T2" fmla="*/ 20 w 22"/>
                  <a:gd name="T3" fmla="*/ 16 h 25"/>
                  <a:gd name="T4" fmla="*/ 7 w 22"/>
                  <a:gd name="T5" fmla="*/ 23 h 25"/>
                  <a:gd name="T6" fmla="*/ 2 w 22"/>
                  <a:gd name="T7" fmla="*/ 9 h 25"/>
                  <a:gd name="T8" fmla="*/ 15 w 22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5">
                    <a:moveTo>
                      <a:pt x="15" y="2"/>
                    </a:moveTo>
                    <a:cubicBezTo>
                      <a:pt x="20" y="4"/>
                      <a:pt x="22" y="11"/>
                      <a:pt x="20" y="16"/>
                    </a:cubicBezTo>
                    <a:cubicBezTo>
                      <a:pt x="18" y="22"/>
                      <a:pt x="12" y="25"/>
                      <a:pt x="7" y="23"/>
                    </a:cubicBezTo>
                    <a:cubicBezTo>
                      <a:pt x="2" y="21"/>
                      <a:pt x="0" y="14"/>
                      <a:pt x="2" y="9"/>
                    </a:cubicBezTo>
                    <a:cubicBezTo>
                      <a:pt x="5" y="3"/>
                      <a:pt x="10" y="0"/>
                      <a:pt x="15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1821"/>
              <p:cNvSpPr/>
              <p:nvPr/>
            </p:nvSpPr>
            <p:spPr bwMode="auto">
              <a:xfrm>
                <a:off x="1521" y="1504"/>
                <a:ext cx="12" cy="13"/>
              </a:xfrm>
              <a:custGeom>
                <a:avLst/>
                <a:gdLst>
                  <a:gd name="T0" fmla="*/ 15 w 22"/>
                  <a:gd name="T1" fmla="*/ 2 h 24"/>
                  <a:gd name="T2" fmla="*/ 20 w 22"/>
                  <a:gd name="T3" fmla="*/ 16 h 24"/>
                  <a:gd name="T4" fmla="*/ 7 w 22"/>
                  <a:gd name="T5" fmla="*/ 22 h 24"/>
                  <a:gd name="T6" fmla="*/ 2 w 22"/>
                  <a:gd name="T7" fmla="*/ 8 h 24"/>
                  <a:gd name="T8" fmla="*/ 15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5" y="2"/>
                    </a:moveTo>
                    <a:cubicBezTo>
                      <a:pt x="20" y="4"/>
                      <a:pt x="22" y="10"/>
                      <a:pt x="20" y="16"/>
                    </a:cubicBezTo>
                    <a:cubicBezTo>
                      <a:pt x="18" y="21"/>
                      <a:pt x="12" y="24"/>
                      <a:pt x="7" y="22"/>
                    </a:cubicBezTo>
                    <a:cubicBezTo>
                      <a:pt x="2" y="20"/>
                      <a:pt x="0" y="14"/>
                      <a:pt x="2" y="8"/>
                    </a:cubicBezTo>
                    <a:cubicBezTo>
                      <a:pt x="4" y="3"/>
                      <a:pt x="10" y="0"/>
                      <a:pt x="15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1822"/>
              <p:cNvSpPr/>
              <p:nvPr/>
            </p:nvSpPr>
            <p:spPr bwMode="auto">
              <a:xfrm>
                <a:off x="1497" y="1514"/>
                <a:ext cx="12" cy="13"/>
              </a:xfrm>
              <a:custGeom>
                <a:avLst/>
                <a:gdLst>
                  <a:gd name="T0" fmla="*/ 15 w 22"/>
                  <a:gd name="T1" fmla="*/ 2 h 24"/>
                  <a:gd name="T2" fmla="*/ 20 w 22"/>
                  <a:gd name="T3" fmla="*/ 16 h 24"/>
                  <a:gd name="T4" fmla="*/ 7 w 22"/>
                  <a:gd name="T5" fmla="*/ 22 h 24"/>
                  <a:gd name="T6" fmla="*/ 2 w 22"/>
                  <a:gd name="T7" fmla="*/ 8 h 24"/>
                  <a:gd name="T8" fmla="*/ 15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5" y="2"/>
                    </a:moveTo>
                    <a:cubicBezTo>
                      <a:pt x="20" y="4"/>
                      <a:pt x="22" y="10"/>
                      <a:pt x="20" y="16"/>
                    </a:cubicBezTo>
                    <a:cubicBezTo>
                      <a:pt x="17" y="21"/>
                      <a:pt x="12" y="24"/>
                      <a:pt x="7" y="22"/>
                    </a:cubicBezTo>
                    <a:cubicBezTo>
                      <a:pt x="2" y="20"/>
                      <a:pt x="0" y="14"/>
                      <a:pt x="2" y="8"/>
                    </a:cubicBezTo>
                    <a:cubicBezTo>
                      <a:pt x="4" y="3"/>
                      <a:pt x="10" y="0"/>
                      <a:pt x="15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1823"/>
              <p:cNvSpPr/>
              <p:nvPr/>
            </p:nvSpPr>
            <p:spPr bwMode="auto">
              <a:xfrm>
                <a:off x="1525" y="1569"/>
                <a:ext cx="12" cy="13"/>
              </a:xfrm>
              <a:custGeom>
                <a:avLst/>
                <a:gdLst>
                  <a:gd name="T0" fmla="*/ 16 w 23"/>
                  <a:gd name="T1" fmla="*/ 2 h 24"/>
                  <a:gd name="T2" fmla="*/ 20 w 23"/>
                  <a:gd name="T3" fmla="*/ 16 h 24"/>
                  <a:gd name="T4" fmla="*/ 7 w 23"/>
                  <a:gd name="T5" fmla="*/ 22 h 24"/>
                  <a:gd name="T6" fmla="*/ 3 w 23"/>
                  <a:gd name="T7" fmla="*/ 9 h 24"/>
                  <a:gd name="T8" fmla="*/ 16 w 23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6" y="2"/>
                    </a:moveTo>
                    <a:cubicBezTo>
                      <a:pt x="21" y="4"/>
                      <a:pt x="23" y="10"/>
                      <a:pt x="20" y="16"/>
                    </a:cubicBezTo>
                    <a:cubicBezTo>
                      <a:pt x="18" y="21"/>
                      <a:pt x="12" y="24"/>
                      <a:pt x="7" y="22"/>
                    </a:cubicBezTo>
                    <a:cubicBezTo>
                      <a:pt x="2" y="20"/>
                      <a:pt x="0" y="14"/>
                      <a:pt x="3" y="9"/>
                    </a:cubicBezTo>
                    <a:cubicBezTo>
                      <a:pt x="5" y="3"/>
                      <a:pt x="11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1824"/>
              <p:cNvSpPr/>
              <p:nvPr/>
            </p:nvSpPr>
            <p:spPr bwMode="auto">
              <a:xfrm>
                <a:off x="1517" y="1555"/>
                <a:ext cx="94" cy="46"/>
              </a:xfrm>
              <a:custGeom>
                <a:avLst/>
                <a:gdLst>
                  <a:gd name="T0" fmla="*/ 130 w 173"/>
                  <a:gd name="T1" fmla="*/ 0 h 84"/>
                  <a:gd name="T2" fmla="*/ 93 w 173"/>
                  <a:gd name="T3" fmla="*/ 8 h 84"/>
                  <a:gd name="T4" fmla="*/ 23 w 173"/>
                  <a:gd name="T5" fmla="*/ 84 h 84"/>
                  <a:gd name="T6" fmla="*/ 70 w 173"/>
                  <a:gd name="T7" fmla="*/ 62 h 84"/>
                  <a:gd name="T8" fmla="*/ 97 w 173"/>
                  <a:gd name="T9" fmla="*/ 40 h 84"/>
                  <a:gd name="T10" fmla="*/ 159 w 173"/>
                  <a:gd name="T11" fmla="*/ 6 h 84"/>
                  <a:gd name="T12" fmla="*/ 130 w 173"/>
                  <a:gd name="T1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3" h="84">
                    <a:moveTo>
                      <a:pt x="130" y="0"/>
                    </a:moveTo>
                    <a:cubicBezTo>
                      <a:pt x="115" y="0"/>
                      <a:pt x="100" y="3"/>
                      <a:pt x="93" y="8"/>
                    </a:cubicBezTo>
                    <a:cubicBezTo>
                      <a:pt x="80" y="18"/>
                      <a:pt x="0" y="74"/>
                      <a:pt x="23" y="84"/>
                    </a:cubicBezTo>
                    <a:cubicBezTo>
                      <a:pt x="23" y="84"/>
                      <a:pt x="63" y="73"/>
                      <a:pt x="70" y="62"/>
                    </a:cubicBezTo>
                    <a:cubicBezTo>
                      <a:pt x="78" y="50"/>
                      <a:pt x="76" y="49"/>
                      <a:pt x="97" y="40"/>
                    </a:cubicBezTo>
                    <a:cubicBezTo>
                      <a:pt x="119" y="31"/>
                      <a:pt x="173" y="15"/>
                      <a:pt x="159" y="6"/>
                    </a:cubicBezTo>
                    <a:cubicBezTo>
                      <a:pt x="153" y="2"/>
                      <a:pt x="141" y="0"/>
                      <a:pt x="13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1825"/>
              <p:cNvSpPr>
                <a:spLocks noEditPoints="1"/>
              </p:cNvSpPr>
              <p:nvPr/>
            </p:nvSpPr>
            <p:spPr bwMode="auto">
              <a:xfrm>
                <a:off x="1481" y="1499"/>
                <a:ext cx="117" cy="89"/>
              </a:xfrm>
              <a:custGeom>
                <a:avLst/>
                <a:gdLst>
                  <a:gd name="T0" fmla="*/ 11 w 213"/>
                  <a:gd name="T1" fmla="*/ 61 h 164"/>
                  <a:gd name="T2" fmla="*/ 24 w 213"/>
                  <a:gd name="T3" fmla="*/ 74 h 164"/>
                  <a:gd name="T4" fmla="*/ 25 w 213"/>
                  <a:gd name="T5" fmla="*/ 72 h 164"/>
                  <a:gd name="T6" fmla="*/ 26 w 213"/>
                  <a:gd name="T7" fmla="*/ 71 h 164"/>
                  <a:gd name="T8" fmla="*/ 12 w 213"/>
                  <a:gd name="T9" fmla="*/ 61 h 164"/>
                  <a:gd name="T10" fmla="*/ 11 w 213"/>
                  <a:gd name="T11" fmla="*/ 61 h 164"/>
                  <a:gd name="T12" fmla="*/ 124 w 213"/>
                  <a:gd name="T13" fmla="*/ 119 h 164"/>
                  <a:gd name="T14" fmla="*/ 121 w 213"/>
                  <a:gd name="T15" fmla="*/ 118 h 164"/>
                  <a:gd name="T16" fmla="*/ 116 w 213"/>
                  <a:gd name="T17" fmla="*/ 104 h 164"/>
                  <a:gd name="T18" fmla="*/ 126 w 213"/>
                  <a:gd name="T19" fmla="*/ 97 h 164"/>
                  <a:gd name="T20" fmla="*/ 129 w 213"/>
                  <a:gd name="T21" fmla="*/ 98 h 164"/>
                  <a:gd name="T22" fmla="*/ 134 w 213"/>
                  <a:gd name="T23" fmla="*/ 111 h 164"/>
                  <a:gd name="T24" fmla="*/ 124 w 213"/>
                  <a:gd name="T25" fmla="*/ 119 h 164"/>
                  <a:gd name="T26" fmla="*/ 200 w 213"/>
                  <a:gd name="T27" fmla="*/ 0 h 164"/>
                  <a:gd name="T28" fmla="*/ 149 w 213"/>
                  <a:gd name="T29" fmla="*/ 76 h 164"/>
                  <a:gd name="T30" fmla="*/ 130 w 213"/>
                  <a:gd name="T31" fmla="*/ 12 h 164"/>
                  <a:gd name="T32" fmla="*/ 130 w 213"/>
                  <a:gd name="T33" fmla="*/ 10 h 164"/>
                  <a:gd name="T34" fmla="*/ 131 w 213"/>
                  <a:gd name="T35" fmla="*/ 56 h 164"/>
                  <a:gd name="T36" fmla="*/ 134 w 213"/>
                  <a:gd name="T37" fmla="*/ 56 h 164"/>
                  <a:gd name="T38" fmla="*/ 137 w 213"/>
                  <a:gd name="T39" fmla="*/ 56 h 164"/>
                  <a:gd name="T40" fmla="*/ 142 w 213"/>
                  <a:gd name="T41" fmla="*/ 70 h 164"/>
                  <a:gd name="T42" fmla="*/ 132 w 213"/>
                  <a:gd name="T43" fmla="*/ 77 h 164"/>
                  <a:gd name="T44" fmla="*/ 129 w 213"/>
                  <a:gd name="T45" fmla="*/ 77 h 164"/>
                  <a:gd name="T46" fmla="*/ 126 w 213"/>
                  <a:gd name="T47" fmla="*/ 87 h 164"/>
                  <a:gd name="T48" fmla="*/ 124 w 213"/>
                  <a:gd name="T49" fmla="*/ 89 h 164"/>
                  <a:gd name="T50" fmla="*/ 111 w 213"/>
                  <a:gd name="T51" fmla="*/ 47 h 164"/>
                  <a:gd name="T52" fmla="*/ 106 w 213"/>
                  <a:gd name="T53" fmla="*/ 115 h 164"/>
                  <a:gd name="T54" fmla="*/ 104 w 213"/>
                  <a:gd name="T55" fmla="*/ 116 h 164"/>
                  <a:gd name="T56" fmla="*/ 42 w 213"/>
                  <a:gd name="T57" fmla="*/ 81 h 164"/>
                  <a:gd name="T58" fmla="*/ 37 w 213"/>
                  <a:gd name="T59" fmla="*/ 86 h 164"/>
                  <a:gd name="T60" fmla="*/ 61 w 213"/>
                  <a:gd name="T61" fmla="*/ 108 h 164"/>
                  <a:gd name="T62" fmla="*/ 70 w 213"/>
                  <a:gd name="T63" fmla="*/ 104 h 164"/>
                  <a:gd name="T64" fmla="*/ 73 w 213"/>
                  <a:gd name="T65" fmla="*/ 104 h 164"/>
                  <a:gd name="T66" fmla="*/ 78 w 213"/>
                  <a:gd name="T67" fmla="*/ 118 h 164"/>
                  <a:gd name="T68" fmla="*/ 68 w 213"/>
                  <a:gd name="T69" fmla="*/ 125 h 164"/>
                  <a:gd name="T70" fmla="*/ 65 w 213"/>
                  <a:gd name="T71" fmla="*/ 125 h 164"/>
                  <a:gd name="T72" fmla="*/ 60 w 213"/>
                  <a:gd name="T73" fmla="*/ 120 h 164"/>
                  <a:gd name="T74" fmla="*/ 2 w 213"/>
                  <a:gd name="T75" fmla="*/ 143 h 164"/>
                  <a:gd name="T76" fmla="*/ 6 w 213"/>
                  <a:gd name="T77" fmla="*/ 145 h 164"/>
                  <a:gd name="T78" fmla="*/ 82 w 213"/>
                  <a:gd name="T79" fmla="*/ 138 h 164"/>
                  <a:gd name="T80" fmla="*/ 45 w 213"/>
                  <a:gd name="T81" fmla="*/ 161 h 164"/>
                  <a:gd name="T82" fmla="*/ 46 w 213"/>
                  <a:gd name="T83" fmla="*/ 164 h 164"/>
                  <a:gd name="T84" fmla="*/ 67 w 213"/>
                  <a:gd name="T85" fmla="*/ 158 h 164"/>
                  <a:gd name="T86" fmla="*/ 83 w 213"/>
                  <a:gd name="T87" fmla="*/ 149 h 164"/>
                  <a:gd name="T88" fmla="*/ 82 w 213"/>
                  <a:gd name="T89" fmla="*/ 138 h 164"/>
                  <a:gd name="T90" fmla="*/ 91 w 213"/>
                  <a:gd name="T91" fmla="*/ 130 h 164"/>
                  <a:gd name="T92" fmla="*/ 95 w 213"/>
                  <a:gd name="T93" fmla="*/ 131 h 164"/>
                  <a:gd name="T94" fmla="*/ 100 w 213"/>
                  <a:gd name="T95" fmla="*/ 140 h 164"/>
                  <a:gd name="T96" fmla="*/ 110 w 213"/>
                  <a:gd name="T97" fmla="*/ 134 h 164"/>
                  <a:gd name="T98" fmla="*/ 110 w 213"/>
                  <a:gd name="T99" fmla="*/ 134 h 164"/>
                  <a:gd name="T100" fmla="*/ 213 w 213"/>
                  <a:gd name="T101" fmla="*/ 37 h 164"/>
                  <a:gd name="T102" fmla="*/ 212 w 213"/>
                  <a:gd name="T103" fmla="*/ 36 h 164"/>
                  <a:gd name="T104" fmla="*/ 180 w 213"/>
                  <a:gd name="T105" fmla="*/ 66 h 164"/>
                  <a:gd name="T106" fmla="*/ 149 w 213"/>
                  <a:gd name="T107" fmla="*/ 96 h 164"/>
                  <a:gd name="T108" fmla="*/ 150 w 213"/>
                  <a:gd name="T109" fmla="*/ 94 h 164"/>
                  <a:gd name="T110" fmla="*/ 200 w 213"/>
                  <a:gd name="T111" fmla="*/ 2 h 164"/>
                  <a:gd name="T112" fmla="*/ 200 w 213"/>
                  <a:gd name="T113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13" h="164">
                    <a:moveTo>
                      <a:pt x="11" y="61"/>
                    </a:moveTo>
                    <a:cubicBezTo>
                      <a:pt x="11" y="61"/>
                      <a:pt x="17" y="66"/>
                      <a:pt x="24" y="74"/>
                    </a:cubicBezTo>
                    <a:cubicBezTo>
                      <a:pt x="25" y="73"/>
                      <a:pt x="25" y="73"/>
                      <a:pt x="25" y="72"/>
                    </a:cubicBezTo>
                    <a:cubicBezTo>
                      <a:pt x="25" y="72"/>
                      <a:pt x="25" y="71"/>
                      <a:pt x="26" y="71"/>
                    </a:cubicBezTo>
                    <a:cubicBezTo>
                      <a:pt x="18" y="66"/>
                      <a:pt x="13" y="62"/>
                      <a:pt x="12" y="61"/>
                    </a:cubicBezTo>
                    <a:cubicBezTo>
                      <a:pt x="11" y="61"/>
                      <a:pt x="11" y="61"/>
                      <a:pt x="11" y="61"/>
                    </a:cubicBezTo>
                    <a:moveTo>
                      <a:pt x="124" y="119"/>
                    </a:moveTo>
                    <a:cubicBezTo>
                      <a:pt x="123" y="119"/>
                      <a:pt x="122" y="118"/>
                      <a:pt x="121" y="118"/>
                    </a:cubicBezTo>
                    <a:cubicBezTo>
                      <a:pt x="116" y="116"/>
                      <a:pt x="114" y="110"/>
                      <a:pt x="116" y="104"/>
                    </a:cubicBezTo>
                    <a:cubicBezTo>
                      <a:pt x="118" y="100"/>
                      <a:pt x="122" y="97"/>
                      <a:pt x="126" y="97"/>
                    </a:cubicBezTo>
                    <a:cubicBezTo>
                      <a:pt x="127" y="97"/>
                      <a:pt x="128" y="97"/>
                      <a:pt x="129" y="98"/>
                    </a:cubicBezTo>
                    <a:cubicBezTo>
                      <a:pt x="134" y="100"/>
                      <a:pt x="136" y="106"/>
                      <a:pt x="134" y="111"/>
                    </a:cubicBezTo>
                    <a:cubicBezTo>
                      <a:pt x="132" y="116"/>
                      <a:pt x="128" y="119"/>
                      <a:pt x="124" y="119"/>
                    </a:cubicBezTo>
                    <a:moveTo>
                      <a:pt x="200" y="0"/>
                    </a:moveTo>
                    <a:cubicBezTo>
                      <a:pt x="195" y="0"/>
                      <a:pt x="149" y="76"/>
                      <a:pt x="149" y="76"/>
                    </a:cubicBezTo>
                    <a:cubicBezTo>
                      <a:pt x="149" y="76"/>
                      <a:pt x="131" y="24"/>
                      <a:pt x="130" y="12"/>
                    </a:cubicBezTo>
                    <a:cubicBezTo>
                      <a:pt x="130" y="11"/>
                      <a:pt x="130" y="10"/>
                      <a:pt x="130" y="10"/>
                    </a:cubicBezTo>
                    <a:cubicBezTo>
                      <a:pt x="130" y="10"/>
                      <a:pt x="131" y="35"/>
                      <a:pt x="131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5" y="56"/>
                      <a:pt x="136" y="56"/>
                      <a:pt x="137" y="56"/>
                    </a:cubicBezTo>
                    <a:cubicBezTo>
                      <a:pt x="142" y="58"/>
                      <a:pt x="144" y="64"/>
                      <a:pt x="142" y="70"/>
                    </a:cubicBezTo>
                    <a:cubicBezTo>
                      <a:pt x="140" y="74"/>
                      <a:pt x="136" y="77"/>
                      <a:pt x="132" y="77"/>
                    </a:cubicBezTo>
                    <a:cubicBezTo>
                      <a:pt x="131" y="77"/>
                      <a:pt x="130" y="77"/>
                      <a:pt x="129" y="77"/>
                    </a:cubicBezTo>
                    <a:cubicBezTo>
                      <a:pt x="128" y="82"/>
                      <a:pt x="127" y="85"/>
                      <a:pt x="126" y="87"/>
                    </a:cubicBezTo>
                    <a:cubicBezTo>
                      <a:pt x="125" y="88"/>
                      <a:pt x="125" y="89"/>
                      <a:pt x="124" y="89"/>
                    </a:cubicBezTo>
                    <a:cubicBezTo>
                      <a:pt x="119" y="89"/>
                      <a:pt x="113" y="66"/>
                      <a:pt x="111" y="47"/>
                    </a:cubicBezTo>
                    <a:cubicBezTo>
                      <a:pt x="109" y="72"/>
                      <a:pt x="106" y="110"/>
                      <a:pt x="106" y="115"/>
                    </a:cubicBezTo>
                    <a:cubicBezTo>
                      <a:pt x="106" y="115"/>
                      <a:pt x="105" y="116"/>
                      <a:pt x="104" y="116"/>
                    </a:cubicBezTo>
                    <a:cubicBezTo>
                      <a:pt x="98" y="116"/>
                      <a:pt x="66" y="97"/>
                      <a:pt x="42" y="81"/>
                    </a:cubicBezTo>
                    <a:cubicBezTo>
                      <a:pt x="41" y="84"/>
                      <a:pt x="39" y="85"/>
                      <a:pt x="37" y="86"/>
                    </a:cubicBezTo>
                    <a:cubicBezTo>
                      <a:pt x="46" y="94"/>
                      <a:pt x="55" y="103"/>
                      <a:pt x="61" y="108"/>
                    </a:cubicBezTo>
                    <a:cubicBezTo>
                      <a:pt x="63" y="105"/>
                      <a:pt x="66" y="104"/>
                      <a:pt x="70" y="104"/>
                    </a:cubicBezTo>
                    <a:cubicBezTo>
                      <a:pt x="71" y="104"/>
                      <a:pt x="72" y="104"/>
                      <a:pt x="73" y="104"/>
                    </a:cubicBezTo>
                    <a:cubicBezTo>
                      <a:pt x="78" y="106"/>
                      <a:pt x="80" y="112"/>
                      <a:pt x="78" y="118"/>
                    </a:cubicBezTo>
                    <a:cubicBezTo>
                      <a:pt x="76" y="122"/>
                      <a:pt x="72" y="125"/>
                      <a:pt x="68" y="125"/>
                    </a:cubicBezTo>
                    <a:cubicBezTo>
                      <a:pt x="67" y="125"/>
                      <a:pt x="66" y="125"/>
                      <a:pt x="65" y="125"/>
                    </a:cubicBezTo>
                    <a:cubicBezTo>
                      <a:pt x="62" y="124"/>
                      <a:pt x="61" y="122"/>
                      <a:pt x="60" y="120"/>
                    </a:cubicBezTo>
                    <a:cubicBezTo>
                      <a:pt x="43" y="127"/>
                      <a:pt x="8" y="139"/>
                      <a:pt x="2" y="143"/>
                    </a:cubicBezTo>
                    <a:cubicBezTo>
                      <a:pt x="0" y="144"/>
                      <a:pt x="2" y="145"/>
                      <a:pt x="6" y="145"/>
                    </a:cubicBezTo>
                    <a:cubicBezTo>
                      <a:pt x="25" y="145"/>
                      <a:pt x="82" y="138"/>
                      <a:pt x="82" y="138"/>
                    </a:cubicBezTo>
                    <a:cubicBezTo>
                      <a:pt x="82" y="138"/>
                      <a:pt x="51" y="155"/>
                      <a:pt x="45" y="161"/>
                    </a:cubicBezTo>
                    <a:cubicBezTo>
                      <a:pt x="43" y="163"/>
                      <a:pt x="44" y="164"/>
                      <a:pt x="46" y="164"/>
                    </a:cubicBezTo>
                    <a:cubicBezTo>
                      <a:pt x="52" y="164"/>
                      <a:pt x="67" y="158"/>
                      <a:pt x="67" y="158"/>
                    </a:cubicBezTo>
                    <a:cubicBezTo>
                      <a:pt x="83" y="149"/>
                      <a:pt x="83" y="149"/>
                      <a:pt x="83" y="149"/>
                    </a:cubicBezTo>
                    <a:cubicBezTo>
                      <a:pt x="81" y="146"/>
                      <a:pt x="80" y="142"/>
                      <a:pt x="82" y="138"/>
                    </a:cubicBezTo>
                    <a:cubicBezTo>
                      <a:pt x="83" y="133"/>
                      <a:pt x="87" y="130"/>
                      <a:pt x="91" y="130"/>
                    </a:cubicBezTo>
                    <a:cubicBezTo>
                      <a:pt x="92" y="130"/>
                      <a:pt x="94" y="131"/>
                      <a:pt x="95" y="131"/>
                    </a:cubicBezTo>
                    <a:cubicBezTo>
                      <a:pt x="98" y="132"/>
                      <a:pt x="100" y="136"/>
                      <a:pt x="100" y="140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25" y="134"/>
                      <a:pt x="208" y="47"/>
                      <a:pt x="213" y="37"/>
                    </a:cubicBezTo>
                    <a:cubicBezTo>
                      <a:pt x="213" y="36"/>
                      <a:pt x="213" y="36"/>
                      <a:pt x="212" y="36"/>
                    </a:cubicBezTo>
                    <a:cubicBezTo>
                      <a:pt x="210" y="36"/>
                      <a:pt x="195" y="51"/>
                      <a:pt x="180" y="66"/>
                    </a:cubicBezTo>
                    <a:cubicBezTo>
                      <a:pt x="165" y="81"/>
                      <a:pt x="150" y="96"/>
                      <a:pt x="149" y="96"/>
                    </a:cubicBezTo>
                    <a:cubicBezTo>
                      <a:pt x="149" y="96"/>
                      <a:pt x="149" y="96"/>
                      <a:pt x="150" y="94"/>
                    </a:cubicBezTo>
                    <a:cubicBezTo>
                      <a:pt x="162" y="78"/>
                      <a:pt x="197" y="15"/>
                      <a:pt x="200" y="2"/>
                    </a:cubicBezTo>
                    <a:cubicBezTo>
                      <a:pt x="200" y="1"/>
                      <a:pt x="200" y="0"/>
                      <a:pt x="20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1826"/>
              <p:cNvSpPr/>
              <p:nvPr/>
            </p:nvSpPr>
            <p:spPr bwMode="auto">
              <a:xfrm>
                <a:off x="1495" y="1537"/>
                <a:ext cx="9" cy="9"/>
              </a:xfrm>
              <a:custGeom>
                <a:avLst/>
                <a:gdLst>
                  <a:gd name="T0" fmla="*/ 2 w 18"/>
                  <a:gd name="T1" fmla="*/ 0 h 15"/>
                  <a:gd name="T2" fmla="*/ 1 w 18"/>
                  <a:gd name="T3" fmla="*/ 1 h 15"/>
                  <a:gd name="T4" fmla="*/ 0 w 18"/>
                  <a:gd name="T5" fmla="*/ 3 h 15"/>
                  <a:gd name="T6" fmla="*/ 13 w 18"/>
                  <a:gd name="T7" fmla="*/ 15 h 15"/>
                  <a:gd name="T8" fmla="*/ 18 w 18"/>
                  <a:gd name="T9" fmla="*/ 10 h 15"/>
                  <a:gd name="T10" fmla="*/ 2 w 18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4" y="7"/>
                      <a:pt x="8" y="11"/>
                      <a:pt x="13" y="15"/>
                    </a:cubicBezTo>
                    <a:cubicBezTo>
                      <a:pt x="15" y="14"/>
                      <a:pt x="17" y="13"/>
                      <a:pt x="18" y="10"/>
                    </a:cubicBezTo>
                    <a:cubicBezTo>
                      <a:pt x="12" y="7"/>
                      <a:pt x="6" y="3"/>
                      <a:pt x="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1827"/>
              <p:cNvSpPr/>
              <p:nvPr/>
            </p:nvSpPr>
            <p:spPr bwMode="auto">
              <a:xfrm>
                <a:off x="1514" y="1555"/>
                <a:ext cx="11" cy="12"/>
              </a:xfrm>
              <a:custGeom>
                <a:avLst/>
                <a:gdLst>
                  <a:gd name="T0" fmla="*/ 10 w 20"/>
                  <a:gd name="T1" fmla="*/ 0 h 21"/>
                  <a:gd name="T2" fmla="*/ 1 w 20"/>
                  <a:gd name="T3" fmla="*/ 4 h 21"/>
                  <a:gd name="T4" fmla="*/ 9 w 20"/>
                  <a:gd name="T5" fmla="*/ 10 h 21"/>
                  <a:gd name="T6" fmla="*/ 0 w 20"/>
                  <a:gd name="T7" fmla="*/ 16 h 21"/>
                  <a:gd name="T8" fmla="*/ 5 w 20"/>
                  <a:gd name="T9" fmla="*/ 21 h 21"/>
                  <a:gd name="T10" fmla="*/ 8 w 20"/>
                  <a:gd name="T11" fmla="*/ 21 h 21"/>
                  <a:gd name="T12" fmla="*/ 18 w 20"/>
                  <a:gd name="T13" fmla="*/ 14 h 21"/>
                  <a:gd name="T14" fmla="*/ 13 w 20"/>
                  <a:gd name="T15" fmla="*/ 0 h 21"/>
                  <a:gd name="T16" fmla="*/ 10 w 2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1">
                    <a:moveTo>
                      <a:pt x="10" y="0"/>
                    </a:moveTo>
                    <a:cubicBezTo>
                      <a:pt x="6" y="0"/>
                      <a:pt x="3" y="1"/>
                      <a:pt x="1" y="4"/>
                    </a:cubicBezTo>
                    <a:cubicBezTo>
                      <a:pt x="5" y="8"/>
                      <a:pt x="8" y="10"/>
                      <a:pt x="9" y="10"/>
                    </a:cubicBezTo>
                    <a:cubicBezTo>
                      <a:pt x="10" y="11"/>
                      <a:pt x="7" y="13"/>
                      <a:pt x="0" y="16"/>
                    </a:cubicBezTo>
                    <a:cubicBezTo>
                      <a:pt x="1" y="18"/>
                      <a:pt x="2" y="20"/>
                      <a:pt x="5" y="21"/>
                    </a:cubicBezTo>
                    <a:cubicBezTo>
                      <a:pt x="6" y="21"/>
                      <a:pt x="7" y="21"/>
                      <a:pt x="8" y="21"/>
                    </a:cubicBezTo>
                    <a:cubicBezTo>
                      <a:pt x="12" y="21"/>
                      <a:pt x="16" y="18"/>
                      <a:pt x="18" y="14"/>
                    </a:cubicBezTo>
                    <a:cubicBezTo>
                      <a:pt x="20" y="8"/>
                      <a:pt x="18" y="2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1828"/>
              <p:cNvSpPr/>
              <p:nvPr/>
            </p:nvSpPr>
            <p:spPr bwMode="auto">
              <a:xfrm>
                <a:off x="1552" y="1529"/>
                <a:ext cx="8" cy="12"/>
              </a:xfrm>
              <a:custGeom>
                <a:avLst/>
                <a:gdLst>
                  <a:gd name="T0" fmla="*/ 5 w 15"/>
                  <a:gd name="T1" fmla="*/ 0 h 21"/>
                  <a:gd name="T2" fmla="*/ 2 w 15"/>
                  <a:gd name="T3" fmla="*/ 0 h 21"/>
                  <a:gd name="T4" fmla="*/ 0 w 15"/>
                  <a:gd name="T5" fmla="*/ 21 h 21"/>
                  <a:gd name="T6" fmla="*/ 3 w 15"/>
                  <a:gd name="T7" fmla="*/ 21 h 21"/>
                  <a:gd name="T8" fmla="*/ 13 w 15"/>
                  <a:gd name="T9" fmla="*/ 14 h 21"/>
                  <a:gd name="T10" fmla="*/ 8 w 15"/>
                  <a:gd name="T11" fmla="*/ 0 h 21"/>
                  <a:gd name="T12" fmla="*/ 5 w 15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1">
                    <a:moveTo>
                      <a:pt x="5" y="0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8"/>
                      <a:pt x="1" y="15"/>
                      <a:pt x="0" y="21"/>
                    </a:cubicBezTo>
                    <a:cubicBezTo>
                      <a:pt x="1" y="21"/>
                      <a:pt x="2" y="21"/>
                      <a:pt x="3" y="21"/>
                    </a:cubicBezTo>
                    <a:cubicBezTo>
                      <a:pt x="7" y="21"/>
                      <a:pt x="11" y="18"/>
                      <a:pt x="13" y="14"/>
                    </a:cubicBezTo>
                    <a:cubicBezTo>
                      <a:pt x="15" y="8"/>
                      <a:pt x="13" y="2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1829"/>
              <p:cNvSpPr/>
              <p:nvPr/>
            </p:nvSpPr>
            <p:spPr bwMode="auto">
              <a:xfrm>
                <a:off x="1544" y="1552"/>
                <a:ext cx="12" cy="12"/>
              </a:xfrm>
              <a:custGeom>
                <a:avLst/>
                <a:gdLst>
                  <a:gd name="T0" fmla="*/ 12 w 22"/>
                  <a:gd name="T1" fmla="*/ 0 h 22"/>
                  <a:gd name="T2" fmla="*/ 2 w 22"/>
                  <a:gd name="T3" fmla="*/ 7 h 22"/>
                  <a:gd name="T4" fmla="*/ 7 w 22"/>
                  <a:gd name="T5" fmla="*/ 21 h 22"/>
                  <a:gd name="T6" fmla="*/ 10 w 22"/>
                  <a:gd name="T7" fmla="*/ 22 h 22"/>
                  <a:gd name="T8" fmla="*/ 20 w 22"/>
                  <a:gd name="T9" fmla="*/ 14 h 22"/>
                  <a:gd name="T10" fmla="*/ 15 w 22"/>
                  <a:gd name="T11" fmla="*/ 1 h 22"/>
                  <a:gd name="T12" fmla="*/ 12 w 22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2">
                    <a:moveTo>
                      <a:pt x="12" y="0"/>
                    </a:moveTo>
                    <a:cubicBezTo>
                      <a:pt x="8" y="0"/>
                      <a:pt x="4" y="3"/>
                      <a:pt x="2" y="7"/>
                    </a:cubicBezTo>
                    <a:cubicBezTo>
                      <a:pt x="0" y="13"/>
                      <a:pt x="2" y="19"/>
                      <a:pt x="7" y="21"/>
                    </a:cubicBezTo>
                    <a:cubicBezTo>
                      <a:pt x="8" y="21"/>
                      <a:pt x="9" y="22"/>
                      <a:pt x="10" y="22"/>
                    </a:cubicBezTo>
                    <a:cubicBezTo>
                      <a:pt x="14" y="22"/>
                      <a:pt x="18" y="19"/>
                      <a:pt x="20" y="14"/>
                    </a:cubicBezTo>
                    <a:cubicBezTo>
                      <a:pt x="22" y="9"/>
                      <a:pt x="20" y="3"/>
                      <a:pt x="15" y="1"/>
                    </a:cubicBezTo>
                    <a:cubicBezTo>
                      <a:pt x="14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1830"/>
              <p:cNvSpPr/>
              <p:nvPr/>
            </p:nvSpPr>
            <p:spPr bwMode="auto">
              <a:xfrm>
                <a:off x="1525" y="1570"/>
                <a:ext cx="11" cy="10"/>
              </a:xfrm>
              <a:custGeom>
                <a:avLst/>
                <a:gdLst>
                  <a:gd name="T0" fmla="*/ 11 w 20"/>
                  <a:gd name="T1" fmla="*/ 0 h 19"/>
                  <a:gd name="T2" fmla="*/ 2 w 20"/>
                  <a:gd name="T3" fmla="*/ 8 h 19"/>
                  <a:gd name="T4" fmla="*/ 3 w 20"/>
                  <a:gd name="T5" fmla="*/ 19 h 19"/>
                  <a:gd name="T6" fmla="*/ 20 w 20"/>
                  <a:gd name="T7" fmla="*/ 10 h 19"/>
                  <a:gd name="T8" fmla="*/ 15 w 20"/>
                  <a:gd name="T9" fmla="*/ 1 h 19"/>
                  <a:gd name="T10" fmla="*/ 11 w 20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9">
                    <a:moveTo>
                      <a:pt x="11" y="0"/>
                    </a:moveTo>
                    <a:cubicBezTo>
                      <a:pt x="7" y="0"/>
                      <a:pt x="3" y="3"/>
                      <a:pt x="2" y="8"/>
                    </a:cubicBezTo>
                    <a:cubicBezTo>
                      <a:pt x="0" y="12"/>
                      <a:pt x="1" y="16"/>
                      <a:pt x="3" y="19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6"/>
                      <a:pt x="18" y="2"/>
                      <a:pt x="15" y="1"/>
                    </a:cubicBezTo>
                    <a:cubicBezTo>
                      <a:pt x="14" y="1"/>
                      <a:pt x="12" y="0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1831"/>
              <p:cNvSpPr>
                <a:spLocks noEditPoints="1"/>
              </p:cNvSpPr>
              <p:nvPr/>
            </p:nvSpPr>
            <p:spPr bwMode="auto">
              <a:xfrm>
                <a:off x="1541" y="1511"/>
                <a:ext cx="1" cy="13"/>
              </a:xfrm>
              <a:custGeom>
                <a:avLst/>
                <a:gdLst>
                  <a:gd name="T0" fmla="*/ 0 w 1"/>
                  <a:gd name="T1" fmla="*/ 23 h 25"/>
                  <a:gd name="T2" fmla="*/ 1 w 1"/>
                  <a:gd name="T3" fmla="*/ 25 h 25"/>
                  <a:gd name="T4" fmla="*/ 1 w 1"/>
                  <a:gd name="T5" fmla="*/ 23 h 25"/>
                  <a:gd name="T6" fmla="*/ 0 w 1"/>
                  <a:gd name="T7" fmla="*/ 23 h 25"/>
                  <a:gd name="T8" fmla="*/ 1 w 1"/>
                  <a:gd name="T9" fmla="*/ 0 h 25"/>
                  <a:gd name="T10" fmla="*/ 0 w 1"/>
                  <a:gd name="T11" fmla="*/ 2 h 25"/>
                  <a:gd name="T12" fmla="*/ 0 w 1"/>
                  <a:gd name="T13" fmla="*/ 6 h 25"/>
                  <a:gd name="T14" fmla="*/ 1 w 1"/>
                  <a:gd name="T15" fmla="*/ 5 h 25"/>
                  <a:gd name="T16" fmla="*/ 1 w 1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5">
                    <a:moveTo>
                      <a:pt x="0" y="23"/>
                    </a:moveTo>
                    <a:cubicBezTo>
                      <a:pt x="0" y="23"/>
                      <a:pt x="0" y="24"/>
                      <a:pt x="1" y="25"/>
                    </a:cubicBezTo>
                    <a:cubicBezTo>
                      <a:pt x="1" y="24"/>
                      <a:pt x="1" y="24"/>
                      <a:pt x="1" y="23"/>
                    </a:cubicBezTo>
                    <a:cubicBezTo>
                      <a:pt x="1" y="23"/>
                      <a:pt x="0" y="23"/>
                      <a:pt x="0" y="23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2"/>
                      <a:pt x="1" y="0"/>
                      <a:pt x="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1832"/>
              <p:cNvSpPr/>
              <p:nvPr/>
            </p:nvSpPr>
            <p:spPr bwMode="auto">
              <a:xfrm>
                <a:off x="1541" y="1513"/>
                <a:ext cx="1" cy="10"/>
              </a:xfrm>
              <a:custGeom>
                <a:avLst/>
                <a:gdLst>
                  <a:gd name="T0" fmla="*/ 2 w 2"/>
                  <a:gd name="T1" fmla="*/ 0 h 18"/>
                  <a:gd name="T2" fmla="*/ 1 w 2"/>
                  <a:gd name="T3" fmla="*/ 1 h 18"/>
                  <a:gd name="T4" fmla="*/ 1 w 2"/>
                  <a:gd name="T5" fmla="*/ 18 h 18"/>
                  <a:gd name="T6" fmla="*/ 2 w 2"/>
                  <a:gd name="T7" fmla="*/ 18 h 18"/>
                  <a:gd name="T8" fmla="*/ 2 w 2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8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5"/>
                      <a:pt x="1" y="11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0"/>
                      <a:pt x="2" y="4"/>
                      <a:pt x="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1833"/>
              <p:cNvSpPr/>
              <p:nvPr/>
            </p:nvSpPr>
            <p:spPr bwMode="auto">
              <a:xfrm>
                <a:off x="1596" y="1449"/>
                <a:ext cx="32" cy="59"/>
              </a:xfrm>
              <a:custGeom>
                <a:avLst/>
                <a:gdLst>
                  <a:gd name="T0" fmla="*/ 22 w 58"/>
                  <a:gd name="T1" fmla="*/ 0 h 109"/>
                  <a:gd name="T2" fmla="*/ 19 w 58"/>
                  <a:gd name="T3" fmla="*/ 0 h 109"/>
                  <a:gd name="T4" fmla="*/ 30 w 58"/>
                  <a:gd name="T5" fmla="*/ 46 h 109"/>
                  <a:gd name="T6" fmla="*/ 2 w 58"/>
                  <a:gd name="T7" fmla="*/ 100 h 109"/>
                  <a:gd name="T8" fmla="*/ 5 w 58"/>
                  <a:gd name="T9" fmla="*/ 109 h 109"/>
                  <a:gd name="T10" fmla="*/ 27 w 58"/>
                  <a:gd name="T11" fmla="*/ 96 h 109"/>
                  <a:gd name="T12" fmla="*/ 54 w 58"/>
                  <a:gd name="T13" fmla="*/ 18 h 109"/>
                  <a:gd name="T14" fmla="*/ 22 w 58"/>
                  <a:gd name="T15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109">
                    <a:moveTo>
                      <a:pt x="22" y="0"/>
                    </a:moveTo>
                    <a:cubicBezTo>
                      <a:pt x="20" y="0"/>
                      <a:pt x="19" y="0"/>
                      <a:pt x="19" y="0"/>
                    </a:cubicBezTo>
                    <a:cubicBezTo>
                      <a:pt x="3" y="3"/>
                      <a:pt x="29" y="28"/>
                      <a:pt x="30" y="46"/>
                    </a:cubicBezTo>
                    <a:cubicBezTo>
                      <a:pt x="31" y="65"/>
                      <a:pt x="6" y="84"/>
                      <a:pt x="2" y="100"/>
                    </a:cubicBezTo>
                    <a:cubicBezTo>
                      <a:pt x="0" y="107"/>
                      <a:pt x="2" y="109"/>
                      <a:pt x="5" y="109"/>
                    </a:cubicBezTo>
                    <a:cubicBezTo>
                      <a:pt x="10" y="109"/>
                      <a:pt x="19" y="103"/>
                      <a:pt x="27" y="96"/>
                    </a:cubicBezTo>
                    <a:cubicBezTo>
                      <a:pt x="41" y="84"/>
                      <a:pt x="58" y="37"/>
                      <a:pt x="54" y="18"/>
                    </a:cubicBezTo>
                    <a:cubicBezTo>
                      <a:pt x="51" y="2"/>
                      <a:pt x="30" y="0"/>
                      <a:pt x="2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1834"/>
              <p:cNvSpPr/>
              <p:nvPr/>
            </p:nvSpPr>
            <p:spPr bwMode="auto">
              <a:xfrm>
                <a:off x="1420" y="1581"/>
                <a:ext cx="88" cy="27"/>
              </a:xfrm>
              <a:custGeom>
                <a:avLst/>
                <a:gdLst>
                  <a:gd name="T0" fmla="*/ 15 w 161"/>
                  <a:gd name="T1" fmla="*/ 0 h 50"/>
                  <a:gd name="T2" fmla="*/ 8 w 161"/>
                  <a:gd name="T3" fmla="*/ 5 h 50"/>
                  <a:gd name="T4" fmla="*/ 20 w 161"/>
                  <a:gd name="T5" fmla="*/ 49 h 50"/>
                  <a:gd name="T6" fmla="*/ 40 w 161"/>
                  <a:gd name="T7" fmla="*/ 50 h 50"/>
                  <a:gd name="T8" fmla="*/ 97 w 161"/>
                  <a:gd name="T9" fmla="*/ 42 h 50"/>
                  <a:gd name="T10" fmla="*/ 153 w 161"/>
                  <a:gd name="T11" fmla="*/ 18 h 50"/>
                  <a:gd name="T12" fmla="*/ 149 w 161"/>
                  <a:gd name="T13" fmla="*/ 18 h 50"/>
                  <a:gd name="T14" fmla="*/ 61 w 161"/>
                  <a:gd name="T15" fmla="*/ 36 h 50"/>
                  <a:gd name="T16" fmla="*/ 52 w 161"/>
                  <a:gd name="T17" fmla="*/ 35 h 50"/>
                  <a:gd name="T18" fmla="*/ 20 w 161"/>
                  <a:gd name="T19" fmla="*/ 4 h 50"/>
                  <a:gd name="T20" fmla="*/ 15 w 161"/>
                  <a:gd name="T2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1" h="50">
                    <a:moveTo>
                      <a:pt x="15" y="0"/>
                    </a:moveTo>
                    <a:cubicBezTo>
                      <a:pt x="13" y="0"/>
                      <a:pt x="10" y="4"/>
                      <a:pt x="8" y="5"/>
                    </a:cubicBezTo>
                    <a:cubicBezTo>
                      <a:pt x="8" y="5"/>
                      <a:pt x="0" y="46"/>
                      <a:pt x="20" y="49"/>
                    </a:cubicBezTo>
                    <a:cubicBezTo>
                      <a:pt x="26" y="49"/>
                      <a:pt x="33" y="50"/>
                      <a:pt x="40" y="50"/>
                    </a:cubicBezTo>
                    <a:cubicBezTo>
                      <a:pt x="57" y="50"/>
                      <a:pt x="76" y="48"/>
                      <a:pt x="97" y="42"/>
                    </a:cubicBezTo>
                    <a:cubicBezTo>
                      <a:pt x="125" y="34"/>
                      <a:pt x="161" y="18"/>
                      <a:pt x="153" y="18"/>
                    </a:cubicBezTo>
                    <a:cubicBezTo>
                      <a:pt x="152" y="18"/>
                      <a:pt x="150" y="18"/>
                      <a:pt x="149" y="18"/>
                    </a:cubicBezTo>
                    <a:cubicBezTo>
                      <a:pt x="132" y="22"/>
                      <a:pt x="84" y="36"/>
                      <a:pt x="61" y="36"/>
                    </a:cubicBezTo>
                    <a:cubicBezTo>
                      <a:pt x="57" y="36"/>
                      <a:pt x="54" y="36"/>
                      <a:pt x="52" y="35"/>
                    </a:cubicBezTo>
                    <a:cubicBezTo>
                      <a:pt x="37" y="29"/>
                      <a:pt x="26" y="12"/>
                      <a:pt x="20" y="4"/>
                    </a:cubicBezTo>
                    <a:cubicBezTo>
                      <a:pt x="18" y="1"/>
                      <a:pt x="17" y="0"/>
                      <a:pt x="1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1835"/>
              <p:cNvSpPr/>
              <p:nvPr/>
            </p:nvSpPr>
            <p:spPr bwMode="auto">
              <a:xfrm>
                <a:off x="-58" y="1639"/>
                <a:ext cx="129" cy="143"/>
              </a:xfrm>
              <a:custGeom>
                <a:avLst/>
                <a:gdLst>
                  <a:gd name="T0" fmla="*/ 49 w 236"/>
                  <a:gd name="T1" fmla="*/ 29 h 262"/>
                  <a:gd name="T2" fmla="*/ 10 w 236"/>
                  <a:gd name="T3" fmla="*/ 18 h 262"/>
                  <a:gd name="T4" fmla="*/ 0 w 236"/>
                  <a:gd name="T5" fmla="*/ 93 h 262"/>
                  <a:gd name="T6" fmla="*/ 188 w 236"/>
                  <a:gd name="T7" fmla="*/ 260 h 262"/>
                  <a:gd name="T8" fmla="*/ 236 w 236"/>
                  <a:gd name="T9" fmla="*/ 235 h 262"/>
                  <a:gd name="T10" fmla="*/ 207 w 236"/>
                  <a:gd name="T11" fmla="*/ 210 h 262"/>
                  <a:gd name="T12" fmla="*/ 205 w 236"/>
                  <a:gd name="T13" fmla="*/ 70 h 262"/>
                  <a:gd name="T14" fmla="*/ 144 w 236"/>
                  <a:gd name="T15" fmla="*/ 61 h 262"/>
                  <a:gd name="T16" fmla="*/ 49 w 236"/>
                  <a:gd name="T17" fmla="*/ 2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262">
                    <a:moveTo>
                      <a:pt x="49" y="29"/>
                    </a:moveTo>
                    <a:cubicBezTo>
                      <a:pt x="49" y="29"/>
                      <a:pt x="17" y="0"/>
                      <a:pt x="10" y="18"/>
                    </a:cubicBezTo>
                    <a:cubicBezTo>
                      <a:pt x="3" y="37"/>
                      <a:pt x="0" y="93"/>
                      <a:pt x="0" y="93"/>
                    </a:cubicBezTo>
                    <a:cubicBezTo>
                      <a:pt x="0" y="93"/>
                      <a:pt x="165" y="262"/>
                      <a:pt x="188" y="260"/>
                    </a:cubicBezTo>
                    <a:cubicBezTo>
                      <a:pt x="210" y="258"/>
                      <a:pt x="236" y="235"/>
                      <a:pt x="236" y="235"/>
                    </a:cubicBezTo>
                    <a:cubicBezTo>
                      <a:pt x="207" y="210"/>
                      <a:pt x="207" y="210"/>
                      <a:pt x="207" y="210"/>
                    </a:cubicBezTo>
                    <a:cubicBezTo>
                      <a:pt x="207" y="210"/>
                      <a:pt x="224" y="77"/>
                      <a:pt x="205" y="70"/>
                    </a:cubicBezTo>
                    <a:cubicBezTo>
                      <a:pt x="186" y="63"/>
                      <a:pt x="144" y="61"/>
                      <a:pt x="144" y="61"/>
                    </a:cubicBezTo>
                    <a:cubicBezTo>
                      <a:pt x="49" y="29"/>
                      <a:pt x="49" y="29"/>
                      <a:pt x="49" y="29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1836"/>
              <p:cNvSpPr/>
              <p:nvPr/>
            </p:nvSpPr>
            <p:spPr bwMode="auto">
              <a:xfrm>
                <a:off x="-179" y="1582"/>
                <a:ext cx="324" cy="305"/>
              </a:xfrm>
              <a:custGeom>
                <a:avLst/>
                <a:gdLst>
                  <a:gd name="T0" fmla="*/ 150 w 595"/>
                  <a:gd name="T1" fmla="*/ 318 h 559"/>
                  <a:gd name="T2" fmla="*/ 36 w 595"/>
                  <a:gd name="T3" fmla="*/ 211 h 559"/>
                  <a:gd name="T4" fmla="*/ 70 w 595"/>
                  <a:gd name="T5" fmla="*/ 120 h 559"/>
                  <a:gd name="T6" fmla="*/ 252 w 595"/>
                  <a:gd name="T7" fmla="*/ 188 h 559"/>
                  <a:gd name="T8" fmla="*/ 256 w 595"/>
                  <a:gd name="T9" fmla="*/ 147 h 559"/>
                  <a:gd name="T10" fmla="*/ 318 w 595"/>
                  <a:gd name="T11" fmla="*/ 1 h 559"/>
                  <a:gd name="T12" fmla="*/ 348 w 595"/>
                  <a:gd name="T13" fmla="*/ 217 h 559"/>
                  <a:gd name="T14" fmla="*/ 483 w 595"/>
                  <a:gd name="T15" fmla="*/ 142 h 559"/>
                  <a:gd name="T16" fmla="*/ 588 w 595"/>
                  <a:gd name="T17" fmla="*/ 253 h 559"/>
                  <a:gd name="T18" fmla="*/ 377 w 595"/>
                  <a:gd name="T19" fmla="*/ 313 h 559"/>
                  <a:gd name="T20" fmla="*/ 464 w 595"/>
                  <a:gd name="T21" fmla="*/ 385 h 559"/>
                  <a:gd name="T22" fmla="*/ 392 w 595"/>
                  <a:gd name="T23" fmla="*/ 522 h 559"/>
                  <a:gd name="T24" fmla="*/ 304 w 595"/>
                  <a:gd name="T25" fmla="*/ 507 h 559"/>
                  <a:gd name="T26" fmla="*/ 282 w 595"/>
                  <a:gd name="T27" fmla="*/ 385 h 559"/>
                  <a:gd name="T28" fmla="*/ 245 w 595"/>
                  <a:gd name="T29" fmla="*/ 493 h 559"/>
                  <a:gd name="T30" fmla="*/ 106 w 595"/>
                  <a:gd name="T31" fmla="*/ 444 h 559"/>
                  <a:gd name="T32" fmla="*/ 150 w 595"/>
                  <a:gd name="T33" fmla="*/ 318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5" h="559">
                    <a:moveTo>
                      <a:pt x="150" y="318"/>
                    </a:moveTo>
                    <a:cubicBezTo>
                      <a:pt x="150" y="318"/>
                      <a:pt x="0" y="316"/>
                      <a:pt x="36" y="211"/>
                    </a:cubicBezTo>
                    <a:cubicBezTo>
                      <a:pt x="36" y="211"/>
                      <a:pt x="4" y="142"/>
                      <a:pt x="70" y="120"/>
                    </a:cubicBezTo>
                    <a:cubicBezTo>
                      <a:pt x="135" y="98"/>
                      <a:pt x="227" y="168"/>
                      <a:pt x="252" y="188"/>
                    </a:cubicBezTo>
                    <a:cubicBezTo>
                      <a:pt x="276" y="208"/>
                      <a:pt x="263" y="156"/>
                      <a:pt x="256" y="147"/>
                    </a:cubicBezTo>
                    <a:cubicBezTo>
                      <a:pt x="249" y="137"/>
                      <a:pt x="218" y="0"/>
                      <a:pt x="318" y="1"/>
                    </a:cubicBezTo>
                    <a:cubicBezTo>
                      <a:pt x="417" y="3"/>
                      <a:pt x="436" y="67"/>
                      <a:pt x="348" y="217"/>
                    </a:cubicBezTo>
                    <a:cubicBezTo>
                      <a:pt x="348" y="217"/>
                      <a:pt x="430" y="140"/>
                      <a:pt x="483" y="142"/>
                    </a:cubicBezTo>
                    <a:cubicBezTo>
                      <a:pt x="536" y="144"/>
                      <a:pt x="595" y="169"/>
                      <a:pt x="588" y="253"/>
                    </a:cubicBezTo>
                    <a:cubicBezTo>
                      <a:pt x="582" y="336"/>
                      <a:pt x="377" y="313"/>
                      <a:pt x="377" y="313"/>
                    </a:cubicBezTo>
                    <a:cubicBezTo>
                      <a:pt x="377" y="313"/>
                      <a:pt x="442" y="359"/>
                      <a:pt x="464" y="385"/>
                    </a:cubicBezTo>
                    <a:cubicBezTo>
                      <a:pt x="487" y="411"/>
                      <a:pt x="473" y="485"/>
                      <a:pt x="392" y="522"/>
                    </a:cubicBezTo>
                    <a:cubicBezTo>
                      <a:pt x="310" y="559"/>
                      <a:pt x="313" y="532"/>
                      <a:pt x="304" y="507"/>
                    </a:cubicBezTo>
                    <a:cubicBezTo>
                      <a:pt x="295" y="483"/>
                      <a:pt x="289" y="377"/>
                      <a:pt x="282" y="385"/>
                    </a:cubicBezTo>
                    <a:cubicBezTo>
                      <a:pt x="275" y="393"/>
                      <a:pt x="292" y="464"/>
                      <a:pt x="245" y="493"/>
                    </a:cubicBezTo>
                    <a:cubicBezTo>
                      <a:pt x="199" y="522"/>
                      <a:pt x="144" y="487"/>
                      <a:pt x="106" y="444"/>
                    </a:cubicBezTo>
                    <a:cubicBezTo>
                      <a:pt x="68" y="402"/>
                      <a:pt x="86" y="344"/>
                      <a:pt x="150" y="318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1837"/>
              <p:cNvSpPr/>
              <p:nvPr/>
            </p:nvSpPr>
            <p:spPr bwMode="auto">
              <a:xfrm>
                <a:off x="-59" y="1732"/>
                <a:ext cx="34" cy="11"/>
              </a:xfrm>
              <a:custGeom>
                <a:avLst/>
                <a:gdLst>
                  <a:gd name="T0" fmla="*/ 0 w 63"/>
                  <a:gd name="T1" fmla="*/ 15 h 20"/>
                  <a:gd name="T2" fmla="*/ 52 w 63"/>
                  <a:gd name="T3" fmla="*/ 10 h 20"/>
                  <a:gd name="T4" fmla="*/ 0 w 63"/>
                  <a:gd name="T5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20">
                    <a:moveTo>
                      <a:pt x="0" y="15"/>
                    </a:moveTo>
                    <a:cubicBezTo>
                      <a:pt x="0" y="15"/>
                      <a:pt x="63" y="0"/>
                      <a:pt x="52" y="10"/>
                    </a:cubicBezTo>
                    <a:cubicBezTo>
                      <a:pt x="41" y="20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1838"/>
              <p:cNvSpPr/>
              <p:nvPr/>
            </p:nvSpPr>
            <p:spPr bwMode="auto">
              <a:xfrm>
                <a:off x="-28" y="1746"/>
                <a:ext cx="9" cy="29"/>
              </a:xfrm>
              <a:custGeom>
                <a:avLst/>
                <a:gdLst>
                  <a:gd name="T0" fmla="*/ 6 w 17"/>
                  <a:gd name="T1" fmla="*/ 52 h 52"/>
                  <a:gd name="T2" fmla="*/ 9 w 17"/>
                  <a:gd name="T3" fmla="*/ 7 h 52"/>
                  <a:gd name="T4" fmla="*/ 6 w 17"/>
                  <a:gd name="T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52">
                    <a:moveTo>
                      <a:pt x="6" y="52"/>
                    </a:moveTo>
                    <a:cubicBezTo>
                      <a:pt x="6" y="52"/>
                      <a:pt x="0" y="0"/>
                      <a:pt x="9" y="7"/>
                    </a:cubicBezTo>
                    <a:cubicBezTo>
                      <a:pt x="17" y="13"/>
                      <a:pt x="10" y="43"/>
                      <a:pt x="6" y="5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1839"/>
              <p:cNvSpPr/>
              <p:nvPr/>
            </p:nvSpPr>
            <p:spPr bwMode="auto">
              <a:xfrm>
                <a:off x="-33" y="1698"/>
                <a:ext cx="17" cy="15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9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1840"/>
              <p:cNvSpPr/>
              <p:nvPr/>
            </p:nvSpPr>
            <p:spPr bwMode="auto">
              <a:xfrm>
                <a:off x="-45" y="1717"/>
                <a:ext cx="16" cy="15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5 h 27"/>
                  <a:gd name="T4" fmla="*/ 2 w 29"/>
                  <a:gd name="T5" fmla="*/ 9 h 27"/>
                  <a:gd name="T6" fmla="*/ 18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5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1" y="0"/>
                      <a:pt x="18" y="3"/>
                    </a:cubicBezTo>
                    <a:cubicBezTo>
                      <a:pt x="25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1841"/>
              <p:cNvSpPr/>
              <p:nvPr/>
            </p:nvSpPr>
            <p:spPr bwMode="auto">
              <a:xfrm>
                <a:off x="-15" y="1728"/>
                <a:ext cx="17" cy="15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1842"/>
              <p:cNvSpPr/>
              <p:nvPr/>
            </p:nvSpPr>
            <p:spPr bwMode="auto">
              <a:xfrm>
                <a:off x="-6" y="1704"/>
                <a:ext cx="16" cy="15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1843"/>
              <p:cNvSpPr/>
              <p:nvPr/>
            </p:nvSpPr>
            <p:spPr bwMode="auto">
              <a:xfrm>
                <a:off x="17" y="1727"/>
                <a:ext cx="16" cy="14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1844"/>
              <p:cNvSpPr/>
              <p:nvPr/>
            </p:nvSpPr>
            <p:spPr bwMode="auto">
              <a:xfrm>
                <a:off x="1" y="1756"/>
                <a:ext cx="16" cy="14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9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1845"/>
              <p:cNvSpPr/>
              <p:nvPr/>
            </p:nvSpPr>
            <p:spPr bwMode="auto">
              <a:xfrm>
                <a:off x="-29" y="1750"/>
                <a:ext cx="16" cy="15"/>
              </a:xfrm>
              <a:custGeom>
                <a:avLst/>
                <a:gdLst>
                  <a:gd name="T0" fmla="*/ 28 w 30"/>
                  <a:gd name="T1" fmla="*/ 19 h 28"/>
                  <a:gd name="T2" fmla="*/ 11 w 30"/>
                  <a:gd name="T3" fmla="*/ 25 h 28"/>
                  <a:gd name="T4" fmla="*/ 2 w 30"/>
                  <a:gd name="T5" fmla="*/ 9 h 28"/>
                  <a:gd name="T6" fmla="*/ 19 w 30"/>
                  <a:gd name="T7" fmla="*/ 3 h 28"/>
                  <a:gd name="T8" fmla="*/ 28 w 30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8">
                    <a:moveTo>
                      <a:pt x="28" y="19"/>
                    </a:moveTo>
                    <a:cubicBezTo>
                      <a:pt x="25" y="25"/>
                      <a:pt x="18" y="28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6"/>
                      <a:pt x="30" y="13"/>
                      <a:pt x="28" y="19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1846"/>
              <p:cNvSpPr/>
              <p:nvPr/>
            </p:nvSpPr>
            <p:spPr bwMode="auto">
              <a:xfrm>
                <a:off x="-16" y="1685"/>
                <a:ext cx="16" cy="15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8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4"/>
                      <a:pt x="18" y="27"/>
                      <a:pt x="11" y="24"/>
                    </a:cubicBezTo>
                    <a:cubicBezTo>
                      <a:pt x="4" y="22"/>
                      <a:pt x="0" y="14"/>
                      <a:pt x="3" y="8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1847"/>
              <p:cNvSpPr>
                <a:spLocks noEditPoints="1"/>
              </p:cNvSpPr>
              <p:nvPr/>
            </p:nvSpPr>
            <p:spPr bwMode="auto">
              <a:xfrm>
                <a:off x="-74" y="1657"/>
                <a:ext cx="149" cy="131"/>
              </a:xfrm>
              <a:custGeom>
                <a:avLst/>
                <a:gdLst>
                  <a:gd name="T0" fmla="*/ 120 w 274"/>
                  <a:gd name="T1" fmla="*/ 156 h 241"/>
                  <a:gd name="T2" fmla="*/ 123 w 274"/>
                  <a:gd name="T3" fmla="*/ 133 h 241"/>
                  <a:gd name="T4" fmla="*/ 136 w 274"/>
                  <a:gd name="T5" fmla="*/ 149 h 241"/>
                  <a:gd name="T6" fmla="*/ 114 w 274"/>
                  <a:gd name="T7" fmla="*/ 0 h 241"/>
                  <a:gd name="T8" fmla="*/ 95 w 274"/>
                  <a:gd name="T9" fmla="*/ 78 h 241"/>
                  <a:gd name="T10" fmla="*/ 19 w 274"/>
                  <a:gd name="T11" fmla="*/ 61 h 241"/>
                  <a:gd name="T12" fmla="*/ 78 w 274"/>
                  <a:gd name="T13" fmla="*/ 85 h 241"/>
                  <a:gd name="T14" fmla="*/ 95 w 274"/>
                  <a:gd name="T15" fmla="*/ 78 h 241"/>
                  <a:gd name="T16" fmla="*/ 92 w 274"/>
                  <a:gd name="T17" fmla="*/ 101 h 241"/>
                  <a:gd name="T18" fmla="*/ 87 w 274"/>
                  <a:gd name="T19" fmla="*/ 100 h 241"/>
                  <a:gd name="T20" fmla="*/ 54 w 274"/>
                  <a:gd name="T21" fmla="*/ 121 h 241"/>
                  <a:gd name="T22" fmla="*/ 66 w 274"/>
                  <a:gd name="T23" fmla="*/ 112 h 241"/>
                  <a:gd name="T24" fmla="*/ 80 w 274"/>
                  <a:gd name="T25" fmla="*/ 128 h 241"/>
                  <a:gd name="T26" fmla="*/ 42 w 274"/>
                  <a:gd name="T27" fmla="*/ 207 h 241"/>
                  <a:gd name="T28" fmla="*/ 108 w 274"/>
                  <a:gd name="T29" fmla="*/ 161 h 241"/>
                  <a:gd name="T30" fmla="*/ 152 w 274"/>
                  <a:gd name="T31" fmla="*/ 241 h 241"/>
                  <a:gd name="T32" fmla="*/ 149 w 274"/>
                  <a:gd name="T33" fmla="*/ 206 h 241"/>
                  <a:gd name="T34" fmla="*/ 139 w 274"/>
                  <a:gd name="T35" fmla="*/ 190 h 241"/>
                  <a:gd name="T36" fmla="*/ 149 w 274"/>
                  <a:gd name="T37" fmla="*/ 152 h 241"/>
                  <a:gd name="T38" fmla="*/ 197 w 274"/>
                  <a:gd name="T39" fmla="*/ 155 h 241"/>
                  <a:gd name="T40" fmla="*/ 215 w 274"/>
                  <a:gd name="T41" fmla="*/ 143 h 241"/>
                  <a:gd name="T42" fmla="*/ 195 w 274"/>
                  <a:gd name="T43" fmla="*/ 143 h 241"/>
                  <a:gd name="T44" fmla="*/ 183 w 274"/>
                  <a:gd name="T45" fmla="*/ 153 h 241"/>
                  <a:gd name="T46" fmla="*/ 169 w 274"/>
                  <a:gd name="T47" fmla="*/ 140 h 241"/>
                  <a:gd name="T48" fmla="*/ 170 w 274"/>
                  <a:gd name="T49" fmla="*/ 137 h 241"/>
                  <a:gd name="T50" fmla="*/ 242 w 274"/>
                  <a:gd name="T51" fmla="*/ 93 h 241"/>
                  <a:gd name="T52" fmla="*/ 146 w 274"/>
                  <a:gd name="T53" fmla="*/ 123 h 241"/>
                  <a:gd name="T54" fmla="*/ 141 w 274"/>
                  <a:gd name="T55" fmla="*/ 113 h 241"/>
                  <a:gd name="T56" fmla="*/ 128 w 274"/>
                  <a:gd name="T57" fmla="*/ 96 h 241"/>
                  <a:gd name="T58" fmla="*/ 144 w 274"/>
                  <a:gd name="T59" fmla="*/ 90 h 241"/>
                  <a:gd name="T60" fmla="*/ 142 w 274"/>
                  <a:gd name="T61" fmla="*/ 58 h 241"/>
                  <a:gd name="T62" fmla="*/ 130 w 274"/>
                  <a:gd name="T63" fmla="*/ 81 h 241"/>
                  <a:gd name="T64" fmla="*/ 122 w 274"/>
                  <a:gd name="T65" fmla="*/ 77 h 241"/>
                  <a:gd name="T66" fmla="*/ 109 w 274"/>
                  <a:gd name="T67" fmla="*/ 60 h 241"/>
                  <a:gd name="T68" fmla="*/ 125 w 274"/>
                  <a:gd name="T69" fmla="*/ 5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4" h="241">
                    <a:moveTo>
                      <a:pt x="125" y="157"/>
                    </a:moveTo>
                    <a:cubicBezTo>
                      <a:pt x="123" y="157"/>
                      <a:pt x="121" y="156"/>
                      <a:pt x="120" y="156"/>
                    </a:cubicBezTo>
                    <a:cubicBezTo>
                      <a:pt x="113" y="153"/>
                      <a:pt x="109" y="146"/>
                      <a:pt x="111" y="140"/>
                    </a:cubicBezTo>
                    <a:cubicBezTo>
                      <a:pt x="113" y="135"/>
                      <a:pt x="118" y="133"/>
                      <a:pt x="123" y="133"/>
                    </a:cubicBezTo>
                    <a:cubicBezTo>
                      <a:pt x="124" y="133"/>
                      <a:pt x="126" y="133"/>
                      <a:pt x="128" y="134"/>
                    </a:cubicBezTo>
                    <a:cubicBezTo>
                      <a:pt x="135" y="136"/>
                      <a:pt x="139" y="143"/>
                      <a:pt x="136" y="149"/>
                    </a:cubicBezTo>
                    <a:cubicBezTo>
                      <a:pt x="135" y="154"/>
                      <a:pt x="130" y="157"/>
                      <a:pt x="125" y="157"/>
                    </a:cubicBezTo>
                    <a:moveTo>
                      <a:pt x="114" y="0"/>
                    </a:moveTo>
                    <a:cubicBezTo>
                      <a:pt x="114" y="0"/>
                      <a:pt x="108" y="79"/>
                      <a:pt x="96" y="79"/>
                    </a:cubicBezTo>
                    <a:cubicBezTo>
                      <a:pt x="96" y="79"/>
                      <a:pt x="95" y="79"/>
                      <a:pt x="95" y="78"/>
                    </a:cubicBezTo>
                    <a:cubicBezTo>
                      <a:pt x="84" y="75"/>
                      <a:pt x="23" y="59"/>
                      <a:pt x="16" y="59"/>
                    </a:cubicBezTo>
                    <a:cubicBezTo>
                      <a:pt x="15" y="59"/>
                      <a:pt x="16" y="60"/>
                      <a:pt x="19" y="61"/>
                    </a:cubicBezTo>
                    <a:cubicBezTo>
                      <a:pt x="32" y="66"/>
                      <a:pt x="61" y="78"/>
                      <a:pt x="78" y="87"/>
                    </a:cubicBezTo>
                    <a:cubicBezTo>
                      <a:pt x="78" y="87"/>
                      <a:pt x="78" y="86"/>
                      <a:pt x="78" y="85"/>
                    </a:cubicBezTo>
                    <a:cubicBezTo>
                      <a:pt x="80" y="80"/>
                      <a:pt x="85" y="78"/>
                      <a:pt x="90" y="78"/>
                    </a:cubicBezTo>
                    <a:cubicBezTo>
                      <a:pt x="91" y="78"/>
                      <a:pt x="93" y="78"/>
                      <a:pt x="95" y="78"/>
                    </a:cubicBezTo>
                    <a:cubicBezTo>
                      <a:pt x="102" y="81"/>
                      <a:pt x="106" y="88"/>
                      <a:pt x="103" y="94"/>
                    </a:cubicBezTo>
                    <a:cubicBezTo>
                      <a:pt x="102" y="99"/>
                      <a:pt x="97" y="101"/>
                      <a:pt x="92" y="101"/>
                    </a:cubicBezTo>
                    <a:cubicBezTo>
                      <a:pt x="90" y="101"/>
                      <a:pt x="88" y="101"/>
                      <a:pt x="87" y="100"/>
                    </a:cubicBezTo>
                    <a:cubicBezTo>
                      <a:pt x="87" y="100"/>
                      <a:pt x="87" y="100"/>
                      <a:pt x="87" y="100"/>
                    </a:cubicBezTo>
                    <a:cubicBezTo>
                      <a:pt x="67" y="104"/>
                      <a:pt x="0" y="111"/>
                      <a:pt x="17" y="114"/>
                    </a:cubicBezTo>
                    <a:cubicBezTo>
                      <a:pt x="24" y="115"/>
                      <a:pt x="39" y="118"/>
                      <a:pt x="54" y="121"/>
                    </a:cubicBezTo>
                    <a:cubicBezTo>
                      <a:pt x="54" y="120"/>
                      <a:pt x="54" y="120"/>
                      <a:pt x="55" y="119"/>
                    </a:cubicBezTo>
                    <a:cubicBezTo>
                      <a:pt x="56" y="114"/>
                      <a:pt x="61" y="112"/>
                      <a:pt x="66" y="112"/>
                    </a:cubicBezTo>
                    <a:cubicBezTo>
                      <a:pt x="68" y="112"/>
                      <a:pt x="70" y="112"/>
                      <a:pt x="71" y="113"/>
                    </a:cubicBezTo>
                    <a:cubicBezTo>
                      <a:pt x="78" y="115"/>
                      <a:pt x="82" y="122"/>
                      <a:pt x="80" y="128"/>
                    </a:cubicBezTo>
                    <a:cubicBezTo>
                      <a:pt x="95" y="132"/>
                      <a:pt x="104" y="137"/>
                      <a:pt x="97" y="140"/>
                    </a:cubicBezTo>
                    <a:cubicBezTo>
                      <a:pt x="81" y="147"/>
                      <a:pt x="36" y="207"/>
                      <a:pt x="42" y="207"/>
                    </a:cubicBezTo>
                    <a:cubicBezTo>
                      <a:pt x="42" y="207"/>
                      <a:pt x="43" y="206"/>
                      <a:pt x="44" y="206"/>
                    </a:cubicBezTo>
                    <a:cubicBezTo>
                      <a:pt x="56" y="198"/>
                      <a:pt x="93" y="161"/>
                      <a:pt x="108" y="161"/>
                    </a:cubicBezTo>
                    <a:cubicBezTo>
                      <a:pt x="110" y="161"/>
                      <a:pt x="112" y="162"/>
                      <a:pt x="113" y="164"/>
                    </a:cubicBezTo>
                    <a:cubicBezTo>
                      <a:pt x="121" y="177"/>
                      <a:pt x="149" y="241"/>
                      <a:pt x="152" y="241"/>
                    </a:cubicBezTo>
                    <a:cubicBezTo>
                      <a:pt x="153" y="241"/>
                      <a:pt x="153" y="241"/>
                      <a:pt x="153" y="239"/>
                    </a:cubicBezTo>
                    <a:cubicBezTo>
                      <a:pt x="152" y="234"/>
                      <a:pt x="150" y="220"/>
                      <a:pt x="149" y="206"/>
                    </a:cubicBezTo>
                    <a:cubicBezTo>
                      <a:pt x="148" y="206"/>
                      <a:pt x="148" y="205"/>
                      <a:pt x="148" y="205"/>
                    </a:cubicBezTo>
                    <a:cubicBezTo>
                      <a:pt x="141" y="203"/>
                      <a:pt x="137" y="196"/>
                      <a:pt x="139" y="190"/>
                    </a:cubicBezTo>
                    <a:cubicBezTo>
                      <a:pt x="140" y="186"/>
                      <a:pt x="143" y="184"/>
                      <a:pt x="147" y="183"/>
                    </a:cubicBezTo>
                    <a:cubicBezTo>
                      <a:pt x="145" y="166"/>
                      <a:pt x="145" y="152"/>
                      <a:pt x="149" y="152"/>
                    </a:cubicBezTo>
                    <a:cubicBezTo>
                      <a:pt x="149" y="152"/>
                      <a:pt x="149" y="152"/>
                      <a:pt x="149" y="152"/>
                    </a:cubicBezTo>
                    <a:cubicBezTo>
                      <a:pt x="153" y="154"/>
                      <a:pt x="174" y="155"/>
                      <a:pt x="197" y="155"/>
                    </a:cubicBezTo>
                    <a:cubicBezTo>
                      <a:pt x="233" y="155"/>
                      <a:pt x="274" y="152"/>
                      <a:pt x="259" y="147"/>
                    </a:cubicBezTo>
                    <a:cubicBezTo>
                      <a:pt x="249" y="143"/>
                      <a:pt x="232" y="143"/>
                      <a:pt x="215" y="143"/>
                    </a:cubicBezTo>
                    <a:cubicBezTo>
                      <a:pt x="211" y="143"/>
                      <a:pt x="207" y="143"/>
                      <a:pt x="204" y="143"/>
                    </a:cubicBezTo>
                    <a:cubicBezTo>
                      <a:pt x="201" y="143"/>
                      <a:pt x="198" y="143"/>
                      <a:pt x="195" y="143"/>
                    </a:cubicBezTo>
                    <a:cubicBezTo>
                      <a:pt x="195" y="144"/>
                      <a:pt x="195" y="145"/>
                      <a:pt x="195" y="146"/>
                    </a:cubicBezTo>
                    <a:cubicBezTo>
                      <a:pt x="193" y="151"/>
                      <a:pt x="188" y="153"/>
                      <a:pt x="183" y="153"/>
                    </a:cubicBezTo>
                    <a:cubicBezTo>
                      <a:pt x="182" y="153"/>
                      <a:pt x="180" y="153"/>
                      <a:pt x="178" y="152"/>
                    </a:cubicBezTo>
                    <a:cubicBezTo>
                      <a:pt x="172" y="150"/>
                      <a:pt x="169" y="145"/>
                      <a:pt x="169" y="140"/>
                    </a:cubicBezTo>
                    <a:cubicBezTo>
                      <a:pt x="168" y="139"/>
                      <a:pt x="168" y="138"/>
                      <a:pt x="170" y="137"/>
                    </a:cubicBezTo>
                    <a:cubicBezTo>
                      <a:pt x="170" y="137"/>
                      <a:pt x="170" y="137"/>
                      <a:pt x="170" y="137"/>
                    </a:cubicBezTo>
                    <a:cubicBezTo>
                      <a:pt x="171" y="133"/>
                      <a:pt x="175" y="130"/>
                      <a:pt x="180" y="130"/>
                    </a:cubicBezTo>
                    <a:cubicBezTo>
                      <a:pt x="202" y="115"/>
                      <a:pt x="250" y="93"/>
                      <a:pt x="242" y="93"/>
                    </a:cubicBezTo>
                    <a:cubicBezTo>
                      <a:pt x="241" y="93"/>
                      <a:pt x="240" y="93"/>
                      <a:pt x="239" y="93"/>
                    </a:cubicBezTo>
                    <a:cubicBezTo>
                      <a:pt x="220" y="97"/>
                      <a:pt x="146" y="123"/>
                      <a:pt x="146" y="123"/>
                    </a:cubicBezTo>
                    <a:cubicBezTo>
                      <a:pt x="146" y="123"/>
                      <a:pt x="146" y="119"/>
                      <a:pt x="145" y="112"/>
                    </a:cubicBezTo>
                    <a:cubicBezTo>
                      <a:pt x="144" y="112"/>
                      <a:pt x="143" y="113"/>
                      <a:pt x="141" y="113"/>
                    </a:cubicBezTo>
                    <a:cubicBezTo>
                      <a:pt x="140" y="113"/>
                      <a:pt x="138" y="112"/>
                      <a:pt x="136" y="112"/>
                    </a:cubicBezTo>
                    <a:cubicBezTo>
                      <a:pt x="129" y="109"/>
                      <a:pt x="125" y="102"/>
                      <a:pt x="128" y="96"/>
                    </a:cubicBezTo>
                    <a:cubicBezTo>
                      <a:pt x="129" y="92"/>
                      <a:pt x="134" y="89"/>
                      <a:pt x="139" y="89"/>
                    </a:cubicBezTo>
                    <a:cubicBezTo>
                      <a:pt x="141" y="89"/>
                      <a:pt x="142" y="89"/>
                      <a:pt x="144" y="90"/>
                    </a:cubicBezTo>
                    <a:cubicBezTo>
                      <a:pt x="144" y="78"/>
                      <a:pt x="143" y="64"/>
                      <a:pt x="144" y="53"/>
                    </a:cubicBezTo>
                    <a:cubicBezTo>
                      <a:pt x="143" y="55"/>
                      <a:pt x="143" y="56"/>
                      <a:pt x="142" y="58"/>
                    </a:cubicBezTo>
                    <a:cubicBezTo>
                      <a:pt x="138" y="70"/>
                      <a:pt x="133" y="83"/>
                      <a:pt x="131" y="83"/>
                    </a:cubicBezTo>
                    <a:cubicBezTo>
                      <a:pt x="130" y="83"/>
                      <a:pt x="130" y="82"/>
                      <a:pt x="130" y="81"/>
                    </a:cubicBezTo>
                    <a:cubicBezTo>
                      <a:pt x="130" y="79"/>
                      <a:pt x="129" y="78"/>
                      <a:pt x="129" y="75"/>
                    </a:cubicBezTo>
                    <a:cubicBezTo>
                      <a:pt x="127" y="76"/>
                      <a:pt x="125" y="77"/>
                      <a:pt x="122" y="77"/>
                    </a:cubicBezTo>
                    <a:cubicBezTo>
                      <a:pt x="121" y="77"/>
                      <a:pt x="119" y="77"/>
                      <a:pt x="117" y="76"/>
                    </a:cubicBezTo>
                    <a:cubicBezTo>
                      <a:pt x="110" y="74"/>
                      <a:pt x="106" y="66"/>
                      <a:pt x="109" y="60"/>
                    </a:cubicBezTo>
                    <a:cubicBezTo>
                      <a:pt x="110" y="56"/>
                      <a:pt x="115" y="53"/>
                      <a:pt x="120" y="53"/>
                    </a:cubicBezTo>
                    <a:cubicBezTo>
                      <a:pt x="122" y="53"/>
                      <a:pt x="123" y="53"/>
                      <a:pt x="125" y="54"/>
                    </a:cubicBezTo>
                    <a:cubicBezTo>
                      <a:pt x="120" y="30"/>
                      <a:pt x="114" y="0"/>
                      <a:pt x="11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1848"/>
              <p:cNvSpPr/>
              <p:nvPr/>
            </p:nvSpPr>
            <p:spPr bwMode="auto">
              <a:xfrm>
                <a:off x="-32" y="1699"/>
                <a:ext cx="16" cy="13"/>
              </a:xfrm>
              <a:custGeom>
                <a:avLst/>
                <a:gdLst>
                  <a:gd name="T0" fmla="*/ 12 w 28"/>
                  <a:gd name="T1" fmla="*/ 0 h 23"/>
                  <a:gd name="T2" fmla="*/ 0 w 28"/>
                  <a:gd name="T3" fmla="*/ 7 h 23"/>
                  <a:gd name="T4" fmla="*/ 0 w 28"/>
                  <a:gd name="T5" fmla="*/ 9 h 23"/>
                  <a:gd name="T6" fmla="*/ 9 w 28"/>
                  <a:gd name="T7" fmla="*/ 22 h 23"/>
                  <a:gd name="T8" fmla="*/ 9 w 28"/>
                  <a:gd name="T9" fmla="*/ 22 h 23"/>
                  <a:gd name="T10" fmla="*/ 9 w 28"/>
                  <a:gd name="T11" fmla="*/ 22 h 23"/>
                  <a:gd name="T12" fmla="*/ 14 w 28"/>
                  <a:gd name="T13" fmla="*/ 23 h 23"/>
                  <a:gd name="T14" fmla="*/ 25 w 28"/>
                  <a:gd name="T15" fmla="*/ 16 h 23"/>
                  <a:gd name="T16" fmla="*/ 17 w 28"/>
                  <a:gd name="T17" fmla="*/ 0 h 23"/>
                  <a:gd name="T18" fmla="*/ 12 w 28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3">
                    <a:moveTo>
                      <a:pt x="12" y="0"/>
                    </a:moveTo>
                    <a:cubicBezTo>
                      <a:pt x="7" y="0"/>
                      <a:pt x="2" y="2"/>
                      <a:pt x="0" y="7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11" y="16"/>
                      <a:pt x="16" y="21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0" y="23"/>
                      <a:pt x="12" y="23"/>
                      <a:pt x="14" y="23"/>
                    </a:cubicBezTo>
                    <a:cubicBezTo>
                      <a:pt x="19" y="23"/>
                      <a:pt x="24" y="21"/>
                      <a:pt x="25" y="16"/>
                    </a:cubicBezTo>
                    <a:cubicBezTo>
                      <a:pt x="28" y="10"/>
                      <a:pt x="24" y="3"/>
                      <a:pt x="17" y="0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1849"/>
              <p:cNvSpPr/>
              <p:nvPr/>
            </p:nvSpPr>
            <p:spPr bwMode="auto">
              <a:xfrm>
                <a:off x="-45" y="1718"/>
                <a:ext cx="16" cy="9"/>
              </a:xfrm>
              <a:custGeom>
                <a:avLst/>
                <a:gdLst>
                  <a:gd name="T0" fmla="*/ 12 w 28"/>
                  <a:gd name="T1" fmla="*/ 0 h 16"/>
                  <a:gd name="T2" fmla="*/ 1 w 28"/>
                  <a:gd name="T3" fmla="*/ 7 h 16"/>
                  <a:gd name="T4" fmla="*/ 0 w 28"/>
                  <a:gd name="T5" fmla="*/ 9 h 16"/>
                  <a:gd name="T6" fmla="*/ 26 w 28"/>
                  <a:gd name="T7" fmla="*/ 16 h 16"/>
                  <a:gd name="T8" fmla="*/ 17 w 28"/>
                  <a:gd name="T9" fmla="*/ 1 h 16"/>
                  <a:gd name="T10" fmla="*/ 12 w 2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6">
                    <a:moveTo>
                      <a:pt x="12" y="0"/>
                    </a:moveTo>
                    <a:cubicBezTo>
                      <a:pt x="7" y="0"/>
                      <a:pt x="2" y="2"/>
                      <a:pt x="1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9" y="11"/>
                      <a:pt x="18" y="14"/>
                      <a:pt x="26" y="16"/>
                    </a:cubicBezTo>
                    <a:cubicBezTo>
                      <a:pt x="28" y="10"/>
                      <a:pt x="24" y="3"/>
                      <a:pt x="17" y="1"/>
                    </a:cubicBezTo>
                    <a:cubicBezTo>
                      <a:pt x="16" y="0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1850"/>
              <p:cNvSpPr/>
              <p:nvPr/>
            </p:nvSpPr>
            <p:spPr bwMode="auto">
              <a:xfrm>
                <a:off x="-15" y="1729"/>
                <a:ext cx="17" cy="14"/>
              </a:xfrm>
              <a:custGeom>
                <a:avLst/>
                <a:gdLst>
                  <a:gd name="T0" fmla="*/ 14 w 30"/>
                  <a:gd name="T1" fmla="*/ 0 h 24"/>
                  <a:gd name="T2" fmla="*/ 2 w 30"/>
                  <a:gd name="T3" fmla="*/ 7 h 24"/>
                  <a:gd name="T4" fmla="*/ 11 w 30"/>
                  <a:gd name="T5" fmla="*/ 23 h 24"/>
                  <a:gd name="T6" fmla="*/ 16 w 30"/>
                  <a:gd name="T7" fmla="*/ 24 h 24"/>
                  <a:gd name="T8" fmla="*/ 27 w 30"/>
                  <a:gd name="T9" fmla="*/ 16 h 24"/>
                  <a:gd name="T10" fmla="*/ 19 w 30"/>
                  <a:gd name="T11" fmla="*/ 1 h 24"/>
                  <a:gd name="T12" fmla="*/ 14 w 3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4">
                    <a:moveTo>
                      <a:pt x="14" y="0"/>
                    </a:moveTo>
                    <a:cubicBezTo>
                      <a:pt x="9" y="0"/>
                      <a:pt x="4" y="2"/>
                      <a:pt x="2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21" y="24"/>
                      <a:pt x="26" y="21"/>
                      <a:pt x="27" y="16"/>
                    </a:cubicBezTo>
                    <a:cubicBezTo>
                      <a:pt x="30" y="10"/>
                      <a:pt x="26" y="3"/>
                      <a:pt x="19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1851"/>
              <p:cNvSpPr/>
              <p:nvPr/>
            </p:nvSpPr>
            <p:spPr bwMode="auto">
              <a:xfrm>
                <a:off x="-6" y="1705"/>
                <a:ext cx="11" cy="14"/>
              </a:xfrm>
              <a:custGeom>
                <a:avLst/>
                <a:gdLst>
                  <a:gd name="T0" fmla="*/ 14 w 20"/>
                  <a:gd name="T1" fmla="*/ 0 h 24"/>
                  <a:gd name="T2" fmla="*/ 3 w 20"/>
                  <a:gd name="T3" fmla="*/ 7 h 24"/>
                  <a:gd name="T4" fmla="*/ 11 w 20"/>
                  <a:gd name="T5" fmla="*/ 23 h 24"/>
                  <a:gd name="T6" fmla="*/ 16 w 20"/>
                  <a:gd name="T7" fmla="*/ 24 h 24"/>
                  <a:gd name="T8" fmla="*/ 20 w 20"/>
                  <a:gd name="T9" fmla="*/ 23 h 24"/>
                  <a:gd name="T10" fmla="*/ 19 w 20"/>
                  <a:gd name="T11" fmla="*/ 1 h 24"/>
                  <a:gd name="T12" fmla="*/ 14 w 2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14" y="0"/>
                    </a:moveTo>
                    <a:cubicBezTo>
                      <a:pt x="9" y="0"/>
                      <a:pt x="4" y="3"/>
                      <a:pt x="3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3"/>
                      <a:pt x="15" y="24"/>
                      <a:pt x="16" y="24"/>
                    </a:cubicBezTo>
                    <a:cubicBezTo>
                      <a:pt x="18" y="24"/>
                      <a:pt x="19" y="23"/>
                      <a:pt x="20" y="23"/>
                    </a:cubicBezTo>
                    <a:cubicBezTo>
                      <a:pt x="20" y="17"/>
                      <a:pt x="20" y="9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1852"/>
              <p:cNvSpPr>
                <a:spLocks noEditPoints="1"/>
              </p:cNvSpPr>
              <p:nvPr/>
            </p:nvSpPr>
            <p:spPr bwMode="auto">
              <a:xfrm>
                <a:off x="18" y="1728"/>
                <a:ext cx="14" cy="12"/>
              </a:xfrm>
              <a:custGeom>
                <a:avLst/>
                <a:gdLst>
                  <a:gd name="T0" fmla="*/ 0 w 26"/>
                  <a:gd name="T1" fmla="*/ 10 h 23"/>
                  <a:gd name="T2" fmla="*/ 9 w 26"/>
                  <a:gd name="T3" fmla="*/ 22 h 23"/>
                  <a:gd name="T4" fmla="*/ 14 w 26"/>
                  <a:gd name="T5" fmla="*/ 23 h 23"/>
                  <a:gd name="T6" fmla="*/ 26 w 26"/>
                  <a:gd name="T7" fmla="*/ 16 h 23"/>
                  <a:gd name="T8" fmla="*/ 26 w 26"/>
                  <a:gd name="T9" fmla="*/ 13 h 23"/>
                  <a:gd name="T10" fmla="*/ 25 w 26"/>
                  <a:gd name="T11" fmla="*/ 13 h 23"/>
                  <a:gd name="T12" fmla="*/ 0 w 26"/>
                  <a:gd name="T13" fmla="*/ 10 h 23"/>
                  <a:gd name="T14" fmla="*/ 11 w 26"/>
                  <a:gd name="T15" fmla="*/ 0 h 23"/>
                  <a:gd name="T16" fmla="*/ 1 w 26"/>
                  <a:gd name="T17" fmla="*/ 7 h 23"/>
                  <a:gd name="T18" fmla="*/ 11 w 26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3">
                    <a:moveTo>
                      <a:pt x="0" y="10"/>
                    </a:moveTo>
                    <a:cubicBezTo>
                      <a:pt x="0" y="15"/>
                      <a:pt x="3" y="20"/>
                      <a:pt x="9" y="22"/>
                    </a:cubicBezTo>
                    <a:cubicBezTo>
                      <a:pt x="11" y="23"/>
                      <a:pt x="13" y="23"/>
                      <a:pt x="14" y="23"/>
                    </a:cubicBezTo>
                    <a:cubicBezTo>
                      <a:pt x="19" y="23"/>
                      <a:pt x="24" y="21"/>
                      <a:pt x="26" y="16"/>
                    </a:cubicBezTo>
                    <a:cubicBezTo>
                      <a:pt x="26" y="15"/>
                      <a:pt x="26" y="14"/>
                      <a:pt x="26" y="13"/>
                    </a:cubicBezTo>
                    <a:cubicBezTo>
                      <a:pt x="26" y="13"/>
                      <a:pt x="25" y="13"/>
                      <a:pt x="25" y="13"/>
                    </a:cubicBezTo>
                    <a:cubicBezTo>
                      <a:pt x="12" y="13"/>
                      <a:pt x="2" y="12"/>
                      <a:pt x="0" y="10"/>
                    </a:cubicBezTo>
                    <a:moveTo>
                      <a:pt x="11" y="0"/>
                    </a:moveTo>
                    <a:cubicBezTo>
                      <a:pt x="6" y="0"/>
                      <a:pt x="2" y="3"/>
                      <a:pt x="1" y="7"/>
                    </a:cubicBezTo>
                    <a:cubicBezTo>
                      <a:pt x="2" y="5"/>
                      <a:pt x="6" y="2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1853"/>
              <p:cNvSpPr/>
              <p:nvPr/>
            </p:nvSpPr>
            <p:spPr bwMode="auto">
              <a:xfrm>
                <a:off x="4" y="1674"/>
                <a:ext cx="4" cy="12"/>
              </a:xfrm>
              <a:custGeom>
                <a:avLst/>
                <a:gdLst>
                  <a:gd name="T0" fmla="*/ 5 w 6"/>
                  <a:gd name="T1" fmla="*/ 0 h 21"/>
                  <a:gd name="T2" fmla="*/ 3 w 6"/>
                  <a:gd name="T3" fmla="*/ 2 h 21"/>
                  <a:gd name="T4" fmla="*/ 0 w 6"/>
                  <a:gd name="T5" fmla="*/ 21 h 21"/>
                  <a:gd name="T6" fmla="*/ 5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5" y="0"/>
                    </a:moveTo>
                    <a:cubicBezTo>
                      <a:pt x="4" y="0"/>
                      <a:pt x="4" y="1"/>
                      <a:pt x="3" y="2"/>
                    </a:cubicBezTo>
                    <a:cubicBezTo>
                      <a:pt x="1" y="5"/>
                      <a:pt x="0" y="12"/>
                      <a:pt x="0" y="21"/>
                    </a:cubicBezTo>
                    <a:cubicBezTo>
                      <a:pt x="3" y="10"/>
                      <a:pt x="6" y="0"/>
                      <a:pt x="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1854"/>
              <p:cNvSpPr/>
              <p:nvPr/>
            </p:nvSpPr>
            <p:spPr bwMode="auto">
              <a:xfrm>
                <a:off x="1" y="1757"/>
                <a:ext cx="6" cy="12"/>
              </a:xfrm>
              <a:custGeom>
                <a:avLst/>
                <a:gdLst>
                  <a:gd name="T0" fmla="*/ 10 w 12"/>
                  <a:gd name="T1" fmla="*/ 0 h 23"/>
                  <a:gd name="T2" fmla="*/ 2 w 12"/>
                  <a:gd name="T3" fmla="*/ 7 h 23"/>
                  <a:gd name="T4" fmla="*/ 11 w 12"/>
                  <a:gd name="T5" fmla="*/ 22 h 23"/>
                  <a:gd name="T6" fmla="*/ 12 w 12"/>
                  <a:gd name="T7" fmla="*/ 23 h 23"/>
                  <a:gd name="T8" fmla="*/ 10 w 12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cubicBezTo>
                      <a:pt x="6" y="1"/>
                      <a:pt x="3" y="3"/>
                      <a:pt x="2" y="7"/>
                    </a:cubicBezTo>
                    <a:cubicBezTo>
                      <a:pt x="0" y="13"/>
                      <a:pt x="4" y="20"/>
                      <a:pt x="11" y="22"/>
                    </a:cubicBezTo>
                    <a:cubicBezTo>
                      <a:pt x="11" y="22"/>
                      <a:pt x="11" y="23"/>
                      <a:pt x="12" y="23"/>
                    </a:cubicBezTo>
                    <a:cubicBezTo>
                      <a:pt x="11" y="15"/>
                      <a:pt x="10" y="7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1855"/>
              <p:cNvSpPr/>
              <p:nvPr/>
            </p:nvSpPr>
            <p:spPr bwMode="auto">
              <a:xfrm>
                <a:off x="-16" y="1686"/>
                <a:ext cx="12" cy="13"/>
              </a:xfrm>
              <a:custGeom>
                <a:avLst/>
                <a:gdLst>
                  <a:gd name="T0" fmla="*/ 14 w 23"/>
                  <a:gd name="T1" fmla="*/ 0 h 24"/>
                  <a:gd name="T2" fmla="*/ 3 w 23"/>
                  <a:gd name="T3" fmla="*/ 7 h 24"/>
                  <a:gd name="T4" fmla="*/ 11 w 23"/>
                  <a:gd name="T5" fmla="*/ 23 h 24"/>
                  <a:gd name="T6" fmla="*/ 16 w 23"/>
                  <a:gd name="T7" fmla="*/ 24 h 24"/>
                  <a:gd name="T8" fmla="*/ 23 w 23"/>
                  <a:gd name="T9" fmla="*/ 22 h 24"/>
                  <a:gd name="T10" fmla="*/ 19 w 23"/>
                  <a:gd name="T11" fmla="*/ 1 h 24"/>
                  <a:gd name="T12" fmla="*/ 14 w 23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4" y="0"/>
                    </a:moveTo>
                    <a:cubicBezTo>
                      <a:pt x="9" y="0"/>
                      <a:pt x="4" y="3"/>
                      <a:pt x="3" y="7"/>
                    </a:cubicBezTo>
                    <a:cubicBezTo>
                      <a:pt x="0" y="13"/>
                      <a:pt x="4" y="21"/>
                      <a:pt x="11" y="23"/>
                    </a:cubicBezTo>
                    <a:cubicBezTo>
                      <a:pt x="13" y="24"/>
                      <a:pt x="15" y="24"/>
                      <a:pt x="16" y="24"/>
                    </a:cubicBezTo>
                    <a:cubicBezTo>
                      <a:pt x="19" y="24"/>
                      <a:pt x="21" y="23"/>
                      <a:pt x="23" y="22"/>
                    </a:cubicBezTo>
                    <a:cubicBezTo>
                      <a:pt x="22" y="17"/>
                      <a:pt x="21" y="9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1856"/>
              <p:cNvSpPr/>
              <p:nvPr/>
            </p:nvSpPr>
            <p:spPr bwMode="auto">
              <a:xfrm>
                <a:off x="-141" y="1652"/>
                <a:ext cx="43" cy="94"/>
              </a:xfrm>
              <a:custGeom>
                <a:avLst/>
                <a:gdLst>
                  <a:gd name="T0" fmla="*/ 31 w 78"/>
                  <a:gd name="T1" fmla="*/ 0 h 171"/>
                  <a:gd name="T2" fmla="*/ 19 w 78"/>
                  <a:gd name="T3" fmla="*/ 63 h 171"/>
                  <a:gd name="T4" fmla="*/ 3 w 78"/>
                  <a:gd name="T5" fmla="*/ 114 h 171"/>
                  <a:gd name="T6" fmla="*/ 32 w 78"/>
                  <a:gd name="T7" fmla="*/ 171 h 171"/>
                  <a:gd name="T8" fmla="*/ 33 w 78"/>
                  <a:gd name="T9" fmla="*/ 171 h 171"/>
                  <a:gd name="T10" fmla="*/ 48 w 78"/>
                  <a:gd name="T11" fmla="*/ 109 h 171"/>
                  <a:gd name="T12" fmla="*/ 69 w 78"/>
                  <a:gd name="T13" fmla="*/ 53 h 171"/>
                  <a:gd name="T14" fmla="*/ 34 w 78"/>
                  <a:gd name="T15" fmla="*/ 1 h 171"/>
                  <a:gd name="T16" fmla="*/ 31 w 78"/>
                  <a:gd name="T1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171">
                    <a:moveTo>
                      <a:pt x="31" y="0"/>
                    </a:moveTo>
                    <a:cubicBezTo>
                      <a:pt x="16" y="0"/>
                      <a:pt x="18" y="46"/>
                      <a:pt x="19" y="63"/>
                    </a:cubicBezTo>
                    <a:cubicBezTo>
                      <a:pt x="19" y="81"/>
                      <a:pt x="6" y="86"/>
                      <a:pt x="3" y="114"/>
                    </a:cubicBezTo>
                    <a:cubicBezTo>
                      <a:pt x="0" y="141"/>
                      <a:pt x="32" y="171"/>
                      <a:pt x="32" y="171"/>
                    </a:cubicBezTo>
                    <a:cubicBezTo>
                      <a:pt x="32" y="171"/>
                      <a:pt x="33" y="171"/>
                      <a:pt x="33" y="171"/>
                    </a:cubicBezTo>
                    <a:cubicBezTo>
                      <a:pt x="49" y="171"/>
                      <a:pt x="53" y="132"/>
                      <a:pt x="48" y="109"/>
                    </a:cubicBezTo>
                    <a:cubicBezTo>
                      <a:pt x="42" y="86"/>
                      <a:pt x="59" y="78"/>
                      <a:pt x="69" y="53"/>
                    </a:cubicBezTo>
                    <a:cubicBezTo>
                      <a:pt x="78" y="28"/>
                      <a:pt x="53" y="8"/>
                      <a:pt x="34" y="1"/>
                    </a:cubicBezTo>
                    <a:cubicBezTo>
                      <a:pt x="33" y="0"/>
                      <a:pt x="32" y="0"/>
                      <a:pt x="3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1857"/>
              <p:cNvSpPr/>
              <p:nvPr/>
            </p:nvSpPr>
            <p:spPr bwMode="auto">
              <a:xfrm>
                <a:off x="-130" y="1787"/>
                <a:ext cx="92" cy="53"/>
              </a:xfrm>
              <a:custGeom>
                <a:avLst/>
                <a:gdLst>
                  <a:gd name="T0" fmla="*/ 22 w 169"/>
                  <a:gd name="T1" fmla="*/ 0 h 98"/>
                  <a:gd name="T2" fmla="*/ 16 w 169"/>
                  <a:gd name="T3" fmla="*/ 1 h 98"/>
                  <a:gd name="T4" fmla="*/ 34 w 169"/>
                  <a:gd name="T5" fmla="*/ 51 h 98"/>
                  <a:gd name="T6" fmla="*/ 93 w 169"/>
                  <a:gd name="T7" fmla="*/ 84 h 98"/>
                  <a:gd name="T8" fmla="*/ 130 w 169"/>
                  <a:gd name="T9" fmla="*/ 98 h 98"/>
                  <a:gd name="T10" fmla="*/ 149 w 169"/>
                  <a:gd name="T11" fmla="*/ 87 h 98"/>
                  <a:gd name="T12" fmla="*/ 146 w 169"/>
                  <a:gd name="T13" fmla="*/ 46 h 98"/>
                  <a:gd name="T14" fmla="*/ 137 w 169"/>
                  <a:gd name="T15" fmla="*/ 45 h 98"/>
                  <a:gd name="T16" fmla="*/ 115 w 169"/>
                  <a:gd name="T17" fmla="*/ 48 h 98"/>
                  <a:gd name="T18" fmla="*/ 92 w 169"/>
                  <a:gd name="T19" fmla="*/ 50 h 98"/>
                  <a:gd name="T20" fmla="*/ 66 w 169"/>
                  <a:gd name="T21" fmla="*/ 41 h 98"/>
                  <a:gd name="T22" fmla="*/ 22 w 169"/>
                  <a:gd name="T2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9" h="98">
                    <a:moveTo>
                      <a:pt x="22" y="0"/>
                    </a:moveTo>
                    <a:cubicBezTo>
                      <a:pt x="20" y="0"/>
                      <a:pt x="18" y="1"/>
                      <a:pt x="16" y="1"/>
                    </a:cubicBezTo>
                    <a:cubicBezTo>
                      <a:pt x="16" y="1"/>
                      <a:pt x="0" y="27"/>
                      <a:pt x="34" y="51"/>
                    </a:cubicBezTo>
                    <a:cubicBezTo>
                      <a:pt x="68" y="74"/>
                      <a:pt x="69" y="71"/>
                      <a:pt x="93" y="84"/>
                    </a:cubicBezTo>
                    <a:cubicBezTo>
                      <a:pt x="107" y="91"/>
                      <a:pt x="119" y="98"/>
                      <a:pt x="130" y="98"/>
                    </a:cubicBezTo>
                    <a:cubicBezTo>
                      <a:pt x="137" y="98"/>
                      <a:pt x="143" y="95"/>
                      <a:pt x="149" y="87"/>
                    </a:cubicBezTo>
                    <a:cubicBezTo>
                      <a:pt x="163" y="67"/>
                      <a:pt x="169" y="51"/>
                      <a:pt x="146" y="46"/>
                    </a:cubicBezTo>
                    <a:cubicBezTo>
                      <a:pt x="143" y="46"/>
                      <a:pt x="140" y="45"/>
                      <a:pt x="137" y="45"/>
                    </a:cubicBezTo>
                    <a:cubicBezTo>
                      <a:pt x="130" y="45"/>
                      <a:pt x="123" y="47"/>
                      <a:pt x="115" y="48"/>
                    </a:cubicBezTo>
                    <a:cubicBezTo>
                      <a:pt x="107" y="49"/>
                      <a:pt x="100" y="50"/>
                      <a:pt x="92" y="50"/>
                    </a:cubicBezTo>
                    <a:cubicBezTo>
                      <a:pt x="83" y="50"/>
                      <a:pt x="73" y="48"/>
                      <a:pt x="66" y="41"/>
                    </a:cubicBezTo>
                    <a:cubicBezTo>
                      <a:pt x="46" y="25"/>
                      <a:pt x="38" y="0"/>
                      <a:pt x="2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1858"/>
              <p:cNvSpPr/>
              <p:nvPr/>
            </p:nvSpPr>
            <p:spPr bwMode="auto">
              <a:xfrm>
                <a:off x="-4" y="1799"/>
                <a:ext cx="74" cy="57"/>
              </a:xfrm>
              <a:custGeom>
                <a:avLst/>
                <a:gdLst>
                  <a:gd name="T0" fmla="*/ 117 w 136"/>
                  <a:gd name="T1" fmla="*/ 0 h 104"/>
                  <a:gd name="T2" fmla="*/ 74 w 136"/>
                  <a:gd name="T3" fmla="*/ 44 h 104"/>
                  <a:gd name="T4" fmla="*/ 54 w 136"/>
                  <a:gd name="T5" fmla="*/ 74 h 104"/>
                  <a:gd name="T6" fmla="*/ 46 w 136"/>
                  <a:gd name="T7" fmla="*/ 72 h 104"/>
                  <a:gd name="T8" fmla="*/ 9 w 136"/>
                  <a:gd name="T9" fmla="*/ 53 h 104"/>
                  <a:gd name="T10" fmla="*/ 0 w 136"/>
                  <a:gd name="T11" fmla="*/ 62 h 104"/>
                  <a:gd name="T12" fmla="*/ 20 w 136"/>
                  <a:gd name="T13" fmla="*/ 104 h 104"/>
                  <a:gd name="T14" fmla="*/ 24 w 136"/>
                  <a:gd name="T15" fmla="*/ 103 h 104"/>
                  <a:gd name="T16" fmla="*/ 107 w 136"/>
                  <a:gd name="T17" fmla="*/ 70 h 104"/>
                  <a:gd name="T18" fmla="*/ 119 w 136"/>
                  <a:gd name="T19" fmla="*/ 0 h 104"/>
                  <a:gd name="T20" fmla="*/ 117 w 136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104">
                    <a:moveTo>
                      <a:pt x="117" y="0"/>
                    </a:moveTo>
                    <a:cubicBezTo>
                      <a:pt x="101" y="0"/>
                      <a:pt x="81" y="26"/>
                      <a:pt x="74" y="44"/>
                    </a:cubicBezTo>
                    <a:cubicBezTo>
                      <a:pt x="69" y="60"/>
                      <a:pt x="66" y="74"/>
                      <a:pt x="54" y="74"/>
                    </a:cubicBezTo>
                    <a:cubicBezTo>
                      <a:pt x="51" y="74"/>
                      <a:pt x="49" y="74"/>
                      <a:pt x="46" y="72"/>
                    </a:cubicBezTo>
                    <a:cubicBezTo>
                      <a:pt x="33" y="67"/>
                      <a:pt x="19" y="53"/>
                      <a:pt x="9" y="53"/>
                    </a:cubicBezTo>
                    <a:cubicBezTo>
                      <a:pt x="5" y="53"/>
                      <a:pt x="2" y="56"/>
                      <a:pt x="0" y="62"/>
                    </a:cubicBezTo>
                    <a:cubicBezTo>
                      <a:pt x="0" y="62"/>
                      <a:pt x="3" y="104"/>
                      <a:pt x="20" y="104"/>
                    </a:cubicBezTo>
                    <a:cubicBezTo>
                      <a:pt x="21" y="104"/>
                      <a:pt x="22" y="104"/>
                      <a:pt x="24" y="103"/>
                    </a:cubicBezTo>
                    <a:cubicBezTo>
                      <a:pt x="44" y="97"/>
                      <a:pt x="95" y="94"/>
                      <a:pt x="107" y="70"/>
                    </a:cubicBezTo>
                    <a:cubicBezTo>
                      <a:pt x="120" y="46"/>
                      <a:pt x="136" y="3"/>
                      <a:pt x="119" y="0"/>
                    </a:cubicBezTo>
                    <a:cubicBezTo>
                      <a:pt x="119" y="0"/>
                      <a:pt x="118" y="0"/>
                      <a:pt x="11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1859"/>
              <p:cNvSpPr/>
              <p:nvPr/>
            </p:nvSpPr>
            <p:spPr bwMode="auto">
              <a:xfrm>
                <a:off x="73" y="1670"/>
                <a:ext cx="55" cy="67"/>
              </a:xfrm>
              <a:custGeom>
                <a:avLst/>
                <a:gdLst>
                  <a:gd name="T0" fmla="*/ 29 w 100"/>
                  <a:gd name="T1" fmla="*/ 0 h 122"/>
                  <a:gd name="T2" fmla="*/ 0 w 100"/>
                  <a:gd name="T3" fmla="*/ 6 h 122"/>
                  <a:gd name="T4" fmla="*/ 34 w 100"/>
                  <a:gd name="T5" fmla="*/ 68 h 122"/>
                  <a:gd name="T6" fmla="*/ 40 w 100"/>
                  <a:gd name="T7" fmla="*/ 120 h 122"/>
                  <a:gd name="T8" fmla="*/ 47 w 100"/>
                  <a:gd name="T9" fmla="*/ 122 h 122"/>
                  <a:gd name="T10" fmla="*/ 93 w 100"/>
                  <a:gd name="T11" fmla="*/ 72 h 122"/>
                  <a:gd name="T12" fmla="*/ 63 w 100"/>
                  <a:gd name="T13" fmla="*/ 11 h 122"/>
                  <a:gd name="T14" fmla="*/ 29 w 100"/>
                  <a:gd name="T1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122">
                    <a:moveTo>
                      <a:pt x="29" y="0"/>
                    </a:moveTo>
                    <a:cubicBezTo>
                      <a:pt x="13" y="0"/>
                      <a:pt x="0" y="6"/>
                      <a:pt x="0" y="6"/>
                    </a:cubicBezTo>
                    <a:cubicBezTo>
                      <a:pt x="19" y="13"/>
                      <a:pt x="39" y="45"/>
                      <a:pt x="34" y="68"/>
                    </a:cubicBezTo>
                    <a:cubicBezTo>
                      <a:pt x="29" y="91"/>
                      <a:pt x="18" y="112"/>
                      <a:pt x="40" y="120"/>
                    </a:cubicBezTo>
                    <a:cubicBezTo>
                      <a:pt x="42" y="121"/>
                      <a:pt x="45" y="122"/>
                      <a:pt x="47" y="122"/>
                    </a:cubicBezTo>
                    <a:cubicBezTo>
                      <a:pt x="67" y="122"/>
                      <a:pt x="88" y="96"/>
                      <a:pt x="93" y="72"/>
                    </a:cubicBezTo>
                    <a:cubicBezTo>
                      <a:pt x="100" y="46"/>
                      <a:pt x="90" y="32"/>
                      <a:pt x="63" y="11"/>
                    </a:cubicBezTo>
                    <a:cubicBezTo>
                      <a:pt x="51" y="2"/>
                      <a:pt x="39" y="0"/>
                      <a:pt x="2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1860"/>
              <p:cNvSpPr/>
              <p:nvPr/>
            </p:nvSpPr>
            <p:spPr bwMode="auto">
              <a:xfrm>
                <a:off x="-38" y="1594"/>
                <a:ext cx="77" cy="42"/>
              </a:xfrm>
              <a:custGeom>
                <a:avLst/>
                <a:gdLst>
                  <a:gd name="T0" fmla="*/ 60 w 141"/>
                  <a:gd name="T1" fmla="*/ 0 h 77"/>
                  <a:gd name="T2" fmla="*/ 36 w 141"/>
                  <a:gd name="T3" fmla="*/ 3 h 77"/>
                  <a:gd name="T4" fmla="*/ 1 w 141"/>
                  <a:gd name="T5" fmla="*/ 58 h 77"/>
                  <a:gd name="T6" fmla="*/ 13 w 141"/>
                  <a:gd name="T7" fmla="*/ 70 h 77"/>
                  <a:gd name="T8" fmla="*/ 65 w 141"/>
                  <a:gd name="T9" fmla="*/ 57 h 77"/>
                  <a:gd name="T10" fmla="*/ 73 w 141"/>
                  <a:gd name="T11" fmla="*/ 56 h 77"/>
                  <a:gd name="T12" fmla="*/ 119 w 141"/>
                  <a:gd name="T13" fmla="*/ 77 h 77"/>
                  <a:gd name="T14" fmla="*/ 123 w 141"/>
                  <a:gd name="T15" fmla="*/ 77 h 77"/>
                  <a:gd name="T16" fmla="*/ 116 w 141"/>
                  <a:gd name="T17" fmla="*/ 26 h 77"/>
                  <a:gd name="T18" fmla="*/ 60 w 141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77">
                    <a:moveTo>
                      <a:pt x="60" y="0"/>
                    </a:moveTo>
                    <a:cubicBezTo>
                      <a:pt x="52" y="0"/>
                      <a:pt x="44" y="1"/>
                      <a:pt x="36" y="3"/>
                    </a:cubicBezTo>
                    <a:cubicBezTo>
                      <a:pt x="0" y="11"/>
                      <a:pt x="1" y="58"/>
                      <a:pt x="1" y="58"/>
                    </a:cubicBezTo>
                    <a:cubicBezTo>
                      <a:pt x="1" y="67"/>
                      <a:pt x="6" y="70"/>
                      <a:pt x="13" y="70"/>
                    </a:cubicBezTo>
                    <a:cubicBezTo>
                      <a:pt x="27" y="70"/>
                      <a:pt x="48" y="60"/>
                      <a:pt x="65" y="57"/>
                    </a:cubicBezTo>
                    <a:cubicBezTo>
                      <a:pt x="68" y="57"/>
                      <a:pt x="71" y="56"/>
                      <a:pt x="73" y="56"/>
                    </a:cubicBezTo>
                    <a:cubicBezTo>
                      <a:pt x="93" y="56"/>
                      <a:pt x="98" y="72"/>
                      <a:pt x="119" y="77"/>
                    </a:cubicBezTo>
                    <a:cubicBezTo>
                      <a:pt x="120" y="77"/>
                      <a:pt x="122" y="77"/>
                      <a:pt x="123" y="77"/>
                    </a:cubicBezTo>
                    <a:cubicBezTo>
                      <a:pt x="141" y="77"/>
                      <a:pt x="135" y="46"/>
                      <a:pt x="116" y="26"/>
                    </a:cubicBezTo>
                    <a:cubicBezTo>
                      <a:pt x="101" y="9"/>
                      <a:pt x="83" y="0"/>
                      <a:pt x="6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1861"/>
              <p:cNvSpPr/>
              <p:nvPr/>
            </p:nvSpPr>
            <p:spPr bwMode="auto">
              <a:xfrm>
                <a:off x="1731" y="1439"/>
                <a:ext cx="22" cy="63"/>
              </a:xfrm>
              <a:custGeom>
                <a:avLst/>
                <a:gdLst>
                  <a:gd name="T0" fmla="*/ 40 w 40"/>
                  <a:gd name="T1" fmla="*/ 42 h 115"/>
                  <a:gd name="T2" fmla="*/ 11 w 40"/>
                  <a:gd name="T3" fmla="*/ 10 h 115"/>
                  <a:gd name="T4" fmla="*/ 0 w 40"/>
                  <a:gd name="T5" fmla="*/ 44 h 115"/>
                  <a:gd name="T6" fmla="*/ 37 w 40"/>
                  <a:gd name="T7" fmla="*/ 97 h 115"/>
                  <a:gd name="T8" fmla="*/ 40 w 40"/>
                  <a:gd name="T9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15">
                    <a:moveTo>
                      <a:pt x="40" y="42"/>
                    </a:moveTo>
                    <a:cubicBezTo>
                      <a:pt x="40" y="42"/>
                      <a:pt x="21" y="0"/>
                      <a:pt x="11" y="10"/>
                    </a:cubicBezTo>
                    <a:cubicBezTo>
                      <a:pt x="0" y="21"/>
                      <a:pt x="0" y="44"/>
                      <a:pt x="0" y="44"/>
                    </a:cubicBezTo>
                    <a:cubicBezTo>
                      <a:pt x="0" y="44"/>
                      <a:pt x="37" y="115"/>
                      <a:pt x="37" y="97"/>
                    </a:cubicBezTo>
                    <a:cubicBezTo>
                      <a:pt x="37" y="78"/>
                      <a:pt x="40" y="42"/>
                      <a:pt x="40" y="4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1862"/>
              <p:cNvSpPr/>
              <p:nvPr/>
            </p:nvSpPr>
            <p:spPr bwMode="auto">
              <a:xfrm>
                <a:off x="1664" y="1375"/>
                <a:ext cx="238" cy="204"/>
              </a:xfrm>
              <a:custGeom>
                <a:avLst/>
                <a:gdLst>
                  <a:gd name="T0" fmla="*/ 113 w 437"/>
                  <a:gd name="T1" fmla="*/ 246 h 375"/>
                  <a:gd name="T2" fmla="*/ 29 w 437"/>
                  <a:gd name="T3" fmla="*/ 99 h 375"/>
                  <a:gd name="T4" fmla="*/ 97 w 437"/>
                  <a:gd name="T5" fmla="*/ 92 h 375"/>
                  <a:gd name="T6" fmla="*/ 147 w 437"/>
                  <a:gd name="T7" fmla="*/ 181 h 375"/>
                  <a:gd name="T8" fmla="*/ 178 w 437"/>
                  <a:gd name="T9" fmla="*/ 8 h 375"/>
                  <a:gd name="T10" fmla="*/ 262 w 437"/>
                  <a:gd name="T11" fmla="*/ 18 h 375"/>
                  <a:gd name="T12" fmla="*/ 286 w 437"/>
                  <a:gd name="T13" fmla="*/ 100 h 375"/>
                  <a:gd name="T14" fmla="*/ 254 w 437"/>
                  <a:gd name="T15" fmla="*/ 173 h 375"/>
                  <a:gd name="T16" fmla="*/ 354 w 437"/>
                  <a:gd name="T17" fmla="*/ 87 h 375"/>
                  <a:gd name="T18" fmla="*/ 424 w 437"/>
                  <a:gd name="T19" fmla="*/ 155 h 375"/>
                  <a:gd name="T20" fmla="*/ 296 w 437"/>
                  <a:gd name="T21" fmla="*/ 267 h 375"/>
                  <a:gd name="T22" fmla="*/ 393 w 437"/>
                  <a:gd name="T23" fmla="*/ 259 h 375"/>
                  <a:gd name="T24" fmla="*/ 424 w 437"/>
                  <a:gd name="T25" fmla="*/ 312 h 375"/>
                  <a:gd name="T26" fmla="*/ 233 w 437"/>
                  <a:gd name="T27" fmla="*/ 317 h 375"/>
                  <a:gd name="T28" fmla="*/ 220 w 437"/>
                  <a:gd name="T29" fmla="*/ 364 h 375"/>
                  <a:gd name="T30" fmla="*/ 162 w 437"/>
                  <a:gd name="T31" fmla="*/ 314 h 375"/>
                  <a:gd name="T32" fmla="*/ 113 w 437"/>
                  <a:gd name="T33" fmla="*/ 246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7" h="375">
                    <a:moveTo>
                      <a:pt x="113" y="246"/>
                    </a:moveTo>
                    <a:cubicBezTo>
                      <a:pt x="113" y="246"/>
                      <a:pt x="0" y="128"/>
                      <a:pt x="29" y="99"/>
                    </a:cubicBezTo>
                    <a:cubicBezTo>
                      <a:pt x="58" y="71"/>
                      <a:pt x="84" y="63"/>
                      <a:pt x="97" y="92"/>
                    </a:cubicBezTo>
                    <a:cubicBezTo>
                      <a:pt x="110" y="120"/>
                      <a:pt x="147" y="181"/>
                      <a:pt x="147" y="181"/>
                    </a:cubicBezTo>
                    <a:cubicBezTo>
                      <a:pt x="147" y="181"/>
                      <a:pt x="150" y="13"/>
                      <a:pt x="178" y="8"/>
                    </a:cubicBezTo>
                    <a:cubicBezTo>
                      <a:pt x="207" y="3"/>
                      <a:pt x="241" y="0"/>
                      <a:pt x="262" y="18"/>
                    </a:cubicBezTo>
                    <a:cubicBezTo>
                      <a:pt x="283" y="37"/>
                      <a:pt x="299" y="60"/>
                      <a:pt x="286" y="100"/>
                    </a:cubicBezTo>
                    <a:cubicBezTo>
                      <a:pt x="273" y="139"/>
                      <a:pt x="254" y="173"/>
                      <a:pt x="254" y="173"/>
                    </a:cubicBezTo>
                    <a:cubicBezTo>
                      <a:pt x="254" y="173"/>
                      <a:pt x="320" y="81"/>
                      <a:pt x="354" y="87"/>
                    </a:cubicBezTo>
                    <a:cubicBezTo>
                      <a:pt x="388" y="92"/>
                      <a:pt x="422" y="105"/>
                      <a:pt x="424" y="155"/>
                    </a:cubicBezTo>
                    <a:cubicBezTo>
                      <a:pt x="427" y="204"/>
                      <a:pt x="385" y="241"/>
                      <a:pt x="296" y="267"/>
                    </a:cubicBezTo>
                    <a:cubicBezTo>
                      <a:pt x="296" y="267"/>
                      <a:pt x="369" y="262"/>
                      <a:pt x="393" y="259"/>
                    </a:cubicBezTo>
                    <a:cubicBezTo>
                      <a:pt x="416" y="257"/>
                      <a:pt x="437" y="273"/>
                      <a:pt x="424" y="312"/>
                    </a:cubicBezTo>
                    <a:cubicBezTo>
                      <a:pt x="411" y="351"/>
                      <a:pt x="338" y="359"/>
                      <a:pt x="233" y="317"/>
                    </a:cubicBezTo>
                    <a:cubicBezTo>
                      <a:pt x="233" y="317"/>
                      <a:pt x="257" y="375"/>
                      <a:pt x="220" y="364"/>
                    </a:cubicBezTo>
                    <a:cubicBezTo>
                      <a:pt x="183" y="354"/>
                      <a:pt x="178" y="319"/>
                      <a:pt x="162" y="314"/>
                    </a:cubicBezTo>
                    <a:cubicBezTo>
                      <a:pt x="147" y="309"/>
                      <a:pt x="76" y="267"/>
                      <a:pt x="113" y="246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1863"/>
              <p:cNvSpPr/>
              <p:nvPr/>
            </p:nvSpPr>
            <p:spPr bwMode="auto">
              <a:xfrm>
                <a:off x="1766" y="1485"/>
                <a:ext cx="24" cy="24"/>
              </a:xfrm>
              <a:custGeom>
                <a:avLst/>
                <a:gdLst>
                  <a:gd name="T0" fmla="*/ 45 w 45"/>
                  <a:gd name="T1" fmla="*/ 0 h 44"/>
                  <a:gd name="T2" fmla="*/ 10 w 45"/>
                  <a:gd name="T3" fmla="*/ 44 h 44"/>
                  <a:gd name="T4" fmla="*/ 45 w 45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44">
                    <a:moveTo>
                      <a:pt x="45" y="0"/>
                    </a:moveTo>
                    <a:cubicBezTo>
                      <a:pt x="45" y="0"/>
                      <a:pt x="0" y="44"/>
                      <a:pt x="10" y="44"/>
                    </a:cubicBezTo>
                    <a:cubicBezTo>
                      <a:pt x="21" y="44"/>
                      <a:pt x="45" y="15"/>
                      <a:pt x="45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Oval 1864"/>
              <p:cNvSpPr>
                <a:spLocks noChangeArrowheads="1"/>
              </p:cNvSpPr>
              <p:nvPr/>
            </p:nvSpPr>
            <p:spPr bwMode="auto">
              <a:xfrm>
                <a:off x="1761" y="1468"/>
                <a:ext cx="12" cy="10"/>
              </a:xfrm>
              <a:prstGeom prst="ellipse">
                <a:avLst/>
              </a:pr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Oval 1865"/>
              <p:cNvSpPr>
                <a:spLocks noChangeArrowheads="1"/>
              </p:cNvSpPr>
              <p:nvPr/>
            </p:nvSpPr>
            <p:spPr bwMode="auto">
              <a:xfrm>
                <a:off x="1750" y="1492"/>
                <a:ext cx="11" cy="10"/>
              </a:xfrm>
              <a:prstGeom prst="ellipse">
                <a:avLst/>
              </a:pr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Oval 1866"/>
              <p:cNvSpPr>
                <a:spLocks noChangeArrowheads="1"/>
              </p:cNvSpPr>
              <p:nvPr/>
            </p:nvSpPr>
            <p:spPr bwMode="auto">
              <a:xfrm>
                <a:off x="1745" y="1478"/>
                <a:ext cx="12" cy="10"/>
              </a:xfrm>
              <a:prstGeom prst="ellipse">
                <a:avLst/>
              </a:pr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Oval 1867"/>
              <p:cNvSpPr>
                <a:spLocks noChangeArrowheads="1"/>
              </p:cNvSpPr>
              <p:nvPr/>
            </p:nvSpPr>
            <p:spPr bwMode="auto">
              <a:xfrm>
                <a:off x="1774" y="1493"/>
                <a:ext cx="12" cy="11"/>
              </a:xfrm>
              <a:prstGeom prst="ellipse">
                <a:avLst/>
              </a:pr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Oval 1868"/>
              <p:cNvSpPr>
                <a:spLocks noChangeArrowheads="1"/>
              </p:cNvSpPr>
              <p:nvPr/>
            </p:nvSpPr>
            <p:spPr bwMode="auto">
              <a:xfrm>
                <a:off x="1786" y="1513"/>
                <a:ext cx="11" cy="10"/>
              </a:xfrm>
              <a:prstGeom prst="ellipse">
                <a:avLst/>
              </a:pr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Oval 1869"/>
              <p:cNvSpPr>
                <a:spLocks noChangeArrowheads="1"/>
              </p:cNvSpPr>
              <p:nvPr/>
            </p:nvSpPr>
            <p:spPr bwMode="auto">
              <a:xfrm>
                <a:off x="1764" y="1518"/>
                <a:ext cx="11" cy="10"/>
              </a:xfrm>
              <a:prstGeom prst="ellipse">
                <a:avLst/>
              </a:pr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Oval 1870"/>
              <p:cNvSpPr>
                <a:spLocks noChangeArrowheads="1"/>
              </p:cNvSpPr>
              <p:nvPr/>
            </p:nvSpPr>
            <p:spPr bwMode="auto">
              <a:xfrm>
                <a:off x="1797" y="1499"/>
                <a:ext cx="12" cy="10"/>
              </a:xfrm>
              <a:prstGeom prst="ellipse">
                <a:avLst/>
              </a:pr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Oval 1871"/>
              <p:cNvSpPr>
                <a:spLocks noChangeArrowheads="1"/>
              </p:cNvSpPr>
              <p:nvPr/>
            </p:nvSpPr>
            <p:spPr bwMode="auto">
              <a:xfrm>
                <a:off x="1797" y="1481"/>
                <a:ext cx="12" cy="9"/>
              </a:xfrm>
              <a:prstGeom prst="ellipse">
                <a:avLst/>
              </a:pr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Oval 1872"/>
              <p:cNvSpPr>
                <a:spLocks noChangeArrowheads="1"/>
              </p:cNvSpPr>
              <p:nvPr/>
            </p:nvSpPr>
            <p:spPr bwMode="auto">
              <a:xfrm>
                <a:off x="1780" y="1463"/>
                <a:ext cx="11" cy="11"/>
              </a:xfrm>
              <a:prstGeom prst="ellipse">
                <a:avLst/>
              </a:pr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1873"/>
              <p:cNvSpPr/>
              <p:nvPr/>
            </p:nvSpPr>
            <p:spPr bwMode="auto">
              <a:xfrm>
                <a:off x="1741" y="1507"/>
                <a:ext cx="11" cy="11"/>
              </a:xfrm>
              <a:custGeom>
                <a:avLst/>
                <a:gdLst>
                  <a:gd name="T0" fmla="*/ 21 w 21"/>
                  <a:gd name="T1" fmla="*/ 10 h 19"/>
                  <a:gd name="T2" fmla="*/ 11 w 21"/>
                  <a:gd name="T3" fmla="*/ 19 h 19"/>
                  <a:gd name="T4" fmla="*/ 0 w 21"/>
                  <a:gd name="T5" fmla="*/ 10 h 19"/>
                  <a:gd name="T6" fmla="*/ 11 w 21"/>
                  <a:gd name="T7" fmla="*/ 0 h 19"/>
                  <a:gd name="T8" fmla="*/ 21 w 21"/>
                  <a:gd name="T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21" y="10"/>
                    </a:moveTo>
                    <a:cubicBezTo>
                      <a:pt x="21" y="15"/>
                      <a:pt x="17" y="19"/>
                      <a:pt x="11" y="19"/>
                    </a:cubicBezTo>
                    <a:cubicBezTo>
                      <a:pt x="5" y="19"/>
                      <a:pt x="0" y="15"/>
                      <a:pt x="0" y="10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1"/>
                      <a:pt x="21" y="5"/>
                      <a:pt x="21" y="10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1874"/>
              <p:cNvSpPr/>
              <p:nvPr/>
            </p:nvSpPr>
            <p:spPr bwMode="auto">
              <a:xfrm>
                <a:off x="1724" y="1517"/>
                <a:ext cx="65" cy="55"/>
              </a:xfrm>
              <a:custGeom>
                <a:avLst/>
                <a:gdLst>
                  <a:gd name="T0" fmla="*/ 7 w 120"/>
                  <a:gd name="T1" fmla="*/ 0 h 101"/>
                  <a:gd name="T2" fmla="*/ 0 w 120"/>
                  <a:gd name="T3" fmla="*/ 6 h 101"/>
                  <a:gd name="T4" fmla="*/ 37 w 120"/>
                  <a:gd name="T5" fmla="*/ 40 h 101"/>
                  <a:gd name="T6" fmla="*/ 65 w 120"/>
                  <a:gd name="T7" fmla="*/ 56 h 101"/>
                  <a:gd name="T8" fmla="*/ 115 w 120"/>
                  <a:gd name="T9" fmla="*/ 101 h 101"/>
                  <a:gd name="T10" fmla="*/ 118 w 120"/>
                  <a:gd name="T11" fmla="*/ 98 h 101"/>
                  <a:gd name="T12" fmla="*/ 92 w 120"/>
                  <a:gd name="T13" fmla="*/ 40 h 101"/>
                  <a:gd name="T14" fmla="*/ 7 w 120"/>
                  <a:gd name="T1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01">
                    <a:moveTo>
                      <a:pt x="7" y="0"/>
                    </a:moveTo>
                    <a:cubicBezTo>
                      <a:pt x="3" y="0"/>
                      <a:pt x="0" y="2"/>
                      <a:pt x="0" y="6"/>
                    </a:cubicBezTo>
                    <a:cubicBezTo>
                      <a:pt x="0" y="6"/>
                      <a:pt x="24" y="37"/>
                      <a:pt x="37" y="40"/>
                    </a:cubicBezTo>
                    <a:cubicBezTo>
                      <a:pt x="50" y="43"/>
                      <a:pt x="50" y="40"/>
                      <a:pt x="65" y="56"/>
                    </a:cubicBezTo>
                    <a:cubicBezTo>
                      <a:pt x="79" y="69"/>
                      <a:pt x="105" y="101"/>
                      <a:pt x="115" y="101"/>
                    </a:cubicBezTo>
                    <a:cubicBezTo>
                      <a:pt x="116" y="101"/>
                      <a:pt x="117" y="100"/>
                      <a:pt x="118" y="98"/>
                    </a:cubicBezTo>
                    <a:cubicBezTo>
                      <a:pt x="120" y="82"/>
                      <a:pt x="105" y="48"/>
                      <a:pt x="92" y="40"/>
                    </a:cubicBezTo>
                    <a:cubicBezTo>
                      <a:pt x="81" y="34"/>
                      <a:pt x="27" y="0"/>
                      <a:pt x="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1875"/>
              <p:cNvSpPr>
                <a:spLocks noEditPoints="1"/>
              </p:cNvSpPr>
              <p:nvPr/>
            </p:nvSpPr>
            <p:spPr bwMode="auto">
              <a:xfrm>
                <a:off x="1725" y="1459"/>
                <a:ext cx="117" cy="91"/>
              </a:xfrm>
              <a:custGeom>
                <a:avLst/>
                <a:gdLst>
                  <a:gd name="T0" fmla="*/ 82 w 215"/>
                  <a:gd name="T1" fmla="*/ 126 h 168"/>
                  <a:gd name="T2" fmla="*/ 71 w 215"/>
                  <a:gd name="T3" fmla="*/ 117 h 168"/>
                  <a:gd name="T4" fmla="*/ 82 w 215"/>
                  <a:gd name="T5" fmla="*/ 108 h 168"/>
                  <a:gd name="T6" fmla="*/ 82 w 215"/>
                  <a:gd name="T7" fmla="*/ 108 h 168"/>
                  <a:gd name="T8" fmla="*/ 92 w 215"/>
                  <a:gd name="T9" fmla="*/ 117 h 168"/>
                  <a:gd name="T10" fmla="*/ 82 w 215"/>
                  <a:gd name="T11" fmla="*/ 126 h 168"/>
                  <a:gd name="T12" fmla="*/ 5 w 215"/>
                  <a:gd name="T13" fmla="*/ 21 h 168"/>
                  <a:gd name="T14" fmla="*/ 40 w 215"/>
                  <a:gd name="T15" fmla="*/ 89 h 168"/>
                  <a:gd name="T16" fmla="*/ 6 w 215"/>
                  <a:gd name="T17" fmla="*/ 66 h 168"/>
                  <a:gd name="T18" fmla="*/ 5 w 215"/>
                  <a:gd name="T19" fmla="*/ 66 h 168"/>
                  <a:gd name="T20" fmla="*/ 16 w 215"/>
                  <a:gd name="T21" fmla="*/ 84 h 168"/>
                  <a:gd name="T22" fmla="*/ 30 w 215"/>
                  <a:gd name="T23" fmla="*/ 95 h 168"/>
                  <a:gd name="T24" fmla="*/ 40 w 215"/>
                  <a:gd name="T25" fmla="*/ 89 h 168"/>
                  <a:gd name="T26" fmla="*/ 50 w 215"/>
                  <a:gd name="T27" fmla="*/ 99 h 168"/>
                  <a:gd name="T28" fmla="*/ 45 w 215"/>
                  <a:gd name="T29" fmla="*/ 107 h 168"/>
                  <a:gd name="T30" fmla="*/ 53 w 215"/>
                  <a:gd name="T31" fmla="*/ 113 h 168"/>
                  <a:gd name="T32" fmla="*/ 176 w 215"/>
                  <a:gd name="T33" fmla="*/ 168 h 168"/>
                  <a:gd name="T34" fmla="*/ 141 w 215"/>
                  <a:gd name="T35" fmla="*/ 151 h 168"/>
                  <a:gd name="T36" fmla="*/ 101 w 215"/>
                  <a:gd name="T37" fmla="*/ 134 h 168"/>
                  <a:gd name="T38" fmla="*/ 103 w 215"/>
                  <a:gd name="T39" fmla="*/ 134 h 168"/>
                  <a:gd name="T40" fmla="*/ 194 w 215"/>
                  <a:gd name="T41" fmla="*/ 145 h 168"/>
                  <a:gd name="T42" fmla="*/ 202 w 215"/>
                  <a:gd name="T43" fmla="*/ 145 h 168"/>
                  <a:gd name="T44" fmla="*/ 118 w 215"/>
                  <a:gd name="T45" fmla="*/ 126 h 168"/>
                  <a:gd name="T46" fmla="*/ 168 w 215"/>
                  <a:gd name="T47" fmla="*/ 87 h 168"/>
                  <a:gd name="T48" fmla="*/ 169 w 215"/>
                  <a:gd name="T49" fmla="*/ 86 h 168"/>
                  <a:gd name="T50" fmla="*/ 141 w 215"/>
                  <a:gd name="T51" fmla="*/ 99 h 168"/>
                  <a:gd name="T52" fmla="*/ 129 w 215"/>
                  <a:gd name="T53" fmla="*/ 103 h 168"/>
                  <a:gd name="T54" fmla="*/ 132 w 215"/>
                  <a:gd name="T55" fmla="*/ 109 h 168"/>
                  <a:gd name="T56" fmla="*/ 121 w 215"/>
                  <a:gd name="T57" fmla="*/ 118 h 168"/>
                  <a:gd name="T58" fmla="*/ 111 w 215"/>
                  <a:gd name="T59" fmla="*/ 109 h 168"/>
                  <a:gd name="T60" fmla="*/ 102 w 215"/>
                  <a:gd name="T61" fmla="*/ 111 h 168"/>
                  <a:gd name="T62" fmla="*/ 100 w 215"/>
                  <a:gd name="T63" fmla="*/ 111 h 168"/>
                  <a:gd name="T64" fmla="*/ 130 w 215"/>
                  <a:gd name="T65" fmla="*/ 82 h 168"/>
                  <a:gd name="T66" fmla="*/ 69 w 215"/>
                  <a:gd name="T67" fmla="*/ 103 h 168"/>
                  <a:gd name="T68" fmla="*/ 68 w 215"/>
                  <a:gd name="T69" fmla="*/ 103 h 168"/>
                  <a:gd name="T70" fmla="*/ 75 w 215"/>
                  <a:gd name="T71" fmla="*/ 34 h 168"/>
                  <a:gd name="T72" fmla="*/ 69 w 215"/>
                  <a:gd name="T73" fmla="*/ 32 h 168"/>
                  <a:gd name="T74" fmla="*/ 58 w 215"/>
                  <a:gd name="T75" fmla="*/ 61 h 168"/>
                  <a:gd name="T76" fmla="*/ 66 w 215"/>
                  <a:gd name="T77" fmla="*/ 70 h 168"/>
                  <a:gd name="T78" fmla="*/ 56 w 215"/>
                  <a:gd name="T79" fmla="*/ 79 h 168"/>
                  <a:gd name="T80" fmla="*/ 56 w 215"/>
                  <a:gd name="T81" fmla="*/ 79 h 168"/>
                  <a:gd name="T82" fmla="*/ 45 w 215"/>
                  <a:gd name="T83" fmla="*/ 70 h 168"/>
                  <a:gd name="T84" fmla="*/ 47 w 215"/>
                  <a:gd name="T85" fmla="*/ 64 h 168"/>
                  <a:gd name="T86" fmla="*/ 6 w 215"/>
                  <a:gd name="T87" fmla="*/ 21 h 168"/>
                  <a:gd name="T88" fmla="*/ 5 w 215"/>
                  <a:gd name="T89" fmla="*/ 21 h 168"/>
                  <a:gd name="T90" fmla="*/ 82 w 215"/>
                  <a:gd name="T91" fmla="*/ 0 h 168"/>
                  <a:gd name="T92" fmla="*/ 75 w 215"/>
                  <a:gd name="T93" fmla="*/ 16 h 168"/>
                  <a:gd name="T94" fmla="*/ 77 w 215"/>
                  <a:gd name="T95" fmla="*/ 16 h 168"/>
                  <a:gd name="T96" fmla="*/ 78 w 215"/>
                  <a:gd name="T97" fmla="*/ 16 h 168"/>
                  <a:gd name="T98" fmla="*/ 82 w 215"/>
                  <a:gd name="T99" fmla="*/ 1 h 168"/>
                  <a:gd name="T100" fmla="*/ 82 w 215"/>
                  <a:gd name="T101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5" h="168">
                    <a:moveTo>
                      <a:pt x="82" y="126"/>
                    </a:moveTo>
                    <a:cubicBezTo>
                      <a:pt x="76" y="126"/>
                      <a:pt x="71" y="122"/>
                      <a:pt x="71" y="117"/>
                    </a:cubicBezTo>
                    <a:cubicBezTo>
                      <a:pt x="71" y="112"/>
                      <a:pt x="76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8" y="108"/>
                      <a:pt x="92" y="112"/>
                      <a:pt x="92" y="117"/>
                    </a:cubicBezTo>
                    <a:cubicBezTo>
                      <a:pt x="92" y="122"/>
                      <a:pt x="88" y="126"/>
                      <a:pt x="82" y="126"/>
                    </a:cubicBezTo>
                    <a:moveTo>
                      <a:pt x="5" y="21"/>
                    </a:moveTo>
                    <a:cubicBezTo>
                      <a:pt x="1" y="21"/>
                      <a:pt x="40" y="89"/>
                      <a:pt x="40" y="89"/>
                    </a:cubicBezTo>
                    <a:cubicBezTo>
                      <a:pt x="40" y="89"/>
                      <a:pt x="14" y="69"/>
                      <a:pt x="6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0" y="66"/>
                      <a:pt x="16" y="84"/>
                      <a:pt x="16" y="84"/>
                    </a:cubicBezTo>
                    <a:cubicBezTo>
                      <a:pt x="30" y="95"/>
                      <a:pt x="30" y="95"/>
                      <a:pt x="30" y="95"/>
                    </a:cubicBezTo>
                    <a:cubicBezTo>
                      <a:pt x="32" y="92"/>
                      <a:pt x="36" y="89"/>
                      <a:pt x="40" y="89"/>
                    </a:cubicBezTo>
                    <a:cubicBezTo>
                      <a:pt x="46" y="90"/>
                      <a:pt x="50" y="94"/>
                      <a:pt x="50" y="99"/>
                    </a:cubicBezTo>
                    <a:cubicBezTo>
                      <a:pt x="50" y="102"/>
                      <a:pt x="48" y="105"/>
                      <a:pt x="45" y="107"/>
                    </a:cubicBezTo>
                    <a:cubicBezTo>
                      <a:pt x="53" y="113"/>
                      <a:pt x="53" y="113"/>
                      <a:pt x="53" y="113"/>
                    </a:cubicBezTo>
                    <a:cubicBezTo>
                      <a:pt x="58" y="126"/>
                      <a:pt x="166" y="168"/>
                      <a:pt x="176" y="168"/>
                    </a:cubicBezTo>
                    <a:cubicBezTo>
                      <a:pt x="181" y="168"/>
                      <a:pt x="161" y="160"/>
                      <a:pt x="141" y="151"/>
                    </a:cubicBezTo>
                    <a:cubicBezTo>
                      <a:pt x="120" y="142"/>
                      <a:pt x="99" y="134"/>
                      <a:pt x="101" y="134"/>
                    </a:cubicBezTo>
                    <a:cubicBezTo>
                      <a:pt x="101" y="134"/>
                      <a:pt x="102" y="134"/>
                      <a:pt x="103" y="134"/>
                    </a:cubicBezTo>
                    <a:cubicBezTo>
                      <a:pt x="119" y="139"/>
                      <a:pt x="172" y="145"/>
                      <a:pt x="194" y="145"/>
                    </a:cubicBezTo>
                    <a:cubicBezTo>
                      <a:pt x="198" y="145"/>
                      <a:pt x="200" y="145"/>
                      <a:pt x="202" y="145"/>
                    </a:cubicBezTo>
                    <a:cubicBezTo>
                      <a:pt x="215" y="142"/>
                      <a:pt x="118" y="126"/>
                      <a:pt x="118" y="126"/>
                    </a:cubicBezTo>
                    <a:cubicBezTo>
                      <a:pt x="118" y="126"/>
                      <a:pt x="158" y="92"/>
                      <a:pt x="168" y="87"/>
                    </a:cubicBezTo>
                    <a:cubicBezTo>
                      <a:pt x="169" y="87"/>
                      <a:pt x="169" y="86"/>
                      <a:pt x="169" y="86"/>
                    </a:cubicBezTo>
                    <a:cubicBezTo>
                      <a:pt x="169" y="86"/>
                      <a:pt x="156" y="92"/>
                      <a:pt x="141" y="99"/>
                    </a:cubicBezTo>
                    <a:cubicBezTo>
                      <a:pt x="137" y="100"/>
                      <a:pt x="133" y="102"/>
                      <a:pt x="129" y="103"/>
                    </a:cubicBezTo>
                    <a:cubicBezTo>
                      <a:pt x="131" y="105"/>
                      <a:pt x="132" y="107"/>
                      <a:pt x="132" y="109"/>
                    </a:cubicBezTo>
                    <a:cubicBezTo>
                      <a:pt x="132" y="114"/>
                      <a:pt x="127" y="118"/>
                      <a:pt x="121" y="118"/>
                    </a:cubicBezTo>
                    <a:cubicBezTo>
                      <a:pt x="115" y="118"/>
                      <a:pt x="111" y="114"/>
                      <a:pt x="111" y="109"/>
                    </a:cubicBezTo>
                    <a:cubicBezTo>
                      <a:pt x="107" y="110"/>
                      <a:pt x="104" y="111"/>
                      <a:pt x="102" y="111"/>
                    </a:cubicBezTo>
                    <a:cubicBezTo>
                      <a:pt x="101" y="111"/>
                      <a:pt x="101" y="111"/>
                      <a:pt x="100" y="111"/>
                    </a:cubicBezTo>
                    <a:cubicBezTo>
                      <a:pt x="91" y="109"/>
                      <a:pt x="112" y="92"/>
                      <a:pt x="130" y="82"/>
                    </a:cubicBezTo>
                    <a:cubicBezTo>
                      <a:pt x="107" y="90"/>
                      <a:pt x="73" y="101"/>
                      <a:pt x="69" y="103"/>
                    </a:cubicBezTo>
                    <a:cubicBezTo>
                      <a:pt x="69" y="103"/>
                      <a:pt x="69" y="103"/>
                      <a:pt x="68" y="103"/>
                    </a:cubicBezTo>
                    <a:cubicBezTo>
                      <a:pt x="64" y="103"/>
                      <a:pt x="70" y="64"/>
                      <a:pt x="75" y="34"/>
                    </a:cubicBezTo>
                    <a:cubicBezTo>
                      <a:pt x="73" y="34"/>
                      <a:pt x="71" y="33"/>
                      <a:pt x="69" y="32"/>
                    </a:cubicBezTo>
                    <a:cubicBezTo>
                      <a:pt x="65" y="42"/>
                      <a:pt x="61" y="53"/>
                      <a:pt x="58" y="61"/>
                    </a:cubicBezTo>
                    <a:cubicBezTo>
                      <a:pt x="63" y="62"/>
                      <a:pt x="66" y="66"/>
                      <a:pt x="66" y="70"/>
                    </a:cubicBezTo>
                    <a:cubicBezTo>
                      <a:pt x="66" y="75"/>
                      <a:pt x="61" y="79"/>
                      <a:pt x="56" y="79"/>
                    </a:cubicBezTo>
                    <a:cubicBezTo>
                      <a:pt x="56" y="79"/>
                      <a:pt x="56" y="79"/>
                      <a:pt x="56" y="79"/>
                    </a:cubicBezTo>
                    <a:cubicBezTo>
                      <a:pt x="50" y="79"/>
                      <a:pt x="45" y="75"/>
                      <a:pt x="45" y="70"/>
                    </a:cubicBezTo>
                    <a:cubicBezTo>
                      <a:pt x="45" y="68"/>
                      <a:pt x="46" y="66"/>
                      <a:pt x="47" y="64"/>
                    </a:cubicBezTo>
                    <a:cubicBezTo>
                      <a:pt x="35" y="52"/>
                      <a:pt x="12" y="25"/>
                      <a:pt x="6" y="21"/>
                    </a:cubicBezTo>
                    <a:cubicBezTo>
                      <a:pt x="6" y="21"/>
                      <a:pt x="5" y="21"/>
                      <a:pt x="5" y="21"/>
                    </a:cubicBezTo>
                    <a:moveTo>
                      <a:pt x="82" y="0"/>
                    </a:moveTo>
                    <a:cubicBezTo>
                      <a:pt x="82" y="0"/>
                      <a:pt x="79" y="7"/>
                      <a:pt x="75" y="16"/>
                    </a:cubicBezTo>
                    <a:cubicBezTo>
                      <a:pt x="76" y="16"/>
                      <a:pt x="76" y="16"/>
                      <a:pt x="77" y="16"/>
                    </a:cubicBezTo>
                    <a:cubicBezTo>
                      <a:pt x="77" y="16"/>
                      <a:pt x="78" y="16"/>
                      <a:pt x="78" y="16"/>
                    </a:cubicBezTo>
                    <a:cubicBezTo>
                      <a:pt x="80" y="8"/>
                      <a:pt x="81" y="2"/>
                      <a:pt x="82" y="1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1876"/>
              <p:cNvSpPr/>
              <p:nvPr/>
            </p:nvSpPr>
            <p:spPr bwMode="auto">
              <a:xfrm>
                <a:off x="1763" y="1468"/>
                <a:ext cx="5" cy="9"/>
              </a:xfrm>
              <a:custGeom>
                <a:avLst/>
                <a:gdLst>
                  <a:gd name="T0" fmla="*/ 8 w 9"/>
                  <a:gd name="T1" fmla="*/ 0 h 18"/>
                  <a:gd name="T2" fmla="*/ 6 w 9"/>
                  <a:gd name="T3" fmla="*/ 0 h 18"/>
                  <a:gd name="T4" fmla="*/ 0 w 9"/>
                  <a:gd name="T5" fmla="*/ 16 h 18"/>
                  <a:gd name="T6" fmla="*/ 6 w 9"/>
                  <a:gd name="T7" fmla="*/ 18 h 18"/>
                  <a:gd name="T8" fmla="*/ 9 w 9"/>
                  <a:gd name="T9" fmla="*/ 0 h 18"/>
                  <a:gd name="T10" fmla="*/ 8 w 9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8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4" y="5"/>
                      <a:pt x="2" y="10"/>
                      <a:pt x="0" y="16"/>
                    </a:cubicBezTo>
                    <a:cubicBezTo>
                      <a:pt x="2" y="17"/>
                      <a:pt x="4" y="18"/>
                      <a:pt x="6" y="18"/>
                    </a:cubicBezTo>
                    <a:cubicBezTo>
                      <a:pt x="7" y="12"/>
                      <a:pt x="8" y="6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1877"/>
              <p:cNvSpPr/>
              <p:nvPr/>
            </p:nvSpPr>
            <p:spPr bwMode="auto">
              <a:xfrm>
                <a:off x="1750" y="1492"/>
                <a:ext cx="11" cy="10"/>
              </a:xfrm>
              <a:custGeom>
                <a:avLst/>
                <a:gdLst>
                  <a:gd name="T0" fmla="*/ 13 w 21"/>
                  <a:gd name="T1" fmla="*/ 0 h 18"/>
                  <a:gd name="T2" fmla="*/ 11 w 21"/>
                  <a:gd name="T3" fmla="*/ 9 h 18"/>
                  <a:gd name="T4" fmla="*/ 10 w 21"/>
                  <a:gd name="T5" fmla="*/ 9 h 18"/>
                  <a:gd name="T6" fmla="*/ 2 w 21"/>
                  <a:gd name="T7" fmla="*/ 3 h 18"/>
                  <a:gd name="T8" fmla="*/ 0 w 21"/>
                  <a:gd name="T9" fmla="*/ 9 h 18"/>
                  <a:gd name="T10" fmla="*/ 11 w 21"/>
                  <a:gd name="T11" fmla="*/ 18 h 18"/>
                  <a:gd name="T12" fmla="*/ 11 w 21"/>
                  <a:gd name="T13" fmla="*/ 18 h 18"/>
                  <a:gd name="T14" fmla="*/ 21 w 21"/>
                  <a:gd name="T15" fmla="*/ 9 h 18"/>
                  <a:gd name="T16" fmla="*/ 13 w 2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8">
                    <a:moveTo>
                      <a:pt x="13" y="0"/>
                    </a:moveTo>
                    <a:cubicBezTo>
                      <a:pt x="12" y="4"/>
                      <a:pt x="11" y="8"/>
                      <a:pt x="11" y="9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9" y="9"/>
                      <a:pt x="6" y="7"/>
                      <a:pt x="2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4"/>
                      <a:pt x="5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6" y="18"/>
                      <a:pt x="21" y="14"/>
                      <a:pt x="21" y="9"/>
                    </a:cubicBezTo>
                    <a:cubicBezTo>
                      <a:pt x="21" y="5"/>
                      <a:pt x="18" y="1"/>
                      <a:pt x="1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1878"/>
              <p:cNvSpPr/>
              <p:nvPr/>
            </p:nvSpPr>
            <p:spPr bwMode="auto">
              <a:xfrm>
                <a:off x="1786" y="1515"/>
                <a:ext cx="11" cy="8"/>
              </a:xfrm>
              <a:custGeom>
                <a:avLst/>
                <a:gdLst>
                  <a:gd name="T0" fmla="*/ 18 w 21"/>
                  <a:gd name="T1" fmla="*/ 0 h 15"/>
                  <a:gd name="T2" fmla="*/ 0 w 21"/>
                  <a:gd name="T3" fmla="*/ 6 h 15"/>
                  <a:gd name="T4" fmla="*/ 10 w 21"/>
                  <a:gd name="T5" fmla="*/ 15 h 15"/>
                  <a:gd name="T6" fmla="*/ 21 w 21"/>
                  <a:gd name="T7" fmla="*/ 6 h 15"/>
                  <a:gd name="T8" fmla="*/ 18 w 21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18" y="0"/>
                    </a:moveTo>
                    <a:cubicBezTo>
                      <a:pt x="11" y="3"/>
                      <a:pt x="5" y="5"/>
                      <a:pt x="0" y="6"/>
                    </a:cubicBezTo>
                    <a:cubicBezTo>
                      <a:pt x="0" y="11"/>
                      <a:pt x="4" y="15"/>
                      <a:pt x="10" y="15"/>
                    </a:cubicBezTo>
                    <a:cubicBezTo>
                      <a:pt x="16" y="15"/>
                      <a:pt x="21" y="11"/>
                      <a:pt x="21" y="6"/>
                    </a:cubicBezTo>
                    <a:cubicBezTo>
                      <a:pt x="21" y="4"/>
                      <a:pt x="20" y="2"/>
                      <a:pt x="1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1879"/>
              <p:cNvSpPr/>
              <p:nvPr/>
            </p:nvSpPr>
            <p:spPr bwMode="auto">
              <a:xfrm>
                <a:off x="1764" y="1518"/>
                <a:ext cx="11" cy="10"/>
              </a:xfrm>
              <a:custGeom>
                <a:avLst/>
                <a:gdLst>
                  <a:gd name="T0" fmla="*/ 11 w 21"/>
                  <a:gd name="T1" fmla="*/ 0 h 18"/>
                  <a:gd name="T2" fmla="*/ 0 w 21"/>
                  <a:gd name="T3" fmla="*/ 9 h 18"/>
                  <a:gd name="T4" fmla="*/ 11 w 21"/>
                  <a:gd name="T5" fmla="*/ 18 h 18"/>
                  <a:gd name="T6" fmla="*/ 21 w 21"/>
                  <a:gd name="T7" fmla="*/ 9 h 18"/>
                  <a:gd name="T8" fmla="*/ 11 w 21"/>
                  <a:gd name="T9" fmla="*/ 0 h 18"/>
                  <a:gd name="T10" fmla="*/ 11 w 21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8">
                    <a:moveTo>
                      <a:pt x="11" y="0"/>
                    </a:moveTo>
                    <a:cubicBezTo>
                      <a:pt x="5" y="0"/>
                      <a:pt x="0" y="4"/>
                      <a:pt x="0" y="9"/>
                    </a:cubicBezTo>
                    <a:cubicBezTo>
                      <a:pt x="0" y="14"/>
                      <a:pt x="5" y="18"/>
                      <a:pt x="11" y="18"/>
                    </a:cubicBezTo>
                    <a:cubicBezTo>
                      <a:pt x="17" y="18"/>
                      <a:pt x="21" y="14"/>
                      <a:pt x="21" y="9"/>
                    </a:cubicBezTo>
                    <a:cubicBezTo>
                      <a:pt x="21" y="4"/>
                      <a:pt x="17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1880"/>
              <p:cNvSpPr/>
              <p:nvPr/>
            </p:nvSpPr>
            <p:spPr bwMode="auto">
              <a:xfrm>
                <a:off x="1742" y="1507"/>
                <a:ext cx="10" cy="10"/>
              </a:xfrm>
              <a:custGeom>
                <a:avLst/>
                <a:gdLst>
                  <a:gd name="T0" fmla="*/ 10 w 20"/>
                  <a:gd name="T1" fmla="*/ 0 h 18"/>
                  <a:gd name="T2" fmla="*/ 0 w 20"/>
                  <a:gd name="T3" fmla="*/ 6 h 18"/>
                  <a:gd name="T4" fmla="*/ 15 w 20"/>
                  <a:gd name="T5" fmla="*/ 18 h 18"/>
                  <a:gd name="T6" fmla="*/ 20 w 20"/>
                  <a:gd name="T7" fmla="*/ 10 h 18"/>
                  <a:gd name="T8" fmla="*/ 10 w 20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8">
                    <a:moveTo>
                      <a:pt x="10" y="0"/>
                    </a:moveTo>
                    <a:cubicBezTo>
                      <a:pt x="6" y="0"/>
                      <a:pt x="2" y="3"/>
                      <a:pt x="0" y="6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8" y="16"/>
                      <a:pt x="20" y="13"/>
                      <a:pt x="20" y="10"/>
                    </a:cubicBezTo>
                    <a:cubicBezTo>
                      <a:pt x="20" y="5"/>
                      <a:pt x="16" y="1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1881"/>
              <p:cNvSpPr>
                <a:spLocks noEditPoints="1"/>
              </p:cNvSpPr>
              <p:nvPr/>
            </p:nvSpPr>
            <p:spPr bwMode="auto">
              <a:xfrm>
                <a:off x="1796" y="1499"/>
                <a:ext cx="12" cy="5"/>
              </a:xfrm>
              <a:custGeom>
                <a:avLst/>
                <a:gdLst>
                  <a:gd name="T0" fmla="*/ 2 w 22"/>
                  <a:gd name="T1" fmla="*/ 7 h 8"/>
                  <a:gd name="T2" fmla="*/ 0 w 22"/>
                  <a:gd name="T3" fmla="*/ 8 h 8"/>
                  <a:gd name="T4" fmla="*/ 2 w 22"/>
                  <a:gd name="T5" fmla="*/ 8 h 8"/>
                  <a:gd name="T6" fmla="*/ 2 w 22"/>
                  <a:gd name="T7" fmla="*/ 7 h 8"/>
                  <a:gd name="T8" fmla="*/ 21 w 22"/>
                  <a:gd name="T9" fmla="*/ 0 h 8"/>
                  <a:gd name="T10" fmla="*/ 20 w 22"/>
                  <a:gd name="T11" fmla="*/ 0 h 8"/>
                  <a:gd name="T12" fmla="*/ 17 w 22"/>
                  <a:gd name="T13" fmla="*/ 1 h 8"/>
                  <a:gd name="T14" fmla="*/ 18 w 22"/>
                  <a:gd name="T15" fmla="*/ 2 h 8"/>
                  <a:gd name="T16" fmla="*/ 21 w 22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8">
                    <a:moveTo>
                      <a:pt x="2" y="7"/>
                    </a:moveTo>
                    <a:cubicBezTo>
                      <a:pt x="1" y="8"/>
                      <a:pt x="1" y="8"/>
                      <a:pt x="0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2" y="7"/>
                      <a:pt x="2" y="7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0" y="0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8" y="1"/>
                      <a:pt x="18" y="2"/>
                    </a:cubicBezTo>
                    <a:cubicBezTo>
                      <a:pt x="21" y="0"/>
                      <a:pt x="22" y="0"/>
                      <a:pt x="2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1882"/>
              <p:cNvSpPr/>
              <p:nvPr/>
            </p:nvSpPr>
            <p:spPr bwMode="auto">
              <a:xfrm>
                <a:off x="1797" y="1500"/>
                <a:ext cx="9" cy="4"/>
              </a:xfrm>
              <a:custGeom>
                <a:avLst/>
                <a:gdLst>
                  <a:gd name="T0" fmla="*/ 15 w 16"/>
                  <a:gd name="T1" fmla="*/ 0 h 7"/>
                  <a:gd name="T2" fmla="*/ 0 w 16"/>
                  <a:gd name="T3" fmla="*/ 6 h 7"/>
                  <a:gd name="T4" fmla="*/ 0 w 16"/>
                  <a:gd name="T5" fmla="*/ 7 h 7"/>
                  <a:gd name="T6" fmla="*/ 16 w 16"/>
                  <a:gd name="T7" fmla="*/ 1 h 7"/>
                  <a:gd name="T8" fmla="*/ 15 w 1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7">
                    <a:moveTo>
                      <a:pt x="15" y="0"/>
                    </a:moveTo>
                    <a:cubicBezTo>
                      <a:pt x="10" y="1"/>
                      <a:pt x="5" y="3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7" y="4"/>
                      <a:pt x="13" y="2"/>
                      <a:pt x="16" y="1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1883"/>
              <p:cNvSpPr/>
              <p:nvPr/>
            </p:nvSpPr>
            <p:spPr bwMode="auto">
              <a:xfrm>
                <a:off x="1825" y="1532"/>
                <a:ext cx="68" cy="27"/>
              </a:xfrm>
              <a:custGeom>
                <a:avLst/>
                <a:gdLst>
                  <a:gd name="T0" fmla="*/ 105 w 123"/>
                  <a:gd name="T1" fmla="*/ 0 h 49"/>
                  <a:gd name="T2" fmla="*/ 73 w 123"/>
                  <a:gd name="T3" fmla="*/ 29 h 49"/>
                  <a:gd name="T4" fmla="*/ 63 w 123"/>
                  <a:gd name="T5" fmla="*/ 31 h 49"/>
                  <a:gd name="T6" fmla="*/ 40 w 123"/>
                  <a:gd name="T7" fmla="*/ 27 h 49"/>
                  <a:gd name="T8" fmla="*/ 19 w 123"/>
                  <a:gd name="T9" fmla="*/ 23 h 49"/>
                  <a:gd name="T10" fmla="*/ 16 w 123"/>
                  <a:gd name="T11" fmla="*/ 24 h 49"/>
                  <a:gd name="T12" fmla="*/ 29 w 123"/>
                  <a:gd name="T13" fmla="*/ 45 h 49"/>
                  <a:gd name="T14" fmla="*/ 58 w 123"/>
                  <a:gd name="T15" fmla="*/ 49 h 49"/>
                  <a:gd name="T16" fmla="*/ 107 w 123"/>
                  <a:gd name="T17" fmla="*/ 40 h 49"/>
                  <a:gd name="T18" fmla="*/ 110 w 123"/>
                  <a:gd name="T19" fmla="*/ 3 h 49"/>
                  <a:gd name="T20" fmla="*/ 105 w 123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49">
                    <a:moveTo>
                      <a:pt x="105" y="0"/>
                    </a:moveTo>
                    <a:cubicBezTo>
                      <a:pt x="98" y="0"/>
                      <a:pt x="86" y="23"/>
                      <a:pt x="73" y="29"/>
                    </a:cubicBezTo>
                    <a:cubicBezTo>
                      <a:pt x="70" y="31"/>
                      <a:pt x="66" y="31"/>
                      <a:pt x="63" y="31"/>
                    </a:cubicBezTo>
                    <a:cubicBezTo>
                      <a:pt x="56" y="31"/>
                      <a:pt x="48" y="29"/>
                      <a:pt x="40" y="27"/>
                    </a:cubicBezTo>
                    <a:cubicBezTo>
                      <a:pt x="33" y="25"/>
                      <a:pt x="26" y="23"/>
                      <a:pt x="19" y="23"/>
                    </a:cubicBezTo>
                    <a:cubicBezTo>
                      <a:pt x="18" y="23"/>
                      <a:pt x="17" y="24"/>
                      <a:pt x="16" y="24"/>
                    </a:cubicBezTo>
                    <a:cubicBezTo>
                      <a:pt x="0" y="26"/>
                      <a:pt x="13" y="37"/>
                      <a:pt x="29" y="45"/>
                    </a:cubicBezTo>
                    <a:cubicBezTo>
                      <a:pt x="35" y="48"/>
                      <a:pt x="46" y="49"/>
                      <a:pt x="58" y="49"/>
                    </a:cubicBezTo>
                    <a:cubicBezTo>
                      <a:pt x="77" y="49"/>
                      <a:pt x="98" y="46"/>
                      <a:pt x="107" y="40"/>
                    </a:cubicBezTo>
                    <a:cubicBezTo>
                      <a:pt x="123" y="29"/>
                      <a:pt x="110" y="3"/>
                      <a:pt x="110" y="3"/>
                    </a:cubicBezTo>
                    <a:cubicBezTo>
                      <a:pt x="109" y="1"/>
                      <a:pt x="107" y="0"/>
                      <a:pt x="10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1884"/>
              <p:cNvSpPr/>
              <p:nvPr/>
            </p:nvSpPr>
            <p:spPr bwMode="auto">
              <a:xfrm>
                <a:off x="1680" y="1422"/>
                <a:ext cx="44" cy="72"/>
              </a:xfrm>
              <a:custGeom>
                <a:avLst/>
                <a:gdLst>
                  <a:gd name="T0" fmla="*/ 39 w 81"/>
                  <a:gd name="T1" fmla="*/ 0 h 133"/>
                  <a:gd name="T2" fmla="*/ 5 w 81"/>
                  <a:gd name="T3" fmla="*/ 26 h 133"/>
                  <a:gd name="T4" fmla="*/ 39 w 81"/>
                  <a:gd name="T5" fmla="*/ 92 h 133"/>
                  <a:gd name="T6" fmla="*/ 80 w 81"/>
                  <a:gd name="T7" fmla="*/ 133 h 133"/>
                  <a:gd name="T8" fmla="*/ 78 w 81"/>
                  <a:gd name="T9" fmla="*/ 129 h 133"/>
                  <a:gd name="T10" fmla="*/ 29 w 81"/>
                  <a:gd name="T11" fmla="*/ 50 h 133"/>
                  <a:gd name="T12" fmla="*/ 45 w 81"/>
                  <a:gd name="T13" fmla="*/ 11 h 133"/>
                  <a:gd name="T14" fmla="*/ 39 w 81"/>
                  <a:gd name="T15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33">
                    <a:moveTo>
                      <a:pt x="39" y="0"/>
                    </a:moveTo>
                    <a:cubicBezTo>
                      <a:pt x="39" y="0"/>
                      <a:pt x="0" y="8"/>
                      <a:pt x="5" y="26"/>
                    </a:cubicBezTo>
                    <a:cubicBezTo>
                      <a:pt x="10" y="45"/>
                      <a:pt x="21" y="68"/>
                      <a:pt x="39" y="92"/>
                    </a:cubicBezTo>
                    <a:cubicBezTo>
                      <a:pt x="54" y="111"/>
                      <a:pt x="77" y="133"/>
                      <a:pt x="80" y="133"/>
                    </a:cubicBezTo>
                    <a:cubicBezTo>
                      <a:pt x="81" y="133"/>
                      <a:pt x="81" y="132"/>
                      <a:pt x="78" y="129"/>
                    </a:cubicBezTo>
                    <a:cubicBezTo>
                      <a:pt x="68" y="113"/>
                      <a:pt x="29" y="66"/>
                      <a:pt x="29" y="50"/>
                    </a:cubicBezTo>
                    <a:cubicBezTo>
                      <a:pt x="29" y="34"/>
                      <a:pt x="39" y="19"/>
                      <a:pt x="45" y="11"/>
                    </a:cubicBezTo>
                    <a:cubicBezTo>
                      <a:pt x="50" y="3"/>
                      <a:pt x="42" y="3"/>
                      <a:pt x="3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1885"/>
              <p:cNvSpPr/>
              <p:nvPr/>
            </p:nvSpPr>
            <p:spPr bwMode="auto">
              <a:xfrm>
                <a:off x="715" y="1060"/>
                <a:ext cx="61" cy="71"/>
              </a:xfrm>
              <a:custGeom>
                <a:avLst/>
                <a:gdLst>
                  <a:gd name="T0" fmla="*/ 94 w 112"/>
                  <a:gd name="T1" fmla="*/ 0 h 131"/>
                  <a:gd name="T2" fmla="*/ 56 w 112"/>
                  <a:gd name="T3" fmla="*/ 75 h 131"/>
                  <a:gd name="T4" fmla="*/ 112 w 112"/>
                  <a:gd name="T5" fmla="*/ 131 h 131"/>
                  <a:gd name="T6" fmla="*/ 94 w 112"/>
                  <a:gd name="T7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2" h="131">
                    <a:moveTo>
                      <a:pt x="94" y="0"/>
                    </a:moveTo>
                    <a:cubicBezTo>
                      <a:pt x="94" y="0"/>
                      <a:pt x="0" y="19"/>
                      <a:pt x="56" y="75"/>
                    </a:cubicBezTo>
                    <a:cubicBezTo>
                      <a:pt x="112" y="131"/>
                      <a:pt x="112" y="131"/>
                      <a:pt x="112" y="131"/>
                    </a:cubicBez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1886"/>
              <p:cNvSpPr/>
              <p:nvPr/>
            </p:nvSpPr>
            <p:spPr bwMode="auto">
              <a:xfrm>
                <a:off x="736" y="1233"/>
                <a:ext cx="81" cy="82"/>
              </a:xfrm>
              <a:custGeom>
                <a:avLst/>
                <a:gdLst>
                  <a:gd name="T0" fmla="*/ 0 w 150"/>
                  <a:gd name="T1" fmla="*/ 0 h 150"/>
                  <a:gd name="T2" fmla="*/ 75 w 150"/>
                  <a:gd name="T3" fmla="*/ 131 h 150"/>
                  <a:gd name="T4" fmla="*/ 75 w 150"/>
                  <a:gd name="T5" fmla="*/ 57 h 150"/>
                  <a:gd name="T6" fmla="*/ 0 w 150"/>
                  <a:gd name="T7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0" h="150">
                    <a:moveTo>
                      <a:pt x="0" y="0"/>
                    </a:moveTo>
                    <a:cubicBezTo>
                      <a:pt x="0" y="0"/>
                      <a:pt x="0" y="150"/>
                      <a:pt x="75" y="131"/>
                    </a:cubicBezTo>
                    <a:cubicBezTo>
                      <a:pt x="150" y="113"/>
                      <a:pt x="75" y="57"/>
                      <a:pt x="75" y="5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1887"/>
              <p:cNvSpPr/>
              <p:nvPr/>
            </p:nvSpPr>
            <p:spPr bwMode="auto">
              <a:xfrm>
                <a:off x="1256" y="1326"/>
                <a:ext cx="112" cy="61"/>
              </a:xfrm>
              <a:custGeom>
                <a:avLst/>
                <a:gdLst>
                  <a:gd name="T0" fmla="*/ 0 w 205"/>
                  <a:gd name="T1" fmla="*/ 19 h 112"/>
                  <a:gd name="T2" fmla="*/ 131 w 205"/>
                  <a:gd name="T3" fmla="*/ 112 h 112"/>
                  <a:gd name="T4" fmla="*/ 149 w 205"/>
                  <a:gd name="T5" fmla="*/ 19 h 112"/>
                  <a:gd name="T6" fmla="*/ 0 w 205"/>
                  <a:gd name="T7" fmla="*/ 1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5" h="112">
                    <a:moveTo>
                      <a:pt x="0" y="19"/>
                    </a:moveTo>
                    <a:cubicBezTo>
                      <a:pt x="131" y="112"/>
                      <a:pt x="131" y="112"/>
                      <a:pt x="131" y="112"/>
                    </a:cubicBezTo>
                    <a:cubicBezTo>
                      <a:pt x="131" y="112"/>
                      <a:pt x="205" y="0"/>
                      <a:pt x="149" y="19"/>
                    </a:cubicBezTo>
                    <a:cubicBezTo>
                      <a:pt x="93" y="37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1888"/>
              <p:cNvSpPr/>
              <p:nvPr/>
            </p:nvSpPr>
            <p:spPr bwMode="auto">
              <a:xfrm>
                <a:off x="3347" y="1499"/>
                <a:ext cx="61" cy="72"/>
              </a:xfrm>
              <a:custGeom>
                <a:avLst/>
                <a:gdLst>
                  <a:gd name="T0" fmla="*/ 0 w 112"/>
                  <a:gd name="T1" fmla="*/ 131 h 131"/>
                  <a:gd name="T2" fmla="*/ 112 w 112"/>
                  <a:gd name="T3" fmla="*/ 75 h 131"/>
                  <a:gd name="T4" fmla="*/ 0 w 112"/>
                  <a:gd name="T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2" h="131">
                    <a:moveTo>
                      <a:pt x="0" y="131"/>
                    </a:moveTo>
                    <a:cubicBezTo>
                      <a:pt x="112" y="75"/>
                      <a:pt x="112" y="75"/>
                      <a:pt x="112" y="75"/>
                    </a:cubicBezTo>
                    <a:cubicBezTo>
                      <a:pt x="112" y="75"/>
                      <a:pt x="56" y="0"/>
                      <a:pt x="0" y="131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1889"/>
              <p:cNvSpPr/>
              <p:nvPr/>
            </p:nvSpPr>
            <p:spPr bwMode="auto">
              <a:xfrm>
                <a:off x="1266" y="1540"/>
                <a:ext cx="102" cy="61"/>
              </a:xfrm>
              <a:custGeom>
                <a:avLst/>
                <a:gdLst>
                  <a:gd name="T0" fmla="*/ 0 w 187"/>
                  <a:gd name="T1" fmla="*/ 37 h 112"/>
                  <a:gd name="T2" fmla="*/ 75 w 187"/>
                  <a:gd name="T3" fmla="*/ 112 h 112"/>
                  <a:gd name="T4" fmla="*/ 131 w 187"/>
                  <a:gd name="T5" fmla="*/ 112 h 112"/>
                  <a:gd name="T6" fmla="*/ 0 w 187"/>
                  <a:gd name="T7" fmla="*/ 3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7" h="112">
                    <a:moveTo>
                      <a:pt x="0" y="37"/>
                    </a:moveTo>
                    <a:cubicBezTo>
                      <a:pt x="0" y="37"/>
                      <a:pt x="19" y="112"/>
                      <a:pt x="75" y="112"/>
                    </a:cubicBezTo>
                    <a:cubicBezTo>
                      <a:pt x="131" y="112"/>
                      <a:pt x="187" y="112"/>
                      <a:pt x="131" y="112"/>
                    </a:cubicBezTo>
                    <a:cubicBezTo>
                      <a:pt x="75" y="112"/>
                      <a:pt x="75" y="0"/>
                      <a:pt x="0" y="37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Group 1388"/>
            <p:cNvGrpSpPr>
              <a:grpSpLocks noChangeAspect="1"/>
            </p:cNvGrpSpPr>
            <p:nvPr/>
          </p:nvGrpSpPr>
          <p:grpSpPr bwMode="auto">
            <a:xfrm flipH="1">
              <a:off x="6313137" y="3279898"/>
              <a:ext cx="6073776" cy="3435350"/>
              <a:chOff x="-265" y="284"/>
              <a:chExt cx="3826" cy="2164"/>
            </a:xfrm>
          </p:grpSpPr>
          <p:sp>
            <p:nvSpPr>
              <p:cNvPr id="14" name="AutoShape 1387"/>
              <p:cNvSpPr>
                <a:spLocks noChangeAspect="1" noChangeArrowheads="1" noTextEdit="1"/>
              </p:cNvSpPr>
              <p:nvPr/>
            </p:nvSpPr>
            <p:spPr bwMode="auto">
              <a:xfrm>
                <a:off x="-265" y="284"/>
                <a:ext cx="3826" cy="21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/>
              </a:p>
            </p:txBody>
          </p:sp>
          <p:grpSp>
            <p:nvGrpSpPr>
              <p:cNvPr id="15" name="Group 1589"/>
              <p:cNvGrpSpPr/>
              <p:nvPr/>
            </p:nvGrpSpPr>
            <p:grpSpPr bwMode="auto">
              <a:xfrm>
                <a:off x="-288" y="474"/>
                <a:ext cx="3868" cy="1974"/>
                <a:chOff x="-288" y="474"/>
                <a:chExt cx="3868" cy="1974"/>
              </a:xfrm>
            </p:grpSpPr>
            <p:sp>
              <p:nvSpPr>
                <p:cNvPr id="316" name="Freeform 1389"/>
                <p:cNvSpPr/>
                <p:nvPr/>
              </p:nvSpPr>
              <p:spPr bwMode="auto">
                <a:xfrm>
                  <a:off x="163" y="716"/>
                  <a:ext cx="183" cy="753"/>
                </a:xfrm>
                <a:custGeom>
                  <a:avLst/>
                  <a:gdLst>
                    <a:gd name="T0" fmla="*/ 0 w 183"/>
                    <a:gd name="T1" fmla="*/ 753 h 753"/>
                    <a:gd name="T2" fmla="*/ 58 w 183"/>
                    <a:gd name="T3" fmla="*/ 0 h 753"/>
                    <a:gd name="T4" fmla="*/ 58 w 183"/>
                    <a:gd name="T5" fmla="*/ 369 h 753"/>
                    <a:gd name="T6" fmla="*/ 164 w 183"/>
                    <a:gd name="T7" fmla="*/ 284 h 753"/>
                    <a:gd name="T8" fmla="*/ 58 w 183"/>
                    <a:gd name="T9" fmla="*/ 440 h 753"/>
                    <a:gd name="T10" fmla="*/ 39 w 183"/>
                    <a:gd name="T11" fmla="*/ 653 h 753"/>
                    <a:gd name="T12" fmla="*/ 183 w 183"/>
                    <a:gd name="T13" fmla="*/ 553 h 753"/>
                    <a:gd name="T14" fmla="*/ 0 w 183"/>
                    <a:gd name="T15" fmla="*/ 753 h 7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3" h="753">
                      <a:moveTo>
                        <a:pt x="0" y="753"/>
                      </a:moveTo>
                      <a:lnTo>
                        <a:pt x="58" y="0"/>
                      </a:lnTo>
                      <a:lnTo>
                        <a:pt x="58" y="369"/>
                      </a:lnTo>
                      <a:lnTo>
                        <a:pt x="164" y="284"/>
                      </a:lnTo>
                      <a:lnTo>
                        <a:pt x="58" y="440"/>
                      </a:lnTo>
                      <a:lnTo>
                        <a:pt x="39" y="653"/>
                      </a:lnTo>
                      <a:lnTo>
                        <a:pt x="183" y="553"/>
                      </a:lnTo>
                      <a:lnTo>
                        <a:pt x="0" y="753"/>
                      </a:lnTo>
                      <a:close/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390"/>
                <p:cNvSpPr/>
                <p:nvPr/>
              </p:nvSpPr>
              <p:spPr bwMode="auto">
                <a:xfrm>
                  <a:off x="163" y="716"/>
                  <a:ext cx="183" cy="753"/>
                </a:xfrm>
                <a:custGeom>
                  <a:avLst/>
                  <a:gdLst>
                    <a:gd name="T0" fmla="*/ 0 w 183"/>
                    <a:gd name="T1" fmla="*/ 753 h 753"/>
                    <a:gd name="T2" fmla="*/ 58 w 183"/>
                    <a:gd name="T3" fmla="*/ 0 h 753"/>
                    <a:gd name="T4" fmla="*/ 58 w 183"/>
                    <a:gd name="T5" fmla="*/ 369 h 753"/>
                    <a:gd name="T6" fmla="*/ 164 w 183"/>
                    <a:gd name="T7" fmla="*/ 284 h 753"/>
                    <a:gd name="T8" fmla="*/ 58 w 183"/>
                    <a:gd name="T9" fmla="*/ 440 h 753"/>
                    <a:gd name="T10" fmla="*/ 39 w 183"/>
                    <a:gd name="T11" fmla="*/ 653 h 753"/>
                    <a:gd name="T12" fmla="*/ 183 w 183"/>
                    <a:gd name="T13" fmla="*/ 553 h 753"/>
                    <a:gd name="T14" fmla="*/ 0 w 183"/>
                    <a:gd name="T15" fmla="*/ 753 h 7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3" h="753">
                      <a:moveTo>
                        <a:pt x="0" y="753"/>
                      </a:moveTo>
                      <a:lnTo>
                        <a:pt x="58" y="0"/>
                      </a:lnTo>
                      <a:lnTo>
                        <a:pt x="58" y="369"/>
                      </a:lnTo>
                      <a:lnTo>
                        <a:pt x="164" y="284"/>
                      </a:lnTo>
                      <a:lnTo>
                        <a:pt x="58" y="440"/>
                      </a:lnTo>
                      <a:lnTo>
                        <a:pt x="39" y="653"/>
                      </a:lnTo>
                      <a:lnTo>
                        <a:pt x="183" y="553"/>
                      </a:lnTo>
                      <a:lnTo>
                        <a:pt x="0" y="75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391"/>
                <p:cNvSpPr/>
                <p:nvPr/>
              </p:nvSpPr>
              <p:spPr bwMode="auto">
                <a:xfrm>
                  <a:off x="605" y="1156"/>
                  <a:ext cx="96" cy="298"/>
                </a:xfrm>
                <a:custGeom>
                  <a:avLst/>
                  <a:gdLst>
                    <a:gd name="T0" fmla="*/ 18 w 176"/>
                    <a:gd name="T1" fmla="*/ 547 h 547"/>
                    <a:gd name="T2" fmla="*/ 70 w 176"/>
                    <a:gd name="T3" fmla="*/ 312 h 547"/>
                    <a:gd name="T4" fmla="*/ 0 w 176"/>
                    <a:gd name="T5" fmla="*/ 156 h 547"/>
                    <a:gd name="T6" fmla="*/ 88 w 176"/>
                    <a:gd name="T7" fmla="*/ 208 h 547"/>
                    <a:gd name="T8" fmla="*/ 176 w 176"/>
                    <a:gd name="T9" fmla="*/ 0 h 547"/>
                    <a:gd name="T10" fmla="*/ 18 w 176"/>
                    <a:gd name="T11" fmla="*/ 547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6" h="547">
                      <a:moveTo>
                        <a:pt x="18" y="547"/>
                      </a:moveTo>
                      <a:cubicBezTo>
                        <a:pt x="70" y="312"/>
                        <a:pt x="70" y="312"/>
                        <a:pt x="70" y="312"/>
                      </a:cubicBezTo>
                      <a:cubicBezTo>
                        <a:pt x="0" y="156"/>
                        <a:pt x="0" y="156"/>
                        <a:pt x="0" y="156"/>
                      </a:cubicBezTo>
                      <a:cubicBezTo>
                        <a:pt x="88" y="208"/>
                        <a:pt x="88" y="208"/>
                        <a:pt x="88" y="208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70" y="495"/>
                        <a:pt x="18" y="547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392"/>
                <p:cNvSpPr/>
                <p:nvPr/>
              </p:nvSpPr>
              <p:spPr bwMode="auto">
                <a:xfrm>
                  <a:off x="787" y="1085"/>
                  <a:ext cx="163" cy="582"/>
                </a:xfrm>
                <a:custGeom>
                  <a:avLst/>
                  <a:gdLst>
                    <a:gd name="T0" fmla="*/ 96 w 163"/>
                    <a:gd name="T1" fmla="*/ 582 h 582"/>
                    <a:gd name="T2" fmla="*/ 96 w 163"/>
                    <a:gd name="T3" fmla="*/ 313 h 582"/>
                    <a:gd name="T4" fmla="*/ 163 w 163"/>
                    <a:gd name="T5" fmla="*/ 199 h 582"/>
                    <a:gd name="T6" fmla="*/ 86 w 163"/>
                    <a:gd name="T7" fmla="*/ 256 h 582"/>
                    <a:gd name="T8" fmla="*/ 96 w 163"/>
                    <a:gd name="T9" fmla="*/ 0 h 582"/>
                    <a:gd name="T10" fmla="*/ 58 w 163"/>
                    <a:gd name="T11" fmla="*/ 355 h 582"/>
                    <a:gd name="T12" fmla="*/ 0 w 163"/>
                    <a:gd name="T13" fmla="*/ 284 h 582"/>
                    <a:gd name="T14" fmla="*/ 58 w 163"/>
                    <a:gd name="T15" fmla="*/ 440 h 582"/>
                    <a:gd name="T16" fmla="*/ 96 w 163"/>
                    <a:gd name="T17" fmla="*/ 582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3" h="582">
                      <a:moveTo>
                        <a:pt x="96" y="582"/>
                      </a:moveTo>
                      <a:lnTo>
                        <a:pt x="96" y="313"/>
                      </a:lnTo>
                      <a:lnTo>
                        <a:pt x="163" y="199"/>
                      </a:lnTo>
                      <a:lnTo>
                        <a:pt x="86" y="256"/>
                      </a:lnTo>
                      <a:lnTo>
                        <a:pt x="96" y="0"/>
                      </a:lnTo>
                      <a:lnTo>
                        <a:pt x="58" y="355"/>
                      </a:lnTo>
                      <a:lnTo>
                        <a:pt x="0" y="284"/>
                      </a:lnTo>
                      <a:lnTo>
                        <a:pt x="58" y="440"/>
                      </a:lnTo>
                      <a:lnTo>
                        <a:pt x="96" y="582"/>
                      </a:lnTo>
                      <a:close/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393"/>
                <p:cNvSpPr/>
                <p:nvPr/>
              </p:nvSpPr>
              <p:spPr bwMode="auto">
                <a:xfrm>
                  <a:off x="787" y="1085"/>
                  <a:ext cx="163" cy="582"/>
                </a:xfrm>
                <a:custGeom>
                  <a:avLst/>
                  <a:gdLst>
                    <a:gd name="T0" fmla="*/ 96 w 163"/>
                    <a:gd name="T1" fmla="*/ 582 h 582"/>
                    <a:gd name="T2" fmla="*/ 96 w 163"/>
                    <a:gd name="T3" fmla="*/ 313 h 582"/>
                    <a:gd name="T4" fmla="*/ 163 w 163"/>
                    <a:gd name="T5" fmla="*/ 199 h 582"/>
                    <a:gd name="T6" fmla="*/ 86 w 163"/>
                    <a:gd name="T7" fmla="*/ 256 h 582"/>
                    <a:gd name="T8" fmla="*/ 96 w 163"/>
                    <a:gd name="T9" fmla="*/ 0 h 582"/>
                    <a:gd name="T10" fmla="*/ 58 w 163"/>
                    <a:gd name="T11" fmla="*/ 355 h 582"/>
                    <a:gd name="T12" fmla="*/ 0 w 163"/>
                    <a:gd name="T13" fmla="*/ 284 h 582"/>
                    <a:gd name="T14" fmla="*/ 58 w 163"/>
                    <a:gd name="T15" fmla="*/ 440 h 582"/>
                    <a:gd name="T16" fmla="*/ 96 w 163"/>
                    <a:gd name="T17" fmla="*/ 582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3" h="582">
                      <a:moveTo>
                        <a:pt x="96" y="582"/>
                      </a:moveTo>
                      <a:lnTo>
                        <a:pt x="96" y="313"/>
                      </a:lnTo>
                      <a:lnTo>
                        <a:pt x="163" y="199"/>
                      </a:lnTo>
                      <a:lnTo>
                        <a:pt x="86" y="256"/>
                      </a:lnTo>
                      <a:lnTo>
                        <a:pt x="96" y="0"/>
                      </a:lnTo>
                      <a:lnTo>
                        <a:pt x="58" y="355"/>
                      </a:lnTo>
                      <a:lnTo>
                        <a:pt x="0" y="284"/>
                      </a:lnTo>
                      <a:lnTo>
                        <a:pt x="58" y="440"/>
                      </a:lnTo>
                      <a:lnTo>
                        <a:pt x="96" y="58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394"/>
                <p:cNvSpPr/>
                <p:nvPr/>
              </p:nvSpPr>
              <p:spPr bwMode="auto">
                <a:xfrm>
                  <a:off x="3119" y="1284"/>
                  <a:ext cx="336" cy="1065"/>
                </a:xfrm>
                <a:custGeom>
                  <a:avLst/>
                  <a:gdLst>
                    <a:gd name="T0" fmla="*/ 616 w 616"/>
                    <a:gd name="T1" fmla="*/ 1952 h 1952"/>
                    <a:gd name="T2" fmla="*/ 0 w 616"/>
                    <a:gd name="T3" fmla="*/ 0 h 1952"/>
                    <a:gd name="T4" fmla="*/ 616 w 616"/>
                    <a:gd name="T5" fmla="*/ 1952 h 19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16" h="1952">
                      <a:moveTo>
                        <a:pt x="616" y="195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458" y="1354"/>
                        <a:pt x="616" y="1952"/>
                      </a:cubicBezTo>
                      <a:close/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395"/>
                <p:cNvSpPr/>
                <p:nvPr/>
              </p:nvSpPr>
              <p:spPr bwMode="auto">
                <a:xfrm>
                  <a:off x="2246" y="1312"/>
                  <a:ext cx="154" cy="412"/>
                </a:xfrm>
                <a:custGeom>
                  <a:avLst/>
                  <a:gdLst>
                    <a:gd name="T0" fmla="*/ 123 w 282"/>
                    <a:gd name="T1" fmla="*/ 755 h 755"/>
                    <a:gd name="T2" fmla="*/ 0 w 282"/>
                    <a:gd name="T3" fmla="*/ 0 h 755"/>
                    <a:gd name="T4" fmla="*/ 158 w 282"/>
                    <a:gd name="T5" fmla="*/ 651 h 755"/>
                    <a:gd name="T6" fmla="*/ 282 w 282"/>
                    <a:gd name="T7" fmla="*/ 469 h 755"/>
                    <a:gd name="T8" fmla="*/ 123 w 282"/>
                    <a:gd name="T9" fmla="*/ 755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755">
                      <a:moveTo>
                        <a:pt x="123" y="755"/>
                      </a:moveTo>
                      <a:cubicBezTo>
                        <a:pt x="123" y="755"/>
                        <a:pt x="35" y="131"/>
                        <a:pt x="0" y="0"/>
                      </a:cubicBezTo>
                      <a:cubicBezTo>
                        <a:pt x="0" y="0"/>
                        <a:pt x="141" y="469"/>
                        <a:pt x="158" y="651"/>
                      </a:cubicBezTo>
                      <a:cubicBezTo>
                        <a:pt x="282" y="469"/>
                        <a:pt x="282" y="469"/>
                        <a:pt x="282" y="469"/>
                      </a:cubicBezTo>
                      <a:cubicBezTo>
                        <a:pt x="282" y="469"/>
                        <a:pt x="194" y="703"/>
                        <a:pt x="123" y="755"/>
                      </a:cubicBezTo>
                      <a:close/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396"/>
                <p:cNvSpPr/>
                <p:nvPr/>
              </p:nvSpPr>
              <p:spPr bwMode="auto">
                <a:xfrm>
                  <a:off x="1939" y="1199"/>
                  <a:ext cx="153" cy="426"/>
                </a:xfrm>
                <a:custGeom>
                  <a:avLst/>
                  <a:gdLst>
                    <a:gd name="T0" fmla="*/ 153 w 153"/>
                    <a:gd name="T1" fmla="*/ 426 h 426"/>
                    <a:gd name="T2" fmla="*/ 86 w 153"/>
                    <a:gd name="T3" fmla="*/ 241 h 426"/>
                    <a:gd name="T4" fmla="*/ 115 w 153"/>
                    <a:gd name="T5" fmla="*/ 142 h 426"/>
                    <a:gd name="T6" fmla="*/ 67 w 153"/>
                    <a:gd name="T7" fmla="*/ 199 h 426"/>
                    <a:gd name="T8" fmla="*/ 0 w 153"/>
                    <a:gd name="T9" fmla="*/ 0 h 426"/>
                    <a:gd name="T10" fmla="*/ 77 w 153"/>
                    <a:gd name="T11" fmla="*/ 312 h 426"/>
                    <a:gd name="T12" fmla="*/ 19 w 153"/>
                    <a:gd name="T13" fmla="*/ 312 h 426"/>
                    <a:gd name="T14" fmla="*/ 96 w 153"/>
                    <a:gd name="T15" fmla="*/ 355 h 426"/>
                    <a:gd name="T16" fmla="*/ 153 w 153"/>
                    <a:gd name="T17" fmla="*/ 426 h 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3" h="426">
                      <a:moveTo>
                        <a:pt x="153" y="426"/>
                      </a:moveTo>
                      <a:lnTo>
                        <a:pt x="86" y="241"/>
                      </a:lnTo>
                      <a:lnTo>
                        <a:pt x="115" y="142"/>
                      </a:lnTo>
                      <a:lnTo>
                        <a:pt x="67" y="199"/>
                      </a:lnTo>
                      <a:lnTo>
                        <a:pt x="0" y="0"/>
                      </a:lnTo>
                      <a:lnTo>
                        <a:pt x="77" y="312"/>
                      </a:lnTo>
                      <a:lnTo>
                        <a:pt x="19" y="312"/>
                      </a:lnTo>
                      <a:lnTo>
                        <a:pt x="96" y="355"/>
                      </a:lnTo>
                      <a:lnTo>
                        <a:pt x="153" y="426"/>
                      </a:lnTo>
                      <a:close/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397"/>
                <p:cNvSpPr/>
                <p:nvPr/>
              </p:nvSpPr>
              <p:spPr bwMode="auto">
                <a:xfrm>
                  <a:off x="3062" y="1128"/>
                  <a:ext cx="115" cy="113"/>
                </a:xfrm>
                <a:custGeom>
                  <a:avLst/>
                  <a:gdLst>
                    <a:gd name="T0" fmla="*/ 106 w 212"/>
                    <a:gd name="T1" fmla="*/ 208 h 208"/>
                    <a:gd name="T2" fmla="*/ 0 w 212"/>
                    <a:gd name="T3" fmla="*/ 156 h 208"/>
                    <a:gd name="T4" fmla="*/ 53 w 212"/>
                    <a:gd name="T5" fmla="*/ 0 h 208"/>
                    <a:gd name="T6" fmla="*/ 106 w 212"/>
                    <a:gd name="T7" fmla="*/ 208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2" h="208">
                      <a:moveTo>
                        <a:pt x="106" y="208"/>
                      </a:moveTo>
                      <a:cubicBezTo>
                        <a:pt x="0" y="156"/>
                        <a:pt x="0" y="156"/>
                        <a:pt x="0" y="156"/>
                      </a:cubicBezTo>
                      <a:cubicBezTo>
                        <a:pt x="0" y="156"/>
                        <a:pt x="0" y="0"/>
                        <a:pt x="53" y="0"/>
                      </a:cubicBezTo>
                      <a:cubicBezTo>
                        <a:pt x="106" y="0"/>
                        <a:pt x="212" y="182"/>
                        <a:pt x="106" y="208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398"/>
                <p:cNvSpPr/>
                <p:nvPr/>
              </p:nvSpPr>
              <p:spPr bwMode="auto">
                <a:xfrm>
                  <a:off x="3062" y="1497"/>
                  <a:ext cx="134" cy="156"/>
                </a:xfrm>
                <a:custGeom>
                  <a:avLst/>
                  <a:gdLst>
                    <a:gd name="T0" fmla="*/ 141 w 247"/>
                    <a:gd name="T1" fmla="*/ 78 h 286"/>
                    <a:gd name="T2" fmla="*/ 18 w 247"/>
                    <a:gd name="T3" fmla="*/ 104 h 286"/>
                    <a:gd name="T4" fmla="*/ 106 w 247"/>
                    <a:gd name="T5" fmla="*/ 208 h 286"/>
                    <a:gd name="T6" fmla="*/ 141 w 247"/>
                    <a:gd name="T7" fmla="*/ 78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7" h="286">
                      <a:moveTo>
                        <a:pt x="141" y="78"/>
                      </a:moveTo>
                      <a:cubicBezTo>
                        <a:pt x="141" y="78"/>
                        <a:pt x="0" y="0"/>
                        <a:pt x="18" y="104"/>
                      </a:cubicBezTo>
                      <a:cubicBezTo>
                        <a:pt x="35" y="208"/>
                        <a:pt x="18" y="286"/>
                        <a:pt x="106" y="208"/>
                      </a:cubicBezTo>
                      <a:cubicBezTo>
                        <a:pt x="194" y="130"/>
                        <a:pt x="247" y="104"/>
                        <a:pt x="141" y="78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399"/>
                <p:cNvSpPr/>
                <p:nvPr/>
              </p:nvSpPr>
              <p:spPr bwMode="auto">
                <a:xfrm>
                  <a:off x="3205" y="1412"/>
                  <a:ext cx="96" cy="170"/>
                </a:xfrm>
                <a:custGeom>
                  <a:avLst/>
                  <a:gdLst>
                    <a:gd name="T0" fmla="*/ 88 w 176"/>
                    <a:gd name="T1" fmla="*/ 26 h 312"/>
                    <a:gd name="T2" fmla="*/ 18 w 176"/>
                    <a:gd name="T3" fmla="*/ 130 h 312"/>
                    <a:gd name="T4" fmla="*/ 124 w 176"/>
                    <a:gd name="T5" fmla="*/ 208 h 312"/>
                    <a:gd name="T6" fmla="*/ 88 w 176"/>
                    <a:gd name="T7" fmla="*/ 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6" h="312">
                      <a:moveTo>
                        <a:pt x="88" y="26"/>
                      </a:moveTo>
                      <a:cubicBezTo>
                        <a:pt x="88" y="26"/>
                        <a:pt x="0" y="52"/>
                        <a:pt x="18" y="130"/>
                      </a:cubicBezTo>
                      <a:cubicBezTo>
                        <a:pt x="36" y="208"/>
                        <a:pt x="88" y="312"/>
                        <a:pt x="124" y="208"/>
                      </a:cubicBezTo>
                      <a:cubicBezTo>
                        <a:pt x="159" y="104"/>
                        <a:pt x="176" y="0"/>
                        <a:pt x="88" y="26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400"/>
                <p:cNvSpPr/>
                <p:nvPr/>
              </p:nvSpPr>
              <p:spPr bwMode="auto">
                <a:xfrm>
                  <a:off x="3436" y="1554"/>
                  <a:ext cx="144" cy="170"/>
                </a:xfrm>
                <a:custGeom>
                  <a:avLst/>
                  <a:gdLst>
                    <a:gd name="T0" fmla="*/ 176 w 264"/>
                    <a:gd name="T1" fmla="*/ 26 h 312"/>
                    <a:gd name="T2" fmla="*/ 88 w 264"/>
                    <a:gd name="T3" fmla="*/ 104 h 312"/>
                    <a:gd name="T4" fmla="*/ 176 w 264"/>
                    <a:gd name="T5" fmla="*/ 182 h 312"/>
                    <a:gd name="T6" fmla="*/ 176 w 264"/>
                    <a:gd name="T7" fmla="*/ 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312">
                      <a:moveTo>
                        <a:pt x="176" y="26"/>
                      </a:moveTo>
                      <a:cubicBezTo>
                        <a:pt x="176" y="26"/>
                        <a:pt x="0" y="26"/>
                        <a:pt x="88" y="104"/>
                      </a:cubicBezTo>
                      <a:cubicBezTo>
                        <a:pt x="176" y="182"/>
                        <a:pt x="123" y="312"/>
                        <a:pt x="176" y="182"/>
                      </a:cubicBezTo>
                      <a:cubicBezTo>
                        <a:pt x="229" y="52"/>
                        <a:pt x="264" y="0"/>
                        <a:pt x="176" y="26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401"/>
                <p:cNvSpPr/>
                <p:nvPr/>
              </p:nvSpPr>
              <p:spPr bwMode="auto">
                <a:xfrm>
                  <a:off x="2860" y="1469"/>
                  <a:ext cx="173" cy="184"/>
                </a:xfrm>
                <a:custGeom>
                  <a:avLst/>
                  <a:gdLst>
                    <a:gd name="T0" fmla="*/ 193 w 316"/>
                    <a:gd name="T1" fmla="*/ 130 h 338"/>
                    <a:gd name="T2" fmla="*/ 70 w 316"/>
                    <a:gd name="T3" fmla="*/ 130 h 338"/>
                    <a:gd name="T4" fmla="*/ 105 w 316"/>
                    <a:gd name="T5" fmla="*/ 286 h 338"/>
                    <a:gd name="T6" fmla="*/ 193 w 316"/>
                    <a:gd name="T7" fmla="*/ 130 h 3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16" h="338">
                      <a:moveTo>
                        <a:pt x="193" y="130"/>
                      </a:moveTo>
                      <a:cubicBezTo>
                        <a:pt x="193" y="130"/>
                        <a:pt x="88" y="0"/>
                        <a:pt x="70" y="130"/>
                      </a:cubicBezTo>
                      <a:cubicBezTo>
                        <a:pt x="52" y="260"/>
                        <a:pt x="0" y="338"/>
                        <a:pt x="105" y="286"/>
                      </a:cubicBezTo>
                      <a:cubicBezTo>
                        <a:pt x="211" y="234"/>
                        <a:pt x="316" y="182"/>
                        <a:pt x="193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402"/>
                <p:cNvSpPr/>
                <p:nvPr/>
              </p:nvSpPr>
              <p:spPr bwMode="auto">
                <a:xfrm>
                  <a:off x="2582" y="1511"/>
                  <a:ext cx="96" cy="156"/>
                </a:xfrm>
                <a:custGeom>
                  <a:avLst/>
                  <a:gdLst>
                    <a:gd name="T0" fmla="*/ 106 w 176"/>
                    <a:gd name="T1" fmla="*/ 78 h 286"/>
                    <a:gd name="T2" fmla="*/ 18 w 176"/>
                    <a:gd name="T3" fmla="*/ 104 h 286"/>
                    <a:gd name="T4" fmla="*/ 88 w 176"/>
                    <a:gd name="T5" fmla="*/ 234 h 286"/>
                    <a:gd name="T6" fmla="*/ 106 w 176"/>
                    <a:gd name="T7" fmla="*/ 78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6" h="286">
                      <a:moveTo>
                        <a:pt x="106" y="78"/>
                      </a:moveTo>
                      <a:cubicBezTo>
                        <a:pt x="106" y="78"/>
                        <a:pt x="0" y="0"/>
                        <a:pt x="18" y="104"/>
                      </a:cubicBezTo>
                      <a:cubicBezTo>
                        <a:pt x="35" y="208"/>
                        <a:pt x="0" y="286"/>
                        <a:pt x="88" y="234"/>
                      </a:cubicBezTo>
                      <a:cubicBezTo>
                        <a:pt x="176" y="182"/>
                        <a:pt x="159" y="104"/>
                        <a:pt x="106" y="78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403"/>
                <p:cNvSpPr/>
                <p:nvPr/>
              </p:nvSpPr>
              <p:spPr bwMode="auto">
                <a:xfrm>
                  <a:off x="2150" y="1213"/>
                  <a:ext cx="144" cy="142"/>
                </a:xfrm>
                <a:custGeom>
                  <a:avLst/>
                  <a:gdLst>
                    <a:gd name="T0" fmla="*/ 123 w 264"/>
                    <a:gd name="T1" fmla="*/ 26 h 261"/>
                    <a:gd name="T2" fmla="*/ 53 w 264"/>
                    <a:gd name="T3" fmla="*/ 104 h 261"/>
                    <a:gd name="T4" fmla="*/ 88 w 264"/>
                    <a:gd name="T5" fmla="*/ 261 h 261"/>
                    <a:gd name="T6" fmla="*/ 246 w 264"/>
                    <a:gd name="T7" fmla="*/ 156 h 261"/>
                    <a:gd name="T8" fmla="*/ 123 w 264"/>
                    <a:gd name="T9" fmla="*/ 26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4" h="261">
                      <a:moveTo>
                        <a:pt x="123" y="26"/>
                      </a:moveTo>
                      <a:cubicBezTo>
                        <a:pt x="123" y="26"/>
                        <a:pt x="0" y="52"/>
                        <a:pt x="53" y="104"/>
                      </a:cubicBezTo>
                      <a:cubicBezTo>
                        <a:pt x="106" y="156"/>
                        <a:pt x="18" y="261"/>
                        <a:pt x="88" y="261"/>
                      </a:cubicBezTo>
                      <a:cubicBezTo>
                        <a:pt x="159" y="261"/>
                        <a:pt x="229" y="235"/>
                        <a:pt x="246" y="156"/>
                      </a:cubicBezTo>
                      <a:cubicBezTo>
                        <a:pt x="264" y="78"/>
                        <a:pt x="229" y="0"/>
                        <a:pt x="123" y="26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404"/>
                <p:cNvSpPr/>
                <p:nvPr/>
              </p:nvSpPr>
              <p:spPr bwMode="auto">
                <a:xfrm>
                  <a:off x="2131" y="1383"/>
                  <a:ext cx="192" cy="142"/>
                </a:xfrm>
                <a:custGeom>
                  <a:avLst/>
                  <a:gdLst>
                    <a:gd name="T0" fmla="*/ 123 w 352"/>
                    <a:gd name="T1" fmla="*/ 78 h 260"/>
                    <a:gd name="T2" fmla="*/ 35 w 352"/>
                    <a:gd name="T3" fmla="*/ 130 h 260"/>
                    <a:gd name="T4" fmla="*/ 158 w 352"/>
                    <a:gd name="T5" fmla="*/ 208 h 260"/>
                    <a:gd name="T6" fmla="*/ 281 w 352"/>
                    <a:gd name="T7" fmla="*/ 104 h 260"/>
                    <a:gd name="T8" fmla="*/ 123 w 352"/>
                    <a:gd name="T9" fmla="*/ 78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2" h="260">
                      <a:moveTo>
                        <a:pt x="123" y="78"/>
                      </a:moveTo>
                      <a:cubicBezTo>
                        <a:pt x="123" y="78"/>
                        <a:pt x="0" y="0"/>
                        <a:pt x="35" y="130"/>
                      </a:cubicBezTo>
                      <a:cubicBezTo>
                        <a:pt x="70" y="260"/>
                        <a:pt x="88" y="234"/>
                        <a:pt x="158" y="208"/>
                      </a:cubicBezTo>
                      <a:cubicBezTo>
                        <a:pt x="229" y="182"/>
                        <a:pt x="352" y="156"/>
                        <a:pt x="281" y="104"/>
                      </a:cubicBezTo>
                      <a:cubicBezTo>
                        <a:pt x="211" y="52"/>
                        <a:pt x="194" y="0"/>
                        <a:pt x="123" y="78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405"/>
                <p:cNvSpPr/>
                <p:nvPr/>
              </p:nvSpPr>
              <p:spPr bwMode="auto">
                <a:xfrm>
                  <a:off x="2304" y="1469"/>
                  <a:ext cx="153" cy="127"/>
                </a:xfrm>
                <a:custGeom>
                  <a:avLst/>
                  <a:gdLst>
                    <a:gd name="T0" fmla="*/ 141 w 281"/>
                    <a:gd name="T1" fmla="*/ 0 h 234"/>
                    <a:gd name="T2" fmla="*/ 52 w 281"/>
                    <a:gd name="T3" fmla="*/ 104 h 234"/>
                    <a:gd name="T4" fmla="*/ 176 w 281"/>
                    <a:gd name="T5" fmla="*/ 182 h 234"/>
                    <a:gd name="T6" fmla="*/ 229 w 281"/>
                    <a:gd name="T7" fmla="*/ 130 h 234"/>
                    <a:gd name="T8" fmla="*/ 141 w 281"/>
                    <a:gd name="T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1" h="234">
                      <a:moveTo>
                        <a:pt x="141" y="0"/>
                      </a:moveTo>
                      <a:cubicBezTo>
                        <a:pt x="141" y="0"/>
                        <a:pt x="0" y="78"/>
                        <a:pt x="52" y="104"/>
                      </a:cubicBezTo>
                      <a:cubicBezTo>
                        <a:pt x="105" y="130"/>
                        <a:pt x="123" y="234"/>
                        <a:pt x="176" y="182"/>
                      </a:cubicBezTo>
                      <a:cubicBezTo>
                        <a:pt x="229" y="130"/>
                        <a:pt x="176" y="156"/>
                        <a:pt x="229" y="130"/>
                      </a:cubicBezTo>
                      <a:cubicBezTo>
                        <a:pt x="281" y="104"/>
                        <a:pt x="229" y="26"/>
                        <a:pt x="141" y="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406"/>
                <p:cNvSpPr/>
                <p:nvPr/>
              </p:nvSpPr>
              <p:spPr bwMode="auto">
                <a:xfrm>
                  <a:off x="1872" y="1099"/>
                  <a:ext cx="182" cy="142"/>
                </a:xfrm>
                <a:custGeom>
                  <a:avLst/>
                  <a:gdLst>
                    <a:gd name="T0" fmla="*/ 123 w 334"/>
                    <a:gd name="T1" fmla="*/ 182 h 260"/>
                    <a:gd name="T2" fmla="*/ 17 w 334"/>
                    <a:gd name="T3" fmla="*/ 156 h 260"/>
                    <a:gd name="T4" fmla="*/ 105 w 334"/>
                    <a:gd name="T5" fmla="*/ 26 h 260"/>
                    <a:gd name="T6" fmla="*/ 264 w 334"/>
                    <a:gd name="T7" fmla="*/ 130 h 260"/>
                    <a:gd name="T8" fmla="*/ 123 w 334"/>
                    <a:gd name="T9" fmla="*/ 182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4" h="260">
                      <a:moveTo>
                        <a:pt x="123" y="182"/>
                      </a:moveTo>
                      <a:cubicBezTo>
                        <a:pt x="123" y="182"/>
                        <a:pt x="35" y="260"/>
                        <a:pt x="17" y="156"/>
                      </a:cubicBezTo>
                      <a:cubicBezTo>
                        <a:pt x="0" y="52"/>
                        <a:pt x="17" y="52"/>
                        <a:pt x="105" y="26"/>
                      </a:cubicBezTo>
                      <a:cubicBezTo>
                        <a:pt x="193" y="0"/>
                        <a:pt x="334" y="104"/>
                        <a:pt x="264" y="130"/>
                      </a:cubicBezTo>
                      <a:cubicBezTo>
                        <a:pt x="193" y="156"/>
                        <a:pt x="228" y="182"/>
                        <a:pt x="123" y="182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407"/>
                <p:cNvSpPr/>
                <p:nvPr/>
              </p:nvSpPr>
              <p:spPr bwMode="auto">
                <a:xfrm>
                  <a:off x="2006" y="1440"/>
                  <a:ext cx="163" cy="57"/>
                </a:xfrm>
                <a:custGeom>
                  <a:avLst/>
                  <a:gdLst>
                    <a:gd name="T0" fmla="*/ 194 w 299"/>
                    <a:gd name="T1" fmla="*/ 0 h 104"/>
                    <a:gd name="T2" fmla="*/ 70 w 299"/>
                    <a:gd name="T3" fmla="*/ 78 h 104"/>
                    <a:gd name="T4" fmla="*/ 211 w 299"/>
                    <a:gd name="T5" fmla="*/ 104 h 104"/>
                    <a:gd name="T6" fmla="*/ 194 w 299"/>
                    <a:gd name="T7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9" h="104">
                      <a:moveTo>
                        <a:pt x="194" y="0"/>
                      </a:moveTo>
                      <a:cubicBezTo>
                        <a:pt x="194" y="0"/>
                        <a:pt x="0" y="52"/>
                        <a:pt x="70" y="78"/>
                      </a:cubicBezTo>
                      <a:cubicBezTo>
                        <a:pt x="141" y="104"/>
                        <a:pt x="211" y="104"/>
                        <a:pt x="211" y="104"/>
                      </a:cubicBezTo>
                      <a:cubicBezTo>
                        <a:pt x="211" y="104"/>
                        <a:pt x="299" y="26"/>
                        <a:pt x="194" y="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408"/>
                <p:cNvSpPr/>
                <p:nvPr/>
              </p:nvSpPr>
              <p:spPr bwMode="auto">
                <a:xfrm>
                  <a:off x="1795" y="1383"/>
                  <a:ext cx="211" cy="142"/>
                </a:xfrm>
                <a:custGeom>
                  <a:avLst/>
                  <a:gdLst>
                    <a:gd name="T0" fmla="*/ 211 w 387"/>
                    <a:gd name="T1" fmla="*/ 0 h 260"/>
                    <a:gd name="T2" fmla="*/ 299 w 387"/>
                    <a:gd name="T3" fmla="*/ 130 h 260"/>
                    <a:gd name="T4" fmla="*/ 211 w 387"/>
                    <a:gd name="T5" fmla="*/ 234 h 260"/>
                    <a:gd name="T6" fmla="*/ 70 w 387"/>
                    <a:gd name="T7" fmla="*/ 130 h 260"/>
                    <a:gd name="T8" fmla="*/ 211 w 387"/>
                    <a:gd name="T9" fmla="*/ 0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7" h="260">
                      <a:moveTo>
                        <a:pt x="211" y="0"/>
                      </a:moveTo>
                      <a:cubicBezTo>
                        <a:pt x="211" y="0"/>
                        <a:pt x="387" y="104"/>
                        <a:pt x="299" y="130"/>
                      </a:cubicBezTo>
                      <a:cubicBezTo>
                        <a:pt x="211" y="156"/>
                        <a:pt x="317" y="260"/>
                        <a:pt x="211" y="234"/>
                      </a:cubicBezTo>
                      <a:cubicBezTo>
                        <a:pt x="105" y="208"/>
                        <a:pt x="0" y="182"/>
                        <a:pt x="70" y="130"/>
                      </a:cubicBezTo>
                      <a:cubicBezTo>
                        <a:pt x="141" y="78"/>
                        <a:pt x="158" y="26"/>
                        <a:pt x="211" y="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409"/>
                <p:cNvSpPr/>
                <p:nvPr/>
              </p:nvSpPr>
              <p:spPr bwMode="auto">
                <a:xfrm>
                  <a:off x="1449" y="1341"/>
                  <a:ext cx="173" cy="71"/>
                </a:xfrm>
                <a:custGeom>
                  <a:avLst/>
                  <a:gdLst>
                    <a:gd name="T0" fmla="*/ 211 w 317"/>
                    <a:gd name="T1" fmla="*/ 130 h 130"/>
                    <a:gd name="T2" fmla="*/ 123 w 317"/>
                    <a:gd name="T3" fmla="*/ 130 h 130"/>
                    <a:gd name="T4" fmla="*/ 88 w 317"/>
                    <a:gd name="T5" fmla="*/ 26 h 130"/>
                    <a:gd name="T6" fmla="*/ 211 w 317"/>
                    <a:gd name="T7" fmla="*/ 1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17" h="130">
                      <a:moveTo>
                        <a:pt x="211" y="130"/>
                      </a:move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0" y="52"/>
                        <a:pt x="88" y="26"/>
                      </a:cubicBezTo>
                      <a:cubicBezTo>
                        <a:pt x="176" y="0"/>
                        <a:pt x="317" y="130"/>
                        <a:pt x="21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410"/>
                <p:cNvSpPr/>
                <p:nvPr/>
              </p:nvSpPr>
              <p:spPr bwMode="auto">
                <a:xfrm>
                  <a:off x="1343" y="1227"/>
                  <a:ext cx="135" cy="114"/>
                </a:xfrm>
                <a:custGeom>
                  <a:avLst/>
                  <a:gdLst>
                    <a:gd name="T0" fmla="*/ 194 w 247"/>
                    <a:gd name="T1" fmla="*/ 156 h 209"/>
                    <a:gd name="T2" fmla="*/ 53 w 247"/>
                    <a:gd name="T3" fmla="*/ 104 h 209"/>
                    <a:gd name="T4" fmla="*/ 194 w 247"/>
                    <a:gd name="T5" fmla="*/ 0 h 209"/>
                    <a:gd name="T6" fmla="*/ 194 w 247"/>
                    <a:gd name="T7" fmla="*/ 156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7" h="209">
                      <a:moveTo>
                        <a:pt x="194" y="156"/>
                      </a:moveTo>
                      <a:cubicBezTo>
                        <a:pt x="194" y="156"/>
                        <a:pt x="0" y="209"/>
                        <a:pt x="53" y="104"/>
                      </a:cubicBezTo>
                      <a:cubicBezTo>
                        <a:pt x="106" y="0"/>
                        <a:pt x="194" y="0"/>
                        <a:pt x="194" y="0"/>
                      </a:cubicBezTo>
                      <a:cubicBezTo>
                        <a:pt x="194" y="0"/>
                        <a:pt x="247" y="156"/>
                        <a:pt x="194" y="156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411"/>
                <p:cNvSpPr/>
                <p:nvPr/>
              </p:nvSpPr>
              <p:spPr bwMode="auto">
                <a:xfrm>
                  <a:off x="1228" y="1440"/>
                  <a:ext cx="106" cy="114"/>
                </a:xfrm>
                <a:custGeom>
                  <a:avLst/>
                  <a:gdLst>
                    <a:gd name="T0" fmla="*/ 123 w 194"/>
                    <a:gd name="T1" fmla="*/ 208 h 208"/>
                    <a:gd name="T2" fmla="*/ 18 w 194"/>
                    <a:gd name="T3" fmla="*/ 130 h 208"/>
                    <a:gd name="T4" fmla="*/ 123 w 194"/>
                    <a:gd name="T5" fmla="*/ 26 h 208"/>
                    <a:gd name="T6" fmla="*/ 123 w 194"/>
                    <a:gd name="T7" fmla="*/ 208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4" h="208">
                      <a:moveTo>
                        <a:pt x="123" y="208"/>
                      </a:moveTo>
                      <a:cubicBezTo>
                        <a:pt x="123" y="208"/>
                        <a:pt x="0" y="208"/>
                        <a:pt x="18" y="130"/>
                      </a:cubicBezTo>
                      <a:cubicBezTo>
                        <a:pt x="35" y="52"/>
                        <a:pt x="71" y="0"/>
                        <a:pt x="123" y="26"/>
                      </a:cubicBezTo>
                      <a:cubicBezTo>
                        <a:pt x="176" y="52"/>
                        <a:pt x="194" y="182"/>
                        <a:pt x="123" y="208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412"/>
                <p:cNvSpPr/>
                <p:nvPr/>
              </p:nvSpPr>
              <p:spPr bwMode="auto">
                <a:xfrm>
                  <a:off x="1142" y="1483"/>
                  <a:ext cx="115" cy="113"/>
                </a:xfrm>
                <a:custGeom>
                  <a:avLst/>
                  <a:gdLst>
                    <a:gd name="T0" fmla="*/ 105 w 211"/>
                    <a:gd name="T1" fmla="*/ 208 h 208"/>
                    <a:gd name="T2" fmla="*/ 70 w 211"/>
                    <a:gd name="T3" fmla="*/ 52 h 208"/>
                    <a:gd name="T4" fmla="*/ 105 w 211"/>
                    <a:gd name="T5" fmla="*/ 208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1" h="208">
                      <a:moveTo>
                        <a:pt x="105" y="208"/>
                      </a:moveTo>
                      <a:cubicBezTo>
                        <a:pt x="105" y="208"/>
                        <a:pt x="0" y="104"/>
                        <a:pt x="70" y="52"/>
                      </a:cubicBezTo>
                      <a:cubicBezTo>
                        <a:pt x="141" y="0"/>
                        <a:pt x="211" y="182"/>
                        <a:pt x="105" y="208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413"/>
                <p:cNvSpPr/>
                <p:nvPr/>
              </p:nvSpPr>
              <p:spPr bwMode="auto">
                <a:xfrm>
                  <a:off x="797" y="915"/>
                  <a:ext cx="153" cy="170"/>
                </a:xfrm>
                <a:custGeom>
                  <a:avLst/>
                  <a:gdLst>
                    <a:gd name="T0" fmla="*/ 158 w 282"/>
                    <a:gd name="T1" fmla="*/ 312 h 312"/>
                    <a:gd name="T2" fmla="*/ 88 w 282"/>
                    <a:gd name="T3" fmla="*/ 182 h 312"/>
                    <a:gd name="T4" fmla="*/ 106 w 282"/>
                    <a:gd name="T5" fmla="*/ 26 h 312"/>
                    <a:gd name="T6" fmla="*/ 211 w 282"/>
                    <a:gd name="T7" fmla="*/ 104 h 312"/>
                    <a:gd name="T8" fmla="*/ 158 w 282"/>
                    <a:gd name="T9" fmla="*/ 312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312">
                      <a:moveTo>
                        <a:pt x="158" y="312"/>
                      </a:moveTo>
                      <a:cubicBezTo>
                        <a:pt x="158" y="312"/>
                        <a:pt x="123" y="260"/>
                        <a:pt x="88" y="182"/>
                      </a:cubicBezTo>
                      <a:cubicBezTo>
                        <a:pt x="53" y="104"/>
                        <a:pt x="0" y="52"/>
                        <a:pt x="106" y="26"/>
                      </a:cubicBezTo>
                      <a:cubicBezTo>
                        <a:pt x="211" y="0"/>
                        <a:pt x="264" y="52"/>
                        <a:pt x="211" y="104"/>
                      </a:cubicBezTo>
                      <a:cubicBezTo>
                        <a:pt x="158" y="156"/>
                        <a:pt x="282" y="208"/>
                        <a:pt x="158" y="31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414"/>
                <p:cNvSpPr/>
                <p:nvPr/>
              </p:nvSpPr>
              <p:spPr bwMode="auto">
                <a:xfrm>
                  <a:off x="912" y="1227"/>
                  <a:ext cx="77" cy="114"/>
                </a:xfrm>
                <a:custGeom>
                  <a:avLst/>
                  <a:gdLst>
                    <a:gd name="T0" fmla="*/ 71 w 141"/>
                    <a:gd name="T1" fmla="*/ 104 h 209"/>
                    <a:gd name="T2" fmla="*/ 53 w 141"/>
                    <a:gd name="T3" fmla="*/ 26 h 209"/>
                    <a:gd name="T4" fmla="*/ 124 w 141"/>
                    <a:gd name="T5" fmla="*/ 104 h 209"/>
                    <a:gd name="T6" fmla="*/ 71 w 141"/>
                    <a:gd name="T7" fmla="*/ 104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1" h="209">
                      <a:moveTo>
                        <a:pt x="71" y="104"/>
                      </a:moveTo>
                      <a:cubicBezTo>
                        <a:pt x="71" y="104"/>
                        <a:pt x="0" y="26"/>
                        <a:pt x="53" y="26"/>
                      </a:cubicBezTo>
                      <a:cubicBezTo>
                        <a:pt x="106" y="26"/>
                        <a:pt x="106" y="0"/>
                        <a:pt x="124" y="104"/>
                      </a:cubicBezTo>
                      <a:cubicBezTo>
                        <a:pt x="141" y="209"/>
                        <a:pt x="88" y="156"/>
                        <a:pt x="71" y="10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415"/>
                <p:cNvSpPr/>
                <p:nvPr/>
              </p:nvSpPr>
              <p:spPr bwMode="auto">
                <a:xfrm>
                  <a:off x="624" y="1071"/>
                  <a:ext cx="173" cy="142"/>
                </a:xfrm>
                <a:custGeom>
                  <a:avLst/>
                  <a:gdLst>
                    <a:gd name="T0" fmla="*/ 106 w 317"/>
                    <a:gd name="T1" fmla="*/ 234 h 260"/>
                    <a:gd name="T2" fmla="*/ 18 w 317"/>
                    <a:gd name="T3" fmla="*/ 130 h 260"/>
                    <a:gd name="T4" fmla="*/ 106 w 317"/>
                    <a:gd name="T5" fmla="*/ 0 h 260"/>
                    <a:gd name="T6" fmla="*/ 141 w 317"/>
                    <a:gd name="T7" fmla="*/ 156 h 260"/>
                    <a:gd name="T8" fmla="*/ 264 w 317"/>
                    <a:gd name="T9" fmla="*/ 208 h 260"/>
                    <a:gd name="T10" fmla="*/ 106 w 317"/>
                    <a:gd name="T11" fmla="*/ 234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7" h="260">
                      <a:moveTo>
                        <a:pt x="106" y="234"/>
                      </a:moveTo>
                      <a:cubicBezTo>
                        <a:pt x="106" y="234"/>
                        <a:pt x="0" y="208"/>
                        <a:pt x="18" y="130"/>
                      </a:cubicBezTo>
                      <a:cubicBezTo>
                        <a:pt x="35" y="52"/>
                        <a:pt x="53" y="0"/>
                        <a:pt x="106" y="0"/>
                      </a:cubicBezTo>
                      <a:cubicBezTo>
                        <a:pt x="159" y="0"/>
                        <a:pt x="53" y="208"/>
                        <a:pt x="141" y="156"/>
                      </a:cubicBezTo>
                      <a:cubicBezTo>
                        <a:pt x="229" y="104"/>
                        <a:pt x="317" y="156"/>
                        <a:pt x="264" y="208"/>
                      </a:cubicBezTo>
                      <a:cubicBezTo>
                        <a:pt x="211" y="260"/>
                        <a:pt x="141" y="260"/>
                        <a:pt x="106" y="23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416"/>
                <p:cNvSpPr/>
                <p:nvPr/>
              </p:nvSpPr>
              <p:spPr bwMode="auto">
                <a:xfrm>
                  <a:off x="499" y="1199"/>
                  <a:ext cx="154" cy="85"/>
                </a:xfrm>
                <a:custGeom>
                  <a:avLst/>
                  <a:gdLst>
                    <a:gd name="T0" fmla="*/ 53 w 282"/>
                    <a:gd name="T1" fmla="*/ 156 h 156"/>
                    <a:gd name="T2" fmla="*/ 194 w 282"/>
                    <a:gd name="T3" fmla="*/ 78 h 156"/>
                    <a:gd name="T4" fmla="*/ 176 w 282"/>
                    <a:gd name="T5" fmla="*/ 0 h 156"/>
                    <a:gd name="T6" fmla="*/ 53 w 282"/>
                    <a:gd name="T7" fmla="*/ 15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2" h="156">
                      <a:moveTo>
                        <a:pt x="53" y="156"/>
                      </a:moveTo>
                      <a:cubicBezTo>
                        <a:pt x="53" y="156"/>
                        <a:pt x="212" y="156"/>
                        <a:pt x="194" y="78"/>
                      </a:cubicBezTo>
                      <a:cubicBezTo>
                        <a:pt x="176" y="0"/>
                        <a:pt x="282" y="0"/>
                        <a:pt x="176" y="0"/>
                      </a:cubicBezTo>
                      <a:cubicBezTo>
                        <a:pt x="71" y="0"/>
                        <a:pt x="0" y="78"/>
                        <a:pt x="53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417"/>
                <p:cNvSpPr/>
                <p:nvPr/>
              </p:nvSpPr>
              <p:spPr bwMode="auto">
                <a:xfrm>
                  <a:off x="509" y="1469"/>
                  <a:ext cx="192" cy="113"/>
                </a:xfrm>
                <a:custGeom>
                  <a:avLst/>
                  <a:gdLst>
                    <a:gd name="T0" fmla="*/ 70 w 352"/>
                    <a:gd name="T1" fmla="*/ 104 h 208"/>
                    <a:gd name="T2" fmla="*/ 106 w 352"/>
                    <a:gd name="T3" fmla="*/ 26 h 208"/>
                    <a:gd name="T4" fmla="*/ 299 w 352"/>
                    <a:gd name="T5" fmla="*/ 52 h 208"/>
                    <a:gd name="T6" fmla="*/ 264 w 352"/>
                    <a:gd name="T7" fmla="*/ 208 h 208"/>
                    <a:gd name="T8" fmla="*/ 70 w 352"/>
                    <a:gd name="T9" fmla="*/ 10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2" h="208">
                      <a:moveTo>
                        <a:pt x="70" y="104"/>
                      </a:moveTo>
                      <a:cubicBezTo>
                        <a:pt x="70" y="104"/>
                        <a:pt x="0" y="52"/>
                        <a:pt x="106" y="26"/>
                      </a:cubicBezTo>
                      <a:cubicBezTo>
                        <a:pt x="211" y="0"/>
                        <a:pt x="299" y="52"/>
                        <a:pt x="299" y="52"/>
                      </a:cubicBezTo>
                      <a:cubicBezTo>
                        <a:pt x="299" y="52"/>
                        <a:pt x="352" y="208"/>
                        <a:pt x="264" y="208"/>
                      </a:cubicBezTo>
                      <a:cubicBezTo>
                        <a:pt x="176" y="208"/>
                        <a:pt x="70" y="156"/>
                        <a:pt x="70" y="10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418"/>
                <p:cNvSpPr/>
                <p:nvPr/>
              </p:nvSpPr>
              <p:spPr bwMode="auto">
                <a:xfrm>
                  <a:off x="298" y="1227"/>
                  <a:ext cx="163" cy="128"/>
                </a:xfrm>
                <a:custGeom>
                  <a:avLst/>
                  <a:gdLst>
                    <a:gd name="T0" fmla="*/ 105 w 299"/>
                    <a:gd name="T1" fmla="*/ 235 h 235"/>
                    <a:gd name="T2" fmla="*/ 35 w 299"/>
                    <a:gd name="T3" fmla="*/ 78 h 235"/>
                    <a:gd name="T4" fmla="*/ 176 w 299"/>
                    <a:gd name="T5" fmla="*/ 52 h 235"/>
                    <a:gd name="T6" fmla="*/ 229 w 299"/>
                    <a:gd name="T7" fmla="*/ 52 h 235"/>
                    <a:gd name="T8" fmla="*/ 229 w 299"/>
                    <a:gd name="T9" fmla="*/ 209 h 235"/>
                    <a:gd name="T10" fmla="*/ 105 w 299"/>
                    <a:gd name="T11" fmla="*/ 235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9" h="235">
                      <a:moveTo>
                        <a:pt x="105" y="235"/>
                      </a:moveTo>
                      <a:cubicBezTo>
                        <a:pt x="105" y="235"/>
                        <a:pt x="0" y="156"/>
                        <a:pt x="35" y="78"/>
                      </a:cubicBezTo>
                      <a:cubicBezTo>
                        <a:pt x="70" y="0"/>
                        <a:pt x="123" y="52"/>
                        <a:pt x="176" y="52"/>
                      </a:cubicBezTo>
                      <a:cubicBezTo>
                        <a:pt x="229" y="52"/>
                        <a:pt x="158" y="26"/>
                        <a:pt x="229" y="52"/>
                      </a:cubicBezTo>
                      <a:cubicBezTo>
                        <a:pt x="299" y="78"/>
                        <a:pt x="299" y="209"/>
                        <a:pt x="229" y="209"/>
                      </a:cubicBezTo>
                      <a:cubicBezTo>
                        <a:pt x="158" y="209"/>
                        <a:pt x="158" y="235"/>
                        <a:pt x="105" y="23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419"/>
                <p:cNvSpPr/>
                <p:nvPr/>
              </p:nvSpPr>
              <p:spPr bwMode="auto">
                <a:xfrm>
                  <a:off x="86" y="1398"/>
                  <a:ext cx="154" cy="127"/>
                </a:xfrm>
                <a:custGeom>
                  <a:avLst/>
                  <a:gdLst>
                    <a:gd name="T0" fmla="*/ 159 w 282"/>
                    <a:gd name="T1" fmla="*/ 208 h 234"/>
                    <a:gd name="T2" fmla="*/ 53 w 282"/>
                    <a:gd name="T3" fmla="*/ 156 h 234"/>
                    <a:gd name="T4" fmla="*/ 106 w 282"/>
                    <a:gd name="T5" fmla="*/ 26 h 234"/>
                    <a:gd name="T6" fmla="*/ 159 w 282"/>
                    <a:gd name="T7" fmla="*/ 208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2" h="234">
                      <a:moveTo>
                        <a:pt x="159" y="208"/>
                      </a:moveTo>
                      <a:cubicBezTo>
                        <a:pt x="159" y="208"/>
                        <a:pt x="71" y="234"/>
                        <a:pt x="53" y="156"/>
                      </a:cubicBezTo>
                      <a:cubicBezTo>
                        <a:pt x="36" y="78"/>
                        <a:pt x="0" y="52"/>
                        <a:pt x="106" y="26"/>
                      </a:cubicBezTo>
                      <a:cubicBezTo>
                        <a:pt x="212" y="0"/>
                        <a:pt x="282" y="182"/>
                        <a:pt x="159" y="20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420"/>
                <p:cNvSpPr/>
                <p:nvPr/>
              </p:nvSpPr>
              <p:spPr bwMode="auto">
                <a:xfrm>
                  <a:off x="29" y="1042"/>
                  <a:ext cx="96" cy="128"/>
                </a:xfrm>
                <a:custGeom>
                  <a:avLst/>
                  <a:gdLst>
                    <a:gd name="T0" fmla="*/ 141 w 176"/>
                    <a:gd name="T1" fmla="*/ 156 h 234"/>
                    <a:gd name="T2" fmla="*/ 35 w 176"/>
                    <a:gd name="T3" fmla="*/ 130 h 234"/>
                    <a:gd name="T4" fmla="*/ 105 w 176"/>
                    <a:gd name="T5" fmla="*/ 0 h 234"/>
                    <a:gd name="T6" fmla="*/ 176 w 176"/>
                    <a:gd name="T7" fmla="*/ 0 h 234"/>
                    <a:gd name="T8" fmla="*/ 141 w 176"/>
                    <a:gd name="T9" fmla="*/ 156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234">
                      <a:moveTo>
                        <a:pt x="141" y="156"/>
                      </a:moveTo>
                      <a:cubicBezTo>
                        <a:pt x="141" y="156"/>
                        <a:pt x="70" y="234"/>
                        <a:pt x="35" y="130"/>
                      </a:cubicBezTo>
                      <a:cubicBezTo>
                        <a:pt x="0" y="26"/>
                        <a:pt x="35" y="0"/>
                        <a:pt x="105" y="0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176" y="156"/>
                        <a:pt x="141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421"/>
                <p:cNvSpPr/>
                <p:nvPr/>
              </p:nvSpPr>
              <p:spPr bwMode="auto">
                <a:xfrm>
                  <a:off x="106" y="758"/>
                  <a:ext cx="144" cy="157"/>
                </a:xfrm>
                <a:custGeom>
                  <a:avLst/>
                  <a:gdLst>
                    <a:gd name="T0" fmla="*/ 176 w 264"/>
                    <a:gd name="T1" fmla="*/ 104 h 287"/>
                    <a:gd name="T2" fmla="*/ 53 w 264"/>
                    <a:gd name="T3" fmla="*/ 104 h 287"/>
                    <a:gd name="T4" fmla="*/ 88 w 264"/>
                    <a:gd name="T5" fmla="*/ 261 h 287"/>
                    <a:gd name="T6" fmla="*/ 176 w 264"/>
                    <a:gd name="T7" fmla="*/ 104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87">
                      <a:moveTo>
                        <a:pt x="176" y="104"/>
                      </a:moveTo>
                      <a:cubicBezTo>
                        <a:pt x="176" y="104"/>
                        <a:pt x="70" y="0"/>
                        <a:pt x="53" y="104"/>
                      </a:cubicBezTo>
                      <a:cubicBezTo>
                        <a:pt x="35" y="209"/>
                        <a:pt x="0" y="287"/>
                        <a:pt x="88" y="261"/>
                      </a:cubicBezTo>
                      <a:cubicBezTo>
                        <a:pt x="176" y="235"/>
                        <a:pt x="264" y="104"/>
                        <a:pt x="176" y="10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422"/>
                <p:cNvSpPr/>
                <p:nvPr/>
              </p:nvSpPr>
              <p:spPr bwMode="auto">
                <a:xfrm>
                  <a:off x="115" y="474"/>
                  <a:ext cx="231" cy="242"/>
                </a:xfrm>
                <a:custGeom>
                  <a:avLst/>
                  <a:gdLst>
                    <a:gd name="T0" fmla="*/ 194 w 423"/>
                    <a:gd name="T1" fmla="*/ 442 h 442"/>
                    <a:gd name="T2" fmla="*/ 71 w 423"/>
                    <a:gd name="T3" fmla="*/ 312 h 442"/>
                    <a:gd name="T4" fmla="*/ 88 w 423"/>
                    <a:gd name="T5" fmla="*/ 156 h 442"/>
                    <a:gd name="T6" fmla="*/ 247 w 423"/>
                    <a:gd name="T7" fmla="*/ 52 h 442"/>
                    <a:gd name="T8" fmla="*/ 352 w 423"/>
                    <a:gd name="T9" fmla="*/ 208 h 442"/>
                    <a:gd name="T10" fmla="*/ 352 w 423"/>
                    <a:gd name="T11" fmla="*/ 390 h 442"/>
                    <a:gd name="T12" fmla="*/ 194 w 423"/>
                    <a:gd name="T13" fmla="*/ 442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3" h="442">
                      <a:moveTo>
                        <a:pt x="194" y="442"/>
                      </a:moveTo>
                      <a:cubicBezTo>
                        <a:pt x="194" y="442"/>
                        <a:pt x="124" y="416"/>
                        <a:pt x="71" y="312"/>
                      </a:cubicBezTo>
                      <a:cubicBezTo>
                        <a:pt x="18" y="208"/>
                        <a:pt x="0" y="208"/>
                        <a:pt x="88" y="156"/>
                      </a:cubicBezTo>
                      <a:cubicBezTo>
                        <a:pt x="176" y="104"/>
                        <a:pt x="159" y="0"/>
                        <a:pt x="247" y="52"/>
                      </a:cubicBezTo>
                      <a:cubicBezTo>
                        <a:pt x="335" y="104"/>
                        <a:pt x="282" y="130"/>
                        <a:pt x="352" y="208"/>
                      </a:cubicBezTo>
                      <a:cubicBezTo>
                        <a:pt x="423" y="286"/>
                        <a:pt x="405" y="364"/>
                        <a:pt x="352" y="390"/>
                      </a:cubicBezTo>
                      <a:cubicBezTo>
                        <a:pt x="300" y="416"/>
                        <a:pt x="282" y="416"/>
                        <a:pt x="194" y="44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423"/>
                <p:cNvSpPr/>
                <p:nvPr/>
              </p:nvSpPr>
              <p:spPr bwMode="auto">
                <a:xfrm>
                  <a:off x="-67" y="929"/>
                  <a:ext cx="153" cy="128"/>
                </a:xfrm>
                <a:custGeom>
                  <a:avLst/>
                  <a:gdLst>
                    <a:gd name="T0" fmla="*/ 141 w 281"/>
                    <a:gd name="T1" fmla="*/ 130 h 234"/>
                    <a:gd name="T2" fmla="*/ 70 w 281"/>
                    <a:gd name="T3" fmla="*/ 78 h 234"/>
                    <a:gd name="T4" fmla="*/ 229 w 281"/>
                    <a:gd name="T5" fmla="*/ 78 h 234"/>
                    <a:gd name="T6" fmla="*/ 141 w 281"/>
                    <a:gd name="T7" fmla="*/ 208 h 234"/>
                    <a:gd name="T8" fmla="*/ 141 w 281"/>
                    <a:gd name="T9" fmla="*/ 13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1" h="234">
                      <a:moveTo>
                        <a:pt x="141" y="130"/>
                      </a:moveTo>
                      <a:cubicBezTo>
                        <a:pt x="141" y="130"/>
                        <a:pt x="0" y="156"/>
                        <a:pt x="70" y="78"/>
                      </a:cubicBezTo>
                      <a:cubicBezTo>
                        <a:pt x="141" y="0"/>
                        <a:pt x="176" y="78"/>
                        <a:pt x="229" y="78"/>
                      </a:cubicBezTo>
                      <a:cubicBezTo>
                        <a:pt x="281" y="78"/>
                        <a:pt x="229" y="234"/>
                        <a:pt x="141" y="208"/>
                      </a:cubicBezTo>
                      <a:cubicBezTo>
                        <a:pt x="53" y="182"/>
                        <a:pt x="141" y="130"/>
                        <a:pt x="14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424"/>
                <p:cNvSpPr/>
                <p:nvPr/>
              </p:nvSpPr>
              <p:spPr bwMode="auto">
                <a:xfrm>
                  <a:off x="19" y="1113"/>
                  <a:ext cx="221" cy="185"/>
                </a:xfrm>
                <a:custGeom>
                  <a:avLst/>
                  <a:gdLst>
                    <a:gd name="T0" fmla="*/ 176 w 405"/>
                    <a:gd name="T1" fmla="*/ 234 h 338"/>
                    <a:gd name="T2" fmla="*/ 53 w 405"/>
                    <a:gd name="T3" fmla="*/ 156 h 338"/>
                    <a:gd name="T4" fmla="*/ 159 w 405"/>
                    <a:gd name="T5" fmla="*/ 26 h 338"/>
                    <a:gd name="T6" fmla="*/ 317 w 405"/>
                    <a:gd name="T7" fmla="*/ 156 h 338"/>
                    <a:gd name="T8" fmla="*/ 176 w 405"/>
                    <a:gd name="T9" fmla="*/ 234 h 3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5" h="338">
                      <a:moveTo>
                        <a:pt x="176" y="234"/>
                      </a:moveTo>
                      <a:cubicBezTo>
                        <a:pt x="176" y="234"/>
                        <a:pt x="0" y="234"/>
                        <a:pt x="53" y="156"/>
                      </a:cubicBezTo>
                      <a:cubicBezTo>
                        <a:pt x="106" y="78"/>
                        <a:pt x="71" y="0"/>
                        <a:pt x="159" y="26"/>
                      </a:cubicBezTo>
                      <a:cubicBezTo>
                        <a:pt x="247" y="52"/>
                        <a:pt x="405" y="130"/>
                        <a:pt x="317" y="156"/>
                      </a:cubicBezTo>
                      <a:cubicBezTo>
                        <a:pt x="229" y="182"/>
                        <a:pt x="229" y="338"/>
                        <a:pt x="176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425"/>
                <p:cNvSpPr/>
                <p:nvPr/>
              </p:nvSpPr>
              <p:spPr bwMode="auto">
                <a:xfrm>
                  <a:off x="240" y="957"/>
                  <a:ext cx="202" cy="100"/>
                </a:xfrm>
                <a:custGeom>
                  <a:avLst/>
                  <a:gdLst>
                    <a:gd name="T0" fmla="*/ 176 w 370"/>
                    <a:gd name="T1" fmla="*/ 156 h 182"/>
                    <a:gd name="T2" fmla="*/ 88 w 370"/>
                    <a:gd name="T3" fmla="*/ 26 h 182"/>
                    <a:gd name="T4" fmla="*/ 282 w 370"/>
                    <a:gd name="T5" fmla="*/ 104 h 182"/>
                    <a:gd name="T6" fmla="*/ 176 w 370"/>
                    <a:gd name="T7" fmla="*/ 156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70" h="182">
                      <a:moveTo>
                        <a:pt x="176" y="156"/>
                      </a:moveTo>
                      <a:cubicBezTo>
                        <a:pt x="176" y="156"/>
                        <a:pt x="0" y="52"/>
                        <a:pt x="88" y="26"/>
                      </a:cubicBezTo>
                      <a:cubicBezTo>
                        <a:pt x="176" y="0"/>
                        <a:pt x="370" y="78"/>
                        <a:pt x="282" y="104"/>
                      </a:cubicBezTo>
                      <a:cubicBezTo>
                        <a:pt x="194" y="130"/>
                        <a:pt x="299" y="182"/>
                        <a:pt x="176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426"/>
                <p:cNvSpPr/>
                <p:nvPr/>
              </p:nvSpPr>
              <p:spPr bwMode="auto">
                <a:xfrm>
                  <a:off x="-288" y="1199"/>
                  <a:ext cx="163" cy="156"/>
                </a:xfrm>
                <a:custGeom>
                  <a:avLst/>
                  <a:gdLst>
                    <a:gd name="T0" fmla="*/ 211 w 299"/>
                    <a:gd name="T1" fmla="*/ 261 h 287"/>
                    <a:gd name="T2" fmla="*/ 106 w 299"/>
                    <a:gd name="T3" fmla="*/ 208 h 287"/>
                    <a:gd name="T4" fmla="*/ 88 w 299"/>
                    <a:gd name="T5" fmla="*/ 26 h 287"/>
                    <a:gd name="T6" fmla="*/ 211 w 299"/>
                    <a:gd name="T7" fmla="*/ 261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9" h="287">
                      <a:moveTo>
                        <a:pt x="211" y="261"/>
                      </a:moveTo>
                      <a:cubicBezTo>
                        <a:pt x="211" y="261"/>
                        <a:pt x="158" y="287"/>
                        <a:pt x="106" y="208"/>
                      </a:cubicBezTo>
                      <a:cubicBezTo>
                        <a:pt x="53" y="130"/>
                        <a:pt x="0" y="52"/>
                        <a:pt x="88" y="26"/>
                      </a:cubicBezTo>
                      <a:cubicBezTo>
                        <a:pt x="176" y="0"/>
                        <a:pt x="299" y="261"/>
                        <a:pt x="211" y="261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427"/>
                <p:cNvSpPr/>
                <p:nvPr/>
              </p:nvSpPr>
              <p:spPr bwMode="auto">
                <a:xfrm>
                  <a:off x="245" y="1195"/>
                  <a:ext cx="73" cy="36"/>
                </a:xfrm>
                <a:custGeom>
                  <a:avLst/>
                  <a:gdLst>
                    <a:gd name="T0" fmla="*/ 63 w 134"/>
                    <a:gd name="T1" fmla="*/ 0 h 66"/>
                    <a:gd name="T2" fmla="*/ 0 w 134"/>
                    <a:gd name="T3" fmla="*/ 47 h 66"/>
                    <a:gd name="T4" fmla="*/ 134 w 134"/>
                    <a:gd name="T5" fmla="*/ 66 h 66"/>
                    <a:gd name="T6" fmla="*/ 63 w 134"/>
                    <a:gd name="T7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4" h="66">
                      <a:moveTo>
                        <a:pt x="63" y="0"/>
                      </a:moveTo>
                      <a:cubicBezTo>
                        <a:pt x="45" y="0"/>
                        <a:pt x="23" y="12"/>
                        <a:pt x="0" y="47"/>
                      </a:cubicBezTo>
                      <a:cubicBezTo>
                        <a:pt x="134" y="66"/>
                        <a:pt x="134" y="66"/>
                        <a:pt x="134" y="66"/>
                      </a:cubicBezTo>
                      <a:cubicBezTo>
                        <a:pt x="134" y="66"/>
                        <a:pt x="106" y="0"/>
                        <a:pt x="63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428"/>
                <p:cNvSpPr/>
                <p:nvPr/>
              </p:nvSpPr>
              <p:spPr bwMode="auto">
                <a:xfrm>
                  <a:off x="1919" y="1570"/>
                  <a:ext cx="71" cy="17"/>
                </a:xfrm>
                <a:custGeom>
                  <a:avLst/>
                  <a:gdLst>
                    <a:gd name="T0" fmla="*/ 16 w 131"/>
                    <a:gd name="T1" fmla="*/ 0 h 31"/>
                    <a:gd name="T2" fmla="*/ 31 w 131"/>
                    <a:gd name="T3" fmla="*/ 31 h 31"/>
                    <a:gd name="T4" fmla="*/ 44 w 131"/>
                    <a:gd name="T5" fmla="*/ 29 h 31"/>
                    <a:gd name="T6" fmla="*/ 16 w 131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1" h="31">
                      <a:moveTo>
                        <a:pt x="16" y="0"/>
                      </a:moveTo>
                      <a:cubicBezTo>
                        <a:pt x="16" y="0"/>
                        <a:pt x="0" y="31"/>
                        <a:pt x="31" y="31"/>
                      </a:cubicBezTo>
                      <a:cubicBezTo>
                        <a:pt x="34" y="31"/>
                        <a:pt x="39" y="30"/>
                        <a:pt x="44" y="29"/>
                      </a:cubicBezTo>
                      <a:cubicBezTo>
                        <a:pt x="92" y="20"/>
                        <a:pt x="131" y="0"/>
                        <a:pt x="16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429"/>
                <p:cNvSpPr/>
                <p:nvPr/>
              </p:nvSpPr>
              <p:spPr bwMode="auto">
                <a:xfrm>
                  <a:off x="898" y="1450"/>
                  <a:ext cx="42" cy="40"/>
                </a:xfrm>
                <a:custGeom>
                  <a:avLst/>
                  <a:gdLst>
                    <a:gd name="T0" fmla="*/ 0 w 77"/>
                    <a:gd name="T1" fmla="*/ 0 h 73"/>
                    <a:gd name="T2" fmla="*/ 34 w 77"/>
                    <a:gd name="T3" fmla="*/ 73 h 73"/>
                    <a:gd name="T4" fmla="*/ 38 w 77"/>
                    <a:gd name="T5" fmla="*/ 67 h 73"/>
                    <a:gd name="T6" fmla="*/ 0 w 77"/>
                    <a:gd name="T7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7" h="73">
                      <a:moveTo>
                        <a:pt x="0" y="0"/>
                      </a:moveTo>
                      <a:cubicBezTo>
                        <a:pt x="0" y="0"/>
                        <a:pt x="22" y="73"/>
                        <a:pt x="34" y="73"/>
                      </a:cubicBezTo>
                      <a:cubicBezTo>
                        <a:pt x="36" y="73"/>
                        <a:pt x="37" y="71"/>
                        <a:pt x="38" y="67"/>
                      </a:cubicBezTo>
                      <a:cubicBezTo>
                        <a:pt x="48" y="38"/>
                        <a:pt x="77" y="10"/>
                        <a:pt x="0" y="0"/>
                      </a:cubicBezTo>
                    </a:path>
                  </a:pathLst>
                </a:custGeom>
                <a:solidFill>
                  <a:srgbClr val="0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430"/>
                <p:cNvSpPr/>
                <p:nvPr/>
              </p:nvSpPr>
              <p:spPr bwMode="auto">
                <a:xfrm>
                  <a:off x="-238" y="740"/>
                  <a:ext cx="511" cy="878"/>
                </a:xfrm>
                <a:custGeom>
                  <a:avLst/>
                  <a:gdLst>
                    <a:gd name="T0" fmla="*/ 13 w 936"/>
                    <a:gd name="T1" fmla="*/ 1609 h 1609"/>
                    <a:gd name="T2" fmla="*/ 936 w 936"/>
                    <a:gd name="T3" fmla="*/ 0 h 1609"/>
                    <a:gd name="T4" fmla="*/ 0 w 936"/>
                    <a:gd name="T5" fmla="*/ 1522 h 1609"/>
                    <a:gd name="T6" fmla="*/ 13 w 936"/>
                    <a:gd name="T7" fmla="*/ 1609 h 1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36" h="1609">
                      <a:moveTo>
                        <a:pt x="13" y="1609"/>
                      </a:moveTo>
                      <a:cubicBezTo>
                        <a:pt x="13" y="1609"/>
                        <a:pt x="350" y="611"/>
                        <a:pt x="936" y="0"/>
                      </a:cubicBezTo>
                      <a:cubicBezTo>
                        <a:pt x="936" y="0"/>
                        <a:pt x="350" y="511"/>
                        <a:pt x="0" y="1522"/>
                      </a:cubicBezTo>
                      <a:cubicBezTo>
                        <a:pt x="13" y="1609"/>
                        <a:pt x="13" y="1609"/>
                        <a:pt x="13" y="160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431"/>
                <p:cNvSpPr/>
                <p:nvPr/>
              </p:nvSpPr>
              <p:spPr bwMode="auto">
                <a:xfrm>
                  <a:off x="-197" y="924"/>
                  <a:ext cx="99" cy="551"/>
                </a:xfrm>
                <a:custGeom>
                  <a:avLst/>
                  <a:gdLst>
                    <a:gd name="T0" fmla="*/ 75 w 182"/>
                    <a:gd name="T1" fmla="*/ 835 h 1010"/>
                    <a:gd name="T2" fmla="*/ 125 w 182"/>
                    <a:gd name="T3" fmla="*/ 0 h 1010"/>
                    <a:gd name="T4" fmla="*/ 0 w 182"/>
                    <a:gd name="T5" fmla="*/ 1010 h 1010"/>
                    <a:gd name="T6" fmla="*/ 75 w 182"/>
                    <a:gd name="T7" fmla="*/ 835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2" h="1010">
                      <a:moveTo>
                        <a:pt x="75" y="835"/>
                      </a:moveTo>
                      <a:cubicBezTo>
                        <a:pt x="75" y="835"/>
                        <a:pt x="182" y="247"/>
                        <a:pt x="125" y="0"/>
                      </a:cubicBezTo>
                      <a:cubicBezTo>
                        <a:pt x="125" y="0"/>
                        <a:pt x="100" y="773"/>
                        <a:pt x="0" y="1010"/>
                      </a:cubicBezTo>
                      <a:cubicBezTo>
                        <a:pt x="75" y="835"/>
                        <a:pt x="75" y="835"/>
                        <a:pt x="75" y="835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432"/>
                <p:cNvSpPr/>
                <p:nvPr/>
              </p:nvSpPr>
              <p:spPr bwMode="auto">
                <a:xfrm>
                  <a:off x="-101" y="1066"/>
                  <a:ext cx="394" cy="218"/>
                </a:xfrm>
                <a:custGeom>
                  <a:avLst/>
                  <a:gdLst>
                    <a:gd name="T0" fmla="*/ 87 w 723"/>
                    <a:gd name="T1" fmla="*/ 261 h 399"/>
                    <a:gd name="T2" fmla="*/ 723 w 723"/>
                    <a:gd name="T3" fmla="*/ 0 h 399"/>
                    <a:gd name="T4" fmla="*/ 0 w 723"/>
                    <a:gd name="T5" fmla="*/ 399 h 399"/>
                    <a:gd name="T6" fmla="*/ 87 w 723"/>
                    <a:gd name="T7" fmla="*/ 26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3" h="399">
                      <a:moveTo>
                        <a:pt x="87" y="261"/>
                      </a:moveTo>
                      <a:cubicBezTo>
                        <a:pt x="87" y="261"/>
                        <a:pt x="449" y="74"/>
                        <a:pt x="723" y="0"/>
                      </a:cubicBezTo>
                      <a:cubicBezTo>
                        <a:pt x="723" y="0"/>
                        <a:pt x="137" y="237"/>
                        <a:pt x="0" y="399"/>
                      </a:cubicBezTo>
                      <a:cubicBezTo>
                        <a:pt x="87" y="261"/>
                        <a:pt x="87" y="261"/>
                        <a:pt x="87" y="261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433"/>
                <p:cNvSpPr/>
                <p:nvPr/>
              </p:nvSpPr>
              <p:spPr bwMode="auto">
                <a:xfrm>
                  <a:off x="136" y="1570"/>
                  <a:ext cx="395" cy="878"/>
                </a:xfrm>
                <a:custGeom>
                  <a:avLst/>
                  <a:gdLst>
                    <a:gd name="T0" fmla="*/ 63 w 724"/>
                    <a:gd name="T1" fmla="*/ 1596 h 1609"/>
                    <a:gd name="T2" fmla="*/ 724 w 724"/>
                    <a:gd name="T3" fmla="*/ 0 h 1609"/>
                    <a:gd name="T4" fmla="*/ 0 w 724"/>
                    <a:gd name="T5" fmla="*/ 1609 h 1609"/>
                    <a:gd name="T6" fmla="*/ 63 w 724"/>
                    <a:gd name="T7" fmla="*/ 1596 h 1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4" h="1609">
                      <a:moveTo>
                        <a:pt x="63" y="1596"/>
                      </a:moveTo>
                      <a:cubicBezTo>
                        <a:pt x="63" y="1596"/>
                        <a:pt x="400" y="411"/>
                        <a:pt x="724" y="0"/>
                      </a:cubicBezTo>
                      <a:cubicBezTo>
                        <a:pt x="724" y="0"/>
                        <a:pt x="325" y="598"/>
                        <a:pt x="0" y="1609"/>
                      </a:cubicBezTo>
                      <a:cubicBezTo>
                        <a:pt x="63" y="1596"/>
                        <a:pt x="63" y="1596"/>
                        <a:pt x="63" y="1596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434"/>
                <p:cNvSpPr/>
                <p:nvPr/>
              </p:nvSpPr>
              <p:spPr bwMode="auto">
                <a:xfrm>
                  <a:off x="281" y="1543"/>
                  <a:ext cx="46" cy="482"/>
                </a:xfrm>
                <a:custGeom>
                  <a:avLst/>
                  <a:gdLst>
                    <a:gd name="T0" fmla="*/ 46 w 84"/>
                    <a:gd name="T1" fmla="*/ 823 h 884"/>
                    <a:gd name="T2" fmla="*/ 84 w 84"/>
                    <a:gd name="T3" fmla="*/ 0 h 884"/>
                    <a:gd name="T4" fmla="*/ 48 w 84"/>
                    <a:gd name="T5" fmla="*/ 884 h 884"/>
                    <a:gd name="T6" fmla="*/ 46 w 84"/>
                    <a:gd name="T7" fmla="*/ 823 h 8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4" h="884">
                      <a:moveTo>
                        <a:pt x="46" y="823"/>
                      </a:moveTo>
                      <a:cubicBezTo>
                        <a:pt x="46" y="823"/>
                        <a:pt x="66" y="162"/>
                        <a:pt x="84" y="0"/>
                      </a:cubicBezTo>
                      <a:cubicBezTo>
                        <a:pt x="84" y="0"/>
                        <a:pt x="0" y="571"/>
                        <a:pt x="48" y="884"/>
                      </a:cubicBezTo>
                      <a:lnTo>
                        <a:pt x="46" y="823"/>
                      </a:lnTo>
                      <a:close/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1435"/>
                <p:cNvSpPr/>
                <p:nvPr/>
              </p:nvSpPr>
              <p:spPr bwMode="auto">
                <a:xfrm>
                  <a:off x="278" y="765"/>
                  <a:ext cx="170" cy="111"/>
                </a:xfrm>
                <a:custGeom>
                  <a:avLst/>
                  <a:gdLst>
                    <a:gd name="T0" fmla="*/ 256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6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6" y="29"/>
                      </a:moveTo>
                      <a:cubicBezTo>
                        <a:pt x="256" y="29"/>
                        <a:pt x="67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9" y="76"/>
                        <a:pt x="281" y="38"/>
                      </a:cubicBezTo>
                      <a:cubicBezTo>
                        <a:pt x="313" y="0"/>
                        <a:pt x="256" y="29"/>
                        <a:pt x="256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1436"/>
                <p:cNvSpPr/>
                <p:nvPr/>
              </p:nvSpPr>
              <p:spPr bwMode="auto">
                <a:xfrm>
                  <a:off x="189" y="674"/>
                  <a:ext cx="128" cy="143"/>
                </a:xfrm>
                <a:custGeom>
                  <a:avLst/>
                  <a:gdLst>
                    <a:gd name="T0" fmla="*/ 49 w 236"/>
                    <a:gd name="T1" fmla="*/ 29 h 262"/>
                    <a:gd name="T2" fmla="*/ 10 w 236"/>
                    <a:gd name="T3" fmla="*/ 18 h 262"/>
                    <a:gd name="T4" fmla="*/ 0 w 236"/>
                    <a:gd name="T5" fmla="*/ 93 h 262"/>
                    <a:gd name="T6" fmla="*/ 188 w 236"/>
                    <a:gd name="T7" fmla="*/ 260 h 262"/>
                    <a:gd name="T8" fmla="*/ 236 w 236"/>
                    <a:gd name="T9" fmla="*/ 235 h 262"/>
                    <a:gd name="T10" fmla="*/ 207 w 236"/>
                    <a:gd name="T11" fmla="*/ 210 h 262"/>
                    <a:gd name="T12" fmla="*/ 205 w 236"/>
                    <a:gd name="T13" fmla="*/ 70 h 262"/>
                    <a:gd name="T14" fmla="*/ 144 w 236"/>
                    <a:gd name="T15" fmla="*/ 61 h 262"/>
                    <a:gd name="T16" fmla="*/ 49 w 236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6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0" y="257"/>
                        <a:pt x="236" y="235"/>
                        <a:pt x="236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6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1437"/>
                <p:cNvSpPr/>
                <p:nvPr/>
              </p:nvSpPr>
              <p:spPr bwMode="auto">
                <a:xfrm>
                  <a:off x="434" y="660"/>
                  <a:ext cx="26" cy="79"/>
                </a:xfrm>
                <a:custGeom>
                  <a:avLst/>
                  <a:gdLst>
                    <a:gd name="T0" fmla="*/ 48 w 48"/>
                    <a:gd name="T1" fmla="*/ 58 h 145"/>
                    <a:gd name="T2" fmla="*/ 27 w 48"/>
                    <a:gd name="T3" fmla="*/ 8 h 145"/>
                    <a:gd name="T4" fmla="*/ 0 w 48"/>
                    <a:gd name="T5" fmla="*/ 44 h 145"/>
                    <a:gd name="T6" fmla="*/ 20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7" y="8"/>
                      </a:cubicBezTo>
                      <a:cubicBezTo>
                        <a:pt x="10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0" y="123"/>
                      </a:cubicBezTo>
                      <a:cubicBezTo>
                        <a:pt x="28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1438"/>
                <p:cNvSpPr/>
                <p:nvPr/>
              </p:nvSpPr>
              <p:spPr bwMode="auto">
                <a:xfrm>
                  <a:off x="68" y="617"/>
                  <a:ext cx="323" cy="305"/>
                </a:xfrm>
                <a:custGeom>
                  <a:avLst/>
                  <a:gdLst>
                    <a:gd name="T0" fmla="*/ 149 w 594"/>
                    <a:gd name="T1" fmla="*/ 317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6 h 559"/>
                    <a:gd name="T10" fmla="*/ 317 w 594"/>
                    <a:gd name="T11" fmla="*/ 1 h 559"/>
                    <a:gd name="T12" fmla="*/ 347 w 594"/>
                    <a:gd name="T13" fmla="*/ 216 h 559"/>
                    <a:gd name="T14" fmla="*/ 482 w 594"/>
                    <a:gd name="T15" fmla="*/ 142 h 559"/>
                    <a:gd name="T16" fmla="*/ 588 w 594"/>
                    <a:gd name="T17" fmla="*/ 252 h 559"/>
                    <a:gd name="T18" fmla="*/ 376 w 594"/>
                    <a:gd name="T19" fmla="*/ 313 h 559"/>
                    <a:gd name="T20" fmla="*/ 463 w 594"/>
                    <a:gd name="T21" fmla="*/ 385 h 559"/>
                    <a:gd name="T22" fmla="*/ 391 w 594"/>
                    <a:gd name="T23" fmla="*/ 522 h 559"/>
                    <a:gd name="T24" fmla="*/ 303 w 594"/>
                    <a:gd name="T25" fmla="*/ 507 h 559"/>
                    <a:gd name="T26" fmla="*/ 281 w 594"/>
                    <a:gd name="T27" fmla="*/ 385 h 559"/>
                    <a:gd name="T28" fmla="*/ 244 w 594"/>
                    <a:gd name="T29" fmla="*/ 492 h 559"/>
                    <a:gd name="T30" fmla="*/ 105 w 594"/>
                    <a:gd name="T31" fmla="*/ 444 h 559"/>
                    <a:gd name="T32" fmla="*/ 149 w 594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7"/>
                      </a:moveTo>
                      <a:cubicBezTo>
                        <a:pt x="149" y="317"/>
                        <a:pt x="0" y="315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4" y="98"/>
                        <a:pt x="226" y="168"/>
                        <a:pt x="251" y="188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8" y="137"/>
                        <a:pt x="217" y="0"/>
                        <a:pt x="317" y="1"/>
                      </a:cubicBezTo>
                      <a:cubicBezTo>
                        <a:pt x="416" y="3"/>
                        <a:pt x="435" y="67"/>
                        <a:pt x="347" y="216"/>
                      </a:cubicBezTo>
                      <a:cubicBezTo>
                        <a:pt x="347" y="216"/>
                        <a:pt x="429" y="140"/>
                        <a:pt x="482" y="142"/>
                      </a:cubicBezTo>
                      <a:cubicBezTo>
                        <a:pt x="535" y="144"/>
                        <a:pt x="594" y="169"/>
                        <a:pt x="588" y="252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8"/>
                        <a:pt x="463" y="385"/>
                      </a:cubicBezTo>
                      <a:cubicBezTo>
                        <a:pt x="486" y="411"/>
                        <a:pt x="472" y="485"/>
                        <a:pt x="391" y="522"/>
                      </a:cubicBezTo>
                      <a:cubicBezTo>
                        <a:pt x="309" y="559"/>
                        <a:pt x="312" y="532"/>
                        <a:pt x="303" y="507"/>
                      </a:cubicBezTo>
                      <a:cubicBezTo>
                        <a:pt x="295" y="483"/>
                        <a:pt x="288" y="376"/>
                        <a:pt x="281" y="385"/>
                      </a:cubicBezTo>
                      <a:cubicBezTo>
                        <a:pt x="274" y="393"/>
                        <a:pt x="291" y="463"/>
                        <a:pt x="244" y="492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7" y="401"/>
                        <a:pt x="85" y="344"/>
                        <a:pt x="149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1439"/>
                <p:cNvSpPr/>
                <p:nvPr/>
              </p:nvSpPr>
              <p:spPr bwMode="auto">
                <a:xfrm>
                  <a:off x="361" y="593"/>
                  <a:ext cx="282" cy="284"/>
                </a:xfrm>
                <a:custGeom>
                  <a:avLst/>
                  <a:gdLst>
                    <a:gd name="T0" fmla="*/ 83 w 516"/>
                    <a:gd name="T1" fmla="*/ 263 h 521"/>
                    <a:gd name="T2" fmla="*/ 48 w 516"/>
                    <a:gd name="T3" fmla="*/ 49 h 521"/>
                    <a:gd name="T4" fmla="*/ 133 w 516"/>
                    <a:gd name="T5" fmla="*/ 70 h 521"/>
                    <a:gd name="T6" fmla="*/ 153 w 516"/>
                    <a:gd name="T7" fmla="*/ 199 h 521"/>
                    <a:gd name="T8" fmla="*/ 268 w 516"/>
                    <a:gd name="T9" fmla="*/ 6 h 521"/>
                    <a:gd name="T10" fmla="*/ 363 w 516"/>
                    <a:gd name="T11" fmla="*/ 56 h 521"/>
                    <a:gd name="T12" fmla="*/ 355 w 516"/>
                    <a:gd name="T13" fmla="*/ 164 h 521"/>
                    <a:gd name="T14" fmla="*/ 285 w 516"/>
                    <a:gd name="T15" fmla="*/ 238 h 521"/>
                    <a:gd name="T16" fmla="*/ 443 w 516"/>
                    <a:gd name="T17" fmla="*/ 179 h 521"/>
                    <a:gd name="T18" fmla="*/ 497 w 516"/>
                    <a:gd name="T19" fmla="*/ 292 h 521"/>
                    <a:gd name="T20" fmla="*/ 293 w 516"/>
                    <a:gd name="T21" fmla="*/ 370 h 521"/>
                    <a:gd name="T22" fmla="*/ 412 w 516"/>
                    <a:gd name="T23" fmla="*/ 403 h 521"/>
                    <a:gd name="T24" fmla="*/ 427 w 516"/>
                    <a:gd name="T25" fmla="*/ 480 h 521"/>
                    <a:gd name="T26" fmla="*/ 195 w 516"/>
                    <a:gd name="T27" fmla="*/ 401 h 521"/>
                    <a:gd name="T28" fmla="*/ 159 w 516"/>
                    <a:gd name="T29" fmla="*/ 452 h 521"/>
                    <a:gd name="T30" fmla="*/ 112 w 516"/>
                    <a:gd name="T31" fmla="*/ 366 h 521"/>
                    <a:gd name="T32" fmla="*/ 83 w 516"/>
                    <a:gd name="T33" fmla="*/ 263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521">
                      <a:moveTo>
                        <a:pt x="83" y="263"/>
                      </a:moveTo>
                      <a:cubicBezTo>
                        <a:pt x="83" y="263"/>
                        <a:pt x="0" y="71"/>
                        <a:pt x="48" y="49"/>
                      </a:cubicBezTo>
                      <a:cubicBezTo>
                        <a:pt x="95" y="28"/>
                        <a:pt x="130" y="30"/>
                        <a:pt x="133" y="70"/>
                      </a:cubicBezTo>
                      <a:cubicBezTo>
                        <a:pt x="136" y="111"/>
                        <a:pt x="153" y="199"/>
                        <a:pt x="153" y="199"/>
                      </a:cubicBezTo>
                      <a:cubicBezTo>
                        <a:pt x="153" y="199"/>
                        <a:pt x="231" y="0"/>
                        <a:pt x="268" y="6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2" y="205"/>
                        <a:pt x="285" y="238"/>
                        <a:pt x="285" y="238"/>
                      </a:cubicBezTo>
                      <a:cubicBezTo>
                        <a:pt x="285" y="238"/>
                        <a:pt x="404" y="157"/>
                        <a:pt x="443" y="179"/>
                      </a:cubicBezTo>
                      <a:cubicBezTo>
                        <a:pt x="481" y="200"/>
                        <a:pt x="516" y="231"/>
                        <a:pt x="497" y="292"/>
                      </a:cubicBezTo>
                      <a:cubicBezTo>
                        <a:pt x="478" y="353"/>
                        <a:pt x="411" y="378"/>
                        <a:pt x="293" y="370"/>
                      </a:cubicBezTo>
                      <a:cubicBezTo>
                        <a:pt x="293" y="370"/>
                        <a:pt x="383" y="396"/>
                        <a:pt x="412" y="403"/>
                      </a:cubicBezTo>
                      <a:cubicBezTo>
                        <a:pt x="442" y="411"/>
                        <a:pt x="460" y="439"/>
                        <a:pt x="427" y="480"/>
                      </a:cubicBezTo>
                      <a:cubicBezTo>
                        <a:pt x="394" y="521"/>
                        <a:pt x="302" y="498"/>
                        <a:pt x="195" y="401"/>
                      </a:cubicBezTo>
                      <a:cubicBezTo>
                        <a:pt x="195" y="401"/>
                        <a:pt x="198" y="481"/>
                        <a:pt x="159" y="452"/>
                      </a:cubicBezTo>
                      <a:cubicBezTo>
                        <a:pt x="119" y="423"/>
                        <a:pt x="128" y="380"/>
                        <a:pt x="112" y="366"/>
                      </a:cubicBezTo>
                      <a:cubicBezTo>
                        <a:pt x="95" y="353"/>
                        <a:pt x="29" y="271"/>
                        <a:pt x="83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1440"/>
                <p:cNvSpPr/>
                <p:nvPr/>
              </p:nvSpPr>
              <p:spPr bwMode="auto">
                <a:xfrm>
                  <a:off x="188" y="766"/>
                  <a:ext cx="34" cy="12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1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1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1441"/>
                <p:cNvSpPr/>
                <p:nvPr/>
              </p:nvSpPr>
              <p:spPr bwMode="auto">
                <a:xfrm>
                  <a:off x="219" y="781"/>
                  <a:ext cx="8" cy="28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6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6"/>
                      </a:cubicBezTo>
                      <a:cubicBezTo>
                        <a:pt x="16" y="13"/>
                        <a:pt x="9" y="42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1442"/>
                <p:cNvSpPr/>
                <p:nvPr/>
              </p:nvSpPr>
              <p:spPr bwMode="auto">
                <a:xfrm>
                  <a:off x="454" y="736"/>
                  <a:ext cx="41" cy="23"/>
                </a:xfrm>
                <a:custGeom>
                  <a:avLst/>
                  <a:gdLst>
                    <a:gd name="T0" fmla="*/ 74 w 74"/>
                    <a:gd name="T1" fmla="*/ 0 h 43"/>
                    <a:gd name="T2" fmla="*/ 13 w 74"/>
                    <a:gd name="T3" fmla="*/ 38 h 43"/>
                    <a:gd name="T4" fmla="*/ 74 w 74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4" h="43">
                      <a:moveTo>
                        <a:pt x="74" y="0"/>
                      </a:moveTo>
                      <a:cubicBezTo>
                        <a:pt x="74" y="0"/>
                        <a:pt x="0" y="33"/>
                        <a:pt x="13" y="38"/>
                      </a:cubicBezTo>
                      <a:cubicBezTo>
                        <a:pt x="26" y="43"/>
                        <a:pt x="67" y="19"/>
                        <a:pt x="74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1443"/>
                <p:cNvSpPr/>
                <p:nvPr/>
              </p:nvSpPr>
              <p:spPr bwMode="auto">
                <a:xfrm>
                  <a:off x="214" y="733"/>
                  <a:ext cx="16" cy="15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1444"/>
                <p:cNvSpPr/>
                <p:nvPr/>
              </p:nvSpPr>
              <p:spPr bwMode="auto">
                <a:xfrm>
                  <a:off x="201" y="752"/>
                  <a:ext cx="16" cy="14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1445"/>
                <p:cNvSpPr/>
                <p:nvPr/>
              </p:nvSpPr>
              <p:spPr bwMode="auto">
                <a:xfrm>
                  <a:off x="232" y="763"/>
                  <a:ext cx="16" cy="15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1446"/>
                <p:cNvSpPr/>
                <p:nvPr/>
              </p:nvSpPr>
              <p:spPr bwMode="auto">
                <a:xfrm>
                  <a:off x="240" y="739"/>
                  <a:ext cx="17" cy="15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1447"/>
                <p:cNvSpPr/>
                <p:nvPr/>
              </p:nvSpPr>
              <p:spPr bwMode="auto">
                <a:xfrm>
                  <a:off x="263" y="761"/>
                  <a:ext cx="17" cy="15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1448"/>
                <p:cNvSpPr/>
                <p:nvPr/>
              </p:nvSpPr>
              <p:spPr bwMode="auto">
                <a:xfrm>
                  <a:off x="247" y="790"/>
                  <a:ext cx="16" cy="15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1449"/>
                <p:cNvSpPr/>
                <p:nvPr/>
              </p:nvSpPr>
              <p:spPr bwMode="auto">
                <a:xfrm>
                  <a:off x="218" y="785"/>
                  <a:ext cx="16" cy="15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3"/>
                        <a:pt x="28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1450"/>
                <p:cNvSpPr/>
                <p:nvPr/>
              </p:nvSpPr>
              <p:spPr bwMode="auto">
                <a:xfrm>
                  <a:off x="231" y="719"/>
                  <a:ext cx="15" cy="15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1451"/>
                <p:cNvSpPr/>
                <p:nvPr/>
              </p:nvSpPr>
              <p:spPr bwMode="auto">
                <a:xfrm>
                  <a:off x="465" y="704"/>
                  <a:ext cx="15" cy="14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1452"/>
                <p:cNvSpPr/>
                <p:nvPr/>
              </p:nvSpPr>
              <p:spPr bwMode="auto">
                <a:xfrm>
                  <a:off x="440" y="728"/>
                  <a:ext cx="16" cy="14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1453"/>
                <p:cNvSpPr/>
                <p:nvPr/>
              </p:nvSpPr>
              <p:spPr bwMode="auto">
                <a:xfrm>
                  <a:off x="441" y="709"/>
                  <a:ext cx="16" cy="14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1454"/>
                <p:cNvSpPr/>
                <p:nvPr/>
              </p:nvSpPr>
              <p:spPr bwMode="auto">
                <a:xfrm>
                  <a:off x="468" y="740"/>
                  <a:ext cx="16" cy="15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1455"/>
                <p:cNvSpPr/>
                <p:nvPr/>
              </p:nvSpPr>
              <p:spPr bwMode="auto">
                <a:xfrm>
                  <a:off x="473" y="769"/>
                  <a:ext cx="16" cy="15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1456"/>
                <p:cNvSpPr/>
                <p:nvPr/>
              </p:nvSpPr>
              <p:spPr bwMode="auto">
                <a:xfrm>
                  <a:off x="445" y="765"/>
                  <a:ext cx="17" cy="14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1457"/>
                <p:cNvSpPr/>
                <p:nvPr/>
              </p:nvSpPr>
              <p:spPr bwMode="auto">
                <a:xfrm>
                  <a:off x="493" y="757"/>
                  <a:ext cx="16" cy="15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1458"/>
                <p:cNvSpPr/>
                <p:nvPr/>
              </p:nvSpPr>
              <p:spPr bwMode="auto">
                <a:xfrm>
                  <a:off x="502" y="735"/>
                  <a:ext cx="15" cy="1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1459"/>
                <p:cNvSpPr/>
                <p:nvPr/>
              </p:nvSpPr>
              <p:spPr bwMode="auto">
                <a:xfrm>
                  <a:off x="489" y="707"/>
                  <a:ext cx="16" cy="15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1460"/>
                <p:cNvSpPr/>
                <p:nvPr/>
              </p:nvSpPr>
              <p:spPr bwMode="auto">
                <a:xfrm>
                  <a:off x="423" y="742"/>
                  <a:ext cx="16" cy="16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1461"/>
                <p:cNvSpPr/>
                <p:nvPr/>
              </p:nvSpPr>
              <p:spPr bwMode="auto">
                <a:xfrm>
                  <a:off x="400" y="746"/>
                  <a:ext cx="60" cy="93"/>
                </a:xfrm>
                <a:custGeom>
                  <a:avLst/>
                  <a:gdLst>
                    <a:gd name="T0" fmla="*/ 7 w 111"/>
                    <a:gd name="T1" fmla="*/ 0 h 171"/>
                    <a:gd name="T2" fmla="*/ 0 w 111"/>
                    <a:gd name="T3" fmla="*/ 6 h 171"/>
                    <a:gd name="T4" fmla="*/ 29 w 111"/>
                    <a:gd name="T5" fmla="*/ 63 h 171"/>
                    <a:gd name="T6" fmla="*/ 56 w 111"/>
                    <a:gd name="T7" fmla="*/ 94 h 171"/>
                    <a:gd name="T8" fmla="*/ 96 w 111"/>
                    <a:gd name="T9" fmla="*/ 171 h 171"/>
                    <a:gd name="T10" fmla="*/ 100 w 111"/>
                    <a:gd name="T11" fmla="*/ 168 h 171"/>
                    <a:gd name="T12" fmla="*/ 95 w 111"/>
                    <a:gd name="T13" fmla="*/ 87 h 171"/>
                    <a:gd name="T14" fmla="*/ 7 w 111"/>
                    <a:gd name="T1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1" h="171">
                      <a:moveTo>
                        <a:pt x="7" y="0"/>
                      </a:moveTo>
                      <a:cubicBezTo>
                        <a:pt x="4" y="0"/>
                        <a:pt x="2" y="2"/>
                        <a:pt x="0" y="6"/>
                      </a:cubicBezTo>
                      <a:cubicBezTo>
                        <a:pt x="0" y="6"/>
                        <a:pt x="14" y="54"/>
                        <a:pt x="29" y="63"/>
                      </a:cubicBezTo>
                      <a:cubicBezTo>
                        <a:pt x="43" y="72"/>
                        <a:pt x="45" y="69"/>
                        <a:pt x="56" y="94"/>
                      </a:cubicBezTo>
                      <a:cubicBezTo>
                        <a:pt x="67" y="117"/>
                        <a:pt x="85" y="171"/>
                        <a:pt x="96" y="171"/>
                      </a:cubicBezTo>
                      <a:cubicBezTo>
                        <a:pt x="98" y="171"/>
                        <a:pt x="99" y="170"/>
                        <a:pt x="100" y="168"/>
                      </a:cubicBezTo>
                      <a:cubicBezTo>
                        <a:pt x="111" y="150"/>
                        <a:pt x="107" y="102"/>
                        <a:pt x="95" y="87"/>
                      </a:cubicBezTo>
                      <a:cubicBezTo>
                        <a:pt x="84" y="74"/>
                        <a:pt x="28" y="0"/>
                        <a:pt x="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1462"/>
                <p:cNvSpPr>
                  <a:spLocks noEditPoints="1"/>
                </p:cNvSpPr>
                <p:nvPr/>
              </p:nvSpPr>
              <p:spPr bwMode="auto">
                <a:xfrm>
                  <a:off x="173" y="691"/>
                  <a:ext cx="149" cy="132"/>
                </a:xfrm>
                <a:custGeom>
                  <a:avLst/>
                  <a:gdLst>
                    <a:gd name="T0" fmla="*/ 119 w 273"/>
                    <a:gd name="T1" fmla="*/ 156 h 242"/>
                    <a:gd name="T2" fmla="*/ 122 w 273"/>
                    <a:gd name="T3" fmla="*/ 134 h 242"/>
                    <a:gd name="T4" fmla="*/ 135 w 273"/>
                    <a:gd name="T5" fmla="*/ 150 h 242"/>
                    <a:gd name="T6" fmla="*/ 113 w 273"/>
                    <a:gd name="T7" fmla="*/ 0 h 242"/>
                    <a:gd name="T8" fmla="*/ 94 w 273"/>
                    <a:gd name="T9" fmla="*/ 79 h 242"/>
                    <a:gd name="T10" fmla="*/ 18 w 273"/>
                    <a:gd name="T11" fmla="*/ 62 h 242"/>
                    <a:gd name="T12" fmla="*/ 77 w 273"/>
                    <a:gd name="T13" fmla="*/ 86 h 242"/>
                    <a:gd name="T14" fmla="*/ 94 w 273"/>
                    <a:gd name="T15" fmla="*/ 79 h 242"/>
                    <a:gd name="T16" fmla="*/ 91 w 273"/>
                    <a:gd name="T17" fmla="*/ 102 h 242"/>
                    <a:gd name="T18" fmla="*/ 86 w 273"/>
                    <a:gd name="T19" fmla="*/ 101 h 242"/>
                    <a:gd name="T20" fmla="*/ 53 w 273"/>
                    <a:gd name="T21" fmla="*/ 122 h 242"/>
                    <a:gd name="T22" fmla="*/ 65 w 273"/>
                    <a:gd name="T23" fmla="*/ 112 h 242"/>
                    <a:gd name="T24" fmla="*/ 79 w 273"/>
                    <a:gd name="T25" fmla="*/ 129 h 242"/>
                    <a:gd name="T26" fmla="*/ 41 w 273"/>
                    <a:gd name="T27" fmla="*/ 208 h 242"/>
                    <a:gd name="T28" fmla="*/ 107 w 273"/>
                    <a:gd name="T29" fmla="*/ 162 h 242"/>
                    <a:gd name="T30" fmla="*/ 152 w 273"/>
                    <a:gd name="T31" fmla="*/ 242 h 242"/>
                    <a:gd name="T32" fmla="*/ 148 w 273"/>
                    <a:gd name="T33" fmla="*/ 207 h 242"/>
                    <a:gd name="T34" fmla="*/ 138 w 273"/>
                    <a:gd name="T35" fmla="*/ 191 h 242"/>
                    <a:gd name="T36" fmla="*/ 148 w 273"/>
                    <a:gd name="T37" fmla="*/ 153 h 242"/>
                    <a:gd name="T38" fmla="*/ 196 w 273"/>
                    <a:gd name="T39" fmla="*/ 155 h 242"/>
                    <a:gd name="T40" fmla="*/ 214 w 273"/>
                    <a:gd name="T41" fmla="*/ 143 h 242"/>
                    <a:gd name="T42" fmla="*/ 195 w 273"/>
                    <a:gd name="T43" fmla="*/ 143 h 242"/>
                    <a:gd name="T44" fmla="*/ 182 w 273"/>
                    <a:gd name="T45" fmla="*/ 154 h 242"/>
                    <a:gd name="T46" fmla="*/ 168 w 273"/>
                    <a:gd name="T47" fmla="*/ 141 h 242"/>
                    <a:gd name="T48" fmla="*/ 169 w 273"/>
                    <a:gd name="T49" fmla="*/ 138 h 242"/>
                    <a:gd name="T50" fmla="*/ 241 w 273"/>
                    <a:gd name="T51" fmla="*/ 94 h 242"/>
                    <a:gd name="T52" fmla="*/ 145 w 273"/>
                    <a:gd name="T53" fmla="*/ 123 h 242"/>
                    <a:gd name="T54" fmla="*/ 140 w 273"/>
                    <a:gd name="T55" fmla="*/ 113 h 242"/>
                    <a:gd name="T56" fmla="*/ 127 w 273"/>
                    <a:gd name="T57" fmla="*/ 97 h 242"/>
                    <a:gd name="T58" fmla="*/ 143 w 273"/>
                    <a:gd name="T59" fmla="*/ 91 h 242"/>
                    <a:gd name="T60" fmla="*/ 141 w 273"/>
                    <a:gd name="T61" fmla="*/ 58 h 242"/>
                    <a:gd name="T62" fmla="*/ 129 w 273"/>
                    <a:gd name="T63" fmla="*/ 82 h 242"/>
                    <a:gd name="T64" fmla="*/ 122 w 273"/>
                    <a:gd name="T65" fmla="*/ 78 h 242"/>
                    <a:gd name="T66" fmla="*/ 108 w 273"/>
                    <a:gd name="T67" fmla="*/ 61 h 242"/>
                    <a:gd name="T68" fmla="*/ 124 w 273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3" h="242">
                      <a:moveTo>
                        <a:pt x="124" y="157"/>
                      </a:moveTo>
                      <a:cubicBezTo>
                        <a:pt x="122" y="157"/>
                        <a:pt x="121" y="157"/>
                        <a:pt x="119" y="156"/>
                      </a:cubicBezTo>
                      <a:cubicBezTo>
                        <a:pt x="112" y="154"/>
                        <a:pt x="108" y="147"/>
                        <a:pt x="110" y="141"/>
                      </a:cubicBezTo>
                      <a:cubicBezTo>
                        <a:pt x="112" y="136"/>
                        <a:pt x="117" y="134"/>
                        <a:pt x="122" y="134"/>
                      </a:cubicBezTo>
                      <a:cubicBezTo>
                        <a:pt x="123" y="134"/>
                        <a:pt x="125" y="134"/>
                        <a:pt x="127" y="134"/>
                      </a:cubicBezTo>
                      <a:cubicBezTo>
                        <a:pt x="134" y="137"/>
                        <a:pt x="138" y="144"/>
                        <a:pt x="135" y="150"/>
                      </a:cubicBezTo>
                      <a:cubicBezTo>
                        <a:pt x="134" y="155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4" y="79"/>
                        <a:pt x="94" y="79"/>
                      </a:cubicBezTo>
                      <a:cubicBezTo>
                        <a:pt x="83" y="75"/>
                        <a:pt x="22" y="60"/>
                        <a:pt x="15" y="60"/>
                      </a:cubicBezTo>
                      <a:cubicBezTo>
                        <a:pt x="14" y="60"/>
                        <a:pt x="15" y="60"/>
                        <a:pt x="18" y="62"/>
                      </a:cubicBezTo>
                      <a:cubicBezTo>
                        <a:pt x="32" y="67"/>
                        <a:pt x="60" y="79"/>
                        <a:pt x="77" y="88"/>
                      </a:cubicBezTo>
                      <a:cubicBezTo>
                        <a:pt x="77" y="87"/>
                        <a:pt x="77" y="86"/>
                        <a:pt x="77" y="86"/>
                      </a:cubicBezTo>
                      <a:cubicBezTo>
                        <a:pt x="79" y="81"/>
                        <a:pt x="84" y="78"/>
                        <a:pt x="89" y="78"/>
                      </a:cubicBezTo>
                      <a:cubicBezTo>
                        <a:pt x="90" y="78"/>
                        <a:pt x="92" y="79"/>
                        <a:pt x="94" y="79"/>
                      </a:cubicBezTo>
                      <a:cubicBezTo>
                        <a:pt x="101" y="82"/>
                        <a:pt x="105" y="89"/>
                        <a:pt x="102" y="95"/>
                      </a:cubicBezTo>
                      <a:cubicBezTo>
                        <a:pt x="101" y="99"/>
                        <a:pt x="96" y="102"/>
                        <a:pt x="91" y="102"/>
                      </a:cubicBezTo>
                      <a:cubicBezTo>
                        <a:pt x="89" y="102"/>
                        <a:pt x="88" y="102"/>
                        <a:pt x="86" y="101"/>
                      </a:cubicBezTo>
                      <a:cubicBezTo>
                        <a:pt x="86" y="101"/>
                        <a:pt x="86" y="101"/>
                        <a:pt x="86" y="101"/>
                      </a:cubicBezTo>
                      <a:cubicBezTo>
                        <a:pt x="67" y="105"/>
                        <a:pt x="0" y="112"/>
                        <a:pt x="16" y="115"/>
                      </a:cubicBezTo>
                      <a:cubicBezTo>
                        <a:pt x="23" y="116"/>
                        <a:pt x="38" y="119"/>
                        <a:pt x="53" y="122"/>
                      </a:cubicBezTo>
                      <a:cubicBezTo>
                        <a:pt x="53" y="121"/>
                        <a:pt x="54" y="120"/>
                        <a:pt x="54" y="120"/>
                      </a:cubicBezTo>
                      <a:cubicBezTo>
                        <a:pt x="56" y="115"/>
                        <a:pt x="60" y="112"/>
                        <a:pt x="65" y="112"/>
                      </a:cubicBezTo>
                      <a:cubicBezTo>
                        <a:pt x="67" y="112"/>
                        <a:pt x="69" y="113"/>
                        <a:pt x="71" y="113"/>
                      </a:cubicBezTo>
                      <a:cubicBezTo>
                        <a:pt x="77" y="116"/>
                        <a:pt x="81" y="123"/>
                        <a:pt x="79" y="129"/>
                      </a:cubicBezTo>
                      <a:cubicBezTo>
                        <a:pt x="94" y="133"/>
                        <a:pt x="103" y="138"/>
                        <a:pt x="96" y="141"/>
                      </a:cubicBezTo>
                      <a:cubicBezTo>
                        <a:pt x="80" y="148"/>
                        <a:pt x="35" y="208"/>
                        <a:pt x="41" y="208"/>
                      </a:cubicBezTo>
                      <a:cubicBezTo>
                        <a:pt x="41" y="208"/>
                        <a:pt x="42" y="207"/>
                        <a:pt x="43" y="207"/>
                      </a:cubicBezTo>
                      <a:cubicBezTo>
                        <a:pt x="55" y="199"/>
                        <a:pt x="92" y="162"/>
                        <a:pt x="107" y="162"/>
                      </a:cubicBezTo>
                      <a:cubicBezTo>
                        <a:pt x="109" y="162"/>
                        <a:pt x="111" y="163"/>
                        <a:pt x="112" y="165"/>
                      </a:cubicBezTo>
                      <a:cubicBezTo>
                        <a:pt x="120" y="178"/>
                        <a:pt x="148" y="242"/>
                        <a:pt x="152" y="242"/>
                      </a:cubicBezTo>
                      <a:cubicBezTo>
                        <a:pt x="152" y="242"/>
                        <a:pt x="152" y="242"/>
                        <a:pt x="152" y="240"/>
                      </a:cubicBezTo>
                      <a:cubicBezTo>
                        <a:pt x="151" y="235"/>
                        <a:pt x="149" y="221"/>
                        <a:pt x="148" y="207"/>
                      </a:cubicBezTo>
                      <a:cubicBezTo>
                        <a:pt x="147" y="206"/>
                        <a:pt x="147" y="206"/>
                        <a:pt x="147" y="206"/>
                      </a:cubicBezTo>
                      <a:cubicBezTo>
                        <a:pt x="140" y="204"/>
                        <a:pt x="136" y="197"/>
                        <a:pt x="138" y="191"/>
                      </a:cubicBezTo>
                      <a:cubicBezTo>
                        <a:pt x="140" y="187"/>
                        <a:pt x="142" y="185"/>
                        <a:pt x="146" y="184"/>
                      </a:cubicBezTo>
                      <a:cubicBezTo>
                        <a:pt x="144" y="167"/>
                        <a:pt x="144" y="153"/>
                        <a:pt x="148" y="153"/>
                      </a:cubicBezTo>
                      <a:cubicBezTo>
                        <a:pt x="148" y="153"/>
                        <a:pt x="148" y="153"/>
                        <a:pt x="149" y="153"/>
                      </a:cubicBezTo>
                      <a:cubicBezTo>
                        <a:pt x="152" y="155"/>
                        <a:pt x="173" y="155"/>
                        <a:pt x="196" y="155"/>
                      </a:cubicBezTo>
                      <a:cubicBezTo>
                        <a:pt x="232" y="155"/>
                        <a:pt x="273" y="153"/>
                        <a:pt x="258" y="148"/>
                      </a:cubicBezTo>
                      <a:cubicBezTo>
                        <a:pt x="248" y="144"/>
                        <a:pt x="231" y="143"/>
                        <a:pt x="214" y="143"/>
                      </a:cubicBezTo>
                      <a:cubicBezTo>
                        <a:pt x="210" y="143"/>
                        <a:pt x="207" y="143"/>
                        <a:pt x="203" y="143"/>
                      </a:cubicBezTo>
                      <a:cubicBezTo>
                        <a:pt x="200" y="143"/>
                        <a:pt x="197" y="143"/>
                        <a:pt x="195" y="143"/>
                      </a:cubicBezTo>
                      <a:cubicBezTo>
                        <a:pt x="194" y="145"/>
                        <a:pt x="194" y="146"/>
                        <a:pt x="194" y="147"/>
                      </a:cubicBezTo>
                      <a:cubicBezTo>
                        <a:pt x="192" y="151"/>
                        <a:pt x="188" y="154"/>
                        <a:pt x="182" y="154"/>
                      </a:cubicBezTo>
                      <a:cubicBezTo>
                        <a:pt x="181" y="154"/>
                        <a:pt x="179" y="154"/>
                        <a:pt x="177" y="153"/>
                      </a:cubicBezTo>
                      <a:cubicBezTo>
                        <a:pt x="172" y="151"/>
                        <a:pt x="168" y="146"/>
                        <a:pt x="168" y="141"/>
                      </a:cubicBezTo>
                      <a:cubicBezTo>
                        <a:pt x="167" y="140"/>
                        <a:pt x="167" y="139"/>
                        <a:pt x="169" y="138"/>
                      </a:cubicBezTo>
                      <a:cubicBezTo>
                        <a:pt x="169" y="138"/>
                        <a:pt x="169" y="138"/>
                        <a:pt x="169" y="138"/>
                      </a:cubicBezTo>
                      <a:cubicBezTo>
                        <a:pt x="170" y="133"/>
                        <a:pt x="174" y="131"/>
                        <a:pt x="179" y="130"/>
                      </a:cubicBezTo>
                      <a:cubicBezTo>
                        <a:pt x="201" y="116"/>
                        <a:pt x="249" y="94"/>
                        <a:pt x="241" y="94"/>
                      </a:cubicBezTo>
                      <a:cubicBezTo>
                        <a:pt x="240" y="94"/>
                        <a:pt x="240" y="94"/>
                        <a:pt x="239" y="94"/>
                      </a:cubicBezTo>
                      <a:cubicBezTo>
                        <a:pt x="219" y="97"/>
                        <a:pt x="145" y="123"/>
                        <a:pt x="145" y="123"/>
                      </a:cubicBezTo>
                      <a:cubicBezTo>
                        <a:pt x="145" y="123"/>
                        <a:pt x="145" y="119"/>
                        <a:pt x="145" y="113"/>
                      </a:cubicBezTo>
                      <a:cubicBezTo>
                        <a:pt x="143" y="113"/>
                        <a:pt x="142" y="113"/>
                        <a:pt x="140" y="113"/>
                      </a:cubicBezTo>
                      <a:cubicBezTo>
                        <a:pt x="139" y="113"/>
                        <a:pt x="137" y="113"/>
                        <a:pt x="135" y="113"/>
                      </a:cubicBezTo>
                      <a:cubicBezTo>
                        <a:pt x="128" y="110"/>
                        <a:pt x="124" y="103"/>
                        <a:pt x="127" y="97"/>
                      </a:cubicBezTo>
                      <a:cubicBezTo>
                        <a:pt x="128" y="92"/>
                        <a:pt x="133" y="90"/>
                        <a:pt x="138" y="90"/>
                      </a:cubicBezTo>
                      <a:cubicBezTo>
                        <a:pt x="140" y="90"/>
                        <a:pt x="142" y="90"/>
                        <a:pt x="143" y="91"/>
                      </a:cubicBezTo>
                      <a:cubicBezTo>
                        <a:pt x="143" y="78"/>
                        <a:pt x="142" y="65"/>
                        <a:pt x="143" y="54"/>
                      </a:cubicBezTo>
                      <a:cubicBezTo>
                        <a:pt x="142" y="56"/>
                        <a:pt x="142" y="57"/>
                        <a:pt x="141" y="58"/>
                      </a:cubicBezTo>
                      <a:cubicBezTo>
                        <a:pt x="137" y="71"/>
                        <a:pt x="132" y="84"/>
                        <a:pt x="130" y="84"/>
                      </a:cubicBezTo>
                      <a:cubicBezTo>
                        <a:pt x="129" y="84"/>
                        <a:pt x="129" y="83"/>
                        <a:pt x="129" y="82"/>
                      </a:cubicBezTo>
                      <a:cubicBezTo>
                        <a:pt x="129" y="80"/>
                        <a:pt x="128" y="78"/>
                        <a:pt x="128" y="76"/>
                      </a:cubicBezTo>
                      <a:cubicBezTo>
                        <a:pt x="126" y="77"/>
                        <a:pt x="124" y="78"/>
                        <a:pt x="122" y="78"/>
                      </a:cubicBezTo>
                      <a:cubicBezTo>
                        <a:pt x="120" y="78"/>
                        <a:pt x="118" y="78"/>
                        <a:pt x="116" y="77"/>
                      </a:cubicBezTo>
                      <a:cubicBezTo>
                        <a:pt x="109" y="74"/>
                        <a:pt x="106" y="67"/>
                        <a:pt x="108" y="61"/>
                      </a:cubicBezTo>
                      <a:cubicBezTo>
                        <a:pt x="110" y="57"/>
                        <a:pt x="114" y="54"/>
                        <a:pt x="119" y="54"/>
                      </a:cubicBezTo>
                      <a:cubicBezTo>
                        <a:pt x="121" y="54"/>
                        <a:pt x="122" y="54"/>
                        <a:pt x="124" y="55"/>
                      </a:cubicBezTo>
                      <a:cubicBezTo>
                        <a:pt x="119" y="31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1463"/>
                <p:cNvSpPr/>
                <p:nvPr/>
              </p:nvSpPr>
              <p:spPr bwMode="auto">
                <a:xfrm>
                  <a:off x="215" y="734"/>
                  <a:ext cx="15" cy="13"/>
                </a:xfrm>
                <a:custGeom>
                  <a:avLst/>
                  <a:gdLst>
                    <a:gd name="T0" fmla="*/ 12 w 28"/>
                    <a:gd name="T1" fmla="*/ 0 h 24"/>
                    <a:gd name="T2" fmla="*/ 0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5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0" y="8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7"/>
                        <a:pt x="16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2" y="24"/>
                        <a:pt x="14" y="24"/>
                      </a:cubicBezTo>
                      <a:cubicBezTo>
                        <a:pt x="19" y="24"/>
                        <a:pt x="24" y="21"/>
                        <a:pt x="25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1464"/>
                <p:cNvSpPr/>
                <p:nvPr/>
              </p:nvSpPr>
              <p:spPr bwMode="auto">
                <a:xfrm>
                  <a:off x="202" y="752"/>
                  <a:ext cx="15" cy="9"/>
                </a:xfrm>
                <a:custGeom>
                  <a:avLst/>
                  <a:gdLst>
                    <a:gd name="T0" fmla="*/ 12 w 28"/>
                    <a:gd name="T1" fmla="*/ 0 h 17"/>
                    <a:gd name="T2" fmla="*/ 1 w 28"/>
                    <a:gd name="T3" fmla="*/ 8 h 17"/>
                    <a:gd name="T4" fmla="*/ 0 w 28"/>
                    <a:gd name="T5" fmla="*/ 10 h 17"/>
                    <a:gd name="T6" fmla="*/ 26 w 28"/>
                    <a:gd name="T7" fmla="*/ 17 h 17"/>
                    <a:gd name="T8" fmla="*/ 18 w 28"/>
                    <a:gd name="T9" fmla="*/ 1 h 17"/>
                    <a:gd name="T10" fmla="*/ 12 w 2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7">
                      <a:moveTo>
                        <a:pt x="12" y="0"/>
                      </a:moveTo>
                      <a:cubicBezTo>
                        <a:pt x="7" y="0"/>
                        <a:pt x="3" y="3"/>
                        <a:pt x="1" y="8"/>
                      </a:cubicBezTo>
                      <a:cubicBezTo>
                        <a:pt x="1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6" y="17"/>
                      </a:cubicBezTo>
                      <a:cubicBezTo>
                        <a:pt x="28" y="11"/>
                        <a:pt x="24" y="4"/>
                        <a:pt x="18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1465"/>
                <p:cNvSpPr/>
                <p:nvPr/>
              </p:nvSpPr>
              <p:spPr bwMode="auto">
                <a:xfrm>
                  <a:off x="232" y="764"/>
                  <a:ext cx="16" cy="13"/>
                </a:xfrm>
                <a:custGeom>
                  <a:avLst/>
                  <a:gdLst>
                    <a:gd name="T0" fmla="*/ 14 w 30"/>
                    <a:gd name="T1" fmla="*/ 0 h 23"/>
                    <a:gd name="T2" fmla="*/ 2 w 30"/>
                    <a:gd name="T3" fmla="*/ 7 h 23"/>
                    <a:gd name="T4" fmla="*/ 11 w 30"/>
                    <a:gd name="T5" fmla="*/ 22 h 23"/>
                    <a:gd name="T6" fmla="*/ 16 w 30"/>
                    <a:gd name="T7" fmla="*/ 23 h 23"/>
                    <a:gd name="T8" fmla="*/ 27 w 30"/>
                    <a:gd name="T9" fmla="*/ 16 h 23"/>
                    <a:gd name="T10" fmla="*/ 19 w 30"/>
                    <a:gd name="T11" fmla="*/ 0 h 23"/>
                    <a:gd name="T12" fmla="*/ 14 w 30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3">
                      <a:moveTo>
                        <a:pt x="14" y="0"/>
                      </a:moveTo>
                      <a:cubicBezTo>
                        <a:pt x="9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3" y="23"/>
                        <a:pt x="14" y="23"/>
                        <a:pt x="16" y="23"/>
                      </a:cubicBezTo>
                      <a:cubicBezTo>
                        <a:pt x="21" y="23"/>
                        <a:pt x="26" y="21"/>
                        <a:pt x="27" y="16"/>
                      </a:cubicBezTo>
                      <a:cubicBezTo>
                        <a:pt x="30" y="10"/>
                        <a:pt x="26" y="3"/>
                        <a:pt x="19" y="0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3" name="Freeform 1466"/>
                <p:cNvSpPr/>
                <p:nvPr/>
              </p:nvSpPr>
              <p:spPr bwMode="auto">
                <a:xfrm>
                  <a:off x="240" y="740"/>
                  <a:ext cx="12" cy="13"/>
                </a:xfrm>
                <a:custGeom>
                  <a:avLst/>
                  <a:gdLst>
                    <a:gd name="T0" fmla="*/ 14 w 21"/>
                    <a:gd name="T1" fmla="*/ 0 h 23"/>
                    <a:gd name="T2" fmla="*/ 3 w 21"/>
                    <a:gd name="T3" fmla="*/ 7 h 23"/>
                    <a:gd name="T4" fmla="*/ 11 w 21"/>
                    <a:gd name="T5" fmla="*/ 23 h 23"/>
                    <a:gd name="T6" fmla="*/ 16 w 21"/>
                    <a:gd name="T7" fmla="*/ 23 h 23"/>
                    <a:gd name="T8" fmla="*/ 21 w 21"/>
                    <a:gd name="T9" fmla="*/ 23 h 23"/>
                    <a:gd name="T10" fmla="*/ 19 w 21"/>
                    <a:gd name="T11" fmla="*/ 1 h 23"/>
                    <a:gd name="T12" fmla="*/ 14 w 21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23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3"/>
                        <a:pt x="16" y="23"/>
                      </a:cubicBezTo>
                      <a:cubicBezTo>
                        <a:pt x="18" y="23"/>
                        <a:pt x="19" y="23"/>
                        <a:pt x="21" y="23"/>
                      </a:cubicBezTo>
                      <a:cubicBezTo>
                        <a:pt x="20" y="17"/>
                        <a:pt x="20" y="9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1467"/>
                <p:cNvSpPr>
                  <a:spLocks noEditPoints="1"/>
                </p:cNvSpPr>
                <p:nvPr/>
              </p:nvSpPr>
              <p:spPr bwMode="auto">
                <a:xfrm>
                  <a:off x="264" y="762"/>
                  <a:ext cx="15" cy="13"/>
                </a:xfrm>
                <a:custGeom>
                  <a:avLst/>
                  <a:gdLst>
                    <a:gd name="T0" fmla="*/ 0 w 27"/>
                    <a:gd name="T1" fmla="*/ 11 h 24"/>
                    <a:gd name="T2" fmla="*/ 9 w 27"/>
                    <a:gd name="T3" fmla="*/ 23 h 24"/>
                    <a:gd name="T4" fmla="*/ 14 w 27"/>
                    <a:gd name="T5" fmla="*/ 24 h 24"/>
                    <a:gd name="T6" fmla="*/ 26 w 27"/>
                    <a:gd name="T7" fmla="*/ 17 h 24"/>
                    <a:gd name="T8" fmla="*/ 27 w 27"/>
                    <a:gd name="T9" fmla="*/ 13 h 24"/>
                    <a:gd name="T10" fmla="*/ 25 w 27"/>
                    <a:gd name="T11" fmla="*/ 13 h 24"/>
                    <a:gd name="T12" fmla="*/ 0 w 27"/>
                    <a:gd name="T13" fmla="*/ 11 h 24"/>
                    <a:gd name="T14" fmla="*/ 11 w 27"/>
                    <a:gd name="T15" fmla="*/ 0 h 24"/>
                    <a:gd name="T16" fmla="*/ 1 w 27"/>
                    <a:gd name="T17" fmla="*/ 8 h 24"/>
                    <a:gd name="T18" fmla="*/ 11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0" y="11"/>
                      </a:moveTo>
                      <a:cubicBezTo>
                        <a:pt x="0" y="16"/>
                        <a:pt x="4" y="21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20" y="24"/>
                        <a:pt x="24" y="21"/>
                        <a:pt x="26" y="17"/>
                      </a:cubicBezTo>
                      <a:cubicBezTo>
                        <a:pt x="26" y="16"/>
                        <a:pt x="26" y="15"/>
                        <a:pt x="27" y="13"/>
                      </a:cubicBezTo>
                      <a:cubicBezTo>
                        <a:pt x="26" y="13"/>
                        <a:pt x="25" y="13"/>
                        <a:pt x="25" y="13"/>
                      </a:cubicBezTo>
                      <a:cubicBezTo>
                        <a:pt x="12" y="13"/>
                        <a:pt x="2" y="13"/>
                        <a:pt x="0" y="11"/>
                      </a:cubicBezTo>
                      <a:moveTo>
                        <a:pt x="11" y="0"/>
                      </a:moveTo>
                      <a:cubicBezTo>
                        <a:pt x="6" y="1"/>
                        <a:pt x="2" y="3"/>
                        <a:pt x="1" y="8"/>
                      </a:cubicBezTo>
                      <a:cubicBezTo>
                        <a:pt x="3" y="6"/>
                        <a:pt x="6" y="3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1468"/>
                <p:cNvSpPr/>
                <p:nvPr/>
              </p:nvSpPr>
              <p:spPr bwMode="auto">
                <a:xfrm>
                  <a:off x="247" y="791"/>
                  <a:ext cx="7" cy="13"/>
                </a:xfrm>
                <a:custGeom>
                  <a:avLst/>
                  <a:gdLst>
                    <a:gd name="T0" fmla="*/ 10 w 12"/>
                    <a:gd name="T1" fmla="*/ 0 h 23"/>
                    <a:gd name="T2" fmla="*/ 2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6" y="1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1" y="22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1469"/>
                <p:cNvSpPr/>
                <p:nvPr/>
              </p:nvSpPr>
              <p:spPr bwMode="auto">
                <a:xfrm>
                  <a:off x="231" y="721"/>
                  <a:ext cx="12" cy="13"/>
                </a:xfrm>
                <a:custGeom>
                  <a:avLst/>
                  <a:gdLst>
                    <a:gd name="T0" fmla="*/ 13 w 22"/>
                    <a:gd name="T1" fmla="*/ 0 h 24"/>
                    <a:gd name="T2" fmla="*/ 2 w 22"/>
                    <a:gd name="T3" fmla="*/ 7 h 24"/>
                    <a:gd name="T4" fmla="*/ 10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3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3"/>
                        <a:pt x="3" y="20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1" y="17"/>
                        <a:pt x="20" y="9"/>
                        <a:pt x="18" y="1"/>
                      </a:cubicBezTo>
                      <a:cubicBezTo>
                        <a:pt x="16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1470"/>
                <p:cNvSpPr/>
                <p:nvPr/>
              </p:nvSpPr>
              <p:spPr bwMode="auto">
                <a:xfrm>
                  <a:off x="251" y="709"/>
                  <a:ext cx="3" cy="12"/>
                </a:xfrm>
                <a:custGeom>
                  <a:avLst/>
                  <a:gdLst>
                    <a:gd name="T0" fmla="*/ 5 w 6"/>
                    <a:gd name="T1" fmla="*/ 0 h 21"/>
                    <a:gd name="T2" fmla="*/ 3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4" y="0"/>
                        <a:pt x="4" y="1"/>
                        <a:pt x="3" y="2"/>
                      </a:cubicBezTo>
                      <a:cubicBezTo>
                        <a:pt x="1" y="4"/>
                        <a:pt x="0" y="12"/>
                        <a:pt x="0" y="21"/>
                      </a:cubicBezTo>
                      <a:cubicBezTo>
                        <a:pt x="3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1471"/>
                <p:cNvSpPr>
                  <a:spLocks noEditPoints="1"/>
                </p:cNvSpPr>
                <p:nvPr/>
              </p:nvSpPr>
              <p:spPr bwMode="auto">
                <a:xfrm>
                  <a:off x="413" y="691"/>
                  <a:ext cx="119" cy="138"/>
                </a:xfrm>
                <a:custGeom>
                  <a:avLst/>
                  <a:gdLst>
                    <a:gd name="T0" fmla="*/ 126 w 218"/>
                    <a:gd name="T1" fmla="*/ 8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6 h 252"/>
                    <a:gd name="T8" fmla="*/ 126 w 218"/>
                    <a:gd name="T9" fmla="*/ 9 h 252"/>
                    <a:gd name="T10" fmla="*/ 126 w 218"/>
                    <a:gd name="T11" fmla="*/ 8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1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6 w 218"/>
                    <a:gd name="T23" fmla="*/ 153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99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4 w 218"/>
                    <a:gd name="T43" fmla="*/ 113 h 252"/>
                    <a:gd name="T44" fmla="*/ 34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8 w 218"/>
                    <a:gd name="T53" fmla="*/ 214 h 252"/>
                    <a:gd name="T54" fmla="*/ 89 w 218"/>
                    <a:gd name="T55" fmla="*/ 177 h 252"/>
                    <a:gd name="T56" fmla="*/ 91 w 218"/>
                    <a:gd name="T57" fmla="*/ 178 h 252"/>
                    <a:gd name="T58" fmla="*/ 206 w 218"/>
                    <a:gd name="T59" fmla="*/ 235 h 252"/>
                    <a:gd name="T60" fmla="*/ 207 w 218"/>
                    <a:gd name="T61" fmla="*/ 235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2 w 218"/>
                    <a:gd name="T67" fmla="*/ 151 h 252"/>
                    <a:gd name="T68" fmla="*/ 173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1 h 252"/>
                    <a:gd name="T74" fmla="*/ 126 w 218"/>
                    <a:gd name="T75" fmla="*/ 169 h 252"/>
                    <a:gd name="T76" fmla="*/ 120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7 w 218"/>
                    <a:gd name="T83" fmla="*/ 128 h 252"/>
                    <a:gd name="T84" fmla="*/ 65 w 218"/>
                    <a:gd name="T85" fmla="*/ 126 h 252"/>
                    <a:gd name="T86" fmla="*/ 102 w 218"/>
                    <a:gd name="T87" fmla="*/ 47 h 252"/>
                    <a:gd name="T88" fmla="*/ 97 w 218"/>
                    <a:gd name="T89" fmla="*/ 41 h 252"/>
                    <a:gd name="T90" fmla="*/ 70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2 h 252"/>
                    <a:gd name="T96" fmla="*/ 59 w 218"/>
                    <a:gd name="T97" fmla="*/ 91 h 252"/>
                    <a:gd name="T98" fmla="*/ 51 w 218"/>
                    <a:gd name="T99" fmla="*/ 76 h 252"/>
                    <a:gd name="T100" fmla="*/ 56 w 218"/>
                    <a:gd name="T101" fmla="*/ 70 h 252"/>
                    <a:gd name="T102" fmla="*/ 25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6" y="8"/>
                      </a:moveTo>
                      <a:cubicBezTo>
                        <a:pt x="126" y="8"/>
                        <a:pt x="119" y="15"/>
                        <a:pt x="111" y="25"/>
                      </a:cubicBezTo>
                      <a:cubicBezTo>
                        <a:pt x="111" y="25"/>
                        <a:pt x="112" y="25"/>
                        <a:pt x="113" y="26"/>
                      </a:cubicBezTo>
                      <a:cubicBezTo>
                        <a:pt x="113" y="26"/>
                        <a:pt x="114" y="26"/>
                        <a:pt x="115" y="26"/>
                      </a:cubicBezTo>
                      <a:cubicBezTo>
                        <a:pt x="120" y="17"/>
                        <a:pt x="124" y="11"/>
                        <a:pt x="126" y="9"/>
                      </a:cubicBezTo>
                      <a:cubicBezTo>
                        <a:pt x="126" y="9"/>
                        <a:pt x="126" y="8"/>
                        <a:pt x="126" y="8"/>
                      </a:cubicBezTo>
                      <a:moveTo>
                        <a:pt x="75" y="161"/>
                      </a:moveTo>
                      <a:cubicBezTo>
                        <a:pt x="73" y="161"/>
                        <a:pt x="71" y="160"/>
                        <a:pt x="70" y="160"/>
                      </a:cubicBezTo>
                      <a:cubicBezTo>
                        <a:pt x="63" y="157"/>
                        <a:pt x="59" y="150"/>
                        <a:pt x="61" y="144"/>
                      </a:cubicBezTo>
                      <a:cubicBezTo>
                        <a:pt x="63" y="139"/>
                        <a:pt x="68" y="137"/>
                        <a:pt x="73" y="137"/>
                      </a:cubicBezTo>
                      <a:cubicBezTo>
                        <a:pt x="74" y="137"/>
                        <a:pt x="76" y="137"/>
                        <a:pt x="78" y="138"/>
                      </a:cubicBezTo>
                      <a:cubicBezTo>
                        <a:pt x="85" y="140"/>
                        <a:pt x="89" y="147"/>
                        <a:pt x="86" y="153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4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99"/>
                        <a:pt x="22" y="99"/>
                        <a:pt x="22" y="99"/>
                      </a:cubicBezTo>
                      <a:cubicBezTo>
                        <a:pt x="24" y="97"/>
                        <a:pt x="27" y="96"/>
                        <a:pt x="31" y="96"/>
                      </a:cubicBezTo>
                      <a:cubicBezTo>
                        <a:pt x="32" y="96"/>
                        <a:pt x="34" y="96"/>
                        <a:pt x="36" y="97"/>
                      </a:cubicBezTo>
                      <a:cubicBezTo>
                        <a:pt x="43" y="100"/>
                        <a:pt x="47" y="107"/>
                        <a:pt x="44" y="113"/>
                      </a:cubicBezTo>
                      <a:cubicBezTo>
                        <a:pt x="43" y="117"/>
                        <a:pt x="39" y="119"/>
                        <a:pt x="34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1" y="149"/>
                        <a:pt x="151" y="247"/>
                        <a:pt x="164" y="252"/>
                      </a:cubicBezTo>
                      <a:cubicBezTo>
                        <a:pt x="164" y="252"/>
                        <a:pt x="164" y="252"/>
                        <a:pt x="165" y="252"/>
                      </a:cubicBezTo>
                      <a:cubicBezTo>
                        <a:pt x="168" y="252"/>
                        <a:pt x="148" y="233"/>
                        <a:pt x="128" y="214"/>
                      </a:cubicBezTo>
                      <a:cubicBezTo>
                        <a:pt x="108" y="196"/>
                        <a:pt x="88" y="177"/>
                        <a:pt x="89" y="177"/>
                      </a:cubicBezTo>
                      <a:cubicBezTo>
                        <a:pt x="89" y="177"/>
                        <a:pt x="90" y="177"/>
                        <a:pt x="91" y="178"/>
                      </a:cubicBezTo>
                      <a:cubicBezTo>
                        <a:pt x="111" y="193"/>
                        <a:pt x="189" y="233"/>
                        <a:pt x="206" y="235"/>
                      </a:cubicBezTo>
                      <a:cubicBezTo>
                        <a:pt x="206" y="235"/>
                        <a:pt x="206" y="235"/>
                        <a:pt x="207" y="235"/>
                      </a:cubicBezTo>
                      <a:cubicBezTo>
                        <a:pt x="218" y="235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2" y="151"/>
                        <a:pt x="193" y="151"/>
                        <a:pt x="192" y="151"/>
                      </a:cubicBezTo>
                      <a:cubicBezTo>
                        <a:pt x="191" y="151"/>
                        <a:pt x="184" y="152"/>
                        <a:pt x="173" y="152"/>
                      </a:cubicBezTo>
                      <a:cubicBezTo>
                        <a:pt x="163" y="153"/>
                        <a:pt x="149" y="153"/>
                        <a:pt x="137" y="153"/>
                      </a:cubicBezTo>
                      <a:cubicBezTo>
                        <a:pt x="138" y="156"/>
                        <a:pt x="138" y="159"/>
                        <a:pt x="137" y="161"/>
                      </a:cubicBezTo>
                      <a:cubicBezTo>
                        <a:pt x="135" y="166"/>
                        <a:pt x="131" y="169"/>
                        <a:pt x="126" y="169"/>
                      </a:cubicBezTo>
                      <a:cubicBezTo>
                        <a:pt x="124" y="169"/>
                        <a:pt x="122" y="168"/>
                        <a:pt x="120" y="168"/>
                      </a:cubicBezTo>
                      <a:cubicBezTo>
                        <a:pt x="113" y="165"/>
                        <a:pt x="110" y="158"/>
                        <a:pt x="112" y="152"/>
                      </a:cubicBezTo>
                      <a:cubicBezTo>
                        <a:pt x="106" y="152"/>
                        <a:pt x="101" y="150"/>
                        <a:pt x="99" y="149"/>
                      </a:cubicBezTo>
                      <a:cubicBezTo>
                        <a:pt x="88" y="143"/>
                        <a:pt x="121" y="132"/>
                        <a:pt x="147" y="128"/>
                      </a:cubicBezTo>
                      <a:cubicBezTo>
                        <a:pt x="116" y="128"/>
                        <a:pt x="71" y="126"/>
                        <a:pt x="65" y="126"/>
                      </a:cubicBezTo>
                      <a:cubicBezTo>
                        <a:pt x="58" y="125"/>
                        <a:pt x="82" y="81"/>
                        <a:pt x="102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0" y="71"/>
                      </a:cubicBezTo>
                      <a:cubicBezTo>
                        <a:pt x="75" y="74"/>
                        <a:pt x="78" y="80"/>
                        <a:pt x="76" y="85"/>
                      </a:cubicBezTo>
                      <a:cubicBezTo>
                        <a:pt x="74" y="90"/>
                        <a:pt x="70" y="92"/>
                        <a:pt x="65" y="92"/>
                      </a:cubicBezTo>
                      <a:cubicBezTo>
                        <a:pt x="63" y="92"/>
                        <a:pt x="61" y="92"/>
                        <a:pt x="59" y="91"/>
                      </a:cubicBezTo>
                      <a:cubicBezTo>
                        <a:pt x="52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6" y="70"/>
                      </a:cubicBezTo>
                      <a:cubicBezTo>
                        <a:pt x="46" y="50"/>
                        <a:pt x="31" y="7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1472"/>
                <p:cNvSpPr/>
                <p:nvPr/>
              </p:nvSpPr>
              <p:spPr bwMode="auto">
                <a:xfrm>
                  <a:off x="466" y="705"/>
                  <a:ext cx="10" cy="12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5 w 18"/>
                    <a:gd name="T5" fmla="*/ 22 h 22"/>
                    <a:gd name="T6" fmla="*/ 18 w 18"/>
                    <a:gd name="T7" fmla="*/ 1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9" y="5"/>
                        <a:pt x="4" y="10"/>
                        <a:pt x="0" y="16"/>
                      </a:cubicBezTo>
                      <a:cubicBezTo>
                        <a:pt x="1" y="18"/>
                        <a:pt x="3" y="20"/>
                        <a:pt x="5" y="22"/>
                      </a:cubicBezTo>
                      <a:cubicBezTo>
                        <a:pt x="10" y="14"/>
                        <a:pt x="14" y="7"/>
                        <a:pt x="18" y="1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5" y="0"/>
                        <a:pt x="14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1473"/>
                <p:cNvSpPr/>
                <p:nvPr/>
              </p:nvSpPr>
              <p:spPr bwMode="auto">
                <a:xfrm>
                  <a:off x="440" y="729"/>
                  <a:ext cx="16" cy="12"/>
                </a:xfrm>
                <a:custGeom>
                  <a:avLst/>
                  <a:gdLst>
                    <a:gd name="T0" fmla="*/ 7 w 29"/>
                    <a:gd name="T1" fmla="*/ 0 h 22"/>
                    <a:gd name="T2" fmla="*/ 2 w 29"/>
                    <a:gd name="T3" fmla="*/ 6 h 22"/>
                    <a:gd name="T4" fmla="*/ 10 w 29"/>
                    <a:gd name="T5" fmla="*/ 21 h 22"/>
                    <a:gd name="T6" fmla="*/ 16 w 29"/>
                    <a:gd name="T7" fmla="*/ 22 h 22"/>
                    <a:gd name="T8" fmla="*/ 27 w 29"/>
                    <a:gd name="T9" fmla="*/ 15 h 22"/>
                    <a:gd name="T10" fmla="*/ 21 w 29"/>
                    <a:gd name="T11" fmla="*/ 1 h 22"/>
                    <a:gd name="T12" fmla="*/ 14 w 29"/>
                    <a:gd name="T13" fmla="*/ 10 h 22"/>
                    <a:gd name="T14" fmla="*/ 14 w 29"/>
                    <a:gd name="T15" fmla="*/ 11 h 22"/>
                    <a:gd name="T16" fmla="*/ 7 w 29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2">
                      <a:moveTo>
                        <a:pt x="7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3" y="19"/>
                        <a:pt x="10" y="21"/>
                      </a:cubicBezTo>
                      <a:cubicBezTo>
                        <a:pt x="12" y="22"/>
                        <a:pt x="14" y="22"/>
                        <a:pt x="16" y="22"/>
                      </a:cubicBezTo>
                      <a:cubicBezTo>
                        <a:pt x="21" y="22"/>
                        <a:pt x="25" y="20"/>
                        <a:pt x="27" y="15"/>
                      </a:cubicBezTo>
                      <a:cubicBezTo>
                        <a:pt x="29" y="10"/>
                        <a:pt x="26" y="4"/>
                        <a:pt x="21" y="1"/>
                      </a:cubicBezTo>
                      <a:cubicBezTo>
                        <a:pt x="18" y="6"/>
                        <a:pt x="15" y="9"/>
                        <a:pt x="14" y="10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3" y="11"/>
                        <a:pt x="10" y="7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1474"/>
                <p:cNvSpPr/>
                <p:nvPr/>
              </p:nvSpPr>
              <p:spPr bwMode="auto">
                <a:xfrm>
                  <a:off x="473" y="774"/>
                  <a:ext cx="16" cy="9"/>
                </a:xfrm>
                <a:custGeom>
                  <a:avLst/>
                  <a:gdLst>
                    <a:gd name="T0" fmla="*/ 2 w 28"/>
                    <a:gd name="T1" fmla="*/ 0 h 17"/>
                    <a:gd name="T2" fmla="*/ 10 w 28"/>
                    <a:gd name="T3" fmla="*/ 16 h 17"/>
                    <a:gd name="T4" fmla="*/ 16 w 28"/>
                    <a:gd name="T5" fmla="*/ 17 h 17"/>
                    <a:gd name="T6" fmla="*/ 27 w 28"/>
                    <a:gd name="T7" fmla="*/ 9 h 17"/>
                    <a:gd name="T8" fmla="*/ 27 w 28"/>
                    <a:gd name="T9" fmla="*/ 1 h 17"/>
                    <a:gd name="T10" fmla="*/ 26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3" y="13"/>
                        <a:pt x="10" y="16"/>
                      </a:cubicBezTo>
                      <a:cubicBezTo>
                        <a:pt x="12" y="16"/>
                        <a:pt x="14" y="17"/>
                        <a:pt x="16" y="17"/>
                      </a:cubicBezTo>
                      <a:cubicBezTo>
                        <a:pt x="21" y="17"/>
                        <a:pt x="25" y="14"/>
                        <a:pt x="27" y="9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17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1475"/>
                <p:cNvSpPr/>
                <p:nvPr/>
              </p:nvSpPr>
              <p:spPr bwMode="auto">
                <a:xfrm>
                  <a:off x="445" y="766"/>
                  <a:ext cx="17" cy="13"/>
                </a:xfrm>
                <a:custGeom>
                  <a:avLst/>
                  <a:gdLst>
                    <a:gd name="T0" fmla="*/ 14 w 30"/>
                    <a:gd name="T1" fmla="*/ 0 h 24"/>
                    <a:gd name="T2" fmla="*/ 2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7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6" y="21"/>
                        <a:pt x="27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1476"/>
                <p:cNvSpPr/>
                <p:nvPr/>
              </p:nvSpPr>
              <p:spPr bwMode="auto">
                <a:xfrm>
                  <a:off x="425" y="743"/>
                  <a:ext cx="14" cy="14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3 h 24"/>
                    <a:gd name="T4" fmla="*/ 12 w 25"/>
                    <a:gd name="T5" fmla="*/ 24 h 24"/>
                    <a:gd name="T6" fmla="*/ 22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5" y="0"/>
                        <a:pt x="2" y="1"/>
                        <a:pt x="0" y="3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7" y="23"/>
                        <a:pt x="21" y="21"/>
                        <a:pt x="22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1477"/>
                <p:cNvSpPr>
                  <a:spLocks noEditPoints="1"/>
                </p:cNvSpPr>
                <p:nvPr/>
              </p:nvSpPr>
              <p:spPr bwMode="auto">
                <a:xfrm>
                  <a:off x="493" y="760"/>
                  <a:ext cx="18" cy="1"/>
                </a:xfrm>
                <a:custGeom>
                  <a:avLst/>
                  <a:gdLst>
                    <a:gd name="T0" fmla="*/ 3 w 32"/>
                    <a:gd name="T1" fmla="*/ 1 h 2"/>
                    <a:gd name="T2" fmla="*/ 0 w 32"/>
                    <a:gd name="T3" fmla="*/ 1 h 2"/>
                    <a:gd name="T4" fmla="*/ 2 w 32"/>
                    <a:gd name="T5" fmla="*/ 1 h 2"/>
                    <a:gd name="T6" fmla="*/ 3 w 32"/>
                    <a:gd name="T7" fmla="*/ 1 h 2"/>
                    <a:gd name="T8" fmla="*/ 23 w 32"/>
                    <a:gd name="T9" fmla="*/ 0 h 2"/>
                    <a:gd name="T10" fmla="*/ 25 w 32"/>
                    <a:gd name="T11" fmla="*/ 2 h 2"/>
                    <a:gd name="T12" fmla="*/ 28 w 32"/>
                    <a:gd name="T13" fmla="*/ 0 h 2"/>
                    <a:gd name="T14" fmla="*/ 23 w 32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2" h="2">
                      <a:moveTo>
                        <a:pt x="3" y="1"/>
                      </a:moveTo>
                      <a:cubicBezTo>
                        <a:pt x="2" y="1"/>
                        <a:pt x="1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moveTo>
                        <a:pt x="23" y="0"/>
                      </a:moveTo>
                      <a:cubicBezTo>
                        <a:pt x="24" y="0"/>
                        <a:pt x="24" y="1"/>
                        <a:pt x="25" y="2"/>
                      </a:cubicBezTo>
                      <a:cubicBezTo>
                        <a:pt x="30" y="1"/>
                        <a:pt x="32" y="1"/>
                        <a:pt x="28" y="0"/>
                      </a:cubicBezTo>
                      <a:cubicBezTo>
                        <a:pt x="26" y="0"/>
                        <a:pt x="25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1478"/>
                <p:cNvSpPr/>
                <p:nvPr/>
              </p:nvSpPr>
              <p:spPr bwMode="auto">
                <a:xfrm>
                  <a:off x="495" y="760"/>
                  <a:ext cx="12" cy="1"/>
                </a:xfrm>
                <a:custGeom>
                  <a:avLst/>
                  <a:gdLst>
                    <a:gd name="T0" fmla="*/ 18 w 23"/>
                    <a:gd name="T1" fmla="*/ 0 h 2"/>
                    <a:gd name="T2" fmla="*/ 1 w 23"/>
                    <a:gd name="T3" fmla="*/ 1 h 2"/>
                    <a:gd name="T4" fmla="*/ 0 w 23"/>
                    <a:gd name="T5" fmla="*/ 1 h 2"/>
                    <a:gd name="T6" fmla="*/ 17 w 23"/>
                    <a:gd name="T7" fmla="*/ 2 h 2"/>
                    <a:gd name="T8" fmla="*/ 23 w 23"/>
                    <a:gd name="T9" fmla="*/ 2 h 2"/>
                    <a:gd name="T10" fmla="*/ 21 w 23"/>
                    <a:gd name="T11" fmla="*/ 0 h 2"/>
                    <a:gd name="T12" fmla="*/ 18 w 2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">
                      <a:moveTo>
                        <a:pt x="18" y="0"/>
                      </a:moveTo>
                      <a:cubicBezTo>
                        <a:pt x="13" y="0"/>
                        <a:pt x="7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7" y="2"/>
                        <a:pt x="12" y="2"/>
                        <a:pt x="17" y="2"/>
                      </a:cubicBezTo>
                      <a:cubicBezTo>
                        <a:pt x="19" y="2"/>
                        <a:pt x="21" y="2"/>
                        <a:pt x="23" y="2"/>
                      </a:cubicBezTo>
                      <a:cubicBezTo>
                        <a:pt x="22" y="1"/>
                        <a:pt x="22" y="0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1479"/>
                <p:cNvSpPr/>
                <p:nvPr/>
              </p:nvSpPr>
              <p:spPr bwMode="auto">
                <a:xfrm>
                  <a:off x="106" y="687"/>
                  <a:ext cx="42" cy="94"/>
                </a:xfrm>
                <a:custGeom>
                  <a:avLst/>
                  <a:gdLst>
                    <a:gd name="T0" fmla="*/ 31 w 78"/>
                    <a:gd name="T1" fmla="*/ 0 h 171"/>
                    <a:gd name="T2" fmla="*/ 19 w 78"/>
                    <a:gd name="T3" fmla="*/ 62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3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2 h 171"/>
                    <a:gd name="T14" fmla="*/ 35 w 78"/>
                    <a:gd name="T15" fmla="*/ 0 h 171"/>
                    <a:gd name="T16" fmla="*/ 31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1" y="0"/>
                      </a:moveTo>
                      <a:cubicBezTo>
                        <a:pt x="16" y="0"/>
                        <a:pt x="18" y="46"/>
                        <a:pt x="19" y="62"/>
                      </a:cubicBezTo>
                      <a:cubicBezTo>
                        <a:pt x="19" y="80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2" y="171"/>
                        <a:pt x="33" y="171"/>
                        <a:pt x="33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5"/>
                        <a:pt x="59" y="78"/>
                        <a:pt x="69" y="52"/>
                      </a:cubicBezTo>
                      <a:cubicBezTo>
                        <a:pt x="78" y="27"/>
                        <a:pt x="53" y="7"/>
                        <a:pt x="35" y="0"/>
                      </a:cubicBezTo>
                      <a:cubicBezTo>
                        <a:pt x="33" y="0"/>
                        <a:pt x="32" y="0"/>
                        <a:pt x="3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1480"/>
                <p:cNvSpPr/>
                <p:nvPr/>
              </p:nvSpPr>
              <p:spPr bwMode="auto">
                <a:xfrm>
                  <a:off x="116" y="821"/>
                  <a:ext cx="92" cy="54"/>
                </a:xfrm>
                <a:custGeom>
                  <a:avLst/>
                  <a:gdLst>
                    <a:gd name="T0" fmla="*/ 22 w 169"/>
                    <a:gd name="T1" fmla="*/ 0 h 98"/>
                    <a:gd name="T2" fmla="*/ 16 w 169"/>
                    <a:gd name="T3" fmla="*/ 1 h 98"/>
                    <a:gd name="T4" fmla="*/ 34 w 169"/>
                    <a:gd name="T5" fmla="*/ 51 h 98"/>
                    <a:gd name="T6" fmla="*/ 93 w 169"/>
                    <a:gd name="T7" fmla="*/ 83 h 98"/>
                    <a:gd name="T8" fmla="*/ 130 w 169"/>
                    <a:gd name="T9" fmla="*/ 98 h 98"/>
                    <a:gd name="T10" fmla="*/ 149 w 169"/>
                    <a:gd name="T11" fmla="*/ 86 h 98"/>
                    <a:gd name="T12" fmla="*/ 146 w 169"/>
                    <a:gd name="T13" fmla="*/ 46 h 98"/>
                    <a:gd name="T14" fmla="*/ 137 w 169"/>
                    <a:gd name="T15" fmla="*/ 45 h 98"/>
                    <a:gd name="T16" fmla="*/ 115 w 169"/>
                    <a:gd name="T17" fmla="*/ 47 h 98"/>
                    <a:gd name="T18" fmla="*/ 92 w 169"/>
                    <a:gd name="T19" fmla="*/ 50 h 98"/>
                    <a:gd name="T20" fmla="*/ 66 w 169"/>
                    <a:gd name="T21" fmla="*/ 41 h 98"/>
                    <a:gd name="T22" fmla="*/ 22 w 169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9" h="98">
                      <a:moveTo>
                        <a:pt x="22" y="0"/>
                      </a:moveTo>
                      <a:cubicBezTo>
                        <a:pt x="21" y="0"/>
                        <a:pt x="19" y="1"/>
                        <a:pt x="16" y="1"/>
                      </a:cubicBezTo>
                      <a:cubicBezTo>
                        <a:pt x="16" y="1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3"/>
                      </a:cubicBezTo>
                      <a:cubicBezTo>
                        <a:pt x="107" y="91"/>
                        <a:pt x="119" y="98"/>
                        <a:pt x="130" y="98"/>
                      </a:cubicBezTo>
                      <a:cubicBezTo>
                        <a:pt x="137" y="98"/>
                        <a:pt x="143" y="94"/>
                        <a:pt x="149" y="86"/>
                      </a:cubicBezTo>
                      <a:cubicBezTo>
                        <a:pt x="164" y="67"/>
                        <a:pt x="169" y="51"/>
                        <a:pt x="146" y="46"/>
                      </a:cubicBezTo>
                      <a:cubicBezTo>
                        <a:pt x="143" y="45"/>
                        <a:pt x="140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8" y="49"/>
                        <a:pt x="100" y="50"/>
                        <a:pt x="92" y="50"/>
                      </a:cubicBezTo>
                      <a:cubicBezTo>
                        <a:pt x="83" y="50"/>
                        <a:pt x="73" y="48"/>
                        <a:pt x="66" y="41"/>
                      </a:cubicBezTo>
                      <a:cubicBezTo>
                        <a:pt x="47" y="24"/>
                        <a:pt x="39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1481"/>
                <p:cNvSpPr/>
                <p:nvPr/>
              </p:nvSpPr>
              <p:spPr bwMode="auto">
                <a:xfrm>
                  <a:off x="243" y="833"/>
                  <a:ext cx="74" cy="58"/>
                </a:xfrm>
                <a:custGeom>
                  <a:avLst/>
                  <a:gdLst>
                    <a:gd name="T0" fmla="*/ 117 w 136"/>
                    <a:gd name="T1" fmla="*/ 0 h 105"/>
                    <a:gd name="T2" fmla="*/ 75 w 136"/>
                    <a:gd name="T3" fmla="*/ 45 h 105"/>
                    <a:gd name="T4" fmla="*/ 54 w 136"/>
                    <a:gd name="T5" fmla="*/ 75 h 105"/>
                    <a:gd name="T6" fmla="*/ 46 w 136"/>
                    <a:gd name="T7" fmla="*/ 73 h 105"/>
                    <a:gd name="T8" fmla="*/ 10 w 136"/>
                    <a:gd name="T9" fmla="*/ 54 h 105"/>
                    <a:gd name="T10" fmla="*/ 0 w 136"/>
                    <a:gd name="T11" fmla="*/ 63 h 105"/>
                    <a:gd name="T12" fmla="*/ 20 w 136"/>
                    <a:gd name="T13" fmla="*/ 105 h 105"/>
                    <a:gd name="T14" fmla="*/ 24 w 136"/>
                    <a:gd name="T15" fmla="*/ 104 h 105"/>
                    <a:gd name="T16" fmla="*/ 108 w 136"/>
                    <a:gd name="T17" fmla="*/ 71 h 105"/>
                    <a:gd name="T18" fmla="*/ 120 w 136"/>
                    <a:gd name="T19" fmla="*/ 1 h 105"/>
                    <a:gd name="T20" fmla="*/ 117 w 136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6" h="105">
                      <a:moveTo>
                        <a:pt x="117" y="0"/>
                      </a:moveTo>
                      <a:cubicBezTo>
                        <a:pt x="101" y="0"/>
                        <a:pt x="81" y="27"/>
                        <a:pt x="75" y="45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2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10" y="54"/>
                      </a:cubicBezTo>
                      <a:cubicBezTo>
                        <a:pt x="6" y="54"/>
                        <a:pt x="2" y="57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2" y="105"/>
                        <a:pt x="24" y="104"/>
                      </a:cubicBezTo>
                      <a:cubicBezTo>
                        <a:pt x="44" y="98"/>
                        <a:pt x="95" y="95"/>
                        <a:pt x="108" y="71"/>
                      </a:cubicBezTo>
                      <a:cubicBezTo>
                        <a:pt x="120" y="47"/>
                        <a:pt x="136" y="3"/>
                        <a:pt x="120" y="1"/>
                      </a:cubicBezTo>
                      <a:cubicBezTo>
                        <a:pt x="119" y="0"/>
                        <a:pt x="118" y="0"/>
                        <a:pt x="1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1482"/>
                <p:cNvSpPr/>
                <p:nvPr/>
              </p:nvSpPr>
              <p:spPr bwMode="auto">
                <a:xfrm>
                  <a:off x="320" y="705"/>
                  <a:ext cx="54" cy="66"/>
                </a:xfrm>
                <a:custGeom>
                  <a:avLst/>
                  <a:gdLst>
                    <a:gd name="T0" fmla="*/ 29 w 100"/>
                    <a:gd name="T1" fmla="*/ 0 h 121"/>
                    <a:gd name="T2" fmla="*/ 0 w 100"/>
                    <a:gd name="T3" fmla="*/ 5 h 121"/>
                    <a:gd name="T4" fmla="*/ 34 w 100"/>
                    <a:gd name="T5" fmla="*/ 68 h 121"/>
                    <a:gd name="T6" fmla="*/ 40 w 100"/>
                    <a:gd name="T7" fmla="*/ 120 h 121"/>
                    <a:gd name="T8" fmla="*/ 48 w 100"/>
                    <a:gd name="T9" fmla="*/ 121 h 121"/>
                    <a:gd name="T10" fmla="*/ 93 w 100"/>
                    <a:gd name="T11" fmla="*/ 72 h 121"/>
                    <a:gd name="T12" fmla="*/ 63 w 100"/>
                    <a:gd name="T13" fmla="*/ 11 h 121"/>
                    <a:gd name="T14" fmla="*/ 29 w 100"/>
                    <a:gd name="T15" fmla="*/ 0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0" h="121">
                      <a:moveTo>
                        <a:pt x="29" y="0"/>
                      </a:moveTo>
                      <a:cubicBezTo>
                        <a:pt x="13" y="0"/>
                        <a:pt x="0" y="5"/>
                        <a:pt x="0" y="5"/>
                      </a:cubicBezTo>
                      <a:cubicBezTo>
                        <a:pt x="19" y="12"/>
                        <a:pt x="39" y="45"/>
                        <a:pt x="34" y="68"/>
                      </a:cubicBezTo>
                      <a:cubicBezTo>
                        <a:pt x="29" y="91"/>
                        <a:pt x="18" y="112"/>
                        <a:pt x="40" y="120"/>
                      </a:cubicBezTo>
                      <a:cubicBezTo>
                        <a:pt x="42" y="121"/>
                        <a:pt x="45" y="121"/>
                        <a:pt x="48" y="121"/>
                      </a:cubicBezTo>
                      <a:cubicBezTo>
                        <a:pt x="67" y="121"/>
                        <a:pt x="88" y="95"/>
                        <a:pt x="93" y="72"/>
                      </a:cubicBezTo>
                      <a:cubicBezTo>
                        <a:pt x="100" y="46"/>
                        <a:pt x="91" y="32"/>
                        <a:pt x="63" y="11"/>
                      </a:cubicBezTo>
                      <a:cubicBezTo>
                        <a:pt x="52" y="2"/>
                        <a:pt x="3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1483"/>
                <p:cNvSpPr/>
                <p:nvPr/>
              </p:nvSpPr>
              <p:spPr bwMode="auto">
                <a:xfrm>
                  <a:off x="208" y="629"/>
                  <a:ext cx="77" cy="42"/>
                </a:xfrm>
                <a:custGeom>
                  <a:avLst/>
                  <a:gdLst>
                    <a:gd name="T0" fmla="*/ 60 w 141"/>
                    <a:gd name="T1" fmla="*/ 0 h 77"/>
                    <a:gd name="T2" fmla="*/ 36 w 141"/>
                    <a:gd name="T3" fmla="*/ 3 h 77"/>
                    <a:gd name="T4" fmla="*/ 1 w 141"/>
                    <a:gd name="T5" fmla="*/ 58 h 77"/>
                    <a:gd name="T6" fmla="*/ 14 w 141"/>
                    <a:gd name="T7" fmla="*/ 70 h 77"/>
                    <a:gd name="T8" fmla="*/ 66 w 141"/>
                    <a:gd name="T9" fmla="*/ 57 h 77"/>
                    <a:gd name="T10" fmla="*/ 73 w 141"/>
                    <a:gd name="T11" fmla="*/ 56 h 77"/>
                    <a:gd name="T12" fmla="*/ 119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60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60" y="0"/>
                      </a:moveTo>
                      <a:cubicBezTo>
                        <a:pt x="52" y="0"/>
                        <a:pt x="44" y="1"/>
                        <a:pt x="36" y="3"/>
                      </a:cubicBezTo>
                      <a:cubicBezTo>
                        <a:pt x="0" y="11"/>
                        <a:pt x="1" y="58"/>
                        <a:pt x="1" y="58"/>
                      </a:cubicBezTo>
                      <a:cubicBezTo>
                        <a:pt x="1" y="67"/>
                        <a:pt x="6" y="70"/>
                        <a:pt x="14" y="70"/>
                      </a:cubicBezTo>
                      <a:cubicBezTo>
                        <a:pt x="27" y="70"/>
                        <a:pt x="48" y="60"/>
                        <a:pt x="66" y="57"/>
                      </a:cubicBezTo>
                      <a:cubicBezTo>
                        <a:pt x="68" y="56"/>
                        <a:pt x="71" y="56"/>
                        <a:pt x="73" y="56"/>
                      </a:cubicBezTo>
                      <a:cubicBezTo>
                        <a:pt x="93" y="56"/>
                        <a:pt x="98" y="72"/>
                        <a:pt x="119" y="77"/>
                      </a:cubicBezTo>
                      <a:cubicBezTo>
                        <a:pt x="120" y="77"/>
                        <a:pt x="122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1" y="9"/>
                        <a:pt x="83" y="0"/>
                        <a:pt x="6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1484"/>
                <p:cNvSpPr/>
                <p:nvPr/>
              </p:nvSpPr>
              <p:spPr bwMode="auto">
                <a:xfrm>
                  <a:off x="511" y="827"/>
                  <a:ext cx="78" cy="34"/>
                </a:xfrm>
                <a:custGeom>
                  <a:avLst/>
                  <a:gdLst>
                    <a:gd name="T0" fmla="*/ 13 w 144"/>
                    <a:gd name="T1" fmla="*/ 0 h 62"/>
                    <a:gd name="T2" fmla="*/ 24 w 144"/>
                    <a:gd name="T3" fmla="*/ 32 h 62"/>
                    <a:gd name="T4" fmla="*/ 110 w 144"/>
                    <a:gd name="T5" fmla="*/ 62 h 62"/>
                    <a:gd name="T6" fmla="*/ 121 w 144"/>
                    <a:gd name="T7" fmla="*/ 61 h 62"/>
                    <a:gd name="T8" fmla="*/ 140 w 144"/>
                    <a:gd name="T9" fmla="*/ 18 h 62"/>
                    <a:gd name="T10" fmla="*/ 134 w 144"/>
                    <a:gd name="T11" fmla="*/ 12 h 62"/>
                    <a:gd name="T12" fmla="*/ 85 w 144"/>
                    <a:gd name="T13" fmla="*/ 33 h 62"/>
                    <a:gd name="T14" fmla="*/ 82 w 144"/>
                    <a:gd name="T15" fmla="*/ 33 h 62"/>
                    <a:gd name="T16" fmla="*/ 18 w 144"/>
                    <a:gd name="T17" fmla="*/ 1 h 62"/>
                    <a:gd name="T18" fmla="*/ 13 w 144"/>
                    <a:gd name="T19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4" h="62">
                      <a:moveTo>
                        <a:pt x="13" y="0"/>
                      </a:moveTo>
                      <a:cubicBezTo>
                        <a:pt x="0" y="0"/>
                        <a:pt x="10" y="17"/>
                        <a:pt x="24" y="32"/>
                      </a:cubicBezTo>
                      <a:cubicBezTo>
                        <a:pt x="38" y="46"/>
                        <a:pt x="83" y="62"/>
                        <a:pt x="110" y="62"/>
                      </a:cubicBezTo>
                      <a:cubicBezTo>
                        <a:pt x="114" y="62"/>
                        <a:pt x="118" y="61"/>
                        <a:pt x="121" y="61"/>
                      </a:cubicBezTo>
                      <a:cubicBezTo>
                        <a:pt x="144" y="55"/>
                        <a:pt x="140" y="18"/>
                        <a:pt x="140" y="18"/>
                      </a:cubicBezTo>
                      <a:cubicBezTo>
                        <a:pt x="139" y="13"/>
                        <a:pt x="137" y="12"/>
                        <a:pt x="134" y="12"/>
                      </a:cubicBezTo>
                      <a:cubicBezTo>
                        <a:pt x="123" y="12"/>
                        <a:pt x="102" y="31"/>
                        <a:pt x="85" y="33"/>
                      </a:cubicBezTo>
                      <a:cubicBezTo>
                        <a:pt x="84" y="33"/>
                        <a:pt x="83" y="33"/>
                        <a:pt x="82" y="33"/>
                      </a:cubicBezTo>
                      <a:cubicBezTo>
                        <a:pt x="60" y="33"/>
                        <a:pt x="37" y="5"/>
                        <a:pt x="18" y="1"/>
                      </a:cubicBezTo>
                      <a:cubicBezTo>
                        <a:pt x="16" y="1"/>
                        <a:pt x="14" y="0"/>
                        <a:pt x="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1485"/>
                <p:cNvSpPr/>
                <p:nvPr/>
              </p:nvSpPr>
              <p:spPr bwMode="auto">
                <a:xfrm>
                  <a:off x="387" y="620"/>
                  <a:ext cx="36" cy="98"/>
                </a:xfrm>
                <a:custGeom>
                  <a:avLst/>
                  <a:gdLst>
                    <a:gd name="T0" fmla="*/ 37 w 66"/>
                    <a:gd name="T1" fmla="*/ 0 h 179"/>
                    <a:gd name="T2" fmla="*/ 2 w 66"/>
                    <a:gd name="T3" fmla="*/ 17 h 179"/>
                    <a:gd name="T4" fmla="*/ 14 w 66"/>
                    <a:gd name="T5" fmla="*/ 111 h 179"/>
                    <a:gd name="T6" fmla="*/ 45 w 66"/>
                    <a:gd name="T7" fmla="*/ 179 h 179"/>
                    <a:gd name="T8" fmla="*/ 44 w 66"/>
                    <a:gd name="T9" fmla="*/ 173 h 179"/>
                    <a:gd name="T10" fmla="*/ 20 w 66"/>
                    <a:gd name="T11" fmla="*/ 56 h 179"/>
                    <a:gd name="T12" fmla="*/ 56 w 66"/>
                    <a:gd name="T13" fmla="*/ 16 h 179"/>
                    <a:gd name="T14" fmla="*/ 55 w 66"/>
                    <a:gd name="T15" fmla="*/ 1 h 179"/>
                    <a:gd name="T16" fmla="*/ 37 w 66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6" h="179">
                      <a:moveTo>
                        <a:pt x="37" y="0"/>
                      </a:moveTo>
                      <a:cubicBezTo>
                        <a:pt x="22" y="0"/>
                        <a:pt x="3" y="3"/>
                        <a:pt x="2" y="17"/>
                      </a:cubicBezTo>
                      <a:cubicBezTo>
                        <a:pt x="0" y="42"/>
                        <a:pt x="2" y="75"/>
                        <a:pt x="14" y="111"/>
                      </a:cubicBezTo>
                      <a:cubicBezTo>
                        <a:pt x="23" y="141"/>
                        <a:pt x="41" y="179"/>
                        <a:pt x="45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9" y="149"/>
                        <a:pt x="13" y="75"/>
                        <a:pt x="20" y="56"/>
                      </a:cubicBezTo>
                      <a:cubicBezTo>
                        <a:pt x="27" y="37"/>
                        <a:pt x="46" y="23"/>
                        <a:pt x="56" y="16"/>
                      </a:cubicBezTo>
                      <a:cubicBezTo>
                        <a:pt x="66" y="9"/>
                        <a:pt x="57" y="6"/>
                        <a:pt x="55" y="1"/>
                      </a:cubicBezTo>
                      <a:cubicBezTo>
                        <a:pt x="55" y="1"/>
                        <a:pt x="47" y="0"/>
                        <a:pt x="3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3" name="Freeform 1486"/>
                <p:cNvSpPr/>
                <p:nvPr/>
              </p:nvSpPr>
              <p:spPr bwMode="auto">
                <a:xfrm>
                  <a:off x="275" y="995"/>
                  <a:ext cx="98" cy="109"/>
                </a:xfrm>
                <a:custGeom>
                  <a:avLst/>
                  <a:gdLst>
                    <a:gd name="T0" fmla="*/ 37 w 180"/>
                    <a:gd name="T1" fmla="*/ 23 h 200"/>
                    <a:gd name="T2" fmla="*/ 8 w 180"/>
                    <a:gd name="T3" fmla="*/ 15 h 200"/>
                    <a:gd name="T4" fmla="*/ 0 w 180"/>
                    <a:gd name="T5" fmla="*/ 71 h 200"/>
                    <a:gd name="T6" fmla="*/ 143 w 180"/>
                    <a:gd name="T7" fmla="*/ 198 h 200"/>
                    <a:gd name="T8" fmla="*/ 180 w 180"/>
                    <a:gd name="T9" fmla="*/ 179 h 200"/>
                    <a:gd name="T10" fmla="*/ 157 w 180"/>
                    <a:gd name="T11" fmla="*/ 160 h 200"/>
                    <a:gd name="T12" fmla="*/ 156 w 180"/>
                    <a:gd name="T13" fmla="*/ 54 h 200"/>
                    <a:gd name="T14" fmla="*/ 110 w 180"/>
                    <a:gd name="T15" fmla="*/ 47 h 200"/>
                    <a:gd name="T16" fmla="*/ 37 w 180"/>
                    <a:gd name="T17" fmla="*/ 23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0" h="200">
                      <a:moveTo>
                        <a:pt x="37" y="23"/>
                      </a:moveTo>
                      <a:cubicBezTo>
                        <a:pt x="37" y="23"/>
                        <a:pt x="13" y="0"/>
                        <a:pt x="8" y="15"/>
                      </a:cubicBezTo>
                      <a:cubicBezTo>
                        <a:pt x="3" y="29"/>
                        <a:pt x="0" y="71"/>
                        <a:pt x="0" y="71"/>
                      </a:cubicBezTo>
                      <a:cubicBezTo>
                        <a:pt x="0" y="71"/>
                        <a:pt x="126" y="200"/>
                        <a:pt x="143" y="198"/>
                      </a:cubicBezTo>
                      <a:cubicBezTo>
                        <a:pt x="160" y="196"/>
                        <a:pt x="180" y="179"/>
                        <a:pt x="180" y="179"/>
                      </a:cubicBezTo>
                      <a:cubicBezTo>
                        <a:pt x="157" y="160"/>
                        <a:pt x="157" y="160"/>
                        <a:pt x="157" y="160"/>
                      </a:cubicBezTo>
                      <a:cubicBezTo>
                        <a:pt x="157" y="160"/>
                        <a:pt x="170" y="59"/>
                        <a:pt x="156" y="54"/>
                      </a:cubicBezTo>
                      <a:cubicBezTo>
                        <a:pt x="142" y="48"/>
                        <a:pt x="110" y="47"/>
                        <a:pt x="110" y="47"/>
                      </a:cubicBezTo>
                      <a:cubicBezTo>
                        <a:pt x="37" y="23"/>
                        <a:pt x="37" y="23"/>
                        <a:pt x="37" y="2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1487"/>
                <p:cNvSpPr/>
                <p:nvPr/>
              </p:nvSpPr>
              <p:spPr bwMode="auto">
                <a:xfrm>
                  <a:off x="183" y="952"/>
                  <a:ext cx="246" cy="231"/>
                </a:xfrm>
                <a:custGeom>
                  <a:avLst/>
                  <a:gdLst>
                    <a:gd name="T0" fmla="*/ 113 w 450"/>
                    <a:gd name="T1" fmla="*/ 241 h 424"/>
                    <a:gd name="T2" fmla="*/ 27 w 450"/>
                    <a:gd name="T3" fmla="*/ 160 h 424"/>
                    <a:gd name="T4" fmla="*/ 52 w 450"/>
                    <a:gd name="T5" fmla="*/ 91 h 424"/>
                    <a:gd name="T6" fmla="*/ 190 w 450"/>
                    <a:gd name="T7" fmla="*/ 142 h 424"/>
                    <a:gd name="T8" fmla="*/ 194 w 450"/>
                    <a:gd name="T9" fmla="*/ 111 h 424"/>
                    <a:gd name="T10" fmla="*/ 240 w 450"/>
                    <a:gd name="T11" fmla="*/ 1 h 424"/>
                    <a:gd name="T12" fmla="*/ 263 w 450"/>
                    <a:gd name="T13" fmla="*/ 164 h 424"/>
                    <a:gd name="T14" fmla="*/ 366 w 450"/>
                    <a:gd name="T15" fmla="*/ 108 h 424"/>
                    <a:gd name="T16" fmla="*/ 446 w 450"/>
                    <a:gd name="T17" fmla="*/ 192 h 424"/>
                    <a:gd name="T18" fmla="*/ 285 w 450"/>
                    <a:gd name="T19" fmla="*/ 237 h 424"/>
                    <a:gd name="T20" fmla="*/ 351 w 450"/>
                    <a:gd name="T21" fmla="*/ 292 h 424"/>
                    <a:gd name="T22" fmla="*/ 296 w 450"/>
                    <a:gd name="T23" fmla="*/ 396 h 424"/>
                    <a:gd name="T24" fmla="*/ 230 w 450"/>
                    <a:gd name="T25" fmla="*/ 385 h 424"/>
                    <a:gd name="T26" fmla="*/ 213 w 450"/>
                    <a:gd name="T27" fmla="*/ 292 h 424"/>
                    <a:gd name="T28" fmla="*/ 185 w 450"/>
                    <a:gd name="T29" fmla="*/ 374 h 424"/>
                    <a:gd name="T30" fmla="*/ 80 w 450"/>
                    <a:gd name="T31" fmla="*/ 337 h 424"/>
                    <a:gd name="T32" fmla="*/ 113 w 450"/>
                    <a:gd name="T33" fmla="*/ 241 h 4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0" h="424">
                      <a:moveTo>
                        <a:pt x="113" y="241"/>
                      </a:moveTo>
                      <a:cubicBezTo>
                        <a:pt x="113" y="241"/>
                        <a:pt x="0" y="239"/>
                        <a:pt x="27" y="160"/>
                      </a:cubicBezTo>
                      <a:cubicBezTo>
                        <a:pt x="27" y="160"/>
                        <a:pt x="3" y="108"/>
                        <a:pt x="52" y="91"/>
                      </a:cubicBezTo>
                      <a:cubicBezTo>
                        <a:pt x="102" y="74"/>
                        <a:pt x="172" y="127"/>
                        <a:pt x="190" y="142"/>
                      </a:cubicBezTo>
                      <a:cubicBezTo>
                        <a:pt x="209" y="157"/>
                        <a:pt x="199" y="119"/>
                        <a:pt x="194" y="111"/>
                      </a:cubicBezTo>
                      <a:cubicBezTo>
                        <a:pt x="188" y="104"/>
                        <a:pt x="165" y="0"/>
                        <a:pt x="240" y="1"/>
                      </a:cubicBezTo>
                      <a:cubicBezTo>
                        <a:pt x="316" y="2"/>
                        <a:pt x="330" y="51"/>
                        <a:pt x="263" y="164"/>
                      </a:cubicBezTo>
                      <a:cubicBezTo>
                        <a:pt x="263" y="164"/>
                        <a:pt x="326" y="106"/>
                        <a:pt x="366" y="108"/>
                      </a:cubicBezTo>
                      <a:cubicBezTo>
                        <a:pt x="406" y="109"/>
                        <a:pt x="450" y="128"/>
                        <a:pt x="446" y="192"/>
                      </a:cubicBezTo>
                      <a:cubicBezTo>
                        <a:pt x="441" y="255"/>
                        <a:pt x="285" y="237"/>
                        <a:pt x="285" y="237"/>
                      </a:cubicBezTo>
                      <a:cubicBezTo>
                        <a:pt x="285" y="237"/>
                        <a:pt x="334" y="272"/>
                        <a:pt x="351" y="292"/>
                      </a:cubicBezTo>
                      <a:cubicBezTo>
                        <a:pt x="368" y="312"/>
                        <a:pt x="358" y="368"/>
                        <a:pt x="296" y="396"/>
                      </a:cubicBezTo>
                      <a:cubicBezTo>
                        <a:pt x="234" y="424"/>
                        <a:pt x="237" y="404"/>
                        <a:pt x="230" y="385"/>
                      </a:cubicBezTo>
                      <a:cubicBezTo>
                        <a:pt x="223" y="366"/>
                        <a:pt x="218" y="286"/>
                        <a:pt x="213" y="292"/>
                      </a:cubicBezTo>
                      <a:cubicBezTo>
                        <a:pt x="208" y="298"/>
                        <a:pt x="221" y="352"/>
                        <a:pt x="185" y="374"/>
                      </a:cubicBezTo>
                      <a:cubicBezTo>
                        <a:pt x="150" y="396"/>
                        <a:pt x="108" y="369"/>
                        <a:pt x="80" y="337"/>
                      </a:cubicBezTo>
                      <a:cubicBezTo>
                        <a:pt x="51" y="305"/>
                        <a:pt x="65" y="261"/>
                        <a:pt x="113" y="24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1488"/>
                <p:cNvSpPr/>
                <p:nvPr/>
              </p:nvSpPr>
              <p:spPr bwMode="auto">
                <a:xfrm>
                  <a:off x="274" y="1065"/>
                  <a:ext cx="26" cy="9"/>
                </a:xfrm>
                <a:custGeom>
                  <a:avLst/>
                  <a:gdLst>
                    <a:gd name="T0" fmla="*/ 0 w 47"/>
                    <a:gd name="T1" fmla="*/ 12 h 16"/>
                    <a:gd name="T2" fmla="*/ 39 w 47"/>
                    <a:gd name="T3" fmla="*/ 8 h 16"/>
                    <a:gd name="T4" fmla="*/ 0 w 47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7" h="16">
                      <a:moveTo>
                        <a:pt x="0" y="12"/>
                      </a:moveTo>
                      <a:cubicBezTo>
                        <a:pt x="0" y="12"/>
                        <a:pt x="47" y="0"/>
                        <a:pt x="39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1489"/>
                <p:cNvSpPr/>
                <p:nvPr/>
              </p:nvSpPr>
              <p:spPr bwMode="auto">
                <a:xfrm>
                  <a:off x="298" y="1076"/>
                  <a:ext cx="6" cy="22"/>
                </a:xfrm>
                <a:custGeom>
                  <a:avLst/>
                  <a:gdLst>
                    <a:gd name="T0" fmla="*/ 4 w 12"/>
                    <a:gd name="T1" fmla="*/ 40 h 40"/>
                    <a:gd name="T2" fmla="*/ 6 w 12"/>
                    <a:gd name="T3" fmla="*/ 5 h 40"/>
                    <a:gd name="T4" fmla="*/ 4 w 12"/>
                    <a:gd name="T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40">
                      <a:moveTo>
                        <a:pt x="4" y="40"/>
                      </a:moveTo>
                      <a:cubicBezTo>
                        <a:pt x="4" y="40"/>
                        <a:pt x="0" y="0"/>
                        <a:pt x="6" y="5"/>
                      </a:cubicBezTo>
                      <a:cubicBezTo>
                        <a:pt x="12" y="10"/>
                        <a:pt x="7" y="33"/>
                        <a:pt x="4" y="4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1490"/>
                <p:cNvSpPr/>
                <p:nvPr/>
              </p:nvSpPr>
              <p:spPr bwMode="auto">
                <a:xfrm>
                  <a:off x="294" y="1040"/>
                  <a:ext cx="12" cy="11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3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1491"/>
                <p:cNvSpPr/>
                <p:nvPr/>
              </p:nvSpPr>
              <p:spPr bwMode="auto">
                <a:xfrm>
                  <a:off x="285" y="1054"/>
                  <a:ext cx="12" cy="11"/>
                </a:xfrm>
                <a:custGeom>
                  <a:avLst/>
                  <a:gdLst>
                    <a:gd name="T0" fmla="*/ 20 w 22"/>
                    <a:gd name="T1" fmla="*/ 14 h 21"/>
                    <a:gd name="T2" fmla="*/ 8 w 22"/>
                    <a:gd name="T3" fmla="*/ 19 h 21"/>
                    <a:gd name="T4" fmla="*/ 1 w 22"/>
                    <a:gd name="T5" fmla="*/ 7 h 21"/>
                    <a:gd name="T6" fmla="*/ 14 w 22"/>
                    <a:gd name="T7" fmla="*/ 2 h 21"/>
                    <a:gd name="T8" fmla="*/ 20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0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2" y="17"/>
                        <a:pt x="0" y="12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0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1492"/>
                <p:cNvSpPr/>
                <p:nvPr/>
              </p:nvSpPr>
              <p:spPr bwMode="auto">
                <a:xfrm>
                  <a:off x="308" y="1063"/>
                  <a:ext cx="12" cy="11"/>
                </a:xfrm>
                <a:custGeom>
                  <a:avLst/>
                  <a:gdLst>
                    <a:gd name="T0" fmla="*/ 21 w 23"/>
                    <a:gd name="T1" fmla="*/ 14 h 21"/>
                    <a:gd name="T2" fmla="*/ 9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9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1493"/>
                <p:cNvSpPr/>
                <p:nvPr/>
              </p:nvSpPr>
              <p:spPr bwMode="auto">
                <a:xfrm>
                  <a:off x="315" y="1045"/>
                  <a:ext cx="12" cy="11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1494"/>
                <p:cNvSpPr/>
                <p:nvPr/>
              </p:nvSpPr>
              <p:spPr bwMode="auto">
                <a:xfrm>
                  <a:off x="332" y="1062"/>
                  <a:ext cx="12" cy="10"/>
                </a:xfrm>
                <a:custGeom>
                  <a:avLst/>
                  <a:gdLst>
                    <a:gd name="T0" fmla="*/ 20 w 22"/>
                    <a:gd name="T1" fmla="*/ 14 h 20"/>
                    <a:gd name="T2" fmla="*/ 8 w 22"/>
                    <a:gd name="T3" fmla="*/ 18 h 20"/>
                    <a:gd name="T4" fmla="*/ 1 w 22"/>
                    <a:gd name="T5" fmla="*/ 7 h 20"/>
                    <a:gd name="T6" fmla="*/ 14 w 22"/>
                    <a:gd name="T7" fmla="*/ 2 h 20"/>
                    <a:gd name="T8" fmla="*/ 20 w 22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0" y="14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7"/>
                        <a:pt x="0" y="11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1495"/>
                <p:cNvSpPr/>
                <p:nvPr/>
              </p:nvSpPr>
              <p:spPr bwMode="auto">
                <a:xfrm>
                  <a:off x="320" y="1083"/>
                  <a:ext cx="12" cy="12"/>
                </a:xfrm>
                <a:custGeom>
                  <a:avLst/>
                  <a:gdLst>
                    <a:gd name="T0" fmla="*/ 20 w 22"/>
                    <a:gd name="T1" fmla="*/ 14 h 21"/>
                    <a:gd name="T2" fmla="*/ 8 w 22"/>
                    <a:gd name="T3" fmla="*/ 19 h 21"/>
                    <a:gd name="T4" fmla="*/ 1 w 22"/>
                    <a:gd name="T5" fmla="*/ 7 h 21"/>
                    <a:gd name="T6" fmla="*/ 14 w 22"/>
                    <a:gd name="T7" fmla="*/ 2 h 21"/>
                    <a:gd name="T8" fmla="*/ 20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0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2" y="17"/>
                        <a:pt x="0" y="11"/>
                        <a:pt x="1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0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1496"/>
                <p:cNvSpPr/>
                <p:nvPr/>
              </p:nvSpPr>
              <p:spPr bwMode="auto">
                <a:xfrm>
                  <a:off x="297" y="1080"/>
                  <a:ext cx="12" cy="11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1497"/>
                <p:cNvSpPr/>
                <p:nvPr/>
              </p:nvSpPr>
              <p:spPr bwMode="auto">
                <a:xfrm>
                  <a:off x="306" y="1030"/>
                  <a:ext cx="13" cy="11"/>
                </a:xfrm>
                <a:custGeom>
                  <a:avLst/>
                  <a:gdLst>
                    <a:gd name="T0" fmla="*/ 21 w 23"/>
                    <a:gd name="T1" fmla="*/ 14 h 21"/>
                    <a:gd name="T2" fmla="*/ 9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20" y="18"/>
                        <a:pt x="14" y="21"/>
                        <a:pt x="9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498"/>
                <p:cNvSpPr>
                  <a:spLocks noEditPoints="1"/>
                </p:cNvSpPr>
                <p:nvPr/>
              </p:nvSpPr>
              <p:spPr bwMode="auto">
                <a:xfrm>
                  <a:off x="263" y="1009"/>
                  <a:ext cx="113" cy="99"/>
                </a:xfrm>
                <a:custGeom>
                  <a:avLst/>
                  <a:gdLst>
                    <a:gd name="T0" fmla="*/ 91 w 208"/>
                    <a:gd name="T1" fmla="*/ 118 h 183"/>
                    <a:gd name="T2" fmla="*/ 93 w 208"/>
                    <a:gd name="T3" fmla="*/ 101 h 183"/>
                    <a:gd name="T4" fmla="*/ 103 w 208"/>
                    <a:gd name="T5" fmla="*/ 113 h 183"/>
                    <a:gd name="T6" fmla="*/ 86 w 208"/>
                    <a:gd name="T7" fmla="*/ 0 h 183"/>
                    <a:gd name="T8" fmla="*/ 72 w 208"/>
                    <a:gd name="T9" fmla="*/ 59 h 183"/>
                    <a:gd name="T10" fmla="*/ 14 w 208"/>
                    <a:gd name="T11" fmla="*/ 46 h 183"/>
                    <a:gd name="T12" fmla="*/ 59 w 208"/>
                    <a:gd name="T13" fmla="*/ 64 h 183"/>
                    <a:gd name="T14" fmla="*/ 72 w 208"/>
                    <a:gd name="T15" fmla="*/ 59 h 183"/>
                    <a:gd name="T16" fmla="*/ 69 w 208"/>
                    <a:gd name="T17" fmla="*/ 77 h 183"/>
                    <a:gd name="T18" fmla="*/ 65 w 208"/>
                    <a:gd name="T19" fmla="*/ 76 h 183"/>
                    <a:gd name="T20" fmla="*/ 41 w 208"/>
                    <a:gd name="T21" fmla="*/ 92 h 183"/>
                    <a:gd name="T22" fmla="*/ 50 w 208"/>
                    <a:gd name="T23" fmla="*/ 85 h 183"/>
                    <a:gd name="T24" fmla="*/ 60 w 208"/>
                    <a:gd name="T25" fmla="*/ 97 h 183"/>
                    <a:gd name="T26" fmla="*/ 31 w 208"/>
                    <a:gd name="T27" fmla="*/ 157 h 183"/>
                    <a:gd name="T28" fmla="*/ 82 w 208"/>
                    <a:gd name="T29" fmla="*/ 122 h 183"/>
                    <a:gd name="T30" fmla="*/ 115 w 208"/>
                    <a:gd name="T31" fmla="*/ 183 h 183"/>
                    <a:gd name="T32" fmla="*/ 113 w 208"/>
                    <a:gd name="T33" fmla="*/ 156 h 183"/>
                    <a:gd name="T34" fmla="*/ 105 w 208"/>
                    <a:gd name="T35" fmla="*/ 144 h 183"/>
                    <a:gd name="T36" fmla="*/ 113 w 208"/>
                    <a:gd name="T37" fmla="*/ 115 h 183"/>
                    <a:gd name="T38" fmla="*/ 149 w 208"/>
                    <a:gd name="T39" fmla="*/ 117 h 183"/>
                    <a:gd name="T40" fmla="*/ 163 w 208"/>
                    <a:gd name="T41" fmla="*/ 108 h 183"/>
                    <a:gd name="T42" fmla="*/ 148 w 208"/>
                    <a:gd name="T43" fmla="*/ 108 h 183"/>
                    <a:gd name="T44" fmla="*/ 139 w 208"/>
                    <a:gd name="T45" fmla="*/ 116 h 183"/>
                    <a:gd name="T46" fmla="*/ 128 w 208"/>
                    <a:gd name="T47" fmla="*/ 106 h 183"/>
                    <a:gd name="T48" fmla="*/ 128 w 208"/>
                    <a:gd name="T49" fmla="*/ 104 h 183"/>
                    <a:gd name="T50" fmla="*/ 183 w 208"/>
                    <a:gd name="T51" fmla="*/ 70 h 183"/>
                    <a:gd name="T52" fmla="*/ 111 w 208"/>
                    <a:gd name="T53" fmla="*/ 93 h 183"/>
                    <a:gd name="T54" fmla="*/ 107 w 208"/>
                    <a:gd name="T55" fmla="*/ 85 h 183"/>
                    <a:gd name="T56" fmla="*/ 97 w 208"/>
                    <a:gd name="T57" fmla="*/ 73 h 183"/>
                    <a:gd name="T58" fmla="*/ 109 w 208"/>
                    <a:gd name="T59" fmla="*/ 68 h 183"/>
                    <a:gd name="T60" fmla="*/ 108 w 208"/>
                    <a:gd name="T61" fmla="*/ 44 h 183"/>
                    <a:gd name="T62" fmla="*/ 98 w 208"/>
                    <a:gd name="T63" fmla="*/ 61 h 183"/>
                    <a:gd name="T64" fmla="*/ 93 w 208"/>
                    <a:gd name="T65" fmla="*/ 58 h 183"/>
                    <a:gd name="T66" fmla="*/ 82 w 208"/>
                    <a:gd name="T67" fmla="*/ 46 h 183"/>
                    <a:gd name="T68" fmla="*/ 95 w 208"/>
                    <a:gd name="T69" fmla="*/ 4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8" h="183">
                      <a:moveTo>
                        <a:pt x="94" y="119"/>
                      </a:moveTo>
                      <a:cubicBezTo>
                        <a:pt x="93" y="119"/>
                        <a:pt x="92" y="118"/>
                        <a:pt x="91" y="118"/>
                      </a:cubicBezTo>
                      <a:cubicBezTo>
                        <a:pt x="85" y="116"/>
                        <a:pt x="82" y="111"/>
                        <a:pt x="84" y="106"/>
                      </a:cubicBezTo>
                      <a:cubicBezTo>
                        <a:pt x="85" y="103"/>
                        <a:pt x="89" y="101"/>
                        <a:pt x="93" y="101"/>
                      </a:cubicBezTo>
                      <a:cubicBezTo>
                        <a:pt x="94" y="101"/>
                        <a:pt x="95" y="101"/>
                        <a:pt x="97" y="101"/>
                      </a:cubicBezTo>
                      <a:cubicBezTo>
                        <a:pt x="102" y="103"/>
                        <a:pt x="105" y="109"/>
                        <a:pt x="103" y="113"/>
                      </a:cubicBezTo>
                      <a:cubicBezTo>
                        <a:pt x="102" y="117"/>
                        <a:pt x="98" y="119"/>
                        <a:pt x="94" y="119"/>
                      </a:cubicBezTo>
                      <a:moveTo>
                        <a:pt x="86" y="0"/>
                      </a:moveTo>
                      <a:cubicBezTo>
                        <a:pt x="86" y="0"/>
                        <a:pt x="81" y="60"/>
                        <a:pt x="72" y="60"/>
                      </a:cubicBezTo>
                      <a:cubicBezTo>
                        <a:pt x="72" y="60"/>
                        <a:pt x="72" y="60"/>
                        <a:pt x="72" y="59"/>
                      </a:cubicBezTo>
                      <a:cubicBezTo>
                        <a:pt x="64" y="56"/>
                        <a:pt x="17" y="45"/>
                        <a:pt x="12" y="45"/>
                      </a:cubicBezTo>
                      <a:cubicBezTo>
                        <a:pt x="11" y="45"/>
                        <a:pt x="12" y="45"/>
                        <a:pt x="14" y="46"/>
                      </a:cubicBezTo>
                      <a:cubicBezTo>
                        <a:pt x="24" y="50"/>
                        <a:pt x="46" y="59"/>
                        <a:pt x="59" y="66"/>
                      </a:cubicBezTo>
                      <a:cubicBezTo>
                        <a:pt x="59" y="66"/>
                        <a:pt x="59" y="65"/>
                        <a:pt x="59" y="64"/>
                      </a:cubicBezTo>
                      <a:cubicBezTo>
                        <a:pt x="60" y="61"/>
                        <a:pt x="64" y="59"/>
                        <a:pt x="68" y="59"/>
                      </a:cubicBezTo>
                      <a:cubicBezTo>
                        <a:pt x="69" y="59"/>
                        <a:pt x="70" y="59"/>
                        <a:pt x="72" y="59"/>
                      </a:cubicBezTo>
                      <a:cubicBezTo>
                        <a:pt x="77" y="61"/>
                        <a:pt x="80" y="67"/>
                        <a:pt x="78" y="71"/>
                      </a:cubicBezTo>
                      <a:cubicBezTo>
                        <a:pt x="77" y="75"/>
                        <a:pt x="73" y="77"/>
                        <a:pt x="69" y="77"/>
                      </a:cubicBezTo>
                      <a:cubicBezTo>
                        <a:pt x="68" y="77"/>
                        <a:pt x="67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51" y="79"/>
                        <a:pt x="0" y="84"/>
                        <a:pt x="13" y="86"/>
                      </a:cubicBezTo>
                      <a:cubicBezTo>
                        <a:pt x="18" y="87"/>
                        <a:pt x="29" y="89"/>
                        <a:pt x="41" y="92"/>
                      </a:cubicBezTo>
                      <a:cubicBezTo>
                        <a:pt x="41" y="91"/>
                        <a:pt x="41" y="91"/>
                        <a:pt x="41" y="90"/>
                      </a:cubicBezTo>
                      <a:cubicBezTo>
                        <a:pt x="43" y="87"/>
                        <a:pt x="46" y="85"/>
                        <a:pt x="50" y="85"/>
                      </a:cubicBezTo>
                      <a:cubicBezTo>
                        <a:pt x="51" y="85"/>
                        <a:pt x="53" y="85"/>
                        <a:pt x="54" y="85"/>
                      </a:cubicBezTo>
                      <a:cubicBezTo>
                        <a:pt x="59" y="87"/>
                        <a:pt x="62" y="92"/>
                        <a:pt x="60" y="97"/>
                      </a:cubicBezTo>
                      <a:cubicBezTo>
                        <a:pt x="72" y="100"/>
                        <a:pt x="79" y="104"/>
                        <a:pt x="73" y="106"/>
                      </a:cubicBezTo>
                      <a:cubicBezTo>
                        <a:pt x="61" y="112"/>
                        <a:pt x="27" y="157"/>
                        <a:pt x="31" y="157"/>
                      </a:cubicBezTo>
                      <a:cubicBezTo>
                        <a:pt x="32" y="157"/>
                        <a:pt x="32" y="157"/>
                        <a:pt x="33" y="156"/>
                      </a:cubicBezTo>
                      <a:cubicBezTo>
                        <a:pt x="42" y="150"/>
                        <a:pt x="70" y="122"/>
                        <a:pt x="82" y="122"/>
                      </a:cubicBezTo>
                      <a:cubicBezTo>
                        <a:pt x="83" y="122"/>
                        <a:pt x="85" y="123"/>
                        <a:pt x="85" y="124"/>
                      </a:cubicBezTo>
                      <a:cubicBezTo>
                        <a:pt x="92" y="134"/>
                        <a:pt x="113" y="183"/>
                        <a:pt x="115" y="183"/>
                      </a:cubicBezTo>
                      <a:cubicBezTo>
                        <a:pt x="116" y="183"/>
                        <a:pt x="116" y="182"/>
                        <a:pt x="116" y="181"/>
                      </a:cubicBezTo>
                      <a:cubicBezTo>
                        <a:pt x="115" y="177"/>
                        <a:pt x="114" y="167"/>
                        <a:pt x="113" y="156"/>
                      </a:cubicBezTo>
                      <a:cubicBezTo>
                        <a:pt x="112" y="156"/>
                        <a:pt x="112" y="156"/>
                        <a:pt x="112" y="156"/>
                      </a:cubicBezTo>
                      <a:cubicBezTo>
                        <a:pt x="106" y="154"/>
                        <a:pt x="104" y="148"/>
                        <a:pt x="105" y="144"/>
                      </a:cubicBezTo>
                      <a:cubicBezTo>
                        <a:pt x="106" y="141"/>
                        <a:pt x="108" y="139"/>
                        <a:pt x="111" y="139"/>
                      </a:cubicBezTo>
                      <a:cubicBezTo>
                        <a:pt x="110" y="126"/>
                        <a:pt x="110" y="115"/>
                        <a:pt x="113" y="115"/>
                      </a:cubicBezTo>
                      <a:cubicBezTo>
                        <a:pt x="113" y="115"/>
                        <a:pt x="113" y="115"/>
                        <a:pt x="113" y="116"/>
                      </a:cubicBezTo>
                      <a:cubicBezTo>
                        <a:pt x="116" y="117"/>
                        <a:pt x="132" y="117"/>
                        <a:pt x="149" y="117"/>
                      </a:cubicBezTo>
                      <a:cubicBezTo>
                        <a:pt x="177" y="117"/>
                        <a:pt x="208" y="116"/>
                        <a:pt x="196" y="111"/>
                      </a:cubicBezTo>
                      <a:cubicBezTo>
                        <a:pt x="189" y="108"/>
                        <a:pt x="176" y="108"/>
                        <a:pt x="163" y="108"/>
                      </a:cubicBezTo>
                      <a:cubicBezTo>
                        <a:pt x="160" y="108"/>
                        <a:pt x="157" y="108"/>
                        <a:pt x="154" y="108"/>
                      </a:cubicBezTo>
                      <a:cubicBezTo>
                        <a:pt x="152" y="108"/>
                        <a:pt x="150" y="108"/>
                        <a:pt x="148" y="108"/>
                      </a:cubicBezTo>
                      <a:cubicBezTo>
                        <a:pt x="148" y="109"/>
                        <a:pt x="148" y="110"/>
                        <a:pt x="147" y="111"/>
                      </a:cubicBezTo>
                      <a:cubicBezTo>
                        <a:pt x="146" y="114"/>
                        <a:pt x="143" y="116"/>
                        <a:pt x="139" y="116"/>
                      </a:cubicBezTo>
                      <a:cubicBezTo>
                        <a:pt x="137" y="116"/>
                        <a:pt x="136" y="116"/>
                        <a:pt x="135" y="115"/>
                      </a:cubicBezTo>
                      <a:cubicBezTo>
                        <a:pt x="130" y="114"/>
                        <a:pt x="128" y="110"/>
                        <a:pt x="128" y="106"/>
                      </a:cubicBezTo>
                      <a:cubicBezTo>
                        <a:pt x="127" y="105"/>
                        <a:pt x="127" y="105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30" y="100"/>
                        <a:pt x="132" y="99"/>
                        <a:pt x="136" y="98"/>
                      </a:cubicBezTo>
                      <a:cubicBezTo>
                        <a:pt x="153" y="87"/>
                        <a:pt x="189" y="70"/>
                        <a:pt x="183" y="70"/>
                      </a:cubicBezTo>
                      <a:cubicBezTo>
                        <a:pt x="183" y="70"/>
                        <a:pt x="182" y="70"/>
                        <a:pt x="181" y="70"/>
                      </a:cubicBezTo>
                      <a:cubicBezTo>
                        <a:pt x="167" y="73"/>
                        <a:pt x="111" y="93"/>
                        <a:pt x="111" y="93"/>
                      </a:cubicBezTo>
                      <a:cubicBezTo>
                        <a:pt x="111" y="93"/>
                        <a:pt x="110" y="90"/>
                        <a:pt x="110" y="85"/>
                      </a:cubicBezTo>
                      <a:cubicBezTo>
                        <a:pt x="109" y="85"/>
                        <a:pt x="108" y="85"/>
                        <a:pt x="107" y="85"/>
                      </a:cubicBezTo>
                      <a:cubicBezTo>
                        <a:pt x="106" y="85"/>
                        <a:pt x="104" y="85"/>
                        <a:pt x="103" y="85"/>
                      </a:cubicBezTo>
                      <a:cubicBezTo>
                        <a:pt x="98" y="83"/>
                        <a:pt x="95" y="77"/>
                        <a:pt x="97" y="73"/>
                      </a:cubicBezTo>
                      <a:cubicBezTo>
                        <a:pt x="98" y="69"/>
                        <a:pt x="101" y="67"/>
                        <a:pt x="105" y="67"/>
                      </a:cubicBezTo>
                      <a:cubicBezTo>
                        <a:pt x="106" y="67"/>
                        <a:pt x="108" y="67"/>
                        <a:pt x="109" y="68"/>
                      </a:cubicBezTo>
                      <a:cubicBezTo>
                        <a:pt x="109" y="59"/>
                        <a:pt x="108" y="49"/>
                        <a:pt x="109" y="40"/>
                      </a:cubicBezTo>
                      <a:cubicBezTo>
                        <a:pt x="108" y="41"/>
                        <a:pt x="108" y="43"/>
                        <a:pt x="108" y="44"/>
                      </a:cubicBezTo>
                      <a:cubicBezTo>
                        <a:pt x="104" y="53"/>
                        <a:pt x="101" y="63"/>
                        <a:pt x="99" y="63"/>
                      </a:cubicBezTo>
                      <a:cubicBezTo>
                        <a:pt x="98" y="63"/>
                        <a:pt x="98" y="62"/>
                        <a:pt x="98" y="61"/>
                      </a:cubicBezTo>
                      <a:cubicBezTo>
                        <a:pt x="98" y="60"/>
                        <a:pt x="98" y="59"/>
                        <a:pt x="98" y="57"/>
                      </a:cubicBezTo>
                      <a:cubicBezTo>
                        <a:pt x="96" y="58"/>
                        <a:pt x="94" y="58"/>
                        <a:pt x="93" y="58"/>
                      </a:cubicBezTo>
                      <a:cubicBezTo>
                        <a:pt x="91" y="58"/>
                        <a:pt x="90" y="58"/>
                        <a:pt x="89" y="58"/>
                      </a:cubicBezTo>
                      <a:cubicBezTo>
                        <a:pt x="83" y="56"/>
                        <a:pt x="80" y="50"/>
                        <a:pt x="82" y="46"/>
                      </a:cubicBezTo>
                      <a:cubicBezTo>
                        <a:pt x="83" y="42"/>
                        <a:pt x="87" y="40"/>
                        <a:pt x="91" y="40"/>
                      </a:cubicBezTo>
                      <a:cubicBezTo>
                        <a:pt x="92" y="40"/>
                        <a:pt x="93" y="40"/>
                        <a:pt x="95" y="41"/>
                      </a:cubicBezTo>
                      <a:cubicBezTo>
                        <a:pt x="91" y="22"/>
                        <a:pt x="86" y="0"/>
                        <a:pt x="8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499"/>
                <p:cNvSpPr/>
                <p:nvPr/>
              </p:nvSpPr>
              <p:spPr bwMode="auto">
                <a:xfrm>
                  <a:off x="295" y="1041"/>
                  <a:ext cx="11" cy="10"/>
                </a:xfrm>
                <a:custGeom>
                  <a:avLst/>
                  <a:gdLst>
                    <a:gd name="T0" fmla="*/ 9 w 21"/>
                    <a:gd name="T1" fmla="*/ 0 h 18"/>
                    <a:gd name="T2" fmla="*/ 0 w 21"/>
                    <a:gd name="T3" fmla="*/ 5 h 18"/>
                    <a:gd name="T4" fmla="*/ 0 w 21"/>
                    <a:gd name="T5" fmla="*/ 7 h 18"/>
                    <a:gd name="T6" fmla="*/ 6 w 21"/>
                    <a:gd name="T7" fmla="*/ 17 h 18"/>
                    <a:gd name="T8" fmla="*/ 6 w 21"/>
                    <a:gd name="T9" fmla="*/ 17 h 18"/>
                    <a:gd name="T10" fmla="*/ 6 w 21"/>
                    <a:gd name="T11" fmla="*/ 17 h 18"/>
                    <a:gd name="T12" fmla="*/ 10 w 21"/>
                    <a:gd name="T13" fmla="*/ 18 h 18"/>
                    <a:gd name="T14" fmla="*/ 19 w 21"/>
                    <a:gd name="T15" fmla="*/ 12 h 18"/>
                    <a:gd name="T16" fmla="*/ 13 w 21"/>
                    <a:gd name="T17" fmla="*/ 0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5" y="0"/>
                        <a:pt x="1" y="2"/>
                        <a:pt x="0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8" y="12"/>
                        <a:pt x="12" y="16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8" y="18"/>
                        <a:pt x="9" y="18"/>
                        <a:pt x="10" y="18"/>
                      </a:cubicBezTo>
                      <a:cubicBezTo>
                        <a:pt x="14" y="18"/>
                        <a:pt x="18" y="16"/>
                        <a:pt x="19" y="12"/>
                      </a:cubicBezTo>
                      <a:cubicBezTo>
                        <a:pt x="21" y="8"/>
                        <a:pt x="18" y="2"/>
                        <a:pt x="13" y="0"/>
                      </a:cubicBezTo>
                      <a:cubicBezTo>
                        <a:pt x="11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500"/>
                <p:cNvSpPr/>
                <p:nvPr/>
              </p:nvSpPr>
              <p:spPr bwMode="auto">
                <a:xfrm>
                  <a:off x="285" y="1055"/>
                  <a:ext cx="12" cy="7"/>
                </a:xfrm>
                <a:custGeom>
                  <a:avLst/>
                  <a:gdLst>
                    <a:gd name="T0" fmla="*/ 9 w 21"/>
                    <a:gd name="T1" fmla="*/ 0 h 12"/>
                    <a:gd name="T2" fmla="*/ 0 w 21"/>
                    <a:gd name="T3" fmla="*/ 5 h 12"/>
                    <a:gd name="T4" fmla="*/ 0 w 21"/>
                    <a:gd name="T5" fmla="*/ 7 h 12"/>
                    <a:gd name="T6" fmla="*/ 19 w 21"/>
                    <a:gd name="T7" fmla="*/ 12 h 12"/>
                    <a:gd name="T8" fmla="*/ 13 w 21"/>
                    <a:gd name="T9" fmla="*/ 0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0" y="5"/>
                      </a:cubicBezTo>
                      <a:cubicBezTo>
                        <a:pt x="0" y="6"/>
                        <a:pt x="0" y="6"/>
                        <a:pt x="0" y="7"/>
                      </a:cubicBezTo>
                      <a:cubicBezTo>
                        <a:pt x="7" y="8"/>
                        <a:pt x="14" y="10"/>
                        <a:pt x="19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501"/>
                <p:cNvSpPr/>
                <p:nvPr/>
              </p:nvSpPr>
              <p:spPr bwMode="auto">
                <a:xfrm>
                  <a:off x="308" y="1064"/>
                  <a:ext cx="12" cy="10"/>
                </a:xfrm>
                <a:custGeom>
                  <a:avLst/>
                  <a:gdLst>
                    <a:gd name="T0" fmla="*/ 11 w 23"/>
                    <a:gd name="T1" fmla="*/ 0 h 18"/>
                    <a:gd name="T2" fmla="*/ 2 w 23"/>
                    <a:gd name="T3" fmla="*/ 5 h 18"/>
                    <a:gd name="T4" fmla="*/ 9 w 23"/>
                    <a:gd name="T5" fmla="*/ 17 h 18"/>
                    <a:gd name="T6" fmla="*/ 12 w 23"/>
                    <a:gd name="T7" fmla="*/ 18 h 18"/>
                    <a:gd name="T8" fmla="*/ 21 w 23"/>
                    <a:gd name="T9" fmla="*/ 12 h 18"/>
                    <a:gd name="T10" fmla="*/ 15 w 23"/>
                    <a:gd name="T11" fmla="*/ 0 h 18"/>
                    <a:gd name="T12" fmla="*/ 11 w 23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8">
                      <a:moveTo>
                        <a:pt x="11" y="0"/>
                      </a:moveTo>
                      <a:cubicBezTo>
                        <a:pt x="7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9" y="17"/>
                      </a:cubicBezTo>
                      <a:cubicBezTo>
                        <a:pt x="10" y="17"/>
                        <a:pt x="11" y="18"/>
                        <a:pt x="12" y="18"/>
                      </a:cubicBezTo>
                      <a:cubicBezTo>
                        <a:pt x="16" y="18"/>
                        <a:pt x="20" y="16"/>
                        <a:pt x="21" y="12"/>
                      </a:cubicBezTo>
                      <a:cubicBezTo>
                        <a:pt x="23" y="8"/>
                        <a:pt x="20" y="2"/>
                        <a:pt x="15" y="0"/>
                      </a:cubicBezTo>
                      <a:cubicBezTo>
                        <a:pt x="13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502"/>
                <p:cNvSpPr/>
                <p:nvPr/>
              </p:nvSpPr>
              <p:spPr bwMode="auto">
                <a:xfrm>
                  <a:off x="315" y="1045"/>
                  <a:ext cx="8" cy="10"/>
                </a:xfrm>
                <a:custGeom>
                  <a:avLst/>
                  <a:gdLst>
                    <a:gd name="T0" fmla="*/ 10 w 15"/>
                    <a:gd name="T1" fmla="*/ 0 h 18"/>
                    <a:gd name="T2" fmla="*/ 2 w 15"/>
                    <a:gd name="T3" fmla="*/ 6 h 18"/>
                    <a:gd name="T4" fmla="*/ 8 w 15"/>
                    <a:gd name="T5" fmla="*/ 18 h 18"/>
                    <a:gd name="T6" fmla="*/ 12 w 15"/>
                    <a:gd name="T7" fmla="*/ 18 h 18"/>
                    <a:gd name="T8" fmla="*/ 15 w 15"/>
                    <a:gd name="T9" fmla="*/ 18 h 18"/>
                    <a:gd name="T10" fmla="*/ 14 w 15"/>
                    <a:gd name="T11" fmla="*/ 1 h 18"/>
                    <a:gd name="T12" fmla="*/ 10 w 15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3" y="18"/>
                        <a:pt x="14" y="18"/>
                        <a:pt x="15" y="18"/>
                      </a:cubicBezTo>
                      <a:cubicBezTo>
                        <a:pt x="15" y="13"/>
                        <a:pt x="14" y="7"/>
                        <a:pt x="14" y="1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503"/>
                <p:cNvSpPr>
                  <a:spLocks noEditPoints="1"/>
                </p:cNvSpPr>
                <p:nvPr/>
              </p:nvSpPr>
              <p:spPr bwMode="auto">
                <a:xfrm>
                  <a:off x="333" y="1062"/>
                  <a:ext cx="11" cy="10"/>
                </a:xfrm>
                <a:custGeom>
                  <a:avLst/>
                  <a:gdLst>
                    <a:gd name="T0" fmla="*/ 0 w 20"/>
                    <a:gd name="T1" fmla="*/ 8 h 18"/>
                    <a:gd name="T2" fmla="*/ 7 w 20"/>
                    <a:gd name="T3" fmla="*/ 17 h 18"/>
                    <a:gd name="T4" fmla="*/ 11 w 20"/>
                    <a:gd name="T5" fmla="*/ 18 h 18"/>
                    <a:gd name="T6" fmla="*/ 19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0 w 20"/>
                    <a:gd name="T13" fmla="*/ 8 h 18"/>
                    <a:gd name="T14" fmla="*/ 8 w 20"/>
                    <a:gd name="T15" fmla="*/ 0 h 18"/>
                    <a:gd name="T16" fmla="*/ 0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0" y="8"/>
                      </a:moveTo>
                      <a:cubicBezTo>
                        <a:pt x="0" y="12"/>
                        <a:pt x="2" y="16"/>
                        <a:pt x="7" y="17"/>
                      </a:cubicBezTo>
                      <a:cubicBezTo>
                        <a:pt x="8" y="18"/>
                        <a:pt x="9" y="18"/>
                        <a:pt x="11" y="18"/>
                      </a:cubicBezTo>
                      <a:cubicBezTo>
                        <a:pt x="15" y="18"/>
                        <a:pt x="18" y="16"/>
                        <a:pt x="19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9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4" y="1"/>
                        <a:pt x="2" y="2"/>
                        <a:pt x="0" y="6"/>
                      </a:cubicBezTo>
                      <a:cubicBezTo>
                        <a:pt x="2" y="4"/>
                        <a:pt x="4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504"/>
                <p:cNvSpPr/>
                <p:nvPr/>
              </p:nvSpPr>
              <p:spPr bwMode="auto">
                <a:xfrm>
                  <a:off x="320" y="1084"/>
                  <a:ext cx="4" cy="10"/>
                </a:xfrm>
                <a:custGeom>
                  <a:avLst/>
                  <a:gdLst>
                    <a:gd name="T0" fmla="*/ 7 w 9"/>
                    <a:gd name="T1" fmla="*/ 0 h 17"/>
                    <a:gd name="T2" fmla="*/ 1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4" y="0"/>
                        <a:pt x="2" y="2"/>
                        <a:pt x="1" y="5"/>
                      </a:cubicBezTo>
                      <a:cubicBezTo>
                        <a:pt x="0" y="9"/>
                        <a:pt x="2" y="15"/>
                        <a:pt x="8" y="17"/>
                      </a:cubicBezTo>
                      <a:cubicBezTo>
                        <a:pt x="8" y="17"/>
                        <a:pt x="8" y="17"/>
                        <a:pt x="9" y="17"/>
                      </a:cubicBezTo>
                      <a:cubicBezTo>
                        <a:pt x="8" y="11"/>
                        <a:pt x="7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505"/>
                <p:cNvSpPr/>
                <p:nvPr/>
              </p:nvSpPr>
              <p:spPr bwMode="auto">
                <a:xfrm>
                  <a:off x="322" y="1022"/>
                  <a:ext cx="2" cy="8"/>
                </a:xfrm>
                <a:custGeom>
                  <a:avLst/>
                  <a:gdLst>
                    <a:gd name="T0" fmla="*/ 3 w 4"/>
                    <a:gd name="T1" fmla="*/ 0 h 15"/>
                    <a:gd name="T2" fmla="*/ 2 w 4"/>
                    <a:gd name="T3" fmla="*/ 0 h 15"/>
                    <a:gd name="T4" fmla="*/ 0 w 4"/>
                    <a:gd name="T5" fmla="*/ 15 h 15"/>
                    <a:gd name="T6" fmla="*/ 3 w 4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5">
                      <a:moveTo>
                        <a:pt x="3" y="0"/>
                      </a:move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3"/>
                        <a:pt x="0" y="8"/>
                        <a:pt x="0" y="15"/>
                      </a:cubicBezTo>
                      <a:cubicBezTo>
                        <a:pt x="2" y="7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1506"/>
                <p:cNvSpPr/>
                <p:nvPr/>
              </p:nvSpPr>
              <p:spPr bwMode="auto">
                <a:xfrm>
                  <a:off x="306" y="1030"/>
                  <a:ext cx="10" cy="10"/>
                </a:xfrm>
                <a:custGeom>
                  <a:avLst/>
                  <a:gdLst>
                    <a:gd name="T0" fmla="*/ 11 w 18"/>
                    <a:gd name="T1" fmla="*/ 0 h 18"/>
                    <a:gd name="T2" fmla="*/ 2 w 18"/>
                    <a:gd name="T3" fmla="*/ 6 h 18"/>
                    <a:gd name="T4" fmla="*/ 9 w 18"/>
                    <a:gd name="T5" fmla="*/ 18 h 18"/>
                    <a:gd name="T6" fmla="*/ 13 w 18"/>
                    <a:gd name="T7" fmla="*/ 18 h 18"/>
                    <a:gd name="T8" fmla="*/ 18 w 18"/>
                    <a:gd name="T9" fmla="*/ 17 h 18"/>
                    <a:gd name="T10" fmla="*/ 15 w 18"/>
                    <a:gd name="T11" fmla="*/ 1 h 18"/>
                    <a:gd name="T12" fmla="*/ 11 w 18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8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9" y="18"/>
                      </a:cubicBezTo>
                      <a:cubicBezTo>
                        <a:pt x="10" y="18"/>
                        <a:pt x="11" y="18"/>
                        <a:pt x="13" y="18"/>
                      </a:cubicBezTo>
                      <a:cubicBezTo>
                        <a:pt x="14" y="18"/>
                        <a:pt x="16" y="18"/>
                        <a:pt x="18" y="17"/>
                      </a:cubicBezTo>
                      <a:cubicBezTo>
                        <a:pt x="17" y="13"/>
                        <a:pt x="16" y="7"/>
                        <a:pt x="15" y="1"/>
                      </a:cubicBezTo>
                      <a:cubicBezTo>
                        <a:pt x="13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507"/>
                <p:cNvSpPr/>
                <p:nvPr/>
              </p:nvSpPr>
              <p:spPr bwMode="auto">
                <a:xfrm>
                  <a:off x="212" y="1005"/>
                  <a:ext cx="32" cy="71"/>
                </a:xfrm>
                <a:custGeom>
                  <a:avLst/>
                  <a:gdLst>
                    <a:gd name="T0" fmla="*/ 24 w 59"/>
                    <a:gd name="T1" fmla="*/ 0 h 130"/>
                    <a:gd name="T2" fmla="*/ 14 w 59"/>
                    <a:gd name="T3" fmla="*/ 47 h 130"/>
                    <a:gd name="T4" fmla="*/ 2 w 59"/>
                    <a:gd name="T5" fmla="*/ 86 h 130"/>
                    <a:gd name="T6" fmla="*/ 24 w 59"/>
                    <a:gd name="T7" fmla="*/ 130 h 130"/>
                    <a:gd name="T8" fmla="*/ 25 w 59"/>
                    <a:gd name="T9" fmla="*/ 130 h 130"/>
                    <a:gd name="T10" fmla="*/ 36 w 59"/>
                    <a:gd name="T11" fmla="*/ 83 h 130"/>
                    <a:gd name="T12" fmla="*/ 52 w 59"/>
                    <a:gd name="T13" fmla="*/ 40 h 130"/>
                    <a:gd name="T14" fmla="*/ 26 w 59"/>
                    <a:gd name="T15" fmla="*/ 0 h 130"/>
                    <a:gd name="T16" fmla="*/ 24 w 59"/>
                    <a:gd name="T1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30">
                      <a:moveTo>
                        <a:pt x="24" y="0"/>
                      </a:moveTo>
                      <a:cubicBezTo>
                        <a:pt x="12" y="0"/>
                        <a:pt x="14" y="34"/>
                        <a:pt x="14" y="47"/>
                      </a:cubicBezTo>
                      <a:cubicBezTo>
                        <a:pt x="15" y="61"/>
                        <a:pt x="5" y="65"/>
                        <a:pt x="2" y="86"/>
                      </a:cubicBezTo>
                      <a:cubicBezTo>
                        <a:pt x="0" y="107"/>
                        <a:pt x="24" y="130"/>
                        <a:pt x="24" y="130"/>
                      </a:cubicBezTo>
                      <a:cubicBezTo>
                        <a:pt x="25" y="130"/>
                        <a:pt x="25" y="130"/>
                        <a:pt x="25" y="130"/>
                      </a:cubicBezTo>
                      <a:cubicBezTo>
                        <a:pt x="37" y="130"/>
                        <a:pt x="40" y="100"/>
                        <a:pt x="36" y="83"/>
                      </a:cubicBezTo>
                      <a:cubicBezTo>
                        <a:pt x="32" y="65"/>
                        <a:pt x="45" y="59"/>
                        <a:pt x="52" y="40"/>
                      </a:cubicBezTo>
                      <a:cubicBezTo>
                        <a:pt x="59" y="21"/>
                        <a:pt x="41" y="6"/>
                        <a:pt x="26" y="0"/>
                      </a:cubicBezTo>
                      <a:cubicBezTo>
                        <a:pt x="25" y="0"/>
                        <a:pt x="25" y="0"/>
                        <a:pt x="2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508"/>
                <p:cNvSpPr/>
                <p:nvPr/>
              </p:nvSpPr>
              <p:spPr bwMode="auto">
                <a:xfrm>
                  <a:off x="220" y="1107"/>
                  <a:ext cx="70" cy="40"/>
                </a:xfrm>
                <a:custGeom>
                  <a:avLst/>
                  <a:gdLst>
                    <a:gd name="T0" fmla="*/ 18 w 129"/>
                    <a:gd name="T1" fmla="*/ 0 h 73"/>
                    <a:gd name="T2" fmla="*/ 13 w 129"/>
                    <a:gd name="T3" fmla="*/ 1 h 73"/>
                    <a:gd name="T4" fmla="*/ 26 w 129"/>
                    <a:gd name="T5" fmla="*/ 38 h 73"/>
                    <a:gd name="T6" fmla="*/ 71 w 129"/>
                    <a:gd name="T7" fmla="*/ 63 h 73"/>
                    <a:gd name="T8" fmla="*/ 99 w 129"/>
                    <a:gd name="T9" fmla="*/ 73 h 73"/>
                    <a:gd name="T10" fmla="*/ 114 w 129"/>
                    <a:gd name="T11" fmla="*/ 65 h 73"/>
                    <a:gd name="T12" fmla="*/ 111 w 129"/>
                    <a:gd name="T13" fmla="*/ 35 h 73"/>
                    <a:gd name="T14" fmla="*/ 104 w 129"/>
                    <a:gd name="T15" fmla="*/ 34 h 73"/>
                    <a:gd name="T16" fmla="*/ 88 w 129"/>
                    <a:gd name="T17" fmla="*/ 36 h 73"/>
                    <a:gd name="T18" fmla="*/ 71 w 129"/>
                    <a:gd name="T19" fmla="*/ 37 h 73"/>
                    <a:gd name="T20" fmla="*/ 51 w 129"/>
                    <a:gd name="T21" fmla="*/ 31 h 73"/>
                    <a:gd name="T22" fmla="*/ 18 w 129"/>
                    <a:gd name="T23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9" h="73">
                      <a:moveTo>
                        <a:pt x="18" y="0"/>
                      </a:moveTo>
                      <a:cubicBezTo>
                        <a:pt x="16" y="0"/>
                        <a:pt x="15" y="0"/>
                        <a:pt x="13" y="1"/>
                      </a:cubicBezTo>
                      <a:cubicBezTo>
                        <a:pt x="13" y="1"/>
                        <a:pt x="0" y="20"/>
                        <a:pt x="26" y="38"/>
                      </a:cubicBezTo>
                      <a:cubicBezTo>
                        <a:pt x="52" y="56"/>
                        <a:pt x="53" y="53"/>
                        <a:pt x="71" y="63"/>
                      </a:cubicBezTo>
                      <a:cubicBezTo>
                        <a:pt x="82" y="68"/>
                        <a:pt x="91" y="73"/>
                        <a:pt x="99" y="73"/>
                      </a:cubicBezTo>
                      <a:cubicBezTo>
                        <a:pt x="104" y="73"/>
                        <a:pt x="109" y="71"/>
                        <a:pt x="114" y="65"/>
                      </a:cubicBezTo>
                      <a:cubicBezTo>
                        <a:pt x="125" y="50"/>
                        <a:pt x="129" y="38"/>
                        <a:pt x="111" y="35"/>
                      </a:cubicBezTo>
                      <a:cubicBezTo>
                        <a:pt x="109" y="34"/>
                        <a:pt x="107" y="34"/>
                        <a:pt x="104" y="34"/>
                      </a:cubicBezTo>
                      <a:cubicBezTo>
                        <a:pt x="99" y="34"/>
                        <a:pt x="94" y="35"/>
                        <a:pt x="88" y="36"/>
                      </a:cubicBezTo>
                      <a:cubicBezTo>
                        <a:pt x="82" y="36"/>
                        <a:pt x="76" y="37"/>
                        <a:pt x="71" y="37"/>
                      </a:cubicBezTo>
                      <a:cubicBezTo>
                        <a:pt x="63" y="37"/>
                        <a:pt x="56" y="36"/>
                        <a:pt x="51" y="31"/>
                      </a:cubicBezTo>
                      <a:cubicBezTo>
                        <a:pt x="36" y="18"/>
                        <a:pt x="30" y="0"/>
                        <a:pt x="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509"/>
                <p:cNvSpPr/>
                <p:nvPr/>
              </p:nvSpPr>
              <p:spPr bwMode="auto">
                <a:xfrm>
                  <a:off x="316" y="1117"/>
                  <a:ext cx="56" cy="43"/>
                </a:xfrm>
                <a:custGeom>
                  <a:avLst/>
                  <a:gdLst>
                    <a:gd name="T0" fmla="*/ 89 w 104"/>
                    <a:gd name="T1" fmla="*/ 0 h 79"/>
                    <a:gd name="T2" fmla="*/ 57 w 104"/>
                    <a:gd name="T3" fmla="*/ 33 h 79"/>
                    <a:gd name="T4" fmla="*/ 41 w 104"/>
                    <a:gd name="T5" fmla="*/ 56 h 79"/>
                    <a:gd name="T6" fmla="*/ 35 w 104"/>
                    <a:gd name="T7" fmla="*/ 55 h 79"/>
                    <a:gd name="T8" fmla="*/ 8 w 104"/>
                    <a:gd name="T9" fmla="*/ 40 h 79"/>
                    <a:gd name="T10" fmla="*/ 0 w 104"/>
                    <a:gd name="T11" fmla="*/ 47 h 79"/>
                    <a:gd name="T12" fmla="*/ 16 w 104"/>
                    <a:gd name="T13" fmla="*/ 79 h 79"/>
                    <a:gd name="T14" fmla="*/ 19 w 104"/>
                    <a:gd name="T15" fmla="*/ 78 h 79"/>
                    <a:gd name="T16" fmla="*/ 82 w 104"/>
                    <a:gd name="T17" fmla="*/ 53 h 79"/>
                    <a:gd name="T18" fmla="*/ 91 w 104"/>
                    <a:gd name="T19" fmla="*/ 0 h 79"/>
                    <a:gd name="T20" fmla="*/ 89 w 104"/>
                    <a:gd name="T21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4" h="79">
                      <a:moveTo>
                        <a:pt x="89" y="0"/>
                      </a:moveTo>
                      <a:cubicBezTo>
                        <a:pt x="77" y="0"/>
                        <a:pt x="62" y="19"/>
                        <a:pt x="57" y="33"/>
                      </a:cubicBezTo>
                      <a:cubicBezTo>
                        <a:pt x="53" y="45"/>
                        <a:pt x="50" y="56"/>
                        <a:pt x="41" y="56"/>
                      </a:cubicBezTo>
                      <a:cubicBezTo>
                        <a:pt x="40" y="56"/>
                        <a:pt x="38" y="56"/>
                        <a:pt x="35" y="55"/>
                      </a:cubicBezTo>
                      <a:cubicBezTo>
                        <a:pt x="25" y="51"/>
                        <a:pt x="15" y="40"/>
                        <a:pt x="8" y="40"/>
                      </a:cubicBezTo>
                      <a:cubicBezTo>
                        <a:pt x="5" y="40"/>
                        <a:pt x="2" y="42"/>
                        <a:pt x="0" y="47"/>
                      </a:cubicBezTo>
                      <a:cubicBezTo>
                        <a:pt x="0" y="47"/>
                        <a:pt x="3" y="79"/>
                        <a:pt x="16" y="79"/>
                      </a:cubicBezTo>
                      <a:cubicBezTo>
                        <a:pt x="17" y="79"/>
                        <a:pt x="17" y="79"/>
                        <a:pt x="19" y="78"/>
                      </a:cubicBezTo>
                      <a:cubicBezTo>
                        <a:pt x="34" y="73"/>
                        <a:pt x="73" y="71"/>
                        <a:pt x="82" y="53"/>
                      </a:cubicBezTo>
                      <a:cubicBezTo>
                        <a:pt x="92" y="35"/>
                        <a:pt x="104" y="2"/>
                        <a:pt x="91" y="0"/>
                      </a:cubicBezTo>
                      <a:cubicBezTo>
                        <a:pt x="91" y="0"/>
                        <a:pt x="90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Freeform 1510"/>
                <p:cNvSpPr/>
                <p:nvPr/>
              </p:nvSpPr>
              <p:spPr bwMode="auto">
                <a:xfrm>
                  <a:off x="375" y="1018"/>
                  <a:ext cx="40" cy="51"/>
                </a:xfrm>
                <a:custGeom>
                  <a:avLst/>
                  <a:gdLst>
                    <a:gd name="T0" fmla="*/ 21 w 75"/>
                    <a:gd name="T1" fmla="*/ 0 h 92"/>
                    <a:gd name="T2" fmla="*/ 0 w 75"/>
                    <a:gd name="T3" fmla="*/ 4 h 92"/>
                    <a:gd name="T4" fmla="*/ 25 w 75"/>
                    <a:gd name="T5" fmla="*/ 52 h 92"/>
                    <a:gd name="T6" fmla="*/ 30 w 75"/>
                    <a:gd name="T7" fmla="*/ 91 h 92"/>
                    <a:gd name="T8" fmla="*/ 35 w 75"/>
                    <a:gd name="T9" fmla="*/ 92 h 92"/>
                    <a:gd name="T10" fmla="*/ 70 w 75"/>
                    <a:gd name="T11" fmla="*/ 55 h 92"/>
                    <a:gd name="T12" fmla="*/ 47 w 75"/>
                    <a:gd name="T13" fmla="*/ 8 h 92"/>
                    <a:gd name="T14" fmla="*/ 21 w 75"/>
                    <a:gd name="T15" fmla="*/ 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" h="92">
                      <a:moveTo>
                        <a:pt x="21" y="0"/>
                      </a:moveTo>
                      <a:cubicBezTo>
                        <a:pt x="9" y="0"/>
                        <a:pt x="0" y="4"/>
                        <a:pt x="0" y="4"/>
                      </a:cubicBezTo>
                      <a:cubicBezTo>
                        <a:pt x="14" y="10"/>
                        <a:pt x="29" y="34"/>
                        <a:pt x="25" y="52"/>
                      </a:cubicBezTo>
                      <a:cubicBezTo>
                        <a:pt x="22" y="69"/>
                        <a:pt x="13" y="85"/>
                        <a:pt x="30" y="91"/>
                      </a:cubicBezTo>
                      <a:cubicBezTo>
                        <a:pt x="32" y="92"/>
                        <a:pt x="34" y="92"/>
                        <a:pt x="35" y="92"/>
                      </a:cubicBezTo>
                      <a:cubicBezTo>
                        <a:pt x="51" y="92"/>
                        <a:pt x="66" y="73"/>
                        <a:pt x="70" y="55"/>
                      </a:cubicBezTo>
                      <a:cubicBezTo>
                        <a:pt x="75" y="35"/>
                        <a:pt x="68" y="24"/>
                        <a:pt x="47" y="8"/>
                      </a:cubicBezTo>
                      <a:cubicBezTo>
                        <a:pt x="39" y="2"/>
                        <a:pt x="29" y="0"/>
                        <a:pt x="2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511"/>
                <p:cNvSpPr/>
                <p:nvPr/>
              </p:nvSpPr>
              <p:spPr bwMode="auto">
                <a:xfrm>
                  <a:off x="290" y="961"/>
                  <a:ext cx="58" cy="32"/>
                </a:xfrm>
                <a:custGeom>
                  <a:avLst/>
                  <a:gdLst>
                    <a:gd name="T0" fmla="*/ 45 w 107"/>
                    <a:gd name="T1" fmla="*/ 0 h 58"/>
                    <a:gd name="T2" fmla="*/ 27 w 107"/>
                    <a:gd name="T3" fmla="*/ 2 h 58"/>
                    <a:gd name="T4" fmla="*/ 0 w 107"/>
                    <a:gd name="T5" fmla="*/ 44 h 58"/>
                    <a:gd name="T6" fmla="*/ 10 w 107"/>
                    <a:gd name="T7" fmla="*/ 53 h 58"/>
                    <a:gd name="T8" fmla="*/ 49 w 107"/>
                    <a:gd name="T9" fmla="*/ 43 h 58"/>
                    <a:gd name="T10" fmla="*/ 55 w 107"/>
                    <a:gd name="T11" fmla="*/ 42 h 58"/>
                    <a:gd name="T12" fmla="*/ 90 w 107"/>
                    <a:gd name="T13" fmla="*/ 58 h 58"/>
                    <a:gd name="T14" fmla="*/ 93 w 107"/>
                    <a:gd name="T15" fmla="*/ 58 h 58"/>
                    <a:gd name="T16" fmla="*/ 88 w 107"/>
                    <a:gd name="T17" fmla="*/ 19 h 58"/>
                    <a:gd name="T18" fmla="*/ 45 w 107"/>
                    <a:gd name="T19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58">
                      <a:moveTo>
                        <a:pt x="45" y="0"/>
                      </a:moveTo>
                      <a:cubicBezTo>
                        <a:pt x="39" y="0"/>
                        <a:pt x="33" y="0"/>
                        <a:pt x="27" y="2"/>
                      </a:cubicBezTo>
                      <a:cubicBezTo>
                        <a:pt x="0" y="8"/>
                        <a:pt x="0" y="44"/>
                        <a:pt x="0" y="44"/>
                      </a:cubicBezTo>
                      <a:cubicBezTo>
                        <a:pt x="1" y="50"/>
                        <a:pt x="4" y="53"/>
                        <a:pt x="10" y="53"/>
                      </a:cubicBezTo>
                      <a:cubicBezTo>
                        <a:pt x="20" y="53"/>
                        <a:pt x="36" y="45"/>
                        <a:pt x="49" y="43"/>
                      </a:cubicBezTo>
                      <a:cubicBezTo>
                        <a:pt x="51" y="43"/>
                        <a:pt x="53" y="42"/>
                        <a:pt x="55" y="42"/>
                      </a:cubicBezTo>
                      <a:cubicBezTo>
                        <a:pt x="70" y="42"/>
                        <a:pt x="74" y="55"/>
                        <a:pt x="90" y="58"/>
                      </a:cubicBezTo>
                      <a:cubicBezTo>
                        <a:pt x="91" y="58"/>
                        <a:pt x="92" y="58"/>
                        <a:pt x="93" y="58"/>
                      </a:cubicBezTo>
                      <a:cubicBezTo>
                        <a:pt x="107" y="58"/>
                        <a:pt x="102" y="35"/>
                        <a:pt x="88" y="19"/>
                      </a:cubicBezTo>
                      <a:cubicBezTo>
                        <a:pt x="76" y="7"/>
                        <a:pt x="63" y="0"/>
                        <a:pt x="4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512"/>
                <p:cNvSpPr/>
                <p:nvPr/>
              </p:nvSpPr>
              <p:spPr bwMode="auto">
                <a:xfrm>
                  <a:off x="1043" y="1506"/>
                  <a:ext cx="75" cy="83"/>
                </a:xfrm>
                <a:custGeom>
                  <a:avLst/>
                  <a:gdLst>
                    <a:gd name="T0" fmla="*/ 28 w 137"/>
                    <a:gd name="T1" fmla="*/ 17 h 153"/>
                    <a:gd name="T2" fmla="*/ 5 w 137"/>
                    <a:gd name="T3" fmla="*/ 11 h 153"/>
                    <a:gd name="T4" fmla="*/ 0 w 137"/>
                    <a:gd name="T5" fmla="*/ 54 h 153"/>
                    <a:gd name="T6" fmla="*/ 109 w 137"/>
                    <a:gd name="T7" fmla="*/ 151 h 153"/>
                    <a:gd name="T8" fmla="*/ 137 w 137"/>
                    <a:gd name="T9" fmla="*/ 137 h 153"/>
                    <a:gd name="T10" fmla="*/ 120 w 137"/>
                    <a:gd name="T11" fmla="*/ 122 h 153"/>
                    <a:gd name="T12" fmla="*/ 119 w 137"/>
                    <a:gd name="T13" fmla="*/ 41 h 153"/>
                    <a:gd name="T14" fmla="*/ 83 w 137"/>
                    <a:gd name="T15" fmla="*/ 36 h 153"/>
                    <a:gd name="T16" fmla="*/ 28 w 137"/>
                    <a:gd name="T17" fmla="*/ 17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7" h="153">
                      <a:moveTo>
                        <a:pt x="28" y="17"/>
                      </a:moveTo>
                      <a:cubicBezTo>
                        <a:pt x="28" y="17"/>
                        <a:pt x="10" y="0"/>
                        <a:pt x="5" y="11"/>
                      </a:cubicBezTo>
                      <a:cubicBezTo>
                        <a:pt x="1" y="22"/>
                        <a:pt x="0" y="54"/>
                        <a:pt x="0" y="54"/>
                      </a:cubicBezTo>
                      <a:cubicBezTo>
                        <a:pt x="0" y="54"/>
                        <a:pt x="96" y="153"/>
                        <a:pt x="109" y="151"/>
                      </a:cubicBezTo>
                      <a:cubicBezTo>
                        <a:pt x="122" y="150"/>
                        <a:pt x="137" y="137"/>
                        <a:pt x="137" y="137"/>
                      </a:cubicBezTo>
                      <a:cubicBezTo>
                        <a:pt x="120" y="122"/>
                        <a:pt x="120" y="122"/>
                        <a:pt x="120" y="122"/>
                      </a:cubicBezTo>
                      <a:cubicBezTo>
                        <a:pt x="120" y="122"/>
                        <a:pt x="130" y="45"/>
                        <a:pt x="119" y="41"/>
                      </a:cubicBezTo>
                      <a:cubicBezTo>
                        <a:pt x="108" y="37"/>
                        <a:pt x="83" y="36"/>
                        <a:pt x="83" y="36"/>
                      </a:cubicBezTo>
                      <a:cubicBezTo>
                        <a:pt x="28" y="17"/>
                        <a:pt x="28" y="17"/>
                        <a:pt x="28" y="17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513"/>
                <p:cNvSpPr/>
                <p:nvPr/>
              </p:nvSpPr>
              <p:spPr bwMode="auto">
                <a:xfrm>
                  <a:off x="972" y="1472"/>
                  <a:ext cx="189" cy="178"/>
                </a:xfrm>
                <a:custGeom>
                  <a:avLst/>
                  <a:gdLst>
                    <a:gd name="T0" fmla="*/ 87 w 346"/>
                    <a:gd name="T1" fmla="*/ 185 h 325"/>
                    <a:gd name="T2" fmla="*/ 21 w 346"/>
                    <a:gd name="T3" fmla="*/ 123 h 325"/>
                    <a:gd name="T4" fmla="*/ 41 w 346"/>
                    <a:gd name="T5" fmla="*/ 70 h 325"/>
                    <a:gd name="T6" fmla="*/ 146 w 346"/>
                    <a:gd name="T7" fmla="*/ 109 h 325"/>
                    <a:gd name="T8" fmla="*/ 149 w 346"/>
                    <a:gd name="T9" fmla="*/ 85 h 325"/>
                    <a:gd name="T10" fmla="*/ 185 w 346"/>
                    <a:gd name="T11" fmla="*/ 1 h 325"/>
                    <a:gd name="T12" fmla="*/ 203 w 346"/>
                    <a:gd name="T13" fmla="*/ 126 h 325"/>
                    <a:gd name="T14" fmla="*/ 281 w 346"/>
                    <a:gd name="T15" fmla="*/ 82 h 325"/>
                    <a:gd name="T16" fmla="*/ 342 w 346"/>
                    <a:gd name="T17" fmla="*/ 147 h 325"/>
                    <a:gd name="T18" fmla="*/ 219 w 346"/>
                    <a:gd name="T19" fmla="*/ 182 h 325"/>
                    <a:gd name="T20" fmla="*/ 270 w 346"/>
                    <a:gd name="T21" fmla="*/ 224 h 325"/>
                    <a:gd name="T22" fmla="*/ 228 w 346"/>
                    <a:gd name="T23" fmla="*/ 304 h 325"/>
                    <a:gd name="T24" fmla="*/ 177 w 346"/>
                    <a:gd name="T25" fmla="*/ 295 h 325"/>
                    <a:gd name="T26" fmla="*/ 164 w 346"/>
                    <a:gd name="T27" fmla="*/ 224 h 325"/>
                    <a:gd name="T28" fmla="*/ 143 w 346"/>
                    <a:gd name="T29" fmla="*/ 287 h 325"/>
                    <a:gd name="T30" fmla="*/ 62 w 346"/>
                    <a:gd name="T31" fmla="*/ 258 h 325"/>
                    <a:gd name="T32" fmla="*/ 87 w 346"/>
                    <a:gd name="T33" fmla="*/ 18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6" h="325">
                      <a:moveTo>
                        <a:pt x="87" y="185"/>
                      </a:moveTo>
                      <a:cubicBezTo>
                        <a:pt x="87" y="185"/>
                        <a:pt x="0" y="184"/>
                        <a:pt x="21" y="123"/>
                      </a:cubicBezTo>
                      <a:cubicBezTo>
                        <a:pt x="21" y="123"/>
                        <a:pt x="3" y="83"/>
                        <a:pt x="41" y="70"/>
                      </a:cubicBezTo>
                      <a:cubicBezTo>
                        <a:pt x="79" y="57"/>
                        <a:pt x="132" y="98"/>
                        <a:pt x="146" y="109"/>
                      </a:cubicBezTo>
                      <a:cubicBezTo>
                        <a:pt x="161" y="121"/>
                        <a:pt x="153" y="91"/>
                        <a:pt x="149" y="85"/>
                      </a:cubicBezTo>
                      <a:cubicBezTo>
                        <a:pt x="145" y="79"/>
                        <a:pt x="127" y="0"/>
                        <a:pt x="185" y="1"/>
                      </a:cubicBezTo>
                      <a:cubicBezTo>
                        <a:pt x="243" y="2"/>
                        <a:pt x="254" y="39"/>
                        <a:pt x="203" y="126"/>
                      </a:cubicBezTo>
                      <a:cubicBezTo>
                        <a:pt x="203" y="126"/>
                        <a:pt x="250" y="81"/>
                        <a:pt x="281" y="82"/>
                      </a:cubicBezTo>
                      <a:cubicBezTo>
                        <a:pt x="312" y="84"/>
                        <a:pt x="346" y="98"/>
                        <a:pt x="342" y="147"/>
                      </a:cubicBezTo>
                      <a:cubicBezTo>
                        <a:pt x="339" y="195"/>
                        <a:pt x="219" y="182"/>
                        <a:pt x="219" y="182"/>
                      </a:cubicBezTo>
                      <a:cubicBezTo>
                        <a:pt x="219" y="182"/>
                        <a:pt x="257" y="209"/>
                        <a:pt x="270" y="224"/>
                      </a:cubicBezTo>
                      <a:cubicBezTo>
                        <a:pt x="283" y="239"/>
                        <a:pt x="275" y="282"/>
                        <a:pt x="228" y="304"/>
                      </a:cubicBezTo>
                      <a:cubicBezTo>
                        <a:pt x="180" y="325"/>
                        <a:pt x="182" y="310"/>
                        <a:pt x="177" y="295"/>
                      </a:cubicBezTo>
                      <a:cubicBezTo>
                        <a:pt x="172" y="281"/>
                        <a:pt x="168" y="219"/>
                        <a:pt x="164" y="224"/>
                      </a:cubicBezTo>
                      <a:cubicBezTo>
                        <a:pt x="160" y="229"/>
                        <a:pt x="170" y="270"/>
                        <a:pt x="143" y="287"/>
                      </a:cubicBezTo>
                      <a:cubicBezTo>
                        <a:pt x="116" y="303"/>
                        <a:pt x="84" y="283"/>
                        <a:pt x="62" y="258"/>
                      </a:cubicBezTo>
                      <a:cubicBezTo>
                        <a:pt x="40" y="234"/>
                        <a:pt x="50" y="200"/>
                        <a:pt x="87" y="18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514"/>
                <p:cNvSpPr/>
                <p:nvPr/>
              </p:nvSpPr>
              <p:spPr bwMode="auto">
                <a:xfrm>
                  <a:off x="1042" y="1560"/>
                  <a:ext cx="20" cy="6"/>
                </a:xfrm>
                <a:custGeom>
                  <a:avLst/>
                  <a:gdLst>
                    <a:gd name="T0" fmla="*/ 0 w 37"/>
                    <a:gd name="T1" fmla="*/ 9 h 12"/>
                    <a:gd name="T2" fmla="*/ 31 w 37"/>
                    <a:gd name="T3" fmla="*/ 6 h 12"/>
                    <a:gd name="T4" fmla="*/ 0 w 37"/>
                    <a:gd name="T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12">
                      <a:moveTo>
                        <a:pt x="0" y="9"/>
                      </a:moveTo>
                      <a:cubicBezTo>
                        <a:pt x="0" y="9"/>
                        <a:pt x="37" y="0"/>
                        <a:pt x="31" y="6"/>
                      </a:cubicBezTo>
                      <a:cubicBezTo>
                        <a:pt x="24" y="12"/>
                        <a:pt x="0" y="9"/>
                        <a:pt x="0" y="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515"/>
                <p:cNvSpPr/>
                <p:nvPr/>
              </p:nvSpPr>
              <p:spPr bwMode="auto">
                <a:xfrm>
                  <a:off x="1060" y="1568"/>
                  <a:ext cx="5" cy="16"/>
                </a:xfrm>
                <a:custGeom>
                  <a:avLst/>
                  <a:gdLst>
                    <a:gd name="T0" fmla="*/ 4 w 10"/>
                    <a:gd name="T1" fmla="*/ 30 h 30"/>
                    <a:gd name="T2" fmla="*/ 5 w 10"/>
                    <a:gd name="T3" fmla="*/ 4 h 30"/>
                    <a:gd name="T4" fmla="*/ 4 w 10"/>
                    <a:gd name="T5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30">
                      <a:moveTo>
                        <a:pt x="4" y="30"/>
                      </a:moveTo>
                      <a:cubicBezTo>
                        <a:pt x="4" y="30"/>
                        <a:pt x="0" y="0"/>
                        <a:pt x="5" y="4"/>
                      </a:cubicBezTo>
                      <a:cubicBezTo>
                        <a:pt x="10" y="8"/>
                        <a:pt x="6" y="25"/>
                        <a:pt x="4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516"/>
                <p:cNvSpPr/>
                <p:nvPr/>
              </p:nvSpPr>
              <p:spPr bwMode="auto">
                <a:xfrm>
                  <a:off x="1057" y="1540"/>
                  <a:ext cx="10" cy="9"/>
                </a:xfrm>
                <a:custGeom>
                  <a:avLst/>
                  <a:gdLst>
                    <a:gd name="T0" fmla="*/ 16 w 18"/>
                    <a:gd name="T1" fmla="*/ 10 h 16"/>
                    <a:gd name="T2" fmla="*/ 7 w 18"/>
                    <a:gd name="T3" fmla="*/ 14 h 16"/>
                    <a:gd name="T4" fmla="*/ 2 w 18"/>
                    <a:gd name="T5" fmla="*/ 5 h 16"/>
                    <a:gd name="T6" fmla="*/ 11 w 18"/>
                    <a:gd name="T7" fmla="*/ 1 h 16"/>
                    <a:gd name="T8" fmla="*/ 16 w 18"/>
                    <a:gd name="T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6">
                      <a:moveTo>
                        <a:pt x="16" y="10"/>
                      </a:moveTo>
                      <a:cubicBezTo>
                        <a:pt x="15" y="14"/>
                        <a:pt x="11" y="16"/>
                        <a:pt x="7" y="14"/>
                      </a:cubicBezTo>
                      <a:cubicBezTo>
                        <a:pt x="3" y="13"/>
                        <a:pt x="0" y="8"/>
                        <a:pt x="2" y="5"/>
                      </a:cubicBezTo>
                      <a:cubicBezTo>
                        <a:pt x="3" y="1"/>
                        <a:pt x="7" y="0"/>
                        <a:pt x="11" y="1"/>
                      </a:cubicBezTo>
                      <a:cubicBezTo>
                        <a:pt x="16" y="3"/>
                        <a:pt x="18" y="7"/>
                        <a:pt x="16" y="10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517"/>
                <p:cNvSpPr/>
                <p:nvPr/>
              </p:nvSpPr>
              <p:spPr bwMode="auto">
                <a:xfrm>
                  <a:off x="1050" y="1551"/>
                  <a:ext cx="9" cy="8"/>
                </a:xfrm>
                <a:custGeom>
                  <a:avLst/>
                  <a:gdLst>
                    <a:gd name="T0" fmla="*/ 16 w 17"/>
                    <a:gd name="T1" fmla="*/ 10 h 15"/>
                    <a:gd name="T2" fmla="*/ 6 w 17"/>
                    <a:gd name="T3" fmla="*/ 14 h 15"/>
                    <a:gd name="T4" fmla="*/ 1 w 17"/>
                    <a:gd name="T5" fmla="*/ 5 h 15"/>
                    <a:gd name="T6" fmla="*/ 11 w 17"/>
                    <a:gd name="T7" fmla="*/ 1 h 15"/>
                    <a:gd name="T8" fmla="*/ 16 w 17"/>
                    <a:gd name="T9" fmla="*/ 1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5">
                      <a:moveTo>
                        <a:pt x="16" y="10"/>
                      </a:moveTo>
                      <a:cubicBezTo>
                        <a:pt x="14" y="14"/>
                        <a:pt x="10" y="15"/>
                        <a:pt x="6" y="14"/>
                      </a:cubicBezTo>
                      <a:cubicBezTo>
                        <a:pt x="2" y="12"/>
                        <a:pt x="0" y="8"/>
                        <a:pt x="1" y="5"/>
                      </a:cubicBezTo>
                      <a:cubicBezTo>
                        <a:pt x="2" y="1"/>
                        <a:pt x="7" y="0"/>
                        <a:pt x="11" y="1"/>
                      </a:cubicBezTo>
                      <a:cubicBezTo>
                        <a:pt x="15" y="3"/>
                        <a:pt x="17" y="7"/>
                        <a:pt x="16" y="10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518"/>
                <p:cNvSpPr/>
                <p:nvPr/>
              </p:nvSpPr>
              <p:spPr bwMode="auto">
                <a:xfrm>
                  <a:off x="1068" y="1558"/>
                  <a:ext cx="9" cy="8"/>
                </a:xfrm>
                <a:custGeom>
                  <a:avLst/>
                  <a:gdLst>
                    <a:gd name="T0" fmla="*/ 16 w 17"/>
                    <a:gd name="T1" fmla="*/ 11 h 16"/>
                    <a:gd name="T2" fmla="*/ 6 w 17"/>
                    <a:gd name="T3" fmla="*/ 14 h 16"/>
                    <a:gd name="T4" fmla="*/ 1 w 17"/>
                    <a:gd name="T5" fmla="*/ 5 h 16"/>
                    <a:gd name="T6" fmla="*/ 11 w 17"/>
                    <a:gd name="T7" fmla="*/ 1 h 16"/>
                    <a:gd name="T8" fmla="*/ 16 w 17"/>
                    <a:gd name="T9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6" y="11"/>
                      </a:moveTo>
                      <a:cubicBezTo>
                        <a:pt x="14" y="14"/>
                        <a:pt x="10" y="16"/>
                        <a:pt x="6" y="14"/>
                      </a:cubicBezTo>
                      <a:cubicBezTo>
                        <a:pt x="2" y="13"/>
                        <a:pt x="0" y="9"/>
                        <a:pt x="1" y="5"/>
                      </a:cubicBezTo>
                      <a:cubicBezTo>
                        <a:pt x="2" y="2"/>
                        <a:pt x="7" y="0"/>
                        <a:pt x="11" y="1"/>
                      </a:cubicBezTo>
                      <a:cubicBezTo>
                        <a:pt x="15" y="3"/>
                        <a:pt x="17" y="7"/>
                        <a:pt x="16" y="11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519"/>
                <p:cNvSpPr/>
                <p:nvPr/>
              </p:nvSpPr>
              <p:spPr bwMode="auto">
                <a:xfrm>
                  <a:off x="1073" y="1543"/>
                  <a:ext cx="9" cy="9"/>
                </a:xfrm>
                <a:custGeom>
                  <a:avLst/>
                  <a:gdLst>
                    <a:gd name="T0" fmla="*/ 16 w 17"/>
                    <a:gd name="T1" fmla="*/ 11 h 16"/>
                    <a:gd name="T2" fmla="*/ 6 w 17"/>
                    <a:gd name="T3" fmla="*/ 15 h 16"/>
                    <a:gd name="T4" fmla="*/ 2 w 17"/>
                    <a:gd name="T5" fmla="*/ 6 h 16"/>
                    <a:gd name="T6" fmla="*/ 11 w 17"/>
                    <a:gd name="T7" fmla="*/ 2 h 16"/>
                    <a:gd name="T8" fmla="*/ 16 w 17"/>
                    <a:gd name="T9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6" y="11"/>
                      </a:moveTo>
                      <a:cubicBezTo>
                        <a:pt x="15" y="14"/>
                        <a:pt x="11" y="16"/>
                        <a:pt x="6" y="15"/>
                      </a:cubicBezTo>
                      <a:cubicBezTo>
                        <a:pt x="2" y="13"/>
                        <a:pt x="0" y="9"/>
                        <a:pt x="2" y="6"/>
                      </a:cubicBezTo>
                      <a:cubicBezTo>
                        <a:pt x="3" y="2"/>
                        <a:pt x="7" y="0"/>
                        <a:pt x="11" y="2"/>
                      </a:cubicBezTo>
                      <a:cubicBezTo>
                        <a:pt x="15" y="3"/>
                        <a:pt x="17" y="7"/>
                        <a:pt x="16" y="11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520"/>
                <p:cNvSpPr/>
                <p:nvPr/>
              </p:nvSpPr>
              <p:spPr bwMode="auto">
                <a:xfrm>
                  <a:off x="1087" y="1556"/>
                  <a:ext cx="9" cy="9"/>
                </a:xfrm>
                <a:custGeom>
                  <a:avLst/>
                  <a:gdLst>
                    <a:gd name="T0" fmla="*/ 16 w 17"/>
                    <a:gd name="T1" fmla="*/ 11 h 16"/>
                    <a:gd name="T2" fmla="*/ 6 w 17"/>
                    <a:gd name="T3" fmla="*/ 14 h 16"/>
                    <a:gd name="T4" fmla="*/ 1 w 17"/>
                    <a:gd name="T5" fmla="*/ 5 h 16"/>
                    <a:gd name="T6" fmla="*/ 11 w 17"/>
                    <a:gd name="T7" fmla="*/ 2 h 16"/>
                    <a:gd name="T8" fmla="*/ 16 w 17"/>
                    <a:gd name="T9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6" y="11"/>
                      </a:moveTo>
                      <a:cubicBezTo>
                        <a:pt x="14" y="14"/>
                        <a:pt x="10" y="16"/>
                        <a:pt x="6" y="14"/>
                      </a:cubicBezTo>
                      <a:cubicBezTo>
                        <a:pt x="2" y="13"/>
                        <a:pt x="0" y="9"/>
                        <a:pt x="1" y="5"/>
                      </a:cubicBezTo>
                      <a:cubicBezTo>
                        <a:pt x="2" y="2"/>
                        <a:pt x="7" y="0"/>
                        <a:pt x="11" y="2"/>
                      </a:cubicBezTo>
                      <a:cubicBezTo>
                        <a:pt x="15" y="3"/>
                        <a:pt x="17" y="7"/>
                        <a:pt x="16" y="11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521"/>
                <p:cNvSpPr/>
                <p:nvPr/>
              </p:nvSpPr>
              <p:spPr bwMode="auto">
                <a:xfrm>
                  <a:off x="1077" y="1573"/>
                  <a:ext cx="9" cy="9"/>
                </a:xfrm>
                <a:custGeom>
                  <a:avLst/>
                  <a:gdLst>
                    <a:gd name="T0" fmla="*/ 16 w 17"/>
                    <a:gd name="T1" fmla="*/ 10 h 16"/>
                    <a:gd name="T2" fmla="*/ 6 w 17"/>
                    <a:gd name="T3" fmla="*/ 14 h 16"/>
                    <a:gd name="T4" fmla="*/ 1 w 17"/>
                    <a:gd name="T5" fmla="*/ 5 h 16"/>
                    <a:gd name="T6" fmla="*/ 11 w 17"/>
                    <a:gd name="T7" fmla="*/ 1 h 16"/>
                    <a:gd name="T8" fmla="*/ 16 w 17"/>
                    <a:gd name="T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6" y="10"/>
                      </a:moveTo>
                      <a:cubicBezTo>
                        <a:pt x="15" y="14"/>
                        <a:pt x="10" y="16"/>
                        <a:pt x="6" y="14"/>
                      </a:cubicBezTo>
                      <a:cubicBezTo>
                        <a:pt x="2" y="13"/>
                        <a:pt x="0" y="9"/>
                        <a:pt x="1" y="5"/>
                      </a:cubicBezTo>
                      <a:cubicBezTo>
                        <a:pt x="3" y="1"/>
                        <a:pt x="7" y="0"/>
                        <a:pt x="11" y="1"/>
                      </a:cubicBezTo>
                      <a:cubicBezTo>
                        <a:pt x="15" y="3"/>
                        <a:pt x="17" y="7"/>
                        <a:pt x="16" y="10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522"/>
                <p:cNvSpPr/>
                <p:nvPr/>
              </p:nvSpPr>
              <p:spPr bwMode="auto">
                <a:xfrm>
                  <a:off x="1060" y="1570"/>
                  <a:ext cx="9" cy="9"/>
                </a:xfrm>
                <a:custGeom>
                  <a:avLst/>
                  <a:gdLst>
                    <a:gd name="T0" fmla="*/ 16 w 17"/>
                    <a:gd name="T1" fmla="*/ 11 h 16"/>
                    <a:gd name="T2" fmla="*/ 6 w 17"/>
                    <a:gd name="T3" fmla="*/ 15 h 16"/>
                    <a:gd name="T4" fmla="*/ 1 w 17"/>
                    <a:gd name="T5" fmla="*/ 6 h 16"/>
                    <a:gd name="T6" fmla="*/ 11 w 17"/>
                    <a:gd name="T7" fmla="*/ 2 h 16"/>
                    <a:gd name="T8" fmla="*/ 16 w 17"/>
                    <a:gd name="T9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16" y="11"/>
                      </a:moveTo>
                      <a:cubicBezTo>
                        <a:pt x="14" y="15"/>
                        <a:pt x="10" y="16"/>
                        <a:pt x="6" y="15"/>
                      </a:cubicBezTo>
                      <a:cubicBezTo>
                        <a:pt x="2" y="13"/>
                        <a:pt x="0" y="9"/>
                        <a:pt x="1" y="6"/>
                      </a:cubicBezTo>
                      <a:cubicBezTo>
                        <a:pt x="2" y="2"/>
                        <a:pt x="7" y="0"/>
                        <a:pt x="11" y="2"/>
                      </a:cubicBezTo>
                      <a:cubicBezTo>
                        <a:pt x="15" y="3"/>
                        <a:pt x="17" y="8"/>
                        <a:pt x="16" y="11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523"/>
                <p:cNvSpPr/>
                <p:nvPr/>
              </p:nvSpPr>
              <p:spPr bwMode="auto">
                <a:xfrm>
                  <a:off x="1067" y="1532"/>
                  <a:ext cx="9" cy="9"/>
                </a:xfrm>
                <a:custGeom>
                  <a:avLst/>
                  <a:gdLst>
                    <a:gd name="T0" fmla="*/ 16 w 17"/>
                    <a:gd name="T1" fmla="*/ 10 h 15"/>
                    <a:gd name="T2" fmla="*/ 6 w 17"/>
                    <a:gd name="T3" fmla="*/ 14 h 15"/>
                    <a:gd name="T4" fmla="*/ 2 w 17"/>
                    <a:gd name="T5" fmla="*/ 5 h 15"/>
                    <a:gd name="T6" fmla="*/ 11 w 17"/>
                    <a:gd name="T7" fmla="*/ 1 h 15"/>
                    <a:gd name="T8" fmla="*/ 16 w 17"/>
                    <a:gd name="T9" fmla="*/ 1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5">
                      <a:moveTo>
                        <a:pt x="16" y="10"/>
                      </a:moveTo>
                      <a:cubicBezTo>
                        <a:pt x="15" y="14"/>
                        <a:pt x="11" y="15"/>
                        <a:pt x="6" y="14"/>
                      </a:cubicBezTo>
                      <a:cubicBezTo>
                        <a:pt x="2" y="12"/>
                        <a:pt x="0" y="8"/>
                        <a:pt x="2" y="5"/>
                      </a:cubicBezTo>
                      <a:cubicBezTo>
                        <a:pt x="3" y="1"/>
                        <a:pt x="7" y="0"/>
                        <a:pt x="11" y="1"/>
                      </a:cubicBezTo>
                      <a:cubicBezTo>
                        <a:pt x="15" y="3"/>
                        <a:pt x="17" y="7"/>
                        <a:pt x="16" y="10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524"/>
                <p:cNvSpPr>
                  <a:spLocks noEditPoints="1"/>
                </p:cNvSpPr>
                <p:nvPr/>
              </p:nvSpPr>
              <p:spPr bwMode="auto">
                <a:xfrm>
                  <a:off x="1034" y="1516"/>
                  <a:ext cx="86" cy="76"/>
                </a:xfrm>
                <a:custGeom>
                  <a:avLst/>
                  <a:gdLst>
                    <a:gd name="T0" fmla="*/ 69 w 159"/>
                    <a:gd name="T1" fmla="*/ 91 h 141"/>
                    <a:gd name="T2" fmla="*/ 71 w 159"/>
                    <a:gd name="T3" fmla="*/ 78 h 141"/>
                    <a:gd name="T4" fmla="*/ 79 w 159"/>
                    <a:gd name="T5" fmla="*/ 88 h 141"/>
                    <a:gd name="T6" fmla="*/ 65 w 159"/>
                    <a:gd name="T7" fmla="*/ 0 h 141"/>
                    <a:gd name="T8" fmla="*/ 54 w 159"/>
                    <a:gd name="T9" fmla="*/ 46 h 141"/>
                    <a:gd name="T10" fmla="*/ 10 w 159"/>
                    <a:gd name="T11" fmla="*/ 36 h 141"/>
                    <a:gd name="T12" fmla="*/ 45 w 159"/>
                    <a:gd name="T13" fmla="*/ 50 h 141"/>
                    <a:gd name="T14" fmla="*/ 54 w 159"/>
                    <a:gd name="T15" fmla="*/ 46 h 141"/>
                    <a:gd name="T16" fmla="*/ 53 w 159"/>
                    <a:gd name="T17" fmla="*/ 60 h 141"/>
                    <a:gd name="T18" fmla="*/ 50 w 159"/>
                    <a:gd name="T19" fmla="*/ 59 h 141"/>
                    <a:gd name="T20" fmla="*/ 31 w 159"/>
                    <a:gd name="T21" fmla="*/ 71 h 141"/>
                    <a:gd name="T22" fmla="*/ 38 w 159"/>
                    <a:gd name="T23" fmla="*/ 66 h 141"/>
                    <a:gd name="T24" fmla="*/ 46 w 159"/>
                    <a:gd name="T25" fmla="*/ 75 h 141"/>
                    <a:gd name="T26" fmla="*/ 24 w 159"/>
                    <a:gd name="T27" fmla="*/ 121 h 141"/>
                    <a:gd name="T28" fmla="*/ 62 w 159"/>
                    <a:gd name="T29" fmla="*/ 94 h 141"/>
                    <a:gd name="T30" fmla="*/ 88 w 159"/>
                    <a:gd name="T31" fmla="*/ 141 h 141"/>
                    <a:gd name="T32" fmla="*/ 86 w 159"/>
                    <a:gd name="T33" fmla="*/ 120 h 141"/>
                    <a:gd name="T34" fmla="*/ 80 w 159"/>
                    <a:gd name="T35" fmla="*/ 111 h 141"/>
                    <a:gd name="T36" fmla="*/ 86 w 159"/>
                    <a:gd name="T37" fmla="*/ 89 h 141"/>
                    <a:gd name="T38" fmla="*/ 114 w 159"/>
                    <a:gd name="T39" fmla="*/ 91 h 141"/>
                    <a:gd name="T40" fmla="*/ 124 w 159"/>
                    <a:gd name="T41" fmla="*/ 84 h 141"/>
                    <a:gd name="T42" fmla="*/ 113 w 159"/>
                    <a:gd name="T43" fmla="*/ 84 h 141"/>
                    <a:gd name="T44" fmla="*/ 106 w 159"/>
                    <a:gd name="T45" fmla="*/ 90 h 141"/>
                    <a:gd name="T46" fmla="*/ 98 w 159"/>
                    <a:gd name="T47" fmla="*/ 82 h 141"/>
                    <a:gd name="T48" fmla="*/ 98 w 159"/>
                    <a:gd name="T49" fmla="*/ 80 h 141"/>
                    <a:gd name="T50" fmla="*/ 140 w 159"/>
                    <a:gd name="T51" fmla="*/ 55 h 141"/>
                    <a:gd name="T52" fmla="*/ 84 w 159"/>
                    <a:gd name="T53" fmla="*/ 72 h 141"/>
                    <a:gd name="T54" fmla="*/ 82 w 159"/>
                    <a:gd name="T55" fmla="*/ 66 h 141"/>
                    <a:gd name="T56" fmla="*/ 74 w 159"/>
                    <a:gd name="T57" fmla="*/ 57 h 141"/>
                    <a:gd name="T58" fmla="*/ 83 w 159"/>
                    <a:gd name="T59" fmla="*/ 53 h 141"/>
                    <a:gd name="T60" fmla="*/ 82 w 159"/>
                    <a:gd name="T61" fmla="*/ 34 h 141"/>
                    <a:gd name="T62" fmla="*/ 75 w 159"/>
                    <a:gd name="T63" fmla="*/ 48 h 141"/>
                    <a:gd name="T64" fmla="*/ 71 w 159"/>
                    <a:gd name="T65" fmla="*/ 45 h 141"/>
                    <a:gd name="T66" fmla="*/ 63 w 159"/>
                    <a:gd name="T67" fmla="*/ 36 h 141"/>
                    <a:gd name="T68" fmla="*/ 72 w 159"/>
                    <a:gd name="T69" fmla="*/ 32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9" h="141">
                      <a:moveTo>
                        <a:pt x="72" y="92"/>
                      </a:moveTo>
                      <a:cubicBezTo>
                        <a:pt x="71" y="92"/>
                        <a:pt x="70" y="92"/>
                        <a:pt x="69" y="91"/>
                      </a:cubicBezTo>
                      <a:cubicBezTo>
                        <a:pt x="65" y="90"/>
                        <a:pt x="63" y="86"/>
                        <a:pt x="64" y="82"/>
                      </a:cubicBezTo>
                      <a:cubicBezTo>
                        <a:pt x="65" y="79"/>
                        <a:pt x="68" y="78"/>
                        <a:pt x="71" y="78"/>
                      </a:cubicBezTo>
                      <a:cubicBezTo>
                        <a:pt x="72" y="78"/>
                        <a:pt x="73" y="78"/>
                        <a:pt x="74" y="78"/>
                      </a:cubicBezTo>
                      <a:cubicBezTo>
                        <a:pt x="78" y="80"/>
                        <a:pt x="80" y="84"/>
                        <a:pt x="79" y="88"/>
                      </a:cubicBezTo>
                      <a:cubicBezTo>
                        <a:pt x="78" y="90"/>
                        <a:pt x="75" y="92"/>
                        <a:pt x="72" y="92"/>
                      </a:cubicBezTo>
                      <a:moveTo>
                        <a:pt x="65" y="0"/>
                      </a:moveTo>
                      <a:cubicBezTo>
                        <a:pt x="65" y="0"/>
                        <a:pt x="62" y="46"/>
                        <a:pt x="55" y="46"/>
                      </a:cubicBezTo>
                      <a:cubicBezTo>
                        <a:pt x="55" y="46"/>
                        <a:pt x="55" y="46"/>
                        <a:pt x="54" y="46"/>
                      </a:cubicBezTo>
                      <a:cubicBezTo>
                        <a:pt x="48" y="44"/>
                        <a:pt x="12" y="35"/>
                        <a:pt x="9" y="35"/>
                      </a:cubicBezTo>
                      <a:cubicBezTo>
                        <a:pt x="8" y="35"/>
                        <a:pt x="8" y="35"/>
                        <a:pt x="10" y="36"/>
                      </a:cubicBezTo>
                      <a:cubicBezTo>
                        <a:pt x="18" y="39"/>
                        <a:pt x="35" y="46"/>
                        <a:pt x="44" y="51"/>
                      </a:cubicBezTo>
                      <a:cubicBezTo>
                        <a:pt x="45" y="51"/>
                        <a:pt x="45" y="50"/>
                        <a:pt x="45" y="50"/>
                      </a:cubicBezTo>
                      <a:cubicBezTo>
                        <a:pt x="46" y="47"/>
                        <a:pt x="48" y="46"/>
                        <a:pt x="51" y="46"/>
                      </a:cubicBezTo>
                      <a:cubicBezTo>
                        <a:pt x="52" y="46"/>
                        <a:pt x="53" y="46"/>
                        <a:pt x="54" y="46"/>
                      </a:cubicBezTo>
                      <a:cubicBezTo>
                        <a:pt x="59" y="48"/>
                        <a:pt x="61" y="52"/>
                        <a:pt x="59" y="55"/>
                      </a:cubicBezTo>
                      <a:cubicBezTo>
                        <a:pt x="58" y="58"/>
                        <a:pt x="56" y="60"/>
                        <a:pt x="53" y="60"/>
                      </a:cubicBezTo>
                      <a:cubicBezTo>
                        <a:pt x="52" y="60"/>
                        <a:pt x="51" y="59"/>
                        <a:pt x="50" y="59"/>
                      </a:cubicBezTo>
                      <a:cubicBezTo>
                        <a:pt x="50" y="59"/>
                        <a:pt x="50" y="59"/>
                        <a:pt x="50" y="59"/>
                      </a:cubicBezTo>
                      <a:cubicBezTo>
                        <a:pt x="39" y="61"/>
                        <a:pt x="0" y="65"/>
                        <a:pt x="9" y="67"/>
                      </a:cubicBezTo>
                      <a:cubicBezTo>
                        <a:pt x="13" y="67"/>
                        <a:pt x="22" y="69"/>
                        <a:pt x="31" y="71"/>
                      </a:cubicBezTo>
                      <a:cubicBezTo>
                        <a:pt x="31" y="71"/>
                        <a:pt x="31" y="70"/>
                        <a:pt x="31" y="70"/>
                      </a:cubicBezTo>
                      <a:cubicBezTo>
                        <a:pt x="32" y="67"/>
                        <a:pt x="35" y="66"/>
                        <a:pt x="38" y="66"/>
                      </a:cubicBezTo>
                      <a:cubicBezTo>
                        <a:pt x="39" y="66"/>
                        <a:pt x="40" y="66"/>
                        <a:pt x="41" y="66"/>
                      </a:cubicBezTo>
                      <a:cubicBezTo>
                        <a:pt x="45" y="68"/>
                        <a:pt x="47" y="72"/>
                        <a:pt x="46" y="75"/>
                      </a:cubicBezTo>
                      <a:cubicBezTo>
                        <a:pt x="54" y="78"/>
                        <a:pt x="60" y="80"/>
                        <a:pt x="56" y="82"/>
                      </a:cubicBezTo>
                      <a:cubicBezTo>
                        <a:pt x="46" y="86"/>
                        <a:pt x="20" y="121"/>
                        <a:pt x="24" y="121"/>
                      </a:cubicBezTo>
                      <a:cubicBezTo>
                        <a:pt x="24" y="121"/>
                        <a:pt x="24" y="121"/>
                        <a:pt x="25" y="120"/>
                      </a:cubicBezTo>
                      <a:cubicBezTo>
                        <a:pt x="32" y="116"/>
                        <a:pt x="53" y="94"/>
                        <a:pt x="62" y="94"/>
                      </a:cubicBezTo>
                      <a:cubicBezTo>
                        <a:pt x="63" y="94"/>
                        <a:pt x="64" y="95"/>
                        <a:pt x="65" y="96"/>
                      </a:cubicBezTo>
                      <a:cubicBezTo>
                        <a:pt x="70" y="103"/>
                        <a:pt x="86" y="141"/>
                        <a:pt x="88" y="141"/>
                      </a:cubicBezTo>
                      <a:cubicBezTo>
                        <a:pt x="88" y="141"/>
                        <a:pt x="88" y="141"/>
                        <a:pt x="88" y="140"/>
                      </a:cubicBezTo>
                      <a:cubicBezTo>
                        <a:pt x="88" y="137"/>
                        <a:pt x="87" y="129"/>
                        <a:pt x="86" y="120"/>
                      </a:cubicBezTo>
                      <a:cubicBezTo>
                        <a:pt x="86" y="120"/>
                        <a:pt x="85" y="120"/>
                        <a:pt x="85" y="120"/>
                      </a:cubicBezTo>
                      <a:cubicBezTo>
                        <a:pt x="81" y="119"/>
                        <a:pt x="79" y="115"/>
                        <a:pt x="80" y="111"/>
                      </a:cubicBezTo>
                      <a:cubicBezTo>
                        <a:pt x="81" y="109"/>
                        <a:pt x="83" y="108"/>
                        <a:pt x="85" y="107"/>
                      </a:cubicBezTo>
                      <a:cubicBezTo>
                        <a:pt x="84" y="97"/>
                        <a:pt x="84" y="89"/>
                        <a:pt x="86" y="89"/>
                      </a:cubicBezTo>
                      <a:cubicBezTo>
                        <a:pt x="86" y="89"/>
                        <a:pt x="86" y="89"/>
                        <a:pt x="86" y="89"/>
                      </a:cubicBezTo>
                      <a:cubicBezTo>
                        <a:pt x="88" y="90"/>
                        <a:pt x="101" y="91"/>
                        <a:pt x="114" y="91"/>
                      </a:cubicBezTo>
                      <a:cubicBezTo>
                        <a:pt x="135" y="91"/>
                        <a:pt x="159" y="89"/>
                        <a:pt x="150" y="86"/>
                      </a:cubicBezTo>
                      <a:cubicBezTo>
                        <a:pt x="144" y="84"/>
                        <a:pt x="134" y="84"/>
                        <a:pt x="124" y="84"/>
                      </a:cubicBezTo>
                      <a:cubicBezTo>
                        <a:pt x="122" y="84"/>
                        <a:pt x="120" y="84"/>
                        <a:pt x="118" y="84"/>
                      </a:cubicBezTo>
                      <a:cubicBezTo>
                        <a:pt x="116" y="84"/>
                        <a:pt x="115" y="84"/>
                        <a:pt x="113" y="84"/>
                      </a:cubicBezTo>
                      <a:cubicBezTo>
                        <a:pt x="113" y="84"/>
                        <a:pt x="113" y="85"/>
                        <a:pt x="113" y="86"/>
                      </a:cubicBezTo>
                      <a:cubicBezTo>
                        <a:pt x="112" y="88"/>
                        <a:pt x="109" y="90"/>
                        <a:pt x="106" y="90"/>
                      </a:cubicBezTo>
                      <a:cubicBezTo>
                        <a:pt x="105" y="90"/>
                        <a:pt x="104" y="90"/>
                        <a:pt x="103" y="89"/>
                      </a:cubicBezTo>
                      <a:cubicBezTo>
                        <a:pt x="100" y="88"/>
                        <a:pt x="98" y="85"/>
                        <a:pt x="98" y="82"/>
                      </a:cubicBezTo>
                      <a:cubicBezTo>
                        <a:pt x="97" y="82"/>
                        <a:pt x="97" y="81"/>
                        <a:pt x="98" y="80"/>
                      </a:cubicBezTo>
                      <a:cubicBezTo>
                        <a:pt x="98" y="80"/>
                        <a:pt x="98" y="80"/>
                        <a:pt x="98" y="80"/>
                      </a:cubicBezTo>
                      <a:cubicBezTo>
                        <a:pt x="99" y="78"/>
                        <a:pt x="101" y="76"/>
                        <a:pt x="104" y="76"/>
                      </a:cubicBezTo>
                      <a:cubicBezTo>
                        <a:pt x="117" y="68"/>
                        <a:pt x="145" y="55"/>
                        <a:pt x="140" y="55"/>
                      </a:cubicBezTo>
                      <a:cubicBezTo>
                        <a:pt x="140" y="55"/>
                        <a:pt x="139" y="55"/>
                        <a:pt x="139" y="55"/>
                      </a:cubicBezTo>
                      <a:cubicBezTo>
                        <a:pt x="127" y="57"/>
                        <a:pt x="84" y="72"/>
                        <a:pt x="84" y="72"/>
                      </a:cubicBezTo>
                      <a:cubicBezTo>
                        <a:pt x="84" y="72"/>
                        <a:pt x="84" y="70"/>
                        <a:pt x="84" y="66"/>
                      </a:cubicBezTo>
                      <a:cubicBezTo>
                        <a:pt x="83" y="66"/>
                        <a:pt x="82" y="66"/>
                        <a:pt x="82" y="66"/>
                      </a:cubicBezTo>
                      <a:cubicBezTo>
                        <a:pt x="81" y="66"/>
                        <a:pt x="79" y="66"/>
                        <a:pt x="78" y="66"/>
                      </a:cubicBezTo>
                      <a:cubicBezTo>
                        <a:pt x="74" y="64"/>
                        <a:pt x="72" y="60"/>
                        <a:pt x="74" y="57"/>
                      </a:cubicBezTo>
                      <a:cubicBezTo>
                        <a:pt x="75" y="54"/>
                        <a:pt x="77" y="52"/>
                        <a:pt x="80" y="52"/>
                      </a:cubicBezTo>
                      <a:cubicBezTo>
                        <a:pt x="81" y="52"/>
                        <a:pt x="82" y="52"/>
                        <a:pt x="83" y="53"/>
                      </a:cubicBezTo>
                      <a:cubicBezTo>
                        <a:pt x="83" y="46"/>
                        <a:pt x="83" y="38"/>
                        <a:pt x="83" y="32"/>
                      </a:cubicBezTo>
                      <a:cubicBezTo>
                        <a:pt x="83" y="32"/>
                        <a:pt x="82" y="33"/>
                        <a:pt x="82" y="34"/>
                      </a:cubicBezTo>
                      <a:cubicBezTo>
                        <a:pt x="80" y="41"/>
                        <a:pt x="77" y="49"/>
                        <a:pt x="75" y="49"/>
                      </a:cubicBezTo>
                      <a:cubicBezTo>
                        <a:pt x="75" y="49"/>
                        <a:pt x="75" y="48"/>
                        <a:pt x="75" y="48"/>
                      </a:cubicBezTo>
                      <a:cubicBezTo>
                        <a:pt x="75" y="47"/>
                        <a:pt x="75" y="46"/>
                        <a:pt x="74" y="44"/>
                      </a:cubicBezTo>
                      <a:cubicBezTo>
                        <a:pt x="73" y="45"/>
                        <a:pt x="72" y="45"/>
                        <a:pt x="71" y="45"/>
                      </a:cubicBezTo>
                      <a:cubicBezTo>
                        <a:pt x="70" y="45"/>
                        <a:pt x="68" y="45"/>
                        <a:pt x="67" y="45"/>
                      </a:cubicBezTo>
                      <a:cubicBezTo>
                        <a:pt x="63" y="43"/>
                        <a:pt x="61" y="39"/>
                        <a:pt x="63" y="36"/>
                      </a:cubicBezTo>
                      <a:cubicBezTo>
                        <a:pt x="64" y="33"/>
                        <a:pt x="66" y="32"/>
                        <a:pt x="69" y="32"/>
                      </a:cubicBezTo>
                      <a:cubicBezTo>
                        <a:pt x="70" y="32"/>
                        <a:pt x="71" y="32"/>
                        <a:pt x="72" y="32"/>
                      </a:cubicBezTo>
                      <a:cubicBezTo>
                        <a:pt x="69" y="18"/>
                        <a:pt x="65" y="0"/>
                        <a:pt x="6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525"/>
                <p:cNvSpPr/>
                <p:nvPr/>
              </p:nvSpPr>
              <p:spPr bwMode="auto">
                <a:xfrm>
                  <a:off x="1058" y="1541"/>
                  <a:ext cx="9" cy="7"/>
                </a:xfrm>
                <a:custGeom>
                  <a:avLst/>
                  <a:gdLst>
                    <a:gd name="T0" fmla="*/ 7 w 17"/>
                    <a:gd name="T1" fmla="*/ 0 h 14"/>
                    <a:gd name="T2" fmla="*/ 1 w 17"/>
                    <a:gd name="T3" fmla="*/ 4 h 14"/>
                    <a:gd name="T4" fmla="*/ 0 w 17"/>
                    <a:gd name="T5" fmla="*/ 5 h 14"/>
                    <a:gd name="T6" fmla="*/ 6 w 17"/>
                    <a:gd name="T7" fmla="*/ 13 h 14"/>
                    <a:gd name="T8" fmla="*/ 6 w 17"/>
                    <a:gd name="T9" fmla="*/ 13 h 14"/>
                    <a:gd name="T10" fmla="*/ 6 w 17"/>
                    <a:gd name="T11" fmla="*/ 13 h 14"/>
                    <a:gd name="T12" fmla="*/ 9 w 17"/>
                    <a:gd name="T13" fmla="*/ 14 h 14"/>
                    <a:gd name="T14" fmla="*/ 15 w 17"/>
                    <a:gd name="T15" fmla="*/ 9 h 14"/>
                    <a:gd name="T16" fmla="*/ 10 w 17"/>
                    <a:gd name="T17" fmla="*/ 0 h 14"/>
                    <a:gd name="T18" fmla="*/ 7 w 17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14">
                      <a:moveTo>
                        <a:pt x="7" y="0"/>
                      </a:moveTo>
                      <a:cubicBezTo>
                        <a:pt x="4" y="0"/>
                        <a:pt x="2" y="1"/>
                        <a:pt x="1" y="4"/>
                      </a:cubicBezTo>
                      <a:cubicBezTo>
                        <a:pt x="1" y="4"/>
                        <a:pt x="1" y="5"/>
                        <a:pt x="0" y="5"/>
                      </a:cubicBezTo>
                      <a:cubicBezTo>
                        <a:pt x="7" y="9"/>
                        <a:pt x="10" y="12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7" y="13"/>
                        <a:pt x="8" y="14"/>
                        <a:pt x="9" y="14"/>
                      </a:cubicBezTo>
                      <a:cubicBezTo>
                        <a:pt x="12" y="14"/>
                        <a:pt x="14" y="12"/>
                        <a:pt x="15" y="9"/>
                      </a:cubicBezTo>
                      <a:cubicBezTo>
                        <a:pt x="17" y="6"/>
                        <a:pt x="15" y="2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526"/>
                <p:cNvSpPr/>
                <p:nvPr/>
              </p:nvSpPr>
              <p:spPr bwMode="auto">
                <a:xfrm>
                  <a:off x="1051" y="1552"/>
                  <a:ext cx="8" cy="4"/>
                </a:xfrm>
                <a:custGeom>
                  <a:avLst/>
                  <a:gdLst>
                    <a:gd name="T0" fmla="*/ 7 w 16"/>
                    <a:gd name="T1" fmla="*/ 0 h 9"/>
                    <a:gd name="T2" fmla="*/ 0 w 16"/>
                    <a:gd name="T3" fmla="*/ 4 h 9"/>
                    <a:gd name="T4" fmla="*/ 0 w 16"/>
                    <a:gd name="T5" fmla="*/ 5 h 9"/>
                    <a:gd name="T6" fmla="*/ 15 w 16"/>
                    <a:gd name="T7" fmla="*/ 9 h 9"/>
                    <a:gd name="T8" fmla="*/ 10 w 16"/>
                    <a:gd name="T9" fmla="*/ 0 h 9"/>
                    <a:gd name="T10" fmla="*/ 7 w 16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9">
                      <a:moveTo>
                        <a:pt x="7" y="0"/>
                      </a:moveTo>
                      <a:cubicBezTo>
                        <a:pt x="4" y="0"/>
                        <a:pt x="1" y="1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5" y="6"/>
                        <a:pt x="10" y="8"/>
                        <a:pt x="15" y="9"/>
                      </a:cubicBezTo>
                      <a:cubicBezTo>
                        <a:pt x="16" y="6"/>
                        <a:pt x="14" y="2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527"/>
                <p:cNvSpPr/>
                <p:nvPr/>
              </p:nvSpPr>
              <p:spPr bwMode="auto">
                <a:xfrm>
                  <a:off x="1068" y="1558"/>
                  <a:ext cx="9" cy="8"/>
                </a:xfrm>
                <a:custGeom>
                  <a:avLst/>
                  <a:gdLst>
                    <a:gd name="T0" fmla="*/ 8 w 17"/>
                    <a:gd name="T1" fmla="*/ 0 h 14"/>
                    <a:gd name="T2" fmla="*/ 1 w 17"/>
                    <a:gd name="T3" fmla="*/ 4 h 14"/>
                    <a:gd name="T4" fmla="*/ 6 w 17"/>
                    <a:gd name="T5" fmla="*/ 13 h 14"/>
                    <a:gd name="T6" fmla="*/ 9 w 17"/>
                    <a:gd name="T7" fmla="*/ 14 h 14"/>
                    <a:gd name="T8" fmla="*/ 16 w 17"/>
                    <a:gd name="T9" fmla="*/ 10 h 14"/>
                    <a:gd name="T10" fmla="*/ 11 w 17"/>
                    <a:gd name="T11" fmla="*/ 0 h 14"/>
                    <a:gd name="T12" fmla="*/ 8 w 17"/>
                    <a:gd name="T1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4">
                      <a:moveTo>
                        <a:pt x="8" y="0"/>
                      </a:moveTo>
                      <a:cubicBezTo>
                        <a:pt x="5" y="0"/>
                        <a:pt x="2" y="1"/>
                        <a:pt x="1" y="4"/>
                      </a:cubicBezTo>
                      <a:cubicBezTo>
                        <a:pt x="0" y="8"/>
                        <a:pt x="2" y="12"/>
                        <a:pt x="6" y="13"/>
                      </a:cubicBezTo>
                      <a:cubicBezTo>
                        <a:pt x="7" y="14"/>
                        <a:pt x="8" y="14"/>
                        <a:pt x="9" y="14"/>
                      </a:cubicBezTo>
                      <a:cubicBezTo>
                        <a:pt x="12" y="14"/>
                        <a:pt x="15" y="12"/>
                        <a:pt x="16" y="10"/>
                      </a:cubicBezTo>
                      <a:cubicBezTo>
                        <a:pt x="17" y="6"/>
                        <a:pt x="15" y="2"/>
                        <a:pt x="11" y="0"/>
                      </a:cubicBezTo>
                      <a:cubicBezTo>
                        <a:pt x="10" y="0"/>
                        <a:pt x="9" y="0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528"/>
                <p:cNvSpPr/>
                <p:nvPr/>
              </p:nvSpPr>
              <p:spPr bwMode="auto">
                <a:xfrm>
                  <a:off x="1073" y="1544"/>
                  <a:ext cx="7" cy="8"/>
                </a:xfrm>
                <a:custGeom>
                  <a:avLst/>
                  <a:gdLst>
                    <a:gd name="T0" fmla="*/ 8 w 12"/>
                    <a:gd name="T1" fmla="*/ 0 h 14"/>
                    <a:gd name="T2" fmla="*/ 2 w 12"/>
                    <a:gd name="T3" fmla="*/ 5 h 14"/>
                    <a:gd name="T4" fmla="*/ 6 w 12"/>
                    <a:gd name="T5" fmla="*/ 14 h 14"/>
                    <a:gd name="T6" fmla="*/ 10 w 12"/>
                    <a:gd name="T7" fmla="*/ 14 h 14"/>
                    <a:gd name="T8" fmla="*/ 12 w 12"/>
                    <a:gd name="T9" fmla="*/ 14 h 14"/>
                    <a:gd name="T10" fmla="*/ 11 w 12"/>
                    <a:gd name="T11" fmla="*/ 1 h 14"/>
                    <a:gd name="T12" fmla="*/ 8 w 12"/>
                    <a:gd name="T1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4">
                      <a:moveTo>
                        <a:pt x="8" y="0"/>
                      </a:moveTo>
                      <a:cubicBezTo>
                        <a:pt x="5" y="0"/>
                        <a:pt x="3" y="2"/>
                        <a:pt x="2" y="5"/>
                      </a:cubicBezTo>
                      <a:cubicBezTo>
                        <a:pt x="0" y="8"/>
                        <a:pt x="2" y="12"/>
                        <a:pt x="6" y="14"/>
                      </a:cubicBezTo>
                      <a:cubicBezTo>
                        <a:pt x="7" y="14"/>
                        <a:pt x="9" y="14"/>
                        <a:pt x="10" y="14"/>
                      </a:cubicBezTo>
                      <a:cubicBezTo>
                        <a:pt x="10" y="14"/>
                        <a:pt x="11" y="14"/>
                        <a:pt x="12" y="14"/>
                      </a:cubicBezTo>
                      <a:cubicBezTo>
                        <a:pt x="12" y="10"/>
                        <a:pt x="11" y="6"/>
                        <a:pt x="11" y="1"/>
                      </a:cubicBezTo>
                      <a:cubicBezTo>
                        <a:pt x="10" y="0"/>
                        <a:pt x="9" y="0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529"/>
                <p:cNvSpPr>
                  <a:spLocks noEditPoints="1"/>
                </p:cNvSpPr>
                <p:nvPr/>
              </p:nvSpPr>
              <p:spPr bwMode="auto">
                <a:xfrm>
                  <a:off x="1087" y="1557"/>
                  <a:ext cx="8" cy="8"/>
                </a:xfrm>
                <a:custGeom>
                  <a:avLst/>
                  <a:gdLst>
                    <a:gd name="T0" fmla="*/ 0 w 15"/>
                    <a:gd name="T1" fmla="*/ 6 h 14"/>
                    <a:gd name="T2" fmla="*/ 5 w 15"/>
                    <a:gd name="T3" fmla="*/ 13 h 14"/>
                    <a:gd name="T4" fmla="*/ 8 w 15"/>
                    <a:gd name="T5" fmla="*/ 14 h 14"/>
                    <a:gd name="T6" fmla="*/ 15 w 15"/>
                    <a:gd name="T7" fmla="*/ 10 h 14"/>
                    <a:gd name="T8" fmla="*/ 15 w 15"/>
                    <a:gd name="T9" fmla="*/ 8 h 14"/>
                    <a:gd name="T10" fmla="*/ 14 w 15"/>
                    <a:gd name="T11" fmla="*/ 8 h 14"/>
                    <a:gd name="T12" fmla="*/ 0 w 15"/>
                    <a:gd name="T13" fmla="*/ 6 h 14"/>
                    <a:gd name="T14" fmla="*/ 6 w 15"/>
                    <a:gd name="T15" fmla="*/ 0 h 14"/>
                    <a:gd name="T16" fmla="*/ 0 w 15"/>
                    <a:gd name="T17" fmla="*/ 4 h 14"/>
                    <a:gd name="T18" fmla="*/ 6 w 15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" h="14">
                      <a:moveTo>
                        <a:pt x="0" y="6"/>
                      </a:moveTo>
                      <a:cubicBezTo>
                        <a:pt x="0" y="9"/>
                        <a:pt x="2" y="12"/>
                        <a:pt x="5" y="13"/>
                      </a:cubicBezTo>
                      <a:cubicBezTo>
                        <a:pt x="6" y="14"/>
                        <a:pt x="7" y="14"/>
                        <a:pt x="8" y="14"/>
                      </a:cubicBezTo>
                      <a:cubicBezTo>
                        <a:pt x="11" y="14"/>
                        <a:pt x="14" y="12"/>
                        <a:pt x="15" y="10"/>
                      </a:cubicBezTo>
                      <a:cubicBezTo>
                        <a:pt x="15" y="9"/>
                        <a:pt x="15" y="8"/>
                        <a:pt x="15" y="8"/>
                      </a:cubicBezTo>
                      <a:cubicBezTo>
                        <a:pt x="15" y="8"/>
                        <a:pt x="14" y="8"/>
                        <a:pt x="14" y="8"/>
                      </a:cubicBezTo>
                      <a:cubicBezTo>
                        <a:pt x="7" y="8"/>
                        <a:pt x="1" y="7"/>
                        <a:pt x="0" y="6"/>
                      </a:cubicBezTo>
                      <a:moveTo>
                        <a:pt x="6" y="0"/>
                      </a:moveTo>
                      <a:cubicBezTo>
                        <a:pt x="3" y="0"/>
                        <a:pt x="1" y="2"/>
                        <a:pt x="0" y="4"/>
                      </a:cubicBezTo>
                      <a:cubicBezTo>
                        <a:pt x="1" y="3"/>
                        <a:pt x="3" y="2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530"/>
                <p:cNvSpPr/>
                <p:nvPr/>
              </p:nvSpPr>
              <p:spPr bwMode="auto">
                <a:xfrm>
                  <a:off x="1077" y="1574"/>
                  <a:ext cx="4" cy="7"/>
                </a:xfrm>
                <a:custGeom>
                  <a:avLst/>
                  <a:gdLst>
                    <a:gd name="T0" fmla="*/ 6 w 7"/>
                    <a:gd name="T1" fmla="*/ 0 h 13"/>
                    <a:gd name="T2" fmla="*/ 1 w 7"/>
                    <a:gd name="T3" fmla="*/ 4 h 13"/>
                    <a:gd name="T4" fmla="*/ 6 w 7"/>
                    <a:gd name="T5" fmla="*/ 13 h 13"/>
                    <a:gd name="T6" fmla="*/ 7 w 7"/>
                    <a:gd name="T7" fmla="*/ 13 h 13"/>
                    <a:gd name="T8" fmla="*/ 6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6" y="0"/>
                      </a:moveTo>
                      <a:cubicBezTo>
                        <a:pt x="4" y="1"/>
                        <a:pt x="2" y="2"/>
                        <a:pt x="1" y="4"/>
                      </a:cubicBezTo>
                      <a:cubicBezTo>
                        <a:pt x="0" y="8"/>
                        <a:pt x="2" y="12"/>
                        <a:pt x="6" y="13"/>
                      </a:cubicBezTo>
                      <a:cubicBezTo>
                        <a:pt x="6" y="13"/>
                        <a:pt x="7" y="13"/>
                        <a:pt x="7" y="13"/>
                      </a:cubicBezTo>
                      <a:cubicBezTo>
                        <a:pt x="6" y="9"/>
                        <a:pt x="6" y="4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531"/>
                <p:cNvSpPr/>
                <p:nvPr/>
              </p:nvSpPr>
              <p:spPr bwMode="auto">
                <a:xfrm>
                  <a:off x="1079" y="1526"/>
                  <a:ext cx="2" cy="7"/>
                </a:xfrm>
                <a:custGeom>
                  <a:avLst/>
                  <a:gdLst>
                    <a:gd name="T0" fmla="*/ 3 w 3"/>
                    <a:gd name="T1" fmla="*/ 0 h 12"/>
                    <a:gd name="T2" fmla="*/ 2 w 3"/>
                    <a:gd name="T3" fmla="*/ 0 h 12"/>
                    <a:gd name="T4" fmla="*/ 0 w 3"/>
                    <a:gd name="T5" fmla="*/ 12 h 12"/>
                    <a:gd name="T6" fmla="*/ 3 w 3"/>
                    <a:gd name="T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2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2"/>
                        <a:pt x="0" y="6"/>
                        <a:pt x="0" y="12"/>
                      </a:cubicBezTo>
                      <a:cubicBezTo>
                        <a:pt x="2" y="5"/>
                        <a:pt x="3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532"/>
                <p:cNvSpPr/>
                <p:nvPr/>
              </p:nvSpPr>
              <p:spPr bwMode="auto">
                <a:xfrm>
                  <a:off x="1067" y="1533"/>
                  <a:ext cx="7" cy="7"/>
                </a:xfrm>
                <a:custGeom>
                  <a:avLst/>
                  <a:gdLst>
                    <a:gd name="T0" fmla="*/ 8 w 13"/>
                    <a:gd name="T1" fmla="*/ 0 h 13"/>
                    <a:gd name="T2" fmla="*/ 2 w 13"/>
                    <a:gd name="T3" fmla="*/ 4 h 13"/>
                    <a:gd name="T4" fmla="*/ 6 w 13"/>
                    <a:gd name="T5" fmla="*/ 13 h 13"/>
                    <a:gd name="T6" fmla="*/ 10 w 13"/>
                    <a:gd name="T7" fmla="*/ 13 h 13"/>
                    <a:gd name="T8" fmla="*/ 13 w 13"/>
                    <a:gd name="T9" fmla="*/ 12 h 13"/>
                    <a:gd name="T10" fmla="*/ 11 w 13"/>
                    <a:gd name="T11" fmla="*/ 0 h 13"/>
                    <a:gd name="T12" fmla="*/ 8 w 13"/>
                    <a:gd name="T1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3">
                      <a:moveTo>
                        <a:pt x="8" y="0"/>
                      </a:moveTo>
                      <a:cubicBezTo>
                        <a:pt x="5" y="0"/>
                        <a:pt x="3" y="1"/>
                        <a:pt x="2" y="4"/>
                      </a:cubicBezTo>
                      <a:cubicBezTo>
                        <a:pt x="0" y="7"/>
                        <a:pt x="2" y="11"/>
                        <a:pt x="6" y="13"/>
                      </a:cubicBezTo>
                      <a:cubicBezTo>
                        <a:pt x="7" y="13"/>
                        <a:pt x="9" y="13"/>
                        <a:pt x="10" y="13"/>
                      </a:cubicBezTo>
                      <a:cubicBezTo>
                        <a:pt x="11" y="13"/>
                        <a:pt x="12" y="13"/>
                        <a:pt x="13" y="12"/>
                      </a:cubicBezTo>
                      <a:cubicBezTo>
                        <a:pt x="13" y="9"/>
                        <a:pt x="12" y="5"/>
                        <a:pt x="11" y="0"/>
                      </a:cubicBezTo>
                      <a:cubicBezTo>
                        <a:pt x="10" y="0"/>
                        <a:pt x="9" y="0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533"/>
                <p:cNvSpPr/>
                <p:nvPr/>
              </p:nvSpPr>
              <p:spPr bwMode="auto">
                <a:xfrm>
                  <a:off x="995" y="1513"/>
                  <a:ext cx="25" cy="55"/>
                </a:xfrm>
                <a:custGeom>
                  <a:avLst/>
                  <a:gdLst>
                    <a:gd name="T0" fmla="*/ 18 w 46"/>
                    <a:gd name="T1" fmla="*/ 0 h 100"/>
                    <a:gd name="T2" fmla="*/ 11 w 46"/>
                    <a:gd name="T3" fmla="*/ 36 h 100"/>
                    <a:gd name="T4" fmla="*/ 2 w 46"/>
                    <a:gd name="T5" fmla="*/ 66 h 100"/>
                    <a:gd name="T6" fmla="*/ 19 w 46"/>
                    <a:gd name="T7" fmla="*/ 100 h 100"/>
                    <a:gd name="T8" fmla="*/ 20 w 46"/>
                    <a:gd name="T9" fmla="*/ 100 h 100"/>
                    <a:gd name="T10" fmla="*/ 28 w 46"/>
                    <a:gd name="T11" fmla="*/ 63 h 100"/>
                    <a:gd name="T12" fmla="*/ 40 w 46"/>
                    <a:gd name="T13" fmla="*/ 31 h 100"/>
                    <a:gd name="T14" fmla="*/ 20 w 46"/>
                    <a:gd name="T15" fmla="*/ 0 h 100"/>
                    <a:gd name="T16" fmla="*/ 18 w 46"/>
                    <a:gd name="T17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6" h="100">
                      <a:moveTo>
                        <a:pt x="18" y="0"/>
                      </a:moveTo>
                      <a:cubicBezTo>
                        <a:pt x="10" y="0"/>
                        <a:pt x="11" y="27"/>
                        <a:pt x="11" y="36"/>
                      </a:cubicBezTo>
                      <a:cubicBezTo>
                        <a:pt x="11" y="47"/>
                        <a:pt x="4" y="50"/>
                        <a:pt x="2" y="66"/>
                      </a:cubicBezTo>
                      <a:cubicBezTo>
                        <a:pt x="0" y="82"/>
                        <a:pt x="19" y="100"/>
                        <a:pt x="19" y="100"/>
                      </a:cubicBezTo>
                      <a:cubicBezTo>
                        <a:pt x="19" y="100"/>
                        <a:pt x="19" y="100"/>
                        <a:pt x="20" y="100"/>
                      </a:cubicBezTo>
                      <a:cubicBezTo>
                        <a:pt x="29" y="100"/>
                        <a:pt x="31" y="77"/>
                        <a:pt x="28" y="63"/>
                      </a:cubicBezTo>
                      <a:cubicBezTo>
                        <a:pt x="25" y="50"/>
                        <a:pt x="35" y="45"/>
                        <a:pt x="40" y="31"/>
                      </a:cubicBezTo>
                      <a:cubicBezTo>
                        <a:pt x="46" y="16"/>
                        <a:pt x="31" y="4"/>
                        <a:pt x="20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534"/>
                <p:cNvSpPr/>
                <p:nvPr/>
              </p:nvSpPr>
              <p:spPr bwMode="auto">
                <a:xfrm>
                  <a:off x="1001" y="1591"/>
                  <a:ext cx="54" cy="31"/>
                </a:xfrm>
                <a:custGeom>
                  <a:avLst/>
                  <a:gdLst>
                    <a:gd name="T0" fmla="*/ 13 w 99"/>
                    <a:gd name="T1" fmla="*/ 0 h 57"/>
                    <a:gd name="T2" fmla="*/ 10 w 99"/>
                    <a:gd name="T3" fmla="*/ 1 h 57"/>
                    <a:gd name="T4" fmla="*/ 20 w 99"/>
                    <a:gd name="T5" fmla="*/ 30 h 57"/>
                    <a:gd name="T6" fmla="*/ 54 w 99"/>
                    <a:gd name="T7" fmla="*/ 49 h 57"/>
                    <a:gd name="T8" fmla="*/ 76 w 99"/>
                    <a:gd name="T9" fmla="*/ 57 h 57"/>
                    <a:gd name="T10" fmla="*/ 87 w 99"/>
                    <a:gd name="T11" fmla="*/ 51 h 57"/>
                    <a:gd name="T12" fmla="*/ 85 w 99"/>
                    <a:gd name="T13" fmla="*/ 27 h 57"/>
                    <a:gd name="T14" fmla="*/ 80 w 99"/>
                    <a:gd name="T15" fmla="*/ 27 h 57"/>
                    <a:gd name="T16" fmla="*/ 67 w 99"/>
                    <a:gd name="T17" fmla="*/ 28 h 57"/>
                    <a:gd name="T18" fmla="*/ 54 w 99"/>
                    <a:gd name="T19" fmla="*/ 29 h 57"/>
                    <a:gd name="T20" fmla="*/ 39 w 99"/>
                    <a:gd name="T21" fmla="*/ 24 h 57"/>
                    <a:gd name="T22" fmla="*/ 13 w 99"/>
                    <a:gd name="T23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9" h="57">
                      <a:moveTo>
                        <a:pt x="13" y="0"/>
                      </a:moveTo>
                      <a:cubicBezTo>
                        <a:pt x="12" y="0"/>
                        <a:pt x="11" y="1"/>
                        <a:pt x="10" y="1"/>
                      </a:cubicBezTo>
                      <a:cubicBezTo>
                        <a:pt x="10" y="1"/>
                        <a:pt x="0" y="16"/>
                        <a:pt x="20" y="30"/>
                      </a:cubicBezTo>
                      <a:cubicBezTo>
                        <a:pt x="40" y="43"/>
                        <a:pt x="40" y="42"/>
                        <a:pt x="54" y="49"/>
                      </a:cubicBezTo>
                      <a:cubicBezTo>
                        <a:pt x="63" y="53"/>
                        <a:pt x="70" y="57"/>
                        <a:pt x="76" y="57"/>
                      </a:cubicBezTo>
                      <a:cubicBezTo>
                        <a:pt x="80" y="57"/>
                        <a:pt x="84" y="55"/>
                        <a:pt x="87" y="51"/>
                      </a:cubicBezTo>
                      <a:cubicBezTo>
                        <a:pt x="95" y="39"/>
                        <a:pt x="99" y="30"/>
                        <a:pt x="85" y="27"/>
                      </a:cubicBezTo>
                      <a:cubicBezTo>
                        <a:pt x="84" y="27"/>
                        <a:pt x="82" y="27"/>
                        <a:pt x="80" y="27"/>
                      </a:cubicBezTo>
                      <a:cubicBezTo>
                        <a:pt x="76" y="27"/>
                        <a:pt x="72" y="27"/>
                        <a:pt x="67" y="28"/>
                      </a:cubicBezTo>
                      <a:cubicBezTo>
                        <a:pt x="63" y="28"/>
                        <a:pt x="58" y="29"/>
                        <a:pt x="54" y="29"/>
                      </a:cubicBezTo>
                      <a:cubicBezTo>
                        <a:pt x="48" y="29"/>
                        <a:pt x="43" y="28"/>
                        <a:pt x="39" y="24"/>
                      </a:cubicBezTo>
                      <a:cubicBezTo>
                        <a:pt x="27" y="14"/>
                        <a:pt x="23" y="0"/>
                        <a:pt x="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535"/>
                <p:cNvSpPr/>
                <p:nvPr/>
              </p:nvSpPr>
              <p:spPr bwMode="auto">
                <a:xfrm>
                  <a:off x="1074" y="1598"/>
                  <a:ext cx="44" cy="34"/>
                </a:xfrm>
                <a:custGeom>
                  <a:avLst/>
                  <a:gdLst>
                    <a:gd name="T0" fmla="*/ 68 w 80"/>
                    <a:gd name="T1" fmla="*/ 0 h 61"/>
                    <a:gd name="T2" fmla="*/ 44 w 80"/>
                    <a:gd name="T3" fmla="*/ 26 h 61"/>
                    <a:gd name="T4" fmla="*/ 32 w 80"/>
                    <a:gd name="T5" fmla="*/ 44 h 61"/>
                    <a:gd name="T6" fmla="*/ 27 w 80"/>
                    <a:gd name="T7" fmla="*/ 43 h 61"/>
                    <a:gd name="T8" fmla="*/ 6 w 80"/>
                    <a:gd name="T9" fmla="*/ 32 h 61"/>
                    <a:gd name="T10" fmla="*/ 0 w 80"/>
                    <a:gd name="T11" fmla="*/ 37 h 61"/>
                    <a:gd name="T12" fmla="*/ 12 w 80"/>
                    <a:gd name="T13" fmla="*/ 61 h 61"/>
                    <a:gd name="T14" fmla="*/ 14 w 80"/>
                    <a:gd name="T15" fmla="*/ 61 h 61"/>
                    <a:gd name="T16" fmla="*/ 63 w 80"/>
                    <a:gd name="T17" fmla="*/ 41 h 61"/>
                    <a:gd name="T18" fmla="*/ 70 w 80"/>
                    <a:gd name="T19" fmla="*/ 0 h 61"/>
                    <a:gd name="T20" fmla="*/ 68 w 80"/>
                    <a:gd name="T21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0" h="61">
                      <a:moveTo>
                        <a:pt x="68" y="0"/>
                      </a:moveTo>
                      <a:cubicBezTo>
                        <a:pt x="59" y="0"/>
                        <a:pt x="48" y="16"/>
                        <a:pt x="44" y="26"/>
                      </a:cubicBezTo>
                      <a:cubicBezTo>
                        <a:pt x="40" y="35"/>
                        <a:pt x="39" y="44"/>
                        <a:pt x="32" y="44"/>
                      </a:cubicBezTo>
                      <a:cubicBezTo>
                        <a:pt x="30" y="44"/>
                        <a:pt x="29" y="43"/>
                        <a:pt x="27" y="43"/>
                      </a:cubicBezTo>
                      <a:cubicBezTo>
                        <a:pt x="19" y="40"/>
                        <a:pt x="11" y="32"/>
                        <a:pt x="6" y="32"/>
                      </a:cubicBezTo>
                      <a:cubicBezTo>
                        <a:pt x="3" y="32"/>
                        <a:pt x="2" y="33"/>
                        <a:pt x="0" y="37"/>
                      </a:cubicBezTo>
                      <a:cubicBezTo>
                        <a:pt x="0" y="37"/>
                        <a:pt x="2" y="61"/>
                        <a:pt x="12" y="61"/>
                      </a:cubicBezTo>
                      <a:cubicBezTo>
                        <a:pt x="13" y="61"/>
                        <a:pt x="13" y="61"/>
                        <a:pt x="14" y="61"/>
                      </a:cubicBezTo>
                      <a:cubicBezTo>
                        <a:pt x="26" y="57"/>
                        <a:pt x="56" y="55"/>
                        <a:pt x="63" y="41"/>
                      </a:cubicBezTo>
                      <a:cubicBezTo>
                        <a:pt x="70" y="28"/>
                        <a:pt x="80" y="2"/>
                        <a:pt x="70" y="0"/>
                      </a:cubicBezTo>
                      <a:cubicBezTo>
                        <a:pt x="69" y="0"/>
                        <a:pt x="69" y="0"/>
                        <a:pt x="6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536"/>
                <p:cNvSpPr/>
                <p:nvPr/>
              </p:nvSpPr>
              <p:spPr bwMode="auto">
                <a:xfrm>
                  <a:off x="1119" y="1524"/>
                  <a:ext cx="31" cy="38"/>
                </a:xfrm>
                <a:custGeom>
                  <a:avLst/>
                  <a:gdLst>
                    <a:gd name="T0" fmla="*/ 16 w 57"/>
                    <a:gd name="T1" fmla="*/ 0 h 70"/>
                    <a:gd name="T2" fmla="*/ 0 w 57"/>
                    <a:gd name="T3" fmla="*/ 3 h 70"/>
                    <a:gd name="T4" fmla="*/ 19 w 57"/>
                    <a:gd name="T5" fmla="*/ 39 h 70"/>
                    <a:gd name="T6" fmla="*/ 23 w 57"/>
                    <a:gd name="T7" fmla="*/ 70 h 70"/>
                    <a:gd name="T8" fmla="*/ 27 w 57"/>
                    <a:gd name="T9" fmla="*/ 70 h 70"/>
                    <a:gd name="T10" fmla="*/ 54 w 57"/>
                    <a:gd name="T11" fmla="*/ 42 h 70"/>
                    <a:gd name="T12" fmla="*/ 36 w 57"/>
                    <a:gd name="T13" fmla="*/ 6 h 70"/>
                    <a:gd name="T14" fmla="*/ 16 w 57"/>
                    <a:gd name="T15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" h="70">
                      <a:moveTo>
                        <a:pt x="16" y="0"/>
                      </a:moveTo>
                      <a:cubicBezTo>
                        <a:pt x="7" y="0"/>
                        <a:pt x="0" y="3"/>
                        <a:pt x="0" y="3"/>
                      </a:cubicBezTo>
                      <a:cubicBezTo>
                        <a:pt x="11" y="7"/>
                        <a:pt x="22" y="26"/>
                        <a:pt x="19" y="39"/>
                      </a:cubicBezTo>
                      <a:cubicBezTo>
                        <a:pt x="16" y="53"/>
                        <a:pt x="10" y="65"/>
                        <a:pt x="23" y="70"/>
                      </a:cubicBezTo>
                      <a:cubicBezTo>
                        <a:pt x="24" y="70"/>
                        <a:pt x="25" y="70"/>
                        <a:pt x="27" y="70"/>
                      </a:cubicBezTo>
                      <a:cubicBezTo>
                        <a:pt x="39" y="70"/>
                        <a:pt x="51" y="55"/>
                        <a:pt x="54" y="42"/>
                      </a:cubicBezTo>
                      <a:cubicBezTo>
                        <a:pt x="57" y="26"/>
                        <a:pt x="52" y="18"/>
                        <a:pt x="36" y="6"/>
                      </a:cubicBezTo>
                      <a:cubicBezTo>
                        <a:pt x="29" y="1"/>
                        <a:pt x="22" y="0"/>
                        <a:pt x="1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537"/>
                <p:cNvSpPr/>
                <p:nvPr/>
              </p:nvSpPr>
              <p:spPr bwMode="auto">
                <a:xfrm>
                  <a:off x="1055" y="1480"/>
                  <a:ext cx="44" cy="24"/>
                </a:xfrm>
                <a:custGeom>
                  <a:avLst/>
                  <a:gdLst>
                    <a:gd name="T0" fmla="*/ 34 w 82"/>
                    <a:gd name="T1" fmla="*/ 0 h 45"/>
                    <a:gd name="T2" fmla="*/ 20 w 82"/>
                    <a:gd name="T3" fmla="*/ 1 h 45"/>
                    <a:gd name="T4" fmla="*/ 0 w 82"/>
                    <a:gd name="T5" fmla="*/ 33 h 45"/>
                    <a:gd name="T6" fmla="*/ 8 w 82"/>
                    <a:gd name="T7" fmla="*/ 40 h 45"/>
                    <a:gd name="T8" fmla="*/ 38 w 82"/>
                    <a:gd name="T9" fmla="*/ 33 h 45"/>
                    <a:gd name="T10" fmla="*/ 42 w 82"/>
                    <a:gd name="T11" fmla="*/ 33 h 45"/>
                    <a:gd name="T12" fmla="*/ 69 w 82"/>
                    <a:gd name="T13" fmla="*/ 44 h 45"/>
                    <a:gd name="T14" fmla="*/ 71 w 82"/>
                    <a:gd name="T15" fmla="*/ 45 h 45"/>
                    <a:gd name="T16" fmla="*/ 67 w 82"/>
                    <a:gd name="T17" fmla="*/ 15 h 45"/>
                    <a:gd name="T18" fmla="*/ 34 w 82"/>
                    <a:gd name="T19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2" h="45">
                      <a:moveTo>
                        <a:pt x="34" y="0"/>
                      </a:moveTo>
                      <a:cubicBezTo>
                        <a:pt x="30" y="0"/>
                        <a:pt x="25" y="0"/>
                        <a:pt x="20" y="1"/>
                      </a:cubicBezTo>
                      <a:cubicBezTo>
                        <a:pt x="0" y="6"/>
                        <a:pt x="0" y="33"/>
                        <a:pt x="0" y="33"/>
                      </a:cubicBezTo>
                      <a:cubicBezTo>
                        <a:pt x="0" y="39"/>
                        <a:pt x="3" y="40"/>
                        <a:pt x="8" y="40"/>
                      </a:cubicBezTo>
                      <a:cubicBezTo>
                        <a:pt x="15" y="40"/>
                        <a:pt x="28" y="35"/>
                        <a:pt x="38" y="33"/>
                      </a:cubicBezTo>
                      <a:cubicBezTo>
                        <a:pt x="39" y="33"/>
                        <a:pt x="41" y="33"/>
                        <a:pt x="42" y="33"/>
                      </a:cubicBezTo>
                      <a:cubicBezTo>
                        <a:pt x="54" y="33"/>
                        <a:pt x="57" y="42"/>
                        <a:pt x="69" y="44"/>
                      </a:cubicBezTo>
                      <a:cubicBezTo>
                        <a:pt x="70" y="45"/>
                        <a:pt x="71" y="45"/>
                        <a:pt x="71" y="45"/>
                      </a:cubicBezTo>
                      <a:cubicBezTo>
                        <a:pt x="82" y="45"/>
                        <a:pt x="78" y="27"/>
                        <a:pt x="67" y="15"/>
                      </a:cubicBezTo>
                      <a:cubicBezTo>
                        <a:pt x="58" y="5"/>
                        <a:pt x="48" y="0"/>
                        <a:pt x="3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538"/>
                <p:cNvSpPr/>
                <p:nvPr/>
              </p:nvSpPr>
              <p:spPr bwMode="auto">
                <a:xfrm>
                  <a:off x="-188" y="923"/>
                  <a:ext cx="61" cy="22"/>
                </a:xfrm>
                <a:custGeom>
                  <a:avLst/>
                  <a:gdLst>
                    <a:gd name="T0" fmla="*/ 47 w 112"/>
                    <a:gd name="T1" fmla="*/ 3 h 41"/>
                    <a:gd name="T2" fmla="*/ 4 w 112"/>
                    <a:gd name="T3" fmla="*/ 14 h 41"/>
                    <a:gd name="T4" fmla="*/ 30 w 112"/>
                    <a:gd name="T5" fmla="*/ 40 h 41"/>
                    <a:gd name="T6" fmla="*/ 95 w 112"/>
                    <a:gd name="T7" fmla="*/ 32 h 41"/>
                    <a:gd name="T8" fmla="*/ 47 w 112"/>
                    <a:gd name="T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2" h="41">
                      <a:moveTo>
                        <a:pt x="47" y="3"/>
                      </a:moveTo>
                      <a:cubicBezTo>
                        <a:pt x="47" y="3"/>
                        <a:pt x="0" y="0"/>
                        <a:pt x="4" y="14"/>
                      </a:cubicBezTo>
                      <a:cubicBezTo>
                        <a:pt x="9" y="29"/>
                        <a:pt x="30" y="40"/>
                        <a:pt x="30" y="40"/>
                      </a:cubicBezTo>
                      <a:cubicBezTo>
                        <a:pt x="30" y="40"/>
                        <a:pt x="112" y="41"/>
                        <a:pt x="95" y="32"/>
                      </a:cubicBezTo>
                      <a:cubicBezTo>
                        <a:pt x="79" y="24"/>
                        <a:pt x="47" y="3"/>
                        <a:pt x="47" y="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539"/>
                <p:cNvSpPr/>
                <p:nvPr/>
              </p:nvSpPr>
              <p:spPr bwMode="auto">
                <a:xfrm>
                  <a:off x="-239" y="782"/>
                  <a:ext cx="237" cy="215"/>
                </a:xfrm>
                <a:custGeom>
                  <a:avLst/>
                  <a:gdLst>
                    <a:gd name="T0" fmla="*/ 194 w 435"/>
                    <a:gd name="T1" fmla="*/ 350 h 395"/>
                    <a:gd name="T2" fmla="*/ 20 w 435"/>
                    <a:gd name="T3" fmla="*/ 355 h 395"/>
                    <a:gd name="T4" fmla="*/ 46 w 435"/>
                    <a:gd name="T5" fmla="*/ 289 h 395"/>
                    <a:gd name="T6" fmla="*/ 151 w 435"/>
                    <a:gd name="T7" fmla="*/ 287 h 395"/>
                    <a:gd name="T8" fmla="*/ 9 w 435"/>
                    <a:gd name="T9" fmla="*/ 174 h 395"/>
                    <a:gd name="T10" fmla="*/ 59 w 435"/>
                    <a:gd name="T11" fmla="*/ 103 h 395"/>
                    <a:gd name="T12" fmla="*/ 145 w 435"/>
                    <a:gd name="T13" fmla="*/ 121 h 395"/>
                    <a:gd name="T14" fmla="*/ 196 w 435"/>
                    <a:gd name="T15" fmla="*/ 185 h 395"/>
                    <a:gd name="T16" fmla="*/ 166 w 435"/>
                    <a:gd name="T17" fmla="*/ 53 h 395"/>
                    <a:gd name="T18" fmla="*/ 262 w 435"/>
                    <a:gd name="T19" fmla="*/ 21 h 395"/>
                    <a:gd name="T20" fmla="*/ 302 w 435"/>
                    <a:gd name="T21" fmla="*/ 193 h 395"/>
                    <a:gd name="T22" fmla="*/ 342 w 435"/>
                    <a:gd name="T23" fmla="*/ 101 h 395"/>
                    <a:gd name="T24" fmla="*/ 405 w 435"/>
                    <a:gd name="T25" fmla="*/ 98 h 395"/>
                    <a:gd name="T26" fmla="*/ 317 w 435"/>
                    <a:gd name="T27" fmla="*/ 274 h 395"/>
                    <a:gd name="T28" fmla="*/ 354 w 435"/>
                    <a:gd name="T29" fmla="*/ 309 h 395"/>
                    <a:gd name="T30" fmla="*/ 280 w 435"/>
                    <a:gd name="T31" fmla="*/ 337 h 395"/>
                    <a:gd name="T32" fmla="*/ 194 w 435"/>
                    <a:gd name="T33" fmla="*/ 35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5" h="395">
                      <a:moveTo>
                        <a:pt x="194" y="350"/>
                      </a:moveTo>
                      <a:cubicBezTo>
                        <a:pt x="194" y="350"/>
                        <a:pt x="32" y="395"/>
                        <a:pt x="20" y="355"/>
                      </a:cubicBezTo>
                      <a:cubicBezTo>
                        <a:pt x="8" y="314"/>
                        <a:pt x="13" y="287"/>
                        <a:pt x="46" y="289"/>
                      </a:cubicBezTo>
                      <a:cubicBezTo>
                        <a:pt x="79" y="291"/>
                        <a:pt x="151" y="287"/>
                        <a:pt x="151" y="287"/>
                      </a:cubicBezTo>
                      <a:cubicBezTo>
                        <a:pt x="151" y="287"/>
                        <a:pt x="0" y="203"/>
                        <a:pt x="9" y="174"/>
                      </a:cubicBezTo>
                      <a:cubicBezTo>
                        <a:pt x="18" y="145"/>
                        <a:pt x="33" y="113"/>
                        <a:pt x="59" y="103"/>
                      </a:cubicBezTo>
                      <a:cubicBezTo>
                        <a:pt x="86" y="93"/>
                        <a:pt x="115" y="90"/>
                        <a:pt x="145" y="121"/>
                      </a:cubicBezTo>
                      <a:cubicBezTo>
                        <a:pt x="174" y="152"/>
                        <a:pt x="196" y="185"/>
                        <a:pt x="196" y="185"/>
                      </a:cubicBezTo>
                      <a:cubicBezTo>
                        <a:pt x="196" y="185"/>
                        <a:pt x="145" y="81"/>
                        <a:pt x="166" y="53"/>
                      </a:cubicBezTo>
                      <a:cubicBezTo>
                        <a:pt x="187" y="24"/>
                        <a:pt x="216" y="0"/>
                        <a:pt x="262" y="21"/>
                      </a:cubicBezTo>
                      <a:cubicBezTo>
                        <a:pt x="309" y="43"/>
                        <a:pt x="322" y="99"/>
                        <a:pt x="302" y="193"/>
                      </a:cubicBezTo>
                      <a:cubicBezTo>
                        <a:pt x="302" y="193"/>
                        <a:pt x="333" y="124"/>
                        <a:pt x="342" y="101"/>
                      </a:cubicBezTo>
                      <a:cubicBezTo>
                        <a:pt x="351" y="78"/>
                        <a:pt x="376" y="67"/>
                        <a:pt x="405" y="98"/>
                      </a:cubicBezTo>
                      <a:cubicBezTo>
                        <a:pt x="435" y="129"/>
                        <a:pt x="406" y="199"/>
                        <a:pt x="317" y="274"/>
                      </a:cubicBezTo>
                      <a:cubicBezTo>
                        <a:pt x="317" y="274"/>
                        <a:pt x="381" y="281"/>
                        <a:pt x="354" y="309"/>
                      </a:cubicBezTo>
                      <a:cubicBezTo>
                        <a:pt x="326" y="337"/>
                        <a:pt x="293" y="326"/>
                        <a:pt x="280" y="337"/>
                      </a:cubicBezTo>
                      <a:cubicBezTo>
                        <a:pt x="268" y="349"/>
                        <a:pt x="195" y="393"/>
                        <a:pt x="194" y="3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540"/>
                <p:cNvSpPr/>
                <p:nvPr/>
              </p:nvSpPr>
              <p:spPr bwMode="auto">
                <a:xfrm>
                  <a:off x="-124" y="902"/>
                  <a:ext cx="16" cy="34"/>
                </a:xfrm>
                <a:custGeom>
                  <a:avLst/>
                  <a:gdLst>
                    <a:gd name="T0" fmla="*/ 0 w 29"/>
                    <a:gd name="T1" fmla="*/ 0 h 62"/>
                    <a:gd name="T2" fmla="*/ 24 w 29"/>
                    <a:gd name="T3" fmla="*/ 52 h 62"/>
                    <a:gd name="T4" fmla="*/ 0 w 29"/>
                    <a:gd name="T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62">
                      <a:moveTo>
                        <a:pt x="0" y="0"/>
                      </a:moveTo>
                      <a:cubicBezTo>
                        <a:pt x="0" y="0"/>
                        <a:pt x="19" y="62"/>
                        <a:pt x="24" y="52"/>
                      </a:cubicBezTo>
                      <a:cubicBezTo>
                        <a:pt x="29" y="43"/>
                        <a:pt x="14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541"/>
                <p:cNvSpPr/>
                <p:nvPr/>
              </p:nvSpPr>
              <p:spPr bwMode="auto">
                <a:xfrm>
                  <a:off x="-152" y="910"/>
                  <a:ext cx="12" cy="14"/>
                </a:xfrm>
                <a:custGeom>
                  <a:avLst/>
                  <a:gdLst>
                    <a:gd name="T0" fmla="*/ 16 w 22"/>
                    <a:gd name="T1" fmla="*/ 2 h 24"/>
                    <a:gd name="T2" fmla="*/ 20 w 22"/>
                    <a:gd name="T3" fmla="*/ 16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20" y="16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542"/>
                <p:cNvSpPr/>
                <p:nvPr/>
              </p:nvSpPr>
              <p:spPr bwMode="auto">
                <a:xfrm>
                  <a:off x="-135" y="933"/>
                  <a:ext cx="12" cy="13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2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0" y="5"/>
                        <a:pt x="22" y="11"/>
                        <a:pt x="19" y="16"/>
                      </a:cubicBezTo>
                      <a:cubicBezTo>
                        <a:pt x="16" y="21"/>
                        <a:pt x="10" y="24"/>
                        <a:pt x="6" y="21"/>
                      </a:cubicBezTo>
                      <a:cubicBezTo>
                        <a:pt x="1" y="19"/>
                        <a:pt x="0" y="13"/>
                        <a:pt x="2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543"/>
                <p:cNvSpPr/>
                <p:nvPr/>
              </p:nvSpPr>
              <p:spPr bwMode="auto">
                <a:xfrm>
                  <a:off x="-150" y="930"/>
                  <a:ext cx="12" cy="1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5" y="2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544"/>
                <p:cNvSpPr/>
                <p:nvPr/>
              </p:nvSpPr>
              <p:spPr bwMode="auto">
                <a:xfrm>
                  <a:off x="-122" y="911"/>
                  <a:ext cx="12" cy="1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20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545"/>
                <p:cNvSpPr/>
                <p:nvPr/>
              </p:nvSpPr>
              <p:spPr bwMode="auto">
                <a:xfrm>
                  <a:off x="-99" y="910"/>
                  <a:ext cx="12" cy="14"/>
                </a:xfrm>
                <a:custGeom>
                  <a:avLst/>
                  <a:gdLst>
                    <a:gd name="T0" fmla="*/ 16 w 22"/>
                    <a:gd name="T1" fmla="*/ 3 h 24"/>
                    <a:gd name="T2" fmla="*/ 20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546"/>
                <p:cNvSpPr/>
                <p:nvPr/>
              </p:nvSpPr>
              <p:spPr bwMode="auto">
                <a:xfrm>
                  <a:off x="-105" y="932"/>
                  <a:ext cx="12" cy="13"/>
                </a:xfrm>
                <a:custGeom>
                  <a:avLst/>
                  <a:gdLst>
                    <a:gd name="T0" fmla="*/ 16 w 22"/>
                    <a:gd name="T1" fmla="*/ 2 h 24"/>
                    <a:gd name="T2" fmla="*/ 20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20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2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547"/>
                <p:cNvSpPr/>
                <p:nvPr/>
              </p:nvSpPr>
              <p:spPr bwMode="auto">
                <a:xfrm>
                  <a:off x="-106" y="893"/>
                  <a:ext cx="12" cy="13"/>
                </a:xfrm>
                <a:custGeom>
                  <a:avLst/>
                  <a:gdLst>
                    <a:gd name="T0" fmla="*/ 17 w 23"/>
                    <a:gd name="T1" fmla="*/ 3 h 24"/>
                    <a:gd name="T2" fmla="*/ 20 w 23"/>
                    <a:gd name="T3" fmla="*/ 17 h 24"/>
                    <a:gd name="T4" fmla="*/ 6 w 23"/>
                    <a:gd name="T5" fmla="*/ 22 h 24"/>
                    <a:gd name="T6" fmla="*/ 3 w 23"/>
                    <a:gd name="T7" fmla="*/ 8 h 24"/>
                    <a:gd name="T8" fmla="*/ 17 w 23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3"/>
                      </a:moveTo>
                      <a:cubicBezTo>
                        <a:pt x="21" y="5"/>
                        <a:pt x="23" y="12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20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7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548"/>
                <p:cNvSpPr/>
                <p:nvPr/>
              </p:nvSpPr>
              <p:spPr bwMode="auto">
                <a:xfrm>
                  <a:off x="-123" y="884"/>
                  <a:ext cx="12" cy="13"/>
                </a:xfrm>
                <a:custGeom>
                  <a:avLst/>
                  <a:gdLst>
                    <a:gd name="T0" fmla="*/ 17 w 23"/>
                    <a:gd name="T1" fmla="*/ 2 h 24"/>
                    <a:gd name="T2" fmla="*/ 20 w 23"/>
                    <a:gd name="T3" fmla="*/ 16 h 24"/>
                    <a:gd name="T4" fmla="*/ 6 w 23"/>
                    <a:gd name="T5" fmla="*/ 21 h 24"/>
                    <a:gd name="T6" fmla="*/ 3 w 23"/>
                    <a:gd name="T7" fmla="*/ 7 h 24"/>
                    <a:gd name="T8" fmla="*/ 17 w 23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2"/>
                      </a:moveTo>
                      <a:cubicBezTo>
                        <a:pt x="21" y="5"/>
                        <a:pt x="23" y="11"/>
                        <a:pt x="20" y="16"/>
                      </a:cubicBezTo>
                      <a:cubicBezTo>
                        <a:pt x="17" y="22"/>
                        <a:pt x="11" y="24"/>
                        <a:pt x="6" y="21"/>
                      </a:cubicBezTo>
                      <a:cubicBezTo>
                        <a:pt x="2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7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549"/>
                <p:cNvSpPr/>
                <p:nvPr/>
              </p:nvSpPr>
              <p:spPr bwMode="auto">
                <a:xfrm>
                  <a:off x="-147" y="891"/>
                  <a:ext cx="12" cy="1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550"/>
                <p:cNvSpPr/>
                <p:nvPr/>
              </p:nvSpPr>
              <p:spPr bwMode="auto">
                <a:xfrm>
                  <a:off x="-125" y="948"/>
                  <a:ext cx="12" cy="13"/>
                </a:xfrm>
                <a:custGeom>
                  <a:avLst/>
                  <a:gdLst>
                    <a:gd name="T0" fmla="*/ 16 w 22"/>
                    <a:gd name="T1" fmla="*/ 2 h 24"/>
                    <a:gd name="T2" fmla="*/ 20 w 22"/>
                    <a:gd name="T3" fmla="*/ 16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20" y="16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551"/>
                <p:cNvSpPr/>
                <p:nvPr/>
              </p:nvSpPr>
              <p:spPr bwMode="auto">
                <a:xfrm>
                  <a:off x="-135" y="940"/>
                  <a:ext cx="96" cy="39"/>
                </a:xfrm>
                <a:custGeom>
                  <a:avLst/>
                  <a:gdLst>
                    <a:gd name="T0" fmla="*/ 123 w 175"/>
                    <a:gd name="T1" fmla="*/ 0 h 72"/>
                    <a:gd name="T2" fmla="*/ 96 w 175"/>
                    <a:gd name="T3" fmla="*/ 5 h 72"/>
                    <a:gd name="T4" fmla="*/ 21 w 175"/>
                    <a:gd name="T5" fmla="*/ 72 h 72"/>
                    <a:gd name="T6" fmla="*/ 70 w 175"/>
                    <a:gd name="T7" fmla="*/ 55 h 72"/>
                    <a:gd name="T8" fmla="*/ 98 w 175"/>
                    <a:gd name="T9" fmla="*/ 37 h 72"/>
                    <a:gd name="T10" fmla="*/ 162 w 175"/>
                    <a:gd name="T11" fmla="*/ 9 h 72"/>
                    <a:gd name="T12" fmla="*/ 123 w 175"/>
                    <a:gd name="T1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72">
                      <a:moveTo>
                        <a:pt x="123" y="0"/>
                      </a:moveTo>
                      <a:cubicBezTo>
                        <a:pt x="112" y="0"/>
                        <a:pt x="102" y="2"/>
                        <a:pt x="96" y="5"/>
                      </a:cubicBezTo>
                      <a:cubicBezTo>
                        <a:pt x="83" y="13"/>
                        <a:pt x="0" y="61"/>
                        <a:pt x="21" y="72"/>
                      </a:cubicBezTo>
                      <a:cubicBezTo>
                        <a:pt x="21" y="72"/>
                        <a:pt x="61" y="66"/>
                        <a:pt x="70" y="55"/>
                      </a:cubicBezTo>
                      <a:cubicBezTo>
                        <a:pt x="79" y="45"/>
                        <a:pt x="76" y="43"/>
                        <a:pt x="98" y="37"/>
                      </a:cubicBezTo>
                      <a:cubicBezTo>
                        <a:pt x="120" y="30"/>
                        <a:pt x="175" y="19"/>
                        <a:pt x="162" y="9"/>
                      </a:cubicBezTo>
                      <a:cubicBezTo>
                        <a:pt x="154" y="4"/>
                        <a:pt x="138" y="0"/>
                        <a:pt x="1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552"/>
                <p:cNvSpPr>
                  <a:spLocks noEditPoints="1"/>
                </p:cNvSpPr>
                <p:nvPr/>
              </p:nvSpPr>
              <p:spPr bwMode="auto">
                <a:xfrm>
                  <a:off x="-169" y="885"/>
                  <a:ext cx="120" cy="79"/>
                </a:xfrm>
                <a:custGeom>
                  <a:avLst/>
                  <a:gdLst>
                    <a:gd name="T0" fmla="*/ 22 w 221"/>
                    <a:gd name="T1" fmla="*/ 41 h 145"/>
                    <a:gd name="T2" fmla="*/ 33 w 221"/>
                    <a:gd name="T3" fmla="*/ 55 h 145"/>
                    <a:gd name="T4" fmla="*/ 34 w 221"/>
                    <a:gd name="T5" fmla="*/ 54 h 145"/>
                    <a:gd name="T6" fmla="*/ 35 w 221"/>
                    <a:gd name="T7" fmla="*/ 52 h 145"/>
                    <a:gd name="T8" fmla="*/ 22 w 221"/>
                    <a:gd name="T9" fmla="*/ 41 h 145"/>
                    <a:gd name="T10" fmla="*/ 22 w 221"/>
                    <a:gd name="T11" fmla="*/ 41 h 145"/>
                    <a:gd name="T12" fmla="*/ 127 w 221"/>
                    <a:gd name="T13" fmla="*/ 108 h 145"/>
                    <a:gd name="T14" fmla="*/ 123 w 221"/>
                    <a:gd name="T15" fmla="*/ 107 h 145"/>
                    <a:gd name="T16" fmla="*/ 120 w 221"/>
                    <a:gd name="T17" fmla="*/ 93 h 145"/>
                    <a:gd name="T18" fmla="*/ 129 w 221"/>
                    <a:gd name="T19" fmla="*/ 87 h 145"/>
                    <a:gd name="T20" fmla="*/ 133 w 221"/>
                    <a:gd name="T21" fmla="*/ 88 h 145"/>
                    <a:gd name="T22" fmla="*/ 137 w 221"/>
                    <a:gd name="T23" fmla="*/ 102 h 145"/>
                    <a:gd name="T24" fmla="*/ 127 w 221"/>
                    <a:gd name="T25" fmla="*/ 108 h 145"/>
                    <a:gd name="T26" fmla="*/ 212 w 221"/>
                    <a:gd name="T27" fmla="*/ 0 h 145"/>
                    <a:gd name="T28" fmla="*/ 154 w 221"/>
                    <a:gd name="T29" fmla="*/ 69 h 145"/>
                    <a:gd name="T30" fmla="*/ 143 w 221"/>
                    <a:gd name="T31" fmla="*/ 5 h 145"/>
                    <a:gd name="T32" fmla="*/ 143 w 221"/>
                    <a:gd name="T33" fmla="*/ 3 h 145"/>
                    <a:gd name="T34" fmla="*/ 139 w 221"/>
                    <a:gd name="T35" fmla="*/ 48 h 145"/>
                    <a:gd name="T36" fmla="*/ 141 w 221"/>
                    <a:gd name="T37" fmla="*/ 48 h 145"/>
                    <a:gd name="T38" fmla="*/ 145 w 221"/>
                    <a:gd name="T39" fmla="*/ 49 h 145"/>
                    <a:gd name="T40" fmla="*/ 149 w 221"/>
                    <a:gd name="T41" fmla="*/ 63 h 145"/>
                    <a:gd name="T42" fmla="*/ 139 w 221"/>
                    <a:gd name="T43" fmla="*/ 69 h 145"/>
                    <a:gd name="T44" fmla="*/ 135 w 221"/>
                    <a:gd name="T45" fmla="*/ 68 h 145"/>
                    <a:gd name="T46" fmla="*/ 131 w 221"/>
                    <a:gd name="T47" fmla="*/ 78 h 145"/>
                    <a:gd name="T48" fmla="*/ 129 w 221"/>
                    <a:gd name="T49" fmla="*/ 79 h 145"/>
                    <a:gd name="T50" fmla="*/ 120 w 221"/>
                    <a:gd name="T51" fmla="*/ 37 h 145"/>
                    <a:gd name="T52" fmla="*/ 109 w 221"/>
                    <a:gd name="T53" fmla="*/ 103 h 145"/>
                    <a:gd name="T54" fmla="*/ 108 w 221"/>
                    <a:gd name="T55" fmla="*/ 103 h 145"/>
                    <a:gd name="T56" fmla="*/ 50 w 221"/>
                    <a:gd name="T57" fmla="*/ 64 h 145"/>
                    <a:gd name="T58" fmla="*/ 44 w 221"/>
                    <a:gd name="T59" fmla="*/ 68 h 145"/>
                    <a:gd name="T60" fmla="*/ 66 w 221"/>
                    <a:gd name="T61" fmla="*/ 92 h 145"/>
                    <a:gd name="T62" fmla="*/ 74 w 221"/>
                    <a:gd name="T63" fmla="*/ 88 h 145"/>
                    <a:gd name="T64" fmla="*/ 78 w 221"/>
                    <a:gd name="T65" fmla="*/ 89 h 145"/>
                    <a:gd name="T66" fmla="*/ 81 w 221"/>
                    <a:gd name="T67" fmla="*/ 103 h 145"/>
                    <a:gd name="T68" fmla="*/ 72 w 221"/>
                    <a:gd name="T69" fmla="*/ 109 h 145"/>
                    <a:gd name="T70" fmla="*/ 68 w 221"/>
                    <a:gd name="T71" fmla="*/ 108 h 145"/>
                    <a:gd name="T72" fmla="*/ 64 w 221"/>
                    <a:gd name="T73" fmla="*/ 104 h 145"/>
                    <a:gd name="T74" fmla="*/ 4 w 221"/>
                    <a:gd name="T75" fmla="*/ 120 h 145"/>
                    <a:gd name="T76" fmla="*/ 38 w 221"/>
                    <a:gd name="T77" fmla="*/ 123 h 145"/>
                    <a:gd name="T78" fmla="*/ 83 w 221"/>
                    <a:gd name="T79" fmla="*/ 123 h 145"/>
                    <a:gd name="T80" fmla="*/ 45 w 221"/>
                    <a:gd name="T81" fmla="*/ 142 h 145"/>
                    <a:gd name="T82" fmla="*/ 47 w 221"/>
                    <a:gd name="T83" fmla="*/ 145 h 145"/>
                    <a:gd name="T84" fmla="*/ 67 w 221"/>
                    <a:gd name="T85" fmla="*/ 141 h 145"/>
                    <a:gd name="T86" fmla="*/ 83 w 221"/>
                    <a:gd name="T87" fmla="*/ 134 h 145"/>
                    <a:gd name="T88" fmla="*/ 83 w 221"/>
                    <a:gd name="T89" fmla="*/ 123 h 145"/>
                    <a:gd name="T90" fmla="*/ 92 w 221"/>
                    <a:gd name="T91" fmla="*/ 116 h 145"/>
                    <a:gd name="T92" fmla="*/ 96 w 221"/>
                    <a:gd name="T93" fmla="*/ 117 h 145"/>
                    <a:gd name="T94" fmla="*/ 101 w 221"/>
                    <a:gd name="T95" fmla="*/ 126 h 145"/>
                    <a:gd name="T96" fmla="*/ 111 w 221"/>
                    <a:gd name="T97" fmla="*/ 122 h 145"/>
                    <a:gd name="T98" fmla="*/ 111 w 221"/>
                    <a:gd name="T99" fmla="*/ 122 h 145"/>
                    <a:gd name="T100" fmla="*/ 221 w 221"/>
                    <a:gd name="T101" fmla="*/ 37 h 145"/>
                    <a:gd name="T102" fmla="*/ 220 w 221"/>
                    <a:gd name="T103" fmla="*/ 36 h 145"/>
                    <a:gd name="T104" fmla="*/ 186 w 221"/>
                    <a:gd name="T105" fmla="*/ 62 h 145"/>
                    <a:gd name="T106" fmla="*/ 153 w 221"/>
                    <a:gd name="T107" fmla="*/ 89 h 145"/>
                    <a:gd name="T108" fmla="*/ 154 w 221"/>
                    <a:gd name="T109" fmla="*/ 87 h 145"/>
                    <a:gd name="T110" fmla="*/ 212 w 221"/>
                    <a:gd name="T111" fmla="*/ 2 h 145"/>
                    <a:gd name="T112" fmla="*/ 212 w 221"/>
                    <a:gd name="T1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1" h="145">
                      <a:moveTo>
                        <a:pt x="22" y="41"/>
                      </a:moveTo>
                      <a:cubicBezTo>
                        <a:pt x="22" y="41"/>
                        <a:pt x="26" y="47"/>
                        <a:pt x="33" y="55"/>
                      </a:cubicBezTo>
                      <a:cubicBezTo>
                        <a:pt x="34" y="55"/>
                        <a:pt x="34" y="54"/>
                        <a:pt x="34" y="54"/>
                      </a:cubicBezTo>
                      <a:cubicBezTo>
                        <a:pt x="34" y="53"/>
                        <a:pt x="35" y="53"/>
                        <a:pt x="35" y="52"/>
                      </a:cubicBezTo>
                      <a:cubicBezTo>
                        <a:pt x="28" y="47"/>
                        <a:pt x="23" y="43"/>
                        <a:pt x="22" y="41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moveTo>
                        <a:pt x="127" y="108"/>
                      </a:moveTo>
                      <a:cubicBezTo>
                        <a:pt x="126" y="108"/>
                        <a:pt x="124" y="108"/>
                        <a:pt x="123" y="107"/>
                      </a:cubicBezTo>
                      <a:cubicBezTo>
                        <a:pt x="119" y="105"/>
                        <a:pt x="117" y="99"/>
                        <a:pt x="120" y="93"/>
                      </a:cubicBezTo>
                      <a:cubicBezTo>
                        <a:pt x="122" y="90"/>
                        <a:pt x="126" y="87"/>
                        <a:pt x="129" y="87"/>
                      </a:cubicBezTo>
                      <a:cubicBezTo>
                        <a:pt x="131" y="87"/>
                        <a:pt x="132" y="88"/>
                        <a:pt x="133" y="88"/>
                      </a:cubicBezTo>
                      <a:cubicBezTo>
                        <a:pt x="138" y="91"/>
                        <a:pt x="139" y="97"/>
                        <a:pt x="137" y="102"/>
                      </a:cubicBezTo>
                      <a:cubicBezTo>
                        <a:pt x="135" y="106"/>
                        <a:pt x="131" y="108"/>
                        <a:pt x="127" y="108"/>
                      </a:cubicBezTo>
                      <a:moveTo>
                        <a:pt x="212" y="0"/>
                      </a:moveTo>
                      <a:cubicBezTo>
                        <a:pt x="207" y="0"/>
                        <a:pt x="154" y="69"/>
                        <a:pt x="154" y="69"/>
                      </a:cubicBezTo>
                      <a:cubicBezTo>
                        <a:pt x="154" y="69"/>
                        <a:pt x="143" y="17"/>
                        <a:pt x="143" y="5"/>
                      </a:cubicBezTo>
                      <a:cubicBezTo>
                        <a:pt x="143" y="4"/>
                        <a:pt x="143" y="3"/>
                        <a:pt x="143" y="3"/>
                      </a:cubicBezTo>
                      <a:cubicBezTo>
                        <a:pt x="143" y="3"/>
                        <a:pt x="141" y="27"/>
                        <a:pt x="139" y="48"/>
                      </a:cubicBezTo>
                      <a:cubicBezTo>
                        <a:pt x="140" y="48"/>
                        <a:pt x="140" y="48"/>
                        <a:pt x="141" y="48"/>
                      </a:cubicBezTo>
                      <a:cubicBezTo>
                        <a:pt x="143" y="48"/>
                        <a:pt x="144" y="48"/>
                        <a:pt x="145" y="49"/>
                      </a:cubicBezTo>
                      <a:cubicBezTo>
                        <a:pt x="150" y="51"/>
                        <a:pt x="151" y="57"/>
                        <a:pt x="149" y="63"/>
                      </a:cubicBezTo>
                      <a:cubicBezTo>
                        <a:pt x="147" y="66"/>
                        <a:pt x="143" y="69"/>
                        <a:pt x="139" y="69"/>
                      </a:cubicBezTo>
                      <a:cubicBezTo>
                        <a:pt x="138" y="69"/>
                        <a:pt x="136" y="68"/>
                        <a:pt x="135" y="68"/>
                      </a:cubicBezTo>
                      <a:cubicBezTo>
                        <a:pt x="134" y="73"/>
                        <a:pt x="133" y="76"/>
                        <a:pt x="131" y="78"/>
                      </a:cubicBezTo>
                      <a:cubicBezTo>
                        <a:pt x="130" y="79"/>
                        <a:pt x="130" y="79"/>
                        <a:pt x="129" y="79"/>
                      </a:cubicBezTo>
                      <a:cubicBezTo>
                        <a:pt x="124" y="79"/>
                        <a:pt x="120" y="56"/>
                        <a:pt x="120" y="37"/>
                      </a:cubicBezTo>
                      <a:cubicBezTo>
                        <a:pt x="116" y="62"/>
                        <a:pt x="110" y="98"/>
                        <a:pt x="109" y="103"/>
                      </a:cubicBezTo>
                      <a:cubicBezTo>
                        <a:pt x="109" y="103"/>
                        <a:pt x="108" y="103"/>
                        <a:pt x="108" y="103"/>
                      </a:cubicBezTo>
                      <a:cubicBezTo>
                        <a:pt x="102" y="103"/>
                        <a:pt x="72" y="82"/>
                        <a:pt x="50" y="64"/>
                      </a:cubicBezTo>
                      <a:cubicBezTo>
                        <a:pt x="48" y="66"/>
                        <a:pt x="46" y="67"/>
                        <a:pt x="44" y="68"/>
                      </a:cubicBezTo>
                      <a:cubicBezTo>
                        <a:pt x="52" y="77"/>
                        <a:pt x="60" y="86"/>
                        <a:pt x="66" y="92"/>
                      </a:cubicBezTo>
                      <a:cubicBezTo>
                        <a:pt x="68" y="90"/>
                        <a:pt x="71" y="88"/>
                        <a:pt x="74" y="88"/>
                      </a:cubicBezTo>
                      <a:cubicBezTo>
                        <a:pt x="75" y="88"/>
                        <a:pt x="76" y="89"/>
                        <a:pt x="78" y="89"/>
                      </a:cubicBezTo>
                      <a:cubicBezTo>
                        <a:pt x="82" y="92"/>
                        <a:pt x="84" y="98"/>
                        <a:pt x="81" y="103"/>
                      </a:cubicBezTo>
                      <a:cubicBezTo>
                        <a:pt x="79" y="107"/>
                        <a:pt x="75" y="109"/>
                        <a:pt x="72" y="109"/>
                      </a:cubicBezTo>
                      <a:cubicBezTo>
                        <a:pt x="70" y="109"/>
                        <a:pt x="69" y="109"/>
                        <a:pt x="68" y="108"/>
                      </a:cubicBezTo>
                      <a:cubicBezTo>
                        <a:pt x="66" y="107"/>
                        <a:pt x="64" y="106"/>
                        <a:pt x="64" y="104"/>
                      </a:cubicBezTo>
                      <a:cubicBezTo>
                        <a:pt x="46" y="109"/>
                        <a:pt x="11" y="117"/>
                        <a:pt x="4" y="120"/>
                      </a:cubicBezTo>
                      <a:cubicBezTo>
                        <a:pt x="0" y="123"/>
                        <a:pt x="18" y="123"/>
                        <a:pt x="38" y="123"/>
                      </a:cubicBezTo>
                      <a:cubicBezTo>
                        <a:pt x="59" y="123"/>
                        <a:pt x="83" y="123"/>
                        <a:pt x="83" y="123"/>
                      </a:cubicBezTo>
                      <a:cubicBezTo>
                        <a:pt x="83" y="123"/>
                        <a:pt x="51" y="136"/>
                        <a:pt x="45" y="142"/>
                      </a:cubicBezTo>
                      <a:cubicBezTo>
                        <a:pt x="43" y="144"/>
                        <a:pt x="44" y="145"/>
                        <a:pt x="47" y="145"/>
                      </a:cubicBezTo>
                      <a:cubicBezTo>
                        <a:pt x="53" y="145"/>
                        <a:pt x="67" y="141"/>
                        <a:pt x="67" y="141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1" y="131"/>
                        <a:pt x="81" y="127"/>
                        <a:pt x="83" y="123"/>
                      </a:cubicBezTo>
                      <a:cubicBezTo>
                        <a:pt x="85" y="119"/>
                        <a:pt x="89" y="116"/>
                        <a:pt x="92" y="116"/>
                      </a:cubicBezTo>
                      <a:cubicBezTo>
                        <a:pt x="94" y="116"/>
                        <a:pt x="95" y="117"/>
                        <a:pt x="96" y="117"/>
                      </a:cubicBezTo>
                      <a:cubicBezTo>
                        <a:pt x="99" y="119"/>
                        <a:pt x="101" y="123"/>
                        <a:pt x="101" y="126"/>
                      </a:cubicBezTo>
                      <a:cubicBezTo>
                        <a:pt x="111" y="122"/>
                        <a:pt x="111" y="122"/>
                        <a:pt x="111" y="122"/>
                      </a:cubicBezTo>
                      <a:cubicBezTo>
                        <a:pt x="111" y="122"/>
                        <a:pt x="111" y="122"/>
                        <a:pt x="111" y="122"/>
                      </a:cubicBezTo>
                      <a:cubicBezTo>
                        <a:pt x="127" y="122"/>
                        <a:pt x="216" y="46"/>
                        <a:pt x="221" y="37"/>
                      </a:cubicBezTo>
                      <a:cubicBezTo>
                        <a:pt x="221" y="36"/>
                        <a:pt x="221" y="36"/>
                        <a:pt x="220" y="36"/>
                      </a:cubicBezTo>
                      <a:cubicBezTo>
                        <a:pt x="218" y="36"/>
                        <a:pt x="202" y="49"/>
                        <a:pt x="186" y="62"/>
                      </a:cubicBezTo>
                      <a:cubicBezTo>
                        <a:pt x="169" y="76"/>
                        <a:pt x="153" y="89"/>
                        <a:pt x="153" y="89"/>
                      </a:cubicBezTo>
                      <a:cubicBezTo>
                        <a:pt x="152" y="89"/>
                        <a:pt x="153" y="88"/>
                        <a:pt x="154" y="87"/>
                      </a:cubicBezTo>
                      <a:cubicBezTo>
                        <a:pt x="168" y="73"/>
                        <a:pt x="208" y="15"/>
                        <a:pt x="212" y="2"/>
                      </a:cubicBezTo>
                      <a:cubicBezTo>
                        <a:pt x="212" y="1"/>
                        <a:pt x="212" y="0"/>
                        <a:pt x="21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553"/>
                <p:cNvSpPr/>
                <p:nvPr/>
              </p:nvSpPr>
              <p:spPr bwMode="auto">
                <a:xfrm>
                  <a:off x="-151" y="914"/>
                  <a:ext cx="9" cy="8"/>
                </a:xfrm>
                <a:custGeom>
                  <a:avLst/>
                  <a:gdLst>
                    <a:gd name="T0" fmla="*/ 2 w 17"/>
                    <a:gd name="T1" fmla="*/ 0 h 16"/>
                    <a:gd name="T2" fmla="*/ 1 w 17"/>
                    <a:gd name="T3" fmla="*/ 2 h 16"/>
                    <a:gd name="T4" fmla="*/ 0 w 17"/>
                    <a:gd name="T5" fmla="*/ 3 h 16"/>
                    <a:gd name="T6" fmla="*/ 11 w 17"/>
                    <a:gd name="T7" fmla="*/ 16 h 16"/>
                    <a:gd name="T8" fmla="*/ 17 w 17"/>
                    <a:gd name="T9" fmla="*/ 12 h 16"/>
                    <a:gd name="T10" fmla="*/ 2 w 1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6">
                      <a:moveTo>
                        <a:pt x="2" y="0"/>
                      </a:move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1" y="2"/>
                        <a:pt x="1" y="3"/>
                        <a:pt x="0" y="3"/>
                      </a:cubicBezTo>
                      <a:cubicBezTo>
                        <a:pt x="4" y="7"/>
                        <a:pt x="7" y="11"/>
                        <a:pt x="11" y="16"/>
                      </a:cubicBezTo>
                      <a:cubicBezTo>
                        <a:pt x="13" y="15"/>
                        <a:pt x="15" y="14"/>
                        <a:pt x="17" y="12"/>
                      </a:cubicBezTo>
                      <a:cubicBezTo>
                        <a:pt x="11" y="8"/>
                        <a:pt x="6" y="4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554"/>
                <p:cNvSpPr/>
                <p:nvPr/>
              </p:nvSpPr>
              <p:spPr bwMode="auto">
                <a:xfrm>
                  <a:off x="-134" y="933"/>
                  <a:ext cx="11" cy="12"/>
                </a:xfrm>
                <a:custGeom>
                  <a:avLst/>
                  <a:gdLst>
                    <a:gd name="T0" fmla="*/ 10 w 20"/>
                    <a:gd name="T1" fmla="*/ 0 h 21"/>
                    <a:gd name="T2" fmla="*/ 2 w 20"/>
                    <a:gd name="T3" fmla="*/ 4 h 21"/>
                    <a:gd name="T4" fmla="*/ 9 w 20"/>
                    <a:gd name="T5" fmla="*/ 11 h 21"/>
                    <a:gd name="T6" fmla="*/ 0 w 20"/>
                    <a:gd name="T7" fmla="*/ 16 h 21"/>
                    <a:gd name="T8" fmla="*/ 4 w 20"/>
                    <a:gd name="T9" fmla="*/ 20 h 21"/>
                    <a:gd name="T10" fmla="*/ 8 w 20"/>
                    <a:gd name="T11" fmla="*/ 21 h 21"/>
                    <a:gd name="T12" fmla="*/ 17 w 20"/>
                    <a:gd name="T13" fmla="*/ 15 h 21"/>
                    <a:gd name="T14" fmla="*/ 14 w 20"/>
                    <a:gd name="T15" fmla="*/ 1 h 21"/>
                    <a:gd name="T16" fmla="*/ 10 w 20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1">
                      <a:moveTo>
                        <a:pt x="10" y="0"/>
                      </a:moveTo>
                      <a:cubicBezTo>
                        <a:pt x="7" y="0"/>
                        <a:pt x="4" y="2"/>
                        <a:pt x="2" y="4"/>
                      </a:cubicBezTo>
                      <a:cubicBezTo>
                        <a:pt x="5" y="8"/>
                        <a:pt x="8" y="10"/>
                        <a:pt x="9" y="11"/>
                      </a:cubicBezTo>
                      <a:cubicBezTo>
                        <a:pt x="10" y="12"/>
                        <a:pt x="6" y="13"/>
                        <a:pt x="0" y="16"/>
                      </a:cubicBezTo>
                      <a:cubicBezTo>
                        <a:pt x="0" y="18"/>
                        <a:pt x="2" y="19"/>
                        <a:pt x="4" y="20"/>
                      </a:cubicBezTo>
                      <a:cubicBezTo>
                        <a:pt x="5" y="21"/>
                        <a:pt x="6" y="21"/>
                        <a:pt x="8" y="21"/>
                      </a:cubicBezTo>
                      <a:cubicBezTo>
                        <a:pt x="11" y="21"/>
                        <a:pt x="15" y="19"/>
                        <a:pt x="17" y="15"/>
                      </a:cubicBezTo>
                      <a:cubicBezTo>
                        <a:pt x="20" y="10"/>
                        <a:pt x="18" y="4"/>
                        <a:pt x="14" y="1"/>
                      </a:cubicBezTo>
                      <a:cubicBezTo>
                        <a:pt x="12" y="1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555"/>
                <p:cNvSpPr/>
                <p:nvPr/>
              </p:nvSpPr>
              <p:spPr bwMode="auto">
                <a:xfrm>
                  <a:off x="-95" y="912"/>
                  <a:ext cx="8" cy="11"/>
                </a:xfrm>
                <a:custGeom>
                  <a:avLst/>
                  <a:gdLst>
                    <a:gd name="T0" fmla="*/ 6 w 16"/>
                    <a:gd name="T1" fmla="*/ 0 h 21"/>
                    <a:gd name="T2" fmla="*/ 4 w 16"/>
                    <a:gd name="T3" fmla="*/ 0 h 21"/>
                    <a:gd name="T4" fmla="*/ 0 w 16"/>
                    <a:gd name="T5" fmla="*/ 20 h 21"/>
                    <a:gd name="T6" fmla="*/ 4 w 16"/>
                    <a:gd name="T7" fmla="*/ 21 h 21"/>
                    <a:gd name="T8" fmla="*/ 14 w 16"/>
                    <a:gd name="T9" fmla="*/ 15 h 21"/>
                    <a:gd name="T10" fmla="*/ 10 w 16"/>
                    <a:gd name="T11" fmla="*/ 1 h 21"/>
                    <a:gd name="T12" fmla="*/ 6 w 1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6" y="0"/>
                      </a:move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3" y="7"/>
                        <a:pt x="2" y="14"/>
                        <a:pt x="0" y="20"/>
                      </a:cubicBezTo>
                      <a:cubicBezTo>
                        <a:pt x="1" y="20"/>
                        <a:pt x="3" y="21"/>
                        <a:pt x="4" y="21"/>
                      </a:cubicBezTo>
                      <a:cubicBezTo>
                        <a:pt x="8" y="21"/>
                        <a:pt x="12" y="18"/>
                        <a:pt x="14" y="15"/>
                      </a:cubicBezTo>
                      <a:cubicBezTo>
                        <a:pt x="16" y="9"/>
                        <a:pt x="15" y="3"/>
                        <a:pt x="10" y="1"/>
                      </a:cubicBezTo>
                      <a:cubicBezTo>
                        <a:pt x="9" y="0"/>
                        <a:pt x="8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556"/>
                <p:cNvSpPr/>
                <p:nvPr/>
              </p:nvSpPr>
              <p:spPr bwMode="auto">
                <a:xfrm>
                  <a:off x="-105" y="933"/>
                  <a:ext cx="12" cy="11"/>
                </a:xfrm>
                <a:custGeom>
                  <a:avLst/>
                  <a:gdLst>
                    <a:gd name="T0" fmla="*/ 12 w 22"/>
                    <a:gd name="T1" fmla="*/ 0 h 21"/>
                    <a:gd name="T2" fmla="*/ 3 w 22"/>
                    <a:gd name="T3" fmla="*/ 6 h 21"/>
                    <a:gd name="T4" fmla="*/ 6 w 22"/>
                    <a:gd name="T5" fmla="*/ 20 h 21"/>
                    <a:gd name="T6" fmla="*/ 10 w 22"/>
                    <a:gd name="T7" fmla="*/ 21 h 21"/>
                    <a:gd name="T8" fmla="*/ 20 w 22"/>
                    <a:gd name="T9" fmla="*/ 15 h 21"/>
                    <a:gd name="T10" fmla="*/ 16 w 22"/>
                    <a:gd name="T11" fmla="*/ 1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9" y="0"/>
                        <a:pt x="5" y="3"/>
                        <a:pt x="3" y="6"/>
                      </a:cubicBezTo>
                      <a:cubicBezTo>
                        <a:pt x="0" y="12"/>
                        <a:pt x="2" y="18"/>
                        <a:pt x="6" y="20"/>
                      </a:cubicBezTo>
                      <a:cubicBezTo>
                        <a:pt x="7" y="21"/>
                        <a:pt x="9" y="21"/>
                        <a:pt x="10" y="21"/>
                      </a:cubicBezTo>
                      <a:cubicBezTo>
                        <a:pt x="14" y="21"/>
                        <a:pt x="18" y="19"/>
                        <a:pt x="20" y="15"/>
                      </a:cubicBezTo>
                      <a:cubicBezTo>
                        <a:pt x="22" y="10"/>
                        <a:pt x="21" y="4"/>
                        <a:pt x="16" y="1"/>
                      </a:cubicBezTo>
                      <a:cubicBezTo>
                        <a:pt x="15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557"/>
                <p:cNvSpPr/>
                <p:nvPr/>
              </p:nvSpPr>
              <p:spPr bwMode="auto">
                <a:xfrm>
                  <a:off x="-125" y="949"/>
                  <a:ext cx="11" cy="9"/>
                </a:xfrm>
                <a:custGeom>
                  <a:avLst/>
                  <a:gdLst>
                    <a:gd name="T0" fmla="*/ 11 w 20"/>
                    <a:gd name="T1" fmla="*/ 0 h 18"/>
                    <a:gd name="T2" fmla="*/ 2 w 20"/>
                    <a:gd name="T3" fmla="*/ 7 h 18"/>
                    <a:gd name="T4" fmla="*/ 2 w 20"/>
                    <a:gd name="T5" fmla="*/ 18 h 18"/>
                    <a:gd name="T6" fmla="*/ 20 w 20"/>
                    <a:gd name="T7" fmla="*/ 10 h 18"/>
                    <a:gd name="T8" fmla="*/ 15 w 20"/>
                    <a:gd name="T9" fmla="*/ 1 h 18"/>
                    <a:gd name="T10" fmla="*/ 11 w 20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18">
                      <a:moveTo>
                        <a:pt x="11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1"/>
                        <a:pt x="0" y="15"/>
                        <a:pt x="2" y="18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7"/>
                        <a:pt x="18" y="3"/>
                        <a:pt x="15" y="1"/>
                      </a:cubicBezTo>
                      <a:cubicBezTo>
                        <a:pt x="14" y="1"/>
                        <a:pt x="13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558"/>
                <p:cNvSpPr>
                  <a:spLocks noEditPoints="1"/>
                </p:cNvSpPr>
                <p:nvPr/>
              </p:nvSpPr>
              <p:spPr bwMode="auto">
                <a:xfrm>
                  <a:off x="-104" y="892"/>
                  <a:ext cx="2" cy="14"/>
                </a:xfrm>
                <a:custGeom>
                  <a:avLst/>
                  <a:gdLst>
                    <a:gd name="T0" fmla="*/ 0 w 3"/>
                    <a:gd name="T1" fmla="*/ 22 h 24"/>
                    <a:gd name="T2" fmla="*/ 0 w 3"/>
                    <a:gd name="T3" fmla="*/ 24 h 24"/>
                    <a:gd name="T4" fmla="*/ 0 w 3"/>
                    <a:gd name="T5" fmla="*/ 22 h 24"/>
                    <a:gd name="T6" fmla="*/ 0 w 3"/>
                    <a:gd name="T7" fmla="*/ 22 h 24"/>
                    <a:gd name="T8" fmla="*/ 3 w 3"/>
                    <a:gd name="T9" fmla="*/ 0 h 24"/>
                    <a:gd name="T10" fmla="*/ 2 w 3"/>
                    <a:gd name="T11" fmla="*/ 2 h 24"/>
                    <a:gd name="T12" fmla="*/ 1 w 3"/>
                    <a:gd name="T13" fmla="*/ 5 h 24"/>
                    <a:gd name="T14" fmla="*/ 3 w 3"/>
                    <a:gd name="T15" fmla="*/ 4 h 24"/>
                    <a:gd name="T16" fmla="*/ 3 w 3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24">
                      <a:moveTo>
                        <a:pt x="0" y="22"/>
                      </a:moveTo>
                      <a:cubicBezTo>
                        <a:pt x="0" y="23"/>
                        <a:pt x="0" y="23"/>
                        <a:pt x="0" y="24"/>
                      </a:cubicBezTo>
                      <a:cubicBezTo>
                        <a:pt x="0" y="23"/>
                        <a:pt x="0" y="23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moveTo>
                        <a:pt x="3" y="0"/>
                      </a:moveTo>
                      <a:cubicBezTo>
                        <a:pt x="3" y="0"/>
                        <a:pt x="2" y="1"/>
                        <a:pt x="2" y="2"/>
                      </a:cubicBezTo>
                      <a:cubicBezTo>
                        <a:pt x="2" y="3"/>
                        <a:pt x="1" y="4"/>
                        <a:pt x="1" y="5"/>
                      </a:cubicBezTo>
                      <a:cubicBezTo>
                        <a:pt x="2" y="5"/>
                        <a:pt x="2" y="5"/>
                        <a:pt x="3" y="4"/>
                      </a:cubicBezTo>
                      <a:cubicBezTo>
                        <a:pt x="3" y="2"/>
                        <a:pt x="3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559"/>
                <p:cNvSpPr/>
                <p:nvPr/>
              </p:nvSpPr>
              <p:spPr bwMode="auto">
                <a:xfrm>
                  <a:off x="-104" y="895"/>
                  <a:ext cx="2" cy="9"/>
                </a:xfrm>
                <a:custGeom>
                  <a:avLst/>
                  <a:gdLst>
                    <a:gd name="T0" fmla="*/ 3 w 3"/>
                    <a:gd name="T1" fmla="*/ 0 h 18"/>
                    <a:gd name="T2" fmla="*/ 1 w 3"/>
                    <a:gd name="T3" fmla="*/ 1 h 18"/>
                    <a:gd name="T4" fmla="*/ 0 w 3"/>
                    <a:gd name="T5" fmla="*/ 18 h 18"/>
                    <a:gd name="T6" fmla="*/ 0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0" y="6"/>
                        <a:pt x="0" y="12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1"/>
                        <a:pt x="2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7" name="Freeform 1560"/>
                <p:cNvSpPr/>
                <p:nvPr/>
              </p:nvSpPr>
              <p:spPr bwMode="auto">
                <a:xfrm>
                  <a:off x="-49" y="838"/>
                  <a:ext cx="34" cy="58"/>
                </a:xfrm>
                <a:custGeom>
                  <a:avLst/>
                  <a:gdLst>
                    <a:gd name="T0" fmla="*/ 29 w 63"/>
                    <a:gd name="T1" fmla="*/ 0 h 105"/>
                    <a:gd name="T2" fmla="*/ 35 w 63"/>
                    <a:gd name="T3" fmla="*/ 46 h 105"/>
                    <a:gd name="T4" fmla="*/ 2 w 63"/>
                    <a:gd name="T5" fmla="*/ 96 h 105"/>
                    <a:gd name="T6" fmla="*/ 5 w 63"/>
                    <a:gd name="T7" fmla="*/ 105 h 105"/>
                    <a:gd name="T8" fmla="*/ 28 w 63"/>
                    <a:gd name="T9" fmla="*/ 95 h 105"/>
                    <a:gd name="T10" fmla="*/ 61 w 63"/>
                    <a:gd name="T11" fmla="*/ 20 h 105"/>
                    <a:gd name="T12" fmla="*/ 29 w 63"/>
                    <a:gd name="T13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105">
                      <a:moveTo>
                        <a:pt x="29" y="0"/>
                      </a:moveTo>
                      <a:cubicBezTo>
                        <a:pt x="13" y="1"/>
                        <a:pt x="36" y="28"/>
                        <a:pt x="35" y="46"/>
                      </a:cubicBezTo>
                      <a:cubicBezTo>
                        <a:pt x="35" y="65"/>
                        <a:pt x="8" y="81"/>
                        <a:pt x="2" y="96"/>
                      </a:cubicBezTo>
                      <a:cubicBezTo>
                        <a:pt x="0" y="103"/>
                        <a:pt x="2" y="105"/>
                        <a:pt x="5" y="105"/>
                      </a:cubicBezTo>
                      <a:cubicBezTo>
                        <a:pt x="10" y="105"/>
                        <a:pt x="19" y="101"/>
                        <a:pt x="28" y="95"/>
                      </a:cubicBezTo>
                      <a:cubicBezTo>
                        <a:pt x="43" y="84"/>
                        <a:pt x="63" y="40"/>
                        <a:pt x="61" y="20"/>
                      </a:cubicBezTo>
                      <a:cubicBezTo>
                        <a:pt x="59" y="1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8" name="Freeform 1561"/>
                <p:cNvSpPr/>
                <p:nvPr/>
              </p:nvSpPr>
              <p:spPr bwMode="auto">
                <a:xfrm>
                  <a:off x="-231" y="950"/>
                  <a:ext cx="89" cy="28"/>
                </a:xfrm>
                <a:custGeom>
                  <a:avLst/>
                  <a:gdLst>
                    <a:gd name="T0" fmla="*/ 20 w 162"/>
                    <a:gd name="T1" fmla="*/ 0 h 51"/>
                    <a:gd name="T2" fmla="*/ 12 w 162"/>
                    <a:gd name="T3" fmla="*/ 3 h 51"/>
                    <a:gd name="T4" fmla="*/ 19 w 162"/>
                    <a:gd name="T5" fmla="*/ 47 h 51"/>
                    <a:gd name="T6" fmla="*/ 59 w 162"/>
                    <a:gd name="T7" fmla="*/ 51 h 51"/>
                    <a:gd name="T8" fmla="*/ 96 w 162"/>
                    <a:gd name="T9" fmla="*/ 48 h 51"/>
                    <a:gd name="T10" fmla="*/ 151 w 162"/>
                    <a:gd name="T11" fmla="*/ 30 h 51"/>
                    <a:gd name="T12" fmla="*/ 148 w 162"/>
                    <a:gd name="T13" fmla="*/ 30 h 51"/>
                    <a:gd name="T14" fmla="*/ 68 w 162"/>
                    <a:gd name="T15" fmla="*/ 40 h 51"/>
                    <a:gd name="T16" fmla="*/ 52 w 162"/>
                    <a:gd name="T17" fmla="*/ 37 h 51"/>
                    <a:gd name="T18" fmla="*/ 24 w 162"/>
                    <a:gd name="T19" fmla="*/ 4 h 51"/>
                    <a:gd name="T20" fmla="*/ 20 w 162"/>
                    <a:gd name="T2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51">
                      <a:moveTo>
                        <a:pt x="20" y="0"/>
                      </a:moveTo>
                      <a:cubicBezTo>
                        <a:pt x="17" y="0"/>
                        <a:pt x="15" y="3"/>
                        <a:pt x="12" y="3"/>
                      </a:cubicBezTo>
                      <a:cubicBezTo>
                        <a:pt x="12" y="3"/>
                        <a:pt x="0" y="43"/>
                        <a:pt x="19" y="47"/>
                      </a:cubicBezTo>
                      <a:cubicBezTo>
                        <a:pt x="30" y="50"/>
                        <a:pt x="44" y="51"/>
                        <a:pt x="59" y="51"/>
                      </a:cubicBezTo>
                      <a:cubicBezTo>
                        <a:pt x="70" y="51"/>
                        <a:pt x="83" y="50"/>
                        <a:pt x="96" y="48"/>
                      </a:cubicBezTo>
                      <a:cubicBezTo>
                        <a:pt x="124" y="43"/>
                        <a:pt x="162" y="30"/>
                        <a:pt x="151" y="30"/>
                      </a:cubicBezTo>
                      <a:cubicBezTo>
                        <a:pt x="150" y="30"/>
                        <a:pt x="149" y="30"/>
                        <a:pt x="148" y="30"/>
                      </a:cubicBezTo>
                      <a:cubicBezTo>
                        <a:pt x="133" y="32"/>
                        <a:pt x="92" y="40"/>
                        <a:pt x="68" y="40"/>
                      </a:cubicBezTo>
                      <a:cubicBezTo>
                        <a:pt x="61" y="40"/>
                        <a:pt x="56" y="39"/>
                        <a:pt x="52" y="37"/>
                      </a:cubicBezTo>
                      <a:cubicBezTo>
                        <a:pt x="38" y="30"/>
                        <a:pt x="29" y="12"/>
                        <a:pt x="24" y="4"/>
                      </a:cubicBezTo>
                      <a:cubicBezTo>
                        <a:pt x="23" y="1"/>
                        <a:pt x="21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9" name="Freeform 1562"/>
                <p:cNvSpPr/>
                <p:nvPr/>
              </p:nvSpPr>
              <p:spPr bwMode="auto">
                <a:xfrm>
                  <a:off x="-88" y="1243"/>
                  <a:ext cx="558" cy="987"/>
                </a:xfrm>
                <a:custGeom>
                  <a:avLst/>
                  <a:gdLst>
                    <a:gd name="T0" fmla="*/ 50 w 1023"/>
                    <a:gd name="T1" fmla="*/ 1809 h 1809"/>
                    <a:gd name="T2" fmla="*/ 1023 w 1023"/>
                    <a:gd name="T3" fmla="*/ 0 h 1809"/>
                    <a:gd name="T4" fmla="*/ 0 w 1023"/>
                    <a:gd name="T5" fmla="*/ 1809 h 1809"/>
                    <a:gd name="T6" fmla="*/ 50 w 1023"/>
                    <a:gd name="T7" fmla="*/ 1809 h 18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3" h="1809">
                      <a:moveTo>
                        <a:pt x="50" y="1809"/>
                      </a:moveTo>
                      <a:cubicBezTo>
                        <a:pt x="50" y="1809"/>
                        <a:pt x="711" y="611"/>
                        <a:pt x="1023" y="0"/>
                      </a:cubicBezTo>
                      <a:cubicBezTo>
                        <a:pt x="0" y="1809"/>
                        <a:pt x="0" y="1809"/>
                        <a:pt x="0" y="1809"/>
                      </a:cubicBezTo>
                      <a:cubicBezTo>
                        <a:pt x="50" y="1809"/>
                        <a:pt x="50" y="1809"/>
                        <a:pt x="50" y="180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0" name="Freeform 1563"/>
                <p:cNvSpPr/>
                <p:nvPr/>
              </p:nvSpPr>
              <p:spPr bwMode="auto">
                <a:xfrm>
                  <a:off x="103" y="1325"/>
                  <a:ext cx="27" cy="578"/>
                </a:xfrm>
                <a:custGeom>
                  <a:avLst/>
                  <a:gdLst>
                    <a:gd name="T0" fmla="*/ 25 w 50"/>
                    <a:gd name="T1" fmla="*/ 1060 h 1060"/>
                    <a:gd name="T2" fmla="*/ 50 w 50"/>
                    <a:gd name="T3" fmla="*/ 1010 h 1060"/>
                    <a:gd name="T4" fmla="*/ 13 w 50"/>
                    <a:gd name="T5" fmla="*/ 0 h 1060"/>
                    <a:gd name="T6" fmla="*/ 25 w 50"/>
                    <a:gd name="T7" fmla="*/ 1060 h 10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0" h="1060">
                      <a:moveTo>
                        <a:pt x="25" y="1060"/>
                      </a:moveTo>
                      <a:cubicBezTo>
                        <a:pt x="50" y="1010"/>
                        <a:pt x="50" y="1010"/>
                        <a:pt x="50" y="1010"/>
                      </a:cubicBezTo>
                      <a:cubicBezTo>
                        <a:pt x="50" y="1010"/>
                        <a:pt x="0" y="137"/>
                        <a:pt x="13" y="0"/>
                      </a:cubicBezTo>
                      <a:cubicBezTo>
                        <a:pt x="13" y="0"/>
                        <a:pt x="13" y="461"/>
                        <a:pt x="25" y="1060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1" name="Freeform 1564"/>
                <p:cNvSpPr/>
                <p:nvPr/>
              </p:nvSpPr>
              <p:spPr bwMode="auto">
                <a:xfrm>
                  <a:off x="467" y="1183"/>
                  <a:ext cx="128" cy="144"/>
                </a:xfrm>
                <a:custGeom>
                  <a:avLst/>
                  <a:gdLst>
                    <a:gd name="T0" fmla="*/ 49 w 236"/>
                    <a:gd name="T1" fmla="*/ 30 h 263"/>
                    <a:gd name="T2" fmla="*/ 10 w 236"/>
                    <a:gd name="T3" fmla="*/ 19 h 263"/>
                    <a:gd name="T4" fmla="*/ 0 w 236"/>
                    <a:gd name="T5" fmla="*/ 94 h 263"/>
                    <a:gd name="T6" fmla="*/ 188 w 236"/>
                    <a:gd name="T7" fmla="*/ 260 h 263"/>
                    <a:gd name="T8" fmla="*/ 236 w 236"/>
                    <a:gd name="T9" fmla="*/ 236 h 263"/>
                    <a:gd name="T10" fmla="*/ 206 w 236"/>
                    <a:gd name="T11" fmla="*/ 210 h 263"/>
                    <a:gd name="T12" fmla="*/ 205 w 236"/>
                    <a:gd name="T13" fmla="*/ 70 h 263"/>
                    <a:gd name="T14" fmla="*/ 144 w 236"/>
                    <a:gd name="T15" fmla="*/ 62 h 263"/>
                    <a:gd name="T16" fmla="*/ 49 w 236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6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5" y="263"/>
                        <a:pt x="188" y="260"/>
                      </a:cubicBezTo>
                      <a:cubicBezTo>
                        <a:pt x="210" y="258"/>
                        <a:pt x="236" y="236"/>
                        <a:pt x="236" y="236"/>
                      </a:cubicBezTo>
                      <a:cubicBezTo>
                        <a:pt x="206" y="210"/>
                        <a:pt x="206" y="210"/>
                        <a:pt x="206" y="210"/>
                      </a:cubicBezTo>
                      <a:cubicBezTo>
                        <a:pt x="206" y="210"/>
                        <a:pt x="224" y="77"/>
                        <a:pt x="205" y="70"/>
                      </a:cubicBezTo>
                      <a:cubicBezTo>
                        <a:pt x="186" y="63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2" name="Freeform 1565"/>
                <p:cNvSpPr/>
                <p:nvPr/>
              </p:nvSpPr>
              <p:spPr bwMode="auto">
                <a:xfrm>
                  <a:off x="345" y="1126"/>
                  <a:ext cx="325" cy="306"/>
                </a:xfrm>
                <a:custGeom>
                  <a:avLst/>
                  <a:gdLst>
                    <a:gd name="T0" fmla="*/ 150 w 595"/>
                    <a:gd name="T1" fmla="*/ 318 h 560"/>
                    <a:gd name="T2" fmla="*/ 36 w 595"/>
                    <a:gd name="T3" fmla="*/ 211 h 560"/>
                    <a:gd name="T4" fmla="*/ 70 w 595"/>
                    <a:gd name="T5" fmla="*/ 120 h 560"/>
                    <a:gd name="T6" fmla="*/ 252 w 595"/>
                    <a:gd name="T7" fmla="*/ 188 h 560"/>
                    <a:gd name="T8" fmla="*/ 256 w 595"/>
                    <a:gd name="T9" fmla="*/ 147 h 560"/>
                    <a:gd name="T10" fmla="*/ 318 w 595"/>
                    <a:gd name="T11" fmla="*/ 2 h 560"/>
                    <a:gd name="T12" fmla="*/ 348 w 595"/>
                    <a:gd name="T13" fmla="*/ 217 h 560"/>
                    <a:gd name="T14" fmla="*/ 483 w 595"/>
                    <a:gd name="T15" fmla="*/ 142 h 560"/>
                    <a:gd name="T16" fmla="*/ 588 w 595"/>
                    <a:gd name="T17" fmla="*/ 253 h 560"/>
                    <a:gd name="T18" fmla="*/ 377 w 595"/>
                    <a:gd name="T19" fmla="*/ 313 h 560"/>
                    <a:gd name="T20" fmla="*/ 464 w 595"/>
                    <a:gd name="T21" fmla="*/ 385 h 560"/>
                    <a:gd name="T22" fmla="*/ 391 w 595"/>
                    <a:gd name="T23" fmla="*/ 522 h 560"/>
                    <a:gd name="T24" fmla="*/ 304 w 595"/>
                    <a:gd name="T25" fmla="*/ 508 h 560"/>
                    <a:gd name="T26" fmla="*/ 282 w 595"/>
                    <a:gd name="T27" fmla="*/ 385 h 560"/>
                    <a:gd name="T28" fmla="*/ 245 w 595"/>
                    <a:gd name="T29" fmla="*/ 493 h 560"/>
                    <a:gd name="T30" fmla="*/ 106 w 595"/>
                    <a:gd name="T31" fmla="*/ 445 h 560"/>
                    <a:gd name="T32" fmla="*/ 150 w 595"/>
                    <a:gd name="T33" fmla="*/ 318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5" h="560">
                      <a:moveTo>
                        <a:pt x="150" y="318"/>
                      </a:moveTo>
                      <a:cubicBezTo>
                        <a:pt x="150" y="318"/>
                        <a:pt x="0" y="316"/>
                        <a:pt x="36" y="211"/>
                      </a:cubicBezTo>
                      <a:cubicBezTo>
                        <a:pt x="36" y="211"/>
                        <a:pt x="4" y="142"/>
                        <a:pt x="70" y="120"/>
                      </a:cubicBezTo>
                      <a:cubicBezTo>
                        <a:pt x="135" y="98"/>
                        <a:pt x="227" y="168"/>
                        <a:pt x="252" y="188"/>
                      </a:cubicBezTo>
                      <a:cubicBezTo>
                        <a:pt x="276" y="208"/>
                        <a:pt x="263" y="157"/>
                        <a:pt x="256" y="147"/>
                      </a:cubicBezTo>
                      <a:cubicBezTo>
                        <a:pt x="249" y="137"/>
                        <a:pt x="218" y="0"/>
                        <a:pt x="318" y="2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5" y="169"/>
                        <a:pt x="588" y="253"/>
                      </a:cubicBezTo>
                      <a:cubicBezTo>
                        <a:pt x="582" y="336"/>
                        <a:pt x="377" y="313"/>
                        <a:pt x="377" y="313"/>
                      </a:cubicBezTo>
                      <a:cubicBezTo>
                        <a:pt x="377" y="313"/>
                        <a:pt x="442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10" y="560"/>
                        <a:pt x="313" y="532"/>
                        <a:pt x="304" y="508"/>
                      </a:cubicBezTo>
                      <a:cubicBezTo>
                        <a:pt x="295" y="483"/>
                        <a:pt x="289" y="377"/>
                        <a:pt x="282" y="385"/>
                      </a:cubicBezTo>
                      <a:cubicBezTo>
                        <a:pt x="275" y="393"/>
                        <a:pt x="292" y="464"/>
                        <a:pt x="245" y="493"/>
                      </a:cubicBezTo>
                      <a:cubicBezTo>
                        <a:pt x="199" y="522"/>
                        <a:pt x="144" y="487"/>
                        <a:pt x="106" y="445"/>
                      </a:cubicBezTo>
                      <a:cubicBezTo>
                        <a:pt x="68" y="402"/>
                        <a:pt x="86" y="344"/>
                        <a:pt x="150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3" name="Freeform 1566"/>
                <p:cNvSpPr/>
                <p:nvPr/>
              </p:nvSpPr>
              <p:spPr bwMode="auto">
                <a:xfrm>
                  <a:off x="466" y="1276"/>
                  <a:ext cx="34" cy="11"/>
                </a:xfrm>
                <a:custGeom>
                  <a:avLst/>
                  <a:gdLst>
                    <a:gd name="T0" fmla="*/ 0 w 63"/>
                    <a:gd name="T1" fmla="*/ 16 h 20"/>
                    <a:gd name="T2" fmla="*/ 52 w 63"/>
                    <a:gd name="T3" fmla="*/ 10 h 20"/>
                    <a:gd name="T4" fmla="*/ 0 w 63"/>
                    <a:gd name="T5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0"/>
                      </a:cubicBezTo>
                      <a:cubicBezTo>
                        <a:pt x="41" y="20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4" name="Freeform 1567"/>
                <p:cNvSpPr/>
                <p:nvPr/>
              </p:nvSpPr>
              <p:spPr bwMode="auto">
                <a:xfrm>
                  <a:off x="496" y="1290"/>
                  <a:ext cx="9" cy="29"/>
                </a:xfrm>
                <a:custGeom>
                  <a:avLst/>
                  <a:gdLst>
                    <a:gd name="T0" fmla="*/ 6 w 17"/>
                    <a:gd name="T1" fmla="*/ 52 h 52"/>
                    <a:gd name="T2" fmla="*/ 9 w 17"/>
                    <a:gd name="T3" fmla="*/ 7 h 52"/>
                    <a:gd name="T4" fmla="*/ 6 w 17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9" y="7"/>
                      </a:cubicBezTo>
                      <a:cubicBezTo>
                        <a:pt x="17" y="14"/>
                        <a:pt x="10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5" name="Freeform 1568"/>
                <p:cNvSpPr/>
                <p:nvPr/>
              </p:nvSpPr>
              <p:spPr bwMode="auto">
                <a:xfrm>
                  <a:off x="492" y="1242"/>
                  <a:ext cx="16" cy="15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6" name="Freeform 1569"/>
                <p:cNvSpPr/>
                <p:nvPr/>
              </p:nvSpPr>
              <p:spPr bwMode="auto">
                <a:xfrm>
                  <a:off x="479" y="1261"/>
                  <a:ext cx="16" cy="15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6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7" name="Freeform 1570"/>
                <p:cNvSpPr/>
                <p:nvPr/>
              </p:nvSpPr>
              <p:spPr bwMode="auto">
                <a:xfrm>
                  <a:off x="510" y="1272"/>
                  <a:ext cx="16" cy="1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8" name="Freeform 1571"/>
                <p:cNvSpPr/>
                <p:nvPr/>
              </p:nvSpPr>
              <p:spPr bwMode="auto">
                <a:xfrm>
                  <a:off x="519" y="1249"/>
                  <a:ext cx="16" cy="14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9" name="Freeform 1572"/>
                <p:cNvSpPr/>
                <p:nvPr/>
              </p:nvSpPr>
              <p:spPr bwMode="auto">
                <a:xfrm>
                  <a:off x="541" y="1271"/>
                  <a:ext cx="17" cy="14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0" name="Freeform 1573"/>
                <p:cNvSpPr/>
                <p:nvPr/>
              </p:nvSpPr>
              <p:spPr bwMode="auto">
                <a:xfrm>
                  <a:off x="525" y="1299"/>
                  <a:ext cx="16" cy="15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1" name="Freeform 1574"/>
                <p:cNvSpPr/>
                <p:nvPr/>
              </p:nvSpPr>
              <p:spPr bwMode="auto">
                <a:xfrm>
                  <a:off x="496" y="1295"/>
                  <a:ext cx="16" cy="14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2" name="Freeform 1575"/>
                <p:cNvSpPr/>
                <p:nvPr/>
              </p:nvSpPr>
              <p:spPr bwMode="auto">
                <a:xfrm>
                  <a:off x="508" y="1229"/>
                  <a:ext cx="17" cy="15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3" name="Freeform 1576"/>
                <p:cNvSpPr>
                  <a:spLocks noEditPoints="1"/>
                </p:cNvSpPr>
                <p:nvPr/>
              </p:nvSpPr>
              <p:spPr bwMode="auto">
                <a:xfrm>
                  <a:off x="450" y="1201"/>
                  <a:ext cx="150" cy="132"/>
                </a:xfrm>
                <a:custGeom>
                  <a:avLst/>
                  <a:gdLst>
                    <a:gd name="T0" fmla="*/ 120 w 274"/>
                    <a:gd name="T1" fmla="*/ 156 h 242"/>
                    <a:gd name="T2" fmla="*/ 123 w 274"/>
                    <a:gd name="T3" fmla="*/ 133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5 w 274"/>
                    <a:gd name="T9" fmla="*/ 79 h 242"/>
                    <a:gd name="T10" fmla="*/ 19 w 274"/>
                    <a:gd name="T11" fmla="*/ 61 h 242"/>
                    <a:gd name="T12" fmla="*/ 78 w 274"/>
                    <a:gd name="T13" fmla="*/ 85 h 242"/>
                    <a:gd name="T14" fmla="*/ 95 w 274"/>
                    <a:gd name="T15" fmla="*/ 79 h 242"/>
                    <a:gd name="T16" fmla="*/ 92 w 274"/>
                    <a:gd name="T17" fmla="*/ 102 h 242"/>
                    <a:gd name="T18" fmla="*/ 87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80 w 274"/>
                    <a:gd name="T25" fmla="*/ 128 h 242"/>
                    <a:gd name="T26" fmla="*/ 42 w 274"/>
                    <a:gd name="T27" fmla="*/ 207 h 242"/>
                    <a:gd name="T28" fmla="*/ 108 w 274"/>
                    <a:gd name="T29" fmla="*/ 162 h 242"/>
                    <a:gd name="T30" fmla="*/ 152 w 274"/>
                    <a:gd name="T31" fmla="*/ 242 h 242"/>
                    <a:gd name="T32" fmla="*/ 149 w 274"/>
                    <a:gd name="T33" fmla="*/ 206 h 242"/>
                    <a:gd name="T34" fmla="*/ 139 w 274"/>
                    <a:gd name="T35" fmla="*/ 190 h 242"/>
                    <a:gd name="T36" fmla="*/ 149 w 274"/>
                    <a:gd name="T37" fmla="*/ 153 h 242"/>
                    <a:gd name="T38" fmla="*/ 197 w 274"/>
                    <a:gd name="T39" fmla="*/ 155 h 242"/>
                    <a:gd name="T40" fmla="*/ 215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9 w 274"/>
                    <a:gd name="T47" fmla="*/ 140 h 242"/>
                    <a:gd name="T48" fmla="*/ 170 w 274"/>
                    <a:gd name="T49" fmla="*/ 137 h 242"/>
                    <a:gd name="T50" fmla="*/ 242 w 274"/>
                    <a:gd name="T51" fmla="*/ 93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8 w 274"/>
                    <a:gd name="T57" fmla="*/ 96 h 242"/>
                    <a:gd name="T58" fmla="*/ 144 w 274"/>
                    <a:gd name="T59" fmla="*/ 90 h 242"/>
                    <a:gd name="T60" fmla="*/ 142 w 274"/>
                    <a:gd name="T61" fmla="*/ 58 h 242"/>
                    <a:gd name="T62" fmla="*/ 130 w 274"/>
                    <a:gd name="T63" fmla="*/ 81 h 242"/>
                    <a:gd name="T64" fmla="*/ 122 w 274"/>
                    <a:gd name="T65" fmla="*/ 77 h 242"/>
                    <a:gd name="T66" fmla="*/ 109 w 274"/>
                    <a:gd name="T67" fmla="*/ 61 h 242"/>
                    <a:gd name="T68" fmla="*/ 125 w 274"/>
                    <a:gd name="T69" fmla="*/ 54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5" y="157"/>
                      </a:moveTo>
                      <a:cubicBezTo>
                        <a:pt x="123" y="157"/>
                        <a:pt x="121" y="157"/>
                        <a:pt x="120" y="156"/>
                      </a:cubicBezTo>
                      <a:cubicBezTo>
                        <a:pt x="113" y="153"/>
                        <a:pt x="109" y="146"/>
                        <a:pt x="111" y="140"/>
                      </a:cubicBezTo>
                      <a:cubicBezTo>
                        <a:pt x="113" y="136"/>
                        <a:pt x="118" y="133"/>
                        <a:pt x="123" y="133"/>
                      </a:cubicBezTo>
                      <a:cubicBezTo>
                        <a:pt x="124" y="133"/>
                        <a:pt x="126" y="133"/>
                        <a:pt x="128" y="134"/>
                      </a:cubicBezTo>
                      <a:cubicBezTo>
                        <a:pt x="135" y="137"/>
                        <a:pt x="139" y="144"/>
                        <a:pt x="136" y="150"/>
                      </a:cubicBezTo>
                      <a:cubicBezTo>
                        <a:pt x="135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8" y="79"/>
                        <a:pt x="96" y="79"/>
                      </a:cubicBezTo>
                      <a:cubicBezTo>
                        <a:pt x="96" y="79"/>
                        <a:pt x="95" y="79"/>
                        <a:pt x="95" y="79"/>
                      </a:cubicBezTo>
                      <a:cubicBezTo>
                        <a:pt x="84" y="75"/>
                        <a:pt x="23" y="59"/>
                        <a:pt x="16" y="59"/>
                      </a:cubicBezTo>
                      <a:cubicBezTo>
                        <a:pt x="15" y="59"/>
                        <a:pt x="16" y="60"/>
                        <a:pt x="19" y="61"/>
                      </a:cubicBezTo>
                      <a:cubicBezTo>
                        <a:pt x="32" y="66"/>
                        <a:pt x="61" y="78"/>
                        <a:pt x="78" y="88"/>
                      </a:cubicBezTo>
                      <a:cubicBezTo>
                        <a:pt x="78" y="87"/>
                        <a:pt x="78" y="86"/>
                        <a:pt x="78" y="85"/>
                      </a:cubicBezTo>
                      <a:cubicBezTo>
                        <a:pt x="80" y="81"/>
                        <a:pt x="84" y="78"/>
                        <a:pt x="90" y="78"/>
                      </a:cubicBezTo>
                      <a:cubicBezTo>
                        <a:pt x="91" y="78"/>
                        <a:pt x="93" y="78"/>
                        <a:pt x="95" y="79"/>
                      </a:cubicBezTo>
                      <a:cubicBezTo>
                        <a:pt x="102" y="81"/>
                        <a:pt x="106" y="88"/>
                        <a:pt x="103" y="94"/>
                      </a:cubicBezTo>
                      <a:cubicBezTo>
                        <a:pt x="102" y="99"/>
                        <a:pt x="97" y="102"/>
                        <a:pt x="92" y="102"/>
                      </a:cubicBezTo>
                      <a:cubicBezTo>
                        <a:pt x="90" y="102"/>
                        <a:pt x="88" y="101"/>
                        <a:pt x="87" y="101"/>
                      </a:cubicBezTo>
                      <a:cubicBezTo>
                        <a:pt x="87" y="101"/>
                        <a:pt x="87" y="101"/>
                        <a:pt x="87" y="101"/>
                      </a:cubicBezTo>
                      <a:cubicBezTo>
                        <a:pt x="67" y="104"/>
                        <a:pt x="0" y="112"/>
                        <a:pt x="17" y="114"/>
                      </a:cubicBezTo>
                      <a:cubicBezTo>
                        <a:pt x="24" y="115"/>
                        <a:pt x="39" y="118"/>
                        <a:pt x="54" y="122"/>
                      </a:cubicBezTo>
                      <a:cubicBezTo>
                        <a:pt x="54" y="121"/>
                        <a:pt x="54" y="120"/>
                        <a:pt x="55" y="119"/>
                      </a:cubicBezTo>
                      <a:cubicBezTo>
                        <a:pt x="56" y="115"/>
                        <a:pt x="61" y="112"/>
                        <a:pt x="66" y="112"/>
                      </a:cubicBezTo>
                      <a:cubicBezTo>
                        <a:pt x="68" y="112"/>
                        <a:pt x="70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5" y="133"/>
                        <a:pt x="104" y="137"/>
                        <a:pt x="97" y="140"/>
                      </a:cubicBezTo>
                      <a:cubicBezTo>
                        <a:pt x="81" y="148"/>
                        <a:pt x="36" y="207"/>
                        <a:pt x="42" y="207"/>
                      </a:cubicBezTo>
                      <a:cubicBezTo>
                        <a:pt x="42" y="207"/>
                        <a:pt x="43" y="207"/>
                        <a:pt x="44" y="206"/>
                      </a:cubicBezTo>
                      <a:cubicBezTo>
                        <a:pt x="56" y="198"/>
                        <a:pt x="93" y="162"/>
                        <a:pt x="108" y="162"/>
                      </a:cubicBezTo>
                      <a:cubicBezTo>
                        <a:pt x="110" y="162"/>
                        <a:pt x="112" y="162"/>
                        <a:pt x="113" y="164"/>
                      </a:cubicBezTo>
                      <a:cubicBezTo>
                        <a:pt x="121" y="177"/>
                        <a:pt x="149" y="242"/>
                        <a:pt x="152" y="242"/>
                      </a:cubicBezTo>
                      <a:cubicBezTo>
                        <a:pt x="153" y="242"/>
                        <a:pt x="153" y="241"/>
                        <a:pt x="153" y="240"/>
                      </a:cubicBezTo>
                      <a:cubicBezTo>
                        <a:pt x="152" y="234"/>
                        <a:pt x="150" y="221"/>
                        <a:pt x="149" y="206"/>
                      </a:cubicBezTo>
                      <a:cubicBezTo>
                        <a:pt x="148" y="206"/>
                        <a:pt x="148" y="206"/>
                        <a:pt x="148" y="206"/>
                      </a:cubicBezTo>
                      <a:cubicBezTo>
                        <a:pt x="141" y="203"/>
                        <a:pt x="137" y="196"/>
                        <a:pt x="139" y="190"/>
                      </a:cubicBezTo>
                      <a:cubicBezTo>
                        <a:pt x="140" y="187"/>
                        <a:pt x="143" y="184"/>
                        <a:pt x="146" y="183"/>
                      </a:cubicBezTo>
                      <a:cubicBezTo>
                        <a:pt x="145" y="167"/>
                        <a:pt x="145" y="153"/>
                        <a:pt x="149" y="153"/>
                      </a:cubicBezTo>
                      <a:cubicBezTo>
                        <a:pt x="149" y="153"/>
                        <a:pt x="149" y="153"/>
                        <a:pt x="149" y="153"/>
                      </a:cubicBezTo>
                      <a:cubicBezTo>
                        <a:pt x="153" y="154"/>
                        <a:pt x="174" y="155"/>
                        <a:pt x="197" y="155"/>
                      </a:cubicBezTo>
                      <a:cubicBezTo>
                        <a:pt x="233" y="155"/>
                        <a:pt x="274" y="153"/>
                        <a:pt x="259" y="147"/>
                      </a:cubicBezTo>
                      <a:cubicBezTo>
                        <a:pt x="249" y="143"/>
                        <a:pt x="232" y="143"/>
                        <a:pt x="215" y="143"/>
                      </a:cubicBezTo>
                      <a:cubicBezTo>
                        <a:pt x="211" y="143"/>
                        <a:pt x="208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5" y="146"/>
                      </a:cubicBezTo>
                      <a:cubicBezTo>
                        <a:pt x="193" y="151"/>
                        <a:pt x="188" y="154"/>
                        <a:pt x="183" y="154"/>
                      </a:cubicBezTo>
                      <a:cubicBezTo>
                        <a:pt x="182" y="154"/>
                        <a:pt x="180" y="153"/>
                        <a:pt x="178" y="153"/>
                      </a:cubicBezTo>
                      <a:cubicBezTo>
                        <a:pt x="172" y="151"/>
                        <a:pt x="169" y="145"/>
                        <a:pt x="169" y="140"/>
                      </a:cubicBezTo>
                      <a:cubicBezTo>
                        <a:pt x="168" y="140"/>
                        <a:pt x="168" y="138"/>
                        <a:pt x="170" y="137"/>
                      </a:cubicBezTo>
                      <a:cubicBezTo>
                        <a:pt x="170" y="137"/>
                        <a:pt x="170" y="137"/>
                        <a:pt x="170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6"/>
                        <a:pt x="250" y="93"/>
                        <a:pt x="242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6" y="119"/>
                        <a:pt x="145" y="112"/>
                      </a:cubicBezTo>
                      <a:cubicBezTo>
                        <a:pt x="144" y="113"/>
                        <a:pt x="143" y="113"/>
                        <a:pt x="141" y="113"/>
                      </a:cubicBezTo>
                      <a:cubicBezTo>
                        <a:pt x="140" y="113"/>
                        <a:pt x="138" y="113"/>
                        <a:pt x="136" y="112"/>
                      </a:cubicBezTo>
                      <a:cubicBezTo>
                        <a:pt x="129" y="109"/>
                        <a:pt x="125" y="102"/>
                        <a:pt x="128" y="96"/>
                      </a:cubicBezTo>
                      <a:cubicBezTo>
                        <a:pt x="129" y="92"/>
                        <a:pt x="134" y="89"/>
                        <a:pt x="139" y="89"/>
                      </a:cubicBezTo>
                      <a:cubicBezTo>
                        <a:pt x="141" y="89"/>
                        <a:pt x="142" y="89"/>
                        <a:pt x="144" y="90"/>
                      </a:cubicBezTo>
                      <a:cubicBezTo>
                        <a:pt x="144" y="78"/>
                        <a:pt x="143" y="64"/>
                        <a:pt x="144" y="54"/>
                      </a:cubicBezTo>
                      <a:cubicBezTo>
                        <a:pt x="143" y="55"/>
                        <a:pt x="143" y="57"/>
                        <a:pt x="142" y="58"/>
                      </a:cubicBezTo>
                      <a:cubicBezTo>
                        <a:pt x="138" y="71"/>
                        <a:pt x="133" y="83"/>
                        <a:pt x="131" y="83"/>
                      </a:cubicBezTo>
                      <a:cubicBezTo>
                        <a:pt x="130" y="83"/>
                        <a:pt x="130" y="82"/>
                        <a:pt x="130" y="81"/>
                      </a:cubicBezTo>
                      <a:cubicBezTo>
                        <a:pt x="130" y="80"/>
                        <a:pt x="129" y="78"/>
                        <a:pt x="129" y="76"/>
                      </a:cubicBezTo>
                      <a:cubicBezTo>
                        <a:pt x="127" y="77"/>
                        <a:pt x="125" y="77"/>
                        <a:pt x="122" y="77"/>
                      </a:cubicBezTo>
                      <a:cubicBezTo>
                        <a:pt x="121" y="77"/>
                        <a:pt x="119" y="77"/>
                        <a:pt x="117" y="76"/>
                      </a:cubicBezTo>
                      <a:cubicBezTo>
                        <a:pt x="110" y="74"/>
                        <a:pt x="106" y="67"/>
                        <a:pt x="109" y="61"/>
                      </a:cubicBezTo>
                      <a:cubicBezTo>
                        <a:pt x="110" y="56"/>
                        <a:pt x="115" y="54"/>
                        <a:pt x="120" y="54"/>
                      </a:cubicBezTo>
                      <a:cubicBezTo>
                        <a:pt x="122" y="54"/>
                        <a:pt x="123" y="54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4" name="Freeform 1577"/>
                <p:cNvSpPr/>
                <p:nvPr/>
              </p:nvSpPr>
              <p:spPr bwMode="auto">
                <a:xfrm>
                  <a:off x="493" y="1243"/>
                  <a:ext cx="15" cy="13"/>
                </a:xfrm>
                <a:custGeom>
                  <a:avLst/>
                  <a:gdLst>
                    <a:gd name="T0" fmla="*/ 12 w 28"/>
                    <a:gd name="T1" fmla="*/ 0 h 24"/>
                    <a:gd name="T2" fmla="*/ 0 w 28"/>
                    <a:gd name="T3" fmla="*/ 7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5 w 28"/>
                    <a:gd name="T15" fmla="*/ 16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6"/>
                        <a:pt x="16" y="21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0" y="23"/>
                        <a:pt x="12" y="24"/>
                        <a:pt x="14" y="24"/>
                      </a:cubicBezTo>
                      <a:cubicBezTo>
                        <a:pt x="19" y="24"/>
                        <a:pt x="24" y="21"/>
                        <a:pt x="25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5" name="Freeform 1578"/>
                <p:cNvSpPr/>
                <p:nvPr/>
              </p:nvSpPr>
              <p:spPr bwMode="auto">
                <a:xfrm>
                  <a:off x="480" y="1262"/>
                  <a:ext cx="15" cy="9"/>
                </a:xfrm>
                <a:custGeom>
                  <a:avLst/>
                  <a:gdLst>
                    <a:gd name="T0" fmla="*/ 12 w 28"/>
                    <a:gd name="T1" fmla="*/ 0 h 16"/>
                    <a:gd name="T2" fmla="*/ 1 w 28"/>
                    <a:gd name="T3" fmla="*/ 7 h 16"/>
                    <a:gd name="T4" fmla="*/ 0 w 28"/>
                    <a:gd name="T5" fmla="*/ 10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3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6" name="Freeform 1579"/>
                <p:cNvSpPr/>
                <p:nvPr/>
              </p:nvSpPr>
              <p:spPr bwMode="auto">
                <a:xfrm>
                  <a:off x="510" y="1273"/>
                  <a:ext cx="16" cy="13"/>
                </a:xfrm>
                <a:custGeom>
                  <a:avLst/>
                  <a:gdLst>
                    <a:gd name="T0" fmla="*/ 14 w 30"/>
                    <a:gd name="T1" fmla="*/ 0 h 24"/>
                    <a:gd name="T2" fmla="*/ 2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7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21" y="24"/>
                        <a:pt x="26" y="21"/>
                        <a:pt x="27" y="17"/>
                      </a:cubicBezTo>
                      <a:cubicBezTo>
                        <a:pt x="30" y="11"/>
                        <a:pt x="26" y="4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7" name="Freeform 1580"/>
                <p:cNvSpPr/>
                <p:nvPr/>
              </p:nvSpPr>
              <p:spPr bwMode="auto">
                <a:xfrm>
                  <a:off x="519" y="1249"/>
                  <a:ext cx="10" cy="13"/>
                </a:xfrm>
                <a:custGeom>
                  <a:avLst/>
                  <a:gdLst>
                    <a:gd name="T0" fmla="*/ 14 w 20"/>
                    <a:gd name="T1" fmla="*/ 0 h 24"/>
                    <a:gd name="T2" fmla="*/ 3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18" y="24"/>
                        <a:pt x="19" y="24"/>
                        <a:pt x="20" y="23"/>
                      </a:cubicBezTo>
                      <a:cubicBezTo>
                        <a:pt x="20" y="17"/>
                        <a:pt x="20" y="10"/>
                        <a:pt x="19" y="1"/>
                      </a:cubicBezTo>
                      <a:cubicBezTo>
                        <a:pt x="17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8" name="Freeform 1581"/>
                <p:cNvSpPr>
                  <a:spLocks noEditPoints="1"/>
                </p:cNvSpPr>
                <p:nvPr/>
              </p:nvSpPr>
              <p:spPr bwMode="auto">
                <a:xfrm>
                  <a:off x="543" y="1272"/>
                  <a:ext cx="14" cy="13"/>
                </a:xfrm>
                <a:custGeom>
                  <a:avLst/>
                  <a:gdLst>
                    <a:gd name="T0" fmla="*/ 0 w 26"/>
                    <a:gd name="T1" fmla="*/ 10 h 24"/>
                    <a:gd name="T2" fmla="*/ 9 w 26"/>
                    <a:gd name="T3" fmla="*/ 23 h 24"/>
                    <a:gd name="T4" fmla="*/ 14 w 26"/>
                    <a:gd name="T5" fmla="*/ 24 h 24"/>
                    <a:gd name="T6" fmla="*/ 26 w 26"/>
                    <a:gd name="T7" fmla="*/ 16 h 24"/>
                    <a:gd name="T8" fmla="*/ 26 w 26"/>
                    <a:gd name="T9" fmla="*/ 13 h 24"/>
                    <a:gd name="T10" fmla="*/ 25 w 26"/>
                    <a:gd name="T11" fmla="*/ 13 h 24"/>
                    <a:gd name="T12" fmla="*/ 0 w 26"/>
                    <a:gd name="T13" fmla="*/ 10 h 24"/>
                    <a:gd name="T14" fmla="*/ 10 w 26"/>
                    <a:gd name="T15" fmla="*/ 0 h 24"/>
                    <a:gd name="T16" fmla="*/ 1 w 26"/>
                    <a:gd name="T17" fmla="*/ 7 h 24"/>
                    <a:gd name="T18" fmla="*/ 10 w 26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24">
                      <a:moveTo>
                        <a:pt x="0" y="10"/>
                      </a:moveTo>
                      <a:cubicBezTo>
                        <a:pt x="0" y="15"/>
                        <a:pt x="3" y="21"/>
                        <a:pt x="9" y="23"/>
                      </a:cubicBezTo>
                      <a:cubicBezTo>
                        <a:pt x="11" y="23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6"/>
                      </a:cubicBezTo>
                      <a:cubicBezTo>
                        <a:pt x="26" y="15"/>
                        <a:pt x="26" y="14"/>
                        <a:pt x="26" y="13"/>
                      </a:cubicBezTo>
                      <a:cubicBezTo>
                        <a:pt x="26" y="13"/>
                        <a:pt x="25" y="13"/>
                        <a:pt x="25" y="13"/>
                      </a:cubicBezTo>
                      <a:cubicBezTo>
                        <a:pt x="12" y="13"/>
                        <a:pt x="2" y="13"/>
                        <a:pt x="0" y="10"/>
                      </a:cubicBezTo>
                      <a:moveTo>
                        <a:pt x="10" y="0"/>
                      </a:moveTo>
                      <a:cubicBezTo>
                        <a:pt x="6" y="0"/>
                        <a:pt x="2" y="3"/>
                        <a:pt x="1" y="7"/>
                      </a:cubicBezTo>
                      <a:cubicBezTo>
                        <a:pt x="2" y="5"/>
                        <a:pt x="6" y="3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9" name="Freeform 1582"/>
                <p:cNvSpPr/>
                <p:nvPr/>
              </p:nvSpPr>
              <p:spPr bwMode="auto">
                <a:xfrm>
                  <a:off x="529" y="1219"/>
                  <a:ext cx="3" cy="11"/>
                </a:xfrm>
                <a:custGeom>
                  <a:avLst/>
                  <a:gdLst>
                    <a:gd name="T0" fmla="*/ 4 w 6"/>
                    <a:gd name="T1" fmla="*/ 0 h 21"/>
                    <a:gd name="T2" fmla="*/ 3 w 6"/>
                    <a:gd name="T3" fmla="*/ 1 h 21"/>
                    <a:gd name="T4" fmla="*/ 0 w 6"/>
                    <a:gd name="T5" fmla="*/ 21 h 21"/>
                    <a:gd name="T6" fmla="*/ 4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4" y="0"/>
                      </a:moveTo>
                      <a:cubicBezTo>
                        <a:pt x="4" y="0"/>
                        <a:pt x="4" y="0"/>
                        <a:pt x="3" y="1"/>
                      </a:cubicBezTo>
                      <a:cubicBezTo>
                        <a:pt x="1" y="4"/>
                        <a:pt x="0" y="11"/>
                        <a:pt x="0" y="21"/>
                      </a:cubicBezTo>
                      <a:cubicBezTo>
                        <a:pt x="3" y="10"/>
                        <a:pt x="6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0" name="Freeform 1583"/>
                <p:cNvSpPr/>
                <p:nvPr/>
              </p:nvSpPr>
              <p:spPr bwMode="auto">
                <a:xfrm>
                  <a:off x="525" y="1301"/>
                  <a:ext cx="7" cy="12"/>
                </a:xfrm>
                <a:custGeom>
                  <a:avLst/>
                  <a:gdLst>
                    <a:gd name="T0" fmla="*/ 9 w 12"/>
                    <a:gd name="T1" fmla="*/ 0 h 23"/>
                    <a:gd name="T2" fmla="*/ 2 w 12"/>
                    <a:gd name="T3" fmla="*/ 7 h 23"/>
                    <a:gd name="T4" fmla="*/ 11 w 12"/>
                    <a:gd name="T5" fmla="*/ 23 h 23"/>
                    <a:gd name="T6" fmla="*/ 12 w 12"/>
                    <a:gd name="T7" fmla="*/ 23 h 23"/>
                    <a:gd name="T8" fmla="*/ 9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9" y="0"/>
                      </a:moveTo>
                      <a:cubicBezTo>
                        <a:pt x="6" y="1"/>
                        <a:pt x="3" y="4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1" y="23"/>
                        <a:pt x="11" y="23"/>
                        <a:pt x="12" y="23"/>
                      </a:cubicBezTo>
                      <a:cubicBezTo>
                        <a:pt x="11" y="16"/>
                        <a:pt x="10" y="8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1" name="Freeform 1584"/>
                <p:cNvSpPr/>
                <p:nvPr/>
              </p:nvSpPr>
              <p:spPr bwMode="auto">
                <a:xfrm>
                  <a:off x="508" y="1230"/>
                  <a:ext cx="13" cy="13"/>
                </a:xfrm>
                <a:custGeom>
                  <a:avLst/>
                  <a:gdLst>
                    <a:gd name="T0" fmla="*/ 14 w 23"/>
                    <a:gd name="T1" fmla="*/ 0 h 23"/>
                    <a:gd name="T2" fmla="*/ 3 w 23"/>
                    <a:gd name="T3" fmla="*/ 7 h 23"/>
                    <a:gd name="T4" fmla="*/ 11 w 23"/>
                    <a:gd name="T5" fmla="*/ 22 h 23"/>
                    <a:gd name="T6" fmla="*/ 16 w 23"/>
                    <a:gd name="T7" fmla="*/ 23 h 23"/>
                    <a:gd name="T8" fmla="*/ 23 w 23"/>
                    <a:gd name="T9" fmla="*/ 22 h 23"/>
                    <a:gd name="T10" fmla="*/ 19 w 23"/>
                    <a:gd name="T11" fmla="*/ 0 h 23"/>
                    <a:gd name="T12" fmla="*/ 14 w 23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3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3" y="23"/>
                        <a:pt x="15" y="23"/>
                        <a:pt x="16" y="23"/>
                      </a:cubicBezTo>
                      <a:cubicBezTo>
                        <a:pt x="19" y="23"/>
                        <a:pt x="21" y="23"/>
                        <a:pt x="23" y="22"/>
                      </a:cubicBezTo>
                      <a:cubicBezTo>
                        <a:pt x="22" y="16"/>
                        <a:pt x="21" y="9"/>
                        <a:pt x="19" y="0"/>
                      </a:cubicBezTo>
                      <a:cubicBezTo>
                        <a:pt x="17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2" name="Freeform 1585"/>
                <p:cNvSpPr/>
                <p:nvPr/>
              </p:nvSpPr>
              <p:spPr bwMode="auto">
                <a:xfrm>
                  <a:off x="384" y="1196"/>
                  <a:ext cx="42" cy="94"/>
                </a:xfrm>
                <a:custGeom>
                  <a:avLst/>
                  <a:gdLst>
                    <a:gd name="T0" fmla="*/ 31 w 78"/>
                    <a:gd name="T1" fmla="*/ 0 h 172"/>
                    <a:gd name="T2" fmla="*/ 18 w 78"/>
                    <a:gd name="T3" fmla="*/ 63 h 172"/>
                    <a:gd name="T4" fmla="*/ 3 w 78"/>
                    <a:gd name="T5" fmla="*/ 114 h 172"/>
                    <a:gd name="T6" fmla="*/ 32 w 78"/>
                    <a:gd name="T7" fmla="*/ 171 h 172"/>
                    <a:gd name="T8" fmla="*/ 33 w 78"/>
                    <a:gd name="T9" fmla="*/ 172 h 172"/>
                    <a:gd name="T10" fmla="*/ 48 w 78"/>
                    <a:gd name="T11" fmla="*/ 109 h 172"/>
                    <a:gd name="T12" fmla="*/ 69 w 78"/>
                    <a:gd name="T13" fmla="*/ 53 h 172"/>
                    <a:gd name="T14" fmla="*/ 34 w 78"/>
                    <a:gd name="T15" fmla="*/ 1 h 172"/>
                    <a:gd name="T16" fmla="*/ 31 w 78"/>
                    <a:gd name="T17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2">
                      <a:moveTo>
                        <a:pt x="31" y="0"/>
                      </a:moveTo>
                      <a:cubicBezTo>
                        <a:pt x="16" y="0"/>
                        <a:pt x="18" y="46"/>
                        <a:pt x="18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2"/>
                        <a:pt x="32" y="171"/>
                        <a:pt x="32" y="171"/>
                      </a:cubicBezTo>
                      <a:cubicBezTo>
                        <a:pt x="32" y="172"/>
                        <a:pt x="33" y="172"/>
                        <a:pt x="33" y="172"/>
                      </a:cubicBezTo>
                      <a:cubicBezTo>
                        <a:pt x="49" y="172"/>
                        <a:pt x="53" y="132"/>
                        <a:pt x="48" y="109"/>
                      </a:cubicBezTo>
                      <a:cubicBezTo>
                        <a:pt x="42" y="86"/>
                        <a:pt x="59" y="78"/>
                        <a:pt x="69" y="53"/>
                      </a:cubicBezTo>
                      <a:cubicBezTo>
                        <a:pt x="78" y="28"/>
                        <a:pt x="53" y="8"/>
                        <a:pt x="34" y="1"/>
                      </a:cubicBezTo>
                      <a:cubicBezTo>
                        <a:pt x="33" y="1"/>
                        <a:pt x="32" y="0"/>
                        <a:pt x="3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3" name="Freeform 1586"/>
                <p:cNvSpPr/>
                <p:nvPr/>
              </p:nvSpPr>
              <p:spPr bwMode="auto">
                <a:xfrm>
                  <a:off x="394" y="1331"/>
                  <a:ext cx="92" cy="53"/>
                </a:xfrm>
                <a:custGeom>
                  <a:avLst/>
                  <a:gdLst>
                    <a:gd name="T0" fmla="*/ 22 w 169"/>
                    <a:gd name="T1" fmla="*/ 0 h 97"/>
                    <a:gd name="T2" fmla="*/ 16 w 169"/>
                    <a:gd name="T3" fmla="*/ 1 h 97"/>
                    <a:gd name="T4" fmla="*/ 34 w 169"/>
                    <a:gd name="T5" fmla="*/ 50 h 97"/>
                    <a:gd name="T6" fmla="*/ 93 w 169"/>
                    <a:gd name="T7" fmla="*/ 83 h 97"/>
                    <a:gd name="T8" fmla="*/ 130 w 169"/>
                    <a:gd name="T9" fmla="*/ 97 h 97"/>
                    <a:gd name="T10" fmla="*/ 149 w 169"/>
                    <a:gd name="T11" fmla="*/ 86 h 97"/>
                    <a:gd name="T12" fmla="*/ 146 w 169"/>
                    <a:gd name="T13" fmla="*/ 46 h 97"/>
                    <a:gd name="T14" fmla="*/ 137 w 169"/>
                    <a:gd name="T15" fmla="*/ 45 h 97"/>
                    <a:gd name="T16" fmla="*/ 115 w 169"/>
                    <a:gd name="T17" fmla="*/ 47 h 97"/>
                    <a:gd name="T18" fmla="*/ 92 w 169"/>
                    <a:gd name="T19" fmla="*/ 49 h 97"/>
                    <a:gd name="T20" fmla="*/ 66 w 169"/>
                    <a:gd name="T21" fmla="*/ 41 h 97"/>
                    <a:gd name="T22" fmla="*/ 22 w 169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9" h="97">
                      <a:moveTo>
                        <a:pt x="22" y="0"/>
                      </a:moveTo>
                      <a:cubicBezTo>
                        <a:pt x="20" y="0"/>
                        <a:pt x="18" y="0"/>
                        <a:pt x="16" y="1"/>
                      </a:cubicBezTo>
                      <a:cubicBezTo>
                        <a:pt x="16" y="1"/>
                        <a:pt x="0" y="27"/>
                        <a:pt x="34" y="50"/>
                      </a:cubicBezTo>
                      <a:cubicBezTo>
                        <a:pt x="68" y="74"/>
                        <a:pt x="69" y="70"/>
                        <a:pt x="93" y="83"/>
                      </a:cubicBezTo>
                      <a:cubicBezTo>
                        <a:pt x="107" y="90"/>
                        <a:pt x="119" y="97"/>
                        <a:pt x="130" y="97"/>
                      </a:cubicBezTo>
                      <a:cubicBezTo>
                        <a:pt x="137" y="97"/>
                        <a:pt x="143" y="94"/>
                        <a:pt x="149" y="86"/>
                      </a:cubicBezTo>
                      <a:cubicBezTo>
                        <a:pt x="163" y="66"/>
                        <a:pt x="169" y="51"/>
                        <a:pt x="146" y="46"/>
                      </a:cubicBezTo>
                      <a:cubicBezTo>
                        <a:pt x="143" y="45"/>
                        <a:pt x="140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7" y="48"/>
                        <a:pt x="100" y="49"/>
                        <a:pt x="92" y="49"/>
                      </a:cubicBezTo>
                      <a:cubicBezTo>
                        <a:pt x="83" y="49"/>
                        <a:pt x="73" y="47"/>
                        <a:pt x="66" y="41"/>
                      </a:cubicBezTo>
                      <a:cubicBezTo>
                        <a:pt x="46" y="24"/>
                        <a:pt x="38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4" name="Freeform 1587"/>
                <p:cNvSpPr/>
                <p:nvPr/>
              </p:nvSpPr>
              <p:spPr bwMode="auto">
                <a:xfrm>
                  <a:off x="521" y="1343"/>
                  <a:ext cx="74" cy="57"/>
                </a:xfrm>
                <a:custGeom>
                  <a:avLst/>
                  <a:gdLst>
                    <a:gd name="T0" fmla="*/ 117 w 136"/>
                    <a:gd name="T1" fmla="*/ 0 h 104"/>
                    <a:gd name="T2" fmla="*/ 74 w 136"/>
                    <a:gd name="T3" fmla="*/ 44 h 104"/>
                    <a:gd name="T4" fmla="*/ 54 w 136"/>
                    <a:gd name="T5" fmla="*/ 74 h 104"/>
                    <a:gd name="T6" fmla="*/ 46 w 136"/>
                    <a:gd name="T7" fmla="*/ 73 h 104"/>
                    <a:gd name="T8" fmla="*/ 9 w 136"/>
                    <a:gd name="T9" fmla="*/ 54 h 104"/>
                    <a:gd name="T10" fmla="*/ 0 w 136"/>
                    <a:gd name="T11" fmla="*/ 63 h 104"/>
                    <a:gd name="T12" fmla="*/ 20 w 136"/>
                    <a:gd name="T13" fmla="*/ 104 h 104"/>
                    <a:gd name="T14" fmla="*/ 24 w 136"/>
                    <a:gd name="T15" fmla="*/ 104 h 104"/>
                    <a:gd name="T16" fmla="*/ 107 w 136"/>
                    <a:gd name="T17" fmla="*/ 71 h 104"/>
                    <a:gd name="T18" fmla="*/ 119 w 136"/>
                    <a:gd name="T19" fmla="*/ 0 h 104"/>
                    <a:gd name="T20" fmla="*/ 117 w 136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6" h="104">
                      <a:moveTo>
                        <a:pt x="117" y="0"/>
                      </a:moveTo>
                      <a:cubicBezTo>
                        <a:pt x="101" y="0"/>
                        <a:pt x="81" y="26"/>
                        <a:pt x="74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1" y="74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9" y="54"/>
                      </a:cubicBezTo>
                      <a:cubicBezTo>
                        <a:pt x="5" y="54"/>
                        <a:pt x="2" y="56"/>
                        <a:pt x="0" y="63"/>
                      </a:cubicBezTo>
                      <a:cubicBezTo>
                        <a:pt x="0" y="63"/>
                        <a:pt x="3" y="104"/>
                        <a:pt x="20" y="104"/>
                      </a:cubicBezTo>
                      <a:cubicBezTo>
                        <a:pt x="21" y="104"/>
                        <a:pt x="22" y="104"/>
                        <a:pt x="24" y="104"/>
                      </a:cubicBezTo>
                      <a:cubicBezTo>
                        <a:pt x="44" y="97"/>
                        <a:pt x="95" y="95"/>
                        <a:pt x="107" y="71"/>
                      </a:cubicBezTo>
                      <a:cubicBezTo>
                        <a:pt x="120" y="47"/>
                        <a:pt x="136" y="3"/>
                        <a:pt x="119" y="0"/>
                      </a:cubicBezTo>
                      <a:cubicBezTo>
                        <a:pt x="119" y="0"/>
                        <a:pt x="118" y="0"/>
                        <a:pt x="1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5" name="Freeform 1588"/>
                <p:cNvSpPr/>
                <p:nvPr/>
              </p:nvSpPr>
              <p:spPr bwMode="auto">
                <a:xfrm>
                  <a:off x="598" y="1214"/>
                  <a:ext cx="54" cy="66"/>
                </a:xfrm>
                <a:custGeom>
                  <a:avLst/>
                  <a:gdLst>
                    <a:gd name="T0" fmla="*/ 29 w 100"/>
                    <a:gd name="T1" fmla="*/ 0 h 122"/>
                    <a:gd name="T2" fmla="*/ 0 w 100"/>
                    <a:gd name="T3" fmla="*/ 6 h 122"/>
                    <a:gd name="T4" fmla="*/ 34 w 100"/>
                    <a:gd name="T5" fmla="*/ 69 h 122"/>
                    <a:gd name="T6" fmla="*/ 40 w 100"/>
                    <a:gd name="T7" fmla="*/ 121 h 122"/>
                    <a:gd name="T8" fmla="*/ 47 w 100"/>
                    <a:gd name="T9" fmla="*/ 122 h 122"/>
                    <a:gd name="T10" fmla="*/ 93 w 100"/>
                    <a:gd name="T11" fmla="*/ 73 h 122"/>
                    <a:gd name="T12" fmla="*/ 63 w 100"/>
                    <a:gd name="T13" fmla="*/ 11 h 122"/>
                    <a:gd name="T14" fmla="*/ 29 w 100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0" h="122">
                      <a:moveTo>
                        <a:pt x="29" y="0"/>
                      </a:moveTo>
                      <a:cubicBezTo>
                        <a:pt x="13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9"/>
                      </a:cubicBezTo>
                      <a:cubicBezTo>
                        <a:pt x="29" y="92"/>
                        <a:pt x="18" y="112"/>
                        <a:pt x="40" y="121"/>
                      </a:cubicBezTo>
                      <a:cubicBezTo>
                        <a:pt x="42" y="122"/>
                        <a:pt x="45" y="122"/>
                        <a:pt x="47" y="122"/>
                      </a:cubicBezTo>
                      <a:cubicBezTo>
                        <a:pt x="67" y="122"/>
                        <a:pt x="88" y="96"/>
                        <a:pt x="93" y="73"/>
                      </a:cubicBezTo>
                      <a:cubicBezTo>
                        <a:pt x="100" y="46"/>
                        <a:pt x="90" y="32"/>
                        <a:pt x="63" y="11"/>
                      </a:cubicBezTo>
                      <a:cubicBezTo>
                        <a:pt x="51" y="3"/>
                        <a:pt x="3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" name="Group 1790"/>
              <p:cNvGrpSpPr/>
              <p:nvPr/>
            </p:nvGrpSpPr>
            <p:grpSpPr bwMode="auto">
              <a:xfrm>
                <a:off x="-131" y="284"/>
                <a:ext cx="2822" cy="1482"/>
                <a:chOff x="-131" y="284"/>
                <a:chExt cx="2822" cy="1482"/>
              </a:xfrm>
            </p:grpSpPr>
            <p:sp>
              <p:nvSpPr>
                <p:cNvPr id="116" name="Freeform 1590"/>
                <p:cNvSpPr/>
                <p:nvPr/>
              </p:nvSpPr>
              <p:spPr bwMode="auto">
                <a:xfrm>
                  <a:off x="486" y="1138"/>
                  <a:ext cx="77" cy="43"/>
                </a:xfrm>
                <a:custGeom>
                  <a:avLst/>
                  <a:gdLst>
                    <a:gd name="T0" fmla="*/ 60 w 141"/>
                    <a:gd name="T1" fmla="*/ 0 h 78"/>
                    <a:gd name="T2" fmla="*/ 36 w 141"/>
                    <a:gd name="T3" fmla="*/ 3 h 78"/>
                    <a:gd name="T4" fmla="*/ 1 w 141"/>
                    <a:gd name="T5" fmla="*/ 58 h 78"/>
                    <a:gd name="T6" fmla="*/ 13 w 141"/>
                    <a:gd name="T7" fmla="*/ 70 h 78"/>
                    <a:gd name="T8" fmla="*/ 65 w 141"/>
                    <a:gd name="T9" fmla="*/ 57 h 78"/>
                    <a:gd name="T10" fmla="*/ 73 w 141"/>
                    <a:gd name="T11" fmla="*/ 57 h 78"/>
                    <a:gd name="T12" fmla="*/ 119 w 141"/>
                    <a:gd name="T13" fmla="*/ 77 h 78"/>
                    <a:gd name="T14" fmla="*/ 123 w 141"/>
                    <a:gd name="T15" fmla="*/ 78 h 78"/>
                    <a:gd name="T16" fmla="*/ 116 w 141"/>
                    <a:gd name="T17" fmla="*/ 26 h 78"/>
                    <a:gd name="T18" fmla="*/ 60 w 141"/>
                    <a:gd name="T19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8">
                      <a:moveTo>
                        <a:pt x="60" y="0"/>
                      </a:moveTo>
                      <a:cubicBezTo>
                        <a:pt x="52" y="0"/>
                        <a:pt x="44" y="1"/>
                        <a:pt x="36" y="3"/>
                      </a:cubicBezTo>
                      <a:cubicBezTo>
                        <a:pt x="0" y="12"/>
                        <a:pt x="1" y="58"/>
                        <a:pt x="1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7" y="70"/>
                        <a:pt x="48" y="60"/>
                        <a:pt x="65" y="57"/>
                      </a:cubicBezTo>
                      <a:cubicBezTo>
                        <a:pt x="68" y="57"/>
                        <a:pt x="71" y="57"/>
                        <a:pt x="73" y="57"/>
                      </a:cubicBezTo>
                      <a:cubicBezTo>
                        <a:pt x="93" y="57"/>
                        <a:pt x="98" y="73"/>
                        <a:pt x="119" y="77"/>
                      </a:cubicBezTo>
                      <a:cubicBezTo>
                        <a:pt x="120" y="78"/>
                        <a:pt x="122" y="78"/>
                        <a:pt x="123" y="78"/>
                      </a:cubicBezTo>
                      <a:cubicBezTo>
                        <a:pt x="141" y="78"/>
                        <a:pt x="135" y="47"/>
                        <a:pt x="116" y="26"/>
                      </a:cubicBezTo>
                      <a:cubicBezTo>
                        <a:pt x="101" y="10"/>
                        <a:pt x="83" y="0"/>
                        <a:pt x="6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" name="Freeform 1591"/>
                <p:cNvSpPr/>
                <p:nvPr/>
              </p:nvSpPr>
              <p:spPr bwMode="auto">
                <a:xfrm>
                  <a:off x="-9" y="341"/>
                  <a:ext cx="128" cy="143"/>
                </a:xfrm>
                <a:custGeom>
                  <a:avLst/>
                  <a:gdLst>
                    <a:gd name="T0" fmla="*/ 49 w 236"/>
                    <a:gd name="T1" fmla="*/ 30 h 263"/>
                    <a:gd name="T2" fmla="*/ 10 w 236"/>
                    <a:gd name="T3" fmla="*/ 19 h 263"/>
                    <a:gd name="T4" fmla="*/ 0 w 236"/>
                    <a:gd name="T5" fmla="*/ 94 h 263"/>
                    <a:gd name="T6" fmla="*/ 188 w 236"/>
                    <a:gd name="T7" fmla="*/ 261 h 263"/>
                    <a:gd name="T8" fmla="*/ 236 w 236"/>
                    <a:gd name="T9" fmla="*/ 236 h 263"/>
                    <a:gd name="T10" fmla="*/ 206 w 236"/>
                    <a:gd name="T11" fmla="*/ 211 h 263"/>
                    <a:gd name="T12" fmla="*/ 205 w 236"/>
                    <a:gd name="T13" fmla="*/ 71 h 263"/>
                    <a:gd name="T14" fmla="*/ 144 w 236"/>
                    <a:gd name="T15" fmla="*/ 62 h 263"/>
                    <a:gd name="T16" fmla="*/ 49 w 236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6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5" y="263"/>
                        <a:pt x="188" y="261"/>
                      </a:cubicBezTo>
                      <a:cubicBezTo>
                        <a:pt x="210" y="258"/>
                        <a:pt x="236" y="236"/>
                        <a:pt x="236" y="236"/>
                      </a:cubicBezTo>
                      <a:cubicBezTo>
                        <a:pt x="206" y="211"/>
                        <a:pt x="206" y="211"/>
                        <a:pt x="206" y="211"/>
                      </a:cubicBezTo>
                      <a:cubicBezTo>
                        <a:pt x="206" y="211"/>
                        <a:pt x="224" y="78"/>
                        <a:pt x="205" y="71"/>
                      </a:cubicBezTo>
                      <a:cubicBezTo>
                        <a:pt x="186" y="64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" name="Freeform 1592"/>
                <p:cNvSpPr/>
                <p:nvPr/>
              </p:nvSpPr>
              <p:spPr bwMode="auto">
                <a:xfrm>
                  <a:off x="-131" y="284"/>
                  <a:ext cx="325" cy="305"/>
                </a:xfrm>
                <a:custGeom>
                  <a:avLst/>
                  <a:gdLst>
                    <a:gd name="T0" fmla="*/ 150 w 595"/>
                    <a:gd name="T1" fmla="*/ 317 h 559"/>
                    <a:gd name="T2" fmla="*/ 36 w 595"/>
                    <a:gd name="T3" fmla="*/ 211 h 559"/>
                    <a:gd name="T4" fmla="*/ 70 w 595"/>
                    <a:gd name="T5" fmla="*/ 120 h 559"/>
                    <a:gd name="T6" fmla="*/ 252 w 595"/>
                    <a:gd name="T7" fmla="*/ 188 h 559"/>
                    <a:gd name="T8" fmla="*/ 256 w 595"/>
                    <a:gd name="T9" fmla="*/ 146 h 559"/>
                    <a:gd name="T10" fmla="*/ 318 w 595"/>
                    <a:gd name="T11" fmla="*/ 1 h 559"/>
                    <a:gd name="T12" fmla="*/ 348 w 595"/>
                    <a:gd name="T13" fmla="*/ 216 h 559"/>
                    <a:gd name="T14" fmla="*/ 483 w 595"/>
                    <a:gd name="T15" fmla="*/ 142 h 559"/>
                    <a:gd name="T16" fmla="*/ 588 w 595"/>
                    <a:gd name="T17" fmla="*/ 252 h 559"/>
                    <a:gd name="T18" fmla="*/ 377 w 595"/>
                    <a:gd name="T19" fmla="*/ 313 h 559"/>
                    <a:gd name="T20" fmla="*/ 464 w 595"/>
                    <a:gd name="T21" fmla="*/ 385 h 559"/>
                    <a:gd name="T22" fmla="*/ 391 w 595"/>
                    <a:gd name="T23" fmla="*/ 522 h 559"/>
                    <a:gd name="T24" fmla="*/ 304 w 595"/>
                    <a:gd name="T25" fmla="*/ 507 h 559"/>
                    <a:gd name="T26" fmla="*/ 282 w 595"/>
                    <a:gd name="T27" fmla="*/ 385 h 559"/>
                    <a:gd name="T28" fmla="*/ 245 w 595"/>
                    <a:gd name="T29" fmla="*/ 492 h 559"/>
                    <a:gd name="T30" fmla="*/ 106 w 595"/>
                    <a:gd name="T31" fmla="*/ 444 h 559"/>
                    <a:gd name="T32" fmla="*/ 150 w 595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5" h="559">
                      <a:moveTo>
                        <a:pt x="150" y="317"/>
                      </a:moveTo>
                      <a:cubicBezTo>
                        <a:pt x="150" y="317"/>
                        <a:pt x="0" y="315"/>
                        <a:pt x="36" y="211"/>
                      </a:cubicBezTo>
                      <a:cubicBezTo>
                        <a:pt x="36" y="211"/>
                        <a:pt x="4" y="142"/>
                        <a:pt x="70" y="120"/>
                      </a:cubicBezTo>
                      <a:cubicBezTo>
                        <a:pt x="135" y="98"/>
                        <a:pt x="227" y="168"/>
                        <a:pt x="252" y="188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9" y="137"/>
                        <a:pt x="218" y="0"/>
                        <a:pt x="318" y="1"/>
                      </a:cubicBezTo>
                      <a:cubicBezTo>
                        <a:pt x="417" y="3"/>
                        <a:pt x="436" y="67"/>
                        <a:pt x="348" y="216"/>
                      </a:cubicBezTo>
                      <a:cubicBezTo>
                        <a:pt x="348" y="216"/>
                        <a:pt x="430" y="140"/>
                        <a:pt x="483" y="142"/>
                      </a:cubicBezTo>
                      <a:cubicBezTo>
                        <a:pt x="536" y="143"/>
                        <a:pt x="595" y="169"/>
                        <a:pt x="588" y="252"/>
                      </a:cubicBezTo>
                      <a:cubicBezTo>
                        <a:pt x="582" y="336"/>
                        <a:pt x="377" y="313"/>
                        <a:pt x="377" y="313"/>
                      </a:cubicBezTo>
                      <a:cubicBezTo>
                        <a:pt x="377" y="313"/>
                        <a:pt x="442" y="358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10" y="559"/>
                        <a:pt x="313" y="532"/>
                        <a:pt x="304" y="507"/>
                      </a:cubicBezTo>
                      <a:cubicBezTo>
                        <a:pt x="295" y="483"/>
                        <a:pt x="289" y="376"/>
                        <a:pt x="282" y="385"/>
                      </a:cubicBezTo>
                      <a:cubicBezTo>
                        <a:pt x="275" y="393"/>
                        <a:pt x="292" y="463"/>
                        <a:pt x="245" y="492"/>
                      </a:cubicBezTo>
                      <a:cubicBezTo>
                        <a:pt x="199" y="522"/>
                        <a:pt x="144" y="487"/>
                        <a:pt x="106" y="444"/>
                      </a:cubicBezTo>
                      <a:cubicBezTo>
                        <a:pt x="68" y="401"/>
                        <a:pt x="86" y="344"/>
                        <a:pt x="150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" name="Freeform 1593"/>
                <p:cNvSpPr/>
                <p:nvPr/>
              </p:nvSpPr>
              <p:spPr bwMode="auto">
                <a:xfrm>
                  <a:off x="-10" y="434"/>
                  <a:ext cx="34" cy="11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1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1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" name="Freeform 1594"/>
                <p:cNvSpPr/>
                <p:nvPr/>
              </p:nvSpPr>
              <p:spPr bwMode="auto">
                <a:xfrm>
                  <a:off x="20" y="448"/>
                  <a:ext cx="9" cy="29"/>
                </a:xfrm>
                <a:custGeom>
                  <a:avLst/>
                  <a:gdLst>
                    <a:gd name="T0" fmla="*/ 6 w 17"/>
                    <a:gd name="T1" fmla="*/ 52 h 52"/>
                    <a:gd name="T2" fmla="*/ 9 w 17"/>
                    <a:gd name="T3" fmla="*/ 6 h 52"/>
                    <a:gd name="T4" fmla="*/ 6 w 17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9" y="6"/>
                      </a:cubicBezTo>
                      <a:cubicBezTo>
                        <a:pt x="17" y="13"/>
                        <a:pt x="9" y="42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" name="Freeform 1595"/>
                <p:cNvSpPr/>
                <p:nvPr/>
              </p:nvSpPr>
              <p:spPr bwMode="auto">
                <a:xfrm>
                  <a:off x="16" y="400"/>
                  <a:ext cx="16" cy="15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1596"/>
                <p:cNvSpPr/>
                <p:nvPr/>
              </p:nvSpPr>
              <p:spPr bwMode="auto">
                <a:xfrm>
                  <a:off x="3" y="419"/>
                  <a:ext cx="16" cy="15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1597"/>
                <p:cNvSpPr/>
                <p:nvPr/>
              </p:nvSpPr>
              <p:spPr bwMode="auto">
                <a:xfrm>
                  <a:off x="34" y="430"/>
                  <a:ext cx="16" cy="15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1598"/>
                <p:cNvSpPr/>
                <p:nvPr/>
              </p:nvSpPr>
              <p:spPr bwMode="auto">
                <a:xfrm>
                  <a:off x="43" y="406"/>
                  <a:ext cx="16" cy="15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1599"/>
                <p:cNvSpPr/>
                <p:nvPr/>
              </p:nvSpPr>
              <p:spPr bwMode="auto">
                <a:xfrm>
                  <a:off x="65" y="429"/>
                  <a:ext cx="17" cy="14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1600"/>
                <p:cNvSpPr/>
                <p:nvPr/>
              </p:nvSpPr>
              <p:spPr bwMode="auto">
                <a:xfrm>
                  <a:off x="49" y="458"/>
                  <a:ext cx="16" cy="14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1601"/>
                <p:cNvSpPr/>
                <p:nvPr/>
              </p:nvSpPr>
              <p:spPr bwMode="auto">
                <a:xfrm>
                  <a:off x="20" y="452"/>
                  <a:ext cx="16" cy="15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1602"/>
                <p:cNvSpPr/>
                <p:nvPr/>
              </p:nvSpPr>
              <p:spPr bwMode="auto">
                <a:xfrm>
                  <a:off x="32" y="387"/>
                  <a:ext cx="17" cy="14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6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1603"/>
                <p:cNvSpPr>
                  <a:spLocks noEditPoints="1"/>
                </p:cNvSpPr>
                <p:nvPr/>
              </p:nvSpPr>
              <p:spPr bwMode="auto">
                <a:xfrm>
                  <a:off x="-26" y="358"/>
                  <a:ext cx="150" cy="132"/>
                </a:xfrm>
                <a:custGeom>
                  <a:avLst/>
                  <a:gdLst>
                    <a:gd name="T0" fmla="*/ 120 w 274"/>
                    <a:gd name="T1" fmla="*/ 156 h 242"/>
                    <a:gd name="T2" fmla="*/ 123 w 274"/>
                    <a:gd name="T3" fmla="*/ 134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5 w 274"/>
                    <a:gd name="T9" fmla="*/ 79 h 242"/>
                    <a:gd name="T10" fmla="*/ 19 w 274"/>
                    <a:gd name="T11" fmla="*/ 62 h 242"/>
                    <a:gd name="T12" fmla="*/ 78 w 274"/>
                    <a:gd name="T13" fmla="*/ 86 h 242"/>
                    <a:gd name="T14" fmla="*/ 95 w 274"/>
                    <a:gd name="T15" fmla="*/ 79 h 242"/>
                    <a:gd name="T16" fmla="*/ 92 w 274"/>
                    <a:gd name="T17" fmla="*/ 102 h 242"/>
                    <a:gd name="T18" fmla="*/ 87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80 w 274"/>
                    <a:gd name="T25" fmla="*/ 129 h 242"/>
                    <a:gd name="T26" fmla="*/ 42 w 274"/>
                    <a:gd name="T27" fmla="*/ 208 h 242"/>
                    <a:gd name="T28" fmla="*/ 108 w 274"/>
                    <a:gd name="T29" fmla="*/ 162 h 242"/>
                    <a:gd name="T30" fmla="*/ 152 w 274"/>
                    <a:gd name="T31" fmla="*/ 242 h 242"/>
                    <a:gd name="T32" fmla="*/ 149 w 274"/>
                    <a:gd name="T33" fmla="*/ 207 h 242"/>
                    <a:gd name="T34" fmla="*/ 139 w 274"/>
                    <a:gd name="T35" fmla="*/ 190 h 242"/>
                    <a:gd name="T36" fmla="*/ 149 w 274"/>
                    <a:gd name="T37" fmla="*/ 153 h 242"/>
                    <a:gd name="T38" fmla="*/ 197 w 274"/>
                    <a:gd name="T39" fmla="*/ 155 h 242"/>
                    <a:gd name="T40" fmla="*/ 215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9 w 274"/>
                    <a:gd name="T47" fmla="*/ 141 h 242"/>
                    <a:gd name="T48" fmla="*/ 170 w 274"/>
                    <a:gd name="T49" fmla="*/ 138 h 242"/>
                    <a:gd name="T50" fmla="*/ 242 w 274"/>
                    <a:gd name="T51" fmla="*/ 94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8 w 274"/>
                    <a:gd name="T57" fmla="*/ 97 h 242"/>
                    <a:gd name="T58" fmla="*/ 144 w 274"/>
                    <a:gd name="T59" fmla="*/ 91 h 242"/>
                    <a:gd name="T60" fmla="*/ 142 w 274"/>
                    <a:gd name="T61" fmla="*/ 58 h 242"/>
                    <a:gd name="T62" fmla="*/ 130 w 274"/>
                    <a:gd name="T63" fmla="*/ 82 h 242"/>
                    <a:gd name="T64" fmla="*/ 122 w 274"/>
                    <a:gd name="T65" fmla="*/ 78 h 242"/>
                    <a:gd name="T66" fmla="*/ 109 w 274"/>
                    <a:gd name="T67" fmla="*/ 61 h 242"/>
                    <a:gd name="T68" fmla="*/ 125 w 274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5" y="157"/>
                      </a:moveTo>
                      <a:cubicBezTo>
                        <a:pt x="123" y="157"/>
                        <a:pt x="121" y="157"/>
                        <a:pt x="120" y="156"/>
                      </a:cubicBezTo>
                      <a:cubicBezTo>
                        <a:pt x="113" y="154"/>
                        <a:pt x="109" y="147"/>
                        <a:pt x="111" y="141"/>
                      </a:cubicBezTo>
                      <a:cubicBezTo>
                        <a:pt x="113" y="136"/>
                        <a:pt x="118" y="134"/>
                        <a:pt x="123" y="134"/>
                      </a:cubicBezTo>
                      <a:cubicBezTo>
                        <a:pt x="124" y="134"/>
                        <a:pt x="126" y="134"/>
                        <a:pt x="128" y="134"/>
                      </a:cubicBezTo>
                      <a:cubicBezTo>
                        <a:pt x="135" y="137"/>
                        <a:pt x="139" y="144"/>
                        <a:pt x="136" y="150"/>
                      </a:cubicBezTo>
                      <a:cubicBezTo>
                        <a:pt x="135" y="155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8" y="79"/>
                        <a:pt x="96" y="79"/>
                      </a:cubicBezTo>
                      <a:cubicBezTo>
                        <a:pt x="96" y="79"/>
                        <a:pt x="95" y="79"/>
                        <a:pt x="95" y="79"/>
                      </a:cubicBezTo>
                      <a:cubicBezTo>
                        <a:pt x="84" y="75"/>
                        <a:pt x="23" y="60"/>
                        <a:pt x="16" y="60"/>
                      </a:cubicBezTo>
                      <a:cubicBezTo>
                        <a:pt x="15" y="60"/>
                        <a:pt x="16" y="60"/>
                        <a:pt x="19" y="62"/>
                      </a:cubicBezTo>
                      <a:cubicBezTo>
                        <a:pt x="32" y="67"/>
                        <a:pt x="61" y="79"/>
                        <a:pt x="78" y="88"/>
                      </a:cubicBezTo>
                      <a:cubicBezTo>
                        <a:pt x="78" y="87"/>
                        <a:pt x="78" y="86"/>
                        <a:pt x="78" y="86"/>
                      </a:cubicBezTo>
                      <a:cubicBezTo>
                        <a:pt x="80" y="81"/>
                        <a:pt x="84" y="78"/>
                        <a:pt x="90" y="78"/>
                      </a:cubicBezTo>
                      <a:cubicBezTo>
                        <a:pt x="91" y="78"/>
                        <a:pt x="93" y="79"/>
                        <a:pt x="95" y="79"/>
                      </a:cubicBezTo>
                      <a:cubicBezTo>
                        <a:pt x="102" y="82"/>
                        <a:pt x="106" y="89"/>
                        <a:pt x="103" y="95"/>
                      </a:cubicBezTo>
                      <a:cubicBezTo>
                        <a:pt x="102" y="99"/>
                        <a:pt x="97" y="102"/>
                        <a:pt x="92" y="102"/>
                      </a:cubicBezTo>
                      <a:cubicBezTo>
                        <a:pt x="90" y="102"/>
                        <a:pt x="88" y="102"/>
                        <a:pt x="87" y="101"/>
                      </a:cubicBezTo>
                      <a:cubicBezTo>
                        <a:pt x="87" y="101"/>
                        <a:pt x="87" y="101"/>
                        <a:pt x="87" y="101"/>
                      </a:cubicBezTo>
                      <a:cubicBezTo>
                        <a:pt x="67" y="105"/>
                        <a:pt x="0" y="112"/>
                        <a:pt x="17" y="115"/>
                      </a:cubicBezTo>
                      <a:cubicBezTo>
                        <a:pt x="24" y="116"/>
                        <a:pt x="39" y="119"/>
                        <a:pt x="54" y="122"/>
                      </a:cubicBezTo>
                      <a:cubicBezTo>
                        <a:pt x="54" y="121"/>
                        <a:pt x="54" y="120"/>
                        <a:pt x="55" y="120"/>
                      </a:cubicBezTo>
                      <a:cubicBezTo>
                        <a:pt x="56" y="115"/>
                        <a:pt x="61" y="112"/>
                        <a:pt x="66" y="112"/>
                      </a:cubicBezTo>
                      <a:cubicBezTo>
                        <a:pt x="68" y="112"/>
                        <a:pt x="70" y="113"/>
                        <a:pt x="71" y="113"/>
                      </a:cubicBezTo>
                      <a:cubicBezTo>
                        <a:pt x="78" y="116"/>
                        <a:pt x="82" y="123"/>
                        <a:pt x="80" y="129"/>
                      </a:cubicBezTo>
                      <a:cubicBezTo>
                        <a:pt x="95" y="133"/>
                        <a:pt x="104" y="138"/>
                        <a:pt x="97" y="141"/>
                      </a:cubicBezTo>
                      <a:cubicBezTo>
                        <a:pt x="81" y="148"/>
                        <a:pt x="36" y="208"/>
                        <a:pt x="42" y="208"/>
                      </a:cubicBezTo>
                      <a:cubicBezTo>
                        <a:pt x="42" y="208"/>
                        <a:pt x="43" y="207"/>
                        <a:pt x="44" y="207"/>
                      </a:cubicBezTo>
                      <a:cubicBezTo>
                        <a:pt x="56" y="199"/>
                        <a:pt x="93" y="162"/>
                        <a:pt x="108" y="162"/>
                      </a:cubicBezTo>
                      <a:cubicBezTo>
                        <a:pt x="110" y="162"/>
                        <a:pt x="112" y="163"/>
                        <a:pt x="113" y="165"/>
                      </a:cubicBezTo>
                      <a:cubicBezTo>
                        <a:pt x="121" y="178"/>
                        <a:pt x="149" y="242"/>
                        <a:pt x="152" y="242"/>
                      </a:cubicBezTo>
                      <a:cubicBezTo>
                        <a:pt x="153" y="242"/>
                        <a:pt x="153" y="242"/>
                        <a:pt x="153" y="240"/>
                      </a:cubicBezTo>
                      <a:cubicBezTo>
                        <a:pt x="152" y="235"/>
                        <a:pt x="150" y="221"/>
                        <a:pt x="149" y="207"/>
                      </a:cubicBezTo>
                      <a:cubicBezTo>
                        <a:pt x="148" y="206"/>
                        <a:pt x="148" y="206"/>
                        <a:pt x="148" y="206"/>
                      </a:cubicBezTo>
                      <a:cubicBezTo>
                        <a:pt x="141" y="204"/>
                        <a:pt x="137" y="197"/>
                        <a:pt x="139" y="190"/>
                      </a:cubicBezTo>
                      <a:cubicBezTo>
                        <a:pt x="140" y="187"/>
                        <a:pt x="143" y="185"/>
                        <a:pt x="146" y="184"/>
                      </a:cubicBezTo>
                      <a:cubicBezTo>
                        <a:pt x="145" y="167"/>
                        <a:pt x="145" y="153"/>
                        <a:pt x="149" y="153"/>
                      </a:cubicBezTo>
                      <a:cubicBezTo>
                        <a:pt x="149" y="153"/>
                        <a:pt x="149" y="153"/>
                        <a:pt x="149" y="153"/>
                      </a:cubicBezTo>
                      <a:cubicBezTo>
                        <a:pt x="153" y="155"/>
                        <a:pt x="174" y="155"/>
                        <a:pt x="197" y="155"/>
                      </a:cubicBezTo>
                      <a:cubicBezTo>
                        <a:pt x="233" y="155"/>
                        <a:pt x="274" y="153"/>
                        <a:pt x="259" y="148"/>
                      </a:cubicBezTo>
                      <a:cubicBezTo>
                        <a:pt x="249" y="144"/>
                        <a:pt x="232" y="143"/>
                        <a:pt x="215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5"/>
                        <a:pt x="195" y="146"/>
                        <a:pt x="195" y="147"/>
                      </a:cubicBezTo>
                      <a:cubicBezTo>
                        <a:pt x="193" y="151"/>
                        <a:pt x="188" y="154"/>
                        <a:pt x="183" y="154"/>
                      </a:cubicBezTo>
                      <a:cubicBezTo>
                        <a:pt x="182" y="154"/>
                        <a:pt x="180" y="154"/>
                        <a:pt x="178" y="153"/>
                      </a:cubicBezTo>
                      <a:cubicBezTo>
                        <a:pt x="172" y="151"/>
                        <a:pt x="169" y="146"/>
                        <a:pt x="169" y="141"/>
                      </a:cubicBezTo>
                      <a:cubicBezTo>
                        <a:pt x="168" y="140"/>
                        <a:pt x="168" y="139"/>
                        <a:pt x="170" y="138"/>
                      </a:cubicBezTo>
                      <a:cubicBezTo>
                        <a:pt x="170" y="138"/>
                        <a:pt x="170" y="138"/>
                        <a:pt x="170" y="138"/>
                      </a:cubicBezTo>
                      <a:cubicBezTo>
                        <a:pt x="171" y="133"/>
                        <a:pt x="175" y="131"/>
                        <a:pt x="179" y="130"/>
                      </a:cubicBezTo>
                      <a:cubicBezTo>
                        <a:pt x="202" y="116"/>
                        <a:pt x="250" y="94"/>
                        <a:pt x="242" y="94"/>
                      </a:cubicBezTo>
                      <a:cubicBezTo>
                        <a:pt x="241" y="94"/>
                        <a:pt x="240" y="94"/>
                        <a:pt x="239" y="94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6" y="119"/>
                        <a:pt x="145" y="113"/>
                      </a:cubicBezTo>
                      <a:cubicBezTo>
                        <a:pt x="144" y="113"/>
                        <a:pt x="143" y="113"/>
                        <a:pt x="141" y="113"/>
                      </a:cubicBezTo>
                      <a:cubicBezTo>
                        <a:pt x="140" y="113"/>
                        <a:pt x="138" y="113"/>
                        <a:pt x="136" y="113"/>
                      </a:cubicBezTo>
                      <a:cubicBezTo>
                        <a:pt x="129" y="110"/>
                        <a:pt x="125" y="103"/>
                        <a:pt x="128" y="97"/>
                      </a:cubicBezTo>
                      <a:cubicBezTo>
                        <a:pt x="129" y="92"/>
                        <a:pt x="134" y="90"/>
                        <a:pt x="139" y="90"/>
                      </a:cubicBezTo>
                      <a:cubicBezTo>
                        <a:pt x="141" y="90"/>
                        <a:pt x="142" y="90"/>
                        <a:pt x="144" y="91"/>
                      </a:cubicBezTo>
                      <a:cubicBezTo>
                        <a:pt x="144" y="78"/>
                        <a:pt x="143" y="65"/>
                        <a:pt x="144" y="54"/>
                      </a:cubicBezTo>
                      <a:cubicBezTo>
                        <a:pt x="143" y="56"/>
                        <a:pt x="143" y="57"/>
                        <a:pt x="142" y="58"/>
                      </a:cubicBezTo>
                      <a:cubicBezTo>
                        <a:pt x="138" y="71"/>
                        <a:pt x="133" y="84"/>
                        <a:pt x="131" y="84"/>
                      </a:cubicBezTo>
                      <a:cubicBezTo>
                        <a:pt x="130" y="84"/>
                        <a:pt x="130" y="83"/>
                        <a:pt x="130" y="82"/>
                      </a:cubicBezTo>
                      <a:cubicBezTo>
                        <a:pt x="130" y="80"/>
                        <a:pt x="129" y="78"/>
                        <a:pt x="129" y="76"/>
                      </a:cubicBezTo>
                      <a:cubicBezTo>
                        <a:pt x="127" y="77"/>
                        <a:pt x="125" y="78"/>
                        <a:pt x="122" y="78"/>
                      </a:cubicBezTo>
                      <a:cubicBezTo>
                        <a:pt x="121" y="78"/>
                        <a:pt x="119" y="78"/>
                        <a:pt x="117" y="77"/>
                      </a:cubicBezTo>
                      <a:cubicBezTo>
                        <a:pt x="110" y="74"/>
                        <a:pt x="106" y="67"/>
                        <a:pt x="109" y="61"/>
                      </a:cubicBezTo>
                      <a:cubicBezTo>
                        <a:pt x="110" y="57"/>
                        <a:pt x="115" y="54"/>
                        <a:pt x="120" y="54"/>
                      </a:cubicBezTo>
                      <a:cubicBezTo>
                        <a:pt x="122" y="54"/>
                        <a:pt x="123" y="54"/>
                        <a:pt x="125" y="55"/>
                      </a:cubicBezTo>
                      <a:cubicBezTo>
                        <a:pt x="120" y="31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1604"/>
                <p:cNvSpPr/>
                <p:nvPr/>
              </p:nvSpPr>
              <p:spPr bwMode="auto">
                <a:xfrm>
                  <a:off x="17" y="401"/>
                  <a:ext cx="15" cy="13"/>
                </a:xfrm>
                <a:custGeom>
                  <a:avLst/>
                  <a:gdLst>
                    <a:gd name="T0" fmla="*/ 12 w 28"/>
                    <a:gd name="T1" fmla="*/ 0 h 24"/>
                    <a:gd name="T2" fmla="*/ 0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5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6" y="0"/>
                        <a:pt x="2" y="3"/>
                        <a:pt x="0" y="8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7"/>
                        <a:pt x="16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0" y="24"/>
                        <a:pt x="12" y="24"/>
                        <a:pt x="14" y="24"/>
                      </a:cubicBezTo>
                      <a:cubicBezTo>
                        <a:pt x="19" y="24"/>
                        <a:pt x="24" y="21"/>
                        <a:pt x="25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1605"/>
                <p:cNvSpPr/>
                <p:nvPr/>
              </p:nvSpPr>
              <p:spPr bwMode="auto">
                <a:xfrm>
                  <a:off x="4" y="419"/>
                  <a:ext cx="15" cy="10"/>
                </a:xfrm>
                <a:custGeom>
                  <a:avLst/>
                  <a:gdLst>
                    <a:gd name="T0" fmla="*/ 12 w 28"/>
                    <a:gd name="T1" fmla="*/ 0 h 17"/>
                    <a:gd name="T2" fmla="*/ 1 w 28"/>
                    <a:gd name="T3" fmla="*/ 8 h 17"/>
                    <a:gd name="T4" fmla="*/ 0 w 28"/>
                    <a:gd name="T5" fmla="*/ 10 h 17"/>
                    <a:gd name="T6" fmla="*/ 26 w 28"/>
                    <a:gd name="T7" fmla="*/ 17 h 17"/>
                    <a:gd name="T8" fmla="*/ 17 w 28"/>
                    <a:gd name="T9" fmla="*/ 1 h 17"/>
                    <a:gd name="T10" fmla="*/ 12 w 2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7">
                      <a:moveTo>
                        <a:pt x="12" y="0"/>
                      </a:moveTo>
                      <a:cubicBezTo>
                        <a:pt x="7" y="0"/>
                        <a:pt x="2" y="3"/>
                        <a:pt x="1" y="8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" name="Freeform 1606"/>
                <p:cNvSpPr/>
                <p:nvPr/>
              </p:nvSpPr>
              <p:spPr bwMode="auto">
                <a:xfrm>
                  <a:off x="34" y="431"/>
                  <a:ext cx="16" cy="13"/>
                </a:xfrm>
                <a:custGeom>
                  <a:avLst/>
                  <a:gdLst>
                    <a:gd name="T0" fmla="*/ 14 w 30"/>
                    <a:gd name="T1" fmla="*/ 0 h 23"/>
                    <a:gd name="T2" fmla="*/ 2 w 30"/>
                    <a:gd name="T3" fmla="*/ 7 h 23"/>
                    <a:gd name="T4" fmla="*/ 11 w 30"/>
                    <a:gd name="T5" fmla="*/ 22 h 23"/>
                    <a:gd name="T6" fmla="*/ 16 w 30"/>
                    <a:gd name="T7" fmla="*/ 23 h 23"/>
                    <a:gd name="T8" fmla="*/ 27 w 30"/>
                    <a:gd name="T9" fmla="*/ 16 h 23"/>
                    <a:gd name="T10" fmla="*/ 19 w 30"/>
                    <a:gd name="T11" fmla="*/ 0 h 23"/>
                    <a:gd name="T12" fmla="*/ 14 w 30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3">
                      <a:moveTo>
                        <a:pt x="14" y="0"/>
                      </a:moveTo>
                      <a:cubicBezTo>
                        <a:pt x="9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2" y="23"/>
                        <a:pt x="14" y="23"/>
                        <a:pt x="16" y="23"/>
                      </a:cubicBezTo>
                      <a:cubicBezTo>
                        <a:pt x="21" y="23"/>
                        <a:pt x="26" y="21"/>
                        <a:pt x="27" y="16"/>
                      </a:cubicBezTo>
                      <a:cubicBezTo>
                        <a:pt x="30" y="10"/>
                        <a:pt x="26" y="3"/>
                        <a:pt x="19" y="0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" name="Freeform 1607"/>
                <p:cNvSpPr/>
                <p:nvPr/>
              </p:nvSpPr>
              <p:spPr bwMode="auto">
                <a:xfrm>
                  <a:off x="43" y="407"/>
                  <a:ext cx="10" cy="13"/>
                </a:xfrm>
                <a:custGeom>
                  <a:avLst/>
                  <a:gdLst>
                    <a:gd name="T0" fmla="*/ 14 w 20"/>
                    <a:gd name="T1" fmla="*/ 0 h 23"/>
                    <a:gd name="T2" fmla="*/ 3 w 20"/>
                    <a:gd name="T3" fmla="*/ 7 h 23"/>
                    <a:gd name="T4" fmla="*/ 11 w 20"/>
                    <a:gd name="T5" fmla="*/ 23 h 23"/>
                    <a:gd name="T6" fmla="*/ 16 w 20"/>
                    <a:gd name="T7" fmla="*/ 23 h 23"/>
                    <a:gd name="T8" fmla="*/ 20 w 20"/>
                    <a:gd name="T9" fmla="*/ 23 h 23"/>
                    <a:gd name="T10" fmla="*/ 19 w 20"/>
                    <a:gd name="T11" fmla="*/ 1 h 23"/>
                    <a:gd name="T12" fmla="*/ 14 w 20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3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3"/>
                        <a:pt x="16" y="23"/>
                      </a:cubicBezTo>
                      <a:cubicBezTo>
                        <a:pt x="18" y="23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" name="Freeform 1608"/>
                <p:cNvSpPr>
                  <a:spLocks noEditPoints="1"/>
                </p:cNvSpPr>
                <p:nvPr/>
              </p:nvSpPr>
              <p:spPr bwMode="auto">
                <a:xfrm>
                  <a:off x="67" y="429"/>
                  <a:ext cx="14" cy="13"/>
                </a:xfrm>
                <a:custGeom>
                  <a:avLst/>
                  <a:gdLst>
                    <a:gd name="T0" fmla="*/ 0 w 26"/>
                    <a:gd name="T1" fmla="*/ 11 h 24"/>
                    <a:gd name="T2" fmla="*/ 9 w 26"/>
                    <a:gd name="T3" fmla="*/ 23 h 24"/>
                    <a:gd name="T4" fmla="*/ 14 w 26"/>
                    <a:gd name="T5" fmla="*/ 24 h 24"/>
                    <a:gd name="T6" fmla="*/ 26 w 26"/>
                    <a:gd name="T7" fmla="*/ 17 h 24"/>
                    <a:gd name="T8" fmla="*/ 26 w 26"/>
                    <a:gd name="T9" fmla="*/ 13 h 24"/>
                    <a:gd name="T10" fmla="*/ 25 w 26"/>
                    <a:gd name="T11" fmla="*/ 13 h 24"/>
                    <a:gd name="T12" fmla="*/ 0 w 26"/>
                    <a:gd name="T13" fmla="*/ 11 h 24"/>
                    <a:gd name="T14" fmla="*/ 10 w 26"/>
                    <a:gd name="T15" fmla="*/ 0 h 24"/>
                    <a:gd name="T16" fmla="*/ 1 w 26"/>
                    <a:gd name="T17" fmla="*/ 8 h 24"/>
                    <a:gd name="T18" fmla="*/ 10 w 26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24">
                      <a:moveTo>
                        <a:pt x="0" y="11"/>
                      </a:moveTo>
                      <a:cubicBezTo>
                        <a:pt x="0" y="16"/>
                        <a:pt x="3" y="21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7"/>
                      </a:cubicBezTo>
                      <a:cubicBezTo>
                        <a:pt x="26" y="16"/>
                        <a:pt x="26" y="15"/>
                        <a:pt x="26" y="13"/>
                      </a:cubicBezTo>
                      <a:cubicBezTo>
                        <a:pt x="26" y="13"/>
                        <a:pt x="25" y="13"/>
                        <a:pt x="25" y="13"/>
                      </a:cubicBezTo>
                      <a:cubicBezTo>
                        <a:pt x="12" y="13"/>
                        <a:pt x="2" y="13"/>
                        <a:pt x="0" y="11"/>
                      </a:cubicBezTo>
                      <a:moveTo>
                        <a:pt x="10" y="0"/>
                      </a:moveTo>
                      <a:cubicBezTo>
                        <a:pt x="6" y="1"/>
                        <a:pt x="2" y="3"/>
                        <a:pt x="1" y="8"/>
                      </a:cubicBezTo>
                      <a:cubicBezTo>
                        <a:pt x="2" y="6"/>
                        <a:pt x="6" y="3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" name="Freeform 1609"/>
                <p:cNvSpPr/>
                <p:nvPr/>
              </p:nvSpPr>
              <p:spPr bwMode="auto">
                <a:xfrm>
                  <a:off x="53" y="376"/>
                  <a:ext cx="3" cy="12"/>
                </a:xfrm>
                <a:custGeom>
                  <a:avLst/>
                  <a:gdLst>
                    <a:gd name="T0" fmla="*/ 4 w 6"/>
                    <a:gd name="T1" fmla="*/ 0 h 21"/>
                    <a:gd name="T2" fmla="*/ 3 w 6"/>
                    <a:gd name="T3" fmla="*/ 2 h 21"/>
                    <a:gd name="T4" fmla="*/ 0 w 6"/>
                    <a:gd name="T5" fmla="*/ 21 h 21"/>
                    <a:gd name="T6" fmla="*/ 4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4" y="0"/>
                      </a:moveTo>
                      <a:cubicBezTo>
                        <a:pt x="4" y="0"/>
                        <a:pt x="4" y="1"/>
                        <a:pt x="3" y="2"/>
                      </a:cubicBezTo>
                      <a:cubicBezTo>
                        <a:pt x="1" y="4"/>
                        <a:pt x="0" y="12"/>
                        <a:pt x="0" y="21"/>
                      </a:cubicBezTo>
                      <a:cubicBezTo>
                        <a:pt x="3" y="10"/>
                        <a:pt x="6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" name="Freeform 1610"/>
                <p:cNvSpPr/>
                <p:nvPr/>
              </p:nvSpPr>
              <p:spPr bwMode="auto">
                <a:xfrm>
                  <a:off x="49" y="459"/>
                  <a:ext cx="7" cy="12"/>
                </a:xfrm>
                <a:custGeom>
                  <a:avLst/>
                  <a:gdLst>
                    <a:gd name="T0" fmla="*/ 9 w 12"/>
                    <a:gd name="T1" fmla="*/ 0 h 23"/>
                    <a:gd name="T2" fmla="*/ 2 w 12"/>
                    <a:gd name="T3" fmla="*/ 6 h 23"/>
                    <a:gd name="T4" fmla="*/ 11 w 12"/>
                    <a:gd name="T5" fmla="*/ 22 h 23"/>
                    <a:gd name="T6" fmla="*/ 12 w 12"/>
                    <a:gd name="T7" fmla="*/ 23 h 23"/>
                    <a:gd name="T8" fmla="*/ 9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1" y="22"/>
                        <a:pt x="12" y="23"/>
                      </a:cubicBezTo>
                      <a:cubicBezTo>
                        <a:pt x="11" y="15"/>
                        <a:pt x="10" y="7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" name="Freeform 1611"/>
                <p:cNvSpPr/>
                <p:nvPr/>
              </p:nvSpPr>
              <p:spPr bwMode="auto">
                <a:xfrm>
                  <a:off x="32" y="388"/>
                  <a:ext cx="13" cy="13"/>
                </a:xfrm>
                <a:custGeom>
                  <a:avLst/>
                  <a:gdLst>
                    <a:gd name="T0" fmla="*/ 14 w 23"/>
                    <a:gd name="T1" fmla="*/ 0 h 24"/>
                    <a:gd name="T2" fmla="*/ 3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19" y="24"/>
                        <a:pt x="21" y="23"/>
                        <a:pt x="23" y="22"/>
                      </a:cubicBezTo>
                      <a:cubicBezTo>
                        <a:pt x="22" y="17"/>
                        <a:pt x="21" y="9"/>
                        <a:pt x="19" y="1"/>
                      </a:cubicBezTo>
                      <a:cubicBezTo>
                        <a:pt x="17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" name="Freeform 1612"/>
                <p:cNvSpPr/>
                <p:nvPr/>
              </p:nvSpPr>
              <p:spPr bwMode="auto">
                <a:xfrm>
                  <a:off x="-92" y="354"/>
                  <a:ext cx="42" cy="94"/>
                </a:xfrm>
                <a:custGeom>
                  <a:avLst/>
                  <a:gdLst>
                    <a:gd name="T0" fmla="*/ 31 w 78"/>
                    <a:gd name="T1" fmla="*/ 0 h 171"/>
                    <a:gd name="T2" fmla="*/ 18 w 78"/>
                    <a:gd name="T3" fmla="*/ 62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3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2 h 171"/>
                    <a:gd name="T14" fmla="*/ 34 w 78"/>
                    <a:gd name="T15" fmla="*/ 0 h 171"/>
                    <a:gd name="T16" fmla="*/ 31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1" y="0"/>
                      </a:moveTo>
                      <a:cubicBezTo>
                        <a:pt x="16" y="0"/>
                        <a:pt x="18" y="45"/>
                        <a:pt x="18" y="62"/>
                      </a:cubicBezTo>
                      <a:cubicBezTo>
                        <a:pt x="19" y="80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2" y="171"/>
                        <a:pt x="33" y="171"/>
                        <a:pt x="33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5"/>
                        <a:pt x="59" y="78"/>
                        <a:pt x="69" y="52"/>
                      </a:cubicBezTo>
                      <a:cubicBezTo>
                        <a:pt x="78" y="27"/>
                        <a:pt x="53" y="7"/>
                        <a:pt x="34" y="0"/>
                      </a:cubicBezTo>
                      <a:cubicBezTo>
                        <a:pt x="33" y="0"/>
                        <a:pt x="32" y="0"/>
                        <a:pt x="3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" name="Freeform 1613"/>
                <p:cNvSpPr/>
                <p:nvPr/>
              </p:nvSpPr>
              <p:spPr bwMode="auto">
                <a:xfrm>
                  <a:off x="-82" y="489"/>
                  <a:ext cx="92" cy="53"/>
                </a:xfrm>
                <a:custGeom>
                  <a:avLst/>
                  <a:gdLst>
                    <a:gd name="T0" fmla="*/ 23 w 170"/>
                    <a:gd name="T1" fmla="*/ 0 h 97"/>
                    <a:gd name="T2" fmla="*/ 17 w 170"/>
                    <a:gd name="T3" fmla="*/ 1 h 97"/>
                    <a:gd name="T4" fmla="*/ 35 w 170"/>
                    <a:gd name="T5" fmla="*/ 51 h 97"/>
                    <a:gd name="T6" fmla="*/ 94 w 170"/>
                    <a:gd name="T7" fmla="*/ 83 h 97"/>
                    <a:gd name="T8" fmla="*/ 131 w 170"/>
                    <a:gd name="T9" fmla="*/ 97 h 97"/>
                    <a:gd name="T10" fmla="*/ 150 w 170"/>
                    <a:gd name="T11" fmla="*/ 86 h 97"/>
                    <a:gd name="T12" fmla="*/ 147 w 170"/>
                    <a:gd name="T13" fmla="*/ 46 h 97"/>
                    <a:gd name="T14" fmla="*/ 138 w 170"/>
                    <a:gd name="T15" fmla="*/ 45 h 97"/>
                    <a:gd name="T16" fmla="*/ 116 w 170"/>
                    <a:gd name="T17" fmla="*/ 47 h 97"/>
                    <a:gd name="T18" fmla="*/ 93 w 170"/>
                    <a:gd name="T19" fmla="*/ 50 h 97"/>
                    <a:gd name="T20" fmla="*/ 67 w 170"/>
                    <a:gd name="T21" fmla="*/ 41 h 97"/>
                    <a:gd name="T22" fmla="*/ 23 w 170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7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5" y="51"/>
                      </a:cubicBezTo>
                      <a:cubicBezTo>
                        <a:pt x="69" y="74"/>
                        <a:pt x="70" y="71"/>
                        <a:pt x="94" y="83"/>
                      </a:cubicBezTo>
                      <a:cubicBezTo>
                        <a:pt x="108" y="91"/>
                        <a:pt x="120" y="97"/>
                        <a:pt x="131" y="97"/>
                      </a:cubicBezTo>
                      <a:cubicBezTo>
                        <a:pt x="138" y="97"/>
                        <a:pt x="144" y="94"/>
                        <a:pt x="150" y="86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5"/>
                        <a:pt x="141" y="45"/>
                        <a:pt x="138" y="45"/>
                      </a:cubicBezTo>
                      <a:cubicBezTo>
                        <a:pt x="131" y="45"/>
                        <a:pt x="124" y="46"/>
                        <a:pt x="116" y="47"/>
                      </a:cubicBezTo>
                      <a:cubicBezTo>
                        <a:pt x="108" y="49"/>
                        <a:pt x="101" y="50"/>
                        <a:pt x="93" y="50"/>
                      </a:cubicBezTo>
                      <a:cubicBezTo>
                        <a:pt x="84" y="50"/>
                        <a:pt x="74" y="48"/>
                        <a:pt x="67" y="41"/>
                      </a:cubicBezTo>
                      <a:cubicBezTo>
                        <a:pt x="47" y="24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" name="Freeform 1614"/>
                <p:cNvSpPr/>
                <p:nvPr/>
              </p:nvSpPr>
              <p:spPr bwMode="auto">
                <a:xfrm>
                  <a:off x="45" y="501"/>
                  <a:ext cx="74" cy="57"/>
                </a:xfrm>
                <a:custGeom>
                  <a:avLst/>
                  <a:gdLst>
                    <a:gd name="T0" fmla="*/ 117 w 136"/>
                    <a:gd name="T1" fmla="*/ 0 h 105"/>
                    <a:gd name="T2" fmla="*/ 74 w 136"/>
                    <a:gd name="T3" fmla="*/ 45 h 105"/>
                    <a:gd name="T4" fmla="*/ 54 w 136"/>
                    <a:gd name="T5" fmla="*/ 75 h 105"/>
                    <a:gd name="T6" fmla="*/ 46 w 136"/>
                    <a:gd name="T7" fmla="*/ 73 h 105"/>
                    <a:gd name="T8" fmla="*/ 9 w 136"/>
                    <a:gd name="T9" fmla="*/ 54 h 105"/>
                    <a:gd name="T10" fmla="*/ 0 w 136"/>
                    <a:gd name="T11" fmla="*/ 63 h 105"/>
                    <a:gd name="T12" fmla="*/ 20 w 136"/>
                    <a:gd name="T13" fmla="*/ 105 h 105"/>
                    <a:gd name="T14" fmla="*/ 24 w 136"/>
                    <a:gd name="T15" fmla="*/ 104 h 105"/>
                    <a:gd name="T16" fmla="*/ 107 w 136"/>
                    <a:gd name="T17" fmla="*/ 71 h 105"/>
                    <a:gd name="T18" fmla="*/ 119 w 136"/>
                    <a:gd name="T19" fmla="*/ 1 h 105"/>
                    <a:gd name="T20" fmla="*/ 117 w 136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6" h="105">
                      <a:moveTo>
                        <a:pt x="117" y="0"/>
                      </a:moveTo>
                      <a:cubicBezTo>
                        <a:pt x="101" y="0"/>
                        <a:pt x="81" y="27"/>
                        <a:pt x="74" y="45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1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9" y="54"/>
                      </a:cubicBezTo>
                      <a:cubicBezTo>
                        <a:pt x="5" y="54"/>
                        <a:pt x="2" y="57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2" y="105"/>
                        <a:pt x="24" y="104"/>
                      </a:cubicBezTo>
                      <a:cubicBezTo>
                        <a:pt x="44" y="98"/>
                        <a:pt x="95" y="95"/>
                        <a:pt x="107" y="71"/>
                      </a:cubicBezTo>
                      <a:cubicBezTo>
                        <a:pt x="120" y="47"/>
                        <a:pt x="136" y="3"/>
                        <a:pt x="119" y="1"/>
                      </a:cubicBezTo>
                      <a:cubicBezTo>
                        <a:pt x="119" y="0"/>
                        <a:pt x="118" y="0"/>
                        <a:pt x="1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" name="Freeform 1615"/>
                <p:cNvSpPr/>
                <p:nvPr/>
              </p:nvSpPr>
              <p:spPr bwMode="auto">
                <a:xfrm>
                  <a:off x="122" y="372"/>
                  <a:ext cx="54" cy="66"/>
                </a:xfrm>
                <a:custGeom>
                  <a:avLst/>
                  <a:gdLst>
                    <a:gd name="T0" fmla="*/ 29 w 99"/>
                    <a:gd name="T1" fmla="*/ 0 h 121"/>
                    <a:gd name="T2" fmla="*/ 0 w 99"/>
                    <a:gd name="T3" fmla="*/ 5 h 121"/>
                    <a:gd name="T4" fmla="*/ 34 w 99"/>
                    <a:gd name="T5" fmla="*/ 68 h 121"/>
                    <a:gd name="T6" fmla="*/ 40 w 99"/>
                    <a:gd name="T7" fmla="*/ 120 h 121"/>
                    <a:gd name="T8" fmla="*/ 47 w 99"/>
                    <a:gd name="T9" fmla="*/ 121 h 121"/>
                    <a:gd name="T10" fmla="*/ 93 w 99"/>
                    <a:gd name="T11" fmla="*/ 72 h 121"/>
                    <a:gd name="T12" fmla="*/ 63 w 99"/>
                    <a:gd name="T13" fmla="*/ 11 h 121"/>
                    <a:gd name="T14" fmla="*/ 29 w 99"/>
                    <a:gd name="T15" fmla="*/ 0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1">
                      <a:moveTo>
                        <a:pt x="29" y="0"/>
                      </a:moveTo>
                      <a:cubicBezTo>
                        <a:pt x="13" y="0"/>
                        <a:pt x="0" y="5"/>
                        <a:pt x="0" y="5"/>
                      </a:cubicBezTo>
                      <a:cubicBezTo>
                        <a:pt x="19" y="12"/>
                        <a:pt x="39" y="45"/>
                        <a:pt x="34" y="68"/>
                      </a:cubicBezTo>
                      <a:cubicBezTo>
                        <a:pt x="29" y="91"/>
                        <a:pt x="18" y="112"/>
                        <a:pt x="40" y="120"/>
                      </a:cubicBezTo>
                      <a:cubicBezTo>
                        <a:pt x="42" y="121"/>
                        <a:pt x="45" y="121"/>
                        <a:pt x="47" y="121"/>
                      </a:cubicBezTo>
                      <a:cubicBezTo>
                        <a:pt x="67" y="121"/>
                        <a:pt x="88" y="95"/>
                        <a:pt x="93" y="72"/>
                      </a:cubicBezTo>
                      <a:cubicBezTo>
                        <a:pt x="99" y="46"/>
                        <a:pt x="90" y="32"/>
                        <a:pt x="63" y="11"/>
                      </a:cubicBezTo>
                      <a:cubicBezTo>
                        <a:pt x="51" y="2"/>
                        <a:pt x="3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" name="Freeform 1616"/>
                <p:cNvSpPr/>
                <p:nvPr/>
              </p:nvSpPr>
              <p:spPr bwMode="auto">
                <a:xfrm>
                  <a:off x="10" y="296"/>
                  <a:ext cx="77" cy="42"/>
                </a:xfrm>
                <a:custGeom>
                  <a:avLst/>
                  <a:gdLst>
                    <a:gd name="T0" fmla="*/ 60 w 141"/>
                    <a:gd name="T1" fmla="*/ 0 h 77"/>
                    <a:gd name="T2" fmla="*/ 35 w 141"/>
                    <a:gd name="T3" fmla="*/ 3 h 77"/>
                    <a:gd name="T4" fmla="*/ 1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3 w 141"/>
                    <a:gd name="T11" fmla="*/ 56 h 77"/>
                    <a:gd name="T12" fmla="*/ 119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60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60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1" y="58"/>
                        <a:pt x="1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7" y="70"/>
                        <a:pt x="48" y="60"/>
                        <a:pt x="65" y="57"/>
                      </a:cubicBezTo>
                      <a:cubicBezTo>
                        <a:pt x="68" y="56"/>
                        <a:pt x="71" y="56"/>
                        <a:pt x="73" y="56"/>
                      </a:cubicBezTo>
                      <a:cubicBezTo>
                        <a:pt x="93" y="56"/>
                        <a:pt x="98" y="72"/>
                        <a:pt x="119" y="77"/>
                      </a:cubicBezTo>
                      <a:cubicBezTo>
                        <a:pt x="120" y="77"/>
                        <a:pt x="122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1" y="9"/>
                        <a:pt x="83" y="0"/>
                        <a:pt x="6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" name="Freeform 1617"/>
                <p:cNvSpPr/>
                <p:nvPr/>
              </p:nvSpPr>
              <p:spPr bwMode="auto">
                <a:xfrm>
                  <a:off x="1058" y="1147"/>
                  <a:ext cx="128" cy="143"/>
                </a:xfrm>
                <a:custGeom>
                  <a:avLst/>
                  <a:gdLst>
                    <a:gd name="T0" fmla="*/ 49 w 236"/>
                    <a:gd name="T1" fmla="*/ 29 h 262"/>
                    <a:gd name="T2" fmla="*/ 10 w 236"/>
                    <a:gd name="T3" fmla="*/ 18 h 262"/>
                    <a:gd name="T4" fmla="*/ 0 w 236"/>
                    <a:gd name="T5" fmla="*/ 93 h 262"/>
                    <a:gd name="T6" fmla="*/ 188 w 236"/>
                    <a:gd name="T7" fmla="*/ 260 h 262"/>
                    <a:gd name="T8" fmla="*/ 236 w 236"/>
                    <a:gd name="T9" fmla="*/ 235 h 262"/>
                    <a:gd name="T10" fmla="*/ 206 w 236"/>
                    <a:gd name="T11" fmla="*/ 210 h 262"/>
                    <a:gd name="T12" fmla="*/ 205 w 236"/>
                    <a:gd name="T13" fmla="*/ 70 h 262"/>
                    <a:gd name="T14" fmla="*/ 144 w 236"/>
                    <a:gd name="T15" fmla="*/ 61 h 262"/>
                    <a:gd name="T16" fmla="*/ 49 w 236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6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5" y="262"/>
                        <a:pt x="188" y="260"/>
                      </a:cubicBezTo>
                      <a:cubicBezTo>
                        <a:pt x="210" y="258"/>
                        <a:pt x="236" y="235"/>
                        <a:pt x="236" y="235"/>
                      </a:cubicBezTo>
                      <a:cubicBezTo>
                        <a:pt x="206" y="210"/>
                        <a:pt x="206" y="210"/>
                        <a:pt x="206" y="210"/>
                      </a:cubicBezTo>
                      <a:cubicBezTo>
                        <a:pt x="206" y="210"/>
                        <a:pt x="224" y="77"/>
                        <a:pt x="205" y="70"/>
                      </a:cubicBezTo>
                      <a:cubicBezTo>
                        <a:pt x="186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" name="Freeform 1618"/>
                <p:cNvSpPr/>
                <p:nvPr/>
              </p:nvSpPr>
              <p:spPr bwMode="auto">
                <a:xfrm>
                  <a:off x="936" y="1090"/>
                  <a:ext cx="325" cy="305"/>
                </a:xfrm>
                <a:custGeom>
                  <a:avLst/>
                  <a:gdLst>
                    <a:gd name="T0" fmla="*/ 150 w 595"/>
                    <a:gd name="T1" fmla="*/ 318 h 559"/>
                    <a:gd name="T2" fmla="*/ 36 w 595"/>
                    <a:gd name="T3" fmla="*/ 211 h 559"/>
                    <a:gd name="T4" fmla="*/ 70 w 595"/>
                    <a:gd name="T5" fmla="*/ 120 h 559"/>
                    <a:gd name="T6" fmla="*/ 252 w 595"/>
                    <a:gd name="T7" fmla="*/ 188 h 559"/>
                    <a:gd name="T8" fmla="*/ 256 w 595"/>
                    <a:gd name="T9" fmla="*/ 147 h 559"/>
                    <a:gd name="T10" fmla="*/ 318 w 595"/>
                    <a:gd name="T11" fmla="*/ 1 h 559"/>
                    <a:gd name="T12" fmla="*/ 348 w 595"/>
                    <a:gd name="T13" fmla="*/ 217 h 559"/>
                    <a:gd name="T14" fmla="*/ 483 w 595"/>
                    <a:gd name="T15" fmla="*/ 142 h 559"/>
                    <a:gd name="T16" fmla="*/ 588 w 595"/>
                    <a:gd name="T17" fmla="*/ 253 h 559"/>
                    <a:gd name="T18" fmla="*/ 377 w 595"/>
                    <a:gd name="T19" fmla="*/ 313 h 559"/>
                    <a:gd name="T20" fmla="*/ 464 w 595"/>
                    <a:gd name="T21" fmla="*/ 385 h 559"/>
                    <a:gd name="T22" fmla="*/ 391 w 595"/>
                    <a:gd name="T23" fmla="*/ 522 h 559"/>
                    <a:gd name="T24" fmla="*/ 304 w 595"/>
                    <a:gd name="T25" fmla="*/ 507 h 559"/>
                    <a:gd name="T26" fmla="*/ 282 w 595"/>
                    <a:gd name="T27" fmla="*/ 385 h 559"/>
                    <a:gd name="T28" fmla="*/ 245 w 595"/>
                    <a:gd name="T29" fmla="*/ 493 h 559"/>
                    <a:gd name="T30" fmla="*/ 106 w 595"/>
                    <a:gd name="T31" fmla="*/ 444 h 559"/>
                    <a:gd name="T32" fmla="*/ 150 w 595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5" h="559">
                      <a:moveTo>
                        <a:pt x="150" y="318"/>
                      </a:moveTo>
                      <a:cubicBezTo>
                        <a:pt x="150" y="318"/>
                        <a:pt x="0" y="316"/>
                        <a:pt x="36" y="211"/>
                      </a:cubicBezTo>
                      <a:cubicBezTo>
                        <a:pt x="36" y="211"/>
                        <a:pt x="4" y="142"/>
                        <a:pt x="70" y="120"/>
                      </a:cubicBezTo>
                      <a:cubicBezTo>
                        <a:pt x="135" y="98"/>
                        <a:pt x="227" y="168"/>
                        <a:pt x="252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8" y="0"/>
                        <a:pt x="318" y="1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5" y="169"/>
                        <a:pt x="588" y="253"/>
                      </a:cubicBezTo>
                      <a:cubicBezTo>
                        <a:pt x="582" y="336"/>
                        <a:pt x="377" y="313"/>
                        <a:pt x="377" y="313"/>
                      </a:cubicBezTo>
                      <a:cubicBezTo>
                        <a:pt x="377" y="313"/>
                        <a:pt x="442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10" y="559"/>
                        <a:pt x="313" y="532"/>
                        <a:pt x="304" y="507"/>
                      </a:cubicBezTo>
                      <a:cubicBezTo>
                        <a:pt x="295" y="483"/>
                        <a:pt x="288" y="377"/>
                        <a:pt x="282" y="385"/>
                      </a:cubicBezTo>
                      <a:cubicBezTo>
                        <a:pt x="275" y="393"/>
                        <a:pt x="292" y="463"/>
                        <a:pt x="245" y="493"/>
                      </a:cubicBezTo>
                      <a:cubicBezTo>
                        <a:pt x="199" y="522"/>
                        <a:pt x="144" y="487"/>
                        <a:pt x="106" y="444"/>
                      </a:cubicBezTo>
                      <a:cubicBezTo>
                        <a:pt x="68" y="402"/>
                        <a:pt x="86" y="344"/>
                        <a:pt x="150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" name="Freeform 1619"/>
                <p:cNvSpPr/>
                <p:nvPr/>
              </p:nvSpPr>
              <p:spPr bwMode="auto">
                <a:xfrm>
                  <a:off x="1057" y="1240"/>
                  <a:ext cx="34" cy="11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" name="Freeform 1620"/>
                <p:cNvSpPr/>
                <p:nvPr/>
              </p:nvSpPr>
              <p:spPr bwMode="auto">
                <a:xfrm>
                  <a:off x="1087" y="1254"/>
                  <a:ext cx="9" cy="29"/>
                </a:xfrm>
                <a:custGeom>
                  <a:avLst/>
                  <a:gdLst>
                    <a:gd name="T0" fmla="*/ 6 w 17"/>
                    <a:gd name="T1" fmla="*/ 52 h 52"/>
                    <a:gd name="T2" fmla="*/ 9 w 17"/>
                    <a:gd name="T3" fmla="*/ 7 h 52"/>
                    <a:gd name="T4" fmla="*/ 6 w 17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9" y="7"/>
                      </a:cubicBezTo>
                      <a:cubicBezTo>
                        <a:pt x="17" y="13"/>
                        <a:pt x="9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" name="Freeform 1621"/>
                <p:cNvSpPr/>
                <p:nvPr/>
              </p:nvSpPr>
              <p:spPr bwMode="auto">
                <a:xfrm>
                  <a:off x="1083" y="1206"/>
                  <a:ext cx="16" cy="15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" name="Freeform 1622"/>
                <p:cNvSpPr/>
                <p:nvPr/>
              </p:nvSpPr>
              <p:spPr bwMode="auto">
                <a:xfrm>
                  <a:off x="1070" y="1225"/>
                  <a:ext cx="16" cy="14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" name="Freeform 1623"/>
                <p:cNvSpPr/>
                <p:nvPr/>
              </p:nvSpPr>
              <p:spPr bwMode="auto">
                <a:xfrm>
                  <a:off x="1101" y="1236"/>
                  <a:ext cx="16" cy="15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" name="Freeform 1624"/>
                <p:cNvSpPr/>
                <p:nvPr/>
              </p:nvSpPr>
              <p:spPr bwMode="auto">
                <a:xfrm>
                  <a:off x="1110" y="1212"/>
                  <a:ext cx="16" cy="15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" name="Freeform 1625"/>
                <p:cNvSpPr/>
                <p:nvPr/>
              </p:nvSpPr>
              <p:spPr bwMode="auto">
                <a:xfrm>
                  <a:off x="1132" y="1235"/>
                  <a:ext cx="17" cy="14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" name="Freeform 1626"/>
                <p:cNvSpPr/>
                <p:nvPr/>
              </p:nvSpPr>
              <p:spPr bwMode="auto">
                <a:xfrm>
                  <a:off x="1116" y="1263"/>
                  <a:ext cx="16" cy="15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" name="Freeform 1627"/>
                <p:cNvSpPr/>
                <p:nvPr/>
              </p:nvSpPr>
              <p:spPr bwMode="auto">
                <a:xfrm>
                  <a:off x="1087" y="1258"/>
                  <a:ext cx="16" cy="1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" name="Freeform 1628"/>
                <p:cNvSpPr/>
                <p:nvPr/>
              </p:nvSpPr>
              <p:spPr bwMode="auto">
                <a:xfrm>
                  <a:off x="1099" y="1193"/>
                  <a:ext cx="17" cy="15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" name="Freeform 1629"/>
                <p:cNvSpPr>
                  <a:spLocks noEditPoints="1"/>
                </p:cNvSpPr>
                <p:nvPr/>
              </p:nvSpPr>
              <p:spPr bwMode="auto">
                <a:xfrm>
                  <a:off x="1041" y="1165"/>
                  <a:ext cx="150" cy="131"/>
                </a:xfrm>
                <a:custGeom>
                  <a:avLst/>
                  <a:gdLst>
                    <a:gd name="T0" fmla="*/ 120 w 274"/>
                    <a:gd name="T1" fmla="*/ 156 h 241"/>
                    <a:gd name="T2" fmla="*/ 123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5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5 w 274"/>
                    <a:gd name="T15" fmla="*/ 78 h 241"/>
                    <a:gd name="T16" fmla="*/ 92 w 274"/>
                    <a:gd name="T17" fmla="*/ 101 h 241"/>
                    <a:gd name="T18" fmla="*/ 87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80 w 274"/>
                    <a:gd name="T25" fmla="*/ 128 h 241"/>
                    <a:gd name="T26" fmla="*/ 42 w 274"/>
                    <a:gd name="T27" fmla="*/ 207 h 241"/>
                    <a:gd name="T28" fmla="*/ 108 w 274"/>
                    <a:gd name="T29" fmla="*/ 161 h 241"/>
                    <a:gd name="T30" fmla="*/ 152 w 274"/>
                    <a:gd name="T31" fmla="*/ 241 h 241"/>
                    <a:gd name="T32" fmla="*/ 149 w 274"/>
                    <a:gd name="T33" fmla="*/ 206 h 241"/>
                    <a:gd name="T34" fmla="*/ 139 w 274"/>
                    <a:gd name="T35" fmla="*/ 190 h 241"/>
                    <a:gd name="T36" fmla="*/ 149 w 274"/>
                    <a:gd name="T37" fmla="*/ 152 h 241"/>
                    <a:gd name="T38" fmla="*/ 197 w 274"/>
                    <a:gd name="T39" fmla="*/ 155 h 241"/>
                    <a:gd name="T40" fmla="*/ 215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9 w 274"/>
                    <a:gd name="T47" fmla="*/ 140 h 241"/>
                    <a:gd name="T48" fmla="*/ 170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8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30 w 274"/>
                    <a:gd name="T63" fmla="*/ 81 h 241"/>
                    <a:gd name="T64" fmla="*/ 122 w 274"/>
                    <a:gd name="T65" fmla="*/ 77 h 241"/>
                    <a:gd name="T66" fmla="*/ 109 w 274"/>
                    <a:gd name="T67" fmla="*/ 60 h 241"/>
                    <a:gd name="T68" fmla="*/ 125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5" y="157"/>
                      </a:moveTo>
                      <a:cubicBezTo>
                        <a:pt x="123" y="157"/>
                        <a:pt x="121" y="156"/>
                        <a:pt x="120" y="156"/>
                      </a:cubicBezTo>
                      <a:cubicBezTo>
                        <a:pt x="113" y="153"/>
                        <a:pt x="109" y="146"/>
                        <a:pt x="111" y="140"/>
                      </a:cubicBezTo>
                      <a:cubicBezTo>
                        <a:pt x="113" y="135"/>
                        <a:pt x="117" y="133"/>
                        <a:pt x="123" y="133"/>
                      </a:cubicBezTo>
                      <a:cubicBezTo>
                        <a:pt x="124" y="133"/>
                        <a:pt x="126" y="133"/>
                        <a:pt x="128" y="134"/>
                      </a:cubicBezTo>
                      <a:cubicBezTo>
                        <a:pt x="135" y="136"/>
                        <a:pt x="139" y="143"/>
                        <a:pt x="136" y="149"/>
                      </a:cubicBezTo>
                      <a:cubicBezTo>
                        <a:pt x="135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8" y="79"/>
                        <a:pt x="96" y="79"/>
                      </a:cubicBezTo>
                      <a:cubicBezTo>
                        <a:pt x="95" y="79"/>
                        <a:pt x="95" y="79"/>
                        <a:pt x="95" y="78"/>
                      </a:cubicBezTo>
                      <a:cubicBezTo>
                        <a:pt x="84" y="75"/>
                        <a:pt x="23" y="59"/>
                        <a:pt x="16" y="59"/>
                      </a:cubicBezTo>
                      <a:cubicBezTo>
                        <a:pt x="15" y="59"/>
                        <a:pt x="16" y="60"/>
                        <a:pt x="19" y="61"/>
                      </a:cubicBezTo>
                      <a:cubicBezTo>
                        <a:pt x="32" y="66"/>
                        <a:pt x="61" y="78"/>
                        <a:pt x="78" y="87"/>
                      </a:cubicBezTo>
                      <a:cubicBezTo>
                        <a:pt x="78" y="87"/>
                        <a:pt x="78" y="86"/>
                        <a:pt x="78" y="85"/>
                      </a:cubicBezTo>
                      <a:cubicBezTo>
                        <a:pt x="80" y="80"/>
                        <a:pt x="84" y="77"/>
                        <a:pt x="90" y="77"/>
                      </a:cubicBezTo>
                      <a:cubicBezTo>
                        <a:pt x="91" y="77"/>
                        <a:pt x="93" y="78"/>
                        <a:pt x="95" y="78"/>
                      </a:cubicBezTo>
                      <a:cubicBezTo>
                        <a:pt x="102" y="81"/>
                        <a:pt x="105" y="88"/>
                        <a:pt x="103" y="94"/>
                      </a:cubicBezTo>
                      <a:cubicBezTo>
                        <a:pt x="102" y="99"/>
                        <a:pt x="97" y="101"/>
                        <a:pt x="92" y="101"/>
                      </a:cubicBezTo>
                      <a:cubicBezTo>
                        <a:pt x="90" y="101"/>
                        <a:pt x="88" y="101"/>
                        <a:pt x="87" y="100"/>
                      </a:cubicBezTo>
                      <a:cubicBezTo>
                        <a:pt x="87" y="100"/>
                        <a:pt x="87" y="100"/>
                        <a:pt x="87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4" y="115"/>
                        <a:pt x="39" y="118"/>
                        <a:pt x="54" y="121"/>
                      </a:cubicBezTo>
                      <a:cubicBezTo>
                        <a:pt x="54" y="120"/>
                        <a:pt x="54" y="120"/>
                        <a:pt x="55" y="119"/>
                      </a:cubicBezTo>
                      <a:cubicBezTo>
                        <a:pt x="56" y="114"/>
                        <a:pt x="61" y="112"/>
                        <a:pt x="66" y="112"/>
                      </a:cubicBezTo>
                      <a:cubicBezTo>
                        <a:pt x="68" y="112"/>
                        <a:pt x="70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5" y="132"/>
                        <a:pt x="104" y="137"/>
                        <a:pt x="97" y="140"/>
                      </a:cubicBezTo>
                      <a:cubicBezTo>
                        <a:pt x="81" y="147"/>
                        <a:pt x="36" y="207"/>
                        <a:pt x="42" y="207"/>
                      </a:cubicBezTo>
                      <a:cubicBezTo>
                        <a:pt x="42" y="207"/>
                        <a:pt x="43" y="206"/>
                        <a:pt x="44" y="206"/>
                      </a:cubicBezTo>
                      <a:cubicBezTo>
                        <a:pt x="56" y="198"/>
                        <a:pt x="93" y="161"/>
                        <a:pt x="108" y="161"/>
                      </a:cubicBezTo>
                      <a:cubicBezTo>
                        <a:pt x="110" y="161"/>
                        <a:pt x="112" y="162"/>
                        <a:pt x="113" y="164"/>
                      </a:cubicBezTo>
                      <a:cubicBezTo>
                        <a:pt x="121" y="177"/>
                        <a:pt x="149" y="241"/>
                        <a:pt x="152" y="241"/>
                      </a:cubicBezTo>
                      <a:cubicBezTo>
                        <a:pt x="153" y="241"/>
                        <a:pt x="153" y="241"/>
                        <a:pt x="153" y="239"/>
                      </a:cubicBezTo>
                      <a:cubicBezTo>
                        <a:pt x="152" y="234"/>
                        <a:pt x="150" y="220"/>
                        <a:pt x="149" y="206"/>
                      </a:cubicBezTo>
                      <a:cubicBezTo>
                        <a:pt x="148" y="206"/>
                        <a:pt x="148" y="205"/>
                        <a:pt x="148" y="205"/>
                      </a:cubicBezTo>
                      <a:cubicBezTo>
                        <a:pt x="141" y="203"/>
                        <a:pt x="137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9" y="152"/>
                      </a:cubicBezTo>
                      <a:cubicBezTo>
                        <a:pt x="149" y="152"/>
                        <a:pt x="149" y="152"/>
                        <a:pt x="149" y="152"/>
                      </a:cubicBezTo>
                      <a:cubicBezTo>
                        <a:pt x="153" y="154"/>
                        <a:pt x="174" y="155"/>
                        <a:pt x="197" y="155"/>
                      </a:cubicBezTo>
                      <a:cubicBezTo>
                        <a:pt x="233" y="155"/>
                        <a:pt x="274" y="152"/>
                        <a:pt x="259" y="147"/>
                      </a:cubicBezTo>
                      <a:cubicBezTo>
                        <a:pt x="249" y="143"/>
                        <a:pt x="232" y="143"/>
                        <a:pt x="215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5" y="146"/>
                      </a:cubicBezTo>
                      <a:cubicBezTo>
                        <a:pt x="193" y="151"/>
                        <a:pt x="188" y="153"/>
                        <a:pt x="183" y="153"/>
                      </a:cubicBezTo>
                      <a:cubicBezTo>
                        <a:pt x="181" y="153"/>
                        <a:pt x="180" y="153"/>
                        <a:pt x="178" y="152"/>
                      </a:cubicBezTo>
                      <a:cubicBezTo>
                        <a:pt x="172" y="150"/>
                        <a:pt x="169" y="145"/>
                        <a:pt x="169" y="140"/>
                      </a:cubicBezTo>
                      <a:cubicBezTo>
                        <a:pt x="168" y="139"/>
                        <a:pt x="168" y="138"/>
                        <a:pt x="170" y="137"/>
                      </a:cubicBezTo>
                      <a:cubicBezTo>
                        <a:pt x="170" y="137"/>
                        <a:pt x="170" y="137"/>
                        <a:pt x="170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5"/>
                        <a:pt x="250" y="93"/>
                        <a:pt x="241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6" y="119"/>
                        <a:pt x="145" y="112"/>
                      </a:cubicBezTo>
                      <a:cubicBezTo>
                        <a:pt x="144" y="112"/>
                        <a:pt x="143" y="113"/>
                        <a:pt x="141" y="113"/>
                      </a:cubicBezTo>
                      <a:cubicBezTo>
                        <a:pt x="140" y="113"/>
                        <a:pt x="138" y="112"/>
                        <a:pt x="136" y="112"/>
                      </a:cubicBezTo>
                      <a:cubicBezTo>
                        <a:pt x="129" y="109"/>
                        <a:pt x="125" y="102"/>
                        <a:pt x="128" y="96"/>
                      </a:cubicBezTo>
                      <a:cubicBezTo>
                        <a:pt x="129" y="91"/>
                        <a:pt x="134" y="89"/>
                        <a:pt x="139" y="89"/>
                      </a:cubicBezTo>
                      <a:cubicBezTo>
                        <a:pt x="141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4" y="53"/>
                      </a:cubicBezTo>
                      <a:cubicBezTo>
                        <a:pt x="143" y="55"/>
                        <a:pt x="143" y="56"/>
                        <a:pt x="142" y="58"/>
                      </a:cubicBezTo>
                      <a:cubicBezTo>
                        <a:pt x="138" y="70"/>
                        <a:pt x="133" y="83"/>
                        <a:pt x="131" y="83"/>
                      </a:cubicBezTo>
                      <a:cubicBezTo>
                        <a:pt x="130" y="83"/>
                        <a:pt x="130" y="82"/>
                        <a:pt x="130" y="81"/>
                      </a:cubicBezTo>
                      <a:cubicBezTo>
                        <a:pt x="129" y="79"/>
                        <a:pt x="129" y="78"/>
                        <a:pt x="129" y="75"/>
                      </a:cubicBezTo>
                      <a:cubicBezTo>
                        <a:pt x="127" y="76"/>
                        <a:pt x="125" y="77"/>
                        <a:pt x="122" y="77"/>
                      </a:cubicBezTo>
                      <a:cubicBezTo>
                        <a:pt x="121" y="77"/>
                        <a:pt x="119" y="77"/>
                        <a:pt x="117" y="76"/>
                      </a:cubicBezTo>
                      <a:cubicBezTo>
                        <a:pt x="110" y="73"/>
                        <a:pt x="106" y="66"/>
                        <a:pt x="109" y="60"/>
                      </a:cubicBezTo>
                      <a:cubicBezTo>
                        <a:pt x="110" y="56"/>
                        <a:pt x="115" y="53"/>
                        <a:pt x="120" y="53"/>
                      </a:cubicBezTo>
                      <a:cubicBezTo>
                        <a:pt x="122" y="53"/>
                        <a:pt x="123" y="53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" name="Freeform 1630"/>
                <p:cNvSpPr/>
                <p:nvPr/>
              </p:nvSpPr>
              <p:spPr bwMode="auto">
                <a:xfrm>
                  <a:off x="1084" y="1207"/>
                  <a:ext cx="15" cy="13"/>
                </a:xfrm>
                <a:custGeom>
                  <a:avLst/>
                  <a:gdLst>
                    <a:gd name="T0" fmla="*/ 12 w 27"/>
                    <a:gd name="T1" fmla="*/ 0 h 24"/>
                    <a:gd name="T2" fmla="*/ 0 w 27"/>
                    <a:gd name="T3" fmla="*/ 8 h 24"/>
                    <a:gd name="T4" fmla="*/ 0 w 27"/>
                    <a:gd name="T5" fmla="*/ 10 h 24"/>
                    <a:gd name="T6" fmla="*/ 9 w 27"/>
                    <a:gd name="T7" fmla="*/ 23 h 24"/>
                    <a:gd name="T8" fmla="*/ 9 w 27"/>
                    <a:gd name="T9" fmla="*/ 23 h 24"/>
                    <a:gd name="T10" fmla="*/ 9 w 27"/>
                    <a:gd name="T11" fmla="*/ 23 h 24"/>
                    <a:gd name="T12" fmla="*/ 14 w 27"/>
                    <a:gd name="T13" fmla="*/ 24 h 24"/>
                    <a:gd name="T14" fmla="*/ 25 w 27"/>
                    <a:gd name="T15" fmla="*/ 17 h 24"/>
                    <a:gd name="T16" fmla="*/ 17 w 27"/>
                    <a:gd name="T17" fmla="*/ 1 h 24"/>
                    <a:gd name="T18" fmla="*/ 12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12" y="0"/>
                      </a:moveTo>
                      <a:cubicBezTo>
                        <a:pt x="6" y="0"/>
                        <a:pt x="2" y="3"/>
                        <a:pt x="0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1" y="17"/>
                        <a:pt x="16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0" y="24"/>
                        <a:pt x="12" y="24"/>
                        <a:pt x="14" y="24"/>
                      </a:cubicBezTo>
                      <a:cubicBezTo>
                        <a:pt x="19" y="24"/>
                        <a:pt x="24" y="22"/>
                        <a:pt x="25" y="17"/>
                      </a:cubicBezTo>
                      <a:cubicBezTo>
                        <a:pt x="27" y="11"/>
                        <a:pt x="24" y="4"/>
                        <a:pt x="17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7" name="Freeform 1631"/>
                <p:cNvSpPr/>
                <p:nvPr/>
              </p:nvSpPr>
              <p:spPr bwMode="auto">
                <a:xfrm>
                  <a:off x="1071" y="1226"/>
                  <a:ext cx="15" cy="9"/>
                </a:xfrm>
                <a:custGeom>
                  <a:avLst/>
                  <a:gdLst>
                    <a:gd name="T0" fmla="*/ 12 w 28"/>
                    <a:gd name="T1" fmla="*/ 0 h 16"/>
                    <a:gd name="T2" fmla="*/ 1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2"/>
                        <a:pt x="1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3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" name="Freeform 1632"/>
                <p:cNvSpPr/>
                <p:nvPr/>
              </p:nvSpPr>
              <p:spPr bwMode="auto">
                <a:xfrm>
                  <a:off x="1101" y="1237"/>
                  <a:ext cx="16" cy="13"/>
                </a:xfrm>
                <a:custGeom>
                  <a:avLst/>
                  <a:gdLst>
                    <a:gd name="T0" fmla="*/ 14 w 30"/>
                    <a:gd name="T1" fmla="*/ 0 h 24"/>
                    <a:gd name="T2" fmla="*/ 2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7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6" y="21"/>
                        <a:pt x="27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" name="Freeform 1633"/>
                <p:cNvSpPr/>
                <p:nvPr/>
              </p:nvSpPr>
              <p:spPr bwMode="auto">
                <a:xfrm>
                  <a:off x="1110" y="1213"/>
                  <a:ext cx="10" cy="13"/>
                </a:xfrm>
                <a:custGeom>
                  <a:avLst/>
                  <a:gdLst>
                    <a:gd name="T0" fmla="*/ 14 w 20"/>
                    <a:gd name="T1" fmla="*/ 0 h 24"/>
                    <a:gd name="T2" fmla="*/ 3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18" y="24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" name="Freeform 1634"/>
                <p:cNvSpPr>
                  <a:spLocks noEditPoints="1"/>
                </p:cNvSpPr>
                <p:nvPr/>
              </p:nvSpPr>
              <p:spPr bwMode="auto">
                <a:xfrm>
                  <a:off x="1134" y="1236"/>
                  <a:ext cx="14" cy="12"/>
                </a:xfrm>
                <a:custGeom>
                  <a:avLst/>
                  <a:gdLst>
                    <a:gd name="T0" fmla="*/ 0 w 26"/>
                    <a:gd name="T1" fmla="*/ 10 h 23"/>
                    <a:gd name="T2" fmla="*/ 9 w 26"/>
                    <a:gd name="T3" fmla="*/ 22 h 23"/>
                    <a:gd name="T4" fmla="*/ 14 w 26"/>
                    <a:gd name="T5" fmla="*/ 23 h 23"/>
                    <a:gd name="T6" fmla="*/ 26 w 26"/>
                    <a:gd name="T7" fmla="*/ 16 h 23"/>
                    <a:gd name="T8" fmla="*/ 26 w 26"/>
                    <a:gd name="T9" fmla="*/ 13 h 23"/>
                    <a:gd name="T10" fmla="*/ 25 w 26"/>
                    <a:gd name="T11" fmla="*/ 13 h 23"/>
                    <a:gd name="T12" fmla="*/ 0 w 26"/>
                    <a:gd name="T13" fmla="*/ 10 h 23"/>
                    <a:gd name="T14" fmla="*/ 10 w 26"/>
                    <a:gd name="T15" fmla="*/ 0 h 23"/>
                    <a:gd name="T16" fmla="*/ 1 w 26"/>
                    <a:gd name="T17" fmla="*/ 7 h 23"/>
                    <a:gd name="T18" fmla="*/ 10 w 26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23">
                      <a:moveTo>
                        <a:pt x="0" y="10"/>
                      </a:moveTo>
                      <a:cubicBezTo>
                        <a:pt x="0" y="15"/>
                        <a:pt x="3" y="20"/>
                        <a:pt x="9" y="22"/>
                      </a:cubicBezTo>
                      <a:cubicBezTo>
                        <a:pt x="11" y="23"/>
                        <a:pt x="12" y="23"/>
                        <a:pt x="14" y="23"/>
                      </a:cubicBezTo>
                      <a:cubicBezTo>
                        <a:pt x="19" y="23"/>
                        <a:pt x="24" y="21"/>
                        <a:pt x="26" y="16"/>
                      </a:cubicBezTo>
                      <a:cubicBezTo>
                        <a:pt x="26" y="15"/>
                        <a:pt x="26" y="14"/>
                        <a:pt x="26" y="13"/>
                      </a:cubicBezTo>
                      <a:cubicBezTo>
                        <a:pt x="26" y="13"/>
                        <a:pt x="25" y="13"/>
                        <a:pt x="25" y="13"/>
                      </a:cubicBezTo>
                      <a:cubicBezTo>
                        <a:pt x="12" y="13"/>
                        <a:pt x="2" y="12"/>
                        <a:pt x="0" y="10"/>
                      </a:cubicBezTo>
                      <a:moveTo>
                        <a:pt x="10" y="0"/>
                      </a:moveTo>
                      <a:cubicBezTo>
                        <a:pt x="6" y="0"/>
                        <a:pt x="2" y="3"/>
                        <a:pt x="1" y="7"/>
                      </a:cubicBezTo>
                      <a:cubicBezTo>
                        <a:pt x="2" y="5"/>
                        <a:pt x="6" y="2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" name="Freeform 1635"/>
                <p:cNvSpPr/>
                <p:nvPr/>
              </p:nvSpPr>
              <p:spPr bwMode="auto">
                <a:xfrm>
                  <a:off x="1120" y="1182"/>
                  <a:ext cx="3" cy="12"/>
                </a:xfrm>
                <a:custGeom>
                  <a:avLst/>
                  <a:gdLst>
                    <a:gd name="T0" fmla="*/ 4 w 6"/>
                    <a:gd name="T1" fmla="*/ 0 h 21"/>
                    <a:gd name="T2" fmla="*/ 3 w 6"/>
                    <a:gd name="T3" fmla="*/ 2 h 21"/>
                    <a:gd name="T4" fmla="*/ 0 w 6"/>
                    <a:gd name="T5" fmla="*/ 21 h 21"/>
                    <a:gd name="T6" fmla="*/ 4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4" y="0"/>
                      </a:moveTo>
                      <a:cubicBezTo>
                        <a:pt x="4" y="0"/>
                        <a:pt x="4" y="1"/>
                        <a:pt x="3" y="2"/>
                      </a:cubicBezTo>
                      <a:cubicBezTo>
                        <a:pt x="1" y="5"/>
                        <a:pt x="0" y="12"/>
                        <a:pt x="0" y="21"/>
                      </a:cubicBezTo>
                      <a:cubicBezTo>
                        <a:pt x="3" y="10"/>
                        <a:pt x="6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" name="Freeform 1636"/>
                <p:cNvSpPr/>
                <p:nvPr/>
              </p:nvSpPr>
              <p:spPr bwMode="auto">
                <a:xfrm>
                  <a:off x="1116" y="1265"/>
                  <a:ext cx="7" cy="12"/>
                </a:xfrm>
                <a:custGeom>
                  <a:avLst/>
                  <a:gdLst>
                    <a:gd name="T0" fmla="*/ 9 w 12"/>
                    <a:gd name="T1" fmla="*/ 0 h 23"/>
                    <a:gd name="T2" fmla="*/ 2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9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9" y="0"/>
                      </a:moveTo>
                      <a:cubicBezTo>
                        <a:pt x="6" y="1"/>
                        <a:pt x="3" y="3"/>
                        <a:pt x="2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1" y="23"/>
                        <a:pt x="12" y="23"/>
                      </a:cubicBezTo>
                      <a:cubicBezTo>
                        <a:pt x="11" y="15"/>
                        <a:pt x="10" y="7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" name="Freeform 1637"/>
                <p:cNvSpPr/>
                <p:nvPr/>
              </p:nvSpPr>
              <p:spPr bwMode="auto">
                <a:xfrm>
                  <a:off x="1099" y="1194"/>
                  <a:ext cx="13" cy="13"/>
                </a:xfrm>
                <a:custGeom>
                  <a:avLst/>
                  <a:gdLst>
                    <a:gd name="T0" fmla="*/ 14 w 23"/>
                    <a:gd name="T1" fmla="*/ 0 h 24"/>
                    <a:gd name="T2" fmla="*/ 3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19" y="24"/>
                        <a:pt x="21" y="23"/>
                        <a:pt x="23" y="22"/>
                      </a:cubicBezTo>
                      <a:cubicBezTo>
                        <a:pt x="22" y="17"/>
                        <a:pt x="21" y="9"/>
                        <a:pt x="19" y="1"/>
                      </a:cubicBezTo>
                      <a:cubicBezTo>
                        <a:pt x="17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" name="Freeform 1638"/>
                <p:cNvSpPr/>
                <p:nvPr/>
              </p:nvSpPr>
              <p:spPr bwMode="auto">
                <a:xfrm>
                  <a:off x="975" y="1160"/>
                  <a:ext cx="42" cy="94"/>
                </a:xfrm>
                <a:custGeom>
                  <a:avLst/>
                  <a:gdLst>
                    <a:gd name="T0" fmla="*/ 31 w 78"/>
                    <a:gd name="T1" fmla="*/ 0 h 171"/>
                    <a:gd name="T2" fmla="*/ 18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3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4 w 78"/>
                    <a:gd name="T15" fmla="*/ 1 h 171"/>
                    <a:gd name="T16" fmla="*/ 31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1" y="0"/>
                      </a:moveTo>
                      <a:cubicBezTo>
                        <a:pt x="16" y="0"/>
                        <a:pt x="18" y="46"/>
                        <a:pt x="18" y="63"/>
                      </a:cubicBezTo>
                      <a:cubicBezTo>
                        <a:pt x="19" y="81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2" y="171"/>
                        <a:pt x="33" y="171"/>
                        <a:pt x="33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59" y="78"/>
                        <a:pt x="69" y="53"/>
                      </a:cubicBezTo>
                      <a:cubicBezTo>
                        <a:pt x="78" y="28"/>
                        <a:pt x="53" y="8"/>
                        <a:pt x="34" y="1"/>
                      </a:cubicBezTo>
                      <a:cubicBezTo>
                        <a:pt x="33" y="0"/>
                        <a:pt x="32" y="0"/>
                        <a:pt x="3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" name="Freeform 1639"/>
                <p:cNvSpPr/>
                <p:nvPr/>
              </p:nvSpPr>
              <p:spPr bwMode="auto">
                <a:xfrm>
                  <a:off x="985" y="1295"/>
                  <a:ext cx="92" cy="53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5 w 170"/>
                    <a:gd name="T5" fmla="*/ 51 h 98"/>
                    <a:gd name="T6" fmla="*/ 94 w 170"/>
                    <a:gd name="T7" fmla="*/ 84 h 98"/>
                    <a:gd name="T8" fmla="*/ 131 w 170"/>
                    <a:gd name="T9" fmla="*/ 98 h 98"/>
                    <a:gd name="T10" fmla="*/ 150 w 170"/>
                    <a:gd name="T11" fmla="*/ 87 h 98"/>
                    <a:gd name="T12" fmla="*/ 147 w 170"/>
                    <a:gd name="T13" fmla="*/ 46 h 98"/>
                    <a:gd name="T14" fmla="*/ 138 w 170"/>
                    <a:gd name="T15" fmla="*/ 45 h 98"/>
                    <a:gd name="T16" fmla="*/ 116 w 170"/>
                    <a:gd name="T17" fmla="*/ 48 h 98"/>
                    <a:gd name="T18" fmla="*/ 93 w 170"/>
                    <a:gd name="T19" fmla="*/ 50 h 98"/>
                    <a:gd name="T20" fmla="*/ 67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5" y="51"/>
                      </a:cubicBezTo>
                      <a:cubicBezTo>
                        <a:pt x="69" y="74"/>
                        <a:pt x="70" y="71"/>
                        <a:pt x="94" y="84"/>
                      </a:cubicBezTo>
                      <a:cubicBezTo>
                        <a:pt x="108" y="91"/>
                        <a:pt x="120" y="98"/>
                        <a:pt x="131" y="98"/>
                      </a:cubicBezTo>
                      <a:cubicBezTo>
                        <a:pt x="138" y="98"/>
                        <a:pt x="144" y="95"/>
                        <a:pt x="150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8" y="45"/>
                      </a:cubicBezTo>
                      <a:cubicBezTo>
                        <a:pt x="131" y="45"/>
                        <a:pt x="124" y="47"/>
                        <a:pt x="116" y="48"/>
                      </a:cubicBezTo>
                      <a:cubicBezTo>
                        <a:pt x="108" y="49"/>
                        <a:pt x="101" y="50"/>
                        <a:pt x="93" y="50"/>
                      </a:cubicBezTo>
                      <a:cubicBezTo>
                        <a:pt x="83" y="50"/>
                        <a:pt x="74" y="48"/>
                        <a:pt x="67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" name="Freeform 1640"/>
                <p:cNvSpPr/>
                <p:nvPr/>
              </p:nvSpPr>
              <p:spPr bwMode="auto">
                <a:xfrm>
                  <a:off x="1112" y="1307"/>
                  <a:ext cx="74" cy="57"/>
                </a:xfrm>
                <a:custGeom>
                  <a:avLst/>
                  <a:gdLst>
                    <a:gd name="T0" fmla="*/ 117 w 136"/>
                    <a:gd name="T1" fmla="*/ 0 h 104"/>
                    <a:gd name="T2" fmla="*/ 74 w 136"/>
                    <a:gd name="T3" fmla="*/ 44 h 104"/>
                    <a:gd name="T4" fmla="*/ 54 w 136"/>
                    <a:gd name="T5" fmla="*/ 74 h 104"/>
                    <a:gd name="T6" fmla="*/ 46 w 136"/>
                    <a:gd name="T7" fmla="*/ 72 h 104"/>
                    <a:gd name="T8" fmla="*/ 9 w 136"/>
                    <a:gd name="T9" fmla="*/ 53 h 104"/>
                    <a:gd name="T10" fmla="*/ 0 w 136"/>
                    <a:gd name="T11" fmla="*/ 62 h 104"/>
                    <a:gd name="T12" fmla="*/ 20 w 136"/>
                    <a:gd name="T13" fmla="*/ 104 h 104"/>
                    <a:gd name="T14" fmla="*/ 24 w 136"/>
                    <a:gd name="T15" fmla="*/ 103 h 104"/>
                    <a:gd name="T16" fmla="*/ 107 w 136"/>
                    <a:gd name="T17" fmla="*/ 70 h 104"/>
                    <a:gd name="T18" fmla="*/ 119 w 136"/>
                    <a:gd name="T19" fmla="*/ 0 h 104"/>
                    <a:gd name="T20" fmla="*/ 117 w 136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6" h="104">
                      <a:moveTo>
                        <a:pt x="117" y="0"/>
                      </a:moveTo>
                      <a:cubicBezTo>
                        <a:pt x="101" y="0"/>
                        <a:pt x="81" y="26"/>
                        <a:pt x="74" y="44"/>
                      </a:cubicBezTo>
                      <a:cubicBezTo>
                        <a:pt x="68" y="60"/>
                        <a:pt x="66" y="74"/>
                        <a:pt x="54" y="74"/>
                      </a:cubicBezTo>
                      <a:cubicBezTo>
                        <a:pt x="51" y="74"/>
                        <a:pt x="49" y="74"/>
                        <a:pt x="46" y="72"/>
                      </a:cubicBezTo>
                      <a:cubicBezTo>
                        <a:pt x="32" y="67"/>
                        <a:pt x="19" y="53"/>
                        <a:pt x="9" y="53"/>
                      </a:cubicBezTo>
                      <a:cubicBezTo>
                        <a:pt x="5" y="53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2" y="104"/>
                        <a:pt x="24" y="103"/>
                      </a:cubicBezTo>
                      <a:cubicBezTo>
                        <a:pt x="44" y="97"/>
                        <a:pt x="95" y="94"/>
                        <a:pt x="107" y="70"/>
                      </a:cubicBezTo>
                      <a:cubicBezTo>
                        <a:pt x="120" y="46"/>
                        <a:pt x="136" y="2"/>
                        <a:pt x="119" y="0"/>
                      </a:cubicBezTo>
                      <a:cubicBezTo>
                        <a:pt x="119" y="0"/>
                        <a:pt x="118" y="0"/>
                        <a:pt x="1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" name="Freeform 1641"/>
                <p:cNvSpPr/>
                <p:nvPr/>
              </p:nvSpPr>
              <p:spPr bwMode="auto">
                <a:xfrm>
                  <a:off x="1189" y="1178"/>
                  <a:ext cx="54" cy="66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40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3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3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8" y="112"/>
                        <a:pt x="40" y="120"/>
                      </a:cubicBezTo>
                      <a:cubicBezTo>
                        <a:pt x="42" y="121"/>
                        <a:pt x="45" y="122"/>
                        <a:pt x="47" y="122"/>
                      </a:cubicBezTo>
                      <a:cubicBezTo>
                        <a:pt x="67" y="122"/>
                        <a:pt x="88" y="96"/>
                        <a:pt x="93" y="72"/>
                      </a:cubicBezTo>
                      <a:cubicBezTo>
                        <a:pt x="99" y="46"/>
                        <a:pt x="90" y="32"/>
                        <a:pt x="63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1642"/>
                <p:cNvSpPr/>
                <p:nvPr/>
              </p:nvSpPr>
              <p:spPr bwMode="auto">
                <a:xfrm>
                  <a:off x="1077" y="1102"/>
                  <a:ext cx="77" cy="42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1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3 w 141"/>
                    <a:gd name="T11" fmla="*/ 56 h 77"/>
                    <a:gd name="T12" fmla="*/ 119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1" y="58"/>
                        <a:pt x="1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7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3" y="56"/>
                      </a:cubicBezTo>
                      <a:cubicBezTo>
                        <a:pt x="93" y="56"/>
                        <a:pt x="98" y="72"/>
                        <a:pt x="119" y="77"/>
                      </a:cubicBezTo>
                      <a:cubicBezTo>
                        <a:pt x="120" y="77"/>
                        <a:pt x="122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1" y="9"/>
                        <a:pt x="83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1643"/>
                <p:cNvSpPr/>
                <p:nvPr/>
              </p:nvSpPr>
              <p:spPr bwMode="auto">
                <a:xfrm>
                  <a:off x="3" y="1082"/>
                  <a:ext cx="112" cy="125"/>
                </a:xfrm>
                <a:custGeom>
                  <a:avLst/>
                  <a:gdLst>
                    <a:gd name="T0" fmla="*/ 42 w 205"/>
                    <a:gd name="T1" fmla="*/ 26 h 228"/>
                    <a:gd name="T2" fmla="*/ 8 w 205"/>
                    <a:gd name="T3" fmla="*/ 16 h 228"/>
                    <a:gd name="T4" fmla="*/ 0 w 205"/>
                    <a:gd name="T5" fmla="*/ 81 h 228"/>
                    <a:gd name="T6" fmla="*/ 163 w 205"/>
                    <a:gd name="T7" fmla="*/ 226 h 228"/>
                    <a:gd name="T8" fmla="*/ 205 w 205"/>
                    <a:gd name="T9" fmla="*/ 204 h 228"/>
                    <a:gd name="T10" fmla="*/ 179 w 205"/>
                    <a:gd name="T11" fmla="*/ 182 h 228"/>
                    <a:gd name="T12" fmla="*/ 178 w 205"/>
                    <a:gd name="T13" fmla="*/ 61 h 228"/>
                    <a:gd name="T14" fmla="*/ 125 w 205"/>
                    <a:gd name="T15" fmla="*/ 53 h 228"/>
                    <a:gd name="T16" fmla="*/ 42 w 205"/>
                    <a:gd name="T17" fmla="*/ 2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5" h="228">
                      <a:moveTo>
                        <a:pt x="42" y="26"/>
                      </a:moveTo>
                      <a:cubicBezTo>
                        <a:pt x="42" y="26"/>
                        <a:pt x="15" y="0"/>
                        <a:pt x="8" y="16"/>
                      </a:cubicBezTo>
                      <a:cubicBezTo>
                        <a:pt x="2" y="33"/>
                        <a:pt x="0" y="81"/>
                        <a:pt x="0" y="81"/>
                      </a:cubicBezTo>
                      <a:cubicBezTo>
                        <a:pt x="0" y="81"/>
                        <a:pt x="144" y="228"/>
                        <a:pt x="163" y="226"/>
                      </a:cubicBezTo>
                      <a:cubicBezTo>
                        <a:pt x="182" y="224"/>
                        <a:pt x="205" y="204"/>
                        <a:pt x="205" y="204"/>
                      </a:cubicBezTo>
                      <a:cubicBezTo>
                        <a:pt x="179" y="182"/>
                        <a:pt x="179" y="182"/>
                        <a:pt x="179" y="182"/>
                      </a:cubicBezTo>
                      <a:cubicBezTo>
                        <a:pt x="179" y="182"/>
                        <a:pt x="194" y="67"/>
                        <a:pt x="178" y="61"/>
                      </a:cubicBezTo>
                      <a:cubicBezTo>
                        <a:pt x="162" y="55"/>
                        <a:pt x="125" y="53"/>
                        <a:pt x="125" y="53"/>
                      </a:cubicBezTo>
                      <a:cubicBezTo>
                        <a:pt x="42" y="26"/>
                        <a:pt x="42" y="26"/>
                        <a:pt x="42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1644"/>
                <p:cNvSpPr/>
                <p:nvPr/>
              </p:nvSpPr>
              <p:spPr bwMode="auto">
                <a:xfrm>
                  <a:off x="-103" y="1033"/>
                  <a:ext cx="282" cy="265"/>
                </a:xfrm>
                <a:custGeom>
                  <a:avLst/>
                  <a:gdLst>
                    <a:gd name="T0" fmla="*/ 129 w 516"/>
                    <a:gd name="T1" fmla="*/ 276 h 486"/>
                    <a:gd name="T2" fmla="*/ 30 w 516"/>
                    <a:gd name="T3" fmla="*/ 183 h 486"/>
                    <a:gd name="T4" fmla="*/ 60 w 516"/>
                    <a:gd name="T5" fmla="*/ 104 h 486"/>
                    <a:gd name="T6" fmla="*/ 218 w 516"/>
                    <a:gd name="T7" fmla="*/ 163 h 486"/>
                    <a:gd name="T8" fmla="*/ 222 w 516"/>
                    <a:gd name="T9" fmla="*/ 127 h 486"/>
                    <a:gd name="T10" fmla="*/ 275 w 516"/>
                    <a:gd name="T11" fmla="*/ 1 h 486"/>
                    <a:gd name="T12" fmla="*/ 302 w 516"/>
                    <a:gd name="T13" fmla="*/ 188 h 486"/>
                    <a:gd name="T14" fmla="*/ 419 w 516"/>
                    <a:gd name="T15" fmla="*/ 123 h 486"/>
                    <a:gd name="T16" fmla="*/ 510 w 516"/>
                    <a:gd name="T17" fmla="*/ 219 h 486"/>
                    <a:gd name="T18" fmla="*/ 326 w 516"/>
                    <a:gd name="T19" fmla="*/ 272 h 486"/>
                    <a:gd name="T20" fmla="*/ 402 w 516"/>
                    <a:gd name="T21" fmla="*/ 334 h 486"/>
                    <a:gd name="T22" fmla="*/ 339 w 516"/>
                    <a:gd name="T23" fmla="*/ 453 h 486"/>
                    <a:gd name="T24" fmla="*/ 263 w 516"/>
                    <a:gd name="T25" fmla="*/ 441 h 486"/>
                    <a:gd name="T26" fmla="*/ 244 w 516"/>
                    <a:gd name="T27" fmla="*/ 334 h 486"/>
                    <a:gd name="T28" fmla="*/ 212 w 516"/>
                    <a:gd name="T29" fmla="*/ 428 h 486"/>
                    <a:gd name="T30" fmla="*/ 91 w 516"/>
                    <a:gd name="T31" fmla="*/ 386 h 486"/>
                    <a:gd name="T32" fmla="*/ 129 w 516"/>
                    <a:gd name="T33" fmla="*/ 276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486">
                      <a:moveTo>
                        <a:pt x="129" y="276"/>
                      </a:moveTo>
                      <a:cubicBezTo>
                        <a:pt x="129" y="276"/>
                        <a:pt x="0" y="274"/>
                        <a:pt x="30" y="183"/>
                      </a:cubicBezTo>
                      <a:cubicBezTo>
                        <a:pt x="30" y="183"/>
                        <a:pt x="3" y="123"/>
                        <a:pt x="60" y="104"/>
                      </a:cubicBezTo>
                      <a:cubicBezTo>
                        <a:pt x="117" y="85"/>
                        <a:pt x="196" y="146"/>
                        <a:pt x="218" y="163"/>
                      </a:cubicBezTo>
                      <a:cubicBezTo>
                        <a:pt x="239" y="180"/>
                        <a:pt x="228" y="136"/>
                        <a:pt x="222" y="127"/>
                      </a:cubicBezTo>
                      <a:cubicBezTo>
                        <a:pt x="216" y="119"/>
                        <a:pt x="189" y="0"/>
                        <a:pt x="275" y="1"/>
                      </a:cubicBezTo>
                      <a:cubicBezTo>
                        <a:pt x="362" y="3"/>
                        <a:pt x="378" y="58"/>
                        <a:pt x="302" y="188"/>
                      </a:cubicBezTo>
                      <a:cubicBezTo>
                        <a:pt x="302" y="188"/>
                        <a:pt x="373" y="122"/>
                        <a:pt x="419" y="123"/>
                      </a:cubicBezTo>
                      <a:cubicBezTo>
                        <a:pt x="465" y="125"/>
                        <a:pt x="516" y="147"/>
                        <a:pt x="510" y="219"/>
                      </a:cubicBezTo>
                      <a:cubicBezTo>
                        <a:pt x="505" y="292"/>
                        <a:pt x="326" y="272"/>
                        <a:pt x="326" y="272"/>
                      </a:cubicBezTo>
                      <a:cubicBezTo>
                        <a:pt x="326" y="272"/>
                        <a:pt x="383" y="311"/>
                        <a:pt x="402" y="334"/>
                      </a:cubicBezTo>
                      <a:cubicBezTo>
                        <a:pt x="422" y="357"/>
                        <a:pt x="410" y="421"/>
                        <a:pt x="339" y="453"/>
                      </a:cubicBezTo>
                      <a:cubicBezTo>
                        <a:pt x="268" y="486"/>
                        <a:pt x="271" y="462"/>
                        <a:pt x="263" y="441"/>
                      </a:cubicBezTo>
                      <a:cubicBezTo>
                        <a:pt x="256" y="419"/>
                        <a:pt x="250" y="327"/>
                        <a:pt x="244" y="334"/>
                      </a:cubicBezTo>
                      <a:cubicBezTo>
                        <a:pt x="238" y="341"/>
                        <a:pt x="253" y="403"/>
                        <a:pt x="212" y="428"/>
                      </a:cubicBezTo>
                      <a:cubicBezTo>
                        <a:pt x="172" y="453"/>
                        <a:pt x="124" y="423"/>
                        <a:pt x="91" y="386"/>
                      </a:cubicBezTo>
                      <a:cubicBezTo>
                        <a:pt x="59" y="349"/>
                        <a:pt x="74" y="299"/>
                        <a:pt x="129" y="27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1645"/>
                <p:cNvSpPr/>
                <p:nvPr/>
              </p:nvSpPr>
              <p:spPr bwMode="auto">
                <a:xfrm>
                  <a:off x="2" y="1163"/>
                  <a:ext cx="30" cy="9"/>
                </a:xfrm>
                <a:custGeom>
                  <a:avLst/>
                  <a:gdLst>
                    <a:gd name="T0" fmla="*/ 0 w 55"/>
                    <a:gd name="T1" fmla="*/ 13 h 17"/>
                    <a:gd name="T2" fmla="*/ 45 w 55"/>
                    <a:gd name="T3" fmla="*/ 8 h 17"/>
                    <a:gd name="T4" fmla="*/ 0 w 55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17">
                      <a:moveTo>
                        <a:pt x="0" y="13"/>
                      </a:moveTo>
                      <a:cubicBezTo>
                        <a:pt x="0" y="13"/>
                        <a:pt x="55" y="0"/>
                        <a:pt x="45" y="8"/>
                      </a:cubicBezTo>
                      <a:cubicBezTo>
                        <a:pt x="36" y="17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Freeform 1646"/>
                <p:cNvSpPr/>
                <p:nvPr/>
              </p:nvSpPr>
              <p:spPr bwMode="auto">
                <a:xfrm>
                  <a:off x="28" y="1175"/>
                  <a:ext cx="8" cy="25"/>
                </a:xfrm>
                <a:custGeom>
                  <a:avLst/>
                  <a:gdLst>
                    <a:gd name="T0" fmla="*/ 5 w 14"/>
                    <a:gd name="T1" fmla="*/ 46 h 46"/>
                    <a:gd name="T2" fmla="*/ 7 w 14"/>
                    <a:gd name="T3" fmla="*/ 6 h 46"/>
                    <a:gd name="T4" fmla="*/ 5 w 14"/>
                    <a:gd name="T5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6">
                      <a:moveTo>
                        <a:pt x="5" y="46"/>
                      </a:moveTo>
                      <a:cubicBezTo>
                        <a:pt x="5" y="46"/>
                        <a:pt x="0" y="0"/>
                        <a:pt x="7" y="6"/>
                      </a:cubicBezTo>
                      <a:cubicBezTo>
                        <a:pt x="14" y="12"/>
                        <a:pt x="8" y="37"/>
                        <a:pt x="5" y="4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647"/>
                <p:cNvSpPr/>
                <p:nvPr/>
              </p:nvSpPr>
              <p:spPr bwMode="auto">
                <a:xfrm>
                  <a:off x="25" y="1134"/>
                  <a:ext cx="14" cy="12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6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648"/>
                <p:cNvSpPr/>
                <p:nvPr/>
              </p:nvSpPr>
              <p:spPr bwMode="auto">
                <a:xfrm>
                  <a:off x="13" y="1150"/>
                  <a:ext cx="14" cy="13"/>
                </a:xfrm>
                <a:custGeom>
                  <a:avLst/>
                  <a:gdLst>
                    <a:gd name="T0" fmla="*/ 24 w 26"/>
                    <a:gd name="T1" fmla="*/ 15 h 23"/>
                    <a:gd name="T2" fmla="*/ 10 w 26"/>
                    <a:gd name="T3" fmla="*/ 21 h 23"/>
                    <a:gd name="T4" fmla="*/ 2 w 26"/>
                    <a:gd name="T5" fmla="*/ 7 h 23"/>
                    <a:gd name="T6" fmla="*/ 17 w 26"/>
                    <a:gd name="T7" fmla="*/ 2 h 23"/>
                    <a:gd name="T8" fmla="*/ 24 w 26"/>
                    <a:gd name="T9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5"/>
                      </a:moveTo>
                      <a:cubicBezTo>
                        <a:pt x="22" y="21"/>
                        <a:pt x="16" y="23"/>
                        <a:pt x="10" y="21"/>
                      </a:cubicBezTo>
                      <a:cubicBezTo>
                        <a:pt x="4" y="19"/>
                        <a:pt x="0" y="13"/>
                        <a:pt x="2" y="7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5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649"/>
                <p:cNvSpPr/>
                <p:nvPr/>
              </p:nvSpPr>
              <p:spPr bwMode="auto">
                <a:xfrm>
                  <a:off x="40" y="1160"/>
                  <a:ext cx="14" cy="12"/>
                </a:xfrm>
                <a:custGeom>
                  <a:avLst/>
                  <a:gdLst>
                    <a:gd name="T0" fmla="*/ 24 w 26"/>
                    <a:gd name="T1" fmla="*/ 16 h 23"/>
                    <a:gd name="T2" fmla="*/ 10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6" y="23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650"/>
                <p:cNvSpPr/>
                <p:nvPr/>
              </p:nvSpPr>
              <p:spPr bwMode="auto">
                <a:xfrm>
                  <a:off x="48" y="1139"/>
                  <a:ext cx="14" cy="13"/>
                </a:xfrm>
                <a:custGeom>
                  <a:avLst/>
                  <a:gdLst>
                    <a:gd name="T0" fmla="*/ 23 w 25"/>
                    <a:gd name="T1" fmla="*/ 16 h 23"/>
                    <a:gd name="T2" fmla="*/ 9 w 25"/>
                    <a:gd name="T3" fmla="*/ 21 h 23"/>
                    <a:gd name="T4" fmla="*/ 2 w 25"/>
                    <a:gd name="T5" fmla="*/ 7 h 23"/>
                    <a:gd name="T6" fmla="*/ 16 w 25"/>
                    <a:gd name="T7" fmla="*/ 2 h 23"/>
                    <a:gd name="T8" fmla="*/ 23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3" y="16"/>
                      </a:moveTo>
                      <a:cubicBezTo>
                        <a:pt x="21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651"/>
                <p:cNvSpPr/>
                <p:nvPr/>
              </p:nvSpPr>
              <p:spPr bwMode="auto">
                <a:xfrm>
                  <a:off x="68" y="1158"/>
                  <a:ext cx="14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52"/>
                <p:cNvSpPr/>
                <p:nvPr/>
              </p:nvSpPr>
              <p:spPr bwMode="auto">
                <a:xfrm>
                  <a:off x="53" y="1183"/>
                  <a:ext cx="14" cy="13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653"/>
                <p:cNvSpPr/>
                <p:nvPr/>
              </p:nvSpPr>
              <p:spPr bwMode="auto">
                <a:xfrm>
                  <a:off x="28" y="1179"/>
                  <a:ext cx="14" cy="12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654"/>
                <p:cNvSpPr/>
                <p:nvPr/>
              </p:nvSpPr>
              <p:spPr bwMode="auto">
                <a:xfrm>
                  <a:off x="39" y="1122"/>
                  <a:ext cx="14" cy="13"/>
                </a:xfrm>
                <a:custGeom>
                  <a:avLst/>
                  <a:gdLst>
                    <a:gd name="T0" fmla="*/ 24 w 26"/>
                    <a:gd name="T1" fmla="*/ 16 h 23"/>
                    <a:gd name="T2" fmla="*/ 10 w 26"/>
                    <a:gd name="T3" fmla="*/ 21 h 23"/>
                    <a:gd name="T4" fmla="*/ 2 w 26"/>
                    <a:gd name="T5" fmla="*/ 7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6" y="23"/>
                        <a:pt x="10" y="21"/>
                      </a:cubicBezTo>
                      <a:cubicBezTo>
                        <a:pt x="4" y="19"/>
                        <a:pt x="0" y="13"/>
                        <a:pt x="2" y="7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655"/>
                <p:cNvSpPr>
                  <a:spLocks noEditPoints="1"/>
                </p:cNvSpPr>
                <p:nvPr/>
              </p:nvSpPr>
              <p:spPr bwMode="auto">
                <a:xfrm>
                  <a:off x="-11" y="1098"/>
                  <a:ext cx="129" cy="114"/>
                </a:xfrm>
                <a:custGeom>
                  <a:avLst/>
                  <a:gdLst>
                    <a:gd name="T0" fmla="*/ 104 w 238"/>
                    <a:gd name="T1" fmla="*/ 135 h 210"/>
                    <a:gd name="T2" fmla="*/ 106 w 238"/>
                    <a:gd name="T3" fmla="*/ 115 h 210"/>
                    <a:gd name="T4" fmla="*/ 118 w 238"/>
                    <a:gd name="T5" fmla="*/ 130 h 210"/>
                    <a:gd name="T6" fmla="*/ 98 w 238"/>
                    <a:gd name="T7" fmla="*/ 0 h 210"/>
                    <a:gd name="T8" fmla="*/ 82 w 238"/>
                    <a:gd name="T9" fmla="*/ 68 h 210"/>
                    <a:gd name="T10" fmla="*/ 17 w 238"/>
                    <a:gd name="T11" fmla="*/ 53 h 210"/>
                    <a:gd name="T12" fmla="*/ 68 w 238"/>
                    <a:gd name="T13" fmla="*/ 74 h 210"/>
                    <a:gd name="T14" fmla="*/ 82 w 238"/>
                    <a:gd name="T15" fmla="*/ 68 h 210"/>
                    <a:gd name="T16" fmla="*/ 80 w 238"/>
                    <a:gd name="T17" fmla="*/ 88 h 210"/>
                    <a:gd name="T18" fmla="*/ 75 w 238"/>
                    <a:gd name="T19" fmla="*/ 87 h 210"/>
                    <a:gd name="T20" fmla="*/ 47 w 238"/>
                    <a:gd name="T21" fmla="*/ 105 h 210"/>
                    <a:gd name="T22" fmla="*/ 57 w 238"/>
                    <a:gd name="T23" fmla="*/ 97 h 210"/>
                    <a:gd name="T24" fmla="*/ 69 w 238"/>
                    <a:gd name="T25" fmla="*/ 111 h 210"/>
                    <a:gd name="T26" fmla="*/ 36 w 238"/>
                    <a:gd name="T27" fmla="*/ 180 h 210"/>
                    <a:gd name="T28" fmla="*/ 94 w 238"/>
                    <a:gd name="T29" fmla="*/ 140 h 210"/>
                    <a:gd name="T30" fmla="*/ 132 w 238"/>
                    <a:gd name="T31" fmla="*/ 210 h 210"/>
                    <a:gd name="T32" fmla="*/ 129 w 238"/>
                    <a:gd name="T33" fmla="*/ 179 h 210"/>
                    <a:gd name="T34" fmla="*/ 121 w 238"/>
                    <a:gd name="T35" fmla="*/ 165 h 210"/>
                    <a:gd name="T36" fmla="*/ 129 w 238"/>
                    <a:gd name="T37" fmla="*/ 132 h 210"/>
                    <a:gd name="T38" fmla="*/ 171 w 238"/>
                    <a:gd name="T39" fmla="*/ 134 h 210"/>
                    <a:gd name="T40" fmla="*/ 186 w 238"/>
                    <a:gd name="T41" fmla="*/ 124 h 210"/>
                    <a:gd name="T42" fmla="*/ 170 w 238"/>
                    <a:gd name="T43" fmla="*/ 124 h 210"/>
                    <a:gd name="T44" fmla="*/ 159 w 238"/>
                    <a:gd name="T45" fmla="*/ 133 h 210"/>
                    <a:gd name="T46" fmla="*/ 147 w 238"/>
                    <a:gd name="T47" fmla="*/ 122 h 210"/>
                    <a:gd name="T48" fmla="*/ 147 w 238"/>
                    <a:gd name="T49" fmla="*/ 119 h 210"/>
                    <a:gd name="T50" fmla="*/ 210 w 238"/>
                    <a:gd name="T51" fmla="*/ 81 h 210"/>
                    <a:gd name="T52" fmla="*/ 127 w 238"/>
                    <a:gd name="T53" fmla="*/ 107 h 210"/>
                    <a:gd name="T54" fmla="*/ 123 w 238"/>
                    <a:gd name="T55" fmla="*/ 98 h 210"/>
                    <a:gd name="T56" fmla="*/ 111 w 238"/>
                    <a:gd name="T57" fmla="*/ 83 h 210"/>
                    <a:gd name="T58" fmla="*/ 125 w 238"/>
                    <a:gd name="T59" fmla="*/ 78 h 210"/>
                    <a:gd name="T60" fmla="*/ 123 w 238"/>
                    <a:gd name="T61" fmla="*/ 50 h 210"/>
                    <a:gd name="T62" fmla="*/ 113 w 238"/>
                    <a:gd name="T63" fmla="*/ 70 h 210"/>
                    <a:gd name="T64" fmla="*/ 106 w 238"/>
                    <a:gd name="T65" fmla="*/ 67 h 210"/>
                    <a:gd name="T66" fmla="*/ 94 w 238"/>
                    <a:gd name="T67" fmla="*/ 52 h 210"/>
                    <a:gd name="T68" fmla="*/ 108 w 238"/>
                    <a:gd name="T69" fmla="*/ 4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8" h="210">
                      <a:moveTo>
                        <a:pt x="108" y="136"/>
                      </a:moveTo>
                      <a:cubicBezTo>
                        <a:pt x="107" y="136"/>
                        <a:pt x="105" y="136"/>
                        <a:pt x="104" y="135"/>
                      </a:cubicBezTo>
                      <a:cubicBezTo>
                        <a:pt x="98" y="133"/>
                        <a:pt x="94" y="127"/>
                        <a:pt x="96" y="122"/>
                      </a:cubicBezTo>
                      <a:cubicBezTo>
                        <a:pt x="98" y="118"/>
                        <a:pt x="102" y="115"/>
                        <a:pt x="106" y="115"/>
                      </a:cubicBezTo>
                      <a:cubicBezTo>
                        <a:pt x="108" y="115"/>
                        <a:pt x="109" y="116"/>
                        <a:pt x="111" y="116"/>
                      </a:cubicBezTo>
                      <a:cubicBezTo>
                        <a:pt x="117" y="118"/>
                        <a:pt x="120" y="124"/>
                        <a:pt x="118" y="130"/>
                      </a:cubicBezTo>
                      <a:cubicBezTo>
                        <a:pt x="117" y="134"/>
                        <a:pt x="113" y="136"/>
                        <a:pt x="108" y="136"/>
                      </a:cubicBezTo>
                      <a:moveTo>
                        <a:pt x="98" y="0"/>
                      </a:moveTo>
                      <a:cubicBezTo>
                        <a:pt x="98" y="0"/>
                        <a:pt x="93" y="68"/>
                        <a:pt x="83" y="68"/>
                      </a:cubicBezTo>
                      <a:cubicBezTo>
                        <a:pt x="83" y="68"/>
                        <a:pt x="83" y="68"/>
                        <a:pt x="82" y="68"/>
                      </a:cubicBezTo>
                      <a:cubicBezTo>
                        <a:pt x="73" y="65"/>
                        <a:pt x="20" y="51"/>
                        <a:pt x="14" y="51"/>
                      </a:cubicBezTo>
                      <a:cubicBezTo>
                        <a:pt x="13" y="51"/>
                        <a:pt x="13" y="52"/>
                        <a:pt x="17" y="53"/>
                      </a:cubicBezTo>
                      <a:cubicBezTo>
                        <a:pt x="28" y="57"/>
                        <a:pt x="53" y="68"/>
                        <a:pt x="67" y="76"/>
                      </a:cubicBezTo>
                      <a:cubicBezTo>
                        <a:pt x="67" y="75"/>
                        <a:pt x="68" y="74"/>
                        <a:pt x="68" y="74"/>
                      </a:cubicBezTo>
                      <a:cubicBezTo>
                        <a:pt x="69" y="70"/>
                        <a:pt x="73" y="67"/>
                        <a:pt x="78" y="67"/>
                      </a:cubicBezTo>
                      <a:cubicBezTo>
                        <a:pt x="79" y="67"/>
                        <a:pt x="81" y="68"/>
                        <a:pt x="82" y="68"/>
                      </a:cubicBezTo>
                      <a:cubicBezTo>
                        <a:pt x="88" y="70"/>
                        <a:pt x="92" y="76"/>
                        <a:pt x="90" y="82"/>
                      </a:cubicBezTo>
                      <a:cubicBezTo>
                        <a:pt x="88" y="86"/>
                        <a:pt x="84" y="88"/>
                        <a:pt x="80" y="88"/>
                      </a:cubicBezTo>
                      <a:cubicBezTo>
                        <a:pt x="78" y="88"/>
                        <a:pt x="77" y="88"/>
                        <a:pt x="75" y="87"/>
                      </a:cubicBezTo>
                      <a:cubicBezTo>
                        <a:pt x="75" y="87"/>
                        <a:pt x="75" y="87"/>
                        <a:pt x="75" y="87"/>
                      </a:cubicBezTo>
                      <a:cubicBezTo>
                        <a:pt x="58" y="90"/>
                        <a:pt x="0" y="97"/>
                        <a:pt x="15" y="99"/>
                      </a:cubicBezTo>
                      <a:cubicBezTo>
                        <a:pt x="20" y="100"/>
                        <a:pt x="33" y="102"/>
                        <a:pt x="47" y="105"/>
                      </a:cubicBezTo>
                      <a:cubicBezTo>
                        <a:pt x="47" y="105"/>
                        <a:pt x="47" y="104"/>
                        <a:pt x="47" y="103"/>
                      </a:cubicBezTo>
                      <a:cubicBezTo>
                        <a:pt x="49" y="99"/>
                        <a:pt x="53" y="97"/>
                        <a:pt x="57" y="97"/>
                      </a:cubicBezTo>
                      <a:cubicBezTo>
                        <a:pt x="59" y="97"/>
                        <a:pt x="60" y="97"/>
                        <a:pt x="62" y="98"/>
                      </a:cubicBezTo>
                      <a:cubicBezTo>
                        <a:pt x="68" y="100"/>
                        <a:pt x="71" y="106"/>
                        <a:pt x="69" y="111"/>
                      </a:cubicBezTo>
                      <a:cubicBezTo>
                        <a:pt x="82" y="115"/>
                        <a:pt x="90" y="119"/>
                        <a:pt x="84" y="122"/>
                      </a:cubicBezTo>
                      <a:cubicBezTo>
                        <a:pt x="70" y="128"/>
                        <a:pt x="31" y="180"/>
                        <a:pt x="36" y="180"/>
                      </a:cubicBezTo>
                      <a:cubicBezTo>
                        <a:pt x="37" y="180"/>
                        <a:pt x="37" y="179"/>
                        <a:pt x="38" y="179"/>
                      </a:cubicBezTo>
                      <a:cubicBezTo>
                        <a:pt x="49" y="172"/>
                        <a:pt x="80" y="140"/>
                        <a:pt x="94" y="140"/>
                      </a:cubicBezTo>
                      <a:cubicBezTo>
                        <a:pt x="95" y="140"/>
                        <a:pt x="97" y="141"/>
                        <a:pt x="98" y="142"/>
                      </a:cubicBezTo>
                      <a:cubicBezTo>
                        <a:pt x="105" y="153"/>
                        <a:pt x="129" y="210"/>
                        <a:pt x="132" y="210"/>
                      </a:cubicBezTo>
                      <a:cubicBezTo>
                        <a:pt x="133" y="210"/>
                        <a:pt x="133" y="209"/>
                        <a:pt x="133" y="208"/>
                      </a:cubicBezTo>
                      <a:cubicBezTo>
                        <a:pt x="132" y="203"/>
                        <a:pt x="130" y="191"/>
                        <a:pt x="129" y="179"/>
                      </a:cubicBezTo>
                      <a:cubicBezTo>
                        <a:pt x="129" y="179"/>
                        <a:pt x="128" y="178"/>
                        <a:pt x="128" y="178"/>
                      </a:cubicBezTo>
                      <a:cubicBezTo>
                        <a:pt x="122" y="176"/>
                        <a:pt x="119" y="170"/>
                        <a:pt x="121" y="165"/>
                      </a:cubicBezTo>
                      <a:cubicBezTo>
                        <a:pt x="122" y="162"/>
                        <a:pt x="124" y="160"/>
                        <a:pt x="127" y="159"/>
                      </a:cubicBezTo>
                      <a:cubicBezTo>
                        <a:pt x="126" y="144"/>
                        <a:pt x="126" y="132"/>
                        <a:pt x="129" y="132"/>
                      </a:cubicBezTo>
                      <a:cubicBezTo>
                        <a:pt x="129" y="132"/>
                        <a:pt x="129" y="132"/>
                        <a:pt x="130" y="132"/>
                      </a:cubicBezTo>
                      <a:cubicBezTo>
                        <a:pt x="133" y="134"/>
                        <a:pt x="151" y="134"/>
                        <a:pt x="171" y="134"/>
                      </a:cubicBezTo>
                      <a:cubicBezTo>
                        <a:pt x="202" y="134"/>
                        <a:pt x="238" y="132"/>
                        <a:pt x="225" y="127"/>
                      </a:cubicBezTo>
                      <a:cubicBezTo>
                        <a:pt x="216" y="124"/>
                        <a:pt x="201" y="124"/>
                        <a:pt x="186" y="124"/>
                      </a:cubicBezTo>
                      <a:cubicBezTo>
                        <a:pt x="183" y="124"/>
                        <a:pt x="180" y="124"/>
                        <a:pt x="177" y="124"/>
                      </a:cubicBezTo>
                      <a:cubicBezTo>
                        <a:pt x="174" y="124"/>
                        <a:pt x="172" y="124"/>
                        <a:pt x="170" y="124"/>
                      </a:cubicBezTo>
                      <a:cubicBezTo>
                        <a:pt x="169" y="125"/>
                        <a:pt x="169" y="126"/>
                        <a:pt x="169" y="127"/>
                      </a:cubicBezTo>
                      <a:cubicBezTo>
                        <a:pt x="167" y="131"/>
                        <a:pt x="163" y="133"/>
                        <a:pt x="159" y="133"/>
                      </a:cubicBezTo>
                      <a:cubicBezTo>
                        <a:pt x="158" y="133"/>
                        <a:pt x="156" y="133"/>
                        <a:pt x="154" y="132"/>
                      </a:cubicBezTo>
                      <a:cubicBezTo>
                        <a:pt x="150" y="130"/>
                        <a:pt x="146" y="126"/>
                        <a:pt x="147" y="122"/>
                      </a:cubicBezTo>
                      <a:cubicBezTo>
                        <a:pt x="146" y="121"/>
                        <a:pt x="146" y="120"/>
                        <a:pt x="147" y="119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8" y="115"/>
                        <a:pt x="152" y="113"/>
                        <a:pt x="156" y="112"/>
                      </a:cubicBezTo>
                      <a:cubicBezTo>
                        <a:pt x="175" y="100"/>
                        <a:pt x="217" y="81"/>
                        <a:pt x="210" y="81"/>
                      </a:cubicBezTo>
                      <a:cubicBezTo>
                        <a:pt x="209" y="81"/>
                        <a:pt x="209" y="81"/>
                        <a:pt x="208" y="81"/>
                      </a:cubicBezTo>
                      <a:cubicBezTo>
                        <a:pt x="191" y="84"/>
                        <a:pt x="127" y="107"/>
                        <a:pt x="127" y="107"/>
                      </a:cubicBezTo>
                      <a:cubicBezTo>
                        <a:pt x="127" y="107"/>
                        <a:pt x="127" y="103"/>
                        <a:pt x="126" y="97"/>
                      </a:cubicBezTo>
                      <a:cubicBezTo>
                        <a:pt x="125" y="98"/>
                        <a:pt x="124" y="98"/>
                        <a:pt x="123" y="98"/>
                      </a:cubicBezTo>
                      <a:cubicBezTo>
                        <a:pt x="121" y="98"/>
                        <a:pt x="120" y="98"/>
                        <a:pt x="118" y="97"/>
                      </a:cubicBezTo>
                      <a:cubicBezTo>
                        <a:pt x="112" y="95"/>
                        <a:pt x="109" y="89"/>
                        <a:pt x="111" y="83"/>
                      </a:cubicBezTo>
                      <a:cubicBezTo>
                        <a:pt x="112" y="79"/>
                        <a:pt x="116" y="77"/>
                        <a:pt x="121" y="77"/>
                      </a:cubicBezTo>
                      <a:cubicBezTo>
                        <a:pt x="122" y="77"/>
                        <a:pt x="124" y="77"/>
                        <a:pt x="125" y="78"/>
                      </a:cubicBezTo>
                      <a:cubicBezTo>
                        <a:pt x="125" y="67"/>
                        <a:pt x="124" y="56"/>
                        <a:pt x="125" y="46"/>
                      </a:cubicBezTo>
                      <a:cubicBezTo>
                        <a:pt x="124" y="48"/>
                        <a:pt x="124" y="49"/>
                        <a:pt x="123" y="50"/>
                      </a:cubicBezTo>
                      <a:cubicBezTo>
                        <a:pt x="120" y="61"/>
                        <a:pt x="115" y="72"/>
                        <a:pt x="113" y="72"/>
                      </a:cubicBezTo>
                      <a:cubicBezTo>
                        <a:pt x="113" y="72"/>
                        <a:pt x="113" y="71"/>
                        <a:pt x="113" y="70"/>
                      </a:cubicBezTo>
                      <a:cubicBezTo>
                        <a:pt x="112" y="69"/>
                        <a:pt x="112" y="67"/>
                        <a:pt x="112" y="65"/>
                      </a:cubicBezTo>
                      <a:cubicBezTo>
                        <a:pt x="110" y="66"/>
                        <a:pt x="108" y="67"/>
                        <a:pt x="106" y="67"/>
                      </a:cubicBezTo>
                      <a:cubicBezTo>
                        <a:pt x="105" y="67"/>
                        <a:pt x="103" y="67"/>
                        <a:pt x="102" y="66"/>
                      </a:cubicBezTo>
                      <a:cubicBezTo>
                        <a:pt x="96" y="64"/>
                        <a:pt x="92" y="58"/>
                        <a:pt x="94" y="52"/>
                      </a:cubicBezTo>
                      <a:cubicBezTo>
                        <a:pt x="96" y="49"/>
                        <a:pt x="100" y="46"/>
                        <a:pt x="104" y="46"/>
                      </a:cubicBezTo>
                      <a:cubicBezTo>
                        <a:pt x="106" y="46"/>
                        <a:pt x="107" y="46"/>
                        <a:pt x="108" y="47"/>
                      </a:cubicBezTo>
                      <a:cubicBezTo>
                        <a:pt x="104" y="26"/>
                        <a:pt x="98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1656"/>
                <p:cNvSpPr/>
                <p:nvPr/>
              </p:nvSpPr>
              <p:spPr bwMode="auto">
                <a:xfrm>
                  <a:off x="25" y="1134"/>
                  <a:ext cx="14" cy="12"/>
                </a:xfrm>
                <a:custGeom>
                  <a:avLst/>
                  <a:gdLst>
                    <a:gd name="T0" fmla="*/ 11 w 25"/>
                    <a:gd name="T1" fmla="*/ 0 h 21"/>
                    <a:gd name="T2" fmla="*/ 1 w 25"/>
                    <a:gd name="T3" fmla="*/ 7 h 21"/>
                    <a:gd name="T4" fmla="*/ 0 w 25"/>
                    <a:gd name="T5" fmla="*/ 9 h 21"/>
                    <a:gd name="T6" fmla="*/ 8 w 25"/>
                    <a:gd name="T7" fmla="*/ 20 h 21"/>
                    <a:gd name="T8" fmla="*/ 8 w 25"/>
                    <a:gd name="T9" fmla="*/ 20 h 21"/>
                    <a:gd name="T10" fmla="*/ 8 w 25"/>
                    <a:gd name="T11" fmla="*/ 20 h 21"/>
                    <a:gd name="T12" fmla="*/ 13 w 25"/>
                    <a:gd name="T13" fmla="*/ 21 h 21"/>
                    <a:gd name="T14" fmla="*/ 23 w 25"/>
                    <a:gd name="T15" fmla="*/ 15 h 21"/>
                    <a:gd name="T16" fmla="*/ 15 w 25"/>
                    <a:gd name="T17" fmla="*/ 1 h 21"/>
                    <a:gd name="T18" fmla="*/ 11 w 25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21">
                      <a:moveTo>
                        <a:pt x="11" y="0"/>
                      </a:moveTo>
                      <a:cubicBezTo>
                        <a:pt x="6" y="0"/>
                        <a:pt x="2" y="3"/>
                        <a:pt x="1" y="7"/>
                      </a:cubicBezTo>
                      <a:cubicBezTo>
                        <a:pt x="1" y="7"/>
                        <a:pt x="0" y="8"/>
                        <a:pt x="0" y="9"/>
                      </a:cubicBezTo>
                      <a:cubicBezTo>
                        <a:pt x="10" y="14"/>
                        <a:pt x="15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10" y="21"/>
                        <a:pt x="11" y="21"/>
                        <a:pt x="13" y="21"/>
                      </a:cubicBezTo>
                      <a:cubicBezTo>
                        <a:pt x="17" y="21"/>
                        <a:pt x="21" y="19"/>
                        <a:pt x="23" y="15"/>
                      </a:cubicBezTo>
                      <a:cubicBezTo>
                        <a:pt x="25" y="9"/>
                        <a:pt x="21" y="3"/>
                        <a:pt x="15" y="1"/>
                      </a:cubicBezTo>
                      <a:cubicBezTo>
                        <a:pt x="14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1657"/>
                <p:cNvSpPr/>
                <p:nvPr/>
              </p:nvSpPr>
              <p:spPr bwMode="auto">
                <a:xfrm>
                  <a:off x="14" y="1151"/>
                  <a:ext cx="13" cy="7"/>
                </a:xfrm>
                <a:custGeom>
                  <a:avLst/>
                  <a:gdLst>
                    <a:gd name="T0" fmla="*/ 10 w 24"/>
                    <a:gd name="T1" fmla="*/ 0 h 14"/>
                    <a:gd name="T2" fmla="*/ 0 w 24"/>
                    <a:gd name="T3" fmla="*/ 6 h 14"/>
                    <a:gd name="T4" fmla="*/ 0 w 24"/>
                    <a:gd name="T5" fmla="*/ 8 h 14"/>
                    <a:gd name="T6" fmla="*/ 22 w 24"/>
                    <a:gd name="T7" fmla="*/ 14 h 14"/>
                    <a:gd name="T8" fmla="*/ 15 w 24"/>
                    <a:gd name="T9" fmla="*/ 1 h 14"/>
                    <a:gd name="T10" fmla="*/ 10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0" y="0"/>
                      </a:moveTo>
                      <a:cubicBezTo>
                        <a:pt x="6" y="0"/>
                        <a:pt x="2" y="2"/>
                        <a:pt x="0" y="6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8" y="10"/>
                        <a:pt x="16" y="12"/>
                        <a:pt x="22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1658"/>
                <p:cNvSpPr/>
                <p:nvPr/>
              </p:nvSpPr>
              <p:spPr bwMode="auto">
                <a:xfrm>
                  <a:off x="40" y="1160"/>
                  <a:ext cx="14" cy="12"/>
                </a:xfrm>
                <a:custGeom>
                  <a:avLst/>
                  <a:gdLst>
                    <a:gd name="T0" fmla="*/ 12 w 26"/>
                    <a:gd name="T1" fmla="*/ 0 h 21"/>
                    <a:gd name="T2" fmla="*/ 2 w 26"/>
                    <a:gd name="T3" fmla="*/ 7 h 21"/>
                    <a:gd name="T4" fmla="*/ 10 w 26"/>
                    <a:gd name="T5" fmla="*/ 20 h 21"/>
                    <a:gd name="T6" fmla="*/ 14 w 26"/>
                    <a:gd name="T7" fmla="*/ 21 h 21"/>
                    <a:gd name="T8" fmla="*/ 24 w 26"/>
                    <a:gd name="T9" fmla="*/ 15 h 21"/>
                    <a:gd name="T10" fmla="*/ 17 w 26"/>
                    <a:gd name="T11" fmla="*/ 1 h 21"/>
                    <a:gd name="T12" fmla="*/ 12 w 2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2"/>
                        <a:pt x="4" y="18"/>
                        <a:pt x="10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9" y="21"/>
                        <a:pt x="23" y="19"/>
                        <a:pt x="24" y="15"/>
                      </a:cubicBezTo>
                      <a:cubicBezTo>
                        <a:pt x="26" y="9"/>
                        <a:pt x="23" y="3"/>
                        <a:pt x="17" y="1"/>
                      </a:cubicBezTo>
                      <a:cubicBezTo>
                        <a:pt x="15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1659"/>
                <p:cNvSpPr/>
                <p:nvPr/>
              </p:nvSpPr>
              <p:spPr bwMode="auto">
                <a:xfrm>
                  <a:off x="48" y="1140"/>
                  <a:ext cx="9" cy="11"/>
                </a:xfrm>
                <a:custGeom>
                  <a:avLst/>
                  <a:gdLst>
                    <a:gd name="T0" fmla="*/ 12 w 17"/>
                    <a:gd name="T1" fmla="*/ 0 h 21"/>
                    <a:gd name="T2" fmla="*/ 2 w 17"/>
                    <a:gd name="T3" fmla="*/ 6 h 21"/>
                    <a:gd name="T4" fmla="*/ 9 w 17"/>
                    <a:gd name="T5" fmla="*/ 20 h 21"/>
                    <a:gd name="T6" fmla="*/ 14 w 17"/>
                    <a:gd name="T7" fmla="*/ 21 h 21"/>
                    <a:gd name="T8" fmla="*/ 17 w 17"/>
                    <a:gd name="T9" fmla="*/ 20 h 21"/>
                    <a:gd name="T10" fmla="*/ 16 w 17"/>
                    <a:gd name="T11" fmla="*/ 1 h 21"/>
                    <a:gd name="T12" fmla="*/ 12 w 17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1">
                      <a:moveTo>
                        <a:pt x="12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5" y="21"/>
                        <a:pt x="16" y="21"/>
                        <a:pt x="17" y="20"/>
                      </a:cubicBezTo>
                      <a:cubicBezTo>
                        <a:pt x="17" y="15"/>
                        <a:pt x="16" y="8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1660"/>
                <p:cNvSpPr>
                  <a:spLocks noEditPoints="1"/>
                </p:cNvSpPr>
                <p:nvPr/>
              </p:nvSpPr>
              <p:spPr bwMode="auto">
                <a:xfrm>
                  <a:off x="68" y="1159"/>
                  <a:ext cx="13" cy="11"/>
                </a:xfrm>
                <a:custGeom>
                  <a:avLst/>
                  <a:gdLst>
                    <a:gd name="T0" fmla="*/ 1 w 24"/>
                    <a:gd name="T1" fmla="*/ 10 h 21"/>
                    <a:gd name="T2" fmla="*/ 8 w 24"/>
                    <a:gd name="T3" fmla="*/ 20 h 21"/>
                    <a:gd name="T4" fmla="*/ 13 w 24"/>
                    <a:gd name="T5" fmla="*/ 21 h 21"/>
                    <a:gd name="T6" fmla="*/ 23 w 24"/>
                    <a:gd name="T7" fmla="*/ 15 h 21"/>
                    <a:gd name="T8" fmla="*/ 24 w 24"/>
                    <a:gd name="T9" fmla="*/ 12 h 21"/>
                    <a:gd name="T10" fmla="*/ 22 w 24"/>
                    <a:gd name="T11" fmla="*/ 12 h 21"/>
                    <a:gd name="T12" fmla="*/ 1 w 24"/>
                    <a:gd name="T13" fmla="*/ 10 h 21"/>
                    <a:gd name="T14" fmla="*/ 10 w 24"/>
                    <a:gd name="T15" fmla="*/ 0 h 21"/>
                    <a:gd name="T16" fmla="*/ 1 w 24"/>
                    <a:gd name="T17" fmla="*/ 7 h 21"/>
                    <a:gd name="T18" fmla="*/ 10 w 24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1">
                      <a:moveTo>
                        <a:pt x="1" y="10"/>
                      </a:moveTo>
                      <a:cubicBezTo>
                        <a:pt x="0" y="14"/>
                        <a:pt x="4" y="18"/>
                        <a:pt x="8" y="20"/>
                      </a:cubicBezTo>
                      <a:cubicBezTo>
                        <a:pt x="10" y="21"/>
                        <a:pt x="12" y="21"/>
                        <a:pt x="13" y="21"/>
                      </a:cubicBezTo>
                      <a:cubicBezTo>
                        <a:pt x="17" y="21"/>
                        <a:pt x="21" y="19"/>
                        <a:pt x="23" y="15"/>
                      </a:cubicBezTo>
                      <a:cubicBezTo>
                        <a:pt x="23" y="14"/>
                        <a:pt x="23" y="13"/>
                        <a:pt x="24" y="12"/>
                      </a:cubicBezTo>
                      <a:cubicBezTo>
                        <a:pt x="23" y="12"/>
                        <a:pt x="23" y="12"/>
                        <a:pt x="22" y="12"/>
                      </a:cubicBezTo>
                      <a:cubicBezTo>
                        <a:pt x="11" y="12"/>
                        <a:pt x="3" y="12"/>
                        <a:pt x="1" y="10"/>
                      </a:cubicBezTo>
                      <a:moveTo>
                        <a:pt x="10" y="0"/>
                      </a:moveTo>
                      <a:cubicBezTo>
                        <a:pt x="6" y="1"/>
                        <a:pt x="2" y="3"/>
                        <a:pt x="1" y="7"/>
                      </a:cubicBezTo>
                      <a:cubicBezTo>
                        <a:pt x="3" y="5"/>
                        <a:pt x="6" y="3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1661"/>
                <p:cNvSpPr/>
                <p:nvPr/>
              </p:nvSpPr>
              <p:spPr bwMode="auto">
                <a:xfrm>
                  <a:off x="57" y="1113"/>
                  <a:ext cx="2" cy="1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3" y="1"/>
                        <a:pt x="3" y="1"/>
                      </a:cubicBezTo>
                      <a:cubicBezTo>
                        <a:pt x="1" y="4"/>
                        <a:pt x="0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1662"/>
                <p:cNvSpPr/>
                <p:nvPr/>
              </p:nvSpPr>
              <p:spPr bwMode="auto">
                <a:xfrm>
                  <a:off x="53" y="1184"/>
                  <a:ext cx="6" cy="11"/>
                </a:xfrm>
                <a:custGeom>
                  <a:avLst/>
                  <a:gdLst>
                    <a:gd name="T0" fmla="*/ 8 w 10"/>
                    <a:gd name="T1" fmla="*/ 0 h 20"/>
                    <a:gd name="T2" fmla="*/ 2 w 10"/>
                    <a:gd name="T3" fmla="*/ 6 h 20"/>
                    <a:gd name="T4" fmla="*/ 9 w 10"/>
                    <a:gd name="T5" fmla="*/ 19 h 20"/>
                    <a:gd name="T6" fmla="*/ 10 w 10"/>
                    <a:gd name="T7" fmla="*/ 20 h 20"/>
                    <a:gd name="T8" fmla="*/ 8 w 10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0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9" y="19"/>
                        <a:pt x="10" y="20"/>
                        <a:pt x="10" y="20"/>
                      </a:cubicBezTo>
                      <a:cubicBezTo>
                        <a:pt x="9" y="13"/>
                        <a:pt x="9" y="6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1663"/>
                <p:cNvSpPr/>
                <p:nvPr/>
              </p:nvSpPr>
              <p:spPr bwMode="auto">
                <a:xfrm>
                  <a:off x="39" y="1123"/>
                  <a:ext cx="11" cy="11"/>
                </a:xfrm>
                <a:custGeom>
                  <a:avLst/>
                  <a:gdLst>
                    <a:gd name="T0" fmla="*/ 12 w 20"/>
                    <a:gd name="T1" fmla="*/ 0 h 21"/>
                    <a:gd name="T2" fmla="*/ 2 w 20"/>
                    <a:gd name="T3" fmla="*/ 6 h 21"/>
                    <a:gd name="T4" fmla="*/ 10 w 20"/>
                    <a:gd name="T5" fmla="*/ 20 h 21"/>
                    <a:gd name="T6" fmla="*/ 14 w 20"/>
                    <a:gd name="T7" fmla="*/ 21 h 21"/>
                    <a:gd name="T8" fmla="*/ 20 w 20"/>
                    <a:gd name="T9" fmla="*/ 19 h 21"/>
                    <a:gd name="T10" fmla="*/ 16 w 20"/>
                    <a:gd name="T11" fmla="*/ 1 h 21"/>
                    <a:gd name="T12" fmla="*/ 12 w 20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6"/>
                      </a:cubicBezTo>
                      <a:cubicBezTo>
                        <a:pt x="0" y="12"/>
                        <a:pt x="4" y="18"/>
                        <a:pt x="10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6" y="21"/>
                        <a:pt x="18" y="20"/>
                        <a:pt x="20" y="19"/>
                      </a:cubicBezTo>
                      <a:cubicBezTo>
                        <a:pt x="19" y="15"/>
                        <a:pt x="18" y="8"/>
                        <a:pt x="16" y="1"/>
                      </a:cubicBezTo>
                      <a:cubicBezTo>
                        <a:pt x="15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1664"/>
                <p:cNvSpPr/>
                <p:nvPr/>
              </p:nvSpPr>
              <p:spPr bwMode="auto">
                <a:xfrm>
                  <a:off x="-69" y="1094"/>
                  <a:ext cx="37" cy="81"/>
                </a:xfrm>
                <a:custGeom>
                  <a:avLst/>
                  <a:gdLst>
                    <a:gd name="T0" fmla="*/ 27 w 68"/>
                    <a:gd name="T1" fmla="*/ 0 h 149"/>
                    <a:gd name="T2" fmla="*/ 16 w 68"/>
                    <a:gd name="T3" fmla="*/ 54 h 149"/>
                    <a:gd name="T4" fmla="*/ 2 w 68"/>
                    <a:gd name="T5" fmla="*/ 99 h 149"/>
                    <a:gd name="T6" fmla="*/ 27 w 68"/>
                    <a:gd name="T7" fmla="*/ 149 h 149"/>
                    <a:gd name="T8" fmla="*/ 29 w 68"/>
                    <a:gd name="T9" fmla="*/ 149 h 149"/>
                    <a:gd name="T10" fmla="*/ 41 w 68"/>
                    <a:gd name="T11" fmla="*/ 95 h 149"/>
                    <a:gd name="T12" fmla="*/ 60 w 68"/>
                    <a:gd name="T13" fmla="*/ 46 h 149"/>
                    <a:gd name="T14" fmla="*/ 30 w 68"/>
                    <a:gd name="T15" fmla="*/ 1 h 149"/>
                    <a:gd name="T16" fmla="*/ 27 w 68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9">
                      <a:moveTo>
                        <a:pt x="27" y="0"/>
                      </a:moveTo>
                      <a:cubicBezTo>
                        <a:pt x="14" y="0"/>
                        <a:pt x="16" y="40"/>
                        <a:pt x="16" y="54"/>
                      </a:cubicBezTo>
                      <a:cubicBezTo>
                        <a:pt x="16" y="70"/>
                        <a:pt x="5" y="75"/>
                        <a:pt x="2" y="99"/>
                      </a:cubicBezTo>
                      <a:cubicBezTo>
                        <a:pt x="0" y="123"/>
                        <a:pt x="27" y="149"/>
                        <a:pt x="27" y="149"/>
                      </a:cubicBezTo>
                      <a:cubicBezTo>
                        <a:pt x="28" y="149"/>
                        <a:pt x="28" y="149"/>
                        <a:pt x="29" y="149"/>
                      </a:cubicBezTo>
                      <a:cubicBezTo>
                        <a:pt x="42" y="149"/>
                        <a:pt x="46" y="115"/>
                        <a:pt x="41" y="95"/>
                      </a:cubicBezTo>
                      <a:cubicBezTo>
                        <a:pt x="36" y="74"/>
                        <a:pt x="51" y="68"/>
                        <a:pt x="60" y="46"/>
                      </a:cubicBezTo>
                      <a:cubicBezTo>
                        <a:pt x="68" y="24"/>
                        <a:pt x="46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1665"/>
                <p:cNvSpPr/>
                <p:nvPr/>
              </p:nvSpPr>
              <p:spPr bwMode="auto">
                <a:xfrm>
                  <a:off x="-61" y="1211"/>
                  <a:ext cx="81" cy="45"/>
                </a:xfrm>
                <a:custGeom>
                  <a:avLst/>
                  <a:gdLst>
                    <a:gd name="T0" fmla="*/ 20 w 147"/>
                    <a:gd name="T1" fmla="*/ 0 h 84"/>
                    <a:gd name="T2" fmla="*/ 15 w 147"/>
                    <a:gd name="T3" fmla="*/ 1 h 84"/>
                    <a:gd name="T4" fmla="*/ 30 w 147"/>
                    <a:gd name="T5" fmla="*/ 44 h 84"/>
                    <a:gd name="T6" fmla="*/ 81 w 147"/>
                    <a:gd name="T7" fmla="*/ 72 h 84"/>
                    <a:gd name="T8" fmla="*/ 113 w 147"/>
                    <a:gd name="T9" fmla="*/ 84 h 84"/>
                    <a:gd name="T10" fmla="*/ 130 w 147"/>
                    <a:gd name="T11" fmla="*/ 75 h 84"/>
                    <a:gd name="T12" fmla="*/ 127 w 147"/>
                    <a:gd name="T13" fmla="*/ 40 h 84"/>
                    <a:gd name="T14" fmla="*/ 119 w 147"/>
                    <a:gd name="T15" fmla="*/ 39 h 84"/>
                    <a:gd name="T16" fmla="*/ 100 w 147"/>
                    <a:gd name="T17" fmla="*/ 41 h 84"/>
                    <a:gd name="T18" fmla="*/ 81 w 147"/>
                    <a:gd name="T19" fmla="*/ 43 h 84"/>
                    <a:gd name="T20" fmla="*/ 58 w 147"/>
                    <a:gd name="T21" fmla="*/ 36 h 84"/>
                    <a:gd name="T22" fmla="*/ 20 w 147"/>
                    <a:gd name="T23" fmla="*/ 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7" h="84">
                      <a:moveTo>
                        <a:pt x="20" y="0"/>
                      </a:moveTo>
                      <a:cubicBezTo>
                        <a:pt x="18" y="0"/>
                        <a:pt x="16" y="0"/>
                        <a:pt x="15" y="1"/>
                      </a:cubicBezTo>
                      <a:cubicBezTo>
                        <a:pt x="15" y="1"/>
                        <a:pt x="0" y="23"/>
                        <a:pt x="30" y="44"/>
                      </a:cubicBezTo>
                      <a:cubicBezTo>
                        <a:pt x="59" y="64"/>
                        <a:pt x="60" y="61"/>
                        <a:pt x="81" y="72"/>
                      </a:cubicBezTo>
                      <a:cubicBezTo>
                        <a:pt x="93" y="79"/>
                        <a:pt x="104" y="84"/>
                        <a:pt x="113" y="84"/>
                      </a:cubicBezTo>
                      <a:cubicBezTo>
                        <a:pt x="119" y="84"/>
                        <a:pt x="125" y="82"/>
                        <a:pt x="130" y="75"/>
                      </a:cubicBezTo>
                      <a:cubicBezTo>
                        <a:pt x="142" y="58"/>
                        <a:pt x="147" y="44"/>
                        <a:pt x="127" y="40"/>
                      </a:cubicBezTo>
                      <a:cubicBezTo>
                        <a:pt x="125" y="39"/>
                        <a:pt x="122" y="39"/>
                        <a:pt x="119" y="39"/>
                      </a:cubicBezTo>
                      <a:cubicBezTo>
                        <a:pt x="113" y="39"/>
                        <a:pt x="107" y="40"/>
                        <a:pt x="100" y="41"/>
                      </a:cubicBezTo>
                      <a:cubicBezTo>
                        <a:pt x="94" y="42"/>
                        <a:pt x="87" y="43"/>
                        <a:pt x="81" y="43"/>
                      </a:cubicBezTo>
                      <a:cubicBezTo>
                        <a:pt x="72" y="43"/>
                        <a:pt x="64" y="41"/>
                        <a:pt x="58" y="36"/>
                      </a:cubicBezTo>
                      <a:cubicBezTo>
                        <a:pt x="41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1666"/>
                <p:cNvSpPr/>
                <p:nvPr/>
              </p:nvSpPr>
              <p:spPr bwMode="auto">
                <a:xfrm>
                  <a:off x="50" y="1221"/>
                  <a:ext cx="64" cy="48"/>
                </a:xfrm>
                <a:custGeom>
                  <a:avLst/>
                  <a:gdLst>
                    <a:gd name="T0" fmla="*/ 102 w 118"/>
                    <a:gd name="T1" fmla="*/ 0 h 89"/>
                    <a:gd name="T2" fmla="*/ 65 w 118"/>
                    <a:gd name="T3" fmla="*/ 39 h 89"/>
                    <a:gd name="T4" fmla="*/ 47 w 118"/>
                    <a:gd name="T5" fmla="*/ 65 h 89"/>
                    <a:gd name="T6" fmla="*/ 40 w 118"/>
                    <a:gd name="T7" fmla="*/ 64 h 89"/>
                    <a:gd name="T8" fmla="*/ 8 w 118"/>
                    <a:gd name="T9" fmla="*/ 47 h 89"/>
                    <a:gd name="T10" fmla="*/ 0 w 118"/>
                    <a:gd name="T11" fmla="*/ 55 h 89"/>
                    <a:gd name="T12" fmla="*/ 11 w 118"/>
                    <a:gd name="T13" fmla="*/ 89 h 89"/>
                    <a:gd name="T14" fmla="*/ 40 w 118"/>
                    <a:gd name="T15" fmla="*/ 83 h 89"/>
                    <a:gd name="T16" fmla="*/ 50 w 118"/>
                    <a:gd name="T17" fmla="*/ 84 h 89"/>
                    <a:gd name="T18" fmla="*/ 93 w 118"/>
                    <a:gd name="T19" fmla="*/ 62 h 89"/>
                    <a:gd name="T20" fmla="*/ 104 w 118"/>
                    <a:gd name="T21" fmla="*/ 0 h 89"/>
                    <a:gd name="T22" fmla="*/ 102 w 118"/>
                    <a:gd name="T23" fmla="*/ 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8" h="89">
                      <a:moveTo>
                        <a:pt x="102" y="0"/>
                      </a:moveTo>
                      <a:cubicBezTo>
                        <a:pt x="87" y="0"/>
                        <a:pt x="70" y="23"/>
                        <a:pt x="65" y="39"/>
                      </a:cubicBezTo>
                      <a:cubicBezTo>
                        <a:pt x="59" y="52"/>
                        <a:pt x="57" y="65"/>
                        <a:pt x="47" y="65"/>
                      </a:cubicBezTo>
                      <a:cubicBezTo>
                        <a:pt x="45" y="65"/>
                        <a:pt x="42" y="64"/>
                        <a:pt x="40" y="64"/>
                      </a:cubicBezTo>
                      <a:cubicBezTo>
                        <a:pt x="28" y="59"/>
                        <a:pt x="16" y="47"/>
                        <a:pt x="8" y="47"/>
                      </a:cubicBezTo>
                      <a:cubicBezTo>
                        <a:pt x="5" y="47"/>
                        <a:pt x="2" y="49"/>
                        <a:pt x="0" y="55"/>
                      </a:cubicBezTo>
                      <a:cubicBezTo>
                        <a:pt x="0" y="55"/>
                        <a:pt x="2" y="80"/>
                        <a:pt x="11" y="89"/>
                      </a:cubicBezTo>
                      <a:cubicBezTo>
                        <a:pt x="22" y="85"/>
                        <a:pt x="31" y="83"/>
                        <a:pt x="40" y="83"/>
                      </a:cubicBezTo>
                      <a:cubicBezTo>
                        <a:pt x="43" y="83"/>
                        <a:pt x="47" y="83"/>
                        <a:pt x="50" y="84"/>
                      </a:cubicBezTo>
                      <a:cubicBezTo>
                        <a:pt x="68" y="80"/>
                        <a:pt x="87" y="74"/>
                        <a:pt x="93" y="62"/>
                      </a:cubicBezTo>
                      <a:cubicBezTo>
                        <a:pt x="104" y="41"/>
                        <a:pt x="118" y="3"/>
                        <a:pt x="104" y="0"/>
                      </a:cubicBezTo>
                      <a:cubicBezTo>
                        <a:pt x="103" y="0"/>
                        <a:pt x="102" y="0"/>
                        <a:pt x="10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1667"/>
                <p:cNvSpPr/>
                <p:nvPr/>
              </p:nvSpPr>
              <p:spPr bwMode="auto">
                <a:xfrm>
                  <a:off x="117" y="1109"/>
                  <a:ext cx="47" cy="57"/>
                </a:xfrm>
                <a:custGeom>
                  <a:avLst/>
                  <a:gdLst>
                    <a:gd name="T0" fmla="*/ 24 w 86"/>
                    <a:gd name="T1" fmla="*/ 0 h 105"/>
                    <a:gd name="T2" fmla="*/ 0 w 86"/>
                    <a:gd name="T3" fmla="*/ 5 h 105"/>
                    <a:gd name="T4" fmla="*/ 29 w 86"/>
                    <a:gd name="T5" fmla="*/ 59 h 105"/>
                    <a:gd name="T6" fmla="*/ 34 w 86"/>
                    <a:gd name="T7" fmla="*/ 104 h 105"/>
                    <a:gd name="T8" fmla="*/ 40 w 86"/>
                    <a:gd name="T9" fmla="*/ 105 h 105"/>
                    <a:gd name="T10" fmla="*/ 80 w 86"/>
                    <a:gd name="T11" fmla="*/ 63 h 105"/>
                    <a:gd name="T12" fmla="*/ 54 w 86"/>
                    <a:gd name="T13" fmla="*/ 9 h 105"/>
                    <a:gd name="T14" fmla="*/ 24 w 86"/>
                    <a:gd name="T15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05">
                      <a:moveTo>
                        <a:pt x="24" y="0"/>
                      </a:moveTo>
                      <a:cubicBezTo>
                        <a:pt x="10" y="0"/>
                        <a:pt x="0" y="5"/>
                        <a:pt x="0" y="5"/>
                      </a:cubicBezTo>
                      <a:cubicBezTo>
                        <a:pt x="16" y="11"/>
                        <a:pt x="33" y="39"/>
                        <a:pt x="29" y="59"/>
                      </a:cubicBezTo>
                      <a:cubicBezTo>
                        <a:pt x="25" y="79"/>
                        <a:pt x="15" y="97"/>
                        <a:pt x="34" y="104"/>
                      </a:cubicBezTo>
                      <a:cubicBezTo>
                        <a:pt x="36" y="105"/>
                        <a:pt x="38" y="105"/>
                        <a:pt x="40" y="105"/>
                      </a:cubicBezTo>
                      <a:cubicBezTo>
                        <a:pt x="58" y="105"/>
                        <a:pt x="76" y="83"/>
                        <a:pt x="80" y="63"/>
                      </a:cubicBezTo>
                      <a:cubicBezTo>
                        <a:pt x="86" y="40"/>
                        <a:pt x="78" y="28"/>
                        <a:pt x="54" y="9"/>
                      </a:cubicBezTo>
                      <a:cubicBezTo>
                        <a:pt x="44" y="2"/>
                        <a:pt x="33" y="0"/>
                        <a:pt x="2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1668"/>
                <p:cNvSpPr/>
                <p:nvPr/>
              </p:nvSpPr>
              <p:spPr bwMode="auto">
                <a:xfrm>
                  <a:off x="20" y="1043"/>
                  <a:ext cx="67" cy="37"/>
                </a:xfrm>
                <a:custGeom>
                  <a:avLst/>
                  <a:gdLst>
                    <a:gd name="T0" fmla="*/ 52 w 123"/>
                    <a:gd name="T1" fmla="*/ 0 h 67"/>
                    <a:gd name="T2" fmla="*/ 31 w 123"/>
                    <a:gd name="T3" fmla="*/ 3 h 67"/>
                    <a:gd name="T4" fmla="*/ 1 w 123"/>
                    <a:gd name="T5" fmla="*/ 50 h 67"/>
                    <a:gd name="T6" fmla="*/ 12 w 123"/>
                    <a:gd name="T7" fmla="*/ 61 h 67"/>
                    <a:gd name="T8" fmla="*/ 57 w 123"/>
                    <a:gd name="T9" fmla="*/ 50 h 67"/>
                    <a:gd name="T10" fmla="*/ 63 w 123"/>
                    <a:gd name="T11" fmla="*/ 49 h 67"/>
                    <a:gd name="T12" fmla="*/ 103 w 123"/>
                    <a:gd name="T13" fmla="*/ 67 h 67"/>
                    <a:gd name="T14" fmla="*/ 107 w 123"/>
                    <a:gd name="T15" fmla="*/ 67 h 67"/>
                    <a:gd name="T16" fmla="*/ 101 w 123"/>
                    <a:gd name="T17" fmla="*/ 23 h 67"/>
                    <a:gd name="T18" fmla="*/ 52 w 123"/>
                    <a:gd name="T19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3" h="67">
                      <a:moveTo>
                        <a:pt x="52" y="0"/>
                      </a:moveTo>
                      <a:cubicBezTo>
                        <a:pt x="45" y="0"/>
                        <a:pt x="38" y="1"/>
                        <a:pt x="31" y="3"/>
                      </a:cubicBezTo>
                      <a:cubicBezTo>
                        <a:pt x="0" y="10"/>
                        <a:pt x="1" y="50"/>
                        <a:pt x="1" y="50"/>
                      </a:cubicBezTo>
                      <a:cubicBezTo>
                        <a:pt x="1" y="58"/>
                        <a:pt x="5" y="61"/>
                        <a:pt x="12" y="61"/>
                      </a:cubicBezTo>
                      <a:cubicBezTo>
                        <a:pt x="23" y="61"/>
                        <a:pt x="42" y="52"/>
                        <a:pt x="57" y="50"/>
                      </a:cubicBezTo>
                      <a:cubicBezTo>
                        <a:pt x="59" y="49"/>
                        <a:pt x="61" y="49"/>
                        <a:pt x="63" y="49"/>
                      </a:cubicBezTo>
                      <a:cubicBezTo>
                        <a:pt x="81" y="49"/>
                        <a:pt x="85" y="63"/>
                        <a:pt x="103" y="67"/>
                      </a:cubicBezTo>
                      <a:cubicBezTo>
                        <a:pt x="105" y="67"/>
                        <a:pt x="106" y="67"/>
                        <a:pt x="107" y="67"/>
                      </a:cubicBezTo>
                      <a:cubicBezTo>
                        <a:pt x="123" y="67"/>
                        <a:pt x="118" y="40"/>
                        <a:pt x="101" y="23"/>
                      </a:cubicBezTo>
                      <a:cubicBezTo>
                        <a:pt x="88" y="8"/>
                        <a:pt x="72" y="0"/>
                        <a:pt x="5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1669"/>
                <p:cNvSpPr/>
                <p:nvPr/>
              </p:nvSpPr>
              <p:spPr bwMode="auto">
                <a:xfrm>
                  <a:off x="409" y="1572"/>
                  <a:ext cx="24" cy="71"/>
                </a:xfrm>
                <a:custGeom>
                  <a:avLst/>
                  <a:gdLst>
                    <a:gd name="T0" fmla="*/ 43 w 43"/>
                    <a:gd name="T1" fmla="*/ 52 h 129"/>
                    <a:gd name="T2" fmla="*/ 25 w 43"/>
                    <a:gd name="T3" fmla="*/ 7 h 129"/>
                    <a:gd name="T4" fmla="*/ 0 w 43"/>
                    <a:gd name="T5" fmla="*/ 39 h 129"/>
                    <a:gd name="T6" fmla="*/ 19 w 43"/>
                    <a:gd name="T7" fmla="*/ 110 h 129"/>
                    <a:gd name="T8" fmla="*/ 43 w 43"/>
                    <a:gd name="T9" fmla="*/ 52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129">
                      <a:moveTo>
                        <a:pt x="43" y="52"/>
                      </a:moveTo>
                      <a:cubicBezTo>
                        <a:pt x="43" y="52"/>
                        <a:pt x="40" y="0"/>
                        <a:pt x="25" y="7"/>
                      </a:cubicBezTo>
                      <a:cubicBezTo>
                        <a:pt x="10" y="14"/>
                        <a:pt x="0" y="39"/>
                        <a:pt x="0" y="39"/>
                      </a:cubicBezTo>
                      <a:cubicBezTo>
                        <a:pt x="0" y="39"/>
                        <a:pt x="11" y="129"/>
                        <a:pt x="19" y="110"/>
                      </a:cubicBezTo>
                      <a:cubicBezTo>
                        <a:pt x="26" y="90"/>
                        <a:pt x="43" y="52"/>
                        <a:pt x="43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1670"/>
                <p:cNvSpPr/>
                <p:nvPr/>
              </p:nvSpPr>
              <p:spPr bwMode="auto">
                <a:xfrm>
                  <a:off x="346" y="1512"/>
                  <a:ext cx="250" cy="254"/>
                </a:xfrm>
                <a:custGeom>
                  <a:avLst/>
                  <a:gdLst>
                    <a:gd name="T0" fmla="*/ 73 w 459"/>
                    <a:gd name="T1" fmla="*/ 234 h 465"/>
                    <a:gd name="T2" fmla="*/ 42 w 459"/>
                    <a:gd name="T3" fmla="*/ 45 h 465"/>
                    <a:gd name="T4" fmla="*/ 117 w 459"/>
                    <a:gd name="T5" fmla="*/ 63 h 465"/>
                    <a:gd name="T6" fmla="*/ 135 w 459"/>
                    <a:gd name="T7" fmla="*/ 178 h 465"/>
                    <a:gd name="T8" fmla="*/ 237 w 459"/>
                    <a:gd name="T9" fmla="*/ 6 h 465"/>
                    <a:gd name="T10" fmla="*/ 323 w 459"/>
                    <a:gd name="T11" fmla="*/ 51 h 465"/>
                    <a:gd name="T12" fmla="*/ 315 w 459"/>
                    <a:gd name="T13" fmla="*/ 147 h 465"/>
                    <a:gd name="T14" fmla="*/ 253 w 459"/>
                    <a:gd name="T15" fmla="*/ 212 h 465"/>
                    <a:gd name="T16" fmla="*/ 393 w 459"/>
                    <a:gd name="T17" fmla="*/ 160 h 465"/>
                    <a:gd name="T18" fmla="*/ 442 w 459"/>
                    <a:gd name="T19" fmla="*/ 260 h 465"/>
                    <a:gd name="T20" fmla="*/ 260 w 459"/>
                    <a:gd name="T21" fmla="*/ 330 h 465"/>
                    <a:gd name="T22" fmla="*/ 366 w 459"/>
                    <a:gd name="T23" fmla="*/ 360 h 465"/>
                    <a:gd name="T24" fmla="*/ 379 w 459"/>
                    <a:gd name="T25" fmla="*/ 428 h 465"/>
                    <a:gd name="T26" fmla="*/ 173 w 459"/>
                    <a:gd name="T27" fmla="*/ 358 h 465"/>
                    <a:gd name="T28" fmla="*/ 140 w 459"/>
                    <a:gd name="T29" fmla="*/ 403 h 465"/>
                    <a:gd name="T30" fmla="*/ 99 w 459"/>
                    <a:gd name="T31" fmla="*/ 327 h 465"/>
                    <a:gd name="T32" fmla="*/ 73 w 459"/>
                    <a:gd name="T33" fmla="*/ 234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9" h="465">
                      <a:moveTo>
                        <a:pt x="73" y="234"/>
                      </a:moveTo>
                      <a:cubicBezTo>
                        <a:pt x="73" y="234"/>
                        <a:pt x="0" y="64"/>
                        <a:pt x="42" y="45"/>
                      </a:cubicBezTo>
                      <a:cubicBezTo>
                        <a:pt x="84" y="25"/>
                        <a:pt x="115" y="27"/>
                        <a:pt x="117" y="63"/>
                      </a:cubicBezTo>
                      <a:cubicBezTo>
                        <a:pt x="120" y="99"/>
                        <a:pt x="135" y="178"/>
                        <a:pt x="135" y="178"/>
                      </a:cubicBezTo>
                      <a:cubicBezTo>
                        <a:pt x="135" y="178"/>
                        <a:pt x="205" y="0"/>
                        <a:pt x="237" y="6"/>
                      </a:cubicBezTo>
                      <a:cubicBezTo>
                        <a:pt x="270" y="12"/>
                        <a:pt x="307" y="23"/>
                        <a:pt x="323" y="51"/>
                      </a:cubicBezTo>
                      <a:cubicBezTo>
                        <a:pt x="338" y="79"/>
                        <a:pt x="345" y="110"/>
                        <a:pt x="315" y="147"/>
                      </a:cubicBezTo>
                      <a:cubicBezTo>
                        <a:pt x="286" y="183"/>
                        <a:pt x="253" y="212"/>
                        <a:pt x="253" y="212"/>
                      </a:cubicBezTo>
                      <a:cubicBezTo>
                        <a:pt x="253" y="212"/>
                        <a:pt x="359" y="141"/>
                        <a:pt x="393" y="160"/>
                      </a:cubicBezTo>
                      <a:cubicBezTo>
                        <a:pt x="427" y="179"/>
                        <a:pt x="459" y="206"/>
                        <a:pt x="442" y="260"/>
                      </a:cubicBezTo>
                      <a:cubicBezTo>
                        <a:pt x="425" y="315"/>
                        <a:pt x="365" y="337"/>
                        <a:pt x="260" y="330"/>
                      </a:cubicBezTo>
                      <a:cubicBezTo>
                        <a:pt x="260" y="330"/>
                        <a:pt x="340" y="353"/>
                        <a:pt x="366" y="360"/>
                      </a:cubicBezTo>
                      <a:cubicBezTo>
                        <a:pt x="393" y="366"/>
                        <a:pt x="409" y="391"/>
                        <a:pt x="379" y="428"/>
                      </a:cubicBezTo>
                      <a:cubicBezTo>
                        <a:pt x="350" y="465"/>
                        <a:pt x="268" y="444"/>
                        <a:pt x="173" y="358"/>
                      </a:cubicBezTo>
                      <a:cubicBezTo>
                        <a:pt x="173" y="358"/>
                        <a:pt x="175" y="428"/>
                        <a:pt x="140" y="403"/>
                      </a:cubicBezTo>
                      <a:cubicBezTo>
                        <a:pt x="105" y="377"/>
                        <a:pt x="113" y="339"/>
                        <a:pt x="99" y="327"/>
                      </a:cubicBezTo>
                      <a:cubicBezTo>
                        <a:pt x="84" y="315"/>
                        <a:pt x="25" y="242"/>
                        <a:pt x="73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1671"/>
                <p:cNvSpPr/>
                <p:nvPr/>
              </p:nvSpPr>
              <p:spPr bwMode="auto">
                <a:xfrm>
                  <a:off x="428" y="1640"/>
                  <a:ext cx="35" cy="21"/>
                </a:xfrm>
                <a:custGeom>
                  <a:avLst/>
                  <a:gdLst>
                    <a:gd name="T0" fmla="*/ 65 w 65"/>
                    <a:gd name="T1" fmla="*/ 0 h 38"/>
                    <a:gd name="T2" fmla="*/ 11 w 65"/>
                    <a:gd name="T3" fmla="*/ 34 h 38"/>
                    <a:gd name="T4" fmla="*/ 65 w 65"/>
                    <a:gd name="T5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5" h="38">
                      <a:moveTo>
                        <a:pt x="65" y="0"/>
                      </a:moveTo>
                      <a:cubicBezTo>
                        <a:pt x="65" y="0"/>
                        <a:pt x="0" y="29"/>
                        <a:pt x="11" y="34"/>
                      </a:cubicBezTo>
                      <a:cubicBezTo>
                        <a:pt x="22" y="38"/>
                        <a:pt x="59" y="16"/>
                        <a:pt x="65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1672"/>
                <p:cNvSpPr/>
                <p:nvPr/>
              </p:nvSpPr>
              <p:spPr bwMode="auto">
                <a:xfrm>
                  <a:off x="437" y="1611"/>
                  <a:ext cx="14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2 h 24"/>
                    <a:gd name="T4" fmla="*/ 2 w 26"/>
                    <a:gd name="T5" fmla="*/ 8 h 24"/>
                    <a:gd name="T6" fmla="*/ 17 w 26"/>
                    <a:gd name="T7" fmla="*/ 3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2"/>
                        <a:pt x="16" y="24"/>
                        <a:pt x="10" y="22"/>
                      </a:cubicBezTo>
                      <a:cubicBezTo>
                        <a:pt x="4" y="20"/>
                        <a:pt x="0" y="14"/>
                        <a:pt x="2" y="8"/>
                      </a:cubicBezTo>
                      <a:cubicBezTo>
                        <a:pt x="4" y="3"/>
                        <a:pt x="11" y="0"/>
                        <a:pt x="17" y="3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1673"/>
                <p:cNvSpPr/>
                <p:nvPr/>
              </p:nvSpPr>
              <p:spPr bwMode="auto">
                <a:xfrm>
                  <a:off x="415" y="1632"/>
                  <a:ext cx="14" cy="14"/>
                </a:xfrm>
                <a:custGeom>
                  <a:avLst/>
                  <a:gdLst>
                    <a:gd name="T0" fmla="*/ 24 w 26"/>
                    <a:gd name="T1" fmla="*/ 17 h 25"/>
                    <a:gd name="T2" fmla="*/ 10 w 26"/>
                    <a:gd name="T3" fmla="*/ 22 h 25"/>
                    <a:gd name="T4" fmla="*/ 2 w 26"/>
                    <a:gd name="T5" fmla="*/ 8 h 25"/>
                    <a:gd name="T6" fmla="*/ 17 w 26"/>
                    <a:gd name="T7" fmla="*/ 3 h 25"/>
                    <a:gd name="T8" fmla="*/ 24 w 26"/>
                    <a:gd name="T9" fmla="*/ 1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5">
                      <a:moveTo>
                        <a:pt x="24" y="17"/>
                      </a:moveTo>
                      <a:cubicBezTo>
                        <a:pt x="22" y="22"/>
                        <a:pt x="16" y="25"/>
                        <a:pt x="10" y="22"/>
                      </a:cubicBezTo>
                      <a:cubicBezTo>
                        <a:pt x="3" y="20"/>
                        <a:pt x="0" y="14"/>
                        <a:pt x="2" y="8"/>
                      </a:cubicBezTo>
                      <a:cubicBezTo>
                        <a:pt x="4" y="3"/>
                        <a:pt x="11" y="0"/>
                        <a:pt x="17" y="3"/>
                      </a:cubicBezTo>
                      <a:cubicBezTo>
                        <a:pt x="23" y="5"/>
                        <a:pt x="26" y="11"/>
                        <a:pt x="24" y="17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1674"/>
                <p:cNvSpPr/>
                <p:nvPr/>
              </p:nvSpPr>
              <p:spPr bwMode="auto">
                <a:xfrm>
                  <a:off x="416" y="1615"/>
                  <a:ext cx="14" cy="13"/>
                </a:xfrm>
                <a:custGeom>
                  <a:avLst/>
                  <a:gdLst>
                    <a:gd name="T0" fmla="*/ 24 w 26"/>
                    <a:gd name="T1" fmla="*/ 17 h 24"/>
                    <a:gd name="T2" fmla="*/ 10 w 26"/>
                    <a:gd name="T3" fmla="*/ 22 h 24"/>
                    <a:gd name="T4" fmla="*/ 2 w 26"/>
                    <a:gd name="T5" fmla="*/ 8 h 24"/>
                    <a:gd name="T6" fmla="*/ 17 w 26"/>
                    <a:gd name="T7" fmla="*/ 3 h 24"/>
                    <a:gd name="T8" fmla="*/ 24 w 26"/>
                    <a:gd name="T9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7"/>
                      </a:moveTo>
                      <a:cubicBezTo>
                        <a:pt x="22" y="22"/>
                        <a:pt x="16" y="24"/>
                        <a:pt x="10" y="22"/>
                      </a:cubicBezTo>
                      <a:cubicBezTo>
                        <a:pt x="3" y="20"/>
                        <a:pt x="0" y="14"/>
                        <a:pt x="2" y="8"/>
                      </a:cubicBezTo>
                      <a:cubicBezTo>
                        <a:pt x="4" y="3"/>
                        <a:pt x="11" y="0"/>
                        <a:pt x="17" y="3"/>
                      </a:cubicBezTo>
                      <a:cubicBezTo>
                        <a:pt x="23" y="5"/>
                        <a:pt x="26" y="11"/>
                        <a:pt x="24" y="17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1675"/>
                <p:cNvSpPr/>
                <p:nvPr/>
              </p:nvSpPr>
              <p:spPr bwMode="auto">
                <a:xfrm>
                  <a:off x="441" y="1644"/>
                  <a:ext cx="14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2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2"/>
                        <a:pt x="15" y="24"/>
                        <a:pt x="9" y="22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3" y="4"/>
                        <a:pt x="26" y="11"/>
                        <a:pt x="24" y="16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1676"/>
                <p:cNvSpPr/>
                <p:nvPr/>
              </p:nvSpPr>
              <p:spPr bwMode="auto">
                <a:xfrm>
                  <a:off x="444" y="1669"/>
                  <a:ext cx="15" cy="13"/>
                </a:xfrm>
                <a:custGeom>
                  <a:avLst/>
                  <a:gdLst>
                    <a:gd name="T0" fmla="*/ 25 w 27"/>
                    <a:gd name="T1" fmla="*/ 17 h 24"/>
                    <a:gd name="T2" fmla="*/ 10 w 27"/>
                    <a:gd name="T3" fmla="*/ 22 h 24"/>
                    <a:gd name="T4" fmla="*/ 2 w 27"/>
                    <a:gd name="T5" fmla="*/ 8 h 24"/>
                    <a:gd name="T6" fmla="*/ 17 w 27"/>
                    <a:gd name="T7" fmla="*/ 3 h 24"/>
                    <a:gd name="T8" fmla="*/ 25 w 27"/>
                    <a:gd name="T9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24">
                      <a:moveTo>
                        <a:pt x="25" y="17"/>
                      </a:moveTo>
                      <a:cubicBezTo>
                        <a:pt x="23" y="22"/>
                        <a:pt x="16" y="24"/>
                        <a:pt x="10" y="22"/>
                      </a:cubicBezTo>
                      <a:cubicBezTo>
                        <a:pt x="4" y="20"/>
                        <a:pt x="0" y="14"/>
                        <a:pt x="2" y="8"/>
                      </a:cubicBezTo>
                      <a:cubicBezTo>
                        <a:pt x="4" y="3"/>
                        <a:pt x="11" y="0"/>
                        <a:pt x="17" y="3"/>
                      </a:cubicBezTo>
                      <a:cubicBezTo>
                        <a:pt x="23" y="5"/>
                        <a:pt x="27" y="11"/>
                        <a:pt x="25" y="17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1677"/>
                <p:cNvSpPr/>
                <p:nvPr/>
              </p:nvSpPr>
              <p:spPr bwMode="auto">
                <a:xfrm>
                  <a:off x="420" y="1666"/>
                  <a:ext cx="15" cy="13"/>
                </a:xfrm>
                <a:custGeom>
                  <a:avLst/>
                  <a:gdLst>
                    <a:gd name="T0" fmla="*/ 25 w 27"/>
                    <a:gd name="T1" fmla="*/ 16 h 24"/>
                    <a:gd name="T2" fmla="*/ 10 w 27"/>
                    <a:gd name="T3" fmla="*/ 22 h 24"/>
                    <a:gd name="T4" fmla="*/ 2 w 27"/>
                    <a:gd name="T5" fmla="*/ 8 h 24"/>
                    <a:gd name="T6" fmla="*/ 17 w 27"/>
                    <a:gd name="T7" fmla="*/ 2 h 24"/>
                    <a:gd name="T8" fmla="*/ 25 w 27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24">
                      <a:moveTo>
                        <a:pt x="25" y="16"/>
                      </a:moveTo>
                      <a:cubicBezTo>
                        <a:pt x="23" y="22"/>
                        <a:pt x="16" y="24"/>
                        <a:pt x="10" y="22"/>
                      </a:cubicBezTo>
                      <a:cubicBezTo>
                        <a:pt x="4" y="20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7" y="11"/>
                        <a:pt x="25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1678"/>
                <p:cNvSpPr/>
                <p:nvPr/>
              </p:nvSpPr>
              <p:spPr bwMode="auto">
                <a:xfrm>
                  <a:off x="462" y="1659"/>
                  <a:ext cx="15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2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2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1679"/>
                <p:cNvSpPr/>
                <p:nvPr/>
              </p:nvSpPr>
              <p:spPr bwMode="auto">
                <a:xfrm>
                  <a:off x="470" y="1639"/>
                  <a:ext cx="14" cy="13"/>
                </a:xfrm>
                <a:custGeom>
                  <a:avLst/>
                  <a:gdLst>
                    <a:gd name="T0" fmla="*/ 24 w 26"/>
                    <a:gd name="T1" fmla="*/ 17 h 25"/>
                    <a:gd name="T2" fmla="*/ 9 w 26"/>
                    <a:gd name="T3" fmla="*/ 22 h 25"/>
                    <a:gd name="T4" fmla="*/ 2 w 26"/>
                    <a:gd name="T5" fmla="*/ 8 h 25"/>
                    <a:gd name="T6" fmla="*/ 16 w 26"/>
                    <a:gd name="T7" fmla="*/ 3 h 25"/>
                    <a:gd name="T8" fmla="*/ 24 w 26"/>
                    <a:gd name="T9" fmla="*/ 1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5">
                      <a:moveTo>
                        <a:pt x="24" y="17"/>
                      </a:moveTo>
                      <a:cubicBezTo>
                        <a:pt x="22" y="22"/>
                        <a:pt x="15" y="25"/>
                        <a:pt x="9" y="22"/>
                      </a:cubicBezTo>
                      <a:cubicBezTo>
                        <a:pt x="3" y="20"/>
                        <a:pt x="0" y="14"/>
                        <a:pt x="2" y="8"/>
                      </a:cubicBezTo>
                      <a:cubicBezTo>
                        <a:pt x="4" y="3"/>
                        <a:pt x="10" y="0"/>
                        <a:pt x="16" y="3"/>
                      </a:cubicBezTo>
                      <a:cubicBezTo>
                        <a:pt x="23" y="5"/>
                        <a:pt x="26" y="11"/>
                        <a:pt x="24" y="17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1680"/>
                <p:cNvSpPr/>
                <p:nvPr/>
              </p:nvSpPr>
              <p:spPr bwMode="auto">
                <a:xfrm>
                  <a:off x="459" y="1614"/>
                  <a:ext cx="14" cy="13"/>
                </a:xfrm>
                <a:custGeom>
                  <a:avLst/>
                  <a:gdLst>
                    <a:gd name="T0" fmla="*/ 24 w 26"/>
                    <a:gd name="T1" fmla="*/ 17 h 25"/>
                    <a:gd name="T2" fmla="*/ 9 w 26"/>
                    <a:gd name="T3" fmla="*/ 22 h 25"/>
                    <a:gd name="T4" fmla="*/ 2 w 26"/>
                    <a:gd name="T5" fmla="*/ 8 h 25"/>
                    <a:gd name="T6" fmla="*/ 16 w 26"/>
                    <a:gd name="T7" fmla="*/ 3 h 25"/>
                    <a:gd name="T8" fmla="*/ 24 w 26"/>
                    <a:gd name="T9" fmla="*/ 1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5">
                      <a:moveTo>
                        <a:pt x="24" y="17"/>
                      </a:moveTo>
                      <a:cubicBezTo>
                        <a:pt x="22" y="22"/>
                        <a:pt x="15" y="25"/>
                        <a:pt x="9" y="22"/>
                      </a:cubicBezTo>
                      <a:cubicBezTo>
                        <a:pt x="3" y="20"/>
                        <a:pt x="0" y="14"/>
                        <a:pt x="2" y="8"/>
                      </a:cubicBezTo>
                      <a:cubicBezTo>
                        <a:pt x="4" y="3"/>
                        <a:pt x="10" y="0"/>
                        <a:pt x="16" y="3"/>
                      </a:cubicBezTo>
                      <a:cubicBezTo>
                        <a:pt x="23" y="5"/>
                        <a:pt x="26" y="11"/>
                        <a:pt x="24" y="17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1681"/>
                <p:cNvSpPr/>
                <p:nvPr/>
              </p:nvSpPr>
              <p:spPr bwMode="auto">
                <a:xfrm>
                  <a:off x="400" y="1646"/>
                  <a:ext cx="14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2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9" y="22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1682"/>
                <p:cNvSpPr/>
                <p:nvPr/>
              </p:nvSpPr>
              <p:spPr bwMode="auto">
                <a:xfrm>
                  <a:off x="379" y="1649"/>
                  <a:ext cx="54" cy="83"/>
                </a:xfrm>
                <a:custGeom>
                  <a:avLst/>
                  <a:gdLst>
                    <a:gd name="T0" fmla="*/ 6 w 98"/>
                    <a:gd name="T1" fmla="*/ 0 h 152"/>
                    <a:gd name="T2" fmla="*/ 0 w 98"/>
                    <a:gd name="T3" fmla="*/ 5 h 152"/>
                    <a:gd name="T4" fmla="*/ 25 w 98"/>
                    <a:gd name="T5" fmla="*/ 56 h 152"/>
                    <a:gd name="T6" fmla="*/ 50 w 98"/>
                    <a:gd name="T7" fmla="*/ 84 h 152"/>
                    <a:gd name="T8" fmla="*/ 85 w 98"/>
                    <a:gd name="T9" fmla="*/ 152 h 152"/>
                    <a:gd name="T10" fmla="*/ 89 w 98"/>
                    <a:gd name="T11" fmla="*/ 149 h 152"/>
                    <a:gd name="T12" fmla="*/ 84 w 98"/>
                    <a:gd name="T13" fmla="*/ 77 h 152"/>
                    <a:gd name="T14" fmla="*/ 6 w 98"/>
                    <a:gd name="T15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8" h="152">
                      <a:moveTo>
                        <a:pt x="6" y="0"/>
                      </a:moveTo>
                      <a:cubicBezTo>
                        <a:pt x="3" y="0"/>
                        <a:pt x="1" y="1"/>
                        <a:pt x="0" y="5"/>
                      </a:cubicBezTo>
                      <a:cubicBezTo>
                        <a:pt x="0" y="5"/>
                        <a:pt x="12" y="48"/>
                        <a:pt x="25" y="56"/>
                      </a:cubicBezTo>
                      <a:cubicBezTo>
                        <a:pt x="38" y="64"/>
                        <a:pt x="39" y="61"/>
                        <a:pt x="50" y="84"/>
                      </a:cubicBezTo>
                      <a:cubicBezTo>
                        <a:pt x="59" y="104"/>
                        <a:pt x="75" y="152"/>
                        <a:pt x="85" y="152"/>
                      </a:cubicBezTo>
                      <a:cubicBezTo>
                        <a:pt x="87" y="152"/>
                        <a:pt x="88" y="151"/>
                        <a:pt x="89" y="149"/>
                      </a:cubicBezTo>
                      <a:cubicBezTo>
                        <a:pt x="98" y="134"/>
                        <a:pt x="95" y="91"/>
                        <a:pt x="84" y="77"/>
                      </a:cubicBezTo>
                      <a:cubicBezTo>
                        <a:pt x="74" y="66"/>
                        <a:pt x="25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1683"/>
                <p:cNvSpPr>
                  <a:spLocks noEditPoints="1"/>
                </p:cNvSpPr>
                <p:nvPr/>
              </p:nvSpPr>
              <p:spPr bwMode="auto">
                <a:xfrm>
                  <a:off x="391" y="1600"/>
                  <a:ext cx="106" cy="122"/>
                </a:xfrm>
                <a:custGeom>
                  <a:avLst/>
                  <a:gdLst>
                    <a:gd name="T0" fmla="*/ 113 w 195"/>
                    <a:gd name="T1" fmla="*/ 8 h 225"/>
                    <a:gd name="T2" fmla="*/ 99 w 195"/>
                    <a:gd name="T3" fmla="*/ 23 h 225"/>
                    <a:gd name="T4" fmla="*/ 101 w 195"/>
                    <a:gd name="T5" fmla="*/ 24 h 225"/>
                    <a:gd name="T6" fmla="*/ 103 w 195"/>
                    <a:gd name="T7" fmla="*/ 24 h 225"/>
                    <a:gd name="T8" fmla="*/ 113 w 195"/>
                    <a:gd name="T9" fmla="*/ 9 h 225"/>
                    <a:gd name="T10" fmla="*/ 113 w 195"/>
                    <a:gd name="T11" fmla="*/ 8 h 225"/>
                    <a:gd name="T12" fmla="*/ 67 w 195"/>
                    <a:gd name="T13" fmla="*/ 144 h 225"/>
                    <a:gd name="T14" fmla="*/ 63 w 195"/>
                    <a:gd name="T15" fmla="*/ 143 h 225"/>
                    <a:gd name="T16" fmla="*/ 55 w 195"/>
                    <a:gd name="T17" fmla="*/ 129 h 225"/>
                    <a:gd name="T18" fmla="*/ 65 w 195"/>
                    <a:gd name="T19" fmla="*/ 123 h 225"/>
                    <a:gd name="T20" fmla="*/ 70 w 195"/>
                    <a:gd name="T21" fmla="*/ 123 h 225"/>
                    <a:gd name="T22" fmla="*/ 78 w 195"/>
                    <a:gd name="T23" fmla="*/ 137 h 225"/>
                    <a:gd name="T24" fmla="*/ 67 w 195"/>
                    <a:gd name="T25" fmla="*/ 144 h 225"/>
                    <a:gd name="T26" fmla="*/ 23 w 195"/>
                    <a:gd name="T27" fmla="*/ 0 h 225"/>
                    <a:gd name="T28" fmla="*/ 33 w 195"/>
                    <a:gd name="T29" fmla="*/ 87 h 225"/>
                    <a:gd name="T30" fmla="*/ 6 w 195"/>
                    <a:gd name="T31" fmla="*/ 48 h 225"/>
                    <a:gd name="T32" fmla="*/ 4 w 195"/>
                    <a:gd name="T33" fmla="*/ 48 h 225"/>
                    <a:gd name="T34" fmla="*/ 10 w 195"/>
                    <a:gd name="T35" fmla="*/ 72 h 225"/>
                    <a:gd name="T36" fmla="*/ 20 w 195"/>
                    <a:gd name="T37" fmla="*/ 89 h 225"/>
                    <a:gd name="T38" fmla="*/ 28 w 195"/>
                    <a:gd name="T39" fmla="*/ 86 h 225"/>
                    <a:gd name="T40" fmla="*/ 33 w 195"/>
                    <a:gd name="T41" fmla="*/ 87 h 225"/>
                    <a:gd name="T42" fmla="*/ 40 w 195"/>
                    <a:gd name="T43" fmla="*/ 101 h 225"/>
                    <a:gd name="T44" fmla="*/ 31 w 195"/>
                    <a:gd name="T45" fmla="*/ 108 h 225"/>
                    <a:gd name="T46" fmla="*/ 37 w 195"/>
                    <a:gd name="T47" fmla="*/ 118 h 225"/>
                    <a:gd name="T48" fmla="*/ 147 w 195"/>
                    <a:gd name="T49" fmla="*/ 225 h 225"/>
                    <a:gd name="T50" fmla="*/ 147 w 195"/>
                    <a:gd name="T51" fmla="*/ 225 h 225"/>
                    <a:gd name="T52" fmla="*/ 115 w 195"/>
                    <a:gd name="T53" fmla="*/ 192 h 225"/>
                    <a:gd name="T54" fmla="*/ 80 w 195"/>
                    <a:gd name="T55" fmla="*/ 158 h 225"/>
                    <a:gd name="T56" fmla="*/ 82 w 195"/>
                    <a:gd name="T57" fmla="*/ 160 h 225"/>
                    <a:gd name="T58" fmla="*/ 184 w 195"/>
                    <a:gd name="T59" fmla="*/ 210 h 225"/>
                    <a:gd name="T60" fmla="*/ 185 w 195"/>
                    <a:gd name="T61" fmla="*/ 210 h 225"/>
                    <a:gd name="T62" fmla="*/ 102 w 195"/>
                    <a:gd name="T63" fmla="*/ 158 h 225"/>
                    <a:gd name="T64" fmla="*/ 171 w 195"/>
                    <a:gd name="T65" fmla="*/ 135 h 225"/>
                    <a:gd name="T66" fmla="*/ 172 w 195"/>
                    <a:gd name="T67" fmla="*/ 135 h 225"/>
                    <a:gd name="T68" fmla="*/ 155 w 195"/>
                    <a:gd name="T69" fmla="*/ 136 h 225"/>
                    <a:gd name="T70" fmla="*/ 122 w 195"/>
                    <a:gd name="T71" fmla="*/ 137 h 225"/>
                    <a:gd name="T72" fmla="*/ 123 w 195"/>
                    <a:gd name="T73" fmla="*/ 145 h 225"/>
                    <a:gd name="T74" fmla="*/ 113 w 195"/>
                    <a:gd name="T75" fmla="*/ 151 h 225"/>
                    <a:gd name="T76" fmla="*/ 108 w 195"/>
                    <a:gd name="T77" fmla="*/ 150 h 225"/>
                    <a:gd name="T78" fmla="*/ 100 w 195"/>
                    <a:gd name="T79" fmla="*/ 136 h 225"/>
                    <a:gd name="T80" fmla="*/ 89 w 195"/>
                    <a:gd name="T81" fmla="*/ 133 h 225"/>
                    <a:gd name="T82" fmla="*/ 132 w 195"/>
                    <a:gd name="T83" fmla="*/ 115 h 225"/>
                    <a:gd name="T84" fmla="*/ 58 w 195"/>
                    <a:gd name="T85" fmla="*/ 113 h 225"/>
                    <a:gd name="T86" fmla="*/ 92 w 195"/>
                    <a:gd name="T87" fmla="*/ 42 h 225"/>
                    <a:gd name="T88" fmla="*/ 87 w 195"/>
                    <a:gd name="T89" fmla="*/ 37 h 225"/>
                    <a:gd name="T90" fmla="*/ 63 w 195"/>
                    <a:gd name="T91" fmla="*/ 64 h 225"/>
                    <a:gd name="T92" fmla="*/ 68 w 195"/>
                    <a:gd name="T93" fmla="*/ 77 h 225"/>
                    <a:gd name="T94" fmla="*/ 58 w 195"/>
                    <a:gd name="T95" fmla="*/ 83 h 225"/>
                    <a:gd name="T96" fmla="*/ 54 w 195"/>
                    <a:gd name="T97" fmla="*/ 82 h 225"/>
                    <a:gd name="T98" fmla="*/ 46 w 195"/>
                    <a:gd name="T99" fmla="*/ 68 h 225"/>
                    <a:gd name="T100" fmla="*/ 51 w 195"/>
                    <a:gd name="T101" fmla="*/ 63 h 225"/>
                    <a:gd name="T102" fmla="*/ 23 w 195"/>
                    <a:gd name="T103" fmla="*/ 1 h 225"/>
                    <a:gd name="T104" fmla="*/ 23 w 195"/>
                    <a:gd name="T105" fmla="*/ 0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95" h="225">
                      <a:moveTo>
                        <a:pt x="113" y="8"/>
                      </a:moveTo>
                      <a:cubicBezTo>
                        <a:pt x="113" y="8"/>
                        <a:pt x="107" y="14"/>
                        <a:pt x="99" y="23"/>
                      </a:cubicBezTo>
                      <a:cubicBezTo>
                        <a:pt x="100" y="23"/>
                        <a:pt x="100" y="23"/>
                        <a:pt x="101" y="24"/>
                      </a:cubicBezTo>
                      <a:cubicBezTo>
                        <a:pt x="102" y="24"/>
                        <a:pt x="102" y="24"/>
                        <a:pt x="103" y="24"/>
                      </a:cubicBezTo>
                      <a:cubicBezTo>
                        <a:pt x="108" y="16"/>
                        <a:pt x="112" y="10"/>
                        <a:pt x="113" y="9"/>
                      </a:cubicBezTo>
                      <a:cubicBezTo>
                        <a:pt x="113" y="8"/>
                        <a:pt x="113" y="8"/>
                        <a:pt x="113" y="8"/>
                      </a:cubicBezTo>
                      <a:moveTo>
                        <a:pt x="67" y="144"/>
                      </a:moveTo>
                      <a:cubicBezTo>
                        <a:pt x="66" y="144"/>
                        <a:pt x="64" y="144"/>
                        <a:pt x="63" y="143"/>
                      </a:cubicBezTo>
                      <a:cubicBezTo>
                        <a:pt x="57" y="141"/>
                        <a:pt x="53" y="134"/>
                        <a:pt x="55" y="129"/>
                      </a:cubicBezTo>
                      <a:cubicBezTo>
                        <a:pt x="57" y="125"/>
                        <a:pt x="61" y="123"/>
                        <a:pt x="65" y="123"/>
                      </a:cubicBezTo>
                      <a:cubicBezTo>
                        <a:pt x="67" y="123"/>
                        <a:pt x="69" y="123"/>
                        <a:pt x="70" y="123"/>
                      </a:cubicBezTo>
                      <a:cubicBezTo>
                        <a:pt x="76" y="126"/>
                        <a:pt x="80" y="132"/>
                        <a:pt x="78" y="137"/>
                      </a:cubicBezTo>
                      <a:cubicBezTo>
                        <a:pt x="76" y="141"/>
                        <a:pt x="72" y="144"/>
                        <a:pt x="67" y="144"/>
                      </a:cubicBezTo>
                      <a:moveTo>
                        <a:pt x="23" y="0"/>
                      </a:moveTo>
                      <a:cubicBezTo>
                        <a:pt x="19" y="0"/>
                        <a:pt x="33" y="87"/>
                        <a:pt x="33" y="87"/>
                      </a:cubicBezTo>
                      <a:cubicBezTo>
                        <a:pt x="33" y="87"/>
                        <a:pt x="13" y="54"/>
                        <a:pt x="6" y="48"/>
                      </a:cubicBezTo>
                      <a:cubicBezTo>
                        <a:pt x="5" y="48"/>
                        <a:pt x="5" y="48"/>
                        <a:pt x="4" y="48"/>
                      </a:cubicBezTo>
                      <a:cubicBezTo>
                        <a:pt x="0" y="48"/>
                        <a:pt x="10" y="72"/>
                        <a:pt x="10" y="72"/>
                      </a:cubicBezTo>
                      <a:cubicBezTo>
                        <a:pt x="20" y="89"/>
                        <a:pt x="20" y="89"/>
                        <a:pt x="20" y="89"/>
                      </a:cubicBezTo>
                      <a:cubicBezTo>
                        <a:pt x="22" y="87"/>
                        <a:pt x="25" y="86"/>
                        <a:pt x="28" y="86"/>
                      </a:cubicBezTo>
                      <a:cubicBezTo>
                        <a:pt x="30" y="86"/>
                        <a:pt x="31" y="87"/>
                        <a:pt x="33" y="87"/>
                      </a:cubicBezTo>
                      <a:cubicBezTo>
                        <a:pt x="39" y="89"/>
                        <a:pt x="42" y="96"/>
                        <a:pt x="40" y="101"/>
                      </a:cubicBezTo>
                      <a:cubicBezTo>
                        <a:pt x="39" y="105"/>
                        <a:pt x="35" y="107"/>
                        <a:pt x="31" y="108"/>
                      </a:cubicBezTo>
                      <a:cubicBezTo>
                        <a:pt x="37" y="118"/>
                        <a:pt x="37" y="118"/>
                        <a:pt x="37" y="118"/>
                      </a:cubicBezTo>
                      <a:cubicBezTo>
                        <a:pt x="38" y="134"/>
                        <a:pt x="136" y="221"/>
                        <a:pt x="147" y="225"/>
                      </a:cubicBezTo>
                      <a:cubicBezTo>
                        <a:pt x="147" y="225"/>
                        <a:pt x="147" y="225"/>
                        <a:pt x="147" y="225"/>
                      </a:cubicBezTo>
                      <a:cubicBezTo>
                        <a:pt x="150" y="225"/>
                        <a:pt x="133" y="208"/>
                        <a:pt x="115" y="192"/>
                      </a:cubicBezTo>
                      <a:cubicBezTo>
                        <a:pt x="97" y="175"/>
                        <a:pt x="79" y="158"/>
                        <a:pt x="80" y="158"/>
                      </a:cubicBezTo>
                      <a:cubicBezTo>
                        <a:pt x="80" y="158"/>
                        <a:pt x="81" y="159"/>
                        <a:pt x="82" y="160"/>
                      </a:cubicBezTo>
                      <a:cubicBezTo>
                        <a:pt x="100" y="172"/>
                        <a:pt x="169" y="208"/>
                        <a:pt x="184" y="210"/>
                      </a:cubicBezTo>
                      <a:cubicBezTo>
                        <a:pt x="184" y="210"/>
                        <a:pt x="185" y="210"/>
                        <a:pt x="185" y="210"/>
                      </a:cubicBezTo>
                      <a:cubicBezTo>
                        <a:pt x="195" y="210"/>
                        <a:pt x="102" y="158"/>
                        <a:pt x="102" y="158"/>
                      </a:cubicBezTo>
                      <a:cubicBezTo>
                        <a:pt x="102" y="158"/>
                        <a:pt x="157" y="137"/>
                        <a:pt x="171" y="135"/>
                      </a:cubicBezTo>
                      <a:cubicBezTo>
                        <a:pt x="172" y="135"/>
                        <a:pt x="172" y="135"/>
                        <a:pt x="172" y="135"/>
                      </a:cubicBezTo>
                      <a:cubicBezTo>
                        <a:pt x="171" y="135"/>
                        <a:pt x="164" y="136"/>
                        <a:pt x="155" y="136"/>
                      </a:cubicBezTo>
                      <a:cubicBezTo>
                        <a:pt x="146" y="137"/>
                        <a:pt x="134" y="137"/>
                        <a:pt x="122" y="137"/>
                      </a:cubicBezTo>
                      <a:cubicBezTo>
                        <a:pt x="123" y="140"/>
                        <a:pt x="124" y="142"/>
                        <a:pt x="123" y="145"/>
                      </a:cubicBezTo>
                      <a:cubicBezTo>
                        <a:pt x="121" y="149"/>
                        <a:pt x="117" y="151"/>
                        <a:pt x="113" y="151"/>
                      </a:cubicBezTo>
                      <a:cubicBezTo>
                        <a:pt x="111" y="151"/>
                        <a:pt x="109" y="151"/>
                        <a:pt x="108" y="150"/>
                      </a:cubicBezTo>
                      <a:cubicBezTo>
                        <a:pt x="102" y="148"/>
                        <a:pt x="98" y="142"/>
                        <a:pt x="100" y="136"/>
                      </a:cubicBezTo>
                      <a:cubicBezTo>
                        <a:pt x="95" y="136"/>
                        <a:pt x="91" y="135"/>
                        <a:pt x="89" y="133"/>
                      </a:cubicBezTo>
                      <a:cubicBezTo>
                        <a:pt x="79" y="128"/>
                        <a:pt x="108" y="119"/>
                        <a:pt x="132" y="115"/>
                      </a:cubicBezTo>
                      <a:cubicBezTo>
                        <a:pt x="104" y="115"/>
                        <a:pt x="64" y="113"/>
                        <a:pt x="58" y="113"/>
                      </a:cubicBezTo>
                      <a:cubicBezTo>
                        <a:pt x="52" y="112"/>
                        <a:pt x="74" y="73"/>
                        <a:pt x="92" y="42"/>
                      </a:cubicBezTo>
                      <a:cubicBezTo>
                        <a:pt x="90" y="41"/>
                        <a:pt x="88" y="39"/>
                        <a:pt x="87" y="37"/>
                      </a:cubicBezTo>
                      <a:cubicBezTo>
                        <a:pt x="78" y="47"/>
                        <a:pt x="69" y="57"/>
                        <a:pt x="63" y="64"/>
                      </a:cubicBezTo>
                      <a:cubicBezTo>
                        <a:pt x="68" y="67"/>
                        <a:pt x="70" y="72"/>
                        <a:pt x="68" y="77"/>
                      </a:cubicBezTo>
                      <a:cubicBezTo>
                        <a:pt x="67" y="81"/>
                        <a:pt x="63" y="83"/>
                        <a:pt x="58" y="83"/>
                      </a:cubicBezTo>
                      <a:cubicBezTo>
                        <a:pt x="57" y="83"/>
                        <a:pt x="55" y="83"/>
                        <a:pt x="54" y="82"/>
                      </a:cubicBezTo>
                      <a:cubicBezTo>
                        <a:pt x="47" y="80"/>
                        <a:pt x="44" y="74"/>
                        <a:pt x="46" y="68"/>
                      </a:cubicBezTo>
                      <a:cubicBezTo>
                        <a:pt x="47" y="66"/>
                        <a:pt x="49" y="64"/>
                        <a:pt x="51" y="63"/>
                      </a:cubicBezTo>
                      <a:cubicBezTo>
                        <a:pt x="42" y="45"/>
                        <a:pt x="28" y="7"/>
                        <a:pt x="23" y="1"/>
                      </a:cubicBezTo>
                      <a:cubicBezTo>
                        <a:pt x="23" y="1"/>
                        <a:pt x="23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1684"/>
                <p:cNvSpPr/>
                <p:nvPr/>
              </p:nvSpPr>
              <p:spPr bwMode="auto">
                <a:xfrm>
                  <a:off x="438" y="1612"/>
                  <a:ext cx="9" cy="10"/>
                </a:xfrm>
                <a:custGeom>
                  <a:avLst/>
                  <a:gdLst>
                    <a:gd name="T0" fmla="*/ 12 w 16"/>
                    <a:gd name="T1" fmla="*/ 0 h 19"/>
                    <a:gd name="T2" fmla="*/ 0 w 16"/>
                    <a:gd name="T3" fmla="*/ 14 h 19"/>
                    <a:gd name="T4" fmla="*/ 5 w 16"/>
                    <a:gd name="T5" fmla="*/ 19 h 19"/>
                    <a:gd name="T6" fmla="*/ 16 w 16"/>
                    <a:gd name="T7" fmla="*/ 1 h 19"/>
                    <a:gd name="T8" fmla="*/ 14 w 16"/>
                    <a:gd name="T9" fmla="*/ 1 h 19"/>
                    <a:gd name="T10" fmla="*/ 12 w 16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9">
                      <a:moveTo>
                        <a:pt x="12" y="0"/>
                      </a:moveTo>
                      <a:cubicBezTo>
                        <a:pt x="8" y="4"/>
                        <a:pt x="4" y="9"/>
                        <a:pt x="0" y="14"/>
                      </a:cubicBezTo>
                      <a:cubicBezTo>
                        <a:pt x="1" y="16"/>
                        <a:pt x="3" y="18"/>
                        <a:pt x="5" y="19"/>
                      </a:cubicBezTo>
                      <a:cubicBezTo>
                        <a:pt x="9" y="13"/>
                        <a:pt x="13" y="7"/>
                        <a:pt x="16" y="1"/>
                      </a:cubicBezTo>
                      <a:cubicBezTo>
                        <a:pt x="15" y="1"/>
                        <a:pt x="15" y="1"/>
                        <a:pt x="14" y="1"/>
                      </a:cubicBezTo>
                      <a:cubicBezTo>
                        <a:pt x="13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1685"/>
                <p:cNvSpPr/>
                <p:nvPr/>
              </p:nvSpPr>
              <p:spPr bwMode="auto">
                <a:xfrm>
                  <a:off x="415" y="1634"/>
                  <a:ext cx="14" cy="11"/>
                </a:xfrm>
                <a:custGeom>
                  <a:avLst/>
                  <a:gdLst>
                    <a:gd name="T0" fmla="*/ 7 w 26"/>
                    <a:gd name="T1" fmla="*/ 0 h 20"/>
                    <a:gd name="T2" fmla="*/ 2 w 26"/>
                    <a:gd name="T3" fmla="*/ 5 h 20"/>
                    <a:gd name="T4" fmla="*/ 10 w 26"/>
                    <a:gd name="T5" fmla="*/ 19 h 20"/>
                    <a:gd name="T6" fmla="*/ 14 w 26"/>
                    <a:gd name="T7" fmla="*/ 20 h 20"/>
                    <a:gd name="T8" fmla="*/ 24 w 26"/>
                    <a:gd name="T9" fmla="*/ 14 h 20"/>
                    <a:gd name="T10" fmla="*/ 19 w 26"/>
                    <a:gd name="T11" fmla="*/ 1 h 20"/>
                    <a:gd name="T12" fmla="*/ 13 w 26"/>
                    <a:gd name="T13" fmla="*/ 9 h 20"/>
                    <a:gd name="T14" fmla="*/ 13 w 26"/>
                    <a:gd name="T15" fmla="*/ 10 h 20"/>
                    <a:gd name="T16" fmla="*/ 7 w 26"/>
                    <a:gd name="T1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7" y="0"/>
                      </a:moveTo>
                      <a:cubicBezTo>
                        <a:pt x="5" y="1"/>
                        <a:pt x="3" y="3"/>
                        <a:pt x="2" y="5"/>
                      </a:cubicBezTo>
                      <a:cubicBezTo>
                        <a:pt x="0" y="11"/>
                        <a:pt x="3" y="17"/>
                        <a:pt x="10" y="19"/>
                      </a:cubicBezTo>
                      <a:cubicBezTo>
                        <a:pt x="11" y="20"/>
                        <a:pt x="13" y="20"/>
                        <a:pt x="14" y="20"/>
                      </a:cubicBezTo>
                      <a:cubicBezTo>
                        <a:pt x="19" y="20"/>
                        <a:pt x="23" y="18"/>
                        <a:pt x="24" y="14"/>
                      </a:cubicBezTo>
                      <a:cubicBezTo>
                        <a:pt x="26" y="9"/>
                        <a:pt x="24" y="4"/>
                        <a:pt x="19" y="1"/>
                      </a:cubicBezTo>
                      <a:cubicBezTo>
                        <a:pt x="16" y="5"/>
                        <a:pt x="14" y="8"/>
                        <a:pt x="13" y="9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2" y="10"/>
                        <a:pt x="9" y="6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1686"/>
                <p:cNvSpPr/>
                <p:nvPr/>
              </p:nvSpPr>
              <p:spPr bwMode="auto">
                <a:xfrm>
                  <a:off x="444" y="1674"/>
                  <a:ext cx="15" cy="8"/>
                </a:xfrm>
                <a:custGeom>
                  <a:avLst/>
                  <a:gdLst>
                    <a:gd name="T0" fmla="*/ 2 w 26"/>
                    <a:gd name="T1" fmla="*/ 0 h 15"/>
                    <a:gd name="T2" fmla="*/ 10 w 26"/>
                    <a:gd name="T3" fmla="*/ 14 h 15"/>
                    <a:gd name="T4" fmla="*/ 15 w 26"/>
                    <a:gd name="T5" fmla="*/ 15 h 15"/>
                    <a:gd name="T6" fmla="*/ 25 w 26"/>
                    <a:gd name="T7" fmla="*/ 9 h 15"/>
                    <a:gd name="T8" fmla="*/ 24 w 26"/>
                    <a:gd name="T9" fmla="*/ 1 h 15"/>
                    <a:gd name="T10" fmla="*/ 24 w 26"/>
                    <a:gd name="T11" fmla="*/ 1 h 15"/>
                    <a:gd name="T12" fmla="*/ 2 w 26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15">
                      <a:moveTo>
                        <a:pt x="2" y="0"/>
                      </a:moveTo>
                      <a:cubicBezTo>
                        <a:pt x="0" y="6"/>
                        <a:pt x="4" y="12"/>
                        <a:pt x="10" y="14"/>
                      </a:cubicBezTo>
                      <a:cubicBezTo>
                        <a:pt x="11" y="15"/>
                        <a:pt x="13" y="15"/>
                        <a:pt x="15" y="15"/>
                      </a:cubicBezTo>
                      <a:cubicBezTo>
                        <a:pt x="19" y="15"/>
                        <a:pt x="23" y="13"/>
                        <a:pt x="25" y="9"/>
                      </a:cubicBezTo>
                      <a:cubicBezTo>
                        <a:pt x="26" y="6"/>
                        <a:pt x="25" y="4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16" y="1"/>
                        <a:pt x="8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1687"/>
                <p:cNvSpPr/>
                <p:nvPr/>
              </p:nvSpPr>
              <p:spPr bwMode="auto">
                <a:xfrm>
                  <a:off x="420" y="1667"/>
                  <a:ext cx="15" cy="11"/>
                </a:xfrm>
                <a:custGeom>
                  <a:avLst/>
                  <a:gdLst>
                    <a:gd name="T0" fmla="*/ 12 w 27"/>
                    <a:gd name="T1" fmla="*/ 0 h 21"/>
                    <a:gd name="T2" fmla="*/ 2 w 27"/>
                    <a:gd name="T3" fmla="*/ 6 h 21"/>
                    <a:gd name="T4" fmla="*/ 10 w 27"/>
                    <a:gd name="T5" fmla="*/ 20 h 21"/>
                    <a:gd name="T6" fmla="*/ 14 w 27"/>
                    <a:gd name="T7" fmla="*/ 21 h 21"/>
                    <a:gd name="T8" fmla="*/ 25 w 27"/>
                    <a:gd name="T9" fmla="*/ 14 h 21"/>
                    <a:gd name="T10" fmla="*/ 17 w 27"/>
                    <a:gd name="T11" fmla="*/ 0 h 21"/>
                    <a:gd name="T12" fmla="*/ 12 w 27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21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1"/>
                        <a:pt x="4" y="18"/>
                        <a:pt x="10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9" y="21"/>
                        <a:pt x="23" y="18"/>
                        <a:pt x="25" y="14"/>
                      </a:cubicBezTo>
                      <a:cubicBezTo>
                        <a:pt x="27" y="9"/>
                        <a:pt x="23" y="3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1688"/>
                <p:cNvSpPr/>
                <p:nvPr/>
              </p:nvSpPr>
              <p:spPr bwMode="auto">
                <a:xfrm>
                  <a:off x="402" y="1646"/>
                  <a:ext cx="12" cy="12"/>
                </a:xfrm>
                <a:custGeom>
                  <a:avLst/>
                  <a:gdLst>
                    <a:gd name="T0" fmla="*/ 8 w 22"/>
                    <a:gd name="T1" fmla="*/ 0 h 22"/>
                    <a:gd name="T2" fmla="*/ 0 w 22"/>
                    <a:gd name="T3" fmla="*/ 3 h 22"/>
                    <a:gd name="T4" fmla="*/ 11 w 22"/>
                    <a:gd name="T5" fmla="*/ 22 h 22"/>
                    <a:gd name="T6" fmla="*/ 20 w 22"/>
                    <a:gd name="T7" fmla="*/ 15 h 22"/>
                    <a:gd name="T8" fmla="*/ 13 w 22"/>
                    <a:gd name="T9" fmla="*/ 1 h 22"/>
                    <a:gd name="T10" fmla="*/ 8 w 22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2">
                      <a:moveTo>
                        <a:pt x="8" y="0"/>
                      </a:moveTo>
                      <a:cubicBezTo>
                        <a:pt x="5" y="0"/>
                        <a:pt x="2" y="1"/>
                        <a:pt x="0" y="3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5" y="21"/>
                        <a:pt x="19" y="19"/>
                        <a:pt x="20" y="15"/>
                      </a:cubicBezTo>
                      <a:cubicBezTo>
                        <a:pt x="22" y="10"/>
                        <a:pt x="19" y="3"/>
                        <a:pt x="13" y="1"/>
                      </a:cubicBezTo>
                      <a:cubicBezTo>
                        <a:pt x="11" y="1"/>
                        <a:pt x="10" y="0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1689"/>
                <p:cNvSpPr>
                  <a:spLocks noEditPoints="1"/>
                </p:cNvSpPr>
                <p:nvPr/>
              </p:nvSpPr>
              <p:spPr bwMode="auto">
                <a:xfrm>
                  <a:off x="463" y="1662"/>
                  <a:ext cx="15" cy="0"/>
                </a:xfrm>
                <a:custGeom>
                  <a:avLst/>
                  <a:gdLst>
                    <a:gd name="T0" fmla="*/ 2 w 28"/>
                    <a:gd name="T1" fmla="*/ 1 h 1"/>
                    <a:gd name="T2" fmla="*/ 0 w 28"/>
                    <a:gd name="T3" fmla="*/ 1 h 1"/>
                    <a:gd name="T4" fmla="*/ 2 w 28"/>
                    <a:gd name="T5" fmla="*/ 1 h 1"/>
                    <a:gd name="T6" fmla="*/ 2 w 28"/>
                    <a:gd name="T7" fmla="*/ 1 h 1"/>
                    <a:gd name="T8" fmla="*/ 20 w 28"/>
                    <a:gd name="T9" fmla="*/ 0 h 1"/>
                    <a:gd name="T10" fmla="*/ 22 w 28"/>
                    <a:gd name="T11" fmla="*/ 1 h 1"/>
                    <a:gd name="T12" fmla="*/ 24 w 28"/>
                    <a:gd name="T13" fmla="*/ 0 h 1"/>
                    <a:gd name="T14" fmla="*/ 20 w 28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">
                      <a:moveTo>
                        <a:pt x="2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0" y="0"/>
                      </a:moveTo>
                      <a:cubicBezTo>
                        <a:pt x="21" y="0"/>
                        <a:pt x="21" y="1"/>
                        <a:pt x="22" y="1"/>
                      </a:cubicBezTo>
                      <a:cubicBezTo>
                        <a:pt x="26" y="1"/>
                        <a:pt x="28" y="1"/>
                        <a:pt x="24" y="0"/>
                      </a:cubicBezTo>
                      <a:cubicBezTo>
                        <a:pt x="23" y="0"/>
                        <a:pt x="22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1690"/>
                <p:cNvSpPr/>
                <p:nvPr/>
              </p:nvSpPr>
              <p:spPr bwMode="auto">
                <a:xfrm>
                  <a:off x="464" y="1662"/>
                  <a:ext cx="11" cy="0"/>
                </a:xfrm>
                <a:custGeom>
                  <a:avLst/>
                  <a:gdLst>
                    <a:gd name="T0" fmla="*/ 16 w 20"/>
                    <a:gd name="T1" fmla="*/ 0 h 1"/>
                    <a:gd name="T2" fmla="*/ 0 w 20"/>
                    <a:gd name="T3" fmla="*/ 1 h 1"/>
                    <a:gd name="T4" fmla="*/ 0 w 20"/>
                    <a:gd name="T5" fmla="*/ 1 h 1"/>
                    <a:gd name="T6" fmla="*/ 14 w 20"/>
                    <a:gd name="T7" fmla="*/ 1 h 1"/>
                    <a:gd name="T8" fmla="*/ 20 w 20"/>
                    <a:gd name="T9" fmla="*/ 1 h 1"/>
                    <a:gd name="T10" fmla="*/ 18 w 20"/>
                    <a:gd name="T11" fmla="*/ 0 h 1"/>
                    <a:gd name="T12" fmla="*/ 16 w 20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">
                      <a:moveTo>
                        <a:pt x="16" y="0"/>
                      </a:moveTo>
                      <a:cubicBezTo>
                        <a:pt x="11" y="0"/>
                        <a:pt x="6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1"/>
                        <a:pt x="10" y="1"/>
                        <a:pt x="14" y="1"/>
                      </a:cubicBezTo>
                      <a:cubicBezTo>
                        <a:pt x="16" y="1"/>
                        <a:pt x="18" y="1"/>
                        <a:pt x="20" y="1"/>
                      </a:cubicBezTo>
                      <a:cubicBezTo>
                        <a:pt x="19" y="1"/>
                        <a:pt x="19" y="0"/>
                        <a:pt x="18" y="0"/>
                      </a:cubicBezTo>
                      <a:cubicBezTo>
                        <a:pt x="17" y="0"/>
                        <a:pt x="16" y="0"/>
                        <a:pt x="1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1691"/>
                <p:cNvSpPr/>
                <p:nvPr/>
              </p:nvSpPr>
              <p:spPr bwMode="auto">
                <a:xfrm>
                  <a:off x="478" y="1721"/>
                  <a:ext cx="70" cy="30"/>
                </a:xfrm>
                <a:custGeom>
                  <a:avLst/>
                  <a:gdLst>
                    <a:gd name="T0" fmla="*/ 12 w 128"/>
                    <a:gd name="T1" fmla="*/ 0 h 54"/>
                    <a:gd name="T2" fmla="*/ 22 w 128"/>
                    <a:gd name="T3" fmla="*/ 28 h 54"/>
                    <a:gd name="T4" fmla="*/ 98 w 128"/>
                    <a:gd name="T5" fmla="*/ 54 h 54"/>
                    <a:gd name="T6" fmla="*/ 108 w 128"/>
                    <a:gd name="T7" fmla="*/ 53 h 54"/>
                    <a:gd name="T8" fmla="*/ 125 w 128"/>
                    <a:gd name="T9" fmla="*/ 15 h 54"/>
                    <a:gd name="T10" fmla="*/ 119 w 128"/>
                    <a:gd name="T11" fmla="*/ 10 h 54"/>
                    <a:gd name="T12" fmla="*/ 75 w 128"/>
                    <a:gd name="T13" fmla="*/ 29 h 54"/>
                    <a:gd name="T14" fmla="*/ 73 w 128"/>
                    <a:gd name="T15" fmla="*/ 29 h 54"/>
                    <a:gd name="T16" fmla="*/ 16 w 128"/>
                    <a:gd name="T17" fmla="*/ 0 h 54"/>
                    <a:gd name="T18" fmla="*/ 12 w 128"/>
                    <a:gd name="T19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8" h="54">
                      <a:moveTo>
                        <a:pt x="12" y="0"/>
                      </a:moveTo>
                      <a:cubicBezTo>
                        <a:pt x="0" y="0"/>
                        <a:pt x="9" y="15"/>
                        <a:pt x="22" y="28"/>
                      </a:cubicBezTo>
                      <a:cubicBezTo>
                        <a:pt x="34" y="41"/>
                        <a:pt x="74" y="54"/>
                        <a:pt x="98" y="54"/>
                      </a:cubicBezTo>
                      <a:cubicBezTo>
                        <a:pt x="102" y="54"/>
                        <a:pt x="105" y="54"/>
                        <a:pt x="108" y="53"/>
                      </a:cubicBezTo>
                      <a:cubicBezTo>
                        <a:pt x="128" y="49"/>
                        <a:pt x="125" y="15"/>
                        <a:pt x="125" y="15"/>
                      </a:cubicBezTo>
                      <a:cubicBezTo>
                        <a:pt x="124" y="11"/>
                        <a:pt x="122" y="10"/>
                        <a:pt x="119" y="10"/>
                      </a:cubicBezTo>
                      <a:cubicBezTo>
                        <a:pt x="110" y="10"/>
                        <a:pt x="91" y="27"/>
                        <a:pt x="75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54" y="29"/>
                        <a:pt x="33" y="4"/>
                        <a:pt x="16" y="0"/>
                      </a:cubicBezTo>
                      <a:cubicBezTo>
                        <a:pt x="14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1692"/>
                <p:cNvSpPr/>
                <p:nvPr/>
              </p:nvSpPr>
              <p:spPr bwMode="auto">
                <a:xfrm>
                  <a:off x="367" y="1537"/>
                  <a:ext cx="33" cy="87"/>
                </a:xfrm>
                <a:custGeom>
                  <a:avLst/>
                  <a:gdLst>
                    <a:gd name="T0" fmla="*/ 33 w 59"/>
                    <a:gd name="T1" fmla="*/ 0 h 159"/>
                    <a:gd name="T2" fmla="*/ 2 w 59"/>
                    <a:gd name="T3" fmla="*/ 16 h 159"/>
                    <a:gd name="T4" fmla="*/ 12 w 59"/>
                    <a:gd name="T5" fmla="*/ 99 h 159"/>
                    <a:gd name="T6" fmla="*/ 40 w 59"/>
                    <a:gd name="T7" fmla="*/ 159 h 159"/>
                    <a:gd name="T8" fmla="*/ 40 w 59"/>
                    <a:gd name="T9" fmla="*/ 154 h 159"/>
                    <a:gd name="T10" fmla="*/ 18 w 59"/>
                    <a:gd name="T11" fmla="*/ 50 h 159"/>
                    <a:gd name="T12" fmla="*/ 50 w 59"/>
                    <a:gd name="T13" fmla="*/ 15 h 159"/>
                    <a:gd name="T14" fmla="*/ 49 w 59"/>
                    <a:gd name="T15" fmla="*/ 1 h 159"/>
                    <a:gd name="T16" fmla="*/ 33 w 59"/>
                    <a:gd name="T17" fmla="*/ 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59">
                      <a:moveTo>
                        <a:pt x="33" y="0"/>
                      </a:moveTo>
                      <a:cubicBezTo>
                        <a:pt x="20" y="0"/>
                        <a:pt x="3" y="3"/>
                        <a:pt x="2" y="16"/>
                      </a:cubicBezTo>
                      <a:cubicBezTo>
                        <a:pt x="0" y="37"/>
                        <a:pt x="2" y="67"/>
                        <a:pt x="12" y="99"/>
                      </a:cubicBezTo>
                      <a:cubicBezTo>
                        <a:pt x="21" y="126"/>
                        <a:pt x="37" y="159"/>
                        <a:pt x="40" y="159"/>
                      </a:cubicBezTo>
                      <a:cubicBezTo>
                        <a:pt x="41" y="159"/>
                        <a:pt x="41" y="158"/>
                        <a:pt x="40" y="154"/>
                      </a:cubicBezTo>
                      <a:cubicBezTo>
                        <a:pt x="35" y="133"/>
                        <a:pt x="12" y="67"/>
                        <a:pt x="18" y="50"/>
                      </a:cubicBezTo>
                      <a:cubicBezTo>
                        <a:pt x="24" y="33"/>
                        <a:pt x="42" y="21"/>
                        <a:pt x="50" y="15"/>
                      </a:cubicBezTo>
                      <a:cubicBezTo>
                        <a:pt x="59" y="8"/>
                        <a:pt x="51" y="5"/>
                        <a:pt x="49" y="1"/>
                      </a:cubicBezTo>
                      <a:cubicBezTo>
                        <a:pt x="49" y="1"/>
                        <a:pt x="42" y="0"/>
                        <a:pt x="3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1693"/>
                <p:cNvSpPr/>
                <p:nvPr/>
              </p:nvSpPr>
              <p:spPr bwMode="auto">
                <a:xfrm>
                  <a:off x="2536" y="1700"/>
                  <a:ext cx="49" cy="22"/>
                </a:xfrm>
                <a:custGeom>
                  <a:avLst/>
                  <a:gdLst>
                    <a:gd name="T0" fmla="*/ 38 w 90"/>
                    <a:gd name="T1" fmla="*/ 5 h 40"/>
                    <a:gd name="T2" fmla="*/ 3 w 90"/>
                    <a:gd name="T3" fmla="*/ 12 h 40"/>
                    <a:gd name="T4" fmla="*/ 23 w 90"/>
                    <a:gd name="T5" fmla="*/ 35 h 40"/>
                    <a:gd name="T6" fmla="*/ 77 w 90"/>
                    <a:gd name="T7" fmla="*/ 31 h 40"/>
                    <a:gd name="T8" fmla="*/ 38 w 90"/>
                    <a:gd name="T9" fmla="*/ 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" h="40">
                      <a:moveTo>
                        <a:pt x="38" y="5"/>
                      </a:moveTo>
                      <a:cubicBezTo>
                        <a:pt x="38" y="5"/>
                        <a:pt x="0" y="0"/>
                        <a:pt x="3" y="12"/>
                      </a:cubicBezTo>
                      <a:cubicBezTo>
                        <a:pt x="6" y="24"/>
                        <a:pt x="23" y="35"/>
                        <a:pt x="23" y="35"/>
                      </a:cubicBezTo>
                      <a:cubicBezTo>
                        <a:pt x="23" y="35"/>
                        <a:pt x="90" y="40"/>
                        <a:pt x="77" y="31"/>
                      </a:cubicBezTo>
                      <a:cubicBezTo>
                        <a:pt x="63" y="23"/>
                        <a:pt x="38" y="5"/>
                        <a:pt x="38" y="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1694"/>
                <p:cNvSpPr/>
                <p:nvPr/>
              </p:nvSpPr>
              <p:spPr bwMode="auto">
                <a:xfrm>
                  <a:off x="2497" y="1589"/>
                  <a:ext cx="194" cy="173"/>
                </a:xfrm>
                <a:custGeom>
                  <a:avLst/>
                  <a:gdLst>
                    <a:gd name="T0" fmla="*/ 150 w 356"/>
                    <a:gd name="T1" fmla="*/ 283 h 318"/>
                    <a:gd name="T2" fmla="*/ 9 w 356"/>
                    <a:gd name="T3" fmla="*/ 279 h 318"/>
                    <a:gd name="T4" fmla="*/ 33 w 356"/>
                    <a:gd name="T5" fmla="*/ 226 h 318"/>
                    <a:gd name="T6" fmla="*/ 118 w 356"/>
                    <a:gd name="T7" fmla="*/ 230 h 318"/>
                    <a:gd name="T8" fmla="*/ 9 w 356"/>
                    <a:gd name="T9" fmla="*/ 132 h 318"/>
                    <a:gd name="T10" fmla="*/ 53 w 356"/>
                    <a:gd name="T11" fmla="*/ 76 h 318"/>
                    <a:gd name="T12" fmla="*/ 121 w 356"/>
                    <a:gd name="T13" fmla="*/ 95 h 318"/>
                    <a:gd name="T14" fmla="*/ 160 w 356"/>
                    <a:gd name="T15" fmla="*/ 150 h 318"/>
                    <a:gd name="T16" fmla="*/ 142 w 356"/>
                    <a:gd name="T17" fmla="*/ 41 h 318"/>
                    <a:gd name="T18" fmla="*/ 222 w 356"/>
                    <a:gd name="T19" fmla="*/ 20 h 318"/>
                    <a:gd name="T20" fmla="*/ 246 w 356"/>
                    <a:gd name="T21" fmla="*/ 161 h 318"/>
                    <a:gd name="T22" fmla="*/ 283 w 356"/>
                    <a:gd name="T23" fmla="*/ 88 h 318"/>
                    <a:gd name="T24" fmla="*/ 334 w 356"/>
                    <a:gd name="T25" fmla="*/ 89 h 318"/>
                    <a:gd name="T26" fmla="*/ 254 w 356"/>
                    <a:gd name="T27" fmla="*/ 228 h 318"/>
                    <a:gd name="T28" fmla="*/ 282 w 356"/>
                    <a:gd name="T29" fmla="*/ 258 h 318"/>
                    <a:gd name="T30" fmla="*/ 221 w 356"/>
                    <a:gd name="T31" fmla="*/ 277 h 318"/>
                    <a:gd name="T32" fmla="*/ 150 w 356"/>
                    <a:gd name="T33" fmla="*/ 28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56" h="318">
                      <a:moveTo>
                        <a:pt x="150" y="283"/>
                      </a:moveTo>
                      <a:cubicBezTo>
                        <a:pt x="150" y="283"/>
                        <a:pt x="17" y="312"/>
                        <a:pt x="9" y="279"/>
                      </a:cubicBezTo>
                      <a:cubicBezTo>
                        <a:pt x="1" y="245"/>
                        <a:pt x="7" y="223"/>
                        <a:pt x="33" y="226"/>
                      </a:cubicBezTo>
                      <a:cubicBezTo>
                        <a:pt x="59" y="230"/>
                        <a:pt x="118" y="230"/>
                        <a:pt x="118" y="230"/>
                      </a:cubicBezTo>
                      <a:cubicBezTo>
                        <a:pt x="118" y="230"/>
                        <a:pt x="0" y="154"/>
                        <a:pt x="9" y="132"/>
                      </a:cubicBezTo>
                      <a:cubicBezTo>
                        <a:pt x="18" y="109"/>
                        <a:pt x="31" y="83"/>
                        <a:pt x="53" y="76"/>
                      </a:cubicBezTo>
                      <a:cubicBezTo>
                        <a:pt x="75" y="69"/>
                        <a:pt x="99" y="68"/>
                        <a:pt x="121" y="95"/>
                      </a:cubicBezTo>
                      <a:cubicBezTo>
                        <a:pt x="144" y="122"/>
                        <a:pt x="160" y="150"/>
                        <a:pt x="160" y="150"/>
                      </a:cubicBezTo>
                      <a:cubicBezTo>
                        <a:pt x="160" y="150"/>
                        <a:pt x="123" y="63"/>
                        <a:pt x="142" y="41"/>
                      </a:cubicBezTo>
                      <a:cubicBezTo>
                        <a:pt x="161" y="19"/>
                        <a:pt x="185" y="0"/>
                        <a:pt x="222" y="20"/>
                      </a:cubicBezTo>
                      <a:cubicBezTo>
                        <a:pt x="258" y="40"/>
                        <a:pt x="266" y="86"/>
                        <a:pt x="246" y="161"/>
                      </a:cubicBezTo>
                      <a:cubicBezTo>
                        <a:pt x="246" y="161"/>
                        <a:pt x="274" y="106"/>
                        <a:pt x="283" y="88"/>
                      </a:cubicBezTo>
                      <a:cubicBezTo>
                        <a:pt x="291" y="70"/>
                        <a:pt x="311" y="62"/>
                        <a:pt x="334" y="89"/>
                      </a:cubicBezTo>
                      <a:cubicBezTo>
                        <a:pt x="356" y="116"/>
                        <a:pt x="330" y="171"/>
                        <a:pt x="254" y="228"/>
                      </a:cubicBezTo>
                      <a:cubicBezTo>
                        <a:pt x="254" y="228"/>
                        <a:pt x="305" y="236"/>
                        <a:pt x="282" y="258"/>
                      </a:cubicBezTo>
                      <a:cubicBezTo>
                        <a:pt x="258" y="280"/>
                        <a:pt x="231" y="268"/>
                        <a:pt x="221" y="277"/>
                      </a:cubicBezTo>
                      <a:cubicBezTo>
                        <a:pt x="210" y="286"/>
                        <a:pt x="149" y="318"/>
                        <a:pt x="150" y="28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1695"/>
                <p:cNvSpPr/>
                <p:nvPr/>
              </p:nvSpPr>
              <p:spPr bwMode="auto">
                <a:xfrm>
                  <a:off x="2589" y="1686"/>
                  <a:ext cx="12" cy="29"/>
                </a:xfrm>
                <a:custGeom>
                  <a:avLst/>
                  <a:gdLst>
                    <a:gd name="T0" fmla="*/ 0 w 22"/>
                    <a:gd name="T1" fmla="*/ 0 h 52"/>
                    <a:gd name="T2" fmla="*/ 17 w 22"/>
                    <a:gd name="T3" fmla="*/ 44 h 52"/>
                    <a:gd name="T4" fmla="*/ 0 w 22"/>
                    <a:gd name="T5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2" h="52">
                      <a:moveTo>
                        <a:pt x="0" y="0"/>
                      </a:moveTo>
                      <a:cubicBezTo>
                        <a:pt x="0" y="0"/>
                        <a:pt x="12" y="52"/>
                        <a:pt x="17" y="44"/>
                      </a:cubicBezTo>
                      <a:cubicBezTo>
                        <a:pt x="22" y="37"/>
                        <a:pt x="11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1696"/>
                <p:cNvSpPr/>
                <p:nvPr/>
              </p:nvSpPr>
              <p:spPr bwMode="auto">
                <a:xfrm>
                  <a:off x="2566" y="1692"/>
                  <a:ext cx="10" cy="11"/>
                </a:xfrm>
                <a:custGeom>
                  <a:avLst/>
                  <a:gdLst>
                    <a:gd name="T0" fmla="*/ 13 w 18"/>
                    <a:gd name="T1" fmla="*/ 2 h 19"/>
                    <a:gd name="T2" fmla="*/ 15 w 18"/>
                    <a:gd name="T3" fmla="*/ 13 h 19"/>
                    <a:gd name="T4" fmla="*/ 4 w 18"/>
                    <a:gd name="T5" fmla="*/ 17 h 19"/>
                    <a:gd name="T6" fmla="*/ 2 w 18"/>
                    <a:gd name="T7" fmla="*/ 5 h 19"/>
                    <a:gd name="T8" fmla="*/ 13 w 18"/>
                    <a:gd name="T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9">
                      <a:moveTo>
                        <a:pt x="13" y="2"/>
                      </a:move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8"/>
                        <a:pt x="8" y="19"/>
                        <a:pt x="4" y="17"/>
                      </a:cubicBezTo>
                      <a:cubicBezTo>
                        <a:pt x="1" y="15"/>
                        <a:pt x="0" y="10"/>
                        <a:pt x="2" y="5"/>
                      </a:cubicBezTo>
                      <a:cubicBezTo>
                        <a:pt x="5" y="1"/>
                        <a:pt x="10" y="0"/>
                        <a:pt x="13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1697"/>
                <p:cNvSpPr/>
                <p:nvPr/>
              </p:nvSpPr>
              <p:spPr bwMode="auto">
                <a:xfrm>
                  <a:off x="2578" y="1711"/>
                  <a:ext cx="10" cy="11"/>
                </a:xfrm>
                <a:custGeom>
                  <a:avLst/>
                  <a:gdLst>
                    <a:gd name="T0" fmla="*/ 14 w 19"/>
                    <a:gd name="T1" fmla="*/ 2 h 20"/>
                    <a:gd name="T2" fmla="*/ 16 w 19"/>
                    <a:gd name="T3" fmla="*/ 14 h 20"/>
                    <a:gd name="T4" fmla="*/ 5 w 19"/>
                    <a:gd name="T5" fmla="*/ 17 h 20"/>
                    <a:gd name="T6" fmla="*/ 3 w 19"/>
                    <a:gd name="T7" fmla="*/ 6 h 20"/>
                    <a:gd name="T8" fmla="*/ 14 w 19"/>
                    <a:gd name="T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0">
                      <a:moveTo>
                        <a:pt x="14" y="2"/>
                      </a:moveTo>
                      <a:cubicBezTo>
                        <a:pt x="18" y="5"/>
                        <a:pt x="19" y="10"/>
                        <a:pt x="16" y="14"/>
                      </a:cubicBezTo>
                      <a:cubicBezTo>
                        <a:pt x="14" y="18"/>
                        <a:pt x="9" y="20"/>
                        <a:pt x="5" y="17"/>
                      </a:cubicBezTo>
                      <a:cubicBezTo>
                        <a:pt x="1" y="15"/>
                        <a:pt x="0" y="10"/>
                        <a:pt x="3" y="6"/>
                      </a:cubicBezTo>
                      <a:cubicBezTo>
                        <a:pt x="6" y="2"/>
                        <a:pt x="10" y="0"/>
                        <a:pt x="14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1698"/>
                <p:cNvSpPr/>
                <p:nvPr/>
              </p:nvSpPr>
              <p:spPr bwMode="auto">
                <a:xfrm>
                  <a:off x="2566" y="1708"/>
                  <a:ext cx="10" cy="11"/>
                </a:xfrm>
                <a:custGeom>
                  <a:avLst/>
                  <a:gdLst>
                    <a:gd name="T0" fmla="*/ 14 w 18"/>
                    <a:gd name="T1" fmla="*/ 3 h 20"/>
                    <a:gd name="T2" fmla="*/ 16 w 18"/>
                    <a:gd name="T3" fmla="*/ 14 h 20"/>
                    <a:gd name="T4" fmla="*/ 5 w 18"/>
                    <a:gd name="T5" fmla="*/ 18 h 20"/>
                    <a:gd name="T6" fmla="*/ 3 w 18"/>
                    <a:gd name="T7" fmla="*/ 6 h 20"/>
                    <a:gd name="T8" fmla="*/ 14 w 18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0">
                      <a:moveTo>
                        <a:pt x="14" y="3"/>
                      </a:moveTo>
                      <a:cubicBezTo>
                        <a:pt x="18" y="5"/>
                        <a:pt x="18" y="10"/>
                        <a:pt x="16" y="14"/>
                      </a:cubicBezTo>
                      <a:cubicBezTo>
                        <a:pt x="13" y="18"/>
                        <a:pt x="8" y="20"/>
                        <a:pt x="5" y="18"/>
                      </a:cubicBezTo>
                      <a:cubicBezTo>
                        <a:pt x="1" y="15"/>
                        <a:pt x="0" y="10"/>
                        <a:pt x="3" y="6"/>
                      </a:cubicBezTo>
                      <a:cubicBezTo>
                        <a:pt x="5" y="2"/>
                        <a:pt x="10" y="0"/>
                        <a:pt x="14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1699"/>
                <p:cNvSpPr/>
                <p:nvPr/>
              </p:nvSpPr>
              <p:spPr bwMode="auto">
                <a:xfrm>
                  <a:off x="2590" y="1694"/>
                  <a:ext cx="10" cy="11"/>
                </a:xfrm>
                <a:custGeom>
                  <a:avLst/>
                  <a:gdLst>
                    <a:gd name="T0" fmla="*/ 14 w 18"/>
                    <a:gd name="T1" fmla="*/ 2 h 19"/>
                    <a:gd name="T2" fmla="*/ 15 w 18"/>
                    <a:gd name="T3" fmla="*/ 13 h 19"/>
                    <a:gd name="T4" fmla="*/ 4 w 18"/>
                    <a:gd name="T5" fmla="*/ 17 h 19"/>
                    <a:gd name="T6" fmla="*/ 2 w 18"/>
                    <a:gd name="T7" fmla="*/ 5 h 19"/>
                    <a:gd name="T8" fmla="*/ 14 w 18"/>
                    <a:gd name="T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9">
                      <a:moveTo>
                        <a:pt x="14" y="2"/>
                      </a:move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7"/>
                        <a:pt x="8" y="19"/>
                        <a:pt x="4" y="17"/>
                      </a:cubicBezTo>
                      <a:cubicBezTo>
                        <a:pt x="1" y="14"/>
                        <a:pt x="0" y="9"/>
                        <a:pt x="2" y="5"/>
                      </a:cubicBezTo>
                      <a:cubicBezTo>
                        <a:pt x="5" y="1"/>
                        <a:pt x="10" y="0"/>
                        <a:pt x="14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1700"/>
                <p:cNvSpPr/>
                <p:nvPr/>
              </p:nvSpPr>
              <p:spPr bwMode="auto">
                <a:xfrm>
                  <a:off x="2609" y="1695"/>
                  <a:ext cx="10" cy="10"/>
                </a:xfrm>
                <a:custGeom>
                  <a:avLst/>
                  <a:gdLst>
                    <a:gd name="T0" fmla="*/ 14 w 18"/>
                    <a:gd name="T1" fmla="*/ 2 h 19"/>
                    <a:gd name="T2" fmla="*/ 16 w 18"/>
                    <a:gd name="T3" fmla="*/ 13 h 19"/>
                    <a:gd name="T4" fmla="*/ 5 w 18"/>
                    <a:gd name="T5" fmla="*/ 17 h 19"/>
                    <a:gd name="T6" fmla="*/ 3 w 18"/>
                    <a:gd name="T7" fmla="*/ 5 h 19"/>
                    <a:gd name="T8" fmla="*/ 14 w 18"/>
                    <a:gd name="T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9">
                      <a:moveTo>
                        <a:pt x="14" y="2"/>
                      </a:moveTo>
                      <a:cubicBezTo>
                        <a:pt x="18" y="4"/>
                        <a:pt x="18" y="9"/>
                        <a:pt x="16" y="13"/>
                      </a:cubicBezTo>
                      <a:cubicBezTo>
                        <a:pt x="13" y="17"/>
                        <a:pt x="8" y="19"/>
                        <a:pt x="5" y="17"/>
                      </a:cubicBezTo>
                      <a:cubicBezTo>
                        <a:pt x="1" y="15"/>
                        <a:pt x="0" y="9"/>
                        <a:pt x="3" y="5"/>
                      </a:cubicBezTo>
                      <a:cubicBezTo>
                        <a:pt x="5" y="1"/>
                        <a:pt x="10" y="0"/>
                        <a:pt x="14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1701"/>
                <p:cNvSpPr/>
                <p:nvPr/>
              </p:nvSpPr>
              <p:spPr bwMode="auto">
                <a:xfrm>
                  <a:off x="2603" y="1712"/>
                  <a:ext cx="10" cy="11"/>
                </a:xfrm>
                <a:custGeom>
                  <a:avLst/>
                  <a:gdLst>
                    <a:gd name="T0" fmla="*/ 13 w 18"/>
                    <a:gd name="T1" fmla="*/ 2 h 20"/>
                    <a:gd name="T2" fmla="*/ 15 w 18"/>
                    <a:gd name="T3" fmla="*/ 14 h 20"/>
                    <a:gd name="T4" fmla="*/ 4 w 18"/>
                    <a:gd name="T5" fmla="*/ 17 h 20"/>
                    <a:gd name="T6" fmla="*/ 2 w 18"/>
                    <a:gd name="T7" fmla="*/ 6 h 20"/>
                    <a:gd name="T8" fmla="*/ 13 w 18"/>
                    <a:gd name="T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0">
                      <a:moveTo>
                        <a:pt x="13" y="2"/>
                      </a:move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8"/>
                        <a:pt x="8" y="20"/>
                        <a:pt x="4" y="17"/>
                      </a:cubicBezTo>
                      <a:cubicBezTo>
                        <a:pt x="0" y="15"/>
                        <a:pt x="0" y="10"/>
                        <a:pt x="2" y="6"/>
                      </a:cubicBezTo>
                      <a:cubicBezTo>
                        <a:pt x="5" y="2"/>
                        <a:pt x="10" y="0"/>
                        <a:pt x="13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1702"/>
                <p:cNvSpPr/>
                <p:nvPr/>
              </p:nvSpPr>
              <p:spPr bwMode="auto">
                <a:xfrm>
                  <a:off x="2604" y="1680"/>
                  <a:ext cx="10" cy="11"/>
                </a:xfrm>
                <a:custGeom>
                  <a:avLst/>
                  <a:gdLst>
                    <a:gd name="T0" fmla="*/ 13 w 18"/>
                    <a:gd name="T1" fmla="*/ 2 h 20"/>
                    <a:gd name="T2" fmla="*/ 15 w 18"/>
                    <a:gd name="T3" fmla="*/ 14 h 20"/>
                    <a:gd name="T4" fmla="*/ 4 w 18"/>
                    <a:gd name="T5" fmla="*/ 17 h 20"/>
                    <a:gd name="T6" fmla="*/ 2 w 18"/>
                    <a:gd name="T7" fmla="*/ 6 h 20"/>
                    <a:gd name="T8" fmla="*/ 13 w 18"/>
                    <a:gd name="T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0">
                      <a:moveTo>
                        <a:pt x="13" y="2"/>
                      </a:move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8"/>
                        <a:pt x="8" y="20"/>
                        <a:pt x="4" y="17"/>
                      </a:cubicBezTo>
                      <a:cubicBezTo>
                        <a:pt x="1" y="15"/>
                        <a:pt x="0" y="10"/>
                        <a:pt x="2" y="6"/>
                      </a:cubicBezTo>
                      <a:cubicBezTo>
                        <a:pt x="5" y="2"/>
                        <a:pt x="10" y="0"/>
                        <a:pt x="13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1703"/>
                <p:cNvSpPr/>
                <p:nvPr/>
              </p:nvSpPr>
              <p:spPr bwMode="auto">
                <a:xfrm>
                  <a:off x="2590" y="1672"/>
                  <a:ext cx="11" cy="11"/>
                </a:xfrm>
                <a:custGeom>
                  <a:avLst/>
                  <a:gdLst>
                    <a:gd name="T0" fmla="*/ 14 w 19"/>
                    <a:gd name="T1" fmla="*/ 2 h 20"/>
                    <a:gd name="T2" fmla="*/ 16 w 19"/>
                    <a:gd name="T3" fmla="*/ 14 h 20"/>
                    <a:gd name="T4" fmla="*/ 5 w 19"/>
                    <a:gd name="T5" fmla="*/ 17 h 20"/>
                    <a:gd name="T6" fmla="*/ 3 w 19"/>
                    <a:gd name="T7" fmla="*/ 6 h 20"/>
                    <a:gd name="T8" fmla="*/ 14 w 19"/>
                    <a:gd name="T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0">
                      <a:moveTo>
                        <a:pt x="14" y="2"/>
                      </a:moveTo>
                      <a:cubicBezTo>
                        <a:pt x="18" y="5"/>
                        <a:pt x="19" y="10"/>
                        <a:pt x="16" y="14"/>
                      </a:cubicBezTo>
                      <a:cubicBezTo>
                        <a:pt x="13" y="18"/>
                        <a:pt x="8" y="20"/>
                        <a:pt x="5" y="17"/>
                      </a:cubicBezTo>
                      <a:cubicBezTo>
                        <a:pt x="1" y="15"/>
                        <a:pt x="0" y="10"/>
                        <a:pt x="3" y="6"/>
                      </a:cubicBezTo>
                      <a:cubicBezTo>
                        <a:pt x="5" y="2"/>
                        <a:pt x="10" y="0"/>
                        <a:pt x="14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1704"/>
                <p:cNvSpPr/>
                <p:nvPr/>
              </p:nvSpPr>
              <p:spPr bwMode="auto">
                <a:xfrm>
                  <a:off x="2571" y="1677"/>
                  <a:ext cx="10" cy="10"/>
                </a:xfrm>
                <a:custGeom>
                  <a:avLst/>
                  <a:gdLst>
                    <a:gd name="T0" fmla="*/ 14 w 18"/>
                    <a:gd name="T1" fmla="*/ 2 h 19"/>
                    <a:gd name="T2" fmla="*/ 16 w 18"/>
                    <a:gd name="T3" fmla="*/ 14 h 19"/>
                    <a:gd name="T4" fmla="*/ 5 w 18"/>
                    <a:gd name="T5" fmla="*/ 17 h 19"/>
                    <a:gd name="T6" fmla="*/ 3 w 18"/>
                    <a:gd name="T7" fmla="*/ 6 h 19"/>
                    <a:gd name="T8" fmla="*/ 14 w 18"/>
                    <a:gd name="T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9">
                      <a:moveTo>
                        <a:pt x="14" y="2"/>
                      </a:moveTo>
                      <a:cubicBezTo>
                        <a:pt x="17" y="4"/>
                        <a:pt x="18" y="9"/>
                        <a:pt x="16" y="14"/>
                      </a:cubicBezTo>
                      <a:cubicBezTo>
                        <a:pt x="13" y="18"/>
                        <a:pt x="8" y="19"/>
                        <a:pt x="5" y="17"/>
                      </a:cubicBezTo>
                      <a:cubicBezTo>
                        <a:pt x="1" y="15"/>
                        <a:pt x="0" y="10"/>
                        <a:pt x="3" y="6"/>
                      </a:cubicBezTo>
                      <a:cubicBezTo>
                        <a:pt x="5" y="1"/>
                        <a:pt x="10" y="0"/>
                        <a:pt x="14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1705"/>
                <p:cNvSpPr/>
                <p:nvPr/>
              </p:nvSpPr>
              <p:spPr bwMode="auto">
                <a:xfrm>
                  <a:off x="2586" y="1724"/>
                  <a:ext cx="9" cy="10"/>
                </a:xfrm>
                <a:custGeom>
                  <a:avLst/>
                  <a:gdLst>
                    <a:gd name="T0" fmla="*/ 14 w 18"/>
                    <a:gd name="T1" fmla="*/ 2 h 19"/>
                    <a:gd name="T2" fmla="*/ 16 w 18"/>
                    <a:gd name="T3" fmla="*/ 14 h 19"/>
                    <a:gd name="T4" fmla="*/ 5 w 18"/>
                    <a:gd name="T5" fmla="*/ 17 h 19"/>
                    <a:gd name="T6" fmla="*/ 3 w 18"/>
                    <a:gd name="T7" fmla="*/ 6 h 19"/>
                    <a:gd name="T8" fmla="*/ 14 w 18"/>
                    <a:gd name="T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9">
                      <a:moveTo>
                        <a:pt x="14" y="2"/>
                      </a:moveTo>
                      <a:cubicBezTo>
                        <a:pt x="17" y="5"/>
                        <a:pt x="18" y="10"/>
                        <a:pt x="16" y="14"/>
                      </a:cubicBezTo>
                      <a:cubicBezTo>
                        <a:pt x="13" y="18"/>
                        <a:pt x="8" y="19"/>
                        <a:pt x="5" y="17"/>
                      </a:cubicBezTo>
                      <a:cubicBezTo>
                        <a:pt x="1" y="15"/>
                        <a:pt x="0" y="10"/>
                        <a:pt x="3" y="6"/>
                      </a:cubicBezTo>
                      <a:cubicBezTo>
                        <a:pt x="5" y="2"/>
                        <a:pt x="10" y="0"/>
                        <a:pt x="14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1706"/>
                <p:cNvSpPr/>
                <p:nvPr/>
              </p:nvSpPr>
              <p:spPr bwMode="auto">
                <a:xfrm>
                  <a:off x="2577" y="1720"/>
                  <a:ext cx="78" cy="29"/>
                </a:xfrm>
                <a:custGeom>
                  <a:avLst/>
                  <a:gdLst>
                    <a:gd name="T0" fmla="*/ 98 w 144"/>
                    <a:gd name="T1" fmla="*/ 0 h 53"/>
                    <a:gd name="T2" fmla="*/ 82 w 144"/>
                    <a:gd name="T3" fmla="*/ 2 h 53"/>
                    <a:gd name="T4" fmla="*/ 17 w 144"/>
                    <a:gd name="T5" fmla="*/ 53 h 53"/>
                    <a:gd name="T6" fmla="*/ 58 w 144"/>
                    <a:gd name="T7" fmla="*/ 42 h 53"/>
                    <a:gd name="T8" fmla="*/ 81 w 144"/>
                    <a:gd name="T9" fmla="*/ 28 h 53"/>
                    <a:gd name="T10" fmla="*/ 134 w 144"/>
                    <a:gd name="T11" fmla="*/ 9 h 53"/>
                    <a:gd name="T12" fmla="*/ 98 w 144"/>
                    <a:gd name="T13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53">
                      <a:moveTo>
                        <a:pt x="98" y="0"/>
                      </a:moveTo>
                      <a:cubicBezTo>
                        <a:pt x="91" y="0"/>
                        <a:pt x="85" y="0"/>
                        <a:pt x="82" y="2"/>
                      </a:cubicBezTo>
                      <a:cubicBezTo>
                        <a:pt x="70" y="8"/>
                        <a:pt x="0" y="43"/>
                        <a:pt x="17" y="53"/>
                      </a:cubicBezTo>
                      <a:cubicBezTo>
                        <a:pt x="17" y="53"/>
                        <a:pt x="50" y="50"/>
                        <a:pt x="58" y="42"/>
                      </a:cubicBezTo>
                      <a:cubicBezTo>
                        <a:pt x="65" y="34"/>
                        <a:pt x="63" y="32"/>
                        <a:pt x="81" y="28"/>
                      </a:cubicBezTo>
                      <a:cubicBezTo>
                        <a:pt x="100" y="24"/>
                        <a:pt x="144" y="18"/>
                        <a:pt x="134" y="9"/>
                      </a:cubicBezTo>
                      <a:cubicBezTo>
                        <a:pt x="128" y="3"/>
                        <a:pt x="112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1707"/>
                <p:cNvSpPr>
                  <a:spLocks noEditPoints="1"/>
                </p:cNvSpPr>
                <p:nvPr/>
              </p:nvSpPr>
              <p:spPr bwMode="auto">
                <a:xfrm>
                  <a:off x="2548" y="1676"/>
                  <a:ext cx="102" cy="60"/>
                </a:xfrm>
                <a:custGeom>
                  <a:avLst/>
                  <a:gdLst>
                    <a:gd name="T0" fmla="*/ 25 w 187"/>
                    <a:gd name="T1" fmla="*/ 24 h 110"/>
                    <a:gd name="T2" fmla="*/ 34 w 187"/>
                    <a:gd name="T3" fmla="*/ 36 h 110"/>
                    <a:gd name="T4" fmla="*/ 34 w 187"/>
                    <a:gd name="T5" fmla="*/ 35 h 110"/>
                    <a:gd name="T6" fmla="*/ 35 w 187"/>
                    <a:gd name="T7" fmla="*/ 34 h 110"/>
                    <a:gd name="T8" fmla="*/ 25 w 187"/>
                    <a:gd name="T9" fmla="*/ 25 h 110"/>
                    <a:gd name="T10" fmla="*/ 25 w 187"/>
                    <a:gd name="T11" fmla="*/ 24 h 110"/>
                    <a:gd name="T12" fmla="*/ 108 w 187"/>
                    <a:gd name="T13" fmla="*/ 84 h 110"/>
                    <a:gd name="T14" fmla="*/ 104 w 187"/>
                    <a:gd name="T15" fmla="*/ 83 h 110"/>
                    <a:gd name="T16" fmla="*/ 102 w 187"/>
                    <a:gd name="T17" fmla="*/ 72 h 110"/>
                    <a:gd name="T18" fmla="*/ 110 w 187"/>
                    <a:gd name="T19" fmla="*/ 67 h 110"/>
                    <a:gd name="T20" fmla="*/ 113 w 187"/>
                    <a:gd name="T21" fmla="*/ 68 h 110"/>
                    <a:gd name="T22" fmla="*/ 115 w 187"/>
                    <a:gd name="T23" fmla="*/ 80 h 110"/>
                    <a:gd name="T24" fmla="*/ 108 w 187"/>
                    <a:gd name="T25" fmla="*/ 84 h 110"/>
                    <a:gd name="T26" fmla="*/ 125 w 187"/>
                    <a:gd name="T27" fmla="*/ 0 h 110"/>
                    <a:gd name="T28" fmla="*/ 120 w 187"/>
                    <a:gd name="T29" fmla="*/ 36 h 110"/>
                    <a:gd name="T30" fmla="*/ 121 w 187"/>
                    <a:gd name="T31" fmla="*/ 36 h 110"/>
                    <a:gd name="T32" fmla="*/ 125 w 187"/>
                    <a:gd name="T33" fmla="*/ 37 h 110"/>
                    <a:gd name="T34" fmla="*/ 127 w 187"/>
                    <a:gd name="T35" fmla="*/ 48 h 110"/>
                    <a:gd name="T36" fmla="*/ 119 w 187"/>
                    <a:gd name="T37" fmla="*/ 53 h 110"/>
                    <a:gd name="T38" fmla="*/ 116 w 187"/>
                    <a:gd name="T39" fmla="*/ 52 h 110"/>
                    <a:gd name="T40" fmla="*/ 112 w 187"/>
                    <a:gd name="T41" fmla="*/ 60 h 110"/>
                    <a:gd name="T42" fmla="*/ 110 w 187"/>
                    <a:gd name="T43" fmla="*/ 61 h 110"/>
                    <a:gd name="T44" fmla="*/ 105 w 187"/>
                    <a:gd name="T45" fmla="*/ 26 h 110"/>
                    <a:gd name="T46" fmla="*/ 93 w 187"/>
                    <a:gd name="T47" fmla="*/ 79 h 110"/>
                    <a:gd name="T48" fmla="*/ 92 w 187"/>
                    <a:gd name="T49" fmla="*/ 79 h 110"/>
                    <a:gd name="T50" fmla="*/ 47 w 187"/>
                    <a:gd name="T51" fmla="*/ 45 h 110"/>
                    <a:gd name="T52" fmla="*/ 42 w 187"/>
                    <a:gd name="T53" fmla="*/ 48 h 110"/>
                    <a:gd name="T54" fmla="*/ 58 w 187"/>
                    <a:gd name="T55" fmla="*/ 68 h 110"/>
                    <a:gd name="T56" fmla="*/ 64 w 187"/>
                    <a:gd name="T57" fmla="*/ 65 h 110"/>
                    <a:gd name="T58" fmla="*/ 68 w 187"/>
                    <a:gd name="T59" fmla="*/ 66 h 110"/>
                    <a:gd name="T60" fmla="*/ 70 w 187"/>
                    <a:gd name="T61" fmla="*/ 78 h 110"/>
                    <a:gd name="T62" fmla="*/ 63 w 187"/>
                    <a:gd name="T63" fmla="*/ 82 h 110"/>
                    <a:gd name="T64" fmla="*/ 59 w 187"/>
                    <a:gd name="T65" fmla="*/ 81 h 110"/>
                    <a:gd name="T66" fmla="*/ 56 w 187"/>
                    <a:gd name="T67" fmla="*/ 77 h 110"/>
                    <a:gd name="T68" fmla="*/ 7 w 187"/>
                    <a:gd name="T69" fmla="*/ 88 h 110"/>
                    <a:gd name="T70" fmla="*/ 71 w 187"/>
                    <a:gd name="T71" fmla="*/ 94 h 110"/>
                    <a:gd name="T72" fmla="*/ 39 w 187"/>
                    <a:gd name="T73" fmla="*/ 108 h 110"/>
                    <a:gd name="T74" fmla="*/ 42 w 187"/>
                    <a:gd name="T75" fmla="*/ 110 h 110"/>
                    <a:gd name="T76" fmla="*/ 57 w 187"/>
                    <a:gd name="T77" fmla="*/ 108 h 110"/>
                    <a:gd name="T78" fmla="*/ 70 w 187"/>
                    <a:gd name="T79" fmla="*/ 103 h 110"/>
                    <a:gd name="T80" fmla="*/ 71 w 187"/>
                    <a:gd name="T81" fmla="*/ 94 h 110"/>
                    <a:gd name="T82" fmla="*/ 78 w 187"/>
                    <a:gd name="T83" fmla="*/ 89 h 110"/>
                    <a:gd name="T84" fmla="*/ 82 w 187"/>
                    <a:gd name="T85" fmla="*/ 90 h 110"/>
                    <a:gd name="T86" fmla="*/ 85 w 187"/>
                    <a:gd name="T87" fmla="*/ 98 h 110"/>
                    <a:gd name="T88" fmla="*/ 93 w 187"/>
                    <a:gd name="T89" fmla="*/ 95 h 110"/>
                    <a:gd name="T90" fmla="*/ 94 w 187"/>
                    <a:gd name="T91" fmla="*/ 95 h 110"/>
                    <a:gd name="T92" fmla="*/ 187 w 187"/>
                    <a:gd name="T93" fmla="*/ 31 h 110"/>
                    <a:gd name="T94" fmla="*/ 187 w 187"/>
                    <a:gd name="T95" fmla="*/ 30 h 110"/>
                    <a:gd name="T96" fmla="*/ 157 w 187"/>
                    <a:gd name="T97" fmla="*/ 50 h 110"/>
                    <a:gd name="T98" fmla="*/ 129 w 187"/>
                    <a:gd name="T99" fmla="*/ 70 h 110"/>
                    <a:gd name="T100" fmla="*/ 130 w 187"/>
                    <a:gd name="T101" fmla="*/ 68 h 110"/>
                    <a:gd name="T102" fmla="*/ 181 w 187"/>
                    <a:gd name="T103" fmla="*/ 2 h 110"/>
                    <a:gd name="T104" fmla="*/ 181 w 187"/>
                    <a:gd name="T105" fmla="*/ 1 h 110"/>
                    <a:gd name="T106" fmla="*/ 131 w 187"/>
                    <a:gd name="T107" fmla="*/ 54 h 110"/>
                    <a:gd name="T108" fmla="*/ 125 w 187"/>
                    <a:gd name="T109" fmla="*/ 1 h 110"/>
                    <a:gd name="T110" fmla="*/ 125 w 187"/>
                    <a:gd name="T111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87" h="110">
                      <a:moveTo>
                        <a:pt x="25" y="24"/>
                      </a:moveTo>
                      <a:cubicBezTo>
                        <a:pt x="25" y="24"/>
                        <a:pt x="29" y="29"/>
                        <a:pt x="34" y="36"/>
                      </a:cubicBezTo>
                      <a:cubicBezTo>
                        <a:pt x="34" y="36"/>
                        <a:pt x="34" y="36"/>
                        <a:pt x="34" y="35"/>
                      </a:cubicBezTo>
                      <a:cubicBezTo>
                        <a:pt x="35" y="35"/>
                        <a:pt x="35" y="35"/>
                        <a:pt x="35" y="34"/>
                      </a:cubicBezTo>
                      <a:cubicBezTo>
                        <a:pt x="30" y="29"/>
                        <a:pt x="26" y="26"/>
                        <a:pt x="25" y="25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moveTo>
                        <a:pt x="108" y="84"/>
                      </a:moveTo>
                      <a:cubicBezTo>
                        <a:pt x="106" y="84"/>
                        <a:pt x="105" y="84"/>
                        <a:pt x="104" y="83"/>
                      </a:cubicBezTo>
                      <a:cubicBezTo>
                        <a:pt x="100" y="81"/>
                        <a:pt x="100" y="76"/>
                        <a:pt x="102" y="72"/>
                      </a:cubicBezTo>
                      <a:cubicBezTo>
                        <a:pt x="104" y="69"/>
                        <a:pt x="107" y="67"/>
                        <a:pt x="110" y="67"/>
                      </a:cubicBezTo>
                      <a:cubicBezTo>
                        <a:pt x="111" y="67"/>
                        <a:pt x="112" y="68"/>
                        <a:pt x="113" y="68"/>
                      </a:cubicBezTo>
                      <a:cubicBezTo>
                        <a:pt x="117" y="71"/>
                        <a:pt x="118" y="76"/>
                        <a:pt x="115" y="80"/>
                      </a:cubicBezTo>
                      <a:cubicBezTo>
                        <a:pt x="113" y="83"/>
                        <a:pt x="111" y="84"/>
                        <a:pt x="108" y="84"/>
                      </a:cubicBezTo>
                      <a:moveTo>
                        <a:pt x="125" y="0"/>
                      </a:moveTo>
                      <a:cubicBezTo>
                        <a:pt x="125" y="0"/>
                        <a:pt x="123" y="19"/>
                        <a:pt x="120" y="36"/>
                      </a:cubicBezTo>
                      <a:cubicBezTo>
                        <a:pt x="120" y="36"/>
                        <a:pt x="121" y="36"/>
                        <a:pt x="121" y="36"/>
                      </a:cubicBezTo>
                      <a:cubicBezTo>
                        <a:pt x="123" y="36"/>
                        <a:pt x="124" y="36"/>
                        <a:pt x="125" y="37"/>
                      </a:cubicBezTo>
                      <a:cubicBezTo>
                        <a:pt x="129" y="39"/>
                        <a:pt x="129" y="44"/>
                        <a:pt x="127" y="48"/>
                      </a:cubicBezTo>
                      <a:cubicBezTo>
                        <a:pt x="125" y="51"/>
                        <a:pt x="122" y="53"/>
                        <a:pt x="119" y="53"/>
                      </a:cubicBezTo>
                      <a:cubicBezTo>
                        <a:pt x="118" y="53"/>
                        <a:pt x="117" y="53"/>
                        <a:pt x="116" y="52"/>
                      </a:cubicBezTo>
                      <a:cubicBezTo>
                        <a:pt x="115" y="56"/>
                        <a:pt x="113" y="59"/>
                        <a:pt x="112" y="60"/>
                      </a:cubicBezTo>
                      <a:cubicBezTo>
                        <a:pt x="111" y="61"/>
                        <a:pt x="111" y="61"/>
                        <a:pt x="110" y="61"/>
                      </a:cubicBezTo>
                      <a:cubicBezTo>
                        <a:pt x="106" y="61"/>
                        <a:pt x="104" y="42"/>
                        <a:pt x="105" y="26"/>
                      </a:cubicBezTo>
                      <a:cubicBezTo>
                        <a:pt x="101" y="46"/>
                        <a:pt x="94" y="75"/>
                        <a:pt x="93" y="79"/>
                      </a:cubicBezTo>
                      <a:cubicBezTo>
                        <a:pt x="93" y="79"/>
                        <a:pt x="92" y="79"/>
                        <a:pt x="92" y="79"/>
                      </a:cubicBezTo>
                      <a:cubicBezTo>
                        <a:pt x="87" y="79"/>
                        <a:pt x="64" y="60"/>
                        <a:pt x="47" y="45"/>
                      </a:cubicBezTo>
                      <a:cubicBezTo>
                        <a:pt x="45" y="46"/>
                        <a:pt x="44" y="47"/>
                        <a:pt x="42" y="48"/>
                      </a:cubicBezTo>
                      <a:cubicBezTo>
                        <a:pt x="48" y="55"/>
                        <a:pt x="54" y="63"/>
                        <a:pt x="58" y="68"/>
                      </a:cubicBezTo>
                      <a:cubicBezTo>
                        <a:pt x="60" y="66"/>
                        <a:pt x="62" y="65"/>
                        <a:pt x="64" y="65"/>
                      </a:cubicBezTo>
                      <a:cubicBezTo>
                        <a:pt x="66" y="65"/>
                        <a:pt x="67" y="66"/>
                        <a:pt x="68" y="66"/>
                      </a:cubicBezTo>
                      <a:cubicBezTo>
                        <a:pt x="72" y="69"/>
                        <a:pt x="73" y="74"/>
                        <a:pt x="70" y="78"/>
                      </a:cubicBezTo>
                      <a:cubicBezTo>
                        <a:pt x="68" y="81"/>
                        <a:pt x="65" y="82"/>
                        <a:pt x="63" y="82"/>
                      </a:cubicBezTo>
                      <a:cubicBezTo>
                        <a:pt x="61" y="82"/>
                        <a:pt x="60" y="82"/>
                        <a:pt x="59" y="81"/>
                      </a:cubicBezTo>
                      <a:cubicBezTo>
                        <a:pt x="57" y="80"/>
                        <a:pt x="56" y="79"/>
                        <a:pt x="56" y="77"/>
                      </a:cubicBezTo>
                      <a:cubicBezTo>
                        <a:pt x="41" y="81"/>
                        <a:pt x="12" y="86"/>
                        <a:pt x="7" y="88"/>
                      </a:cubicBezTo>
                      <a:cubicBezTo>
                        <a:pt x="0" y="92"/>
                        <a:pt x="71" y="94"/>
                        <a:pt x="71" y="94"/>
                      </a:cubicBezTo>
                      <a:cubicBezTo>
                        <a:pt x="71" y="94"/>
                        <a:pt x="44" y="103"/>
                        <a:pt x="39" y="108"/>
                      </a:cubicBezTo>
                      <a:cubicBezTo>
                        <a:pt x="37" y="109"/>
                        <a:pt x="39" y="110"/>
                        <a:pt x="42" y="110"/>
                      </a:cubicBezTo>
                      <a:cubicBezTo>
                        <a:pt x="47" y="110"/>
                        <a:pt x="57" y="108"/>
                        <a:pt x="57" y="108"/>
                      </a:cubicBezTo>
                      <a:cubicBezTo>
                        <a:pt x="70" y="103"/>
                        <a:pt x="70" y="103"/>
                        <a:pt x="70" y="103"/>
                      </a:cubicBezTo>
                      <a:cubicBezTo>
                        <a:pt x="69" y="101"/>
                        <a:pt x="69" y="97"/>
                        <a:pt x="71" y="94"/>
                      </a:cubicBezTo>
                      <a:cubicBezTo>
                        <a:pt x="72" y="91"/>
                        <a:pt x="75" y="89"/>
                        <a:pt x="78" y="89"/>
                      </a:cubicBezTo>
                      <a:cubicBezTo>
                        <a:pt x="79" y="89"/>
                        <a:pt x="81" y="90"/>
                        <a:pt x="82" y="90"/>
                      </a:cubicBezTo>
                      <a:cubicBezTo>
                        <a:pt x="84" y="92"/>
                        <a:pt x="85" y="95"/>
                        <a:pt x="85" y="98"/>
                      </a:cubicBezTo>
                      <a:cubicBezTo>
                        <a:pt x="93" y="95"/>
                        <a:pt x="93" y="95"/>
                        <a:pt x="93" y="95"/>
                      </a:cubicBezTo>
                      <a:cubicBezTo>
                        <a:pt x="93" y="95"/>
                        <a:pt x="94" y="95"/>
                        <a:pt x="94" y="95"/>
                      </a:cubicBezTo>
                      <a:cubicBezTo>
                        <a:pt x="107" y="95"/>
                        <a:pt x="182" y="38"/>
                        <a:pt x="187" y="31"/>
                      </a:cubicBezTo>
                      <a:cubicBezTo>
                        <a:pt x="187" y="30"/>
                        <a:pt x="187" y="30"/>
                        <a:pt x="187" y="30"/>
                      </a:cubicBezTo>
                      <a:cubicBezTo>
                        <a:pt x="185" y="30"/>
                        <a:pt x="171" y="40"/>
                        <a:pt x="157" y="50"/>
                      </a:cubicBezTo>
                      <a:cubicBezTo>
                        <a:pt x="143" y="60"/>
                        <a:pt x="130" y="70"/>
                        <a:pt x="129" y="70"/>
                      </a:cubicBezTo>
                      <a:cubicBezTo>
                        <a:pt x="129" y="70"/>
                        <a:pt x="129" y="69"/>
                        <a:pt x="130" y="68"/>
                      </a:cubicBezTo>
                      <a:cubicBezTo>
                        <a:pt x="142" y="58"/>
                        <a:pt x="177" y="12"/>
                        <a:pt x="181" y="2"/>
                      </a:cubicBezTo>
                      <a:cubicBezTo>
                        <a:pt x="181" y="1"/>
                        <a:pt x="181" y="1"/>
                        <a:pt x="181" y="1"/>
                      </a:cubicBezTo>
                      <a:cubicBezTo>
                        <a:pt x="177" y="1"/>
                        <a:pt x="131" y="54"/>
                        <a:pt x="131" y="54"/>
                      </a:cubicBezTo>
                      <a:cubicBezTo>
                        <a:pt x="131" y="54"/>
                        <a:pt x="124" y="11"/>
                        <a:pt x="125" y="1"/>
                      </a:cubicBezTo>
                      <a:cubicBezTo>
                        <a:pt x="125" y="0"/>
                        <a:pt x="125" y="0"/>
                        <a:pt x="1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1708"/>
                <p:cNvSpPr/>
                <p:nvPr/>
              </p:nvSpPr>
              <p:spPr bwMode="auto">
                <a:xfrm>
                  <a:off x="2567" y="1694"/>
                  <a:ext cx="7" cy="8"/>
                </a:xfrm>
                <a:custGeom>
                  <a:avLst/>
                  <a:gdLst>
                    <a:gd name="T0" fmla="*/ 1 w 13"/>
                    <a:gd name="T1" fmla="*/ 0 h 14"/>
                    <a:gd name="T2" fmla="*/ 0 w 13"/>
                    <a:gd name="T3" fmla="*/ 1 h 14"/>
                    <a:gd name="T4" fmla="*/ 0 w 13"/>
                    <a:gd name="T5" fmla="*/ 2 h 14"/>
                    <a:gd name="T6" fmla="*/ 8 w 13"/>
                    <a:gd name="T7" fmla="*/ 14 h 14"/>
                    <a:gd name="T8" fmla="*/ 13 w 13"/>
                    <a:gd name="T9" fmla="*/ 11 h 14"/>
                    <a:gd name="T10" fmla="*/ 1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6"/>
                        <a:pt x="5" y="10"/>
                        <a:pt x="8" y="14"/>
                      </a:cubicBezTo>
                      <a:cubicBezTo>
                        <a:pt x="10" y="13"/>
                        <a:pt x="11" y="12"/>
                        <a:pt x="13" y="11"/>
                      </a:cubicBezTo>
                      <a:cubicBezTo>
                        <a:pt x="8" y="7"/>
                        <a:pt x="4" y="3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1709"/>
                <p:cNvSpPr/>
                <p:nvPr/>
              </p:nvSpPr>
              <p:spPr bwMode="auto">
                <a:xfrm>
                  <a:off x="2579" y="1711"/>
                  <a:ext cx="9" cy="10"/>
                </a:xfrm>
                <a:custGeom>
                  <a:avLst/>
                  <a:gdLst>
                    <a:gd name="T0" fmla="*/ 8 w 17"/>
                    <a:gd name="T1" fmla="*/ 0 h 17"/>
                    <a:gd name="T2" fmla="*/ 2 w 17"/>
                    <a:gd name="T3" fmla="*/ 3 h 17"/>
                    <a:gd name="T4" fmla="*/ 8 w 17"/>
                    <a:gd name="T5" fmla="*/ 9 h 17"/>
                    <a:gd name="T6" fmla="*/ 0 w 17"/>
                    <a:gd name="T7" fmla="*/ 12 h 17"/>
                    <a:gd name="T8" fmla="*/ 3 w 17"/>
                    <a:gd name="T9" fmla="*/ 16 h 17"/>
                    <a:gd name="T10" fmla="*/ 7 w 17"/>
                    <a:gd name="T11" fmla="*/ 17 h 17"/>
                    <a:gd name="T12" fmla="*/ 14 w 17"/>
                    <a:gd name="T13" fmla="*/ 13 h 17"/>
                    <a:gd name="T14" fmla="*/ 12 w 17"/>
                    <a:gd name="T15" fmla="*/ 1 h 17"/>
                    <a:gd name="T16" fmla="*/ 8 w 17"/>
                    <a:gd name="T1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17">
                      <a:moveTo>
                        <a:pt x="8" y="0"/>
                      </a:moveTo>
                      <a:cubicBezTo>
                        <a:pt x="6" y="0"/>
                        <a:pt x="4" y="1"/>
                        <a:pt x="2" y="3"/>
                      </a:cubicBezTo>
                      <a:cubicBezTo>
                        <a:pt x="5" y="6"/>
                        <a:pt x="7" y="8"/>
                        <a:pt x="8" y="9"/>
                      </a:cubicBezTo>
                      <a:cubicBezTo>
                        <a:pt x="9" y="10"/>
                        <a:pt x="5" y="11"/>
                        <a:pt x="0" y="12"/>
                      </a:cubicBezTo>
                      <a:cubicBezTo>
                        <a:pt x="0" y="14"/>
                        <a:pt x="1" y="15"/>
                        <a:pt x="3" y="16"/>
                      </a:cubicBezTo>
                      <a:cubicBezTo>
                        <a:pt x="4" y="17"/>
                        <a:pt x="5" y="17"/>
                        <a:pt x="7" y="17"/>
                      </a:cubicBezTo>
                      <a:cubicBezTo>
                        <a:pt x="9" y="17"/>
                        <a:pt x="12" y="16"/>
                        <a:pt x="14" y="13"/>
                      </a:cubicBezTo>
                      <a:cubicBezTo>
                        <a:pt x="17" y="9"/>
                        <a:pt x="16" y="4"/>
                        <a:pt x="12" y="1"/>
                      </a:cubicBezTo>
                      <a:cubicBezTo>
                        <a:pt x="11" y="1"/>
                        <a:pt x="10" y="0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1710"/>
                <p:cNvSpPr/>
                <p:nvPr/>
              </p:nvSpPr>
              <p:spPr bwMode="auto">
                <a:xfrm>
                  <a:off x="2612" y="1696"/>
                  <a:ext cx="7" cy="9"/>
                </a:xfrm>
                <a:custGeom>
                  <a:avLst/>
                  <a:gdLst>
                    <a:gd name="T0" fmla="*/ 5 w 13"/>
                    <a:gd name="T1" fmla="*/ 0 h 17"/>
                    <a:gd name="T2" fmla="*/ 4 w 13"/>
                    <a:gd name="T3" fmla="*/ 0 h 17"/>
                    <a:gd name="T4" fmla="*/ 0 w 13"/>
                    <a:gd name="T5" fmla="*/ 16 h 17"/>
                    <a:gd name="T6" fmla="*/ 3 w 13"/>
                    <a:gd name="T7" fmla="*/ 17 h 17"/>
                    <a:gd name="T8" fmla="*/ 11 w 13"/>
                    <a:gd name="T9" fmla="*/ 12 h 17"/>
                    <a:gd name="T10" fmla="*/ 9 w 13"/>
                    <a:gd name="T11" fmla="*/ 1 h 17"/>
                    <a:gd name="T12" fmla="*/ 5 w 13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7">
                      <a:moveTo>
                        <a:pt x="5" y="0"/>
                      </a:move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2" y="6"/>
                        <a:pt x="1" y="11"/>
                        <a:pt x="0" y="16"/>
                      </a:cubicBezTo>
                      <a:cubicBezTo>
                        <a:pt x="1" y="17"/>
                        <a:pt x="2" y="17"/>
                        <a:pt x="3" y="17"/>
                      </a:cubicBezTo>
                      <a:cubicBezTo>
                        <a:pt x="6" y="17"/>
                        <a:pt x="9" y="15"/>
                        <a:pt x="11" y="12"/>
                      </a:cubicBezTo>
                      <a:cubicBezTo>
                        <a:pt x="13" y="8"/>
                        <a:pt x="13" y="3"/>
                        <a:pt x="9" y="1"/>
                      </a:cubicBezTo>
                      <a:cubicBezTo>
                        <a:pt x="8" y="0"/>
                        <a:pt x="7" y="0"/>
                        <a:pt x="5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1711"/>
                <p:cNvSpPr/>
                <p:nvPr/>
              </p:nvSpPr>
              <p:spPr bwMode="auto">
                <a:xfrm>
                  <a:off x="2603" y="1713"/>
                  <a:ext cx="10" cy="9"/>
                </a:xfrm>
                <a:custGeom>
                  <a:avLst/>
                  <a:gdLst>
                    <a:gd name="T0" fmla="*/ 10 w 18"/>
                    <a:gd name="T1" fmla="*/ 0 h 17"/>
                    <a:gd name="T2" fmla="*/ 2 w 18"/>
                    <a:gd name="T3" fmla="*/ 5 h 17"/>
                    <a:gd name="T4" fmla="*/ 4 w 18"/>
                    <a:gd name="T5" fmla="*/ 16 h 17"/>
                    <a:gd name="T6" fmla="*/ 8 w 18"/>
                    <a:gd name="T7" fmla="*/ 17 h 17"/>
                    <a:gd name="T8" fmla="*/ 15 w 18"/>
                    <a:gd name="T9" fmla="*/ 13 h 17"/>
                    <a:gd name="T10" fmla="*/ 13 w 18"/>
                    <a:gd name="T11" fmla="*/ 1 h 17"/>
                    <a:gd name="T12" fmla="*/ 10 w 1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0" y="0"/>
                      </a:moveTo>
                      <a:cubicBezTo>
                        <a:pt x="7" y="0"/>
                        <a:pt x="4" y="2"/>
                        <a:pt x="2" y="5"/>
                      </a:cubicBezTo>
                      <a:cubicBezTo>
                        <a:pt x="0" y="9"/>
                        <a:pt x="0" y="14"/>
                        <a:pt x="4" y="16"/>
                      </a:cubicBezTo>
                      <a:cubicBezTo>
                        <a:pt x="5" y="17"/>
                        <a:pt x="6" y="17"/>
                        <a:pt x="8" y="17"/>
                      </a:cubicBezTo>
                      <a:cubicBezTo>
                        <a:pt x="11" y="17"/>
                        <a:pt x="13" y="16"/>
                        <a:pt x="15" y="13"/>
                      </a:cubicBezTo>
                      <a:cubicBezTo>
                        <a:pt x="18" y="9"/>
                        <a:pt x="17" y="4"/>
                        <a:pt x="13" y="1"/>
                      </a:cubicBezTo>
                      <a:cubicBezTo>
                        <a:pt x="12" y="1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1712"/>
                <p:cNvSpPr/>
                <p:nvPr/>
              </p:nvSpPr>
              <p:spPr bwMode="auto">
                <a:xfrm>
                  <a:off x="2586" y="1725"/>
                  <a:ext cx="9" cy="7"/>
                </a:xfrm>
                <a:custGeom>
                  <a:avLst/>
                  <a:gdLst>
                    <a:gd name="T0" fmla="*/ 9 w 16"/>
                    <a:gd name="T1" fmla="*/ 0 h 14"/>
                    <a:gd name="T2" fmla="*/ 2 w 16"/>
                    <a:gd name="T3" fmla="*/ 5 h 14"/>
                    <a:gd name="T4" fmla="*/ 1 w 16"/>
                    <a:gd name="T5" fmla="*/ 14 h 14"/>
                    <a:gd name="T6" fmla="*/ 16 w 16"/>
                    <a:gd name="T7" fmla="*/ 9 h 14"/>
                    <a:gd name="T8" fmla="*/ 13 w 16"/>
                    <a:gd name="T9" fmla="*/ 1 h 14"/>
                    <a:gd name="T10" fmla="*/ 9 w 16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4">
                      <a:moveTo>
                        <a:pt x="9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8"/>
                        <a:pt x="0" y="12"/>
                        <a:pt x="1" y="14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6"/>
                        <a:pt x="15" y="3"/>
                        <a:pt x="13" y="1"/>
                      </a:cubicBezTo>
                      <a:cubicBezTo>
                        <a:pt x="12" y="1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1713"/>
                <p:cNvSpPr>
                  <a:spLocks noEditPoints="1"/>
                </p:cNvSpPr>
                <p:nvPr/>
              </p:nvSpPr>
              <p:spPr bwMode="auto">
                <a:xfrm>
                  <a:off x="2606" y="1680"/>
                  <a:ext cx="2" cy="10"/>
                </a:xfrm>
                <a:custGeom>
                  <a:avLst/>
                  <a:gdLst>
                    <a:gd name="T0" fmla="*/ 0 w 4"/>
                    <a:gd name="T1" fmla="*/ 17 h 19"/>
                    <a:gd name="T2" fmla="*/ 0 w 4"/>
                    <a:gd name="T3" fmla="*/ 19 h 19"/>
                    <a:gd name="T4" fmla="*/ 0 w 4"/>
                    <a:gd name="T5" fmla="*/ 18 h 19"/>
                    <a:gd name="T6" fmla="*/ 0 w 4"/>
                    <a:gd name="T7" fmla="*/ 17 h 19"/>
                    <a:gd name="T8" fmla="*/ 3 w 4"/>
                    <a:gd name="T9" fmla="*/ 0 h 19"/>
                    <a:gd name="T10" fmla="*/ 3 w 4"/>
                    <a:gd name="T11" fmla="*/ 1 h 19"/>
                    <a:gd name="T12" fmla="*/ 2 w 4"/>
                    <a:gd name="T13" fmla="*/ 4 h 19"/>
                    <a:gd name="T14" fmla="*/ 3 w 4"/>
                    <a:gd name="T15" fmla="*/ 3 h 19"/>
                    <a:gd name="T16" fmla="*/ 3 w 4"/>
                    <a:gd name="T1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9">
                      <a:moveTo>
                        <a:pt x="0" y="17"/>
                      </a:moveTo>
                      <a:cubicBezTo>
                        <a:pt x="0" y="18"/>
                        <a:pt x="0" y="18"/>
                        <a:pt x="0" y="1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7"/>
                      </a:cubicBezTo>
                      <a:moveTo>
                        <a:pt x="3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2"/>
                        <a:pt x="2" y="3"/>
                        <a:pt x="2" y="4"/>
                      </a:cubicBezTo>
                      <a:cubicBezTo>
                        <a:pt x="2" y="4"/>
                        <a:pt x="3" y="3"/>
                        <a:pt x="3" y="3"/>
                      </a:cubicBezTo>
                      <a:cubicBezTo>
                        <a:pt x="4" y="1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1714"/>
                <p:cNvSpPr/>
                <p:nvPr/>
              </p:nvSpPr>
              <p:spPr bwMode="auto">
                <a:xfrm>
                  <a:off x="2606" y="1681"/>
                  <a:ext cx="1" cy="9"/>
                </a:xfrm>
                <a:custGeom>
                  <a:avLst/>
                  <a:gdLst>
                    <a:gd name="T0" fmla="*/ 3 w 3"/>
                    <a:gd name="T1" fmla="*/ 0 h 15"/>
                    <a:gd name="T2" fmla="*/ 2 w 3"/>
                    <a:gd name="T3" fmla="*/ 1 h 15"/>
                    <a:gd name="T4" fmla="*/ 0 w 3"/>
                    <a:gd name="T5" fmla="*/ 14 h 15"/>
                    <a:gd name="T6" fmla="*/ 0 w 3"/>
                    <a:gd name="T7" fmla="*/ 15 h 15"/>
                    <a:gd name="T8" fmla="*/ 3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3" y="0"/>
                      </a:moveTo>
                      <a:cubicBezTo>
                        <a:pt x="3" y="0"/>
                        <a:pt x="2" y="1"/>
                        <a:pt x="2" y="1"/>
                      </a:cubicBezTo>
                      <a:cubicBezTo>
                        <a:pt x="1" y="5"/>
                        <a:pt x="0" y="9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9"/>
                        <a:pt x="3" y="3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1715"/>
                <p:cNvSpPr/>
                <p:nvPr/>
              </p:nvSpPr>
              <p:spPr bwMode="auto">
                <a:xfrm>
                  <a:off x="2650" y="1639"/>
                  <a:ext cx="30" cy="46"/>
                </a:xfrm>
                <a:custGeom>
                  <a:avLst/>
                  <a:gdLst>
                    <a:gd name="T0" fmla="*/ 29 w 54"/>
                    <a:gd name="T1" fmla="*/ 0 h 84"/>
                    <a:gd name="T2" fmla="*/ 31 w 54"/>
                    <a:gd name="T3" fmla="*/ 38 h 84"/>
                    <a:gd name="T4" fmla="*/ 2 w 54"/>
                    <a:gd name="T5" fmla="*/ 76 h 84"/>
                    <a:gd name="T6" fmla="*/ 5 w 54"/>
                    <a:gd name="T7" fmla="*/ 84 h 84"/>
                    <a:gd name="T8" fmla="*/ 23 w 54"/>
                    <a:gd name="T9" fmla="*/ 76 h 84"/>
                    <a:gd name="T10" fmla="*/ 54 w 54"/>
                    <a:gd name="T11" fmla="*/ 18 h 84"/>
                    <a:gd name="T12" fmla="*/ 29 w 54"/>
                    <a:gd name="T13" fmla="*/ 0 h 84"/>
                    <a:gd name="T14" fmla="*/ 29 w 54"/>
                    <a:gd name="T15" fmla="*/ 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4" h="84">
                      <a:moveTo>
                        <a:pt x="29" y="0"/>
                      </a:moveTo>
                      <a:cubicBezTo>
                        <a:pt x="16" y="0"/>
                        <a:pt x="33" y="23"/>
                        <a:pt x="31" y="38"/>
                      </a:cubicBezTo>
                      <a:cubicBezTo>
                        <a:pt x="30" y="52"/>
                        <a:pt x="7" y="64"/>
                        <a:pt x="2" y="76"/>
                      </a:cubicBezTo>
                      <a:cubicBezTo>
                        <a:pt x="0" y="82"/>
                        <a:pt x="2" y="84"/>
                        <a:pt x="5" y="84"/>
                      </a:cubicBezTo>
                      <a:cubicBezTo>
                        <a:pt x="9" y="84"/>
                        <a:pt x="16" y="81"/>
                        <a:pt x="23" y="76"/>
                      </a:cubicBezTo>
                      <a:cubicBezTo>
                        <a:pt x="36" y="68"/>
                        <a:pt x="54" y="34"/>
                        <a:pt x="54" y="18"/>
                      </a:cubicBezTo>
                      <a:cubicBezTo>
                        <a:pt x="53" y="2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1716"/>
                <p:cNvSpPr/>
                <p:nvPr/>
              </p:nvSpPr>
              <p:spPr bwMode="auto">
                <a:xfrm>
                  <a:off x="2499" y="1721"/>
                  <a:ext cx="73" cy="24"/>
                </a:xfrm>
                <a:custGeom>
                  <a:avLst/>
                  <a:gdLst>
                    <a:gd name="T0" fmla="*/ 18 w 134"/>
                    <a:gd name="T1" fmla="*/ 0 h 44"/>
                    <a:gd name="T2" fmla="*/ 12 w 134"/>
                    <a:gd name="T3" fmla="*/ 3 h 44"/>
                    <a:gd name="T4" fmla="*/ 15 w 134"/>
                    <a:gd name="T5" fmla="*/ 39 h 44"/>
                    <a:gd name="T6" fmla="*/ 57 w 134"/>
                    <a:gd name="T7" fmla="*/ 44 h 44"/>
                    <a:gd name="T8" fmla="*/ 77 w 134"/>
                    <a:gd name="T9" fmla="*/ 43 h 44"/>
                    <a:gd name="T10" fmla="*/ 122 w 134"/>
                    <a:gd name="T11" fmla="*/ 31 h 44"/>
                    <a:gd name="T12" fmla="*/ 121 w 134"/>
                    <a:gd name="T13" fmla="*/ 31 h 44"/>
                    <a:gd name="T14" fmla="*/ 63 w 134"/>
                    <a:gd name="T15" fmla="*/ 35 h 44"/>
                    <a:gd name="T16" fmla="*/ 43 w 134"/>
                    <a:gd name="T17" fmla="*/ 32 h 44"/>
                    <a:gd name="T18" fmla="*/ 21 w 134"/>
                    <a:gd name="T19" fmla="*/ 4 h 44"/>
                    <a:gd name="T20" fmla="*/ 18 w 134"/>
                    <a:gd name="T21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4" h="44">
                      <a:moveTo>
                        <a:pt x="18" y="0"/>
                      </a:moveTo>
                      <a:cubicBezTo>
                        <a:pt x="15" y="0"/>
                        <a:pt x="13" y="2"/>
                        <a:pt x="12" y="3"/>
                      </a:cubicBezTo>
                      <a:cubicBezTo>
                        <a:pt x="12" y="3"/>
                        <a:pt x="0" y="34"/>
                        <a:pt x="15" y="39"/>
                      </a:cubicBezTo>
                      <a:cubicBezTo>
                        <a:pt x="27" y="42"/>
                        <a:pt x="41" y="44"/>
                        <a:pt x="57" y="44"/>
                      </a:cubicBezTo>
                      <a:cubicBezTo>
                        <a:pt x="64" y="44"/>
                        <a:pt x="70" y="44"/>
                        <a:pt x="77" y="43"/>
                      </a:cubicBezTo>
                      <a:cubicBezTo>
                        <a:pt x="101" y="40"/>
                        <a:pt x="134" y="31"/>
                        <a:pt x="122" y="31"/>
                      </a:cubicBezTo>
                      <a:cubicBezTo>
                        <a:pt x="121" y="31"/>
                        <a:pt x="121" y="31"/>
                        <a:pt x="121" y="31"/>
                      </a:cubicBezTo>
                      <a:cubicBezTo>
                        <a:pt x="110" y="31"/>
                        <a:pt x="82" y="35"/>
                        <a:pt x="63" y="35"/>
                      </a:cubicBezTo>
                      <a:cubicBezTo>
                        <a:pt x="54" y="35"/>
                        <a:pt x="46" y="34"/>
                        <a:pt x="43" y="32"/>
                      </a:cubicBezTo>
                      <a:cubicBezTo>
                        <a:pt x="31" y="25"/>
                        <a:pt x="25" y="11"/>
                        <a:pt x="21" y="4"/>
                      </a:cubicBezTo>
                      <a:cubicBezTo>
                        <a:pt x="20" y="1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1717"/>
                <p:cNvSpPr/>
                <p:nvPr/>
              </p:nvSpPr>
              <p:spPr bwMode="auto">
                <a:xfrm>
                  <a:off x="679" y="1438"/>
                  <a:ext cx="48" cy="22"/>
                </a:xfrm>
                <a:custGeom>
                  <a:avLst/>
                  <a:gdLst>
                    <a:gd name="T0" fmla="*/ 38 w 89"/>
                    <a:gd name="T1" fmla="*/ 6 h 40"/>
                    <a:gd name="T2" fmla="*/ 3 w 89"/>
                    <a:gd name="T3" fmla="*/ 12 h 40"/>
                    <a:gd name="T4" fmla="*/ 23 w 89"/>
                    <a:gd name="T5" fmla="*/ 35 h 40"/>
                    <a:gd name="T6" fmla="*/ 76 w 89"/>
                    <a:gd name="T7" fmla="*/ 32 h 40"/>
                    <a:gd name="T8" fmla="*/ 38 w 89"/>
                    <a:gd name="T9" fmla="*/ 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9" h="40">
                      <a:moveTo>
                        <a:pt x="38" y="6"/>
                      </a:moveTo>
                      <a:cubicBezTo>
                        <a:pt x="38" y="6"/>
                        <a:pt x="0" y="0"/>
                        <a:pt x="3" y="12"/>
                      </a:cubicBezTo>
                      <a:cubicBezTo>
                        <a:pt x="6" y="25"/>
                        <a:pt x="23" y="35"/>
                        <a:pt x="23" y="35"/>
                      </a:cubicBezTo>
                      <a:cubicBezTo>
                        <a:pt x="23" y="35"/>
                        <a:pt x="89" y="40"/>
                        <a:pt x="76" y="32"/>
                      </a:cubicBezTo>
                      <a:cubicBezTo>
                        <a:pt x="63" y="24"/>
                        <a:pt x="38" y="6"/>
                        <a:pt x="38" y="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1718"/>
                <p:cNvSpPr/>
                <p:nvPr/>
              </p:nvSpPr>
              <p:spPr bwMode="auto">
                <a:xfrm>
                  <a:off x="640" y="1327"/>
                  <a:ext cx="194" cy="174"/>
                </a:xfrm>
                <a:custGeom>
                  <a:avLst/>
                  <a:gdLst>
                    <a:gd name="T0" fmla="*/ 150 w 356"/>
                    <a:gd name="T1" fmla="*/ 283 h 319"/>
                    <a:gd name="T2" fmla="*/ 9 w 356"/>
                    <a:gd name="T3" fmla="*/ 279 h 319"/>
                    <a:gd name="T4" fmla="*/ 33 w 356"/>
                    <a:gd name="T5" fmla="*/ 227 h 319"/>
                    <a:gd name="T6" fmla="*/ 118 w 356"/>
                    <a:gd name="T7" fmla="*/ 230 h 319"/>
                    <a:gd name="T8" fmla="*/ 9 w 356"/>
                    <a:gd name="T9" fmla="*/ 132 h 319"/>
                    <a:gd name="T10" fmla="*/ 53 w 356"/>
                    <a:gd name="T11" fmla="*/ 77 h 319"/>
                    <a:gd name="T12" fmla="*/ 121 w 356"/>
                    <a:gd name="T13" fmla="*/ 95 h 319"/>
                    <a:gd name="T14" fmla="*/ 160 w 356"/>
                    <a:gd name="T15" fmla="*/ 150 h 319"/>
                    <a:gd name="T16" fmla="*/ 142 w 356"/>
                    <a:gd name="T17" fmla="*/ 41 h 319"/>
                    <a:gd name="T18" fmla="*/ 221 w 356"/>
                    <a:gd name="T19" fmla="*/ 20 h 319"/>
                    <a:gd name="T20" fmla="*/ 246 w 356"/>
                    <a:gd name="T21" fmla="*/ 161 h 319"/>
                    <a:gd name="T22" fmla="*/ 282 w 356"/>
                    <a:gd name="T23" fmla="*/ 89 h 319"/>
                    <a:gd name="T24" fmla="*/ 334 w 356"/>
                    <a:gd name="T25" fmla="*/ 89 h 319"/>
                    <a:gd name="T26" fmla="*/ 254 w 356"/>
                    <a:gd name="T27" fmla="*/ 228 h 319"/>
                    <a:gd name="T28" fmla="*/ 282 w 356"/>
                    <a:gd name="T29" fmla="*/ 258 h 319"/>
                    <a:gd name="T30" fmla="*/ 221 w 356"/>
                    <a:gd name="T31" fmla="*/ 277 h 319"/>
                    <a:gd name="T32" fmla="*/ 150 w 356"/>
                    <a:gd name="T33" fmla="*/ 283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56" h="319">
                      <a:moveTo>
                        <a:pt x="150" y="283"/>
                      </a:moveTo>
                      <a:cubicBezTo>
                        <a:pt x="150" y="283"/>
                        <a:pt x="17" y="312"/>
                        <a:pt x="9" y="279"/>
                      </a:cubicBezTo>
                      <a:cubicBezTo>
                        <a:pt x="1" y="245"/>
                        <a:pt x="6" y="223"/>
                        <a:pt x="33" y="227"/>
                      </a:cubicBezTo>
                      <a:cubicBezTo>
                        <a:pt x="59" y="230"/>
                        <a:pt x="118" y="230"/>
                        <a:pt x="118" y="230"/>
                      </a:cubicBezTo>
                      <a:cubicBezTo>
                        <a:pt x="118" y="230"/>
                        <a:pt x="0" y="155"/>
                        <a:pt x="9" y="132"/>
                      </a:cubicBezTo>
                      <a:cubicBezTo>
                        <a:pt x="17" y="109"/>
                        <a:pt x="31" y="83"/>
                        <a:pt x="53" y="77"/>
                      </a:cubicBezTo>
                      <a:cubicBezTo>
                        <a:pt x="75" y="70"/>
                        <a:pt x="99" y="69"/>
                        <a:pt x="121" y="95"/>
                      </a:cubicBezTo>
                      <a:cubicBezTo>
                        <a:pt x="144" y="122"/>
                        <a:pt x="160" y="150"/>
                        <a:pt x="160" y="150"/>
                      </a:cubicBezTo>
                      <a:cubicBezTo>
                        <a:pt x="160" y="150"/>
                        <a:pt x="123" y="63"/>
                        <a:pt x="142" y="41"/>
                      </a:cubicBezTo>
                      <a:cubicBezTo>
                        <a:pt x="160" y="19"/>
                        <a:pt x="185" y="0"/>
                        <a:pt x="221" y="20"/>
                      </a:cubicBezTo>
                      <a:cubicBezTo>
                        <a:pt x="258" y="40"/>
                        <a:pt x="266" y="86"/>
                        <a:pt x="246" y="161"/>
                      </a:cubicBezTo>
                      <a:cubicBezTo>
                        <a:pt x="246" y="161"/>
                        <a:pt x="274" y="107"/>
                        <a:pt x="282" y="89"/>
                      </a:cubicBezTo>
                      <a:cubicBezTo>
                        <a:pt x="291" y="71"/>
                        <a:pt x="311" y="63"/>
                        <a:pt x="334" y="89"/>
                      </a:cubicBezTo>
                      <a:cubicBezTo>
                        <a:pt x="356" y="116"/>
                        <a:pt x="329" y="172"/>
                        <a:pt x="254" y="228"/>
                      </a:cubicBezTo>
                      <a:cubicBezTo>
                        <a:pt x="254" y="228"/>
                        <a:pt x="305" y="237"/>
                        <a:pt x="282" y="258"/>
                      </a:cubicBezTo>
                      <a:cubicBezTo>
                        <a:pt x="258" y="280"/>
                        <a:pt x="231" y="269"/>
                        <a:pt x="221" y="277"/>
                      </a:cubicBezTo>
                      <a:cubicBezTo>
                        <a:pt x="210" y="286"/>
                        <a:pt x="149" y="319"/>
                        <a:pt x="150" y="28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1719"/>
                <p:cNvSpPr/>
                <p:nvPr/>
              </p:nvSpPr>
              <p:spPr bwMode="auto">
                <a:xfrm>
                  <a:off x="732" y="1424"/>
                  <a:ext cx="12" cy="29"/>
                </a:xfrm>
                <a:custGeom>
                  <a:avLst/>
                  <a:gdLst>
                    <a:gd name="T0" fmla="*/ 0 w 22"/>
                    <a:gd name="T1" fmla="*/ 0 h 52"/>
                    <a:gd name="T2" fmla="*/ 17 w 22"/>
                    <a:gd name="T3" fmla="*/ 44 h 52"/>
                    <a:gd name="T4" fmla="*/ 0 w 22"/>
                    <a:gd name="T5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2" h="52">
                      <a:moveTo>
                        <a:pt x="0" y="0"/>
                      </a:moveTo>
                      <a:cubicBezTo>
                        <a:pt x="0" y="0"/>
                        <a:pt x="12" y="52"/>
                        <a:pt x="17" y="44"/>
                      </a:cubicBezTo>
                      <a:cubicBezTo>
                        <a:pt x="22" y="37"/>
                        <a:pt x="11" y="7"/>
                        <a:pt x="0" y="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1720"/>
                <p:cNvSpPr/>
                <p:nvPr/>
              </p:nvSpPr>
              <p:spPr bwMode="auto">
                <a:xfrm>
                  <a:off x="709" y="1430"/>
                  <a:ext cx="10" cy="11"/>
                </a:xfrm>
                <a:custGeom>
                  <a:avLst/>
                  <a:gdLst>
                    <a:gd name="T0" fmla="*/ 13 w 18"/>
                    <a:gd name="T1" fmla="*/ 2 h 19"/>
                    <a:gd name="T2" fmla="*/ 15 w 18"/>
                    <a:gd name="T3" fmla="*/ 14 h 19"/>
                    <a:gd name="T4" fmla="*/ 4 w 18"/>
                    <a:gd name="T5" fmla="*/ 17 h 19"/>
                    <a:gd name="T6" fmla="*/ 2 w 18"/>
                    <a:gd name="T7" fmla="*/ 6 h 19"/>
                    <a:gd name="T8" fmla="*/ 13 w 18"/>
                    <a:gd name="T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9">
                      <a:moveTo>
                        <a:pt x="13" y="2"/>
                      </a:moveTo>
                      <a:cubicBezTo>
                        <a:pt x="17" y="4"/>
                        <a:pt x="18" y="9"/>
                        <a:pt x="15" y="14"/>
                      </a:cubicBezTo>
                      <a:cubicBezTo>
                        <a:pt x="13" y="18"/>
                        <a:pt x="8" y="19"/>
                        <a:pt x="4" y="17"/>
                      </a:cubicBezTo>
                      <a:cubicBezTo>
                        <a:pt x="1" y="15"/>
                        <a:pt x="0" y="10"/>
                        <a:pt x="2" y="6"/>
                      </a:cubicBezTo>
                      <a:cubicBezTo>
                        <a:pt x="5" y="1"/>
                        <a:pt x="10" y="0"/>
                        <a:pt x="13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1721"/>
                <p:cNvSpPr/>
                <p:nvPr/>
              </p:nvSpPr>
              <p:spPr bwMode="auto">
                <a:xfrm>
                  <a:off x="721" y="1449"/>
                  <a:ext cx="10" cy="11"/>
                </a:xfrm>
                <a:custGeom>
                  <a:avLst/>
                  <a:gdLst>
                    <a:gd name="T0" fmla="*/ 14 w 18"/>
                    <a:gd name="T1" fmla="*/ 3 h 20"/>
                    <a:gd name="T2" fmla="*/ 16 w 18"/>
                    <a:gd name="T3" fmla="*/ 14 h 20"/>
                    <a:gd name="T4" fmla="*/ 5 w 18"/>
                    <a:gd name="T5" fmla="*/ 18 h 20"/>
                    <a:gd name="T6" fmla="*/ 3 w 18"/>
                    <a:gd name="T7" fmla="*/ 6 h 20"/>
                    <a:gd name="T8" fmla="*/ 14 w 18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0">
                      <a:moveTo>
                        <a:pt x="14" y="3"/>
                      </a:moveTo>
                      <a:cubicBezTo>
                        <a:pt x="18" y="5"/>
                        <a:pt x="18" y="10"/>
                        <a:pt x="16" y="14"/>
                      </a:cubicBezTo>
                      <a:cubicBezTo>
                        <a:pt x="13" y="18"/>
                        <a:pt x="8" y="20"/>
                        <a:pt x="5" y="18"/>
                      </a:cubicBezTo>
                      <a:cubicBezTo>
                        <a:pt x="1" y="15"/>
                        <a:pt x="0" y="10"/>
                        <a:pt x="3" y="6"/>
                      </a:cubicBezTo>
                      <a:cubicBezTo>
                        <a:pt x="5" y="2"/>
                        <a:pt x="10" y="0"/>
                        <a:pt x="14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1722"/>
                <p:cNvSpPr/>
                <p:nvPr/>
              </p:nvSpPr>
              <p:spPr bwMode="auto">
                <a:xfrm>
                  <a:off x="709" y="1446"/>
                  <a:ext cx="10" cy="11"/>
                </a:xfrm>
                <a:custGeom>
                  <a:avLst/>
                  <a:gdLst>
                    <a:gd name="T0" fmla="*/ 14 w 18"/>
                    <a:gd name="T1" fmla="*/ 2 h 19"/>
                    <a:gd name="T2" fmla="*/ 16 w 18"/>
                    <a:gd name="T3" fmla="*/ 13 h 19"/>
                    <a:gd name="T4" fmla="*/ 5 w 18"/>
                    <a:gd name="T5" fmla="*/ 17 h 19"/>
                    <a:gd name="T6" fmla="*/ 3 w 18"/>
                    <a:gd name="T7" fmla="*/ 5 h 19"/>
                    <a:gd name="T8" fmla="*/ 14 w 18"/>
                    <a:gd name="T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9">
                      <a:moveTo>
                        <a:pt x="14" y="2"/>
                      </a:moveTo>
                      <a:cubicBezTo>
                        <a:pt x="17" y="4"/>
                        <a:pt x="18" y="9"/>
                        <a:pt x="16" y="13"/>
                      </a:cubicBezTo>
                      <a:cubicBezTo>
                        <a:pt x="13" y="17"/>
                        <a:pt x="8" y="19"/>
                        <a:pt x="5" y="17"/>
                      </a:cubicBezTo>
                      <a:cubicBezTo>
                        <a:pt x="1" y="14"/>
                        <a:pt x="0" y="9"/>
                        <a:pt x="3" y="5"/>
                      </a:cubicBezTo>
                      <a:cubicBezTo>
                        <a:pt x="5" y="1"/>
                        <a:pt x="10" y="0"/>
                        <a:pt x="14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1723"/>
                <p:cNvSpPr/>
                <p:nvPr/>
              </p:nvSpPr>
              <p:spPr bwMode="auto">
                <a:xfrm>
                  <a:off x="733" y="1433"/>
                  <a:ext cx="10" cy="10"/>
                </a:xfrm>
                <a:custGeom>
                  <a:avLst/>
                  <a:gdLst>
                    <a:gd name="T0" fmla="*/ 13 w 18"/>
                    <a:gd name="T1" fmla="*/ 2 h 19"/>
                    <a:gd name="T2" fmla="*/ 15 w 18"/>
                    <a:gd name="T3" fmla="*/ 13 h 19"/>
                    <a:gd name="T4" fmla="*/ 4 w 18"/>
                    <a:gd name="T5" fmla="*/ 17 h 19"/>
                    <a:gd name="T6" fmla="*/ 2 w 18"/>
                    <a:gd name="T7" fmla="*/ 5 h 19"/>
                    <a:gd name="T8" fmla="*/ 13 w 18"/>
                    <a:gd name="T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9">
                      <a:moveTo>
                        <a:pt x="13" y="2"/>
                      </a:move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8"/>
                        <a:pt x="8" y="19"/>
                        <a:pt x="4" y="17"/>
                      </a:cubicBezTo>
                      <a:cubicBezTo>
                        <a:pt x="1" y="15"/>
                        <a:pt x="0" y="10"/>
                        <a:pt x="2" y="5"/>
                      </a:cubicBezTo>
                      <a:cubicBezTo>
                        <a:pt x="5" y="1"/>
                        <a:pt x="10" y="0"/>
                        <a:pt x="13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1724"/>
                <p:cNvSpPr/>
                <p:nvPr/>
              </p:nvSpPr>
              <p:spPr bwMode="auto">
                <a:xfrm>
                  <a:off x="752" y="1433"/>
                  <a:ext cx="10" cy="11"/>
                </a:xfrm>
                <a:custGeom>
                  <a:avLst/>
                  <a:gdLst>
                    <a:gd name="T0" fmla="*/ 14 w 18"/>
                    <a:gd name="T1" fmla="*/ 2 h 19"/>
                    <a:gd name="T2" fmla="*/ 16 w 18"/>
                    <a:gd name="T3" fmla="*/ 14 h 19"/>
                    <a:gd name="T4" fmla="*/ 5 w 18"/>
                    <a:gd name="T5" fmla="*/ 17 h 19"/>
                    <a:gd name="T6" fmla="*/ 3 w 18"/>
                    <a:gd name="T7" fmla="*/ 6 h 19"/>
                    <a:gd name="T8" fmla="*/ 14 w 18"/>
                    <a:gd name="T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9">
                      <a:moveTo>
                        <a:pt x="14" y="2"/>
                      </a:moveTo>
                      <a:cubicBezTo>
                        <a:pt x="17" y="4"/>
                        <a:pt x="18" y="9"/>
                        <a:pt x="16" y="14"/>
                      </a:cubicBezTo>
                      <a:cubicBezTo>
                        <a:pt x="13" y="18"/>
                        <a:pt x="8" y="19"/>
                        <a:pt x="5" y="17"/>
                      </a:cubicBezTo>
                      <a:cubicBezTo>
                        <a:pt x="1" y="15"/>
                        <a:pt x="0" y="10"/>
                        <a:pt x="3" y="6"/>
                      </a:cubicBezTo>
                      <a:cubicBezTo>
                        <a:pt x="5" y="1"/>
                        <a:pt x="10" y="0"/>
                        <a:pt x="14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1725"/>
                <p:cNvSpPr/>
                <p:nvPr/>
              </p:nvSpPr>
              <p:spPr bwMode="auto">
                <a:xfrm>
                  <a:off x="745" y="1450"/>
                  <a:ext cx="11" cy="11"/>
                </a:xfrm>
                <a:custGeom>
                  <a:avLst/>
                  <a:gdLst>
                    <a:gd name="T0" fmla="*/ 14 w 19"/>
                    <a:gd name="T1" fmla="*/ 3 h 20"/>
                    <a:gd name="T2" fmla="*/ 16 w 19"/>
                    <a:gd name="T3" fmla="*/ 14 h 20"/>
                    <a:gd name="T4" fmla="*/ 5 w 19"/>
                    <a:gd name="T5" fmla="*/ 18 h 20"/>
                    <a:gd name="T6" fmla="*/ 3 w 19"/>
                    <a:gd name="T7" fmla="*/ 6 h 20"/>
                    <a:gd name="T8" fmla="*/ 14 w 19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0">
                      <a:moveTo>
                        <a:pt x="14" y="3"/>
                      </a:moveTo>
                      <a:cubicBezTo>
                        <a:pt x="18" y="5"/>
                        <a:pt x="19" y="10"/>
                        <a:pt x="16" y="14"/>
                      </a:cubicBezTo>
                      <a:cubicBezTo>
                        <a:pt x="14" y="18"/>
                        <a:pt x="9" y="20"/>
                        <a:pt x="5" y="18"/>
                      </a:cubicBezTo>
                      <a:cubicBezTo>
                        <a:pt x="1" y="15"/>
                        <a:pt x="0" y="10"/>
                        <a:pt x="3" y="6"/>
                      </a:cubicBezTo>
                      <a:cubicBezTo>
                        <a:pt x="6" y="2"/>
                        <a:pt x="11" y="0"/>
                        <a:pt x="14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1726"/>
                <p:cNvSpPr/>
                <p:nvPr/>
              </p:nvSpPr>
              <p:spPr bwMode="auto">
                <a:xfrm>
                  <a:off x="747" y="1418"/>
                  <a:ext cx="10" cy="11"/>
                </a:xfrm>
                <a:custGeom>
                  <a:avLst/>
                  <a:gdLst>
                    <a:gd name="T0" fmla="*/ 13 w 18"/>
                    <a:gd name="T1" fmla="*/ 3 h 20"/>
                    <a:gd name="T2" fmla="*/ 15 w 18"/>
                    <a:gd name="T3" fmla="*/ 14 h 20"/>
                    <a:gd name="T4" fmla="*/ 4 w 18"/>
                    <a:gd name="T5" fmla="*/ 18 h 20"/>
                    <a:gd name="T6" fmla="*/ 2 w 18"/>
                    <a:gd name="T7" fmla="*/ 6 h 20"/>
                    <a:gd name="T8" fmla="*/ 13 w 18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0">
                      <a:moveTo>
                        <a:pt x="13" y="3"/>
                      </a:move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8"/>
                        <a:pt x="8" y="20"/>
                        <a:pt x="4" y="18"/>
                      </a:cubicBezTo>
                      <a:cubicBezTo>
                        <a:pt x="0" y="15"/>
                        <a:pt x="0" y="10"/>
                        <a:pt x="2" y="6"/>
                      </a:cubicBezTo>
                      <a:cubicBezTo>
                        <a:pt x="5" y="2"/>
                        <a:pt x="10" y="0"/>
                        <a:pt x="13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1727"/>
                <p:cNvSpPr/>
                <p:nvPr/>
              </p:nvSpPr>
              <p:spPr bwMode="auto">
                <a:xfrm>
                  <a:off x="733" y="1410"/>
                  <a:ext cx="10" cy="11"/>
                </a:xfrm>
                <a:custGeom>
                  <a:avLst/>
                  <a:gdLst>
                    <a:gd name="T0" fmla="*/ 14 w 18"/>
                    <a:gd name="T1" fmla="*/ 3 h 20"/>
                    <a:gd name="T2" fmla="*/ 16 w 18"/>
                    <a:gd name="T3" fmla="*/ 14 h 20"/>
                    <a:gd name="T4" fmla="*/ 5 w 18"/>
                    <a:gd name="T5" fmla="*/ 18 h 20"/>
                    <a:gd name="T6" fmla="*/ 3 w 18"/>
                    <a:gd name="T7" fmla="*/ 6 h 20"/>
                    <a:gd name="T8" fmla="*/ 14 w 18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0">
                      <a:moveTo>
                        <a:pt x="14" y="3"/>
                      </a:moveTo>
                      <a:cubicBezTo>
                        <a:pt x="18" y="5"/>
                        <a:pt x="18" y="10"/>
                        <a:pt x="16" y="14"/>
                      </a:cubicBezTo>
                      <a:cubicBezTo>
                        <a:pt x="13" y="18"/>
                        <a:pt x="8" y="20"/>
                        <a:pt x="5" y="18"/>
                      </a:cubicBezTo>
                      <a:cubicBezTo>
                        <a:pt x="1" y="15"/>
                        <a:pt x="0" y="10"/>
                        <a:pt x="3" y="6"/>
                      </a:cubicBezTo>
                      <a:cubicBezTo>
                        <a:pt x="5" y="2"/>
                        <a:pt x="10" y="0"/>
                        <a:pt x="14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1728"/>
                <p:cNvSpPr/>
                <p:nvPr/>
              </p:nvSpPr>
              <p:spPr bwMode="auto">
                <a:xfrm>
                  <a:off x="714" y="1415"/>
                  <a:ext cx="10" cy="11"/>
                </a:xfrm>
                <a:custGeom>
                  <a:avLst/>
                  <a:gdLst>
                    <a:gd name="T0" fmla="*/ 14 w 18"/>
                    <a:gd name="T1" fmla="*/ 2 h 20"/>
                    <a:gd name="T2" fmla="*/ 16 w 18"/>
                    <a:gd name="T3" fmla="*/ 14 h 20"/>
                    <a:gd name="T4" fmla="*/ 4 w 18"/>
                    <a:gd name="T5" fmla="*/ 17 h 20"/>
                    <a:gd name="T6" fmla="*/ 3 w 18"/>
                    <a:gd name="T7" fmla="*/ 6 h 20"/>
                    <a:gd name="T8" fmla="*/ 14 w 18"/>
                    <a:gd name="T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0">
                      <a:moveTo>
                        <a:pt x="14" y="2"/>
                      </a:moveTo>
                      <a:cubicBezTo>
                        <a:pt x="17" y="5"/>
                        <a:pt x="18" y="10"/>
                        <a:pt x="16" y="14"/>
                      </a:cubicBezTo>
                      <a:cubicBezTo>
                        <a:pt x="13" y="18"/>
                        <a:pt x="8" y="20"/>
                        <a:pt x="4" y="17"/>
                      </a:cubicBezTo>
                      <a:cubicBezTo>
                        <a:pt x="1" y="15"/>
                        <a:pt x="0" y="10"/>
                        <a:pt x="3" y="6"/>
                      </a:cubicBezTo>
                      <a:cubicBezTo>
                        <a:pt x="5" y="2"/>
                        <a:pt x="10" y="0"/>
                        <a:pt x="14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1729"/>
                <p:cNvSpPr/>
                <p:nvPr/>
              </p:nvSpPr>
              <p:spPr bwMode="auto">
                <a:xfrm>
                  <a:off x="728" y="1462"/>
                  <a:ext cx="10" cy="11"/>
                </a:xfrm>
                <a:custGeom>
                  <a:avLst/>
                  <a:gdLst>
                    <a:gd name="T0" fmla="*/ 14 w 18"/>
                    <a:gd name="T1" fmla="*/ 2 h 20"/>
                    <a:gd name="T2" fmla="*/ 16 w 18"/>
                    <a:gd name="T3" fmla="*/ 14 h 20"/>
                    <a:gd name="T4" fmla="*/ 4 w 18"/>
                    <a:gd name="T5" fmla="*/ 17 h 20"/>
                    <a:gd name="T6" fmla="*/ 3 w 18"/>
                    <a:gd name="T7" fmla="*/ 6 h 20"/>
                    <a:gd name="T8" fmla="*/ 14 w 18"/>
                    <a:gd name="T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0">
                      <a:moveTo>
                        <a:pt x="14" y="2"/>
                      </a:moveTo>
                      <a:cubicBezTo>
                        <a:pt x="17" y="5"/>
                        <a:pt x="18" y="10"/>
                        <a:pt x="16" y="14"/>
                      </a:cubicBezTo>
                      <a:cubicBezTo>
                        <a:pt x="13" y="18"/>
                        <a:pt x="8" y="20"/>
                        <a:pt x="4" y="17"/>
                      </a:cubicBezTo>
                      <a:cubicBezTo>
                        <a:pt x="1" y="15"/>
                        <a:pt x="0" y="10"/>
                        <a:pt x="3" y="6"/>
                      </a:cubicBezTo>
                      <a:cubicBezTo>
                        <a:pt x="5" y="2"/>
                        <a:pt x="10" y="0"/>
                        <a:pt x="14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1730"/>
                <p:cNvSpPr/>
                <p:nvPr/>
              </p:nvSpPr>
              <p:spPr bwMode="auto">
                <a:xfrm>
                  <a:off x="720" y="1458"/>
                  <a:ext cx="78" cy="29"/>
                </a:xfrm>
                <a:custGeom>
                  <a:avLst/>
                  <a:gdLst>
                    <a:gd name="T0" fmla="*/ 98 w 144"/>
                    <a:gd name="T1" fmla="*/ 0 h 53"/>
                    <a:gd name="T2" fmla="*/ 82 w 144"/>
                    <a:gd name="T3" fmla="*/ 3 h 53"/>
                    <a:gd name="T4" fmla="*/ 17 w 144"/>
                    <a:gd name="T5" fmla="*/ 53 h 53"/>
                    <a:gd name="T6" fmla="*/ 57 w 144"/>
                    <a:gd name="T7" fmla="*/ 42 h 53"/>
                    <a:gd name="T8" fmla="*/ 81 w 144"/>
                    <a:gd name="T9" fmla="*/ 28 h 53"/>
                    <a:gd name="T10" fmla="*/ 134 w 144"/>
                    <a:gd name="T11" fmla="*/ 9 h 53"/>
                    <a:gd name="T12" fmla="*/ 98 w 144"/>
                    <a:gd name="T13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53">
                      <a:moveTo>
                        <a:pt x="98" y="0"/>
                      </a:moveTo>
                      <a:cubicBezTo>
                        <a:pt x="91" y="0"/>
                        <a:pt x="85" y="1"/>
                        <a:pt x="82" y="3"/>
                      </a:cubicBezTo>
                      <a:cubicBezTo>
                        <a:pt x="70" y="9"/>
                        <a:pt x="0" y="43"/>
                        <a:pt x="17" y="53"/>
                      </a:cubicBezTo>
                      <a:cubicBezTo>
                        <a:pt x="17" y="53"/>
                        <a:pt x="50" y="50"/>
                        <a:pt x="57" y="42"/>
                      </a:cubicBezTo>
                      <a:cubicBezTo>
                        <a:pt x="65" y="34"/>
                        <a:pt x="63" y="33"/>
                        <a:pt x="81" y="28"/>
                      </a:cubicBezTo>
                      <a:cubicBezTo>
                        <a:pt x="99" y="24"/>
                        <a:pt x="144" y="18"/>
                        <a:pt x="134" y="9"/>
                      </a:cubicBezTo>
                      <a:cubicBezTo>
                        <a:pt x="128" y="3"/>
                        <a:pt x="111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1731"/>
                <p:cNvSpPr>
                  <a:spLocks noEditPoints="1"/>
                </p:cNvSpPr>
                <p:nvPr/>
              </p:nvSpPr>
              <p:spPr bwMode="auto">
                <a:xfrm>
                  <a:off x="691" y="1414"/>
                  <a:ext cx="102" cy="60"/>
                </a:xfrm>
                <a:custGeom>
                  <a:avLst/>
                  <a:gdLst>
                    <a:gd name="T0" fmla="*/ 25 w 187"/>
                    <a:gd name="T1" fmla="*/ 25 h 110"/>
                    <a:gd name="T2" fmla="*/ 34 w 187"/>
                    <a:gd name="T3" fmla="*/ 37 h 110"/>
                    <a:gd name="T4" fmla="*/ 34 w 187"/>
                    <a:gd name="T5" fmla="*/ 36 h 110"/>
                    <a:gd name="T6" fmla="*/ 35 w 187"/>
                    <a:gd name="T7" fmla="*/ 34 h 110"/>
                    <a:gd name="T8" fmla="*/ 25 w 187"/>
                    <a:gd name="T9" fmla="*/ 25 h 110"/>
                    <a:gd name="T10" fmla="*/ 25 w 187"/>
                    <a:gd name="T11" fmla="*/ 25 h 110"/>
                    <a:gd name="T12" fmla="*/ 108 w 187"/>
                    <a:gd name="T13" fmla="*/ 85 h 110"/>
                    <a:gd name="T14" fmla="*/ 104 w 187"/>
                    <a:gd name="T15" fmla="*/ 84 h 110"/>
                    <a:gd name="T16" fmla="*/ 102 w 187"/>
                    <a:gd name="T17" fmla="*/ 72 h 110"/>
                    <a:gd name="T18" fmla="*/ 110 w 187"/>
                    <a:gd name="T19" fmla="*/ 68 h 110"/>
                    <a:gd name="T20" fmla="*/ 113 w 187"/>
                    <a:gd name="T21" fmla="*/ 69 h 110"/>
                    <a:gd name="T22" fmla="*/ 115 w 187"/>
                    <a:gd name="T23" fmla="*/ 80 h 110"/>
                    <a:gd name="T24" fmla="*/ 108 w 187"/>
                    <a:gd name="T25" fmla="*/ 85 h 110"/>
                    <a:gd name="T26" fmla="*/ 125 w 187"/>
                    <a:gd name="T27" fmla="*/ 0 h 110"/>
                    <a:gd name="T28" fmla="*/ 119 w 187"/>
                    <a:gd name="T29" fmla="*/ 36 h 110"/>
                    <a:gd name="T30" fmla="*/ 121 w 187"/>
                    <a:gd name="T31" fmla="*/ 36 h 110"/>
                    <a:gd name="T32" fmla="*/ 125 w 187"/>
                    <a:gd name="T33" fmla="*/ 37 h 110"/>
                    <a:gd name="T34" fmla="*/ 127 w 187"/>
                    <a:gd name="T35" fmla="*/ 49 h 110"/>
                    <a:gd name="T36" fmla="*/ 119 w 187"/>
                    <a:gd name="T37" fmla="*/ 53 h 110"/>
                    <a:gd name="T38" fmla="*/ 116 w 187"/>
                    <a:gd name="T39" fmla="*/ 52 h 110"/>
                    <a:gd name="T40" fmla="*/ 112 w 187"/>
                    <a:gd name="T41" fmla="*/ 60 h 110"/>
                    <a:gd name="T42" fmla="*/ 110 w 187"/>
                    <a:gd name="T43" fmla="*/ 61 h 110"/>
                    <a:gd name="T44" fmla="*/ 105 w 187"/>
                    <a:gd name="T45" fmla="*/ 26 h 110"/>
                    <a:gd name="T46" fmla="*/ 93 w 187"/>
                    <a:gd name="T47" fmla="*/ 79 h 110"/>
                    <a:gd name="T48" fmla="*/ 92 w 187"/>
                    <a:gd name="T49" fmla="*/ 80 h 110"/>
                    <a:gd name="T50" fmla="*/ 46 w 187"/>
                    <a:gd name="T51" fmla="*/ 45 h 110"/>
                    <a:gd name="T52" fmla="*/ 42 w 187"/>
                    <a:gd name="T53" fmla="*/ 48 h 110"/>
                    <a:gd name="T54" fmla="*/ 58 w 187"/>
                    <a:gd name="T55" fmla="*/ 68 h 110"/>
                    <a:gd name="T56" fmla="*/ 64 w 187"/>
                    <a:gd name="T57" fmla="*/ 66 h 110"/>
                    <a:gd name="T58" fmla="*/ 68 w 187"/>
                    <a:gd name="T59" fmla="*/ 67 h 110"/>
                    <a:gd name="T60" fmla="*/ 70 w 187"/>
                    <a:gd name="T61" fmla="*/ 78 h 110"/>
                    <a:gd name="T62" fmla="*/ 62 w 187"/>
                    <a:gd name="T63" fmla="*/ 83 h 110"/>
                    <a:gd name="T64" fmla="*/ 59 w 187"/>
                    <a:gd name="T65" fmla="*/ 82 h 110"/>
                    <a:gd name="T66" fmla="*/ 56 w 187"/>
                    <a:gd name="T67" fmla="*/ 78 h 110"/>
                    <a:gd name="T68" fmla="*/ 7 w 187"/>
                    <a:gd name="T69" fmla="*/ 88 h 110"/>
                    <a:gd name="T70" fmla="*/ 71 w 187"/>
                    <a:gd name="T71" fmla="*/ 94 h 110"/>
                    <a:gd name="T72" fmla="*/ 39 w 187"/>
                    <a:gd name="T73" fmla="*/ 108 h 110"/>
                    <a:gd name="T74" fmla="*/ 42 w 187"/>
                    <a:gd name="T75" fmla="*/ 110 h 110"/>
                    <a:gd name="T76" fmla="*/ 56 w 187"/>
                    <a:gd name="T77" fmla="*/ 108 h 110"/>
                    <a:gd name="T78" fmla="*/ 70 w 187"/>
                    <a:gd name="T79" fmla="*/ 103 h 110"/>
                    <a:gd name="T80" fmla="*/ 71 w 187"/>
                    <a:gd name="T81" fmla="*/ 94 h 110"/>
                    <a:gd name="T82" fmla="*/ 78 w 187"/>
                    <a:gd name="T83" fmla="*/ 89 h 110"/>
                    <a:gd name="T84" fmla="*/ 82 w 187"/>
                    <a:gd name="T85" fmla="*/ 90 h 110"/>
                    <a:gd name="T86" fmla="*/ 85 w 187"/>
                    <a:gd name="T87" fmla="*/ 98 h 110"/>
                    <a:gd name="T88" fmla="*/ 93 w 187"/>
                    <a:gd name="T89" fmla="*/ 95 h 110"/>
                    <a:gd name="T90" fmla="*/ 94 w 187"/>
                    <a:gd name="T91" fmla="*/ 95 h 110"/>
                    <a:gd name="T92" fmla="*/ 186 w 187"/>
                    <a:gd name="T93" fmla="*/ 31 h 110"/>
                    <a:gd name="T94" fmla="*/ 186 w 187"/>
                    <a:gd name="T95" fmla="*/ 30 h 110"/>
                    <a:gd name="T96" fmla="*/ 157 w 187"/>
                    <a:gd name="T97" fmla="*/ 50 h 110"/>
                    <a:gd name="T98" fmla="*/ 129 w 187"/>
                    <a:gd name="T99" fmla="*/ 70 h 110"/>
                    <a:gd name="T100" fmla="*/ 130 w 187"/>
                    <a:gd name="T101" fmla="*/ 69 h 110"/>
                    <a:gd name="T102" fmla="*/ 181 w 187"/>
                    <a:gd name="T103" fmla="*/ 2 h 110"/>
                    <a:gd name="T104" fmla="*/ 181 w 187"/>
                    <a:gd name="T105" fmla="*/ 1 h 110"/>
                    <a:gd name="T106" fmla="*/ 131 w 187"/>
                    <a:gd name="T107" fmla="*/ 54 h 110"/>
                    <a:gd name="T108" fmla="*/ 125 w 187"/>
                    <a:gd name="T109" fmla="*/ 1 h 110"/>
                    <a:gd name="T110" fmla="*/ 125 w 187"/>
                    <a:gd name="T111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87" h="110">
                      <a:moveTo>
                        <a:pt x="25" y="25"/>
                      </a:moveTo>
                      <a:cubicBezTo>
                        <a:pt x="25" y="25"/>
                        <a:pt x="28" y="30"/>
                        <a:pt x="34" y="37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5"/>
                        <a:pt x="35" y="35"/>
                        <a:pt x="35" y="34"/>
                      </a:cubicBezTo>
                      <a:cubicBezTo>
                        <a:pt x="30" y="30"/>
                        <a:pt x="26" y="26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moveTo>
                        <a:pt x="108" y="85"/>
                      </a:moveTo>
                      <a:cubicBezTo>
                        <a:pt x="106" y="85"/>
                        <a:pt x="105" y="84"/>
                        <a:pt x="104" y="84"/>
                      </a:cubicBezTo>
                      <a:cubicBezTo>
                        <a:pt x="100" y="81"/>
                        <a:pt x="99" y="76"/>
                        <a:pt x="102" y="72"/>
                      </a:cubicBezTo>
                      <a:cubicBezTo>
                        <a:pt x="104" y="69"/>
                        <a:pt x="107" y="68"/>
                        <a:pt x="110" y="68"/>
                      </a:cubicBezTo>
                      <a:cubicBezTo>
                        <a:pt x="111" y="68"/>
                        <a:pt x="112" y="68"/>
                        <a:pt x="113" y="69"/>
                      </a:cubicBezTo>
                      <a:cubicBezTo>
                        <a:pt x="117" y="71"/>
                        <a:pt x="118" y="76"/>
                        <a:pt x="115" y="80"/>
                      </a:cubicBezTo>
                      <a:cubicBezTo>
                        <a:pt x="113" y="83"/>
                        <a:pt x="110" y="85"/>
                        <a:pt x="108" y="85"/>
                      </a:cubicBezTo>
                      <a:moveTo>
                        <a:pt x="125" y="0"/>
                      </a:moveTo>
                      <a:cubicBezTo>
                        <a:pt x="125" y="0"/>
                        <a:pt x="123" y="19"/>
                        <a:pt x="119" y="36"/>
                      </a:cubicBezTo>
                      <a:cubicBezTo>
                        <a:pt x="120" y="36"/>
                        <a:pt x="121" y="36"/>
                        <a:pt x="121" y="36"/>
                      </a:cubicBezTo>
                      <a:cubicBezTo>
                        <a:pt x="122" y="36"/>
                        <a:pt x="124" y="36"/>
                        <a:pt x="125" y="37"/>
                      </a:cubicBezTo>
                      <a:cubicBezTo>
                        <a:pt x="128" y="39"/>
                        <a:pt x="129" y="44"/>
                        <a:pt x="127" y="49"/>
                      </a:cubicBezTo>
                      <a:cubicBezTo>
                        <a:pt x="125" y="51"/>
                        <a:pt x="122" y="53"/>
                        <a:pt x="119" y="53"/>
                      </a:cubicBezTo>
                      <a:cubicBezTo>
                        <a:pt x="118" y="53"/>
                        <a:pt x="117" y="53"/>
                        <a:pt x="116" y="52"/>
                      </a:cubicBezTo>
                      <a:cubicBezTo>
                        <a:pt x="114" y="56"/>
                        <a:pt x="113" y="59"/>
                        <a:pt x="112" y="60"/>
                      </a:cubicBezTo>
                      <a:cubicBezTo>
                        <a:pt x="111" y="61"/>
                        <a:pt x="111" y="61"/>
                        <a:pt x="110" y="61"/>
                      </a:cubicBezTo>
                      <a:cubicBezTo>
                        <a:pt x="106" y="61"/>
                        <a:pt x="104" y="42"/>
                        <a:pt x="105" y="26"/>
                      </a:cubicBezTo>
                      <a:cubicBezTo>
                        <a:pt x="100" y="46"/>
                        <a:pt x="93" y="75"/>
                        <a:pt x="93" y="79"/>
                      </a:cubicBezTo>
                      <a:cubicBezTo>
                        <a:pt x="92" y="79"/>
                        <a:pt x="92" y="80"/>
                        <a:pt x="92" y="80"/>
                      </a:cubicBezTo>
                      <a:cubicBezTo>
                        <a:pt x="87" y="80"/>
                        <a:pt x="64" y="60"/>
                        <a:pt x="46" y="45"/>
                      </a:cubicBezTo>
                      <a:cubicBezTo>
                        <a:pt x="45" y="46"/>
                        <a:pt x="44" y="47"/>
                        <a:pt x="42" y="48"/>
                      </a:cubicBezTo>
                      <a:cubicBezTo>
                        <a:pt x="48" y="55"/>
                        <a:pt x="54" y="63"/>
                        <a:pt x="58" y="68"/>
                      </a:cubicBezTo>
                      <a:cubicBezTo>
                        <a:pt x="60" y="67"/>
                        <a:pt x="62" y="66"/>
                        <a:pt x="64" y="66"/>
                      </a:cubicBezTo>
                      <a:cubicBezTo>
                        <a:pt x="66" y="66"/>
                        <a:pt x="67" y="66"/>
                        <a:pt x="68" y="67"/>
                      </a:cubicBezTo>
                      <a:cubicBezTo>
                        <a:pt x="72" y="69"/>
                        <a:pt x="72" y="74"/>
                        <a:pt x="70" y="78"/>
                      </a:cubicBezTo>
                      <a:cubicBezTo>
                        <a:pt x="68" y="81"/>
                        <a:pt x="65" y="83"/>
                        <a:pt x="62" y="83"/>
                      </a:cubicBezTo>
                      <a:cubicBezTo>
                        <a:pt x="61" y="83"/>
                        <a:pt x="60" y="82"/>
                        <a:pt x="59" y="82"/>
                      </a:cubicBezTo>
                      <a:cubicBezTo>
                        <a:pt x="57" y="81"/>
                        <a:pt x="56" y="79"/>
                        <a:pt x="56" y="78"/>
                      </a:cubicBezTo>
                      <a:cubicBezTo>
                        <a:pt x="41" y="81"/>
                        <a:pt x="12" y="86"/>
                        <a:pt x="7" y="88"/>
                      </a:cubicBezTo>
                      <a:cubicBezTo>
                        <a:pt x="0" y="92"/>
                        <a:pt x="71" y="94"/>
                        <a:pt x="71" y="94"/>
                      </a:cubicBezTo>
                      <a:cubicBezTo>
                        <a:pt x="71" y="94"/>
                        <a:pt x="44" y="103"/>
                        <a:pt x="39" y="108"/>
                      </a:cubicBezTo>
                      <a:cubicBezTo>
                        <a:pt x="37" y="110"/>
                        <a:pt x="39" y="110"/>
                        <a:pt x="42" y="110"/>
                      </a:cubicBezTo>
                      <a:cubicBezTo>
                        <a:pt x="47" y="110"/>
                        <a:pt x="56" y="108"/>
                        <a:pt x="56" y="108"/>
                      </a:cubicBezTo>
                      <a:cubicBezTo>
                        <a:pt x="70" y="103"/>
                        <a:pt x="70" y="103"/>
                        <a:pt x="70" y="103"/>
                      </a:cubicBezTo>
                      <a:cubicBezTo>
                        <a:pt x="69" y="101"/>
                        <a:pt x="69" y="97"/>
                        <a:pt x="71" y="94"/>
                      </a:cubicBezTo>
                      <a:cubicBezTo>
                        <a:pt x="72" y="91"/>
                        <a:pt x="75" y="89"/>
                        <a:pt x="78" y="89"/>
                      </a:cubicBezTo>
                      <a:cubicBezTo>
                        <a:pt x="79" y="89"/>
                        <a:pt x="81" y="90"/>
                        <a:pt x="82" y="90"/>
                      </a:cubicBezTo>
                      <a:cubicBezTo>
                        <a:pt x="84" y="92"/>
                        <a:pt x="85" y="95"/>
                        <a:pt x="85" y="98"/>
                      </a:cubicBezTo>
                      <a:cubicBezTo>
                        <a:pt x="93" y="95"/>
                        <a:pt x="93" y="95"/>
                        <a:pt x="93" y="95"/>
                      </a:cubicBezTo>
                      <a:cubicBezTo>
                        <a:pt x="93" y="95"/>
                        <a:pt x="94" y="95"/>
                        <a:pt x="94" y="95"/>
                      </a:cubicBezTo>
                      <a:cubicBezTo>
                        <a:pt x="107" y="95"/>
                        <a:pt x="182" y="38"/>
                        <a:pt x="186" y="31"/>
                      </a:cubicBezTo>
                      <a:cubicBezTo>
                        <a:pt x="187" y="31"/>
                        <a:pt x="187" y="30"/>
                        <a:pt x="186" y="30"/>
                      </a:cubicBezTo>
                      <a:cubicBezTo>
                        <a:pt x="184" y="30"/>
                        <a:pt x="170" y="40"/>
                        <a:pt x="157" y="50"/>
                      </a:cubicBezTo>
                      <a:cubicBezTo>
                        <a:pt x="143" y="60"/>
                        <a:pt x="130" y="70"/>
                        <a:pt x="129" y="70"/>
                      </a:cubicBezTo>
                      <a:cubicBezTo>
                        <a:pt x="128" y="70"/>
                        <a:pt x="129" y="70"/>
                        <a:pt x="130" y="69"/>
                      </a:cubicBezTo>
                      <a:cubicBezTo>
                        <a:pt x="142" y="58"/>
                        <a:pt x="177" y="13"/>
                        <a:pt x="181" y="2"/>
                      </a:cubicBezTo>
                      <a:cubicBezTo>
                        <a:pt x="181" y="1"/>
                        <a:pt x="181" y="1"/>
                        <a:pt x="181" y="1"/>
                      </a:cubicBezTo>
                      <a:cubicBezTo>
                        <a:pt x="177" y="1"/>
                        <a:pt x="131" y="54"/>
                        <a:pt x="131" y="54"/>
                      </a:cubicBezTo>
                      <a:cubicBezTo>
                        <a:pt x="131" y="54"/>
                        <a:pt x="124" y="11"/>
                        <a:pt x="125" y="1"/>
                      </a:cubicBezTo>
                      <a:cubicBezTo>
                        <a:pt x="125" y="0"/>
                        <a:pt x="125" y="0"/>
                        <a:pt x="1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1732"/>
                <p:cNvSpPr/>
                <p:nvPr/>
              </p:nvSpPr>
              <p:spPr bwMode="auto">
                <a:xfrm>
                  <a:off x="710" y="1433"/>
                  <a:ext cx="6" cy="7"/>
                </a:xfrm>
                <a:custGeom>
                  <a:avLst/>
                  <a:gdLst>
                    <a:gd name="T0" fmla="*/ 1 w 12"/>
                    <a:gd name="T1" fmla="*/ 0 h 14"/>
                    <a:gd name="T2" fmla="*/ 0 w 12"/>
                    <a:gd name="T3" fmla="*/ 2 h 14"/>
                    <a:gd name="T4" fmla="*/ 0 w 12"/>
                    <a:gd name="T5" fmla="*/ 3 h 14"/>
                    <a:gd name="T6" fmla="*/ 8 w 12"/>
                    <a:gd name="T7" fmla="*/ 14 h 14"/>
                    <a:gd name="T8" fmla="*/ 12 w 12"/>
                    <a:gd name="T9" fmla="*/ 11 h 14"/>
                    <a:gd name="T10" fmla="*/ 1 w 12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4">
                      <a:moveTo>
                        <a:pt x="1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2" y="6"/>
                        <a:pt x="5" y="10"/>
                        <a:pt x="8" y="14"/>
                      </a:cubicBezTo>
                      <a:cubicBezTo>
                        <a:pt x="10" y="13"/>
                        <a:pt x="11" y="12"/>
                        <a:pt x="12" y="11"/>
                      </a:cubicBezTo>
                      <a:cubicBezTo>
                        <a:pt x="8" y="7"/>
                        <a:pt x="4" y="3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1733"/>
                <p:cNvSpPr/>
                <p:nvPr/>
              </p:nvSpPr>
              <p:spPr bwMode="auto">
                <a:xfrm>
                  <a:off x="722" y="1450"/>
                  <a:ext cx="9" cy="9"/>
                </a:xfrm>
                <a:custGeom>
                  <a:avLst/>
                  <a:gdLst>
                    <a:gd name="T0" fmla="*/ 8 w 16"/>
                    <a:gd name="T1" fmla="*/ 0 h 17"/>
                    <a:gd name="T2" fmla="*/ 2 w 16"/>
                    <a:gd name="T3" fmla="*/ 2 h 17"/>
                    <a:gd name="T4" fmla="*/ 7 w 16"/>
                    <a:gd name="T5" fmla="*/ 8 h 17"/>
                    <a:gd name="T6" fmla="*/ 0 w 16"/>
                    <a:gd name="T7" fmla="*/ 12 h 17"/>
                    <a:gd name="T8" fmla="*/ 3 w 16"/>
                    <a:gd name="T9" fmla="*/ 16 h 17"/>
                    <a:gd name="T10" fmla="*/ 6 w 16"/>
                    <a:gd name="T11" fmla="*/ 17 h 17"/>
                    <a:gd name="T12" fmla="*/ 14 w 16"/>
                    <a:gd name="T13" fmla="*/ 12 h 17"/>
                    <a:gd name="T14" fmla="*/ 12 w 16"/>
                    <a:gd name="T15" fmla="*/ 1 h 17"/>
                    <a:gd name="T16" fmla="*/ 8 w 16"/>
                    <a:gd name="T1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7">
                      <a:moveTo>
                        <a:pt x="8" y="0"/>
                      </a:moveTo>
                      <a:cubicBezTo>
                        <a:pt x="6" y="0"/>
                        <a:pt x="4" y="1"/>
                        <a:pt x="2" y="2"/>
                      </a:cubicBezTo>
                      <a:cubicBezTo>
                        <a:pt x="5" y="5"/>
                        <a:pt x="7" y="8"/>
                        <a:pt x="7" y="8"/>
                      </a:cubicBezTo>
                      <a:cubicBezTo>
                        <a:pt x="9" y="9"/>
                        <a:pt x="5" y="10"/>
                        <a:pt x="0" y="12"/>
                      </a:cubicBezTo>
                      <a:cubicBezTo>
                        <a:pt x="0" y="13"/>
                        <a:pt x="1" y="15"/>
                        <a:pt x="3" y="16"/>
                      </a:cubicBezTo>
                      <a:cubicBezTo>
                        <a:pt x="4" y="16"/>
                        <a:pt x="5" y="17"/>
                        <a:pt x="6" y="17"/>
                      </a:cubicBezTo>
                      <a:cubicBezTo>
                        <a:pt x="9" y="17"/>
                        <a:pt x="12" y="15"/>
                        <a:pt x="14" y="12"/>
                      </a:cubicBezTo>
                      <a:cubicBezTo>
                        <a:pt x="16" y="8"/>
                        <a:pt x="16" y="3"/>
                        <a:pt x="12" y="1"/>
                      </a:cubicBezTo>
                      <a:cubicBezTo>
                        <a:pt x="11" y="0"/>
                        <a:pt x="10" y="0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1734"/>
                <p:cNvSpPr/>
                <p:nvPr/>
              </p:nvSpPr>
              <p:spPr bwMode="auto">
                <a:xfrm>
                  <a:off x="755" y="1434"/>
                  <a:ext cx="7" cy="9"/>
                </a:xfrm>
                <a:custGeom>
                  <a:avLst/>
                  <a:gdLst>
                    <a:gd name="T0" fmla="*/ 5 w 13"/>
                    <a:gd name="T1" fmla="*/ 0 h 17"/>
                    <a:gd name="T2" fmla="*/ 3 w 13"/>
                    <a:gd name="T3" fmla="*/ 0 h 17"/>
                    <a:gd name="T4" fmla="*/ 0 w 13"/>
                    <a:gd name="T5" fmla="*/ 16 h 17"/>
                    <a:gd name="T6" fmla="*/ 3 w 13"/>
                    <a:gd name="T7" fmla="*/ 17 h 17"/>
                    <a:gd name="T8" fmla="*/ 11 w 13"/>
                    <a:gd name="T9" fmla="*/ 13 h 17"/>
                    <a:gd name="T10" fmla="*/ 9 w 13"/>
                    <a:gd name="T11" fmla="*/ 1 h 17"/>
                    <a:gd name="T12" fmla="*/ 5 w 13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7">
                      <a:moveTo>
                        <a:pt x="5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6"/>
                        <a:pt x="1" y="12"/>
                        <a:pt x="0" y="16"/>
                      </a:cubicBezTo>
                      <a:cubicBezTo>
                        <a:pt x="1" y="17"/>
                        <a:pt x="2" y="17"/>
                        <a:pt x="3" y="17"/>
                      </a:cubicBezTo>
                      <a:cubicBezTo>
                        <a:pt x="6" y="17"/>
                        <a:pt x="9" y="15"/>
                        <a:pt x="11" y="13"/>
                      </a:cubicBezTo>
                      <a:cubicBezTo>
                        <a:pt x="13" y="8"/>
                        <a:pt x="12" y="3"/>
                        <a:pt x="9" y="1"/>
                      </a:cubicBezTo>
                      <a:cubicBezTo>
                        <a:pt x="8" y="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1735"/>
                <p:cNvSpPr/>
                <p:nvPr/>
              </p:nvSpPr>
              <p:spPr bwMode="auto">
                <a:xfrm>
                  <a:off x="745" y="1451"/>
                  <a:ext cx="11" cy="9"/>
                </a:xfrm>
                <a:custGeom>
                  <a:avLst/>
                  <a:gdLst>
                    <a:gd name="T0" fmla="*/ 11 w 19"/>
                    <a:gd name="T1" fmla="*/ 0 h 17"/>
                    <a:gd name="T2" fmla="*/ 3 w 19"/>
                    <a:gd name="T3" fmla="*/ 4 h 17"/>
                    <a:gd name="T4" fmla="*/ 5 w 19"/>
                    <a:gd name="T5" fmla="*/ 16 h 17"/>
                    <a:gd name="T6" fmla="*/ 9 w 19"/>
                    <a:gd name="T7" fmla="*/ 17 h 17"/>
                    <a:gd name="T8" fmla="*/ 16 w 19"/>
                    <a:gd name="T9" fmla="*/ 12 h 17"/>
                    <a:gd name="T10" fmla="*/ 14 w 19"/>
                    <a:gd name="T11" fmla="*/ 1 h 17"/>
                    <a:gd name="T12" fmla="*/ 11 w 19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1" y="0"/>
                      </a:moveTo>
                      <a:cubicBezTo>
                        <a:pt x="8" y="0"/>
                        <a:pt x="5" y="1"/>
                        <a:pt x="3" y="4"/>
                      </a:cubicBezTo>
                      <a:cubicBezTo>
                        <a:pt x="0" y="8"/>
                        <a:pt x="1" y="13"/>
                        <a:pt x="5" y="16"/>
                      </a:cubicBezTo>
                      <a:cubicBezTo>
                        <a:pt x="6" y="16"/>
                        <a:pt x="7" y="17"/>
                        <a:pt x="9" y="17"/>
                      </a:cubicBezTo>
                      <a:cubicBezTo>
                        <a:pt x="11" y="17"/>
                        <a:pt x="14" y="15"/>
                        <a:pt x="16" y="12"/>
                      </a:cubicBezTo>
                      <a:cubicBezTo>
                        <a:pt x="19" y="8"/>
                        <a:pt x="18" y="3"/>
                        <a:pt x="14" y="1"/>
                      </a:cubicBezTo>
                      <a:cubicBezTo>
                        <a:pt x="13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736"/>
                <p:cNvSpPr/>
                <p:nvPr/>
              </p:nvSpPr>
              <p:spPr bwMode="auto">
                <a:xfrm>
                  <a:off x="729" y="1463"/>
                  <a:ext cx="9" cy="7"/>
                </a:xfrm>
                <a:custGeom>
                  <a:avLst/>
                  <a:gdLst>
                    <a:gd name="T0" fmla="*/ 9 w 16"/>
                    <a:gd name="T1" fmla="*/ 0 h 14"/>
                    <a:gd name="T2" fmla="*/ 2 w 16"/>
                    <a:gd name="T3" fmla="*/ 5 h 14"/>
                    <a:gd name="T4" fmla="*/ 1 w 16"/>
                    <a:gd name="T5" fmla="*/ 14 h 14"/>
                    <a:gd name="T6" fmla="*/ 16 w 16"/>
                    <a:gd name="T7" fmla="*/ 9 h 14"/>
                    <a:gd name="T8" fmla="*/ 13 w 16"/>
                    <a:gd name="T9" fmla="*/ 1 h 14"/>
                    <a:gd name="T10" fmla="*/ 9 w 16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4">
                      <a:moveTo>
                        <a:pt x="9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8"/>
                        <a:pt x="0" y="12"/>
                        <a:pt x="1" y="14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6"/>
                        <a:pt x="15" y="3"/>
                        <a:pt x="13" y="1"/>
                      </a:cubicBezTo>
                      <a:cubicBezTo>
                        <a:pt x="12" y="1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737"/>
                <p:cNvSpPr>
                  <a:spLocks noEditPoints="1"/>
                </p:cNvSpPr>
                <p:nvPr/>
              </p:nvSpPr>
              <p:spPr bwMode="auto">
                <a:xfrm>
                  <a:off x="749" y="1418"/>
                  <a:ext cx="2" cy="10"/>
                </a:xfrm>
                <a:custGeom>
                  <a:avLst/>
                  <a:gdLst>
                    <a:gd name="T0" fmla="*/ 0 w 4"/>
                    <a:gd name="T1" fmla="*/ 18 h 19"/>
                    <a:gd name="T2" fmla="*/ 0 w 4"/>
                    <a:gd name="T3" fmla="*/ 19 h 19"/>
                    <a:gd name="T4" fmla="*/ 0 w 4"/>
                    <a:gd name="T5" fmla="*/ 18 h 19"/>
                    <a:gd name="T6" fmla="*/ 0 w 4"/>
                    <a:gd name="T7" fmla="*/ 18 h 19"/>
                    <a:gd name="T8" fmla="*/ 3 w 4"/>
                    <a:gd name="T9" fmla="*/ 0 h 19"/>
                    <a:gd name="T10" fmla="*/ 3 w 4"/>
                    <a:gd name="T11" fmla="*/ 1 h 19"/>
                    <a:gd name="T12" fmla="*/ 2 w 4"/>
                    <a:gd name="T13" fmla="*/ 4 h 19"/>
                    <a:gd name="T14" fmla="*/ 3 w 4"/>
                    <a:gd name="T15" fmla="*/ 3 h 19"/>
                    <a:gd name="T16" fmla="*/ 3 w 4"/>
                    <a:gd name="T1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9">
                      <a:moveTo>
                        <a:pt x="0" y="18"/>
                      </a:moveTo>
                      <a:cubicBezTo>
                        <a:pt x="0" y="18"/>
                        <a:pt x="0" y="19"/>
                        <a:pt x="0" y="19"/>
                      </a:cubicBezTo>
                      <a:cubicBezTo>
                        <a:pt x="0" y="19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2" y="2"/>
                        <a:pt x="2" y="3"/>
                        <a:pt x="2" y="4"/>
                      </a:cubicBezTo>
                      <a:cubicBezTo>
                        <a:pt x="2" y="4"/>
                        <a:pt x="3" y="4"/>
                        <a:pt x="3" y="3"/>
                      </a:cubicBezTo>
                      <a:cubicBezTo>
                        <a:pt x="3" y="1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738"/>
                <p:cNvSpPr/>
                <p:nvPr/>
              </p:nvSpPr>
              <p:spPr bwMode="auto">
                <a:xfrm>
                  <a:off x="749" y="1419"/>
                  <a:ext cx="1" cy="9"/>
                </a:xfrm>
                <a:custGeom>
                  <a:avLst/>
                  <a:gdLst>
                    <a:gd name="T0" fmla="*/ 3 w 3"/>
                    <a:gd name="T1" fmla="*/ 0 h 15"/>
                    <a:gd name="T2" fmla="*/ 2 w 3"/>
                    <a:gd name="T3" fmla="*/ 1 h 15"/>
                    <a:gd name="T4" fmla="*/ 0 w 3"/>
                    <a:gd name="T5" fmla="*/ 15 h 15"/>
                    <a:gd name="T6" fmla="*/ 0 w 3"/>
                    <a:gd name="T7" fmla="*/ 15 h 15"/>
                    <a:gd name="T8" fmla="*/ 3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3" y="0"/>
                      </a:move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1" y="5"/>
                        <a:pt x="0" y="9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9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739"/>
                <p:cNvSpPr/>
                <p:nvPr/>
              </p:nvSpPr>
              <p:spPr bwMode="auto">
                <a:xfrm>
                  <a:off x="793" y="1377"/>
                  <a:ext cx="30" cy="46"/>
                </a:xfrm>
                <a:custGeom>
                  <a:avLst/>
                  <a:gdLst>
                    <a:gd name="T0" fmla="*/ 29 w 54"/>
                    <a:gd name="T1" fmla="*/ 0 h 84"/>
                    <a:gd name="T2" fmla="*/ 31 w 54"/>
                    <a:gd name="T3" fmla="*/ 38 h 84"/>
                    <a:gd name="T4" fmla="*/ 2 w 54"/>
                    <a:gd name="T5" fmla="*/ 77 h 84"/>
                    <a:gd name="T6" fmla="*/ 5 w 54"/>
                    <a:gd name="T7" fmla="*/ 84 h 84"/>
                    <a:gd name="T8" fmla="*/ 23 w 54"/>
                    <a:gd name="T9" fmla="*/ 76 h 84"/>
                    <a:gd name="T10" fmla="*/ 54 w 54"/>
                    <a:gd name="T11" fmla="*/ 18 h 84"/>
                    <a:gd name="T12" fmla="*/ 29 w 54"/>
                    <a:gd name="T13" fmla="*/ 0 h 84"/>
                    <a:gd name="T14" fmla="*/ 29 w 54"/>
                    <a:gd name="T15" fmla="*/ 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4" h="84">
                      <a:moveTo>
                        <a:pt x="29" y="0"/>
                      </a:moveTo>
                      <a:cubicBezTo>
                        <a:pt x="16" y="0"/>
                        <a:pt x="33" y="23"/>
                        <a:pt x="31" y="38"/>
                      </a:cubicBezTo>
                      <a:cubicBezTo>
                        <a:pt x="30" y="52"/>
                        <a:pt x="7" y="64"/>
                        <a:pt x="2" y="77"/>
                      </a:cubicBezTo>
                      <a:cubicBezTo>
                        <a:pt x="0" y="82"/>
                        <a:pt x="1" y="84"/>
                        <a:pt x="5" y="84"/>
                      </a:cubicBezTo>
                      <a:cubicBezTo>
                        <a:pt x="9" y="84"/>
                        <a:pt x="16" y="81"/>
                        <a:pt x="23" y="76"/>
                      </a:cubicBezTo>
                      <a:cubicBezTo>
                        <a:pt x="36" y="69"/>
                        <a:pt x="54" y="34"/>
                        <a:pt x="54" y="18"/>
                      </a:cubicBezTo>
                      <a:cubicBezTo>
                        <a:pt x="53" y="2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740"/>
                <p:cNvSpPr/>
                <p:nvPr/>
              </p:nvSpPr>
              <p:spPr bwMode="auto">
                <a:xfrm>
                  <a:off x="642" y="1459"/>
                  <a:ext cx="73" cy="24"/>
                </a:xfrm>
                <a:custGeom>
                  <a:avLst/>
                  <a:gdLst>
                    <a:gd name="T0" fmla="*/ 17 w 134"/>
                    <a:gd name="T1" fmla="*/ 0 h 44"/>
                    <a:gd name="T2" fmla="*/ 11 w 134"/>
                    <a:gd name="T3" fmla="*/ 3 h 44"/>
                    <a:gd name="T4" fmla="*/ 15 w 134"/>
                    <a:gd name="T5" fmla="*/ 39 h 44"/>
                    <a:gd name="T6" fmla="*/ 57 w 134"/>
                    <a:gd name="T7" fmla="*/ 44 h 44"/>
                    <a:gd name="T8" fmla="*/ 77 w 134"/>
                    <a:gd name="T9" fmla="*/ 43 h 44"/>
                    <a:gd name="T10" fmla="*/ 122 w 134"/>
                    <a:gd name="T11" fmla="*/ 31 h 44"/>
                    <a:gd name="T12" fmla="*/ 120 w 134"/>
                    <a:gd name="T13" fmla="*/ 31 h 44"/>
                    <a:gd name="T14" fmla="*/ 62 w 134"/>
                    <a:gd name="T15" fmla="*/ 35 h 44"/>
                    <a:gd name="T16" fmla="*/ 42 w 134"/>
                    <a:gd name="T17" fmla="*/ 32 h 44"/>
                    <a:gd name="T18" fmla="*/ 21 w 134"/>
                    <a:gd name="T19" fmla="*/ 4 h 44"/>
                    <a:gd name="T20" fmla="*/ 17 w 134"/>
                    <a:gd name="T21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4" h="44">
                      <a:moveTo>
                        <a:pt x="17" y="0"/>
                      </a:moveTo>
                      <a:cubicBezTo>
                        <a:pt x="15" y="0"/>
                        <a:pt x="13" y="2"/>
                        <a:pt x="11" y="3"/>
                      </a:cubicBezTo>
                      <a:cubicBezTo>
                        <a:pt x="11" y="3"/>
                        <a:pt x="0" y="34"/>
                        <a:pt x="15" y="39"/>
                      </a:cubicBezTo>
                      <a:cubicBezTo>
                        <a:pt x="26" y="42"/>
                        <a:pt x="41" y="44"/>
                        <a:pt x="57" y="44"/>
                      </a:cubicBezTo>
                      <a:cubicBezTo>
                        <a:pt x="64" y="44"/>
                        <a:pt x="70" y="44"/>
                        <a:pt x="77" y="43"/>
                      </a:cubicBezTo>
                      <a:cubicBezTo>
                        <a:pt x="101" y="40"/>
                        <a:pt x="134" y="31"/>
                        <a:pt x="122" y="31"/>
                      </a:cubicBezTo>
                      <a:cubicBezTo>
                        <a:pt x="121" y="31"/>
                        <a:pt x="121" y="31"/>
                        <a:pt x="120" y="31"/>
                      </a:cubicBezTo>
                      <a:cubicBezTo>
                        <a:pt x="110" y="32"/>
                        <a:pt x="82" y="35"/>
                        <a:pt x="62" y="35"/>
                      </a:cubicBezTo>
                      <a:cubicBezTo>
                        <a:pt x="53" y="35"/>
                        <a:pt x="46" y="34"/>
                        <a:pt x="42" y="32"/>
                      </a:cubicBezTo>
                      <a:cubicBezTo>
                        <a:pt x="31" y="25"/>
                        <a:pt x="25" y="11"/>
                        <a:pt x="21" y="4"/>
                      </a:cubicBezTo>
                      <a:cubicBezTo>
                        <a:pt x="20" y="1"/>
                        <a:pt x="1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741"/>
                <p:cNvSpPr/>
                <p:nvPr/>
              </p:nvSpPr>
              <p:spPr bwMode="auto">
                <a:xfrm>
                  <a:off x="88" y="1308"/>
                  <a:ext cx="24" cy="71"/>
                </a:xfrm>
                <a:custGeom>
                  <a:avLst/>
                  <a:gdLst>
                    <a:gd name="T0" fmla="*/ 43 w 43"/>
                    <a:gd name="T1" fmla="*/ 52 h 129"/>
                    <a:gd name="T2" fmla="*/ 24 w 43"/>
                    <a:gd name="T3" fmla="*/ 7 h 129"/>
                    <a:gd name="T4" fmla="*/ 0 w 43"/>
                    <a:gd name="T5" fmla="*/ 39 h 129"/>
                    <a:gd name="T6" fmla="*/ 18 w 43"/>
                    <a:gd name="T7" fmla="*/ 110 h 129"/>
                    <a:gd name="T8" fmla="*/ 43 w 43"/>
                    <a:gd name="T9" fmla="*/ 52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129">
                      <a:moveTo>
                        <a:pt x="43" y="52"/>
                      </a:moveTo>
                      <a:cubicBezTo>
                        <a:pt x="43" y="52"/>
                        <a:pt x="40" y="0"/>
                        <a:pt x="24" y="7"/>
                      </a:cubicBezTo>
                      <a:cubicBezTo>
                        <a:pt x="9" y="14"/>
                        <a:pt x="0" y="39"/>
                        <a:pt x="0" y="39"/>
                      </a:cubicBezTo>
                      <a:cubicBezTo>
                        <a:pt x="0" y="39"/>
                        <a:pt x="11" y="129"/>
                        <a:pt x="18" y="110"/>
                      </a:cubicBezTo>
                      <a:cubicBezTo>
                        <a:pt x="25" y="90"/>
                        <a:pt x="43" y="52"/>
                        <a:pt x="43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742"/>
                <p:cNvSpPr/>
                <p:nvPr/>
              </p:nvSpPr>
              <p:spPr bwMode="auto">
                <a:xfrm>
                  <a:off x="24" y="1249"/>
                  <a:ext cx="250" cy="253"/>
                </a:xfrm>
                <a:custGeom>
                  <a:avLst/>
                  <a:gdLst>
                    <a:gd name="T0" fmla="*/ 73 w 459"/>
                    <a:gd name="T1" fmla="*/ 234 h 464"/>
                    <a:gd name="T2" fmla="*/ 42 w 459"/>
                    <a:gd name="T3" fmla="*/ 44 h 464"/>
                    <a:gd name="T4" fmla="*/ 118 w 459"/>
                    <a:gd name="T5" fmla="*/ 63 h 464"/>
                    <a:gd name="T6" fmla="*/ 136 w 459"/>
                    <a:gd name="T7" fmla="*/ 177 h 464"/>
                    <a:gd name="T8" fmla="*/ 238 w 459"/>
                    <a:gd name="T9" fmla="*/ 5 h 464"/>
                    <a:gd name="T10" fmla="*/ 323 w 459"/>
                    <a:gd name="T11" fmla="*/ 50 h 464"/>
                    <a:gd name="T12" fmla="*/ 316 w 459"/>
                    <a:gd name="T13" fmla="*/ 146 h 464"/>
                    <a:gd name="T14" fmla="*/ 253 w 459"/>
                    <a:gd name="T15" fmla="*/ 212 h 464"/>
                    <a:gd name="T16" fmla="*/ 394 w 459"/>
                    <a:gd name="T17" fmla="*/ 159 h 464"/>
                    <a:gd name="T18" fmla="*/ 442 w 459"/>
                    <a:gd name="T19" fmla="*/ 260 h 464"/>
                    <a:gd name="T20" fmla="*/ 260 w 459"/>
                    <a:gd name="T21" fmla="*/ 329 h 464"/>
                    <a:gd name="T22" fmla="*/ 367 w 459"/>
                    <a:gd name="T23" fmla="*/ 359 h 464"/>
                    <a:gd name="T24" fmla="*/ 380 w 459"/>
                    <a:gd name="T25" fmla="*/ 427 h 464"/>
                    <a:gd name="T26" fmla="*/ 174 w 459"/>
                    <a:gd name="T27" fmla="*/ 357 h 464"/>
                    <a:gd name="T28" fmla="*/ 141 w 459"/>
                    <a:gd name="T29" fmla="*/ 402 h 464"/>
                    <a:gd name="T30" fmla="*/ 99 w 459"/>
                    <a:gd name="T31" fmla="*/ 326 h 464"/>
                    <a:gd name="T32" fmla="*/ 73 w 459"/>
                    <a:gd name="T33" fmla="*/ 234 h 4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9" h="464">
                      <a:moveTo>
                        <a:pt x="73" y="234"/>
                      </a:moveTo>
                      <a:cubicBezTo>
                        <a:pt x="73" y="234"/>
                        <a:pt x="0" y="63"/>
                        <a:pt x="42" y="44"/>
                      </a:cubicBezTo>
                      <a:cubicBezTo>
                        <a:pt x="84" y="25"/>
                        <a:pt x="115" y="27"/>
                        <a:pt x="118" y="63"/>
                      </a:cubicBezTo>
                      <a:cubicBezTo>
                        <a:pt x="120" y="98"/>
                        <a:pt x="136" y="177"/>
                        <a:pt x="136" y="177"/>
                      </a:cubicBezTo>
                      <a:cubicBezTo>
                        <a:pt x="136" y="177"/>
                        <a:pt x="205" y="0"/>
                        <a:pt x="238" y="5"/>
                      </a:cubicBezTo>
                      <a:cubicBezTo>
                        <a:pt x="271" y="11"/>
                        <a:pt x="308" y="22"/>
                        <a:pt x="323" y="50"/>
                      </a:cubicBezTo>
                      <a:cubicBezTo>
                        <a:pt x="338" y="78"/>
                        <a:pt x="345" y="109"/>
                        <a:pt x="316" y="146"/>
                      </a:cubicBezTo>
                      <a:cubicBezTo>
                        <a:pt x="286" y="183"/>
                        <a:pt x="253" y="212"/>
                        <a:pt x="253" y="212"/>
                      </a:cubicBezTo>
                      <a:cubicBezTo>
                        <a:pt x="253" y="212"/>
                        <a:pt x="360" y="140"/>
                        <a:pt x="394" y="159"/>
                      </a:cubicBezTo>
                      <a:cubicBezTo>
                        <a:pt x="428" y="178"/>
                        <a:pt x="459" y="206"/>
                        <a:pt x="442" y="260"/>
                      </a:cubicBezTo>
                      <a:cubicBezTo>
                        <a:pt x="425" y="314"/>
                        <a:pt x="366" y="336"/>
                        <a:pt x="260" y="329"/>
                      </a:cubicBezTo>
                      <a:cubicBezTo>
                        <a:pt x="260" y="329"/>
                        <a:pt x="341" y="352"/>
                        <a:pt x="367" y="359"/>
                      </a:cubicBezTo>
                      <a:cubicBezTo>
                        <a:pt x="393" y="366"/>
                        <a:pt x="409" y="391"/>
                        <a:pt x="380" y="427"/>
                      </a:cubicBezTo>
                      <a:cubicBezTo>
                        <a:pt x="350" y="464"/>
                        <a:pt x="269" y="443"/>
                        <a:pt x="174" y="357"/>
                      </a:cubicBezTo>
                      <a:cubicBezTo>
                        <a:pt x="174" y="357"/>
                        <a:pt x="176" y="428"/>
                        <a:pt x="141" y="402"/>
                      </a:cubicBezTo>
                      <a:cubicBezTo>
                        <a:pt x="106" y="376"/>
                        <a:pt x="114" y="338"/>
                        <a:pt x="99" y="326"/>
                      </a:cubicBezTo>
                      <a:cubicBezTo>
                        <a:pt x="85" y="314"/>
                        <a:pt x="26" y="241"/>
                        <a:pt x="73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743"/>
                <p:cNvSpPr/>
                <p:nvPr/>
              </p:nvSpPr>
              <p:spPr bwMode="auto">
                <a:xfrm>
                  <a:off x="106" y="1376"/>
                  <a:ext cx="36" cy="21"/>
                </a:xfrm>
                <a:custGeom>
                  <a:avLst/>
                  <a:gdLst>
                    <a:gd name="T0" fmla="*/ 66 w 66"/>
                    <a:gd name="T1" fmla="*/ 0 h 38"/>
                    <a:gd name="T2" fmla="*/ 12 w 66"/>
                    <a:gd name="T3" fmla="*/ 34 h 38"/>
                    <a:gd name="T4" fmla="*/ 66 w 66"/>
                    <a:gd name="T5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6" h="38">
                      <a:moveTo>
                        <a:pt x="66" y="0"/>
                      </a:moveTo>
                      <a:cubicBezTo>
                        <a:pt x="66" y="0"/>
                        <a:pt x="0" y="30"/>
                        <a:pt x="12" y="34"/>
                      </a:cubicBezTo>
                      <a:cubicBezTo>
                        <a:pt x="23" y="38"/>
                        <a:pt x="59" y="17"/>
                        <a:pt x="66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744"/>
                <p:cNvSpPr/>
                <p:nvPr/>
              </p:nvSpPr>
              <p:spPr bwMode="auto">
                <a:xfrm>
                  <a:off x="116" y="1347"/>
                  <a:ext cx="14" cy="14"/>
                </a:xfrm>
                <a:custGeom>
                  <a:avLst/>
                  <a:gdLst>
                    <a:gd name="T0" fmla="*/ 24 w 26"/>
                    <a:gd name="T1" fmla="*/ 17 h 25"/>
                    <a:gd name="T2" fmla="*/ 9 w 26"/>
                    <a:gd name="T3" fmla="*/ 22 h 25"/>
                    <a:gd name="T4" fmla="*/ 2 w 26"/>
                    <a:gd name="T5" fmla="*/ 8 h 25"/>
                    <a:gd name="T6" fmla="*/ 16 w 26"/>
                    <a:gd name="T7" fmla="*/ 3 h 25"/>
                    <a:gd name="T8" fmla="*/ 24 w 26"/>
                    <a:gd name="T9" fmla="*/ 1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5">
                      <a:moveTo>
                        <a:pt x="24" y="17"/>
                      </a:moveTo>
                      <a:cubicBezTo>
                        <a:pt x="22" y="22"/>
                        <a:pt x="15" y="25"/>
                        <a:pt x="9" y="22"/>
                      </a:cubicBezTo>
                      <a:cubicBezTo>
                        <a:pt x="3" y="20"/>
                        <a:pt x="0" y="14"/>
                        <a:pt x="2" y="8"/>
                      </a:cubicBezTo>
                      <a:cubicBezTo>
                        <a:pt x="4" y="3"/>
                        <a:pt x="10" y="0"/>
                        <a:pt x="16" y="3"/>
                      </a:cubicBezTo>
                      <a:cubicBezTo>
                        <a:pt x="23" y="5"/>
                        <a:pt x="26" y="11"/>
                        <a:pt x="24" y="17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745"/>
                <p:cNvSpPr/>
                <p:nvPr/>
              </p:nvSpPr>
              <p:spPr bwMode="auto">
                <a:xfrm>
                  <a:off x="94" y="1369"/>
                  <a:ext cx="14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746"/>
                <p:cNvSpPr/>
                <p:nvPr/>
              </p:nvSpPr>
              <p:spPr bwMode="auto">
                <a:xfrm>
                  <a:off x="95" y="1352"/>
                  <a:ext cx="14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7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747"/>
                <p:cNvSpPr/>
                <p:nvPr/>
              </p:nvSpPr>
              <p:spPr bwMode="auto">
                <a:xfrm>
                  <a:off x="119" y="1380"/>
                  <a:ext cx="14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2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2"/>
                        <a:pt x="16" y="24"/>
                        <a:pt x="10" y="22"/>
                      </a:cubicBezTo>
                      <a:cubicBezTo>
                        <a:pt x="3" y="20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Freeform 1748"/>
                <p:cNvSpPr/>
                <p:nvPr/>
              </p:nvSpPr>
              <p:spPr bwMode="auto">
                <a:xfrm>
                  <a:off x="123" y="1406"/>
                  <a:ext cx="14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7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749"/>
                <p:cNvSpPr/>
                <p:nvPr/>
              </p:nvSpPr>
              <p:spPr bwMode="auto">
                <a:xfrm>
                  <a:off x="99" y="1401"/>
                  <a:ext cx="14" cy="14"/>
                </a:xfrm>
                <a:custGeom>
                  <a:avLst/>
                  <a:gdLst>
                    <a:gd name="T0" fmla="*/ 24 w 26"/>
                    <a:gd name="T1" fmla="*/ 17 h 24"/>
                    <a:gd name="T2" fmla="*/ 9 w 26"/>
                    <a:gd name="T3" fmla="*/ 22 h 24"/>
                    <a:gd name="T4" fmla="*/ 2 w 26"/>
                    <a:gd name="T5" fmla="*/ 8 h 24"/>
                    <a:gd name="T6" fmla="*/ 17 w 26"/>
                    <a:gd name="T7" fmla="*/ 3 h 24"/>
                    <a:gd name="T8" fmla="*/ 24 w 26"/>
                    <a:gd name="T9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7"/>
                      </a:moveTo>
                      <a:cubicBezTo>
                        <a:pt x="22" y="22"/>
                        <a:pt x="15" y="24"/>
                        <a:pt x="9" y="22"/>
                      </a:cubicBezTo>
                      <a:cubicBezTo>
                        <a:pt x="3" y="20"/>
                        <a:pt x="0" y="14"/>
                        <a:pt x="2" y="8"/>
                      </a:cubicBezTo>
                      <a:cubicBezTo>
                        <a:pt x="4" y="3"/>
                        <a:pt x="10" y="0"/>
                        <a:pt x="17" y="3"/>
                      </a:cubicBezTo>
                      <a:cubicBezTo>
                        <a:pt x="23" y="5"/>
                        <a:pt x="26" y="11"/>
                        <a:pt x="24" y="17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750"/>
                <p:cNvSpPr/>
                <p:nvPr/>
              </p:nvSpPr>
              <p:spPr bwMode="auto">
                <a:xfrm>
                  <a:off x="141" y="1395"/>
                  <a:ext cx="14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2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2"/>
                        <a:pt x="15" y="24"/>
                        <a:pt x="9" y="22"/>
                      </a:cubicBezTo>
                      <a:cubicBezTo>
                        <a:pt x="3" y="20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751"/>
                <p:cNvSpPr/>
                <p:nvPr/>
              </p:nvSpPr>
              <p:spPr bwMode="auto">
                <a:xfrm>
                  <a:off x="148" y="1375"/>
                  <a:ext cx="14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2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2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752"/>
                <p:cNvSpPr/>
                <p:nvPr/>
              </p:nvSpPr>
              <p:spPr bwMode="auto">
                <a:xfrm>
                  <a:off x="137" y="1350"/>
                  <a:ext cx="14" cy="13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753"/>
                <p:cNvSpPr/>
                <p:nvPr/>
              </p:nvSpPr>
              <p:spPr bwMode="auto">
                <a:xfrm>
                  <a:off x="78" y="1382"/>
                  <a:ext cx="15" cy="13"/>
                </a:xfrm>
                <a:custGeom>
                  <a:avLst/>
                  <a:gdLst>
                    <a:gd name="T0" fmla="*/ 25 w 27"/>
                    <a:gd name="T1" fmla="*/ 16 h 24"/>
                    <a:gd name="T2" fmla="*/ 10 w 27"/>
                    <a:gd name="T3" fmla="*/ 22 h 24"/>
                    <a:gd name="T4" fmla="*/ 2 w 27"/>
                    <a:gd name="T5" fmla="*/ 8 h 24"/>
                    <a:gd name="T6" fmla="*/ 17 w 27"/>
                    <a:gd name="T7" fmla="*/ 2 h 24"/>
                    <a:gd name="T8" fmla="*/ 25 w 27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24">
                      <a:moveTo>
                        <a:pt x="25" y="16"/>
                      </a:moveTo>
                      <a:cubicBezTo>
                        <a:pt x="23" y="22"/>
                        <a:pt x="16" y="24"/>
                        <a:pt x="10" y="22"/>
                      </a:cubicBezTo>
                      <a:cubicBezTo>
                        <a:pt x="4" y="20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7" y="11"/>
                        <a:pt x="25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754"/>
                <p:cNvSpPr>
                  <a:spLocks noEditPoints="1"/>
                </p:cNvSpPr>
                <p:nvPr/>
              </p:nvSpPr>
              <p:spPr bwMode="auto">
                <a:xfrm>
                  <a:off x="70" y="1336"/>
                  <a:ext cx="76" cy="110"/>
                </a:xfrm>
                <a:custGeom>
                  <a:avLst/>
                  <a:gdLst>
                    <a:gd name="T0" fmla="*/ 102 w 138"/>
                    <a:gd name="T1" fmla="*/ 180 h 202"/>
                    <a:gd name="T2" fmla="*/ 102 w 138"/>
                    <a:gd name="T3" fmla="*/ 189 h 202"/>
                    <a:gd name="T4" fmla="*/ 116 w 138"/>
                    <a:gd name="T5" fmla="*/ 202 h 202"/>
                    <a:gd name="T6" fmla="*/ 118 w 138"/>
                    <a:gd name="T7" fmla="*/ 196 h 202"/>
                    <a:gd name="T8" fmla="*/ 113 w 138"/>
                    <a:gd name="T9" fmla="*/ 191 h 202"/>
                    <a:gd name="T10" fmla="*/ 102 w 138"/>
                    <a:gd name="T11" fmla="*/ 180 h 202"/>
                    <a:gd name="T12" fmla="*/ 94 w 138"/>
                    <a:gd name="T13" fmla="*/ 135 h 202"/>
                    <a:gd name="T14" fmla="*/ 101 w 138"/>
                    <a:gd name="T15" fmla="*/ 171 h 202"/>
                    <a:gd name="T16" fmla="*/ 122 w 138"/>
                    <a:gd name="T17" fmla="*/ 183 h 202"/>
                    <a:gd name="T18" fmla="*/ 126 w 138"/>
                    <a:gd name="T19" fmla="*/ 171 h 202"/>
                    <a:gd name="T20" fmla="*/ 100 w 138"/>
                    <a:gd name="T21" fmla="*/ 157 h 202"/>
                    <a:gd name="T22" fmla="*/ 134 w 138"/>
                    <a:gd name="T23" fmla="*/ 145 h 202"/>
                    <a:gd name="T24" fmla="*/ 138 w 138"/>
                    <a:gd name="T25" fmla="*/ 136 h 202"/>
                    <a:gd name="T26" fmla="*/ 121 w 138"/>
                    <a:gd name="T27" fmla="*/ 136 h 202"/>
                    <a:gd name="T28" fmla="*/ 121 w 138"/>
                    <a:gd name="T29" fmla="*/ 144 h 202"/>
                    <a:gd name="T30" fmla="*/ 111 w 138"/>
                    <a:gd name="T31" fmla="*/ 150 h 202"/>
                    <a:gd name="T32" fmla="*/ 106 w 138"/>
                    <a:gd name="T33" fmla="*/ 149 h 202"/>
                    <a:gd name="T34" fmla="*/ 99 w 138"/>
                    <a:gd name="T35" fmla="*/ 136 h 202"/>
                    <a:gd name="T36" fmla="*/ 94 w 138"/>
                    <a:gd name="T37" fmla="*/ 135 h 202"/>
                    <a:gd name="T38" fmla="*/ 86 w 138"/>
                    <a:gd name="T39" fmla="*/ 113 h 202"/>
                    <a:gd name="T40" fmla="*/ 91 w 138"/>
                    <a:gd name="T41" fmla="*/ 125 h 202"/>
                    <a:gd name="T42" fmla="*/ 131 w 138"/>
                    <a:gd name="T43" fmla="*/ 114 h 202"/>
                    <a:gd name="T44" fmla="*/ 86 w 138"/>
                    <a:gd name="T45" fmla="*/ 113 h 202"/>
                    <a:gd name="T46" fmla="*/ 3 w 138"/>
                    <a:gd name="T47" fmla="*/ 47 h 202"/>
                    <a:gd name="T48" fmla="*/ 5 w 138"/>
                    <a:gd name="T49" fmla="*/ 63 h 202"/>
                    <a:gd name="T50" fmla="*/ 6 w 138"/>
                    <a:gd name="T51" fmla="*/ 63 h 202"/>
                    <a:gd name="T52" fmla="*/ 17 w 138"/>
                    <a:gd name="T53" fmla="*/ 64 h 202"/>
                    <a:gd name="T54" fmla="*/ 4 w 138"/>
                    <a:gd name="T55" fmla="*/ 48 h 202"/>
                    <a:gd name="T56" fmla="*/ 3 w 138"/>
                    <a:gd name="T57" fmla="*/ 47 h 202"/>
                    <a:gd name="T58" fmla="*/ 85 w 138"/>
                    <a:gd name="T59" fmla="*/ 36 h 202"/>
                    <a:gd name="T60" fmla="*/ 62 w 138"/>
                    <a:gd name="T61" fmla="*/ 63 h 202"/>
                    <a:gd name="T62" fmla="*/ 67 w 138"/>
                    <a:gd name="T63" fmla="*/ 76 h 202"/>
                    <a:gd name="T64" fmla="*/ 61 w 138"/>
                    <a:gd name="T65" fmla="*/ 82 h 202"/>
                    <a:gd name="T66" fmla="*/ 66 w 138"/>
                    <a:gd name="T67" fmla="*/ 86 h 202"/>
                    <a:gd name="T68" fmla="*/ 90 w 138"/>
                    <a:gd name="T69" fmla="*/ 42 h 202"/>
                    <a:gd name="T70" fmla="*/ 85 w 138"/>
                    <a:gd name="T71" fmla="*/ 36 h 202"/>
                    <a:gd name="T72" fmla="*/ 112 w 138"/>
                    <a:gd name="T73" fmla="*/ 8 h 202"/>
                    <a:gd name="T74" fmla="*/ 98 w 138"/>
                    <a:gd name="T75" fmla="*/ 22 h 202"/>
                    <a:gd name="T76" fmla="*/ 99 w 138"/>
                    <a:gd name="T77" fmla="*/ 23 h 202"/>
                    <a:gd name="T78" fmla="*/ 101 w 138"/>
                    <a:gd name="T79" fmla="*/ 24 h 202"/>
                    <a:gd name="T80" fmla="*/ 111 w 138"/>
                    <a:gd name="T81" fmla="*/ 8 h 202"/>
                    <a:gd name="T82" fmla="*/ 112 w 138"/>
                    <a:gd name="T83" fmla="*/ 8 h 202"/>
                    <a:gd name="T84" fmla="*/ 21 w 138"/>
                    <a:gd name="T85" fmla="*/ 0 h 202"/>
                    <a:gd name="T86" fmla="*/ 28 w 138"/>
                    <a:gd name="T87" fmla="*/ 66 h 202"/>
                    <a:gd name="T88" fmla="*/ 37 w 138"/>
                    <a:gd name="T89" fmla="*/ 69 h 202"/>
                    <a:gd name="T90" fmla="*/ 44 w 138"/>
                    <a:gd name="T91" fmla="*/ 72 h 202"/>
                    <a:gd name="T92" fmla="*/ 45 w 138"/>
                    <a:gd name="T93" fmla="*/ 68 h 202"/>
                    <a:gd name="T94" fmla="*/ 49 w 138"/>
                    <a:gd name="T95" fmla="*/ 62 h 202"/>
                    <a:gd name="T96" fmla="*/ 22 w 138"/>
                    <a:gd name="T97" fmla="*/ 0 h 202"/>
                    <a:gd name="T98" fmla="*/ 21 w 138"/>
                    <a:gd name="T99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8" h="202">
                      <a:moveTo>
                        <a:pt x="102" y="180"/>
                      </a:moveTo>
                      <a:cubicBezTo>
                        <a:pt x="102" y="183"/>
                        <a:pt x="102" y="186"/>
                        <a:pt x="102" y="189"/>
                      </a:cubicBezTo>
                      <a:cubicBezTo>
                        <a:pt x="107" y="194"/>
                        <a:pt x="112" y="198"/>
                        <a:pt x="116" y="202"/>
                      </a:cubicBezTo>
                      <a:cubicBezTo>
                        <a:pt x="117" y="200"/>
                        <a:pt x="117" y="198"/>
                        <a:pt x="118" y="196"/>
                      </a:cubicBezTo>
                      <a:cubicBezTo>
                        <a:pt x="117" y="194"/>
                        <a:pt x="115" y="193"/>
                        <a:pt x="113" y="191"/>
                      </a:cubicBezTo>
                      <a:cubicBezTo>
                        <a:pt x="109" y="187"/>
                        <a:pt x="105" y="184"/>
                        <a:pt x="102" y="180"/>
                      </a:cubicBezTo>
                      <a:moveTo>
                        <a:pt x="94" y="135"/>
                      </a:moveTo>
                      <a:cubicBezTo>
                        <a:pt x="97" y="146"/>
                        <a:pt x="100" y="158"/>
                        <a:pt x="101" y="171"/>
                      </a:cubicBezTo>
                      <a:cubicBezTo>
                        <a:pt x="107" y="175"/>
                        <a:pt x="115" y="179"/>
                        <a:pt x="122" y="183"/>
                      </a:cubicBezTo>
                      <a:cubicBezTo>
                        <a:pt x="123" y="179"/>
                        <a:pt x="125" y="175"/>
                        <a:pt x="126" y="171"/>
                      </a:cubicBezTo>
                      <a:cubicBezTo>
                        <a:pt x="112" y="163"/>
                        <a:pt x="100" y="157"/>
                        <a:pt x="100" y="157"/>
                      </a:cubicBezTo>
                      <a:cubicBezTo>
                        <a:pt x="100" y="157"/>
                        <a:pt x="117" y="151"/>
                        <a:pt x="134" y="145"/>
                      </a:cubicBezTo>
                      <a:cubicBezTo>
                        <a:pt x="135" y="142"/>
                        <a:pt x="136" y="139"/>
                        <a:pt x="138" y="136"/>
                      </a:cubicBezTo>
                      <a:cubicBezTo>
                        <a:pt x="132" y="136"/>
                        <a:pt x="127" y="136"/>
                        <a:pt x="121" y="136"/>
                      </a:cubicBezTo>
                      <a:cubicBezTo>
                        <a:pt x="122" y="139"/>
                        <a:pt x="122" y="141"/>
                        <a:pt x="121" y="144"/>
                      </a:cubicBezTo>
                      <a:cubicBezTo>
                        <a:pt x="120" y="148"/>
                        <a:pt x="116" y="150"/>
                        <a:pt x="111" y="150"/>
                      </a:cubicBezTo>
                      <a:cubicBezTo>
                        <a:pt x="109" y="150"/>
                        <a:pt x="108" y="150"/>
                        <a:pt x="106" y="149"/>
                      </a:cubicBezTo>
                      <a:cubicBezTo>
                        <a:pt x="100" y="147"/>
                        <a:pt x="97" y="141"/>
                        <a:pt x="99" y="136"/>
                      </a:cubicBezTo>
                      <a:cubicBezTo>
                        <a:pt x="97" y="135"/>
                        <a:pt x="96" y="135"/>
                        <a:pt x="94" y="135"/>
                      </a:cubicBezTo>
                      <a:moveTo>
                        <a:pt x="86" y="113"/>
                      </a:moveTo>
                      <a:cubicBezTo>
                        <a:pt x="88" y="117"/>
                        <a:pt x="89" y="121"/>
                        <a:pt x="91" y="125"/>
                      </a:cubicBezTo>
                      <a:cubicBezTo>
                        <a:pt x="99" y="121"/>
                        <a:pt x="116" y="117"/>
                        <a:pt x="131" y="114"/>
                      </a:cubicBezTo>
                      <a:cubicBezTo>
                        <a:pt x="117" y="114"/>
                        <a:pt x="100" y="114"/>
                        <a:pt x="86" y="113"/>
                      </a:cubicBezTo>
                      <a:moveTo>
                        <a:pt x="3" y="47"/>
                      </a:moveTo>
                      <a:cubicBezTo>
                        <a:pt x="0" y="47"/>
                        <a:pt x="3" y="56"/>
                        <a:pt x="5" y="63"/>
                      </a:cubicBezTo>
                      <a:cubicBezTo>
                        <a:pt x="5" y="63"/>
                        <a:pt x="5" y="63"/>
                        <a:pt x="6" y="63"/>
                      </a:cubicBezTo>
                      <a:cubicBezTo>
                        <a:pt x="9" y="63"/>
                        <a:pt x="13" y="63"/>
                        <a:pt x="17" y="64"/>
                      </a:cubicBezTo>
                      <a:cubicBezTo>
                        <a:pt x="12" y="57"/>
                        <a:pt x="7" y="50"/>
                        <a:pt x="4" y="48"/>
                      </a:cubicBezTo>
                      <a:cubicBezTo>
                        <a:pt x="4" y="47"/>
                        <a:pt x="3" y="47"/>
                        <a:pt x="3" y="47"/>
                      </a:cubicBezTo>
                      <a:moveTo>
                        <a:pt x="85" y="36"/>
                      </a:moveTo>
                      <a:cubicBezTo>
                        <a:pt x="77" y="46"/>
                        <a:pt x="68" y="56"/>
                        <a:pt x="62" y="63"/>
                      </a:cubicBezTo>
                      <a:cubicBezTo>
                        <a:pt x="66" y="66"/>
                        <a:pt x="69" y="71"/>
                        <a:pt x="67" y="76"/>
                      </a:cubicBezTo>
                      <a:cubicBezTo>
                        <a:pt x="66" y="79"/>
                        <a:pt x="63" y="81"/>
                        <a:pt x="61" y="82"/>
                      </a:cubicBezTo>
                      <a:cubicBezTo>
                        <a:pt x="62" y="83"/>
                        <a:pt x="64" y="84"/>
                        <a:pt x="66" y="86"/>
                      </a:cubicBezTo>
                      <a:cubicBezTo>
                        <a:pt x="72" y="73"/>
                        <a:pt x="82" y="56"/>
                        <a:pt x="90" y="42"/>
                      </a:cubicBezTo>
                      <a:cubicBezTo>
                        <a:pt x="88" y="40"/>
                        <a:pt x="86" y="38"/>
                        <a:pt x="85" y="36"/>
                      </a:cubicBezTo>
                      <a:moveTo>
                        <a:pt x="112" y="8"/>
                      </a:moveTo>
                      <a:cubicBezTo>
                        <a:pt x="111" y="8"/>
                        <a:pt x="106" y="14"/>
                        <a:pt x="98" y="22"/>
                      </a:cubicBezTo>
                      <a:cubicBezTo>
                        <a:pt x="98" y="22"/>
                        <a:pt x="99" y="23"/>
                        <a:pt x="99" y="23"/>
                      </a:cubicBezTo>
                      <a:cubicBezTo>
                        <a:pt x="100" y="23"/>
                        <a:pt x="101" y="23"/>
                        <a:pt x="101" y="24"/>
                      </a:cubicBezTo>
                      <a:cubicBezTo>
                        <a:pt x="106" y="16"/>
                        <a:pt x="110" y="10"/>
                        <a:pt x="111" y="8"/>
                      </a:cubicBezTo>
                      <a:cubicBezTo>
                        <a:pt x="112" y="8"/>
                        <a:pt x="112" y="8"/>
                        <a:pt x="112" y="8"/>
                      </a:cubicBezTo>
                      <a:moveTo>
                        <a:pt x="21" y="0"/>
                      </a:moveTo>
                      <a:cubicBezTo>
                        <a:pt x="18" y="0"/>
                        <a:pt x="24" y="41"/>
                        <a:pt x="28" y="66"/>
                      </a:cubicBezTo>
                      <a:cubicBezTo>
                        <a:pt x="31" y="67"/>
                        <a:pt x="34" y="68"/>
                        <a:pt x="37" y="69"/>
                      </a:cubicBezTo>
                      <a:cubicBezTo>
                        <a:pt x="39" y="70"/>
                        <a:pt x="42" y="71"/>
                        <a:pt x="44" y="72"/>
                      </a:cubicBezTo>
                      <a:cubicBezTo>
                        <a:pt x="44" y="70"/>
                        <a:pt x="44" y="69"/>
                        <a:pt x="45" y="68"/>
                      </a:cubicBezTo>
                      <a:cubicBezTo>
                        <a:pt x="45" y="65"/>
                        <a:pt x="47" y="64"/>
                        <a:pt x="49" y="62"/>
                      </a:cubicBezTo>
                      <a:cubicBezTo>
                        <a:pt x="41" y="44"/>
                        <a:pt x="26" y="7"/>
                        <a:pt x="22" y="0"/>
                      </a:cubicBezTo>
                      <a:cubicBezTo>
                        <a:pt x="22" y="0"/>
                        <a:pt x="21" y="0"/>
                        <a:pt x="2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755"/>
                <p:cNvSpPr/>
                <p:nvPr/>
              </p:nvSpPr>
              <p:spPr bwMode="auto">
                <a:xfrm>
                  <a:off x="117" y="1348"/>
                  <a:ext cx="8" cy="11"/>
                </a:xfrm>
                <a:custGeom>
                  <a:avLst/>
                  <a:gdLst>
                    <a:gd name="T0" fmla="*/ 13 w 16"/>
                    <a:gd name="T1" fmla="*/ 0 h 20"/>
                    <a:gd name="T2" fmla="*/ 0 w 16"/>
                    <a:gd name="T3" fmla="*/ 14 h 20"/>
                    <a:gd name="T4" fmla="*/ 5 w 16"/>
                    <a:gd name="T5" fmla="*/ 20 h 20"/>
                    <a:gd name="T6" fmla="*/ 16 w 16"/>
                    <a:gd name="T7" fmla="*/ 2 h 20"/>
                    <a:gd name="T8" fmla="*/ 14 w 16"/>
                    <a:gd name="T9" fmla="*/ 1 h 20"/>
                    <a:gd name="T10" fmla="*/ 13 w 16"/>
                    <a:gd name="T1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20">
                      <a:moveTo>
                        <a:pt x="13" y="0"/>
                      </a:moveTo>
                      <a:cubicBezTo>
                        <a:pt x="9" y="5"/>
                        <a:pt x="5" y="9"/>
                        <a:pt x="0" y="14"/>
                      </a:cubicBezTo>
                      <a:cubicBezTo>
                        <a:pt x="1" y="16"/>
                        <a:pt x="3" y="18"/>
                        <a:pt x="5" y="20"/>
                      </a:cubicBezTo>
                      <a:cubicBezTo>
                        <a:pt x="9" y="13"/>
                        <a:pt x="13" y="7"/>
                        <a:pt x="16" y="2"/>
                      </a:cubicBezTo>
                      <a:cubicBezTo>
                        <a:pt x="16" y="1"/>
                        <a:pt x="15" y="1"/>
                        <a:pt x="14" y="1"/>
                      </a:cubicBezTo>
                      <a:cubicBezTo>
                        <a:pt x="14" y="1"/>
                        <a:pt x="13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756"/>
                <p:cNvSpPr/>
                <p:nvPr/>
              </p:nvSpPr>
              <p:spPr bwMode="auto">
                <a:xfrm>
                  <a:off x="94" y="1370"/>
                  <a:ext cx="14" cy="11"/>
                </a:xfrm>
                <a:custGeom>
                  <a:avLst/>
                  <a:gdLst>
                    <a:gd name="T0" fmla="*/ 5 w 25"/>
                    <a:gd name="T1" fmla="*/ 0 h 20"/>
                    <a:gd name="T2" fmla="*/ 1 w 25"/>
                    <a:gd name="T3" fmla="*/ 6 h 20"/>
                    <a:gd name="T4" fmla="*/ 0 w 25"/>
                    <a:gd name="T5" fmla="*/ 10 h 20"/>
                    <a:gd name="T6" fmla="*/ 17 w 25"/>
                    <a:gd name="T7" fmla="*/ 20 h 20"/>
                    <a:gd name="T8" fmla="*/ 23 w 25"/>
                    <a:gd name="T9" fmla="*/ 14 h 20"/>
                    <a:gd name="T10" fmla="*/ 18 w 25"/>
                    <a:gd name="T11" fmla="*/ 1 h 20"/>
                    <a:gd name="T12" fmla="*/ 12 w 25"/>
                    <a:gd name="T13" fmla="*/ 10 h 20"/>
                    <a:gd name="T14" fmla="*/ 11 w 25"/>
                    <a:gd name="T15" fmla="*/ 10 h 20"/>
                    <a:gd name="T16" fmla="*/ 5 w 25"/>
                    <a:gd name="T1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20">
                      <a:moveTo>
                        <a:pt x="5" y="0"/>
                      </a:moveTo>
                      <a:cubicBezTo>
                        <a:pt x="3" y="2"/>
                        <a:pt x="1" y="3"/>
                        <a:pt x="1" y="6"/>
                      </a:cubicBezTo>
                      <a:cubicBezTo>
                        <a:pt x="0" y="7"/>
                        <a:pt x="0" y="8"/>
                        <a:pt x="0" y="10"/>
                      </a:cubicBezTo>
                      <a:cubicBezTo>
                        <a:pt x="6" y="13"/>
                        <a:pt x="12" y="16"/>
                        <a:pt x="17" y="20"/>
                      </a:cubicBezTo>
                      <a:cubicBezTo>
                        <a:pt x="19" y="19"/>
                        <a:pt x="22" y="17"/>
                        <a:pt x="23" y="14"/>
                      </a:cubicBezTo>
                      <a:cubicBezTo>
                        <a:pt x="25" y="9"/>
                        <a:pt x="22" y="4"/>
                        <a:pt x="18" y="1"/>
                      </a:cubicBezTo>
                      <a:cubicBezTo>
                        <a:pt x="15" y="5"/>
                        <a:pt x="12" y="8"/>
                        <a:pt x="12" y="10"/>
                      </a:cubicBezTo>
                      <a:cubicBezTo>
                        <a:pt x="12" y="10"/>
                        <a:pt x="11" y="10"/>
                        <a:pt x="11" y="10"/>
                      </a:cubicBezTo>
                      <a:cubicBezTo>
                        <a:pt x="10" y="10"/>
                        <a:pt x="8" y="6"/>
                        <a:pt x="5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757"/>
                <p:cNvSpPr/>
                <p:nvPr/>
              </p:nvSpPr>
              <p:spPr bwMode="auto">
                <a:xfrm>
                  <a:off x="123" y="1410"/>
                  <a:ext cx="14" cy="8"/>
                </a:xfrm>
                <a:custGeom>
                  <a:avLst/>
                  <a:gdLst>
                    <a:gd name="T0" fmla="*/ 2 w 25"/>
                    <a:gd name="T1" fmla="*/ 0 h 14"/>
                    <a:gd name="T2" fmla="*/ 9 w 25"/>
                    <a:gd name="T3" fmla="*/ 13 h 14"/>
                    <a:gd name="T4" fmla="*/ 14 w 25"/>
                    <a:gd name="T5" fmla="*/ 14 h 14"/>
                    <a:gd name="T6" fmla="*/ 24 w 25"/>
                    <a:gd name="T7" fmla="*/ 8 h 14"/>
                    <a:gd name="T8" fmla="*/ 24 w 25"/>
                    <a:gd name="T9" fmla="*/ 0 h 14"/>
                    <a:gd name="T10" fmla="*/ 23 w 25"/>
                    <a:gd name="T11" fmla="*/ 0 h 14"/>
                    <a:gd name="T12" fmla="*/ 2 w 25"/>
                    <a:gd name="T1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4">
                      <a:moveTo>
                        <a:pt x="2" y="0"/>
                      </a:moveTo>
                      <a:cubicBezTo>
                        <a:pt x="0" y="5"/>
                        <a:pt x="3" y="11"/>
                        <a:pt x="9" y="13"/>
                      </a:cubicBezTo>
                      <a:cubicBezTo>
                        <a:pt x="11" y="14"/>
                        <a:pt x="12" y="14"/>
                        <a:pt x="14" y="14"/>
                      </a:cubicBezTo>
                      <a:cubicBezTo>
                        <a:pt x="19" y="14"/>
                        <a:pt x="23" y="12"/>
                        <a:pt x="24" y="8"/>
                      </a:cubicBezTo>
                      <a:cubicBezTo>
                        <a:pt x="25" y="5"/>
                        <a:pt x="25" y="3"/>
                        <a:pt x="24" y="0"/>
                      </a:cubicBezTo>
                      <a:cubicBezTo>
                        <a:pt x="24" y="0"/>
                        <a:pt x="24" y="0"/>
                        <a:pt x="23" y="0"/>
                      </a:cubicBezTo>
                      <a:cubicBezTo>
                        <a:pt x="15" y="0"/>
                        <a:pt x="8" y="0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758"/>
                <p:cNvSpPr>
                  <a:spLocks noEditPoints="1"/>
                </p:cNvSpPr>
                <p:nvPr/>
              </p:nvSpPr>
              <p:spPr bwMode="auto">
                <a:xfrm>
                  <a:off x="142" y="1398"/>
                  <a:ext cx="14" cy="1"/>
                </a:xfrm>
                <a:custGeom>
                  <a:avLst/>
                  <a:gdLst>
                    <a:gd name="T0" fmla="*/ 1 w 27"/>
                    <a:gd name="T1" fmla="*/ 1 h 2"/>
                    <a:gd name="T2" fmla="*/ 0 w 27"/>
                    <a:gd name="T3" fmla="*/ 1 h 2"/>
                    <a:gd name="T4" fmla="*/ 1 w 27"/>
                    <a:gd name="T5" fmla="*/ 1 h 2"/>
                    <a:gd name="T6" fmla="*/ 1 w 27"/>
                    <a:gd name="T7" fmla="*/ 1 h 2"/>
                    <a:gd name="T8" fmla="*/ 20 w 27"/>
                    <a:gd name="T9" fmla="*/ 0 h 2"/>
                    <a:gd name="T10" fmla="*/ 21 w 27"/>
                    <a:gd name="T11" fmla="*/ 2 h 2"/>
                    <a:gd name="T12" fmla="*/ 24 w 27"/>
                    <a:gd name="T13" fmla="*/ 0 h 2"/>
                    <a:gd name="T14" fmla="*/ 20 w 27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7" h="2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moveTo>
                        <a:pt x="20" y="0"/>
                      </a:moveTo>
                      <a:cubicBezTo>
                        <a:pt x="20" y="0"/>
                        <a:pt x="21" y="1"/>
                        <a:pt x="21" y="2"/>
                      </a:cubicBezTo>
                      <a:cubicBezTo>
                        <a:pt x="26" y="1"/>
                        <a:pt x="27" y="1"/>
                        <a:pt x="24" y="0"/>
                      </a:cubicBezTo>
                      <a:cubicBezTo>
                        <a:pt x="23" y="0"/>
                        <a:pt x="21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759"/>
                <p:cNvSpPr/>
                <p:nvPr/>
              </p:nvSpPr>
              <p:spPr bwMode="auto">
                <a:xfrm>
                  <a:off x="142" y="1398"/>
                  <a:ext cx="11" cy="1"/>
                </a:xfrm>
                <a:custGeom>
                  <a:avLst/>
                  <a:gdLst>
                    <a:gd name="T0" fmla="*/ 16 w 20"/>
                    <a:gd name="T1" fmla="*/ 0 h 2"/>
                    <a:gd name="T2" fmla="*/ 0 w 20"/>
                    <a:gd name="T3" fmla="*/ 1 h 2"/>
                    <a:gd name="T4" fmla="*/ 0 w 20"/>
                    <a:gd name="T5" fmla="*/ 1 h 2"/>
                    <a:gd name="T6" fmla="*/ 15 w 20"/>
                    <a:gd name="T7" fmla="*/ 2 h 2"/>
                    <a:gd name="T8" fmla="*/ 20 w 20"/>
                    <a:gd name="T9" fmla="*/ 2 h 2"/>
                    <a:gd name="T10" fmla="*/ 19 w 20"/>
                    <a:gd name="T11" fmla="*/ 0 h 2"/>
                    <a:gd name="T12" fmla="*/ 16 w 20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">
                      <a:moveTo>
                        <a:pt x="16" y="0"/>
                      </a:moveTo>
                      <a:cubicBezTo>
                        <a:pt x="12" y="0"/>
                        <a:pt x="6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6" y="2"/>
                        <a:pt x="11" y="2"/>
                        <a:pt x="15" y="2"/>
                      </a:cubicBezTo>
                      <a:cubicBezTo>
                        <a:pt x="17" y="2"/>
                        <a:pt x="19" y="2"/>
                        <a:pt x="20" y="2"/>
                      </a:cubicBezTo>
                      <a:cubicBezTo>
                        <a:pt x="20" y="1"/>
                        <a:pt x="19" y="0"/>
                        <a:pt x="19" y="0"/>
                      </a:cubicBezTo>
                      <a:cubicBezTo>
                        <a:pt x="18" y="0"/>
                        <a:pt x="17" y="0"/>
                        <a:pt x="1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760"/>
                <p:cNvSpPr/>
                <p:nvPr/>
              </p:nvSpPr>
              <p:spPr bwMode="auto">
                <a:xfrm>
                  <a:off x="174" y="1463"/>
                  <a:ext cx="53" cy="24"/>
                </a:xfrm>
                <a:custGeom>
                  <a:avLst/>
                  <a:gdLst>
                    <a:gd name="T0" fmla="*/ 88 w 97"/>
                    <a:gd name="T1" fmla="*/ 0 h 45"/>
                    <a:gd name="T2" fmla="*/ 44 w 97"/>
                    <a:gd name="T3" fmla="*/ 19 h 45"/>
                    <a:gd name="T4" fmla="*/ 42 w 97"/>
                    <a:gd name="T5" fmla="*/ 19 h 45"/>
                    <a:gd name="T6" fmla="*/ 11 w 97"/>
                    <a:gd name="T7" fmla="*/ 5 h 45"/>
                    <a:gd name="T8" fmla="*/ 0 w 97"/>
                    <a:gd name="T9" fmla="*/ 26 h 45"/>
                    <a:gd name="T10" fmla="*/ 67 w 97"/>
                    <a:gd name="T11" fmla="*/ 45 h 45"/>
                    <a:gd name="T12" fmla="*/ 76 w 97"/>
                    <a:gd name="T13" fmla="*/ 44 h 45"/>
                    <a:gd name="T14" fmla="*/ 93 w 97"/>
                    <a:gd name="T15" fmla="*/ 6 h 45"/>
                    <a:gd name="T16" fmla="*/ 88 w 97"/>
                    <a:gd name="T17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45">
                      <a:moveTo>
                        <a:pt x="88" y="0"/>
                      </a:moveTo>
                      <a:cubicBezTo>
                        <a:pt x="78" y="0"/>
                        <a:pt x="59" y="17"/>
                        <a:pt x="44" y="19"/>
                      </a:cubicBezTo>
                      <a:cubicBezTo>
                        <a:pt x="43" y="19"/>
                        <a:pt x="42" y="19"/>
                        <a:pt x="42" y="19"/>
                      </a:cubicBezTo>
                      <a:cubicBezTo>
                        <a:pt x="32" y="19"/>
                        <a:pt x="21" y="12"/>
                        <a:pt x="11" y="5"/>
                      </a:cubicBezTo>
                      <a:cubicBezTo>
                        <a:pt x="8" y="12"/>
                        <a:pt x="4" y="19"/>
                        <a:pt x="0" y="26"/>
                      </a:cubicBezTo>
                      <a:cubicBezTo>
                        <a:pt x="17" y="36"/>
                        <a:pt x="47" y="45"/>
                        <a:pt x="67" y="45"/>
                      </a:cubicBezTo>
                      <a:cubicBezTo>
                        <a:pt x="70" y="45"/>
                        <a:pt x="73" y="44"/>
                        <a:pt x="76" y="44"/>
                      </a:cubicBezTo>
                      <a:cubicBezTo>
                        <a:pt x="97" y="39"/>
                        <a:pt x="93" y="6"/>
                        <a:pt x="93" y="6"/>
                      </a:cubicBezTo>
                      <a:cubicBezTo>
                        <a:pt x="93" y="2"/>
                        <a:pt x="91" y="0"/>
                        <a:pt x="8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761"/>
                <p:cNvSpPr/>
                <p:nvPr/>
              </p:nvSpPr>
              <p:spPr bwMode="auto">
                <a:xfrm>
                  <a:off x="46" y="1273"/>
                  <a:ext cx="32" cy="86"/>
                </a:xfrm>
                <a:custGeom>
                  <a:avLst/>
                  <a:gdLst>
                    <a:gd name="T0" fmla="*/ 32 w 58"/>
                    <a:gd name="T1" fmla="*/ 0 h 159"/>
                    <a:gd name="T2" fmla="*/ 2 w 58"/>
                    <a:gd name="T3" fmla="*/ 16 h 159"/>
                    <a:gd name="T4" fmla="*/ 12 w 58"/>
                    <a:gd name="T5" fmla="*/ 99 h 159"/>
                    <a:gd name="T6" fmla="*/ 39 w 58"/>
                    <a:gd name="T7" fmla="*/ 159 h 159"/>
                    <a:gd name="T8" fmla="*/ 39 w 58"/>
                    <a:gd name="T9" fmla="*/ 154 h 159"/>
                    <a:gd name="T10" fmla="*/ 17 w 58"/>
                    <a:gd name="T11" fmla="*/ 50 h 159"/>
                    <a:gd name="T12" fmla="*/ 50 w 58"/>
                    <a:gd name="T13" fmla="*/ 15 h 159"/>
                    <a:gd name="T14" fmla="*/ 48 w 58"/>
                    <a:gd name="T15" fmla="*/ 2 h 159"/>
                    <a:gd name="T16" fmla="*/ 32 w 58"/>
                    <a:gd name="T17" fmla="*/ 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159">
                      <a:moveTo>
                        <a:pt x="32" y="0"/>
                      </a:moveTo>
                      <a:cubicBezTo>
                        <a:pt x="19" y="0"/>
                        <a:pt x="3" y="3"/>
                        <a:pt x="2" y="16"/>
                      </a:cubicBezTo>
                      <a:cubicBezTo>
                        <a:pt x="0" y="38"/>
                        <a:pt x="2" y="67"/>
                        <a:pt x="12" y="99"/>
                      </a:cubicBezTo>
                      <a:cubicBezTo>
                        <a:pt x="20" y="126"/>
                        <a:pt x="36" y="159"/>
                        <a:pt x="39" y="159"/>
                      </a:cubicBezTo>
                      <a:cubicBezTo>
                        <a:pt x="40" y="159"/>
                        <a:pt x="40" y="158"/>
                        <a:pt x="39" y="154"/>
                      </a:cubicBezTo>
                      <a:cubicBezTo>
                        <a:pt x="34" y="133"/>
                        <a:pt x="11" y="67"/>
                        <a:pt x="17" y="50"/>
                      </a:cubicBezTo>
                      <a:cubicBezTo>
                        <a:pt x="24" y="34"/>
                        <a:pt x="41" y="21"/>
                        <a:pt x="50" y="15"/>
                      </a:cubicBezTo>
                      <a:cubicBezTo>
                        <a:pt x="58" y="8"/>
                        <a:pt x="50" y="5"/>
                        <a:pt x="48" y="2"/>
                      </a:cubicBezTo>
                      <a:cubicBezTo>
                        <a:pt x="48" y="2"/>
                        <a:pt x="41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762"/>
                <p:cNvSpPr/>
                <p:nvPr/>
              </p:nvSpPr>
              <p:spPr bwMode="auto">
                <a:xfrm>
                  <a:off x="3" y="1525"/>
                  <a:ext cx="70" cy="23"/>
                </a:xfrm>
                <a:custGeom>
                  <a:avLst/>
                  <a:gdLst>
                    <a:gd name="T0" fmla="*/ 52 w 128"/>
                    <a:gd name="T1" fmla="*/ 0 h 42"/>
                    <a:gd name="T2" fmla="*/ 6 w 128"/>
                    <a:gd name="T3" fmla="*/ 16 h 42"/>
                    <a:gd name="T4" fmla="*/ 37 w 128"/>
                    <a:gd name="T5" fmla="*/ 42 h 42"/>
                    <a:gd name="T6" fmla="*/ 108 w 128"/>
                    <a:gd name="T7" fmla="*/ 26 h 42"/>
                    <a:gd name="T8" fmla="*/ 52 w 128"/>
                    <a:gd name="T9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8" h="42">
                      <a:moveTo>
                        <a:pt x="52" y="0"/>
                      </a:moveTo>
                      <a:cubicBezTo>
                        <a:pt x="52" y="0"/>
                        <a:pt x="0" y="1"/>
                        <a:pt x="6" y="16"/>
                      </a:cubicBezTo>
                      <a:cubicBezTo>
                        <a:pt x="12" y="32"/>
                        <a:pt x="37" y="42"/>
                        <a:pt x="37" y="42"/>
                      </a:cubicBezTo>
                      <a:cubicBezTo>
                        <a:pt x="37" y="42"/>
                        <a:pt x="128" y="34"/>
                        <a:pt x="108" y="26"/>
                      </a:cubicBezTo>
                      <a:cubicBezTo>
                        <a:pt x="89" y="18"/>
                        <a:pt x="52" y="0"/>
                        <a:pt x="52" y="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763"/>
                <p:cNvSpPr/>
                <p:nvPr/>
              </p:nvSpPr>
              <p:spPr bwMode="auto">
                <a:xfrm>
                  <a:off x="-56" y="1363"/>
                  <a:ext cx="256" cy="248"/>
                </a:xfrm>
                <a:custGeom>
                  <a:avLst/>
                  <a:gdLst>
                    <a:gd name="T0" fmla="*/ 229 w 469"/>
                    <a:gd name="T1" fmla="*/ 387 h 454"/>
                    <a:gd name="T2" fmla="*/ 38 w 469"/>
                    <a:gd name="T3" fmla="*/ 411 h 454"/>
                    <a:gd name="T4" fmla="*/ 59 w 469"/>
                    <a:gd name="T5" fmla="*/ 336 h 454"/>
                    <a:gd name="T6" fmla="*/ 175 w 469"/>
                    <a:gd name="T7" fmla="*/ 322 h 454"/>
                    <a:gd name="T8" fmla="*/ 7 w 469"/>
                    <a:gd name="T9" fmla="*/ 214 h 454"/>
                    <a:gd name="T10" fmla="*/ 54 w 469"/>
                    <a:gd name="T11" fmla="*/ 131 h 454"/>
                    <a:gd name="T12" fmla="*/ 150 w 469"/>
                    <a:gd name="T13" fmla="*/ 141 h 454"/>
                    <a:gd name="T14" fmla="*/ 213 w 469"/>
                    <a:gd name="T15" fmla="*/ 206 h 454"/>
                    <a:gd name="T16" fmla="*/ 165 w 469"/>
                    <a:gd name="T17" fmla="*/ 64 h 454"/>
                    <a:gd name="T18" fmla="*/ 268 w 469"/>
                    <a:gd name="T19" fmla="*/ 19 h 454"/>
                    <a:gd name="T20" fmla="*/ 330 w 469"/>
                    <a:gd name="T21" fmla="*/ 203 h 454"/>
                    <a:gd name="T22" fmla="*/ 364 w 469"/>
                    <a:gd name="T23" fmla="*/ 97 h 454"/>
                    <a:gd name="T24" fmla="*/ 433 w 469"/>
                    <a:gd name="T25" fmla="*/ 87 h 454"/>
                    <a:gd name="T26" fmla="*/ 356 w 469"/>
                    <a:gd name="T27" fmla="*/ 290 h 454"/>
                    <a:gd name="T28" fmla="*/ 399 w 469"/>
                    <a:gd name="T29" fmla="*/ 325 h 454"/>
                    <a:gd name="T30" fmla="*/ 322 w 469"/>
                    <a:gd name="T31" fmla="*/ 364 h 454"/>
                    <a:gd name="T32" fmla="*/ 229 w 469"/>
                    <a:gd name="T33" fmla="*/ 387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9" h="454">
                      <a:moveTo>
                        <a:pt x="229" y="387"/>
                      </a:moveTo>
                      <a:cubicBezTo>
                        <a:pt x="229" y="387"/>
                        <a:pt x="56" y="454"/>
                        <a:pt x="38" y="411"/>
                      </a:cubicBezTo>
                      <a:cubicBezTo>
                        <a:pt x="20" y="368"/>
                        <a:pt x="24" y="337"/>
                        <a:pt x="59" y="336"/>
                      </a:cubicBezTo>
                      <a:cubicBezTo>
                        <a:pt x="95" y="335"/>
                        <a:pt x="175" y="322"/>
                        <a:pt x="175" y="322"/>
                      </a:cubicBezTo>
                      <a:cubicBezTo>
                        <a:pt x="175" y="322"/>
                        <a:pt x="0" y="247"/>
                        <a:pt x="7" y="214"/>
                      </a:cubicBezTo>
                      <a:cubicBezTo>
                        <a:pt x="14" y="182"/>
                        <a:pt x="26" y="145"/>
                        <a:pt x="54" y="131"/>
                      </a:cubicBezTo>
                      <a:cubicBezTo>
                        <a:pt x="82" y="117"/>
                        <a:pt x="114" y="110"/>
                        <a:pt x="150" y="141"/>
                      </a:cubicBezTo>
                      <a:cubicBezTo>
                        <a:pt x="185" y="172"/>
                        <a:pt x="213" y="206"/>
                        <a:pt x="213" y="206"/>
                      </a:cubicBezTo>
                      <a:cubicBezTo>
                        <a:pt x="213" y="206"/>
                        <a:pt x="145" y="97"/>
                        <a:pt x="165" y="64"/>
                      </a:cubicBezTo>
                      <a:cubicBezTo>
                        <a:pt x="186" y="30"/>
                        <a:pt x="214" y="0"/>
                        <a:pt x="268" y="19"/>
                      </a:cubicBezTo>
                      <a:cubicBezTo>
                        <a:pt x="321" y="38"/>
                        <a:pt x="342" y="98"/>
                        <a:pt x="330" y="203"/>
                      </a:cubicBezTo>
                      <a:cubicBezTo>
                        <a:pt x="330" y="203"/>
                        <a:pt x="357" y="123"/>
                        <a:pt x="364" y="97"/>
                      </a:cubicBezTo>
                      <a:cubicBezTo>
                        <a:pt x="372" y="71"/>
                        <a:pt x="397" y="56"/>
                        <a:pt x="433" y="87"/>
                      </a:cubicBezTo>
                      <a:cubicBezTo>
                        <a:pt x="469" y="118"/>
                        <a:pt x="445" y="198"/>
                        <a:pt x="356" y="290"/>
                      </a:cubicBezTo>
                      <a:cubicBezTo>
                        <a:pt x="356" y="290"/>
                        <a:pt x="426" y="291"/>
                        <a:pt x="399" y="325"/>
                      </a:cubicBezTo>
                      <a:cubicBezTo>
                        <a:pt x="373" y="359"/>
                        <a:pt x="334" y="350"/>
                        <a:pt x="322" y="364"/>
                      </a:cubicBezTo>
                      <a:cubicBezTo>
                        <a:pt x="310" y="378"/>
                        <a:pt x="235" y="434"/>
                        <a:pt x="229" y="38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764"/>
                <p:cNvSpPr/>
                <p:nvPr/>
              </p:nvSpPr>
              <p:spPr bwMode="auto">
                <a:xfrm>
                  <a:off x="71" y="1496"/>
                  <a:ext cx="21" cy="36"/>
                </a:xfrm>
                <a:custGeom>
                  <a:avLst/>
                  <a:gdLst>
                    <a:gd name="T0" fmla="*/ 0 w 37"/>
                    <a:gd name="T1" fmla="*/ 0 h 66"/>
                    <a:gd name="T2" fmla="*/ 32 w 37"/>
                    <a:gd name="T3" fmla="*/ 55 h 66"/>
                    <a:gd name="T4" fmla="*/ 0 w 37"/>
                    <a:gd name="T5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66">
                      <a:moveTo>
                        <a:pt x="0" y="0"/>
                      </a:moveTo>
                      <a:cubicBezTo>
                        <a:pt x="0" y="0"/>
                        <a:pt x="28" y="66"/>
                        <a:pt x="32" y="55"/>
                      </a:cubicBezTo>
                      <a:cubicBezTo>
                        <a:pt x="37" y="44"/>
                        <a:pt x="17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765"/>
                <p:cNvSpPr/>
                <p:nvPr/>
              </p:nvSpPr>
              <p:spPr bwMode="auto">
                <a:xfrm>
                  <a:off x="42" y="1508"/>
                  <a:ext cx="14" cy="14"/>
                </a:xfrm>
                <a:custGeom>
                  <a:avLst/>
                  <a:gdLst>
                    <a:gd name="T0" fmla="*/ 17 w 25"/>
                    <a:gd name="T1" fmla="*/ 2 h 26"/>
                    <a:gd name="T2" fmla="*/ 22 w 25"/>
                    <a:gd name="T3" fmla="*/ 17 h 26"/>
                    <a:gd name="T4" fmla="*/ 8 w 25"/>
                    <a:gd name="T5" fmla="*/ 24 h 26"/>
                    <a:gd name="T6" fmla="*/ 3 w 25"/>
                    <a:gd name="T7" fmla="*/ 9 h 26"/>
                    <a:gd name="T8" fmla="*/ 17 w 25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6">
                      <a:moveTo>
                        <a:pt x="17" y="2"/>
                      </a:moveTo>
                      <a:cubicBezTo>
                        <a:pt x="22" y="4"/>
                        <a:pt x="25" y="11"/>
                        <a:pt x="22" y="17"/>
                      </a:cubicBezTo>
                      <a:cubicBezTo>
                        <a:pt x="20" y="23"/>
                        <a:pt x="13" y="26"/>
                        <a:pt x="8" y="24"/>
                      </a:cubicBezTo>
                      <a:cubicBezTo>
                        <a:pt x="3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766"/>
                <p:cNvSpPr/>
                <p:nvPr/>
              </p:nvSpPr>
              <p:spPr bwMode="auto">
                <a:xfrm>
                  <a:off x="63" y="1530"/>
                  <a:ext cx="13" cy="14"/>
                </a:xfrm>
                <a:custGeom>
                  <a:avLst/>
                  <a:gdLst>
                    <a:gd name="T0" fmla="*/ 17 w 24"/>
                    <a:gd name="T1" fmla="*/ 2 h 26"/>
                    <a:gd name="T2" fmla="*/ 22 w 24"/>
                    <a:gd name="T3" fmla="*/ 17 h 26"/>
                    <a:gd name="T4" fmla="*/ 8 w 24"/>
                    <a:gd name="T5" fmla="*/ 24 h 26"/>
                    <a:gd name="T6" fmla="*/ 3 w 24"/>
                    <a:gd name="T7" fmla="*/ 9 h 26"/>
                    <a:gd name="T8" fmla="*/ 17 w 24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6">
                      <a:moveTo>
                        <a:pt x="17" y="2"/>
                      </a:moveTo>
                      <a:cubicBezTo>
                        <a:pt x="22" y="4"/>
                        <a:pt x="24" y="11"/>
                        <a:pt x="22" y="17"/>
                      </a:cubicBezTo>
                      <a:cubicBezTo>
                        <a:pt x="19" y="23"/>
                        <a:pt x="13" y="26"/>
                        <a:pt x="8" y="24"/>
                      </a:cubicBezTo>
                      <a:cubicBezTo>
                        <a:pt x="2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767"/>
                <p:cNvSpPr/>
                <p:nvPr/>
              </p:nvSpPr>
              <p:spPr bwMode="auto">
                <a:xfrm>
                  <a:off x="46" y="1529"/>
                  <a:ext cx="13" cy="14"/>
                </a:xfrm>
                <a:custGeom>
                  <a:avLst/>
                  <a:gdLst>
                    <a:gd name="T0" fmla="*/ 17 w 25"/>
                    <a:gd name="T1" fmla="*/ 2 h 26"/>
                    <a:gd name="T2" fmla="*/ 22 w 25"/>
                    <a:gd name="T3" fmla="*/ 17 h 26"/>
                    <a:gd name="T4" fmla="*/ 8 w 25"/>
                    <a:gd name="T5" fmla="*/ 24 h 26"/>
                    <a:gd name="T6" fmla="*/ 3 w 25"/>
                    <a:gd name="T7" fmla="*/ 9 h 26"/>
                    <a:gd name="T8" fmla="*/ 17 w 25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6">
                      <a:moveTo>
                        <a:pt x="17" y="2"/>
                      </a:moveTo>
                      <a:cubicBezTo>
                        <a:pt x="22" y="4"/>
                        <a:pt x="25" y="11"/>
                        <a:pt x="22" y="17"/>
                      </a:cubicBezTo>
                      <a:cubicBezTo>
                        <a:pt x="19" y="23"/>
                        <a:pt x="13" y="26"/>
                        <a:pt x="8" y="24"/>
                      </a:cubicBezTo>
                      <a:cubicBezTo>
                        <a:pt x="2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7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768"/>
                <p:cNvSpPr/>
                <p:nvPr/>
              </p:nvSpPr>
              <p:spPr bwMode="auto">
                <a:xfrm>
                  <a:off x="75" y="1505"/>
                  <a:ext cx="13" cy="15"/>
                </a:xfrm>
                <a:custGeom>
                  <a:avLst/>
                  <a:gdLst>
                    <a:gd name="T0" fmla="*/ 17 w 25"/>
                    <a:gd name="T1" fmla="*/ 2 h 27"/>
                    <a:gd name="T2" fmla="*/ 22 w 25"/>
                    <a:gd name="T3" fmla="*/ 17 h 27"/>
                    <a:gd name="T4" fmla="*/ 8 w 25"/>
                    <a:gd name="T5" fmla="*/ 24 h 27"/>
                    <a:gd name="T6" fmla="*/ 3 w 25"/>
                    <a:gd name="T7" fmla="*/ 9 h 27"/>
                    <a:gd name="T8" fmla="*/ 17 w 25"/>
                    <a:gd name="T9" fmla="*/ 2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7">
                      <a:moveTo>
                        <a:pt x="17" y="2"/>
                      </a:moveTo>
                      <a:cubicBezTo>
                        <a:pt x="22" y="5"/>
                        <a:pt x="25" y="11"/>
                        <a:pt x="22" y="17"/>
                      </a:cubicBezTo>
                      <a:cubicBezTo>
                        <a:pt x="20" y="23"/>
                        <a:pt x="13" y="27"/>
                        <a:pt x="8" y="24"/>
                      </a:cubicBezTo>
                      <a:cubicBezTo>
                        <a:pt x="3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7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769"/>
                <p:cNvSpPr/>
                <p:nvPr/>
              </p:nvSpPr>
              <p:spPr bwMode="auto">
                <a:xfrm>
                  <a:off x="101" y="1502"/>
                  <a:ext cx="13" cy="14"/>
                </a:xfrm>
                <a:custGeom>
                  <a:avLst/>
                  <a:gdLst>
                    <a:gd name="T0" fmla="*/ 17 w 24"/>
                    <a:gd name="T1" fmla="*/ 2 h 26"/>
                    <a:gd name="T2" fmla="*/ 22 w 24"/>
                    <a:gd name="T3" fmla="*/ 17 h 26"/>
                    <a:gd name="T4" fmla="*/ 8 w 24"/>
                    <a:gd name="T5" fmla="*/ 24 h 26"/>
                    <a:gd name="T6" fmla="*/ 2 w 24"/>
                    <a:gd name="T7" fmla="*/ 9 h 26"/>
                    <a:gd name="T8" fmla="*/ 17 w 24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6">
                      <a:moveTo>
                        <a:pt x="17" y="2"/>
                      </a:moveTo>
                      <a:cubicBezTo>
                        <a:pt x="22" y="4"/>
                        <a:pt x="24" y="11"/>
                        <a:pt x="22" y="17"/>
                      </a:cubicBezTo>
                      <a:cubicBezTo>
                        <a:pt x="19" y="23"/>
                        <a:pt x="13" y="26"/>
                        <a:pt x="8" y="24"/>
                      </a:cubicBezTo>
                      <a:cubicBezTo>
                        <a:pt x="2" y="22"/>
                        <a:pt x="0" y="15"/>
                        <a:pt x="2" y="9"/>
                      </a:cubicBezTo>
                      <a:cubicBezTo>
                        <a:pt x="5" y="3"/>
                        <a:pt x="11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770"/>
                <p:cNvSpPr/>
                <p:nvPr/>
              </p:nvSpPr>
              <p:spPr bwMode="auto">
                <a:xfrm>
                  <a:off x="96" y="1526"/>
                  <a:ext cx="13" cy="15"/>
                </a:xfrm>
                <a:custGeom>
                  <a:avLst/>
                  <a:gdLst>
                    <a:gd name="T0" fmla="*/ 17 w 24"/>
                    <a:gd name="T1" fmla="*/ 2 h 26"/>
                    <a:gd name="T2" fmla="*/ 22 w 24"/>
                    <a:gd name="T3" fmla="*/ 17 h 26"/>
                    <a:gd name="T4" fmla="*/ 8 w 24"/>
                    <a:gd name="T5" fmla="*/ 24 h 26"/>
                    <a:gd name="T6" fmla="*/ 3 w 24"/>
                    <a:gd name="T7" fmla="*/ 9 h 26"/>
                    <a:gd name="T8" fmla="*/ 17 w 24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6">
                      <a:moveTo>
                        <a:pt x="17" y="2"/>
                      </a:moveTo>
                      <a:cubicBezTo>
                        <a:pt x="22" y="4"/>
                        <a:pt x="24" y="11"/>
                        <a:pt x="22" y="17"/>
                      </a:cubicBezTo>
                      <a:cubicBezTo>
                        <a:pt x="19" y="23"/>
                        <a:pt x="13" y="26"/>
                        <a:pt x="8" y="24"/>
                      </a:cubicBezTo>
                      <a:cubicBezTo>
                        <a:pt x="2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771"/>
                <p:cNvSpPr/>
                <p:nvPr/>
              </p:nvSpPr>
              <p:spPr bwMode="auto">
                <a:xfrm>
                  <a:off x="91" y="1484"/>
                  <a:ext cx="13" cy="14"/>
                </a:xfrm>
                <a:custGeom>
                  <a:avLst/>
                  <a:gdLst>
                    <a:gd name="T0" fmla="*/ 17 w 25"/>
                    <a:gd name="T1" fmla="*/ 2 h 26"/>
                    <a:gd name="T2" fmla="*/ 22 w 25"/>
                    <a:gd name="T3" fmla="*/ 17 h 26"/>
                    <a:gd name="T4" fmla="*/ 8 w 25"/>
                    <a:gd name="T5" fmla="*/ 24 h 26"/>
                    <a:gd name="T6" fmla="*/ 3 w 25"/>
                    <a:gd name="T7" fmla="*/ 9 h 26"/>
                    <a:gd name="T8" fmla="*/ 17 w 25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6">
                      <a:moveTo>
                        <a:pt x="17" y="2"/>
                      </a:moveTo>
                      <a:cubicBezTo>
                        <a:pt x="22" y="4"/>
                        <a:pt x="25" y="11"/>
                        <a:pt x="22" y="17"/>
                      </a:cubicBezTo>
                      <a:cubicBezTo>
                        <a:pt x="20" y="23"/>
                        <a:pt x="13" y="26"/>
                        <a:pt x="8" y="24"/>
                      </a:cubicBezTo>
                      <a:cubicBezTo>
                        <a:pt x="3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7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772"/>
                <p:cNvSpPr/>
                <p:nvPr/>
              </p:nvSpPr>
              <p:spPr bwMode="auto">
                <a:xfrm>
                  <a:off x="71" y="1476"/>
                  <a:ext cx="14" cy="14"/>
                </a:xfrm>
                <a:custGeom>
                  <a:avLst/>
                  <a:gdLst>
                    <a:gd name="T0" fmla="*/ 16 w 24"/>
                    <a:gd name="T1" fmla="*/ 2 h 26"/>
                    <a:gd name="T2" fmla="*/ 21 w 24"/>
                    <a:gd name="T3" fmla="*/ 17 h 26"/>
                    <a:gd name="T4" fmla="*/ 7 w 24"/>
                    <a:gd name="T5" fmla="*/ 24 h 26"/>
                    <a:gd name="T6" fmla="*/ 2 w 24"/>
                    <a:gd name="T7" fmla="*/ 9 h 26"/>
                    <a:gd name="T8" fmla="*/ 16 w 24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6">
                      <a:moveTo>
                        <a:pt x="16" y="2"/>
                      </a:moveTo>
                      <a:cubicBezTo>
                        <a:pt x="22" y="4"/>
                        <a:pt x="24" y="11"/>
                        <a:pt x="21" y="17"/>
                      </a:cubicBezTo>
                      <a:cubicBezTo>
                        <a:pt x="19" y="23"/>
                        <a:pt x="13" y="26"/>
                        <a:pt x="7" y="24"/>
                      </a:cubicBezTo>
                      <a:cubicBezTo>
                        <a:pt x="2" y="22"/>
                        <a:pt x="0" y="15"/>
                        <a:pt x="2" y="9"/>
                      </a:cubicBezTo>
                      <a:cubicBezTo>
                        <a:pt x="5" y="3"/>
                        <a:pt x="11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773"/>
                <p:cNvSpPr/>
                <p:nvPr/>
              </p:nvSpPr>
              <p:spPr bwMode="auto">
                <a:xfrm>
                  <a:off x="46" y="1486"/>
                  <a:ext cx="13" cy="15"/>
                </a:xfrm>
                <a:custGeom>
                  <a:avLst/>
                  <a:gdLst>
                    <a:gd name="T0" fmla="*/ 17 w 24"/>
                    <a:gd name="T1" fmla="*/ 2 h 27"/>
                    <a:gd name="T2" fmla="*/ 22 w 24"/>
                    <a:gd name="T3" fmla="*/ 17 h 27"/>
                    <a:gd name="T4" fmla="*/ 8 w 24"/>
                    <a:gd name="T5" fmla="*/ 25 h 27"/>
                    <a:gd name="T6" fmla="*/ 2 w 24"/>
                    <a:gd name="T7" fmla="*/ 10 h 27"/>
                    <a:gd name="T8" fmla="*/ 17 w 24"/>
                    <a:gd name="T9" fmla="*/ 2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7">
                      <a:moveTo>
                        <a:pt x="17" y="2"/>
                      </a:moveTo>
                      <a:cubicBezTo>
                        <a:pt x="22" y="5"/>
                        <a:pt x="24" y="11"/>
                        <a:pt x="22" y="17"/>
                      </a:cubicBezTo>
                      <a:cubicBezTo>
                        <a:pt x="19" y="24"/>
                        <a:pt x="13" y="27"/>
                        <a:pt x="8" y="25"/>
                      </a:cubicBezTo>
                      <a:cubicBezTo>
                        <a:pt x="2" y="22"/>
                        <a:pt x="0" y="16"/>
                        <a:pt x="2" y="10"/>
                      </a:cubicBezTo>
                      <a:cubicBezTo>
                        <a:pt x="5" y="3"/>
                        <a:pt x="11" y="0"/>
                        <a:pt x="17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774"/>
                <p:cNvSpPr/>
                <p:nvPr/>
              </p:nvSpPr>
              <p:spPr bwMode="auto">
                <a:xfrm>
                  <a:off x="76" y="1546"/>
                  <a:ext cx="13" cy="14"/>
                </a:xfrm>
                <a:custGeom>
                  <a:avLst/>
                  <a:gdLst>
                    <a:gd name="T0" fmla="*/ 16 w 24"/>
                    <a:gd name="T1" fmla="*/ 2 h 26"/>
                    <a:gd name="T2" fmla="*/ 21 w 24"/>
                    <a:gd name="T3" fmla="*/ 17 h 26"/>
                    <a:gd name="T4" fmla="*/ 7 w 24"/>
                    <a:gd name="T5" fmla="*/ 24 h 26"/>
                    <a:gd name="T6" fmla="*/ 2 w 24"/>
                    <a:gd name="T7" fmla="*/ 9 h 26"/>
                    <a:gd name="T8" fmla="*/ 16 w 24"/>
                    <a:gd name="T9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6">
                      <a:moveTo>
                        <a:pt x="16" y="2"/>
                      </a:moveTo>
                      <a:cubicBezTo>
                        <a:pt x="22" y="4"/>
                        <a:pt x="24" y="11"/>
                        <a:pt x="21" y="17"/>
                      </a:cubicBezTo>
                      <a:cubicBezTo>
                        <a:pt x="19" y="23"/>
                        <a:pt x="13" y="26"/>
                        <a:pt x="7" y="24"/>
                      </a:cubicBezTo>
                      <a:cubicBezTo>
                        <a:pt x="2" y="22"/>
                        <a:pt x="0" y="15"/>
                        <a:pt x="2" y="9"/>
                      </a:cubicBezTo>
                      <a:cubicBezTo>
                        <a:pt x="5" y="3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775"/>
                <p:cNvSpPr/>
                <p:nvPr/>
              </p:nvSpPr>
              <p:spPr bwMode="auto">
                <a:xfrm>
                  <a:off x="67" y="1531"/>
                  <a:ext cx="103" cy="49"/>
                </a:xfrm>
                <a:custGeom>
                  <a:avLst/>
                  <a:gdLst>
                    <a:gd name="T0" fmla="*/ 140 w 188"/>
                    <a:gd name="T1" fmla="*/ 0 h 90"/>
                    <a:gd name="T2" fmla="*/ 100 w 188"/>
                    <a:gd name="T3" fmla="*/ 9 h 90"/>
                    <a:gd name="T4" fmla="*/ 25 w 188"/>
                    <a:gd name="T5" fmla="*/ 90 h 90"/>
                    <a:gd name="T6" fmla="*/ 77 w 188"/>
                    <a:gd name="T7" fmla="*/ 67 h 90"/>
                    <a:gd name="T8" fmla="*/ 106 w 188"/>
                    <a:gd name="T9" fmla="*/ 43 h 90"/>
                    <a:gd name="T10" fmla="*/ 172 w 188"/>
                    <a:gd name="T11" fmla="*/ 6 h 90"/>
                    <a:gd name="T12" fmla="*/ 140 w 188"/>
                    <a:gd name="T13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90">
                      <a:moveTo>
                        <a:pt x="140" y="0"/>
                      </a:moveTo>
                      <a:cubicBezTo>
                        <a:pt x="125" y="0"/>
                        <a:pt x="108" y="3"/>
                        <a:pt x="100" y="9"/>
                      </a:cubicBezTo>
                      <a:cubicBezTo>
                        <a:pt x="86" y="19"/>
                        <a:pt x="0" y="80"/>
                        <a:pt x="25" y="90"/>
                      </a:cubicBezTo>
                      <a:cubicBezTo>
                        <a:pt x="25" y="90"/>
                        <a:pt x="68" y="79"/>
                        <a:pt x="77" y="67"/>
                      </a:cubicBezTo>
                      <a:cubicBezTo>
                        <a:pt x="85" y="54"/>
                        <a:pt x="82" y="53"/>
                        <a:pt x="106" y="43"/>
                      </a:cubicBezTo>
                      <a:cubicBezTo>
                        <a:pt x="129" y="33"/>
                        <a:pt x="188" y="16"/>
                        <a:pt x="172" y="6"/>
                      </a:cubicBezTo>
                      <a:cubicBezTo>
                        <a:pt x="166" y="2"/>
                        <a:pt x="153" y="0"/>
                        <a:pt x="14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776"/>
                <p:cNvSpPr>
                  <a:spLocks noEditPoints="1"/>
                </p:cNvSpPr>
                <p:nvPr/>
              </p:nvSpPr>
              <p:spPr bwMode="auto">
                <a:xfrm>
                  <a:off x="29" y="1470"/>
                  <a:ext cx="125" cy="96"/>
                </a:xfrm>
                <a:custGeom>
                  <a:avLst/>
                  <a:gdLst>
                    <a:gd name="T0" fmla="*/ 12 w 230"/>
                    <a:gd name="T1" fmla="*/ 65 h 176"/>
                    <a:gd name="T2" fmla="*/ 26 w 230"/>
                    <a:gd name="T3" fmla="*/ 79 h 176"/>
                    <a:gd name="T4" fmla="*/ 27 w 230"/>
                    <a:gd name="T5" fmla="*/ 78 h 176"/>
                    <a:gd name="T6" fmla="*/ 28 w 230"/>
                    <a:gd name="T7" fmla="*/ 76 h 176"/>
                    <a:gd name="T8" fmla="*/ 13 w 230"/>
                    <a:gd name="T9" fmla="*/ 65 h 176"/>
                    <a:gd name="T10" fmla="*/ 12 w 230"/>
                    <a:gd name="T11" fmla="*/ 65 h 176"/>
                    <a:gd name="T12" fmla="*/ 134 w 230"/>
                    <a:gd name="T13" fmla="*/ 128 h 176"/>
                    <a:gd name="T14" fmla="*/ 131 w 230"/>
                    <a:gd name="T15" fmla="*/ 127 h 176"/>
                    <a:gd name="T16" fmla="*/ 126 w 230"/>
                    <a:gd name="T17" fmla="*/ 112 h 176"/>
                    <a:gd name="T18" fmla="*/ 136 w 230"/>
                    <a:gd name="T19" fmla="*/ 104 h 176"/>
                    <a:gd name="T20" fmla="*/ 140 w 230"/>
                    <a:gd name="T21" fmla="*/ 105 h 176"/>
                    <a:gd name="T22" fmla="*/ 145 w 230"/>
                    <a:gd name="T23" fmla="*/ 120 h 176"/>
                    <a:gd name="T24" fmla="*/ 134 w 230"/>
                    <a:gd name="T25" fmla="*/ 128 h 176"/>
                    <a:gd name="T26" fmla="*/ 216 w 230"/>
                    <a:gd name="T27" fmla="*/ 0 h 176"/>
                    <a:gd name="T28" fmla="*/ 161 w 230"/>
                    <a:gd name="T29" fmla="*/ 81 h 176"/>
                    <a:gd name="T30" fmla="*/ 141 w 230"/>
                    <a:gd name="T31" fmla="*/ 12 h 176"/>
                    <a:gd name="T32" fmla="*/ 141 w 230"/>
                    <a:gd name="T33" fmla="*/ 11 h 176"/>
                    <a:gd name="T34" fmla="*/ 141 w 230"/>
                    <a:gd name="T35" fmla="*/ 60 h 176"/>
                    <a:gd name="T36" fmla="*/ 145 w 230"/>
                    <a:gd name="T37" fmla="*/ 60 h 176"/>
                    <a:gd name="T38" fmla="*/ 149 w 230"/>
                    <a:gd name="T39" fmla="*/ 60 h 176"/>
                    <a:gd name="T40" fmla="*/ 154 w 230"/>
                    <a:gd name="T41" fmla="*/ 75 h 176"/>
                    <a:gd name="T42" fmla="*/ 143 w 230"/>
                    <a:gd name="T43" fmla="*/ 83 h 176"/>
                    <a:gd name="T44" fmla="*/ 140 w 230"/>
                    <a:gd name="T45" fmla="*/ 82 h 176"/>
                    <a:gd name="T46" fmla="*/ 136 w 230"/>
                    <a:gd name="T47" fmla="*/ 94 h 176"/>
                    <a:gd name="T48" fmla="*/ 134 w 230"/>
                    <a:gd name="T49" fmla="*/ 95 h 176"/>
                    <a:gd name="T50" fmla="*/ 120 w 230"/>
                    <a:gd name="T51" fmla="*/ 50 h 176"/>
                    <a:gd name="T52" fmla="*/ 114 w 230"/>
                    <a:gd name="T53" fmla="*/ 123 h 176"/>
                    <a:gd name="T54" fmla="*/ 113 w 230"/>
                    <a:gd name="T55" fmla="*/ 124 h 176"/>
                    <a:gd name="T56" fmla="*/ 45 w 230"/>
                    <a:gd name="T57" fmla="*/ 87 h 176"/>
                    <a:gd name="T58" fmla="*/ 40 w 230"/>
                    <a:gd name="T59" fmla="*/ 92 h 176"/>
                    <a:gd name="T60" fmla="*/ 66 w 230"/>
                    <a:gd name="T61" fmla="*/ 117 h 176"/>
                    <a:gd name="T62" fmla="*/ 75 w 230"/>
                    <a:gd name="T63" fmla="*/ 111 h 176"/>
                    <a:gd name="T64" fmla="*/ 79 w 230"/>
                    <a:gd name="T65" fmla="*/ 112 h 176"/>
                    <a:gd name="T66" fmla="*/ 84 w 230"/>
                    <a:gd name="T67" fmla="*/ 127 h 176"/>
                    <a:gd name="T68" fmla="*/ 73 w 230"/>
                    <a:gd name="T69" fmla="*/ 135 h 176"/>
                    <a:gd name="T70" fmla="*/ 70 w 230"/>
                    <a:gd name="T71" fmla="*/ 134 h 176"/>
                    <a:gd name="T72" fmla="*/ 65 w 230"/>
                    <a:gd name="T73" fmla="*/ 129 h 176"/>
                    <a:gd name="T74" fmla="*/ 2 w 230"/>
                    <a:gd name="T75" fmla="*/ 154 h 176"/>
                    <a:gd name="T76" fmla="*/ 7 w 230"/>
                    <a:gd name="T77" fmla="*/ 156 h 176"/>
                    <a:gd name="T78" fmla="*/ 88 w 230"/>
                    <a:gd name="T79" fmla="*/ 148 h 176"/>
                    <a:gd name="T80" fmla="*/ 49 w 230"/>
                    <a:gd name="T81" fmla="*/ 174 h 176"/>
                    <a:gd name="T82" fmla="*/ 50 w 230"/>
                    <a:gd name="T83" fmla="*/ 176 h 176"/>
                    <a:gd name="T84" fmla="*/ 72 w 230"/>
                    <a:gd name="T85" fmla="*/ 171 h 176"/>
                    <a:gd name="T86" fmla="*/ 90 w 230"/>
                    <a:gd name="T87" fmla="*/ 161 h 176"/>
                    <a:gd name="T88" fmla="*/ 88 w 230"/>
                    <a:gd name="T89" fmla="*/ 148 h 176"/>
                    <a:gd name="T90" fmla="*/ 99 w 230"/>
                    <a:gd name="T91" fmla="*/ 140 h 176"/>
                    <a:gd name="T92" fmla="*/ 102 w 230"/>
                    <a:gd name="T93" fmla="*/ 141 h 176"/>
                    <a:gd name="T94" fmla="*/ 108 w 230"/>
                    <a:gd name="T95" fmla="*/ 150 h 176"/>
                    <a:gd name="T96" fmla="*/ 119 w 230"/>
                    <a:gd name="T97" fmla="*/ 145 h 176"/>
                    <a:gd name="T98" fmla="*/ 119 w 230"/>
                    <a:gd name="T99" fmla="*/ 145 h 176"/>
                    <a:gd name="T100" fmla="*/ 230 w 230"/>
                    <a:gd name="T101" fmla="*/ 39 h 176"/>
                    <a:gd name="T102" fmla="*/ 230 w 230"/>
                    <a:gd name="T103" fmla="*/ 38 h 176"/>
                    <a:gd name="T104" fmla="*/ 194 w 230"/>
                    <a:gd name="T105" fmla="*/ 71 h 176"/>
                    <a:gd name="T106" fmla="*/ 161 w 230"/>
                    <a:gd name="T107" fmla="*/ 103 h 176"/>
                    <a:gd name="T108" fmla="*/ 162 w 230"/>
                    <a:gd name="T109" fmla="*/ 101 h 176"/>
                    <a:gd name="T110" fmla="*/ 216 w 230"/>
                    <a:gd name="T111" fmla="*/ 1 h 176"/>
                    <a:gd name="T112" fmla="*/ 216 w 230"/>
                    <a:gd name="T113" fmla="*/ 0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30" h="176">
                      <a:moveTo>
                        <a:pt x="12" y="65"/>
                      </a:moveTo>
                      <a:cubicBezTo>
                        <a:pt x="12" y="65"/>
                        <a:pt x="18" y="71"/>
                        <a:pt x="26" y="79"/>
                      </a:cubicBezTo>
                      <a:cubicBezTo>
                        <a:pt x="27" y="79"/>
                        <a:pt x="27" y="78"/>
                        <a:pt x="27" y="78"/>
                      </a:cubicBezTo>
                      <a:cubicBezTo>
                        <a:pt x="27" y="77"/>
                        <a:pt x="27" y="77"/>
                        <a:pt x="28" y="76"/>
                      </a:cubicBezTo>
                      <a:cubicBezTo>
                        <a:pt x="20" y="71"/>
                        <a:pt x="14" y="67"/>
                        <a:pt x="13" y="65"/>
                      </a:cubicBezTo>
                      <a:cubicBezTo>
                        <a:pt x="12" y="65"/>
                        <a:pt x="12" y="65"/>
                        <a:pt x="12" y="65"/>
                      </a:cubicBezTo>
                      <a:moveTo>
                        <a:pt x="134" y="128"/>
                      </a:moveTo>
                      <a:cubicBezTo>
                        <a:pt x="133" y="128"/>
                        <a:pt x="132" y="127"/>
                        <a:pt x="131" y="127"/>
                      </a:cubicBezTo>
                      <a:cubicBezTo>
                        <a:pt x="125" y="125"/>
                        <a:pt x="123" y="118"/>
                        <a:pt x="126" y="112"/>
                      </a:cubicBezTo>
                      <a:cubicBezTo>
                        <a:pt x="128" y="107"/>
                        <a:pt x="132" y="104"/>
                        <a:pt x="136" y="104"/>
                      </a:cubicBezTo>
                      <a:cubicBezTo>
                        <a:pt x="137" y="104"/>
                        <a:pt x="139" y="104"/>
                        <a:pt x="140" y="105"/>
                      </a:cubicBezTo>
                      <a:cubicBezTo>
                        <a:pt x="145" y="107"/>
                        <a:pt x="147" y="114"/>
                        <a:pt x="145" y="120"/>
                      </a:cubicBezTo>
                      <a:cubicBezTo>
                        <a:pt x="143" y="125"/>
                        <a:pt x="139" y="128"/>
                        <a:pt x="134" y="128"/>
                      </a:cubicBezTo>
                      <a:moveTo>
                        <a:pt x="216" y="0"/>
                      </a:moveTo>
                      <a:cubicBezTo>
                        <a:pt x="211" y="0"/>
                        <a:pt x="161" y="81"/>
                        <a:pt x="161" y="81"/>
                      </a:cubicBezTo>
                      <a:cubicBezTo>
                        <a:pt x="161" y="81"/>
                        <a:pt x="142" y="25"/>
                        <a:pt x="141" y="12"/>
                      </a:cubicBezTo>
                      <a:cubicBezTo>
                        <a:pt x="141" y="11"/>
                        <a:pt x="141" y="11"/>
                        <a:pt x="141" y="11"/>
                      </a:cubicBezTo>
                      <a:cubicBezTo>
                        <a:pt x="141" y="11"/>
                        <a:pt x="142" y="37"/>
                        <a:pt x="141" y="60"/>
                      </a:cubicBezTo>
                      <a:cubicBezTo>
                        <a:pt x="142" y="60"/>
                        <a:pt x="144" y="60"/>
                        <a:pt x="145" y="60"/>
                      </a:cubicBezTo>
                      <a:cubicBezTo>
                        <a:pt x="146" y="60"/>
                        <a:pt x="147" y="60"/>
                        <a:pt x="149" y="60"/>
                      </a:cubicBezTo>
                      <a:cubicBezTo>
                        <a:pt x="154" y="62"/>
                        <a:pt x="156" y="69"/>
                        <a:pt x="154" y="75"/>
                      </a:cubicBezTo>
                      <a:cubicBezTo>
                        <a:pt x="152" y="80"/>
                        <a:pt x="147" y="83"/>
                        <a:pt x="143" y="83"/>
                      </a:cubicBezTo>
                      <a:cubicBezTo>
                        <a:pt x="142" y="83"/>
                        <a:pt x="141" y="83"/>
                        <a:pt x="140" y="82"/>
                      </a:cubicBezTo>
                      <a:cubicBezTo>
                        <a:pt x="139" y="88"/>
                        <a:pt x="138" y="92"/>
                        <a:pt x="136" y="94"/>
                      </a:cubicBezTo>
                      <a:cubicBezTo>
                        <a:pt x="136" y="95"/>
                        <a:pt x="135" y="95"/>
                        <a:pt x="134" y="95"/>
                      </a:cubicBezTo>
                      <a:cubicBezTo>
                        <a:pt x="128" y="95"/>
                        <a:pt x="122" y="71"/>
                        <a:pt x="120" y="50"/>
                      </a:cubicBezTo>
                      <a:cubicBezTo>
                        <a:pt x="118" y="78"/>
                        <a:pt x="115" y="118"/>
                        <a:pt x="114" y="123"/>
                      </a:cubicBezTo>
                      <a:cubicBezTo>
                        <a:pt x="114" y="124"/>
                        <a:pt x="114" y="124"/>
                        <a:pt x="113" y="124"/>
                      </a:cubicBezTo>
                      <a:cubicBezTo>
                        <a:pt x="106" y="124"/>
                        <a:pt x="72" y="104"/>
                        <a:pt x="45" y="87"/>
                      </a:cubicBezTo>
                      <a:cubicBezTo>
                        <a:pt x="44" y="90"/>
                        <a:pt x="42" y="91"/>
                        <a:pt x="40" y="92"/>
                      </a:cubicBezTo>
                      <a:cubicBezTo>
                        <a:pt x="49" y="101"/>
                        <a:pt x="59" y="111"/>
                        <a:pt x="66" y="117"/>
                      </a:cubicBezTo>
                      <a:cubicBezTo>
                        <a:pt x="68" y="113"/>
                        <a:pt x="72" y="111"/>
                        <a:pt x="75" y="111"/>
                      </a:cubicBezTo>
                      <a:cubicBezTo>
                        <a:pt x="77" y="111"/>
                        <a:pt x="78" y="112"/>
                        <a:pt x="79" y="112"/>
                      </a:cubicBezTo>
                      <a:cubicBezTo>
                        <a:pt x="84" y="114"/>
                        <a:pt x="86" y="121"/>
                        <a:pt x="84" y="127"/>
                      </a:cubicBezTo>
                      <a:cubicBezTo>
                        <a:pt x="82" y="132"/>
                        <a:pt x="78" y="135"/>
                        <a:pt x="73" y="135"/>
                      </a:cubicBezTo>
                      <a:cubicBezTo>
                        <a:pt x="72" y="135"/>
                        <a:pt x="71" y="135"/>
                        <a:pt x="70" y="134"/>
                      </a:cubicBezTo>
                      <a:cubicBezTo>
                        <a:pt x="68" y="133"/>
                        <a:pt x="66" y="131"/>
                        <a:pt x="65" y="129"/>
                      </a:cubicBezTo>
                      <a:cubicBezTo>
                        <a:pt x="46" y="137"/>
                        <a:pt x="8" y="150"/>
                        <a:pt x="2" y="154"/>
                      </a:cubicBezTo>
                      <a:cubicBezTo>
                        <a:pt x="0" y="156"/>
                        <a:pt x="2" y="156"/>
                        <a:pt x="7" y="156"/>
                      </a:cubicBezTo>
                      <a:cubicBezTo>
                        <a:pt x="27" y="156"/>
                        <a:pt x="88" y="148"/>
                        <a:pt x="88" y="148"/>
                      </a:cubicBezTo>
                      <a:cubicBezTo>
                        <a:pt x="88" y="148"/>
                        <a:pt x="55" y="167"/>
                        <a:pt x="49" y="174"/>
                      </a:cubicBezTo>
                      <a:cubicBezTo>
                        <a:pt x="47" y="176"/>
                        <a:pt x="48" y="176"/>
                        <a:pt x="50" y="176"/>
                      </a:cubicBezTo>
                      <a:cubicBezTo>
                        <a:pt x="56" y="176"/>
                        <a:pt x="72" y="171"/>
                        <a:pt x="72" y="171"/>
                      </a:cubicBezTo>
                      <a:cubicBezTo>
                        <a:pt x="90" y="161"/>
                        <a:pt x="90" y="161"/>
                        <a:pt x="90" y="161"/>
                      </a:cubicBezTo>
                      <a:cubicBezTo>
                        <a:pt x="87" y="158"/>
                        <a:pt x="86" y="153"/>
                        <a:pt x="88" y="148"/>
                      </a:cubicBezTo>
                      <a:cubicBezTo>
                        <a:pt x="90" y="143"/>
                        <a:pt x="94" y="140"/>
                        <a:pt x="99" y="140"/>
                      </a:cubicBezTo>
                      <a:cubicBezTo>
                        <a:pt x="100" y="140"/>
                        <a:pt x="101" y="141"/>
                        <a:pt x="102" y="141"/>
                      </a:cubicBezTo>
                      <a:cubicBezTo>
                        <a:pt x="106" y="143"/>
                        <a:pt x="108" y="146"/>
                        <a:pt x="108" y="150"/>
                      </a:cubicBezTo>
                      <a:cubicBezTo>
                        <a:pt x="119" y="145"/>
                        <a:pt x="119" y="145"/>
                        <a:pt x="119" y="145"/>
                      </a:cubicBezTo>
                      <a:cubicBezTo>
                        <a:pt x="119" y="145"/>
                        <a:pt x="119" y="145"/>
                        <a:pt x="119" y="145"/>
                      </a:cubicBezTo>
                      <a:cubicBezTo>
                        <a:pt x="135" y="145"/>
                        <a:pt x="225" y="50"/>
                        <a:pt x="230" y="39"/>
                      </a:cubicBezTo>
                      <a:cubicBezTo>
                        <a:pt x="230" y="38"/>
                        <a:pt x="230" y="38"/>
                        <a:pt x="230" y="38"/>
                      </a:cubicBezTo>
                      <a:cubicBezTo>
                        <a:pt x="228" y="38"/>
                        <a:pt x="211" y="54"/>
                        <a:pt x="194" y="71"/>
                      </a:cubicBezTo>
                      <a:cubicBezTo>
                        <a:pt x="178" y="87"/>
                        <a:pt x="162" y="103"/>
                        <a:pt x="161" y="103"/>
                      </a:cubicBezTo>
                      <a:cubicBezTo>
                        <a:pt x="161" y="103"/>
                        <a:pt x="161" y="103"/>
                        <a:pt x="162" y="101"/>
                      </a:cubicBezTo>
                      <a:cubicBezTo>
                        <a:pt x="176" y="84"/>
                        <a:pt x="214" y="16"/>
                        <a:pt x="216" y="1"/>
                      </a:cubicBezTo>
                      <a:cubicBezTo>
                        <a:pt x="217" y="0"/>
                        <a:pt x="217" y="0"/>
                        <a:pt x="21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777"/>
                <p:cNvSpPr/>
                <p:nvPr/>
              </p:nvSpPr>
              <p:spPr bwMode="auto">
                <a:xfrm>
                  <a:off x="43" y="1512"/>
                  <a:ext cx="10" cy="8"/>
                </a:xfrm>
                <a:custGeom>
                  <a:avLst/>
                  <a:gdLst>
                    <a:gd name="T0" fmla="*/ 2 w 19"/>
                    <a:gd name="T1" fmla="*/ 0 h 16"/>
                    <a:gd name="T2" fmla="*/ 1 w 19"/>
                    <a:gd name="T3" fmla="*/ 2 h 16"/>
                    <a:gd name="T4" fmla="*/ 0 w 19"/>
                    <a:gd name="T5" fmla="*/ 3 h 16"/>
                    <a:gd name="T6" fmla="*/ 14 w 19"/>
                    <a:gd name="T7" fmla="*/ 16 h 16"/>
                    <a:gd name="T8" fmla="*/ 19 w 19"/>
                    <a:gd name="T9" fmla="*/ 11 h 16"/>
                    <a:gd name="T10" fmla="*/ 2 w 19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16">
                      <a:moveTo>
                        <a:pt x="2" y="0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3"/>
                        <a:pt x="0" y="3"/>
                      </a:cubicBezTo>
                      <a:cubicBezTo>
                        <a:pt x="4" y="7"/>
                        <a:pt x="9" y="12"/>
                        <a:pt x="14" y="16"/>
                      </a:cubicBezTo>
                      <a:cubicBezTo>
                        <a:pt x="16" y="15"/>
                        <a:pt x="18" y="14"/>
                        <a:pt x="19" y="11"/>
                      </a:cubicBezTo>
                      <a:cubicBezTo>
                        <a:pt x="13" y="7"/>
                        <a:pt x="7" y="3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778"/>
                <p:cNvSpPr/>
                <p:nvPr/>
              </p:nvSpPr>
              <p:spPr bwMode="auto">
                <a:xfrm>
                  <a:off x="64" y="1531"/>
                  <a:ext cx="12" cy="13"/>
                </a:xfrm>
                <a:custGeom>
                  <a:avLst/>
                  <a:gdLst>
                    <a:gd name="T0" fmla="*/ 10 w 21"/>
                    <a:gd name="T1" fmla="*/ 0 h 24"/>
                    <a:gd name="T2" fmla="*/ 1 w 21"/>
                    <a:gd name="T3" fmla="*/ 6 h 24"/>
                    <a:gd name="T4" fmla="*/ 9 w 21"/>
                    <a:gd name="T5" fmla="*/ 12 h 24"/>
                    <a:gd name="T6" fmla="*/ 0 w 21"/>
                    <a:gd name="T7" fmla="*/ 18 h 24"/>
                    <a:gd name="T8" fmla="*/ 5 w 21"/>
                    <a:gd name="T9" fmla="*/ 23 h 24"/>
                    <a:gd name="T10" fmla="*/ 8 w 21"/>
                    <a:gd name="T11" fmla="*/ 24 h 24"/>
                    <a:gd name="T12" fmla="*/ 19 w 21"/>
                    <a:gd name="T13" fmla="*/ 16 h 24"/>
                    <a:gd name="T14" fmla="*/ 14 w 21"/>
                    <a:gd name="T15" fmla="*/ 1 h 24"/>
                    <a:gd name="T16" fmla="*/ 10 w 21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" h="24">
                      <a:moveTo>
                        <a:pt x="10" y="0"/>
                      </a:moveTo>
                      <a:cubicBezTo>
                        <a:pt x="7" y="0"/>
                        <a:pt x="3" y="2"/>
                        <a:pt x="1" y="6"/>
                      </a:cubicBezTo>
                      <a:cubicBezTo>
                        <a:pt x="5" y="9"/>
                        <a:pt x="8" y="12"/>
                        <a:pt x="9" y="12"/>
                      </a:cubicBezTo>
                      <a:cubicBezTo>
                        <a:pt x="11" y="13"/>
                        <a:pt x="7" y="15"/>
                        <a:pt x="0" y="18"/>
                      </a:cubicBezTo>
                      <a:cubicBezTo>
                        <a:pt x="1" y="20"/>
                        <a:pt x="3" y="22"/>
                        <a:pt x="5" y="23"/>
                      </a:cubicBezTo>
                      <a:cubicBezTo>
                        <a:pt x="6" y="24"/>
                        <a:pt x="7" y="24"/>
                        <a:pt x="8" y="24"/>
                      </a:cubicBezTo>
                      <a:cubicBezTo>
                        <a:pt x="13" y="24"/>
                        <a:pt x="17" y="21"/>
                        <a:pt x="19" y="16"/>
                      </a:cubicBezTo>
                      <a:cubicBezTo>
                        <a:pt x="21" y="10"/>
                        <a:pt x="19" y="3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779"/>
                <p:cNvSpPr/>
                <p:nvPr/>
              </p:nvSpPr>
              <p:spPr bwMode="auto">
                <a:xfrm>
                  <a:off x="105" y="1503"/>
                  <a:ext cx="9" cy="13"/>
                </a:xfrm>
                <a:custGeom>
                  <a:avLst/>
                  <a:gdLst>
                    <a:gd name="T0" fmla="*/ 5 w 16"/>
                    <a:gd name="T1" fmla="*/ 0 h 23"/>
                    <a:gd name="T2" fmla="*/ 1 w 16"/>
                    <a:gd name="T3" fmla="*/ 0 h 23"/>
                    <a:gd name="T4" fmla="*/ 0 w 16"/>
                    <a:gd name="T5" fmla="*/ 22 h 23"/>
                    <a:gd name="T6" fmla="*/ 3 w 16"/>
                    <a:gd name="T7" fmla="*/ 23 h 23"/>
                    <a:gd name="T8" fmla="*/ 14 w 16"/>
                    <a:gd name="T9" fmla="*/ 15 h 23"/>
                    <a:gd name="T10" fmla="*/ 9 w 16"/>
                    <a:gd name="T11" fmla="*/ 0 h 23"/>
                    <a:gd name="T12" fmla="*/ 5 w 16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3">
                      <a:moveTo>
                        <a:pt x="5" y="0"/>
                      </a:moveTo>
                      <a:cubicBezTo>
                        <a:pt x="4" y="0"/>
                        <a:pt x="2" y="0"/>
                        <a:pt x="1" y="0"/>
                      </a:cubicBezTo>
                      <a:cubicBezTo>
                        <a:pt x="1" y="8"/>
                        <a:pt x="0" y="16"/>
                        <a:pt x="0" y="22"/>
                      </a:cubicBezTo>
                      <a:cubicBezTo>
                        <a:pt x="1" y="23"/>
                        <a:pt x="2" y="23"/>
                        <a:pt x="3" y="23"/>
                      </a:cubicBezTo>
                      <a:cubicBezTo>
                        <a:pt x="7" y="23"/>
                        <a:pt x="12" y="20"/>
                        <a:pt x="14" y="15"/>
                      </a:cubicBezTo>
                      <a:cubicBezTo>
                        <a:pt x="16" y="9"/>
                        <a:pt x="14" y="2"/>
                        <a:pt x="9" y="0"/>
                      </a:cubicBezTo>
                      <a:cubicBezTo>
                        <a:pt x="7" y="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780"/>
                <p:cNvSpPr/>
                <p:nvPr/>
              </p:nvSpPr>
              <p:spPr bwMode="auto">
                <a:xfrm>
                  <a:off x="96" y="1527"/>
                  <a:ext cx="13" cy="13"/>
                </a:xfrm>
                <a:custGeom>
                  <a:avLst/>
                  <a:gdLst>
                    <a:gd name="T0" fmla="*/ 13 w 24"/>
                    <a:gd name="T1" fmla="*/ 0 h 24"/>
                    <a:gd name="T2" fmla="*/ 3 w 24"/>
                    <a:gd name="T3" fmla="*/ 8 h 24"/>
                    <a:gd name="T4" fmla="*/ 8 w 24"/>
                    <a:gd name="T5" fmla="*/ 23 h 24"/>
                    <a:gd name="T6" fmla="*/ 11 w 24"/>
                    <a:gd name="T7" fmla="*/ 24 h 24"/>
                    <a:gd name="T8" fmla="*/ 22 w 24"/>
                    <a:gd name="T9" fmla="*/ 16 h 24"/>
                    <a:gd name="T10" fmla="*/ 17 w 24"/>
                    <a:gd name="T11" fmla="*/ 1 h 24"/>
                    <a:gd name="T12" fmla="*/ 13 w 24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4">
                      <a:moveTo>
                        <a:pt x="13" y="0"/>
                      </a:moveTo>
                      <a:cubicBezTo>
                        <a:pt x="9" y="0"/>
                        <a:pt x="5" y="3"/>
                        <a:pt x="3" y="8"/>
                      </a:cubicBezTo>
                      <a:cubicBezTo>
                        <a:pt x="0" y="14"/>
                        <a:pt x="2" y="21"/>
                        <a:pt x="8" y="23"/>
                      </a:cubicBezTo>
                      <a:cubicBezTo>
                        <a:pt x="9" y="23"/>
                        <a:pt x="10" y="24"/>
                        <a:pt x="11" y="24"/>
                      </a:cubicBezTo>
                      <a:cubicBezTo>
                        <a:pt x="16" y="24"/>
                        <a:pt x="20" y="21"/>
                        <a:pt x="22" y="16"/>
                      </a:cubicBezTo>
                      <a:cubicBezTo>
                        <a:pt x="24" y="10"/>
                        <a:pt x="22" y="3"/>
                        <a:pt x="17" y="1"/>
                      </a:cubicBezTo>
                      <a:cubicBezTo>
                        <a:pt x="16" y="0"/>
                        <a:pt x="14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781"/>
                <p:cNvSpPr/>
                <p:nvPr/>
              </p:nvSpPr>
              <p:spPr bwMode="auto">
                <a:xfrm>
                  <a:off x="76" y="1547"/>
                  <a:ext cx="12" cy="11"/>
                </a:xfrm>
                <a:custGeom>
                  <a:avLst/>
                  <a:gdLst>
                    <a:gd name="T0" fmla="*/ 13 w 22"/>
                    <a:gd name="T1" fmla="*/ 0 h 21"/>
                    <a:gd name="T2" fmla="*/ 2 w 22"/>
                    <a:gd name="T3" fmla="*/ 8 h 21"/>
                    <a:gd name="T4" fmla="*/ 4 w 22"/>
                    <a:gd name="T5" fmla="*/ 21 h 21"/>
                    <a:gd name="T6" fmla="*/ 22 w 22"/>
                    <a:gd name="T7" fmla="*/ 10 h 21"/>
                    <a:gd name="T8" fmla="*/ 16 w 22"/>
                    <a:gd name="T9" fmla="*/ 1 h 21"/>
                    <a:gd name="T10" fmla="*/ 13 w 22"/>
                    <a:gd name="T11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1">
                      <a:moveTo>
                        <a:pt x="13" y="0"/>
                      </a:moveTo>
                      <a:cubicBezTo>
                        <a:pt x="8" y="0"/>
                        <a:pt x="4" y="3"/>
                        <a:pt x="2" y="8"/>
                      </a:cubicBezTo>
                      <a:cubicBezTo>
                        <a:pt x="0" y="13"/>
                        <a:pt x="1" y="18"/>
                        <a:pt x="4" y="21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6"/>
                        <a:pt x="20" y="3"/>
                        <a:pt x="16" y="1"/>
                      </a:cubicBezTo>
                      <a:cubicBezTo>
                        <a:pt x="15" y="1"/>
                        <a:pt x="14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782"/>
                <p:cNvSpPr>
                  <a:spLocks noEditPoints="1"/>
                </p:cNvSpPr>
                <p:nvPr/>
              </p:nvSpPr>
              <p:spPr bwMode="auto">
                <a:xfrm>
                  <a:off x="94" y="1483"/>
                  <a:ext cx="0" cy="15"/>
                </a:xfrm>
                <a:custGeom>
                  <a:avLst/>
                  <a:gdLst>
                    <a:gd name="T0" fmla="*/ 0 w 1"/>
                    <a:gd name="T1" fmla="*/ 24 h 26"/>
                    <a:gd name="T2" fmla="*/ 1 w 1"/>
                    <a:gd name="T3" fmla="*/ 26 h 26"/>
                    <a:gd name="T4" fmla="*/ 1 w 1"/>
                    <a:gd name="T5" fmla="*/ 24 h 26"/>
                    <a:gd name="T6" fmla="*/ 0 w 1"/>
                    <a:gd name="T7" fmla="*/ 24 h 26"/>
                    <a:gd name="T8" fmla="*/ 1 w 1"/>
                    <a:gd name="T9" fmla="*/ 0 h 26"/>
                    <a:gd name="T10" fmla="*/ 0 w 1"/>
                    <a:gd name="T11" fmla="*/ 2 h 26"/>
                    <a:gd name="T12" fmla="*/ 0 w 1"/>
                    <a:gd name="T13" fmla="*/ 6 h 26"/>
                    <a:gd name="T14" fmla="*/ 1 w 1"/>
                    <a:gd name="T15" fmla="*/ 4 h 26"/>
                    <a:gd name="T16" fmla="*/ 1 w 1"/>
                    <a:gd name="T17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26">
                      <a:moveTo>
                        <a:pt x="0" y="24"/>
                      </a:moveTo>
                      <a:cubicBezTo>
                        <a:pt x="0" y="25"/>
                        <a:pt x="0" y="25"/>
                        <a:pt x="1" y="26"/>
                      </a:cubicBezTo>
                      <a:cubicBezTo>
                        <a:pt x="1" y="25"/>
                        <a:pt x="1" y="25"/>
                        <a:pt x="1" y="24"/>
                      </a:cubicBezTo>
                      <a:cubicBezTo>
                        <a:pt x="1" y="24"/>
                        <a:pt x="0" y="24"/>
                        <a:pt x="0" y="24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0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0" y="5"/>
                        <a:pt x="1" y="5"/>
                        <a:pt x="1" y="4"/>
                      </a:cubicBezTo>
                      <a:cubicBezTo>
                        <a:pt x="1" y="1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783"/>
                <p:cNvSpPr/>
                <p:nvPr/>
              </p:nvSpPr>
              <p:spPr bwMode="auto">
                <a:xfrm>
                  <a:off x="93" y="1486"/>
                  <a:ext cx="1" cy="10"/>
                </a:xfrm>
                <a:custGeom>
                  <a:avLst/>
                  <a:gdLst>
                    <a:gd name="T0" fmla="*/ 2 w 2"/>
                    <a:gd name="T1" fmla="*/ 0 h 20"/>
                    <a:gd name="T2" fmla="*/ 1 w 2"/>
                    <a:gd name="T3" fmla="*/ 2 h 20"/>
                    <a:gd name="T4" fmla="*/ 1 w 2"/>
                    <a:gd name="T5" fmla="*/ 20 h 20"/>
                    <a:gd name="T6" fmla="*/ 2 w 2"/>
                    <a:gd name="T7" fmla="*/ 20 h 20"/>
                    <a:gd name="T8" fmla="*/ 2 w 2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0">
                      <a:moveTo>
                        <a:pt x="2" y="0"/>
                      </a:move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6"/>
                        <a:pt x="1" y="13"/>
                        <a:pt x="1" y="20"/>
                      </a:cubicBezTo>
                      <a:cubicBezTo>
                        <a:pt x="1" y="20"/>
                        <a:pt x="2" y="20"/>
                        <a:pt x="2" y="20"/>
                      </a:cubicBezTo>
                      <a:cubicBezTo>
                        <a:pt x="2" y="12"/>
                        <a:pt x="2" y="4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784"/>
                <p:cNvSpPr/>
                <p:nvPr/>
              </p:nvSpPr>
              <p:spPr bwMode="auto">
                <a:xfrm>
                  <a:off x="153" y="1416"/>
                  <a:ext cx="34" cy="65"/>
                </a:xfrm>
                <a:custGeom>
                  <a:avLst/>
                  <a:gdLst>
                    <a:gd name="T0" fmla="*/ 23 w 62"/>
                    <a:gd name="T1" fmla="*/ 0 h 118"/>
                    <a:gd name="T2" fmla="*/ 20 w 62"/>
                    <a:gd name="T3" fmla="*/ 0 h 118"/>
                    <a:gd name="T4" fmla="*/ 32 w 62"/>
                    <a:gd name="T5" fmla="*/ 50 h 118"/>
                    <a:gd name="T6" fmla="*/ 1 w 62"/>
                    <a:gd name="T7" fmla="*/ 109 h 118"/>
                    <a:gd name="T8" fmla="*/ 5 w 62"/>
                    <a:gd name="T9" fmla="*/ 118 h 118"/>
                    <a:gd name="T10" fmla="*/ 29 w 62"/>
                    <a:gd name="T11" fmla="*/ 104 h 118"/>
                    <a:gd name="T12" fmla="*/ 57 w 62"/>
                    <a:gd name="T13" fmla="*/ 19 h 118"/>
                    <a:gd name="T14" fmla="*/ 23 w 62"/>
                    <a:gd name="T15" fmla="*/ 0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2" h="118">
                      <a:moveTo>
                        <a:pt x="23" y="0"/>
                      </a:move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3" y="3"/>
                        <a:pt x="30" y="30"/>
                        <a:pt x="32" y="50"/>
                      </a:cubicBezTo>
                      <a:cubicBezTo>
                        <a:pt x="33" y="70"/>
                        <a:pt x="5" y="91"/>
                        <a:pt x="1" y="109"/>
                      </a:cubicBezTo>
                      <a:cubicBezTo>
                        <a:pt x="0" y="116"/>
                        <a:pt x="1" y="118"/>
                        <a:pt x="5" y="118"/>
                      </a:cubicBezTo>
                      <a:cubicBezTo>
                        <a:pt x="10" y="118"/>
                        <a:pt x="20" y="112"/>
                        <a:pt x="29" y="104"/>
                      </a:cubicBezTo>
                      <a:cubicBezTo>
                        <a:pt x="44" y="91"/>
                        <a:pt x="62" y="40"/>
                        <a:pt x="57" y="19"/>
                      </a:cubicBezTo>
                      <a:cubicBezTo>
                        <a:pt x="54" y="2"/>
                        <a:pt x="31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785"/>
                <p:cNvSpPr/>
                <p:nvPr/>
              </p:nvSpPr>
              <p:spPr bwMode="auto">
                <a:xfrm>
                  <a:off x="-38" y="1559"/>
                  <a:ext cx="95" cy="29"/>
                </a:xfrm>
                <a:custGeom>
                  <a:avLst/>
                  <a:gdLst>
                    <a:gd name="T0" fmla="*/ 16 w 174"/>
                    <a:gd name="T1" fmla="*/ 0 h 52"/>
                    <a:gd name="T2" fmla="*/ 8 w 174"/>
                    <a:gd name="T3" fmla="*/ 5 h 52"/>
                    <a:gd name="T4" fmla="*/ 20 w 174"/>
                    <a:gd name="T5" fmla="*/ 52 h 52"/>
                    <a:gd name="T6" fmla="*/ 56 w 174"/>
                    <a:gd name="T7" fmla="*/ 43 h 52"/>
                    <a:gd name="T8" fmla="*/ 58 w 174"/>
                    <a:gd name="T9" fmla="*/ 43 h 52"/>
                    <a:gd name="T10" fmla="*/ 94 w 174"/>
                    <a:gd name="T11" fmla="*/ 48 h 52"/>
                    <a:gd name="T12" fmla="*/ 105 w 174"/>
                    <a:gd name="T13" fmla="*/ 45 h 52"/>
                    <a:gd name="T14" fmla="*/ 165 w 174"/>
                    <a:gd name="T15" fmla="*/ 19 h 52"/>
                    <a:gd name="T16" fmla="*/ 161 w 174"/>
                    <a:gd name="T17" fmla="*/ 19 h 52"/>
                    <a:gd name="T18" fmla="*/ 66 w 174"/>
                    <a:gd name="T19" fmla="*/ 39 h 52"/>
                    <a:gd name="T20" fmla="*/ 56 w 174"/>
                    <a:gd name="T21" fmla="*/ 38 h 52"/>
                    <a:gd name="T22" fmla="*/ 22 w 174"/>
                    <a:gd name="T23" fmla="*/ 4 h 52"/>
                    <a:gd name="T24" fmla="*/ 16 w 174"/>
                    <a:gd name="T25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4" h="52">
                      <a:moveTo>
                        <a:pt x="16" y="0"/>
                      </a:moveTo>
                      <a:cubicBezTo>
                        <a:pt x="13" y="0"/>
                        <a:pt x="11" y="4"/>
                        <a:pt x="8" y="5"/>
                      </a:cubicBezTo>
                      <a:cubicBezTo>
                        <a:pt x="8" y="5"/>
                        <a:pt x="0" y="48"/>
                        <a:pt x="20" y="52"/>
                      </a:cubicBezTo>
                      <a:cubicBezTo>
                        <a:pt x="29" y="47"/>
                        <a:pt x="41" y="43"/>
                        <a:pt x="56" y="43"/>
                      </a:cubicBezTo>
                      <a:cubicBezTo>
                        <a:pt x="57" y="43"/>
                        <a:pt x="57" y="43"/>
                        <a:pt x="58" y="43"/>
                      </a:cubicBezTo>
                      <a:cubicBezTo>
                        <a:pt x="71" y="44"/>
                        <a:pt x="83" y="45"/>
                        <a:pt x="94" y="48"/>
                      </a:cubicBezTo>
                      <a:cubicBezTo>
                        <a:pt x="98" y="47"/>
                        <a:pt x="101" y="46"/>
                        <a:pt x="105" y="45"/>
                      </a:cubicBezTo>
                      <a:cubicBezTo>
                        <a:pt x="135" y="37"/>
                        <a:pt x="174" y="19"/>
                        <a:pt x="165" y="19"/>
                      </a:cubicBezTo>
                      <a:cubicBezTo>
                        <a:pt x="164" y="19"/>
                        <a:pt x="162" y="19"/>
                        <a:pt x="161" y="19"/>
                      </a:cubicBezTo>
                      <a:cubicBezTo>
                        <a:pt x="142" y="23"/>
                        <a:pt x="90" y="39"/>
                        <a:pt x="66" y="39"/>
                      </a:cubicBezTo>
                      <a:cubicBezTo>
                        <a:pt x="62" y="39"/>
                        <a:pt x="59" y="39"/>
                        <a:pt x="56" y="38"/>
                      </a:cubicBezTo>
                      <a:cubicBezTo>
                        <a:pt x="40" y="31"/>
                        <a:pt x="28" y="13"/>
                        <a:pt x="22" y="4"/>
                      </a:cubicBezTo>
                      <a:cubicBezTo>
                        <a:pt x="20" y="1"/>
                        <a:pt x="18" y="0"/>
                        <a:pt x="1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786"/>
                <p:cNvSpPr/>
                <p:nvPr/>
              </p:nvSpPr>
              <p:spPr bwMode="auto">
                <a:xfrm>
                  <a:off x="872" y="1040"/>
                  <a:ext cx="79" cy="26"/>
                </a:xfrm>
                <a:custGeom>
                  <a:avLst/>
                  <a:gdLst>
                    <a:gd name="T0" fmla="*/ 60 w 146"/>
                    <a:gd name="T1" fmla="*/ 0 h 48"/>
                    <a:gd name="T2" fmla="*/ 8 w 146"/>
                    <a:gd name="T3" fmla="*/ 19 h 48"/>
                    <a:gd name="T4" fmla="*/ 43 w 146"/>
                    <a:gd name="T5" fmla="*/ 48 h 48"/>
                    <a:gd name="T6" fmla="*/ 124 w 146"/>
                    <a:gd name="T7" fmla="*/ 30 h 48"/>
                    <a:gd name="T8" fmla="*/ 60 w 146"/>
                    <a:gd name="T9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6" h="48">
                      <a:moveTo>
                        <a:pt x="60" y="0"/>
                      </a:moveTo>
                      <a:cubicBezTo>
                        <a:pt x="60" y="0"/>
                        <a:pt x="0" y="1"/>
                        <a:pt x="8" y="19"/>
                      </a:cubicBezTo>
                      <a:cubicBezTo>
                        <a:pt x="15" y="37"/>
                        <a:pt x="43" y="48"/>
                        <a:pt x="43" y="48"/>
                      </a:cubicBezTo>
                      <a:cubicBezTo>
                        <a:pt x="43" y="48"/>
                        <a:pt x="146" y="39"/>
                        <a:pt x="124" y="30"/>
                      </a:cubicBezTo>
                      <a:cubicBezTo>
                        <a:pt x="102" y="21"/>
                        <a:pt x="60" y="0"/>
                        <a:pt x="60" y="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787"/>
                <p:cNvSpPr/>
                <p:nvPr/>
              </p:nvSpPr>
              <p:spPr bwMode="auto">
                <a:xfrm>
                  <a:off x="805" y="855"/>
                  <a:ext cx="291" cy="282"/>
                </a:xfrm>
                <a:custGeom>
                  <a:avLst/>
                  <a:gdLst>
                    <a:gd name="T0" fmla="*/ 262 w 535"/>
                    <a:gd name="T1" fmla="*/ 440 h 517"/>
                    <a:gd name="T2" fmla="*/ 44 w 535"/>
                    <a:gd name="T3" fmla="*/ 468 h 517"/>
                    <a:gd name="T4" fmla="*/ 69 w 535"/>
                    <a:gd name="T5" fmla="*/ 383 h 517"/>
                    <a:gd name="T6" fmla="*/ 200 w 535"/>
                    <a:gd name="T7" fmla="*/ 367 h 517"/>
                    <a:gd name="T8" fmla="*/ 8 w 535"/>
                    <a:gd name="T9" fmla="*/ 244 h 517"/>
                    <a:gd name="T10" fmla="*/ 62 w 535"/>
                    <a:gd name="T11" fmla="*/ 149 h 517"/>
                    <a:gd name="T12" fmla="*/ 171 w 535"/>
                    <a:gd name="T13" fmla="*/ 161 h 517"/>
                    <a:gd name="T14" fmla="*/ 244 w 535"/>
                    <a:gd name="T15" fmla="*/ 234 h 517"/>
                    <a:gd name="T16" fmla="*/ 189 w 535"/>
                    <a:gd name="T17" fmla="*/ 72 h 517"/>
                    <a:gd name="T18" fmla="*/ 306 w 535"/>
                    <a:gd name="T19" fmla="*/ 21 h 517"/>
                    <a:gd name="T20" fmla="*/ 377 w 535"/>
                    <a:gd name="T21" fmla="*/ 231 h 517"/>
                    <a:gd name="T22" fmla="*/ 416 w 535"/>
                    <a:gd name="T23" fmla="*/ 111 h 517"/>
                    <a:gd name="T24" fmla="*/ 494 w 535"/>
                    <a:gd name="T25" fmla="*/ 99 h 517"/>
                    <a:gd name="T26" fmla="*/ 406 w 535"/>
                    <a:gd name="T27" fmla="*/ 331 h 517"/>
                    <a:gd name="T28" fmla="*/ 456 w 535"/>
                    <a:gd name="T29" fmla="*/ 370 h 517"/>
                    <a:gd name="T30" fmla="*/ 368 w 535"/>
                    <a:gd name="T31" fmla="*/ 414 h 517"/>
                    <a:gd name="T32" fmla="*/ 262 w 535"/>
                    <a:gd name="T33" fmla="*/ 440 h 5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5" h="517">
                      <a:moveTo>
                        <a:pt x="262" y="440"/>
                      </a:moveTo>
                      <a:cubicBezTo>
                        <a:pt x="262" y="440"/>
                        <a:pt x="65" y="517"/>
                        <a:pt x="44" y="468"/>
                      </a:cubicBezTo>
                      <a:cubicBezTo>
                        <a:pt x="24" y="419"/>
                        <a:pt x="28" y="384"/>
                        <a:pt x="69" y="383"/>
                      </a:cubicBezTo>
                      <a:cubicBezTo>
                        <a:pt x="110" y="381"/>
                        <a:pt x="200" y="367"/>
                        <a:pt x="200" y="367"/>
                      </a:cubicBezTo>
                      <a:cubicBezTo>
                        <a:pt x="200" y="367"/>
                        <a:pt x="0" y="281"/>
                        <a:pt x="8" y="244"/>
                      </a:cubicBezTo>
                      <a:cubicBezTo>
                        <a:pt x="16" y="207"/>
                        <a:pt x="30" y="165"/>
                        <a:pt x="62" y="149"/>
                      </a:cubicBezTo>
                      <a:cubicBezTo>
                        <a:pt x="95" y="133"/>
                        <a:pt x="131" y="125"/>
                        <a:pt x="171" y="161"/>
                      </a:cubicBezTo>
                      <a:cubicBezTo>
                        <a:pt x="212" y="196"/>
                        <a:pt x="244" y="234"/>
                        <a:pt x="244" y="234"/>
                      </a:cubicBezTo>
                      <a:cubicBezTo>
                        <a:pt x="244" y="234"/>
                        <a:pt x="166" y="111"/>
                        <a:pt x="189" y="72"/>
                      </a:cubicBezTo>
                      <a:cubicBezTo>
                        <a:pt x="212" y="34"/>
                        <a:pt x="245" y="0"/>
                        <a:pt x="306" y="21"/>
                      </a:cubicBezTo>
                      <a:cubicBezTo>
                        <a:pt x="367" y="43"/>
                        <a:pt x="390" y="111"/>
                        <a:pt x="377" y="231"/>
                      </a:cubicBezTo>
                      <a:cubicBezTo>
                        <a:pt x="377" y="231"/>
                        <a:pt x="407" y="140"/>
                        <a:pt x="416" y="111"/>
                      </a:cubicBezTo>
                      <a:cubicBezTo>
                        <a:pt x="424" y="81"/>
                        <a:pt x="454" y="64"/>
                        <a:pt x="494" y="99"/>
                      </a:cubicBezTo>
                      <a:cubicBezTo>
                        <a:pt x="535" y="134"/>
                        <a:pt x="508" y="226"/>
                        <a:pt x="406" y="331"/>
                      </a:cubicBezTo>
                      <a:cubicBezTo>
                        <a:pt x="406" y="331"/>
                        <a:pt x="487" y="331"/>
                        <a:pt x="456" y="370"/>
                      </a:cubicBezTo>
                      <a:cubicBezTo>
                        <a:pt x="425" y="409"/>
                        <a:pt x="382" y="398"/>
                        <a:pt x="368" y="414"/>
                      </a:cubicBezTo>
                      <a:cubicBezTo>
                        <a:pt x="354" y="431"/>
                        <a:pt x="269" y="495"/>
                        <a:pt x="262" y="44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788"/>
                <p:cNvSpPr/>
                <p:nvPr/>
              </p:nvSpPr>
              <p:spPr bwMode="auto">
                <a:xfrm>
                  <a:off x="950" y="1006"/>
                  <a:ext cx="23" cy="41"/>
                </a:xfrm>
                <a:custGeom>
                  <a:avLst/>
                  <a:gdLst>
                    <a:gd name="T0" fmla="*/ 0 w 41"/>
                    <a:gd name="T1" fmla="*/ 0 h 75"/>
                    <a:gd name="T2" fmla="*/ 36 w 41"/>
                    <a:gd name="T3" fmla="*/ 63 h 75"/>
                    <a:gd name="T4" fmla="*/ 0 w 41"/>
                    <a:gd name="T5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1" h="75">
                      <a:moveTo>
                        <a:pt x="0" y="0"/>
                      </a:moveTo>
                      <a:cubicBezTo>
                        <a:pt x="0" y="0"/>
                        <a:pt x="31" y="75"/>
                        <a:pt x="36" y="63"/>
                      </a:cubicBezTo>
                      <a:cubicBezTo>
                        <a:pt x="41" y="50"/>
                        <a:pt x="18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789"/>
                <p:cNvSpPr/>
                <p:nvPr/>
              </p:nvSpPr>
              <p:spPr bwMode="auto">
                <a:xfrm>
                  <a:off x="917" y="1020"/>
                  <a:ext cx="15" cy="16"/>
                </a:xfrm>
                <a:custGeom>
                  <a:avLst/>
                  <a:gdLst>
                    <a:gd name="T0" fmla="*/ 19 w 28"/>
                    <a:gd name="T1" fmla="*/ 3 h 30"/>
                    <a:gd name="T2" fmla="*/ 25 w 28"/>
                    <a:gd name="T3" fmla="*/ 20 h 30"/>
                    <a:gd name="T4" fmla="*/ 9 w 28"/>
                    <a:gd name="T5" fmla="*/ 28 h 30"/>
                    <a:gd name="T6" fmla="*/ 3 w 28"/>
                    <a:gd name="T7" fmla="*/ 11 h 30"/>
                    <a:gd name="T8" fmla="*/ 19 w 28"/>
                    <a:gd name="T9" fmla="*/ 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30">
                      <a:moveTo>
                        <a:pt x="19" y="3"/>
                      </a:moveTo>
                      <a:cubicBezTo>
                        <a:pt x="25" y="5"/>
                        <a:pt x="28" y="13"/>
                        <a:pt x="25" y="20"/>
                      </a:cubicBezTo>
                      <a:cubicBezTo>
                        <a:pt x="22" y="27"/>
                        <a:pt x="15" y="30"/>
                        <a:pt x="9" y="28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6" y="4"/>
                        <a:pt x="13" y="0"/>
                        <a:pt x="19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7" name="Freeform 1791"/>
              <p:cNvSpPr/>
              <p:nvPr/>
            </p:nvSpPr>
            <p:spPr bwMode="auto">
              <a:xfrm>
                <a:off x="940" y="1045"/>
                <a:ext cx="15" cy="17"/>
              </a:xfrm>
              <a:custGeom>
                <a:avLst/>
                <a:gdLst>
                  <a:gd name="T0" fmla="*/ 19 w 28"/>
                  <a:gd name="T1" fmla="*/ 3 h 30"/>
                  <a:gd name="T2" fmla="*/ 25 w 28"/>
                  <a:gd name="T3" fmla="*/ 20 h 30"/>
                  <a:gd name="T4" fmla="*/ 9 w 28"/>
                  <a:gd name="T5" fmla="*/ 28 h 30"/>
                  <a:gd name="T6" fmla="*/ 3 w 28"/>
                  <a:gd name="T7" fmla="*/ 11 h 30"/>
                  <a:gd name="T8" fmla="*/ 19 w 28"/>
                  <a:gd name="T9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0">
                    <a:moveTo>
                      <a:pt x="19" y="3"/>
                    </a:moveTo>
                    <a:cubicBezTo>
                      <a:pt x="25" y="5"/>
                      <a:pt x="28" y="13"/>
                      <a:pt x="25" y="20"/>
                    </a:cubicBezTo>
                    <a:cubicBezTo>
                      <a:pt x="22" y="27"/>
                      <a:pt x="15" y="30"/>
                      <a:pt x="9" y="28"/>
                    </a:cubicBezTo>
                    <a:cubicBezTo>
                      <a:pt x="3" y="25"/>
                      <a:pt x="0" y="18"/>
                      <a:pt x="3" y="11"/>
                    </a:cubicBezTo>
                    <a:cubicBezTo>
                      <a:pt x="6" y="4"/>
                      <a:pt x="13" y="0"/>
                      <a:pt x="19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792"/>
              <p:cNvSpPr/>
              <p:nvPr/>
            </p:nvSpPr>
            <p:spPr bwMode="auto">
              <a:xfrm>
                <a:off x="921" y="1044"/>
                <a:ext cx="15" cy="16"/>
              </a:xfrm>
              <a:custGeom>
                <a:avLst/>
                <a:gdLst>
                  <a:gd name="T0" fmla="*/ 19 w 28"/>
                  <a:gd name="T1" fmla="*/ 2 h 30"/>
                  <a:gd name="T2" fmla="*/ 25 w 28"/>
                  <a:gd name="T3" fmla="*/ 19 h 30"/>
                  <a:gd name="T4" fmla="*/ 9 w 28"/>
                  <a:gd name="T5" fmla="*/ 27 h 30"/>
                  <a:gd name="T6" fmla="*/ 3 w 28"/>
                  <a:gd name="T7" fmla="*/ 10 h 30"/>
                  <a:gd name="T8" fmla="*/ 19 w 28"/>
                  <a:gd name="T9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0">
                    <a:moveTo>
                      <a:pt x="19" y="2"/>
                    </a:moveTo>
                    <a:cubicBezTo>
                      <a:pt x="25" y="5"/>
                      <a:pt x="28" y="12"/>
                      <a:pt x="25" y="19"/>
                    </a:cubicBezTo>
                    <a:cubicBezTo>
                      <a:pt x="22" y="26"/>
                      <a:pt x="15" y="30"/>
                      <a:pt x="9" y="27"/>
                    </a:cubicBezTo>
                    <a:cubicBezTo>
                      <a:pt x="3" y="25"/>
                      <a:pt x="0" y="17"/>
                      <a:pt x="3" y="10"/>
                    </a:cubicBezTo>
                    <a:cubicBezTo>
                      <a:pt x="6" y="3"/>
                      <a:pt x="13" y="0"/>
                      <a:pt x="19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793"/>
              <p:cNvSpPr/>
              <p:nvPr/>
            </p:nvSpPr>
            <p:spPr bwMode="auto">
              <a:xfrm>
                <a:off x="954" y="1017"/>
                <a:ext cx="15" cy="16"/>
              </a:xfrm>
              <a:custGeom>
                <a:avLst/>
                <a:gdLst>
                  <a:gd name="T0" fmla="*/ 19 w 28"/>
                  <a:gd name="T1" fmla="*/ 3 h 30"/>
                  <a:gd name="T2" fmla="*/ 25 w 28"/>
                  <a:gd name="T3" fmla="*/ 20 h 30"/>
                  <a:gd name="T4" fmla="*/ 9 w 28"/>
                  <a:gd name="T5" fmla="*/ 28 h 30"/>
                  <a:gd name="T6" fmla="*/ 3 w 28"/>
                  <a:gd name="T7" fmla="*/ 11 h 30"/>
                  <a:gd name="T8" fmla="*/ 19 w 28"/>
                  <a:gd name="T9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0">
                    <a:moveTo>
                      <a:pt x="19" y="3"/>
                    </a:moveTo>
                    <a:cubicBezTo>
                      <a:pt x="26" y="5"/>
                      <a:pt x="28" y="13"/>
                      <a:pt x="25" y="20"/>
                    </a:cubicBezTo>
                    <a:cubicBezTo>
                      <a:pt x="22" y="27"/>
                      <a:pt x="15" y="30"/>
                      <a:pt x="9" y="28"/>
                    </a:cubicBezTo>
                    <a:cubicBezTo>
                      <a:pt x="3" y="25"/>
                      <a:pt x="0" y="18"/>
                      <a:pt x="3" y="11"/>
                    </a:cubicBezTo>
                    <a:cubicBezTo>
                      <a:pt x="6" y="4"/>
                      <a:pt x="13" y="0"/>
                      <a:pt x="19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794"/>
              <p:cNvSpPr/>
              <p:nvPr/>
            </p:nvSpPr>
            <p:spPr bwMode="auto">
              <a:xfrm>
                <a:off x="984" y="1013"/>
                <a:ext cx="14" cy="16"/>
              </a:xfrm>
              <a:custGeom>
                <a:avLst/>
                <a:gdLst>
                  <a:gd name="T0" fmla="*/ 19 w 27"/>
                  <a:gd name="T1" fmla="*/ 3 h 30"/>
                  <a:gd name="T2" fmla="*/ 25 w 27"/>
                  <a:gd name="T3" fmla="*/ 20 h 30"/>
                  <a:gd name="T4" fmla="*/ 8 w 27"/>
                  <a:gd name="T5" fmla="*/ 28 h 30"/>
                  <a:gd name="T6" fmla="*/ 3 w 27"/>
                  <a:gd name="T7" fmla="*/ 11 h 30"/>
                  <a:gd name="T8" fmla="*/ 19 w 27"/>
                  <a:gd name="T9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0">
                    <a:moveTo>
                      <a:pt x="19" y="3"/>
                    </a:moveTo>
                    <a:cubicBezTo>
                      <a:pt x="25" y="5"/>
                      <a:pt x="27" y="13"/>
                      <a:pt x="25" y="20"/>
                    </a:cubicBezTo>
                    <a:cubicBezTo>
                      <a:pt x="22" y="27"/>
                      <a:pt x="14" y="30"/>
                      <a:pt x="8" y="28"/>
                    </a:cubicBezTo>
                    <a:cubicBezTo>
                      <a:pt x="2" y="25"/>
                      <a:pt x="0" y="18"/>
                      <a:pt x="3" y="11"/>
                    </a:cubicBezTo>
                    <a:cubicBezTo>
                      <a:pt x="5" y="4"/>
                      <a:pt x="13" y="0"/>
                      <a:pt x="19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795"/>
              <p:cNvSpPr/>
              <p:nvPr/>
            </p:nvSpPr>
            <p:spPr bwMode="auto">
              <a:xfrm>
                <a:off x="978" y="1041"/>
                <a:ext cx="15" cy="16"/>
              </a:xfrm>
              <a:custGeom>
                <a:avLst/>
                <a:gdLst>
                  <a:gd name="T0" fmla="*/ 19 w 27"/>
                  <a:gd name="T1" fmla="*/ 3 h 30"/>
                  <a:gd name="T2" fmla="*/ 25 w 27"/>
                  <a:gd name="T3" fmla="*/ 20 h 30"/>
                  <a:gd name="T4" fmla="*/ 8 w 27"/>
                  <a:gd name="T5" fmla="*/ 28 h 30"/>
                  <a:gd name="T6" fmla="*/ 3 w 27"/>
                  <a:gd name="T7" fmla="*/ 11 h 30"/>
                  <a:gd name="T8" fmla="*/ 19 w 27"/>
                  <a:gd name="T9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0">
                    <a:moveTo>
                      <a:pt x="19" y="3"/>
                    </a:moveTo>
                    <a:cubicBezTo>
                      <a:pt x="25" y="5"/>
                      <a:pt x="27" y="13"/>
                      <a:pt x="25" y="20"/>
                    </a:cubicBezTo>
                    <a:cubicBezTo>
                      <a:pt x="22" y="27"/>
                      <a:pt x="14" y="30"/>
                      <a:pt x="8" y="28"/>
                    </a:cubicBezTo>
                    <a:cubicBezTo>
                      <a:pt x="2" y="25"/>
                      <a:pt x="0" y="18"/>
                      <a:pt x="3" y="11"/>
                    </a:cubicBezTo>
                    <a:cubicBezTo>
                      <a:pt x="5" y="4"/>
                      <a:pt x="13" y="0"/>
                      <a:pt x="19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796"/>
              <p:cNvSpPr/>
              <p:nvPr/>
            </p:nvSpPr>
            <p:spPr bwMode="auto">
              <a:xfrm>
                <a:off x="972" y="992"/>
                <a:ext cx="15" cy="17"/>
              </a:xfrm>
              <a:custGeom>
                <a:avLst/>
                <a:gdLst>
                  <a:gd name="T0" fmla="*/ 19 w 27"/>
                  <a:gd name="T1" fmla="*/ 3 h 30"/>
                  <a:gd name="T2" fmla="*/ 25 w 27"/>
                  <a:gd name="T3" fmla="*/ 20 h 30"/>
                  <a:gd name="T4" fmla="*/ 8 w 27"/>
                  <a:gd name="T5" fmla="*/ 28 h 30"/>
                  <a:gd name="T6" fmla="*/ 3 w 27"/>
                  <a:gd name="T7" fmla="*/ 11 h 30"/>
                  <a:gd name="T8" fmla="*/ 19 w 27"/>
                  <a:gd name="T9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0">
                    <a:moveTo>
                      <a:pt x="19" y="3"/>
                    </a:moveTo>
                    <a:cubicBezTo>
                      <a:pt x="25" y="5"/>
                      <a:pt x="27" y="13"/>
                      <a:pt x="25" y="20"/>
                    </a:cubicBezTo>
                    <a:cubicBezTo>
                      <a:pt x="22" y="27"/>
                      <a:pt x="14" y="30"/>
                      <a:pt x="8" y="28"/>
                    </a:cubicBezTo>
                    <a:cubicBezTo>
                      <a:pt x="2" y="25"/>
                      <a:pt x="0" y="18"/>
                      <a:pt x="3" y="11"/>
                    </a:cubicBezTo>
                    <a:cubicBezTo>
                      <a:pt x="5" y="4"/>
                      <a:pt x="13" y="0"/>
                      <a:pt x="19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797"/>
              <p:cNvSpPr/>
              <p:nvPr/>
            </p:nvSpPr>
            <p:spPr bwMode="auto">
              <a:xfrm>
                <a:off x="950" y="983"/>
                <a:ext cx="15" cy="16"/>
              </a:xfrm>
              <a:custGeom>
                <a:avLst/>
                <a:gdLst>
                  <a:gd name="T0" fmla="*/ 19 w 28"/>
                  <a:gd name="T1" fmla="*/ 3 h 30"/>
                  <a:gd name="T2" fmla="*/ 25 w 28"/>
                  <a:gd name="T3" fmla="*/ 20 h 30"/>
                  <a:gd name="T4" fmla="*/ 9 w 28"/>
                  <a:gd name="T5" fmla="*/ 28 h 30"/>
                  <a:gd name="T6" fmla="*/ 3 w 28"/>
                  <a:gd name="T7" fmla="*/ 11 h 30"/>
                  <a:gd name="T8" fmla="*/ 19 w 28"/>
                  <a:gd name="T9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0">
                    <a:moveTo>
                      <a:pt x="19" y="3"/>
                    </a:moveTo>
                    <a:cubicBezTo>
                      <a:pt x="25" y="5"/>
                      <a:pt x="28" y="13"/>
                      <a:pt x="25" y="20"/>
                    </a:cubicBezTo>
                    <a:cubicBezTo>
                      <a:pt x="22" y="27"/>
                      <a:pt x="15" y="30"/>
                      <a:pt x="9" y="28"/>
                    </a:cubicBezTo>
                    <a:cubicBezTo>
                      <a:pt x="2" y="25"/>
                      <a:pt x="0" y="18"/>
                      <a:pt x="3" y="11"/>
                    </a:cubicBezTo>
                    <a:cubicBezTo>
                      <a:pt x="6" y="4"/>
                      <a:pt x="13" y="0"/>
                      <a:pt x="19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798"/>
              <p:cNvSpPr/>
              <p:nvPr/>
            </p:nvSpPr>
            <p:spPr bwMode="auto">
              <a:xfrm>
                <a:off x="921" y="995"/>
                <a:ext cx="15" cy="17"/>
              </a:xfrm>
              <a:custGeom>
                <a:avLst/>
                <a:gdLst>
                  <a:gd name="T0" fmla="*/ 19 w 27"/>
                  <a:gd name="T1" fmla="*/ 3 h 31"/>
                  <a:gd name="T2" fmla="*/ 25 w 27"/>
                  <a:gd name="T3" fmla="*/ 20 h 31"/>
                  <a:gd name="T4" fmla="*/ 8 w 27"/>
                  <a:gd name="T5" fmla="*/ 28 h 31"/>
                  <a:gd name="T6" fmla="*/ 3 w 27"/>
                  <a:gd name="T7" fmla="*/ 11 h 31"/>
                  <a:gd name="T8" fmla="*/ 19 w 27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1">
                    <a:moveTo>
                      <a:pt x="19" y="3"/>
                    </a:moveTo>
                    <a:cubicBezTo>
                      <a:pt x="25" y="5"/>
                      <a:pt x="27" y="13"/>
                      <a:pt x="25" y="20"/>
                    </a:cubicBezTo>
                    <a:cubicBezTo>
                      <a:pt x="22" y="27"/>
                      <a:pt x="14" y="31"/>
                      <a:pt x="8" y="28"/>
                    </a:cubicBezTo>
                    <a:cubicBezTo>
                      <a:pt x="2" y="26"/>
                      <a:pt x="0" y="18"/>
                      <a:pt x="3" y="11"/>
                    </a:cubicBezTo>
                    <a:cubicBezTo>
                      <a:pt x="5" y="4"/>
                      <a:pt x="13" y="0"/>
                      <a:pt x="19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799"/>
              <p:cNvSpPr/>
              <p:nvPr/>
            </p:nvSpPr>
            <p:spPr bwMode="auto">
              <a:xfrm>
                <a:off x="955" y="1063"/>
                <a:ext cx="15" cy="17"/>
              </a:xfrm>
              <a:custGeom>
                <a:avLst/>
                <a:gdLst>
                  <a:gd name="T0" fmla="*/ 19 w 28"/>
                  <a:gd name="T1" fmla="*/ 3 h 30"/>
                  <a:gd name="T2" fmla="*/ 25 w 28"/>
                  <a:gd name="T3" fmla="*/ 20 h 30"/>
                  <a:gd name="T4" fmla="*/ 9 w 28"/>
                  <a:gd name="T5" fmla="*/ 28 h 30"/>
                  <a:gd name="T6" fmla="*/ 3 w 28"/>
                  <a:gd name="T7" fmla="*/ 11 h 30"/>
                  <a:gd name="T8" fmla="*/ 19 w 28"/>
                  <a:gd name="T9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0">
                    <a:moveTo>
                      <a:pt x="19" y="3"/>
                    </a:moveTo>
                    <a:cubicBezTo>
                      <a:pt x="25" y="5"/>
                      <a:pt x="28" y="13"/>
                      <a:pt x="25" y="20"/>
                    </a:cubicBezTo>
                    <a:cubicBezTo>
                      <a:pt x="22" y="27"/>
                      <a:pt x="15" y="30"/>
                      <a:pt x="9" y="28"/>
                    </a:cubicBezTo>
                    <a:cubicBezTo>
                      <a:pt x="3" y="25"/>
                      <a:pt x="0" y="18"/>
                      <a:pt x="3" y="11"/>
                    </a:cubicBezTo>
                    <a:cubicBezTo>
                      <a:pt x="6" y="4"/>
                      <a:pt x="13" y="0"/>
                      <a:pt x="19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800"/>
              <p:cNvSpPr/>
              <p:nvPr/>
            </p:nvSpPr>
            <p:spPr bwMode="auto">
              <a:xfrm>
                <a:off x="945" y="1047"/>
                <a:ext cx="117" cy="56"/>
              </a:xfrm>
              <a:custGeom>
                <a:avLst/>
                <a:gdLst>
                  <a:gd name="T0" fmla="*/ 160 w 214"/>
                  <a:gd name="T1" fmla="*/ 0 h 103"/>
                  <a:gd name="T2" fmla="*/ 115 w 214"/>
                  <a:gd name="T3" fmla="*/ 10 h 103"/>
                  <a:gd name="T4" fmla="*/ 28 w 214"/>
                  <a:gd name="T5" fmla="*/ 103 h 103"/>
                  <a:gd name="T6" fmla="*/ 87 w 214"/>
                  <a:gd name="T7" fmla="*/ 76 h 103"/>
                  <a:gd name="T8" fmla="*/ 120 w 214"/>
                  <a:gd name="T9" fmla="*/ 49 h 103"/>
                  <a:gd name="T10" fmla="*/ 197 w 214"/>
                  <a:gd name="T11" fmla="*/ 7 h 103"/>
                  <a:gd name="T12" fmla="*/ 160 w 214"/>
                  <a:gd name="T1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4" h="103">
                    <a:moveTo>
                      <a:pt x="160" y="0"/>
                    </a:moveTo>
                    <a:cubicBezTo>
                      <a:pt x="142" y="0"/>
                      <a:pt x="123" y="3"/>
                      <a:pt x="115" y="10"/>
                    </a:cubicBezTo>
                    <a:cubicBezTo>
                      <a:pt x="99" y="22"/>
                      <a:pt x="0" y="91"/>
                      <a:pt x="28" y="103"/>
                    </a:cubicBezTo>
                    <a:cubicBezTo>
                      <a:pt x="28" y="103"/>
                      <a:pt x="78" y="90"/>
                      <a:pt x="87" y="76"/>
                    </a:cubicBezTo>
                    <a:cubicBezTo>
                      <a:pt x="97" y="61"/>
                      <a:pt x="94" y="60"/>
                      <a:pt x="120" y="49"/>
                    </a:cubicBezTo>
                    <a:cubicBezTo>
                      <a:pt x="147" y="38"/>
                      <a:pt x="214" y="18"/>
                      <a:pt x="197" y="7"/>
                    </a:cubicBezTo>
                    <a:cubicBezTo>
                      <a:pt x="189" y="2"/>
                      <a:pt x="175" y="0"/>
                      <a:pt x="16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801"/>
              <p:cNvSpPr>
                <a:spLocks noEditPoints="1"/>
              </p:cNvSpPr>
              <p:nvPr/>
            </p:nvSpPr>
            <p:spPr bwMode="auto">
              <a:xfrm>
                <a:off x="901" y="977"/>
                <a:ext cx="144" cy="110"/>
              </a:xfrm>
              <a:custGeom>
                <a:avLst/>
                <a:gdLst>
                  <a:gd name="T0" fmla="*/ 14 w 263"/>
                  <a:gd name="T1" fmla="*/ 74 h 201"/>
                  <a:gd name="T2" fmla="*/ 31 w 263"/>
                  <a:gd name="T3" fmla="*/ 91 h 201"/>
                  <a:gd name="T4" fmla="*/ 31 w 263"/>
                  <a:gd name="T5" fmla="*/ 89 h 201"/>
                  <a:gd name="T6" fmla="*/ 32 w 263"/>
                  <a:gd name="T7" fmla="*/ 87 h 201"/>
                  <a:gd name="T8" fmla="*/ 15 w 263"/>
                  <a:gd name="T9" fmla="*/ 75 h 201"/>
                  <a:gd name="T10" fmla="*/ 14 w 263"/>
                  <a:gd name="T11" fmla="*/ 74 h 201"/>
                  <a:gd name="T12" fmla="*/ 153 w 263"/>
                  <a:gd name="T13" fmla="*/ 146 h 201"/>
                  <a:gd name="T14" fmla="*/ 149 w 263"/>
                  <a:gd name="T15" fmla="*/ 145 h 201"/>
                  <a:gd name="T16" fmla="*/ 144 w 263"/>
                  <a:gd name="T17" fmla="*/ 128 h 201"/>
                  <a:gd name="T18" fmla="*/ 156 w 263"/>
                  <a:gd name="T19" fmla="*/ 119 h 201"/>
                  <a:gd name="T20" fmla="*/ 160 w 263"/>
                  <a:gd name="T21" fmla="*/ 120 h 201"/>
                  <a:gd name="T22" fmla="*/ 166 w 263"/>
                  <a:gd name="T23" fmla="*/ 137 h 201"/>
                  <a:gd name="T24" fmla="*/ 153 w 263"/>
                  <a:gd name="T25" fmla="*/ 146 h 201"/>
                  <a:gd name="T26" fmla="*/ 247 w 263"/>
                  <a:gd name="T27" fmla="*/ 0 h 201"/>
                  <a:gd name="T28" fmla="*/ 184 w 263"/>
                  <a:gd name="T29" fmla="*/ 93 h 201"/>
                  <a:gd name="T30" fmla="*/ 161 w 263"/>
                  <a:gd name="T31" fmla="*/ 14 h 201"/>
                  <a:gd name="T32" fmla="*/ 161 w 263"/>
                  <a:gd name="T33" fmla="*/ 12 h 201"/>
                  <a:gd name="T34" fmla="*/ 161 w 263"/>
                  <a:gd name="T35" fmla="*/ 69 h 201"/>
                  <a:gd name="T36" fmla="*/ 166 w 263"/>
                  <a:gd name="T37" fmla="*/ 68 h 201"/>
                  <a:gd name="T38" fmla="*/ 170 w 263"/>
                  <a:gd name="T39" fmla="*/ 69 h 201"/>
                  <a:gd name="T40" fmla="*/ 176 w 263"/>
                  <a:gd name="T41" fmla="*/ 86 h 201"/>
                  <a:gd name="T42" fmla="*/ 163 w 263"/>
                  <a:gd name="T43" fmla="*/ 95 h 201"/>
                  <a:gd name="T44" fmla="*/ 159 w 263"/>
                  <a:gd name="T45" fmla="*/ 94 h 201"/>
                  <a:gd name="T46" fmla="*/ 156 w 263"/>
                  <a:gd name="T47" fmla="*/ 107 h 201"/>
                  <a:gd name="T48" fmla="*/ 153 w 263"/>
                  <a:gd name="T49" fmla="*/ 109 h 201"/>
                  <a:gd name="T50" fmla="*/ 137 w 263"/>
                  <a:gd name="T51" fmla="*/ 57 h 201"/>
                  <a:gd name="T52" fmla="*/ 131 w 263"/>
                  <a:gd name="T53" fmla="*/ 141 h 201"/>
                  <a:gd name="T54" fmla="*/ 129 w 263"/>
                  <a:gd name="T55" fmla="*/ 142 h 201"/>
                  <a:gd name="T56" fmla="*/ 52 w 263"/>
                  <a:gd name="T57" fmla="*/ 100 h 201"/>
                  <a:gd name="T58" fmla="*/ 46 w 263"/>
                  <a:gd name="T59" fmla="*/ 105 h 201"/>
                  <a:gd name="T60" fmla="*/ 76 w 263"/>
                  <a:gd name="T61" fmla="*/ 133 h 201"/>
                  <a:gd name="T62" fmla="*/ 86 w 263"/>
                  <a:gd name="T63" fmla="*/ 127 h 201"/>
                  <a:gd name="T64" fmla="*/ 90 w 263"/>
                  <a:gd name="T65" fmla="*/ 128 h 201"/>
                  <a:gd name="T66" fmla="*/ 96 w 263"/>
                  <a:gd name="T67" fmla="*/ 145 h 201"/>
                  <a:gd name="T68" fmla="*/ 84 w 263"/>
                  <a:gd name="T69" fmla="*/ 154 h 201"/>
                  <a:gd name="T70" fmla="*/ 80 w 263"/>
                  <a:gd name="T71" fmla="*/ 153 h 201"/>
                  <a:gd name="T72" fmla="*/ 74 w 263"/>
                  <a:gd name="T73" fmla="*/ 147 h 201"/>
                  <a:gd name="T74" fmla="*/ 2 w 263"/>
                  <a:gd name="T75" fmla="*/ 176 h 201"/>
                  <a:gd name="T76" fmla="*/ 8 w 263"/>
                  <a:gd name="T77" fmla="*/ 178 h 201"/>
                  <a:gd name="T78" fmla="*/ 101 w 263"/>
                  <a:gd name="T79" fmla="*/ 169 h 201"/>
                  <a:gd name="T80" fmla="*/ 56 w 263"/>
                  <a:gd name="T81" fmla="*/ 198 h 201"/>
                  <a:gd name="T82" fmla="*/ 57 w 263"/>
                  <a:gd name="T83" fmla="*/ 201 h 201"/>
                  <a:gd name="T84" fmla="*/ 83 w 263"/>
                  <a:gd name="T85" fmla="*/ 195 h 201"/>
                  <a:gd name="T86" fmla="*/ 103 w 263"/>
                  <a:gd name="T87" fmla="*/ 183 h 201"/>
                  <a:gd name="T88" fmla="*/ 101 w 263"/>
                  <a:gd name="T89" fmla="*/ 169 h 201"/>
                  <a:gd name="T90" fmla="*/ 113 w 263"/>
                  <a:gd name="T91" fmla="*/ 160 h 201"/>
                  <a:gd name="T92" fmla="*/ 117 w 263"/>
                  <a:gd name="T93" fmla="*/ 161 h 201"/>
                  <a:gd name="T94" fmla="*/ 124 w 263"/>
                  <a:gd name="T95" fmla="*/ 171 h 201"/>
                  <a:gd name="T96" fmla="*/ 136 w 263"/>
                  <a:gd name="T97" fmla="*/ 165 h 201"/>
                  <a:gd name="T98" fmla="*/ 136 w 263"/>
                  <a:gd name="T99" fmla="*/ 165 h 201"/>
                  <a:gd name="T100" fmla="*/ 262 w 263"/>
                  <a:gd name="T101" fmla="*/ 44 h 201"/>
                  <a:gd name="T102" fmla="*/ 262 w 263"/>
                  <a:gd name="T103" fmla="*/ 43 h 201"/>
                  <a:gd name="T104" fmla="*/ 222 w 263"/>
                  <a:gd name="T105" fmla="*/ 81 h 201"/>
                  <a:gd name="T106" fmla="*/ 184 w 263"/>
                  <a:gd name="T107" fmla="*/ 118 h 201"/>
                  <a:gd name="T108" fmla="*/ 185 w 263"/>
                  <a:gd name="T109" fmla="*/ 116 h 201"/>
                  <a:gd name="T110" fmla="*/ 247 w 263"/>
                  <a:gd name="T111" fmla="*/ 1 h 201"/>
                  <a:gd name="T112" fmla="*/ 247 w 263"/>
                  <a:gd name="T113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63" h="201">
                    <a:moveTo>
                      <a:pt x="14" y="74"/>
                    </a:moveTo>
                    <a:cubicBezTo>
                      <a:pt x="14" y="74"/>
                      <a:pt x="21" y="81"/>
                      <a:pt x="31" y="91"/>
                    </a:cubicBezTo>
                    <a:cubicBezTo>
                      <a:pt x="31" y="90"/>
                      <a:pt x="31" y="89"/>
                      <a:pt x="31" y="89"/>
                    </a:cubicBezTo>
                    <a:cubicBezTo>
                      <a:pt x="31" y="88"/>
                      <a:pt x="32" y="87"/>
                      <a:pt x="32" y="87"/>
                    </a:cubicBezTo>
                    <a:cubicBezTo>
                      <a:pt x="23" y="81"/>
                      <a:pt x="17" y="76"/>
                      <a:pt x="15" y="75"/>
                    </a:cubicBezTo>
                    <a:cubicBezTo>
                      <a:pt x="15" y="74"/>
                      <a:pt x="14" y="74"/>
                      <a:pt x="14" y="74"/>
                    </a:cubicBezTo>
                    <a:moveTo>
                      <a:pt x="153" y="146"/>
                    </a:moveTo>
                    <a:cubicBezTo>
                      <a:pt x="152" y="146"/>
                      <a:pt x="151" y="145"/>
                      <a:pt x="149" y="145"/>
                    </a:cubicBezTo>
                    <a:cubicBezTo>
                      <a:pt x="143" y="142"/>
                      <a:pt x="141" y="135"/>
                      <a:pt x="144" y="128"/>
                    </a:cubicBezTo>
                    <a:cubicBezTo>
                      <a:pt x="146" y="122"/>
                      <a:pt x="151" y="119"/>
                      <a:pt x="156" y="119"/>
                    </a:cubicBezTo>
                    <a:cubicBezTo>
                      <a:pt x="157" y="119"/>
                      <a:pt x="158" y="119"/>
                      <a:pt x="160" y="120"/>
                    </a:cubicBezTo>
                    <a:cubicBezTo>
                      <a:pt x="166" y="122"/>
                      <a:pt x="168" y="130"/>
                      <a:pt x="166" y="137"/>
                    </a:cubicBezTo>
                    <a:cubicBezTo>
                      <a:pt x="163" y="142"/>
                      <a:pt x="158" y="146"/>
                      <a:pt x="153" y="146"/>
                    </a:cubicBezTo>
                    <a:moveTo>
                      <a:pt x="247" y="0"/>
                    </a:moveTo>
                    <a:cubicBezTo>
                      <a:pt x="241" y="0"/>
                      <a:pt x="184" y="93"/>
                      <a:pt x="184" y="93"/>
                    </a:cubicBezTo>
                    <a:cubicBezTo>
                      <a:pt x="184" y="93"/>
                      <a:pt x="162" y="29"/>
                      <a:pt x="161" y="14"/>
                    </a:cubicBezTo>
                    <a:cubicBezTo>
                      <a:pt x="161" y="13"/>
                      <a:pt x="161" y="12"/>
                      <a:pt x="161" y="12"/>
                    </a:cubicBezTo>
                    <a:cubicBezTo>
                      <a:pt x="161" y="12"/>
                      <a:pt x="162" y="42"/>
                      <a:pt x="161" y="69"/>
                    </a:cubicBezTo>
                    <a:cubicBezTo>
                      <a:pt x="163" y="68"/>
                      <a:pt x="164" y="68"/>
                      <a:pt x="166" y="68"/>
                    </a:cubicBezTo>
                    <a:cubicBezTo>
                      <a:pt x="167" y="68"/>
                      <a:pt x="168" y="68"/>
                      <a:pt x="170" y="69"/>
                    </a:cubicBezTo>
                    <a:cubicBezTo>
                      <a:pt x="176" y="71"/>
                      <a:pt x="178" y="79"/>
                      <a:pt x="176" y="86"/>
                    </a:cubicBezTo>
                    <a:cubicBezTo>
                      <a:pt x="173" y="91"/>
                      <a:pt x="168" y="95"/>
                      <a:pt x="163" y="95"/>
                    </a:cubicBezTo>
                    <a:cubicBezTo>
                      <a:pt x="162" y="95"/>
                      <a:pt x="161" y="94"/>
                      <a:pt x="159" y="94"/>
                    </a:cubicBezTo>
                    <a:cubicBezTo>
                      <a:pt x="159" y="100"/>
                      <a:pt x="157" y="105"/>
                      <a:pt x="156" y="107"/>
                    </a:cubicBezTo>
                    <a:cubicBezTo>
                      <a:pt x="155" y="108"/>
                      <a:pt x="154" y="109"/>
                      <a:pt x="153" y="109"/>
                    </a:cubicBezTo>
                    <a:cubicBezTo>
                      <a:pt x="147" y="109"/>
                      <a:pt x="139" y="81"/>
                      <a:pt x="137" y="57"/>
                    </a:cubicBezTo>
                    <a:cubicBezTo>
                      <a:pt x="135" y="88"/>
                      <a:pt x="131" y="134"/>
                      <a:pt x="131" y="141"/>
                    </a:cubicBezTo>
                    <a:cubicBezTo>
                      <a:pt x="131" y="142"/>
                      <a:pt x="130" y="142"/>
                      <a:pt x="129" y="142"/>
                    </a:cubicBezTo>
                    <a:cubicBezTo>
                      <a:pt x="121" y="142"/>
                      <a:pt x="82" y="119"/>
                      <a:pt x="52" y="100"/>
                    </a:cubicBezTo>
                    <a:cubicBezTo>
                      <a:pt x="51" y="102"/>
                      <a:pt x="48" y="104"/>
                      <a:pt x="46" y="105"/>
                    </a:cubicBezTo>
                    <a:cubicBezTo>
                      <a:pt x="57" y="116"/>
                      <a:pt x="68" y="126"/>
                      <a:pt x="76" y="133"/>
                    </a:cubicBezTo>
                    <a:cubicBezTo>
                      <a:pt x="78" y="129"/>
                      <a:pt x="82" y="127"/>
                      <a:pt x="86" y="127"/>
                    </a:cubicBezTo>
                    <a:cubicBezTo>
                      <a:pt x="88" y="127"/>
                      <a:pt x="89" y="127"/>
                      <a:pt x="90" y="128"/>
                    </a:cubicBezTo>
                    <a:cubicBezTo>
                      <a:pt x="96" y="130"/>
                      <a:pt x="99" y="138"/>
                      <a:pt x="96" y="145"/>
                    </a:cubicBezTo>
                    <a:cubicBezTo>
                      <a:pt x="94" y="150"/>
                      <a:pt x="89" y="154"/>
                      <a:pt x="84" y="154"/>
                    </a:cubicBezTo>
                    <a:cubicBezTo>
                      <a:pt x="83" y="154"/>
                      <a:pt x="81" y="153"/>
                      <a:pt x="80" y="153"/>
                    </a:cubicBezTo>
                    <a:cubicBezTo>
                      <a:pt x="77" y="152"/>
                      <a:pt x="75" y="150"/>
                      <a:pt x="74" y="147"/>
                    </a:cubicBezTo>
                    <a:cubicBezTo>
                      <a:pt x="53" y="157"/>
                      <a:pt x="10" y="171"/>
                      <a:pt x="2" y="176"/>
                    </a:cubicBezTo>
                    <a:cubicBezTo>
                      <a:pt x="0" y="177"/>
                      <a:pt x="3" y="178"/>
                      <a:pt x="8" y="178"/>
                    </a:cubicBezTo>
                    <a:cubicBezTo>
                      <a:pt x="31" y="178"/>
                      <a:pt x="101" y="169"/>
                      <a:pt x="101" y="169"/>
                    </a:cubicBezTo>
                    <a:cubicBezTo>
                      <a:pt x="101" y="169"/>
                      <a:pt x="63" y="190"/>
                      <a:pt x="56" y="198"/>
                    </a:cubicBezTo>
                    <a:cubicBezTo>
                      <a:pt x="54" y="200"/>
                      <a:pt x="55" y="201"/>
                      <a:pt x="57" y="201"/>
                    </a:cubicBezTo>
                    <a:cubicBezTo>
                      <a:pt x="64" y="201"/>
                      <a:pt x="83" y="195"/>
                      <a:pt x="83" y="195"/>
                    </a:cubicBezTo>
                    <a:cubicBezTo>
                      <a:pt x="103" y="183"/>
                      <a:pt x="103" y="183"/>
                      <a:pt x="103" y="183"/>
                    </a:cubicBezTo>
                    <a:cubicBezTo>
                      <a:pt x="100" y="180"/>
                      <a:pt x="99" y="174"/>
                      <a:pt x="101" y="169"/>
                    </a:cubicBezTo>
                    <a:cubicBezTo>
                      <a:pt x="103" y="163"/>
                      <a:pt x="108" y="160"/>
                      <a:pt x="113" y="160"/>
                    </a:cubicBezTo>
                    <a:cubicBezTo>
                      <a:pt x="114" y="160"/>
                      <a:pt x="116" y="160"/>
                      <a:pt x="117" y="161"/>
                    </a:cubicBezTo>
                    <a:cubicBezTo>
                      <a:pt x="121" y="163"/>
                      <a:pt x="124" y="167"/>
                      <a:pt x="124" y="171"/>
                    </a:cubicBezTo>
                    <a:cubicBezTo>
                      <a:pt x="136" y="165"/>
                      <a:pt x="136" y="165"/>
                      <a:pt x="136" y="165"/>
                    </a:cubicBezTo>
                    <a:cubicBezTo>
                      <a:pt x="136" y="165"/>
                      <a:pt x="136" y="165"/>
                      <a:pt x="136" y="165"/>
                    </a:cubicBezTo>
                    <a:cubicBezTo>
                      <a:pt x="154" y="165"/>
                      <a:pt x="257" y="57"/>
                      <a:pt x="262" y="44"/>
                    </a:cubicBezTo>
                    <a:cubicBezTo>
                      <a:pt x="263" y="44"/>
                      <a:pt x="263" y="43"/>
                      <a:pt x="262" y="43"/>
                    </a:cubicBezTo>
                    <a:cubicBezTo>
                      <a:pt x="260" y="43"/>
                      <a:pt x="241" y="62"/>
                      <a:pt x="222" y="81"/>
                    </a:cubicBezTo>
                    <a:cubicBezTo>
                      <a:pt x="203" y="99"/>
                      <a:pt x="185" y="118"/>
                      <a:pt x="184" y="118"/>
                    </a:cubicBezTo>
                    <a:cubicBezTo>
                      <a:pt x="184" y="118"/>
                      <a:pt x="184" y="117"/>
                      <a:pt x="185" y="116"/>
                    </a:cubicBezTo>
                    <a:cubicBezTo>
                      <a:pt x="201" y="96"/>
                      <a:pt x="244" y="18"/>
                      <a:pt x="247" y="1"/>
                    </a:cubicBezTo>
                    <a:cubicBezTo>
                      <a:pt x="247" y="0"/>
                      <a:pt x="247" y="0"/>
                      <a:pt x="24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802"/>
              <p:cNvSpPr/>
              <p:nvPr/>
            </p:nvSpPr>
            <p:spPr bwMode="auto">
              <a:xfrm>
                <a:off x="918" y="1024"/>
                <a:ext cx="12" cy="10"/>
              </a:xfrm>
              <a:custGeom>
                <a:avLst/>
                <a:gdLst>
                  <a:gd name="T0" fmla="*/ 1 w 21"/>
                  <a:gd name="T1" fmla="*/ 0 h 18"/>
                  <a:gd name="T2" fmla="*/ 0 w 21"/>
                  <a:gd name="T3" fmla="*/ 2 h 18"/>
                  <a:gd name="T4" fmla="*/ 0 w 21"/>
                  <a:gd name="T5" fmla="*/ 4 h 18"/>
                  <a:gd name="T6" fmla="*/ 15 w 21"/>
                  <a:gd name="T7" fmla="*/ 18 h 18"/>
                  <a:gd name="T8" fmla="*/ 21 w 21"/>
                  <a:gd name="T9" fmla="*/ 13 h 18"/>
                  <a:gd name="T10" fmla="*/ 1 w 21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8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4" y="8"/>
                      <a:pt x="9" y="13"/>
                      <a:pt x="15" y="18"/>
                    </a:cubicBezTo>
                    <a:cubicBezTo>
                      <a:pt x="17" y="17"/>
                      <a:pt x="20" y="15"/>
                      <a:pt x="21" y="13"/>
                    </a:cubicBezTo>
                    <a:cubicBezTo>
                      <a:pt x="14" y="8"/>
                      <a:pt x="7" y="4"/>
                      <a:pt x="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803"/>
              <p:cNvSpPr/>
              <p:nvPr/>
            </p:nvSpPr>
            <p:spPr bwMode="auto">
              <a:xfrm>
                <a:off x="942" y="1046"/>
                <a:ext cx="13" cy="15"/>
              </a:xfrm>
              <a:custGeom>
                <a:avLst/>
                <a:gdLst>
                  <a:gd name="T0" fmla="*/ 12 w 25"/>
                  <a:gd name="T1" fmla="*/ 0 h 27"/>
                  <a:gd name="T2" fmla="*/ 2 w 25"/>
                  <a:gd name="T3" fmla="*/ 6 h 27"/>
                  <a:gd name="T4" fmla="*/ 11 w 25"/>
                  <a:gd name="T5" fmla="*/ 13 h 27"/>
                  <a:gd name="T6" fmla="*/ 0 w 25"/>
                  <a:gd name="T7" fmla="*/ 20 h 27"/>
                  <a:gd name="T8" fmla="*/ 6 w 25"/>
                  <a:gd name="T9" fmla="*/ 26 h 27"/>
                  <a:gd name="T10" fmla="*/ 10 w 25"/>
                  <a:gd name="T11" fmla="*/ 27 h 27"/>
                  <a:gd name="T12" fmla="*/ 22 w 25"/>
                  <a:gd name="T13" fmla="*/ 18 h 27"/>
                  <a:gd name="T14" fmla="*/ 16 w 25"/>
                  <a:gd name="T15" fmla="*/ 1 h 27"/>
                  <a:gd name="T16" fmla="*/ 12 w 25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7">
                    <a:moveTo>
                      <a:pt x="12" y="0"/>
                    </a:moveTo>
                    <a:cubicBezTo>
                      <a:pt x="8" y="0"/>
                      <a:pt x="4" y="2"/>
                      <a:pt x="2" y="6"/>
                    </a:cubicBezTo>
                    <a:cubicBezTo>
                      <a:pt x="6" y="10"/>
                      <a:pt x="10" y="13"/>
                      <a:pt x="11" y="13"/>
                    </a:cubicBezTo>
                    <a:cubicBezTo>
                      <a:pt x="13" y="14"/>
                      <a:pt x="9" y="17"/>
                      <a:pt x="0" y="20"/>
                    </a:cubicBezTo>
                    <a:cubicBezTo>
                      <a:pt x="1" y="23"/>
                      <a:pt x="3" y="25"/>
                      <a:pt x="6" y="26"/>
                    </a:cubicBezTo>
                    <a:cubicBezTo>
                      <a:pt x="7" y="26"/>
                      <a:pt x="9" y="27"/>
                      <a:pt x="10" y="27"/>
                    </a:cubicBezTo>
                    <a:cubicBezTo>
                      <a:pt x="15" y="27"/>
                      <a:pt x="20" y="23"/>
                      <a:pt x="22" y="18"/>
                    </a:cubicBezTo>
                    <a:cubicBezTo>
                      <a:pt x="25" y="11"/>
                      <a:pt x="22" y="3"/>
                      <a:pt x="16" y="1"/>
                    </a:cubicBezTo>
                    <a:cubicBezTo>
                      <a:pt x="15" y="0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804"/>
              <p:cNvSpPr/>
              <p:nvPr/>
            </p:nvSpPr>
            <p:spPr bwMode="auto">
              <a:xfrm>
                <a:off x="988" y="1014"/>
                <a:ext cx="10" cy="15"/>
              </a:xfrm>
              <a:custGeom>
                <a:avLst/>
                <a:gdLst>
                  <a:gd name="T0" fmla="*/ 7 w 19"/>
                  <a:gd name="T1" fmla="*/ 0 h 27"/>
                  <a:gd name="T2" fmla="*/ 2 w 19"/>
                  <a:gd name="T3" fmla="*/ 1 h 27"/>
                  <a:gd name="T4" fmla="*/ 0 w 19"/>
                  <a:gd name="T5" fmla="*/ 26 h 27"/>
                  <a:gd name="T6" fmla="*/ 4 w 19"/>
                  <a:gd name="T7" fmla="*/ 27 h 27"/>
                  <a:gd name="T8" fmla="*/ 17 w 19"/>
                  <a:gd name="T9" fmla="*/ 18 h 27"/>
                  <a:gd name="T10" fmla="*/ 11 w 19"/>
                  <a:gd name="T11" fmla="*/ 1 h 27"/>
                  <a:gd name="T12" fmla="*/ 7 w 19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7">
                    <a:moveTo>
                      <a:pt x="7" y="0"/>
                    </a:moveTo>
                    <a:cubicBezTo>
                      <a:pt x="5" y="0"/>
                      <a:pt x="4" y="0"/>
                      <a:pt x="2" y="1"/>
                    </a:cubicBezTo>
                    <a:cubicBezTo>
                      <a:pt x="2" y="10"/>
                      <a:pt x="2" y="19"/>
                      <a:pt x="0" y="26"/>
                    </a:cubicBezTo>
                    <a:cubicBezTo>
                      <a:pt x="2" y="26"/>
                      <a:pt x="3" y="27"/>
                      <a:pt x="4" y="27"/>
                    </a:cubicBezTo>
                    <a:cubicBezTo>
                      <a:pt x="9" y="27"/>
                      <a:pt x="14" y="23"/>
                      <a:pt x="17" y="18"/>
                    </a:cubicBezTo>
                    <a:cubicBezTo>
                      <a:pt x="19" y="11"/>
                      <a:pt x="17" y="3"/>
                      <a:pt x="11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805"/>
              <p:cNvSpPr/>
              <p:nvPr/>
            </p:nvSpPr>
            <p:spPr bwMode="auto">
              <a:xfrm>
                <a:off x="978" y="1042"/>
                <a:ext cx="15" cy="15"/>
              </a:xfrm>
              <a:custGeom>
                <a:avLst/>
                <a:gdLst>
                  <a:gd name="T0" fmla="*/ 15 w 27"/>
                  <a:gd name="T1" fmla="*/ 0 h 27"/>
                  <a:gd name="T2" fmla="*/ 3 w 27"/>
                  <a:gd name="T3" fmla="*/ 9 h 27"/>
                  <a:gd name="T4" fmla="*/ 8 w 27"/>
                  <a:gd name="T5" fmla="*/ 26 h 27"/>
                  <a:gd name="T6" fmla="*/ 12 w 27"/>
                  <a:gd name="T7" fmla="*/ 27 h 27"/>
                  <a:gd name="T8" fmla="*/ 25 w 27"/>
                  <a:gd name="T9" fmla="*/ 18 h 27"/>
                  <a:gd name="T10" fmla="*/ 19 w 27"/>
                  <a:gd name="T11" fmla="*/ 1 h 27"/>
                  <a:gd name="T12" fmla="*/ 15 w 2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7">
                    <a:moveTo>
                      <a:pt x="15" y="0"/>
                    </a:moveTo>
                    <a:cubicBezTo>
                      <a:pt x="10" y="0"/>
                      <a:pt x="5" y="3"/>
                      <a:pt x="3" y="9"/>
                    </a:cubicBezTo>
                    <a:cubicBezTo>
                      <a:pt x="0" y="16"/>
                      <a:pt x="2" y="23"/>
                      <a:pt x="8" y="26"/>
                    </a:cubicBezTo>
                    <a:cubicBezTo>
                      <a:pt x="10" y="26"/>
                      <a:pt x="11" y="27"/>
                      <a:pt x="12" y="27"/>
                    </a:cubicBezTo>
                    <a:cubicBezTo>
                      <a:pt x="17" y="27"/>
                      <a:pt x="22" y="23"/>
                      <a:pt x="25" y="18"/>
                    </a:cubicBezTo>
                    <a:cubicBezTo>
                      <a:pt x="27" y="11"/>
                      <a:pt x="25" y="3"/>
                      <a:pt x="19" y="1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806"/>
              <p:cNvSpPr/>
              <p:nvPr/>
            </p:nvSpPr>
            <p:spPr bwMode="auto">
              <a:xfrm>
                <a:off x="955" y="1064"/>
                <a:ext cx="14" cy="13"/>
              </a:xfrm>
              <a:custGeom>
                <a:avLst/>
                <a:gdLst>
                  <a:gd name="T0" fmla="*/ 14 w 25"/>
                  <a:gd name="T1" fmla="*/ 0 h 23"/>
                  <a:gd name="T2" fmla="*/ 2 w 25"/>
                  <a:gd name="T3" fmla="*/ 9 h 23"/>
                  <a:gd name="T4" fmla="*/ 4 w 25"/>
                  <a:gd name="T5" fmla="*/ 23 h 23"/>
                  <a:gd name="T6" fmla="*/ 25 w 25"/>
                  <a:gd name="T7" fmla="*/ 11 h 23"/>
                  <a:gd name="T8" fmla="*/ 18 w 25"/>
                  <a:gd name="T9" fmla="*/ 1 h 23"/>
                  <a:gd name="T10" fmla="*/ 14 w 25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3">
                    <a:moveTo>
                      <a:pt x="14" y="0"/>
                    </a:moveTo>
                    <a:cubicBezTo>
                      <a:pt x="9" y="0"/>
                      <a:pt x="4" y="3"/>
                      <a:pt x="2" y="9"/>
                    </a:cubicBezTo>
                    <a:cubicBezTo>
                      <a:pt x="0" y="14"/>
                      <a:pt x="1" y="20"/>
                      <a:pt x="4" y="23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7"/>
                      <a:pt x="22" y="3"/>
                      <a:pt x="18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807"/>
              <p:cNvSpPr>
                <a:spLocks noEditPoints="1"/>
              </p:cNvSpPr>
              <p:nvPr/>
            </p:nvSpPr>
            <p:spPr bwMode="auto">
              <a:xfrm>
                <a:off x="975" y="992"/>
                <a:ext cx="2" cy="16"/>
              </a:xfrm>
              <a:custGeom>
                <a:avLst/>
                <a:gdLst>
                  <a:gd name="T0" fmla="*/ 0 w 2"/>
                  <a:gd name="T1" fmla="*/ 28 h 30"/>
                  <a:gd name="T2" fmla="*/ 1 w 2"/>
                  <a:gd name="T3" fmla="*/ 30 h 30"/>
                  <a:gd name="T4" fmla="*/ 1 w 2"/>
                  <a:gd name="T5" fmla="*/ 28 h 30"/>
                  <a:gd name="T6" fmla="*/ 0 w 2"/>
                  <a:gd name="T7" fmla="*/ 28 h 30"/>
                  <a:gd name="T8" fmla="*/ 1 w 2"/>
                  <a:gd name="T9" fmla="*/ 0 h 30"/>
                  <a:gd name="T10" fmla="*/ 0 w 2"/>
                  <a:gd name="T11" fmla="*/ 2 h 30"/>
                  <a:gd name="T12" fmla="*/ 0 w 2"/>
                  <a:gd name="T13" fmla="*/ 7 h 30"/>
                  <a:gd name="T14" fmla="*/ 2 w 2"/>
                  <a:gd name="T15" fmla="*/ 5 h 30"/>
                  <a:gd name="T16" fmla="*/ 1 w 2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0">
                    <a:moveTo>
                      <a:pt x="0" y="28"/>
                    </a:moveTo>
                    <a:cubicBezTo>
                      <a:pt x="1" y="28"/>
                      <a:pt x="1" y="29"/>
                      <a:pt x="1" y="30"/>
                    </a:cubicBezTo>
                    <a:cubicBezTo>
                      <a:pt x="1" y="29"/>
                      <a:pt x="1" y="29"/>
                      <a:pt x="1" y="28"/>
                    </a:cubicBezTo>
                    <a:cubicBezTo>
                      <a:pt x="1" y="28"/>
                      <a:pt x="1" y="28"/>
                      <a:pt x="0" y="28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1" y="6"/>
                      <a:pt x="2" y="5"/>
                    </a:cubicBezTo>
                    <a:cubicBezTo>
                      <a:pt x="2" y="2"/>
                      <a:pt x="2" y="0"/>
                      <a:pt x="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808"/>
              <p:cNvSpPr/>
              <p:nvPr/>
            </p:nvSpPr>
            <p:spPr bwMode="auto">
              <a:xfrm>
                <a:off x="975" y="994"/>
                <a:ext cx="2" cy="13"/>
              </a:xfrm>
              <a:custGeom>
                <a:avLst/>
                <a:gdLst>
                  <a:gd name="T0" fmla="*/ 3 w 3"/>
                  <a:gd name="T1" fmla="*/ 0 h 23"/>
                  <a:gd name="T2" fmla="*/ 1 w 3"/>
                  <a:gd name="T3" fmla="*/ 2 h 23"/>
                  <a:gd name="T4" fmla="*/ 1 w 3"/>
                  <a:gd name="T5" fmla="*/ 23 h 23"/>
                  <a:gd name="T6" fmla="*/ 2 w 3"/>
                  <a:gd name="T7" fmla="*/ 23 h 23"/>
                  <a:gd name="T8" fmla="*/ 3 w 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3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7"/>
                      <a:pt x="1" y="15"/>
                      <a:pt x="1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3"/>
                      <a:pt x="3" y="5"/>
                      <a:pt x="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809"/>
              <p:cNvSpPr/>
              <p:nvPr/>
            </p:nvSpPr>
            <p:spPr bwMode="auto">
              <a:xfrm>
                <a:off x="1043" y="916"/>
                <a:ext cx="38" cy="73"/>
              </a:xfrm>
              <a:custGeom>
                <a:avLst/>
                <a:gdLst>
                  <a:gd name="T0" fmla="*/ 27 w 70"/>
                  <a:gd name="T1" fmla="*/ 0 h 134"/>
                  <a:gd name="T2" fmla="*/ 23 w 70"/>
                  <a:gd name="T3" fmla="*/ 0 h 134"/>
                  <a:gd name="T4" fmla="*/ 36 w 70"/>
                  <a:gd name="T5" fmla="*/ 57 h 134"/>
                  <a:gd name="T6" fmla="*/ 2 w 70"/>
                  <a:gd name="T7" fmla="*/ 123 h 134"/>
                  <a:gd name="T8" fmla="*/ 6 w 70"/>
                  <a:gd name="T9" fmla="*/ 134 h 134"/>
                  <a:gd name="T10" fmla="*/ 33 w 70"/>
                  <a:gd name="T11" fmla="*/ 118 h 134"/>
                  <a:gd name="T12" fmla="*/ 66 w 70"/>
                  <a:gd name="T13" fmla="*/ 21 h 134"/>
                  <a:gd name="T14" fmla="*/ 27 w 70"/>
                  <a:gd name="T15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34">
                    <a:moveTo>
                      <a:pt x="27" y="0"/>
                    </a:moveTo>
                    <a:cubicBezTo>
                      <a:pt x="24" y="0"/>
                      <a:pt x="23" y="0"/>
                      <a:pt x="23" y="0"/>
                    </a:cubicBezTo>
                    <a:cubicBezTo>
                      <a:pt x="3" y="3"/>
                      <a:pt x="35" y="34"/>
                      <a:pt x="36" y="57"/>
                    </a:cubicBezTo>
                    <a:cubicBezTo>
                      <a:pt x="38" y="79"/>
                      <a:pt x="6" y="103"/>
                      <a:pt x="2" y="123"/>
                    </a:cubicBezTo>
                    <a:cubicBezTo>
                      <a:pt x="0" y="131"/>
                      <a:pt x="2" y="134"/>
                      <a:pt x="6" y="134"/>
                    </a:cubicBezTo>
                    <a:cubicBezTo>
                      <a:pt x="12" y="134"/>
                      <a:pt x="23" y="127"/>
                      <a:pt x="33" y="118"/>
                    </a:cubicBezTo>
                    <a:cubicBezTo>
                      <a:pt x="50" y="103"/>
                      <a:pt x="70" y="45"/>
                      <a:pt x="66" y="21"/>
                    </a:cubicBezTo>
                    <a:cubicBezTo>
                      <a:pt x="62" y="1"/>
                      <a:pt x="36" y="0"/>
                      <a:pt x="2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810"/>
              <p:cNvSpPr/>
              <p:nvPr/>
            </p:nvSpPr>
            <p:spPr bwMode="auto">
              <a:xfrm>
                <a:off x="826" y="1078"/>
                <a:ext cx="107" cy="34"/>
              </a:xfrm>
              <a:custGeom>
                <a:avLst/>
                <a:gdLst>
                  <a:gd name="T0" fmla="*/ 19 w 198"/>
                  <a:gd name="T1" fmla="*/ 0 h 61"/>
                  <a:gd name="T2" fmla="*/ 10 w 198"/>
                  <a:gd name="T3" fmla="*/ 6 h 61"/>
                  <a:gd name="T4" fmla="*/ 25 w 198"/>
                  <a:gd name="T5" fmla="*/ 59 h 61"/>
                  <a:gd name="T6" fmla="*/ 49 w 198"/>
                  <a:gd name="T7" fmla="*/ 61 h 61"/>
                  <a:gd name="T8" fmla="*/ 120 w 198"/>
                  <a:gd name="T9" fmla="*/ 51 h 61"/>
                  <a:gd name="T10" fmla="*/ 188 w 198"/>
                  <a:gd name="T11" fmla="*/ 21 h 61"/>
                  <a:gd name="T12" fmla="*/ 183 w 198"/>
                  <a:gd name="T13" fmla="*/ 22 h 61"/>
                  <a:gd name="T14" fmla="*/ 75 w 198"/>
                  <a:gd name="T15" fmla="*/ 44 h 61"/>
                  <a:gd name="T16" fmla="*/ 65 w 198"/>
                  <a:gd name="T17" fmla="*/ 43 h 61"/>
                  <a:gd name="T18" fmla="*/ 25 w 198"/>
                  <a:gd name="T19" fmla="*/ 5 h 61"/>
                  <a:gd name="T20" fmla="*/ 19 w 198"/>
                  <a:gd name="T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8" h="61">
                    <a:moveTo>
                      <a:pt x="19" y="0"/>
                    </a:moveTo>
                    <a:cubicBezTo>
                      <a:pt x="16" y="0"/>
                      <a:pt x="13" y="4"/>
                      <a:pt x="10" y="6"/>
                    </a:cubicBezTo>
                    <a:cubicBezTo>
                      <a:pt x="10" y="6"/>
                      <a:pt x="0" y="57"/>
                      <a:pt x="25" y="59"/>
                    </a:cubicBezTo>
                    <a:cubicBezTo>
                      <a:pt x="32" y="60"/>
                      <a:pt x="40" y="61"/>
                      <a:pt x="49" y="61"/>
                    </a:cubicBezTo>
                    <a:cubicBezTo>
                      <a:pt x="70" y="61"/>
                      <a:pt x="94" y="58"/>
                      <a:pt x="120" y="51"/>
                    </a:cubicBezTo>
                    <a:cubicBezTo>
                      <a:pt x="154" y="42"/>
                      <a:pt x="198" y="21"/>
                      <a:pt x="188" y="21"/>
                    </a:cubicBezTo>
                    <a:cubicBezTo>
                      <a:pt x="187" y="21"/>
                      <a:pt x="186" y="22"/>
                      <a:pt x="183" y="22"/>
                    </a:cubicBezTo>
                    <a:cubicBezTo>
                      <a:pt x="163" y="26"/>
                      <a:pt x="103" y="44"/>
                      <a:pt x="75" y="44"/>
                    </a:cubicBezTo>
                    <a:cubicBezTo>
                      <a:pt x="71" y="44"/>
                      <a:pt x="67" y="44"/>
                      <a:pt x="65" y="43"/>
                    </a:cubicBezTo>
                    <a:cubicBezTo>
                      <a:pt x="46" y="35"/>
                      <a:pt x="32" y="15"/>
                      <a:pt x="25" y="5"/>
                    </a:cubicBezTo>
                    <a:cubicBezTo>
                      <a:pt x="23" y="1"/>
                      <a:pt x="21" y="0"/>
                      <a:pt x="1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811"/>
              <p:cNvSpPr/>
              <p:nvPr/>
            </p:nvSpPr>
            <p:spPr bwMode="auto">
              <a:xfrm>
                <a:off x="1457" y="1550"/>
                <a:ext cx="65" cy="21"/>
              </a:xfrm>
              <a:custGeom>
                <a:avLst/>
                <a:gdLst>
                  <a:gd name="T0" fmla="*/ 48 w 118"/>
                  <a:gd name="T1" fmla="*/ 0 h 39"/>
                  <a:gd name="T2" fmla="*/ 6 w 118"/>
                  <a:gd name="T3" fmla="*/ 15 h 39"/>
                  <a:gd name="T4" fmla="*/ 35 w 118"/>
                  <a:gd name="T5" fmla="*/ 39 h 39"/>
                  <a:gd name="T6" fmla="*/ 101 w 118"/>
                  <a:gd name="T7" fmla="*/ 24 h 39"/>
                  <a:gd name="T8" fmla="*/ 48 w 118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39">
                    <a:moveTo>
                      <a:pt x="48" y="0"/>
                    </a:moveTo>
                    <a:cubicBezTo>
                      <a:pt x="48" y="0"/>
                      <a:pt x="0" y="1"/>
                      <a:pt x="6" y="15"/>
                    </a:cubicBezTo>
                    <a:cubicBezTo>
                      <a:pt x="12" y="30"/>
                      <a:pt x="35" y="39"/>
                      <a:pt x="35" y="39"/>
                    </a:cubicBezTo>
                    <a:cubicBezTo>
                      <a:pt x="35" y="39"/>
                      <a:pt x="118" y="32"/>
                      <a:pt x="101" y="24"/>
                    </a:cubicBezTo>
                    <a:cubicBezTo>
                      <a:pt x="83" y="17"/>
                      <a:pt x="48" y="0"/>
                      <a:pt x="48" y="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812"/>
              <p:cNvSpPr/>
              <p:nvPr/>
            </p:nvSpPr>
            <p:spPr bwMode="auto">
              <a:xfrm>
                <a:off x="1403" y="1400"/>
                <a:ext cx="237" cy="229"/>
              </a:xfrm>
              <a:custGeom>
                <a:avLst/>
                <a:gdLst>
                  <a:gd name="T0" fmla="*/ 212 w 434"/>
                  <a:gd name="T1" fmla="*/ 358 h 420"/>
                  <a:gd name="T2" fmla="*/ 36 w 434"/>
                  <a:gd name="T3" fmla="*/ 380 h 420"/>
                  <a:gd name="T4" fmla="*/ 56 w 434"/>
                  <a:gd name="T5" fmla="*/ 311 h 420"/>
                  <a:gd name="T6" fmla="*/ 162 w 434"/>
                  <a:gd name="T7" fmla="*/ 298 h 420"/>
                  <a:gd name="T8" fmla="*/ 7 w 434"/>
                  <a:gd name="T9" fmla="*/ 199 h 420"/>
                  <a:gd name="T10" fmla="*/ 51 w 434"/>
                  <a:gd name="T11" fmla="*/ 121 h 420"/>
                  <a:gd name="T12" fmla="*/ 139 w 434"/>
                  <a:gd name="T13" fmla="*/ 131 h 420"/>
                  <a:gd name="T14" fmla="*/ 198 w 434"/>
                  <a:gd name="T15" fmla="*/ 191 h 420"/>
                  <a:gd name="T16" fmla="*/ 153 w 434"/>
                  <a:gd name="T17" fmla="*/ 59 h 420"/>
                  <a:gd name="T18" fmla="*/ 248 w 434"/>
                  <a:gd name="T19" fmla="*/ 18 h 420"/>
                  <a:gd name="T20" fmla="*/ 306 w 434"/>
                  <a:gd name="T21" fmla="*/ 188 h 420"/>
                  <a:gd name="T22" fmla="*/ 337 w 434"/>
                  <a:gd name="T23" fmla="*/ 90 h 420"/>
                  <a:gd name="T24" fmla="*/ 401 w 434"/>
                  <a:gd name="T25" fmla="*/ 81 h 420"/>
                  <a:gd name="T26" fmla="*/ 329 w 434"/>
                  <a:gd name="T27" fmla="*/ 269 h 420"/>
                  <a:gd name="T28" fmla="*/ 370 w 434"/>
                  <a:gd name="T29" fmla="*/ 301 h 420"/>
                  <a:gd name="T30" fmla="*/ 299 w 434"/>
                  <a:gd name="T31" fmla="*/ 337 h 420"/>
                  <a:gd name="T32" fmla="*/ 212 w 434"/>
                  <a:gd name="T33" fmla="*/ 358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4" h="420">
                    <a:moveTo>
                      <a:pt x="212" y="358"/>
                    </a:moveTo>
                    <a:cubicBezTo>
                      <a:pt x="212" y="358"/>
                      <a:pt x="52" y="420"/>
                      <a:pt x="36" y="380"/>
                    </a:cubicBezTo>
                    <a:cubicBezTo>
                      <a:pt x="20" y="341"/>
                      <a:pt x="22" y="312"/>
                      <a:pt x="56" y="311"/>
                    </a:cubicBezTo>
                    <a:cubicBezTo>
                      <a:pt x="89" y="310"/>
                      <a:pt x="162" y="298"/>
                      <a:pt x="162" y="298"/>
                    </a:cubicBezTo>
                    <a:cubicBezTo>
                      <a:pt x="162" y="298"/>
                      <a:pt x="0" y="229"/>
                      <a:pt x="7" y="199"/>
                    </a:cubicBezTo>
                    <a:cubicBezTo>
                      <a:pt x="13" y="168"/>
                      <a:pt x="24" y="134"/>
                      <a:pt x="51" y="121"/>
                    </a:cubicBezTo>
                    <a:cubicBezTo>
                      <a:pt x="77" y="108"/>
                      <a:pt x="106" y="102"/>
                      <a:pt x="139" y="131"/>
                    </a:cubicBezTo>
                    <a:cubicBezTo>
                      <a:pt x="172" y="159"/>
                      <a:pt x="198" y="191"/>
                      <a:pt x="198" y="191"/>
                    </a:cubicBezTo>
                    <a:cubicBezTo>
                      <a:pt x="198" y="191"/>
                      <a:pt x="135" y="90"/>
                      <a:pt x="153" y="59"/>
                    </a:cubicBezTo>
                    <a:cubicBezTo>
                      <a:pt x="172" y="28"/>
                      <a:pt x="199" y="0"/>
                      <a:pt x="248" y="18"/>
                    </a:cubicBezTo>
                    <a:cubicBezTo>
                      <a:pt x="298" y="35"/>
                      <a:pt x="316" y="91"/>
                      <a:pt x="306" y="188"/>
                    </a:cubicBezTo>
                    <a:cubicBezTo>
                      <a:pt x="306" y="188"/>
                      <a:pt x="331" y="114"/>
                      <a:pt x="337" y="90"/>
                    </a:cubicBezTo>
                    <a:cubicBezTo>
                      <a:pt x="344" y="66"/>
                      <a:pt x="368" y="52"/>
                      <a:pt x="401" y="81"/>
                    </a:cubicBezTo>
                    <a:cubicBezTo>
                      <a:pt x="434" y="109"/>
                      <a:pt x="412" y="184"/>
                      <a:pt x="329" y="269"/>
                    </a:cubicBezTo>
                    <a:cubicBezTo>
                      <a:pt x="329" y="269"/>
                      <a:pt x="395" y="269"/>
                      <a:pt x="370" y="301"/>
                    </a:cubicBezTo>
                    <a:cubicBezTo>
                      <a:pt x="345" y="332"/>
                      <a:pt x="310" y="323"/>
                      <a:pt x="299" y="337"/>
                    </a:cubicBezTo>
                    <a:cubicBezTo>
                      <a:pt x="287" y="350"/>
                      <a:pt x="218" y="402"/>
                      <a:pt x="212" y="358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813"/>
              <p:cNvSpPr/>
              <p:nvPr/>
            </p:nvSpPr>
            <p:spPr bwMode="auto">
              <a:xfrm>
                <a:off x="1521" y="1523"/>
                <a:ext cx="18" cy="33"/>
              </a:xfrm>
              <a:custGeom>
                <a:avLst/>
                <a:gdLst>
                  <a:gd name="T0" fmla="*/ 0 w 34"/>
                  <a:gd name="T1" fmla="*/ 0 h 61"/>
                  <a:gd name="T2" fmla="*/ 30 w 34"/>
                  <a:gd name="T3" fmla="*/ 51 h 61"/>
                  <a:gd name="T4" fmla="*/ 0 w 34"/>
                  <a:gd name="T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61">
                    <a:moveTo>
                      <a:pt x="0" y="0"/>
                    </a:moveTo>
                    <a:cubicBezTo>
                      <a:pt x="0" y="0"/>
                      <a:pt x="26" y="61"/>
                      <a:pt x="30" y="51"/>
                    </a:cubicBezTo>
                    <a:cubicBezTo>
                      <a:pt x="34" y="41"/>
                      <a:pt x="16" y="7"/>
                      <a:pt x="0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814"/>
              <p:cNvSpPr/>
              <p:nvPr/>
            </p:nvSpPr>
            <p:spPr bwMode="auto">
              <a:xfrm>
                <a:off x="1494" y="1534"/>
                <a:ext cx="12" cy="13"/>
              </a:xfrm>
              <a:custGeom>
                <a:avLst/>
                <a:gdLst>
                  <a:gd name="T0" fmla="*/ 15 w 22"/>
                  <a:gd name="T1" fmla="*/ 2 h 24"/>
                  <a:gd name="T2" fmla="*/ 20 w 22"/>
                  <a:gd name="T3" fmla="*/ 16 h 24"/>
                  <a:gd name="T4" fmla="*/ 7 w 22"/>
                  <a:gd name="T5" fmla="*/ 22 h 24"/>
                  <a:gd name="T6" fmla="*/ 2 w 22"/>
                  <a:gd name="T7" fmla="*/ 8 h 24"/>
                  <a:gd name="T8" fmla="*/ 15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5" y="2"/>
                    </a:moveTo>
                    <a:cubicBezTo>
                      <a:pt x="20" y="4"/>
                      <a:pt x="22" y="10"/>
                      <a:pt x="20" y="16"/>
                    </a:cubicBezTo>
                    <a:cubicBezTo>
                      <a:pt x="17" y="21"/>
                      <a:pt x="12" y="24"/>
                      <a:pt x="7" y="22"/>
                    </a:cubicBezTo>
                    <a:cubicBezTo>
                      <a:pt x="2" y="20"/>
                      <a:pt x="0" y="14"/>
                      <a:pt x="2" y="8"/>
                    </a:cubicBezTo>
                    <a:cubicBezTo>
                      <a:pt x="4" y="3"/>
                      <a:pt x="10" y="0"/>
                      <a:pt x="15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815"/>
              <p:cNvSpPr/>
              <p:nvPr/>
            </p:nvSpPr>
            <p:spPr bwMode="auto">
              <a:xfrm>
                <a:off x="1513" y="1554"/>
                <a:ext cx="12" cy="14"/>
              </a:xfrm>
              <a:custGeom>
                <a:avLst/>
                <a:gdLst>
                  <a:gd name="T0" fmla="*/ 16 w 23"/>
                  <a:gd name="T1" fmla="*/ 2 h 25"/>
                  <a:gd name="T2" fmla="*/ 21 w 23"/>
                  <a:gd name="T3" fmla="*/ 16 h 25"/>
                  <a:gd name="T4" fmla="*/ 8 w 23"/>
                  <a:gd name="T5" fmla="*/ 23 h 25"/>
                  <a:gd name="T6" fmla="*/ 3 w 23"/>
                  <a:gd name="T7" fmla="*/ 9 h 25"/>
                  <a:gd name="T8" fmla="*/ 16 w 23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16" y="2"/>
                    </a:moveTo>
                    <a:cubicBezTo>
                      <a:pt x="21" y="4"/>
                      <a:pt x="23" y="10"/>
                      <a:pt x="21" y="16"/>
                    </a:cubicBezTo>
                    <a:cubicBezTo>
                      <a:pt x="18" y="22"/>
                      <a:pt x="12" y="25"/>
                      <a:pt x="8" y="23"/>
                    </a:cubicBezTo>
                    <a:cubicBezTo>
                      <a:pt x="3" y="21"/>
                      <a:pt x="0" y="14"/>
                      <a:pt x="3" y="9"/>
                    </a:cubicBezTo>
                    <a:cubicBezTo>
                      <a:pt x="5" y="3"/>
                      <a:pt x="11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816"/>
              <p:cNvSpPr/>
              <p:nvPr/>
            </p:nvSpPr>
            <p:spPr bwMode="auto">
              <a:xfrm>
                <a:off x="1497" y="1553"/>
                <a:ext cx="12" cy="13"/>
              </a:xfrm>
              <a:custGeom>
                <a:avLst/>
                <a:gdLst>
                  <a:gd name="T0" fmla="*/ 15 w 22"/>
                  <a:gd name="T1" fmla="*/ 2 h 25"/>
                  <a:gd name="T2" fmla="*/ 20 w 22"/>
                  <a:gd name="T3" fmla="*/ 16 h 25"/>
                  <a:gd name="T4" fmla="*/ 7 w 22"/>
                  <a:gd name="T5" fmla="*/ 23 h 25"/>
                  <a:gd name="T6" fmla="*/ 2 w 22"/>
                  <a:gd name="T7" fmla="*/ 9 h 25"/>
                  <a:gd name="T8" fmla="*/ 15 w 22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5">
                    <a:moveTo>
                      <a:pt x="15" y="2"/>
                    </a:moveTo>
                    <a:cubicBezTo>
                      <a:pt x="20" y="4"/>
                      <a:pt x="22" y="11"/>
                      <a:pt x="20" y="16"/>
                    </a:cubicBezTo>
                    <a:cubicBezTo>
                      <a:pt x="18" y="22"/>
                      <a:pt x="12" y="25"/>
                      <a:pt x="7" y="23"/>
                    </a:cubicBezTo>
                    <a:cubicBezTo>
                      <a:pt x="2" y="21"/>
                      <a:pt x="0" y="14"/>
                      <a:pt x="2" y="9"/>
                    </a:cubicBezTo>
                    <a:cubicBezTo>
                      <a:pt x="4" y="3"/>
                      <a:pt x="10" y="0"/>
                      <a:pt x="15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817"/>
              <p:cNvSpPr/>
              <p:nvPr/>
            </p:nvSpPr>
            <p:spPr bwMode="auto">
              <a:xfrm>
                <a:off x="1524" y="1531"/>
                <a:ext cx="12" cy="13"/>
              </a:xfrm>
              <a:custGeom>
                <a:avLst/>
                <a:gdLst>
                  <a:gd name="T0" fmla="*/ 15 w 22"/>
                  <a:gd name="T1" fmla="*/ 2 h 24"/>
                  <a:gd name="T2" fmla="*/ 20 w 22"/>
                  <a:gd name="T3" fmla="*/ 16 h 24"/>
                  <a:gd name="T4" fmla="*/ 7 w 22"/>
                  <a:gd name="T5" fmla="*/ 22 h 24"/>
                  <a:gd name="T6" fmla="*/ 2 w 22"/>
                  <a:gd name="T7" fmla="*/ 8 h 24"/>
                  <a:gd name="T8" fmla="*/ 15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5" y="2"/>
                    </a:moveTo>
                    <a:cubicBezTo>
                      <a:pt x="20" y="4"/>
                      <a:pt x="22" y="10"/>
                      <a:pt x="20" y="16"/>
                    </a:cubicBezTo>
                    <a:cubicBezTo>
                      <a:pt x="18" y="21"/>
                      <a:pt x="12" y="24"/>
                      <a:pt x="7" y="22"/>
                    </a:cubicBezTo>
                    <a:cubicBezTo>
                      <a:pt x="2" y="20"/>
                      <a:pt x="0" y="14"/>
                      <a:pt x="2" y="8"/>
                    </a:cubicBezTo>
                    <a:cubicBezTo>
                      <a:pt x="4" y="3"/>
                      <a:pt x="10" y="0"/>
                      <a:pt x="15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818"/>
              <p:cNvSpPr/>
              <p:nvPr/>
            </p:nvSpPr>
            <p:spPr bwMode="auto">
              <a:xfrm>
                <a:off x="1548" y="1528"/>
                <a:ext cx="12" cy="14"/>
              </a:xfrm>
              <a:custGeom>
                <a:avLst/>
                <a:gdLst>
                  <a:gd name="T0" fmla="*/ 15 w 22"/>
                  <a:gd name="T1" fmla="*/ 2 h 25"/>
                  <a:gd name="T2" fmla="*/ 20 w 22"/>
                  <a:gd name="T3" fmla="*/ 16 h 25"/>
                  <a:gd name="T4" fmla="*/ 7 w 22"/>
                  <a:gd name="T5" fmla="*/ 23 h 25"/>
                  <a:gd name="T6" fmla="*/ 2 w 22"/>
                  <a:gd name="T7" fmla="*/ 9 h 25"/>
                  <a:gd name="T8" fmla="*/ 15 w 22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5">
                    <a:moveTo>
                      <a:pt x="15" y="2"/>
                    </a:moveTo>
                    <a:cubicBezTo>
                      <a:pt x="20" y="4"/>
                      <a:pt x="22" y="10"/>
                      <a:pt x="20" y="16"/>
                    </a:cubicBezTo>
                    <a:cubicBezTo>
                      <a:pt x="18" y="22"/>
                      <a:pt x="12" y="25"/>
                      <a:pt x="7" y="23"/>
                    </a:cubicBezTo>
                    <a:cubicBezTo>
                      <a:pt x="2" y="21"/>
                      <a:pt x="0" y="14"/>
                      <a:pt x="2" y="9"/>
                    </a:cubicBezTo>
                    <a:cubicBezTo>
                      <a:pt x="5" y="3"/>
                      <a:pt x="10" y="0"/>
                      <a:pt x="15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819"/>
              <p:cNvSpPr/>
              <p:nvPr/>
            </p:nvSpPr>
            <p:spPr bwMode="auto">
              <a:xfrm>
                <a:off x="1544" y="1551"/>
                <a:ext cx="12" cy="13"/>
              </a:xfrm>
              <a:custGeom>
                <a:avLst/>
                <a:gdLst>
                  <a:gd name="T0" fmla="*/ 15 w 22"/>
                  <a:gd name="T1" fmla="*/ 2 h 24"/>
                  <a:gd name="T2" fmla="*/ 20 w 22"/>
                  <a:gd name="T3" fmla="*/ 15 h 24"/>
                  <a:gd name="T4" fmla="*/ 7 w 22"/>
                  <a:gd name="T5" fmla="*/ 22 h 24"/>
                  <a:gd name="T6" fmla="*/ 2 w 22"/>
                  <a:gd name="T7" fmla="*/ 8 h 24"/>
                  <a:gd name="T8" fmla="*/ 15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5" y="2"/>
                    </a:moveTo>
                    <a:cubicBezTo>
                      <a:pt x="20" y="4"/>
                      <a:pt x="22" y="10"/>
                      <a:pt x="20" y="15"/>
                    </a:cubicBezTo>
                    <a:cubicBezTo>
                      <a:pt x="18" y="21"/>
                      <a:pt x="12" y="24"/>
                      <a:pt x="7" y="22"/>
                    </a:cubicBezTo>
                    <a:cubicBezTo>
                      <a:pt x="2" y="20"/>
                      <a:pt x="0" y="14"/>
                      <a:pt x="2" y="8"/>
                    </a:cubicBezTo>
                    <a:cubicBezTo>
                      <a:pt x="4" y="2"/>
                      <a:pt x="10" y="0"/>
                      <a:pt x="15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820"/>
              <p:cNvSpPr/>
              <p:nvPr/>
            </p:nvSpPr>
            <p:spPr bwMode="auto">
              <a:xfrm>
                <a:off x="1539" y="1511"/>
                <a:ext cx="12" cy="14"/>
              </a:xfrm>
              <a:custGeom>
                <a:avLst/>
                <a:gdLst>
                  <a:gd name="T0" fmla="*/ 15 w 22"/>
                  <a:gd name="T1" fmla="*/ 2 h 25"/>
                  <a:gd name="T2" fmla="*/ 20 w 22"/>
                  <a:gd name="T3" fmla="*/ 16 h 25"/>
                  <a:gd name="T4" fmla="*/ 7 w 22"/>
                  <a:gd name="T5" fmla="*/ 23 h 25"/>
                  <a:gd name="T6" fmla="*/ 2 w 22"/>
                  <a:gd name="T7" fmla="*/ 9 h 25"/>
                  <a:gd name="T8" fmla="*/ 15 w 22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5">
                    <a:moveTo>
                      <a:pt x="15" y="2"/>
                    </a:moveTo>
                    <a:cubicBezTo>
                      <a:pt x="20" y="4"/>
                      <a:pt x="22" y="11"/>
                      <a:pt x="20" y="16"/>
                    </a:cubicBezTo>
                    <a:cubicBezTo>
                      <a:pt x="18" y="22"/>
                      <a:pt x="12" y="25"/>
                      <a:pt x="7" y="23"/>
                    </a:cubicBezTo>
                    <a:cubicBezTo>
                      <a:pt x="2" y="21"/>
                      <a:pt x="0" y="14"/>
                      <a:pt x="2" y="9"/>
                    </a:cubicBezTo>
                    <a:cubicBezTo>
                      <a:pt x="5" y="3"/>
                      <a:pt x="10" y="0"/>
                      <a:pt x="15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821"/>
              <p:cNvSpPr/>
              <p:nvPr/>
            </p:nvSpPr>
            <p:spPr bwMode="auto">
              <a:xfrm>
                <a:off x="1521" y="1504"/>
                <a:ext cx="12" cy="13"/>
              </a:xfrm>
              <a:custGeom>
                <a:avLst/>
                <a:gdLst>
                  <a:gd name="T0" fmla="*/ 15 w 22"/>
                  <a:gd name="T1" fmla="*/ 2 h 24"/>
                  <a:gd name="T2" fmla="*/ 20 w 22"/>
                  <a:gd name="T3" fmla="*/ 16 h 24"/>
                  <a:gd name="T4" fmla="*/ 7 w 22"/>
                  <a:gd name="T5" fmla="*/ 22 h 24"/>
                  <a:gd name="T6" fmla="*/ 2 w 22"/>
                  <a:gd name="T7" fmla="*/ 8 h 24"/>
                  <a:gd name="T8" fmla="*/ 15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5" y="2"/>
                    </a:moveTo>
                    <a:cubicBezTo>
                      <a:pt x="20" y="4"/>
                      <a:pt x="22" y="10"/>
                      <a:pt x="20" y="16"/>
                    </a:cubicBezTo>
                    <a:cubicBezTo>
                      <a:pt x="18" y="21"/>
                      <a:pt x="12" y="24"/>
                      <a:pt x="7" y="22"/>
                    </a:cubicBezTo>
                    <a:cubicBezTo>
                      <a:pt x="2" y="20"/>
                      <a:pt x="0" y="14"/>
                      <a:pt x="2" y="8"/>
                    </a:cubicBezTo>
                    <a:cubicBezTo>
                      <a:pt x="4" y="3"/>
                      <a:pt x="10" y="0"/>
                      <a:pt x="15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822"/>
              <p:cNvSpPr/>
              <p:nvPr/>
            </p:nvSpPr>
            <p:spPr bwMode="auto">
              <a:xfrm>
                <a:off x="1497" y="1514"/>
                <a:ext cx="12" cy="13"/>
              </a:xfrm>
              <a:custGeom>
                <a:avLst/>
                <a:gdLst>
                  <a:gd name="T0" fmla="*/ 15 w 22"/>
                  <a:gd name="T1" fmla="*/ 2 h 24"/>
                  <a:gd name="T2" fmla="*/ 20 w 22"/>
                  <a:gd name="T3" fmla="*/ 16 h 24"/>
                  <a:gd name="T4" fmla="*/ 7 w 22"/>
                  <a:gd name="T5" fmla="*/ 22 h 24"/>
                  <a:gd name="T6" fmla="*/ 2 w 22"/>
                  <a:gd name="T7" fmla="*/ 8 h 24"/>
                  <a:gd name="T8" fmla="*/ 15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5" y="2"/>
                    </a:moveTo>
                    <a:cubicBezTo>
                      <a:pt x="20" y="4"/>
                      <a:pt x="22" y="10"/>
                      <a:pt x="20" y="16"/>
                    </a:cubicBezTo>
                    <a:cubicBezTo>
                      <a:pt x="17" y="21"/>
                      <a:pt x="12" y="24"/>
                      <a:pt x="7" y="22"/>
                    </a:cubicBezTo>
                    <a:cubicBezTo>
                      <a:pt x="2" y="20"/>
                      <a:pt x="0" y="14"/>
                      <a:pt x="2" y="8"/>
                    </a:cubicBezTo>
                    <a:cubicBezTo>
                      <a:pt x="4" y="3"/>
                      <a:pt x="10" y="0"/>
                      <a:pt x="15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823"/>
              <p:cNvSpPr/>
              <p:nvPr/>
            </p:nvSpPr>
            <p:spPr bwMode="auto">
              <a:xfrm>
                <a:off x="1525" y="1569"/>
                <a:ext cx="12" cy="13"/>
              </a:xfrm>
              <a:custGeom>
                <a:avLst/>
                <a:gdLst>
                  <a:gd name="T0" fmla="*/ 16 w 23"/>
                  <a:gd name="T1" fmla="*/ 2 h 24"/>
                  <a:gd name="T2" fmla="*/ 20 w 23"/>
                  <a:gd name="T3" fmla="*/ 16 h 24"/>
                  <a:gd name="T4" fmla="*/ 7 w 23"/>
                  <a:gd name="T5" fmla="*/ 22 h 24"/>
                  <a:gd name="T6" fmla="*/ 3 w 23"/>
                  <a:gd name="T7" fmla="*/ 9 h 24"/>
                  <a:gd name="T8" fmla="*/ 16 w 23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6" y="2"/>
                    </a:moveTo>
                    <a:cubicBezTo>
                      <a:pt x="21" y="4"/>
                      <a:pt x="23" y="10"/>
                      <a:pt x="20" y="16"/>
                    </a:cubicBezTo>
                    <a:cubicBezTo>
                      <a:pt x="18" y="21"/>
                      <a:pt x="12" y="24"/>
                      <a:pt x="7" y="22"/>
                    </a:cubicBezTo>
                    <a:cubicBezTo>
                      <a:pt x="2" y="20"/>
                      <a:pt x="0" y="14"/>
                      <a:pt x="3" y="9"/>
                    </a:cubicBezTo>
                    <a:cubicBezTo>
                      <a:pt x="5" y="3"/>
                      <a:pt x="11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824"/>
              <p:cNvSpPr/>
              <p:nvPr/>
            </p:nvSpPr>
            <p:spPr bwMode="auto">
              <a:xfrm>
                <a:off x="1517" y="1555"/>
                <a:ext cx="94" cy="46"/>
              </a:xfrm>
              <a:custGeom>
                <a:avLst/>
                <a:gdLst>
                  <a:gd name="T0" fmla="*/ 130 w 173"/>
                  <a:gd name="T1" fmla="*/ 0 h 84"/>
                  <a:gd name="T2" fmla="*/ 93 w 173"/>
                  <a:gd name="T3" fmla="*/ 8 h 84"/>
                  <a:gd name="T4" fmla="*/ 23 w 173"/>
                  <a:gd name="T5" fmla="*/ 84 h 84"/>
                  <a:gd name="T6" fmla="*/ 70 w 173"/>
                  <a:gd name="T7" fmla="*/ 62 h 84"/>
                  <a:gd name="T8" fmla="*/ 97 w 173"/>
                  <a:gd name="T9" fmla="*/ 40 h 84"/>
                  <a:gd name="T10" fmla="*/ 159 w 173"/>
                  <a:gd name="T11" fmla="*/ 6 h 84"/>
                  <a:gd name="T12" fmla="*/ 130 w 173"/>
                  <a:gd name="T1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3" h="84">
                    <a:moveTo>
                      <a:pt x="130" y="0"/>
                    </a:moveTo>
                    <a:cubicBezTo>
                      <a:pt x="115" y="0"/>
                      <a:pt x="100" y="3"/>
                      <a:pt x="93" y="8"/>
                    </a:cubicBezTo>
                    <a:cubicBezTo>
                      <a:pt x="80" y="18"/>
                      <a:pt x="0" y="74"/>
                      <a:pt x="23" y="84"/>
                    </a:cubicBezTo>
                    <a:cubicBezTo>
                      <a:pt x="23" y="84"/>
                      <a:pt x="63" y="73"/>
                      <a:pt x="70" y="62"/>
                    </a:cubicBezTo>
                    <a:cubicBezTo>
                      <a:pt x="78" y="50"/>
                      <a:pt x="76" y="49"/>
                      <a:pt x="97" y="40"/>
                    </a:cubicBezTo>
                    <a:cubicBezTo>
                      <a:pt x="119" y="31"/>
                      <a:pt x="173" y="15"/>
                      <a:pt x="159" y="6"/>
                    </a:cubicBezTo>
                    <a:cubicBezTo>
                      <a:pt x="153" y="2"/>
                      <a:pt x="141" y="0"/>
                      <a:pt x="13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825"/>
              <p:cNvSpPr>
                <a:spLocks noEditPoints="1"/>
              </p:cNvSpPr>
              <p:nvPr/>
            </p:nvSpPr>
            <p:spPr bwMode="auto">
              <a:xfrm>
                <a:off x="1481" y="1499"/>
                <a:ext cx="117" cy="89"/>
              </a:xfrm>
              <a:custGeom>
                <a:avLst/>
                <a:gdLst>
                  <a:gd name="T0" fmla="*/ 11 w 213"/>
                  <a:gd name="T1" fmla="*/ 61 h 164"/>
                  <a:gd name="T2" fmla="*/ 24 w 213"/>
                  <a:gd name="T3" fmla="*/ 74 h 164"/>
                  <a:gd name="T4" fmla="*/ 25 w 213"/>
                  <a:gd name="T5" fmla="*/ 72 h 164"/>
                  <a:gd name="T6" fmla="*/ 26 w 213"/>
                  <a:gd name="T7" fmla="*/ 71 h 164"/>
                  <a:gd name="T8" fmla="*/ 12 w 213"/>
                  <a:gd name="T9" fmla="*/ 61 h 164"/>
                  <a:gd name="T10" fmla="*/ 11 w 213"/>
                  <a:gd name="T11" fmla="*/ 61 h 164"/>
                  <a:gd name="T12" fmla="*/ 124 w 213"/>
                  <a:gd name="T13" fmla="*/ 119 h 164"/>
                  <a:gd name="T14" fmla="*/ 121 w 213"/>
                  <a:gd name="T15" fmla="*/ 118 h 164"/>
                  <a:gd name="T16" fmla="*/ 116 w 213"/>
                  <a:gd name="T17" fmla="*/ 104 h 164"/>
                  <a:gd name="T18" fmla="*/ 126 w 213"/>
                  <a:gd name="T19" fmla="*/ 97 h 164"/>
                  <a:gd name="T20" fmla="*/ 129 w 213"/>
                  <a:gd name="T21" fmla="*/ 98 h 164"/>
                  <a:gd name="T22" fmla="*/ 134 w 213"/>
                  <a:gd name="T23" fmla="*/ 111 h 164"/>
                  <a:gd name="T24" fmla="*/ 124 w 213"/>
                  <a:gd name="T25" fmla="*/ 119 h 164"/>
                  <a:gd name="T26" fmla="*/ 200 w 213"/>
                  <a:gd name="T27" fmla="*/ 0 h 164"/>
                  <a:gd name="T28" fmla="*/ 149 w 213"/>
                  <a:gd name="T29" fmla="*/ 76 h 164"/>
                  <a:gd name="T30" fmla="*/ 130 w 213"/>
                  <a:gd name="T31" fmla="*/ 12 h 164"/>
                  <a:gd name="T32" fmla="*/ 130 w 213"/>
                  <a:gd name="T33" fmla="*/ 10 h 164"/>
                  <a:gd name="T34" fmla="*/ 131 w 213"/>
                  <a:gd name="T35" fmla="*/ 56 h 164"/>
                  <a:gd name="T36" fmla="*/ 134 w 213"/>
                  <a:gd name="T37" fmla="*/ 56 h 164"/>
                  <a:gd name="T38" fmla="*/ 137 w 213"/>
                  <a:gd name="T39" fmla="*/ 56 h 164"/>
                  <a:gd name="T40" fmla="*/ 142 w 213"/>
                  <a:gd name="T41" fmla="*/ 70 h 164"/>
                  <a:gd name="T42" fmla="*/ 132 w 213"/>
                  <a:gd name="T43" fmla="*/ 77 h 164"/>
                  <a:gd name="T44" fmla="*/ 129 w 213"/>
                  <a:gd name="T45" fmla="*/ 77 h 164"/>
                  <a:gd name="T46" fmla="*/ 126 w 213"/>
                  <a:gd name="T47" fmla="*/ 87 h 164"/>
                  <a:gd name="T48" fmla="*/ 124 w 213"/>
                  <a:gd name="T49" fmla="*/ 89 h 164"/>
                  <a:gd name="T50" fmla="*/ 111 w 213"/>
                  <a:gd name="T51" fmla="*/ 47 h 164"/>
                  <a:gd name="T52" fmla="*/ 106 w 213"/>
                  <a:gd name="T53" fmla="*/ 115 h 164"/>
                  <a:gd name="T54" fmla="*/ 104 w 213"/>
                  <a:gd name="T55" fmla="*/ 116 h 164"/>
                  <a:gd name="T56" fmla="*/ 42 w 213"/>
                  <a:gd name="T57" fmla="*/ 81 h 164"/>
                  <a:gd name="T58" fmla="*/ 37 w 213"/>
                  <a:gd name="T59" fmla="*/ 86 h 164"/>
                  <a:gd name="T60" fmla="*/ 61 w 213"/>
                  <a:gd name="T61" fmla="*/ 108 h 164"/>
                  <a:gd name="T62" fmla="*/ 70 w 213"/>
                  <a:gd name="T63" fmla="*/ 104 h 164"/>
                  <a:gd name="T64" fmla="*/ 73 w 213"/>
                  <a:gd name="T65" fmla="*/ 104 h 164"/>
                  <a:gd name="T66" fmla="*/ 78 w 213"/>
                  <a:gd name="T67" fmla="*/ 118 h 164"/>
                  <a:gd name="T68" fmla="*/ 68 w 213"/>
                  <a:gd name="T69" fmla="*/ 125 h 164"/>
                  <a:gd name="T70" fmla="*/ 65 w 213"/>
                  <a:gd name="T71" fmla="*/ 125 h 164"/>
                  <a:gd name="T72" fmla="*/ 60 w 213"/>
                  <a:gd name="T73" fmla="*/ 120 h 164"/>
                  <a:gd name="T74" fmla="*/ 2 w 213"/>
                  <a:gd name="T75" fmla="*/ 143 h 164"/>
                  <a:gd name="T76" fmla="*/ 6 w 213"/>
                  <a:gd name="T77" fmla="*/ 145 h 164"/>
                  <a:gd name="T78" fmla="*/ 82 w 213"/>
                  <a:gd name="T79" fmla="*/ 138 h 164"/>
                  <a:gd name="T80" fmla="*/ 45 w 213"/>
                  <a:gd name="T81" fmla="*/ 161 h 164"/>
                  <a:gd name="T82" fmla="*/ 46 w 213"/>
                  <a:gd name="T83" fmla="*/ 164 h 164"/>
                  <a:gd name="T84" fmla="*/ 67 w 213"/>
                  <a:gd name="T85" fmla="*/ 158 h 164"/>
                  <a:gd name="T86" fmla="*/ 83 w 213"/>
                  <a:gd name="T87" fmla="*/ 149 h 164"/>
                  <a:gd name="T88" fmla="*/ 82 w 213"/>
                  <a:gd name="T89" fmla="*/ 138 h 164"/>
                  <a:gd name="T90" fmla="*/ 91 w 213"/>
                  <a:gd name="T91" fmla="*/ 130 h 164"/>
                  <a:gd name="T92" fmla="*/ 95 w 213"/>
                  <a:gd name="T93" fmla="*/ 131 h 164"/>
                  <a:gd name="T94" fmla="*/ 100 w 213"/>
                  <a:gd name="T95" fmla="*/ 140 h 164"/>
                  <a:gd name="T96" fmla="*/ 110 w 213"/>
                  <a:gd name="T97" fmla="*/ 134 h 164"/>
                  <a:gd name="T98" fmla="*/ 110 w 213"/>
                  <a:gd name="T99" fmla="*/ 134 h 164"/>
                  <a:gd name="T100" fmla="*/ 213 w 213"/>
                  <a:gd name="T101" fmla="*/ 37 h 164"/>
                  <a:gd name="T102" fmla="*/ 212 w 213"/>
                  <a:gd name="T103" fmla="*/ 36 h 164"/>
                  <a:gd name="T104" fmla="*/ 180 w 213"/>
                  <a:gd name="T105" fmla="*/ 66 h 164"/>
                  <a:gd name="T106" fmla="*/ 149 w 213"/>
                  <a:gd name="T107" fmla="*/ 96 h 164"/>
                  <a:gd name="T108" fmla="*/ 150 w 213"/>
                  <a:gd name="T109" fmla="*/ 94 h 164"/>
                  <a:gd name="T110" fmla="*/ 200 w 213"/>
                  <a:gd name="T111" fmla="*/ 2 h 164"/>
                  <a:gd name="T112" fmla="*/ 200 w 213"/>
                  <a:gd name="T113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13" h="164">
                    <a:moveTo>
                      <a:pt x="11" y="61"/>
                    </a:moveTo>
                    <a:cubicBezTo>
                      <a:pt x="11" y="61"/>
                      <a:pt x="17" y="66"/>
                      <a:pt x="24" y="74"/>
                    </a:cubicBezTo>
                    <a:cubicBezTo>
                      <a:pt x="25" y="73"/>
                      <a:pt x="25" y="73"/>
                      <a:pt x="25" y="72"/>
                    </a:cubicBezTo>
                    <a:cubicBezTo>
                      <a:pt x="25" y="72"/>
                      <a:pt x="25" y="71"/>
                      <a:pt x="26" y="71"/>
                    </a:cubicBezTo>
                    <a:cubicBezTo>
                      <a:pt x="18" y="66"/>
                      <a:pt x="13" y="62"/>
                      <a:pt x="12" y="61"/>
                    </a:cubicBezTo>
                    <a:cubicBezTo>
                      <a:pt x="11" y="61"/>
                      <a:pt x="11" y="61"/>
                      <a:pt x="11" y="61"/>
                    </a:cubicBezTo>
                    <a:moveTo>
                      <a:pt x="124" y="119"/>
                    </a:moveTo>
                    <a:cubicBezTo>
                      <a:pt x="123" y="119"/>
                      <a:pt x="122" y="118"/>
                      <a:pt x="121" y="118"/>
                    </a:cubicBezTo>
                    <a:cubicBezTo>
                      <a:pt x="116" y="116"/>
                      <a:pt x="114" y="110"/>
                      <a:pt x="116" y="104"/>
                    </a:cubicBezTo>
                    <a:cubicBezTo>
                      <a:pt x="118" y="100"/>
                      <a:pt x="122" y="97"/>
                      <a:pt x="126" y="97"/>
                    </a:cubicBezTo>
                    <a:cubicBezTo>
                      <a:pt x="127" y="97"/>
                      <a:pt x="128" y="97"/>
                      <a:pt x="129" y="98"/>
                    </a:cubicBezTo>
                    <a:cubicBezTo>
                      <a:pt x="134" y="100"/>
                      <a:pt x="136" y="106"/>
                      <a:pt x="134" y="111"/>
                    </a:cubicBezTo>
                    <a:cubicBezTo>
                      <a:pt x="132" y="116"/>
                      <a:pt x="128" y="119"/>
                      <a:pt x="124" y="119"/>
                    </a:cubicBezTo>
                    <a:moveTo>
                      <a:pt x="200" y="0"/>
                    </a:moveTo>
                    <a:cubicBezTo>
                      <a:pt x="195" y="0"/>
                      <a:pt x="149" y="76"/>
                      <a:pt x="149" y="76"/>
                    </a:cubicBezTo>
                    <a:cubicBezTo>
                      <a:pt x="149" y="76"/>
                      <a:pt x="131" y="24"/>
                      <a:pt x="130" y="12"/>
                    </a:cubicBezTo>
                    <a:cubicBezTo>
                      <a:pt x="130" y="11"/>
                      <a:pt x="130" y="10"/>
                      <a:pt x="130" y="10"/>
                    </a:cubicBezTo>
                    <a:cubicBezTo>
                      <a:pt x="130" y="10"/>
                      <a:pt x="131" y="35"/>
                      <a:pt x="131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5" y="56"/>
                      <a:pt x="136" y="56"/>
                      <a:pt x="137" y="56"/>
                    </a:cubicBezTo>
                    <a:cubicBezTo>
                      <a:pt x="142" y="58"/>
                      <a:pt x="144" y="64"/>
                      <a:pt x="142" y="70"/>
                    </a:cubicBezTo>
                    <a:cubicBezTo>
                      <a:pt x="140" y="74"/>
                      <a:pt x="136" y="77"/>
                      <a:pt x="132" y="77"/>
                    </a:cubicBezTo>
                    <a:cubicBezTo>
                      <a:pt x="131" y="77"/>
                      <a:pt x="130" y="77"/>
                      <a:pt x="129" y="77"/>
                    </a:cubicBezTo>
                    <a:cubicBezTo>
                      <a:pt x="128" y="82"/>
                      <a:pt x="127" y="85"/>
                      <a:pt x="126" y="87"/>
                    </a:cubicBezTo>
                    <a:cubicBezTo>
                      <a:pt x="125" y="88"/>
                      <a:pt x="125" y="89"/>
                      <a:pt x="124" y="89"/>
                    </a:cubicBezTo>
                    <a:cubicBezTo>
                      <a:pt x="119" y="89"/>
                      <a:pt x="113" y="66"/>
                      <a:pt x="111" y="47"/>
                    </a:cubicBezTo>
                    <a:cubicBezTo>
                      <a:pt x="109" y="72"/>
                      <a:pt x="106" y="110"/>
                      <a:pt x="106" y="115"/>
                    </a:cubicBezTo>
                    <a:cubicBezTo>
                      <a:pt x="106" y="115"/>
                      <a:pt x="105" y="116"/>
                      <a:pt x="104" y="116"/>
                    </a:cubicBezTo>
                    <a:cubicBezTo>
                      <a:pt x="98" y="116"/>
                      <a:pt x="66" y="97"/>
                      <a:pt x="42" y="81"/>
                    </a:cubicBezTo>
                    <a:cubicBezTo>
                      <a:pt x="41" y="84"/>
                      <a:pt x="39" y="85"/>
                      <a:pt x="37" y="86"/>
                    </a:cubicBezTo>
                    <a:cubicBezTo>
                      <a:pt x="46" y="94"/>
                      <a:pt x="55" y="103"/>
                      <a:pt x="61" y="108"/>
                    </a:cubicBezTo>
                    <a:cubicBezTo>
                      <a:pt x="63" y="105"/>
                      <a:pt x="66" y="104"/>
                      <a:pt x="70" y="104"/>
                    </a:cubicBezTo>
                    <a:cubicBezTo>
                      <a:pt x="71" y="104"/>
                      <a:pt x="72" y="104"/>
                      <a:pt x="73" y="104"/>
                    </a:cubicBezTo>
                    <a:cubicBezTo>
                      <a:pt x="78" y="106"/>
                      <a:pt x="80" y="112"/>
                      <a:pt x="78" y="118"/>
                    </a:cubicBezTo>
                    <a:cubicBezTo>
                      <a:pt x="76" y="122"/>
                      <a:pt x="72" y="125"/>
                      <a:pt x="68" y="125"/>
                    </a:cubicBezTo>
                    <a:cubicBezTo>
                      <a:pt x="67" y="125"/>
                      <a:pt x="66" y="125"/>
                      <a:pt x="65" y="125"/>
                    </a:cubicBezTo>
                    <a:cubicBezTo>
                      <a:pt x="62" y="124"/>
                      <a:pt x="61" y="122"/>
                      <a:pt x="60" y="120"/>
                    </a:cubicBezTo>
                    <a:cubicBezTo>
                      <a:pt x="43" y="127"/>
                      <a:pt x="8" y="139"/>
                      <a:pt x="2" y="143"/>
                    </a:cubicBezTo>
                    <a:cubicBezTo>
                      <a:pt x="0" y="144"/>
                      <a:pt x="2" y="145"/>
                      <a:pt x="6" y="145"/>
                    </a:cubicBezTo>
                    <a:cubicBezTo>
                      <a:pt x="25" y="145"/>
                      <a:pt x="82" y="138"/>
                      <a:pt x="82" y="138"/>
                    </a:cubicBezTo>
                    <a:cubicBezTo>
                      <a:pt x="82" y="138"/>
                      <a:pt x="51" y="155"/>
                      <a:pt x="45" y="161"/>
                    </a:cubicBezTo>
                    <a:cubicBezTo>
                      <a:pt x="43" y="163"/>
                      <a:pt x="44" y="164"/>
                      <a:pt x="46" y="164"/>
                    </a:cubicBezTo>
                    <a:cubicBezTo>
                      <a:pt x="52" y="164"/>
                      <a:pt x="67" y="158"/>
                      <a:pt x="67" y="158"/>
                    </a:cubicBezTo>
                    <a:cubicBezTo>
                      <a:pt x="83" y="149"/>
                      <a:pt x="83" y="149"/>
                      <a:pt x="83" y="149"/>
                    </a:cubicBezTo>
                    <a:cubicBezTo>
                      <a:pt x="81" y="146"/>
                      <a:pt x="80" y="142"/>
                      <a:pt x="82" y="138"/>
                    </a:cubicBezTo>
                    <a:cubicBezTo>
                      <a:pt x="83" y="133"/>
                      <a:pt x="87" y="130"/>
                      <a:pt x="91" y="130"/>
                    </a:cubicBezTo>
                    <a:cubicBezTo>
                      <a:pt x="92" y="130"/>
                      <a:pt x="94" y="131"/>
                      <a:pt x="95" y="131"/>
                    </a:cubicBezTo>
                    <a:cubicBezTo>
                      <a:pt x="98" y="132"/>
                      <a:pt x="100" y="136"/>
                      <a:pt x="100" y="140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25" y="134"/>
                      <a:pt x="208" y="47"/>
                      <a:pt x="213" y="37"/>
                    </a:cubicBezTo>
                    <a:cubicBezTo>
                      <a:pt x="213" y="36"/>
                      <a:pt x="213" y="36"/>
                      <a:pt x="212" y="36"/>
                    </a:cubicBezTo>
                    <a:cubicBezTo>
                      <a:pt x="210" y="36"/>
                      <a:pt x="195" y="51"/>
                      <a:pt x="180" y="66"/>
                    </a:cubicBezTo>
                    <a:cubicBezTo>
                      <a:pt x="165" y="81"/>
                      <a:pt x="150" y="96"/>
                      <a:pt x="149" y="96"/>
                    </a:cubicBezTo>
                    <a:cubicBezTo>
                      <a:pt x="149" y="96"/>
                      <a:pt x="149" y="96"/>
                      <a:pt x="150" y="94"/>
                    </a:cubicBezTo>
                    <a:cubicBezTo>
                      <a:pt x="162" y="78"/>
                      <a:pt x="197" y="15"/>
                      <a:pt x="200" y="2"/>
                    </a:cubicBezTo>
                    <a:cubicBezTo>
                      <a:pt x="200" y="1"/>
                      <a:pt x="200" y="0"/>
                      <a:pt x="20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826"/>
              <p:cNvSpPr/>
              <p:nvPr/>
            </p:nvSpPr>
            <p:spPr bwMode="auto">
              <a:xfrm>
                <a:off x="1495" y="1537"/>
                <a:ext cx="9" cy="9"/>
              </a:xfrm>
              <a:custGeom>
                <a:avLst/>
                <a:gdLst>
                  <a:gd name="T0" fmla="*/ 2 w 18"/>
                  <a:gd name="T1" fmla="*/ 0 h 15"/>
                  <a:gd name="T2" fmla="*/ 1 w 18"/>
                  <a:gd name="T3" fmla="*/ 1 h 15"/>
                  <a:gd name="T4" fmla="*/ 0 w 18"/>
                  <a:gd name="T5" fmla="*/ 3 h 15"/>
                  <a:gd name="T6" fmla="*/ 13 w 18"/>
                  <a:gd name="T7" fmla="*/ 15 h 15"/>
                  <a:gd name="T8" fmla="*/ 18 w 18"/>
                  <a:gd name="T9" fmla="*/ 10 h 15"/>
                  <a:gd name="T10" fmla="*/ 2 w 18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4" y="7"/>
                      <a:pt x="8" y="11"/>
                      <a:pt x="13" y="15"/>
                    </a:cubicBezTo>
                    <a:cubicBezTo>
                      <a:pt x="15" y="14"/>
                      <a:pt x="17" y="13"/>
                      <a:pt x="18" y="10"/>
                    </a:cubicBezTo>
                    <a:cubicBezTo>
                      <a:pt x="12" y="7"/>
                      <a:pt x="6" y="3"/>
                      <a:pt x="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827"/>
              <p:cNvSpPr/>
              <p:nvPr/>
            </p:nvSpPr>
            <p:spPr bwMode="auto">
              <a:xfrm>
                <a:off x="1514" y="1555"/>
                <a:ext cx="11" cy="12"/>
              </a:xfrm>
              <a:custGeom>
                <a:avLst/>
                <a:gdLst>
                  <a:gd name="T0" fmla="*/ 10 w 20"/>
                  <a:gd name="T1" fmla="*/ 0 h 21"/>
                  <a:gd name="T2" fmla="*/ 1 w 20"/>
                  <a:gd name="T3" fmla="*/ 4 h 21"/>
                  <a:gd name="T4" fmla="*/ 9 w 20"/>
                  <a:gd name="T5" fmla="*/ 10 h 21"/>
                  <a:gd name="T6" fmla="*/ 0 w 20"/>
                  <a:gd name="T7" fmla="*/ 16 h 21"/>
                  <a:gd name="T8" fmla="*/ 5 w 20"/>
                  <a:gd name="T9" fmla="*/ 21 h 21"/>
                  <a:gd name="T10" fmla="*/ 8 w 20"/>
                  <a:gd name="T11" fmla="*/ 21 h 21"/>
                  <a:gd name="T12" fmla="*/ 18 w 20"/>
                  <a:gd name="T13" fmla="*/ 14 h 21"/>
                  <a:gd name="T14" fmla="*/ 13 w 20"/>
                  <a:gd name="T15" fmla="*/ 0 h 21"/>
                  <a:gd name="T16" fmla="*/ 10 w 2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1">
                    <a:moveTo>
                      <a:pt x="10" y="0"/>
                    </a:moveTo>
                    <a:cubicBezTo>
                      <a:pt x="6" y="0"/>
                      <a:pt x="3" y="1"/>
                      <a:pt x="1" y="4"/>
                    </a:cubicBezTo>
                    <a:cubicBezTo>
                      <a:pt x="5" y="8"/>
                      <a:pt x="8" y="10"/>
                      <a:pt x="9" y="10"/>
                    </a:cubicBezTo>
                    <a:cubicBezTo>
                      <a:pt x="10" y="11"/>
                      <a:pt x="7" y="13"/>
                      <a:pt x="0" y="16"/>
                    </a:cubicBezTo>
                    <a:cubicBezTo>
                      <a:pt x="1" y="18"/>
                      <a:pt x="2" y="20"/>
                      <a:pt x="5" y="21"/>
                    </a:cubicBezTo>
                    <a:cubicBezTo>
                      <a:pt x="6" y="21"/>
                      <a:pt x="7" y="21"/>
                      <a:pt x="8" y="21"/>
                    </a:cubicBezTo>
                    <a:cubicBezTo>
                      <a:pt x="12" y="21"/>
                      <a:pt x="16" y="18"/>
                      <a:pt x="18" y="14"/>
                    </a:cubicBezTo>
                    <a:cubicBezTo>
                      <a:pt x="20" y="8"/>
                      <a:pt x="18" y="2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828"/>
              <p:cNvSpPr/>
              <p:nvPr/>
            </p:nvSpPr>
            <p:spPr bwMode="auto">
              <a:xfrm>
                <a:off x="1552" y="1529"/>
                <a:ext cx="8" cy="12"/>
              </a:xfrm>
              <a:custGeom>
                <a:avLst/>
                <a:gdLst>
                  <a:gd name="T0" fmla="*/ 5 w 15"/>
                  <a:gd name="T1" fmla="*/ 0 h 21"/>
                  <a:gd name="T2" fmla="*/ 2 w 15"/>
                  <a:gd name="T3" fmla="*/ 0 h 21"/>
                  <a:gd name="T4" fmla="*/ 0 w 15"/>
                  <a:gd name="T5" fmla="*/ 21 h 21"/>
                  <a:gd name="T6" fmla="*/ 3 w 15"/>
                  <a:gd name="T7" fmla="*/ 21 h 21"/>
                  <a:gd name="T8" fmla="*/ 13 w 15"/>
                  <a:gd name="T9" fmla="*/ 14 h 21"/>
                  <a:gd name="T10" fmla="*/ 8 w 15"/>
                  <a:gd name="T11" fmla="*/ 0 h 21"/>
                  <a:gd name="T12" fmla="*/ 5 w 15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1">
                    <a:moveTo>
                      <a:pt x="5" y="0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8"/>
                      <a:pt x="1" y="15"/>
                      <a:pt x="0" y="21"/>
                    </a:cubicBezTo>
                    <a:cubicBezTo>
                      <a:pt x="1" y="21"/>
                      <a:pt x="2" y="21"/>
                      <a:pt x="3" y="21"/>
                    </a:cubicBezTo>
                    <a:cubicBezTo>
                      <a:pt x="7" y="21"/>
                      <a:pt x="11" y="18"/>
                      <a:pt x="13" y="14"/>
                    </a:cubicBezTo>
                    <a:cubicBezTo>
                      <a:pt x="15" y="8"/>
                      <a:pt x="13" y="2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829"/>
              <p:cNvSpPr/>
              <p:nvPr/>
            </p:nvSpPr>
            <p:spPr bwMode="auto">
              <a:xfrm>
                <a:off x="1544" y="1552"/>
                <a:ext cx="12" cy="12"/>
              </a:xfrm>
              <a:custGeom>
                <a:avLst/>
                <a:gdLst>
                  <a:gd name="T0" fmla="*/ 12 w 22"/>
                  <a:gd name="T1" fmla="*/ 0 h 22"/>
                  <a:gd name="T2" fmla="*/ 2 w 22"/>
                  <a:gd name="T3" fmla="*/ 7 h 22"/>
                  <a:gd name="T4" fmla="*/ 7 w 22"/>
                  <a:gd name="T5" fmla="*/ 21 h 22"/>
                  <a:gd name="T6" fmla="*/ 10 w 22"/>
                  <a:gd name="T7" fmla="*/ 22 h 22"/>
                  <a:gd name="T8" fmla="*/ 20 w 22"/>
                  <a:gd name="T9" fmla="*/ 14 h 22"/>
                  <a:gd name="T10" fmla="*/ 15 w 22"/>
                  <a:gd name="T11" fmla="*/ 1 h 22"/>
                  <a:gd name="T12" fmla="*/ 12 w 22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2">
                    <a:moveTo>
                      <a:pt x="12" y="0"/>
                    </a:moveTo>
                    <a:cubicBezTo>
                      <a:pt x="8" y="0"/>
                      <a:pt x="4" y="3"/>
                      <a:pt x="2" y="7"/>
                    </a:cubicBezTo>
                    <a:cubicBezTo>
                      <a:pt x="0" y="13"/>
                      <a:pt x="2" y="19"/>
                      <a:pt x="7" y="21"/>
                    </a:cubicBezTo>
                    <a:cubicBezTo>
                      <a:pt x="8" y="21"/>
                      <a:pt x="9" y="22"/>
                      <a:pt x="10" y="22"/>
                    </a:cubicBezTo>
                    <a:cubicBezTo>
                      <a:pt x="14" y="22"/>
                      <a:pt x="18" y="19"/>
                      <a:pt x="20" y="14"/>
                    </a:cubicBezTo>
                    <a:cubicBezTo>
                      <a:pt x="22" y="9"/>
                      <a:pt x="20" y="3"/>
                      <a:pt x="15" y="1"/>
                    </a:cubicBezTo>
                    <a:cubicBezTo>
                      <a:pt x="14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830"/>
              <p:cNvSpPr/>
              <p:nvPr/>
            </p:nvSpPr>
            <p:spPr bwMode="auto">
              <a:xfrm>
                <a:off x="1525" y="1570"/>
                <a:ext cx="11" cy="10"/>
              </a:xfrm>
              <a:custGeom>
                <a:avLst/>
                <a:gdLst>
                  <a:gd name="T0" fmla="*/ 11 w 20"/>
                  <a:gd name="T1" fmla="*/ 0 h 19"/>
                  <a:gd name="T2" fmla="*/ 2 w 20"/>
                  <a:gd name="T3" fmla="*/ 8 h 19"/>
                  <a:gd name="T4" fmla="*/ 3 w 20"/>
                  <a:gd name="T5" fmla="*/ 19 h 19"/>
                  <a:gd name="T6" fmla="*/ 20 w 20"/>
                  <a:gd name="T7" fmla="*/ 10 h 19"/>
                  <a:gd name="T8" fmla="*/ 15 w 20"/>
                  <a:gd name="T9" fmla="*/ 1 h 19"/>
                  <a:gd name="T10" fmla="*/ 11 w 20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9">
                    <a:moveTo>
                      <a:pt x="11" y="0"/>
                    </a:moveTo>
                    <a:cubicBezTo>
                      <a:pt x="7" y="0"/>
                      <a:pt x="3" y="3"/>
                      <a:pt x="2" y="8"/>
                    </a:cubicBezTo>
                    <a:cubicBezTo>
                      <a:pt x="0" y="12"/>
                      <a:pt x="1" y="16"/>
                      <a:pt x="3" y="19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6"/>
                      <a:pt x="18" y="2"/>
                      <a:pt x="15" y="1"/>
                    </a:cubicBezTo>
                    <a:cubicBezTo>
                      <a:pt x="14" y="1"/>
                      <a:pt x="12" y="0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831"/>
              <p:cNvSpPr>
                <a:spLocks noEditPoints="1"/>
              </p:cNvSpPr>
              <p:nvPr/>
            </p:nvSpPr>
            <p:spPr bwMode="auto">
              <a:xfrm>
                <a:off x="1541" y="1511"/>
                <a:ext cx="1" cy="13"/>
              </a:xfrm>
              <a:custGeom>
                <a:avLst/>
                <a:gdLst>
                  <a:gd name="T0" fmla="*/ 0 w 1"/>
                  <a:gd name="T1" fmla="*/ 23 h 25"/>
                  <a:gd name="T2" fmla="*/ 1 w 1"/>
                  <a:gd name="T3" fmla="*/ 25 h 25"/>
                  <a:gd name="T4" fmla="*/ 1 w 1"/>
                  <a:gd name="T5" fmla="*/ 23 h 25"/>
                  <a:gd name="T6" fmla="*/ 0 w 1"/>
                  <a:gd name="T7" fmla="*/ 23 h 25"/>
                  <a:gd name="T8" fmla="*/ 1 w 1"/>
                  <a:gd name="T9" fmla="*/ 0 h 25"/>
                  <a:gd name="T10" fmla="*/ 0 w 1"/>
                  <a:gd name="T11" fmla="*/ 2 h 25"/>
                  <a:gd name="T12" fmla="*/ 0 w 1"/>
                  <a:gd name="T13" fmla="*/ 6 h 25"/>
                  <a:gd name="T14" fmla="*/ 1 w 1"/>
                  <a:gd name="T15" fmla="*/ 5 h 25"/>
                  <a:gd name="T16" fmla="*/ 1 w 1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5">
                    <a:moveTo>
                      <a:pt x="0" y="23"/>
                    </a:moveTo>
                    <a:cubicBezTo>
                      <a:pt x="0" y="23"/>
                      <a:pt x="0" y="24"/>
                      <a:pt x="1" y="25"/>
                    </a:cubicBezTo>
                    <a:cubicBezTo>
                      <a:pt x="1" y="24"/>
                      <a:pt x="1" y="24"/>
                      <a:pt x="1" y="23"/>
                    </a:cubicBezTo>
                    <a:cubicBezTo>
                      <a:pt x="1" y="23"/>
                      <a:pt x="0" y="23"/>
                      <a:pt x="0" y="23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2"/>
                      <a:pt x="1" y="0"/>
                      <a:pt x="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832"/>
              <p:cNvSpPr/>
              <p:nvPr/>
            </p:nvSpPr>
            <p:spPr bwMode="auto">
              <a:xfrm>
                <a:off x="1541" y="1513"/>
                <a:ext cx="1" cy="10"/>
              </a:xfrm>
              <a:custGeom>
                <a:avLst/>
                <a:gdLst>
                  <a:gd name="T0" fmla="*/ 2 w 2"/>
                  <a:gd name="T1" fmla="*/ 0 h 18"/>
                  <a:gd name="T2" fmla="*/ 1 w 2"/>
                  <a:gd name="T3" fmla="*/ 1 h 18"/>
                  <a:gd name="T4" fmla="*/ 1 w 2"/>
                  <a:gd name="T5" fmla="*/ 18 h 18"/>
                  <a:gd name="T6" fmla="*/ 2 w 2"/>
                  <a:gd name="T7" fmla="*/ 18 h 18"/>
                  <a:gd name="T8" fmla="*/ 2 w 2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8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5"/>
                      <a:pt x="1" y="11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0"/>
                      <a:pt x="2" y="4"/>
                      <a:pt x="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833"/>
              <p:cNvSpPr/>
              <p:nvPr/>
            </p:nvSpPr>
            <p:spPr bwMode="auto">
              <a:xfrm>
                <a:off x="1596" y="1449"/>
                <a:ext cx="32" cy="59"/>
              </a:xfrm>
              <a:custGeom>
                <a:avLst/>
                <a:gdLst>
                  <a:gd name="T0" fmla="*/ 22 w 58"/>
                  <a:gd name="T1" fmla="*/ 0 h 109"/>
                  <a:gd name="T2" fmla="*/ 19 w 58"/>
                  <a:gd name="T3" fmla="*/ 0 h 109"/>
                  <a:gd name="T4" fmla="*/ 30 w 58"/>
                  <a:gd name="T5" fmla="*/ 46 h 109"/>
                  <a:gd name="T6" fmla="*/ 2 w 58"/>
                  <a:gd name="T7" fmla="*/ 100 h 109"/>
                  <a:gd name="T8" fmla="*/ 5 w 58"/>
                  <a:gd name="T9" fmla="*/ 109 h 109"/>
                  <a:gd name="T10" fmla="*/ 27 w 58"/>
                  <a:gd name="T11" fmla="*/ 96 h 109"/>
                  <a:gd name="T12" fmla="*/ 54 w 58"/>
                  <a:gd name="T13" fmla="*/ 18 h 109"/>
                  <a:gd name="T14" fmla="*/ 22 w 58"/>
                  <a:gd name="T15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109">
                    <a:moveTo>
                      <a:pt x="22" y="0"/>
                    </a:moveTo>
                    <a:cubicBezTo>
                      <a:pt x="20" y="0"/>
                      <a:pt x="19" y="0"/>
                      <a:pt x="19" y="0"/>
                    </a:cubicBezTo>
                    <a:cubicBezTo>
                      <a:pt x="3" y="3"/>
                      <a:pt x="29" y="28"/>
                      <a:pt x="30" y="46"/>
                    </a:cubicBezTo>
                    <a:cubicBezTo>
                      <a:pt x="31" y="65"/>
                      <a:pt x="6" y="84"/>
                      <a:pt x="2" y="100"/>
                    </a:cubicBezTo>
                    <a:cubicBezTo>
                      <a:pt x="0" y="107"/>
                      <a:pt x="2" y="109"/>
                      <a:pt x="5" y="109"/>
                    </a:cubicBezTo>
                    <a:cubicBezTo>
                      <a:pt x="10" y="109"/>
                      <a:pt x="19" y="103"/>
                      <a:pt x="27" y="96"/>
                    </a:cubicBezTo>
                    <a:cubicBezTo>
                      <a:pt x="41" y="84"/>
                      <a:pt x="58" y="37"/>
                      <a:pt x="54" y="18"/>
                    </a:cubicBezTo>
                    <a:cubicBezTo>
                      <a:pt x="51" y="2"/>
                      <a:pt x="30" y="0"/>
                      <a:pt x="2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834"/>
              <p:cNvSpPr/>
              <p:nvPr/>
            </p:nvSpPr>
            <p:spPr bwMode="auto">
              <a:xfrm>
                <a:off x="1420" y="1581"/>
                <a:ext cx="88" cy="27"/>
              </a:xfrm>
              <a:custGeom>
                <a:avLst/>
                <a:gdLst>
                  <a:gd name="T0" fmla="*/ 15 w 161"/>
                  <a:gd name="T1" fmla="*/ 0 h 50"/>
                  <a:gd name="T2" fmla="*/ 8 w 161"/>
                  <a:gd name="T3" fmla="*/ 5 h 50"/>
                  <a:gd name="T4" fmla="*/ 20 w 161"/>
                  <a:gd name="T5" fmla="*/ 49 h 50"/>
                  <a:gd name="T6" fmla="*/ 40 w 161"/>
                  <a:gd name="T7" fmla="*/ 50 h 50"/>
                  <a:gd name="T8" fmla="*/ 97 w 161"/>
                  <a:gd name="T9" fmla="*/ 42 h 50"/>
                  <a:gd name="T10" fmla="*/ 153 w 161"/>
                  <a:gd name="T11" fmla="*/ 18 h 50"/>
                  <a:gd name="T12" fmla="*/ 149 w 161"/>
                  <a:gd name="T13" fmla="*/ 18 h 50"/>
                  <a:gd name="T14" fmla="*/ 61 w 161"/>
                  <a:gd name="T15" fmla="*/ 36 h 50"/>
                  <a:gd name="T16" fmla="*/ 52 w 161"/>
                  <a:gd name="T17" fmla="*/ 35 h 50"/>
                  <a:gd name="T18" fmla="*/ 20 w 161"/>
                  <a:gd name="T19" fmla="*/ 4 h 50"/>
                  <a:gd name="T20" fmla="*/ 15 w 161"/>
                  <a:gd name="T2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1" h="50">
                    <a:moveTo>
                      <a:pt x="15" y="0"/>
                    </a:moveTo>
                    <a:cubicBezTo>
                      <a:pt x="13" y="0"/>
                      <a:pt x="10" y="4"/>
                      <a:pt x="8" y="5"/>
                    </a:cubicBezTo>
                    <a:cubicBezTo>
                      <a:pt x="8" y="5"/>
                      <a:pt x="0" y="46"/>
                      <a:pt x="20" y="49"/>
                    </a:cubicBezTo>
                    <a:cubicBezTo>
                      <a:pt x="26" y="49"/>
                      <a:pt x="33" y="50"/>
                      <a:pt x="40" y="50"/>
                    </a:cubicBezTo>
                    <a:cubicBezTo>
                      <a:pt x="57" y="50"/>
                      <a:pt x="76" y="48"/>
                      <a:pt x="97" y="42"/>
                    </a:cubicBezTo>
                    <a:cubicBezTo>
                      <a:pt x="125" y="34"/>
                      <a:pt x="161" y="18"/>
                      <a:pt x="153" y="18"/>
                    </a:cubicBezTo>
                    <a:cubicBezTo>
                      <a:pt x="152" y="18"/>
                      <a:pt x="150" y="18"/>
                      <a:pt x="149" y="18"/>
                    </a:cubicBezTo>
                    <a:cubicBezTo>
                      <a:pt x="132" y="22"/>
                      <a:pt x="84" y="36"/>
                      <a:pt x="61" y="36"/>
                    </a:cubicBezTo>
                    <a:cubicBezTo>
                      <a:pt x="57" y="36"/>
                      <a:pt x="54" y="36"/>
                      <a:pt x="52" y="35"/>
                    </a:cubicBezTo>
                    <a:cubicBezTo>
                      <a:pt x="37" y="29"/>
                      <a:pt x="26" y="12"/>
                      <a:pt x="20" y="4"/>
                    </a:cubicBezTo>
                    <a:cubicBezTo>
                      <a:pt x="18" y="1"/>
                      <a:pt x="17" y="0"/>
                      <a:pt x="1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835"/>
              <p:cNvSpPr/>
              <p:nvPr/>
            </p:nvSpPr>
            <p:spPr bwMode="auto">
              <a:xfrm>
                <a:off x="-58" y="1639"/>
                <a:ext cx="129" cy="143"/>
              </a:xfrm>
              <a:custGeom>
                <a:avLst/>
                <a:gdLst>
                  <a:gd name="T0" fmla="*/ 49 w 236"/>
                  <a:gd name="T1" fmla="*/ 29 h 262"/>
                  <a:gd name="T2" fmla="*/ 10 w 236"/>
                  <a:gd name="T3" fmla="*/ 18 h 262"/>
                  <a:gd name="T4" fmla="*/ 0 w 236"/>
                  <a:gd name="T5" fmla="*/ 93 h 262"/>
                  <a:gd name="T6" fmla="*/ 188 w 236"/>
                  <a:gd name="T7" fmla="*/ 260 h 262"/>
                  <a:gd name="T8" fmla="*/ 236 w 236"/>
                  <a:gd name="T9" fmla="*/ 235 h 262"/>
                  <a:gd name="T10" fmla="*/ 207 w 236"/>
                  <a:gd name="T11" fmla="*/ 210 h 262"/>
                  <a:gd name="T12" fmla="*/ 205 w 236"/>
                  <a:gd name="T13" fmla="*/ 70 h 262"/>
                  <a:gd name="T14" fmla="*/ 144 w 236"/>
                  <a:gd name="T15" fmla="*/ 61 h 262"/>
                  <a:gd name="T16" fmla="*/ 49 w 236"/>
                  <a:gd name="T17" fmla="*/ 2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262">
                    <a:moveTo>
                      <a:pt x="49" y="29"/>
                    </a:moveTo>
                    <a:cubicBezTo>
                      <a:pt x="49" y="29"/>
                      <a:pt x="17" y="0"/>
                      <a:pt x="10" y="18"/>
                    </a:cubicBezTo>
                    <a:cubicBezTo>
                      <a:pt x="3" y="37"/>
                      <a:pt x="0" y="93"/>
                      <a:pt x="0" y="93"/>
                    </a:cubicBezTo>
                    <a:cubicBezTo>
                      <a:pt x="0" y="93"/>
                      <a:pt x="165" y="262"/>
                      <a:pt x="188" y="260"/>
                    </a:cubicBezTo>
                    <a:cubicBezTo>
                      <a:pt x="210" y="258"/>
                      <a:pt x="236" y="235"/>
                      <a:pt x="236" y="235"/>
                    </a:cubicBezTo>
                    <a:cubicBezTo>
                      <a:pt x="207" y="210"/>
                      <a:pt x="207" y="210"/>
                      <a:pt x="207" y="210"/>
                    </a:cubicBezTo>
                    <a:cubicBezTo>
                      <a:pt x="207" y="210"/>
                      <a:pt x="224" y="77"/>
                      <a:pt x="205" y="70"/>
                    </a:cubicBezTo>
                    <a:cubicBezTo>
                      <a:pt x="186" y="63"/>
                      <a:pt x="144" y="61"/>
                      <a:pt x="144" y="61"/>
                    </a:cubicBezTo>
                    <a:cubicBezTo>
                      <a:pt x="49" y="29"/>
                      <a:pt x="49" y="29"/>
                      <a:pt x="49" y="29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836"/>
              <p:cNvSpPr/>
              <p:nvPr/>
            </p:nvSpPr>
            <p:spPr bwMode="auto">
              <a:xfrm>
                <a:off x="-179" y="1582"/>
                <a:ext cx="324" cy="305"/>
              </a:xfrm>
              <a:custGeom>
                <a:avLst/>
                <a:gdLst>
                  <a:gd name="T0" fmla="*/ 150 w 595"/>
                  <a:gd name="T1" fmla="*/ 318 h 559"/>
                  <a:gd name="T2" fmla="*/ 36 w 595"/>
                  <a:gd name="T3" fmla="*/ 211 h 559"/>
                  <a:gd name="T4" fmla="*/ 70 w 595"/>
                  <a:gd name="T5" fmla="*/ 120 h 559"/>
                  <a:gd name="T6" fmla="*/ 252 w 595"/>
                  <a:gd name="T7" fmla="*/ 188 h 559"/>
                  <a:gd name="T8" fmla="*/ 256 w 595"/>
                  <a:gd name="T9" fmla="*/ 147 h 559"/>
                  <a:gd name="T10" fmla="*/ 318 w 595"/>
                  <a:gd name="T11" fmla="*/ 1 h 559"/>
                  <a:gd name="T12" fmla="*/ 348 w 595"/>
                  <a:gd name="T13" fmla="*/ 217 h 559"/>
                  <a:gd name="T14" fmla="*/ 483 w 595"/>
                  <a:gd name="T15" fmla="*/ 142 h 559"/>
                  <a:gd name="T16" fmla="*/ 588 w 595"/>
                  <a:gd name="T17" fmla="*/ 253 h 559"/>
                  <a:gd name="T18" fmla="*/ 377 w 595"/>
                  <a:gd name="T19" fmla="*/ 313 h 559"/>
                  <a:gd name="T20" fmla="*/ 464 w 595"/>
                  <a:gd name="T21" fmla="*/ 385 h 559"/>
                  <a:gd name="T22" fmla="*/ 392 w 595"/>
                  <a:gd name="T23" fmla="*/ 522 h 559"/>
                  <a:gd name="T24" fmla="*/ 304 w 595"/>
                  <a:gd name="T25" fmla="*/ 507 h 559"/>
                  <a:gd name="T26" fmla="*/ 282 w 595"/>
                  <a:gd name="T27" fmla="*/ 385 h 559"/>
                  <a:gd name="T28" fmla="*/ 245 w 595"/>
                  <a:gd name="T29" fmla="*/ 493 h 559"/>
                  <a:gd name="T30" fmla="*/ 106 w 595"/>
                  <a:gd name="T31" fmla="*/ 444 h 559"/>
                  <a:gd name="T32" fmla="*/ 150 w 595"/>
                  <a:gd name="T33" fmla="*/ 318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5" h="559">
                    <a:moveTo>
                      <a:pt x="150" y="318"/>
                    </a:moveTo>
                    <a:cubicBezTo>
                      <a:pt x="150" y="318"/>
                      <a:pt x="0" y="316"/>
                      <a:pt x="36" y="211"/>
                    </a:cubicBezTo>
                    <a:cubicBezTo>
                      <a:pt x="36" y="211"/>
                      <a:pt x="4" y="142"/>
                      <a:pt x="70" y="120"/>
                    </a:cubicBezTo>
                    <a:cubicBezTo>
                      <a:pt x="135" y="98"/>
                      <a:pt x="227" y="168"/>
                      <a:pt x="252" y="188"/>
                    </a:cubicBezTo>
                    <a:cubicBezTo>
                      <a:pt x="276" y="208"/>
                      <a:pt x="263" y="156"/>
                      <a:pt x="256" y="147"/>
                    </a:cubicBezTo>
                    <a:cubicBezTo>
                      <a:pt x="249" y="137"/>
                      <a:pt x="218" y="0"/>
                      <a:pt x="318" y="1"/>
                    </a:cubicBezTo>
                    <a:cubicBezTo>
                      <a:pt x="417" y="3"/>
                      <a:pt x="436" y="67"/>
                      <a:pt x="348" y="217"/>
                    </a:cubicBezTo>
                    <a:cubicBezTo>
                      <a:pt x="348" y="217"/>
                      <a:pt x="430" y="140"/>
                      <a:pt x="483" y="142"/>
                    </a:cubicBezTo>
                    <a:cubicBezTo>
                      <a:pt x="536" y="144"/>
                      <a:pt x="595" y="169"/>
                      <a:pt x="588" y="253"/>
                    </a:cubicBezTo>
                    <a:cubicBezTo>
                      <a:pt x="582" y="336"/>
                      <a:pt x="377" y="313"/>
                      <a:pt x="377" y="313"/>
                    </a:cubicBezTo>
                    <a:cubicBezTo>
                      <a:pt x="377" y="313"/>
                      <a:pt x="442" y="359"/>
                      <a:pt x="464" y="385"/>
                    </a:cubicBezTo>
                    <a:cubicBezTo>
                      <a:pt x="487" y="411"/>
                      <a:pt x="473" y="485"/>
                      <a:pt x="392" y="522"/>
                    </a:cubicBezTo>
                    <a:cubicBezTo>
                      <a:pt x="310" y="559"/>
                      <a:pt x="313" y="532"/>
                      <a:pt x="304" y="507"/>
                    </a:cubicBezTo>
                    <a:cubicBezTo>
                      <a:pt x="295" y="483"/>
                      <a:pt x="289" y="377"/>
                      <a:pt x="282" y="385"/>
                    </a:cubicBezTo>
                    <a:cubicBezTo>
                      <a:pt x="275" y="393"/>
                      <a:pt x="292" y="464"/>
                      <a:pt x="245" y="493"/>
                    </a:cubicBezTo>
                    <a:cubicBezTo>
                      <a:pt x="199" y="522"/>
                      <a:pt x="144" y="487"/>
                      <a:pt x="106" y="444"/>
                    </a:cubicBezTo>
                    <a:cubicBezTo>
                      <a:pt x="68" y="402"/>
                      <a:pt x="86" y="344"/>
                      <a:pt x="150" y="318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837"/>
              <p:cNvSpPr/>
              <p:nvPr/>
            </p:nvSpPr>
            <p:spPr bwMode="auto">
              <a:xfrm>
                <a:off x="-59" y="1732"/>
                <a:ext cx="34" cy="11"/>
              </a:xfrm>
              <a:custGeom>
                <a:avLst/>
                <a:gdLst>
                  <a:gd name="T0" fmla="*/ 0 w 63"/>
                  <a:gd name="T1" fmla="*/ 15 h 20"/>
                  <a:gd name="T2" fmla="*/ 52 w 63"/>
                  <a:gd name="T3" fmla="*/ 10 h 20"/>
                  <a:gd name="T4" fmla="*/ 0 w 63"/>
                  <a:gd name="T5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20">
                    <a:moveTo>
                      <a:pt x="0" y="15"/>
                    </a:moveTo>
                    <a:cubicBezTo>
                      <a:pt x="0" y="15"/>
                      <a:pt x="63" y="0"/>
                      <a:pt x="52" y="10"/>
                    </a:cubicBezTo>
                    <a:cubicBezTo>
                      <a:pt x="41" y="20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838"/>
              <p:cNvSpPr/>
              <p:nvPr/>
            </p:nvSpPr>
            <p:spPr bwMode="auto">
              <a:xfrm>
                <a:off x="-28" y="1746"/>
                <a:ext cx="9" cy="29"/>
              </a:xfrm>
              <a:custGeom>
                <a:avLst/>
                <a:gdLst>
                  <a:gd name="T0" fmla="*/ 6 w 17"/>
                  <a:gd name="T1" fmla="*/ 52 h 52"/>
                  <a:gd name="T2" fmla="*/ 9 w 17"/>
                  <a:gd name="T3" fmla="*/ 7 h 52"/>
                  <a:gd name="T4" fmla="*/ 6 w 17"/>
                  <a:gd name="T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52">
                    <a:moveTo>
                      <a:pt x="6" y="52"/>
                    </a:moveTo>
                    <a:cubicBezTo>
                      <a:pt x="6" y="52"/>
                      <a:pt x="0" y="0"/>
                      <a:pt x="9" y="7"/>
                    </a:cubicBezTo>
                    <a:cubicBezTo>
                      <a:pt x="17" y="13"/>
                      <a:pt x="10" y="43"/>
                      <a:pt x="6" y="5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839"/>
              <p:cNvSpPr/>
              <p:nvPr/>
            </p:nvSpPr>
            <p:spPr bwMode="auto">
              <a:xfrm>
                <a:off x="-33" y="1698"/>
                <a:ext cx="17" cy="15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9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840"/>
              <p:cNvSpPr/>
              <p:nvPr/>
            </p:nvSpPr>
            <p:spPr bwMode="auto">
              <a:xfrm>
                <a:off x="-45" y="1717"/>
                <a:ext cx="16" cy="15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5 h 27"/>
                  <a:gd name="T4" fmla="*/ 2 w 29"/>
                  <a:gd name="T5" fmla="*/ 9 h 27"/>
                  <a:gd name="T6" fmla="*/ 18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5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1" y="0"/>
                      <a:pt x="18" y="3"/>
                    </a:cubicBezTo>
                    <a:cubicBezTo>
                      <a:pt x="25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841"/>
              <p:cNvSpPr/>
              <p:nvPr/>
            </p:nvSpPr>
            <p:spPr bwMode="auto">
              <a:xfrm>
                <a:off x="-15" y="1728"/>
                <a:ext cx="17" cy="15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842"/>
              <p:cNvSpPr/>
              <p:nvPr/>
            </p:nvSpPr>
            <p:spPr bwMode="auto">
              <a:xfrm>
                <a:off x="-6" y="1704"/>
                <a:ext cx="16" cy="15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843"/>
              <p:cNvSpPr/>
              <p:nvPr/>
            </p:nvSpPr>
            <p:spPr bwMode="auto">
              <a:xfrm>
                <a:off x="17" y="1727"/>
                <a:ext cx="16" cy="14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844"/>
              <p:cNvSpPr/>
              <p:nvPr/>
            </p:nvSpPr>
            <p:spPr bwMode="auto">
              <a:xfrm>
                <a:off x="1" y="1756"/>
                <a:ext cx="16" cy="14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9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845"/>
              <p:cNvSpPr/>
              <p:nvPr/>
            </p:nvSpPr>
            <p:spPr bwMode="auto">
              <a:xfrm>
                <a:off x="-29" y="1750"/>
                <a:ext cx="16" cy="15"/>
              </a:xfrm>
              <a:custGeom>
                <a:avLst/>
                <a:gdLst>
                  <a:gd name="T0" fmla="*/ 28 w 30"/>
                  <a:gd name="T1" fmla="*/ 19 h 28"/>
                  <a:gd name="T2" fmla="*/ 11 w 30"/>
                  <a:gd name="T3" fmla="*/ 25 h 28"/>
                  <a:gd name="T4" fmla="*/ 2 w 30"/>
                  <a:gd name="T5" fmla="*/ 9 h 28"/>
                  <a:gd name="T6" fmla="*/ 19 w 30"/>
                  <a:gd name="T7" fmla="*/ 3 h 28"/>
                  <a:gd name="T8" fmla="*/ 28 w 30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8">
                    <a:moveTo>
                      <a:pt x="28" y="19"/>
                    </a:moveTo>
                    <a:cubicBezTo>
                      <a:pt x="25" y="25"/>
                      <a:pt x="18" y="28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6"/>
                      <a:pt x="30" y="13"/>
                      <a:pt x="28" y="19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846"/>
              <p:cNvSpPr/>
              <p:nvPr/>
            </p:nvSpPr>
            <p:spPr bwMode="auto">
              <a:xfrm>
                <a:off x="-16" y="1685"/>
                <a:ext cx="16" cy="15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8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4"/>
                      <a:pt x="18" y="27"/>
                      <a:pt x="11" y="24"/>
                    </a:cubicBezTo>
                    <a:cubicBezTo>
                      <a:pt x="4" y="22"/>
                      <a:pt x="0" y="14"/>
                      <a:pt x="3" y="8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847"/>
              <p:cNvSpPr>
                <a:spLocks noEditPoints="1"/>
              </p:cNvSpPr>
              <p:nvPr/>
            </p:nvSpPr>
            <p:spPr bwMode="auto">
              <a:xfrm>
                <a:off x="-74" y="1657"/>
                <a:ext cx="149" cy="131"/>
              </a:xfrm>
              <a:custGeom>
                <a:avLst/>
                <a:gdLst>
                  <a:gd name="T0" fmla="*/ 120 w 274"/>
                  <a:gd name="T1" fmla="*/ 156 h 241"/>
                  <a:gd name="T2" fmla="*/ 123 w 274"/>
                  <a:gd name="T3" fmla="*/ 133 h 241"/>
                  <a:gd name="T4" fmla="*/ 136 w 274"/>
                  <a:gd name="T5" fmla="*/ 149 h 241"/>
                  <a:gd name="T6" fmla="*/ 114 w 274"/>
                  <a:gd name="T7" fmla="*/ 0 h 241"/>
                  <a:gd name="T8" fmla="*/ 95 w 274"/>
                  <a:gd name="T9" fmla="*/ 78 h 241"/>
                  <a:gd name="T10" fmla="*/ 19 w 274"/>
                  <a:gd name="T11" fmla="*/ 61 h 241"/>
                  <a:gd name="T12" fmla="*/ 78 w 274"/>
                  <a:gd name="T13" fmla="*/ 85 h 241"/>
                  <a:gd name="T14" fmla="*/ 95 w 274"/>
                  <a:gd name="T15" fmla="*/ 78 h 241"/>
                  <a:gd name="T16" fmla="*/ 92 w 274"/>
                  <a:gd name="T17" fmla="*/ 101 h 241"/>
                  <a:gd name="T18" fmla="*/ 87 w 274"/>
                  <a:gd name="T19" fmla="*/ 100 h 241"/>
                  <a:gd name="T20" fmla="*/ 54 w 274"/>
                  <a:gd name="T21" fmla="*/ 121 h 241"/>
                  <a:gd name="T22" fmla="*/ 66 w 274"/>
                  <a:gd name="T23" fmla="*/ 112 h 241"/>
                  <a:gd name="T24" fmla="*/ 80 w 274"/>
                  <a:gd name="T25" fmla="*/ 128 h 241"/>
                  <a:gd name="T26" fmla="*/ 42 w 274"/>
                  <a:gd name="T27" fmla="*/ 207 h 241"/>
                  <a:gd name="T28" fmla="*/ 108 w 274"/>
                  <a:gd name="T29" fmla="*/ 161 h 241"/>
                  <a:gd name="T30" fmla="*/ 152 w 274"/>
                  <a:gd name="T31" fmla="*/ 241 h 241"/>
                  <a:gd name="T32" fmla="*/ 149 w 274"/>
                  <a:gd name="T33" fmla="*/ 206 h 241"/>
                  <a:gd name="T34" fmla="*/ 139 w 274"/>
                  <a:gd name="T35" fmla="*/ 190 h 241"/>
                  <a:gd name="T36" fmla="*/ 149 w 274"/>
                  <a:gd name="T37" fmla="*/ 152 h 241"/>
                  <a:gd name="T38" fmla="*/ 197 w 274"/>
                  <a:gd name="T39" fmla="*/ 155 h 241"/>
                  <a:gd name="T40" fmla="*/ 215 w 274"/>
                  <a:gd name="T41" fmla="*/ 143 h 241"/>
                  <a:gd name="T42" fmla="*/ 195 w 274"/>
                  <a:gd name="T43" fmla="*/ 143 h 241"/>
                  <a:gd name="T44" fmla="*/ 183 w 274"/>
                  <a:gd name="T45" fmla="*/ 153 h 241"/>
                  <a:gd name="T46" fmla="*/ 169 w 274"/>
                  <a:gd name="T47" fmla="*/ 140 h 241"/>
                  <a:gd name="T48" fmla="*/ 170 w 274"/>
                  <a:gd name="T49" fmla="*/ 137 h 241"/>
                  <a:gd name="T50" fmla="*/ 242 w 274"/>
                  <a:gd name="T51" fmla="*/ 93 h 241"/>
                  <a:gd name="T52" fmla="*/ 146 w 274"/>
                  <a:gd name="T53" fmla="*/ 123 h 241"/>
                  <a:gd name="T54" fmla="*/ 141 w 274"/>
                  <a:gd name="T55" fmla="*/ 113 h 241"/>
                  <a:gd name="T56" fmla="*/ 128 w 274"/>
                  <a:gd name="T57" fmla="*/ 96 h 241"/>
                  <a:gd name="T58" fmla="*/ 144 w 274"/>
                  <a:gd name="T59" fmla="*/ 90 h 241"/>
                  <a:gd name="T60" fmla="*/ 142 w 274"/>
                  <a:gd name="T61" fmla="*/ 58 h 241"/>
                  <a:gd name="T62" fmla="*/ 130 w 274"/>
                  <a:gd name="T63" fmla="*/ 81 h 241"/>
                  <a:gd name="T64" fmla="*/ 122 w 274"/>
                  <a:gd name="T65" fmla="*/ 77 h 241"/>
                  <a:gd name="T66" fmla="*/ 109 w 274"/>
                  <a:gd name="T67" fmla="*/ 60 h 241"/>
                  <a:gd name="T68" fmla="*/ 125 w 274"/>
                  <a:gd name="T69" fmla="*/ 5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4" h="241">
                    <a:moveTo>
                      <a:pt x="125" y="157"/>
                    </a:moveTo>
                    <a:cubicBezTo>
                      <a:pt x="123" y="157"/>
                      <a:pt x="121" y="156"/>
                      <a:pt x="120" y="156"/>
                    </a:cubicBezTo>
                    <a:cubicBezTo>
                      <a:pt x="113" y="153"/>
                      <a:pt x="109" y="146"/>
                      <a:pt x="111" y="140"/>
                    </a:cubicBezTo>
                    <a:cubicBezTo>
                      <a:pt x="113" y="135"/>
                      <a:pt x="118" y="133"/>
                      <a:pt x="123" y="133"/>
                    </a:cubicBezTo>
                    <a:cubicBezTo>
                      <a:pt x="124" y="133"/>
                      <a:pt x="126" y="133"/>
                      <a:pt x="128" y="134"/>
                    </a:cubicBezTo>
                    <a:cubicBezTo>
                      <a:pt x="135" y="136"/>
                      <a:pt x="139" y="143"/>
                      <a:pt x="136" y="149"/>
                    </a:cubicBezTo>
                    <a:cubicBezTo>
                      <a:pt x="135" y="154"/>
                      <a:pt x="130" y="157"/>
                      <a:pt x="125" y="157"/>
                    </a:cubicBezTo>
                    <a:moveTo>
                      <a:pt x="114" y="0"/>
                    </a:moveTo>
                    <a:cubicBezTo>
                      <a:pt x="114" y="0"/>
                      <a:pt x="108" y="79"/>
                      <a:pt x="96" y="79"/>
                    </a:cubicBezTo>
                    <a:cubicBezTo>
                      <a:pt x="96" y="79"/>
                      <a:pt x="95" y="79"/>
                      <a:pt x="95" y="78"/>
                    </a:cubicBezTo>
                    <a:cubicBezTo>
                      <a:pt x="84" y="75"/>
                      <a:pt x="23" y="59"/>
                      <a:pt x="16" y="59"/>
                    </a:cubicBezTo>
                    <a:cubicBezTo>
                      <a:pt x="15" y="59"/>
                      <a:pt x="16" y="60"/>
                      <a:pt x="19" y="61"/>
                    </a:cubicBezTo>
                    <a:cubicBezTo>
                      <a:pt x="32" y="66"/>
                      <a:pt x="61" y="78"/>
                      <a:pt x="78" y="87"/>
                    </a:cubicBezTo>
                    <a:cubicBezTo>
                      <a:pt x="78" y="87"/>
                      <a:pt x="78" y="86"/>
                      <a:pt x="78" y="85"/>
                    </a:cubicBezTo>
                    <a:cubicBezTo>
                      <a:pt x="80" y="80"/>
                      <a:pt x="85" y="78"/>
                      <a:pt x="90" y="78"/>
                    </a:cubicBezTo>
                    <a:cubicBezTo>
                      <a:pt x="91" y="78"/>
                      <a:pt x="93" y="78"/>
                      <a:pt x="95" y="78"/>
                    </a:cubicBezTo>
                    <a:cubicBezTo>
                      <a:pt x="102" y="81"/>
                      <a:pt x="106" y="88"/>
                      <a:pt x="103" y="94"/>
                    </a:cubicBezTo>
                    <a:cubicBezTo>
                      <a:pt x="102" y="99"/>
                      <a:pt x="97" y="101"/>
                      <a:pt x="92" y="101"/>
                    </a:cubicBezTo>
                    <a:cubicBezTo>
                      <a:pt x="90" y="101"/>
                      <a:pt x="88" y="101"/>
                      <a:pt x="87" y="100"/>
                    </a:cubicBezTo>
                    <a:cubicBezTo>
                      <a:pt x="87" y="100"/>
                      <a:pt x="87" y="100"/>
                      <a:pt x="87" y="100"/>
                    </a:cubicBezTo>
                    <a:cubicBezTo>
                      <a:pt x="67" y="104"/>
                      <a:pt x="0" y="111"/>
                      <a:pt x="17" y="114"/>
                    </a:cubicBezTo>
                    <a:cubicBezTo>
                      <a:pt x="24" y="115"/>
                      <a:pt x="39" y="118"/>
                      <a:pt x="54" y="121"/>
                    </a:cubicBezTo>
                    <a:cubicBezTo>
                      <a:pt x="54" y="120"/>
                      <a:pt x="54" y="120"/>
                      <a:pt x="55" y="119"/>
                    </a:cubicBezTo>
                    <a:cubicBezTo>
                      <a:pt x="56" y="114"/>
                      <a:pt x="61" y="112"/>
                      <a:pt x="66" y="112"/>
                    </a:cubicBezTo>
                    <a:cubicBezTo>
                      <a:pt x="68" y="112"/>
                      <a:pt x="70" y="112"/>
                      <a:pt x="71" y="113"/>
                    </a:cubicBezTo>
                    <a:cubicBezTo>
                      <a:pt x="78" y="115"/>
                      <a:pt x="82" y="122"/>
                      <a:pt x="80" y="128"/>
                    </a:cubicBezTo>
                    <a:cubicBezTo>
                      <a:pt x="95" y="132"/>
                      <a:pt x="104" y="137"/>
                      <a:pt x="97" y="140"/>
                    </a:cubicBezTo>
                    <a:cubicBezTo>
                      <a:pt x="81" y="147"/>
                      <a:pt x="36" y="207"/>
                      <a:pt x="42" y="207"/>
                    </a:cubicBezTo>
                    <a:cubicBezTo>
                      <a:pt x="42" y="207"/>
                      <a:pt x="43" y="206"/>
                      <a:pt x="44" y="206"/>
                    </a:cubicBezTo>
                    <a:cubicBezTo>
                      <a:pt x="56" y="198"/>
                      <a:pt x="93" y="161"/>
                      <a:pt x="108" y="161"/>
                    </a:cubicBezTo>
                    <a:cubicBezTo>
                      <a:pt x="110" y="161"/>
                      <a:pt x="112" y="162"/>
                      <a:pt x="113" y="164"/>
                    </a:cubicBezTo>
                    <a:cubicBezTo>
                      <a:pt x="121" y="177"/>
                      <a:pt x="149" y="241"/>
                      <a:pt x="152" y="241"/>
                    </a:cubicBezTo>
                    <a:cubicBezTo>
                      <a:pt x="153" y="241"/>
                      <a:pt x="153" y="241"/>
                      <a:pt x="153" y="239"/>
                    </a:cubicBezTo>
                    <a:cubicBezTo>
                      <a:pt x="152" y="234"/>
                      <a:pt x="150" y="220"/>
                      <a:pt x="149" y="206"/>
                    </a:cubicBezTo>
                    <a:cubicBezTo>
                      <a:pt x="148" y="206"/>
                      <a:pt x="148" y="205"/>
                      <a:pt x="148" y="205"/>
                    </a:cubicBezTo>
                    <a:cubicBezTo>
                      <a:pt x="141" y="203"/>
                      <a:pt x="137" y="196"/>
                      <a:pt x="139" y="190"/>
                    </a:cubicBezTo>
                    <a:cubicBezTo>
                      <a:pt x="140" y="186"/>
                      <a:pt x="143" y="184"/>
                      <a:pt x="147" y="183"/>
                    </a:cubicBezTo>
                    <a:cubicBezTo>
                      <a:pt x="145" y="166"/>
                      <a:pt x="145" y="152"/>
                      <a:pt x="149" y="152"/>
                    </a:cubicBezTo>
                    <a:cubicBezTo>
                      <a:pt x="149" y="152"/>
                      <a:pt x="149" y="152"/>
                      <a:pt x="149" y="152"/>
                    </a:cubicBezTo>
                    <a:cubicBezTo>
                      <a:pt x="153" y="154"/>
                      <a:pt x="174" y="155"/>
                      <a:pt x="197" y="155"/>
                    </a:cubicBezTo>
                    <a:cubicBezTo>
                      <a:pt x="233" y="155"/>
                      <a:pt x="274" y="152"/>
                      <a:pt x="259" y="147"/>
                    </a:cubicBezTo>
                    <a:cubicBezTo>
                      <a:pt x="249" y="143"/>
                      <a:pt x="232" y="143"/>
                      <a:pt x="215" y="143"/>
                    </a:cubicBezTo>
                    <a:cubicBezTo>
                      <a:pt x="211" y="143"/>
                      <a:pt x="207" y="143"/>
                      <a:pt x="204" y="143"/>
                    </a:cubicBezTo>
                    <a:cubicBezTo>
                      <a:pt x="201" y="143"/>
                      <a:pt x="198" y="143"/>
                      <a:pt x="195" y="143"/>
                    </a:cubicBezTo>
                    <a:cubicBezTo>
                      <a:pt x="195" y="144"/>
                      <a:pt x="195" y="145"/>
                      <a:pt x="195" y="146"/>
                    </a:cubicBezTo>
                    <a:cubicBezTo>
                      <a:pt x="193" y="151"/>
                      <a:pt x="188" y="153"/>
                      <a:pt x="183" y="153"/>
                    </a:cubicBezTo>
                    <a:cubicBezTo>
                      <a:pt x="182" y="153"/>
                      <a:pt x="180" y="153"/>
                      <a:pt x="178" y="152"/>
                    </a:cubicBezTo>
                    <a:cubicBezTo>
                      <a:pt x="172" y="150"/>
                      <a:pt x="169" y="145"/>
                      <a:pt x="169" y="140"/>
                    </a:cubicBezTo>
                    <a:cubicBezTo>
                      <a:pt x="168" y="139"/>
                      <a:pt x="168" y="138"/>
                      <a:pt x="170" y="137"/>
                    </a:cubicBezTo>
                    <a:cubicBezTo>
                      <a:pt x="170" y="137"/>
                      <a:pt x="170" y="137"/>
                      <a:pt x="170" y="137"/>
                    </a:cubicBezTo>
                    <a:cubicBezTo>
                      <a:pt x="171" y="133"/>
                      <a:pt x="175" y="130"/>
                      <a:pt x="180" y="130"/>
                    </a:cubicBezTo>
                    <a:cubicBezTo>
                      <a:pt x="202" y="115"/>
                      <a:pt x="250" y="93"/>
                      <a:pt x="242" y="93"/>
                    </a:cubicBezTo>
                    <a:cubicBezTo>
                      <a:pt x="241" y="93"/>
                      <a:pt x="240" y="93"/>
                      <a:pt x="239" y="93"/>
                    </a:cubicBezTo>
                    <a:cubicBezTo>
                      <a:pt x="220" y="97"/>
                      <a:pt x="146" y="123"/>
                      <a:pt x="146" y="123"/>
                    </a:cubicBezTo>
                    <a:cubicBezTo>
                      <a:pt x="146" y="123"/>
                      <a:pt x="146" y="119"/>
                      <a:pt x="145" y="112"/>
                    </a:cubicBezTo>
                    <a:cubicBezTo>
                      <a:pt x="144" y="112"/>
                      <a:pt x="143" y="113"/>
                      <a:pt x="141" y="113"/>
                    </a:cubicBezTo>
                    <a:cubicBezTo>
                      <a:pt x="140" y="113"/>
                      <a:pt x="138" y="112"/>
                      <a:pt x="136" y="112"/>
                    </a:cubicBezTo>
                    <a:cubicBezTo>
                      <a:pt x="129" y="109"/>
                      <a:pt x="125" y="102"/>
                      <a:pt x="128" y="96"/>
                    </a:cubicBezTo>
                    <a:cubicBezTo>
                      <a:pt x="129" y="92"/>
                      <a:pt x="134" y="89"/>
                      <a:pt x="139" y="89"/>
                    </a:cubicBezTo>
                    <a:cubicBezTo>
                      <a:pt x="141" y="89"/>
                      <a:pt x="142" y="89"/>
                      <a:pt x="144" y="90"/>
                    </a:cubicBezTo>
                    <a:cubicBezTo>
                      <a:pt x="144" y="78"/>
                      <a:pt x="143" y="64"/>
                      <a:pt x="144" y="53"/>
                    </a:cubicBezTo>
                    <a:cubicBezTo>
                      <a:pt x="143" y="55"/>
                      <a:pt x="143" y="56"/>
                      <a:pt x="142" y="58"/>
                    </a:cubicBezTo>
                    <a:cubicBezTo>
                      <a:pt x="138" y="70"/>
                      <a:pt x="133" y="83"/>
                      <a:pt x="131" y="83"/>
                    </a:cubicBezTo>
                    <a:cubicBezTo>
                      <a:pt x="130" y="83"/>
                      <a:pt x="130" y="82"/>
                      <a:pt x="130" y="81"/>
                    </a:cubicBezTo>
                    <a:cubicBezTo>
                      <a:pt x="130" y="79"/>
                      <a:pt x="129" y="78"/>
                      <a:pt x="129" y="75"/>
                    </a:cubicBezTo>
                    <a:cubicBezTo>
                      <a:pt x="127" y="76"/>
                      <a:pt x="125" y="77"/>
                      <a:pt x="122" y="77"/>
                    </a:cubicBezTo>
                    <a:cubicBezTo>
                      <a:pt x="121" y="77"/>
                      <a:pt x="119" y="77"/>
                      <a:pt x="117" y="76"/>
                    </a:cubicBezTo>
                    <a:cubicBezTo>
                      <a:pt x="110" y="74"/>
                      <a:pt x="106" y="66"/>
                      <a:pt x="109" y="60"/>
                    </a:cubicBezTo>
                    <a:cubicBezTo>
                      <a:pt x="110" y="56"/>
                      <a:pt x="115" y="53"/>
                      <a:pt x="120" y="53"/>
                    </a:cubicBezTo>
                    <a:cubicBezTo>
                      <a:pt x="122" y="53"/>
                      <a:pt x="123" y="53"/>
                      <a:pt x="125" y="54"/>
                    </a:cubicBezTo>
                    <a:cubicBezTo>
                      <a:pt x="120" y="30"/>
                      <a:pt x="114" y="0"/>
                      <a:pt x="11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848"/>
              <p:cNvSpPr/>
              <p:nvPr/>
            </p:nvSpPr>
            <p:spPr bwMode="auto">
              <a:xfrm>
                <a:off x="-32" y="1699"/>
                <a:ext cx="16" cy="13"/>
              </a:xfrm>
              <a:custGeom>
                <a:avLst/>
                <a:gdLst>
                  <a:gd name="T0" fmla="*/ 12 w 28"/>
                  <a:gd name="T1" fmla="*/ 0 h 23"/>
                  <a:gd name="T2" fmla="*/ 0 w 28"/>
                  <a:gd name="T3" fmla="*/ 7 h 23"/>
                  <a:gd name="T4" fmla="*/ 0 w 28"/>
                  <a:gd name="T5" fmla="*/ 9 h 23"/>
                  <a:gd name="T6" fmla="*/ 9 w 28"/>
                  <a:gd name="T7" fmla="*/ 22 h 23"/>
                  <a:gd name="T8" fmla="*/ 9 w 28"/>
                  <a:gd name="T9" fmla="*/ 22 h 23"/>
                  <a:gd name="T10" fmla="*/ 9 w 28"/>
                  <a:gd name="T11" fmla="*/ 22 h 23"/>
                  <a:gd name="T12" fmla="*/ 14 w 28"/>
                  <a:gd name="T13" fmla="*/ 23 h 23"/>
                  <a:gd name="T14" fmla="*/ 25 w 28"/>
                  <a:gd name="T15" fmla="*/ 16 h 23"/>
                  <a:gd name="T16" fmla="*/ 17 w 28"/>
                  <a:gd name="T17" fmla="*/ 0 h 23"/>
                  <a:gd name="T18" fmla="*/ 12 w 28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3">
                    <a:moveTo>
                      <a:pt x="12" y="0"/>
                    </a:moveTo>
                    <a:cubicBezTo>
                      <a:pt x="7" y="0"/>
                      <a:pt x="2" y="2"/>
                      <a:pt x="0" y="7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11" y="16"/>
                      <a:pt x="16" y="21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0" y="23"/>
                      <a:pt x="12" y="23"/>
                      <a:pt x="14" y="23"/>
                    </a:cubicBezTo>
                    <a:cubicBezTo>
                      <a:pt x="19" y="23"/>
                      <a:pt x="24" y="21"/>
                      <a:pt x="25" y="16"/>
                    </a:cubicBezTo>
                    <a:cubicBezTo>
                      <a:pt x="28" y="10"/>
                      <a:pt x="24" y="3"/>
                      <a:pt x="17" y="0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849"/>
              <p:cNvSpPr/>
              <p:nvPr/>
            </p:nvSpPr>
            <p:spPr bwMode="auto">
              <a:xfrm>
                <a:off x="-45" y="1718"/>
                <a:ext cx="16" cy="9"/>
              </a:xfrm>
              <a:custGeom>
                <a:avLst/>
                <a:gdLst>
                  <a:gd name="T0" fmla="*/ 12 w 28"/>
                  <a:gd name="T1" fmla="*/ 0 h 16"/>
                  <a:gd name="T2" fmla="*/ 1 w 28"/>
                  <a:gd name="T3" fmla="*/ 7 h 16"/>
                  <a:gd name="T4" fmla="*/ 0 w 28"/>
                  <a:gd name="T5" fmla="*/ 9 h 16"/>
                  <a:gd name="T6" fmla="*/ 26 w 28"/>
                  <a:gd name="T7" fmla="*/ 16 h 16"/>
                  <a:gd name="T8" fmla="*/ 17 w 28"/>
                  <a:gd name="T9" fmla="*/ 1 h 16"/>
                  <a:gd name="T10" fmla="*/ 12 w 2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6">
                    <a:moveTo>
                      <a:pt x="12" y="0"/>
                    </a:moveTo>
                    <a:cubicBezTo>
                      <a:pt x="7" y="0"/>
                      <a:pt x="2" y="2"/>
                      <a:pt x="1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9" y="11"/>
                      <a:pt x="18" y="14"/>
                      <a:pt x="26" y="16"/>
                    </a:cubicBezTo>
                    <a:cubicBezTo>
                      <a:pt x="28" y="10"/>
                      <a:pt x="24" y="3"/>
                      <a:pt x="17" y="1"/>
                    </a:cubicBezTo>
                    <a:cubicBezTo>
                      <a:pt x="16" y="0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850"/>
              <p:cNvSpPr/>
              <p:nvPr/>
            </p:nvSpPr>
            <p:spPr bwMode="auto">
              <a:xfrm>
                <a:off x="-15" y="1729"/>
                <a:ext cx="17" cy="14"/>
              </a:xfrm>
              <a:custGeom>
                <a:avLst/>
                <a:gdLst>
                  <a:gd name="T0" fmla="*/ 14 w 30"/>
                  <a:gd name="T1" fmla="*/ 0 h 24"/>
                  <a:gd name="T2" fmla="*/ 2 w 30"/>
                  <a:gd name="T3" fmla="*/ 7 h 24"/>
                  <a:gd name="T4" fmla="*/ 11 w 30"/>
                  <a:gd name="T5" fmla="*/ 23 h 24"/>
                  <a:gd name="T6" fmla="*/ 16 w 30"/>
                  <a:gd name="T7" fmla="*/ 24 h 24"/>
                  <a:gd name="T8" fmla="*/ 27 w 30"/>
                  <a:gd name="T9" fmla="*/ 16 h 24"/>
                  <a:gd name="T10" fmla="*/ 19 w 30"/>
                  <a:gd name="T11" fmla="*/ 1 h 24"/>
                  <a:gd name="T12" fmla="*/ 14 w 3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4">
                    <a:moveTo>
                      <a:pt x="14" y="0"/>
                    </a:moveTo>
                    <a:cubicBezTo>
                      <a:pt x="9" y="0"/>
                      <a:pt x="4" y="2"/>
                      <a:pt x="2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21" y="24"/>
                      <a:pt x="26" y="21"/>
                      <a:pt x="27" y="16"/>
                    </a:cubicBezTo>
                    <a:cubicBezTo>
                      <a:pt x="30" y="10"/>
                      <a:pt x="26" y="3"/>
                      <a:pt x="19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851"/>
              <p:cNvSpPr/>
              <p:nvPr/>
            </p:nvSpPr>
            <p:spPr bwMode="auto">
              <a:xfrm>
                <a:off x="-6" y="1705"/>
                <a:ext cx="11" cy="14"/>
              </a:xfrm>
              <a:custGeom>
                <a:avLst/>
                <a:gdLst>
                  <a:gd name="T0" fmla="*/ 14 w 20"/>
                  <a:gd name="T1" fmla="*/ 0 h 24"/>
                  <a:gd name="T2" fmla="*/ 3 w 20"/>
                  <a:gd name="T3" fmla="*/ 7 h 24"/>
                  <a:gd name="T4" fmla="*/ 11 w 20"/>
                  <a:gd name="T5" fmla="*/ 23 h 24"/>
                  <a:gd name="T6" fmla="*/ 16 w 20"/>
                  <a:gd name="T7" fmla="*/ 24 h 24"/>
                  <a:gd name="T8" fmla="*/ 20 w 20"/>
                  <a:gd name="T9" fmla="*/ 23 h 24"/>
                  <a:gd name="T10" fmla="*/ 19 w 20"/>
                  <a:gd name="T11" fmla="*/ 1 h 24"/>
                  <a:gd name="T12" fmla="*/ 14 w 2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14" y="0"/>
                    </a:moveTo>
                    <a:cubicBezTo>
                      <a:pt x="9" y="0"/>
                      <a:pt x="4" y="3"/>
                      <a:pt x="3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3"/>
                      <a:pt x="15" y="24"/>
                      <a:pt x="16" y="24"/>
                    </a:cubicBezTo>
                    <a:cubicBezTo>
                      <a:pt x="18" y="24"/>
                      <a:pt x="19" y="23"/>
                      <a:pt x="20" y="23"/>
                    </a:cubicBezTo>
                    <a:cubicBezTo>
                      <a:pt x="20" y="17"/>
                      <a:pt x="20" y="9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852"/>
              <p:cNvSpPr>
                <a:spLocks noEditPoints="1"/>
              </p:cNvSpPr>
              <p:nvPr/>
            </p:nvSpPr>
            <p:spPr bwMode="auto">
              <a:xfrm>
                <a:off x="18" y="1728"/>
                <a:ext cx="14" cy="12"/>
              </a:xfrm>
              <a:custGeom>
                <a:avLst/>
                <a:gdLst>
                  <a:gd name="T0" fmla="*/ 0 w 26"/>
                  <a:gd name="T1" fmla="*/ 10 h 23"/>
                  <a:gd name="T2" fmla="*/ 9 w 26"/>
                  <a:gd name="T3" fmla="*/ 22 h 23"/>
                  <a:gd name="T4" fmla="*/ 14 w 26"/>
                  <a:gd name="T5" fmla="*/ 23 h 23"/>
                  <a:gd name="T6" fmla="*/ 26 w 26"/>
                  <a:gd name="T7" fmla="*/ 16 h 23"/>
                  <a:gd name="T8" fmla="*/ 26 w 26"/>
                  <a:gd name="T9" fmla="*/ 13 h 23"/>
                  <a:gd name="T10" fmla="*/ 25 w 26"/>
                  <a:gd name="T11" fmla="*/ 13 h 23"/>
                  <a:gd name="T12" fmla="*/ 0 w 26"/>
                  <a:gd name="T13" fmla="*/ 10 h 23"/>
                  <a:gd name="T14" fmla="*/ 11 w 26"/>
                  <a:gd name="T15" fmla="*/ 0 h 23"/>
                  <a:gd name="T16" fmla="*/ 1 w 26"/>
                  <a:gd name="T17" fmla="*/ 7 h 23"/>
                  <a:gd name="T18" fmla="*/ 11 w 26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3">
                    <a:moveTo>
                      <a:pt x="0" y="10"/>
                    </a:moveTo>
                    <a:cubicBezTo>
                      <a:pt x="0" y="15"/>
                      <a:pt x="3" y="20"/>
                      <a:pt x="9" y="22"/>
                    </a:cubicBezTo>
                    <a:cubicBezTo>
                      <a:pt x="11" y="23"/>
                      <a:pt x="13" y="23"/>
                      <a:pt x="14" y="23"/>
                    </a:cubicBezTo>
                    <a:cubicBezTo>
                      <a:pt x="19" y="23"/>
                      <a:pt x="24" y="21"/>
                      <a:pt x="26" y="16"/>
                    </a:cubicBezTo>
                    <a:cubicBezTo>
                      <a:pt x="26" y="15"/>
                      <a:pt x="26" y="14"/>
                      <a:pt x="26" y="13"/>
                    </a:cubicBezTo>
                    <a:cubicBezTo>
                      <a:pt x="26" y="13"/>
                      <a:pt x="25" y="13"/>
                      <a:pt x="25" y="13"/>
                    </a:cubicBezTo>
                    <a:cubicBezTo>
                      <a:pt x="12" y="13"/>
                      <a:pt x="2" y="12"/>
                      <a:pt x="0" y="10"/>
                    </a:cubicBezTo>
                    <a:moveTo>
                      <a:pt x="11" y="0"/>
                    </a:moveTo>
                    <a:cubicBezTo>
                      <a:pt x="6" y="0"/>
                      <a:pt x="2" y="3"/>
                      <a:pt x="1" y="7"/>
                    </a:cubicBezTo>
                    <a:cubicBezTo>
                      <a:pt x="2" y="5"/>
                      <a:pt x="6" y="2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853"/>
              <p:cNvSpPr/>
              <p:nvPr/>
            </p:nvSpPr>
            <p:spPr bwMode="auto">
              <a:xfrm>
                <a:off x="4" y="1674"/>
                <a:ext cx="4" cy="12"/>
              </a:xfrm>
              <a:custGeom>
                <a:avLst/>
                <a:gdLst>
                  <a:gd name="T0" fmla="*/ 5 w 6"/>
                  <a:gd name="T1" fmla="*/ 0 h 21"/>
                  <a:gd name="T2" fmla="*/ 3 w 6"/>
                  <a:gd name="T3" fmla="*/ 2 h 21"/>
                  <a:gd name="T4" fmla="*/ 0 w 6"/>
                  <a:gd name="T5" fmla="*/ 21 h 21"/>
                  <a:gd name="T6" fmla="*/ 5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5" y="0"/>
                    </a:moveTo>
                    <a:cubicBezTo>
                      <a:pt x="4" y="0"/>
                      <a:pt x="4" y="1"/>
                      <a:pt x="3" y="2"/>
                    </a:cubicBezTo>
                    <a:cubicBezTo>
                      <a:pt x="1" y="5"/>
                      <a:pt x="0" y="12"/>
                      <a:pt x="0" y="21"/>
                    </a:cubicBezTo>
                    <a:cubicBezTo>
                      <a:pt x="3" y="10"/>
                      <a:pt x="6" y="0"/>
                      <a:pt x="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854"/>
              <p:cNvSpPr/>
              <p:nvPr/>
            </p:nvSpPr>
            <p:spPr bwMode="auto">
              <a:xfrm>
                <a:off x="1" y="1757"/>
                <a:ext cx="6" cy="12"/>
              </a:xfrm>
              <a:custGeom>
                <a:avLst/>
                <a:gdLst>
                  <a:gd name="T0" fmla="*/ 10 w 12"/>
                  <a:gd name="T1" fmla="*/ 0 h 23"/>
                  <a:gd name="T2" fmla="*/ 2 w 12"/>
                  <a:gd name="T3" fmla="*/ 7 h 23"/>
                  <a:gd name="T4" fmla="*/ 11 w 12"/>
                  <a:gd name="T5" fmla="*/ 22 h 23"/>
                  <a:gd name="T6" fmla="*/ 12 w 12"/>
                  <a:gd name="T7" fmla="*/ 23 h 23"/>
                  <a:gd name="T8" fmla="*/ 10 w 12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cubicBezTo>
                      <a:pt x="6" y="1"/>
                      <a:pt x="3" y="3"/>
                      <a:pt x="2" y="7"/>
                    </a:cubicBezTo>
                    <a:cubicBezTo>
                      <a:pt x="0" y="13"/>
                      <a:pt x="4" y="20"/>
                      <a:pt x="11" y="22"/>
                    </a:cubicBezTo>
                    <a:cubicBezTo>
                      <a:pt x="11" y="22"/>
                      <a:pt x="11" y="23"/>
                      <a:pt x="12" y="23"/>
                    </a:cubicBezTo>
                    <a:cubicBezTo>
                      <a:pt x="11" y="15"/>
                      <a:pt x="10" y="7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855"/>
              <p:cNvSpPr/>
              <p:nvPr/>
            </p:nvSpPr>
            <p:spPr bwMode="auto">
              <a:xfrm>
                <a:off x="-16" y="1686"/>
                <a:ext cx="12" cy="13"/>
              </a:xfrm>
              <a:custGeom>
                <a:avLst/>
                <a:gdLst>
                  <a:gd name="T0" fmla="*/ 14 w 23"/>
                  <a:gd name="T1" fmla="*/ 0 h 24"/>
                  <a:gd name="T2" fmla="*/ 3 w 23"/>
                  <a:gd name="T3" fmla="*/ 7 h 24"/>
                  <a:gd name="T4" fmla="*/ 11 w 23"/>
                  <a:gd name="T5" fmla="*/ 23 h 24"/>
                  <a:gd name="T6" fmla="*/ 16 w 23"/>
                  <a:gd name="T7" fmla="*/ 24 h 24"/>
                  <a:gd name="T8" fmla="*/ 23 w 23"/>
                  <a:gd name="T9" fmla="*/ 22 h 24"/>
                  <a:gd name="T10" fmla="*/ 19 w 23"/>
                  <a:gd name="T11" fmla="*/ 1 h 24"/>
                  <a:gd name="T12" fmla="*/ 14 w 23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4" y="0"/>
                    </a:moveTo>
                    <a:cubicBezTo>
                      <a:pt x="9" y="0"/>
                      <a:pt x="4" y="3"/>
                      <a:pt x="3" y="7"/>
                    </a:cubicBezTo>
                    <a:cubicBezTo>
                      <a:pt x="0" y="13"/>
                      <a:pt x="4" y="21"/>
                      <a:pt x="11" y="23"/>
                    </a:cubicBezTo>
                    <a:cubicBezTo>
                      <a:pt x="13" y="24"/>
                      <a:pt x="15" y="24"/>
                      <a:pt x="16" y="24"/>
                    </a:cubicBezTo>
                    <a:cubicBezTo>
                      <a:pt x="19" y="24"/>
                      <a:pt x="21" y="23"/>
                      <a:pt x="23" y="22"/>
                    </a:cubicBezTo>
                    <a:cubicBezTo>
                      <a:pt x="22" y="17"/>
                      <a:pt x="21" y="9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856"/>
              <p:cNvSpPr/>
              <p:nvPr/>
            </p:nvSpPr>
            <p:spPr bwMode="auto">
              <a:xfrm>
                <a:off x="-141" y="1652"/>
                <a:ext cx="43" cy="94"/>
              </a:xfrm>
              <a:custGeom>
                <a:avLst/>
                <a:gdLst>
                  <a:gd name="T0" fmla="*/ 31 w 78"/>
                  <a:gd name="T1" fmla="*/ 0 h 171"/>
                  <a:gd name="T2" fmla="*/ 19 w 78"/>
                  <a:gd name="T3" fmla="*/ 63 h 171"/>
                  <a:gd name="T4" fmla="*/ 3 w 78"/>
                  <a:gd name="T5" fmla="*/ 114 h 171"/>
                  <a:gd name="T6" fmla="*/ 32 w 78"/>
                  <a:gd name="T7" fmla="*/ 171 h 171"/>
                  <a:gd name="T8" fmla="*/ 33 w 78"/>
                  <a:gd name="T9" fmla="*/ 171 h 171"/>
                  <a:gd name="T10" fmla="*/ 48 w 78"/>
                  <a:gd name="T11" fmla="*/ 109 h 171"/>
                  <a:gd name="T12" fmla="*/ 69 w 78"/>
                  <a:gd name="T13" fmla="*/ 53 h 171"/>
                  <a:gd name="T14" fmla="*/ 34 w 78"/>
                  <a:gd name="T15" fmla="*/ 1 h 171"/>
                  <a:gd name="T16" fmla="*/ 31 w 78"/>
                  <a:gd name="T1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171">
                    <a:moveTo>
                      <a:pt x="31" y="0"/>
                    </a:moveTo>
                    <a:cubicBezTo>
                      <a:pt x="16" y="0"/>
                      <a:pt x="18" y="46"/>
                      <a:pt x="19" y="63"/>
                    </a:cubicBezTo>
                    <a:cubicBezTo>
                      <a:pt x="19" y="81"/>
                      <a:pt x="6" y="86"/>
                      <a:pt x="3" y="114"/>
                    </a:cubicBezTo>
                    <a:cubicBezTo>
                      <a:pt x="0" y="141"/>
                      <a:pt x="32" y="171"/>
                      <a:pt x="32" y="171"/>
                    </a:cubicBezTo>
                    <a:cubicBezTo>
                      <a:pt x="32" y="171"/>
                      <a:pt x="33" y="171"/>
                      <a:pt x="33" y="171"/>
                    </a:cubicBezTo>
                    <a:cubicBezTo>
                      <a:pt x="49" y="171"/>
                      <a:pt x="53" y="132"/>
                      <a:pt x="48" y="109"/>
                    </a:cubicBezTo>
                    <a:cubicBezTo>
                      <a:pt x="42" y="86"/>
                      <a:pt x="59" y="78"/>
                      <a:pt x="69" y="53"/>
                    </a:cubicBezTo>
                    <a:cubicBezTo>
                      <a:pt x="78" y="28"/>
                      <a:pt x="53" y="8"/>
                      <a:pt x="34" y="1"/>
                    </a:cubicBezTo>
                    <a:cubicBezTo>
                      <a:pt x="33" y="0"/>
                      <a:pt x="32" y="0"/>
                      <a:pt x="3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857"/>
              <p:cNvSpPr/>
              <p:nvPr/>
            </p:nvSpPr>
            <p:spPr bwMode="auto">
              <a:xfrm>
                <a:off x="-130" y="1787"/>
                <a:ext cx="92" cy="53"/>
              </a:xfrm>
              <a:custGeom>
                <a:avLst/>
                <a:gdLst>
                  <a:gd name="T0" fmla="*/ 22 w 169"/>
                  <a:gd name="T1" fmla="*/ 0 h 98"/>
                  <a:gd name="T2" fmla="*/ 16 w 169"/>
                  <a:gd name="T3" fmla="*/ 1 h 98"/>
                  <a:gd name="T4" fmla="*/ 34 w 169"/>
                  <a:gd name="T5" fmla="*/ 51 h 98"/>
                  <a:gd name="T6" fmla="*/ 93 w 169"/>
                  <a:gd name="T7" fmla="*/ 84 h 98"/>
                  <a:gd name="T8" fmla="*/ 130 w 169"/>
                  <a:gd name="T9" fmla="*/ 98 h 98"/>
                  <a:gd name="T10" fmla="*/ 149 w 169"/>
                  <a:gd name="T11" fmla="*/ 87 h 98"/>
                  <a:gd name="T12" fmla="*/ 146 w 169"/>
                  <a:gd name="T13" fmla="*/ 46 h 98"/>
                  <a:gd name="T14" fmla="*/ 137 w 169"/>
                  <a:gd name="T15" fmla="*/ 45 h 98"/>
                  <a:gd name="T16" fmla="*/ 115 w 169"/>
                  <a:gd name="T17" fmla="*/ 48 h 98"/>
                  <a:gd name="T18" fmla="*/ 92 w 169"/>
                  <a:gd name="T19" fmla="*/ 50 h 98"/>
                  <a:gd name="T20" fmla="*/ 66 w 169"/>
                  <a:gd name="T21" fmla="*/ 41 h 98"/>
                  <a:gd name="T22" fmla="*/ 22 w 169"/>
                  <a:gd name="T2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9" h="98">
                    <a:moveTo>
                      <a:pt x="22" y="0"/>
                    </a:moveTo>
                    <a:cubicBezTo>
                      <a:pt x="20" y="0"/>
                      <a:pt x="18" y="1"/>
                      <a:pt x="16" y="1"/>
                    </a:cubicBezTo>
                    <a:cubicBezTo>
                      <a:pt x="16" y="1"/>
                      <a:pt x="0" y="27"/>
                      <a:pt x="34" y="51"/>
                    </a:cubicBezTo>
                    <a:cubicBezTo>
                      <a:pt x="68" y="74"/>
                      <a:pt x="69" y="71"/>
                      <a:pt x="93" y="84"/>
                    </a:cubicBezTo>
                    <a:cubicBezTo>
                      <a:pt x="107" y="91"/>
                      <a:pt x="119" y="98"/>
                      <a:pt x="130" y="98"/>
                    </a:cubicBezTo>
                    <a:cubicBezTo>
                      <a:pt x="137" y="98"/>
                      <a:pt x="143" y="95"/>
                      <a:pt x="149" y="87"/>
                    </a:cubicBezTo>
                    <a:cubicBezTo>
                      <a:pt x="163" y="67"/>
                      <a:pt x="169" y="51"/>
                      <a:pt x="146" y="46"/>
                    </a:cubicBezTo>
                    <a:cubicBezTo>
                      <a:pt x="143" y="46"/>
                      <a:pt x="140" y="45"/>
                      <a:pt x="137" y="45"/>
                    </a:cubicBezTo>
                    <a:cubicBezTo>
                      <a:pt x="130" y="45"/>
                      <a:pt x="123" y="47"/>
                      <a:pt x="115" y="48"/>
                    </a:cubicBezTo>
                    <a:cubicBezTo>
                      <a:pt x="107" y="49"/>
                      <a:pt x="100" y="50"/>
                      <a:pt x="92" y="50"/>
                    </a:cubicBezTo>
                    <a:cubicBezTo>
                      <a:pt x="83" y="50"/>
                      <a:pt x="73" y="48"/>
                      <a:pt x="66" y="41"/>
                    </a:cubicBezTo>
                    <a:cubicBezTo>
                      <a:pt x="46" y="25"/>
                      <a:pt x="38" y="0"/>
                      <a:pt x="2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858"/>
              <p:cNvSpPr/>
              <p:nvPr/>
            </p:nvSpPr>
            <p:spPr bwMode="auto">
              <a:xfrm>
                <a:off x="-4" y="1799"/>
                <a:ext cx="74" cy="57"/>
              </a:xfrm>
              <a:custGeom>
                <a:avLst/>
                <a:gdLst>
                  <a:gd name="T0" fmla="*/ 117 w 136"/>
                  <a:gd name="T1" fmla="*/ 0 h 104"/>
                  <a:gd name="T2" fmla="*/ 74 w 136"/>
                  <a:gd name="T3" fmla="*/ 44 h 104"/>
                  <a:gd name="T4" fmla="*/ 54 w 136"/>
                  <a:gd name="T5" fmla="*/ 74 h 104"/>
                  <a:gd name="T6" fmla="*/ 46 w 136"/>
                  <a:gd name="T7" fmla="*/ 72 h 104"/>
                  <a:gd name="T8" fmla="*/ 9 w 136"/>
                  <a:gd name="T9" fmla="*/ 53 h 104"/>
                  <a:gd name="T10" fmla="*/ 0 w 136"/>
                  <a:gd name="T11" fmla="*/ 62 h 104"/>
                  <a:gd name="T12" fmla="*/ 20 w 136"/>
                  <a:gd name="T13" fmla="*/ 104 h 104"/>
                  <a:gd name="T14" fmla="*/ 24 w 136"/>
                  <a:gd name="T15" fmla="*/ 103 h 104"/>
                  <a:gd name="T16" fmla="*/ 107 w 136"/>
                  <a:gd name="T17" fmla="*/ 70 h 104"/>
                  <a:gd name="T18" fmla="*/ 119 w 136"/>
                  <a:gd name="T19" fmla="*/ 0 h 104"/>
                  <a:gd name="T20" fmla="*/ 117 w 136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104">
                    <a:moveTo>
                      <a:pt x="117" y="0"/>
                    </a:moveTo>
                    <a:cubicBezTo>
                      <a:pt x="101" y="0"/>
                      <a:pt x="81" y="26"/>
                      <a:pt x="74" y="44"/>
                    </a:cubicBezTo>
                    <a:cubicBezTo>
                      <a:pt x="69" y="60"/>
                      <a:pt x="66" y="74"/>
                      <a:pt x="54" y="74"/>
                    </a:cubicBezTo>
                    <a:cubicBezTo>
                      <a:pt x="51" y="74"/>
                      <a:pt x="49" y="74"/>
                      <a:pt x="46" y="72"/>
                    </a:cubicBezTo>
                    <a:cubicBezTo>
                      <a:pt x="33" y="67"/>
                      <a:pt x="19" y="53"/>
                      <a:pt x="9" y="53"/>
                    </a:cubicBezTo>
                    <a:cubicBezTo>
                      <a:pt x="5" y="53"/>
                      <a:pt x="2" y="56"/>
                      <a:pt x="0" y="62"/>
                    </a:cubicBezTo>
                    <a:cubicBezTo>
                      <a:pt x="0" y="62"/>
                      <a:pt x="3" y="104"/>
                      <a:pt x="20" y="104"/>
                    </a:cubicBezTo>
                    <a:cubicBezTo>
                      <a:pt x="21" y="104"/>
                      <a:pt x="22" y="104"/>
                      <a:pt x="24" y="103"/>
                    </a:cubicBezTo>
                    <a:cubicBezTo>
                      <a:pt x="44" y="97"/>
                      <a:pt x="95" y="94"/>
                      <a:pt x="107" y="70"/>
                    </a:cubicBezTo>
                    <a:cubicBezTo>
                      <a:pt x="120" y="46"/>
                      <a:pt x="136" y="3"/>
                      <a:pt x="119" y="0"/>
                    </a:cubicBezTo>
                    <a:cubicBezTo>
                      <a:pt x="119" y="0"/>
                      <a:pt x="118" y="0"/>
                      <a:pt x="11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859"/>
              <p:cNvSpPr/>
              <p:nvPr/>
            </p:nvSpPr>
            <p:spPr bwMode="auto">
              <a:xfrm>
                <a:off x="73" y="1670"/>
                <a:ext cx="55" cy="67"/>
              </a:xfrm>
              <a:custGeom>
                <a:avLst/>
                <a:gdLst>
                  <a:gd name="T0" fmla="*/ 29 w 100"/>
                  <a:gd name="T1" fmla="*/ 0 h 122"/>
                  <a:gd name="T2" fmla="*/ 0 w 100"/>
                  <a:gd name="T3" fmla="*/ 6 h 122"/>
                  <a:gd name="T4" fmla="*/ 34 w 100"/>
                  <a:gd name="T5" fmla="*/ 68 h 122"/>
                  <a:gd name="T6" fmla="*/ 40 w 100"/>
                  <a:gd name="T7" fmla="*/ 120 h 122"/>
                  <a:gd name="T8" fmla="*/ 47 w 100"/>
                  <a:gd name="T9" fmla="*/ 122 h 122"/>
                  <a:gd name="T10" fmla="*/ 93 w 100"/>
                  <a:gd name="T11" fmla="*/ 72 h 122"/>
                  <a:gd name="T12" fmla="*/ 63 w 100"/>
                  <a:gd name="T13" fmla="*/ 11 h 122"/>
                  <a:gd name="T14" fmla="*/ 29 w 100"/>
                  <a:gd name="T1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122">
                    <a:moveTo>
                      <a:pt x="29" y="0"/>
                    </a:moveTo>
                    <a:cubicBezTo>
                      <a:pt x="13" y="0"/>
                      <a:pt x="0" y="6"/>
                      <a:pt x="0" y="6"/>
                    </a:cubicBezTo>
                    <a:cubicBezTo>
                      <a:pt x="19" y="13"/>
                      <a:pt x="39" y="45"/>
                      <a:pt x="34" y="68"/>
                    </a:cubicBezTo>
                    <a:cubicBezTo>
                      <a:pt x="29" y="91"/>
                      <a:pt x="18" y="112"/>
                      <a:pt x="40" y="120"/>
                    </a:cubicBezTo>
                    <a:cubicBezTo>
                      <a:pt x="42" y="121"/>
                      <a:pt x="45" y="122"/>
                      <a:pt x="47" y="122"/>
                    </a:cubicBezTo>
                    <a:cubicBezTo>
                      <a:pt x="67" y="122"/>
                      <a:pt x="88" y="96"/>
                      <a:pt x="93" y="72"/>
                    </a:cubicBezTo>
                    <a:cubicBezTo>
                      <a:pt x="100" y="46"/>
                      <a:pt x="90" y="32"/>
                      <a:pt x="63" y="11"/>
                    </a:cubicBezTo>
                    <a:cubicBezTo>
                      <a:pt x="51" y="2"/>
                      <a:pt x="39" y="0"/>
                      <a:pt x="2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860"/>
              <p:cNvSpPr/>
              <p:nvPr/>
            </p:nvSpPr>
            <p:spPr bwMode="auto">
              <a:xfrm>
                <a:off x="-38" y="1594"/>
                <a:ext cx="77" cy="42"/>
              </a:xfrm>
              <a:custGeom>
                <a:avLst/>
                <a:gdLst>
                  <a:gd name="T0" fmla="*/ 60 w 141"/>
                  <a:gd name="T1" fmla="*/ 0 h 77"/>
                  <a:gd name="T2" fmla="*/ 36 w 141"/>
                  <a:gd name="T3" fmla="*/ 3 h 77"/>
                  <a:gd name="T4" fmla="*/ 1 w 141"/>
                  <a:gd name="T5" fmla="*/ 58 h 77"/>
                  <a:gd name="T6" fmla="*/ 13 w 141"/>
                  <a:gd name="T7" fmla="*/ 70 h 77"/>
                  <a:gd name="T8" fmla="*/ 65 w 141"/>
                  <a:gd name="T9" fmla="*/ 57 h 77"/>
                  <a:gd name="T10" fmla="*/ 73 w 141"/>
                  <a:gd name="T11" fmla="*/ 56 h 77"/>
                  <a:gd name="T12" fmla="*/ 119 w 141"/>
                  <a:gd name="T13" fmla="*/ 77 h 77"/>
                  <a:gd name="T14" fmla="*/ 123 w 141"/>
                  <a:gd name="T15" fmla="*/ 77 h 77"/>
                  <a:gd name="T16" fmla="*/ 116 w 141"/>
                  <a:gd name="T17" fmla="*/ 26 h 77"/>
                  <a:gd name="T18" fmla="*/ 60 w 141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77">
                    <a:moveTo>
                      <a:pt x="60" y="0"/>
                    </a:moveTo>
                    <a:cubicBezTo>
                      <a:pt x="52" y="0"/>
                      <a:pt x="44" y="1"/>
                      <a:pt x="36" y="3"/>
                    </a:cubicBezTo>
                    <a:cubicBezTo>
                      <a:pt x="0" y="11"/>
                      <a:pt x="1" y="58"/>
                      <a:pt x="1" y="58"/>
                    </a:cubicBezTo>
                    <a:cubicBezTo>
                      <a:pt x="1" y="67"/>
                      <a:pt x="6" y="70"/>
                      <a:pt x="13" y="70"/>
                    </a:cubicBezTo>
                    <a:cubicBezTo>
                      <a:pt x="27" y="70"/>
                      <a:pt x="48" y="60"/>
                      <a:pt x="65" y="57"/>
                    </a:cubicBezTo>
                    <a:cubicBezTo>
                      <a:pt x="68" y="57"/>
                      <a:pt x="71" y="56"/>
                      <a:pt x="73" y="56"/>
                    </a:cubicBezTo>
                    <a:cubicBezTo>
                      <a:pt x="93" y="56"/>
                      <a:pt x="98" y="72"/>
                      <a:pt x="119" y="77"/>
                    </a:cubicBezTo>
                    <a:cubicBezTo>
                      <a:pt x="120" y="77"/>
                      <a:pt x="122" y="77"/>
                      <a:pt x="123" y="77"/>
                    </a:cubicBezTo>
                    <a:cubicBezTo>
                      <a:pt x="141" y="77"/>
                      <a:pt x="135" y="46"/>
                      <a:pt x="116" y="26"/>
                    </a:cubicBezTo>
                    <a:cubicBezTo>
                      <a:pt x="101" y="9"/>
                      <a:pt x="83" y="0"/>
                      <a:pt x="6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861"/>
              <p:cNvSpPr/>
              <p:nvPr/>
            </p:nvSpPr>
            <p:spPr bwMode="auto">
              <a:xfrm>
                <a:off x="1731" y="1439"/>
                <a:ext cx="22" cy="63"/>
              </a:xfrm>
              <a:custGeom>
                <a:avLst/>
                <a:gdLst>
                  <a:gd name="T0" fmla="*/ 40 w 40"/>
                  <a:gd name="T1" fmla="*/ 42 h 115"/>
                  <a:gd name="T2" fmla="*/ 11 w 40"/>
                  <a:gd name="T3" fmla="*/ 10 h 115"/>
                  <a:gd name="T4" fmla="*/ 0 w 40"/>
                  <a:gd name="T5" fmla="*/ 44 h 115"/>
                  <a:gd name="T6" fmla="*/ 37 w 40"/>
                  <a:gd name="T7" fmla="*/ 97 h 115"/>
                  <a:gd name="T8" fmla="*/ 40 w 40"/>
                  <a:gd name="T9" fmla="*/ 4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15">
                    <a:moveTo>
                      <a:pt x="40" y="42"/>
                    </a:moveTo>
                    <a:cubicBezTo>
                      <a:pt x="40" y="42"/>
                      <a:pt x="21" y="0"/>
                      <a:pt x="11" y="10"/>
                    </a:cubicBezTo>
                    <a:cubicBezTo>
                      <a:pt x="0" y="21"/>
                      <a:pt x="0" y="44"/>
                      <a:pt x="0" y="44"/>
                    </a:cubicBezTo>
                    <a:cubicBezTo>
                      <a:pt x="0" y="44"/>
                      <a:pt x="37" y="115"/>
                      <a:pt x="37" y="97"/>
                    </a:cubicBezTo>
                    <a:cubicBezTo>
                      <a:pt x="37" y="78"/>
                      <a:pt x="40" y="42"/>
                      <a:pt x="40" y="4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862"/>
              <p:cNvSpPr/>
              <p:nvPr/>
            </p:nvSpPr>
            <p:spPr bwMode="auto">
              <a:xfrm>
                <a:off x="1664" y="1375"/>
                <a:ext cx="238" cy="204"/>
              </a:xfrm>
              <a:custGeom>
                <a:avLst/>
                <a:gdLst>
                  <a:gd name="T0" fmla="*/ 113 w 437"/>
                  <a:gd name="T1" fmla="*/ 246 h 375"/>
                  <a:gd name="T2" fmla="*/ 29 w 437"/>
                  <a:gd name="T3" fmla="*/ 99 h 375"/>
                  <a:gd name="T4" fmla="*/ 97 w 437"/>
                  <a:gd name="T5" fmla="*/ 92 h 375"/>
                  <a:gd name="T6" fmla="*/ 147 w 437"/>
                  <a:gd name="T7" fmla="*/ 181 h 375"/>
                  <a:gd name="T8" fmla="*/ 178 w 437"/>
                  <a:gd name="T9" fmla="*/ 8 h 375"/>
                  <a:gd name="T10" fmla="*/ 262 w 437"/>
                  <a:gd name="T11" fmla="*/ 18 h 375"/>
                  <a:gd name="T12" fmla="*/ 286 w 437"/>
                  <a:gd name="T13" fmla="*/ 100 h 375"/>
                  <a:gd name="T14" fmla="*/ 254 w 437"/>
                  <a:gd name="T15" fmla="*/ 173 h 375"/>
                  <a:gd name="T16" fmla="*/ 354 w 437"/>
                  <a:gd name="T17" fmla="*/ 87 h 375"/>
                  <a:gd name="T18" fmla="*/ 424 w 437"/>
                  <a:gd name="T19" fmla="*/ 155 h 375"/>
                  <a:gd name="T20" fmla="*/ 296 w 437"/>
                  <a:gd name="T21" fmla="*/ 267 h 375"/>
                  <a:gd name="T22" fmla="*/ 393 w 437"/>
                  <a:gd name="T23" fmla="*/ 259 h 375"/>
                  <a:gd name="T24" fmla="*/ 424 w 437"/>
                  <a:gd name="T25" fmla="*/ 312 h 375"/>
                  <a:gd name="T26" fmla="*/ 233 w 437"/>
                  <a:gd name="T27" fmla="*/ 317 h 375"/>
                  <a:gd name="T28" fmla="*/ 220 w 437"/>
                  <a:gd name="T29" fmla="*/ 364 h 375"/>
                  <a:gd name="T30" fmla="*/ 162 w 437"/>
                  <a:gd name="T31" fmla="*/ 314 h 375"/>
                  <a:gd name="T32" fmla="*/ 113 w 437"/>
                  <a:gd name="T33" fmla="*/ 246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7" h="375">
                    <a:moveTo>
                      <a:pt x="113" y="246"/>
                    </a:moveTo>
                    <a:cubicBezTo>
                      <a:pt x="113" y="246"/>
                      <a:pt x="0" y="128"/>
                      <a:pt x="29" y="99"/>
                    </a:cubicBezTo>
                    <a:cubicBezTo>
                      <a:pt x="58" y="71"/>
                      <a:pt x="84" y="63"/>
                      <a:pt x="97" y="92"/>
                    </a:cubicBezTo>
                    <a:cubicBezTo>
                      <a:pt x="110" y="120"/>
                      <a:pt x="147" y="181"/>
                      <a:pt x="147" y="181"/>
                    </a:cubicBezTo>
                    <a:cubicBezTo>
                      <a:pt x="147" y="181"/>
                      <a:pt x="150" y="13"/>
                      <a:pt x="178" y="8"/>
                    </a:cubicBezTo>
                    <a:cubicBezTo>
                      <a:pt x="207" y="3"/>
                      <a:pt x="241" y="0"/>
                      <a:pt x="262" y="18"/>
                    </a:cubicBezTo>
                    <a:cubicBezTo>
                      <a:pt x="283" y="37"/>
                      <a:pt x="299" y="60"/>
                      <a:pt x="286" y="100"/>
                    </a:cubicBezTo>
                    <a:cubicBezTo>
                      <a:pt x="273" y="139"/>
                      <a:pt x="254" y="173"/>
                      <a:pt x="254" y="173"/>
                    </a:cubicBezTo>
                    <a:cubicBezTo>
                      <a:pt x="254" y="173"/>
                      <a:pt x="320" y="81"/>
                      <a:pt x="354" y="87"/>
                    </a:cubicBezTo>
                    <a:cubicBezTo>
                      <a:pt x="388" y="92"/>
                      <a:pt x="422" y="105"/>
                      <a:pt x="424" y="155"/>
                    </a:cubicBezTo>
                    <a:cubicBezTo>
                      <a:pt x="427" y="204"/>
                      <a:pt x="385" y="241"/>
                      <a:pt x="296" y="267"/>
                    </a:cubicBezTo>
                    <a:cubicBezTo>
                      <a:pt x="296" y="267"/>
                      <a:pt x="369" y="262"/>
                      <a:pt x="393" y="259"/>
                    </a:cubicBezTo>
                    <a:cubicBezTo>
                      <a:pt x="416" y="257"/>
                      <a:pt x="437" y="273"/>
                      <a:pt x="424" y="312"/>
                    </a:cubicBezTo>
                    <a:cubicBezTo>
                      <a:pt x="411" y="351"/>
                      <a:pt x="338" y="359"/>
                      <a:pt x="233" y="317"/>
                    </a:cubicBezTo>
                    <a:cubicBezTo>
                      <a:pt x="233" y="317"/>
                      <a:pt x="257" y="375"/>
                      <a:pt x="220" y="364"/>
                    </a:cubicBezTo>
                    <a:cubicBezTo>
                      <a:pt x="183" y="354"/>
                      <a:pt x="178" y="319"/>
                      <a:pt x="162" y="314"/>
                    </a:cubicBezTo>
                    <a:cubicBezTo>
                      <a:pt x="147" y="309"/>
                      <a:pt x="76" y="267"/>
                      <a:pt x="113" y="246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863"/>
              <p:cNvSpPr/>
              <p:nvPr/>
            </p:nvSpPr>
            <p:spPr bwMode="auto">
              <a:xfrm>
                <a:off x="1766" y="1485"/>
                <a:ext cx="24" cy="24"/>
              </a:xfrm>
              <a:custGeom>
                <a:avLst/>
                <a:gdLst>
                  <a:gd name="T0" fmla="*/ 45 w 45"/>
                  <a:gd name="T1" fmla="*/ 0 h 44"/>
                  <a:gd name="T2" fmla="*/ 10 w 45"/>
                  <a:gd name="T3" fmla="*/ 44 h 44"/>
                  <a:gd name="T4" fmla="*/ 45 w 45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44">
                    <a:moveTo>
                      <a:pt x="45" y="0"/>
                    </a:moveTo>
                    <a:cubicBezTo>
                      <a:pt x="45" y="0"/>
                      <a:pt x="0" y="44"/>
                      <a:pt x="10" y="44"/>
                    </a:cubicBezTo>
                    <a:cubicBezTo>
                      <a:pt x="21" y="44"/>
                      <a:pt x="45" y="15"/>
                      <a:pt x="45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Oval 1864"/>
              <p:cNvSpPr>
                <a:spLocks noChangeArrowheads="1"/>
              </p:cNvSpPr>
              <p:nvPr/>
            </p:nvSpPr>
            <p:spPr bwMode="auto">
              <a:xfrm>
                <a:off x="1761" y="1468"/>
                <a:ext cx="12" cy="10"/>
              </a:xfrm>
              <a:prstGeom prst="ellipse">
                <a:avLst/>
              </a:pr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Oval 1865"/>
              <p:cNvSpPr>
                <a:spLocks noChangeArrowheads="1"/>
              </p:cNvSpPr>
              <p:nvPr/>
            </p:nvSpPr>
            <p:spPr bwMode="auto">
              <a:xfrm>
                <a:off x="1750" y="1492"/>
                <a:ext cx="11" cy="10"/>
              </a:xfrm>
              <a:prstGeom prst="ellipse">
                <a:avLst/>
              </a:pr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Oval 1866"/>
              <p:cNvSpPr>
                <a:spLocks noChangeArrowheads="1"/>
              </p:cNvSpPr>
              <p:nvPr/>
            </p:nvSpPr>
            <p:spPr bwMode="auto">
              <a:xfrm>
                <a:off x="1745" y="1478"/>
                <a:ext cx="12" cy="10"/>
              </a:xfrm>
              <a:prstGeom prst="ellipse">
                <a:avLst/>
              </a:pr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Oval 1867"/>
              <p:cNvSpPr>
                <a:spLocks noChangeArrowheads="1"/>
              </p:cNvSpPr>
              <p:nvPr/>
            </p:nvSpPr>
            <p:spPr bwMode="auto">
              <a:xfrm>
                <a:off x="1774" y="1493"/>
                <a:ext cx="12" cy="11"/>
              </a:xfrm>
              <a:prstGeom prst="ellipse">
                <a:avLst/>
              </a:pr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Oval 1868"/>
              <p:cNvSpPr>
                <a:spLocks noChangeArrowheads="1"/>
              </p:cNvSpPr>
              <p:nvPr/>
            </p:nvSpPr>
            <p:spPr bwMode="auto">
              <a:xfrm>
                <a:off x="1786" y="1513"/>
                <a:ext cx="11" cy="10"/>
              </a:xfrm>
              <a:prstGeom prst="ellipse">
                <a:avLst/>
              </a:pr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Oval 1869"/>
              <p:cNvSpPr>
                <a:spLocks noChangeArrowheads="1"/>
              </p:cNvSpPr>
              <p:nvPr/>
            </p:nvSpPr>
            <p:spPr bwMode="auto">
              <a:xfrm>
                <a:off x="1764" y="1518"/>
                <a:ext cx="11" cy="10"/>
              </a:xfrm>
              <a:prstGeom prst="ellipse">
                <a:avLst/>
              </a:pr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Oval 1870"/>
              <p:cNvSpPr>
                <a:spLocks noChangeArrowheads="1"/>
              </p:cNvSpPr>
              <p:nvPr/>
            </p:nvSpPr>
            <p:spPr bwMode="auto">
              <a:xfrm>
                <a:off x="1797" y="1499"/>
                <a:ext cx="12" cy="10"/>
              </a:xfrm>
              <a:prstGeom prst="ellipse">
                <a:avLst/>
              </a:pr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Oval 1871"/>
              <p:cNvSpPr>
                <a:spLocks noChangeArrowheads="1"/>
              </p:cNvSpPr>
              <p:nvPr/>
            </p:nvSpPr>
            <p:spPr bwMode="auto">
              <a:xfrm>
                <a:off x="1797" y="1481"/>
                <a:ext cx="12" cy="9"/>
              </a:xfrm>
              <a:prstGeom prst="ellipse">
                <a:avLst/>
              </a:pr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Oval 1872"/>
              <p:cNvSpPr>
                <a:spLocks noChangeArrowheads="1"/>
              </p:cNvSpPr>
              <p:nvPr/>
            </p:nvSpPr>
            <p:spPr bwMode="auto">
              <a:xfrm>
                <a:off x="1780" y="1463"/>
                <a:ext cx="11" cy="11"/>
              </a:xfrm>
              <a:prstGeom prst="ellipse">
                <a:avLst/>
              </a:pr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873"/>
              <p:cNvSpPr/>
              <p:nvPr/>
            </p:nvSpPr>
            <p:spPr bwMode="auto">
              <a:xfrm>
                <a:off x="1741" y="1507"/>
                <a:ext cx="11" cy="11"/>
              </a:xfrm>
              <a:custGeom>
                <a:avLst/>
                <a:gdLst>
                  <a:gd name="T0" fmla="*/ 21 w 21"/>
                  <a:gd name="T1" fmla="*/ 10 h 19"/>
                  <a:gd name="T2" fmla="*/ 11 w 21"/>
                  <a:gd name="T3" fmla="*/ 19 h 19"/>
                  <a:gd name="T4" fmla="*/ 0 w 21"/>
                  <a:gd name="T5" fmla="*/ 10 h 19"/>
                  <a:gd name="T6" fmla="*/ 11 w 21"/>
                  <a:gd name="T7" fmla="*/ 0 h 19"/>
                  <a:gd name="T8" fmla="*/ 21 w 21"/>
                  <a:gd name="T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21" y="10"/>
                    </a:moveTo>
                    <a:cubicBezTo>
                      <a:pt x="21" y="15"/>
                      <a:pt x="17" y="19"/>
                      <a:pt x="11" y="19"/>
                    </a:cubicBezTo>
                    <a:cubicBezTo>
                      <a:pt x="5" y="19"/>
                      <a:pt x="0" y="15"/>
                      <a:pt x="0" y="10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1"/>
                      <a:pt x="21" y="5"/>
                      <a:pt x="21" y="10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874"/>
              <p:cNvSpPr/>
              <p:nvPr/>
            </p:nvSpPr>
            <p:spPr bwMode="auto">
              <a:xfrm>
                <a:off x="1724" y="1517"/>
                <a:ext cx="65" cy="55"/>
              </a:xfrm>
              <a:custGeom>
                <a:avLst/>
                <a:gdLst>
                  <a:gd name="T0" fmla="*/ 7 w 120"/>
                  <a:gd name="T1" fmla="*/ 0 h 101"/>
                  <a:gd name="T2" fmla="*/ 0 w 120"/>
                  <a:gd name="T3" fmla="*/ 6 h 101"/>
                  <a:gd name="T4" fmla="*/ 37 w 120"/>
                  <a:gd name="T5" fmla="*/ 40 h 101"/>
                  <a:gd name="T6" fmla="*/ 65 w 120"/>
                  <a:gd name="T7" fmla="*/ 56 h 101"/>
                  <a:gd name="T8" fmla="*/ 115 w 120"/>
                  <a:gd name="T9" fmla="*/ 101 h 101"/>
                  <a:gd name="T10" fmla="*/ 118 w 120"/>
                  <a:gd name="T11" fmla="*/ 98 h 101"/>
                  <a:gd name="T12" fmla="*/ 92 w 120"/>
                  <a:gd name="T13" fmla="*/ 40 h 101"/>
                  <a:gd name="T14" fmla="*/ 7 w 120"/>
                  <a:gd name="T1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01">
                    <a:moveTo>
                      <a:pt x="7" y="0"/>
                    </a:moveTo>
                    <a:cubicBezTo>
                      <a:pt x="3" y="0"/>
                      <a:pt x="0" y="2"/>
                      <a:pt x="0" y="6"/>
                    </a:cubicBezTo>
                    <a:cubicBezTo>
                      <a:pt x="0" y="6"/>
                      <a:pt x="24" y="37"/>
                      <a:pt x="37" y="40"/>
                    </a:cubicBezTo>
                    <a:cubicBezTo>
                      <a:pt x="50" y="43"/>
                      <a:pt x="50" y="40"/>
                      <a:pt x="65" y="56"/>
                    </a:cubicBezTo>
                    <a:cubicBezTo>
                      <a:pt x="79" y="69"/>
                      <a:pt x="105" y="101"/>
                      <a:pt x="115" y="101"/>
                    </a:cubicBezTo>
                    <a:cubicBezTo>
                      <a:pt x="116" y="101"/>
                      <a:pt x="117" y="100"/>
                      <a:pt x="118" y="98"/>
                    </a:cubicBezTo>
                    <a:cubicBezTo>
                      <a:pt x="120" y="82"/>
                      <a:pt x="105" y="48"/>
                      <a:pt x="92" y="40"/>
                    </a:cubicBezTo>
                    <a:cubicBezTo>
                      <a:pt x="81" y="34"/>
                      <a:pt x="27" y="0"/>
                      <a:pt x="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875"/>
              <p:cNvSpPr>
                <a:spLocks noEditPoints="1"/>
              </p:cNvSpPr>
              <p:nvPr/>
            </p:nvSpPr>
            <p:spPr bwMode="auto">
              <a:xfrm>
                <a:off x="1725" y="1459"/>
                <a:ext cx="117" cy="91"/>
              </a:xfrm>
              <a:custGeom>
                <a:avLst/>
                <a:gdLst>
                  <a:gd name="T0" fmla="*/ 82 w 215"/>
                  <a:gd name="T1" fmla="*/ 126 h 168"/>
                  <a:gd name="T2" fmla="*/ 71 w 215"/>
                  <a:gd name="T3" fmla="*/ 117 h 168"/>
                  <a:gd name="T4" fmla="*/ 82 w 215"/>
                  <a:gd name="T5" fmla="*/ 108 h 168"/>
                  <a:gd name="T6" fmla="*/ 82 w 215"/>
                  <a:gd name="T7" fmla="*/ 108 h 168"/>
                  <a:gd name="T8" fmla="*/ 92 w 215"/>
                  <a:gd name="T9" fmla="*/ 117 h 168"/>
                  <a:gd name="T10" fmla="*/ 82 w 215"/>
                  <a:gd name="T11" fmla="*/ 126 h 168"/>
                  <a:gd name="T12" fmla="*/ 5 w 215"/>
                  <a:gd name="T13" fmla="*/ 21 h 168"/>
                  <a:gd name="T14" fmla="*/ 40 w 215"/>
                  <a:gd name="T15" fmla="*/ 89 h 168"/>
                  <a:gd name="T16" fmla="*/ 6 w 215"/>
                  <a:gd name="T17" fmla="*/ 66 h 168"/>
                  <a:gd name="T18" fmla="*/ 5 w 215"/>
                  <a:gd name="T19" fmla="*/ 66 h 168"/>
                  <a:gd name="T20" fmla="*/ 16 w 215"/>
                  <a:gd name="T21" fmla="*/ 84 h 168"/>
                  <a:gd name="T22" fmla="*/ 30 w 215"/>
                  <a:gd name="T23" fmla="*/ 95 h 168"/>
                  <a:gd name="T24" fmla="*/ 40 w 215"/>
                  <a:gd name="T25" fmla="*/ 89 h 168"/>
                  <a:gd name="T26" fmla="*/ 50 w 215"/>
                  <a:gd name="T27" fmla="*/ 99 h 168"/>
                  <a:gd name="T28" fmla="*/ 45 w 215"/>
                  <a:gd name="T29" fmla="*/ 107 h 168"/>
                  <a:gd name="T30" fmla="*/ 53 w 215"/>
                  <a:gd name="T31" fmla="*/ 113 h 168"/>
                  <a:gd name="T32" fmla="*/ 176 w 215"/>
                  <a:gd name="T33" fmla="*/ 168 h 168"/>
                  <a:gd name="T34" fmla="*/ 141 w 215"/>
                  <a:gd name="T35" fmla="*/ 151 h 168"/>
                  <a:gd name="T36" fmla="*/ 101 w 215"/>
                  <a:gd name="T37" fmla="*/ 134 h 168"/>
                  <a:gd name="T38" fmla="*/ 103 w 215"/>
                  <a:gd name="T39" fmla="*/ 134 h 168"/>
                  <a:gd name="T40" fmla="*/ 194 w 215"/>
                  <a:gd name="T41" fmla="*/ 145 h 168"/>
                  <a:gd name="T42" fmla="*/ 202 w 215"/>
                  <a:gd name="T43" fmla="*/ 145 h 168"/>
                  <a:gd name="T44" fmla="*/ 118 w 215"/>
                  <a:gd name="T45" fmla="*/ 126 h 168"/>
                  <a:gd name="T46" fmla="*/ 168 w 215"/>
                  <a:gd name="T47" fmla="*/ 87 h 168"/>
                  <a:gd name="T48" fmla="*/ 169 w 215"/>
                  <a:gd name="T49" fmla="*/ 86 h 168"/>
                  <a:gd name="T50" fmla="*/ 141 w 215"/>
                  <a:gd name="T51" fmla="*/ 99 h 168"/>
                  <a:gd name="T52" fmla="*/ 129 w 215"/>
                  <a:gd name="T53" fmla="*/ 103 h 168"/>
                  <a:gd name="T54" fmla="*/ 132 w 215"/>
                  <a:gd name="T55" fmla="*/ 109 h 168"/>
                  <a:gd name="T56" fmla="*/ 121 w 215"/>
                  <a:gd name="T57" fmla="*/ 118 h 168"/>
                  <a:gd name="T58" fmla="*/ 111 w 215"/>
                  <a:gd name="T59" fmla="*/ 109 h 168"/>
                  <a:gd name="T60" fmla="*/ 102 w 215"/>
                  <a:gd name="T61" fmla="*/ 111 h 168"/>
                  <a:gd name="T62" fmla="*/ 100 w 215"/>
                  <a:gd name="T63" fmla="*/ 111 h 168"/>
                  <a:gd name="T64" fmla="*/ 130 w 215"/>
                  <a:gd name="T65" fmla="*/ 82 h 168"/>
                  <a:gd name="T66" fmla="*/ 69 w 215"/>
                  <a:gd name="T67" fmla="*/ 103 h 168"/>
                  <a:gd name="T68" fmla="*/ 68 w 215"/>
                  <a:gd name="T69" fmla="*/ 103 h 168"/>
                  <a:gd name="T70" fmla="*/ 75 w 215"/>
                  <a:gd name="T71" fmla="*/ 34 h 168"/>
                  <a:gd name="T72" fmla="*/ 69 w 215"/>
                  <a:gd name="T73" fmla="*/ 32 h 168"/>
                  <a:gd name="T74" fmla="*/ 58 w 215"/>
                  <a:gd name="T75" fmla="*/ 61 h 168"/>
                  <a:gd name="T76" fmla="*/ 66 w 215"/>
                  <a:gd name="T77" fmla="*/ 70 h 168"/>
                  <a:gd name="T78" fmla="*/ 56 w 215"/>
                  <a:gd name="T79" fmla="*/ 79 h 168"/>
                  <a:gd name="T80" fmla="*/ 56 w 215"/>
                  <a:gd name="T81" fmla="*/ 79 h 168"/>
                  <a:gd name="T82" fmla="*/ 45 w 215"/>
                  <a:gd name="T83" fmla="*/ 70 h 168"/>
                  <a:gd name="T84" fmla="*/ 47 w 215"/>
                  <a:gd name="T85" fmla="*/ 64 h 168"/>
                  <a:gd name="T86" fmla="*/ 6 w 215"/>
                  <a:gd name="T87" fmla="*/ 21 h 168"/>
                  <a:gd name="T88" fmla="*/ 5 w 215"/>
                  <a:gd name="T89" fmla="*/ 21 h 168"/>
                  <a:gd name="T90" fmla="*/ 82 w 215"/>
                  <a:gd name="T91" fmla="*/ 0 h 168"/>
                  <a:gd name="T92" fmla="*/ 75 w 215"/>
                  <a:gd name="T93" fmla="*/ 16 h 168"/>
                  <a:gd name="T94" fmla="*/ 77 w 215"/>
                  <a:gd name="T95" fmla="*/ 16 h 168"/>
                  <a:gd name="T96" fmla="*/ 78 w 215"/>
                  <a:gd name="T97" fmla="*/ 16 h 168"/>
                  <a:gd name="T98" fmla="*/ 82 w 215"/>
                  <a:gd name="T99" fmla="*/ 1 h 168"/>
                  <a:gd name="T100" fmla="*/ 82 w 215"/>
                  <a:gd name="T101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5" h="168">
                    <a:moveTo>
                      <a:pt x="82" y="126"/>
                    </a:moveTo>
                    <a:cubicBezTo>
                      <a:pt x="76" y="126"/>
                      <a:pt x="71" y="122"/>
                      <a:pt x="71" y="117"/>
                    </a:cubicBezTo>
                    <a:cubicBezTo>
                      <a:pt x="71" y="112"/>
                      <a:pt x="76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8" y="108"/>
                      <a:pt x="92" y="112"/>
                      <a:pt x="92" y="117"/>
                    </a:cubicBezTo>
                    <a:cubicBezTo>
                      <a:pt x="92" y="122"/>
                      <a:pt x="88" y="126"/>
                      <a:pt x="82" y="126"/>
                    </a:cubicBezTo>
                    <a:moveTo>
                      <a:pt x="5" y="21"/>
                    </a:moveTo>
                    <a:cubicBezTo>
                      <a:pt x="1" y="21"/>
                      <a:pt x="40" y="89"/>
                      <a:pt x="40" y="89"/>
                    </a:cubicBezTo>
                    <a:cubicBezTo>
                      <a:pt x="40" y="89"/>
                      <a:pt x="14" y="69"/>
                      <a:pt x="6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0" y="66"/>
                      <a:pt x="16" y="84"/>
                      <a:pt x="16" y="84"/>
                    </a:cubicBezTo>
                    <a:cubicBezTo>
                      <a:pt x="30" y="95"/>
                      <a:pt x="30" y="95"/>
                      <a:pt x="30" y="95"/>
                    </a:cubicBezTo>
                    <a:cubicBezTo>
                      <a:pt x="32" y="92"/>
                      <a:pt x="36" y="89"/>
                      <a:pt x="40" y="89"/>
                    </a:cubicBezTo>
                    <a:cubicBezTo>
                      <a:pt x="46" y="90"/>
                      <a:pt x="50" y="94"/>
                      <a:pt x="50" y="99"/>
                    </a:cubicBezTo>
                    <a:cubicBezTo>
                      <a:pt x="50" y="102"/>
                      <a:pt x="48" y="105"/>
                      <a:pt x="45" y="107"/>
                    </a:cubicBezTo>
                    <a:cubicBezTo>
                      <a:pt x="53" y="113"/>
                      <a:pt x="53" y="113"/>
                      <a:pt x="53" y="113"/>
                    </a:cubicBezTo>
                    <a:cubicBezTo>
                      <a:pt x="58" y="126"/>
                      <a:pt x="166" y="168"/>
                      <a:pt x="176" y="168"/>
                    </a:cubicBezTo>
                    <a:cubicBezTo>
                      <a:pt x="181" y="168"/>
                      <a:pt x="161" y="160"/>
                      <a:pt x="141" y="151"/>
                    </a:cubicBezTo>
                    <a:cubicBezTo>
                      <a:pt x="120" y="142"/>
                      <a:pt x="99" y="134"/>
                      <a:pt x="101" y="134"/>
                    </a:cubicBezTo>
                    <a:cubicBezTo>
                      <a:pt x="101" y="134"/>
                      <a:pt x="102" y="134"/>
                      <a:pt x="103" y="134"/>
                    </a:cubicBezTo>
                    <a:cubicBezTo>
                      <a:pt x="119" y="139"/>
                      <a:pt x="172" y="145"/>
                      <a:pt x="194" y="145"/>
                    </a:cubicBezTo>
                    <a:cubicBezTo>
                      <a:pt x="198" y="145"/>
                      <a:pt x="200" y="145"/>
                      <a:pt x="202" y="145"/>
                    </a:cubicBezTo>
                    <a:cubicBezTo>
                      <a:pt x="215" y="142"/>
                      <a:pt x="118" y="126"/>
                      <a:pt x="118" y="126"/>
                    </a:cubicBezTo>
                    <a:cubicBezTo>
                      <a:pt x="118" y="126"/>
                      <a:pt x="158" y="92"/>
                      <a:pt x="168" y="87"/>
                    </a:cubicBezTo>
                    <a:cubicBezTo>
                      <a:pt x="169" y="87"/>
                      <a:pt x="169" y="86"/>
                      <a:pt x="169" y="86"/>
                    </a:cubicBezTo>
                    <a:cubicBezTo>
                      <a:pt x="169" y="86"/>
                      <a:pt x="156" y="92"/>
                      <a:pt x="141" y="99"/>
                    </a:cubicBezTo>
                    <a:cubicBezTo>
                      <a:pt x="137" y="100"/>
                      <a:pt x="133" y="102"/>
                      <a:pt x="129" y="103"/>
                    </a:cubicBezTo>
                    <a:cubicBezTo>
                      <a:pt x="131" y="105"/>
                      <a:pt x="132" y="107"/>
                      <a:pt x="132" y="109"/>
                    </a:cubicBezTo>
                    <a:cubicBezTo>
                      <a:pt x="132" y="114"/>
                      <a:pt x="127" y="118"/>
                      <a:pt x="121" y="118"/>
                    </a:cubicBezTo>
                    <a:cubicBezTo>
                      <a:pt x="115" y="118"/>
                      <a:pt x="111" y="114"/>
                      <a:pt x="111" y="109"/>
                    </a:cubicBezTo>
                    <a:cubicBezTo>
                      <a:pt x="107" y="110"/>
                      <a:pt x="104" y="111"/>
                      <a:pt x="102" y="111"/>
                    </a:cubicBezTo>
                    <a:cubicBezTo>
                      <a:pt x="101" y="111"/>
                      <a:pt x="101" y="111"/>
                      <a:pt x="100" y="111"/>
                    </a:cubicBezTo>
                    <a:cubicBezTo>
                      <a:pt x="91" y="109"/>
                      <a:pt x="112" y="92"/>
                      <a:pt x="130" y="82"/>
                    </a:cubicBezTo>
                    <a:cubicBezTo>
                      <a:pt x="107" y="90"/>
                      <a:pt x="73" y="101"/>
                      <a:pt x="69" y="103"/>
                    </a:cubicBezTo>
                    <a:cubicBezTo>
                      <a:pt x="69" y="103"/>
                      <a:pt x="69" y="103"/>
                      <a:pt x="68" y="103"/>
                    </a:cubicBezTo>
                    <a:cubicBezTo>
                      <a:pt x="64" y="103"/>
                      <a:pt x="70" y="64"/>
                      <a:pt x="75" y="34"/>
                    </a:cubicBezTo>
                    <a:cubicBezTo>
                      <a:pt x="73" y="34"/>
                      <a:pt x="71" y="33"/>
                      <a:pt x="69" y="32"/>
                    </a:cubicBezTo>
                    <a:cubicBezTo>
                      <a:pt x="65" y="42"/>
                      <a:pt x="61" y="53"/>
                      <a:pt x="58" y="61"/>
                    </a:cubicBezTo>
                    <a:cubicBezTo>
                      <a:pt x="63" y="62"/>
                      <a:pt x="66" y="66"/>
                      <a:pt x="66" y="70"/>
                    </a:cubicBezTo>
                    <a:cubicBezTo>
                      <a:pt x="66" y="75"/>
                      <a:pt x="61" y="79"/>
                      <a:pt x="56" y="79"/>
                    </a:cubicBezTo>
                    <a:cubicBezTo>
                      <a:pt x="56" y="79"/>
                      <a:pt x="56" y="79"/>
                      <a:pt x="56" y="79"/>
                    </a:cubicBezTo>
                    <a:cubicBezTo>
                      <a:pt x="50" y="79"/>
                      <a:pt x="45" y="75"/>
                      <a:pt x="45" y="70"/>
                    </a:cubicBezTo>
                    <a:cubicBezTo>
                      <a:pt x="45" y="68"/>
                      <a:pt x="46" y="66"/>
                      <a:pt x="47" y="64"/>
                    </a:cubicBezTo>
                    <a:cubicBezTo>
                      <a:pt x="35" y="52"/>
                      <a:pt x="12" y="25"/>
                      <a:pt x="6" y="21"/>
                    </a:cubicBezTo>
                    <a:cubicBezTo>
                      <a:pt x="6" y="21"/>
                      <a:pt x="5" y="21"/>
                      <a:pt x="5" y="21"/>
                    </a:cubicBezTo>
                    <a:moveTo>
                      <a:pt x="82" y="0"/>
                    </a:moveTo>
                    <a:cubicBezTo>
                      <a:pt x="82" y="0"/>
                      <a:pt x="79" y="7"/>
                      <a:pt x="75" y="16"/>
                    </a:cubicBezTo>
                    <a:cubicBezTo>
                      <a:pt x="76" y="16"/>
                      <a:pt x="76" y="16"/>
                      <a:pt x="77" y="16"/>
                    </a:cubicBezTo>
                    <a:cubicBezTo>
                      <a:pt x="77" y="16"/>
                      <a:pt x="78" y="16"/>
                      <a:pt x="78" y="16"/>
                    </a:cubicBezTo>
                    <a:cubicBezTo>
                      <a:pt x="80" y="8"/>
                      <a:pt x="81" y="2"/>
                      <a:pt x="82" y="1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876"/>
              <p:cNvSpPr/>
              <p:nvPr/>
            </p:nvSpPr>
            <p:spPr bwMode="auto">
              <a:xfrm>
                <a:off x="1763" y="1468"/>
                <a:ext cx="5" cy="9"/>
              </a:xfrm>
              <a:custGeom>
                <a:avLst/>
                <a:gdLst>
                  <a:gd name="T0" fmla="*/ 8 w 9"/>
                  <a:gd name="T1" fmla="*/ 0 h 18"/>
                  <a:gd name="T2" fmla="*/ 6 w 9"/>
                  <a:gd name="T3" fmla="*/ 0 h 18"/>
                  <a:gd name="T4" fmla="*/ 0 w 9"/>
                  <a:gd name="T5" fmla="*/ 16 h 18"/>
                  <a:gd name="T6" fmla="*/ 6 w 9"/>
                  <a:gd name="T7" fmla="*/ 18 h 18"/>
                  <a:gd name="T8" fmla="*/ 9 w 9"/>
                  <a:gd name="T9" fmla="*/ 0 h 18"/>
                  <a:gd name="T10" fmla="*/ 8 w 9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8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4" y="5"/>
                      <a:pt x="2" y="10"/>
                      <a:pt x="0" y="16"/>
                    </a:cubicBezTo>
                    <a:cubicBezTo>
                      <a:pt x="2" y="17"/>
                      <a:pt x="4" y="18"/>
                      <a:pt x="6" y="18"/>
                    </a:cubicBezTo>
                    <a:cubicBezTo>
                      <a:pt x="7" y="12"/>
                      <a:pt x="8" y="6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877"/>
              <p:cNvSpPr/>
              <p:nvPr/>
            </p:nvSpPr>
            <p:spPr bwMode="auto">
              <a:xfrm>
                <a:off x="1750" y="1492"/>
                <a:ext cx="11" cy="10"/>
              </a:xfrm>
              <a:custGeom>
                <a:avLst/>
                <a:gdLst>
                  <a:gd name="T0" fmla="*/ 13 w 21"/>
                  <a:gd name="T1" fmla="*/ 0 h 18"/>
                  <a:gd name="T2" fmla="*/ 11 w 21"/>
                  <a:gd name="T3" fmla="*/ 9 h 18"/>
                  <a:gd name="T4" fmla="*/ 10 w 21"/>
                  <a:gd name="T5" fmla="*/ 9 h 18"/>
                  <a:gd name="T6" fmla="*/ 2 w 21"/>
                  <a:gd name="T7" fmla="*/ 3 h 18"/>
                  <a:gd name="T8" fmla="*/ 0 w 21"/>
                  <a:gd name="T9" fmla="*/ 9 h 18"/>
                  <a:gd name="T10" fmla="*/ 11 w 21"/>
                  <a:gd name="T11" fmla="*/ 18 h 18"/>
                  <a:gd name="T12" fmla="*/ 11 w 21"/>
                  <a:gd name="T13" fmla="*/ 18 h 18"/>
                  <a:gd name="T14" fmla="*/ 21 w 21"/>
                  <a:gd name="T15" fmla="*/ 9 h 18"/>
                  <a:gd name="T16" fmla="*/ 13 w 2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8">
                    <a:moveTo>
                      <a:pt x="13" y="0"/>
                    </a:moveTo>
                    <a:cubicBezTo>
                      <a:pt x="12" y="4"/>
                      <a:pt x="11" y="8"/>
                      <a:pt x="11" y="9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9" y="9"/>
                      <a:pt x="6" y="7"/>
                      <a:pt x="2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4"/>
                      <a:pt x="5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6" y="18"/>
                      <a:pt x="21" y="14"/>
                      <a:pt x="21" y="9"/>
                    </a:cubicBezTo>
                    <a:cubicBezTo>
                      <a:pt x="21" y="5"/>
                      <a:pt x="18" y="1"/>
                      <a:pt x="1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878"/>
              <p:cNvSpPr/>
              <p:nvPr/>
            </p:nvSpPr>
            <p:spPr bwMode="auto">
              <a:xfrm>
                <a:off x="1786" y="1515"/>
                <a:ext cx="11" cy="8"/>
              </a:xfrm>
              <a:custGeom>
                <a:avLst/>
                <a:gdLst>
                  <a:gd name="T0" fmla="*/ 18 w 21"/>
                  <a:gd name="T1" fmla="*/ 0 h 15"/>
                  <a:gd name="T2" fmla="*/ 0 w 21"/>
                  <a:gd name="T3" fmla="*/ 6 h 15"/>
                  <a:gd name="T4" fmla="*/ 10 w 21"/>
                  <a:gd name="T5" fmla="*/ 15 h 15"/>
                  <a:gd name="T6" fmla="*/ 21 w 21"/>
                  <a:gd name="T7" fmla="*/ 6 h 15"/>
                  <a:gd name="T8" fmla="*/ 18 w 21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18" y="0"/>
                    </a:moveTo>
                    <a:cubicBezTo>
                      <a:pt x="11" y="3"/>
                      <a:pt x="5" y="5"/>
                      <a:pt x="0" y="6"/>
                    </a:cubicBezTo>
                    <a:cubicBezTo>
                      <a:pt x="0" y="11"/>
                      <a:pt x="4" y="15"/>
                      <a:pt x="10" y="15"/>
                    </a:cubicBezTo>
                    <a:cubicBezTo>
                      <a:pt x="16" y="15"/>
                      <a:pt x="21" y="11"/>
                      <a:pt x="21" y="6"/>
                    </a:cubicBezTo>
                    <a:cubicBezTo>
                      <a:pt x="21" y="4"/>
                      <a:pt x="20" y="2"/>
                      <a:pt x="1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879"/>
              <p:cNvSpPr/>
              <p:nvPr/>
            </p:nvSpPr>
            <p:spPr bwMode="auto">
              <a:xfrm>
                <a:off x="1764" y="1518"/>
                <a:ext cx="11" cy="10"/>
              </a:xfrm>
              <a:custGeom>
                <a:avLst/>
                <a:gdLst>
                  <a:gd name="T0" fmla="*/ 11 w 21"/>
                  <a:gd name="T1" fmla="*/ 0 h 18"/>
                  <a:gd name="T2" fmla="*/ 0 w 21"/>
                  <a:gd name="T3" fmla="*/ 9 h 18"/>
                  <a:gd name="T4" fmla="*/ 11 w 21"/>
                  <a:gd name="T5" fmla="*/ 18 h 18"/>
                  <a:gd name="T6" fmla="*/ 21 w 21"/>
                  <a:gd name="T7" fmla="*/ 9 h 18"/>
                  <a:gd name="T8" fmla="*/ 11 w 21"/>
                  <a:gd name="T9" fmla="*/ 0 h 18"/>
                  <a:gd name="T10" fmla="*/ 11 w 21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8">
                    <a:moveTo>
                      <a:pt x="11" y="0"/>
                    </a:moveTo>
                    <a:cubicBezTo>
                      <a:pt x="5" y="0"/>
                      <a:pt x="0" y="4"/>
                      <a:pt x="0" y="9"/>
                    </a:cubicBezTo>
                    <a:cubicBezTo>
                      <a:pt x="0" y="14"/>
                      <a:pt x="5" y="18"/>
                      <a:pt x="11" y="18"/>
                    </a:cubicBezTo>
                    <a:cubicBezTo>
                      <a:pt x="17" y="18"/>
                      <a:pt x="21" y="14"/>
                      <a:pt x="21" y="9"/>
                    </a:cubicBezTo>
                    <a:cubicBezTo>
                      <a:pt x="21" y="4"/>
                      <a:pt x="17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880"/>
              <p:cNvSpPr/>
              <p:nvPr/>
            </p:nvSpPr>
            <p:spPr bwMode="auto">
              <a:xfrm>
                <a:off x="1742" y="1507"/>
                <a:ext cx="10" cy="10"/>
              </a:xfrm>
              <a:custGeom>
                <a:avLst/>
                <a:gdLst>
                  <a:gd name="T0" fmla="*/ 10 w 20"/>
                  <a:gd name="T1" fmla="*/ 0 h 18"/>
                  <a:gd name="T2" fmla="*/ 0 w 20"/>
                  <a:gd name="T3" fmla="*/ 6 h 18"/>
                  <a:gd name="T4" fmla="*/ 15 w 20"/>
                  <a:gd name="T5" fmla="*/ 18 h 18"/>
                  <a:gd name="T6" fmla="*/ 20 w 20"/>
                  <a:gd name="T7" fmla="*/ 10 h 18"/>
                  <a:gd name="T8" fmla="*/ 10 w 20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8">
                    <a:moveTo>
                      <a:pt x="10" y="0"/>
                    </a:moveTo>
                    <a:cubicBezTo>
                      <a:pt x="6" y="0"/>
                      <a:pt x="2" y="3"/>
                      <a:pt x="0" y="6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8" y="16"/>
                      <a:pt x="20" y="13"/>
                      <a:pt x="20" y="10"/>
                    </a:cubicBezTo>
                    <a:cubicBezTo>
                      <a:pt x="20" y="5"/>
                      <a:pt x="16" y="1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881"/>
              <p:cNvSpPr>
                <a:spLocks noEditPoints="1"/>
              </p:cNvSpPr>
              <p:nvPr/>
            </p:nvSpPr>
            <p:spPr bwMode="auto">
              <a:xfrm>
                <a:off x="1796" y="1499"/>
                <a:ext cx="12" cy="5"/>
              </a:xfrm>
              <a:custGeom>
                <a:avLst/>
                <a:gdLst>
                  <a:gd name="T0" fmla="*/ 2 w 22"/>
                  <a:gd name="T1" fmla="*/ 7 h 8"/>
                  <a:gd name="T2" fmla="*/ 0 w 22"/>
                  <a:gd name="T3" fmla="*/ 8 h 8"/>
                  <a:gd name="T4" fmla="*/ 2 w 22"/>
                  <a:gd name="T5" fmla="*/ 8 h 8"/>
                  <a:gd name="T6" fmla="*/ 2 w 22"/>
                  <a:gd name="T7" fmla="*/ 7 h 8"/>
                  <a:gd name="T8" fmla="*/ 21 w 22"/>
                  <a:gd name="T9" fmla="*/ 0 h 8"/>
                  <a:gd name="T10" fmla="*/ 20 w 22"/>
                  <a:gd name="T11" fmla="*/ 0 h 8"/>
                  <a:gd name="T12" fmla="*/ 17 w 22"/>
                  <a:gd name="T13" fmla="*/ 1 h 8"/>
                  <a:gd name="T14" fmla="*/ 18 w 22"/>
                  <a:gd name="T15" fmla="*/ 2 h 8"/>
                  <a:gd name="T16" fmla="*/ 21 w 22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8">
                    <a:moveTo>
                      <a:pt x="2" y="7"/>
                    </a:moveTo>
                    <a:cubicBezTo>
                      <a:pt x="1" y="8"/>
                      <a:pt x="1" y="8"/>
                      <a:pt x="0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2" y="7"/>
                      <a:pt x="2" y="7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0" y="0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8" y="1"/>
                      <a:pt x="18" y="2"/>
                    </a:cubicBezTo>
                    <a:cubicBezTo>
                      <a:pt x="21" y="0"/>
                      <a:pt x="22" y="0"/>
                      <a:pt x="2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882"/>
              <p:cNvSpPr/>
              <p:nvPr/>
            </p:nvSpPr>
            <p:spPr bwMode="auto">
              <a:xfrm>
                <a:off x="1797" y="1500"/>
                <a:ext cx="9" cy="4"/>
              </a:xfrm>
              <a:custGeom>
                <a:avLst/>
                <a:gdLst>
                  <a:gd name="T0" fmla="*/ 15 w 16"/>
                  <a:gd name="T1" fmla="*/ 0 h 7"/>
                  <a:gd name="T2" fmla="*/ 0 w 16"/>
                  <a:gd name="T3" fmla="*/ 6 h 7"/>
                  <a:gd name="T4" fmla="*/ 0 w 16"/>
                  <a:gd name="T5" fmla="*/ 7 h 7"/>
                  <a:gd name="T6" fmla="*/ 16 w 16"/>
                  <a:gd name="T7" fmla="*/ 1 h 7"/>
                  <a:gd name="T8" fmla="*/ 15 w 1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7">
                    <a:moveTo>
                      <a:pt x="15" y="0"/>
                    </a:moveTo>
                    <a:cubicBezTo>
                      <a:pt x="10" y="1"/>
                      <a:pt x="5" y="3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7" y="4"/>
                      <a:pt x="13" y="2"/>
                      <a:pt x="16" y="1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883"/>
              <p:cNvSpPr/>
              <p:nvPr/>
            </p:nvSpPr>
            <p:spPr bwMode="auto">
              <a:xfrm>
                <a:off x="1825" y="1532"/>
                <a:ext cx="68" cy="27"/>
              </a:xfrm>
              <a:custGeom>
                <a:avLst/>
                <a:gdLst>
                  <a:gd name="T0" fmla="*/ 105 w 123"/>
                  <a:gd name="T1" fmla="*/ 0 h 49"/>
                  <a:gd name="T2" fmla="*/ 73 w 123"/>
                  <a:gd name="T3" fmla="*/ 29 h 49"/>
                  <a:gd name="T4" fmla="*/ 63 w 123"/>
                  <a:gd name="T5" fmla="*/ 31 h 49"/>
                  <a:gd name="T6" fmla="*/ 40 w 123"/>
                  <a:gd name="T7" fmla="*/ 27 h 49"/>
                  <a:gd name="T8" fmla="*/ 19 w 123"/>
                  <a:gd name="T9" fmla="*/ 23 h 49"/>
                  <a:gd name="T10" fmla="*/ 16 w 123"/>
                  <a:gd name="T11" fmla="*/ 24 h 49"/>
                  <a:gd name="T12" fmla="*/ 29 w 123"/>
                  <a:gd name="T13" fmla="*/ 45 h 49"/>
                  <a:gd name="T14" fmla="*/ 58 w 123"/>
                  <a:gd name="T15" fmla="*/ 49 h 49"/>
                  <a:gd name="T16" fmla="*/ 107 w 123"/>
                  <a:gd name="T17" fmla="*/ 40 h 49"/>
                  <a:gd name="T18" fmla="*/ 110 w 123"/>
                  <a:gd name="T19" fmla="*/ 3 h 49"/>
                  <a:gd name="T20" fmla="*/ 105 w 123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49">
                    <a:moveTo>
                      <a:pt x="105" y="0"/>
                    </a:moveTo>
                    <a:cubicBezTo>
                      <a:pt x="98" y="0"/>
                      <a:pt x="86" y="23"/>
                      <a:pt x="73" y="29"/>
                    </a:cubicBezTo>
                    <a:cubicBezTo>
                      <a:pt x="70" y="31"/>
                      <a:pt x="66" y="31"/>
                      <a:pt x="63" y="31"/>
                    </a:cubicBezTo>
                    <a:cubicBezTo>
                      <a:pt x="56" y="31"/>
                      <a:pt x="48" y="29"/>
                      <a:pt x="40" y="27"/>
                    </a:cubicBezTo>
                    <a:cubicBezTo>
                      <a:pt x="33" y="25"/>
                      <a:pt x="26" y="23"/>
                      <a:pt x="19" y="23"/>
                    </a:cubicBezTo>
                    <a:cubicBezTo>
                      <a:pt x="18" y="23"/>
                      <a:pt x="17" y="24"/>
                      <a:pt x="16" y="24"/>
                    </a:cubicBezTo>
                    <a:cubicBezTo>
                      <a:pt x="0" y="26"/>
                      <a:pt x="13" y="37"/>
                      <a:pt x="29" y="45"/>
                    </a:cubicBezTo>
                    <a:cubicBezTo>
                      <a:pt x="35" y="48"/>
                      <a:pt x="46" y="49"/>
                      <a:pt x="58" y="49"/>
                    </a:cubicBezTo>
                    <a:cubicBezTo>
                      <a:pt x="77" y="49"/>
                      <a:pt x="98" y="46"/>
                      <a:pt x="107" y="40"/>
                    </a:cubicBezTo>
                    <a:cubicBezTo>
                      <a:pt x="123" y="29"/>
                      <a:pt x="110" y="3"/>
                      <a:pt x="110" y="3"/>
                    </a:cubicBezTo>
                    <a:cubicBezTo>
                      <a:pt x="109" y="1"/>
                      <a:pt x="107" y="0"/>
                      <a:pt x="10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884"/>
              <p:cNvSpPr/>
              <p:nvPr/>
            </p:nvSpPr>
            <p:spPr bwMode="auto">
              <a:xfrm>
                <a:off x="1680" y="1422"/>
                <a:ext cx="44" cy="72"/>
              </a:xfrm>
              <a:custGeom>
                <a:avLst/>
                <a:gdLst>
                  <a:gd name="T0" fmla="*/ 39 w 81"/>
                  <a:gd name="T1" fmla="*/ 0 h 133"/>
                  <a:gd name="T2" fmla="*/ 5 w 81"/>
                  <a:gd name="T3" fmla="*/ 26 h 133"/>
                  <a:gd name="T4" fmla="*/ 39 w 81"/>
                  <a:gd name="T5" fmla="*/ 92 h 133"/>
                  <a:gd name="T6" fmla="*/ 80 w 81"/>
                  <a:gd name="T7" fmla="*/ 133 h 133"/>
                  <a:gd name="T8" fmla="*/ 78 w 81"/>
                  <a:gd name="T9" fmla="*/ 129 h 133"/>
                  <a:gd name="T10" fmla="*/ 29 w 81"/>
                  <a:gd name="T11" fmla="*/ 50 h 133"/>
                  <a:gd name="T12" fmla="*/ 45 w 81"/>
                  <a:gd name="T13" fmla="*/ 11 h 133"/>
                  <a:gd name="T14" fmla="*/ 39 w 81"/>
                  <a:gd name="T15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33">
                    <a:moveTo>
                      <a:pt x="39" y="0"/>
                    </a:moveTo>
                    <a:cubicBezTo>
                      <a:pt x="39" y="0"/>
                      <a:pt x="0" y="8"/>
                      <a:pt x="5" y="26"/>
                    </a:cubicBezTo>
                    <a:cubicBezTo>
                      <a:pt x="10" y="45"/>
                      <a:pt x="21" y="68"/>
                      <a:pt x="39" y="92"/>
                    </a:cubicBezTo>
                    <a:cubicBezTo>
                      <a:pt x="54" y="111"/>
                      <a:pt x="77" y="133"/>
                      <a:pt x="80" y="133"/>
                    </a:cubicBezTo>
                    <a:cubicBezTo>
                      <a:pt x="81" y="133"/>
                      <a:pt x="81" y="132"/>
                      <a:pt x="78" y="129"/>
                    </a:cubicBezTo>
                    <a:cubicBezTo>
                      <a:pt x="68" y="113"/>
                      <a:pt x="29" y="66"/>
                      <a:pt x="29" y="50"/>
                    </a:cubicBezTo>
                    <a:cubicBezTo>
                      <a:pt x="29" y="34"/>
                      <a:pt x="39" y="19"/>
                      <a:pt x="45" y="11"/>
                    </a:cubicBezTo>
                    <a:cubicBezTo>
                      <a:pt x="50" y="3"/>
                      <a:pt x="42" y="3"/>
                      <a:pt x="3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885"/>
              <p:cNvSpPr/>
              <p:nvPr/>
            </p:nvSpPr>
            <p:spPr bwMode="auto">
              <a:xfrm>
                <a:off x="715" y="1060"/>
                <a:ext cx="61" cy="71"/>
              </a:xfrm>
              <a:custGeom>
                <a:avLst/>
                <a:gdLst>
                  <a:gd name="T0" fmla="*/ 94 w 112"/>
                  <a:gd name="T1" fmla="*/ 0 h 131"/>
                  <a:gd name="T2" fmla="*/ 56 w 112"/>
                  <a:gd name="T3" fmla="*/ 75 h 131"/>
                  <a:gd name="T4" fmla="*/ 112 w 112"/>
                  <a:gd name="T5" fmla="*/ 131 h 131"/>
                  <a:gd name="T6" fmla="*/ 94 w 112"/>
                  <a:gd name="T7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2" h="131">
                    <a:moveTo>
                      <a:pt x="94" y="0"/>
                    </a:moveTo>
                    <a:cubicBezTo>
                      <a:pt x="94" y="0"/>
                      <a:pt x="0" y="19"/>
                      <a:pt x="56" y="75"/>
                    </a:cubicBezTo>
                    <a:cubicBezTo>
                      <a:pt x="112" y="131"/>
                      <a:pt x="112" y="131"/>
                      <a:pt x="112" y="131"/>
                    </a:cubicBez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886"/>
              <p:cNvSpPr/>
              <p:nvPr/>
            </p:nvSpPr>
            <p:spPr bwMode="auto">
              <a:xfrm>
                <a:off x="736" y="1233"/>
                <a:ext cx="81" cy="82"/>
              </a:xfrm>
              <a:custGeom>
                <a:avLst/>
                <a:gdLst>
                  <a:gd name="T0" fmla="*/ 0 w 150"/>
                  <a:gd name="T1" fmla="*/ 0 h 150"/>
                  <a:gd name="T2" fmla="*/ 75 w 150"/>
                  <a:gd name="T3" fmla="*/ 131 h 150"/>
                  <a:gd name="T4" fmla="*/ 75 w 150"/>
                  <a:gd name="T5" fmla="*/ 57 h 150"/>
                  <a:gd name="T6" fmla="*/ 0 w 150"/>
                  <a:gd name="T7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0" h="150">
                    <a:moveTo>
                      <a:pt x="0" y="0"/>
                    </a:moveTo>
                    <a:cubicBezTo>
                      <a:pt x="0" y="0"/>
                      <a:pt x="0" y="150"/>
                      <a:pt x="75" y="131"/>
                    </a:cubicBezTo>
                    <a:cubicBezTo>
                      <a:pt x="150" y="113"/>
                      <a:pt x="75" y="57"/>
                      <a:pt x="75" y="5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887"/>
              <p:cNvSpPr/>
              <p:nvPr/>
            </p:nvSpPr>
            <p:spPr bwMode="auto">
              <a:xfrm>
                <a:off x="1256" y="1326"/>
                <a:ext cx="112" cy="61"/>
              </a:xfrm>
              <a:custGeom>
                <a:avLst/>
                <a:gdLst>
                  <a:gd name="T0" fmla="*/ 0 w 205"/>
                  <a:gd name="T1" fmla="*/ 19 h 112"/>
                  <a:gd name="T2" fmla="*/ 131 w 205"/>
                  <a:gd name="T3" fmla="*/ 112 h 112"/>
                  <a:gd name="T4" fmla="*/ 149 w 205"/>
                  <a:gd name="T5" fmla="*/ 19 h 112"/>
                  <a:gd name="T6" fmla="*/ 0 w 205"/>
                  <a:gd name="T7" fmla="*/ 1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5" h="112">
                    <a:moveTo>
                      <a:pt x="0" y="19"/>
                    </a:moveTo>
                    <a:cubicBezTo>
                      <a:pt x="131" y="112"/>
                      <a:pt x="131" y="112"/>
                      <a:pt x="131" y="112"/>
                    </a:cubicBezTo>
                    <a:cubicBezTo>
                      <a:pt x="131" y="112"/>
                      <a:pt x="205" y="0"/>
                      <a:pt x="149" y="19"/>
                    </a:cubicBezTo>
                    <a:cubicBezTo>
                      <a:pt x="93" y="37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888"/>
              <p:cNvSpPr/>
              <p:nvPr/>
            </p:nvSpPr>
            <p:spPr bwMode="auto">
              <a:xfrm>
                <a:off x="3347" y="1499"/>
                <a:ext cx="61" cy="72"/>
              </a:xfrm>
              <a:custGeom>
                <a:avLst/>
                <a:gdLst>
                  <a:gd name="T0" fmla="*/ 0 w 112"/>
                  <a:gd name="T1" fmla="*/ 131 h 131"/>
                  <a:gd name="T2" fmla="*/ 112 w 112"/>
                  <a:gd name="T3" fmla="*/ 75 h 131"/>
                  <a:gd name="T4" fmla="*/ 0 w 112"/>
                  <a:gd name="T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2" h="131">
                    <a:moveTo>
                      <a:pt x="0" y="131"/>
                    </a:moveTo>
                    <a:cubicBezTo>
                      <a:pt x="112" y="75"/>
                      <a:pt x="112" y="75"/>
                      <a:pt x="112" y="75"/>
                    </a:cubicBezTo>
                    <a:cubicBezTo>
                      <a:pt x="112" y="75"/>
                      <a:pt x="56" y="0"/>
                      <a:pt x="0" y="131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889"/>
              <p:cNvSpPr/>
              <p:nvPr/>
            </p:nvSpPr>
            <p:spPr bwMode="auto">
              <a:xfrm>
                <a:off x="1266" y="1540"/>
                <a:ext cx="102" cy="61"/>
              </a:xfrm>
              <a:custGeom>
                <a:avLst/>
                <a:gdLst>
                  <a:gd name="T0" fmla="*/ 0 w 187"/>
                  <a:gd name="T1" fmla="*/ 37 h 112"/>
                  <a:gd name="T2" fmla="*/ 75 w 187"/>
                  <a:gd name="T3" fmla="*/ 112 h 112"/>
                  <a:gd name="T4" fmla="*/ 131 w 187"/>
                  <a:gd name="T5" fmla="*/ 112 h 112"/>
                  <a:gd name="T6" fmla="*/ 0 w 187"/>
                  <a:gd name="T7" fmla="*/ 3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7" h="112">
                    <a:moveTo>
                      <a:pt x="0" y="37"/>
                    </a:moveTo>
                    <a:cubicBezTo>
                      <a:pt x="0" y="37"/>
                      <a:pt x="19" y="112"/>
                      <a:pt x="75" y="112"/>
                    </a:cubicBezTo>
                    <a:cubicBezTo>
                      <a:pt x="131" y="112"/>
                      <a:pt x="187" y="112"/>
                      <a:pt x="131" y="112"/>
                    </a:cubicBezTo>
                    <a:cubicBezTo>
                      <a:pt x="75" y="112"/>
                      <a:pt x="75" y="0"/>
                      <a:pt x="0" y="37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auto">
          <a:xfrm>
            <a:off x="0" y="0"/>
            <a:ext cx="12192000" cy="6859588"/>
          </a:xfrm>
          <a:prstGeom prst="rect">
            <a:avLst/>
          </a:prstGeom>
          <a:solidFill>
            <a:srgbClr val="96C9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" name="Group 1388"/>
          <p:cNvGrpSpPr>
            <a:grpSpLocks noChangeAspect="1"/>
          </p:cNvGrpSpPr>
          <p:nvPr/>
        </p:nvGrpSpPr>
        <p:grpSpPr bwMode="auto">
          <a:xfrm>
            <a:off x="-170699" y="4573708"/>
            <a:ext cx="6073776" cy="3435350"/>
            <a:chOff x="-265" y="284"/>
            <a:chExt cx="3826" cy="2164"/>
          </a:xfrm>
        </p:grpSpPr>
        <p:sp>
          <p:nvSpPr>
            <p:cNvPr id="516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-265" y="284"/>
              <a:ext cx="3826" cy="2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517" name="Group 1589"/>
            <p:cNvGrpSpPr/>
            <p:nvPr/>
          </p:nvGrpSpPr>
          <p:grpSpPr bwMode="auto">
            <a:xfrm>
              <a:off x="-288" y="474"/>
              <a:ext cx="3868" cy="1974"/>
              <a:chOff x="-288" y="474"/>
              <a:chExt cx="3868" cy="1974"/>
            </a:xfrm>
          </p:grpSpPr>
          <p:sp>
            <p:nvSpPr>
              <p:cNvPr id="818" name="Freeform 1389"/>
              <p:cNvSpPr/>
              <p:nvPr/>
            </p:nvSpPr>
            <p:spPr bwMode="auto">
              <a:xfrm>
                <a:off x="163" y="716"/>
                <a:ext cx="183" cy="753"/>
              </a:xfrm>
              <a:custGeom>
                <a:avLst/>
                <a:gdLst>
                  <a:gd name="T0" fmla="*/ 0 w 183"/>
                  <a:gd name="T1" fmla="*/ 753 h 753"/>
                  <a:gd name="T2" fmla="*/ 58 w 183"/>
                  <a:gd name="T3" fmla="*/ 0 h 753"/>
                  <a:gd name="T4" fmla="*/ 58 w 183"/>
                  <a:gd name="T5" fmla="*/ 369 h 753"/>
                  <a:gd name="T6" fmla="*/ 164 w 183"/>
                  <a:gd name="T7" fmla="*/ 284 h 753"/>
                  <a:gd name="T8" fmla="*/ 58 w 183"/>
                  <a:gd name="T9" fmla="*/ 440 h 753"/>
                  <a:gd name="T10" fmla="*/ 39 w 183"/>
                  <a:gd name="T11" fmla="*/ 653 h 753"/>
                  <a:gd name="T12" fmla="*/ 183 w 183"/>
                  <a:gd name="T13" fmla="*/ 553 h 753"/>
                  <a:gd name="T14" fmla="*/ 0 w 183"/>
                  <a:gd name="T15" fmla="*/ 753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753">
                    <a:moveTo>
                      <a:pt x="0" y="753"/>
                    </a:moveTo>
                    <a:lnTo>
                      <a:pt x="58" y="0"/>
                    </a:lnTo>
                    <a:lnTo>
                      <a:pt x="58" y="369"/>
                    </a:lnTo>
                    <a:lnTo>
                      <a:pt x="164" y="284"/>
                    </a:lnTo>
                    <a:lnTo>
                      <a:pt x="58" y="440"/>
                    </a:lnTo>
                    <a:lnTo>
                      <a:pt x="39" y="653"/>
                    </a:lnTo>
                    <a:lnTo>
                      <a:pt x="183" y="553"/>
                    </a:lnTo>
                    <a:lnTo>
                      <a:pt x="0" y="753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Freeform 1390"/>
              <p:cNvSpPr/>
              <p:nvPr/>
            </p:nvSpPr>
            <p:spPr bwMode="auto">
              <a:xfrm>
                <a:off x="163" y="716"/>
                <a:ext cx="183" cy="753"/>
              </a:xfrm>
              <a:custGeom>
                <a:avLst/>
                <a:gdLst>
                  <a:gd name="T0" fmla="*/ 0 w 183"/>
                  <a:gd name="T1" fmla="*/ 753 h 753"/>
                  <a:gd name="T2" fmla="*/ 58 w 183"/>
                  <a:gd name="T3" fmla="*/ 0 h 753"/>
                  <a:gd name="T4" fmla="*/ 58 w 183"/>
                  <a:gd name="T5" fmla="*/ 369 h 753"/>
                  <a:gd name="T6" fmla="*/ 164 w 183"/>
                  <a:gd name="T7" fmla="*/ 284 h 753"/>
                  <a:gd name="T8" fmla="*/ 58 w 183"/>
                  <a:gd name="T9" fmla="*/ 440 h 753"/>
                  <a:gd name="T10" fmla="*/ 39 w 183"/>
                  <a:gd name="T11" fmla="*/ 653 h 753"/>
                  <a:gd name="T12" fmla="*/ 183 w 183"/>
                  <a:gd name="T13" fmla="*/ 553 h 753"/>
                  <a:gd name="T14" fmla="*/ 0 w 183"/>
                  <a:gd name="T15" fmla="*/ 753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753">
                    <a:moveTo>
                      <a:pt x="0" y="753"/>
                    </a:moveTo>
                    <a:lnTo>
                      <a:pt x="58" y="0"/>
                    </a:lnTo>
                    <a:lnTo>
                      <a:pt x="58" y="369"/>
                    </a:lnTo>
                    <a:lnTo>
                      <a:pt x="164" y="284"/>
                    </a:lnTo>
                    <a:lnTo>
                      <a:pt x="58" y="440"/>
                    </a:lnTo>
                    <a:lnTo>
                      <a:pt x="39" y="653"/>
                    </a:lnTo>
                    <a:lnTo>
                      <a:pt x="183" y="553"/>
                    </a:lnTo>
                    <a:lnTo>
                      <a:pt x="0" y="75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Freeform 1391"/>
              <p:cNvSpPr/>
              <p:nvPr/>
            </p:nvSpPr>
            <p:spPr bwMode="auto">
              <a:xfrm>
                <a:off x="605" y="1156"/>
                <a:ext cx="96" cy="298"/>
              </a:xfrm>
              <a:custGeom>
                <a:avLst/>
                <a:gdLst>
                  <a:gd name="T0" fmla="*/ 18 w 176"/>
                  <a:gd name="T1" fmla="*/ 547 h 547"/>
                  <a:gd name="T2" fmla="*/ 70 w 176"/>
                  <a:gd name="T3" fmla="*/ 312 h 547"/>
                  <a:gd name="T4" fmla="*/ 0 w 176"/>
                  <a:gd name="T5" fmla="*/ 156 h 547"/>
                  <a:gd name="T6" fmla="*/ 88 w 176"/>
                  <a:gd name="T7" fmla="*/ 208 h 547"/>
                  <a:gd name="T8" fmla="*/ 176 w 176"/>
                  <a:gd name="T9" fmla="*/ 0 h 547"/>
                  <a:gd name="T10" fmla="*/ 18 w 176"/>
                  <a:gd name="T11" fmla="*/ 547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6" h="547">
                    <a:moveTo>
                      <a:pt x="18" y="547"/>
                    </a:moveTo>
                    <a:cubicBezTo>
                      <a:pt x="70" y="312"/>
                      <a:pt x="70" y="312"/>
                      <a:pt x="70" y="312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88" y="208"/>
                      <a:pt x="88" y="208"/>
                      <a:pt x="88" y="208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76" y="0"/>
                      <a:pt x="70" y="495"/>
                      <a:pt x="18" y="547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1392"/>
              <p:cNvSpPr/>
              <p:nvPr/>
            </p:nvSpPr>
            <p:spPr bwMode="auto">
              <a:xfrm>
                <a:off x="787" y="1085"/>
                <a:ext cx="163" cy="582"/>
              </a:xfrm>
              <a:custGeom>
                <a:avLst/>
                <a:gdLst>
                  <a:gd name="T0" fmla="*/ 96 w 163"/>
                  <a:gd name="T1" fmla="*/ 582 h 582"/>
                  <a:gd name="T2" fmla="*/ 96 w 163"/>
                  <a:gd name="T3" fmla="*/ 313 h 582"/>
                  <a:gd name="T4" fmla="*/ 163 w 163"/>
                  <a:gd name="T5" fmla="*/ 199 h 582"/>
                  <a:gd name="T6" fmla="*/ 86 w 163"/>
                  <a:gd name="T7" fmla="*/ 256 h 582"/>
                  <a:gd name="T8" fmla="*/ 96 w 163"/>
                  <a:gd name="T9" fmla="*/ 0 h 582"/>
                  <a:gd name="T10" fmla="*/ 58 w 163"/>
                  <a:gd name="T11" fmla="*/ 355 h 582"/>
                  <a:gd name="T12" fmla="*/ 0 w 163"/>
                  <a:gd name="T13" fmla="*/ 284 h 582"/>
                  <a:gd name="T14" fmla="*/ 58 w 163"/>
                  <a:gd name="T15" fmla="*/ 440 h 582"/>
                  <a:gd name="T16" fmla="*/ 96 w 163"/>
                  <a:gd name="T17" fmla="*/ 582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582">
                    <a:moveTo>
                      <a:pt x="96" y="582"/>
                    </a:moveTo>
                    <a:lnTo>
                      <a:pt x="96" y="313"/>
                    </a:lnTo>
                    <a:lnTo>
                      <a:pt x="163" y="199"/>
                    </a:lnTo>
                    <a:lnTo>
                      <a:pt x="86" y="256"/>
                    </a:lnTo>
                    <a:lnTo>
                      <a:pt x="96" y="0"/>
                    </a:lnTo>
                    <a:lnTo>
                      <a:pt x="58" y="355"/>
                    </a:lnTo>
                    <a:lnTo>
                      <a:pt x="0" y="284"/>
                    </a:lnTo>
                    <a:lnTo>
                      <a:pt x="58" y="440"/>
                    </a:lnTo>
                    <a:lnTo>
                      <a:pt x="96" y="582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Freeform 1393"/>
              <p:cNvSpPr/>
              <p:nvPr/>
            </p:nvSpPr>
            <p:spPr bwMode="auto">
              <a:xfrm>
                <a:off x="787" y="1085"/>
                <a:ext cx="163" cy="582"/>
              </a:xfrm>
              <a:custGeom>
                <a:avLst/>
                <a:gdLst>
                  <a:gd name="T0" fmla="*/ 96 w 163"/>
                  <a:gd name="T1" fmla="*/ 582 h 582"/>
                  <a:gd name="T2" fmla="*/ 96 w 163"/>
                  <a:gd name="T3" fmla="*/ 313 h 582"/>
                  <a:gd name="T4" fmla="*/ 163 w 163"/>
                  <a:gd name="T5" fmla="*/ 199 h 582"/>
                  <a:gd name="T6" fmla="*/ 86 w 163"/>
                  <a:gd name="T7" fmla="*/ 256 h 582"/>
                  <a:gd name="T8" fmla="*/ 96 w 163"/>
                  <a:gd name="T9" fmla="*/ 0 h 582"/>
                  <a:gd name="T10" fmla="*/ 58 w 163"/>
                  <a:gd name="T11" fmla="*/ 355 h 582"/>
                  <a:gd name="T12" fmla="*/ 0 w 163"/>
                  <a:gd name="T13" fmla="*/ 284 h 582"/>
                  <a:gd name="T14" fmla="*/ 58 w 163"/>
                  <a:gd name="T15" fmla="*/ 440 h 582"/>
                  <a:gd name="T16" fmla="*/ 96 w 163"/>
                  <a:gd name="T17" fmla="*/ 582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582">
                    <a:moveTo>
                      <a:pt x="96" y="582"/>
                    </a:moveTo>
                    <a:lnTo>
                      <a:pt x="96" y="313"/>
                    </a:lnTo>
                    <a:lnTo>
                      <a:pt x="163" y="199"/>
                    </a:lnTo>
                    <a:lnTo>
                      <a:pt x="86" y="256"/>
                    </a:lnTo>
                    <a:lnTo>
                      <a:pt x="96" y="0"/>
                    </a:lnTo>
                    <a:lnTo>
                      <a:pt x="58" y="355"/>
                    </a:lnTo>
                    <a:lnTo>
                      <a:pt x="0" y="284"/>
                    </a:lnTo>
                    <a:lnTo>
                      <a:pt x="58" y="440"/>
                    </a:lnTo>
                    <a:lnTo>
                      <a:pt x="96" y="58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Freeform 1394"/>
              <p:cNvSpPr/>
              <p:nvPr/>
            </p:nvSpPr>
            <p:spPr bwMode="auto">
              <a:xfrm>
                <a:off x="3119" y="1284"/>
                <a:ext cx="336" cy="1065"/>
              </a:xfrm>
              <a:custGeom>
                <a:avLst/>
                <a:gdLst>
                  <a:gd name="T0" fmla="*/ 616 w 616"/>
                  <a:gd name="T1" fmla="*/ 1952 h 1952"/>
                  <a:gd name="T2" fmla="*/ 0 w 616"/>
                  <a:gd name="T3" fmla="*/ 0 h 1952"/>
                  <a:gd name="T4" fmla="*/ 616 w 616"/>
                  <a:gd name="T5" fmla="*/ 1952 h 1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6" h="1952">
                    <a:moveTo>
                      <a:pt x="616" y="19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58" y="1354"/>
                      <a:pt x="616" y="1952"/>
                    </a:cubicBez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1395"/>
              <p:cNvSpPr/>
              <p:nvPr/>
            </p:nvSpPr>
            <p:spPr bwMode="auto">
              <a:xfrm>
                <a:off x="2246" y="1312"/>
                <a:ext cx="154" cy="412"/>
              </a:xfrm>
              <a:custGeom>
                <a:avLst/>
                <a:gdLst>
                  <a:gd name="T0" fmla="*/ 123 w 282"/>
                  <a:gd name="T1" fmla="*/ 755 h 755"/>
                  <a:gd name="T2" fmla="*/ 0 w 282"/>
                  <a:gd name="T3" fmla="*/ 0 h 755"/>
                  <a:gd name="T4" fmla="*/ 158 w 282"/>
                  <a:gd name="T5" fmla="*/ 651 h 755"/>
                  <a:gd name="T6" fmla="*/ 282 w 282"/>
                  <a:gd name="T7" fmla="*/ 469 h 755"/>
                  <a:gd name="T8" fmla="*/ 123 w 282"/>
                  <a:gd name="T9" fmla="*/ 755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2" h="755">
                    <a:moveTo>
                      <a:pt x="123" y="755"/>
                    </a:moveTo>
                    <a:cubicBezTo>
                      <a:pt x="123" y="755"/>
                      <a:pt x="35" y="131"/>
                      <a:pt x="0" y="0"/>
                    </a:cubicBezTo>
                    <a:cubicBezTo>
                      <a:pt x="0" y="0"/>
                      <a:pt x="141" y="469"/>
                      <a:pt x="158" y="651"/>
                    </a:cubicBezTo>
                    <a:cubicBezTo>
                      <a:pt x="282" y="469"/>
                      <a:pt x="282" y="469"/>
                      <a:pt x="282" y="469"/>
                    </a:cubicBezTo>
                    <a:cubicBezTo>
                      <a:pt x="282" y="469"/>
                      <a:pt x="194" y="703"/>
                      <a:pt x="123" y="755"/>
                    </a:cubicBez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Freeform 1396"/>
              <p:cNvSpPr/>
              <p:nvPr/>
            </p:nvSpPr>
            <p:spPr bwMode="auto">
              <a:xfrm>
                <a:off x="1939" y="1199"/>
                <a:ext cx="153" cy="426"/>
              </a:xfrm>
              <a:custGeom>
                <a:avLst/>
                <a:gdLst>
                  <a:gd name="T0" fmla="*/ 153 w 153"/>
                  <a:gd name="T1" fmla="*/ 426 h 426"/>
                  <a:gd name="T2" fmla="*/ 86 w 153"/>
                  <a:gd name="T3" fmla="*/ 241 h 426"/>
                  <a:gd name="T4" fmla="*/ 115 w 153"/>
                  <a:gd name="T5" fmla="*/ 142 h 426"/>
                  <a:gd name="T6" fmla="*/ 67 w 153"/>
                  <a:gd name="T7" fmla="*/ 199 h 426"/>
                  <a:gd name="T8" fmla="*/ 0 w 153"/>
                  <a:gd name="T9" fmla="*/ 0 h 426"/>
                  <a:gd name="T10" fmla="*/ 77 w 153"/>
                  <a:gd name="T11" fmla="*/ 312 h 426"/>
                  <a:gd name="T12" fmla="*/ 19 w 153"/>
                  <a:gd name="T13" fmla="*/ 312 h 426"/>
                  <a:gd name="T14" fmla="*/ 96 w 153"/>
                  <a:gd name="T15" fmla="*/ 355 h 426"/>
                  <a:gd name="T16" fmla="*/ 153 w 153"/>
                  <a:gd name="T17" fmla="*/ 426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3" h="426">
                    <a:moveTo>
                      <a:pt x="153" y="426"/>
                    </a:moveTo>
                    <a:lnTo>
                      <a:pt x="86" y="241"/>
                    </a:lnTo>
                    <a:lnTo>
                      <a:pt x="115" y="142"/>
                    </a:lnTo>
                    <a:lnTo>
                      <a:pt x="67" y="199"/>
                    </a:lnTo>
                    <a:lnTo>
                      <a:pt x="0" y="0"/>
                    </a:lnTo>
                    <a:lnTo>
                      <a:pt x="77" y="312"/>
                    </a:lnTo>
                    <a:lnTo>
                      <a:pt x="19" y="312"/>
                    </a:lnTo>
                    <a:lnTo>
                      <a:pt x="96" y="355"/>
                    </a:lnTo>
                    <a:lnTo>
                      <a:pt x="153" y="426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Freeform 1397"/>
              <p:cNvSpPr/>
              <p:nvPr/>
            </p:nvSpPr>
            <p:spPr bwMode="auto">
              <a:xfrm>
                <a:off x="3062" y="1128"/>
                <a:ext cx="115" cy="113"/>
              </a:xfrm>
              <a:custGeom>
                <a:avLst/>
                <a:gdLst>
                  <a:gd name="T0" fmla="*/ 106 w 212"/>
                  <a:gd name="T1" fmla="*/ 208 h 208"/>
                  <a:gd name="T2" fmla="*/ 0 w 212"/>
                  <a:gd name="T3" fmla="*/ 156 h 208"/>
                  <a:gd name="T4" fmla="*/ 53 w 212"/>
                  <a:gd name="T5" fmla="*/ 0 h 208"/>
                  <a:gd name="T6" fmla="*/ 106 w 212"/>
                  <a:gd name="T7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2" h="208">
                    <a:moveTo>
                      <a:pt x="106" y="208"/>
                    </a:move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56"/>
                      <a:pt x="0" y="0"/>
                      <a:pt x="53" y="0"/>
                    </a:cubicBezTo>
                    <a:cubicBezTo>
                      <a:pt x="106" y="0"/>
                      <a:pt x="212" y="182"/>
                      <a:pt x="106" y="208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7" name="Freeform 1398"/>
              <p:cNvSpPr/>
              <p:nvPr/>
            </p:nvSpPr>
            <p:spPr bwMode="auto">
              <a:xfrm>
                <a:off x="3062" y="1497"/>
                <a:ext cx="134" cy="156"/>
              </a:xfrm>
              <a:custGeom>
                <a:avLst/>
                <a:gdLst>
                  <a:gd name="T0" fmla="*/ 141 w 247"/>
                  <a:gd name="T1" fmla="*/ 78 h 286"/>
                  <a:gd name="T2" fmla="*/ 18 w 247"/>
                  <a:gd name="T3" fmla="*/ 104 h 286"/>
                  <a:gd name="T4" fmla="*/ 106 w 247"/>
                  <a:gd name="T5" fmla="*/ 208 h 286"/>
                  <a:gd name="T6" fmla="*/ 141 w 247"/>
                  <a:gd name="T7" fmla="*/ 7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7" h="286">
                    <a:moveTo>
                      <a:pt x="141" y="78"/>
                    </a:moveTo>
                    <a:cubicBezTo>
                      <a:pt x="141" y="78"/>
                      <a:pt x="0" y="0"/>
                      <a:pt x="18" y="104"/>
                    </a:cubicBezTo>
                    <a:cubicBezTo>
                      <a:pt x="35" y="208"/>
                      <a:pt x="18" y="286"/>
                      <a:pt x="106" y="208"/>
                    </a:cubicBezTo>
                    <a:cubicBezTo>
                      <a:pt x="194" y="130"/>
                      <a:pt x="247" y="104"/>
                      <a:pt x="141" y="78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Freeform 1399"/>
              <p:cNvSpPr/>
              <p:nvPr/>
            </p:nvSpPr>
            <p:spPr bwMode="auto">
              <a:xfrm>
                <a:off x="3205" y="1412"/>
                <a:ext cx="96" cy="170"/>
              </a:xfrm>
              <a:custGeom>
                <a:avLst/>
                <a:gdLst>
                  <a:gd name="T0" fmla="*/ 88 w 176"/>
                  <a:gd name="T1" fmla="*/ 26 h 312"/>
                  <a:gd name="T2" fmla="*/ 18 w 176"/>
                  <a:gd name="T3" fmla="*/ 130 h 312"/>
                  <a:gd name="T4" fmla="*/ 124 w 176"/>
                  <a:gd name="T5" fmla="*/ 208 h 312"/>
                  <a:gd name="T6" fmla="*/ 88 w 176"/>
                  <a:gd name="T7" fmla="*/ 2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6" h="312">
                    <a:moveTo>
                      <a:pt x="88" y="26"/>
                    </a:moveTo>
                    <a:cubicBezTo>
                      <a:pt x="88" y="26"/>
                      <a:pt x="0" y="52"/>
                      <a:pt x="18" y="130"/>
                    </a:cubicBezTo>
                    <a:cubicBezTo>
                      <a:pt x="36" y="208"/>
                      <a:pt x="88" y="312"/>
                      <a:pt x="124" y="208"/>
                    </a:cubicBezTo>
                    <a:cubicBezTo>
                      <a:pt x="159" y="104"/>
                      <a:pt x="176" y="0"/>
                      <a:pt x="88" y="26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1400"/>
              <p:cNvSpPr/>
              <p:nvPr/>
            </p:nvSpPr>
            <p:spPr bwMode="auto">
              <a:xfrm>
                <a:off x="3436" y="1554"/>
                <a:ext cx="144" cy="170"/>
              </a:xfrm>
              <a:custGeom>
                <a:avLst/>
                <a:gdLst>
                  <a:gd name="T0" fmla="*/ 176 w 264"/>
                  <a:gd name="T1" fmla="*/ 26 h 312"/>
                  <a:gd name="T2" fmla="*/ 88 w 264"/>
                  <a:gd name="T3" fmla="*/ 104 h 312"/>
                  <a:gd name="T4" fmla="*/ 176 w 264"/>
                  <a:gd name="T5" fmla="*/ 182 h 312"/>
                  <a:gd name="T6" fmla="*/ 176 w 264"/>
                  <a:gd name="T7" fmla="*/ 2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312">
                    <a:moveTo>
                      <a:pt x="176" y="26"/>
                    </a:moveTo>
                    <a:cubicBezTo>
                      <a:pt x="176" y="26"/>
                      <a:pt x="0" y="26"/>
                      <a:pt x="88" y="104"/>
                    </a:cubicBezTo>
                    <a:cubicBezTo>
                      <a:pt x="176" y="182"/>
                      <a:pt x="123" y="312"/>
                      <a:pt x="176" y="182"/>
                    </a:cubicBezTo>
                    <a:cubicBezTo>
                      <a:pt x="229" y="52"/>
                      <a:pt x="264" y="0"/>
                      <a:pt x="176" y="26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Freeform 1401"/>
              <p:cNvSpPr/>
              <p:nvPr/>
            </p:nvSpPr>
            <p:spPr bwMode="auto">
              <a:xfrm>
                <a:off x="2860" y="1469"/>
                <a:ext cx="173" cy="184"/>
              </a:xfrm>
              <a:custGeom>
                <a:avLst/>
                <a:gdLst>
                  <a:gd name="T0" fmla="*/ 193 w 316"/>
                  <a:gd name="T1" fmla="*/ 130 h 338"/>
                  <a:gd name="T2" fmla="*/ 70 w 316"/>
                  <a:gd name="T3" fmla="*/ 130 h 338"/>
                  <a:gd name="T4" fmla="*/ 105 w 316"/>
                  <a:gd name="T5" fmla="*/ 286 h 338"/>
                  <a:gd name="T6" fmla="*/ 193 w 316"/>
                  <a:gd name="T7" fmla="*/ 13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6" h="338">
                    <a:moveTo>
                      <a:pt x="193" y="130"/>
                    </a:moveTo>
                    <a:cubicBezTo>
                      <a:pt x="193" y="130"/>
                      <a:pt x="88" y="0"/>
                      <a:pt x="70" y="130"/>
                    </a:cubicBezTo>
                    <a:cubicBezTo>
                      <a:pt x="52" y="260"/>
                      <a:pt x="0" y="338"/>
                      <a:pt x="105" y="286"/>
                    </a:cubicBezTo>
                    <a:cubicBezTo>
                      <a:pt x="211" y="234"/>
                      <a:pt x="316" y="182"/>
                      <a:pt x="193" y="130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1402"/>
              <p:cNvSpPr/>
              <p:nvPr/>
            </p:nvSpPr>
            <p:spPr bwMode="auto">
              <a:xfrm>
                <a:off x="2582" y="1511"/>
                <a:ext cx="96" cy="156"/>
              </a:xfrm>
              <a:custGeom>
                <a:avLst/>
                <a:gdLst>
                  <a:gd name="T0" fmla="*/ 106 w 176"/>
                  <a:gd name="T1" fmla="*/ 78 h 286"/>
                  <a:gd name="T2" fmla="*/ 18 w 176"/>
                  <a:gd name="T3" fmla="*/ 104 h 286"/>
                  <a:gd name="T4" fmla="*/ 88 w 176"/>
                  <a:gd name="T5" fmla="*/ 234 h 286"/>
                  <a:gd name="T6" fmla="*/ 106 w 176"/>
                  <a:gd name="T7" fmla="*/ 7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6" h="286">
                    <a:moveTo>
                      <a:pt x="106" y="78"/>
                    </a:moveTo>
                    <a:cubicBezTo>
                      <a:pt x="106" y="78"/>
                      <a:pt x="0" y="0"/>
                      <a:pt x="18" y="104"/>
                    </a:cubicBezTo>
                    <a:cubicBezTo>
                      <a:pt x="35" y="208"/>
                      <a:pt x="0" y="286"/>
                      <a:pt x="88" y="234"/>
                    </a:cubicBezTo>
                    <a:cubicBezTo>
                      <a:pt x="176" y="182"/>
                      <a:pt x="159" y="104"/>
                      <a:pt x="106" y="78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1403"/>
              <p:cNvSpPr/>
              <p:nvPr/>
            </p:nvSpPr>
            <p:spPr bwMode="auto">
              <a:xfrm>
                <a:off x="2150" y="1213"/>
                <a:ext cx="144" cy="142"/>
              </a:xfrm>
              <a:custGeom>
                <a:avLst/>
                <a:gdLst>
                  <a:gd name="T0" fmla="*/ 123 w 264"/>
                  <a:gd name="T1" fmla="*/ 26 h 261"/>
                  <a:gd name="T2" fmla="*/ 53 w 264"/>
                  <a:gd name="T3" fmla="*/ 104 h 261"/>
                  <a:gd name="T4" fmla="*/ 88 w 264"/>
                  <a:gd name="T5" fmla="*/ 261 h 261"/>
                  <a:gd name="T6" fmla="*/ 246 w 264"/>
                  <a:gd name="T7" fmla="*/ 156 h 261"/>
                  <a:gd name="T8" fmla="*/ 123 w 264"/>
                  <a:gd name="T9" fmla="*/ 26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4" h="261">
                    <a:moveTo>
                      <a:pt x="123" y="26"/>
                    </a:moveTo>
                    <a:cubicBezTo>
                      <a:pt x="123" y="26"/>
                      <a:pt x="0" y="52"/>
                      <a:pt x="53" y="104"/>
                    </a:cubicBezTo>
                    <a:cubicBezTo>
                      <a:pt x="106" y="156"/>
                      <a:pt x="18" y="261"/>
                      <a:pt x="88" y="261"/>
                    </a:cubicBezTo>
                    <a:cubicBezTo>
                      <a:pt x="159" y="261"/>
                      <a:pt x="229" y="235"/>
                      <a:pt x="246" y="156"/>
                    </a:cubicBezTo>
                    <a:cubicBezTo>
                      <a:pt x="264" y="78"/>
                      <a:pt x="229" y="0"/>
                      <a:pt x="123" y="26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1404"/>
              <p:cNvSpPr/>
              <p:nvPr/>
            </p:nvSpPr>
            <p:spPr bwMode="auto">
              <a:xfrm>
                <a:off x="2131" y="1383"/>
                <a:ext cx="192" cy="142"/>
              </a:xfrm>
              <a:custGeom>
                <a:avLst/>
                <a:gdLst>
                  <a:gd name="T0" fmla="*/ 123 w 352"/>
                  <a:gd name="T1" fmla="*/ 78 h 260"/>
                  <a:gd name="T2" fmla="*/ 35 w 352"/>
                  <a:gd name="T3" fmla="*/ 130 h 260"/>
                  <a:gd name="T4" fmla="*/ 158 w 352"/>
                  <a:gd name="T5" fmla="*/ 208 h 260"/>
                  <a:gd name="T6" fmla="*/ 281 w 352"/>
                  <a:gd name="T7" fmla="*/ 104 h 260"/>
                  <a:gd name="T8" fmla="*/ 123 w 352"/>
                  <a:gd name="T9" fmla="*/ 78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2" h="260">
                    <a:moveTo>
                      <a:pt x="123" y="78"/>
                    </a:moveTo>
                    <a:cubicBezTo>
                      <a:pt x="123" y="78"/>
                      <a:pt x="0" y="0"/>
                      <a:pt x="35" y="130"/>
                    </a:cubicBezTo>
                    <a:cubicBezTo>
                      <a:pt x="70" y="260"/>
                      <a:pt x="88" y="234"/>
                      <a:pt x="158" y="208"/>
                    </a:cubicBezTo>
                    <a:cubicBezTo>
                      <a:pt x="229" y="182"/>
                      <a:pt x="352" y="156"/>
                      <a:pt x="281" y="104"/>
                    </a:cubicBezTo>
                    <a:cubicBezTo>
                      <a:pt x="211" y="52"/>
                      <a:pt x="194" y="0"/>
                      <a:pt x="123" y="78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1405"/>
              <p:cNvSpPr/>
              <p:nvPr/>
            </p:nvSpPr>
            <p:spPr bwMode="auto">
              <a:xfrm>
                <a:off x="2304" y="1469"/>
                <a:ext cx="153" cy="127"/>
              </a:xfrm>
              <a:custGeom>
                <a:avLst/>
                <a:gdLst>
                  <a:gd name="T0" fmla="*/ 141 w 281"/>
                  <a:gd name="T1" fmla="*/ 0 h 234"/>
                  <a:gd name="T2" fmla="*/ 52 w 281"/>
                  <a:gd name="T3" fmla="*/ 104 h 234"/>
                  <a:gd name="T4" fmla="*/ 176 w 281"/>
                  <a:gd name="T5" fmla="*/ 182 h 234"/>
                  <a:gd name="T6" fmla="*/ 229 w 281"/>
                  <a:gd name="T7" fmla="*/ 130 h 234"/>
                  <a:gd name="T8" fmla="*/ 141 w 281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1" h="234">
                    <a:moveTo>
                      <a:pt x="141" y="0"/>
                    </a:moveTo>
                    <a:cubicBezTo>
                      <a:pt x="141" y="0"/>
                      <a:pt x="0" y="78"/>
                      <a:pt x="52" y="104"/>
                    </a:cubicBezTo>
                    <a:cubicBezTo>
                      <a:pt x="105" y="130"/>
                      <a:pt x="123" y="234"/>
                      <a:pt x="176" y="182"/>
                    </a:cubicBezTo>
                    <a:cubicBezTo>
                      <a:pt x="229" y="130"/>
                      <a:pt x="176" y="156"/>
                      <a:pt x="229" y="130"/>
                    </a:cubicBezTo>
                    <a:cubicBezTo>
                      <a:pt x="281" y="104"/>
                      <a:pt x="229" y="26"/>
                      <a:pt x="141" y="0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5" name="Freeform 1406"/>
              <p:cNvSpPr/>
              <p:nvPr/>
            </p:nvSpPr>
            <p:spPr bwMode="auto">
              <a:xfrm>
                <a:off x="1872" y="1099"/>
                <a:ext cx="182" cy="142"/>
              </a:xfrm>
              <a:custGeom>
                <a:avLst/>
                <a:gdLst>
                  <a:gd name="T0" fmla="*/ 123 w 334"/>
                  <a:gd name="T1" fmla="*/ 182 h 260"/>
                  <a:gd name="T2" fmla="*/ 17 w 334"/>
                  <a:gd name="T3" fmla="*/ 156 h 260"/>
                  <a:gd name="T4" fmla="*/ 105 w 334"/>
                  <a:gd name="T5" fmla="*/ 26 h 260"/>
                  <a:gd name="T6" fmla="*/ 264 w 334"/>
                  <a:gd name="T7" fmla="*/ 130 h 260"/>
                  <a:gd name="T8" fmla="*/ 123 w 334"/>
                  <a:gd name="T9" fmla="*/ 18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4" h="260">
                    <a:moveTo>
                      <a:pt x="123" y="182"/>
                    </a:moveTo>
                    <a:cubicBezTo>
                      <a:pt x="123" y="182"/>
                      <a:pt x="35" y="260"/>
                      <a:pt x="17" y="156"/>
                    </a:cubicBezTo>
                    <a:cubicBezTo>
                      <a:pt x="0" y="52"/>
                      <a:pt x="17" y="52"/>
                      <a:pt x="105" y="26"/>
                    </a:cubicBezTo>
                    <a:cubicBezTo>
                      <a:pt x="193" y="0"/>
                      <a:pt x="334" y="104"/>
                      <a:pt x="264" y="130"/>
                    </a:cubicBezTo>
                    <a:cubicBezTo>
                      <a:pt x="193" y="156"/>
                      <a:pt x="228" y="182"/>
                      <a:pt x="123" y="182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1407"/>
              <p:cNvSpPr/>
              <p:nvPr/>
            </p:nvSpPr>
            <p:spPr bwMode="auto">
              <a:xfrm>
                <a:off x="2006" y="1440"/>
                <a:ext cx="163" cy="57"/>
              </a:xfrm>
              <a:custGeom>
                <a:avLst/>
                <a:gdLst>
                  <a:gd name="T0" fmla="*/ 194 w 299"/>
                  <a:gd name="T1" fmla="*/ 0 h 104"/>
                  <a:gd name="T2" fmla="*/ 70 w 299"/>
                  <a:gd name="T3" fmla="*/ 78 h 104"/>
                  <a:gd name="T4" fmla="*/ 211 w 299"/>
                  <a:gd name="T5" fmla="*/ 104 h 104"/>
                  <a:gd name="T6" fmla="*/ 194 w 299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9" h="104">
                    <a:moveTo>
                      <a:pt x="194" y="0"/>
                    </a:moveTo>
                    <a:cubicBezTo>
                      <a:pt x="194" y="0"/>
                      <a:pt x="0" y="52"/>
                      <a:pt x="70" y="78"/>
                    </a:cubicBezTo>
                    <a:cubicBezTo>
                      <a:pt x="141" y="104"/>
                      <a:pt x="211" y="104"/>
                      <a:pt x="211" y="104"/>
                    </a:cubicBezTo>
                    <a:cubicBezTo>
                      <a:pt x="211" y="104"/>
                      <a:pt x="299" y="26"/>
                      <a:pt x="194" y="0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Freeform 1408"/>
              <p:cNvSpPr/>
              <p:nvPr/>
            </p:nvSpPr>
            <p:spPr bwMode="auto">
              <a:xfrm>
                <a:off x="1795" y="1383"/>
                <a:ext cx="211" cy="142"/>
              </a:xfrm>
              <a:custGeom>
                <a:avLst/>
                <a:gdLst>
                  <a:gd name="T0" fmla="*/ 211 w 387"/>
                  <a:gd name="T1" fmla="*/ 0 h 260"/>
                  <a:gd name="T2" fmla="*/ 299 w 387"/>
                  <a:gd name="T3" fmla="*/ 130 h 260"/>
                  <a:gd name="T4" fmla="*/ 211 w 387"/>
                  <a:gd name="T5" fmla="*/ 234 h 260"/>
                  <a:gd name="T6" fmla="*/ 70 w 387"/>
                  <a:gd name="T7" fmla="*/ 130 h 260"/>
                  <a:gd name="T8" fmla="*/ 211 w 387"/>
                  <a:gd name="T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7" h="260">
                    <a:moveTo>
                      <a:pt x="211" y="0"/>
                    </a:moveTo>
                    <a:cubicBezTo>
                      <a:pt x="211" y="0"/>
                      <a:pt x="387" y="104"/>
                      <a:pt x="299" y="130"/>
                    </a:cubicBezTo>
                    <a:cubicBezTo>
                      <a:pt x="211" y="156"/>
                      <a:pt x="317" y="260"/>
                      <a:pt x="211" y="234"/>
                    </a:cubicBezTo>
                    <a:cubicBezTo>
                      <a:pt x="105" y="208"/>
                      <a:pt x="0" y="182"/>
                      <a:pt x="70" y="130"/>
                    </a:cubicBezTo>
                    <a:cubicBezTo>
                      <a:pt x="141" y="78"/>
                      <a:pt x="158" y="26"/>
                      <a:pt x="211" y="0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1409"/>
              <p:cNvSpPr/>
              <p:nvPr/>
            </p:nvSpPr>
            <p:spPr bwMode="auto">
              <a:xfrm>
                <a:off x="1449" y="1341"/>
                <a:ext cx="173" cy="71"/>
              </a:xfrm>
              <a:custGeom>
                <a:avLst/>
                <a:gdLst>
                  <a:gd name="T0" fmla="*/ 211 w 317"/>
                  <a:gd name="T1" fmla="*/ 130 h 130"/>
                  <a:gd name="T2" fmla="*/ 123 w 317"/>
                  <a:gd name="T3" fmla="*/ 130 h 130"/>
                  <a:gd name="T4" fmla="*/ 88 w 317"/>
                  <a:gd name="T5" fmla="*/ 26 h 130"/>
                  <a:gd name="T6" fmla="*/ 211 w 317"/>
                  <a:gd name="T7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7" h="130">
                    <a:moveTo>
                      <a:pt x="211" y="130"/>
                    </a:move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0" y="52"/>
                      <a:pt x="88" y="26"/>
                    </a:cubicBezTo>
                    <a:cubicBezTo>
                      <a:pt x="176" y="0"/>
                      <a:pt x="317" y="130"/>
                      <a:pt x="211" y="130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Freeform 1410"/>
              <p:cNvSpPr/>
              <p:nvPr/>
            </p:nvSpPr>
            <p:spPr bwMode="auto">
              <a:xfrm>
                <a:off x="1343" y="1227"/>
                <a:ext cx="135" cy="114"/>
              </a:xfrm>
              <a:custGeom>
                <a:avLst/>
                <a:gdLst>
                  <a:gd name="T0" fmla="*/ 194 w 247"/>
                  <a:gd name="T1" fmla="*/ 156 h 209"/>
                  <a:gd name="T2" fmla="*/ 53 w 247"/>
                  <a:gd name="T3" fmla="*/ 104 h 209"/>
                  <a:gd name="T4" fmla="*/ 194 w 247"/>
                  <a:gd name="T5" fmla="*/ 0 h 209"/>
                  <a:gd name="T6" fmla="*/ 194 w 247"/>
                  <a:gd name="T7" fmla="*/ 156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7" h="209">
                    <a:moveTo>
                      <a:pt x="194" y="156"/>
                    </a:moveTo>
                    <a:cubicBezTo>
                      <a:pt x="194" y="156"/>
                      <a:pt x="0" y="209"/>
                      <a:pt x="53" y="104"/>
                    </a:cubicBezTo>
                    <a:cubicBezTo>
                      <a:pt x="106" y="0"/>
                      <a:pt x="194" y="0"/>
                      <a:pt x="194" y="0"/>
                    </a:cubicBezTo>
                    <a:cubicBezTo>
                      <a:pt x="194" y="0"/>
                      <a:pt x="247" y="156"/>
                      <a:pt x="194" y="156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Freeform 1411"/>
              <p:cNvSpPr/>
              <p:nvPr/>
            </p:nvSpPr>
            <p:spPr bwMode="auto">
              <a:xfrm>
                <a:off x="1228" y="1440"/>
                <a:ext cx="106" cy="114"/>
              </a:xfrm>
              <a:custGeom>
                <a:avLst/>
                <a:gdLst>
                  <a:gd name="T0" fmla="*/ 123 w 194"/>
                  <a:gd name="T1" fmla="*/ 208 h 208"/>
                  <a:gd name="T2" fmla="*/ 18 w 194"/>
                  <a:gd name="T3" fmla="*/ 130 h 208"/>
                  <a:gd name="T4" fmla="*/ 123 w 194"/>
                  <a:gd name="T5" fmla="*/ 26 h 208"/>
                  <a:gd name="T6" fmla="*/ 123 w 194"/>
                  <a:gd name="T7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4" h="208">
                    <a:moveTo>
                      <a:pt x="123" y="208"/>
                    </a:moveTo>
                    <a:cubicBezTo>
                      <a:pt x="123" y="208"/>
                      <a:pt x="0" y="208"/>
                      <a:pt x="18" y="130"/>
                    </a:cubicBezTo>
                    <a:cubicBezTo>
                      <a:pt x="35" y="52"/>
                      <a:pt x="71" y="0"/>
                      <a:pt x="123" y="26"/>
                    </a:cubicBezTo>
                    <a:cubicBezTo>
                      <a:pt x="176" y="52"/>
                      <a:pt x="194" y="182"/>
                      <a:pt x="123" y="208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1412"/>
              <p:cNvSpPr/>
              <p:nvPr/>
            </p:nvSpPr>
            <p:spPr bwMode="auto">
              <a:xfrm>
                <a:off x="1142" y="1483"/>
                <a:ext cx="115" cy="113"/>
              </a:xfrm>
              <a:custGeom>
                <a:avLst/>
                <a:gdLst>
                  <a:gd name="T0" fmla="*/ 105 w 211"/>
                  <a:gd name="T1" fmla="*/ 208 h 208"/>
                  <a:gd name="T2" fmla="*/ 70 w 211"/>
                  <a:gd name="T3" fmla="*/ 52 h 208"/>
                  <a:gd name="T4" fmla="*/ 105 w 211"/>
                  <a:gd name="T5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1" h="208">
                    <a:moveTo>
                      <a:pt x="105" y="208"/>
                    </a:moveTo>
                    <a:cubicBezTo>
                      <a:pt x="105" y="208"/>
                      <a:pt x="0" y="104"/>
                      <a:pt x="70" y="52"/>
                    </a:cubicBezTo>
                    <a:cubicBezTo>
                      <a:pt x="141" y="0"/>
                      <a:pt x="211" y="182"/>
                      <a:pt x="105" y="208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1413"/>
              <p:cNvSpPr/>
              <p:nvPr/>
            </p:nvSpPr>
            <p:spPr bwMode="auto">
              <a:xfrm>
                <a:off x="797" y="915"/>
                <a:ext cx="153" cy="170"/>
              </a:xfrm>
              <a:custGeom>
                <a:avLst/>
                <a:gdLst>
                  <a:gd name="T0" fmla="*/ 158 w 282"/>
                  <a:gd name="T1" fmla="*/ 312 h 312"/>
                  <a:gd name="T2" fmla="*/ 88 w 282"/>
                  <a:gd name="T3" fmla="*/ 182 h 312"/>
                  <a:gd name="T4" fmla="*/ 106 w 282"/>
                  <a:gd name="T5" fmla="*/ 26 h 312"/>
                  <a:gd name="T6" fmla="*/ 211 w 282"/>
                  <a:gd name="T7" fmla="*/ 104 h 312"/>
                  <a:gd name="T8" fmla="*/ 158 w 282"/>
                  <a:gd name="T9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2" h="312">
                    <a:moveTo>
                      <a:pt x="158" y="312"/>
                    </a:moveTo>
                    <a:cubicBezTo>
                      <a:pt x="158" y="312"/>
                      <a:pt x="123" y="260"/>
                      <a:pt x="88" y="182"/>
                    </a:cubicBezTo>
                    <a:cubicBezTo>
                      <a:pt x="53" y="104"/>
                      <a:pt x="0" y="52"/>
                      <a:pt x="106" y="26"/>
                    </a:cubicBezTo>
                    <a:cubicBezTo>
                      <a:pt x="211" y="0"/>
                      <a:pt x="264" y="52"/>
                      <a:pt x="211" y="104"/>
                    </a:cubicBezTo>
                    <a:cubicBezTo>
                      <a:pt x="158" y="156"/>
                      <a:pt x="282" y="208"/>
                      <a:pt x="158" y="312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1414"/>
              <p:cNvSpPr/>
              <p:nvPr/>
            </p:nvSpPr>
            <p:spPr bwMode="auto">
              <a:xfrm>
                <a:off x="912" y="1227"/>
                <a:ext cx="77" cy="114"/>
              </a:xfrm>
              <a:custGeom>
                <a:avLst/>
                <a:gdLst>
                  <a:gd name="T0" fmla="*/ 71 w 141"/>
                  <a:gd name="T1" fmla="*/ 104 h 209"/>
                  <a:gd name="T2" fmla="*/ 53 w 141"/>
                  <a:gd name="T3" fmla="*/ 26 h 209"/>
                  <a:gd name="T4" fmla="*/ 124 w 141"/>
                  <a:gd name="T5" fmla="*/ 104 h 209"/>
                  <a:gd name="T6" fmla="*/ 71 w 141"/>
                  <a:gd name="T7" fmla="*/ 104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1" h="209">
                    <a:moveTo>
                      <a:pt x="71" y="104"/>
                    </a:moveTo>
                    <a:cubicBezTo>
                      <a:pt x="71" y="104"/>
                      <a:pt x="0" y="26"/>
                      <a:pt x="53" y="26"/>
                    </a:cubicBezTo>
                    <a:cubicBezTo>
                      <a:pt x="106" y="26"/>
                      <a:pt x="106" y="0"/>
                      <a:pt x="124" y="104"/>
                    </a:cubicBezTo>
                    <a:cubicBezTo>
                      <a:pt x="141" y="209"/>
                      <a:pt x="88" y="156"/>
                      <a:pt x="71" y="104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Freeform 1415"/>
              <p:cNvSpPr/>
              <p:nvPr/>
            </p:nvSpPr>
            <p:spPr bwMode="auto">
              <a:xfrm>
                <a:off x="624" y="1071"/>
                <a:ext cx="173" cy="142"/>
              </a:xfrm>
              <a:custGeom>
                <a:avLst/>
                <a:gdLst>
                  <a:gd name="T0" fmla="*/ 106 w 317"/>
                  <a:gd name="T1" fmla="*/ 234 h 260"/>
                  <a:gd name="T2" fmla="*/ 18 w 317"/>
                  <a:gd name="T3" fmla="*/ 130 h 260"/>
                  <a:gd name="T4" fmla="*/ 106 w 317"/>
                  <a:gd name="T5" fmla="*/ 0 h 260"/>
                  <a:gd name="T6" fmla="*/ 141 w 317"/>
                  <a:gd name="T7" fmla="*/ 156 h 260"/>
                  <a:gd name="T8" fmla="*/ 264 w 317"/>
                  <a:gd name="T9" fmla="*/ 208 h 260"/>
                  <a:gd name="T10" fmla="*/ 106 w 317"/>
                  <a:gd name="T11" fmla="*/ 234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7" h="260">
                    <a:moveTo>
                      <a:pt x="106" y="234"/>
                    </a:moveTo>
                    <a:cubicBezTo>
                      <a:pt x="106" y="234"/>
                      <a:pt x="0" y="208"/>
                      <a:pt x="18" y="130"/>
                    </a:cubicBezTo>
                    <a:cubicBezTo>
                      <a:pt x="35" y="52"/>
                      <a:pt x="53" y="0"/>
                      <a:pt x="106" y="0"/>
                    </a:cubicBezTo>
                    <a:cubicBezTo>
                      <a:pt x="159" y="0"/>
                      <a:pt x="53" y="208"/>
                      <a:pt x="141" y="156"/>
                    </a:cubicBezTo>
                    <a:cubicBezTo>
                      <a:pt x="229" y="104"/>
                      <a:pt x="317" y="156"/>
                      <a:pt x="264" y="208"/>
                    </a:cubicBezTo>
                    <a:cubicBezTo>
                      <a:pt x="211" y="260"/>
                      <a:pt x="141" y="260"/>
                      <a:pt x="106" y="234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1416"/>
              <p:cNvSpPr/>
              <p:nvPr/>
            </p:nvSpPr>
            <p:spPr bwMode="auto">
              <a:xfrm>
                <a:off x="499" y="1199"/>
                <a:ext cx="154" cy="85"/>
              </a:xfrm>
              <a:custGeom>
                <a:avLst/>
                <a:gdLst>
                  <a:gd name="T0" fmla="*/ 53 w 282"/>
                  <a:gd name="T1" fmla="*/ 156 h 156"/>
                  <a:gd name="T2" fmla="*/ 194 w 282"/>
                  <a:gd name="T3" fmla="*/ 78 h 156"/>
                  <a:gd name="T4" fmla="*/ 176 w 282"/>
                  <a:gd name="T5" fmla="*/ 0 h 156"/>
                  <a:gd name="T6" fmla="*/ 53 w 282"/>
                  <a:gd name="T7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2" h="156">
                    <a:moveTo>
                      <a:pt x="53" y="156"/>
                    </a:moveTo>
                    <a:cubicBezTo>
                      <a:pt x="53" y="156"/>
                      <a:pt x="212" y="156"/>
                      <a:pt x="194" y="78"/>
                    </a:cubicBezTo>
                    <a:cubicBezTo>
                      <a:pt x="176" y="0"/>
                      <a:pt x="282" y="0"/>
                      <a:pt x="176" y="0"/>
                    </a:cubicBezTo>
                    <a:cubicBezTo>
                      <a:pt x="71" y="0"/>
                      <a:pt x="0" y="78"/>
                      <a:pt x="53" y="156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1417"/>
              <p:cNvSpPr/>
              <p:nvPr/>
            </p:nvSpPr>
            <p:spPr bwMode="auto">
              <a:xfrm>
                <a:off x="509" y="1469"/>
                <a:ext cx="192" cy="113"/>
              </a:xfrm>
              <a:custGeom>
                <a:avLst/>
                <a:gdLst>
                  <a:gd name="T0" fmla="*/ 70 w 352"/>
                  <a:gd name="T1" fmla="*/ 104 h 208"/>
                  <a:gd name="T2" fmla="*/ 106 w 352"/>
                  <a:gd name="T3" fmla="*/ 26 h 208"/>
                  <a:gd name="T4" fmla="*/ 299 w 352"/>
                  <a:gd name="T5" fmla="*/ 52 h 208"/>
                  <a:gd name="T6" fmla="*/ 264 w 352"/>
                  <a:gd name="T7" fmla="*/ 208 h 208"/>
                  <a:gd name="T8" fmla="*/ 70 w 352"/>
                  <a:gd name="T9" fmla="*/ 10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2" h="208">
                    <a:moveTo>
                      <a:pt x="70" y="104"/>
                    </a:moveTo>
                    <a:cubicBezTo>
                      <a:pt x="70" y="104"/>
                      <a:pt x="0" y="52"/>
                      <a:pt x="106" y="26"/>
                    </a:cubicBezTo>
                    <a:cubicBezTo>
                      <a:pt x="211" y="0"/>
                      <a:pt x="299" y="52"/>
                      <a:pt x="299" y="52"/>
                    </a:cubicBezTo>
                    <a:cubicBezTo>
                      <a:pt x="299" y="52"/>
                      <a:pt x="352" y="208"/>
                      <a:pt x="264" y="208"/>
                    </a:cubicBezTo>
                    <a:cubicBezTo>
                      <a:pt x="176" y="208"/>
                      <a:pt x="70" y="156"/>
                      <a:pt x="70" y="104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1418"/>
              <p:cNvSpPr/>
              <p:nvPr/>
            </p:nvSpPr>
            <p:spPr bwMode="auto">
              <a:xfrm>
                <a:off x="298" y="1227"/>
                <a:ext cx="163" cy="128"/>
              </a:xfrm>
              <a:custGeom>
                <a:avLst/>
                <a:gdLst>
                  <a:gd name="T0" fmla="*/ 105 w 299"/>
                  <a:gd name="T1" fmla="*/ 235 h 235"/>
                  <a:gd name="T2" fmla="*/ 35 w 299"/>
                  <a:gd name="T3" fmla="*/ 78 h 235"/>
                  <a:gd name="T4" fmla="*/ 176 w 299"/>
                  <a:gd name="T5" fmla="*/ 52 h 235"/>
                  <a:gd name="T6" fmla="*/ 229 w 299"/>
                  <a:gd name="T7" fmla="*/ 52 h 235"/>
                  <a:gd name="T8" fmla="*/ 229 w 299"/>
                  <a:gd name="T9" fmla="*/ 209 h 235"/>
                  <a:gd name="T10" fmla="*/ 105 w 299"/>
                  <a:gd name="T11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9" h="235">
                    <a:moveTo>
                      <a:pt x="105" y="235"/>
                    </a:moveTo>
                    <a:cubicBezTo>
                      <a:pt x="105" y="235"/>
                      <a:pt x="0" y="156"/>
                      <a:pt x="35" y="78"/>
                    </a:cubicBezTo>
                    <a:cubicBezTo>
                      <a:pt x="70" y="0"/>
                      <a:pt x="123" y="52"/>
                      <a:pt x="176" y="52"/>
                    </a:cubicBezTo>
                    <a:cubicBezTo>
                      <a:pt x="229" y="52"/>
                      <a:pt x="158" y="26"/>
                      <a:pt x="229" y="52"/>
                    </a:cubicBezTo>
                    <a:cubicBezTo>
                      <a:pt x="299" y="78"/>
                      <a:pt x="299" y="209"/>
                      <a:pt x="229" y="209"/>
                    </a:cubicBezTo>
                    <a:cubicBezTo>
                      <a:pt x="158" y="209"/>
                      <a:pt x="158" y="235"/>
                      <a:pt x="105" y="235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1419"/>
              <p:cNvSpPr/>
              <p:nvPr/>
            </p:nvSpPr>
            <p:spPr bwMode="auto">
              <a:xfrm>
                <a:off x="86" y="1398"/>
                <a:ext cx="154" cy="127"/>
              </a:xfrm>
              <a:custGeom>
                <a:avLst/>
                <a:gdLst>
                  <a:gd name="T0" fmla="*/ 159 w 282"/>
                  <a:gd name="T1" fmla="*/ 208 h 234"/>
                  <a:gd name="T2" fmla="*/ 53 w 282"/>
                  <a:gd name="T3" fmla="*/ 156 h 234"/>
                  <a:gd name="T4" fmla="*/ 106 w 282"/>
                  <a:gd name="T5" fmla="*/ 26 h 234"/>
                  <a:gd name="T6" fmla="*/ 159 w 282"/>
                  <a:gd name="T7" fmla="*/ 20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2" h="234">
                    <a:moveTo>
                      <a:pt x="159" y="208"/>
                    </a:moveTo>
                    <a:cubicBezTo>
                      <a:pt x="159" y="208"/>
                      <a:pt x="71" y="234"/>
                      <a:pt x="53" y="156"/>
                    </a:cubicBezTo>
                    <a:cubicBezTo>
                      <a:pt x="36" y="78"/>
                      <a:pt x="0" y="52"/>
                      <a:pt x="106" y="26"/>
                    </a:cubicBezTo>
                    <a:cubicBezTo>
                      <a:pt x="212" y="0"/>
                      <a:pt x="282" y="182"/>
                      <a:pt x="159" y="208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Freeform 1420"/>
              <p:cNvSpPr/>
              <p:nvPr/>
            </p:nvSpPr>
            <p:spPr bwMode="auto">
              <a:xfrm>
                <a:off x="29" y="1042"/>
                <a:ext cx="96" cy="128"/>
              </a:xfrm>
              <a:custGeom>
                <a:avLst/>
                <a:gdLst>
                  <a:gd name="T0" fmla="*/ 141 w 176"/>
                  <a:gd name="T1" fmla="*/ 156 h 234"/>
                  <a:gd name="T2" fmla="*/ 35 w 176"/>
                  <a:gd name="T3" fmla="*/ 130 h 234"/>
                  <a:gd name="T4" fmla="*/ 105 w 176"/>
                  <a:gd name="T5" fmla="*/ 0 h 234"/>
                  <a:gd name="T6" fmla="*/ 176 w 176"/>
                  <a:gd name="T7" fmla="*/ 0 h 234"/>
                  <a:gd name="T8" fmla="*/ 141 w 176"/>
                  <a:gd name="T9" fmla="*/ 15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234">
                    <a:moveTo>
                      <a:pt x="141" y="156"/>
                    </a:moveTo>
                    <a:cubicBezTo>
                      <a:pt x="141" y="156"/>
                      <a:pt x="70" y="234"/>
                      <a:pt x="35" y="130"/>
                    </a:cubicBezTo>
                    <a:cubicBezTo>
                      <a:pt x="0" y="26"/>
                      <a:pt x="35" y="0"/>
                      <a:pt x="105" y="0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76" y="0"/>
                      <a:pt x="176" y="156"/>
                      <a:pt x="141" y="156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1421"/>
              <p:cNvSpPr/>
              <p:nvPr/>
            </p:nvSpPr>
            <p:spPr bwMode="auto">
              <a:xfrm>
                <a:off x="106" y="758"/>
                <a:ext cx="144" cy="157"/>
              </a:xfrm>
              <a:custGeom>
                <a:avLst/>
                <a:gdLst>
                  <a:gd name="T0" fmla="*/ 176 w 264"/>
                  <a:gd name="T1" fmla="*/ 104 h 287"/>
                  <a:gd name="T2" fmla="*/ 53 w 264"/>
                  <a:gd name="T3" fmla="*/ 104 h 287"/>
                  <a:gd name="T4" fmla="*/ 88 w 264"/>
                  <a:gd name="T5" fmla="*/ 261 h 287"/>
                  <a:gd name="T6" fmla="*/ 176 w 264"/>
                  <a:gd name="T7" fmla="*/ 104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287">
                    <a:moveTo>
                      <a:pt x="176" y="104"/>
                    </a:moveTo>
                    <a:cubicBezTo>
                      <a:pt x="176" y="104"/>
                      <a:pt x="70" y="0"/>
                      <a:pt x="53" y="104"/>
                    </a:cubicBezTo>
                    <a:cubicBezTo>
                      <a:pt x="35" y="209"/>
                      <a:pt x="0" y="287"/>
                      <a:pt x="88" y="261"/>
                    </a:cubicBezTo>
                    <a:cubicBezTo>
                      <a:pt x="176" y="235"/>
                      <a:pt x="264" y="104"/>
                      <a:pt x="176" y="104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1422"/>
              <p:cNvSpPr/>
              <p:nvPr/>
            </p:nvSpPr>
            <p:spPr bwMode="auto">
              <a:xfrm>
                <a:off x="115" y="474"/>
                <a:ext cx="231" cy="242"/>
              </a:xfrm>
              <a:custGeom>
                <a:avLst/>
                <a:gdLst>
                  <a:gd name="T0" fmla="*/ 194 w 423"/>
                  <a:gd name="T1" fmla="*/ 442 h 442"/>
                  <a:gd name="T2" fmla="*/ 71 w 423"/>
                  <a:gd name="T3" fmla="*/ 312 h 442"/>
                  <a:gd name="T4" fmla="*/ 88 w 423"/>
                  <a:gd name="T5" fmla="*/ 156 h 442"/>
                  <a:gd name="T6" fmla="*/ 247 w 423"/>
                  <a:gd name="T7" fmla="*/ 52 h 442"/>
                  <a:gd name="T8" fmla="*/ 352 w 423"/>
                  <a:gd name="T9" fmla="*/ 208 h 442"/>
                  <a:gd name="T10" fmla="*/ 352 w 423"/>
                  <a:gd name="T11" fmla="*/ 390 h 442"/>
                  <a:gd name="T12" fmla="*/ 194 w 423"/>
                  <a:gd name="T13" fmla="*/ 442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3" h="442">
                    <a:moveTo>
                      <a:pt x="194" y="442"/>
                    </a:moveTo>
                    <a:cubicBezTo>
                      <a:pt x="194" y="442"/>
                      <a:pt x="124" y="416"/>
                      <a:pt x="71" y="312"/>
                    </a:cubicBezTo>
                    <a:cubicBezTo>
                      <a:pt x="18" y="208"/>
                      <a:pt x="0" y="208"/>
                      <a:pt x="88" y="156"/>
                    </a:cubicBezTo>
                    <a:cubicBezTo>
                      <a:pt x="176" y="104"/>
                      <a:pt x="159" y="0"/>
                      <a:pt x="247" y="52"/>
                    </a:cubicBezTo>
                    <a:cubicBezTo>
                      <a:pt x="335" y="104"/>
                      <a:pt x="282" y="130"/>
                      <a:pt x="352" y="208"/>
                    </a:cubicBezTo>
                    <a:cubicBezTo>
                      <a:pt x="423" y="286"/>
                      <a:pt x="405" y="364"/>
                      <a:pt x="352" y="390"/>
                    </a:cubicBezTo>
                    <a:cubicBezTo>
                      <a:pt x="300" y="416"/>
                      <a:pt x="282" y="416"/>
                      <a:pt x="194" y="442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1423"/>
              <p:cNvSpPr/>
              <p:nvPr/>
            </p:nvSpPr>
            <p:spPr bwMode="auto">
              <a:xfrm>
                <a:off x="-67" y="929"/>
                <a:ext cx="153" cy="128"/>
              </a:xfrm>
              <a:custGeom>
                <a:avLst/>
                <a:gdLst>
                  <a:gd name="T0" fmla="*/ 141 w 281"/>
                  <a:gd name="T1" fmla="*/ 130 h 234"/>
                  <a:gd name="T2" fmla="*/ 70 w 281"/>
                  <a:gd name="T3" fmla="*/ 78 h 234"/>
                  <a:gd name="T4" fmla="*/ 229 w 281"/>
                  <a:gd name="T5" fmla="*/ 78 h 234"/>
                  <a:gd name="T6" fmla="*/ 141 w 281"/>
                  <a:gd name="T7" fmla="*/ 208 h 234"/>
                  <a:gd name="T8" fmla="*/ 141 w 281"/>
                  <a:gd name="T9" fmla="*/ 13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1" h="234">
                    <a:moveTo>
                      <a:pt x="141" y="130"/>
                    </a:moveTo>
                    <a:cubicBezTo>
                      <a:pt x="141" y="130"/>
                      <a:pt x="0" y="156"/>
                      <a:pt x="70" y="78"/>
                    </a:cubicBezTo>
                    <a:cubicBezTo>
                      <a:pt x="141" y="0"/>
                      <a:pt x="176" y="78"/>
                      <a:pt x="229" y="78"/>
                    </a:cubicBezTo>
                    <a:cubicBezTo>
                      <a:pt x="281" y="78"/>
                      <a:pt x="229" y="234"/>
                      <a:pt x="141" y="208"/>
                    </a:cubicBezTo>
                    <a:cubicBezTo>
                      <a:pt x="53" y="182"/>
                      <a:pt x="141" y="130"/>
                      <a:pt x="141" y="130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1424"/>
              <p:cNvSpPr/>
              <p:nvPr/>
            </p:nvSpPr>
            <p:spPr bwMode="auto">
              <a:xfrm>
                <a:off x="19" y="1113"/>
                <a:ext cx="221" cy="185"/>
              </a:xfrm>
              <a:custGeom>
                <a:avLst/>
                <a:gdLst>
                  <a:gd name="T0" fmla="*/ 176 w 405"/>
                  <a:gd name="T1" fmla="*/ 234 h 338"/>
                  <a:gd name="T2" fmla="*/ 53 w 405"/>
                  <a:gd name="T3" fmla="*/ 156 h 338"/>
                  <a:gd name="T4" fmla="*/ 159 w 405"/>
                  <a:gd name="T5" fmla="*/ 26 h 338"/>
                  <a:gd name="T6" fmla="*/ 317 w 405"/>
                  <a:gd name="T7" fmla="*/ 156 h 338"/>
                  <a:gd name="T8" fmla="*/ 176 w 405"/>
                  <a:gd name="T9" fmla="*/ 234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338">
                    <a:moveTo>
                      <a:pt x="176" y="234"/>
                    </a:moveTo>
                    <a:cubicBezTo>
                      <a:pt x="176" y="234"/>
                      <a:pt x="0" y="234"/>
                      <a:pt x="53" y="156"/>
                    </a:cubicBezTo>
                    <a:cubicBezTo>
                      <a:pt x="106" y="78"/>
                      <a:pt x="71" y="0"/>
                      <a:pt x="159" y="26"/>
                    </a:cubicBezTo>
                    <a:cubicBezTo>
                      <a:pt x="247" y="52"/>
                      <a:pt x="405" y="130"/>
                      <a:pt x="317" y="156"/>
                    </a:cubicBezTo>
                    <a:cubicBezTo>
                      <a:pt x="229" y="182"/>
                      <a:pt x="229" y="338"/>
                      <a:pt x="176" y="234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1425"/>
              <p:cNvSpPr/>
              <p:nvPr/>
            </p:nvSpPr>
            <p:spPr bwMode="auto">
              <a:xfrm>
                <a:off x="240" y="957"/>
                <a:ext cx="202" cy="100"/>
              </a:xfrm>
              <a:custGeom>
                <a:avLst/>
                <a:gdLst>
                  <a:gd name="T0" fmla="*/ 176 w 370"/>
                  <a:gd name="T1" fmla="*/ 156 h 182"/>
                  <a:gd name="T2" fmla="*/ 88 w 370"/>
                  <a:gd name="T3" fmla="*/ 26 h 182"/>
                  <a:gd name="T4" fmla="*/ 282 w 370"/>
                  <a:gd name="T5" fmla="*/ 104 h 182"/>
                  <a:gd name="T6" fmla="*/ 176 w 370"/>
                  <a:gd name="T7" fmla="*/ 156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0" h="182">
                    <a:moveTo>
                      <a:pt x="176" y="156"/>
                    </a:moveTo>
                    <a:cubicBezTo>
                      <a:pt x="176" y="156"/>
                      <a:pt x="0" y="52"/>
                      <a:pt x="88" y="26"/>
                    </a:cubicBezTo>
                    <a:cubicBezTo>
                      <a:pt x="176" y="0"/>
                      <a:pt x="370" y="78"/>
                      <a:pt x="282" y="104"/>
                    </a:cubicBezTo>
                    <a:cubicBezTo>
                      <a:pt x="194" y="130"/>
                      <a:pt x="299" y="182"/>
                      <a:pt x="176" y="156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1426"/>
              <p:cNvSpPr/>
              <p:nvPr/>
            </p:nvSpPr>
            <p:spPr bwMode="auto">
              <a:xfrm>
                <a:off x="-288" y="1199"/>
                <a:ext cx="163" cy="156"/>
              </a:xfrm>
              <a:custGeom>
                <a:avLst/>
                <a:gdLst>
                  <a:gd name="T0" fmla="*/ 211 w 299"/>
                  <a:gd name="T1" fmla="*/ 261 h 287"/>
                  <a:gd name="T2" fmla="*/ 106 w 299"/>
                  <a:gd name="T3" fmla="*/ 208 h 287"/>
                  <a:gd name="T4" fmla="*/ 88 w 299"/>
                  <a:gd name="T5" fmla="*/ 26 h 287"/>
                  <a:gd name="T6" fmla="*/ 211 w 299"/>
                  <a:gd name="T7" fmla="*/ 261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9" h="287">
                    <a:moveTo>
                      <a:pt x="211" y="261"/>
                    </a:moveTo>
                    <a:cubicBezTo>
                      <a:pt x="211" y="261"/>
                      <a:pt x="158" y="287"/>
                      <a:pt x="106" y="208"/>
                    </a:cubicBezTo>
                    <a:cubicBezTo>
                      <a:pt x="53" y="130"/>
                      <a:pt x="0" y="52"/>
                      <a:pt x="88" y="26"/>
                    </a:cubicBezTo>
                    <a:cubicBezTo>
                      <a:pt x="176" y="0"/>
                      <a:pt x="299" y="261"/>
                      <a:pt x="211" y="261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Freeform 1427"/>
              <p:cNvSpPr/>
              <p:nvPr/>
            </p:nvSpPr>
            <p:spPr bwMode="auto">
              <a:xfrm>
                <a:off x="245" y="1195"/>
                <a:ext cx="73" cy="36"/>
              </a:xfrm>
              <a:custGeom>
                <a:avLst/>
                <a:gdLst>
                  <a:gd name="T0" fmla="*/ 63 w 134"/>
                  <a:gd name="T1" fmla="*/ 0 h 66"/>
                  <a:gd name="T2" fmla="*/ 0 w 134"/>
                  <a:gd name="T3" fmla="*/ 47 h 66"/>
                  <a:gd name="T4" fmla="*/ 134 w 134"/>
                  <a:gd name="T5" fmla="*/ 66 h 66"/>
                  <a:gd name="T6" fmla="*/ 63 w 134"/>
                  <a:gd name="T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4" h="66">
                    <a:moveTo>
                      <a:pt x="63" y="0"/>
                    </a:moveTo>
                    <a:cubicBezTo>
                      <a:pt x="45" y="0"/>
                      <a:pt x="23" y="12"/>
                      <a:pt x="0" y="47"/>
                    </a:cubicBezTo>
                    <a:cubicBezTo>
                      <a:pt x="134" y="66"/>
                      <a:pt x="134" y="66"/>
                      <a:pt x="134" y="66"/>
                    </a:cubicBezTo>
                    <a:cubicBezTo>
                      <a:pt x="134" y="66"/>
                      <a:pt x="106" y="0"/>
                      <a:pt x="6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Freeform 1428"/>
              <p:cNvSpPr/>
              <p:nvPr/>
            </p:nvSpPr>
            <p:spPr bwMode="auto">
              <a:xfrm>
                <a:off x="1919" y="1570"/>
                <a:ext cx="71" cy="17"/>
              </a:xfrm>
              <a:custGeom>
                <a:avLst/>
                <a:gdLst>
                  <a:gd name="T0" fmla="*/ 16 w 131"/>
                  <a:gd name="T1" fmla="*/ 0 h 31"/>
                  <a:gd name="T2" fmla="*/ 31 w 131"/>
                  <a:gd name="T3" fmla="*/ 31 h 31"/>
                  <a:gd name="T4" fmla="*/ 44 w 131"/>
                  <a:gd name="T5" fmla="*/ 29 h 31"/>
                  <a:gd name="T6" fmla="*/ 16 w 131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1" h="31">
                    <a:moveTo>
                      <a:pt x="16" y="0"/>
                    </a:moveTo>
                    <a:cubicBezTo>
                      <a:pt x="16" y="0"/>
                      <a:pt x="0" y="31"/>
                      <a:pt x="31" y="31"/>
                    </a:cubicBezTo>
                    <a:cubicBezTo>
                      <a:pt x="34" y="31"/>
                      <a:pt x="39" y="30"/>
                      <a:pt x="44" y="29"/>
                    </a:cubicBezTo>
                    <a:cubicBezTo>
                      <a:pt x="92" y="20"/>
                      <a:pt x="131" y="0"/>
                      <a:pt x="1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Freeform 1429"/>
              <p:cNvSpPr/>
              <p:nvPr/>
            </p:nvSpPr>
            <p:spPr bwMode="auto">
              <a:xfrm>
                <a:off x="898" y="1450"/>
                <a:ext cx="42" cy="40"/>
              </a:xfrm>
              <a:custGeom>
                <a:avLst/>
                <a:gdLst>
                  <a:gd name="T0" fmla="*/ 0 w 77"/>
                  <a:gd name="T1" fmla="*/ 0 h 73"/>
                  <a:gd name="T2" fmla="*/ 34 w 77"/>
                  <a:gd name="T3" fmla="*/ 73 h 73"/>
                  <a:gd name="T4" fmla="*/ 38 w 77"/>
                  <a:gd name="T5" fmla="*/ 67 h 73"/>
                  <a:gd name="T6" fmla="*/ 0 w 77"/>
                  <a:gd name="T7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73">
                    <a:moveTo>
                      <a:pt x="0" y="0"/>
                    </a:moveTo>
                    <a:cubicBezTo>
                      <a:pt x="0" y="0"/>
                      <a:pt x="22" y="73"/>
                      <a:pt x="34" y="73"/>
                    </a:cubicBezTo>
                    <a:cubicBezTo>
                      <a:pt x="36" y="73"/>
                      <a:pt x="37" y="71"/>
                      <a:pt x="38" y="67"/>
                    </a:cubicBezTo>
                    <a:cubicBezTo>
                      <a:pt x="48" y="38"/>
                      <a:pt x="77" y="10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1430"/>
              <p:cNvSpPr/>
              <p:nvPr/>
            </p:nvSpPr>
            <p:spPr bwMode="auto">
              <a:xfrm>
                <a:off x="-238" y="740"/>
                <a:ext cx="511" cy="878"/>
              </a:xfrm>
              <a:custGeom>
                <a:avLst/>
                <a:gdLst>
                  <a:gd name="T0" fmla="*/ 13 w 936"/>
                  <a:gd name="T1" fmla="*/ 1609 h 1609"/>
                  <a:gd name="T2" fmla="*/ 936 w 936"/>
                  <a:gd name="T3" fmla="*/ 0 h 1609"/>
                  <a:gd name="T4" fmla="*/ 0 w 936"/>
                  <a:gd name="T5" fmla="*/ 1522 h 1609"/>
                  <a:gd name="T6" fmla="*/ 13 w 936"/>
                  <a:gd name="T7" fmla="*/ 1609 h 1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36" h="1609">
                    <a:moveTo>
                      <a:pt x="13" y="1609"/>
                    </a:moveTo>
                    <a:cubicBezTo>
                      <a:pt x="13" y="1609"/>
                      <a:pt x="350" y="611"/>
                      <a:pt x="936" y="0"/>
                    </a:cubicBezTo>
                    <a:cubicBezTo>
                      <a:pt x="936" y="0"/>
                      <a:pt x="350" y="511"/>
                      <a:pt x="0" y="1522"/>
                    </a:cubicBezTo>
                    <a:cubicBezTo>
                      <a:pt x="13" y="1609"/>
                      <a:pt x="13" y="1609"/>
                      <a:pt x="13" y="1609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1431"/>
              <p:cNvSpPr/>
              <p:nvPr/>
            </p:nvSpPr>
            <p:spPr bwMode="auto">
              <a:xfrm>
                <a:off x="-197" y="924"/>
                <a:ext cx="99" cy="551"/>
              </a:xfrm>
              <a:custGeom>
                <a:avLst/>
                <a:gdLst>
                  <a:gd name="T0" fmla="*/ 75 w 182"/>
                  <a:gd name="T1" fmla="*/ 835 h 1010"/>
                  <a:gd name="T2" fmla="*/ 125 w 182"/>
                  <a:gd name="T3" fmla="*/ 0 h 1010"/>
                  <a:gd name="T4" fmla="*/ 0 w 182"/>
                  <a:gd name="T5" fmla="*/ 1010 h 1010"/>
                  <a:gd name="T6" fmla="*/ 75 w 182"/>
                  <a:gd name="T7" fmla="*/ 835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1010">
                    <a:moveTo>
                      <a:pt x="75" y="835"/>
                    </a:moveTo>
                    <a:cubicBezTo>
                      <a:pt x="75" y="835"/>
                      <a:pt x="182" y="247"/>
                      <a:pt x="125" y="0"/>
                    </a:cubicBezTo>
                    <a:cubicBezTo>
                      <a:pt x="125" y="0"/>
                      <a:pt x="100" y="773"/>
                      <a:pt x="0" y="1010"/>
                    </a:cubicBezTo>
                    <a:cubicBezTo>
                      <a:pt x="75" y="835"/>
                      <a:pt x="75" y="835"/>
                      <a:pt x="75" y="835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Freeform 1432"/>
              <p:cNvSpPr/>
              <p:nvPr/>
            </p:nvSpPr>
            <p:spPr bwMode="auto">
              <a:xfrm>
                <a:off x="-101" y="1066"/>
                <a:ext cx="394" cy="218"/>
              </a:xfrm>
              <a:custGeom>
                <a:avLst/>
                <a:gdLst>
                  <a:gd name="T0" fmla="*/ 87 w 723"/>
                  <a:gd name="T1" fmla="*/ 261 h 399"/>
                  <a:gd name="T2" fmla="*/ 723 w 723"/>
                  <a:gd name="T3" fmla="*/ 0 h 399"/>
                  <a:gd name="T4" fmla="*/ 0 w 723"/>
                  <a:gd name="T5" fmla="*/ 399 h 399"/>
                  <a:gd name="T6" fmla="*/ 87 w 723"/>
                  <a:gd name="T7" fmla="*/ 261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3" h="399">
                    <a:moveTo>
                      <a:pt x="87" y="261"/>
                    </a:moveTo>
                    <a:cubicBezTo>
                      <a:pt x="87" y="261"/>
                      <a:pt x="449" y="74"/>
                      <a:pt x="723" y="0"/>
                    </a:cubicBezTo>
                    <a:cubicBezTo>
                      <a:pt x="723" y="0"/>
                      <a:pt x="137" y="237"/>
                      <a:pt x="0" y="399"/>
                    </a:cubicBezTo>
                    <a:cubicBezTo>
                      <a:pt x="87" y="261"/>
                      <a:pt x="87" y="261"/>
                      <a:pt x="87" y="261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1433"/>
              <p:cNvSpPr/>
              <p:nvPr/>
            </p:nvSpPr>
            <p:spPr bwMode="auto">
              <a:xfrm>
                <a:off x="136" y="1570"/>
                <a:ext cx="395" cy="878"/>
              </a:xfrm>
              <a:custGeom>
                <a:avLst/>
                <a:gdLst>
                  <a:gd name="T0" fmla="*/ 63 w 724"/>
                  <a:gd name="T1" fmla="*/ 1596 h 1609"/>
                  <a:gd name="T2" fmla="*/ 724 w 724"/>
                  <a:gd name="T3" fmla="*/ 0 h 1609"/>
                  <a:gd name="T4" fmla="*/ 0 w 724"/>
                  <a:gd name="T5" fmla="*/ 1609 h 1609"/>
                  <a:gd name="T6" fmla="*/ 63 w 724"/>
                  <a:gd name="T7" fmla="*/ 1596 h 1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4" h="1609">
                    <a:moveTo>
                      <a:pt x="63" y="1596"/>
                    </a:moveTo>
                    <a:cubicBezTo>
                      <a:pt x="63" y="1596"/>
                      <a:pt x="400" y="411"/>
                      <a:pt x="724" y="0"/>
                    </a:cubicBezTo>
                    <a:cubicBezTo>
                      <a:pt x="724" y="0"/>
                      <a:pt x="325" y="598"/>
                      <a:pt x="0" y="1609"/>
                    </a:cubicBezTo>
                    <a:cubicBezTo>
                      <a:pt x="63" y="1596"/>
                      <a:pt x="63" y="1596"/>
                      <a:pt x="63" y="1596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1434"/>
              <p:cNvSpPr/>
              <p:nvPr/>
            </p:nvSpPr>
            <p:spPr bwMode="auto">
              <a:xfrm>
                <a:off x="281" y="1543"/>
                <a:ext cx="46" cy="482"/>
              </a:xfrm>
              <a:custGeom>
                <a:avLst/>
                <a:gdLst>
                  <a:gd name="T0" fmla="*/ 46 w 84"/>
                  <a:gd name="T1" fmla="*/ 823 h 884"/>
                  <a:gd name="T2" fmla="*/ 84 w 84"/>
                  <a:gd name="T3" fmla="*/ 0 h 884"/>
                  <a:gd name="T4" fmla="*/ 48 w 84"/>
                  <a:gd name="T5" fmla="*/ 884 h 884"/>
                  <a:gd name="T6" fmla="*/ 46 w 84"/>
                  <a:gd name="T7" fmla="*/ 823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884">
                    <a:moveTo>
                      <a:pt x="46" y="823"/>
                    </a:moveTo>
                    <a:cubicBezTo>
                      <a:pt x="46" y="823"/>
                      <a:pt x="66" y="162"/>
                      <a:pt x="84" y="0"/>
                    </a:cubicBezTo>
                    <a:cubicBezTo>
                      <a:pt x="84" y="0"/>
                      <a:pt x="0" y="571"/>
                      <a:pt x="48" y="884"/>
                    </a:cubicBezTo>
                    <a:lnTo>
                      <a:pt x="46" y="823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Freeform 1435"/>
              <p:cNvSpPr/>
              <p:nvPr/>
            </p:nvSpPr>
            <p:spPr bwMode="auto">
              <a:xfrm>
                <a:off x="278" y="765"/>
                <a:ext cx="170" cy="111"/>
              </a:xfrm>
              <a:custGeom>
                <a:avLst/>
                <a:gdLst>
                  <a:gd name="T0" fmla="*/ 256 w 313"/>
                  <a:gd name="T1" fmla="*/ 29 h 203"/>
                  <a:gd name="T2" fmla="*/ 0 w 313"/>
                  <a:gd name="T3" fmla="*/ 187 h 203"/>
                  <a:gd name="T4" fmla="*/ 23 w 313"/>
                  <a:gd name="T5" fmla="*/ 203 h 203"/>
                  <a:gd name="T6" fmla="*/ 281 w 313"/>
                  <a:gd name="T7" fmla="*/ 38 h 203"/>
                  <a:gd name="T8" fmla="*/ 256 w 313"/>
                  <a:gd name="T9" fmla="*/ 29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3" h="203">
                    <a:moveTo>
                      <a:pt x="256" y="29"/>
                    </a:moveTo>
                    <a:cubicBezTo>
                      <a:pt x="256" y="29"/>
                      <a:pt x="67" y="162"/>
                      <a:pt x="0" y="187"/>
                    </a:cubicBezTo>
                    <a:cubicBezTo>
                      <a:pt x="23" y="203"/>
                      <a:pt x="23" y="203"/>
                      <a:pt x="23" y="203"/>
                    </a:cubicBezTo>
                    <a:cubicBezTo>
                      <a:pt x="23" y="203"/>
                      <a:pt x="249" y="76"/>
                      <a:pt x="281" y="38"/>
                    </a:cubicBezTo>
                    <a:cubicBezTo>
                      <a:pt x="313" y="0"/>
                      <a:pt x="256" y="29"/>
                      <a:pt x="256" y="29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1436"/>
              <p:cNvSpPr/>
              <p:nvPr/>
            </p:nvSpPr>
            <p:spPr bwMode="auto">
              <a:xfrm>
                <a:off x="189" y="674"/>
                <a:ext cx="128" cy="143"/>
              </a:xfrm>
              <a:custGeom>
                <a:avLst/>
                <a:gdLst>
                  <a:gd name="T0" fmla="*/ 49 w 236"/>
                  <a:gd name="T1" fmla="*/ 29 h 262"/>
                  <a:gd name="T2" fmla="*/ 10 w 236"/>
                  <a:gd name="T3" fmla="*/ 18 h 262"/>
                  <a:gd name="T4" fmla="*/ 0 w 236"/>
                  <a:gd name="T5" fmla="*/ 93 h 262"/>
                  <a:gd name="T6" fmla="*/ 188 w 236"/>
                  <a:gd name="T7" fmla="*/ 260 h 262"/>
                  <a:gd name="T8" fmla="*/ 236 w 236"/>
                  <a:gd name="T9" fmla="*/ 235 h 262"/>
                  <a:gd name="T10" fmla="*/ 207 w 236"/>
                  <a:gd name="T11" fmla="*/ 210 h 262"/>
                  <a:gd name="T12" fmla="*/ 205 w 236"/>
                  <a:gd name="T13" fmla="*/ 70 h 262"/>
                  <a:gd name="T14" fmla="*/ 144 w 236"/>
                  <a:gd name="T15" fmla="*/ 61 h 262"/>
                  <a:gd name="T16" fmla="*/ 49 w 236"/>
                  <a:gd name="T17" fmla="*/ 2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262">
                    <a:moveTo>
                      <a:pt x="49" y="29"/>
                    </a:moveTo>
                    <a:cubicBezTo>
                      <a:pt x="49" y="29"/>
                      <a:pt x="17" y="0"/>
                      <a:pt x="10" y="18"/>
                    </a:cubicBezTo>
                    <a:cubicBezTo>
                      <a:pt x="3" y="37"/>
                      <a:pt x="0" y="93"/>
                      <a:pt x="0" y="93"/>
                    </a:cubicBezTo>
                    <a:cubicBezTo>
                      <a:pt x="0" y="93"/>
                      <a:pt x="166" y="262"/>
                      <a:pt x="188" y="260"/>
                    </a:cubicBezTo>
                    <a:cubicBezTo>
                      <a:pt x="210" y="257"/>
                      <a:pt x="236" y="235"/>
                      <a:pt x="236" y="235"/>
                    </a:cubicBezTo>
                    <a:cubicBezTo>
                      <a:pt x="207" y="210"/>
                      <a:pt x="207" y="210"/>
                      <a:pt x="207" y="210"/>
                    </a:cubicBezTo>
                    <a:cubicBezTo>
                      <a:pt x="207" y="210"/>
                      <a:pt x="224" y="77"/>
                      <a:pt x="205" y="70"/>
                    </a:cubicBezTo>
                    <a:cubicBezTo>
                      <a:pt x="186" y="63"/>
                      <a:pt x="144" y="61"/>
                      <a:pt x="144" y="61"/>
                    </a:cubicBezTo>
                    <a:cubicBezTo>
                      <a:pt x="49" y="29"/>
                      <a:pt x="49" y="29"/>
                      <a:pt x="49" y="29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1437"/>
              <p:cNvSpPr/>
              <p:nvPr/>
            </p:nvSpPr>
            <p:spPr bwMode="auto">
              <a:xfrm>
                <a:off x="434" y="660"/>
                <a:ext cx="26" cy="79"/>
              </a:xfrm>
              <a:custGeom>
                <a:avLst/>
                <a:gdLst>
                  <a:gd name="T0" fmla="*/ 48 w 48"/>
                  <a:gd name="T1" fmla="*/ 58 h 145"/>
                  <a:gd name="T2" fmla="*/ 27 w 48"/>
                  <a:gd name="T3" fmla="*/ 8 h 145"/>
                  <a:gd name="T4" fmla="*/ 0 w 48"/>
                  <a:gd name="T5" fmla="*/ 44 h 145"/>
                  <a:gd name="T6" fmla="*/ 20 w 48"/>
                  <a:gd name="T7" fmla="*/ 123 h 145"/>
                  <a:gd name="T8" fmla="*/ 48 w 48"/>
                  <a:gd name="T9" fmla="*/ 58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45">
                    <a:moveTo>
                      <a:pt x="48" y="58"/>
                    </a:moveTo>
                    <a:cubicBezTo>
                      <a:pt x="48" y="58"/>
                      <a:pt x="45" y="0"/>
                      <a:pt x="27" y="8"/>
                    </a:cubicBezTo>
                    <a:cubicBezTo>
                      <a:pt x="10" y="16"/>
                      <a:pt x="0" y="44"/>
                      <a:pt x="0" y="44"/>
                    </a:cubicBezTo>
                    <a:cubicBezTo>
                      <a:pt x="0" y="44"/>
                      <a:pt x="12" y="145"/>
                      <a:pt x="20" y="123"/>
                    </a:cubicBezTo>
                    <a:cubicBezTo>
                      <a:pt x="28" y="101"/>
                      <a:pt x="48" y="58"/>
                      <a:pt x="48" y="58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1438"/>
              <p:cNvSpPr/>
              <p:nvPr/>
            </p:nvSpPr>
            <p:spPr bwMode="auto">
              <a:xfrm>
                <a:off x="68" y="617"/>
                <a:ext cx="323" cy="305"/>
              </a:xfrm>
              <a:custGeom>
                <a:avLst/>
                <a:gdLst>
                  <a:gd name="T0" fmla="*/ 149 w 594"/>
                  <a:gd name="T1" fmla="*/ 317 h 559"/>
                  <a:gd name="T2" fmla="*/ 35 w 594"/>
                  <a:gd name="T3" fmla="*/ 211 h 559"/>
                  <a:gd name="T4" fmla="*/ 69 w 594"/>
                  <a:gd name="T5" fmla="*/ 120 h 559"/>
                  <a:gd name="T6" fmla="*/ 251 w 594"/>
                  <a:gd name="T7" fmla="*/ 188 h 559"/>
                  <a:gd name="T8" fmla="*/ 256 w 594"/>
                  <a:gd name="T9" fmla="*/ 146 h 559"/>
                  <a:gd name="T10" fmla="*/ 317 w 594"/>
                  <a:gd name="T11" fmla="*/ 1 h 559"/>
                  <a:gd name="T12" fmla="*/ 347 w 594"/>
                  <a:gd name="T13" fmla="*/ 216 h 559"/>
                  <a:gd name="T14" fmla="*/ 482 w 594"/>
                  <a:gd name="T15" fmla="*/ 142 h 559"/>
                  <a:gd name="T16" fmla="*/ 588 w 594"/>
                  <a:gd name="T17" fmla="*/ 252 h 559"/>
                  <a:gd name="T18" fmla="*/ 376 w 594"/>
                  <a:gd name="T19" fmla="*/ 313 h 559"/>
                  <a:gd name="T20" fmla="*/ 463 w 594"/>
                  <a:gd name="T21" fmla="*/ 385 h 559"/>
                  <a:gd name="T22" fmla="*/ 391 w 594"/>
                  <a:gd name="T23" fmla="*/ 522 h 559"/>
                  <a:gd name="T24" fmla="*/ 303 w 594"/>
                  <a:gd name="T25" fmla="*/ 507 h 559"/>
                  <a:gd name="T26" fmla="*/ 281 w 594"/>
                  <a:gd name="T27" fmla="*/ 385 h 559"/>
                  <a:gd name="T28" fmla="*/ 244 w 594"/>
                  <a:gd name="T29" fmla="*/ 492 h 559"/>
                  <a:gd name="T30" fmla="*/ 105 w 594"/>
                  <a:gd name="T31" fmla="*/ 444 h 559"/>
                  <a:gd name="T32" fmla="*/ 149 w 594"/>
                  <a:gd name="T33" fmla="*/ 317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4" h="559">
                    <a:moveTo>
                      <a:pt x="149" y="317"/>
                    </a:moveTo>
                    <a:cubicBezTo>
                      <a:pt x="149" y="317"/>
                      <a:pt x="0" y="315"/>
                      <a:pt x="35" y="211"/>
                    </a:cubicBezTo>
                    <a:cubicBezTo>
                      <a:pt x="35" y="211"/>
                      <a:pt x="4" y="142"/>
                      <a:pt x="69" y="120"/>
                    </a:cubicBezTo>
                    <a:cubicBezTo>
                      <a:pt x="134" y="98"/>
                      <a:pt x="226" y="168"/>
                      <a:pt x="251" y="188"/>
                    </a:cubicBezTo>
                    <a:cubicBezTo>
                      <a:pt x="276" y="207"/>
                      <a:pt x="263" y="156"/>
                      <a:pt x="256" y="146"/>
                    </a:cubicBezTo>
                    <a:cubicBezTo>
                      <a:pt x="248" y="137"/>
                      <a:pt x="217" y="0"/>
                      <a:pt x="317" y="1"/>
                    </a:cubicBezTo>
                    <a:cubicBezTo>
                      <a:pt x="416" y="3"/>
                      <a:pt x="435" y="67"/>
                      <a:pt x="347" y="216"/>
                    </a:cubicBezTo>
                    <a:cubicBezTo>
                      <a:pt x="347" y="216"/>
                      <a:pt x="429" y="140"/>
                      <a:pt x="482" y="142"/>
                    </a:cubicBezTo>
                    <a:cubicBezTo>
                      <a:pt x="535" y="144"/>
                      <a:pt x="594" y="169"/>
                      <a:pt x="588" y="252"/>
                    </a:cubicBezTo>
                    <a:cubicBezTo>
                      <a:pt x="582" y="336"/>
                      <a:pt x="376" y="313"/>
                      <a:pt x="376" y="313"/>
                    </a:cubicBezTo>
                    <a:cubicBezTo>
                      <a:pt x="376" y="313"/>
                      <a:pt x="441" y="358"/>
                      <a:pt x="463" y="385"/>
                    </a:cubicBezTo>
                    <a:cubicBezTo>
                      <a:pt x="486" y="411"/>
                      <a:pt x="472" y="485"/>
                      <a:pt x="391" y="522"/>
                    </a:cubicBezTo>
                    <a:cubicBezTo>
                      <a:pt x="309" y="559"/>
                      <a:pt x="312" y="532"/>
                      <a:pt x="303" y="507"/>
                    </a:cubicBezTo>
                    <a:cubicBezTo>
                      <a:pt x="295" y="483"/>
                      <a:pt x="288" y="376"/>
                      <a:pt x="281" y="385"/>
                    </a:cubicBezTo>
                    <a:cubicBezTo>
                      <a:pt x="274" y="393"/>
                      <a:pt x="291" y="463"/>
                      <a:pt x="244" y="492"/>
                    </a:cubicBezTo>
                    <a:cubicBezTo>
                      <a:pt x="198" y="522"/>
                      <a:pt x="143" y="487"/>
                      <a:pt x="105" y="444"/>
                    </a:cubicBezTo>
                    <a:cubicBezTo>
                      <a:pt x="67" y="401"/>
                      <a:pt x="85" y="344"/>
                      <a:pt x="149" y="317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1439"/>
              <p:cNvSpPr/>
              <p:nvPr/>
            </p:nvSpPr>
            <p:spPr bwMode="auto">
              <a:xfrm>
                <a:off x="361" y="593"/>
                <a:ext cx="282" cy="284"/>
              </a:xfrm>
              <a:custGeom>
                <a:avLst/>
                <a:gdLst>
                  <a:gd name="T0" fmla="*/ 83 w 516"/>
                  <a:gd name="T1" fmla="*/ 263 h 521"/>
                  <a:gd name="T2" fmla="*/ 48 w 516"/>
                  <a:gd name="T3" fmla="*/ 49 h 521"/>
                  <a:gd name="T4" fmla="*/ 133 w 516"/>
                  <a:gd name="T5" fmla="*/ 70 h 521"/>
                  <a:gd name="T6" fmla="*/ 153 w 516"/>
                  <a:gd name="T7" fmla="*/ 199 h 521"/>
                  <a:gd name="T8" fmla="*/ 268 w 516"/>
                  <a:gd name="T9" fmla="*/ 6 h 521"/>
                  <a:gd name="T10" fmla="*/ 363 w 516"/>
                  <a:gd name="T11" fmla="*/ 56 h 521"/>
                  <a:gd name="T12" fmla="*/ 355 w 516"/>
                  <a:gd name="T13" fmla="*/ 164 h 521"/>
                  <a:gd name="T14" fmla="*/ 285 w 516"/>
                  <a:gd name="T15" fmla="*/ 238 h 521"/>
                  <a:gd name="T16" fmla="*/ 443 w 516"/>
                  <a:gd name="T17" fmla="*/ 179 h 521"/>
                  <a:gd name="T18" fmla="*/ 497 w 516"/>
                  <a:gd name="T19" fmla="*/ 292 h 521"/>
                  <a:gd name="T20" fmla="*/ 293 w 516"/>
                  <a:gd name="T21" fmla="*/ 370 h 521"/>
                  <a:gd name="T22" fmla="*/ 412 w 516"/>
                  <a:gd name="T23" fmla="*/ 403 h 521"/>
                  <a:gd name="T24" fmla="*/ 427 w 516"/>
                  <a:gd name="T25" fmla="*/ 480 h 521"/>
                  <a:gd name="T26" fmla="*/ 195 w 516"/>
                  <a:gd name="T27" fmla="*/ 401 h 521"/>
                  <a:gd name="T28" fmla="*/ 159 w 516"/>
                  <a:gd name="T29" fmla="*/ 452 h 521"/>
                  <a:gd name="T30" fmla="*/ 112 w 516"/>
                  <a:gd name="T31" fmla="*/ 366 h 521"/>
                  <a:gd name="T32" fmla="*/ 83 w 516"/>
                  <a:gd name="T33" fmla="*/ 263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6" h="521">
                    <a:moveTo>
                      <a:pt x="83" y="263"/>
                    </a:moveTo>
                    <a:cubicBezTo>
                      <a:pt x="83" y="263"/>
                      <a:pt x="0" y="71"/>
                      <a:pt x="48" y="49"/>
                    </a:cubicBezTo>
                    <a:cubicBezTo>
                      <a:pt x="95" y="28"/>
                      <a:pt x="130" y="30"/>
                      <a:pt x="133" y="70"/>
                    </a:cubicBezTo>
                    <a:cubicBezTo>
                      <a:pt x="136" y="111"/>
                      <a:pt x="153" y="199"/>
                      <a:pt x="153" y="199"/>
                    </a:cubicBezTo>
                    <a:cubicBezTo>
                      <a:pt x="153" y="199"/>
                      <a:pt x="231" y="0"/>
                      <a:pt x="268" y="6"/>
                    </a:cubicBezTo>
                    <a:cubicBezTo>
                      <a:pt x="304" y="13"/>
                      <a:pt x="346" y="25"/>
                      <a:pt x="363" y="56"/>
                    </a:cubicBezTo>
                    <a:cubicBezTo>
                      <a:pt x="380" y="88"/>
                      <a:pt x="388" y="123"/>
                      <a:pt x="355" y="164"/>
                    </a:cubicBezTo>
                    <a:cubicBezTo>
                      <a:pt x="322" y="205"/>
                      <a:pt x="285" y="238"/>
                      <a:pt x="285" y="238"/>
                    </a:cubicBezTo>
                    <a:cubicBezTo>
                      <a:pt x="285" y="238"/>
                      <a:pt x="404" y="157"/>
                      <a:pt x="443" y="179"/>
                    </a:cubicBezTo>
                    <a:cubicBezTo>
                      <a:pt x="481" y="200"/>
                      <a:pt x="516" y="231"/>
                      <a:pt x="497" y="292"/>
                    </a:cubicBezTo>
                    <a:cubicBezTo>
                      <a:pt x="478" y="353"/>
                      <a:pt x="411" y="378"/>
                      <a:pt x="293" y="370"/>
                    </a:cubicBezTo>
                    <a:cubicBezTo>
                      <a:pt x="293" y="370"/>
                      <a:pt x="383" y="396"/>
                      <a:pt x="412" y="403"/>
                    </a:cubicBezTo>
                    <a:cubicBezTo>
                      <a:pt x="442" y="411"/>
                      <a:pt x="460" y="439"/>
                      <a:pt x="427" y="480"/>
                    </a:cubicBezTo>
                    <a:cubicBezTo>
                      <a:pt x="394" y="521"/>
                      <a:pt x="302" y="498"/>
                      <a:pt x="195" y="401"/>
                    </a:cubicBezTo>
                    <a:cubicBezTo>
                      <a:pt x="195" y="401"/>
                      <a:pt x="198" y="481"/>
                      <a:pt x="159" y="452"/>
                    </a:cubicBezTo>
                    <a:cubicBezTo>
                      <a:pt x="119" y="423"/>
                      <a:pt x="128" y="380"/>
                      <a:pt x="112" y="366"/>
                    </a:cubicBezTo>
                    <a:cubicBezTo>
                      <a:pt x="95" y="353"/>
                      <a:pt x="29" y="271"/>
                      <a:pt x="83" y="263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Freeform 1440"/>
              <p:cNvSpPr/>
              <p:nvPr/>
            </p:nvSpPr>
            <p:spPr bwMode="auto">
              <a:xfrm>
                <a:off x="188" y="766"/>
                <a:ext cx="34" cy="12"/>
              </a:xfrm>
              <a:custGeom>
                <a:avLst/>
                <a:gdLst>
                  <a:gd name="T0" fmla="*/ 0 w 63"/>
                  <a:gd name="T1" fmla="*/ 16 h 21"/>
                  <a:gd name="T2" fmla="*/ 52 w 63"/>
                  <a:gd name="T3" fmla="*/ 11 h 21"/>
                  <a:gd name="T4" fmla="*/ 0 w 63"/>
                  <a:gd name="T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21">
                    <a:moveTo>
                      <a:pt x="0" y="16"/>
                    </a:moveTo>
                    <a:cubicBezTo>
                      <a:pt x="0" y="16"/>
                      <a:pt x="63" y="0"/>
                      <a:pt x="52" y="11"/>
                    </a:cubicBezTo>
                    <a:cubicBezTo>
                      <a:pt x="41" y="21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Freeform 1441"/>
              <p:cNvSpPr/>
              <p:nvPr/>
            </p:nvSpPr>
            <p:spPr bwMode="auto">
              <a:xfrm>
                <a:off x="219" y="781"/>
                <a:ext cx="8" cy="28"/>
              </a:xfrm>
              <a:custGeom>
                <a:avLst/>
                <a:gdLst>
                  <a:gd name="T0" fmla="*/ 5 w 16"/>
                  <a:gd name="T1" fmla="*/ 52 h 52"/>
                  <a:gd name="T2" fmla="*/ 8 w 16"/>
                  <a:gd name="T3" fmla="*/ 6 h 52"/>
                  <a:gd name="T4" fmla="*/ 5 w 16"/>
                  <a:gd name="T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2">
                    <a:moveTo>
                      <a:pt x="5" y="52"/>
                    </a:moveTo>
                    <a:cubicBezTo>
                      <a:pt x="5" y="52"/>
                      <a:pt x="0" y="0"/>
                      <a:pt x="8" y="6"/>
                    </a:cubicBezTo>
                    <a:cubicBezTo>
                      <a:pt x="16" y="13"/>
                      <a:pt x="9" y="42"/>
                      <a:pt x="5" y="5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1442"/>
              <p:cNvSpPr/>
              <p:nvPr/>
            </p:nvSpPr>
            <p:spPr bwMode="auto">
              <a:xfrm>
                <a:off x="454" y="736"/>
                <a:ext cx="41" cy="23"/>
              </a:xfrm>
              <a:custGeom>
                <a:avLst/>
                <a:gdLst>
                  <a:gd name="T0" fmla="*/ 74 w 74"/>
                  <a:gd name="T1" fmla="*/ 0 h 43"/>
                  <a:gd name="T2" fmla="*/ 13 w 74"/>
                  <a:gd name="T3" fmla="*/ 38 h 43"/>
                  <a:gd name="T4" fmla="*/ 74 w 74"/>
                  <a:gd name="T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43">
                    <a:moveTo>
                      <a:pt x="74" y="0"/>
                    </a:moveTo>
                    <a:cubicBezTo>
                      <a:pt x="74" y="0"/>
                      <a:pt x="0" y="33"/>
                      <a:pt x="13" y="38"/>
                    </a:cubicBezTo>
                    <a:cubicBezTo>
                      <a:pt x="26" y="43"/>
                      <a:pt x="67" y="19"/>
                      <a:pt x="74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Freeform 1443"/>
              <p:cNvSpPr/>
              <p:nvPr/>
            </p:nvSpPr>
            <p:spPr bwMode="auto">
              <a:xfrm>
                <a:off x="214" y="733"/>
                <a:ext cx="16" cy="15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9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Freeform 1444"/>
              <p:cNvSpPr/>
              <p:nvPr/>
            </p:nvSpPr>
            <p:spPr bwMode="auto">
              <a:xfrm>
                <a:off x="201" y="752"/>
                <a:ext cx="16" cy="14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4 h 27"/>
                  <a:gd name="T4" fmla="*/ 2 w 29"/>
                  <a:gd name="T5" fmla="*/ 9 h 27"/>
                  <a:gd name="T6" fmla="*/ 19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4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5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Freeform 1445"/>
              <p:cNvSpPr/>
              <p:nvPr/>
            </p:nvSpPr>
            <p:spPr bwMode="auto">
              <a:xfrm>
                <a:off x="232" y="763"/>
                <a:ext cx="16" cy="15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9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1446"/>
              <p:cNvSpPr/>
              <p:nvPr/>
            </p:nvSpPr>
            <p:spPr bwMode="auto">
              <a:xfrm>
                <a:off x="240" y="739"/>
                <a:ext cx="17" cy="15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Freeform 1447"/>
              <p:cNvSpPr/>
              <p:nvPr/>
            </p:nvSpPr>
            <p:spPr bwMode="auto">
              <a:xfrm>
                <a:off x="263" y="761"/>
                <a:ext cx="17" cy="15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Freeform 1448"/>
              <p:cNvSpPr/>
              <p:nvPr/>
            </p:nvSpPr>
            <p:spPr bwMode="auto">
              <a:xfrm>
                <a:off x="247" y="790"/>
                <a:ext cx="16" cy="15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9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1449"/>
              <p:cNvSpPr/>
              <p:nvPr/>
            </p:nvSpPr>
            <p:spPr bwMode="auto">
              <a:xfrm>
                <a:off x="218" y="785"/>
                <a:ext cx="16" cy="15"/>
              </a:xfrm>
              <a:custGeom>
                <a:avLst/>
                <a:gdLst>
                  <a:gd name="T0" fmla="*/ 28 w 30"/>
                  <a:gd name="T1" fmla="*/ 19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9"/>
                    </a:moveTo>
                    <a:cubicBezTo>
                      <a:pt x="25" y="25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3"/>
                      <a:pt x="28" y="19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1450"/>
              <p:cNvSpPr/>
              <p:nvPr/>
            </p:nvSpPr>
            <p:spPr bwMode="auto">
              <a:xfrm>
                <a:off x="231" y="719"/>
                <a:ext cx="15" cy="15"/>
              </a:xfrm>
              <a:custGeom>
                <a:avLst/>
                <a:gdLst>
                  <a:gd name="T0" fmla="*/ 27 w 29"/>
                  <a:gd name="T1" fmla="*/ 19 h 27"/>
                  <a:gd name="T2" fmla="*/ 10 w 29"/>
                  <a:gd name="T3" fmla="*/ 25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9"/>
                    </a:moveTo>
                    <a:cubicBezTo>
                      <a:pt x="25" y="25"/>
                      <a:pt x="17" y="27"/>
                      <a:pt x="10" y="25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5" y="6"/>
                      <a:pt x="29" y="13"/>
                      <a:pt x="27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1451"/>
              <p:cNvSpPr/>
              <p:nvPr/>
            </p:nvSpPr>
            <p:spPr bwMode="auto">
              <a:xfrm>
                <a:off x="465" y="704"/>
                <a:ext cx="15" cy="14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4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4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5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1452"/>
              <p:cNvSpPr/>
              <p:nvPr/>
            </p:nvSpPr>
            <p:spPr bwMode="auto">
              <a:xfrm>
                <a:off x="440" y="728"/>
                <a:ext cx="16" cy="14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4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4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Freeform 1453"/>
              <p:cNvSpPr/>
              <p:nvPr/>
            </p:nvSpPr>
            <p:spPr bwMode="auto">
              <a:xfrm>
                <a:off x="441" y="709"/>
                <a:ext cx="16" cy="14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Freeform 1454"/>
              <p:cNvSpPr/>
              <p:nvPr/>
            </p:nvSpPr>
            <p:spPr bwMode="auto">
              <a:xfrm>
                <a:off x="468" y="740"/>
                <a:ext cx="16" cy="15"/>
              </a:xfrm>
              <a:custGeom>
                <a:avLst/>
                <a:gdLst>
                  <a:gd name="T0" fmla="*/ 27 w 29"/>
                  <a:gd name="T1" fmla="*/ 18 h 27"/>
                  <a:gd name="T2" fmla="*/ 11 w 29"/>
                  <a:gd name="T3" fmla="*/ 24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29" y="12"/>
                      <a:pt x="27" y="18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Freeform 1455"/>
              <p:cNvSpPr/>
              <p:nvPr/>
            </p:nvSpPr>
            <p:spPr bwMode="auto">
              <a:xfrm>
                <a:off x="473" y="769"/>
                <a:ext cx="16" cy="15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5 h 27"/>
                  <a:gd name="T4" fmla="*/ 2 w 29"/>
                  <a:gd name="T5" fmla="*/ 9 h 27"/>
                  <a:gd name="T6" fmla="*/ 18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5"/>
                      <a:pt x="17" y="27"/>
                      <a:pt x="10" y="25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8" y="3"/>
                    </a:cubicBezTo>
                    <a:cubicBezTo>
                      <a:pt x="25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Freeform 1456"/>
              <p:cNvSpPr/>
              <p:nvPr/>
            </p:nvSpPr>
            <p:spPr bwMode="auto">
              <a:xfrm>
                <a:off x="445" y="765"/>
                <a:ext cx="17" cy="14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6" name="Freeform 1457"/>
              <p:cNvSpPr/>
              <p:nvPr/>
            </p:nvSpPr>
            <p:spPr bwMode="auto">
              <a:xfrm>
                <a:off x="493" y="757"/>
                <a:ext cx="16" cy="15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Freeform 1458"/>
              <p:cNvSpPr/>
              <p:nvPr/>
            </p:nvSpPr>
            <p:spPr bwMode="auto">
              <a:xfrm>
                <a:off x="502" y="735"/>
                <a:ext cx="15" cy="15"/>
              </a:xfrm>
              <a:custGeom>
                <a:avLst/>
                <a:gdLst>
                  <a:gd name="T0" fmla="*/ 27 w 29"/>
                  <a:gd name="T1" fmla="*/ 19 h 28"/>
                  <a:gd name="T2" fmla="*/ 10 w 29"/>
                  <a:gd name="T3" fmla="*/ 25 h 28"/>
                  <a:gd name="T4" fmla="*/ 2 w 29"/>
                  <a:gd name="T5" fmla="*/ 9 h 28"/>
                  <a:gd name="T6" fmla="*/ 18 w 29"/>
                  <a:gd name="T7" fmla="*/ 3 h 28"/>
                  <a:gd name="T8" fmla="*/ 27 w 29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27" y="19"/>
                    </a:moveTo>
                    <a:cubicBezTo>
                      <a:pt x="25" y="25"/>
                      <a:pt x="17" y="28"/>
                      <a:pt x="10" y="25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8" y="3"/>
                    </a:cubicBezTo>
                    <a:cubicBezTo>
                      <a:pt x="25" y="6"/>
                      <a:pt x="29" y="13"/>
                      <a:pt x="27" y="19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Freeform 1459"/>
              <p:cNvSpPr/>
              <p:nvPr/>
            </p:nvSpPr>
            <p:spPr bwMode="auto">
              <a:xfrm>
                <a:off x="489" y="707"/>
                <a:ext cx="16" cy="15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9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9" name="Freeform 1460"/>
              <p:cNvSpPr/>
              <p:nvPr/>
            </p:nvSpPr>
            <p:spPr bwMode="auto">
              <a:xfrm>
                <a:off x="423" y="742"/>
                <a:ext cx="16" cy="16"/>
              </a:xfrm>
              <a:custGeom>
                <a:avLst/>
                <a:gdLst>
                  <a:gd name="T0" fmla="*/ 27 w 30"/>
                  <a:gd name="T1" fmla="*/ 19 h 28"/>
                  <a:gd name="T2" fmla="*/ 11 w 30"/>
                  <a:gd name="T3" fmla="*/ 25 h 28"/>
                  <a:gd name="T4" fmla="*/ 2 w 30"/>
                  <a:gd name="T5" fmla="*/ 9 h 28"/>
                  <a:gd name="T6" fmla="*/ 19 w 30"/>
                  <a:gd name="T7" fmla="*/ 3 h 28"/>
                  <a:gd name="T8" fmla="*/ 27 w 30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8">
                    <a:moveTo>
                      <a:pt x="27" y="19"/>
                    </a:moveTo>
                    <a:cubicBezTo>
                      <a:pt x="25" y="25"/>
                      <a:pt x="18" y="28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6"/>
                      <a:pt x="30" y="13"/>
                      <a:pt x="27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0" name="Freeform 1461"/>
              <p:cNvSpPr/>
              <p:nvPr/>
            </p:nvSpPr>
            <p:spPr bwMode="auto">
              <a:xfrm>
                <a:off x="400" y="746"/>
                <a:ext cx="60" cy="93"/>
              </a:xfrm>
              <a:custGeom>
                <a:avLst/>
                <a:gdLst>
                  <a:gd name="T0" fmla="*/ 7 w 111"/>
                  <a:gd name="T1" fmla="*/ 0 h 171"/>
                  <a:gd name="T2" fmla="*/ 0 w 111"/>
                  <a:gd name="T3" fmla="*/ 6 h 171"/>
                  <a:gd name="T4" fmla="*/ 29 w 111"/>
                  <a:gd name="T5" fmla="*/ 63 h 171"/>
                  <a:gd name="T6" fmla="*/ 56 w 111"/>
                  <a:gd name="T7" fmla="*/ 94 h 171"/>
                  <a:gd name="T8" fmla="*/ 96 w 111"/>
                  <a:gd name="T9" fmla="*/ 171 h 171"/>
                  <a:gd name="T10" fmla="*/ 100 w 111"/>
                  <a:gd name="T11" fmla="*/ 168 h 171"/>
                  <a:gd name="T12" fmla="*/ 95 w 111"/>
                  <a:gd name="T13" fmla="*/ 87 h 171"/>
                  <a:gd name="T14" fmla="*/ 7 w 111"/>
                  <a:gd name="T15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71">
                    <a:moveTo>
                      <a:pt x="7" y="0"/>
                    </a:moveTo>
                    <a:cubicBezTo>
                      <a:pt x="4" y="0"/>
                      <a:pt x="2" y="2"/>
                      <a:pt x="0" y="6"/>
                    </a:cubicBezTo>
                    <a:cubicBezTo>
                      <a:pt x="0" y="6"/>
                      <a:pt x="14" y="54"/>
                      <a:pt x="29" y="63"/>
                    </a:cubicBezTo>
                    <a:cubicBezTo>
                      <a:pt x="43" y="72"/>
                      <a:pt x="45" y="69"/>
                      <a:pt x="56" y="94"/>
                    </a:cubicBezTo>
                    <a:cubicBezTo>
                      <a:pt x="67" y="117"/>
                      <a:pt x="85" y="171"/>
                      <a:pt x="96" y="171"/>
                    </a:cubicBezTo>
                    <a:cubicBezTo>
                      <a:pt x="98" y="171"/>
                      <a:pt x="99" y="170"/>
                      <a:pt x="100" y="168"/>
                    </a:cubicBezTo>
                    <a:cubicBezTo>
                      <a:pt x="111" y="150"/>
                      <a:pt x="107" y="102"/>
                      <a:pt x="95" y="87"/>
                    </a:cubicBezTo>
                    <a:cubicBezTo>
                      <a:pt x="84" y="74"/>
                      <a:pt x="28" y="0"/>
                      <a:pt x="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Freeform 1462"/>
              <p:cNvSpPr>
                <a:spLocks noEditPoints="1"/>
              </p:cNvSpPr>
              <p:nvPr/>
            </p:nvSpPr>
            <p:spPr bwMode="auto">
              <a:xfrm>
                <a:off x="173" y="691"/>
                <a:ext cx="149" cy="132"/>
              </a:xfrm>
              <a:custGeom>
                <a:avLst/>
                <a:gdLst>
                  <a:gd name="T0" fmla="*/ 119 w 273"/>
                  <a:gd name="T1" fmla="*/ 156 h 242"/>
                  <a:gd name="T2" fmla="*/ 122 w 273"/>
                  <a:gd name="T3" fmla="*/ 134 h 242"/>
                  <a:gd name="T4" fmla="*/ 135 w 273"/>
                  <a:gd name="T5" fmla="*/ 150 h 242"/>
                  <a:gd name="T6" fmla="*/ 113 w 273"/>
                  <a:gd name="T7" fmla="*/ 0 h 242"/>
                  <a:gd name="T8" fmla="*/ 94 w 273"/>
                  <a:gd name="T9" fmla="*/ 79 h 242"/>
                  <a:gd name="T10" fmla="*/ 18 w 273"/>
                  <a:gd name="T11" fmla="*/ 62 h 242"/>
                  <a:gd name="T12" fmla="*/ 77 w 273"/>
                  <a:gd name="T13" fmla="*/ 86 h 242"/>
                  <a:gd name="T14" fmla="*/ 94 w 273"/>
                  <a:gd name="T15" fmla="*/ 79 h 242"/>
                  <a:gd name="T16" fmla="*/ 91 w 273"/>
                  <a:gd name="T17" fmla="*/ 102 h 242"/>
                  <a:gd name="T18" fmla="*/ 86 w 273"/>
                  <a:gd name="T19" fmla="*/ 101 h 242"/>
                  <a:gd name="T20" fmla="*/ 53 w 273"/>
                  <a:gd name="T21" fmla="*/ 122 h 242"/>
                  <a:gd name="T22" fmla="*/ 65 w 273"/>
                  <a:gd name="T23" fmla="*/ 112 h 242"/>
                  <a:gd name="T24" fmla="*/ 79 w 273"/>
                  <a:gd name="T25" fmla="*/ 129 h 242"/>
                  <a:gd name="T26" fmla="*/ 41 w 273"/>
                  <a:gd name="T27" fmla="*/ 208 h 242"/>
                  <a:gd name="T28" fmla="*/ 107 w 273"/>
                  <a:gd name="T29" fmla="*/ 162 h 242"/>
                  <a:gd name="T30" fmla="*/ 152 w 273"/>
                  <a:gd name="T31" fmla="*/ 242 h 242"/>
                  <a:gd name="T32" fmla="*/ 148 w 273"/>
                  <a:gd name="T33" fmla="*/ 207 h 242"/>
                  <a:gd name="T34" fmla="*/ 138 w 273"/>
                  <a:gd name="T35" fmla="*/ 191 h 242"/>
                  <a:gd name="T36" fmla="*/ 148 w 273"/>
                  <a:gd name="T37" fmla="*/ 153 h 242"/>
                  <a:gd name="T38" fmla="*/ 196 w 273"/>
                  <a:gd name="T39" fmla="*/ 155 h 242"/>
                  <a:gd name="T40" fmla="*/ 214 w 273"/>
                  <a:gd name="T41" fmla="*/ 143 h 242"/>
                  <a:gd name="T42" fmla="*/ 195 w 273"/>
                  <a:gd name="T43" fmla="*/ 143 h 242"/>
                  <a:gd name="T44" fmla="*/ 182 w 273"/>
                  <a:gd name="T45" fmla="*/ 154 h 242"/>
                  <a:gd name="T46" fmla="*/ 168 w 273"/>
                  <a:gd name="T47" fmla="*/ 141 h 242"/>
                  <a:gd name="T48" fmla="*/ 169 w 273"/>
                  <a:gd name="T49" fmla="*/ 138 h 242"/>
                  <a:gd name="T50" fmla="*/ 241 w 273"/>
                  <a:gd name="T51" fmla="*/ 94 h 242"/>
                  <a:gd name="T52" fmla="*/ 145 w 273"/>
                  <a:gd name="T53" fmla="*/ 123 h 242"/>
                  <a:gd name="T54" fmla="*/ 140 w 273"/>
                  <a:gd name="T55" fmla="*/ 113 h 242"/>
                  <a:gd name="T56" fmla="*/ 127 w 273"/>
                  <a:gd name="T57" fmla="*/ 97 h 242"/>
                  <a:gd name="T58" fmla="*/ 143 w 273"/>
                  <a:gd name="T59" fmla="*/ 91 h 242"/>
                  <a:gd name="T60" fmla="*/ 141 w 273"/>
                  <a:gd name="T61" fmla="*/ 58 h 242"/>
                  <a:gd name="T62" fmla="*/ 129 w 273"/>
                  <a:gd name="T63" fmla="*/ 82 h 242"/>
                  <a:gd name="T64" fmla="*/ 122 w 273"/>
                  <a:gd name="T65" fmla="*/ 78 h 242"/>
                  <a:gd name="T66" fmla="*/ 108 w 273"/>
                  <a:gd name="T67" fmla="*/ 61 h 242"/>
                  <a:gd name="T68" fmla="*/ 124 w 273"/>
                  <a:gd name="T69" fmla="*/ 5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3" h="242">
                    <a:moveTo>
                      <a:pt x="124" y="157"/>
                    </a:moveTo>
                    <a:cubicBezTo>
                      <a:pt x="122" y="157"/>
                      <a:pt x="121" y="157"/>
                      <a:pt x="119" y="156"/>
                    </a:cubicBezTo>
                    <a:cubicBezTo>
                      <a:pt x="112" y="154"/>
                      <a:pt x="108" y="147"/>
                      <a:pt x="110" y="141"/>
                    </a:cubicBezTo>
                    <a:cubicBezTo>
                      <a:pt x="112" y="136"/>
                      <a:pt x="117" y="134"/>
                      <a:pt x="122" y="134"/>
                    </a:cubicBezTo>
                    <a:cubicBezTo>
                      <a:pt x="123" y="134"/>
                      <a:pt x="125" y="134"/>
                      <a:pt x="127" y="134"/>
                    </a:cubicBezTo>
                    <a:cubicBezTo>
                      <a:pt x="134" y="137"/>
                      <a:pt x="138" y="144"/>
                      <a:pt x="135" y="150"/>
                    </a:cubicBezTo>
                    <a:cubicBezTo>
                      <a:pt x="134" y="155"/>
                      <a:pt x="129" y="157"/>
                      <a:pt x="124" y="157"/>
                    </a:cubicBezTo>
                    <a:moveTo>
                      <a:pt x="113" y="0"/>
                    </a:moveTo>
                    <a:cubicBezTo>
                      <a:pt x="113" y="0"/>
                      <a:pt x="107" y="79"/>
                      <a:pt x="95" y="79"/>
                    </a:cubicBezTo>
                    <a:cubicBezTo>
                      <a:pt x="95" y="79"/>
                      <a:pt x="94" y="79"/>
                      <a:pt x="94" y="79"/>
                    </a:cubicBezTo>
                    <a:cubicBezTo>
                      <a:pt x="83" y="75"/>
                      <a:pt x="22" y="60"/>
                      <a:pt x="15" y="60"/>
                    </a:cubicBezTo>
                    <a:cubicBezTo>
                      <a:pt x="14" y="60"/>
                      <a:pt x="15" y="60"/>
                      <a:pt x="18" y="62"/>
                    </a:cubicBezTo>
                    <a:cubicBezTo>
                      <a:pt x="32" y="67"/>
                      <a:pt x="60" y="79"/>
                      <a:pt x="77" y="88"/>
                    </a:cubicBezTo>
                    <a:cubicBezTo>
                      <a:pt x="77" y="87"/>
                      <a:pt x="77" y="86"/>
                      <a:pt x="77" y="86"/>
                    </a:cubicBezTo>
                    <a:cubicBezTo>
                      <a:pt x="79" y="81"/>
                      <a:pt x="84" y="78"/>
                      <a:pt x="89" y="78"/>
                    </a:cubicBezTo>
                    <a:cubicBezTo>
                      <a:pt x="90" y="78"/>
                      <a:pt x="92" y="79"/>
                      <a:pt x="94" y="79"/>
                    </a:cubicBezTo>
                    <a:cubicBezTo>
                      <a:pt x="101" y="82"/>
                      <a:pt x="105" y="89"/>
                      <a:pt x="102" y="95"/>
                    </a:cubicBezTo>
                    <a:cubicBezTo>
                      <a:pt x="101" y="99"/>
                      <a:pt x="96" y="102"/>
                      <a:pt x="91" y="102"/>
                    </a:cubicBezTo>
                    <a:cubicBezTo>
                      <a:pt x="89" y="102"/>
                      <a:pt x="88" y="102"/>
                      <a:pt x="86" y="101"/>
                    </a:cubicBezTo>
                    <a:cubicBezTo>
                      <a:pt x="86" y="101"/>
                      <a:pt x="86" y="101"/>
                      <a:pt x="86" y="101"/>
                    </a:cubicBezTo>
                    <a:cubicBezTo>
                      <a:pt x="67" y="105"/>
                      <a:pt x="0" y="112"/>
                      <a:pt x="16" y="115"/>
                    </a:cubicBezTo>
                    <a:cubicBezTo>
                      <a:pt x="23" y="116"/>
                      <a:pt x="38" y="119"/>
                      <a:pt x="53" y="122"/>
                    </a:cubicBezTo>
                    <a:cubicBezTo>
                      <a:pt x="53" y="121"/>
                      <a:pt x="54" y="120"/>
                      <a:pt x="54" y="120"/>
                    </a:cubicBezTo>
                    <a:cubicBezTo>
                      <a:pt x="56" y="115"/>
                      <a:pt x="60" y="112"/>
                      <a:pt x="65" y="112"/>
                    </a:cubicBezTo>
                    <a:cubicBezTo>
                      <a:pt x="67" y="112"/>
                      <a:pt x="69" y="113"/>
                      <a:pt x="71" y="113"/>
                    </a:cubicBezTo>
                    <a:cubicBezTo>
                      <a:pt x="77" y="116"/>
                      <a:pt x="81" y="123"/>
                      <a:pt x="79" y="129"/>
                    </a:cubicBezTo>
                    <a:cubicBezTo>
                      <a:pt x="94" y="133"/>
                      <a:pt x="103" y="138"/>
                      <a:pt x="96" y="141"/>
                    </a:cubicBezTo>
                    <a:cubicBezTo>
                      <a:pt x="80" y="148"/>
                      <a:pt x="35" y="208"/>
                      <a:pt x="41" y="208"/>
                    </a:cubicBezTo>
                    <a:cubicBezTo>
                      <a:pt x="41" y="208"/>
                      <a:pt x="42" y="207"/>
                      <a:pt x="43" y="207"/>
                    </a:cubicBezTo>
                    <a:cubicBezTo>
                      <a:pt x="55" y="199"/>
                      <a:pt x="92" y="162"/>
                      <a:pt x="107" y="162"/>
                    </a:cubicBezTo>
                    <a:cubicBezTo>
                      <a:pt x="109" y="162"/>
                      <a:pt x="111" y="163"/>
                      <a:pt x="112" y="165"/>
                    </a:cubicBezTo>
                    <a:cubicBezTo>
                      <a:pt x="120" y="178"/>
                      <a:pt x="148" y="242"/>
                      <a:pt x="152" y="242"/>
                    </a:cubicBezTo>
                    <a:cubicBezTo>
                      <a:pt x="152" y="242"/>
                      <a:pt x="152" y="242"/>
                      <a:pt x="152" y="240"/>
                    </a:cubicBezTo>
                    <a:cubicBezTo>
                      <a:pt x="151" y="235"/>
                      <a:pt x="149" y="221"/>
                      <a:pt x="148" y="207"/>
                    </a:cubicBezTo>
                    <a:cubicBezTo>
                      <a:pt x="147" y="206"/>
                      <a:pt x="147" y="206"/>
                      <a:pt x="147" y="206"/>
                    </a:cubicBezTo>
                    <a:cubicBezTo>
                      <a:pt x="140" y="204"/>
                      <a:pt x="136" y="197"/>
                      <a:pt x="138" y="191"/>
                    </a:cubicBezTo>
                    <a:cubicBezTo>
                      <a:pt x="140" y="187"/>
                      <a:pt x="142" y="185"/>
                      <a:pt x="146" y="184"/>
                    </a:cubicBezTo>
                    <a:cubicBezTo>
                      <a:pt x="144" y="167"/>
                      <a:pt x="144" y="153"/>
                      <a:pt x="148" y="153"/>
                    </a:cubicBezTo>
                    <a:cubicBezTo>
                      <a:pt x="148" y="153"/>
                      <a:pt x="148" y="153"/>
                      <a:pt x="149" y="153"/>
                    </a:cubicBezTo>
                    <a:cubicBezTo>
                      <a:pt x="152" y="155"/>
                      <a:pt x="173" y="155"/>
                      <a:pt x="196" y="155"/>
                    </a:cubicBezTo>
                    <a:cubicBezTo>
                      <a:pt x="232" y="155"/>
                      <a:pt x="273" y="153"/>
                      <a:pt x="258" y="148"/>
                    </a:cubicBezTo>
                    <a:cubicBezTo>
                      <a:pt x="248" y="144"/>
                      <a:pt x="231" y="143"/>
                      <a:pt x="214" y="143"/>
                    </a:cubicBezTo>
                    <a:cubicBezTo>
                      <a:pt x="210" y="143"/>
                      <a:pt x="207" y="143"/>
                      <a:pt x="203" y="143"/>
                    </a:cubicBezTo>
                    <a:cubicBezTo>
                      <a:pt x="200" y="143"/>
                      <a:pt x="197" y="143"/>
                      <a:pt x="195" y="143"/>
                    </a:cubicBezTo>
                    <a:cubicBezTo>
                      <a:pt x="194" y="145"/>
                      <a:pt x="194" y="146"/>
                      <a:pt x="194" y="147"/>
                    </a:cubicBezTo>
                    <a:cubicBezTo>
                      <a:pt x="192" y="151"/>
                      <a:pt x="188" y="154"/>
                      <a:pt x="182" y="154"/>
                    </a:cubicBezTo>
                    <a:cubicBezTo>
                      <a:pt x="181" y="154"/>
                      <a:pt x="179" y="154"/>
                      <a:pt x="177" y="153"/>
                    </a:cubicBezTo>
                    <a:cubicBezTo>
                      <a:pt x="172" y="151"/>
                      <a:pt x="168" y="146"/>
                      <a:pt x="168" y="141"/>
                    </a:cubicBezTo>
                    <a:cubicBezTo>
                      <a:pt x="167" y="140"/>
                      <a:pt x="167" y="139"/>
                      <a:pt x="169" y="138"/>
                    </a:cubicBezTo>
                    <a:cubicBezTo>
                      <a:pt x="169" y="138"/>
                      <a:pt x="169" y="138"/>
                      <a:pt x="169" y="138"/>
                    </a:cubicBezTo>
                    <a:cubicBezTo>
                      <a:pt x="170" y="133"/>
                      <a:pt x="174" y="131"/>
                      <a:pt x="179" y="130"/>
                    </a:cubicBezTo>
                    <a:cubicBezTo>
                      <a:pt x="201" y="116"/>
                      <a:pt x="249" y="94"/>
                      <a:pt x="241" y="94"/>
                    </a:cubicBezTo>
                    <a:cubicBezTo>
                      <a:pt x="240" y="94"/>
                      <a:pt x="240" y="94"/>
                      <a:pt x="239" y="94"/>
                    </a:cubicBezTo>
                    <a:cubicBezTo>
                      <a:pt x="219" y="97"/>
                      <a:pt x="145" y="123"/>
                      <a:pt x="145" y="123"/>
                    </a:cubicBezTo>
                    <a:cubicBezTo>
                      <a:pt x="145" y="123"/>
                      <a:pt x="145" y="119"/>
                      <a:pt x="145" y="113"/>
                    </a:cubicBezTo>
                    <a:cubicBezTo>
                      <a:pt x="143" y="113"/>
                      <a:pt x="142" y="113"/>
                      <a:pt x="140" y="113"/>
                    </a:cubicBezTo>
                    <a:cubicBezTo>
                      <a:pt x="139" y="113"/>
                      <a:pt x="137" y="113"/>
                      <a:pt x="135" y="113"/>
                    </a:cubicBezTo>
                    <a:cubicBezTo>
                      <a:pt x="128" y="110"/>
                      <a:pt x="124" y="103"/>
                      <a:pt x="127" y="97"/>
                    </a:cubicBezTo>
                    <a:cubicBezTo>
                      <a:pt x="128" y="92"/>
                      <a:pt x="133" y="90"/>
                      <a:pt x="138" y="90"/>
                    </a:cubicBezTo>
                    <a:cubicBezTo>
                      <a:pt x="140" y="90"/>
                      <a:pt x="142" y="90"/>
                      <a:pt x="143" y="91"/>
                    </a:cubicBezTo>
                    <a:cubicBezTo>
                      <a:pt x="143" y="78"/>
                      <a:pt x="142" y="65"/>
                      <a:pt x="143" y="54"/>
                    </a:cubicBezTo>
                    <a:cubicBezTo>
                      <a:pt x="142" y="56"/>
                      <a:pt x="142" y="57"/>
                      <a:pt x="141" y="58"/>
                    </a:cubicBezTo>
                    <a:cubicBezTo>
                      <a:pt x="137" y="71"/>
                      <a:pt x="132" y="84"/>
                      <a:pt x="130" y="84"/>
                    </a:cubicBezTo>
                    <a:cubicBezTo>
                      <a:pt x="129" y="84"/>
                      <a:pt x="129" y="83"/>
                      <a:pt x="129" y="82"/>
                    </a:cubicBezTo>
                    <a:cubicBezTo>
                      <a:pt x="129" y="80"/>
                      <a:pt x="128" y="78"/>
                      <a:pt x="128" y="76"/>
                    </a:cubicBezTo>
                    <a:cubicBezTo>
                      <a:pt x="126" y="77"/>
                      <a:pt x="124" y="78"/>
                      <a:pt x="122" y="78"/>
                    </a:cubicBezTo>
                    <a:cubicBezTo>
                      <a:pt x="120" y="78"/>
                      <a:pt x="118" y="78"/>
                      <a:pt x="116" y="77"/>
                    </a:cubicBezTo>
                    <a:cubicBezTo>
                      <a:pt x="109" y="74"/>
                      <a:pt x="106" y="67"/>
                      <a:pt x="108" y="61"/>
                    </a:cubicBezTo>
                    <a:cubicBezTo>
                      <a:pt x="110" y="57"/>
                      <a:pt x="114" y="54"/>
                      <a:pt x="119" y="54"/>
                    </a:cubicBezTo>
                    <a:cubicBezTo>
                      <a:pt x="121" y="54"/>
                      <a:pt x="122" y="54"/>
                      <a:pt x="124" y="55"/>
                    </a:cubicBezTo>
                    <a:cubicBezTo>
                      <a:pt x="119" y="31"/>
                      <a:pt x="113" y="0"/>
                      <a:pt x="1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Freeform 1463"/>
              <p:cNvSpPr/>
              <p:nvPr/>
            </p:nvSpPr>
            <p:spPr bwMode="auto">
              <a:xfrm>
                <a:off x="215" y="734"/>
                <a:ext cx="15" cy="13"/>
              </a:xfrm>
              <a:custGeom>
                <a:avLst/>
                <a:gdLst>
                  <a:gd name="T0" fmla="*/ 12 w 28"/>
                  <a:gd name="T1" fmla="*/ 0 h 24"/>
                  <a:gd name="T2" fmla="*/ 0 w 28"/>
                  <a:gd name="T3" fmla="*/ 8 h 24"/>
                  <a:gd name="T4" fmla="*/ 0 w 28"/>
                  <a:gd name="T5" fmla="*/ 10 h 24"/>
                  <a:gd name="T6" fmla="*/ 9 w 28"/>
                  <a:gd name="T7" fmla="*/ 23 h 24"/>
                  <a:gd name="T8" fmla="*/ 9 w 28"/>
                  <a:gd name="T9" fmla="*/ 23 h 24"/>
                  <a:gd name="T10" fmla="*/ 9 w 28"/>
                  <a:gd name="T11" fmla="*/ 23 h 24"/>
                  <a:gd name="T12" fmla="*/ 14 w 28"/>
                  <a:gd name="T13" fmla="*/ 24 h 24"/>
                  <a:gd name="T14" fmla="*/ 25 w 28"/>
                  <a:gd name="T15" fmla="*/ 17 h 24"/>
                  <a:gd name="T16" fmla="*/ 17 w 28"/>
                  <a:gd name="T17" fmla="*/ 1 h 24"/>
                  <a:gd name="T18" fmla="*/ 12 w 28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4">
                    <a:moveTo>
                      <a:pt x="12" y="0"/>
                    </a:moveTo>
                    <a:cubicBezTo>
                      <a:pt x="7" y="0"/>
                      <a:pt x="2" y="3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11" y="17"/>
                      <a:pt x="16" y="22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4"/>
                      <a:pt x="12" y="24"/>
                      <a:pt x="14" y="24"/>
                    </a:cubicBezTo>
                    <a:cubicBezTo>
                      <a:pt x="19" y="24"/>
                      <a:pt x="24" y="21"/>
                      <a:pt x="25" y="17"/>
                    </a:cubicBezTo>
                    <a:cubicBezTo>
                      <a:pt x="28" y="11"/>
                      <a:pt x="24" y="4"/>
                      <a:pt x="17" y="1"/>
                    </a:cubicBezTo>
                    <a:cubicBezTo>
                      <a:pt x="15" y="1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3" name="Freeform 1464"/>
              <p:cNvSpPr/>
              <p:nvPr/>
            </p:nvSpPr>
            <p:spPr bwMode="auto">
              <a:xfrm>
                <a:off x="202" y="752"/>
                <a:ext cx="15" cy="9"/>
              </a:xfrm>
              <a:custGeom>
                <a:avLst/>
                <a:gdLst>
                  <a:gd name="T0" fmla="*/ 12 w 28"/>
                  <a:gd name="T1" fmla="*/ 0 h 17"/>
                  <a:gd name="T2" fmla="*/ 1 w 28"/>
                  <a:gd name="T3" fmla="*/ 8 h 17"/>
                  <a:gd name="T4" fmla="*/ 0 w 28"/>
                  <a:gd name="T5" fmla="*/ 10 h 17"/>
                  <a:gd name="T6" fmla="*/ 26 w 28"/>
                  <a:gd name="T7" fmla="*/ 17 h 17"/>
                  <a:gd name="T8" fmla="*/ 18 w 28"/>
                  <a:gd name="T9" fmla="*/ 1 h 17"/>
                  <a:gd name="T10" fmla="*/ 12 w 28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7">
                    <a:moveTo>
                      <a:pt x="12" y="0"/>
                    </a:moveTo>
                    <a:cubicBezTo>
                      <a:pt x="7" y="0"/>
                      <a:pt x="3" y="3"/>
                      <a:pt x="1" y="8"/>
                    </a:cubicBezTo>
                    <a:cubicBezTo>
                      <a:pt x="1" y="8"/>
                      <a:pt x="0" y="9"/>
                      <a:pt x="0" y="10"/>
                    </a:cubicBezTo>
                    <a:cubicBezTo>
                      <a:pt x="9" y="12"/>
                      <a:pt x="18" y="14"/>
                      <a:pt x="26" y="17"/>
                    </a:cubicBezTo>
                    <a:cubicBezTo>
                      <a:pt x="28" y="11"/>
                      <a:pt x="24" y="4"/>
                      <a:pt x="18" y="1"/>
                    </a:cubicBezTo>
                    <a:cubicBezTo>
                      <a:pt x="16" y="1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Freeform 1465"/>
              <p:cNvSpPr/>
              <p:nvPr/>
            </p:nvSpPr>
            <p:spPr bwMode="auto">
              <a:xfrm>
                <a:off x="232" y="764"/>
                <a:ext cx="16" cy="13"/>
              </a:xfrm>
              <a:custGeom>
                <a:avLst/>
                <a:gdLst>
                  <a:gd name="T0" fmla="*/ 14 w 30"/>
                  <a:gd name="T1" fmla="*/ 0 h 23"/>
                  <a:gd name="T2" fmla="*/ 2 w 30"/>
                  <a:gd name="T3" fmla="*/ 7 h 23"/>
                  <a:gd name="T4" fmla="*/ 11 w 30"/>
                  <a:gd name="T5" fmla="*/ 22 h 23"/>
                  <a:gd name="T6" fmla="*/ 16 w 30"/>
                  <a:gd name="T7" fmla="*/ 23 h 23"/>
                  <a:gd name="T8" fmla="*/ 27 w 30"/>
                  <a:gd name="T9" fmla="*/ 16 h 23"/>
                  <a:gd name="T10" fmla="*/ 19 w 30"/>
                  <a:gd name="T11" fmla="*/ 0 h 23"/>
                  <a:gd name="T12" fmla="*/ 14 w 30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3">
                    <a:moveTo>
                      <a:pt x="14" y="0"/>
                    </a:moveTo>
                    <a:cubicBezTo>
                      <a:pt x="9" y="0"/>
                      <a:pt x="4" y="2"/>
                      <a:pt x="2" y="7"/>
                    </a:cubicBezTo>
                    <a:cubicBezTo>
                      <a:pt x="0" y="13"/>
                      <a:pt x="4" y="20"/>
                      <a:pt x="11" y="22"/>
                    </a:cubicBezTo>
                    <a:cubicBezTo>
                      <a:pt x="13" y="23"/>
                      <a:pt x="14" y="23"/>
                      <a:pt x="16" y="23"/>
                    </a:cubicBezTo>
                    <a:cubicBezTo>
                      <a:pt x="21" y="23"/>
                      <a:pt x="26" y="21"/>
                      <a:pt x="27" y="16"/>
                    </a:cubicBezTo>
                    <a:cubicBezTo>
                      <a:pt x="30" y="10"/>
                      <a:pt x="26" y="3"/>
                      <a:pt x="19" y="0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5" name="Freeform 1466"/>
              <p:cNvSpPr/>
              <p:nvPr/>
            </p:nvSpPr>
            <p:spPr bwMode="auto">
              <a:xfrm>
                <a:off x="240" y="740"/>
                <a:ext cx="12" cy="13"/>
              </a:xfrm>
              <a:custGeom>
                <a:avLst/>
                <a:gdLst>
                  <a:gd name="T0" fmla="*/ 14 w 21"/>
                  <a:gd name="T1" fmla="*/ 0 h 23"/>
                  <a:gd name="T2" fmla="*/ 3 w 21"/>
                  <a:gd name="T3" fmla="*/ 7 h 23"/>
                  <a:gd name="T4" fmla="*/ 11 w 21"/>
                  <a:gd name="T5" fmla="*/ 23 h 23"/>
                  <a:gd name="T6" fmla="*/ 16 w 21"/>
                  <a:gd name="T7" fmla="*/ 23 h 23"/>
                  <a:gd name="T8" fmla="*/ 21 w 21"/>
                  <a:gd name="T9" fmla="*/ 23 h 23"/>
                  <a:gd name="T10" fmla="*/ 19 w 21"/>
                  <a:gd name="T11" fmla="*/ 1 h 23"/>
                  <a:gd name="T12" fmla="*/ 14 w 21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3">
                    <a:moveTo>
                      <a:pt x="14" y="0"/>
                    </a:moveTo>
                    <a:cubicBezTo>
                      <a:pt x="9" y="0"/>
                      <a:pt x="4" y="2"/>
                      <a:pt x="3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3"/>
                      <a:pt x="15" y="23"/>
                      <a:pt x="16" y="23"/>
                    </a:cubicBezTo>
                    <a:cubicBezTo>
                      <a:pt x="18" y="23"/>
                      <a:pt x="19" y="23"/>
                      <a:pt x="21" y="23"/>
                    </a:cubicBezTo>
                    <a:cubicBezTo>
                      <a:pt x="20" y="17"/>
                      <a:pt x="20" y="9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Freeform 1467"/>
              <p:cNvSpPr>
                <a:spLocks noEditPoints="1"/>
              </p:cNvSpPr>
              <p:nvPr/>
            </p:nvSpPr>
            <p:spPr bwMode="auto">
              <a:xfrm>
                <a:off x="264" y="762"/>
                <a:ext cx="15" cy="13"/>
              </a:xfrm>
              <a:custGeom>
                <a:avLst/>
                <a:gdLst>
                  <a:gd name="T0" fmla="*/ 0 w 27"/>
                  <a:gd name="T1" fmla="*/ 11 h 24"/>
                  <a:gd name="T2" fmla="*/ 9 w 27"/>
                  <a:gd name="T3" fmla="*/ 23 h 24"/>
                  <a:gd name="T4" fmla="*/ 14 w 27"/>
                  <a:gd name="T5" fmla="*/ 24 h 24"/>
                  <a:gd name="T6" fmla="*/ 26 w 27"/>
                  <a:gd name="T7" fmla="*/ 17 h 24"/>
                  <a:gd name="T8" fmla="*/ 27 w 27"/>
                  <a:gd name="T9" fmla="*/ 13 h 24"/>
                  <a:gd name="T10" fmla="*/ 25 w 27"/>
                  <a:gd name="T11" fmla="*/ 13 h 24"/>
                  <a:gd name="T12" fmla="*/ 0 w 27"/>
                  <a:gd name="T13" fmla="*/ 11 h 24"/>
                  <a:gd name="T14" fmla="*/ 11 w 27"/>
                  <a:gd name="T15" fmla="*/ 0 h 24"/>
                  <a:gd name="T16" fmla="*/ 1 w 27"/>
                  <a:gd name="T17" fmla="*/ 8 h 24"/>
                  <a:gd name="T18" fmla="*/ 11 w 27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4">
                    <a:moveTo>
                      <a:pt x="0" y="11"/>
                    </a:moveTo>
                    <a:cubicBezTo>
                      <a:pt x="0" y="16"/>
                      <a:pt x="4" y="21"/>
                      <a:pt x="9" y="23"/>
                    </a:cubicBezTo>
                    <a:cubicBezTo>
                      <a:pt x="11" y="24"/>
                      <a:pt x="13" y="24"/>
                      <a:pt x="14" y="24"/>
                    </a:cubicBezTo>
                    <a:cubicBezTo>
                      <a:pt x="20" y="24"/>
                      <a:pt x="24" y="21"/>
                      <a:pt x="26" y="17"/>
                    </a:cubicBezTo>
                    <a:cubicBezTo>
                      <a:pt x="26" y="16"/>
                      <a:pt x="26" y="15"/>
                      <a:pt x="27" y="13"/>
                    </a:cubicBezTo>
                    <a:cubicBezTo>
                      <a:pt x="26" y="13"/>
                      <a:pt x="25" y="13"/>
                      <a:pt x="25" y="13"/>
                    </a:cubicBezTo>
                    <a:cubicBezTo>
                      <a:pt x="12" y="13"/>
                      <a:pt x="2" y="13"/>
                      <a:pt x="0" y="11"/>
                    </a:cubicBezTo>
                    <a:moveTo>
                      <a:pt x="11" y="0"/>
                    </a:moveTo>
                    <a:cubicBezTo>
                      <a:pt x="6" y="1"/>
                      <a:pt x="2" y="3"/>
                      <a:pt x="1" y="8"/>
                    </a:cubicBezTo>
                    <a:cubicBezTo>
                      <a:pt x="3" y="6"/>
                      <a:pt x="6" y="3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Freeform 1468"/>
              <p:cNvSpPr/>
              <p:nvPr/>
            </p:nvSpPr>
            <p:spPr bwMode="auto">
              <a:xfrm>
                <a:off x="247" y="791"/>
                <a:ext cx="7" cy="13"/>
              </a:xfrm>
              <a:custGeom>
                <a:avLst/>
                <a:gdLst>
                  <a:gd name="T0" fmla="*/ 10 w 12"/>
                  <a:gd name="T1" fmla="*/ 0 h 23"/>
                  <a:gd name="T2" fmla="*/ 2 w 12"/>
                  <a:gd name="T3" fmla="*/ 7 h 23"/>
                  <a:gd name="T4" fmla="*/ 11 w 12"/>
                  <a:gd name="T5" fmla="*/ 22 h 23"/>
                  <a:gd name="T6" fmla="*/ 12 w 12"/>
                  <a:gd name="T7" fmla="*/ 23 h 23"/>
                  <a:gd name="T8" fmla="*/ 10 w 12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cubicBezTo>
                      <a:pt x="6" y="1"/>
                      <a:pt x="4" y="3"/>
                      <a:pt x="2" y="7"/>
                    </a:cubicBezTo>
                    <a:cubicBezTo>
                      <a:pt x="0" y="13"/>
                      <a:pt x="4" y="20"/>
                      <a:pt x="11" y="22"/>
                    </a:cubicBezTo>
                    <a:cubicBezTo>
                      <a:pt x="11" y="22"/>
                      <a:pt x="11" y="22"/>
                      <a:pt x="12" y="23"/>
                    </a:cubicBezTo>
                    <a:cubicBezTo>
                      <a:pt x="11" y="15"/>
                      <a:pt x="10" y="7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Freeform 1469"/>
              <p:cNvSpPr/>
              <p:nvPr/>
            </p:nvSpPr>
            <p:spPr bwMode="auto">
              <a:xfrm>
                <a:off x="231" y="721"/>
                <a:ext cx="12" cy="13"/>
              </a:xfrm>
              <a:custGeom>
                <a:avLst/>
                <a:gdLst>
                  <a:gd name="T0" fmla="*/ 13 w 22"/>
                  <a:gd name="T1" fmla="*/ 0 h 24"/>
                  <a:gd name="T2" fmla="*/ 2 w 22"/>
                  <a:gd name="T3" fmla="*/ 7 h 24"/>
                  <a:gd name="T4" fmla="*/ 10 w 22"/>
                  <a:gd name="T5" fmla="*/ 23 h 24"/>
                  <a:gd name="T6" fmla="*/ 16 w 22"/>
                  <a:gd name="T7" fmla="*/ 24 h 24"/>
                  <a:gd name="T8" fmla="*/ 22 w 22"/>
                  <a:gd name="T9" fmla="*/ 22 h 24"/>
                  <a:gd name="T10" fmla="*/ 18 w 22"/>
                  <a:gd name="T11" fmla="*/ 1 h 24"/>
                  <a:gd name="T12" fmla="*/ 13 w 22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4">
                    <a:moveTo>
                      <a:pt x="13" y="0"/>
                    </a:moveTo>
                    <a:cubicBezTo>
                      <a:pt x="8" y="0"/>
                      <a:pt x="4" y="3"/>
                      <a:pt x="2" y="7"/>
                    </a:cubicBezTo>
                    <a:cubicBezTo>
                      <a:pt x="0" y="13"/>
                      <a:pt x="3" y="20"/>
                      <a:pt x="10" y="23"/>
                    </a:cubicBezTo>
                    <a:cubicBezTo>
                      <a:pt x="12" y="24"/>
                      <a:pt x="14" y="24"/>
                      <a:pt x="16" y="24"/>
                    </a:cubicBezTo>
                    <a:cubicBezTo>
                      <a:pt x="18" y="24"/>
                      <a:pt x="20" y="23"/>
                      <a:pt x="22" y="22"/>
                    </a:cubicBezTo>
                    <a:cubicBezTo>
                      <a:pt x="21" y="17"/>
                      <a:pt x="20" y="9"/>
                      <a:pt x="18" y="1"/>
                    </a:cubicBezTo>
                    <a:cubicBezTo>
                      <a:pt x="16" y="0"/>
                      <a:pt x="15" y="0"/>
                      <a:pt x="1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Freeform 1470"/>
              <p:cNvSpPr/>
              <p:nvPr/>
            </p:nvSpPr>
            <p:spPr bwMode="auto">
              <a:xfrm>
                <a:off x="251" y="709"/>
                <a:ext cx="3" cy="12"/>
              </a:xfrm>
              <a:custGeom>
                <a:avLst/>
                <a:gdLst>
                  <a:gd name="T0" fmla="*/ 5 w 6"/>
                  <a:gd name="T1" fmla="*/ 0 h 21"/>
                  <a:gd name="T2" fmla="*/ 3 w 6"/>
                  <a:gd name="T3" fmla="*/ 2 h 21"/>
                  <a:gd name="T4" fmla="*/ 0 w 6"/>
                  <a:gd name="T5" fmla="*/ 21 h 21"/>
                  <a:gd name="T6" fmla="*/ 5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5" y="0"/>
                    </a:move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12"/>
                      <a:pt x="0" y="21"/>
                    </a:cubicBezTo>
                    <a:cubicBezTo>
                      <a:pt x="3" y="10"/>
                      <a:pt x="6" y="0"/>
                      <a:pt x="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Freeform 1471"/>
              <p:cNvSpPr>
                <a:spLocks noEditPoints="1"/>
              </p:cNvSpPr>
              <p:nvPr/>
            </p:nvSpPr>
            <p:spPr bwMode="auto">
              <a:xfrm>
                <a:off x="413" y="691"/>
                <a:ext cx="119" cy="138"/>
              </a:xfrm>
              <a:custGeom>
                <a:avLst/>
                <a:gdLst>
                  <a:gd name="T0" fmla="*/ 126 w 218"/>
                  <a:gd name="T1" fmla="*/ 8 h 252"/>
                  <a:gd name="T2" fmla="*/ 111 w 218"/>
                  <a:gd name="T3" fmla="*/ 25 h 252"/>
                  <a:gd name="T4" fmla="*/ 113 w 218"/>
                  <a:gd name="T5" fmla="*/ 26 h 252"/>
                  <a:gd name="T6" fmla="*/ 115 w 218"/>
                  <a:gd name="T7" fmla="*/ 26 h 252"/>
                  <a:gd name="T8" fmla="*/ 126 w 218"/>
                  <a:gd name="T9" fmla="*/ 9 h 252"/>
                  <a:gd name="T10" fmla="*/ 126 w 218"/>
                  <a:gd name="T11" fmla="*/ 8 h 252"/>
                  <a:gd name="T12" fmla="*/ 75 w 218"/>
                  <a:gd name="T13" fmla="*/ 161 h 252"/>
                  <a:gd name="T14" fmla="*/ 70 w 218"/>
                  <a:gd name="T15" fmla="*/ 160 h 252"/>
                  <a:gd name="T16" fmla="*/ 61 w 218"/>
                  <a:gd name="T17" fmla="*/ 144 h 252"/>
                  <a:gd name="T18" fmla="*/ 73 w 218"/>
                  <a:gd name="T19" fmla="*/ 137 h 252"/>
                  <a:gd name="T20" fmla="*/ 78 w 218"/>
                  <a:gd name="T21" fmla="*/ 138 h 252"/>
                  <a:gd name="T22" fmla="*/ 86 w 218"/>
                  <a:gd name="T23" fmla="*/ 153 h 252"/>
                  <a:gd name="T24" fmla="*/ 75 w 218"/>
                  <a:gd name="T25" fmla="*/ 161 h 252"/>
                  <a:gd name="T26" fmla="*/ 25 w 218"/>
                  <a:gd name="T27" fmla="*/ 0 h 252"/>
                  <a:gd name="T28" fmla="*/ 36 w 218"/>
                  <a:gd name="T29" fmla="*/ 97 h 252"/>
                  <a:gd name="T30" fmla="*/ 6 w 218"/>
                  <a:gd name="T31" fmla="*/ 54 h 252"/>
                  <a:gd name="T32" fmla="*/ 4 w 218"/>
                  <a:gd name="T33" fmla="*/ 53 h 252"/>
                  <a:gd name="T34" fmla="*/ 10 w 218"/>
                  <a:gd name="T35" fmla="*/ 80 h 252"/>
                  <a:gd name="T36" fmla="*/ 22 w 218"/>
                  <a:gd name="T37" fmla="*/ 99 h 252"/>
                  <a:gd name="T38" fmla="*/ 31 w 218"/>
                  <a:gd name="T39" fmla="*/ 96 h 252"/>
                  <a:gd name="T40" fmla="*/ 36 w 218"/>
                  <a:gd name="T41" fmla="*/ 97 h 252"/>
                  <a:gd name="T42" fmla="*/ 44 w 218"/>
                  <a:gd name="T43" fmla="*/ 113 h 252"/>
                  <a:gd name="T44" fmla="*/ 34 w 218"/>
                  <a:gd name="T45" fmla="*/ 120 h 252"/>
                  <a:gd name="T46" fmla="*/ 41 w 218"/>
                  <a:gd name="T47" fmla="*/ 131 h 252"/>
                  <a:gd name="T48" fmla="*/ 164 w 218"/>
                  <a:gd name="T49" fmla="*/ 252 h 252"/>
                  <a:gd name="T50" fmla="*/ 165 w 218"/>
                  <a:gd name="T51" fmla="*/ 252 h 252"/>
                  <a:gd name="T52" fmla="*/ 128 w 218"/>
                  <a:gd name="T53" fmla="*/ 214 h 252"/>
                  <a:gd name="T54" fmla="*/ 89 w 218"/>
                  <a:gd name="T55" fmla="*/ 177 h 252"/>
                  <a:gd name="T56" fmla="*/ 91 w 218"/>
                  <a:gd name="T57" fmla="*/ 178 h 252"/>
                  <a:gd name="T58" fmla="*/ 206 w 218"/>
                  <a:gd name="T59" fmla="*/ 235 h 252"/>
                  <a:gd name="T60" fmla="*/ 207 w 218"/>
                  <a:gd name="T61" fmla="*/ 235 h 252"/>
                  <a:gd name="T62" fmla="*/ 114 w 218"/>
                  <a:gd name="T63" fmla="*/ 176 h 252"/>
                  <a:gd name="T64" fmla="*/ 191 w 218"/>
                  <a:gd name="T65" fmla="*/ 151 h 252"/>
                  <a:gd name="T66" fmla="*/ 192 w 218"/>
                  <a:gd name="T67" fmla="*/ 151 h 252"/>
                  <a:gd name="T68" fmla="*/ 173 w 218"/>
                  <a:gd name="T69" fmla="*/ 152 h 252"/>
                  <a:gd name="T70" fmla="*/ 137 w 218"/>
                  <a:gd name="T71" fmla="*/ 153 h 252"/>
                  <a:gd name="T72" fmla="*/ 137 w 218"/>
                  <a:gd name="T73" fmla="*/ 161 h 252"/>
                  <a:gd name="T74" fmla="*/ 126 w 218"/>
                  <a:gd name="T75" fmla="*/ 169 h 252"/>
                  <a:gd name="T76" fmla="*/ 120 w 218"/>
                  <a:gd name="T77" fmla="*/ 168 h 252"/>
                  <a:gd name="T78" fmla="*/ 112 w 218"/>
                  <a:gd name="T79" fmla="*/ 152 h 252"/>
                  <a:gd name="T80" fmla="*/ 99 w 218"/>
                  <a:gd name="T81" fmla="*/ 149 h 252"/>
                  <a:gd name="T82" fmla="*/ 147 w 218"/>
                  <a:gd name="T83" fmla="*/ 128 h 252"/>
                  <a:gd name="T84" fmla="*/ 65 w 218"/>
                  <a:gd name="T85" fmla="*/ 126 h 252"/>
                  <a:gd name="T86" fmla="*/ 102 w 218"/>
                  <a:gd name="T87" fmla="*/ 47 h 252"/>
                  <a:gd name="T88" fmla="*/ 97 w 218"/>
                  <a:gd name="T89" fmla="*/ 41 h 252"/>
                  <a:gd name="T90" fmla="*/ 70 w 218"/>
                  <a:gd name="T91" fmla="*/ 71 h 252"/>
                  <a:gd name="T92" fmla="*/ 76 w 218"/>
                  <a:gd name="T93" fmla="*/ 85 h 252"/>
                  <a:gd name="T94" fmla="*/ 65 w 218"/>
                  <a:gd name="T95" fmla="*/ 92 h 252"/>
                  <a:gd name="T96" fmla="*/ 59 w 218"/>
                  <a:gd name="T97" fmla="*/ 91 h 252"/>
                  <a:gd name="T98" fmla="*/ 51 w 218"/>
                  <a:gd name="T99" fmla="*/ 76 h 252"/>
                  <a:gd name="T100" fmla="*/ 56 w 218"/>
                  <a:gd name="T101" fmla="*/ 70 h 252"/>
                  <a:gd name="T102" fmla="*/ 25 w 218"/>
                  <a:gd name="T103" fmla="*/ 0 h 252"/>
                  <a:gd name="T104" fmla="*/ 25 w 218"/>
                  <a:gd name="T105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8" h="252">
                    <a:moveTo>
                      <a:pt x="126" y="8"/>
                    </a:moveTo>
                    <a:cubicBezTo>
                      <a:pt x="126" y="8"/>
                      <a:pt x="119" y="15"/>
                      <a:pt x="111" y="25"/>
                    </a:cubicBezTo>
                    <a:cubicBezTo>
                      <a:pt x="111" y="25"/>
                      <a:pt x="112" y="25"/>
                      <a:pt x="113" y="26"/>
                    </a:cubicBezTo>
                    <a:cubicBezTo>
                      <a:pt x="113" y="26"/>
                      <a:pt x="114" y="26"/>
                      <a:pt x="115" y="26"/>
                    </a:cubicBezTo>
                    <a:cubicBezTo>
                      <a:pt x="120" y="17"/>
                      <a:pt x="124" y="11"/>
                      <a:pt x="126" y="9"/>
                    </a:cubicBezTo>
                    <a:cubicBezTo>
                      <a:pt x="126" y="9"/>
                      <a:pt x="126" y="8"/>
                      <a:pt x="126" y="8"/>
                    </a:cubicBezTo>
                    <a:moveTo>
                      <a:pt x="75" y="161"/>
                    </a:moveTo>
                    <a:cubicBezTo>
                      <a:pt x="73" y="161"/>
                      <a:pt x="71" y="160"/>
                      <a:pt x="70" y="160"/>
                    </a:cubicBezTo>
                    <a:cubicBezTo>
                      <a:pt x="63" y="157"/>
                      <a:pt x="59" y="150"/>
                      <a:pt x="61" y="144"/>
                    </a:cubicBezTo>
                    <a:cubicBezTo>
                      <a:pt x="63" y="139"/>
                      <a:pt x="68" y="137"/>
                      <a:pt x="73" y="137"/>
                    </a:cubicBezTo>
                    <a:cubicBezTo>
                      <a:pt x="74" y="137"/>
                      <a:pt x="76" y="137"/>
                      <a:pt x="78" y="138"/>
                    </a:cubicBezTo>
                    <a:cubicBezTo>
                      <a:pt x="85" y="140"/>
                      <a:pt x="89" y="147"/>
                      <a:pt x="86" y="153"/>
                    </a:cubicBezTo>
                    <a:cubicBezTo>
                      <a:pt x="85" y="158"/>
                      <a:pt x="80" y="161"/>
                      <a:pt x="75" y="161"/>
                    </a:cubicBezTo>
                    <a:moveTo>
                      <a:pt x="25" y="0"/>
                    </a:moveTo>
                    <a:cubicBezTo>
                      <a:pt x="20" y="0"/>
                      <a:pt x="36" y="97"/>
                      <a:pt x="36" y="97"/>
                    </a:cubicBezTo>
                    <a:cubicBezTo>
                      <a:pt x="36" y="97"/>
                      <a:pt x="14" y="60"/>
                      <a:pt x="6" y="54"/>
                    </a:cubicBezTo>
                    <a:cubicBezTo>
                      <a:pt x="5" y="53"/>
                      <a:pt x="4" y="53"/>
                      <a:pt x="4" y="53"/>
                    </a:cubicBezTo>
                    <a:cubicBezTo>
                      <a:pt x="0" y="53"/>
                      <a:pt x="10" y="80"/>
                      <a:pt x="10" y="80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4" y="97"/>
                      <a:pt x="27" y="96"/>
                      <a:pt x="31" y="96"/>
                    </a:cubicBezTo>
                    <a:cubicBezTo>
                      <a:pt x="32" y="96"/>
                      <a:pt x="34" y="96"/>
                      <a:pt x="36" y="97"/>
                    </a:cubicBezTo>
                    <a:cubicBezTo>
                      <a:pt x="43" y="100"/>
                      <a:pt x="47" y="107"/>
                      <a:pt x="44" y="113"/>
                    </a:cubicBezTo>
                    <a:cubicBezTo>
                      <a:pt x="43" y="117"/>
                      <a:pt x="39" y="119"/>
                      <a:pt x="34" y="120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1" y="149"/>
                      <a:pt x="151" y="247"/>
                      <a:pt x="164" y="252"/>
                    </a:cubicBezTo>
                    <a:cubicBezTo>
                      <a:pt x="164" y="252"/>
                      <a:pt x="164" y="252"/>
                      <a:pt x="165" y="252"/>
                    </a:cubicBezTo>
                    <a:cubicBezTo>
                      <a:pt x="168" y="252"/>
                      <a:pt x="148" y="233"/>
                      <a:pt x="128" y="214"/>
                    </a:cubicBezTo>
                    <a:cubicBezTo>
                      <a:pt x="108" y="196"/>
                      <a:pt x="88" y="177"/>
                      <a:pt x="89" y="177"/>
                    </a:cubicBezTo>
                    <a:cubicBezTo>
                      <a:pt x="89" y="177"/>
                      <a:pt x="90" y="177"/>
                      <a:pt x="91" y="178"/>
                    </a:cubicBezTo>
                    <a:cubicBezTo>
                      <a:pt x="111" y="193"/>
                      <a:pt x="189" y="233"/>
                      <a:pt x="206" y="235"/>
                    </a:cubicBezTo>
                    <a:cubicBezTo>
                      <a:pt x="206" y="235"/>
                      <a:pt x="206" y="235"/>
                      <a:pt x="207" y="235"/>
                    </a:cubicBezTo>
                    <a:cubicBezTo>
                      <a:pt x="218" y="235"/>
                      <a:pt x="114" y="176"/>
                      <a:pt x="114" y="176"/>
                    </a:cubicBezTo>
                    <a:cubicBezTo>
                      <a:pt x="114" y="176"/>
                      <a:pt x="176" y="153"/>
                      <a:pt x="191" y="151"/>
                    </a:cubicBezTo>
                    <a:cubicBezTo>
                      <a:pt x="192" y="151"/>
                      <a:pt x="193" y="151"/>
                      <a:pt x="192" y="151"/>
                    </a:cubicBezTo>
                    <a:cubicBezTo>
                      <a:pt x="191" y="151"/>
                      <a:pt x="184" y="152"/>
                      <a:pt x="173" y="152"/>
                    </a:cubicBezTo>
                    <a:cubicBezTo>
                      <a:pt x="163" y="153"/>
                      <a:pt x="149" y="153"/>
                      <a:pt x="137" y="153"/>
                    </a:cubicBezTo>
                    <a:cubicBezTo>
                      <a:pt x="138" y="156"/>
                      <a:pt x="138" y="159"/>
                      <a:pt x="137" y="161"/>
                    </a:cubicBezTo>
                    <a:cubicBezTo>
                      <a:pt x="135" y="166"/>
                      <a:pt x="131" y="169"/>
                      <a:pt x="126" y="169"/>
                    </a:cubicBezTo>
                    <a:cubicBezTo>
                      <a:pt x="124" y="169"/>
                      <a:pt x="122" y="168"/>
                      <a:pt x="120" y="168"/>
                    </a:cubicBezTo>
                    <a:cubicBezTo>
                      <a:pt x="113" y="165"/>
                      <a:pt x="110" y="158"/>
                      <a:pt x="112" y="152"/>
                    </a:cubicBezTo>
                    <a:cubicBezTo>
                      <a:pt x="106" y="152"/>
                      <a:pt x="101" y="150"/>
                      <a:pt x="99" y="149"/>
                    </a:cubicBezTo>
                    <a:cubicBezTo>
                      <a:pt x="88" y="143"/>
                      <a:pt x="121" y="132"/>
                      <a:pt x="147" y="128"/>
                    </a:cubicBezTo>
                    <a:cubicBezTo>
                      <a:pt x="116" y="128"/>
                      <a:pt x="71" y="126"/>
                      <a:pt x="65" y="126"/>
                    </a:cubicBezTo>
                    <a:cubicBezTo>
                      <a:pt x="58" y="125"/>
                      <a:pt x="82" y="81"/>
                      <a:pt x="102" y="47"/>
                    </a:cubicBezTo>
                    <a:cubicBezTo>
                      <a:pt x="100" y="45"/>
                      <a:pt x="98" y="43"/>
                      <a:pt x="97" y="41"/>
                    </a:cubicBezTo>
                    <a:cubicBezTo>
                      <a:pt x="87" y="52"/>
                      <a:pt x="77" y="63"/>
                      <a:pt x="70" y="71"/>
                    </a:cubicBezTo>
                    <a:cubicBezTo>
                      <a:pt x="75" y="74"/>
                      <a:pt x="78" y="80"/>
                      <a:pt x="76" y="85"/>
                    </a:cubicBezTo>
                    <a:cubicBezTo>
                      <a:pt x="74" y="90"/>
                      <a:pt x="70" y="92"/>
                      <a:pt x="65" y="92"/>
                    </a:cubicBezTo>
                    <a:cubicBezTo>
                      <a:pt x="63" y="92"/>
                      <a:pt x="61" y="92"/>
                      <a:pt x="59" y="91"/>
                    </a:cubicBezTo>
                    <a:cubicBezTo>
                      <a:pt x="52" y="89"/>
                      <a:pt x="49" y="82"/>
                      <a:pt x="51" y="76"/>
                    </a:cubicBezTo>
                    <a:cubicBezTo>
                      <a:pt x="52" y="73"/>
                      <a:pt x="54" y="71"/>
                      <a:pt x="56" y="70"/>
                    </a:cubicBezTo>
                    <a:cubicBezTo>
                      <a:pt x="46" y="50"/>
                      <a:pt x="31" y="7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Freeform 1472"/>
              <p:cNvSpPr/>
              <p:nvPr/>
            </p:nvSpPr>
            <p:spPr bwMode="auto">
              <a:xfrm>
                <a:off x="466" y="705"/>
                <a:ext cx="10" cy="12"/>
              </a:xfrm>
              <a:custGeom>
                <a:avLst/>
                <a:gdLst>
                  <a:gd name="T0" fmla="*/ 14 w 18"/>
                  <a:gd name="T1" fmla="*/ 0 h 22"/>
                  <a:gd name="T2" fmla="*/ 0 w 18"/>
                  <a:gd name="T3" fmla="*/ 16 h 22"/>
                  <a:gd name="T4" fmla="*/ 5 w 18"/>
                  <a:gd name="T5" fmla="*/ 22 h 22"/>
                  <a:gd name="T6" fmla="*/ 18 w 18"/>
                  <a:gd name="T7" fmla="*/ 1 h 22"/>
                  <a:gd name="T8" fmla="*/ 16 w 18"/>
                  <a:gd name="T9" fmla="*/ 1 h 22"/>
                  <a:gd name="T10" fmla="*/ 14 w 18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2">
                    <a:moveTo>
                      <a:pt x="14" y="0"/>
                    </a:moveTo>
                    <a:cubicBezTo>
                      <a:pt x="9" y="5"/>
                      <a:pt x="4" y="10"/>
                      <a:pt x="0" y="16"/>
                    </a:cubicBezTo>
                    <a:cubicBezTo>
                      <a:pt x="1" y="18"/>
                      <a:pt x="3" y="20"/>
                      <a:pt x="5" y="22"/>
                    </a:cubicBezTo>
                    <a:cubicBezTo>
                      <a:pt x="10" y="14"/>
                      <a:pt x="14" y="7"/>
                      <a:pt x="18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5" y="0"/>
                      <a:pt x="14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Freeform 1473"/>
              <p:cNvSpPr/>
              <p:nvPr/>
            </p:nvSpPr>
            <p:spPr bwMode="auto">
              <a:xfrm>
                <a:off x="440" y="729"/>
                <a:ext cx="16" cy="12"/>
              </a:xfrm>
              <a:custGeom>
                <a:avLst/>
                <a:gdLst>
                  <a:gd name="T0" fmla="*/ 7 w 29"/>
                  <a:gd name="T1" fmla="*/ 0 h 22"/>
                  <a:gd name="T2" fmla="*/ 2 w 29"/>
                  <a:gd name="T3" fmla="*/ 6 h 22"/>
                  <a:gd name="T4" fmla="*/ 10 w 29"/>
                  <a:gd name="T5" fmla="*/ 21 h 22"/>
                  <a:gd name="T6" fmla="*/ 16 w 29"/>
                  <a:gd name="T7" fmla="*/ 22 h 22"/>
                  <a:gd name="T8" fmla="*/ 27 w 29"/>
                  <a:gd name="T9" fmla="*/ 15 h 22"/>
                  <a:gd name="T10" fmla="*/ 21 w 29"/>
                  <a:gd name="T11" fmla="*/ 1 h 22"/>
                  <a:gd name="T12" fmla="*/ 14 w 29"/>
                  <a:gd name="T13" fmla="*/ 10 h 22"/>
                  <a:gd name="T14" fmla="*/ 14 w 29"/>
                  <a:gd name="T15" fmla="*/ 11 h 22"/>
                  <a:gd name="T16" fmla="*/ 7 w 29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2">
                    <a:moveTo>
                      <a:pt x="7" y="0"/>
                    </a:moveTo>
                    <a:cubicBezTo>
                      <a:pt x="5" y="1"/>
                      <a:pt x="3" y="3"/>
                      <a:pt x="2" y="6"/>
                    </a:cubicBezTo>
                    <a:cubicBezTo>
                      <a:pt x="0" y="12"/>
                      <a:pt x="3" y="19"/>
                      <a:pt x="10" y="21"/>
                    </a:cubicBezTo>
                    <a:cubicBezTo>
                      <a:pt x="12" y="22"/>
                      <a:pt x="14" y="22"/>
                      <a:pt x="16" y="22"/>
                    </a:cubicBezTo>
                    <a:cubicBezTo>
                      <a:pt x="21" y="22"/>
                      <a:pt x="25" y="20"/>
                      <a:pt x="27" y="15"/>
                    </a:cubicBezTo>
                    <a:cubicBezTo>
                      <a:pt x="29" y="10"/>
                      <a:pt x="26" y="4"/>
                      <a:pt x="21" y="1"/>
                    </a:cubicBezTo>
                    <a:cubicBezTo>
                      <a:pt x="18" y="6"/>
                      <a:pt x="15" y="9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0" y="7"/>
                      <a:pt x="7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Freeform 1474"/>
              <p:cNvSpPr/>
              <p:nvPr/>
            </p:nvSpPr>
            <p:spPr bwMode="auto">
              <a:xfrm>
                <a:off x="473" y="774"/>
                <a:ext cx="16" cy="9"/>
              </a:xfrm>
              <a:custGeom>
                <a:avLst/>
                <a:gdLst>
                  <a:gd name="T0" fmla="*/ 2 w 28"/>
                  <a:gd name="T1" fmla="*/ 0 h 17"/>
                  <a:gd name="T2" fmla="*/ 10 w 28"/>
                  <a:gd name="T3" fmla="*/ 16 h 17"/>
                  <a:gd name="T4" fmla="*/ 16 w 28"/>
                  <a:gd name="T5" fmla="*/ 17 h 17"/>
                  <a:gd name="T6" fmla="*/ 27 w 28"/>
                  <a:gd name="T7" fmla="*/ 9 h 17"/>
                  <a:gd name="T8" fmla="*/ 27 w 28"/>
                  <a:gd name="T9" fmla="*/ 1 h 17"/>
                  <a:gd name="T10" fmla="*/ 26 w 28"/>
                  <a:gd name="T11" fmla="*/ 1 h 17"/>
                  <a:gd name="T12" fmla="*/ 2 w 28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7">
                    <a:moveTo>
                      <a:pt x="2" y="0"/>
                    </a:moveTo>
                    <a:cubicBezTo>
                      <a:pt x="0" y="6"/>
                      <a:pt x="3" y="13"/>
                      <a:pt x="10" y="16"/>
                    </a:cubicBezTo>
                    <a:cubicBezTo>
                      <a:pt x="12" y="16"/>
                      <a:pt x="14" y="17"/>
                      <a:pt x="16" y="17"/>
                    </a:cubicBezTo>
                    <a:cubicBezTo>
                      <a:pt x="21" y="17"/>
                      <a:pt x="25" y="14"/>
                      <a:pt x="27" y="9"/>
                    </a:cubicBezTo>
                    <a:cubicBezTo>
                      <a:pt x="28" y="7"/>
                      <a:pt x="28" y="4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7" y="1"/>
                      <a:pt x="9" y="1"/>
                      <a:pt x="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Freeform 1475"/>
              <p:cNvSpPr/>
              <p:nvPr/>
            </p:nvSpPr>
            <p:spPr bwMode="auto">
              <a:xfrm>
                <a:off x="445" y="766"/>
                <a:ext cx="17" cy="13"/>
              </a:xfrm>
              <a:custGeom>
                <a:avLst/>
                <a:gdLst>
                  <a:gd name="T0" fmla="*/ 14 w 30"/>
                  <a:gd name="T1" fmla="*/ 0 h 24"/>
                  <a:gd name="T2" fmla="*/ 2 w 30"/>
                  <a:gd name="T3" fmla="*/ 7 h 24"/>
                  <a:gd name="T4" fmla="*/ 11 w 30"/>
                  <a:gd name="T5" fmla="*/ 23 h 24"/>
                  <a:gd name="T6" fmla="*/ 16 w 30"/>
                  <a:gd name="T7" fmla="*/ 24 h 24"/>
                  <a:gd name="T8" fmla="*/ 27 w 30"/>
                  <a:gd name="T9" fmla="*/ 16 h 24"/>
                  <a:gd name="T10" fmla="*/ 19 w 30"/>
                  <a:gd name="T11" fmla="*/ 1 h 24"/>
                  <a:gd name="T12" fmla="*/ 14 w 3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4">
                    <a:moveTo>
                      <a:pt x="14" y="0"/>
                    </a:moveTo>
                    <a:cubicBezTo>
                      <a:pt x="9" y="0"/>
                      <a:pt x="4" y="2"/>
                      <a:pt x="2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21" y="24"/>
                      <a:pt x="26" y="21"/>
                      <a:pt x="27" y="16"/>
                    </a:cubicBezTo>
                    <a:cubicBezTo>
                      <a:pt x="30" y="10"/>
                      <a:pt x="26" y="3"/>
                      <a:pt x="19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Freeform 1476"/>
              <p:cNvSpPr/>
              <p:nvPr/>
            </p:nvSpPr>
            <p:spPr bwMode="auto">
              <a:xfrm>
                <a:off x="425" y="743"/>
                <a:ext cx="14" cy="14"/>
              </a:xfrm>
              <a:custGeom>
                <a:avLst/>
                <a:gdLst>
                  <a:gd name="T0" fmla="*/ 9 w 25"/>
                  <a:gd name="T1" fmla="*/ 0 h 24"/>
                  <a:gd name="T2" fmla="*/ 0 w 25"/>
                  <a:gd name="T3" fmla="*/ 3 h 24"/>
                  <a:gd name="T4" fmla="*/ 12 w 25"/>
                  <a:gd name="T5" fmla="*/ 24 h 24"/>
                  <a:gd name="T6" fmla="*/ 22 w 25"/>
                  <a:gd name="T7" fmla="*/ 17 h 24"/>
                  <a:gd name="T8" fmla="*/ 14 w 25"/>
                  <a:gd name="T9" fmla="*/ 1 h 24"/>
                  <a:gd name="T10" fmla="*/ 9 w 25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4">
                    <a:moveTo>
                      <a:pt x="9" y="0"/>
                    </a:moveTo>
                    <a:cubicBezTo>
                      <a:pt x="5" y="0"/>
                      <a:pt x="2" y="1"/>
                      <a:pt x="0" y="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7" y="23"/>
                      <a:pt x="21" y="21"/>
                      <a:pt x="22" y="17"/>
                    </a:cubicBezTo>
                    <a:cubicBezTo>
                      <a:pt x="25" y="11"/>
                      <a:pt x="21" y="4"/>
                      <a:pt x="14" y="1"/>
                    </a:cubicBezTo>
                    <a:cubicBezTo>
                      <a:pt x="12" y="0"/>
                      <a:pt x="10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Freeform 1477"/>
              <p:cNvSpPr>
                <a:spLocks noEditPoints="1"/>
              </p:cNvSpPr>
              <p:nvPr/>
            </p:nvSpPr>
            <p:spPr bwMode="auto">
              <a:xfrm>
                <a:off x="493" y="760"/>
                <a:ext cx="18" cy="1"/>
              </a:xfrm>
              <a:custGeom>
                <a:avLst/>
                <a:gdLst>
                  <a:gd name="T0" fmla="*/ 3 w 32"/>
                  <a:gd name="T1" fmla="*/ 1 h 2"/>
                  <a:gd name="T2" fmla="*/ 0 w 32"/>
                  <a:gd name="T3" fmla="*/ 1 h 2"/>
                  <a:gd name="T4" fmla="*/ 2 w 32"/>
                  <a:gd name="T5" fmla="*/ 1 h 2"/>
                  <a:gd name="T6" fmla="*/ 3 w 32"/>
                  <a:gd name="T7" fmla="*/ 1 h 2"/>
                  <a:gd name="T8" fmla="*/ 23 w 32"/>
                  <a:gd name="T9" fmla="*/ 0 h 2"/>
                  <a:gd name="T10" fmla="*/ 25 w 32"/>
                  <a:gd name="T11" fmla="*/ 2 h 2"/>
                  <a:gd name="T12" fmla="*/ 28 w 32"/>
                  <a:gd name="T13" fmla="*/ 0 h 2"/>
                  <a:gd name="T14" fmla="*/ 23 w 3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">
                    <a:moveTo>
                      <a:pt x="3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moveTo>
                      <a:pt x="23" y="0"/>
                    </a:moveTo>
                    <a:cubicBezTo>
                      <a:pt x="24" y="0"/>
                      <a:pt x="24" y="1"/>
                      <a:pt x="25" y="2"/>
                    </a:cubicBezTo>
                    <a:cubicBezTo>
                      <a:pt x="30" y="1"/>
                      <a:pt x="32" y="1"/>
                      <a:pt x="28" y="0"/>
                    </a:cubicBezTo>
                    <a:cubicBezTo>
                      <a:pt x="26" y="0"/>
                      <a:pt x="25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1478"/>
              <p:cNvSpPr/>
              <p:nvPr/>
            </p:nvSpPr>
            <p:spPr bwMode="auto">
              <a:xfrm>
                <a:off x="495" y="760"/>
                <a:ext cx="12" cy="1"/>
              </a:xfrm>
              <a:custGeom>
                <a:avLst/>
                <a:gdLst>
                  <a:gd name="T0" fmla="*/ 18 w 23"/>
                  <a:gd name="T1" fmla="*/ 0 h 2"/>
                  <a:gd name="T2" fmla="*/ 1 w 23"/>
                  <a:gd name="T3" fmla="*/ 1 h 2"/>
                  <a:gd name="T4" fmla="*/ 0 w 23"/>
                  <a:gd name="T5" fmla="*/ 1 h 2"/>
                  <a:gd name="T6" fmla="*/ 17 w 23"/>
                  <a:gd name="T7" fmla="*/ 2 h 2"/>
                  <a:gd name="T8" fmla="*/ 23 w 23"/>
                  <a:gd name="T9" fmla="*/ 2 h 2"/>
                  <a:gd name="T10" fmla="*/ 21 w 23"/>
                  <a:gd name="T11" fmla="*/ 0 h 2"/>
                  <a:gd name="T12" fmla="*/ 18 w 2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">
                    <a:moveTo>
                      <a:pt x="18" y="0"/>
                    </a:moveTo>
                    <a:cubicBezTo>
                      <a:pt x="13" y="0"/>
                      <a:pt x="7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7" y="2"/>
                      <a:pt x="12" y="2"/>
                      <a:pt x="17" y="2"/>
                    </a:cubicBezTo>
                    <a:cubicBezTo>
                      <a:pt x="19" y="2"/>
                      <a:pt x="21" y="2"/>
                      <a:pt x="23" y="2"/>
                    </a:cubicBezTo>
                    <a:cubicBezTo>
                      <a:pt x="22" y="1"/>
                      <a:pt x="22" y="0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Freeform 1479"/>
              <p:cNvSpPr/>
              <p:nvPr/>
            </p:nvSpPr>
            <p:spPr bwMode="auto">
              <a:xfrm>
                <a:off x="106" y="687"/>
                <a:ext cx="42" cy="94"/>
              </a:xfrm>
              <a:custGeom>
                <a:avLst/>
                <a:gdLst>
                  <a:gd name="T0" fmla="*/ 31 w 78"/>
                  <a:gd name="T1" fmla="*/ 0 h 171"/>
                  <a:gd name="T2" fmla="*/ 19 w 78"/>
                  <a:gd name="T3" fmla="*/ 62 h 171"/>
                  <a:gd name="T4" fmla="*/ 3 w 78"/>
                  <a:gd name="T5" fmla="*/ 114 h 171"/>
                  <a:gd name="T6" fmla="*/ 32 w 78"/>
                  <a:gd name="T7" fmla="*/ 171 h 171"/>
                  <a:gd name="T8" fmla="*/ 33 w 78"/>
                  <a:gd name="T9" fmla="*/ 171 h 171"/>
                  <a:gd name="T10" fmla="*/ 48 w 78"/>
                  <a:gd name="T11" fmla="*/ 109 h 171"/>
                  <a:gd name="T12" fmla="*/ 69 w 78"/>
                  <a:gd name="T13" fmla="*/ 52 h 171"/>
                  <a:gd name="T14" fmla="*/ 35 w 78"/>
                  <a:gd name="T15" fmla="*/ 0 h 171"/>
                  <a:gd name="T16" fmla="*/ 31 w 78"/>
                  <a:gd name="T1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171">
                    <a:moveTo>
                      <a:pt x="31" y="0"/>
                    </a:moveTo>
                    <a:cubicBezTo>
                      <a:pt x="16" y="0"/>
                      <a:pt x="18" y="46"/>
                      <a:pt x="19" y="62"/>
                    </a:cubicBezTo>
                    <a:cubicBezTo>
                      <a:pt x="19" y="80"/>
                      <a:pt x="6" y="86"/>
                      <a:pt x="3" y="114"/>
                    </a:cubicBezTo>
                    <a:cubicBezTo>
                      <a:pt x="0" y="141"/>
                      <a:pt x="32" y="171"/>
                      <a:pt x="32" y="171"/>
                    </a:cubicBezTo>
                    <a:cubicBezTo>
                      <a:pt x="32" y="171"/>
                      <a:pt x="33" y="171"/>
                      <a:pt x="33" y="171"/>
                    </a:cubicBezTo>
                    <a:cubicBezTo>
                      <a:pt x="49" y="171"/>
                      <a:pt x="53" y="132"/>
                      <a:pt x="48" y="109"/>
                    </a:cubicBezTo>
                    <a:cubicBezTo>
                      <a:pt x="42" y="85"/>
                      <a:pt x="59" y="78"/>
                      <a:pt x="69" y="52"/>
                    </a:cubicBezTo>
                    <a:cubicBezTo>
                      <a:pt x="78" y="27"/>
                      <a:pt x="53" y="7"/>
                      <a:pt x="35" y="0"/>
                    </a:cubicBezTo>
                    <a:cubicBezTo>
                      <a:pt x="33" y="0"/>
                      <a:pt x="32" y="0"/>
                      <a:pt x="3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Freeform 1480"/>
              <p:cNvSpPr/>
              <p:nvPr/>
            </p:nvSpPr>
            <p:spPr bwMode="auto">
              <a:xfrm>
                <a:off x="116" y="821"/>
                <a:ext cx="92" cy="54"/>
              </a:xfrm>
              <a:custGeom>
                <a:avLst/>
                <a:gdLst>
                  <a:gd name="T0" fmla="*/ 22 w 169"/>
                  <a:gd name="T1" fmla="*/ 0 h 98"/>
                  <a:gd name="T2" fmla="*/ 16 w 169"/>
                  <a:gd name="T3" fmla="*/ 1 h 98"/>
                  <a:gd name="T4" fmla="*/ 34 w 169"/>
                  <a:gd name="T5" fmla="*/ 51 h 98"/>
                  <a:gd name="T6" fmla="*/ 93 w 169"/>
                  <a:gd name="T7" fmla="*/ 83 h 98"/>
                  <a:gd name="T8" fmla="*/ 130 w 169"/>
                  <a:gd name="T9" fmla="*/ 98 h 98"/>
                  <a:gd name="T10" fmla="*/ 149 w 169"/>
                  <a:gd name="T11" fmla="*/ 86 h 98"/>
                  <a:gd name="T12" fmla="*/ 146 w 169"/>
                  <a:gd name="T13" fmla="*/ 46 h 98"/>
                  <a:gd name="T14" fmla="*/ 137 w 169"/>
                  <a:gd name="T15" fmla="*/ 45 h 98"/>
                  <a:gd name="T16" fmla="*/ 115 w 169"/>
                  <a:gd name="T17" fmla="*/ 47 h 98"/>
                  <a:gd name="T18" fmla="*/ 92 w 169"/>
                  <a:gd name="T19" fmla="*/ 50 h 98"/>
                  <a:gd name="T20" fmla="*/ 66 w 169"/>
                  <a:gd name="T21" fmla="*/ 41 h 98"/>
                  <a:gd name="T22" fmla="*/ 22 w 169"/>
                  <a:gd name="T2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9" h="98">
                    <a:moveTo>
                      <a:pt x="22" y="0"/>
                    </a:moveTo>
                    <a:cubicBezTo>
                      <a:pt x="21" y="0"/>
                      <a:pt x="19" y="1"/>
                      <a:pt x="16" y="1"/>
                    </a:cubicBezTo>
                    <a:cubicBezTo>
                      <a:pt x="16" y="1"/>
                      <a:pt x="0" y="27"/>
                      <a:pt x="34" y="51"/>
                    </a:cubicBezTo>
                    <a:cubicBezTo>
                      <a:pt x="68" y="74"/>
                      <a:pt x="69" y="71"/>
                      <a:pt x="93" y="83"/>
                    </a:cubicBezTo>
                    <a:cubicBezTo>
                      <a:pt x="107" y="91"/>
                      <a:pt x="119" y="98"/>
                      <a:pt x="130" y="98"/>
                    </a:cubicBezTo>
                    <a:cubicBezTo>
                      <a:pt x="137" y="98"/>
                      <a:pt x="143" y="94"/>
                      <a:pt x="149" y="86"/>
                    </a:cubicBezTo>
                    <a:cubicBezTo>
                      <a:pt x="164" y="67"/>
                      <a:pt x="169" y="51"/>
                      <a:pt x="146" y="46"/>
                    </a:cubicBezTo>
                    <a:cubicBezTo>
                      <a:pt x="143" y="45"/>
                      <a:pt x="140" y="45"/>
                      <a:pt x="137" y="45"/>
                    </a:cubicBezTo>
                    <a:cubicBezTo>
                      <a:pt x="130" y="45"/>
                      <a:pt x="123" y="46"/>
                      <a:pt x="115" y="47"/>
                    </a:cubicBezTo>
                    <a:cubicBezTo>
                      <a:pt x="108" y="49"/>
                      <a:pt x="100" y="50"/>
                      <a:pt x="92" y="50"/>
                    </a:cubicBezTo>
                    <a:cubicBezTo>
                      <a:pt x="83" y="50"/>
                      <a:pt x="73" y="48"/>
                      <a:pt x="66" y="41"/>
                    </a:cubicBezTo>
                    <a:cubicBezTo>
                      <a:pt x="47" y="24"/>
                      <a:pt x="39" y="0"/>
                      <a:pt x="2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1481"/>
              <p:cNvSpPr/>
              <p:nvPr/>
            </p:nvSpPr>
            <p:spPr bwMode="auto">
              <a:xfrm>
                <a:off x="243" y="833"/>
                <a:ext cx="74" cy="58"/>
              </a:xfrm>
              <a:custGeom>
                <a:avLst/>
                <a:gdLst>
                  <a:gd name="T0" fmla="*/ 117 w 136"/>
                  <a:gd name="T1" fmla="*/ 0 h 105"/>
                  <a:gd name="T2" fmla="*/ 75 w 136"/>
                  <a:gd name="T3" fmla="*/ 45 h 105"/>
                  <a:gd name="T4" fmla="*/ 54 w 136"/>
                  <a:gd name="T5" fmla="*/ 75 h 105"/>
                  <a:gd name="T6" fmla="*/ 46 w 136"/>
                  <a:gd name="T7" fmla="*/ 73 h 105"/>
                  <a:gd name="T8" fmla="*/ 10 w 136"/>
                  <a:gd name="T9" fmla="*/ 54 h 105"/>
                  <a:gd name="T10" fmla="*/ 0 w 136"/>
                  <a:gd name="T11" fmla="*/ 63 h 105"/>
                  <a:gd name="T12" fmla="*/ 20 w 136"/>
                  <a:gd name="T13" fmla="*/ 105 h 105"/>
                  <a:gd name="T14" fmla="*/ 24 w 136"/>
                  <a:gd name="T15" fmla="*/ 104 h 105"/>
                  <a:gd name="T16" fmla="*/ 108 w 136"/>
                  <a:gd name="T17" fmla="*/ 71 h 105"/>
                  <a:gd name="T18" fmla="*/ 120 w 136"/>
                  <a:gd name="T19" fmla="*/ 1 h 105"/>
                  <a:gd name="T20" fmla="*/ 117 w 13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105">
                    <a:moveTo>
                      <a:pt x="117" y="0"/>
                    </a:moveTo>
                    <a:cubicBezTo>
                      <a:pt x="101" y="0"/>
                      <a:pt x="81" y="27"/>
                      <a:pt x="75" y="45"/>
                    </a:cubicBezTo>
                    <a:cubicBezTo>
                      <a:pt x="69" y="60"/>
                      <a:pt x="66" y="75"/>
                      <a:pt x="54" y="75"/>
                    </a:cubicBezTo>
                    <a:cubicBezTo>
                      <a:pt x="52" y="75"/>
                      <a:pt x="49" y="74"/>
                      <a:pt x="46" y="73"/>
                    </a:cubicBezTo>
                    <a:cubicBezTo>
                      <a:pt x="33" y="68"/>
                      <a:pt x="19" y="54"/>
                      <a:pt x="10" y="54"/>
                    </a:cubicBezTo>
                    <a:cubicBezTo>
                      <a:pt x="6" y="54"/>
                      <a:pt x="2" y="57"/>
                      <a:pt x="0" y="63"/>
                    </a:cubicBezTo>
                    <a:cubicBezTo>
                      <a:pt x="0" y="63"/>
                      <a:pt x="3" y="105"/>
                      <a:pt x="20" y="105"/>
                    </a:cubicBezTo>
                    <a:cubicBezTo>
                      <a:pt x="21" y="105"/>
                      <a:pt x="22" y="105"/>
                      <a:pt x="24" y="104"/>
                    </a:cubicBezTo>
                    <a:cubicBezTo>
                      <a:pt x="44" y="98"/>
                      <a:pt x="95" y="95"/>
                      <a:pt x="108" y="71"/>
                    </a:cubicBezTo>
                    <a:cubicBezTo>
                      <a:pt x="120" y="47"/>
                      <a:pt x="136" y="3"/>
                      <a:pt x="120" y="1"/>
                    </a:cubicBezTo>
                    <a:cubicBezTo>
                      <a:pt x="119" y="0"/>
                      <a:pt x="118" y="0"/>
                      <a:pt x="11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Freeform 1482"/>
              <p:cNvSpPr/>
              <p:nvPr/>
            </p:nvSpPr>
            <p:spPr bwMode="auto">
              <a:xfrm>
                <a:off x="320" y="705"/>
                <a:ext cx="54" cy="66"/>
              </a:xfrm>
              <a:custGeom>
                <a:avLst/>
                <a:gdLst>
                  <a:gd name="T0" fmla="*/ 29 w 100"/>
                  <a:gd name="T1" fmla="*/ 0 h 121"/>
                  <a:gd name="T2" fmla="*/ 0 w 100"/>
                  <a:gd name="T3" fmla="*/ 5 h 121"/>
                  <a:gd name="T4" fmla="*/ 34 w 100"/>
                  <a:gd name="T5" fmla="*/ 68 h 121"/>
                  <a:gd name="T6" fmla="*/ 40 w 100"/>
                  <a:gd name="T7" fmla="*/ 120 h 121"/>
                  <a:gd name="T8" fmla="*/ 48 w 100"/>
                  <a:gd name="T9" fmla="*/ 121 h 121"/>
                  <a:gd name="T10" fmla="*/ 93 w 100"/>
                  <a:gd name="T11" fmla="*/ 72 h 121"/>
                  <a:gd name="T12" fmla="*/ 63 w 100"/>
                  <a:gd name="T13" fmla="*/ 11 h 121"/>
                  <a:gd name="T14" fmla="*/ 29 w 100"/>
                  <a:gd name="T15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121">
                    <a:moveTo>
                      <a:pt x="29" y="0"/>
                    </a:moveTo>
                    <a:cubicBezTo>
                      <a:pt x="13" y="0"/>
                      <a:pt x="0" y="5"/>
                      <a:pt x="0" y="5"/>
                    </a:cubicBezTo>
                    <a:cubicBezTo>
                      <a:pt x="19" y="12"/>
                      <a:pt x="39" y="45"/>
                      <a:pt x="34" y="68"/>
                    </a:cubicBezTo>
                    <a:cubicBezTo>
                      <a:pt x="29" y="91"/>
                      <a:pt x="18" y="112"/>
                      <a:pt x="40" y="120"/>
                    </a:cubicBezTo>
                    <a:cubicBezTo>
                      <a:pt x="42" y="121"/>
                      <a:pt x="45" y="121"/>
                      <a:pt x="48" y="121"/>
                    </a:cubicBezTo>
                    <a:cubicBezTo>
                      <a:pt x="67" y="121"/>
                      <a:pt x="88" y="95"/>
                      <a:pt x="93" y="72"/>
                    </a:cubicBezTo>
                    <a:cubicBezTo>
                      <a:pt x="100" y="46"/>
                      <a:pt x="91" y="32"/>
                      <a:pt x="63" y="11"/>
                    </a:cubicBezTo>
                    <a:cubicBezTo>
                      <a:pt x="52" y="2"/>
                      <a:pt x="39" y="0"/>
                      <a:pt x="2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Freeform 1483"/>
              <p:cNvSpPr/>
              <p:nvPr/>
            </p:nvSpPr>
            <p:spPr bwMode="auto">
              <a:xfrm>
                <a:off x="208" y="629"/>
                <a:ext cx="77" cy="42"/>
              </a:xfrm>
              <a:custGeom>
                <a:avLst/>
                <a:gdLst>
                  <a:gd name="T0" fmla="*/ 60 w 141"/>
                  <a:gd name="T1" fmla="*/ 0 h 77"/>
                  <a:gd name="T2" fmla="*/ 36 w 141"/>
                  <a:gd name="T3" fmla="*/ 3 h 77"/>
                  <a:gd name="T4" fmla="*/ 1 w 141"/>
                  <a:gd name="T5" fmla="*/ 58 h 77"/>
                  <a:gd name="T6" fmla="*/ 14 w 141"/>
                  <a:gd name="T7" fmla="*/ 70 h 77"/>
                  <a:gd name="T8" fmla="*/ 66 w 141"/>
                  <a:gd name="T9" fmla="*/ 57 h 77"/>
                  <a:gd name="T10" fmla="*/ 73 w 141"/>
                  <a:gd name="T11" fmla="*/ 56 h 77"/>
                  <a:gd name="T12" fmla="*/ 119 w 141"/>
                  <a:gd name="T13" fmla="*/ 77 h 77"/>
                  <a:gd name="T14" fmla="*/ 123 w 141"/>
                  <a:gd name="T15" fmla="*/ 77 h 77"/>
                  <a:gd name="T16" fmla="*/ 116 w 141"/>
                  <a:gd name="T17" fmla="*/ 26 h 77"/>
                  <a:gd name="T18" fmla="*/ 60 w 141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77">
                    <a:moveTo>
                      <a:pt x="60" y="0"/>
                    </a:moveTo>
                    <a:cubicBezTo>
                      <a:pt x="52" y="0"/>
                      <a:pt x="44" y="1"/>
                      <a:pt x="36" y="3"/>
                    </a:cubicBezTo>
                    <a:cubicBezTo>
                      <a:pt x="0" y="11"/>
                      <a:pt x="1" y="58"/>
                      <a:pt x="1" y="58"/>
                    </a:cubicBezTo>
                    <a:cubicBezTo>
                      <a:pt x="1" y="67"/>
                      <a:pt x="6" y="70"/>
                      <a:pt x="14" y="70"/>
                    </a:cubicBezTo>
                    <a:cubicBezTo>
                      <a:pt x="27" y="70"/>
                      <a:pt x="48" y="60"/>
                      <a:pt x="66" y="57"/>
                    </a:cubicBezTo>
                    <a:cubicBezTo>
                      <a:pt x="68" y="56"/>
                      <a:pt x="71" y="56"/>
                      <a:pt x="73" y="56"/>
                    </a:cubicBezTo>
                    <a:cubicBezTo>
                      <a:pt x="93" y="56"/>
                      <a:pt x="98" y="72"/>
                      <a:pt x="119" y="77"/>
                    </a:cubicBezTo>
                    <a:cubicBezTo>
                      <a:pt x="120" y="77"/>
                      <a:pt x="122" y="77"/>
                      <a:pt x="123" y="77"/>
                    </a:cubicBezTo>
                    <a:cubicBezTo>
                      <a:pt x="141" y="77"/>
                      <a:pt x="135" y="46"/>
                      <a:pt x="116" y="26"/>
                    </a:cubicBezTo>
                    <a:cubicBezTo>
                      <a:pt x="101" y="9"/>
                      <a:pt x="83" y="0"/>
                      <a:pt x="6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Freeform 1484"/>
              <p:cNvSpPr/>
              <p:nvPr/>
            </p:nvSpPr>
            <p:spPr bwMode="auto">
              <a:xfrm>
                <a:off x="511" y="827"/>
                <a:ext cx="78" cy="34"/>
              </a:xfrm>
              <a:custGeom>
                <a:avLst/>
                <a:gdLst>
                  <a:gd name="T0" fmla="*/ 13 w 144"/>
                  <a:gd name="T1" fmla="*/ 0 h 62"/>
                  <a:gd name="T2" fmla="*/ 24 w 144"/>
                  <a:gd name="T3" fmla="*/ 32 h 62"/>
                  <a:gd name="T4" fmla="*/ 110 w 144"/>
                  <a:gd name="T5" fmla="*/ 62 h 62"/>
                  <a:gd name="T6" fmla="*/ 121 w 144"/>
                  <a:gd name="T7" fmla="*/ 61 h 62"/>
                  <a:gd name="T8" fmla="*/ 140 w 144"/>
                  <a:gd name="T9" fmla="*/ 18 h 62"/>
                  <a:gd name="T10" fmla="*/ 134 w 144"/>
                  <a:gd name="T11" fmla="*/ 12 h 62"/>
                  <a:gd name="T12" fmla="*/ 85 w 144"/>
                  <a:gd name="T13" fmla="*/ 33 h 62"/>
                  <a:gd name="T14" fmla="*/ 82 w 144"/>
                  <a:gd name="T15" fmla="*/ 33 h 62"/>
                  <a:gd name="T16" fmla="*/ 18 w 144"/>
                  <a:gd name="T17" fmla="*/ 1 h 62"/>
                  <a:gd name="T18" fmla="*/ 13 w 144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4" h="62">
                    <a:moveTo>
                      <a:pt x="13" y="0"/>
                    </a:moveTo>
                    <a:cubicBezTo>
                      <a:pt x="0" y="0"/>
                      <a:pt x="10" y="17"/>
                      <a:pt x="24" y="32"/>
                    </a:cubicBezTo>
                    <a:cubicBezTo>
                      <a:pt x="38" y="46"/>
                      <a:pt x="83" y="62"/>
                      <a:pt x="110" y="62"/>
                    </a:cubicBezTo>
                    <a:cubicBezTo>
                      <a:pt x="114" y="62"/>
                      <a:pt x="118" y="61"/>
                      <a:pt x="121" y="61"/>
                    </a:cubicBezTo>
                    <a:cubicBezTo>
                      <a:pt x="144" y="55"/>
                      <a:pt x="140" y="18"/>
                      <a:pt x="140" y="18"/>
                    </a:cubicBezTo>
                    <a:cubicBezTo>
                      <a:pt x="139" y="13"/>
                      <a:pt x="137" y="12"/>
                      <a:pt x="134" y="12"/>
                    </a:cubicBezTo>
                    <a:cubicBezTo>
                      <a:pt x="123" y="12"/>
                      <a:pt x="102" y="31"/>
                      <a:pt x="85" y="33"/>
                    </a:cubicBezTo>
                    <a:cubicBezTo>
                      <a:pt x="84" y="33"/>
                      <a:pt x="83" y="33"/>
                      <a:pt x="82" y="33"/>
                    </a:cubicBezTo>
                    <a:cubicBezTo>
                      <a:pt x="60" y="33"/>
                      <a:pt x="37" y="5"/>
                      <a:pt x="18" y="1"/>
                    </a:cubicBezTo>
                    <a:cubicBezTo>
                      <a:pt x="16" y="1"/>
                      <a:pt x="14" y="0"/>
                      <a:pt x="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1485"/>
              <p:cNvSpPr/>
              <p:nvPr/>
            </p:nvSpPr>
            <p:spPr bwMode="auto">
              <a:xfrm>
                <a:off x="387" y="620"/>
                <a:ext cx="36" cy="98"/>
              </a:xfrm>
              <a:custGeom>
                <a:avLst/>
                <a:gdLst>
                  <a:gd name="T0" fmla="*/ 37 w 66"/>
                  <a:gd name="T1" fmla="*/ 0 h 179"/>
                  <a:gd name="T2" fmla="*/ 2 w 66"/>
                  <a:gd name="T3" fmla="*/ 17 h 179"/>
                  <a:gd name="T4" fmla="*/ 14 w 66"/>
                  <a:gd name="T5" fmla="*/ 111 h 179"/>
                  <a:gd name="T6" fmla="*/ 45 w 66"/>
                  <a:gd name="T7" fmla="*/ 179 h 179"/>
                  <a:gd name="T8" fmla="*/ 44 w 66"/>
                  <a:gd name="T9" fmla="*/ 173 h 179"/>
                  <a:gd name="T10" fmla="*/ 20 w 66"/>
                  <a:gd name="T11" fmla="*/ 56 h 179"/>
                  <a:gd name="T12" fmla="*/ 56 w 66"/>
                  <a:gd name="T13" fmla="*/ 16 h 179"/>
                  <a:gd name="T14" fmla="*/ 55 w 66"/>
                  <a:gd name="T15" fmla="*/ 1 h 179"/>
                  <a:gd name="T16" fmla="*/ 37 w 66"/>
                  <a:gd name="T17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179">
                    <a:moveTo>
                      <a:pt x="37" y="0"/>
                    </a:moveTo>
                    <a:cubicBezTo>
                      <a:pt x="22" y="0"/>
                      <a:pt x="3" y="3"/>
                      <a:pt x="2" y="17"/>
                    </a:cubicBezTo>
                    <a:cubicBezTo>
                      <a:pt x="0" y="42"/>
                      <a:pt x="2" y="75"/>
                      <a:pt x="14" y="111"/>
                    </a:cubicBezTo>
                    <a:cubicBezTo>
                      <a:pt x="23" y="141"/>
                      <a:pt x="41" y="179"/>
                      <a:pt x="45" y="179"/>
                    </a:cubicBezTo>
                    <a:cubicBezTo>
                      <a:pt x="45" y="179"/>
                      <a:pt x="45" y="177"/>
                      <a:pt x="44" y="173"/>
                    </a:cubicBezTo>
                    <a:cubicBezTo>
                      <a:pt x="39" y="149"/>
                      <a:pt x="13" y="75"/>
                      <a:pt x="20" y="56"/>
                    </a:cubicBezTo>
                    <a:cubicBezTo>
                      <a:pt x="27" y="37"/>
                      <a:pt x="46" y="23"/>
                      <a:pt x="56" y="16"/>
                    </a:cubicBezTo>
                    <a:cubicBezTo>
                      <a:pt x="66" y="9"/>
                      <a:pt x="57" y="6"/>
                      <a:pt x="55" y="1"/>
                    </a:cubicBezTo>
                    <a:cubicBezTo>
                      <a:pt x="55" y="1"/>
                      <a:pt x="47" y="0"/>
                      <a:pt x="3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1486"/>
              <p:cNvSpPr/>
              <p:nvPr/>
            </p:nvSpPr>
            <p:spPr bwMode="auto">
              <a:xfrm>
                <a:off x="275" y="995"/>
                <a:ext cx="98" cy="109"/>
              </a:xfrm>
              <a:custGeom>
                <a:avLst/>
                <a:gdLst>
                  <a:gd name="T0" fmla="*/ 37 w 180"/>
                  <a:gd name="T1" fmla="*/ 23 h 200"/>
                  <a:gd name="T2" fmla="*/ 8 w 180"/>
                  <a:gd name="T3" fmla="*/ 15 h 200"/>
                  <a:gd name="T4" fmla="*/ 0 w 180"/>
                  <a:gd name="T5" fmla="*/ 71 h 200"/>
                  <a:gd name="T6" fmla="*/ 143 w 180"/>
                  <a:gd name="T7" fmla="*/ 198 h 200"/>
                  <a:gd name="T8" fmla="*/ 180 w 180"/>
                  <a:gd name="T9" fmla="*/ 179 h 200"/>
                  <a:gd name="T10" fmla="*/ 157 w 180"/>
                  <a:gd name="T11" fmla="*/ 160 h 200"/>
                  <a:gd name="T12" fmla="*/ 156 w 180"/>
                  <a:gd name="T13" fmla="*/ 54 h 200"/>
                  <a:gd name="T14" fmla="*/ 110 w 180"/>
                  <a:gd name="T15" fmla="*/ 47 h 200"/>
                  <a:gd name="T16" fmla="*/ 37 w 180"/>
                  <a:gd name="T17" fmla="*/ 23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0" h="200">
                    <a:moveTo>
                      <a:pt x="37" y="23"/>
                    </a:moveTo>
                    <a:cubicBezTo>
                      <a:pt x="37" y="23"/>
                      <a:pt x="13" y="0"/>
                      <a:pt x="8" y="15"/>
                    </a:cubicBezTo>
                    <a:cubicBezTo>
                      <a:pt x="3" y="29"/>
                      <a:pt x="0" y="71"/>
                      <a:pt x="0" y="71"/>
                    </a:cubicBezTo>
                    <a:cubicBezTo>
                      <a:pt x="0" y="71"/>
                      <a:pt x="126" y="200"/>
                      <a:pt x="143" y="198"/>
                    </a:cubicBezTo>
                    <a:cubicBezTo>
                      <a:pt x="160" y="196"/>
                      <a:pt x="180" y="179"/>
                      <a:pt x="180" y="179"/>
                    </a:cubicBezTo>
                    <a:cubicBezTo>
                      <a:pt x="157" y="160"/>
                      <a:pt x="157" y="160"/>
                      <a:pt x="157" y="160"/>
                    </a:cubicBezTo>
                    <a:cubicBezTo>
                      <a:pt x="157" y="160"/>
                      <a:pt x="170" y="59"/>
                      <a:pt x="156" y="54"/>
                    </a:cubicBezTo>
                    <a:cubicBezTo>
                      <a:pt x="142" y="48"/>
                      <a:pt x="110" y="47"/>
                      <a:pt x="110" y="47"/>
                    </a:cubicBezTo>
                    <a:cubicBezTo>
                      <a:pt x="37" y="23"/>
                      <a:pt x="37" y="23"/>
                      <a:pt x="37" y="23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6" name="Freeform 1487"/>
              <p:cNvSpPr/>
              <p:nvPr/>
            </p:nvSpPr>
            <p:spPr bwMode="auto">
              <a:xfrm>
                <a:off x="183" y="952"/>
                <a:ext cx="246" cy="231"/>
              </a:xfrm>
              <a:custGeom>
                <a:avLst/>
                <a:gdLst>
                  <a:gd name="T0" fmla="*/ 113 w 450"/>
                  <a:gd name="T1" fmla="*/ 241 h 424"/>
                  <a:gd name="T2" fmla="*/ 27 w 450"/>
                  <a:gd name="T3" fmla="*/ 160 h 424"/>
                  <a:gd name="T4" fmla="*/ 52 w 450"/>
                  <a:gd name="T5" fmla="*/ 91 h 424"/>
                  <a:gd name="T6" fmla="*/ 190 w 450"/>
                  <a:gd name="T7" fmla="*/ 142 h 424"/>
                  <a:gd name="T8" fmla="*/ 194 w 450"/>
                  <a:gd name="T9" fmla="*/ 111 h 424"/>
                  <a:gd name="T10" fmla="*/ 240 w 450"/>
                  <a:gd name="T11" fmla="*/ 1 h 424"/>
                  <a:gd name="T12" fmla="*/ 263 w 450"/>
                  <a:gd name="T13" fmla="*/ 164 h 424"/>
                  <a:gd name="T14" fmla="*/ 366 w 450"/>
                  <a:gd name="T15" fmla="*/ 108 h 424"/>
                  <a:gd name="T16" fmla="*/ 446 w 450"/>
                  <a:gd name="T17" fmla="*/ 192 h 424"/>
                  <a:gd name="T18" fmla="*/ 285 w 450"/>
                  <a:gd name="T19" fmla="*/ 237 h 424"/>
                  <a:gd name="T20" fmla="*/ 351 w 450"/>
                  <a:gd name="T21" fmla="*/ 292 h 424"/>
                  <a:gd name="T22" fmla="*/ 296 w 450"/>
                  <a:gd name="T23" fmla="*/ 396 h 424"/>
                  <a:gd name="T24" fmla="*/ 230 w 450"/>
                  <a:gd name="T25" fmla="*/ 385 h 424"/>
                  <a:gd name="T26" fmla="*/ 213 w 450"/>
                  <a:gd name="T27" fmla="*/ 292 h 424"/>
                  <a:gd name="T28" fmla="*/ 185 w 450"/>
                  <a:gd name="T29" fmla="*/ 374 h 424"/>
                  <a:gd name="T30" fmla="*/ 80 w 450"/>
                  <a:gd name="T31" fmla="*/ 337 h 424"/>
                  <a:gd name="T32" fmla="*/ 113 w 450"/>
                  <a:gd name="T33" fmla="*/ 241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0" h="424">
                    <a:moveTo>
                      <a:pt x="113" y="241"/>
                    </a:moveTo>
                    <a:cubicBezTo>
                      <a:pt x="113" y="241"/>
                      <a:pt x="0" y="239"/>
                      <a:pt x="27" y="160"/>
                    </a:cubicBezTo>
                    <a:cubicBezTo>
                      <a:pt x="27" y="160"/>
                      <a:pt x="3" y="108"/>
                      <a:pt x="52" y="91"/>
                    </a:cubicBezTo>
                    <a:cubicBezTo>
                      <a:pt x="102" y="74"/>
                      <a:pt x="172" y="127"/>
                      <a:pt x="190" y="142"/>
                    </a:cubicBezTo>
                    <a:cubicBezTo>
                      <a:pt x="209" y="157"/>
                      <a:pt x="199" y="119"/>
                      <a:pt x="194" y="111"/>
                    </a:cubicBezTo>
                    <a:cubicBezTo>
                      <a:pt x="188" y="104"/>
                      <a:pt x="165" y="0"/>
                      <a:pt x="240" y="1"/>
                    </a:cubicBezTo>
                    <a:cubicBezTo>
                      <a:pt x="316" y="2"/>
                      <a:pt x="330" y="51"/>
                      <a:pt x="263" y="164"/>
                    </a:cubicBezTo>
                    <a:cubicBezTo>
                      <a:pt x="263" y="164"/>
                      <a:pt x="326" y="106"/>
                      <a:pt x="366" y="108"/>
                    </a:cubicBezTo>
                    <a:cubicBezTo>
                      <a:pt x="406" y="109"/>
                      <a:pt x="450" y="128"/>
                      <a:pt x="446" y="192"/>
                    </a:cubicBezTo>
                    <a:cubicBezTo>
                      <a:pt x="441" y="255"/>
                      <a:pt x="285" y="237"/>
                      <a:pt x="285" y="237"/>
                    </a:cubicBezTo>
                    <a:cubicBezTo>
                      <a:pt x="285" y="237"/>
                      <a:pt x="334" y="272"/>
                      <a:pt x="351" y="292"/>
                    </a:cubicBezTo>
                    <a:cubicBezTo>
                      <a:pt x="368" y="312"/>
                      <a:pt x="358" y="368"/>
                      <a:pt x="296" y="396"/>
                    </a:cubicBezTo>
                    <a:cubicBezTo>
                      <a:pt x="234" y="424"/>
                      <a:pt x="237" y="404"/>
                      <a:pt x="230" y="385"/>
                    </a:cubicBezTo>
                    <a:cubicBezTo>
                      <a:pt x="223" y="366"/>
                      <a:pt x="218" y="286"/>
                      <a:pt x="213" y="292"/>
                    </a:cubicBezTo>
                    <a:cubicBezTo>
                      <a:pt x="208" y="298"/>
                      <a:pt x="221" y="352"/>
                      <a:pt x="185" y="374"/>
                    </a:cubicBezTo>
                    <a:cubicBezTo>
                      <a:pt x="150" y="396"/>
                      <a:pt x="108" y="369"/>
                      <a:pt x="80" y="337"/>
                    </a:cubicBezTo>
                    <a:cubicBezTo>
                      <a:pt x="51" y="305"/>
                      <a:pt x="65" y="261"/>
                      <a:pt x="113" y="241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7" name="Freeform 1488"/>
              <p:cNvSpPr/>
              <p:nvPr/>
            </p:nvSpPr>
            <p:spPr bwMode="auto">
              <a:xfrm>
                <a:off x="274" y="1065"/>
                <a:ext cx="26" cy="9"/>
              </a:xfrm>
              <a:custGeom>
                <a:avLst/>
                <a:gdLst>
                  <a:gd name="T0" fmla="*/ 0 w 47"/>
                  <a:gd name="T1" fmla="*/ 12 h 16"/>
                  <a:gd name="T2" fmla="*/ 39 w 47"/>
                  <a:gd name="T3" fmla="*/ 8 h 16"/>
                  <a:gd name="T4" fmla="*/ 0 w 47"/>
                  <a:gd name="T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16">
                    <a:moveTo>
                      <a:pt x="0" y="12"/>
                    </a:moveTo>
                    <a:cubicBezTo>
                      <a:pt x="0" y="12"/>
                      <a:pt x="47" y="0"/>
                      <a:pt x="39" y="8"/>
                    </a:cubicBezTo>
                    <a:cubicBezTo>
                      <a:pt x="31" y="16"/>
                      <a:pt x="0" y="12"/>
                      <a:pt x="0" y="1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Freeform 1489"/>
              <p:cNvSpPr/>
              <p:nvPr/>
            </p:nvSpPr>
            <p:spPr bwMode="auto">
              <a:xfrm>
                <a:off x="298" y="1076"/>
                <a:ext cx="6" cy="22"/>
              </a:xfrm>
              <a:custGeom>
                <a:avLst/>
                <a:gdLst>
                  <a:gd name="T0" fmla="*/ 4 w 12"/>
                  <a:gd name="T1" fmla="*/ 40 h 40"/>
                  <a:gd name="T2" fmla="*/ 6 w 12"/>
                  <a:gd name="T3" fmla="*/ 5 h 40"/>
                  <a:gd name="T4" fmla="*/ 4 w 1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0">
                    <a:moveTo>
                      <a:pt x="4" y="40"/>
                    </a:moveTo>
                    <a:cubicBezTo>
                      <a:pt x="4" y="40"/>
                      <a:pt x="0" y="0"/>
                      <a:pt x="6" y="5"/>
                    </a:cubicBezTo>
                    <a:cubicBezTo>
                      <a:pt x="12" y="10"/>
                      <a:pt x="7" y="33"/>
                      <a:pt x="4" y="4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Freeform 1490"/>
              <p:cNvSpPr/>
              <p:nvPr/>
            </p:nvSpPr>
            <p:spPr bwMode="auto">
              <a:xfrm>
                <a:off x="294" y="1040"/>
                <a:ext cx="12" cy="11"/>
              </a:xfrm>
              <a:custGeom>
                <a:avLst/>
                <a:gdLst>
                  <a:gd name="T0" fmla="*/ 21 w 23"/>
                  <a:gd name="T1" fmla="*/ 14 h 21"/>
                  <a:gd name="T2" fmla="*/ 8 w 23"/>
                  <a:gd name="T3" fmla="*/ 19 h 21"/>
                  <a:gd name="T4" fmla="*/ 2 w 23"/>
                  <a:gd name="T5" fmla="*/ 7 h 21"/>
                  <a:gd name="T6" fmla="*/ 15 w 23"/>
                  <a:gd name="T7" fmla="*/ 2 h 21"/>
                  <a:gd name="T8" fmla="*/ 21 w 23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4"/>
                    </a:moveTo>
                    <a:cubicBezTo>
                      <a:pt x="19" y="19"/>
                      <a:pt x="14" y="21"/>
                      <a:pt x="8" y="19"/>
                    </a:cubicBezTo>
                    <a:cubicBezTo>
                      <a:pt x="3" y="17"/>
                      <a:pt x="0" y="12"/>
                      <a:pt x="2" y="7"/>
                    </a:cubicBezTo>
                    <a:cubicBezTo>
                      <a:pt x="4" y="3"/>
                      <a:pt x="9" y="0"/>
                      <a:pt x="15" y="2"/>
                    </a:cubicBezTo>
                    <a:cubicBezTo>
                      <a:pt x="20" y="4"/>
                      <a:pt x="23" y="10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Freeform 1491"/>
              <p:cNvSpPr/>
              <p:nvPr/>
            </p:nvSpPr>
            <p:spPr bwMode="auto">
              <a:xfrm>
                <a:off x="285" y="1054"/>
                <a:ext cx="12" cy="11"/>
              </a:xfrm>
              <a:custGeom>
                <a:avLst/>
                <a:gdLst>
                  <a:gd name="T0" fmla="*/ 20 w 22"/>
                  <a:gd name="T1" fmla="*/ 14 h 21"/>
                  <a:gd name="T2" fmla="*/ 8 w 22"/>
                  <a:gd name="T3" fmla="*/ 19 h 21"/>
                  <a:gd name="T4" fmla="*/ 1 w 22"/>
                  <a:gd name="T5" fmla="*/ 7 h 21"/>
                  <a:gd name="T6" fmla="*/ 14 w 22"/>
                  <a:gd name="T7" fmla="*/ 2 h 21"/>
                  <a:gd name="T8" fmla="*/ 20 w 22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0" y="14"/>
                    </a:moveTo>
                    <a:cubicBezTo>
                      <a:pt x="19" y="19"/>
                      <a:pt x="13" y="21"/>
                      <a:pt x="8" y="19"/>
                    </a:cubicBezTo>
                    <a:cubicBezTo>
                      <a:pt x="2" y="17"/>
                      <a:pt x="0" y="12"/>
                      <a:pt x="1" y="7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19" y="4"/>
                      <a:pt x="22" y="10"/>
                      <a:pt x="20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1492"/>
              <p:cNvSpPr/>
              <p:nvPr/>
            </p:nvSpPr>
            <p:spPr bwMode="auto">
              <a:xfrm>
                <a:off x="308" y="1063"/>
                <a:ext cx="12" cy="11"/>
              </a:xfrm>
              <a:custGeom>
                <a:avLst/>
                <a:gdLst>
                  <a:gd name="T0" fmla="*/ 21 w 23"/>
                  <a:gd name="T1" fmla="*/ 14 h 21"/>
                  <a:gd name="T2" fmla="*/ 9 w 23"/>
                  <a:gd name="T3" fmla="*/ 19 h 21"/>
                  <a:gd name="T4" fmla="*/ 2 w 23"/>
                  <a:gd name="T5" fmla="*/ 7 h 21"/>
                  <a:gd name="T6" fmla="*/ 15 w 23"/>
                  <a:gd name="T7" fmla="*/ 2 h 21"/>
                  <a:gd name="T8" fmla="*/ 21 w 23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4"/>
                    </a:moveTo>
                    <a:cubicBezTo>
                      <a:pt x="19" y="19"/>
                      <a:pt x="14" y="21"/>
                      <a:pt x="9" y="19"/>
                    </a:cubicBezTo>
                    <a:cubicBezTo>
                      <a:pt x="3" y="17"/>
                      <a:pt x="0" y="12"/>
                      <a:pt x="2" y="7"/>
                    </a:cubicBezTo>
                    <a:cubicBezTo>
                      <a:pt x="4" y="2"/>
                      <a:pt x="9" y="0"/>
                      <a:pt x="15" y="2"/>
                    </a:cubicBezTo>
                    <a:cubicBezTo>
                      <a:pt x="20" y="4"/>
                      <a:pt x="23" y="10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1493"/>
              <p:cNvSpPr/>
              <p:nvPr/>
            </p:nvSpPr>
            <p:spPr bwMode="auto">
              <a:xfrm>
                <a:off x="315" y="1045"/>
                <a:ext cx="12" cy="11"/>
              </a:xfrm>
              <a:custGeom>
                <a:avLst/>
                <a:gdLst>
                  <a:gd name="T0" fmla="*/ 21 w 22"/>
                  <a:gd name="T1" fmla="*/ 14 h 21"/>
                  <a:gd name="T2" fmla="*/ 8 w 22"/>
                  <a:gd name="T3" fmla="*/ 19 h 21"/>
                  <a:gd name="T4" fmla="*/ 2 w 22"/>
                  <a:gd name="T5" fmla="*/ 7 h 21"/>
                  <a:gd name="T6" fmla="*/ 14 w 22"/>
                  <a:gd name="T7" fmla="*/ 2 h 21"/>
                  <a:gd name="T8" fmla="*/ 21 w 22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1" y="14"/>
                    </a:moveTo>
                    <a:cubicBezTo>
                      <a:pt x="19" y="18"/>
                      <a:pt x="13" y="21"/>
                      <a:pt x="8" y="19"/>
                    </a:cubicBezTo>
                    <a:cubicBezTo>
                      <a:pt x="3" y="17"/>
                      <a:pt x="0" y="11"/>
                      <a:pt x="2" y="7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19" y="4"/>
                      <a:pt x="22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1494"/>
              <p:cNvSpPr/>
              <p:nvPr/>
            </p:nvSpPr>
            <p:spPr bwMode="auto">
              <a:xfrm>
                <a:off x="332" y="1062"/>
                <a:ext cx="12" cy="10"/>
              </a:xfrm>
              <a:custGeom>
                <a:avLst/>
                <a:gdLst>
                  <a:gd name="T0" fmla="*/ 20 w 22"/>
                  <a:gd name="T1" fmla="*/ 14 h 20"/>
                  <a:gd name="T2" fmla="*/ 8 w 22"/>
                  <a:gd name="T3" fmla="*/ 18 h 20"/>
                  <a:gd name="T4" fmla="*/ 1 w 22"/>
                  <a:gd name="T5" fmla="*/ 7 h 20"/>
                  <a:gd name="T6" fmla="*/ 14 w 22"/>
                  <a:gd name="T7" fmla="*/ 2 h 20"/>
                  <a:gd name="T8" fmla="*/ 20 w 22"/>
                  <a:gd name="T9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0">
                    <a:moveTo>
                      <a:pt x="20" y="14"/>
                    </a:moveTo>
                    <a:cubicBezTo>
                      <a:pt x="19" y="18"/>
                      <a:pt x="13" y="20"/>
                      <a:pt x="8" y="18"/>
                    </a:cubicBezTo>
                    <a:cubicBezTo>
                      <a:pt x="3" y="17"/>
                      <a:pt x="0" y="11"/>
                      <a:pt x="1" y="7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19" y="4"/>
                      <a:pt x="22" y="9"/>
                      <a:pt x="20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1495"/>
              <p:cNvSpPr/>
              <p:nvPr/>
            </p:nvSpPr>
            <p:spPr bwMode="auto">
              <a:xfrm>
                <a:off x="320" y="1083"/>
                <a:ext cx="12" cy="12"/>
              </a:xfrm>
              <a:custGeom>
                <a:avLst/>
                <a:gdLst>
                  <a:gd name="T0" fmla="*/ 20 w 22"/>
                  <a:gd name="T1" fmla="*/ 14 h 21"/>
                  <a:gd name="T2" fmla="*/ 8 w 22"/>
                  <a:gd name="T3" fmla="*/ 19 h 21"/>
                  <a:gd name="T4" fmla="*/ 1 w 22"/>
                  <a:gd name="T5" fmla="*/ 7 h 21"/>
                  <a:gd name="T6" fmla="*/ 14 w 22"/>
                  <a:gd name="T7" fmla="*/ 2 h 21"/>
                  <a:gd name="T8" fmla="*/ 20 w 22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0" y="14"/>
                    </a:moveTo>
                    <a:cubicBezTo>
                      <a:pt x="19" y="18"/>
                      <a:pt x="13" y="21"/>
                      <a:pt x="8" y="19"/>
                    </a:cubicBezTo>
                    <a:cubicBezTo>
                      <a:pt x="2" y="17"/>
                      <a:pt x="0" y="11"/>
                      <a:pt x="1" y="7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19" y="4"/>
                      <a:pt x="22" y="9"/>
                      <a:pt x="20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1496"/>
              <p:cNvSpPr/>
              <p:nvPr/>
            </p:nvSpPr>
            <p:spPr bwMode="auto">
              <a:xfrm>
                <a:off x="297" y="1080"/>
                <a:ext cx="12" cy="11"/>
              </a:xfrm>
              <a:custGeom>
                <a:avLst/>
                <a:gdLst>
                  <a:gd name="T0" fmla="*/ 21 w 22"/>
                  <a:gd name="T1" fmla="*/ 14 h 21"/>
                  <a:gd name="T2" fmla="*/ 8 w 22"/>
                  <a:gd name="T3" fmla="*/ 19 h 21"/>
                  <a:gd name="T4" fmla="*/ 2 w 22"/>
                  <a:gd name="T5" fmla="*/ 7 h 21"/>
                  <a:gd name="T6" fmla="*/ 14 w 22"/>
                  <a:gd name="T7" fmla="*/ 2 h 21"/>
                  <a:gd name="T8" fmla="*/ 21 w 22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1" y="14"/>
                    </a:moveTo>
                    <a:cubicBezTo>
                      <a:pt x="19" y="18"/>
                      <a:pt x="13" y="21"/>
                      <a:pt x="8" y="19"/>
                    </a:cubicBezTo>
                    <a:cubicBezTo>
                      <a:pt x="3" y="17"/>
                      <a:pt x="0" y="11"/>
                      <a:pt x="2" y="7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19" y="4"/>
                      <a:pt x="22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Freeform 1497"/>
              <p:cNvSpPr/>
              <p:nvPr/>
            </p:nvSpPr>
            <p:spPr bwMode="auto">
              <a:xfrm>
                <a:off x="306" y="1030"/>
                <a:ext cx="13" cy="11"/>
              </a:xfrm>
              <a:custGeom>
                <a:avLst/>
                <a:gdLst>
                  <a:gd name="T0" fmla="*/ 21 w 23"/>
                  <a:gd name="T1" fmla="*/ 14 h 21"/>
                  <a:gd name="T2" fmla="*/ 9 w 23"/>
                  <a:gd name="T3" fmla="*/ 19 h 21"/>
                  <a:gd name="T4" fmla="*/ 2 w 23"/>
                  <a:gd name="T5" fmla="*/ 7 h 21"/>
                  <a:gd name="T6" fmla="*/ 15 w 23"/>
                  <a:gd name="T7" fmla="*/ 2 h 21"/>
                  <a:gd name="T8" fmla="*/ 21 w 23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4"/>
                    </a:moveTo>
                    <a:cubicBezTo>
                      <a:pt x="20" y="18"/>
                      <a:pt x="14" y="21"/>
                      <a:pt x="9" y="19"/>
                    </a:cubicBezTo>
                    <a:cubicBezTo>
                      <a:pt x="3" y="17"/>
                      <a:pt x="0" y="11"/>
                      <a:pt x="2" y="7"/>
                    </a:cubicBezTo>
                    <a:cubicBezTo>
                      <a:pt x="4" y="2"/>
                      <a:pt x="10" y="0"/>
                      <a:pt x="15" y="2"/>
                    </a:cubicBezTo>
                    <a:cubicBezTo>
                      <a:pt x="20" y="4"/>
                      <a:pt x="23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1498"/>
              <p:cNvSpPr>
                <a:spLocks noEditPoints="1"/>
              </p:cNvSpPr>
              <p:nvPr/>
            </p:nvSpPr>
            <p:spPr bwMode="auto">
              <a:xfrm>
                <a:off x="263" y="1009"/>
                <a:ext cx="113" cy="99"/>
              </a:xfrm>
              <a:custGeom>
                <a:avLst/>
                <a:gdLst>
                  <a:gd name="T0" fmla="*/ 91 w 208"/>
                  <a:gd name="T1" fmla="*/ 118 h 183"/>
                  <a:gd name="T2" fmla="*/ 93 w 208"/>
                  <a:gd name="T3" fmla="*/ 101 h 183"/>
                  <a:gd name="T4" fmla="*/ 103 w 208"/>
                  <a:gd name="T5" fmla="*/ 113 h 183"/>
                  <a:gd name="T6" fmla="*/ 86 w 208"/>
                  <a:gd name="T7" fmla="*/ 0 h 183"/>
                  <a:gd name="T8" fmla="*/ 72 w 208"/>
                  <a:gd name="T9" fmla="*/ 59 h 183"/>
                  <a:gd name="T10" fmla="*/ 14 w 208"/>
                  <a:gd name="T11" fmla="*/ 46 h 183"/>
                  <a:gd name="T12" fmla="*/ 59 w 208"/>
                  <a:gd name="T13" fmla="*/ 64 h 183"/>
                  <a:gd name="T14" fmla="*/ 72 w 208"/>
                  <a:gd name="T15" fmla="*/ 59 h 183"/>
                  <a:gd name="T16" fmla="*/ 69 w 208"/>
                  <a:gd name="T17" fmla="*/ 77 h 183"/>
                  <a:gd name="T18" fmla="*/ 65 w 208"/>
                  <a:gd name="T19" fmla="*/ 76 h 183"/>
                  <a:gd name="T20" fmla="*/ 41 w 208"/>
                  <a:gd name="T21" fmla="*/ 92 h 183"/>
                  <a:gd name="T22" fmla="*/ 50 w 208"/>
                  <a:gd name="T23" fmla="*/ 85 h 183"/>
                  <a:gd name="T24" fmla="*/ 60 w 208"/>
                  <a:gd name="T25" fmla="*/ 97 h 183"/>
                  <a:gd name="T26" fmla="*/ 31 w 208"/>
                  <a:gd name="T27" fmla="*/ 157 h 183"/>
                  <a:gd name="T28" fmla="*/ 82 w 208"/>
                  <a:gd name="T29" fmla="*/ 122 h 183"/>
                  <a:gd name="T30" fmla="*/ 115 w 208"/>
                  <a:gd name="T31" fmla="*/ 183 h 183"/>
                  <a:gd name="T32" fmla="*/ 113 w 208"/>
                  <a:gd name="T33" fmla="*/ 156 h 183"/>
                  <a:gd name="T34" fmla="*/ 105 w 208"/>
                  <a:gd name="T35" fmla="*/ 144 h 183"/>
                  <a:gd name="T36" fmla="*/ 113 w 208"/>
                  <a:gd name="T37" fmla="*/ 115 h 183"/>
                  <a:gd name="T38" fmla="*/ 149 w 208"/>
                  <a:gd name="T39" fmla="*/ 117 h 183"/>
                  <a:gd name="T40" fmla="*/ 163 w 208"/>
                  <a:gd name="T41" fmla="*/ 108 h 183"/>
                  <a:gd name="T42" fmla="*/ 148 w 208"/>
                  <a:gd name="T43" fmla="*/ 108 h 183"/>
                  <a:gd name="T44" fmla="*/ 139 w 208"/>
                  <a:gd name="T45" fmla="*/ 116 h 183"/>
                  <a:gd name="T46" fmla="*/ 128 w 208"/>
                  <a:gd name="T47" fmla="*/ 106 h 183"/>
                  <a:gd name="T48" fmla="*/ 128 w 208"/>
                  <a:gd name="T49" fmla="*/ 104 h 183"/>
                  <a:gd name="T50" fmla="*/ 183 w 208"/>
                  <a:gd name="T51" fmla="*/ 70 h 183"/>
                  <a:gd name="T52" fmla="*/ 111 w 208"/>
                  <a:gd name="T53" fmla="*/ 93 h 183"/>
                  <a:gd name="T54" fmla="*/ 107 w 208"/>
                  <a:gd name="T55" fmla="*/ 85 h 183"/>
                  <a:gd name="T56" fmla="*/ 97 w 208"/>
                  <a:gd name="T57" fmla="*/ 73 h 183"/>
                  <a:gd name="T58" fmla="*/ 109 w 208"/>
                  <a:gd name="T59" fmla="*/ 68 h 183"/>
                  <a:gd name="T60" fmla="*/ 108 w 208"/>
                  <a:gd name="T61" fmla="*/ 44 h 183"/>
                  <a:gd name="T62" fmla="*/ 98 w 208"/>
                  <a:gd name="T63" fmla="*/ 61 h 183"/>
                  <a:gd name="T64" fmla="*/ 93 w 208"/>
                  <a:gd name="T65" fmla="*/ 58 h 183"/>
                  <a:gd name="T66" fmla="*/ 82 w 208"/>
                  <a:gd name="T67" fmla="*/ 46 h 183"/>
                  <a:gd name="T68" fmla="*/ 95 w 208"/>
                  <a:gd name="T69" fmla="*/ 41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8" h="183">
                    <a:moveTo>
                      <a:pt x="94" y="119"/>
                    </a:moveTo>
                    <a:cubicBezTo>
                      <a:pt x="93" y="119"/>
                      <a:pt x="92" y="118"/>
                      <a:pt x="91" y="118"/>
                    </a:cubicBezTo>
                    <a:cubicBezTo>
                      <a:pt x="85" y="116"/>
                      <a:pt x="82" y="111"/>
                      <a:pt x="84" y="106"/>
                    </a:cubicBezTo>
                    <a:cubicBezTo>
                      <a:pt x="85" y="103"/>
                      <a:pt x="89" y="101"/>
                      <a:pt x="93" y="101"/>
                    </a:cubicBezTo>
                    <a:cubicBezTo>
                      <a:pt x="94" y="101"/>
                      <a:pt x="95" y="101"/>
                      <a:pt x="97" y="101"/>
                    </a:cubicBezTo>
                    <a:cubicBezTo>
                      <a:pt x="102" y="103"/>
                      <a:pt x="105" y="109"/>
                      <a:pt x="103" y="113"/>
                    </a:cubicBezTo>
                    <a:cubicBezTo>
                      <a:pt x="102" y="117"/>
                      <a:pt x="98" y="119"/>
                      <a:pt x="94" y="119"/>
                    </a:cubicBezTo>
                    <a:moveTo>
                      <a:pt x="86" y="0"/>
                    </a:moveTo>
                    <a:cubicBezTo>
                      <a:pt x="86" y="0"/>
                      <a:pt x="81" y="60"/>
                      <a:pt x="72" y="60"/>
                    </a:cubicBezTo>
                    <a:cubicBezTo>
                      <a:pt x="72" y="60"/>
                      <a:pt x="72" y="60"/>
                      <a:pt x="72" y="59"/>
                    </a:cubicBezTo>
                    <a:cubicBezTo>
                      <a:pt x="64" y="56"/>
                      <a:pt x="17" y="45"/>
                      <a:pt x="12" y="45"/>
                    </a:cubicBezTo>
                    <a:cubicBezTo>
                      <a:pt x="11" y="45"/>
                      <a:pt x="12" y="45"/>
                      <a:pt x="14" y="46"/>
                    </a:cubicBezTo>
                    <a:cubicBezTo>
                      <a:pt x="24" y="50"/>
                      <a:pt x="46" y="59"/>
                      <a:pt x="59" y="66"/>
                    </a:cubicBezTo>
                    <a:cubicBezTo>
                      <a:pt x="59" y="66"/>
                      <a:pt x="59" y="65"/>
                      <a:pt x="59" y="64"/>
                    </a:cubicBezTo>
                    <a:cubicBezTo>
                      <a:pt x="60" y="61"/>
                      <a:pt x="64" y="59"/>
                      <a:pt x="68" y="59"/>
                    </a:cubicBezTo>
                    <a:cubicBezTo>
                      <a:pt x="69" y="59"/>
                      <a:pt x="70" y="59"/>
                      <a:pt x="72" y="59"/>
                    </a:cubicBezTo>
                    <a:cubicBezTo>
                      <a:pt x="77" y="61"/>
                      <a:pt x="80" y="67"/>
                      <a:pt x="78" y="71"/>
                    </a:cubicBezTo>
                    <a:cubicBezTo>
                      <a:pt x="77" y="75"/>
                      <a:pt x="73" y="77"/>
                      <a:pt x="69" y="77"/>
                    </a:cubicBezTo>
                    <a:cubicBezTo>
                      <a:pt x="68" y="77"/>
                      <a:pt x="67" y="77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51" y="79"/>
                      <a:pt x="0" y="84"/>
                      <a:pt x="13" y="86"/>
                    </a:cubicBezTo>
                    <a:cubicBezTo>
                      <a:pt x="18" y="87"/>
                      <a:pt x="29" y="89"/>
                      <a:pt x="41" y="92"/>
                    </a:cubicBezTo>
                    <a:cubicBezTo>
                      <a:pt x="41" y="91"/>
                      <a:pt x="41" y="91"/>
                      <a:pt x="41" y="90"/>
                    </a:cubicBezTo>
                    <a:cubicBezTo>
                      <a:pt x="43" y="87"/>
                      <a:pt x="46" y="85"/>
                      <a:pt x="50" y="85"/>
                    </a:cubicBezTo>
                    <a:cubicBezTo>
                      <a:pt x="51" y="85"/>
                      <a:pt x="53" y="85"/>
                      <a:pt x="54" y="85"/>
                    </a:cubicBezTo>
                    <a:cubicBezTo>
                      <a:pt x="59" y="87"/>
                      <a:pt x="62" y="92"/>
                      <a:pt x="60" y="97"/>
                    </a:cubicBezTo>
                    <a:cubicBezTo>
                      <a:pt x="72" y="100"/>
                      <a:pt x="79" y="104"/>
                      <a:pt x="73" y="106"/>
                    </a:cubicBezTo>
                    <a:cubicBezTo>
                      <a:pt x="61" y="112"/>
                      <a:pt x="27" y="157"/>
                      <a:pt x="31" y="157"/>
                    </a:cubicBezTo>
                    <a:cubicBezTo>
                      <a:pt x="32" y="157"/>
                      <a:pt x="32" y="157"/>
                      <a:pt x="33" y="156"/>
                    </a:cubicBezTo>
                    <a:cubicBezTo>
                      <a:pt x="42" y="150"/>
                      <a:pt x="70" y="122"/>
                      <a:pt x="82" y="122"/>
                    </a:cubicBezTo>
                    <a:cubicBezTo>
                      <a:pt x="83" y="122"/>
                      <a:pt x="85" y="123"/>
                      <a:pt x="85" y="124"/>
                    </a:cubicBezTo>
                    <a:cubicBezTo>
                      <a:pt x="92" y="134"/>
                      <a:pt x="113" y="183"/>
                      <a:pt x="115" y="183"/>
                    </a:cubicBezTo>
                    <a:cubicBezTo>
                      <a:pt x="116" y="183"/>
                      <a:pt x="116" y="182"/>
                      <a:pt x="116" y="181"/>
                    </a:cubicBezTo>
                    <a:cubicBezTo>
                      <a:pt x="115" y="177"/>
                      <a:pt x="114" y="167"/>
                      <a:pt x="113" y="156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106" y="154"/>
                      <a:pt x="104" y="148"/>
                      <a:pt x="105" y="144"/>
                    </a:cubicBezTo>
                    <a:cubicBezTo>
                      <a:pt x="106" y="141"/>
                      <a:pt x="108" y="139"/>
                      <a:pt x="111" y="139"/>
                    </a:cubicBezTo>
                    <a:cubicBezTo>
                      <a:pt x="110" y="126"/>
                      <a:pt x="110" y="115"/>
                      <a:pt x="113" y="115"/>
                    </a:cubicBezTo>
                    <a:cubicBezTo>
                      <a:pt x="113" y="115"/>
                      <a:pt x="113" y="115"/>
                      <a:pt x="113" y="116"/>
                    </a:cubicBezTo>
                    <a:cubicBezTo>
                      <a:pt x="116" y="117"/>
                      <a:pt x="132" y="117"/>
                      <a:pt x="149" y="117"/>
                    </a:cubicBezTo>
                    <a:cubicBezTo>
                      <a:pt x="177" y="117"/>
                      <a:pt x="208" y="116"/>
                      <a:pt x="196" y="111"/>
                    </a:cubicBezTo>
                    <a:cubicBezTo>
                      <a:pt x="189" y="108"/>
                      <a:pt x="176" y="108"/>
                      <a:pt x="163" y="108"/>
                    </a:cubicBezTo>
                    <a:cubicBezTo>
                      <a:pt x="160" y="108"/>
                      <a:pt x="157" y="108"/>
                      <a:pt x="154" y="108"/>
                    </a:cubicBezTo>
                    <a:cubicBezTo>
                      <a:pt x="152" y="108"/>
                      <a:pt x="150" y="108"/>
                      <a:pt x="148" y="108"/>
                    </a:cubicBezTo>
                    <a:cubicBezTo>
                      <a:pt x="148" y="109"/>
                      <a:pt x="148" y="110"/>
                      <a:pt x="147" y="111"/>
                    </a:cubicBezTo>
                    <a:cubicBezTo>
                      <a:pt x="146" y="114"/>
                      <a:pt x="143" y="116"/>
                      <a:pt x="139" y="116"/>
                    </a:cubicBezTo>
                    <a:cubicBezTo>
                      <a:pt x="137" y="116"/>
                      <a:pt x="136" y="116"/>
                      <a:pt x="135" y="115"/>
                    </a:cubicBezTo>
                    <a:cubicBezTo>
                      <a:pt x="130" y="114"/>
                      <a:pt x="128" y="110"/>
                      <a:pt x="128" y="106"/>
                    </a:cubicBezTo>
                    <a:cubicBezTo>
                      <a:pt x="127" y="105"/>
                      <a:pt x="127" y="105"/>
                      <a:pt x="128" y="104"/>
                    </a:cubicBezTo>
                    <a:cubicBezTo>
                      <a:pt x="128" y="104"/>
                      <a:pt x="128" y="104"/>
                      <a:pt x="128" y="104"/>
                    </a:cubicBezTo>
                    <a:cubicBezTo>
                      <a:pt x="130" y="100"/>
                      <a:pt x="132" y="99"/>
                      <a:pt x="136" y="98"/>
                    </a:cubicBezTo>
                    <a:cubicBezTo>
                      <a:pt x="153" y="87"/>
                      <a:pt x="189" y="70"/>
                      <a:pt x="183" y="70"/>
                    </a:cubicBezTo>
                    <a:cubicBezTo>
                      <a:pt x="183" y="70"/>
                      <a:pt x="182" y="70"/>
                      <a:pt x="181" y="70"/>
                    </a:cubicBezTo>
                    <a:cubicBezTo>
                      <a:pt x="167" y="73"/>
                      <a:pt x="111" y="93"/>
                      <a:pt x="111" y="93"/>
                    </a:cubicBezTo>
                    <a:cubicBezTo>
                      <a:pt x="111" y="93"/>
                      <a:pt x="110" y="90"/>
                      <a:pt x="110" y="85"/>
                    </a:cubicBezTo>
                    <a:cubicBezTo>
                      <a:pt x="109" y="85"/>
                      <a:pt x="108" y="85"/>
                      <a:pt x="107" y="85"/>
                    </a:cubicBezTo>
                    <a:cubicBezTo>
                      <a:pt x="106" y="85"/>
                      <a:pt x="104" y="85"/>
                      <a:pt x="103" y="85"/>
                    </a:cubicBezTo>
                    <a:cubicBezTo>
                      <a:pt x="98" y="83"/>
                      <a:pt x="95" y="77"/>
                      <a:pt x="97" y="73"/>
                    </a:cubicBezTo>
                    <a:cubicBezTo>
                      <a:pt x="98" y="69"/>
                      <a:pt x="101" y="67"/>
                      <a:pt x="105" y="67"/>
                    </a:cubicBezTo>
                    <a:cubicBezTo>
                      <a:pt x="106" y="67"/>
                      <a:pt x="108" y="67"/>
                      <a:pt x="109" y="68"/>
                    </a:cubicBezTo>
                    <a:cubicBezTo>
                      <a:pt x="109" y="59"/>
                      <a:pt x="108" y="49"/>
                      <a:pt x="109" y="40"/>
                    </a:cubicBezTo>
                    <a:cubicBezTo>
                      <a:pt x="108" y="41"/>
                      <a:pt x="108" y="43"/>
                      <a:pt x="108" y="44"/>
                    </a:cubicBezTo>
                    <a:cubicBezTo>
                      <a:pt x="104" y="53"/>
                      <a:pt x="101" y="63"/>
                      <a:pt x="99" y="63"/>
                    </a:cubicBezTo>
                    <a:cubicBezTo>
                      <a:pt x="98" y="63"/>
                      <a:pt x="98" y="62"/>
                      <a:pt x="98" y="61"/>
                    </a:cubicBezTo>
                    <a:cubicBezTo>
                      <a:pt x="98" y="60"/>
                      <a:pt x="98" y="59"/>
                      <a:pt x="98" y="57"/>
                    </a:cubicBezTo>
                    <a:cubicBezTo>
                      <a:pt x="96" y="58"/>
                      <a:pt x="94" y="58"/>
                      <a:pt x="93" y="58"/>
                    </a:cubicBezTo>
                    <a:cubicBezTo>
                      <a:pt x="91" y="58"/>
                      <a:pt x="90" y="58"/>
                      <a:pt x="89" y="58"/>
                    </a:cubicBezTo>
                    <a:cubicBezTo>
                      <a:pt x="83" y="56"/>
                      <a:pt x="80" y="50"/>
                      <a:pt x="82" y="46"/>
                    </a:cubicBezTo>
                    <a:cubicBezTo>
                      <a:pt x="83" y="42"/>
                      <a:pt x="87" y="40"/>
                      <a:pt x="91" y="40"/>
                    </a:cubicBezTo>
                    <a:cubicBezTo>
                      <a:pt x="92" y="40"/>
                      <a:pt x="93" y="40"/>
                      <a:pt x="95" y="41"/>
                    </a:cubicBezTo>
                    <a:cubicBezTo>
                      <a:pt x="91" y="22"/>
                      <a:pt x="86" y="0"/>
                      <a:pt x="86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1499"/>
              <p:cNvSpPr/>
              <p:nvPr/>
            </p:nvSpPr>
            <p:spPr bwMode="auto">
              <a:xfrm>
                <a:off x="295" y="1041"/>
                <a:ext cx="11" cy="10"/>
              </a:xfrm>
              <a:custGeom>
                <a:avLst/>
                <a:gdLst>
                  <a:gd name="T0" fmla="*/ 9 w 21"/>
                  <a:gd name="T1" fmla="*/ 0 h 18"/>
                  <a:gd name="T2" fmla="*/ 0 w 21"/>
                  <a:gd name="T3" fmla="*/ 5 h 18"/>
                  <a:gd name="T4" fmla="*/ 0 w 21"/>
                  <a:gd name="T5" fmla="*/ 7 h 18"/>
                  <a:gd name="T6" fmla="*/ 6 w 21"/>
                  <a:gd name="T7" fmla="*/ 17 h 18"/>
                  <a:gd name="T8" fmla="*/ 6 w 21"/>
                  <a:gd name="T9" fmla="*/ 17 h 18"/>
                  <a:gd name="T10" fmla="*/ 6 w 21"/>
                  <a:gd name="T11" fmla="*/ 17 h 18"/>
                  <a:gd name="T12" fmla="*/ 10 w 21"/>
                  <a:gd name="T13" fmla="*/ 18 h 18"/>
                  <a:gd name="T14" fmla="*/ 19 w 21"/>
                  <a:gd name="T15" fmla="*/ 12 h 18"/>
                  <a:gd name="T16" fmla="*/ 13 w 21"/>
                  <a:gd name="T17" fmla="*/ 0 h 18"/>
                  <a:gd name="T18" fmla="*/ 9 w 21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8">
                    <a:moveTo>
                      <a:pt x="9" y="0"/>
                    </a:moveTo>
                    <a:cubicBezTo>
                      <a:pt x="5" y="0"/>
                      <a:pt x="1" y="2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8" y="12"/>
                      <a:pt x="12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8" y="18"/>
                      <a:pt x="9" y="18"/>
                      <a:pt x="10" y="18"/>
                    </a:cubicBezTo>
                    <a:cubicBezTo>
                      <a:pt x="14" y="18"/>
                      <a:pt x="18" y="16"/>
                      <a:pt x="19" y="12"/>
                    </a:cubicBezTo>
                    <a:cubicBezTo>
                      <a:pt x="21" y="8"/>
                      <a:pt x="18" y="2"/>
                      <a:pt x="13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9" name="Freeform 1500"/>
              <p:cNvSpPr/>
              <p:nvPr/>
            </p:nvSpPr>
            <p:spPr bwMode="auto">
              <a:xfrm>
                <a:off x="285" y="1055"/>
                <a:ext cx="12" cy="7"/>
              </a:xfrm>
              <a:custGeom>
                <a:avLst/>
                <a:gdLst>
                  <a:gd name="T0" fmla="*/ 9 w 21"/>
                  <a:gd name="T1" fmla="*/ 0 h 12"/>
                  <a:gd name="T2" fmla="*/ 0 w 21"/>
                  <a:gd name="T3" fmla="*/ 5 h 12"/>
                  <a:gd name="T4" fmla="*/ 0 w 21"/>
                  <a:gd name="T5" fmla="*/ 7 h 12"/>
                  <a:gd name="T6" fmla="*/ 19 w 21"/>
                  <a:gd name="T7" fmla="*/ 12 h 12"/>
                  <a:gd name="T8" fmla="*/ 13 w 21"/>
                  <a:gd name="T9" fmla="*/ 0 h 12"/>
                  <a:gd name="T10" fmla="*/ 9 w 21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9" y="0"/>
                    </a:moveTo>
                    <a:cubicBezTo>
                      <a:pt x="5" y="0"/>
                      <a:pt x="2" y="2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7" y="8"/>
                      <a:pt x="14" y="10"/>
                      <a:pt x="19" y="12"/>
                    </a:cubicBezTo>
                    <a:cubicBezTo>
                      <a:pt x="21" y="7"/>
                      <a:pt x="18" y="2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1501"/>
              <p:cNvSpPr/>
              <p:nvPr/>
            </p:nvSpPr>
            <p:spPr bwMode="auto">
              <a:xfrm>
                <a:off x="308" y="1064"/>
                <a:ext cx="12" cy="10"/>
              </a:xfrm>
              <a:custGeom>
                <a:avLst/>
                <a:gdLst>
                  <a:gd name="T0" fmla="*/ 11 w 23"/>
                  <a:gd name="T1" fmla="*/ 0 h 18"/>
                  <a:gd name="T2" fmla="*/ 2 w 23"/>
                  <a:gd name="T3" fmla="*/ 5 h 18"/>
                  <a:gd name="T4" fmla="*/ 9 w 23"/>
                  <a:gd name="T5" fmla="*/ 17 h 18"/>
                  <a:gd name="T6" fmla="*/ 12 w 23"/>
                  <a:gd name="T7" fmla="*/ 18 h 18"/>
                  <a:gd name="T8" fmla="*/ 21 w 23"/>
                  <a:gd name="T9" fmla="*/ 12 h 18"/>
                  <a:gd name="T10" fmla="*/ 15 w 23"/>
                  <a:gd name="T11" fmla="*/ 0 h 18"/>
                  <a:gd name="T12" fmla="*/ 11 w 23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8">
                    <a:moveTo>
                      <a:pt x="11" y="0"/>
                    </a:moveTo>
                    <a:cubicBezTo>
                      <a:pt x="7" y="0"/>
                      <a:pt x="3" y="2"/>
                      <a:pt x="2" y="5"/>
                    </a:cubicBezTo>
                    <a:cubicBezTo>
                      <a:pt x="0" y="10"/>
                      <a:pt x="3" y="15"/>
                      <a:pt x="9" y="17"/>
                    </a:cubicBezTo>
                    <a:cubicBezTo>
                      <a:pt x="10" y="17"/>
                      <a:pt x="11" y="18"/>
                      <a:pt x="12" y="18"/>
                    </a:cubicBezTo>
                    <a:cubicBezTo>
                      <a:pt x="16" y="18"/>
                      <a:pt x="20" y="16"/>
                      <a:pt x="21" y="12"/>
                    </a:cubicBezTo>
                    <a:cubicBezTo>
                      <a:pt x="23" y="8"/>
                      <a:pt x="20" y="2"/>
                      <a:pt x="15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1502"/>
              <p:cNvSpPr/>
              <p:nvPr/>
            </p:nvSpPr>
            <p:spPr bwMode="auto">
              <a:xfrm>
                <a:off x="315" y="1045"/>
                <a:ext cx="8" cy="10"/>
              </a:xfrm>
              <a:custGeom>
                <a:avLst/>
                <a:gdLst>
                  <a:gd name="T0" fmla="*/ 10 w 15"/>
                  <a:gd name="T1" fmla="*/ 0 h 18"/>
                  <a:gd name="T2" fmla="*/ 2 w 15"/>
                  <a:gd name="T3" fmla="*/ 6 h 18"/>
                  <a:gd name="T4" fmla="*/ 8 w 15"/>
                  <a:gd name="T5" fmla="*/ 18 h 18"/>
                  <a:gd name="T6" fmla="*/ 12 w 15"/>
                  <a:gd name="T7" fmla="*/ 18 h 18"/>
                  <a:gd name="T8" fmla="*/ 15 w 15"/>
                  <a:gd name="T9" fmla="*/ 18 h 18"/>
                  <a:gd name="T10" fmla="*/ 14 w 15"/>
                  <a:gd name="T11" fmla="*/ 1 h 18"/>
                  <a:gd name="T12" fmla="*/ 10 w 15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8">
                    <a:moveTo>
                      <a:pt x="10" y="0"/>
                    </a:moveTo>
                    <a:cubicBezTo>
                      <a:pt x="6" y="0"/>
                      <a:pt x="3" y="2"/>
                      <a:pt x="2" y="6"/>
                    </a:cubicBezTo>
                    <a:cubicBezTo>
                      <a:pt x="0" y="10"/>
                      <a:pt x="3" y="16"/>
                      <a:pt x="8" y="18"/>
                    </a:cubicBezTo>
                    <a:cubicBezTo>
                      <a:pt x="9" y="18"/>
                      <a:pt x="11" y="18"/>
                      <a:pt x="12" y="18"/>
                    </a:cubicBezTo>
                    <a:cubicBezTo>
                      <a:pt x="13" y="18"/>
                      <a:pt x="14" y="18"/>
                      <a:pt x="15" y="18"/>
                    </a:cubicBezTo>
                    <a:cubicBezTo>
                      <a:pt x="15" y="13"/>
                      <a:pt x="14" y="7"/>
                      <a:pt x="14" y="1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1503"/>
              <p:cNvSpPr>
                <a:spLocks noEditPoints="1"/>
              </p:cNvSpPr>
              <p:nvPr/>
            </p:nvSpPr>
            <p:spPr bwMode="auto">
              <a:xfrm>
                <a:off x="333" y="1062"/>
                <a:ext cx="11" cy="10"/>
              </a:xfrm>
              <a:custGeom>
                <a:avLst/>
                <a:gdLst>
                  <a:gd name="T0" fmla="*/ 0 w 20"/>
                  <a:gd name="T1" fmla="*/ 8 h 18"/>
                  <a:gd name="T2" fmla="*/ 7 w 20"/>
                  <a:gd name="T3" fmla="*/ 17 h 18"/>
                  <a:gd name="T4" fmla="*/ 11 w 20"/>
                  <a:gd name="T5" fmla="*/ 18 h 18"/>
                  <a:gd name="T6" fmla="*/ 19 w 20"/>
                  <a:gd name="T7" fmla="*/ 13 h 18"/>
                  <a:gd name="T8" fmla="*/ 20 w 20"/>
                  <a:gd name="T9" fmla="*/ 10 h 18"/>
                  <a:gd name="T10" fmla="*/ 19 w 20"/>
                  <a:gd name="T11" fmla="*/ 10 h 18"/>
                  <a:gd name="T12" fmla="*/ 0 w 20"/>
                  <a:gd name="T13" fmla="*/ 8 h 18"/>
                  <a:gd name="T14" fmla="*/ 8 w 20"/>
                  <a:gd name="T15" fmla="*/ 0 h 18"/>
                  <a:gd name="T16" fmla="*/ 0 w 20"/>
                  <a:gd name="T17" fmla="*/ 6 h 18"/>
                  <a:gd name="T18" fmla="*/ 8 w 20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8">
                    <a:moveTo>
                      <a:pt x="0" y="8"/>
                    </a:moveTo>
                    <a:cubicBezTo>
                      <a:pt x="0" y="12"/>
                      <a:pt x="2" y="16"/>
                      <a:pt x="7" y="17"/>
                    </a:cubicBezTo>
                    <a:cubicBezTo>
                      <a:pt x="8" y="18"/>
                      <a:pt x="9" y="18"/>
                      <a:pt x="11" y="18"/>
                    </a:cubicBezTo>
                    <a:cubicBezTo>
                      <a:pt x="15" y="18"/>
                      <a:pt x="18" y="16"/>
                      <a:pt x="19" y="13"/>
                    </a:cubicBezTo>
                    <a:cubicBezTo>
                      <a:pt x="20" y="12"/>
                      <a:pt x="20" y="11"/>
                      <a:pt x="20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9" y="10"/>
                      <a:pt x="2" y="10"/>
                      <a:pt x="0" y="8"/>
                    </a:cubicBezTo>
                    <a:moveTo>
                      <a:pt x="8" y="0"/>
                    </a:moveTo>
                    <a:cubicBezTo>
                      <a:pt x="4" y="1"/>
                      <a:pt x="2" y="2"/>
                      <a:pt x="0" y="6"/>
                    </a:cubicBezTo>
                    <a:cubicBezTo>
                      <a:pt x="2" y="4"/>
                      <a:pt x="4" y="2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1504"/>
              <p:cNvSpPr/>
              <p:nvPr/>
            </p:nvSpPr>
            <p:spPr bwMode="auto">
              <a:xfrm>
                <a:off x="320" y="1084"/>
                <a:ext cx="4" cy="10"/>
              </a:xfrm>
              <a:custGeom>
                <a:avLst/>
                <a:gdLst>
                  <a:gd name="T0" fmla="*/ 7 w 9"/>
                  <a:gd name="T1" fmla="*/ 0 h 17"/>
                  <a:gd name="T2" fmla="*/ 1 w 9"/>
                  <a:gd name="T3" fmla="*/ 5 h 17"/>
                  <a:gd name="T4" fmla="*/ 8 w 9"/>
                  <a:gd name="T5" fmla="*/ 17 h 17"/>
                  <a:gd name="T6" fmla="*/ 9 w 9"/>
                  <a:gd name="T7" fmla="*/ 17 h 17"/>
                  <a:gd name="T8" fmla="*/ 7 w 9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7" y="0"/>
                    </a:moveTo>
                    <a:cubicBezTo>
                      <a:pt x="4" y="0"/>
                      <a:pt x="2" y="2"/>
                      <a:pt x="1" y="5"/>
                    </a:cubicBezTo>
                    <a:cubicBezTo>
                      <a:pt x="0" y="9"/>
                      <a:pt x="2" y="15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8" y="11"/>
                      <a:pt x="7" y="5"/>
                      <a:pt x="7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1505"/>
              <p:cNvSpPr/>
              <p:nvPr/>
            </p:nvSpPr>
            <p:spPr bwMode="auto">
              <a:xfrm>
                <a:off x="322" y="1022"/>
                <a:ext cx="2" cy="8"/>
              </a:xfrm>
              <a:custGeom>
                <a:avLst/>
                <a:gdLst>
                  <a:gd name="T0" fmla="*/ 3 w 4"/>
                  <a:gd name="T1" fmla="*/ 0 h 15"/>
                  <a:gd name="T2" fmla="*/ 2 w 4"/>
                  <a:gd name="T3" fmla="*/ 0 h 15"/>
                  <a:gd name="T4" fmla="*/ 0 w 4"/>
                  <a:gd name="T5" fmla="*/ 15 h 15"/>
                  <a:gd name="T6" fmla="*/ 3 w 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3"/>
                      <a:pt x="0" y="8"/>
                      <a:pt x="0" y="15"/>
                    </a:cubicBezTo>
                    <a:cubicBezTo>
                      <a:pt x="2" y="7"/>
                      <a:pt x="4" y="0"/>
                      <a:pt x="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1506"/>
              <p:cNvSpPr/>
              <p:nvPr/>
            </p:nvSpPr>
            <p:spPr bwMode="auto">
              <a:xfrm>
                <a:off x="306" y="1030"/>
                <a:ext cx="10" cy="10"/>
              </a:xfrm>
              <a:custGeom>
                <a:avLst/>
                <a:gdLst>
                  <a:gd name="T0" fmla="*/ 11 w 18"/>
                  <a:gd name="T1" fmla="*/ 0 h 18"/>
                  <a:gd name="T2" fmla="*/ 2 w 18"/>
                  <a:gd name="T3" fmla="*/ 6 h 18"/>
                  <a:gd name="T4" fmla="*/ 9 w 18"/>
                  <a:gd name="T5" fmla="*/ 18 h 18"/>
                  <a:gd name="T6" fmla="*/ 13 w 18"/>
                  <a:gd name="T7" fmla="*/ 18 h 18"/>
                  <a:gd name="T8" fmla="*/ 18 w 18"/>
                  <a:gd name="T9" fmla="*/ 17 h 18"/>
                  <a:gd name="T10" fmla="*/ 15 w 18"/>
                  <a:gd name="T11" fmla="*/ 1 h 18"/>
                  <a:gd name="T12" fmla="*/ 11 w 1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11" y="0"/>
                    </a:moveTo>
                    <a:cubicBezTo>
                      <a:pt x="7" y="0"/>
                      <a:pt x="3" y="2"/>
                      <a:pt x="2" y="6"/>
                    </a:cubicBezTo>
                    <a:cubicBezTo>
                      <a:pt x="0" y="10"/>
                      <a:pt x="3" y="16"/>
                      <a:pt x="9" y="18"/>
                    </a:cubicBezTo>
                    <a:cubicBezTo>
                      <a:pt x="10" y="18"/>
                      <a:pt x="11" y="18"/>
                      <a:pt x="13" y="18"/>
                    </a:cubicBezTo>
                    <a:cubicBezTo>
                      <a:pt x="14" y="18"/>
                      <a:pt x="16" y="18"/>
                      <a:pt x="18" y="17"/>
                    </a:cubicBezTo>
                    <a:cubicBezTo>
                      <a:pt x="17" y="13"/>
                      <a:pt x="16" y="7"/>
                      <a:pt x="15" y="1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1507"/>
              <p:cNvSpPr/>
              <p:nvPr/>
            </p:nvSpPr>
            <p:spPr bwMode="auto">
              <a:xfrm>
                <a:off x="212" y="1005"/>
                <a:ext cx="32" cy="71"/>
              </a:xfrm>
              <a:custGeom>
                <a:avLst/>
                <a:gdLst>
                  <a:gd name="T0" fmla="*/ 24 w 59"/>
                  <a:gd name="T1" fmla="*/ 0 h 130"/>
                  <a:gd name="T2" fmla="*/ 14 w 59"/>
                  <a:gd name="T3" fmla="*/ 47 h 130"/>
                  <a:gd name="T4" fmla="*/ 2 w 59"/>
                  <a:gd name="T5" fmla="*/ 86 h 130"/>
                  <a:gd name="T6" fmla="*/ 24 w 59"/>
                  <a:gd name="T7" fmla="*/ 130 h 130"/>
                  <a:gd name="T8" fmla="*/ 25 w 59"/>
                  <a:gd name="T9" fmla="*/ 130 h 130"/>
                  <a:gd name="T10" fmla="*/ 36 w 59"/>
                  <a:gd name="T11" fmla="*/ 83 h 130"/>
                  <a:gd name="T12" fmla="*/ 52 w 59"/>
                  <a:gd name="T13" fmla="*/ 40 h 130"/>
                  <a:gd name="T14" fmla="*/ 26 w 59"/>
                  <a:gd name="T15" fmla="*/ 0 h 130"/>
                  <a:gd name="T16" fmla="*/ 24 w 59"/>
                  <a:gd name="T17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130">
                    <a:moveTo>
                      <a:pt x="24" y="0"/>
                    </a:moveTo>
                    <a:cubicBezTo>
                      <a:pt x="12" y="0"/>
                      <a:pt x="14" y="34"/>
                      <a:pt x="14" y="47"/>
                    </a:cubicBezTo>
                    <a:cubicBezTo>
                      <a:pt x="15" y="61"/>
                      <a:pt x="5" y="65"/>
                      <a:pt x="2" y="86"/>
                    </a:cubicBezTo>
                    <a:cubicBezTo>
                      <a:pt x="0" y="107"/>
                      <a:pt x="24" y="130"/>
                      <a:pt x="24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37" y="130"/>
                      <a:pt x="40" y="100"/>
                      <a:pt x="36" y="83"/>
                    </a:cubicBezTo>
                    <a:cubicBezTo>
                      <a:pt x="32" y="65"/>
                      <a:pt x="45" y="59"/>
                      <a:pt x="52" y="40"/>
                    </a:cubicBezTo>
                    <a:cubicBezTo>
                      <a:pt x="59" y="21"/>
                      <a:pt x="41" y="6"/>
                      <a:pt x="26" y="0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1508"/>
              <p:cNvSpPr/>
              <p:nvPr/>
            </p:nvSpPr>
            <p:spPr bwMode="auto">
              <a:xfrm>
                <a:off x="220" y="1107"/>
                <a:ext cx="70" cy="40"/>
              </a:xfrm>
              <a:custGeom>
                <a:avLst/>
                <a:gdLst>
                  <a:gd name="T0" fmla="*/ 18 w 129"/>
                  <a:gd name="T1" fmla="*/ 0 h 73"/>
                  <a:gd name="T2" fmla="*/ 13 w 129"/>
                  <a:gd name="T3" fmla="*/ 1 h 73"/>
                  <a:gd name="T4" fmla="*/ 26 w 129"/>
                  <a:gd name="T5" fmla="*/ 38 h 73"/>
                  <a:gd name="T6" fmla="*/ 71 w 129"/>
                  <a:gd name="T7" fmla="*/ 63 h 73"/>
                  <a:gd name="T8" fmla="*/ 99 w 129"/>
                  <a:gd name="T9" fmla="*/ 73 h 73"/>
                  <a:gd name="T10" fmla="*/ 114 w 129"/>
                  <a:gd name="T11" fmla="*/ 65 h 73"/>
                  <a:gd name="T12" fmla="*/ 111 w 129"/>
                  <a:gd name="T13" fmla="*/ 35 h 73"/>
                  <a:gd name="T14" fmla="*/ 104 w 129"/>
                  <a:gd name="T15" fmla="*/ 34 h 73"/>
                  <a:gd name="T16" fmla="*/ 88 w 129"/>
                  <a:gd name="T17" fmla="*/ 36 h 73"/>
                  <a:gd name="T18" fmla="*/ 71 w 129"/>
                  <a:gd name="T19" fmla="*/ 37 h 73"/>
                  <a:gd name="T20" fmla="*/ 51 w 129"/>
                  <a:gd name="T21" fmla="*/ 31 h 73"/>
                  <a:gd name="T22" fmla="*/ 18 w 129"/>
                  <a:gd name="T2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9" h="73">
                    <a:moveTo>
                      <a:pt x="18" y="0"/>
                    </a:moveTo>
                    <a:cubicBezTo>
                      <a:pt x="16" y="0"/>
                      <a:pt x="15" y="0"/>
                      <a:pt x="13" y="1"/>
                    </a:cubicBezTo>
                    <a:cubicBezTo>
                      <a:pt x="13" y="1"/>
                      <a:pt x="0" y="20"/>
                      <a:pt x="26" y="38"/>
                    </a:cubicBezTo>
                    <a:cubicBezTo>
                      <a:pt x="52" y="56"/>
                      <a:pt x="53" y="53"/>
                      <a:pt x="71" y="63"/>
                    </a:cubicBezTo>
                    <a:cubicBezTo>
                      <a:pt x="82" y="68"/>
                      <a:pt x="91" y="73"/>
                      <a:pt x="99" y="73"/>
                    </a:cubicBezTo>
                    <a:cubicBezTo>
                      <a:pt x="104" y="73"/>
                      <a:pt x="109" y="71"/>
                      <a:pt x="114" y="65"/>
                    </a:cubicBezTo>
                    <a:cubicBezTo>
                      <a:pt x="125" y="50"/>
                      <a:pt x="129" y="38"/>
                      <a:pt x="111" y="35"/>
                    </a:cubicBezTo>
                    <a:cubicBezTo>
                      <a:pt x="109" y="34"/>
                      <a:pt x="107" y="34"/>
                      <a:pt x="104" y="34"/>
                    </a:cubicBezTo>
                    <a:cubicBezTo>
                      <a:pt x="99" y="34"/>
                      <a:pt x="94" y="35"/>
                      <a:pt x="88" y="36"/>
                    </a:cubicBezTo>
                    <a:cubicBezTo>
                      <a:pt x="82" y="36"/>
                      <a:pt x="76" y="37"/>
                      <a:pt x="71" y="37"/>
                    </a:cubicBezTo>
                    <a:cubicBezTo>
                      <a:pt x="63" y="37"/>
                      <a:pt x="56" y="36"/>
                      <a:pt x="51" y="31"/>
                    </a:cubicBezTo>
                    <a:cubicBezTo>
                      <a:pt x="36" y="18"/>
                      <a:pt x="30" y="0"/>
                      <a:pt x="1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1509"/>
              <p:cNvSpPr/>
              <p:nvPr/>
            </p:nvSpPr>
            <p:spPr bwMode="auto">
              <a:xfrm>
                <a:off x="316" y="1117"/>
                <a:ext cx="56" cy="43"/>
              </a:xfrm>
              <a:custGeom>
                <a:avLst/>
                <a:gdLst>
                  <a:gd name="T0" fmla="*/ 89 w 104"/>
                  <a:gd name="T1" fmla="*/ 0 h 79"/>
                  <a:gd name="T2" fmla="*/ 57 w 104"/>
                  <a:gd name="T3" fmla="*/ 33 h 79"/>
                  <a:gd name="T4" fmla="*/ 41 w 104"/>
                  <a:gd name="T5" fmla="*/ 56 h 79"/>
                  <a:gd name="T6" fmla="*/ 35 w 104"/>
                  <a:gd name="T7" fmla="*/ 55 h 79"/>
                  <a:gd name="T8" fmla="*/ 8 w 104"/>
                  <a:gd name="T9" fmla="*/ 40 h 79"/>
                  <a:gd name="T10" fmla="*/ 0 w 104"/>
                  <a:gd name="T11" fmla="*/ 47 h 79"/>
                  <a:gd name="T12" fmla="*/ 16 w 104"/>
                  <a:gd name="T13" fmla="*/ 79 h 79"/>
                  <a:gd name="T14" fmla="*/ 19 w 104"/>
                  <a:gd name="T15" fmla="*/ 78 h 79"/>
                  <a:gd name="T16" fmla="*/ 82 w 104"/>
                  <a:gd name="T17" fmla="*/ 53 h 79"/>
                  <a:gd name="T18" fmla="*/ 91 w 104"/>
                  <a:gd name="T19" fmla="*/ 0 h 79"/>
                  <a:gd name="T20" fmla="*/ 89 w 104"/>
                  <a:gd name="T2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4" h="79">
                    <a:moveTo>
                      <a:pt x="89" y="0"/>
                    </a:moveTo>
                    <a:cubicBezTo>
                      <a:pt x="77" y="0"/>
                      <a:pt x="62" y="19"/>
                      <a:pt x="57" y="33"/>
                    </a:cubicBezTo>
                    <a:cubicBezTo>
                      <a:pt x="53" y="45"/>
                      <a:pt x="50" y="56"/>
                      <a:pt x="41" y="56"/>
                    </a:cubicBezTo>
                    <a:cubicBezTo>
                      <a:pt x="40" y="56"/>
                      <a:pt x="38" y="56"/>
                      <a:pt x="35" y="55"/>
                    </a:cubicBezTo>
                    <a:cubicBezTo>
                      <a:pt x="25" y="51"/>
                      <a:pt x="15" y="40"/>
                      <a:pt x="8" y="40"/>
                    </a:cubicBezTo>
                    <a:cubicBezTo>
                      <a:pt x="5" y="40"/>
                      <a:pt x="2" y="42"/>
                      <a:pt x="0" y="47"/>
                    </a:cubicBezTo>
                    <a:cubicBezTo>
                      <a:pt x="0" y="47"/>
                      <a:pt x="3" y="79"/>
                      <a:pt x="16" y="79"/>
                    </a:cubicBezTo>
                    <a:cubicBezTo>
                      <a:pt x="17" y="79"/>
                      <a:pt x="17" y="79"/>
                      <a:pt x="19" y="78"/>
                    </a:cubicBezTo>
                    <a:cubicBezTo>
                      <a:pt x="34" y="73"/>
                      <a:pt x="73" y="71"/>
                      <a:pt x="82" y="53"/>
                    </a:cubicBezTo>
                    <a:cubicBezTo>
                      <a:pt x="92" y="35"/>
                      <a:pt x="104" y="2"/>
                      <a:pt x="91" y="0"/>
                    </a:cubicBezTo>
                    <a:cubicBezTo>
                      <a:pt x="91" y="0"/>
                      <a:pt x="90" y="0"/>
                      <a:pt x="8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1510"/>
              <p:cNvSpPr/>
              <p:nvPr/>
            </p:nvSpPr>
            <p:spPr bwMode="auto">
              <a:xfrm>
                <a:off x="375" y="1018"/>
                <a:ext cx="40" cy="51"/>
              </a:xfrm>
              <a:custGeom>
                <a:avLst/>
                <a:gdLst>
                  <a:gd name="T0" fmla="*/ 21 w 75"/>
                  <a:gd name="T1" fmla="*/ 0 h 92"/>
                  <a:gd name="T2" fmla="*/ 0 w 75"/>
                  <a:gd name="T3" fmla="*/ 4 h 92"/>
                  <a:gd name="T4" fmla="*/ 25 w 75"/>
                  <a:gd name="T5" fmla="*/ 52 h 92"/>
                  <a:gd name="T6" fmla="*/ 30 w 75"/>
                  <a:gd name="T7" fmla="*/ 91 h 92"/>
                  <a:gd name="T8" fmla="*/ 35 w 75"/>
                  <a:gd name="T9" fmla="*/ 92 h 92"/>
                  <a:gd name="T10" fmla="*/ 70 w 75"/>
                  <a:gd name="T11" fmla="*/ 55 h 92"/>
                  <a:gd name="T12" fmla="*/ 47 w 75"/>
                  <a:gd name="T13" fmla="*/ 8 h 92"/>
                  <a:gd name="T14" fmla="*/ 21 w 75"/>
                  <a:gd name="T1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92">
                    <a:moveTo>
                      <a:pt x="21" y="0"/>
                    </a:moveTo>
                    <a:cubicBezTo>
                      <a:pt x="9" y="0"/>
                      <a:pt x="0" y="4"/>
                      <a:pt x="0" y="4"/>
                    </a:cubicBezTo>
                    <a:cubicBezTo>
                      <a:pt x="14" y="10"/>
                      <a:pt x="29" y="34"/>
                      <a:pt x="25" y="52"/>
                    </a:cubicBezTo>
                    <a:cubicBezTo>
                      <a:pt x="22" y="69"/>
                      <a:pt x="13" y="85"/>
                      <a:pt x="30" y="91"/>
                    </a:cubicBezTo>
                    <a:cubicBezTo>
                      <a:pt x="32" y="92"/>
                      <a:pt x="34" y="92"/>
                      <a:pt x="35" y="92"/>
                    </a:cubicBezTo>
                    <a:cubicBezTo>
                      <a:pt x="51" y="92"/>
                      <a:pt x="66" y="73"/>
                      <a:pt x="70" y="55"/>
                    </a:cubicBezTo>
                    <a:cubicBezTo>
                      <a:pt x="75" y="35"/>
                      <a:pt x="68" y="24"/>
                      <a:pt x="47" y="8"/>
                    </a:cubicBezTo>
                    <a:cubicBezTo>
                      <a:pt x="39" y="2"/>
                      <a:pt x="29" y="0"/>
                      <a:pt x="2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1511"/>
              <p:cNvSpPr/>
              <p:nvPr/>
            </p:nvSpPr>
            <p:spPr bwMode="auto">
              <a:xfrm>
                <a:off x="290" y="961"/>
                <a:ext cx="58" cy="32"/>
              </a:xfrm>
              <a:custGeom>
                <a:avLst/>
                <a:gdLst>
                  <a:gd name="T0" fmla="*/ 45 w 107"/>
                  <a:gd name="T1" fmla="*/ 0 h 58"/>
                  <a:gd name="T2" fmla="*/ 27 w 107"/>
                  <a:gd name="T3" fmla="*/ 2 h 58"/>
                  <a:gd name="T4" fmla="*/ 0 w 107"/>
                  <a:gd name="T5" fmla="*/ 44 h 58"/>
                  <a:gd name="T6" fmla="*/ 10 w 107"/>
                  <a:gd name="T7" fmla="*/ 53 h 58"/>
                  <a:gd name="T8" fmla="*/ 49 w 107"/>
                  <a:gd name="T9" fmla="*/ 43 h 58"/>
                  <a:gd name="T10" fmla="*/ 55 w 107"/>
                  <a:gd name="T11" fmla="*/ 42 h 58"/>
                  <a:gd name="T12" fmla="*/ 90 w 107"/>
                  <a:gd name="T13" fmla="*/ 58 h 58"/>
                  <a:gd name="T14" fmla="*/ 93 w 107"/>
                  <a:gd name="T15" fmla="*/ 58 h 58"/>
                  <a:gd name="T16" fmla="*/ 88 w 107"/>
                  <a:gd name="T17" fmla="*/ 19 h 58"/>
                  <a:gd name="T18" fmla="*/ 45 w 107"/>
                  <a:gd name="T1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58">
                    <a:moveTo>
                      <a:pt x="45" y="0"/>
                    </a:moveTo>
                    <a:cubicBezTo>
                      <a:pt x="39" y="0"/>
                      <a:pt x="33" y="0"/>
                      <a:pt x="27" y="2"/>
                    </a:cubicBezTo>
                    <a:cubicBezTo>
                      <a:pt x="0" y="8"/>
                      <a:pt x="0" y="44"/>
                      <a:pt x="0" y="44"/>
                    </a:cubicBezTo>
                    <a:cubicBezTo>
                      <a:pt x="1" y="50"/>
                      <a:pt x="4" y="53"/>
                      <a:pt x="10" y="53"/>
                    </a:cubicBezTo>
                    <a:cubicBezTo>
                      <a:pt x="20" y="53"/>
                      <a:pt x="36" y="45"/>
                      <a:pt x="49" y="43"/>
                    </a:cubicBezTo>
                    <a:cubicBezTo>
                      <a:pt x="51" y="43"/>
                      <a:pt x="53" y="42"/>
                      <a:pt x="55" y="42"/>
                    </a:cubicBezTo>
                    <a:cubicBezTo>
                      <a:pt x="70" y="42"/>
                      <a:pt x="74" y="55"/>
                      <a:pt x="90" y="58"/>
                    </a:cubicBezTo>
                    <a:cubicBezTo>
                      <a:pt x="91" y="58"/>
                      <a:pt x="92" y="58"/>
                      <a:pt x="93" y="58"/>
                    </a:cubicBezTo>
                    <a:cubicBezTo>
                      <a:pt x="107" y="58"/>
                      <a:pt x="102" y="35"/>
                      <a:pt x="88" y="19"/>
                    </a:cubicBezTo>
                    <a:cubicBezTo>
                      <a:pt x="76" y="7"/>
                      <a:pt x="63" y="0"/>
                      <a:pt x="4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1512"/>
              <p:cNvSpPr/>
              <p:nvPr/>
            </p:nvSpPr>
            <p:spPr bwMode="auto">
              <a:xfrm>
                <a:off x="1043" y="1506"/>
                <a:ext cx="75" cy="83"/>
              </a:xfrm>
              <a:custGeom>
                <a:avLst/>
                <a:gdLst>
                  <a:gd name="T0" fmla="*/ 28 w 137"/>
                  <a:gd name="T1" fmla="*/ 17 h 153"/>
                  <a:gd name="T2" fmla="*/ 5 w 137"/>
                  <a:gd name="T3" fmla="*/ 11 h 153"/>
                  <a:gd name="T4" fmla="*/ 0 w 137"/>
                  <a:gd name="T5" fmla="*/ 54 h 153"/>
                  <a:gd name="T6" fmla="*/ 109 w 137"/>
                  <a:gd name="T7" fmla="*/ 151 h 153"/>
                  <a:gd name="T8" fmla="*/ 137 w 137"/>
                  <a:gd name="T9" fmla="*/ 137 h 153"/>
                  <a:gd name="T10" fmla="*/ 120 w 137"/>
                  <a:gd name="T11" fmla="*/ 122 h 153"/>
                  <a:gd name="T12" fmla="*/ 119 w 137"/>
                  <a:gd name="T13" fmla="*/ 41 h 153"/>
                  <a:gd name="T14" fmla="*/ 83 w 137"/>
                  <a:gd name="T15" fmla="*/ 36 h 153"/>
                  <a:gd name="T16" fmla="*/ 28 w 137"/>
                  <a:gd name="T17" fmla="*/ 17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7" h="153">
                    <a:moveTo>
                      <a:pt x="28" y="17"/>
                    </a:moveTo>
                    <a:cubicBezTo>
                      <a:pt x="28" y="17"/>
                      <a:pt x="10" y="0"/>
                      <a:pt x="5" y="11"/>
                    </a:cubicBezTo>
                    <a:cubicBezTo>
                      <a:pt x="1" y="22"/>
                      <a:pt x="0" y="54"/>
                      <a:pt x="0" y="54"/>
                    </a:cubicBezTo>
                    <a:cubicBezTo>
                      <a:pt x="0" y="54"/>
                      <a:pt x="96" y="153"/>
                      <a:pt x="109" y="151"/>
                    </a:cubicBezTo>
                    <a:cubicBezTo>
                      <a:pt x="122" y="150"/>
                      <a:pt x="137" y="137"/>
                      <a:pt x="137" y="137"/>
                    </a:cubicBezTo>
                    <a:cubicBezTo>
                      <a:pt x="120" y="122"/>
                      <a:pt x="120" y="122"/>
                      <a:pt x="120" y="122"/>
                    </a:cubicBezTo>
                    <a:cubicBezTo>
                      <a:pt x="120" y="122"/>
                      <a:pt x="130" y="45"/>
                      <a:pt x="119" y="41"/>
                    </a:cubicBezTo>
                    <a:cubicBezTo>
                      <a:pt x="108" y="37"/>
                      <a:pt x="83" y="36"/>
                      <a:pt x="83" y="36"/>
                    </a:cubicBezTo>
                    <a:cubicBezTo>
                      <a:pt x="28" y="17"/>
                      <a:pt x="28" y="17"/>
                      <a:pt x="28" y="17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1513"/>
              <p:cNvSpPr/>
              <p:nvPr/>
            </p:nvSpPr>
            <p:spPr bwMode="auto">
              <a:xfrm>
                <a:off x="972" y="1472"/>
                <a:ext cx="189" cy="178"/>
              </a:xfrm>
              <a:custGeom>
                <a:avLst/>
                <a:gdLst>
                  <a:gd name="T0" fmla="*/ 87 w 346"/>
                  <a:gd name="T1" fmla="*/ 185 h 325"/>
                  <a:gd name="T2" fmla="*/ 21 w 346"/>
                  <a:gd name="T3" fmla="*/ 123 h 325"/>
                  <a:gd name="T4" fmla="*/ 41 w 346"/>
                  <a:gd name="T5" fmla="*/ 70 h 325"/>
                  <a:gd name="T6" fmla="*/ 146 w 346"/>
                  <a:gd name="T7" fmla="*/ 109 h 325"/>
                  <a:gd name="T8" fmla="*/ 149 w 346"/>
                  <a:gd name="T9" fmla="*/ 85 h 325"/>
                  <a:gd name="T10" fmla="*/ 185 w 346"/>
                  <a:gd name="T11" fmla="*/ 1 h 325"/>
                  <a:gd name="T12" fmla="*/ 203 w 346"/>
                  <a:gd name="T13" fmla="*/ 126 h 325"/>
                  <a:gd name="T14" fmla="*/ 281 w 346"/>
                  <a:gd name="T15" fmla="*/ 82 h 325"/>
                  <a:gd name="T16" fmla="*/ 342 w 346"/>
                  <a:gd name="T17" fmla="*/ 147 h 325"/>
                  <a:gd name="T18" fmla="*/ 219 w 346"/>
                  <a:gd name="T19" fmla="*/ 182 h 325"/>
                  <a:gd name="T20" fmla="*/ 270 w 346"/>
                  <a:gd name="T21" fmla="*/ 224 h 325"/>
                  <a:gd name="T22" fmla="*/ 228 w 346"/>
                  <a:gd name="T23" fmla="*/ 304 h 325"/>
                  <a:gd name="T24" fmla="*/ 177 w 346"/>
                  <a:gd name="T25" fmla="*/ 295 h 325"/>
                  <a:gd name="T26" fmla="*/ 164 w 346"/>
                  <a:gd name="T27" fmla="*/ 224 h 325"/>
                  <a:gd name="T28" fmla="*/ 143 w 346"/>
                  <a:gd name="T29" fmla="*/ 287 h 325"/>
                  <a:gd name="T30" fmla="*/ 62 w 346"/>
                  <a:gd name="T31" fmla="*/ 258 h 325"/>
                  <a:gd name="T32" fmla="*/ 87 w 346"/>
                  <a:gd name="T33" fmla="*/ 18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6" h="325">
                    <a:moveTo>
                      <a:pt x="87" y="185"/>
                    </a:moveTo>
                    <a:cubicBezTo>
                      <a:pt x="87" y="185"/>
                      <a:pt x="0" y="184"/>
                      <a:pt x="21" y="123"/>
                    </a:cubicBezTo>
                    <a:cubicBezTo>
                      <a:pt x="21" y="123"/>
                      <a:pt x="3" y="83"/>
                      <a:pt x="41" y="70"/>
                    </a:cubicBezTo>
                    <a:cubicBezTo>
                      <a:pt x="79" y="57"/>
                      <a:pt x="132" y="98"/>
                      <a:pt x="146" y="109"/>
                    </a:cubicBezTo>
                    <a:cubicBezTo>
                      <a:pt x="161" y="121"/>
                      <a:pt x="153" y="91"/>
                      <a:pt x="149" y="85"/>
                    </a:cubicBezTo>
                    <a:cubicBezTo>
                      <a:pt x="145" y="79"/>
                      <a:pt x="127" y="0"/>
                      <a:pt x="185" y="1"/>
                    </a:cubicBezTo>
                    <a:cubicBezTo>
                      <a:pt x="243" y="2"/>
                      <a:pt x="254" y="39"/>
                      <a:pt x="203" y="126"/>
                    </a:cubicBezTo>
                    <a:cubicBezTo>
                      <a:pt x="203" y="126"/>
                      <a:pt x="250" y="81"/>
                      <a:pt x="281" y="82"/>
                    </a:cubicBezTo>
                    <a:cubicBezTo>
                      <a:pt x="312" y="84"/>
                      <a:pt x="346" y="98"/>
                      <a:pt x="342" y="147"/>
                    </a:cubicBezTo>
                    <a:cubicBezTo>
                      <a:pt x="339" y="195"/>
                      <a:pt x="219" y="182"/>
                      <a:pt x="219" y="182"/>
                    </a:cubicBezTo>
                    <a:cubicBezTo>
                      <a:pt x="219" y="182"/>
                      <a:pt x="257" y="209"/>
                      <a:pt x="270" y="224"/>
                    </a:cubicBezTo>
                    <a:cubicBezTo>
                      <a:pt x="283" y="239"/>
                      <a:pt x="275" y="282"/>
                      <a:pt x="228" y="304"/>
                    </a:cubicBezTo>
                    <a:cubicBezTo>
                      <a:pt x="180" y="325"/>
                      <a:pt x="182" y="310"/>
                      <a:pt x="177" y="295"/>
                    </a:cubicBezTo>
                    <a:cubicBezTo>
                      <a:pt x="172" y="281"/>
                      <a:pt x="168" y="219"/>
                      <a:pt x="164" y="224"/>
                    </a:cubicBezTo>
                    <a:cubicBezTo>
                      <a:pt x="160" y="229"/>
                      <a:pt x="170" y="270"/>
                      <a:pt x="143" y="287"/>
                    </a:cubicBezTo>
                    <a:cubicBezTo>
                      <a:pt x="116" y="303"/>
                      <a:pt x="84" y="283"/>
                      <a:pt x="62" y="258"/>
                    </a:cubicBezTo>
                    <a:cubicBezTo>
                      <a:pt x="40" y="234"/>
                      <a:pt x="50" y="200"/>
                      <a:pt x="87" y="185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1514"/>
              <p:cNvSpPr/>
              <p:nvPr/>
            </p:nvSpPr>
            <p:spPr bwMode="auto">
              <a:xfrm>
                <a:off x="1042" y="1560"/>
                <a:ext cx="20" cy="6"/>
              </a:xfrm>
              <a:custGeom>
                <a:avLst/>
                <a:gdLst>
                  <a:gd name="T0" fmla="*/ 0 w 37"/>
                  <a:gd name="T1" fmla="*/ 9 h 12"/>
                  <a:gd name="T2" fmla="*/ 31 w 37"/>
                  <a:gd name="T3" fmla="*/ 6 h 12"/>
                  <a:gd name="T4" fmla="*/ 0 w 37"/>
                  <a:gd name="T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12">
                    <a:moveTo>
                      <a:pt x="0" y="9"/>
                    </a:moveTo>
                    <a:cubicBezTo>
                      <a:pt x="0" y="9"/>
                      <a:pt x="37" y="0"/>
                      <a:pt x="31" y="6"/>
                    </a:cubicBezTo>
                    <a:cubicBezTo>
                      <a:pt x="24" y="12"/>
                      <a:pt x="0" y="9"/>
                      <a:pt x="0" y="9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1515"/>
              <p:cNvSpPr/>
              <p:nvPr/>
            </p:nvSpPr>
            <p:spPr bwMode="auto">
              <a:xfrm>
                <a:off x="1060" y="1568"/>
                <a:ext cx="5" cy="16"/>
              </a:xfrm>
              <a:custGeom>
                <a:avLst/>
                <a:gdLst>
                  <a:gd name="T0" fmla="*/ 4 w 10"/>
                  <a:gd name="T1" fmla="*/ 30 h 30"/>
                  <a:gd name="T2" fmla="*/ 5 w 10"/>
                  <a:gd name="T3" fmla="*/ 4 h 30"/>
                  <a:gd name="T4" fmla="*/ 4 w 10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30">
                    <a:moveTo>
                      <a:pt x="4" y="30"/>
                    </a:moveTo>
                    <a:cubicBezTo>
                      <a:pt x="4" y="30"/>
                      <a:pt x="0" y="0"/>
                      <a:pt x="5" y="4"/>
                    </a:cubicBezTo>
                    <a:cubicBezTo>
                      <a:pt x="10" y="8"/>
                      <a:pt x="6" y="25"/>
                      <a:pt x="4" y="3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1516"/>
              <p:cNvSpPr/>
              <p:nvPr/>
            </p:nvSpPr>
            <p:spPr bwMode="auto">
              <a:xfrm>
                <a:off x="1057" y="1540"/>
                <a:ext cx="10" cy="9"/>
              </a:xfrm>
              <a:custGeom>
                <a:avLst/>
                <a:gdLst>
                  <a:gd name="T0" fmla="*/ 16 w 18"/>
                  <a:gd name="T1" fmla="*/ 10 h 16"/>
                  <a:gd name="T2" fmla="*/ 7 w 18"/>
                  <a:gd name="T3" fmla="*/ 14 h 16"/>
                  <a:gd name="T4" fmla="*/ 2 w 18"/>
                  <a:gd name="T5" fmla="*/ 5 h 16"/>
                  <a:gd name="T6" fmla="*/ 11 w 18"/>
                  <a:gd name="T7" fmla="*/ 1 h 16"/>
                  <a:gd name="T8" fmla="*/ 16 w 18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16" y="10"/>
                    </a:moveTo>
                    <a:cubicBezTo>
                      <a:pt x="15" y="14"/>
                      <a:pt x="11" y="16"/>
                      <a:pt x="7" y="14"/>
                    </a:cubicBezTo>
                    <a:cubicBezTo>
                      <a:pt x="3" y="13"/>
                      <a:pt x="0" y="8"/>
                      <a:pt x="2" y="5"/>
                    </a:cubicBezTo>
                    <a:cubicBezTo>
                      <a:pt x="3" y="1"/>
                      <a:pt x="7" y="0"/>
                      <a:pt x="11" y="1"/>
                    </a:cubicBezTo>
                    <a:cubicBezTo>
                      <a:pt x="16" y="3"/>
                      <a:pt x="18" y="7"/>
                      <a:pt x="16" y="10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1517"/>
              <p:cNvSpPr/>
              <p:nvPr/>
            </p:nvSpPr>
            <p:spPr bwMode="auto">
              <a:xfrm>
                <a:off x="1050" y="1551"/>
                <a:ext cx="9" cy="8"/>
              </a:xfrm>
              <a:custGeom>
                <a:avLst/>
                <a:gdLst>
                  <a:gd name="T0" fmla="*/ 16 w 17"/>
                  <a:gd name="T1" fmla="*/ 10 h 15"/>
                  <a:gd name="T2" fmla="*/ 6 w 17"/>
                  <a:gd name="T3" fmla="*/ 14 h 15"/>
                  <a:gd name="T4" fmla="*/ 1 w 17"/>
                  <a:gd name="T5" fmla="*/ 5 h 15"/>
                  <a:gd name="T6" fmla="*/ 11 w 17"/>
                  <a:gd name="T7" fmla="*/ 1 h 15"/>
                  <a:gd name="T8" fmla="*/ 16 w 17"/>
                  <a:gd name="T9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5">
                    <a:moveTo>
                      <a:pt x="16" y="10"/>
                    </a:moveTo>
                    <a:cubicBezTo>
                      <a:pt x="14" y="14"/>
                      <a:pt x="10" y="15"/>
                      <a:pt x="6" y="14"/>
                    </a:cubicBezTo>
                    <a:cubicBezTo>
                      <a:pt x="2" y="12"/>
                      <a:pt x="0" y="8"/>
                      <a:pt x="1" y="5"/>
                    </a:cubicBezTo>
                    <a:cubicBezTo>
                      <a:pt x="2" y="1"/>
                      <a:pt x="7" y="0"/>
                      <a:pt x="11" y="1"/>
                    </a:cubicBezTo>
                    <a:cubicBezTo>
                      <a:pt x="15" y="3"/>
                      <a:pt x="17" y="7"/>
                      <a:pt x="16" y="10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1518"/>
              <p:cNvSpPr/>
              <p:nvPr/>
            </p:nvSpPr>
            <p:spPr bwMode="auto">
              <a:xfrm>
                <a:off x="1068" y="1558"/>
                <a:ext cx="9" cy="8"/>
              </a:xfrm>
              <a:custGeom>
                <a:avLst/>
                <a:gdLst>
                  <a:gd name="T0" fmla="*/ 16 w 17"/>
                  <a:gd name="T1" fmla="*/ 11 h 16"/>
                  <a:gd name="T2" fmla="*/ 6 w 17"/>
                  <a:gd name="T3" fmla="*/ 14 h 16"/>
                  <a:gd name="T4" fmla="*/ 1 w 17"/>
                  <a:gd name="T5" fmla="*/ 5 h 16"/>
                  <a:gd name="T6" fmla="*/ 11 w 17"/>
                  <a:gd name="T7" fmla="*/ 1 h 16"/>
                  <a:gd name="T8" fmla="*/ 16 w 17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6" y="11"/>
                    </a:moveTo>
                    <a:cubicBezTo>
                      <a:pt x="14" y="14"/>
                      <a:pt x="10" y="16"/>
                      <a:pt x="6" y="14"/>
                    </a:cubicBezTo>
                    <a:cubicBezTo>
                      <a:pt x="2" y="13"/>
                      <a:pt x="0" y="9"/>
                      <a:pt x="1" y="5"/>
                    </a:cubicBezTo>
                    <a:cubicBezTo>
                      <a:pt x="2" y="2"/>
                      <a:pt x="7" y="0"/>
                      <a:pt x="11" y="1"/>
                    </a:cubicBezTo>
                    <a:cubicBezTo>
                      <a:pt x="15" y="3"/>
                      <a:pt x="17" y="7"/>
                      <a:pt x="16" y="11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1519"/>
              <p:cNvSpPr/>
              <p:nvPr/>
            </p:nvSpPr>
            <p:spPr bwMode="auto">
              <a:xfrm>
                <a:off x="1073" y="1543"/>
                <a:ext cx="9" cy="9"/>
              </a:xfrm>
              <a:custGeom>
                <a:avLst/>
                <a:gdLst>
                  <a:gd name="T0" fmla="*/ 16 w 17"/>
                  <a:gd name="T1" fmla="*/ 11 h 16"/>
                  <a:gd name="T2" fmla="*/ 6 w 17"/>
                  <a:gd name="T3" fmla="*/ 15 h 16"/>
                  <a:gd name="T4" fmla="*/ 2 w 17"/>
                  <a:gd name="T5" fmla="*/ 6 h 16"/>
                  <a:gd name="T6" fmla="*/ 11 w 17"/>
                  <a:gd name="T7" fmla="*/ 2 h 16"/>
                  <a:gd name="T8" fmla="*/ 16 w 17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6" y="11"/>
                    </a:moveTo>
                    <a:cubicBezTo>
                      <a:pt x="15" y="14"/>
                      <a:pt x="11" y="16"/>
                      <a:pt x="6" y="15"/>
                    </a:cubicBezTo>
                    <a:cubicBezTo>
                      <a:pt x="2" y="13"/>
                      <a:pt x="0" y="9"/>
                      <a:pt x="2" y="6"/>
                    </a:cubicBezTo>
                    <a:cubicBezTo>
                      <a:pt x="3" y="2"/>
                      <a:pt x="7" y="0"/>
                      <a:pt x="11" y="2"/>
                    </a:cubicBezTo>
                    <a:cubicBezTo>
                      <a:pt x="15" y="3"/>
                      <a:pt x="17" y="7"/>
                      <a:pt x="16" y="11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1520"/>
              <p:cNvSpPr/>
              <p:nvPr/>
            </p:nvSpPr>
            <p:spPr bwMode="auto">
              <a:xfrm>
                <a:off x="1087" y="1556"/>
                <a:ext cx="9" cy="9"/>
              </a:xfrm>
              <a:custGeom>
                <a:avLst/>
                <a:gdLst>
                  <a:gd name="T0" fmla="*/ 16 w 17"/>
                  <a:gd name="T1" fmla="*/ 11 h 16"/>
                  <a:gd name="T2" fmla="*/ 6 w 17"/>
                  <a:gd name="T3" fmla="*/ 14 h 16"/>
                  <a:gd name="T4" fmla="*/ 1 w 17"/>
                  <a:gd name="T5" fmla="*/ 5 h 16"/>
                  <a:gd name="T6" fmla="*/ 11 w 17"/>
                  <a:gd name="T7" fmla="*/ 2 h 16"/>
                  <a:gd name="T8" fmla="*/ 16 w 17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6" y="11"/>
                    </a:moveTo>
                    <a:cubicBezTo>
                      <a:pt x="14" y="14"/>
                      <a:pt x="10" y="16"/>
                      <a:pt x="6" y="14"/>
                    </a:cubicBezTo>
                    <a:cubicBezTo>
                      <a:pt x="2" y="13"/>
                      <a:pt x="0" y="9"/>
                      <a:pt x="1" y="5"/>
                    </a:cubicBezTo>
                    <a:cubicBezTo>
                      <a:pt x="2" y="2"/>
                      <a:pt x="7" y="0"/>
                      <a:pt x="11" y="2"/>
                    </a:cubicBezTo>
                    <a:cubicBezTo>
                      <a:pt x="15" y="3"/>
                      <a:pt x="17" y="7"/>
                      <a:pt x="16" y="11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1521"/>
              <p:cNvSpPr/>
              <p:nvPr/>
            </p:nvSpPr>
            <p:spPr bwMode="auto">
              <a:xfrm>
                <a:off x="1077" y="1573"/>
                <a:ext cx="9" cy="9"/>
              </a:xfrm>
              <a:custGeom>
                <a:avLst/>
                <a:gdLst>
                  <a:gd name="T0" fmla="*/ 16 w 17"/>
                  <a:gd name="T1" fmla="*/ 10 h 16"/>
                  <a:gd name="T2" fmla="*/ 6 w 17"/>
                  <a:gd name="T3" fmla="*/ 14 h 16"/>
                  <a:gd name="T4" fmla="*/ 1 w 17"/>
                  <a:gd name="T5" fmla="*/ 5 h 16"/>
                  <a:gd name="T6" fmla="*/ 11 w 17"/>
                  <a:gd name="T7" fmla="*/ 1 h 16"/>
                  <a:gd name="T8" fmla="*/ 16 w 17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6" y="10"/>
                    </a:moveTo>
                    <a:cubicBezTo>
                      <a:pt x="15" y="14"/>
                      <a:pt x="10" y="16"/>
                      <a:pt x="6" y="14"/>
                    </a:cubicBezTo>
                    <a:cubicBezTo>
                      <a:pt x="2" y="13"/>
                      <a:pt x="0" y="9"/>
                      <a:pt x="1" y="5"/>
                    </a:cubicBezTo>
                    <a:cubicBezTo>
                      <a:pt x="3" y="1"/>
                      <a:pt x="7" y="0"/>
                      <a:pt x="11" y="1"/>
                    </a:cubicBezTo>
                    <a:cubicBezTo>
                      <a:pt x="15" y="3"/>
                      <a:pt x="17" y="7"/>
                      <a:pt x="16" y="10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1522"/>
              <p:cNvSpPr/>
              <p:nvPr/>
            </p:nvSpPr>
            <p:spPr bwMode="auto">
              <a:xfrm>
                <a:off x="1060" y="1570"/>
                <a:ext cx="9" cy="9"/>
              </a:xfrm>
              <a:custGeom>
                <a:avLst/>
                <a:gdLst>
                  <a:gd name="T0" fmla="*/ 16 w 17"/>
                  <a:gd name="T1" fmla="*/ 11 h 16"/>
                  <a:gd name="T2" fmla="*/ 6 w 17"/>
                  <a:gd name="T3" fmla="*/ 15 h 16"/>
                  <a:gd name="T4" fmla="*/ 1 w 17"/>
                  <a:gd name="T5" fmla="*/ 6 h 16"/>
                  <a:gd name="T6" fmla="*/ 11 w 17"/>
                  <a:gd name="T7" fmla="*/ 2 h 16"/>
                  <a:gd name="T8" fmla="*/ 16 w 17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6" y="11"/>
                    </a:moveTo>
                    <a:cubicBezTo>
                      <a:pt x="14" y="15"/>
                      <a:pt x="10" y="16"/>
                      <a:pt x="6" y="15"/>
                    </a:cubicBezTo>
                    <a:cubicBezTo>
                      <a:pt x="2" y="13"/>
                      <a:pt x="0" y="9"/>
                      <a:pt x="1" y="6"/>
                    </a:cubicBezTo>
                    <a:cubicBezTo>
                      <a:pt x="2" y="2"/>
                      <a:pt x="7" y="0"/>
                      <a:pt x="11" y="2"/>
                    </a:cubicBezTo>
                    <a:cubicBezTo>
                      <a:pt x="15" y="3"/>
                      <a:pt x="17" y="8"/>
                      <a:pt x="16" y="11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1523"/>
              <p:cNvSpPr/>
              <p:nvPr/>
            </p:nvSpPr>
            <p:spPr bwMode="auto">
              <a:xfrm>
                <a:off x="1067" y="1532"/>
                <a:ext cx="9" cy="9"/>
              </a:xfrm>
              <a:custGeom>
                <a:avLst/>
                <a:gdLst>
                  <a:gd name="T0" fmla="*/ 16 w 17"/>
                  <a:gd name="T1" fmla="*/ 10 h 15"/>
                  <a:gd name="T2" fmla="*/ 6 w 17"/>
                  <a:gd name="T3" fmla="*/ 14 h 15"/>
                  <a:gd name="T4" fmla="*/ 2 w 17"/>
                  <a:gd name="T5" fmla="*/ 5 h 15"/>
                  <a:gd name="T6" fmla="*/ 11 w 17"/>
                  <a:gd name="T7" fmla="*/ 1 h 15"/>
                  <a:gd name="T8" fmla="*/ 16 w 17"/>
                  <a:gd name="T9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5">
                    <a:moveTo>
                      <a:pt x="16" y="10"/>
                    </a:moveTo>
                    <a:cubicBezTo>
                      <a:pt x="15" y="14"/>
                      <a:pt x="11" y="15"/>
                      <a:pt x="6" y="14"/>
                    </a:cubicBezTo>
                    <a:cubicBezTo>
                      <a:pt x="2" y="12"/>
                      <a:pt x="0" y="8"/>
                      <a:pt x="2" y="5"/>
                    </a:cubicBezTo>
                    <a:cubicBezTo>
                      <a:pt x="3" y="1"/>
                      <a:pt x="7" y="0"/>
                      <a:pt x="11" y="1"/>
                    </a:cubicBezTo>
                    <a:cubicBezTo>
                      <a:pt x="15" y="3"/>
                      <a:pt x="17" y="7"/>
                      <a:pt x="16" y="10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1524"/>
              <p:cNvSpPr>
                <a:spLocks noEditPoints="1"/>
              </p:cNvSpPr>
              <p:nvPr/>
            </p:nvSpPr>
            <p:spPr bwMode="auto">
              <a:xfrm>
                <a:off x="1034" y="1516"/>
                <a:ext cx="86" cy="76"/>
              </a:xfrm>
              <a:custGeom>
                <a:avLst/>
                <a:gdLst>
                  <a:gd name="T0" fmla="*/ 69 w 159"/>
                  <a:gd name="T1" fmla="*/ 91 h 141"/>
                  <a:gd name="T2" fmla="*/ 71 w 159"/>
                  <a:gd name="T3" fmla="*/ 78 h 141"/>
                  <a:gd name="T4" fmla="*/ 79 w 159"/>
                  <a:gd name="T5" fmla="*/ 88 h 141"/>
                  <a:gd name="T6" fmla="*/ 65 w 159"/>
                  <a:gd name="T7" fmla="*/ 0 h 141"/>
                  <a:gd name="T8" fmla="*/ 54 w 159"/>
                  <a:gd name="T9" fmla="*/ 46 h 141"/>
                  <a:gd name="T10" fmla="*/ 10 w 159"/>
                  <a:gd name="T11" fmla="*/ 36 h 141"/>
                  <a:gd name="T12" fmla="*/ 45 w 159"/>
                  <a:gd name="T13" fmla="*/ 50 h 141"/>
                  <a:gd name="T14" fmla="*/ 54 w 159"/>
                  <a:gd name="T15" fmla="*/ 46 h 141"/>
                  <a:gd name="T16" fmla="*/ 53 w 159"/>
                  <a:gd name="T17" fmla="*/ 60 h 141"/>
                  <a:gd name="T18" fmla="*/ 50 w 159"/>
                  <a:gd name="T19" fmla="*/ 59 h 141"/>
                  <a:gd name="T20" fmla="*/ 31 w 159"/>
                  <a:gd name="T21" fmla="*/ 71 h 141"/>
                  <a:gd name="T22" fmla="*/ 38 w 159"/>
                  <a:gd name="T23" fmla="*/ 66 h 141"/>
                  <a:gd name="T24" fmla="*/ 46 w 159"/>
                  <a:gd name="T25" fmla="*/ 75 h 141"/>
                  <a:gd name="T26" fmla="*/ 24 w 159"/>
                  <a:gd name="T27" fmla="*/ 121 h 141"/>
                  <a:gd name="T28" fmla="*/ 62 w 159"/>
                  <a:gd name="T29" fmla="*/ 94 h 141"/>
                  <a:gd name="T30" fmla="*/ 88 w 159"/>
                  <a:gd name="T31" fmla="*/ 141 h 141"/>
                  <a:gd name="T32" fmla="*/ 86 w 159"/>
                  <a:gd name="T33" fmla="*/ 120 h 141"/>
                  <a:gd name="T34" fmla="*/ 80 w 159"/>
                  <a:gd name="T35" fmla="*/ 111 h 141"/>
                  <a:gd name="T36" fmla="*/ 86 w 159"/>
                  <a:gd name="T37" fmla="*/ 89 h 141"/>
                  <a:gd name="T38" fmla="*/ 114 w 159"/>
                  <a:gd name="T39" fmla="*/ 91 h 141"/>
                  <a:gd name="T40" fmla="*/ 124 w 159"/>
                  <a:gd name="T41" fmla="*/ 84 h 141"/>
                  <a:gd name="T42" fmla="*/ 113 w 159"/>
                  <a:gd name="T43" fmla="*/ 84 h 141"/>
                  <a:gd name="T44" fmla="*/ 106 w 159"/>
                  <a:gd name="T45" fmla="*/ 90 h 141"/>
                  <a:gd name="T46" fmla="*/ 98 w 159"/>
                  <a:gd name="T47" fmla="*/ 82 h 141"/>
                  <a:gd name="T48" fmla="*/ 98 w 159"/>
                  <a:gd name="T49" fmla="*/ 80 h 141"/>
                  <a:gd name="T50" fmla="*/ 140 w 159"/>
                  <a:gd name="T51" fmla="*/ 55 h 141"/>
                  <a:gd name="T52" fmla="*/ 84 w 159"/>
                  <a:gd name="T53" fmla="*/ 72 h 141"/>
                  <a:gd name="T54" fmla="*/ 82 w 159"/>
                  <a:gd name="T55" fmla="*/ 66 h 141"/>
                  <a:gd name="T56" fmla="*/ 74 w 159"/>
                  <a:gd name="T57" fmla="*/ 57 h 141"/>
                  <a:gd name="T58" fmla="*/ 83 w 159"/>
                  <a:gd name="T59" fmla="*/ 53 h 141"/>
                  <a:gd name="T60" fmla="*/ 82 w 159"/>
                  <a:gd name="T61" fmla="*/ 34 h 141"/>
                  <a:gd name="T62" fmla="*/ 75 w 159"/>
                  <a:gd name="T63" fmla="*/ 48 h 141"/>
                  <a:gd name="T64" fmla="*/ 71 w 159"/>
                  <a:gd name="T65" fmla="*/ 45 h 141"/>
                  <a:gd name="T66" fmla="*/ 63 w 159"/>
                  <a:gd name="T67" fmla="*/ 36 h 141"/>
                  <a:gd name="T68" fmla="*/ 72 w 159"/>
                  <a:gd name="T69" fmla="*/ 32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9" h="141">
                    <a:moveTo>
                      <a:pt x="72" y="92"/>
                    </a:moveTo>
                    <a:cubicBezTo>
                      <a:pt x="71" y="92"/>
                      <a:pt x="70" y="92"/>
                      <a:pt x="69" y="91"/>
                    </a:cubicBezTo>
                    <a:cubicBezTo>
                      <a:pt x="65" y="90"/>
                      <a:pt x="63" y="86"/>
                      <a:pt x="64" y="82"/>
                    </a:cubicBezTo>
                    <a:cubicBezTo>
                      <a:pt x="65" y="79"/>
                      <a:pt x="68" y="78"/>
                      <a:pt x="71" y="78"/>
                    </a:cubicBezTo>
                    <a:cubicBezTo>
                      <a:pt x="72" y="78"/>
                      <a:pt x="73" y="78"/>
                      <a:pt x="74" y="78"/>
                    </a:cubicBezTo>
                    <a:cubicBezTo>
                      <a:pt x="78" y="80"/>
                      <a:pt x="80" y="84"/>
                      <a:pt x="79" y="88"/>
                    </a:cubicBezTo>
                    <a:cubicBezTo>
                      <a:pt x="78" y="90"/>
                      <a:pt x="75" y="92"/>
                      <a:pt x="72" y="92"/>
                    </a:cubicBezTo>
                    <a:moveTo>
                      <a:pt x="65" y="0"/>
                    </a:moveTo>
                    <a:cubicBezTo>
                      <a:pt x="65" y="0"/>
                      <a:pt x="62" y="46"/>
                      <a:pt x="55" y="46"/>
                    </a:cubicBezTo>
                    <a:cubicBezTo>
                      <a:pt x="55" y="46"/>
                      <a:pt x="55" y="46"/>
                      <a:pt x="54" y="46"/>
                    </a:cubicBezTo>
                    <a:cubicBezTo>
                      <a:pt x="48" y="44"/>
                      <a:pt x="12" y="35"/>
                      <a:pt x="9" y="35"/>
                    </a:cubicBezTo>
                    <a:cubicBezTo>
                      <a:pt x="8" y="35"/>
                      <a:pt x="8" y="35"/>
                      <a:pt x="10" y="36"/>
                    </a:cubicBezTo>
                    <a:cubicBezTo>
                      <a:pt x="18" y="39"/>
                      <a:pt x="35" y="46"/>
                      <a:pt x="44" y="51"/>
                    </a:cubicBezTo>
                    <a:cubicBezTo>
                      <a:pt x="45" y="51"/>
                      <a:pt x="45" y="50"/>
                      <a:pt x="45" y="50"/>
                    </a:cubicBezTo>
                    <a:cubicBezTo>
                      <a:pt x="46" y="47"/>
                      <a:pt x="48" y="46"/>
                      <a:pt x="51" y="46"/>
                    </a:cubicBezTo>
                    <a:cubicBezTo>
                      <a:pt x="52" y="46"/>
                      <a:pt x="53" y="46"/>
                      <a:pt x="54" y="46"/>
                    </a:cubicBezTo>
                    <a:cubicBezTo>
                      <a:pt x="59" y="48"/>
                      <a:pt x="61" y="52"/>
                      <a:pt x="59" y="55"/>
                    </a:cubicBezTo>
                    <a:cubicBezTo>
                      <a:pt x="58" y="58"/>
                      <a:pt x="56" y="60"/>
                      <a:pt x="53" y="60"/>
                    </a:cubicBezTo>
                    <a:cubicBezTo>
                      <a:pt x="52" y="60"/>
                      <a:pt x="51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39" y="61"/>
                      <a:pt x="0" y="65"/>
                      <a:pt x="9" y="67"/>
                    </a:cubicBezTo>
                    <a:cubicBezTo>
                      <a:pt x="13" y="67"/>
                      <a:pt x="22" y="69"/>
                      <a:pt x="31" y="71"/>
                    </a:cubicBezTo>
                    <a:cubicBezTo>
                      <a:pt x="31" y="71"/>
                      <a:pt x="31" y="70"/>
                      <a:pt x="31" y="70"/>
                    </a:cubicBezTo>
                    <a:cubicBezTo>
                      <a:pt x="32" y="67"/>
                      <a:pt x="35" y="66"/>
                      <a:pt x="38" y="66"/>
                    </a:cubicBezTo>
                    <a:cubicBezTo>
                      <a:pt x="39" y="66"/>
                      <a:pt x="40" y="66"/>
                      <a:pt x="41" y="66"/>
                    </a:cubicBezTo>
                    <a:cubicBezTo>
                      <a:pt x="45" y="68"/>
                      <a:pt x="47" y="72"/>
                      <a:pt x="46" y="75"/>
                    </a:cubicBezTo>
                    <a:cubicBezTo>
                      <a:pt x="54" y="78"/>
                      <a:pt x="60" y="80"/>
                      <a:pt x="56" y="82"/>
                    </a:cubicBezTo>
                    <a:cubicBezTo>
                      <a:pt x="46" y="86"/>
                      <a:pt x="20" y="121"/>
                      <a:pt x="24" y="121"/>
                    </a:cubicBezTo>
                    <a:cubicBezTo>
                      <a:pt x="24" y="121"/>
                      <a:pt x="24" y="121"/>
                      <a:pt x="25" y="120"/>
                    </a:cubicBezTo>
                    <a:cubicBezTo>
                      <a:pt x="32" y="116"/>
                      <a:pt x="53" y="94"/>
                      <a:pt x="62" y="94"/>
                    </a:cubicBezTo>
                    <a:cubicBezTo>
                      <a:pt x="63" y="94"/>
                      <a:pt x="64" y="95"/>
                      <a:pt x="65" y="96"/>
                    </a:cubicBezTo>
                    <a:cubicBezTo>
                      <a:pt x="70" y="103"/>
                      <a:pt x="86" y="141"/>
                      <a:pt x="88" y="141"/>
                    </a:cubicBezTo>
                    <a:cubicBezTo>
                      <a:pt x="88" y="141"/>
                      <a:pt x="88" y="141"/>
                      <a:pt x="88" y="140"/>
                    </a:cubicBezTo>
                    <a:cubicBezTo>
                      <a:pt x="88" y="137"/>
                      <a:pt x="87" y="129"/>
                      <a:pt x="86" y="120"/>
                    </a:cubicBezTo>
                    <a:cubicBezTo>
                      <a:pt x="86" y="120"/>
                      <a:pt x="85" y="120"/>
                      <a:pt x="85" y="120"/>
                    </a:cubicBezTo>
                    <a:cubicBezTo>
                      <a:pt x="81" y="119"/>
                      <a:pt x="79" y="115"/>
                      <a:pt x="80" y="111"/>
                    </a:cubicBezTo>
                    <a:cubicBezTo>
                      <a:pt x="81" y="109"/>
                      <a:pt x="83" y="108"/>
                      <a:pt x="85" y="107"/>
                    </a:cubicBezTo>
                    <a:cubicBezTo>
                      <a:pt x="84" y="97"/>
                      <a:pt x="84" y="89"/>
                      <a:pt x="86" y="89"/>
                    </a:cubicBezTo>
                    <a:cubicBezTo>
                      <a:pt x="86" y="89"/>
                      <a:pt x="86" y="89"/>
                      <a:pt x="86" y="89"/>
                    </a:cubicBezTo>
                    <a:cubicBezTo>
                      <a:pt x="88" y="90"/>
                      <a:pt x="101" y="91"/>
                      <a:pt x="114" y="91"/>
                    </a:cubicBezTo>
                    <a:cubicBezTo>
                      <a:pt x="135" y="91"/>
                      <a:pt x="159" y="89"/>
                      <a:pt x="150" y="86"/>
                    </a:cubicBezTo>
                    <a:cubicBezTo>
                      <a:pt x="144" y="84"/>
                      <a:pt x="134" y="84"/>
                      <a:pt x="124" y="84"/>
                    </a:cubicBezTo>
                    <a:cubicBezTo>
                      <a:pt x="122" y="84"/>
                      <a:pt x="120" y="84"/>
                      <a:pt x="118" y="84"/>
                    </a:cubicBezTo>
                    <a:cubicBezTo>
                      <a:pt x="116" y="84"/>
                      <a:pt x="115" y="84"/>
                      <a:pt x="113" y="84"/>
                    </a:cubicBezTo>
                    <a:cubicBezTo>
                      <a:pt x="113" y="84"/>
                      <a:pt x="113" y="85"/>
                      <a:pt x="113" y="86"/>
                    </a:cubicBezTo>
                    <a:cubicBezTo>
                      <a:pt x="112" y="88"/>
                      <a:pt x="109" y="90"/>
                      <a:pt x="106" y="90"/>
                    </a:cubicBezTo>
                    <a:cubicBezTo>
                      <a:pt x="105" y="90"/>
                      <a:pt x="104" y="90"/>
                      <a:pt x="103" y="89"/>
                    </a:cubicBezTo>
                    <a:cubicBezTo>
                      <a:pt x="100" y="88"/>
                      <a:pt x="98" y="85"/>
                      <a:pt x="98" y="82"/>
                    </a:cubicBezTo>
                    <a:cubicBezTo>
                      <a:pt x="97" y="82"/>
                      <a:pt x="97" y="81"/>
                      <a:pt x="98" y="80"/>
                    </a:cubicBezTo>
                    <a:cubicBezTo>
                      <a:pt x="98" y="80"/>
                      <a:pt x="98" y="80"/>
                      <a:pt x="98" y="80"/>
                    </a:cubicBezTo>
                    <a:cubicBezTo>
                      <a:pt x="99" y="78"/>
                      <a:pt x="101" y="76"/>
                      <a:pt x="104" y="76"/>
                    </a:cubicBezTo>
                    <a:cubicBezTo>
                      <a:pt x="117" y="68"/>
                      <a:pt x="145" y="55"/>
                      <a:pt x="140" y="55"/>
                    </a:cubicBezTo>
                    <a:cubicBezTo>
                      <a:pt x="140" y="55"/>
                      <a:pt x="139" y="55"/>
                      <a:pt x="139" y="55"/>
                    </a:cubicBezTo>
                    <a:cubicBezTo>
                      <a:pt x="127" y="57"/>
                      <a:pt x="84" y="72"/>
                      <a:pt x="84" y="72"/>
                    </a:cubicBezTo>
                    <a:cubicBezTo>
                      <a:pt x="84" y="72"/>
                      <a:pt x="84" y="70"/>
                      <a:pt x="84" y="66"/>
                    </a:cubicBezTo>
                    <a:cubicBezTo>
                      <a:pt x="83" y="66"/>
                      <a:pt x="82" y="66"/>
                      <a:pt x="82" y="66"/>
                    </a:cubicBezTo>
                    <a:cubicBezTo>
                      <a:pt x="81" y="66"/>
                      <a:pt x="79" y="66"/>
                      <a:pt x="78" y="66"/>
                    </a:cubicBezTo>
                    <a:cubicBezTo>
                      <a:pt x="74" y="64"/>
                      <a:pt x="72" y="60"/>
                      <a:pt x="74" y="57"/>
                    </a:cubicBezTo>
                    <a:cubicBezTo>
                      <a:pt x="75" y="54"/>
                      <a:pt x="77" y="52"/>
                      <a:pt x="80" y="52"/>
                    </a:cubicBezTo>
                    <a:cubicBezTo>
                      <a:pt x="81" y="52"/>
                      <a:pt x="82" y="52"/>
                      <a:pt x="83" y="53"/>
                    </a:cubicBezTo>
                    <a:cubicBezTo>
                      <a:pt x="83" y="46"/>
                      <a:pt x="83" y="38"/>
                      <a:pt x="83" y="32"/>
                    </a:cubicBezTo>
                    <a:cubicBezTo>
                      <a:pt x="83" y="32"/>
                      <a:pt x="82" y="33"/>
                      <a:pt x="82" y="34"/>
                    </a:cubicBezTo>
                    <a:cubicBezTo>
                      <a:pt x="80" y="41"/>
                      <a:pt x="77" y="49"/>
                      <a:pt x="75" y="49"/>
                    </a:cubicBezTo>
                    <a:cubicBezTo>
                      <a:pt x="75" y="49"/>
                      <a:pt x="75" y="48"/>
                      <a:pt x="75" y="48"/>
                    </a:cubicBezTo>
                    <a:cubicBezTo>
                      <a:pt x="75" y="47"/>
                      <a:pt x="75" y="46"/>
                      <a:pt x="74" y="44"/>
                    </a:cubicBezTo>
                    <a:cubicBezTo>
                      <a:pt x="73" y="45"/>
                      <a:pt x="72" y="45"/>
                      <a:pt x="71" y="45"/>
                    </a:cubicBezTo>
                    <a:cubicBezTo>
                      <a:pt x="70" y="45"/>
                      <a:pt x="68" y="45"/>
                      <a:pt x="67" y="45"/>
                    </a:cubicBezTo>
                    <a:cubicBezTo>
                      <a:pt x="63" y="43"/>
                      <a:pt x="61" y="39"/>
                      <a:pt x="63" y="36"/>
                    </a:cubicBezTo>
                    <a:cubicBezTo>
                      <a:pt x="64" y="33"/>
                      <a:pt x="66" y="32"/>
                      <a:pt x="69" y="32"/>
                    </a:cubicBezTo>
                    <a:cubicBezTo>
                      <a:pt x="70" y="32"/>
                      <a:pt x="71" y="32"/>
                      <a:pt x="72" y="32"/>
                    </a:cubicBezTo>
                    <a:cubicBezTo>
                      <a:pt x="69" y="18"/>
                      <a:pt x="65" y="0"/>
                      <a:pt x="6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1525"/>
              <p:cNvSpPr/>
              <p:nvPr/>
            </p:nvSpPr>
            <p:spPr bwMode="auto">
              <a:xfrm>
                <a:off x="1058" y="1541"/>
                <a:ext cx="9" cy="7"/>
              </a:xfrm>
              <a:custGeom>
                <a:avLst/>
                <a:gdLst>
                  <a:gd name="T0" fmla="*/ 7 w 17"/>
                  <a:gd name="T1" fmla="*/ 0 h 14"/>
                  <a:gd name="T2" fmla="*/ 1 w 17"/>
                  <a:gd name="T3" fmla="*/ 4 h 14"/>
                  <a:gd name="T4" fmla="*/ 0 w 17"/>
                  <a:gd name="T5" fmla="*/ 5 h 14"/>
                  <a:gd name="T6" fmla="*/ 6 w 17"/>
                  <a:gd name="T7" fmla="*/ 13 h 14"/>
                  <a:gd name="T8" fmla="*/ 6 w 17"/>
                  <a:gd name="T9" fmla="*/ 13 h 14"/>
                  <a:gd name="T10" fmla="*/ 6 w 17"/>
                  <a:gd name="T11" fmla="*/ 13 h 14"/>
                  <a:gd name="T12" fmla="*/ 9 w 17"/>
                  <a:gd name="T13" fmla="*/ 14 h 14"/>
                  <a:gd name="T14" fmla="*/ 15 w 17"/>
                  <a:gd name="T15" fmla="*/ 9 h 14"/>
                  <a:gd name="T16" fmla="*/ 10 w 17"/>
                  <a:gd name="T17" fmla="*/ 0 h 14"/>
                  <a:gd name="T18" fmla="*/ 7 w 17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4">
                    <a:moveTo>
                      <a:pt x="7" y="0"/>
                    </a:moveTo>
                    <a:cubicBezTo>
                      <a:pt x="4" y="0"/>
                      <a:pt x="2" y="1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ubicBezTo>
                      <a:pt x="7" y="9"/>
                      <a:pt x="10" y="12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8" y="14"/>
                      <a:pt x="9" y="14"/>
                    </a:cubicBezTo>
                    <a:cubicBezTo>
                      <a:pt x="12" y="14"/>
                      <a:pt x="14" y="12"/>
                      <a:pt x="15" y="9"/>
                    </a:cubicBezTo>
                    <a:cubicBezTo>
                      <a:pt x="17" y="6"/>
                      <a:pt x="15" y="2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1526"/>
              <p:cNvSpPr/>
              <p:nvPr/>
            </p:nvSpPr>
            <p:spPr bwMode="auto">
              <a:xfrm>
                <a:off x="1051" y="1552"/>
                <a:ext cx="8" cy="4"/>
              </a:xfrm>
              <a:custGeom>
                <a:avLst/>
                <a:gdLst>
                  <a:gd name="T0" fmla="*/ 7 w 16"/>
                  <a:gd name="T1" fmla="*/ 0 h 9"/>
                  <a:gd name="T2" fmla="*/ 0 w 16"/>
                  <a:gd name="T3" fmla="*/ 4 h 9"/>
                  <a:gd name="T4" fmla="*/ 0 w 16"/>
                  <a:gd name="T5" fmla="*/ 5 h 9"/>
                  <a:gd name="T6" fmla="*/ 15 w 16"/>
                  <a:gd name="T7" fmla="*/ 9 h 9"/>
                  <a:gd name="T8" fmla="*/ 10 w 16"/>
                  <a:gd name="T9" fmla="*/ 0 h 9"/>
                  <a:gd name="T10" fmla="*/ 7 w 16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9">
                    <a:moveTo>
                      <a:pt x="7" y="0"/>
                    </a:moveTo>
                    <a:cubicBezTo>
                      <a:pt x="4" y="0"/>
                      <a:pt x="1" y="1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5" y="6"/>
                      <a:pt x="10" y="8"/>
                      <a:pt x="15" y="9"/>
                    </a:cubicBezTo>
                    <a:cubicBezTo>
                      <a:pt x="16" y="6"/>
                      <a:pt x="14" y="2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1527"/>
              <p:cNvSpPr/>
              <p:nvPr/>
            </p:nvSpPr>
            <p:spPr bwMode="auto">
              <a:xfrm>
                <a:off x="1068" y="1558"/>
                <a:ext cx="9" cy="8"/>
              </a:xfrm>
              <a:custGeom>
                <a:avLst/>
                <a:gdLst>
                  <a:gd name="T0" fmla="*/ 8 w 17"/>
                  <a:gd name="T1" fmla="*/ 0 h 14"/>
                  <a:gd name="T2" fmla="*/ 1 w 17"/>
                  <a:gd name="T3" fmla="*/ 4 h 14"/>
                  <a:gd name="T4" fmla="*/ 6 w 17"/>
                  <a:gd name="T5" fmla="*/ 13 h 14"/>
                  <a:gd name="T6" fmla="*/ 9 w 17"/>
                  <a:gd name="T7" fmla="*/ 14 h 14"/>
                  <a:gd name="T8" fmla="*/ 16 w 17"/>
                  <a:gd name="T9" fmla="*/ 10 h 14"/>
                  <a:gd name="T10" fmla="*/ 11 w 17"/>
                  <a:gd name="T11" fmla="*/ 0 h 14"/>
                  <a:gd name="T12" fmla="*/ 8 w 17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8" y="0"/>
                    </a:moveTo>
                    <a:cubicBezTo>
                      <a:pt x="5" y="0"/>
                      <a:pt x="2" y="1"/>
                      <a:pt x="1" y="4"/>
                    </a:cubicBezTo>
                    <a:cubicBezTo>
                      <a:pt x="0" y="8"/>
                      <a:pt x="2" y="12"/>
                      <a:pt x="6" y="13"/>
                    </a:cubicBezTo>
                    <a:cubicBezTo>
                      <a:pt x="7" y="14"/>
                      <a:pt x="8" y="14"/>
                      <a:pt x="9" y="14"/>
                    </a:cubicBezTo>
                    <a:cubicBezTo>
                      <a:pt x="12" y="14"/>
                      <a:pt x="15" y="12"/>
                      <a:pt x="16" y="10"/>
                    </a:cubicBezTo>
                    <a:cubicBezTo>
                      <a:pt x="17" y="6"/>
                      <a:pt x="15" y="2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1528"/>
              <p:cNvSpPr/>
              <p:nvPr/>
            </p:nvSpPr>
            <p:spPr bwMode="auto">
              <a:xfrm>
                <a:off x="1073" y="1544"/>
                <a:ext cx="7" cy="8"/>
              </a:xfrm>
              <a:custGeom>
                <a:avLst/>
                <a:gdLst>
                  <a:gd name="T0" fmla="*/ 8 w 12"/>
                  <a:gd name="T1" fmla="*/ 0 h 14"/>
                  <a:gd name="T2" fmla="*/ 2 w 12"/>
                  <a:gd name="T3" fmla="*/ 5 h 14"/>
                  <a:gd name="T4" fmla="*/ 6 w 12"/>
                  <a:gd name="T5" fmla="*/ 14 h 14"/>
                  <a:gd name="T6" fmla="*/ 10 w 12"/>
                  <a:gd name="T7" fmla="*/ 14 h 14"/>
                  <a:gd name="T8" fmla="*/ 12 w 12"/>
                  <a:gd name="T9" fmla="*/ 14 h 14"/>
                  <a:gd name="T10" fmla="*/ 11 w 12"/>
                  <a:gd name="T11" fmla="*/ 1 h 14"/>
                  <a:gd name="T12" fmla="*/ 8 w 1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8" y="0"/>
                    </a:moveTo>
                    <a:cubicBezTo>
                      <a:pt x="5" y="0"/>
                      <a:pt x="3" y="2"/>
                      <a:pt x="2" y="5"/>
                    </a:cubicBezTo>
                    <a:cubicBezTo>
                      <a:pt x="0" y="8"/>
                      <a:pt x="2" y="12"/>
                      <a:pt x="6" y="14"/>
                    </a:cubicBezTo>
                    <a:cubicBezTo>
                      <a:pt x="7" y="14"/>
                      <a:pt x="9" y="14"/>
                      <a:pt x="10" y="14"/>
                    </a:cubicBezTo>
                    <a:cubicBezTo>
                      <a:pt x="10" y="14"/>
                      <a:pt x="11" y="14"/>
                      <a:pt x="12" y="14"/>
                    </a:cubicBezTo>
                    <a:cubicBezTo>
                      <a:pt x="12" y="10"/>
                      <a:pt x="11" y="6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1529"/>
              <p:cNvSpPr>
                <a:spLocks noEditPoints="1"/>
              </p:cNvSpPr>
              <p:nvPr/>
            </p:nvSpPr>
            <p:spPr bwMode="auto">
              <a:xfrm>
                <a:off x="1087" y="1557"/>
                <a:ext cx="8" cy="8"/>
              </a:xfrm>
              <a:custGeom>
                <a:avLst/>
                <a:gdLst>
                  <a:gd name="T0" fmla="*/ 0 w 15"/>
                  <a:gd name="T1" fmla="*/ 6 h 14"/>
                  <a:gd name="T2" fmla="*/ 5 w 15"/>
                  <a:gd name="T3" fmla="*/ 13 h 14"/>
                  <a:gd name="T4" fmla="*/ 8 w 15"/>
                  <a:gd name="T5" fmla="*/ 14 h 14"/>
                  <a:gd name="T6" fmla="*/ 15 w 15"/>
                  <a:gd name="T7" fmla="*/ 10 h 14"/>
                  <a:gd name="T8" fmla="*/ 15 w 15"/>
                  <a:gd name="T9" fmla="*/ 8 h 14"/>
                  <a:gd name="T10" fmla="*/ 14 w 15"/>
                  <a:gd name="T11" fmla="*/ 8 h 14"/>
                  <a:gd name="T12" fmla="*/ 0 w 15"/>
                  <a:gd name="T13" fmla="*/ 6 h 14"/>
                  <a:gd name="T14" fmla="*/ 6 w 15"/>
                  <a:gd name="T15" fmla="*/ 0 h 14"/>
                  <a:gd name="T16" fmla="*/ 0 w 15"/>
                  <a:gd name="T17" fmla="*/ 4 h 14"/>
                  <a:gd name="T18" fmla="*/ 6 w 15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4">
                    <a:moveTo>
                      <a:pt x="0" y="6"/>
                    </a:moveTo>
                    <a:cubicBezTo>
                      <a:pt x="0" y="9"/>
                      <a:pt x="2" y="12"/>
                      <a:pt x="5" y="13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11" y="14"/>
                      <a:pt x="14" y="12"/>
                      <a:pt x="15" y="10"/>
                    </a:cubicBezTo>
                    <a:cubicBezTo>
                      <a:pt x="15" y="9"/>
                      <a:pt x="15" y="8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7" y="8"/>
                      <a:pt x="1" y="7"/>
                      <a:pt x="0" y="6"/>
                    </a:cubicBezTo>
                    <a:moveTo>
                      <a:pt x="6" y="0"/>
                    </a:moveTo>
                    <a:cubicBezTo>
                      <a:pt x="3" y="0"/>
                      <a:pt x="1" y="2"/>
                      <a:pt x="0" y="4"/>
                    </a:cubicBezTo>
                    <a:cubicBezTo>
                      <a:pt x="1" y="3"/>
                      <a:pt x="3" y="2"/>
                      <a:pt x="6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1530"/>
              <p:cNvSpPr/>
              <p:nvPr/>
            </p:nvSpPr>
            <p:spPr bwMode="auto">
              <a:xfrm>
                <a:off x="1077" y="1574"/>
                <a:ext cx="4" cy="7"/>
              </a:xfrm>
              <a:custGeom>
                <a:avLst/>
                <a:gdLst>
                  <a:gd name="T0" fmla="*/ 6 w 7"/>
                  <a:gd name="T1" fmla="*/ 0 h 13"/>
                  <a:gd name="T2" fmla="*/ 1 w 7"/>
                  <a:gd name="T3" fmla="*/ 4 h 13"/>
                  <a:gd name="T4" fmla="*/ 6 w 7"/>
                  <a:gd name="T5" fmla="*/ 13 h 13"/>
                  <a:gd name="T6" fmla="*/ 7 w 7"/>
                  <a:gd name="T7" fmla="*/ 13 h 13"/>
                  <a:gd name="T8" fmla="*/ 6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6" y="0"/>
                    </a:moveTo>
                    <a:cubicBezTo>
                      <a:pt x="4" y="1"/>
                      <a:pt x="2" y="2"/>
                      <a:pt x="1" y="4"/>
                    </a:cubicBezTo>
                    <a:cubicBezTo>
                      <a:pt x="0" y="8"/>
                      <a:pt x="2" y="12"/>
                      <a:pt x="6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6" y="9"/>
                      <a:pt x="6" y="4"/>
                      <a:pt x="6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1531"/>
              <p:cNvSpPr/>
              <p:nvPr/>
            </p:nvSpPr>
            <p:spPr bwMode="auto">
              <a:xfrm>
                <a:off x="1079" y="1526"/>
                <a:ext cx="2" cy="7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0 h 12"/>
                  <a:gd name="T4" fmla="*/ 0 w 3"/>
                  <a:gd name="T5" fmla="*/ 12 h 12"/>
                  <a:gd name="T6" fmla="*/ 3 w 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2"/>
                      <a:pt x="0" y="6"/>
                      <a:pt x="0" y="12"/>
                    </a:cubicBezTo>
                    <a:cubicBezTo>
                      <a:pt x="2" y="5"/>
                      <a:pt x="3" y="0"/>
                      <a:pt x="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1532"/>
              <p:cNvSpPr/>
              <p:nvPr/>
            </p:nvSpPr>
            <p:spPr bwMode="auto">
              <a:xfrm>
                <a:off x="1067" y="1533"/>
                <a:ext cx="7" cy="7"/>
              </a:xfrm>
              <a:custGeom>
                <a:avLst/>
                <a:gdLst>
                  <a:gd name="T0" fmla="*/ 8 w 13"/>
                  <a:gd name="T1" fmla="*/ 0 h 13"/>
                  <a:gd name="T2" fmla="*/ 2 w 13"/>
                  <a:gd name="T3" fmla="*/ 4 h 13"/>
                  <a:gd name="T4" fmla="*/ 6 w 13"/>
                  <a:gd name="T5" fmla="*/ 13 h 13"/>
                  <a:gd name="T6" fmla="*/ 10 w 13"/>
                  <a:gd name="T7" fmla="*/ 13 h 13"/>
                  <a:gd name="T8" fmla="*/ 13 w 13"/>
                  <a:gd name="T9" fmla="*/ 12 h 13"/>
                  <a:gd name="T10" fmla="*/ 11 w 13"/>
                  <a:gd name="T11" fmla="*/ 0 h 13"/>
                  <a:gd name="T12" fmla="*/ 8 w 1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8" y="0"/>
                    </a:moveTo>
                    <a:cubicBezTo>
                      <a:pt x="5" y="0"/>
                      <a:pt x="3" y="1"/>
                      <a:pt x="2" y="4"/>
                    </a:cubicBezTo>
                    <a:cubicBezTo>
                      <a:pt x="0" y="7"/>
                      <a:pt x="2" y="11"/>
                      <a:pt x="6" y="13"/>
                    </a:cubicBezTo>
                    <a:cubicBezTo>
                      <a:pt x="7" y="13"/>
                      <a:pt x="9" y="13"/>
                      <a:pt x="10" y="13"/>
                    </a:cubicBezTo>
                    <a:cubicBezTo>
                      <a:pt x="11" y="13"/>
                      <a:pt x="12" y="13"/>
                      <a:pt x="13" y="12"/>
                    </a:cubicBezTo>
                    <a:cubicBezTo>
                      <a:pt x="13" y="9"/>
                      <a:pt x="12" y="5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1533"/>
              <p:cNvSpPr/>
              <p:nvPr/>
            </p:nvSpPr>
            <p:spPr bwMode="auto">
              <a:xfrm>
                <a:off x="995" y="1513"/>
                <a:ext cx="25" cy="55"/>
              </a:xfrm>
              <a:custGeom>
                <a:avLst/>
                <a:gdLst>
                  <a:gd name="T0" fmla="*/ 18 w 46"/>
                  <a:gd name="T1" fmla="*/ 0 h 100"/>
                  <a:gd name="T2" fmla="*/ 11 w 46"/>
                  <a:gd name="T3" fmla="*/ 36 h 100"/>
                  <a:gd name="T4" fmla="*/ 2 w 46"/>
                  <a:gd name="T5" fmla="*/ 66 h 100"/>
                  <a:gd name="T6" fmla="*/ 19 w 46"/>
                  <a:gd name="T7" fmla="*/ 100 h 100"/>
                  <a:gd name="T8" fmla="*/ 20 w 46"/>
                  <a:gd name="T9" fmla="*/ 100 h 100"/>
                  <a:gd name="T10" fmla="*/ 28 w 46"/>
                  <a:gd name="T11" fmla="*/ 63 h 100"/>
                  <a:gd name="T12" fmla="*/ 40 w 46"/>
                  <a:gd name="T13" fmla="*/ 31 h 100"/>
                  <a:gd name="T14" fmla="*/ 20 w 46"/>
                  <a:gd name="T15" fmla="*/ 0 h 100"/>
                  <a:gd name="T16" fmla="*/ 18 w 46"/>
                  <a:gd name="T17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100">
                    <a:moveTo>
                      <a:pt x="18" y="0"/>
                    </a:moveTo>
                    <a:cubicBezTo>
                      <a:pt x="10" y="0"/>
                      <a:pt x="11" y="27"/>
                      <a:pt x="11" y="36"/>
                    </a:cubicBezTo>
                    <a:cubicBezTo>
                      <a:pt x="11" y="47"/>
                      <a:pt x="4" y="50"/>
                      <a:pt x="2" y="66"/>
                    </a:cubicBezTo>
                    <a:cubicBezTo>
                      <a:pt x="0" y="82"/>
                      <a:pt x="19" y="100"/>
                      <a:pt x="19" y="100"/>
                    </a:cubicBezTo>
                    <a:cubicBezTo>
                      <a:pt x="19" y="100"/>
                      <a:pt x="19" y="100"/>
                      <a:pt x="20" y="100"/>
                    </a:cubicBezTo>
                    <a:cubicBezTo>
                      <a:pt x="29" y="100"/>
                      <a:pt x="31" y="77"/>
                      <a:pt x="28" y="63"/>
                    </a:cubicBezTo>
                    <a:cubicBezTo>
                      <a:pt x="25" y="50"/>
                      <a:pt x="35" y="45"/>
                      <a:pt x="40" y="31"/>
                    </a:cubicBezTo>
                    <a:cubicBezTo>
                      <a:pt x="46" y="16"/>
                      <a:pt x="31" y="4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1534"/>
              <p:cNvSpPr/>
              <p:nvPr/>
            </p:nvSpPr>
            <p:spPr bwMode="auto">
              <a:xfrm>
                <a:off x="1001" y="1591"/>
                <a:ext cx="54" cy="31"/>
              </a:xfrm>
              <a:custGeom>
                <a:avLst/>
                <a:gdLst>
                  <a:gd name="T0" fmla="*/ 13 w 99"/>
                  <a:gd name="T1" fmla="*/ 0 h 57"/>
                  <a:gd name="T2" fmla="*/ 10 w 99"/>
                  <a:gd name="T3" fmla="*/ 1 h 57"/>
                  <a:gd name="T4" fmla="*/ 20 w 99"/>
                  <a:gd name="T5" fmla="*/ 30 h 57"/>
                  <a:gd name="T6" fmla="*/ 54 w 99"/>
                  <a:gd name="T7" fmla="*/ 49 h 57"/>
                  <a:gd name="T8" fmla="*/ 76 w 99"/>
                  <a:gd name="T9" fmla="*/ 57 h 57"/>
                  <a:gd name="T10" fmla="*/ 87 w 99"/>
                  <a:gd name="T11" fmla="*/ 51 h 57"/>
                  <a:gd name="T12" fmla="*/ 85 w 99"/>
                  <a:gd name="T13" fmla="*/ 27 h 57"/>
                  <a:gd name="T14" fmla="*/ 80 w 99"/>
                  <a:gd name="T15" fmla="*/ 27 h 57"/>
                  <a:gd name="T16" fmla="*/ 67 w 99"/>
                  <a:gd name="T17" fmla="*/ 28 h 57"/>
                  <a:gd name="T18" fmla="*/ 54 w 99"/>
                  <a:gd name="T19" fmla="*/ 29 h 57"/>
                  <a:gd name="T20" fmla="*/ 39 w 99"/>
                  <a:gd name="T21" fmla="*/ 24 h 57"/>
                  <a:gd name="T22" fmla="*/ 13 w 99"/>
                  <a:gd name="T2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9" h="57">
                    <a:moveTo>
                      <a:pt x="13" y="0"/>
                    </a:moveTo>
                    <a:cubicBezTo>
                      <a:pt x="12" y="0"/>
                      <a:pt x="11" y="1"/>
                      <a:pt x="10" y="1"/>
                    </a:cubicBezTo>
                    <a:cubicBezTo>
                      <a:pt x="10" y="1"/>
                      <a:pt x="0" y="16"/>
                      <a:pt x="20" y="30"/>
                    </a:cubicBezTo>
                    <a:cubicBezTo>
                      <a:pt x="40" y="43"/>
                      <a:pt x="40" y="42"/>
                      <a:pt x="54" y="49"/>
                    </a:cubicBezTo>
                    <a:cubicBezTo>
                      <a:pt x="63" y="53"/>
                      <a:pt x="70" y="57"/>
                      <a:pt x="76" y="57"/>
                    </a:cubicBezTo>
                    <a:cubicBezTo>
                      <a:pt x="80" y="57"/>
                      <a:pt x="84" y="55"/>
                      <a:pt x="87" y="51"/>
                    </a:cubicBezTo>
                    <a:cubicBezTo>
                      <a:pt x="95" y="39"/>
                      <a:pt x="99" y="30"/>
                      <a:pt x="85" y="27"/>
                    </a:cubicBezTo>
                    <a:cubicBezTo>
                      <a:pt x="84" y="27"/>
                      <a:pt x="82" y="27"/>
                      <a:pt x="80" y="27"/>
                    </a:cubicBezTo>
                    <a:cubicBezTo>
                      <a:pt x="76" y="27"/>
                      <a:pt x="72" y="27"/>
                      <a:pt x="67" y="28"/>
                    </a:cubicBezTo>
                    <a:cubicBezTo>
                      <a:pt x="63" y="28"/>
                      <a:pt x="58" y="29"/>
                      <a:pt x="54" y="29"/>
                    </a:cubicBezTo>
                    <a:cubicBezTo>
                      <a:pt x="48" y="29"/>
                      <a:pt x="43" y="28"/>
                      <a:pt x="39" y="24"/>
                    </a:cubicBezTo>
                    <a:cubicBezTo>
                      <a:pt x="27" y="14"/>
                      <a:pt x="23" y="0"/>
                      <a:pt x="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1535"/>
              <p:cNvSpPr/>
              <p:nvPr/>
            </p:nvSpPr>
            <p:spPr bwMode="auto">
              <a:xfrm>
                <a:off x="1074" y="1598"/>
                <a:ext cx="44" cy="34"/>
              </a:xfrm>
              <a:custGeom>
                <a:avLst/>
                <a:gdLst>
                  <a:gd name="T0" fmla="*/ 68 w 80"/>
                  <a:gd name="T1" fmla="*/ 0 h 61"/>
                  <a:gd name="T2" fmla="*/ 44 w 80"/>
                  <a:gd name="T3" fmla="*/ 26 h 61"/>
                  <a:gd name="T4" fmla="*/ 32 w 80"/>
                  <a:gd name="T5" fmla="*/ 44 h 61"/>
                  <a:gd name="T6" fmla="*/ 27 w 80"/>
                  <a:gd name="T7" fmla="*/ 43 h 61"/>
                  <a:gd name="T8" fmla="*/ 6 w 80"/>
                  <a:gd name="T9" fmla="*/ 32 h 61"/>
                  <a:gd name="T10" fmla="*/ 0 w 80"/>
                  <a:gd name="T11" fmla="*/ 37 h 61"/>
                  <a:gd name="T12" fmla="*/ 12 w 80"/>
                  <a:gd name="T13" fmla="*/ 61 h 61"/>
                  <a:gd name="T14" fmla="*/ 14 w 80"/>
                  <a:gd name="T15" fmla="*/ 61 h 61"/>
                  <a:gd name="T16" fmla="*/ 63 w 80"/>
                  <a:gd name="T17" fmla="*/ 41 h 61"/>
                  <a:gd name="T18" fmla="*/ 70 w 80"/>
                  <a:gd name="T19" fmla="*/ 0 h 61"/>
                  <a:gd name="T20" fmla="*/ 68 w 80"/>
                  <a:gd name="T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61">
                    <a:moveTo>
                      <a:pt x="68" y="0"/>
                    </a:moveTo>
                    <a:cubicBezTo>
                      <a:pt x="59" y="0"/>
                      <a:pt x="48" y="16"/>
                      <a:pt x="44" y="26"/>
                    </a:cubicBezTo>
                    <a:cubicBezTo>
                      <a:pt x="40" y="35"/>
                      <a:pt x="39" y="44"/>
                      <a:pt x="32" y="44"/>
                    </a:cubicBezTo>
                    <a:cubicBezTo>
                      <a:pt x="30" y="44"/>
                      <a:pt x="29" y="43"/>
                      <a:pt x="27" y="43"/>
                    </a:cubicBezTo>
                    <a:cubicBezTo>
                      <a:pt x="19" y="40"/>
                      <a:pt x="11" y="32"/>
                      <a:pt x="6" y="32"/>
                    </a:cubicBezTo>
                    <a:cubicBezTo>
                      <a:pt x="3" y="32"/>
                      <a:pt x="2" y="33"/>
                      <a:pt x="0" y="37"/>
                    </a:cubicBezTo>
                    <a:cubicBezTo>
                      <a:pt x="0" y="37"/>
                      <a:pt x="2" y="61"/>
                      <a:pt x="12" y="61"/>
                    </a:cubicBezTo>
                    <a:cubicBezTo>
                      <a:pt x="13" y="61"/>
                      <a:pt x="13" y="61"/>
                      <a:pt x="14" y="61"/>
                    </a:cubicBezTo>
                    <a:cubicBezTo>
                      <a:pt x="26" y="57"/>
                      <a:pt x="56" y="55"/>
                      <a:pt x="63" y="41"/>
                    </a:cubicBezTo>
                    <a:cubicBezTo>
                      <a:pt x="70" y="28"/>
                      <a:pt x="80" y="2"/>
                      <a:pt x="70" y="0"/>
                    </a:cubicBezTo>
                    <a:cubicBezTo>
                      <a:pt x="69" y="0"/>
                      <a:pt x="69" y="0"/>
                      <a:pt x="6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1536"/>
              <p:cNvSpPr/>
              <p:nvPr/>
            </p:nvSpPr>
            <p:spPr bwMode="auto">
              <a:xfrm>
                <a:off x="1119" y="1524"/>
                <a:ext cx="31" cy="38"/>
              </a:xfrm>
              <a:custGeom>
                <a:avLst/>
                <a:gdLst>
                  <a:gd name="T0" fmla="*/ 16 w 57"/>
                  <a:gd name="T1" fmla="*/ 0 h 70"/>
                  <a:gd name="T2" fmla="*/ 0 w 57"/>
                  <a:gd name="T3" fmla="*/ 3 h 70"/>
                  <a:gd name="T4" fmla="*/ 19 w 57"/>
                  <a:gd name="T5" fmla="*/ 39 h 70"/>
                  <a:gd name="T6" fmla="*/ 23 w 57"/>
                  <a:gd name="T7" fmla="*/ 70 h 70"/>
                  <a:gd name="T8" fmla="*/ 27 w 57"/>
                  <a:gd name="T9" fmla="*/ 70 h 70"/>
                  <a:gd name="T10" fmla="*/ 54 w 57"/>
                  <a:gd name="T11" fmla="*/ 42 h 70"/>
                  <a:gd name="T12" fmla="*/ 36 w 57"/>
                  <a:gd name="T13" fmla="*/ 6 h 70"/>
                  <a:gd name="T14" fmla="*/ 16 w 57"/>
                  <a:gd name="T15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70">
                    <a:moveTo>
                      <a:pt x="16" y="0"/>
                    </a:moveTo>
                    <a:cubicBezTo>
                      <a:pt x="7" y="0"/>
                      <a:pt x="0" y="3"/>
                      <a:pt x="0" y="3"/>
                    </a:cubicBezTo>
                    <a:cubicBezTo>
                      <a:pt x="11" y="7"/>
                      <a:pt x="22" y="26"/>
                      <a:pt x="19" y="39"/>
                    </a:cubicBezTo>
                    <a:cubicBezTo>
                      <a:pt x="16" y="53"/>
                      <a:pt x="10" y="65"/>
                      <a:pt x="23" y="70"/>
                    </a:cubicBezTo>
                    <a:cubicBezTo>
                      <a:pt x="24" y="70"/>
                      <a:pt x="25" y="70"/>
                      <a:pt x="27" y="70"/>
                    </a:cubicBezTo>
                    <a:cubicBezTo>
                      <a:pt x="39" y="70"/>
                      <a:pt x="51" y="55"/>
                      <a:pt x="54" y="42"/>
                    </a:cubicBezTo>
                    <a:cubicBezTo>
                      <a:pt x="57" y="26"/>
                      <a:pt x="52" y="18"/>
                      <a:pt x="36" y="6"/>
                    </a:cubicBezTo>
                    <a:cubicBezTo>
                      <a:pt x="29" y="1"/>
                      <a:pt x="22" y="0"/>
                      <a:pt x="16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1537"/>
              <p:cNvSpPr/>
              <p:nvPr/>
            </p:nvSpPr>
            <p:spPr bwMode="auto">
              <a:xfrm>
                <a:off x="1055" y="1480"/>
                <a:ext cx="44" cy="24"/>
              </a:xfrm>
              <a:custGeom>
                <a:avLst/>
                <a:gdLst>
                  <a:gd name="T0" fmla="*/ 34 w 82"/>
                  <a:gd name="T1" fmla="*/ 0 h 45"/>
                  <a:gd name="T2" fmla="*/ 20 w 82"/>
                  <a:gd name="T3" fmla="*/ 1 h 45"/>
                  <a:gd name="T4" fmla="*/ 0 w 82"/>
                  <a:gd name="T5" fmla="*/ 33 h 45"/>
                  <a:gd name="T6" fmla="*/ 8 w 82"/>
                  <a:gd name="T7" fmla="*/ 40 h 45"/>
                  <a:gd name="T8" fmla="*/ 38 w 82"/>
                  <a:gd name="T9" fmla="*/ 33 h 45"/>
                  <a:gd name="T10" fmla="*/ 42 w 82"/>
                  <a:gd name="T11" fmla="*/ 33 h 45"/>
                  <a:gd name="T12" fmla="*/ 69 w 82"/>
                  <a:gd name="T13" fmla="*/ 44 h 45"/>
                  <a:gd name="T14" fmla="*/ 71 w 82"/>
                  <a:gd name="T15" fmla="*/ 45 h 45"/>
                  <a:gd name="T16" fmla="*/ 67 w 82"/>
                  <a:gd name="T17" fmla="*/ 15 h 45"/>
                  <a:gd name="T18" fmla="*/ 34 w 82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45">
                    <a:moveTo>
                      <a:pt x="34" y="0"/>
                    </a:moveTo>
                    <a:cubicBezTo>
                      <a:pt x="30" y="0"/>
                      <a:pt x="25" y="0"/>
                      <a:pt x="20" y="1"/>
                    </a:cubicBezTo>
                    <a:cubicBezTo>
                      <a:pt x="0" y="6"/>
                      <a:pt x="0" y="33"/>
                      <a:pt x="0" y="33"/>
                    </a:cubicBezTo>
                    <a:cubicBezTo>
                      <a:pt x="0" y="39"/>
                      <a:pt x="3" y="40"/>
                      <a:pt x="8" y="40"/>
                    </a:cubicBezTo>
                    <a:cubicBezTo>
                      <a:pt x="15" y="40"/>
                      <a:pt x="28" y="35"/>
                      <a:pt x="38" y="33"/>
                    </a:cubicBezTo>
                    <a:cubicBezTo>
                      <a:pt x="39" y="33"/>
                      <a:pt x="41" y="33"/>
                      <a:pt x="42" y="33"/>
                    </a:cubicBezTo>
                    <a:cubicBezTo>
                      <a:pt x="54" y="33"/>
                      <a:pt x="57" y="42"/>
                      <a:pt x="69" y="44"/>
                    </a:cubicBezTo>
                    <a:cubicBezTo>
                      <a:pt x="70" y="45"/>
                      <a:pt x="71" y="45"/>
                      <a:pt x="71" y="45"/>
                    </a:cubicBezTo>
                    <a:cubicBezTo>
                      <a:pt x="82" y="45"/>
                      <a:pt x="78" y="27"/>
                      <a:pt x="67" y="15"/>
                    </a:cubicBezTo>
                    <a:cubicBezTo>
                      <a:pt x="58" y="5"/>
                      <a:pt x="48" y="0"/>
                      <a:pt x="3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1538"/>
              <p:cNvSpPr/>
              <p:nvPr/>
            </p:nvSpPr>
            <p:spPr bwMode="auto">
              <a:xfrm>
                <a:off x="-188" y="923"/>
                <a:ext cx="61" cy="22"/>
              </a:xfrm>
              <a:custGeom>
                <a:avLst/>
                <a:gdLst>
                  <a:gd name="T0" fmla="*/ 47 w 112"/>
                  <a:gd name="T1" fmla="*/ 3 h 41"/>
                  <a:gd name="T2" fmla="*/ 4 w 112"/>
                  <a:gd name="T3" fmla="*/ 14 h 41"/>
                  <a:gd name="T4" fmla="*/ 30 w 112"/>
                  <a:gd name="T5" fmla="*/ 40 h 41"/>
                  <a:gd name="T6" fmla="*/ 95 w 112"/>
                  <a:gd name="T7" fmla="*/ 32 h 41"/>
                  <a:gd name="T8" fmla="*/ 47 w 112"/>
                  <a:gd name="T9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1">
                    <a:moveTo>
                      <a:pt x="47" y="3"/>
                    </a:moveTo>
                    <a:cubicBezTo>
                      <a:pt x="47" y="3"/>
                      <a:pt x="0" y="0"/>
                      <a:pt x="4" y="14"/>
                    </a:cubicBezTo>
                    <a:cubicBezTo>
                      <a:pt x="9" y="29"/>
                      <a:pt x="30" y="40"/>
                      <a:pt x="30" y="40"/>
                    </a:cubicBezTo>
                    <a:cubicBezTo>
                      <a:pt x="30" y="40"/>
                      <a:pt x="112" y="41"/>
                      <a:pt x="95" y="32"/>
                    </a:cubicBezTo>
                    <a:cubicBezTo>
                      <a:pt x="79" y="24"/>
                      <a:pt x="47" y="3"/>
                      <a:pt x="47" y="3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1539"/>
              <p:cNvSpPr/>
              <p:nvPr/>
            </p:nvSpPr>
            <p:spPr bwMode="auto">
              <a:xfrm>
                <a:off x="-239" y="782"/>
                <a:ext cx="237" cy="215"/>
              </a:xfrm>
              <a:custGeom>
                <a:avLst/>
                <a:gdLst>
                  <a:gd name="T0" fmla="*/ 194 w 435"/>
                  <a:gd name="T1" fmla="*/ 350 h 395"/>
                  <a:gd name="T2" fmla="*/ 20 w 435"/>
                  <a:gd name="T3" fmla="*/ 355 h 395"/>
                  <a:gd name="T4" fmla="*/ 46 w 435"/>
                  <a:gd name="T5" fmla="*/ 289 h 395"/>
                  <a:gd name="T6" fmla="*/ 151 w 435"/>
                  <a:gd name="T7" fmla="*/ 287 h 395"/>
                  <a:gd name="T8" fmla="*/ 9 w 435"/>
                  <a:gd name="T9" fmla="*/ 174 h 395"/>
                  <a:gd name="T10" fmla="*/ 59 w 435"/>
                  <a:gd name="T11" fmla="*/ 103 h 395"/>
                  <a:gd name="T12" fmla="*/ 145 w 435"/>
                  <a:gd name="T13" fmla="*/ 121 h 395"/>
                  <a:gd name="T14" fmla="*/ 196 w 435"/>
                  <a:gd name="T15" fmla="*/ 185 h 395"/>
                  <a:gd name="T16" fmla="*/ 166 w 435"/>
                  <a:gd name="T17" fmla="*/ 53 h 395"/>
                  <a:gd name="T18" fmla="*/ 262 w 435"/>
                  <a:gd name="T19" fmla="*/ 21 h 395"/>
                  <a:gd name="T20" fmla="*/ 302 w 435"/>
                  <a:gd name="T21" fmla="*/ 193 h 395"/>
                  <a:gd name="T22" fmla="*/ 342 w 435"/>
                  <a:gd name="T23" fmla="*/ 101 h 395"/>
                  <a:gd name="T24" fmla="*/ 405 w 435"/>
                  <a:gd name="T25" fmla="*/ 98 h 395"/>
                  <a:gd name="T26" fmla="*/ 317 w 435"/>
                  <a:gd name="T27" fmla="*/ 274 h 395"/>
                  <a:gd name="T28" fmla="*/ 354 w 435"/>
                  <a:gd name="T29" fmla="*/ 309 h 395"/>
                  <a:gd name="T30" fmla="*/ 280 w 435"/>
                  <a:gd name="T31" fmla="*/ 337 h 395"/>
                  <a:gd name="T32" fmla="*/ 194 w 435"/>
                  <a:gd name="T33" fmla="*/ 350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5" h="395">
                    <a:moveTo>
                      <a:pt x="194" y="350"/>
                    </a:moveTo>
                    <a:cubicBezTo>
                      <a:pt x="194" y="350"/>
                      <a:pt x="32" y="395"/>
                      <a:pt x="20" y="355"/>
                    </a:cubicBezTo>
                    <a:cubicBezTo>
                      <a:pt x="8" y="314"/>
                      <a:pt x="13" y="287"/>
                      <a:pt x="46" y="289"/>
                    </a:cubicBezTo>
                    <a:cubicBezTo>
                      <a:pt x="79" y="291"/>
                      <a:pt x="151" y="287"/>
                      <a:pt x="151" y="287"/>
                    </a:cubicBezTo>
                    <a:cubicBezTo>
                      <a:pt x="151" y="287"/>
                      <a:pt x="0" y="203"/>
                      <a:pt x="9" y="174"/>
                    </a:cubicBezTo>
                    <a:cubicBezTo>
                      <a:pt x="18" y="145"/>
                      <a:pt x="33" y="113"/>
                      <a:pt x="59" y="103"/>
                    </a:cubicBezTo>
                    <a:cubicBezTo>
                      <a:pt x="86" y="93"/>
                      <a:pt x="115" y="90"/>
                      <a:pt x="145" y="121"/>
                    </a:cubicBezTo>
                    <a:cubicBezTo>
                      <a:pt x="174" y="152"/>
                      <a:pt x="196" y="185"/>
                      <a:pt x="196" y="185"/>
                    </a:cubicBezTo>
                    <a:cubicBezTo>
                      <a:pt x="196" y="185"/>
                      <a:pt x="145" y="81"/>
                      <a:pt x="166" y="53"/>
                    </a:cubicBezTo>
                    <a:cubicBezTo>
                      <a:pt x="187" y="24"/>
                      <a:pt x="216" y="0"/>
                      <a:pt x="262" y="21"/>
                    </a:cubicBezTo>
                    <a:cubicBezTo>
                      <a:pt x="309" y="43"/>
                      <a:pt x="322" y="99"/>
                      <a:pt x="302" y="193"/>
                    </a:cubicBezTo>
                    <a:cubicBezTo>
                      <a:pt x="302" y="193"/>
                      <a:pt x="333" y="124"/>
                      <a:pt x="342" y="101"/>
                    </a:cubicBezTo>
                    <a:cubicBezTo>
                      <a:pt x="351" y="78"/>
                      <a:pt x="376" y="67"/>
                      <a:pt x="405" y="98"/>
                    </a:cubicBezTo>
                    <a:cubicBezTo>
                      <a:pt x="435" y="129"/>
                      <a:pt x="406" y="199"/>
                      <a:pt x="317" y="274"/>
                    </a:cubicBezTo>
                    <a:cubicBezTo>
                      <a:pt x="317" y="274"/>
                      <a:pt x="381" y="281"/>
                      <a:pt x="354" y="309"/>
                    </a:cubicBezTo>
                    <a:cubicBezTo>
                      <a:pt x="326" y="337"/>
                      <a:pt x="293" y="326"/>
                      <a:pt x="280" y="337"/>
                    </a:cubicBezTo>
                    <a:cubicBezTo>
                      <a:pt x="268" y="349"/>
                      <a:pt x="195" y="393"/>
                      <a:pt x="194" y="350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1540"/>
              <p:cNvSpPr/>
              <p:nvPr/>
            </p:nvSpPr>
            <p:spPr bwMode="auto">
              <a:xfrm>
                <a:off x="-124" y="902"/>
                <a:ext cx="16" cy="34"/>
              </a:xfrm>
              <a:custGeom>
                <a:avLst/>
                <a:gdLst>
                  <a:gd name="T0" fmla="*/ 0 w 29"/>
                  <a:gd name="T1" fmla="*/ 0 h 62"/>
                  <a:gd name="T2" fmla="*/ 24 w 29"/>
                  <a:gd name="T3" fmla="*/ 52 h 62"/>
                  <a:gd name="T4" fmla="*/ 0 w 29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62">
                    <a:moveTo>
                      <a:pt x="0" y="0"/>
                    </a:moveTo>
                    <a:cubicBezTo>
                      <a:pt x="0" y="0"/>
                      <a:pt x="19" y="62"/>
                      <a:pt x="24" y="52"/>
                    </a:cubicBezTo>
                    <a:cubicBezTo>
                      <a:pt x="29" y="43"/>
                      <a:pt x="14" y="7"/>
                      <a:pt x="0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1541"/>
              <p:cNvSpPr/>
              <p:nvPr/>
            </p:nvSpPr>
            <p:spPr bwMode="auto">
              <a:xfrm>
                <a:off x="-152" y="910"/>
                <a:ext cx="12" cy="14"/>
              </a:xfrm>
              <a:custGeom>
                <a:avLst/>
                <a:gdLst>
                  <a:gd name="T0" fmla="*/ 16 w 22"/>
                  <a:gd name="T1" fmla="*/ 2 h 24"/>
                  <a:gd name="T2" fmla="*/ 20 w 22"/>
                  <a:gd name="T3" fmla="*/ 16 h 24"/>
                  <a:gd name="T4" fmla="*/ 6 w 22"/>
                  <a:gd name="T5" fmla="*/ 22 h 24"/>
                  <a:gd name="T6" fmla="*/ 3 w 22"/>
                  <a:gd name="T7" fmla="*/ 8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1" y="5"/>
                      <a:pt x="22" y="11"/>
                      <a:pt x="20" y="16"/>
                    </a:cubicBezTo>
                    <a:cubicBezTo>
                      <a:pt x="17" y="22"/>
                      <a:pt x="11" y="24"/>
                      <a:pt x="6" y="22"/>
                    </a:cubicBezTo>
                    <a:cubicBezTo>
                      <a:pt x="2" y="19"/>
                      <a:pt x="0" y="13"/>
                      <a:pt x="3" y="8"/>
                    </a:cubicBezTo>
                    <a:cubicBezTo>
                      <a:pt x="6" y="2"/>
                      <a:pt x="12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1542"/>
              <p:cNvSpPr/>
              <p:nvPr/>
            </p:nvSpPr>
            <p:spPr bwMode="auto">
              <a:xfrm>
                <a:off x="-135" y="933"/>
                <a:ext cx="12" cy="13"/>
              </a:xfrm>
              <a:custGeom>
                <a:avLst/>
                <a:gdLst>
                  <a:gd name="T0" fmla="*/ 16 w 22"/>
                  <a:gd name="T1" fmla="*/ 2 h 24"/>
                  <a:gd name="T2" fmla="*/ 19 w 22"/>
                  <a:gd name="T3" fmla="*/ 16 h 24"/>
                  <a:gd name="T4" fmla="*/ 6 w 22"/>
                  <a:gd name="T5" fmla="*/ 21 h 24"/>
                  <a:gd name="T6" fmla="*/ 2 w 22"/>
                  <a:gd name="T7" fmla="*/ 7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0" y="5"/>
                      <a:pt x="22" y="11"/>
                      <a:pt x="19" y="16"/>
                    </a:cubicBezTo>
                    <a:cubicBezTo>
                      <a:pt x="16" y="21"/>
                      <a:pt x="10" y="24"/>
                      <a:pt x="6" y="21"/>
                    </a:cubicBezTo>
                    <a:cubicBezTo>
                      <a:pt x="1" y="19"/>
                      <a:pt x="0" y="13"/>
                      <a:pt x="2" y="7"/>
                    </a:cubicBezTo>
                    <a:cubicBezTo>
                      <a:pt x="5" y="2"/>
                      <a:pt x="11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1543"/>
              <p:cNvSpPr/>
              <p:nvPr/>
            </p:nvSpPr>
            <p:spPr bwMode="auto">
              <a:xfrm>
                <a:off x="-150" y="930"/>
                <a:ext cx="12" cy="1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3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1" y="5"/>
                      <a:pt x="22" y="11"/>
                      <a:pt x="19" y="17"/>
                    </a:cubicBezTo>
                    <a:cubicBezTo>
                      <a:pt x="17" y="22"/>
                      <a:pt x="11" y="24"/>
                      <a:pt x="6" y="22"/>
                    </a:cubicBezTo>
                    <a:cubicBezTo>
                      <a:pt x="1" y="19"/>
                      <a:pt x="0" y="13"/>
                      <a:pt x="3" y="8"/>
                    </a:cubicBezTo>
                    <a:cubicBezTo>
                      <a:pt x="5" y="2"/>
                      <a:pt x="11" y="0"/>
                      <a:pt x="16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1544"/>
              <p:cNvSpPr/>
              <p:nvPr/>
            </p:nvSpPr>
            <p:spPr bwMode="auto">
              <a:xfrm>
                <a:off x="-122" y="911"/>
                <a:ext cx="12" cy="1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2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0" y="5"/>
                      <a:pt x="22" y="12"/>
                      <a:pt x="19" y="17"/>
                    </a:cubicBezTo>
                    <a:cubicBezTo>
                      <a:pt x="16" y="22"/>
                      <a:pt x="10" y="24"/>
                      <a:pt x="6" y="22"/>
                    </a:cubicBezTo>
                    <a:cubicBezTo>
                      <a:pt x="1" y="20"/>
                      <a:pt x="0" y="13"/>
                      <a:pt x="2" y="8"/>
                    </a:cubicBezTo>
                    <a:cubicBezTo>
                      <a:pt x="5" y="3"/>
                      <a:pt x="11" y="0"/>
                      <a:pt x="16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1545"/>
              <p:cNvSpPr/>
              <p:nvPr/>
            </p:nvSpPr>
            <p:spPr bwMode="auto">
              <a:xfrm>
                <a:off x="-99" y="910"/>
                <a:ext cx="12" cy="14"/>
              </a:xfrm>
              <a:custGeom>
                <a:avLst/>
                <a:gdLst>
                  <a:gd name="T0" fmla="*/ 16 w 22"/>
                  <a:gd name="T1" fmla="*/ 3 h 24"/>
                  <a:gd name="T2" fmla="*/ 20 w 22"/>
                  <a:gd name="T3" fmla="*/ 17 h 24"/>
                  <a:gd name="T4" fmla="*/ 6 w 22"/>
                  <a:gd name="T5" fmla="*/ 22 h 24"/>
                  <a:gd name="T6" fmla="*/ 3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1" y="5"/>
                      <a:pt x="22" y="11"/>
                      <a:pt x="20" y="17"/>
                    </a:cubicBezTo>
                    <a:cubicBezTo>
                      <a:pt x="17" y="22"/>
                      <a:pt x="11" y="24"/>
                      <a:pt x="6" y="22"/>
                    </a:cubicBezTo>
                    <a:cubicBezTo>
                      <a:pt x="2" y="19"/>
                      <a:pt x="0" y="13"/>
                      <a:pt x="3" y="8"/>
                    </a:cubicBezTo>
                    <a:cubicBezTo>
                      <a:pt x="6" y="3"/>
                      <a:pt x="12" y="0"/>
                      <a:pt x="16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1546"/>
              <p:cNvSpPr/>
              <p:nvPr/>
            </p:nvSpPr>
            <p:spPr bwMode="auto">
              <a:xfrm>
                <a:off x="-105" y="932"/>
                <a:ext cx="12" cy="13"/>
              </a:xfrm>
              <a:custGeom>
                <a:avLst/>
                <a:gdLst>
                  <a:gd name="T0" fmla="*/ 16 w 22"/>
                  <a:gd name="T1" fmla="*/ 2 h 24"/>
                  <a:gd name="T2" fmla="*/ 20 w 22"/>
                  <a:gd name="T3" fmla="*/ 16 h 24"/>
                  <a:gd name="T4" fmla="*/ 6 w 22"/>
                  <a:gd name="T5" fmla="*/ 21 h 24"/>
                  <a:gd name="T6" fmla="*/ 3 w 22"/>
                  <a:gd name="T7" fmla="*/ 7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1" y="5"/>
                      <a:pt x="22" y="11"/>
                      <a:pt x="20" y="16"/>
                    </a:cubicBezTo>
                    <a:cubicBezTo>
                      <a:pt x="17" y="21"/>
                      <a:pt x="11" y="24"/>
                      <a:pt x="6" y="21"/>
                    </a:cubicBezTo>
                    <a:cubicBezTo>
                      <a:pt x="2" y="19"/>
                      <a:pt x="0" y="13"/>
                      <a:pt x="3" y="7"/>
                    </a:cubicBezTo>
                    <a:cubicBezTo>
                      <a:pt x="6" y="2"/>
                      <a:pt x="12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Freeform 1547"/>
              <p:cNvSpPr/>
              <p:nvPr/>
            </p:nvSpPr>
            <p:spPr bwMode="auto">
              <a:xfrm>
                <a:off x="-106" y="893"/>
                <a:ext cx="12" cy="13"/>
              </a:xfrm>
              <a:custGeom>
                <a:avLst/>
                <a:gdLst>
                  <a:gd name="T0" fmla="*/ 17 w 23"/>
                  <a:gd name="T1" fmla="*/ 3 h 24"/>
                  <a:gd name="T2" fmla="*/ 20 w 23"/>
                  <a:gd name="T3" fmla="*/ 17 h 24"/>
                  <a:gd name="T4" fmla="*/ 6 w 23"/>
                  <a:gd name="T5" fmla="*/ 22 h 24"/>
                  <a:gd name="T6" fmla="*/ 3 w 23"/>
                  <a:gd name="T7" fmla="*/ 8 h 24"/>
                  <a:gd name="T8" fmla="*/ 17 w 23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7" y="3"/>
                    </a:moveTo>
                    <a:cubicBezTo>
                      <a:pt x="21" y="5"/>
                      <a:pt x="23" y="12"/>
                      <a:pt x="20" y="17"/>
                    </a:cubicBezTo>
                    <a:cubicBezTo>
                      <a:pt x="17" y="22"/>
                      <a:pt x="11" y="24"/>
                      <a:pt x="6" y="22"/>
                    </a:cubicBezTo>
                    <a:cubicBezTo>
                      <a:pt x="2" y="20"/>
                      <a:pt x="0" y="13"/>
                      <a:pt x="3" y="8"/>
                    </a:cubicBezTo>
                    <a:cubicBezTo>
                      <a:pt x="6" y="3"/>
                      <a:pt x="12" y="0"/>
                      <a:pt x="17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Freeform 1548"/>
              <p:cNvSpPr/>
              <p:nvPr/>
            </p:nvSpPr>
            <p:spPr bwMode="auto">
              <a:xfrm>
                <a:off x="-123" y="884"/>
                <a:ext cx="12" cy="13"/>
              </a:xfrm>
              <a:custGeom>
                <a:avLst/>
                <a:gdLst>
                  <a:gd name="T0" fmla="*/ 17 w 23"/>
                  <a:gd name="T1" fmla="*/ 2 h 24"/>
                  <a:gd name="T2" fmla="*/ 20 w 23"/>
                  <a:gd name="T3" fmla="*/ 16 h 24"/>
                  <a:gd name="T4" fmla="*/ 6 w 23"/>
                  <a:gd name="T5" fmla="*/ 21 h 24"/>
                  <a:gd name="T6" fmla="*/ 3 w 23"/>
                  <a:gd name="T7" fmla="*/ 7 h 24"/>
                  <a:gd name="T8" fmla="*/ 17 w 23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7" y="2"/>
                    </a:moveTo>
                    <a:cubicBezTo>
                      <a:pt x="21" y="5"/>
                      <a:pt x="23" y="11"/>
                      <a:pt x="20" y="16"/>
                    </a:cubicBezTo>
                    <a:cubicBezTo>
                      <a:pt x="17" y="22"/>
                      <a:pt x="11" y="24"/>
                      <a:pt x="6" y="21"/>
                    </a:cubicBezTo>
                    <a:cubicBezTo>
                      <a:pt x="2" y="19"/>
                      <a:pt x="0" y="13"/>
                      <a:pt x="3" y="7"/>
                    </a:cubicBezTo>
                    <a:cubicBezTo>
                      <a:pt x="6" y="2"/>
                      <a:pt x="12" y="0"/>
                      <a:pt x="17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1549"/>
              <p:cNvSpPr/>
              <p:nvPr/>
            </p:nvSpPr>
            <p:spPr bwMode="auto">
              <a:xfrm>
                <a:off x="-147" y="891"/>
                <a:ext cx="12" cy="1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2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0" y="5"/>
                      <a:pt x="22" y="11"/>
                      <a:pt x="19" y="17"/>
                    </a:cubicBezTo>
                    <a:cubicBezTo>
                      <a:pt x="16" y="22"/>
                      <a:pt x="10" y="24"/>
                      <a:pt x="6" y="22"/>
                    </a:cubicBezTo>
                    <a:cubicBezTo>
                      <a:pt x="1" y="19"/>
                      <a:pt x="0" y="13"/>
                      <a:pt x="2" y="8"/>
                    </a:cubicBezTo>
                    <a:cubicBezTo>
                      <a:pt x="5" y="3"/>
                      <a:pt x="11" y="0"/>
                      <a:pt x="16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1550"/>
              <p:cNvSpPr/>
              <p:nvPr/>
            </p:nvSpPr>
            <p:spPr bwMode="auto">
              <a:xfrm>
                <a:off x="-125" y="948"/>
                <a:ext cx="12" cy="13"/>
              </a:xfrm>
              <a:custGeom>
                <a:avLst/>
                <a:gdLst>
                  <a:gd name="T0" fmla="*/ 16 w 22"/>
                  <a:gd name="T1" fmla="*/ 2 h 24"/>
                  <a:gd name="T2" fmla="*/ 20 w 22"/>
                  <a:gd name="T3" fmla="*/ 16 h 24"/>
                  <a:gd name="T4" fmla="*/ 6 w 22"/>
                  <a:gd name="T5" fmla="*/ 22 h 24"/>
                  <a:gd name="T6" fmla="*/ 3 w 22"/>
                  <a:gd name="T7" fmla="*/ 8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1" y="5"/>
                      <a:pt x="22" y="11"/>
                      <a:pt x="20" y="16"/>
                    </a:cubicBezTo>
                    <a:cubicBezTo>
                      <a:pt x="17" y="22"/>
                      <a:pt x="11" y="24"/>
                      <a:pt x="6" y="22"/>
                    </a:cubicBezTo>
                    <a:cubicBezTo>
                      <a:pt x="2" y="19"/>
                      <a:pt x="0" y="13"/>
                      <a:pt x="3" y="8"/>
                    </a:cubicBezTo>
                    <a:cubicBezTo>
                      <a:pt x="6" y="2"/>
                      <a:pt x="12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Freeform 1551"/>
              <p:cNvSpPr/>
              <p:nvPr/>
            </p:nvSpPr>
            <p:spPr bwMode="auto">
              <a:xfrm>
                <a:off x="-135" y="940"/>
                <a:ext cx="96" cy="39"/>
              </a:xfrm>
              <a:custGeom>
                <a:avLst/>
                <a:gdLst>
                  <a:gd name="T0" fmla="*/ 123 w 175"/>
                  <a:gd name="T1" fmla="*/ 0 h 72"/>
                  <a:gd name="T2" fmla="*/ 96 w 175"/>
                  <a:gd name="T3" fmla="*/ 5 h 72"/>
                  <a:gd name="T4" fmla="*/ 21 w 175"/>
                  <a:gd name="T5" fmla="*/ 72 h 72"/>
                  <a:gd name="T6" fmla="*/ 70 w 175"/>
                  <a:gd name="T7" fmla="*/ 55 h 72"/>
                  <a:gd name="T8" fmla="*/ 98 w 175"/>
                  <a:gd name="T9" fmla="*/ 37 h 72"/>
                  <a:gd name="T10" fmla="*/ 162 w 175"/>
                  <a:gd name="T11" fmla="*/ 9 h 72"/>
                  <a:gd name="T12" fmla="*/ 123 w 175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5" h="72">
                    <a:moveTo>
                      <a:pt x="123" y="0"/>
                    </a:moveTo>
                    <a:cubicBezTo>
                      <a:pt x="112" y="0"/>
                      <a:pt x="102" y="2"/>
                      <a:pt x="96" y="5"/>
                    </a:cubicBezTo>
                    <a:cubicBezTo>
                      <a:pt x="83" y="13"/>
                      <a:pt x="0" y="61"/>
                      <a:pt x="21" y="72"/>
                    </a:cubicBezTo>
                    <a:cubicBezTo>
                      <a:pt x="21" y="72"/>
                      <a:pt x="61" y="66"/>
                      <a:pt x="70" y="55"/>
                    </a:cubicBezTo>
                    <a:cubicBezTo>
                      <a:pt x="79" y="45"/>
                      <a:pt x="76" y="43"/>
                      <a:pt x="98" y="37"/>
                    </a:cubicBezTo>
                    <a:cubicBezTo>
                      <a:pt x="120" y="30"/>
                      <a:pt x="175" y="19"/>
                      <a:pt x="162" y="9"/>
                    </a:cubicBezTo>
                    <a:cubicBezTo>
                      <a:pt x="154" y="4"/>
                      <a:pt x="138" y="0"/>
                      <a:pt x="1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Freeform 1552"/>
              <p:cNvSpPr>
                <a:spLocks noEditPoints="1"/>
              </p:cNvSpPr>
              <p:nvPr/>
            </p:nvSpPr>
            <p:spPr bwMode="auto">
              <a:xfrm>
                <a:off x="-169" y="885"/>
                <a:ext cx="120" cy="79"/>
              </a:xfrm>
              <a:custGeom>
                <a:avLst/>
                <a:gdLst>
                  <a:gd name="T0" fmla="*/ 22 w 221"/>
                  <a:gd name="T1" fmla="*/ 41 h 145"/>
                  <a:gd name="T2" fmla="*/ 33 w 221"/>
                  <a:gd name="T3" fmla="*/ 55 h 145"/>
                  <a:gd name="T4" fmla="*/ 34 w 221"/>
                  <a:gd name="T5" fmla="*/ 54 h 145"/>
                  <a:gd name="T6" fmla="*/ 35 w 221"/>
                  <a:gd name="T7" fmla="*/ 52 h 145"/>
                  <a:gd name="T8" fmla="*/ 22 w 221"/>
                  <a:gd name="T9" fmla="*/ 41 h 145"/>
                  <a:gd name="T10" fmla="*/ 22 w 221"/>
                  <a:gd name="T11" fmla="*/ 41 h 145"/>
                  <a:gd name="T12" fmla="*/ 127 w 221"/>
                  <a:gd name="T13" fmla="*/ 108 h 145"/>
                  <a:gd name="T14" fmla="*/ 123 w 221"/>
                  <a:gd name="T15" fmla="*/ 107 h 145"/>
                  <a:gd name="T16" fmla="*/ 120 w 221"/>
                  <a:gd name="T17" fmla="*/ 93 h 145"/>
                  <a:gd name="T18" fmla="*/ 129 w 221"/>
                  <a:gd name="T19" fmla="*/ 87 h 145"/>
                  <a:gd name="T20" fmla="*/ 133 w 221"/>
                  <a:gd name="T21" fmla="*/ 88 h 145"/>
                  <a:gd name="T22" fmla="*/ 137 w 221"/>
                  <a:gd name="T23" fmla="*/ 102 h 145"/>
                  <a:gd name="T24" fmla="*/ 127 w 221"/>
                  <a:gd name="T25" fmla="*/ 108 h 145"/>
                  <a:gd name="T26" fmla="*/ 212 w 221"/>
                  <a:gd name="T27" fmla="*/ 0 h 145"/>
                  <a:gd name="T28" fmla="*/ 154 w 221"/>
                  <a:gd name="T29" fmla="*/ 69 h 145"/>
                  <a:gd name="T30" fmla="*/ 143 w 221"/>
                  <a:gd name="T31" fmla="*/ 5 h 145"/>
                  <a:gd name="T32" fmla="*/ 143 w 221"/>
                  <a:gd name="T33" fmla="*/ 3 h 145"/>
                  <a:gd name="T34" fmla="*/ 139 w 221"/>
                  <a:gd name="T35" fmla="*/ 48 h 145"/>
                  <a:gd name="T36" fmla="*/ 141 w 221"/>
                  <a:gd name="T37" fmla="*/ 48 h 145"/>
                  <a:gd name="T38" fmla="*/ 145 w 221"/>
                  <a:gd name="T39" fmla="*/ 49 h 145"/>
                  <a:gd name="T40" fmla="*/ 149 w 221"/>
                  <a:gd name="T41" fmla="*/ 63 h 145"/>
                  <a:gd name="T42" fmla="*/ 139 w 221"/>
                  <a:gd name="T43" fmla="*/ 69 h 145"/>
                  <a:gd name="T44" fmla="*/ 135 w 221"/>
                  <a:gd name="T45" fmla="*/ 68 h 145"/>
                  <a:gd name="T46" fmla="*/ 131 w 221"/>
                  <a:gd name="T47" fmla="*/ 78 h 145"/>
                  <a:gd name="T48" fmla="*/ 129 w 221"/>
                  <a:gd name="T49" fmla="*/ 79 h 145"/>
                  <a:gd name="T50" fmla="*/ 120 w 221"/>
                  <a:gd name="T51" fmla="*/ 37 h 145"/>
                  <a:gd name="T52" fmla="*/ 109 w 221"/>
                  <a:gd name="T53" fmla="*/ 103 h 145"/>
                  <a:gd name="T54" fmla="*/ 108 w 221"/>
                  <a:gd name="T55" fmla="*/ 103 h 145"/>
                  <a:gd name="T56" fmla="*/ 50 w 221"/>
                  <a:gd name="T57" fmla="*/ 64 h 145"/>
                  <a:gd name="T58" fmla="*/ 44 w 221"/>
                  <a:gd name="T59" fmla="*/ 68 h 145"/>
                  <a:gd name="T60" fmla="*/ 66 w 221"/>
                  <a:gd name="T61" fmla="*/ 92 h 145"/>
                  <a:gd name="T62" fmla="*/ 74 w 221"/>
                  <a:gd name="T63" fmla="*/ 88 h 145"/>
                  <a:gd name="T64" fmla="*/ 78 w 221"/>
                  <a:gd name="T65" fmla="*/ 89 h 145"/>
                  <a:gd name="T66" fmla="*/ 81 w 221"/>
                  <a:gd name="T67" fmla="*/ 103 h 145"/>
                  <a:gd name="T68" fmla="*/ 72 w 221"/>
                  <a:gd name="T69" fmla="*/ 109 h 145"/>
                  <a:gd name="T70" fmla="*/ 68 w 221"/>
                  <a:gd name="T71" fmla="*/ 108 h 145"/>
                  <a:gd name="T72" fmla="*/ 64 w 221"/>
                  <a:gd name="T73" fmla="*/ 104 h 145"/>
                  <a:gd name="T74" fmla="*/ 4 w 221"/>
                  <a:gd name="T75" fmla="*/ 120 h 145"/>
                  <a:gd name="T76" fmla="*/ 38 w 221"/>
                  <a:gd name="T77" fmla="*/ 123 h 145"/>
                  <a:gd name="T78" fmla="*/ 83 w 221"/>
                  <a:gd name="T79" fmla="*/ 123 h 145"/>
                  <a:gd name="T80" fmla="*/ 45 w 221"/>
                  <a:gd name="T81" fmla="*/ 142 h 145"/>
                  <a:gd name="T82" fmla="*/ 47 w 221"/>
                  <a:gd name="T83" fmla="*/ 145 h 145"/>
                  <a:gd name="T84" fmla="*/ 67 w 221"/>
                  <a:gd name="T85" fmla="*/ 141 h 145"/>
                  <a:gd name="T86" fmla="*/ 83 w 221"/>
                  <a:gd name="T87" fmla="*/ 134 h 145"/>
                  <a:gd name="T88" fmla="*/ 83 w 221"/>
                  <a:gd name="T89" fmla="*/ 123 h 145"/>
                  <a:gd name="T90" fmla="*/ 92 w 221"/>
                  <a:gd name="T91" fmla="*/ 116 h 145"/>
                  <a:gd name="T92" fmla="*/ 96 w 221"/>
                  <a:gd name="T93" fmla="*/ 117 h 145"/>
                  <a:gd name="T94" fmla="*/ 101 w 221"/>
                  <a:gd name="T95" fmla="*/ 126 h 145"/>
                  <a:gd name="T96" fmla="*/ 111 w 221"/>
                  <a:gd name="T97" fmla="*/ 122 h 145"/>
                  <a:gd name="T98" fmla="*/ 111 w 221"/>
                  <a:gd name="T99" fmla="*/ 122 h 145"/>
                  <a:gd name="T100" fmla="*/ 221 w 221"/>
                  <a:gd name="T101" fmla="*/ 37 h 145"/>
                  <a:gd name="T102" fmla="*/ 220 w 221"/>
                  <a:gd name="T103" fmla="*/ 36 h 145"/>
                  <a:gd name="T104" fmla="*/ 186 w 221"/>
                  <a:gd name="T105" fmla="*/ 62 h 145"/>
                  <a:gd name="T106" fmla="*/ 153 w 221"/>
                  <a:gd name="T107" fmla="*/ 89 h 145"/>
                  <a:gd name="T108" fmla="*/ 154 w 221"/>
                  <a:gd name="T109" fmla="*/ 87 h 145"/>
                  <a:gd name="T110" fmla="*/ 212 w 221"/>
                  <a:gd name="T111" fmla="*/ 2 h 145"/>
                  <a:gd name="T112" fmla="*/ 212 w 221"/>
                  <a:gd name="T1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" h="145">
                    <a:moveTo>
                      <a:pt x="22" y="41"/>
                    </a:moveTo>
                    <a:cubicBezTo>
                      <a:pt x="22" y="41"/>
                      <a:pt x="26" y="47"/>
                      <a:pt x="33" y="55"/>
                    </a:cubicBezTo>
                    <a:cubicBezTo>
                      <a:pt x="34" y="55"/>
                      <a:pt x="34" y="54"/>
                      <a:pt x="34" y="54"/>
                    </a:cubicBezTo>
                    <a:cubicBezTo>
                      <a:pt x="34" y="53"/>
                      <a:pt x="35" y="53"/>
                      <a:pt x="35" y="52"/>
                    </a:cubicBezTo>
                    <a:cubicBezTo>
                      <a:pt x="28" y="47"/>
                      <a:pt x="23" y="43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moveTo>
                      <a:pt x="127" y="108"/>
                    </a:moveTo>
                    <a:cubicBezTo>
                      <a:pt x="126" y="108"/>
                      <a:pt x="124" y="108"/>
                      <a:pt x="123" y="107"/>
                    </a:cubicBezTo>
                    <a:cubicBezTo>
                      <a:pt x="119" y="105"/>
                      <a:pt x="117" y="99"/>
                      <a:pt x="120" y="93"/>
                    </a:cubicBezTo>
                    <a:cubicBezTo>
                      <a:pt x="122" y="90"/>
                      <a:pt x="126" y="87"/>
                      <a:pt x="129" y="87"/>
                    </a:cubicBezTo>
                    <a:cubicBezTo>
                      <a:pt x="131" y="87"/>
                      <a:pt x="132" y="88"/>
                      <a:pt x="133" y="88"/>
                    </a:cubicBezTo>
                    <a:cubicBezTo>
                      <a:pt x="138" y="91"/>
                      <a:pt x="139" y="97"/>
                      <a:pt x="137" y="102"/>
                    </a:cubicBezTo>
                    <a:cubicBezTo>
                      <a:pt x="135" y="106"/>
                      <a:pt x="131" y="108"/>
                      <a:pt x="127" y="108"/>
                    </a:cubicBezTo>
                    <a:moveTo>
                      <a:pt x="212" y="0"/>
                    </a:moveTo>
                    <a:cubicBezTo>
                      <a:pt x="207" y="0"/>
                      <a:pt x="154" y="69"/>
                      <a:pt x="154" y="69"/>
                    </a:cubicBezTo>
                    <a:cubicBezTo>
                      <a:pt x="154" y="69"/>
                      <a:pt x="143" y="17"/>
                      <a:pt x="143" y="5"/>
                    </a:cubicBezTo>
                    <a:cubicBezTo>
                      <a:pt x="143" y="4"/>
                      <a:pt x="143" y="3"/>
                      <a:pt x="143" y="3"/>
                    </a:cubicBezTo>
                    <a:cubicBezTo>
                      <a:pt x="143" y="3"/>
                      <a:pt x="141" y="27"/>
                      <a:pt x="139" y="48"/>
                    </a:cubicBezTo>
                    <a:cubicBezTo>
                      <a:pt x="140" y="48"/>
                      <a:pt x="140" y="48"/>
                      <a:pt x="141" y="48"/>
                    </a:cubicBezTo>
                    <a:cubicBezTo>
                      <a:pt x="143" y="48"/>
                      <a:pt x="144" y="48"/>
                      <a:pt x="145" y="49"/>
                    </a:cubicBezTo>
                    <a:cubicBezTo>
                      <a:pt x="150" y="51"/>
                      <a:pt x="151" y="57"/>
                      <a:pt x="149" y="63"/>
                    </a:cubicBezTo>
                    <a:cubicBezTo>
                      <a:pt x="147" y="66"/>
                      <a:pt x="143" y="69"/>
                      <a:pt x="139" y="69"/>
                    </a:cubicBezTo>
                    <a:cubicBezTo>
                      <a:pt x="138" y="69"/>
                      <a:pt x="136" y="68"/>
                      <a:pt x="135" y="68"/>
                    </a:cubicBezTo>
                    <a:cubicBezTo>
                      <a:pt x="134" y="73"/>
                      <a:pt x="133" y="76"/>
                      <a:pt x="131" y="78"/>
                    </a:cubicBezTo>
                    <a:cubicBezTo>
                      <a:pt x="130" y="79"/>
                      <a:pt x="130" y="79"/>
                      <a:pt x="129" y="79"/>
                    </a:cubicBezTo>
                    <a:cubicBezTo>
                      <a:pt x="124" y="79"/>
                      <a:pt x="120" y="56"/>
                      <a:pt x="120" y="37"/>
                    </a:cubicBezTo>
                    <a:cubicBezTo>
                      <a:pt x="116" y="62"/>
                      <a:pt x="110" y="98"/>
                      <a:pt x="109" y="103"/>
                    </a:cubicBezTo>
                    <a:cubicBezTo>
                      <a:pt x="109" y="103"/>
                      <a:pt x="108" y="103"/>
                      <a:pt x="108" y="103"/>
                    </a:cubicBezTo>
                    <a:cubicBezTo>
                      <a:pt x="102" y="103"/>
                      <a:pt x="72" y="82"/>
                      <a:pt x="50" y="64"/>
                    </a:cubicBezTo>
                    <a:cubicBezTo>
                      <a:pt x="48" y="66"/>
                      <a:pt x="46" y="67"/>
                      <a:pt x="44" y="68"/>
                    </a:cubicBezTo>
                    <a:cubicBezTo>
                      <a:pt x="52" y="77"/>
                      <a:pt x="60" y="86"/>
                      <a:pt x="66" y="92"/>
                    </a:cubicBezTo>
                    <a:cubicBezTo>
                      <a:pt x="68" y="90"/>
                      <a:pt x="71" y="88"/>
                      <a:pt x="74" y="88"/>
                    </a:cubicBezTo>
                    <a:cubicBezTo>
                      <a:pt x="75" y="88"/>
                      <a:pt x="76" y="89"/>
                      <a:pt x="78" y="89"/>
                    </a:cubicBezTo>
                    <a:cubicBezTo>
                      <a:pt x="82" y="92"/>
                      <a:pt x="84" y="98"/>
                      <a:pt x="81" y="103"/>
                    </a:cubicBezTo>
                    <a:cubicBezTo>
                      <a:pt x="79" y="107"/>
                      <a:pt x="75" y="109"/>
                      <a:pt x="72" y="109"/>
                    </a:cubicBezTo>
                    <a:cubicBezTo>
                      <a:pt x="70" y="109"/>
                      <a:pt x="69" y="109"/>
                      <a:pt x="68" y="108"/>
                    </a:cubicBezTo>
                    <a:cubicBezTo>
                      <a:pt x="66" y="107"/>
                      <a:pt x="64" y="106"/>
                      <a:pt x="64" y="104"/>
                    </a:cubicBezTo>
                    <a:cubicBezTo>
                      <a:pt x="46" y="109"/>
                      <a:pt x="11" y="117"/>
                      <a:pt x="4" y="120"/>
                    </a:cubicBezTo>
                    <a:cubicBezTo>
                      <a:pt x="0" y="123"/>
                      <a:pt x="18" y="123"/>
                      <a:pt x="38" y="123"/>
                    </a:cubicBezTo>
                    <a:cubicBezTo>
                      <a:pt x="59" y="123"/>
                      <a:pt x="83" y="123"/>
                      <a:pt x="83" y="123"/>
                    </a:cubicBezTo>
                    <a:cubicBezTo>
                      <a:pt x="83" y="123"/>
                      <a:pt x="51" y="136"/>
                      <a:pt x="45" y="142"/>
                    </a:cubicBezTo>
                    <a:cubicBezTo>
                      <a:pt x="43" y="144"/>
                      <a:pt x="44" y="145"/>
                      <a:pt x="47" y="145"/>
                    </a:cubicBezTo>
                    <a:cubicBezTo>
                      <a:pt x="53" y="145"/>
                      <a:pt x="67" y="141"/>
                      <a:pt x="67" y="141"/>
                    </a:cubicBezTo>
                    <a:cubicBezTo>
                      <a:pt x="83" y="134"/>
                      <a:pt x="83" y="134"/>
                      <a:pt x="83" y="134"/>
                    </a:cubicBezTo>
                    <a:cubicBezTo>
                      <a:pt x="81" y="131"/>
                      <a:pt x="81" y="127"/>
                      <a:pt x="83" y="123"/>
                    </a:cubicBezTo>
                    <a:cubicBezTo>
                      <a:pt x="85" y="119"/>
                      <a:pt x="89" y="116"/>
                      <a:pt x="92" y="116"/>
                    </a:cubicBezTo>
                    <a:cubicBezTo>
                      <a:pt x="94" y="116"/>
                      <a:pt x="95" y="117"/>
                      <a:pt x="96" y="117"/>
                    </a:cubicBezTo>
                    <a:cubicBezTo>
                      <a:pt x="99" y="119"/>
                      <a:pt x="101" y="123"/>
                      <a:pt x="101" y="126"/>
                    </a:cubicBezTo>
                    <a:cubicBezTo>
                      <a:pt x="111" y="122"/>
                      <a:pt x="111" y="122"/>
                      <a:pt x="111" y="122"/>
                    </a:cubicBezTo>
                    <a:cubicBezTo>
                      <a:pt x="111" y="122"/>
                      <a:pt x="111" y="122"/>
                      <a:pt x="111" y="122"/>
                    </a:cubicBezTo>
                    <a:cubicBezTo>
                      <a:pt x="127" y="122"/>
                      <a:pt x="216" y="46"/>
                      <a:pt x="221" y="37"/>
                    </a:cubicBezTo>
                    <a:cubicBezTo>
                      <a:pt x="221" y="36"/>
                      <a:pt x="221" y="36"/>
                      <a:pt x="220" y="36"/>
                    </a:cubicBezTo>
                    <a:cubicBezTo>
                      <a:pt x="218" y="36"/>
                      <a:pt x="202" y="49"/>
                      <a:pt x="186" y="62"/>
                    </a:cubicBezTo>
                    <a:cubicBezTo>
                      <a:pt x="169" y="76"/>
                      <a:pt x="153" y="89"/>
                      <a:pt x="153" y="89"/>
                    </a:cubicBezTo>
                    <a:cubicBezTo>
                      <a:pt x="152" y="89"/>
                      <a:pt x="153" y="88"/>
                      <a:pt x="154" y="87"/>
                    </a:cubicBezTo>
                    <a:cubicBezTo>
                      <a:pt x="168" y="73"/>
                      <a:pt x="208" y="15"/>
                      <a:pt x="212" y="2"/>
                    </a:cubicBezTo>
                    <a:cubicBezTo>
                      <a:pt x="212" y="1"/>
                      <a:pt x="212" y="0"/>
                      <a:pt x="21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Freeform 1553"/>
              <p:cNvSpPr/>
              <p:nvPr/>
            </p:nvSpPr>
            <p:spPr bwMode="auto">
              <a:xfrm>
                <a:off x="-151" y="914"/>
                <a:ext cx="9" cy="8"/>
              </a:xfrm>
              <a:custGeom>
                <a:avLst/>
                <a:gdLst>
                  <a:gd name="T0" fmla="*/ 2 w 17"/>
                  <a:gd name="T1" fmla="*/ 0 h 16"/>
                  <a:gd name="T2" fmla="*/ 1 w 17"/>
                  <a:gd name="T3" fmla="*/ 2 h 16"/>
                  <a:gd name="T4" fmla="*/ 0 w 17"/>
                  <a:gd name="T5" fmla="*/ 3 h 16"/>
                  <a:gd name="T6" fmla="*/ 11 w 17"/>
                  <a:gd name="T7" fmla="*/ 16 h 16"/>
                  <a:gd name="T8" fmla="*/ 17 w 17"/>
                  <a:gd name="T9" fmla="*/ 12 h 16"/>
                  <a:gd name="T10" fmla="*/ 2 w 17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4" y="7"/>
                      <a:pt x="7" y="11"/>
                      <a:pt x="11" y="16"/>
                    </a:cubicBezTo>
                    <a:cubicBezTo>
                      <a:pt x="13" y="15"/>
                      <a:pt x="15" y="14"/>
                      <a:pt x="17" y="12"/>
                    </a:cubicBezTo>
                    <a:cubicBezTo>
                      <a:pt x="11" y="8"/>
                      <a:pt x="6" y="4"/>
                      <a:pt x="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Freeform 1554"/>
              <p:cNvSpPr/>
              <p:nvPr/>
            </p:nvSpPr>
            <p:spPr bwMode="auto">
              <a:xfrm>
                <a:off x="-134" y="933"/>
                <a:ext cx="11" cy="12"/>
              </a:xfrm>
              <a:custGeom>
                <a:avLst/>
                <a:gdLst>
                  <a:gd name="T0" fmla="*/ 10 w 20"/>
                  <a:gd name="T1" fmla="*/ 0 h 21"/>
                  <a:gd name="T2" fmla="*/ 2 w 20"/>
                  <a:gd name="T3" fmla="*/ 4 h 21"/>
                  <a:gd name="T4" fmla="*/ 9 w 20"/>
                  <a:gd name="T5" fmla="*/ 11 h 21"/>
                  <a:gd name="T6" fmla="*/ 0 w 20"/>
                  <a:gd name="T7" fmla="*/ 16 h 21"/>
                  <a:gd name="T8" fmla="*/ 4 w 20"/>
                  <a:gd name="T9" fmla="*/ 20 h 21"/>
                  <a:gd name="T10" fmla="*/ 8 w 20"/>
                  <a:gd name="T11" fmla="*/ 21 h 21"/>
                  <a:gd name="T12" fmla="*/ 17 w 20"/>
                  <a:gd name="T13" fmla="*/ 15 h 21"/>
                  <a:gd name="T14" fmla="*/ 14 w 20"/>
                  <a:gd name="T15" fmla="*/ 1 h 21"/>
                  <a:gd name="T16" fmla="*/ 10 w 2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1">
                    <a:moveTo>
                      <a:pt x="10" y="0"/>
                    </a:moveTo>
                    <a:cubicBezTo>
                      <a:pt x="7" y="0"/>
                      <a:pt x="4" y="2"/>
                      <a:pt x="2" y="4"/>
                    </a:cubicBezTo>
                    <a:cubicBezTo>
                      <a:pt x="5" y="8"/>
                      <a:pt x="8" y="10"/>
                      <a:pt x="9" y="11"/>
                    </a:cubicBezTo>
                    <a:cubicBezTo>
                      <a:pt x="10" y="12"/>
                      <a:pt x="6" y="13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5" y="21"/>
                      <a:pt x="6" y="21"/>
                      <a:pt x="8" y="21"/>
                    </a:cubicBezTo>
                    <a:cubicBezTo>
                      <a:pt x="11" y="21"/>
                      <a:pt x="15" y="19"/>
                      <a:pt x="17" y="15"/>
                    </a:cubicBezTo>
                    <a:cubicBezTo>
                      <a:pt x="20" y="10"/>
                      <a:pt x="18" y="4"/>
                      <a:pt x="14" y="1"/>
                    </a:cubicBezTo>
                    <a:cubicBezTo>
                      <a:pt x="12" y="1"/>
                      <a:pt x="11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Freeform 1555"/>
              <p:cNvSpPr/>
              <p:nvPr/>
            </p:nvSpPr>
            <p:spPr bwMode="auto">
              <a:xfrm>
                <a:off x="-95" y="912"/>
                <a:ext cx="8" cy="11"/>
              </a:xfrm>
              <a:custGeom>
                <a:avLst/>
                <a:gdLst>
                  <a:gd name="T0" fmla="*/ 6 w 16"/>
                  <a:gd name="T1" fmla="*/ 0 h 21"/>
                  <a:gd name="T2" fmla="*/ 4 w 16"/>
                  <a:gd name="T3" fmla="*/ 0 h 21"/>
                  <a:gd name="T4" fmla="*/ 0 w 16"/>
                  <a:gd name="T5" fmla="*/ 20 h 21"/>
                  <a:gd name="T6" fmla="*/ 4 w 16"/>
                  <a:gd name="T7" fmla="*/ 21 h 21"/>
                  <a:gd name="T8" fmla="*/ 14 w 16"/>
                  <a:gd name="T9" fmla="*/ 15 h 21"/>
                  <a:gd name="T10" fmla="*/ 10 w 16"/>
                  <a:gd name="T11" fmla="*/ 1 h 21"/>
                  <a:gd name="T12" fmla="*/ 6 w 16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3" y="7"/>
                      <a:pt x="2" y="14"/>
                      <a:pt x="0" y="20"/>
                    </a:cubicBezTo>
                    <a:cubicBezTo>
                      <a:pt x="1" y="20"/>
                      <a:pt x="3" y="21"/>
                      <a:pt x="4" y="21"/>
                    </a:cubicBezTo>
                    <a:cubicBezTo>
                      <a:pt x="8" y="21"/>
                      <a:pt x="12" y="18"/>
                      <a:pt x="14" y="15"/>
                    </a:cubicBezTo>
                    <a:cubicBezTo>
                      <a:pt x="16" y="9"/>
                      <a:pt x="15" y="3"/>
                      <a:pt x="10" y="1"/>
                    </a:cubicBezTo>
                    <a:cubicBezTo>
                      <a:pt x="9" y="0"/>
                      <a:pt x="8" y="0"/>
                      <a:pt x="6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Freeform 1556"/>
              <p:cNvSpPr/>
              <p:nvPr/>
            </p:nvSpPr>
            <p:spPr bwMode="auto">
              <a:xfrm>
                <a:off x="-105" y="933"/>
                <a:ext cx="12" cy="11"/>
              </a:xfrm>
              <a:custGeom>
                <a:avLst/>
                <a:gdLst>
                  <a:gd name="T0" fmla="*/ 12 w 22"/>
                  <a:gd name="T1" fmla="*/ 0 h 21"/>
                  <a:gd name="T2" fmla="*/ 3 w 22"/>
                  <a:gd name="T3" fmla="*/ 6 h 21"/>
                  <a:gd name="T4" fmla="*/ 6 w 22"/>
                  <a:gd name="T5" fmla="*/ 20 h 21"/>
                  <a:gd name="T6" fmla="*/ 10 w 22"/>
                  <a:gd name="T7" fmla="*/ 21 h 21"/>
                  <a:gd name="T8" fmla="*/ 20 w 22"/>
                  <a:gd name="T9" fmla="*/ 15 h 21"/>
                  <a:gd name="T10" fmla="*/ 16 w 22"/>
                  <a:gd name="T11" fmla="*/ 1 h 21"/>
                  <a:gd name="T12" fmla="*/ 12 w 22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12" y="0"/>
                    </a:moveTo>
                    <a:cubicBezTo>
                      <a:pt x="9" y="0"/>
                      <a:pt x="5" y="3"/>
                      <a:pt x="3" y="6"/>
                    </a:cubicBezTo>
                    <a:cubicBezTo>
                      <a:pt x="0" y="12"/>
                      <a:pt x="2" y="18"/>
                      <a:pt x="6" y="20"/>
                    </a:cubicBezTo>
                    <a:cubicBezTo>
                      <a:pt x="7" y="21"/>
                      <a:pt x="9" y="21"/>
                      <a:pt x="10" y="21"/>
                    </a:cubicBezTo>
                    <a:cubicBezTo>
                      <a:pt x="14" y="21"/>
                      <a:pt x="18" y="19"/>
                      <a:pt x="20" y="15"/>
                    </a:cubicBezTo>
                    <a:cubicBezTo>
                      <a:pt x="22" y="10"/>
                      <a:pt x="21" y="4"/>
                      <a:pt x="16" y="1"/>
                    </a:cubicBezTo>
                    <a:cubicBezTo>
                      <a:pt x="15" y="1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Freeform 1557"/>
              <p:cNvSpPr/>
              <p:nvPr/>
            </p:nvSpPr>
            <p:spPr bwMode="auto">
              <a:xfrm>
                <a:off x="-125" y="949"/>
                <a:ext cx="11" cy="9"/>
              </a:xfrm>
              <a:custGeom>
                <a:avLst/>
                <a:gdLst>
                  <a:gd name="T0" fmla="*/ 11 w 20"/>
                  <a:gd name="T1" fmla="*/ 0 h 18"/>
                  <a:gd name="T2" fmla="*/ 2 w 20"/>
                  <a:gd name="T3" fmla="*/ 7 h 18"/>
                  <a:gd name="T4" fmla="*/ 2 w 20"/>
                  <a:gd name="T5" fmla="*/ 18 h 18"/>
                  <a:gd name="T6" fmla="*/ 20 w 20"/>
                  <a:gd name="T7" fmla="*/ 10 h 18"/>
                  <a:gd name="T8" fmla="*/ 15 w 20"/>
                  <a:gd name="T9" fmla="*/ 1 h 18"/>
                  <a:gd name="T10" fmla="*/ 11 w 20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8">
                    <a:moveTo>
                      <a:pt x="11" y="0"/>
                    </a:moveTo>
                    <a:cubicBezTo>
                      <a:pt x="8" y="0"/>
                      <a:pt x="4" y="3"/>
                      <a:pt x="2" y="7"/>
                    </a:cubicBezTo>
                    <a:cubicBezTo>
                      <a:pt x="0" y="11"/>
                      <a:pt x="0" y="15"/>
                      <a:pt x="2" y="18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7"/>
                      <a:pt x="18" y="3"/>
                      <a:pt x="15" y="1"/>
                    </a:cubicBezTo>
                    <a:cubicBezTo>
                      <a:pt x="14" y="1"/>
                      <a:pt x="13" y="0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7" name="Freeform 1558"/>
              <p:cNvSpPr>
                <a:spLocks noEditPoints="1"/>
              </p:cNvSpPr>
              <p:nvPr/>
            </p:nvSpPr>
            <p:spPr bwMode="auto">
              <a:xfrm>
                <a:off x="-104" y="892"/>
                <a:ext cx="2" cy="14"/>
              </a:xfrm>
              <a:custGeom>
                <a:avLst/>
                <a:gdLst>
                  <a:gd name="T0" fmla="*/ 0 w 3"/>
                  <a:gd name="T1" fmla="*/ 22 h 24"/>
                  <a:gd name="T2" fmla="*/ 0 w 3"/>
                  <a:gd name="T3" fmla="*/ 24 h 24"/>
                  <a:gd name="T4" fmla="*/ 0 w 3"/>
                  <a:gd name="T5" fmla="*/ 22 h 24"/>
                  <a:gd name="T6" fmla="*/ 0 w 3"/>
                  <a:gd name="T7" fmla="*/ 22 h 24"/>
                  <a:gd name="T8" fmla="*/ 3 w 3"/>
                  <a:gd name="T9" fmla="*/ 0 h 24"/>
                  <a:gd name="T10" fmla="*/ 2 w 3"/>
                  <a:gd name="T11" fmla="*/ 2 h 24"/>
                  <a:gd name="T12" fmla="*/ 1 w 3"/>
                  <a:gd name="T13" fmla="*/ 5 h 24"/>
                  <a:gd name="T14" fmla="*/ 3 w 3"/>
                  <a:gd name="T15" fmla="*/ 4 h 24"/>
                  <a:gd name="T16" fmla="*/ 3 w 3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4">
                    <a:moveTo>
                      <a:pt x="0" y="22"/>
                    </a:moveTo>
                    <a:cubicBezTo>
                      <a:pt x="0" y="23"/>
                      <a:pt x="0" y="23"/>
                      <a:pt x="0" y="24"/>
                    </a:cubicBezTo>
                    <a:cubicBezTo>
                      <a:pt x="0" y="23"/>
                      <a:pt x="0" y="23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moveTo>
                      <a:pt x="3" y="0"/>
                    </a:moveTo>
                    <a:cubicBezTo>
                      <a:pt x="3" y="0"/>
                      <a:pt x="2" y="1"/>
                      <a:pt x="2" y="2"/>
                    </a:cubicBezTo>
                    <a:cubicBezTo>
                      <a:pt x="2" y="3"/>
                      <a:pt x="1" y="4"/>
                      <a:pt x="1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3" y="2"/>
                      <a:pt x="3" y="0"/>
                      <a:pt x="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Freeform 1559"/>
              <p:cNvSpPr/>
              <p:nvPr/>
            </p:nvSpPr>
            <p:spPr bwMode="auto">
              <a:xfrm>
                <a:off x="-104" y="895"/>
                <a:ext cx="2" cy="9"/>
              </a:xfrm>
              <a:custGeom>
                <a:avLst/>
                <a:gdLst>
                  <a:gd name="T0" fmla="*/ 3 w 3"/>
                  <a:gd name="T1" fmla="*/ 0 h 18"/>
                  <a:gd name="T2" fmla="*/ 1 w 3"/>
                  <a:gd name="T3" fmla="*/ 1 h 18"/>
                  <a:gd name="T4" fmla="*/ 0 w 3"/>
                  <a:gd name="T5" fmla="*/ 18 h 18"/>
                  <a:gd name="T6" fmla="*/ 0 w 3"/>
                  <a:gd name="T7" fmla="*/ 18 h 18"/>
                  <a:gd name="T8" fmla="*/ 3 w 3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8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6"/>
                      <a:pt x="0" y="12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1"/>
                      <a:pt x="2" y="4"/>
                      <a:pt x="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Freeform 1560"/>
              <p:cNvSpPr/>
              <p:nvPr/>
            </p:nvSpPr>
            <p:spPr bwMode="auto">
              <a:xfrm>
                <a:off x="-49" y="838"/>
                <a:ext cx="34" cy="58"/>
              </a:xfrm>
              <a:custGeom>
                <a:avLst/>
                <a:gdLst>
                  <a:gd name="T0" fmla="*/ 29 w 63"/>
                  <a:gd name="T1" fmla="*/ 0 h 105"/>
                  <a:gd name="T2" fmla="*/ 35 w 63"/>
                  <a:gd name="T3" fmla="*/ 46 h 105"/>
                  <a:gd name="T4" fmla="*/ 2 w 63"/>
                  <a:gd name="T5" fmla="*/ 96 h 105"/>
                  <a:gd name="T6" fmla="*/ 5 w 63"/>
                  <a:gd name="T7" fmla="*/ 105 h 105"/>
                  <a:gd name="T8" fmla="*/ 28 w 63"/>
                  <a:gd name="T9" fmla="*/ 95 h 105"/>
                  <a:gd name="T10" fmla="*/ 61 w 63"/>
                  <a:gd name="T11" fmla="*/ 20 h 105"/>
                  <a:gd name="T12" fmla="*/ 29 w 63"/>
                  <a:gd name="T1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05">
                    <a:moveTo>
                      <a:pt x="29" y="0"/>
                    </a:moveTo>
                    <a:cubicBezTo>
                      <a:pt x="13" y="1"/>
                      <a:pt x="36" y="28"/>
                      <a:pt x="35" y="46"/>
                    </a:cubicBezTo>
                    <a:cubicBezTo>
                      <a:pt x="35" y="65"/>
                      <a:pt x="8" y="81"/>
                      <a:pt x="2" y="96"/>
                    </a:cubicBezTo>
                    <a:cubicBezTo>
                      <a:pt x="0" y="103"/>
                      <a:pt x="2" y="105"/>
                      <a:pt x="5" y="105"/>
                    </a:cubicBezTo>
                    <a:cubicBezTo>
                      <a:pt x="10" y="105"/>
                      <a:pt x="19" y="101"/>
                      <a:pt x="28" y="95"/>
                    </a:cubicBezTo>
                    <a:cubicBezTo>
                      <a:pt x="43" y="84"/>
                      <a:pt x="63" y="40"/>
                      <a:pt x="61" y="20"/>
                    </a:cubicBezTo>
                    <a:cubicBezTo>
                      <a:pt x="59" y="1"/>
                      <a:pt x="29" y="0"/>
                      <a:pt x="2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Freeform 1561"/>
              <p:cNvSpPr/>
              <p:nvPr/>
            </p:nvSpPr>
            <p:spPr bwMode="auto">
              <a:xfrm>
                <a:off x="-231" y="950"/>
                <a:ext cx="89" cy="28"/>
              </a:xfrm>
              <a:custGeom>
                <a:avLst/>
                <a:gdLst>
                  <a:gd name="T0" fmla="*/ 20 w 162"/>
                  <a:gd name="T1" fmla="*/ 0 h 51"/>
                  <a:gd name="T2" fmla="*/ 12 w 162"/>
                  <a:gd name="T3" fmla="*/ 3 h 51"/>
                  <a:gd name="T4" fmla="*/ 19 w 162"/>
                  <a:gd name="T5" fmla="*/ 47 h 51"/>
                  <a:gd name="T6" fmla="*/ 59 w 162"/>
                  <a:gd name="T7" fmla="*/ 51 h 51"/>
                  <a:gd name="T8" fmla="*/ 96 w 162"/>
                  <a:gd name="T9" fmla="*/ 48 h 51"/>
                  <a:gd name="T10" fmla="*/ 151 w 162"/>
                  <a:gd name="T11" fmla="*/ 30 h 51"/>
                  <a:gd name="T12" fmla="*/ 148 w 162"/>
                  <a:gd name="T13" fmla="*/ 30 h 51"/>
                  <a:gd name="T14" fmla="*/ 68 w 162"/>
                  <a:gd name="T15" fmla="*/ 40 h 51"/>
                  <a:gd name="T16" fmla="*/ 52 w 162"/>
                  <a:gd name="T17" fmla="*/ 37 h 51"/>
                  <a:gd name="T18" fmla="*/ 24 w 162"/>
                  <a:gd name="T19" fmla="*/ 4 h 51"/>
                  <a:gd name="T20" fmla="*/ 20 w 162"/>
                  <a:gd name="T2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2" h="51">
                    <a:moveTo>
                      <a:pt x="20" y="0"/>
                    </a:moveTo>
                    <a:cubicBezTo>
                      <a:pt x="17" y="0"/>
                      <a:pt x="15" y="3"/>
                      <a:pt x="12" y="3"/>
                    </a:cubicBezTo>
                    <a:cubicBezTo>
                      <a:pt x="12" y="3"/>
                      <a:pt x="0" y="43"/>
                      <a:pt x="19" y="47"/>
                    </a:cubicBezTo>
                    <a:cubicBezTo>
                      <a:pt x="30" y="50"/>
                      <a:pt x="44" y="51"/>
                      <a:pt x="59" y="51"/>
                    </a:cubicBezTo>
                    <a:cubicBezTo>
                      <a:pt x="70" y="51"/>
                      <a:pt x="83" y="50"/>
                      <a:pt x="96" y="48"/>
                    </a:cubicBezTo>
                    <a:cubicBezTo>
                      <a:pt x="124" y="43"/>
                      <a:pt x="162" y="30"/>
                      <a:pt x="151" y="30"/>
                    </a:cubicBezTo>
                    <a:cubicBezTo>
                      <a:pt x="150" y="30"/>
                      <a:pt x="149" y="30"/>
                      <a:pt x="148" y="30"/>
                    </a:cubicBezTo>
                    <a:cubicBezTo>
                      <a:pt x="133" y="32"/>
                      <a:pt x="92" y="40"/>
                      <a:pt x="68" y="40"/>
                    </a:cubicBezTo>
                    <a:cubicBezTo>
                      <a:pt x="61" y="40"/>
                      <a:pt x="56" y="39"/>
                      <a:pt x="52" y="37"/>
                    </a:cubicBezTo>
                    <a:cubicBezTo>
                      <a:pt x="38" y="30"/>
                      <a:pt x="29" y="12"/>
                      <a:pt x="24" y="4"/>
                    </a:cubicBezTo>
                    <a:cubicBezTo>
                      <a:pt x="23" y="1"/>
                      <a:pt x="21" y="0"/>
                      <a:pt x="2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Freeform 1562"/>
              <p:cNvSpPr/>
              <p:nvPr/>
            </p:nvSpPr>
            <p:spPr bwMode="auto">
              <a:xfrm>
                <a:off x="-88" y="1243"/>
                <a:ext cx="558" cy="987"/>
              </a:xfrm>
              <a:custGeom>
                <a:avLst/>
                <a:gdLst>
                  <a:gd name="T0" fmla="*/ 50 w 1023"/>
                  <a:gd name="T1" fmla="*/ 1809 h 1809"/>
                  <a:gd name="T2" fmla="*/ 1023 w 1023"/>
                  <a:gd name="T3" fmla="*/ 0 h 1809"/>
                  <a:gd name="T4" fmla="*/ 0 w 1023"/>
                  <a:gd name="T5" fmla="*/ 1809 h 1809"/>
                  <a:gd name="T6" fmla="*/ 50 w 1023"/>
                  <a:gd name="T7" fmla="*/ 1809 h 1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3" h="1809">
                    <a:moveTo>
                      <a:pt x="50" y="1809"/>
                    </a:moveTo>
                    <a:cubicBezTo>
                      <a:pt x="50" y="1809"/>
                      <a:pt x="711" y="611"/>
                      <a:pt x="1023" y="0"/>
                    </a:cubicBezTo>
                    <a:cubicBezTo>
                      <a:pt x="0" y="1809"/>
                      <a:pt x="0" y="1809"/>
                      <a:pt x="0" y="1809"/>
                    </a:cubicBezTo>
                    <a:cubicBezTo>
                      <a:pt x="50" y="1809"/>
                      <a:pt x="50" y="1809"/>
                      <a:pt x="50" y="1809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Freeform 1563"/>
              <p:cNvSpPr/>
              <p:nvPr/>
            </p:nvSpPr>
            <p:spPr bwMode="auto">
              <a:xfrm>
                <a:off x="103" y="1325"/>
                <a:ext cx="27" cy="578"/>
              </a:xfrm>
              <a:custGeom>
                <a:avLst/>
                <a:gdLst>
                  <a:gd name="T0" fmla="*/ 25 w 50"/>
                  <a:gd name="T1" fmla="*/ 1060 h 1060"/>
                  <a:gd name="T2" fmla="*/ 50 w 50"/>
                  <a:gd name="T3" fmla="*/ 1010 h 1060"/>
                  <a:gd name="T4" fmla="*/ 13 w 50"/>
                  <a:gd name="T5" fmla="*/ 0 h 1060"/>
                  <a:gd name="T6" fmla="*/ 25 w 50"/>
                  <a:gd name="T7" fmla="*/ 1060 h 10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1060">
                    <a:moveTo>
                      <a:pt x="25" y="1060"/>
                    </a:moveTo>
                    <a:cubicBezTo>
                      <a:pt x="50" y="1010"/>
                      <a:pt x="50" y="1010"/>
                      <a:pt x="50" y="1010"/>
                    </a:cubicBezTo>
                    <a:cubicBezTo>
                      <a:pt x="50" y="1010"/>
                      <a:pt x="0" y="137"/>
                      <a:pt x="13" y="0"/>
                    </a:cubicBezTo>
                    <a:cubicBezTo>
                      <a:pt x="13" y="0"/>
                      <a:pt x="13" y="461"/>
                      <a:pt x="25" y="1060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Freeform 1564"/>
              <p:cNvSpPr/>
              <p:nvPr/>
            </p:nvSpPr>
            <p:spPr bwMode="auto">
              <a:xfrm>
                <a:off x="467" y="1183"/>
                <a:ext cx="128" cy="144"/>
              </a:xfrm>
              <a:custGeom>
                <a:avLst/>
                <a:gdLst>
                  <a:gd name="T0" fmla="*/ 49 w 236"/>
                  <a:gd name="T1" fmla="*/ 30 h 263"/>
                  <a:gd name="T2" fmla="*/ 10 w 236"/>
                  <a:gd name="T3" fmla="*/ 19 h 263"/>
                  <a:gd name="T4" fmla="*/ 0 w 236"/>
                  <a:gd name="T5" fmla="*/ 94 h 263"/>
                  <a:gd name="T6" fmla="*/ 188 w 236"/>
                  <a:gd name="T7" fmla="*/ 260 h 263"/>
                  <a:gd name="T8" fmla="*/ 236 w 236"/>
                  <a:gd name="T9" fmla="*/ 236 h 263"/>
                  <a:gd name="T10" fmla="*/ 206 w 236"/>
                  <a:gd name="T11" fmla="*/ 210 h 263"/>
                  <a:gd name="T12" fmla="*/ 205 w 236"/>
                  <a:gd name="T13" fmla="*/ 70 h 263"/>
                  <a:gd name="T14" fmla="*/ 144 w 236"/>
                  <a:gd name="T15" fmla="*/ 62 h 263"/>
                  <a:gd name="T16" fmla="*/ 49 w 236"/>
                  <a:gd name="T17" fmla="*/ 3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263">
                    <a:moveTo>
                      <a:pt x="49" y="30"/>
                    </a:moveTo>
                    <a:cubicBezTo>
                      <a:pt x="49" y="30"/>
                      <a:pt x="17" y="0"/>
                      <a:pt x="10" y="19"/>
                    </a:cubicBezTo>
                    <a:cubicBezTo>
                      <a:pt x="3" y="38"/>
                      <a:pt x="0" y="94"/>
                      <a:pt x="0" y="94"/>
                    </a:cubicBezTo>
                    <a:cubicBezTo>
                      <a:pt x="0" y="94"/>
                      <a:pt x="165" y="263"/>
                      <a:pt x="188" y="260"/>
                    </a:cubicBezTo>
                    <a:cubicBezTo>
                      <a:pt x="210" y="258"/>
                      <a:pt x="236" y="236"/>
                      <a:pt x="236" y="236"/>
                    </a:cubicBezTo>
                    <a:cubicBezTo>
                      <a:pt x="206" y="210"/>
                      <a:pt x="206" y="210"/>
                      <a:pt x="206" y="210"/>
                    </a:cubicBezTo>
                    <a:cubicBezTo>
                      <a:pt x="206" y="210"/>
                      <a:pt x="224" y="77"/>
                      <a:pt x="205" y="70"/>
                    </a:cubicBezTo>
                    <a:cubicBezTo>
                      <a:pt x="186" y="63"/>
                      <a:pt x="144" y="62"/>
                      <a:pt x="144" y="62"/>
                    </a:cubicBezTo>
                    <a:cubicBezTo>
                      <a:pt x="49" y="30"/>
                      <a:pt x="49" y="30"/>
                      <a:pt x="49" y="3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Freeform 1565"/>
              <p:cNvSpPr/>
              <p:nvPr/>
            </p:nvSpPr>
            <p:spPr bwMode="auto">
              <a:xfrm>
                <a:off x="345" y="1126"/>
                <a:ext cx="325" cy="306"/>
              </a:xfrm>
              <a:custGeom>
                <a:avLst/>
                <a:gdLst>
                  <a:gd name="T0" fmla="*/ 150 w 595"/>
                  <a:gd name="T1" fmla="*/ 318 h 560"/>
                  <a:gd name="T2" fmla="*/ 36 w 595"/>
                  <a:gd name="T3" fmla="*/ 211 h 560"/>
                  <a:gd name="T4" fmla="*/ 70 w 595"/>
                  <a:gd name="T5" fmla="*/ 120 h 560"/>
                  <a:gd name="T6" fmla="*/ 252 w 595"/>
                  <a:gd name="T7" fmla="*/ 188 h 560"/>
                  <a:gd name="T8" fmla="*/ 256 w 595"/>
                  <a:gd name="T9" fmla="*/ 147 h 560"/>
                  <a:gd name="T10" fmla="*/ 318 w 595"/>
                  <a:gd name="T11" fmla="*/ 2 h 560"/>
                  <a:gd name="T12" fmla="*/ 348 w 595"/>
                  <a:gd name="T13" fmla="*/ 217 h 560"/>
                  <a:gd name="T14" fmla="*/ 483 w 595"/>
                  <a:gd name="T15" fmla="*/ 142 h 560"/>
                  <a:gd name="T16" fmla="*/ 588 w 595"/>
                  <a:gd name="T17" fmla="*/ 253 h 560"/>
                  <a:gd name="T18" fmla="*/ 377 w 595"/>
                  <a:gd name="T19" fmla="*/ 313 h 560"/>
                  <a:gd name="T20" fmla="*/ 464 w 595"/>
                  <a:gd name="T21" fmla="*/ 385 h 560"/>
                  <a:gd name="T22" fmla="*/ 391 w 595"/>
                  <a:gd name="T23" fmla="*/ 522 h 560"/>
                  <a:gd name="T24" fmla="*/ 304 w 595"/>
                  <a:gd name="T25" fmla="*/ 508 h 560"/>
                  <a:gd name="T26" fmla="*/ 282 w 595"/>
                  <a:gd name="T27" fmla="*/ 385 h 560"/>
                  <a:gd name="T28" fmla="*/ 245 w 595"/>
                  <a:gd name="T29" fmla="*/ 493 h 560"/>
                  <a:gd name="T30" fmla="*/ 106 w 595"/>
                  <a:gd name="T31" fmla="*/ 445 h 560"/>
                  <a:gd name="T32" fmla="*/ 150 w 595"/>
                  <a:gd name="T33" fmla="*/ 318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5" h="560">
                    <a:moveTo>
                      <a:pt x="150" y="318"/>
                    </a:moveTo>
                    <a:cubicBezTo>
                      <a:pt x="150" y="318"/>
                      <a:pt x="0" y="316"/>
                      <a:pt x="36" y="211"/>
                    </a:cubicBezTo>
                    <a:cubicBezTo>
                      <a:pt x="36" y="211"/>
                      <a:pt x="4" y="142"/>
                      <a:pt x="70" y="120"/>
                    </a:cubicBezTo>
                    <a:cubicBezTo>
                      <a:pt x="135" y="98"/>
                      <a:pt x="227" y="168"/>
                      <a:pt x="252" y="188"/>
                    </a:cubicBezTo>
                    <a:cubicBezTo>
                      <a:pt x="276" y="208"/>
                      <a:pt x="263" y="157"/>
                      <a:pt x="256" y="147"/>
                    </a:cubicBezTo>
                    <a:cubicBezTo>
                      <a:pt x="249" y="137"/>
                      <a:pt x="218" y="0"/>
                      <a:pt x="318" y="2"/>
                    </a:cubicBezTo>
                    <a:cubicBezTo>
                      <a:pt x="417" y="3"/>
                      <a:pt x="436" y="67"/>
                      <a:pt x="348" y="217"/>
                    </a:cubicBezTo>
                    <a:cubicBezTo>
                      <a:pt x="348" y="217"/>
                      <a:pt x="430" y="140"/>
                      <a:pt x="483" y="142"/>
                    </a:cubicBezTo>
                    <a:cubicBezTo>
                      <a:pt x="536" y="144"/>
                      <a:pt x="595" y="169"/>
                      <a:pt x="588" y="253"/>
                    </a:cubicBezTo>
                    <a:cubicBezTo>
                      <a:pt x="582" y="336"/>
                      <a:pt x="377" y="313"/>
                      <a:pt x="377" y="313"/>
                    </a:cubicBezTo>
                    <a:cubicBezTo>
                      <a:pt x="377" y="313"/>
                      <a:pt x="442" y="359"/>
                      <a:pt x="464" y="385"/>
                    </a:cubicBezTo>
                    <a:cubicBezTo>
                      <a:pt x="486" y="411"/>
                      <a:pt x="473" y="485"/>
                      <a:pt x="391" y="522"/>
                    </a:cubicBezTo>
                    <a:cubicBezTo>
                      <a:pt x="310" y="560"/>
                      <a:pt x="313" y="532"/>
                      <a:pt x="304" y="508"/>
                    </a:cubicBezTo>
                    <a:cubicBezTo>
                      <a:pt x="295" y="483"/>
                      <a:pt x="289" y="377"/>
                      <a:pt x="282" y="385"/>
                    </a:cubicBezTo>
                    <a:cubicBezTo>
                      <a:pt x="275" y="393"/>
                      <a:pt x="292" y="464"/>
                      <a:pt x="245" y="493"/>
                    </a:cubicBezTo>
                    <a:cubicBezTo>
                      <a:pt x="199" y="522"/>
                      <a:pt x="144" y="487"/>
                      <a:pt x="106" y="445"/>
                    </a:cubicBezTo>
                    <a:cubicBezTo>
                      <a:pt x="68" y="402"/>
                      <a:pt x="86" y="344"/>
                      <a:pt x="150" y="318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Freeform 1566"/>
              <p:cNvSpPr/>
              <p:nvPr/>
            </p:nvSpPr>
            <p:spPr bwMode="auto">
              <a:xfrm>
                <a:off x="466" y="1276"/>
                <a:ext cx="34" cy="11"/>
              </a:xfrm>
              <a:custGeom>
                <a:avLst/>
                <a:gdLst>
                  <a:gd name="T0" fmla="*/ 0 w 63"/>
                  <a:gd name="T1" fmla="*/ 16 h 20"/>
                  <a:gd name="T2" fmla="*/ 52 w 63"/>
                  <a:gd name="T3" fmla="*/ 10 h 20"/>
                  <a:gd name="T4" fmla="*/ 0 w 63"/>
                  <a:gd name="T5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20">
                    <a:moveTo>
                      <a:pt x="0" y="16"/>
                    </a:moveTo>
                    <a:cubicBezTo>
                      <a:pt x="0" y="16"/>
                      <a:pt x="63" y="0"/>
                      <a:pt x="52" y="10"/>
                    </a:cubicBezTo>
                    <a:cubicBezTo>
                      <a:pt x="41" y="20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Freeform 1567"/>
              <p:cNvSpPr/>
              <p:nvPr/>
            </p:nvSpPr>
            <p:spPr bwMode="auto">
              <a:xfrm>
                <a:off x="496" y="1290"/>
                <a:ext cx="9" cy="29"/>
              </a:xfrm>
              <a:custGeom>
                <a:avLst/>
                <a:gdLst>
                  <a:gd name="T0" fmla="*/ 6 w 17"/>
                  <a:gd name="T1" fmla="*/ 52 h 52"/>
                  <a:gd name="T2" fmla="*/ 9 w 17"/>
                  <a:gd name="T3" fmla="*/ 7 h 52"/>
                  <a:gd name="T4" fmla="*/ 6 w 17"/>
                  <a:gd name="T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52">
                    <a:moveTo>
                      <a:pt x="6" y="52"/>
                    </a:moveTo>
                    <a:cubicBezTo>
                      <a:pt x="6" y="52"/>
                      <a:pt x="0" y="0"/>
                      <a:pt x="9" y="7"/>
                    </a:cubicBezTo>
                    <a:cubicBezTo>
                      <a:pt x="17" y="14"/>
                      <a:pt x="10" y="43"/>
                      <a:pt x="6" y="5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Freeform 1568"/>
              <p:cNvSpPr/>
              <p:nvPr/>
            </p:nvSpPr>
            <p:spPr bwMode="auto">
              <a:xfrm>
                <a:off x="492" y="1242"/>
                <a:ext cx="16" cy="15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5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Freeform 1569"/>
              <p:cNvSpPr/>
              <p:nvPr/>
            </p:nvSpPr>
            <p:spPr bwMode="auto">
              <a:xfrm>
                <a:off x="479" y="1261"/>
                <a:ext cx="16" cy="15"/>
              </a:xfrm>
              <a:custGeom>
                <a:avLst/>
                <a:gdLst>
                  <a:gd name="T0" fmla="*/ 28 w 30"/>
                  <a:gd name="T1" fmla="*/ 19 h 28"/>
                  <a:gd name="T2" fmla="*/ 11 w 30"/>
                  <a:gd name="T3" fmla="*/ 25 h 28"/>
                  <a:gd name="T4" fmla="*/ 3 w 30"/>
                  <a:gd name="T5" fmla="*/ 9 h 28"/>
                  <a:gd name="T6" fmla="*/ 19 w 30"/>
                  <a:gd name="T7" fmla="*/ 3 h 28"/>
                  <a:gd name="T8" fmla="*/ 28 w 30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8">
                    <a:moveTo>
                      <a:pt x="28" y="19"/>
                    </a:moveTo>
                    <a:cubicBezTo>
                      <a:pt x="26" y="25"/>
                      <a:pt x="18" y="28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6"/>
                      <a:pt x="30" y="13"/>
                      <a:pt x="28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9" name="Freeform 1570"/>
              <p:cNvSpPr/>
              <p:nvPr/>
            </p:nvSpPr>
            <p:spPr bwMode="auto">
              <a:xfrm>
                <a:off x="510" y="1272"/>
                <a:ext cx="16" cy="15"/>
              </a:xfrm>
              <a:custGeom>
                <a:avLst/>
                <a:gdLst>
                  <a:gd name="T0" fmla="*/ 27 w 30"/>
                  <a:gd name="T1" fmla="*/ 19 h 28"/>
                  <a:gd name="T2" fmla="*/ 11 w 30"/>
                  <a:gd name="T3" fmla="*/ 25 h 28"/>
                  <a:gd name="T4" fmla="*/ 2 w 30"/>
                  <a:gd name="T5" fmla="*/ 9 h 28"/>
                  <a:gd name="T6" fmla="*/ 19 w 30"/>
                  <a:gd name="T7" fmla="*/ 3 h 28"/>
                  <a:gd name="T8" fmla="*/ 27 w 30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8">
                    <a:moveTo>
                      <a:pt x="27" y="19"/>
                    </a:moveTo>
                    <a:cubicBezTo>
                      <a:pt x="25" y="25"/>
                      <a:pt x="18" y="28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6"/>
                      <a:pt x="30" y="13"/>
                      <a:pt x="27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Freeform 1571"/>
              <p:cNvSpPr/>
              <p:nvPr/>
            </p:nvSpPr>
            <p:spPr bwMode="auto">
              <a:xfrm>
                <a:off x="519" y="1249"/>
                <a:ext cx="16" cy="14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8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1"/>
                      <a:pt x="0" y="14"/>
                      <a:pt x="3" y="8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1572"/>
              <p:cNvSpPr/>
              <p:nvPr/>
            </p:nvSpPr>
            <p:spPr bwMode="auto">
              <a:xfrm>
                <a:off x="541" y="1271"/>
                <a:ext cx="17" cy="14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1573"/>
              <p:cNvSpPr/>
              <p:nvPr/>
            </p:nvSpPr>
            <p:spPr bwMode="auto">
              <a:xfrm>
                <a:off x="525" y="1299"/>
                <a:ext cx="16" cy="15"/>
              </a:xfrm>
              <a:custGeom>
                <a:avLst/>
                <a:gdLst>
                  <a:gd name="T0" fmla="*/ 27 w 29"/>
                  <a:gd name="T1" fmla="*/ 18 h 27"/>
                  <a:gd name="T2" fmla="*/ 11 w 29"/>
                  <a:gd name="T3" fmla="*/ 25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Freeform 1574"/>
              <p:cNvSpPr/>
              <p:nvPr/>
            </p:nvSpPr>
            <p:spPr bwMode="auto">
              <a:xfrm>
                <a:off x="496" y="1295"/>
                <a:ext cx="16" cy="14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2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Freeform 1575"/>
              <p:cNvSpPr/>
              <p:nvPr/>
            </p:nvSpPr>
            <p:spPr bwMode="auto">
              <a:xfrm>
                <a:off x="508" y="1229"/>
                <a:ext cx="17" cy="15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Freeform 1576"/>
              <p:cNvSpPr>
                <a:spLocks noEditPoints="1"/>
              </p:cNvSpPr>
              <p:nvPr/>
            </p:nvSpPr>
            <p:spPr bwMode="auto">
              <a:xfrm>
                <a:off x="450" y="1201"/>
                <a:ext cx="150" cy="132"/>
              </a:xfrm>
              <a:custGeom>
                <a:avLst/>
                <a:gdLst>
                  <a:gd name="T0" fmla="*/ 120 w 274"/>
                  <a:gd name="T1" fmla="*/ 156 h 242"/>
                  <a:gd name="T2" fmla="*/ 123 w 274"/>
                  <a:gd name="T3" fmla="*/ 133 h 242"/>
                  <a:gd name="T4" fmla="*/ 136 w 274"/>
                  <a:gd name="T5" fmla="*/ 150 h 242"/>
                  <a:gd name="T6" fmla="*/ 113 w 274"/>
                  <a:gd name="T7" fmla="*/ 0 h 242"/>
                  <a:gd name="T8" fmla="*/ 95 w 274"/>
                  <a:gd name="T9" fmla="*/ 79 h 242"/>
                  <a:gd name="T10" fmla="*/ 19 w 274"/>
                  <a:gd name="T11" fmla="*/ 61 h 242"/>
                  <a:gd name="T12" fmla="*/ 78 w 274"/>
                  <a:gd name="T13" fmla="*/ 85 h 242"/>
                  <a:gd name="T14" fmla="*/ 95 w 274"/>
                  <a:gd name="T15" fmla="*/ 79 h 242"/>
                  <a:gd name="T16" fmla="*/ 92 w 274"/>
                  <a:gd name="T17" fmla="*/ 102 h 242"/>
                  <a:gd name="T18" fmla="*/ 87 w 274"/>
                  <a:gd name="T19" fmla="*/ 101 h 242"/>
                  <a:gd name="T20" fmla="*/ 54 w 274"/>
                  <a:gd name="T21" fmla="*/ 122 h 242"/>
                  <a:gd name="T22" fmla="*/ 66 w 274"/>
                  <a:gd name="T23" fmla="*/ 112 h 242"/>
                  <a:gd name="T24" fmla="*/ 80 w 274"/>
                  <a:gd name="T25" fmla="*/ 128 h 242"/>
                  <a:gd name="T26" fmla="*/ 42 w 274"/>
                  <a:gd name="T27" fmla="*/ 207 h 242"/>
                  <a:gd name="T28" fmla="*/ 108 w 274"/>
                  <a:gd name="T29" fmla="*/ 162 h 242"/>
                  <a:gd name="T30" fmla="*/ 152 w 274"/>
                  <a:gd name="T31" fmla="*/ 242 h 242"/>
                  <a:gd name="T32" fmla="*/ 149 w 274"/>
                  <a:gd name="T33" fmla="*/ 206 h 242"/>
                  <a:gd name="T34" fmla="*/ 139 w 274"/>
                  <a:gd name="T35" fmla="*/ 190 h 242"/>
                  <a:gd name="T36" fmla="*/ 149 w 274"/>
                  <a:gd name="T37" fmla="*/ 153 h 242"/>
                  <a:gd name="T38" fmla="*/ 197 w 274"/>
                  <a:gd name="T39" fmla="*/ 155 h 242"/>
                  <a:gd name="T40" fmla="*/ 215 w 274"/>
                  <a:gd name="T41" fmla="*/ 143 h 242"/>
                  <a:gd name="T42" fmla="*/ 195 w 274"/>
                  <a:gd name="T43" fmla="*/ 143 h 242"/>
                  <a:gd name="T44" fmla="*/ 183 w 274"/>
                  <a:gd name="T45" fmla="*/ 154 h 242"/>
                  <a:gd name="T46" fmla="*/ 169 w 274"/>
                  <a:gd name="T47" fmla="*/ 140 h 242"/>
                  <a:gd name="T48" fmla="*/ 170 w 274"/>
                  <a:gd name="T49" fmla="*/ 137 h 242"/>
                  <a:gd name="T50" fmla="*/ 242 w 274"/>
                  <a:gd name="T51" fmla="*/ 93 h 242"/>
                  <a:gd name="T52" fmla="*/ 146 w 274"/>
                  <a:gd name="T53" fmla="*/ 123 h 242"/>
                  <a:gd name="T54" fmla="*/ 141 w 274"/>
                  <a:gd name="T55" fmla="*/ 113 h 242"/>
                  <a:gd name="T56" fmla="*/ 128 w 274"/>
                  <a:gd name="T57" fmla="*/ 96 h 242"/>
                  <a:gd name="T58" fmla="*/ 144 w 274"/>
                  <a:gd name="T59" fmla="*/ 90 h 242"/>
                  <a:gd name="T60" fmla="*/ 142 w 274"/>
                  <a:gd name="T61" fmla="*/ 58 h 242"/>
                  <a:gd name="T62" fmla="*/ 130 w 274"/>
                  <a:gd name="T63" fmla="*/ 81 h 242"/>
                  <a:gd name="T64" fmla="*/ 122 w 274"/>
                  <a:gd name="T65" fmla="*/ 77 h 242"/>
                  <a:gd name="T66" fmla="*/ 109 w 274"/>
                  <a:gd name="T67" fmla="*/ 61 h 242"/>
                  <a:gd name="T68" fmla="*/ 125 w 274"/>
                  <a:gd name="T69" fmla="*/ 54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4" h="242">
                    <a:moveTo>
                      <a:pt x="125" y="157"/>
                    </a:moveTo>
                    <a:cubicBezTo>
                      <a:pt x="123" y="157"/>
                      <a:pt x="121" y="157"/>
                      <a:pt x="120" y="156"/>
                    </a:cubicBezTo>
                    <a:cubicBezTo>
                      <a:pt x="113" y="153"/>
                      <a:pt x="109" y="146"/>
                      <a:pt x="111" y="140"/>
                    </a:cubicBezTo>
                    <a:cubicBezTo>
                      <a:pt x="113" y="136"/>
                      <a:pt x="118" y="133"/>
                      <a:pt x="123" y="133"/>
                    </a:cubicBezTo>
                    <a:cubicBezTo>
                      <a:pt x="124" y="133"/>
                      <a:pt x="126" y="133"/>
                      <a:pt x="128" y="134"/>
                    </a:cubicBezTo>
                    <a:cubicBezTo>
                      <a:pt x="135" y="137"/>
                      <a:pt x="139" y="144"/>
                      <a:pt x="136" y="150"/>
                    </a:cubicBezTo>
                    <a:cubicBezTo>
                      <a:pt x="135" y="154"/>
                      <a:pt x="130" y="157"/>
                      <a:pt x="125" y="157"/>
                    </a:cubicBezTo>
                    <a:moveTo>
                      <a:pt x="113" y="0"/>
                    </a:moveTo>
                    <a:cubicBezTo>
                      <a:pt x="113" y="0"/>
                      <a:pt x="108" y="79"/>
                      <a:pt x="96" y="79"/>
                    </a:cubicBezTo>
                    <a:cubicBezTo>
                      <a:pt x="96" y="79"/>
                      <a:pt x="95" y="79"/>
                      <a:pt x="95" y="79"/>
                    </a:cubicBezTo>
                    <a:cubicBezTo>
                      <a:pt x="84" y="75"/>
                      <a:pt x="23" y="59"/>
                      <a:pt x="16" y="59"/>
                    </a:cubicBezTo>
                    <a:cubicBezTo>
                      <a:pt x="15" y="59"/>
                      <a:pt x="16" y="60"/>
                      <a:pt x="19" y="61"/>
                    </a:cubicBezTo>
                    <a:cubicBezTo>
                      <a:pt x="32" y="66"/>
                      <a:pt x="61" y="78"/>
                      <a:pt x="78" y="88"/>
                    </a:cubicBezTo>
                    <a:cubicBezTo>
                      <a:pt x="78" y="87"/>
                      <a:pt x="78" y="86"/>
                      <a:pt x="78" y="85"/>
                    </a:cubicBezTo>
                    <a:cubicBezTo>
                      <a:pt x="80" y="81"/>
                      <a:pt x="84" y="78"/>
                      <a:pt x="90" y="78"/>
                    </a:cubicBezTo>
                    <a:cubicBezTo>
                      <a:pt x="91" y="78"/>
                      <a:pt x="93" y="78"/>
                      <a:pt x="95" y="79"/>
                    </a:cubicBezTo>
                    <a:cubicBezTo>
                      <a:pt x="102" y="81"/>
                      <a:pt x="106" y="88"/>
                      <a:pt x="103" y="94"/>
                    </a:cubicBezTo>
                    <a:cubicBezTo>
                      <a:pt x="102" y="99"/>
                      <a:pt x="97" y="102"/>
                      <a:pt x="92" y="102"/>
                    </a:cubicBezTo>
                    <a:cubicBezTo>
                      <a:pt x="90" y="102"/>
                      <a:pt x="88" y="101"/>
                      <a:pt x="87" y="101"/>
                    </a:cubicBezTo>
                    <a:cubicBezTo>
                      <a:pt x="87" y="101"/>
                      <a:pt x="87" y="101"/>
                      <a:pt x="87" y="101"/>
                    </a:cubicBezTo>
                    <a:cubicBezTo>
                      <a:pt x="67" y="104"/>
                      <a:pt x="0" y="112"/>
                      <a:pt x="17" y="114"/>
                    </a:cubicBezTo>
                    <a:cubicBezTo>
                      <a:pt x="24" y="115"/>
                      <a:pt x="39" y="118"/>
                      <a:pt x="54" y="122"/>
                    </a:cubicBezTo>
                    <a:cubicBezTo>
                      <a:pt x="54" y="121"/>
                      <a:pt x="54" y="120"/>
                      <a:pt x="55" y="119"/>
                    </a:cubicBezTo>
                    <a:cubicBezTo>
                      <a:pt x="56" y="115"/>
                      <a:pt x="61" y="112"/>
                      <a:pt x="66" y="112"/>
                    </a:cubicBezTo>
                    <a:cubicBezTo>
                      <a:pt x="68" y="112"/>
                      <a:pt x="70" y="112"/>
                      <a:pt x="71" y="113"/>
                    </a:cubicBezTo>
                    <a:cubicBezTo>
                      <a:pt x="78" y="115"/>
                      <a:pt x="82" y="122"/>
                      <a:pt x="80" y="128"/>
                    </a:cubicBezTo>
                    <a:cubicBezTo>
                      <a:pt x="95" y="133"/>
                      <a:pt x="104" y="137"/>
                      <a:pt x="97" y="140"/>
                    </a:cubicBezTo>
                    <a:cubicBezTo>
                      <a:pt x="81" y="148"/>
                      <a:pt x="36" y="207"/>
                      <a:pt x="42" y="207"/>
                    </a:cubicBezTo>
                    <a:cubicBezTo>
                      <a:pt x="42" y="207"/>
                      <a:pt x="43" y="207"/>
                      <a:pt x="44" y="206"/>
                    </a:cubicBezTo>
                    <a:cubicBezTo>
                      <a:pt x="56" y="198"/>
                      <a:pt x="93" y="162"/>
                      <a:pt x="108" y="162"/>
                    </a:cubicBezTo>
                    <a:cubicBezTo>
                      <a:pt x="110" y="162"/>
                      <a:pt x="112" y="162"/>
                      <a:pt x="113" y="164"/>
                    </a:cubicBezTo>
                    <a:cubicBezTo>
                      <a:pt x="121" y="177"/>
                      <a:pt x="149" y="242"/>
                      <a:pt x="152" y="242"/>
                    </a:cubicBezTo>
                    <a:cubicBezTo>
                      <a:pt x="153" y="242"/>
                      <a:pt x="153" y="241"/>
                      <a:pt x="153" y="240"/>
                    </a:cubicBezTo>
                    <a:cubicBezTo>
                      <a:pt x="152" y="234"/>
                      <a:pt x="150" y="221"/>
                      <a:pt x="149" y="206"/>
                    </a:cubicBezTo>
                    <a:cubicBezTo>
                      <a:pt x="148" y="206"/>
                      <a:pt x="148" y="206"/>
                      <a:pt x="148" y="206"/>
                    </a:cubicBezTo>
                    <a:cubicBezTo>
                      <a:pt x="141" y="203"/>
                      <a:pt x="137" y="196"/>
                      <a:pt x="139" y="190"/>
                    </a:cubicBezTo>
                    <a:cubicBezTo>
                      <a:pt x="140" y="187"/>
                      <a:pt x="143" y="184"/>
                      <a:pt x="146" y="183"/>
                    </a:cubicBezTo>
                    <a:cubicBezTo>
                      <a:pt x="145" y="167"/>
                      <a:pt x="145" y="153"/>
                      <a:pt x="149" y="153"/>
                    </a:cubicBezTo>
                    <a:cubicBezTo>
                      <a:pt x="149" y="153"/>
                      <a:pt x="149" y="153"/>
                      <a:pt x="149" y="153"/>
                    </a:cubicBezTo>
                    <a:cubicBezTo>
                      <a:pt x="153" y="154"/>
                      <a:pt x="174" y="155"/>
                      <a:pt x="197" y="155"/>
                    </a:cubicBezTo>
                    <a:cubicBezTo>
                      <a:pt x="233" y="155"/>
                      <a:pt x="274" y="153"/>
                      <a:pt x="259" y="147"/>
                    </a:cubicBezTo>
                    <a:cubicBezTo>
                      <a:pt x="249" y="143"/>
                      <a:pt x="232" y="143"/>
                      <a:pt x="215" y="143"/>
                    </a:cubicBezTo>
                    <a:cubicBezTo>
                      <a:pt x="211" y="143"/>
                      <a:pt x="208" y="143"/>
                      <a:pt x="204" y="143"/>
                    </a:cubicBezTo>
                    <a:cubicBezTo>
                      <a:pt x="201" y="143"/>
                      <a:pt x="198" y="143"/>
                      <a:pt x="195" y="143"/>
                    </a:cubicBezTo>
                    <a:cubicBezTo>
                      <a:pt x="195" y="144"/>
                      <a:pt x="195" y="145"/>
                      <a:pt x="195" y="146"/>
                    </a:cubicBezTo>
                    <a:cubicBezTo>
                      <a:pt x="193" y="151"/>
                      <a:pt x="188" y="154"/>
                      <a:pt x="183" y="154"/>
                    </a:cubicBezTo>
                    <a:cubicBezTo>
                      <a:pt x="182" y="154"/>
                      <a:pt x="180" y="153"/>
                      <a:pt x="178" y="153"/>
                    </a:cubicBezTo>
                    <a:cubicBezTo>
                      <a:pt x="172" y="151"/>
                      <a:pt x="169" y="145"/>
                      <a:pt x="169" y="140"/>
                    </a:cubicBezTo>
                    <a:cubicBezTo>
                      <a:pt x="168" y="140"/>
                      <a:pt x="168" y="138"/>
                      <a:pt x="170" y="137"/>
                    </a:cubicBezTo>
                    <a:cubicBezTo>
                      <a:pt x="170" y="137"/>
                      <a:pt x="170" y="137"/>
                      <a:pt x="170" y="137"/>
                    </a:cubicBezTo>
                    <a:cubicBezTo>
                      <a:pt x="171" y="133"/>
                      <a:pt x="175" y="130"/>
                      <a:pt x="179" y="130"/>
                    </a:cubicBezTo>
                    <a:cubicBezTo>
                      <a:pt x="202" y="116"/>
                      <a:pt x="250" y="93"/>
                      <a:pt x="242" y="93"/>
                    </a:cubicBezTo>
                    <a:cubicBezTo>
                      <a:pt x="241" y="93"/>
                      <a:pt x="240" y="93"/>
                      <a:pt x="239" y="93"/>
                    </a:cubicBezTo>
                    <a:cubicBezTo>
                      <a:pt x="220" y="97"/>
                      <a:pt x="146" y="123"/>
                      <a:pt x="146" y="123"/>
                    </a:cubicBezTo>
                    <a:cubicBezTo>
                      <a:pt x="146" y="123"/>
                      <a:pt x="146" y="119"/>
                      <a:pt x="145" y="112"/>
                    </a:cubicBezTo>
                    <a:cubicBezTo>
                      <a:pt x="144" y="113"/>
                      <a:pt x="143" y="113"/>
                      <a:pt x="141" y="113"/>
                    </a:cubicBezTo>
                    <a:cubicBezTo>
                      <a:pt x="140" y="113"/>
                      <a:pt x="138" y="113"/>
                      <a:pt x="136" y="112"/>
                    </a:cubicBezTo>
                    <a:cubicBezTo>
                      <a:pt x="129" y="109"/>
                      <a:pt x="125" y="102"/>
                      <a:pt x="128" y="96"/>
                    </a:cubicBezTo>
                    <a:cubicBezTo>
                      <a:pt x="129" y="92"/>
                      <a:pt x="134" y="89"/>
                      <a:pt x="139" y="89"/>
                    </a:cubicBezTo>
                    <a:cubicBezTo>
                      <a:pt x="141" y="89"/>
                      <a:pt x="142" y="89"/>
                      <a:pt x="144" y="90"/>
                    </a:cubicBezTo>
                    <a:cubicBezTo>
                      <a:pt x="144" y="78"/>
                      <a:pt x="143" y="64"/>
                      <a:pt x="144" y="54"/>
                    </a:cubicBezTo>
                    <a:cubicBezTo>
                      <a:pt x="143" y="55"/>
                      <a:pt x="143" y="57"/>
                      <a:pt x="142" y="58"/>
                    </a:cubicBezTo>
                    <a:cubicBezTo>
                      <a:pt x="138" y="71"/>
                      <a:pt x="133" y="83"/>
                      <a:pt x="131" y="83"/>
                    </a:cubicBezTo>
                    <a:cubicBezTo>
                      <a:pt x="130" y="83"/>
                      <a:pt x="130" y="82"/>
                      <a:pt x="130" y="81"/>
                    </a:cubicBezTo>
                    <a:cubicBezTo>
                      <a:pt x="130" y="80"/>
                      <a:pt x="129" y="78"/>
                      <a:pt x="129" y="76"/>
                    </a:cubicBezTo>
                    <a:cubicBezTo>
                      <a:pt x="127" y="77"/>
                      <a:pt x="125" y="77"/>
                      <a:pt x="122" y="77"/>
                    </a:cubicBezTo>
                    <a:cubicBezTo>
                      <a:pt x="121" y="77"/>
                      <a:pt x="119" y="77"/>
                      <a:pt x="117" y="76"/>
                    </a:cubicBezTo>
                    <a:cubicBezTo>
                      <a:pt x="110" y="74"/>
                      <a:pt x="106" y="67"/>
                      <a:pt x="109" y="61"/>
                    </a:cubicBezTo>
                    <a:cubicBezTo>
                      <a:pt x="110" y="56"/>
                      <a:pt x="115" y="54"/>
                      <a:pt x="120" y="54"/>
                    </a:cubicBezTo>
                    <a:cubicBezTo>
                      <a:pt x="122" y="54"/>
                      <a:pt x="123" y="54"/>
                      <a:pt x="125" y="54"/>
                    </a:cubicBezTo>
                    <a:cubicBezTo>
                      <a:pt x="120" y="30"/>
                      <a:pt x="113" y="0"/>
                      <a:pt x="1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Freeform 1577"/>
              <p:cNvSpPr/>
              <p:nvPr/>
            </p:nvSpPr>
            <p:spPr bwMode="auto">
              <a:xfrm>
                <a:off x="493" y="1243"/>
                <a:ext cx="15" cy="13"/>
              </a:xfrm>
              <a:custGeom>
                <a:avLst/>
                <a:gdLst>
                  <a:gd name="T0" fmla="*/ 12 w 28"/>
                  <a:gd name="T1" fmla="*/ 0 h 24"/>
                  <a:gd name="T2" fmla="*/ 0 w 28"/>
                  <a:gd name="T3" fmla="*/ 7 h 24"/>
                  <a:gd name="T4" fmla="*/ 0 w 28"/>
                  <a:gd name="T5" fmla="*/ 10 h 24"/>
                  <a:gd name="T6" fmla="*/ 9 w 28"/>
                  <a:gd name="T7" fmla="*/ 23 h 24"/>
                  <a:gd name="T8" fmla="*/ 9 w 28"/>
                  <a:gd name="T9" fmla="*/ 23 h 24"/>
                  <a:gd name="T10" fmla="*/ 9 w 28"/>
                  <a:gd name="T11" fmla="*/ 23 h 24"/>
                  <a:gd name="T12" fmla="*/ 14 w 28"/>
                  <a:gd name="T13" fmla="*/ 24 h 24"/>
                  <a:gd name="T14" fmla="*/ 25 w 28"/>
                  <a:gd name="T15" fmla="*/ 16 h 24"/>
                  <a:gd name="T16" fmla="*/ 17 w 28"/>
                  <a:gd name="T17" fmla="*/ 1 h 24"/>
                  <a:gd name="T18" fmla="*/ 12 w 28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4">
                    <a:moveTo>
                      <a:pt x="12" y="0"/>
                    </a:moveTo>
                    <a:cubicBezTo>
                      <a:pt x="6" y="0"/>
                      <a:pt x="2" y="3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11" y="16"/>
                      <a:pt x="16" y="21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3"/>
                      <a:pt x="12" y="24"/>
                      <a:pt x="14" y="24"/>
                    </a:cubicBezTo>
                    <a:cubicBezTo>
                      <a:pt x="19" y="24"/>
                      <a:pt x="24" y="21"/>
                      <a:pt x="25" y="16"/>
                    </a:cubicBezTo>
                    <a:cubicBezTo>
                      <a:pt x="28" y="10"/>
                      <a:pt x="24" y="3"/>
                      <a:pt x="17" y="1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Freeform 1578"/>
              <p:cNvSpPr/>
              <p:nvPr/>
            </p:nvSpPr>
            <p:spPr bwMode="auto">
              <a:xfrm>
                <a:off x="480" y="1262"/>
                <a:ext cx="15" cy="9"/>
              </a:xfrm>
              <a:custGeom>
                <a:avLst/>
                <a:gdLst>
                  <a:gd name="T0" fmla="*/ 12 w 28"/>
                  <a:gd name="T1" fmla="*/ 0 h 16"/>
                  <a:gd name="T2" fmla="*/ 1 w 28"/>
                  <a:gd name="T3" fmla="*/ 7 h 16"/>
                  <a:gd name="T4" fmla="*/ 0 w 28"/>
                  <a:gd name="T5" fmla="*/ 10 h 16"/>
                  <a:gd name="T6" fmla="*/ 26 w 28"/>
                  <a:gd name="T7" fmla="*/ 16 h 16"/>
                  <a:gd name="T8" fmla="*/ 17 w 28"/>
                  <a:gd name="T9" fmla="*/ 1 h 16"/>
                  <a:gd name="T10" fmla="*/ 12 w 2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6">
                    <a:moveTo>
                      <a:pt x="12" y="0"/>
                    </a:moveTo>
                    <a:cubicBezTo>
                      <a:pt x="7" y="0"/>
                      <a:pt x="2" y="3"/>
                      <a:pt x="1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9" y="12"/>
                      <a:pt x="18" y="14"/>
                      <a:pt x="26" y="16"/>
                    </a:cubicBezTo>
                    <a:cubicBezTo>
                      <a:pt x="28" y="10"/>
                      <a:pt x="24" y="3"/>
                      <a:pt x="17" y="1"/>
                    </a:cubicBezTo>
                    <a:cubicBezTo>
                      <a:pt x="16" y="0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Freeform 1579"/>
              <p:cNvSpPr/>
              <p:nvPr/>
            </p:nvSpPr>
            <p:spPr bwMode="auto">
              <a:xfrm>
                <a:off x="510" y="1273"/>
                <a:ext cx="16" cy="13"/>
              </a:xfrm>
              <a:custGeom>
                <a:avLst/>
                <a:gdLst>
                  <a:gd name="T0" fmla="*/ 14 w 30"/>
                  <a:gd name="T1" fmla="*/ 0 h 24"/>
                  <a:gd name="T2" fmla="*/ 2 w 30"/>
                  <a:gd name="T3" fmla="*/ 7 h 24"/>
                  <a:gd name="T4" fmla="*/ 11 w 30"/>
                  <a:gd name="T5" fmla="*/ 23 h 24"/>
                  <a:gd name="T6" fmla="*/ 16 w 30"/>
                  <a:gd name="T7" fmla="*/ 24 h 24"/>
                  <a:gd name="T8" fmla="*/ 27 w 30"/>
                  <a:gd name="T9" fmla="*/ 17 h 24"/>
                  <a:gd name="T10" fmla="*/ 19 w 30"/>
                  <a:gd name="T11" fmla="*/ 1 h 24"/>
                  <a:gd name="T12" fmla="*/ 14 w 3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4">
                    <a:moveTo>
                      <a:pt x="14" y="0"/>
                    </a:moveTo>
                    <a:cubicBezTo>
                      <a:pt x="9" y="0"/>
                      <a:pt x="4" y="3"/>
                      <a:pt x="2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2" y="24"/>
                      <a:pt x="14" y="24"/>
                      <a:pt x="16" y="24"/>
                    </a:cubicBezTo>
                    <a:cubicBezTo>
                      <a:pt x="21" y="24"/>
                      <a:pt x="26" y="21"/>
                      <a:pt x="27" y="17"/>
                    </a:cubicBezTo>
                    <a:cubicBezTo>
                      <a:pt x="30" y="11"/>
                      <a:pt x="26" y="4"/>
                      <a:pt x="19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Freeform 1580"/>
              <p:cNvSpPr/>
              <p:nvPr/>
            </p:nvSpPr>
            <p:spPr bwMode="auto">
              <a:xfrm>
                <a:off x="519" y="1249"/>
                <a:ext cx="10" cy="13"/>
              </a:xfrm>
              <a:custGeom>
                <a:avLst/>
                <a:gdLst>
                  <a:gd name="T0" fmla="*/ 14 w 20"/>
                  <a:gd name="T1" fmla="*/ 0 h 24"/>
                  <a:gd name="T2" fmla="*/ 3 w 20"/>
                  <a:gd name="T3" fmla="*/ 7 h 24"/>
                  <a:gd name="T4" fmla="*/ 11 w 20"/>
                  <a:gd name="T5" fmla="*/ 23 h 24"/>
                  <a:gd name="T6" fmla="*/ 16 w 20"/>
                  <a:gd name="T7" fmla="*/ 24 h 24"/>
                  <a:gd name="T8" fmla="*/ 20 w 20"/>
                  <a:gd name="T9" fmla="*/ 23 h 24"/>
                  <a:gd name="T10" fmla="*/ 19 w 20"/>
                  <a:gd name="T11" fmla="*/ 1 h 24"/>
                  <a:gd name="T12" fmla="*/ 14 w 2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14" y="0"/>
                    </a:moveTo>
                    <a:cubicBezTo>
                      <a:pt x="9" y="0"/>
                      <a:pt x="4" y="3"/>
                      <a:pt x="3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4"/>
                      <a:pt x="15" y="24"/>
                      <a:pt x="16" y="24"/>
                    </a:cubicBezTo>
                    <a:cubicBezTo>
                      <a:pt x="18" y="24"/>
                      <a:pt x="19" y="24"/>
                      <a:pt x="20" y="23"/>
                    </a:cubicBezTo>
                    <a:cubicBezTo>
                      <a:pt x="20" y="17"/>
                      <a:pt x="20" y="10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Freeform 1581"/>
              <p:cNvSpPr>
                <a:spLocks noEditPoints="1"/>
              </p:cNvSpPr>
              <p:nvPr/>
            </p:nvSpPr>
            <p:spPr bwMode="auto">
              <a:xfrm>
                <a:off x="543" y="1272"/>
                <a:ext cx="14" cy="13"/>
              </a:xfrm>
              <a:custGeom>
                <a:avLst/>
                <a:gdLst>
                  <a:gd name="T0" fmla="*/ 0 w 26"/>
                  <a:gd name="T1" fmla="*/ 10 h 24"/>
                  <a:gd name="T2" fmla="*/ 9 w 26"/>
                  <a:gd name="T3" fmla="*/ 23 h 24"/>
                  <a:gd name="T4" fmla="*/ 14 w 26"/>
                  <a:gd name="T5" fmla="*/ 24 h 24"/>
                  <a:gd name="T6" fmla="*/ 26 w 26"/>
                  <a:gd name="T7" fmla="*/ 16 h 24"/>
                  <a:gd name="T8" fmla="*/ 26 w 26"/>
                  <a:gd name="T9" fmla="*/ 13 h 24"/>
                  <a:gd name="T10" fmla="*/ 25 w 26"/>
                  <a:gd name="T11" fmla="*/ 13 h 24"/>
                  <a:gd name="T12" fmla="*/ 0 w 26"/>
                  <a:gd name="T13" fmla="*/ 10 h 24"/>
                  <a:gd name="T14" fmla="*/ 10 w 26"/>
                  <a:gd name="T15" fmla="*/ 0 h 24"/>
                  <a:gd name="T16" fmla="*/ 1 w 26"/>
                  <a:gd name="T17" fmla="*/ 7 h 24"/>
                  <a:gd name="T18" fmla="*/ 10 w 26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4">
                    <a:moveTo>
                      <a:pt x="0" y="10"/>
                    </a:moveTo>
                    <a:cubicBezTo>
                      <a:pt x="0" y="15"/>
                      <a:pt x="3" y="21"/>
                      <a:pt x="9" y="23"/>
                    </a:cubicBezTo>
                    <a:cubicBezTo>
                      <a:pt x="11" y="23"/>
                      <a:pt x="13" y="24"/>
                      <a:pt x="14" y="24"/>
                    </a:cubicBezTo>
                    <a:cubicBezTo>
                      <a:pt x="19" y="24"/>
                      <a:pt x="24" y="21"/>
                      <a:pt x="26" y="16"/>
                    </a:cubicBezTo>
                    <a:cubicBezTo>
                      <a:pt x="26" y="15"/>
                      <a:pt x="26" y="14"/>
                      <a:pt x="26" y="13"/>
                    </a:cubicBezTo>
                    <a:cubicBezTo>
                      <a:pt x="26" y="13"/>
                      <a:pt x="25" y="13"/>
                      <a:pt x="25" y="13"/>
                    </a:cubicBezTo>
                    <a:cubicBezTo>
                      <a:pt x="12" y="13"/>
                      <a:pt x="2" y="13"/>
                      <a:pt x="0" y="10"/>
                    </a:cubicBezTo>
                    <a:moveTo>
                      <a:pt x="10" y="0"/>
                    </a:moveTo>
                    <a:cubicBezTo>
                      <a:pt x="6" y="0"/>
                      <a:pt x="2" y="3"/>
                      <a:pt x="1" y="7"/>
                    </a:cubicBezTo>
                    <a:cubicBezTo>
                      <a:pt x="2" y="5"/>
                      <a:pt x="6" y="3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Freeform 1582"/>
              <p:cNvSpPr/>
              <p:nvPr/>
            </p:nvSpPr>
            <p:spPr bwMode="auto">
              <a:xfrm>
                <a:off x="529" y="1219"/>
                <a:ext cx="3" cy="11"/>
              </a:xfrm>
              <a:custGeom>
                <a:avLst/>
                <a:gdLst>
                  <a:gd name="T0" fmla="*/ 4 w 6"/>
                  <a:gd name="T1" fmla="*/ 0 h 21"/>
                  <a:gd name="T2" fmla="*/ 3 w 6"/>
                  <a:gd name="T3" fmla="*/ 1 h 21"/>
                  <a:gd name="T4" fmla="*/ 0 w 6"/>
                  <a:gd name="T5" fmla="*/ 21 h 21"/>
                  <a:gd name="T6" fmla="*/ 4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4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1" y="4"/>
                      <a:pt x="0" y="11"/>
                      <a:pt x="0" y="21"/>
                    </a:cubicBezTo>
                    <a:cubicBezTo>
                      <a:pt x="3" y="10"/>
                      <a:pt x="6" y="0"/>
                      <a:pt x="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Freeform 1583"/>
              <p:cNvSpPr/>
              <p:nvPr/>
            </p:nvSpPr>
            <p:spPr bwMode="auto">
              <a:xfrm>
                <a:off x="525" y="1301"/>
                <a:ext cx="7" cy="12"/>
              </a:xfrm>
              <a:custGeom>
                <a:avLst/>
                <a:gdLst>
                  <a:gd name="T0" fmla="*/ 9 w 12"/>
                  <a:gd name="T1" fmla="*/ 0 h 23"/>
                  <a:gd name="T2" fmla="*/ 2 w 12"/>
                  <a:gd name="T3" fmla="*/ 7 h 23"/>
                  <a:gd name="T4" fmla="*/ 11 w 12"/>
                  <a:gd name="T5" fmla="*/ 23 h 23"/>
                  <a:gd name="T6" fmla="*/ 12 w 12"/>
                  <a:gd name="T7" fmla="*/ 23 h 23"/>
                  <a:gd name="T8" fmla="*/ 9 w 12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9" y="0"/>
                    </a:moveTo>
                    <a:cubicBezTo>
                      <a:pt x="6" y="1"/>
                      <a:pt x="3" y="4"/>
                      <a:pt x="2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1" y="23"/>
                      <a:pt x="11" y="23"/>
                      <a:pt x="12" y="23"/>
                    </a:cubicBezTo>
                    <a:cubicBezTo>
                      <a:pt x="11" y="16"/>
                      <a:pt x="10" y="8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3" name="Freeform 1584"/>
              <p:cNvSpPr/>
              <p:nvPr/>
            </p:nvSpPr>
            <p:spPr bwMode="auto">
              <a:xfrm>
                <a:off x="508" y="1230"/>
                <a:ext cx="13" cy="13"/>
              </a:xfrm>
              <a:custGeom>
                <a:avLst/>
                <a:gdLst>
                  <a:gd name="T0" fmla="*/ 14 w 23"/>
                  <a:gd name="T1" fmla="*/ 0 h 23"/>
                  <a:gd name="T2" fmla="*/ 3 w 23"/>
                  <a:gd name="T3" fmla="*/ 7 h 23"/>
                  <a:gd name="T4" fmla="*/ 11 w 23"/>
                  <a:gd name="T5" fmla="*/ 22 h 23"/>
                  <a:gd name="T6" fmla="*/ 16 w 23"/>
                  <a:gd name="T7" fmla="*/ 23 h 23"/>
                  <a:gd name="T8" fmla="*/ 23 w 23"/>
                  <a:gd name="T9" fmla="*/ 22 h 23"/>
                  <a:gd name="T10" fmla="*/ 19 w 23"/>
                  <a:gd name="T11" fmla="*/ 0 h 23"/>
                  <a:gd name="T12" fmla="*/ 14 w 23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3">
                    <a:moveTo>
                      <a:pt x="14" y="0"/>
                    </a:moveTo>
                    <a:cubicBezTo>
                      <a:pt x="9" y="0"/>
                      <a:pt x="4" y="2"/>
                      <a:pt x="3" y="7"/>
                    </a:cubicBezTo>
                    <a:cubicBezTo>
                      <a:pt x="0" y="13"/>
                      <a:pt x="4" y="20"/>
                      <a:pt x="11" y="22"/>
                    </a:cubicBezTo>
                    <a:cubicBezTo>
                      <a:pt x="13" y="23"/>
                      <a:pt x="15" y="23"/>
                      <a:pt x="16" y="23"/>
                    </a:cubicBezTo>
                    <a:cubicBezTo>
                      <a:pt x="19" y="23"/>
                      <a:pt x="21" y="23"/>
                      <a:pt x="23" y="22"/>
                    </a:cubicBezTo>
                    <a:cubicBezTo>
                      <a:pt x="22" y="16"/>
                      <a:pt x="21" y="9"/>
                      <a:pt x="19" y="0"/>
                    </a:cubicBezTo>
                    <a:cubicBezTo>
                      <a:pt x="17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Freeform 1585"/>
              <p:cNvSpPr/>
              <p:nvPr/>
            </p:nvSpPr>
            <p:spPr bwMode="auto">
              <a:xfrm>
                <a:off x="384" y="1196"/>
                <a:ext cx="42" cy="94"/>
              </a:xfrm>
              <a:custGeom>
                <a:avLst/>
                <a:gdLst>
                  <a:gd name="T0" fmla="*/ 31 w 78"/>
                  <a:gd name="T1" fmla="*/ 0 h 172"/>
                  <a:gd name="T2" fmla="*/ 18 w 78"/>
                  <a:gd name="T3" fmla="*/ 63 h 172"/>
                  <a:gd name="T4" fmla="*/ 3 w 78"/>
                  <a:gd name="T5" fmla="*/ 114 h 172"/>
                  <a:gd name="T6" fmla="*/ 32 w 78"/>
                  <a:gd name="T7" fmla="*/ 171 h 172"/>
                  <a:gd name="T8" fmla="*/ 33 w 78"/>
                  <a:gd name="T9" fmla="*/ 172 h 172"/>
                  <a:gd name="T10" fmla="*/ 48 w 78"/>
                  <a:gd name="T11" fmla="*/ 109 h 172"/>
                  <a:gd name="T12" fmla="*/ 69 w 78"/>
                  <a:gd name="T13" fmla="*/ 53 h 172"/>
                  <a:gd name="T14" fmla="*/ 34 w 78"/>
                  <a:gd name="T15" fmla="*/ 1 h 172"/>
                  <a:gd name="T16" fmla="*/ 31 w 78"/>
                  <a:gd name="T17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172">
                    <a:moveTo>
                      <a:pt x="31" y="0"/>
                    </a:moveTo>
                    <a:cubicBezTo>
                      <a:pt x="16" y="0"/>
                      <a:pt x="18" y="46"/>
                      <a:pt x="18" y="63"/>
                    </a:cubicBezTo>
                    <a:cubicBezTo>
                      <a:pt x="19" y="81"/>
                      <a:pt x="6" y="87"/>
                      <a:pt x="3" y="114"/>
                    </a:cubicBezTo>
                    <a:cubicBezTo>
                      <a:pt x="0" y="142"/>
                      <a:pt x="32" y="171"/>
                      <a:pt x="32" y="171"/>
                    </a:cubicBezTo>
                    <a:cubicBezTo>
                      <a:pt x="32" y="172"/>
                      <a:pt x="33" y="172"/>
                      <a:pt x="33" y="172"/>
                    </a:cubicBezTo>
                    <a:cubicBezTo>
                      <a:pt x="49" y="172"/>
                      <a:pt x="53" y="132"/>
                      <a:pt x="48" y="109"/>
                    </a:cubicBezTo>
                    <a:cubicBezTo>
                      <a:pt x="42" y="86"/>
                      <a:pt x="59" y="78"/>
                      <a:pt x="69" y="53"/>
                    </a:cubicBezTo>
                    <a:cubicBezTo>
                      <a:pt x="78" y="28"/>
                      <a:pt x="53" y="8"/>
                      <a:pt x="34" y="1"/>
                    </a:cubicBezTo>
                    <a:cubicBezTo>
                      <a:pt x="33" y="1"/>
                      <a:pt x="32" y="0"/>
                      <a:pt x="3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Freeform 1586"/>
              <p:cNvSpPr/>
              <p:nvPr/>
            </p:nvSpPr>
            <p:spPr bwMode="auto">
              <a:xfrm>
                <a:off x="394" y="1331"/>
                <a:ext cx="92" cy="53"/>
              </a:xfrm>
              <a:custGeom>
                <a:avLst/>
                <a:gdLst>
                  <a:gd name="T0" fmla="*/ 22 w 169"/>
                  <a:gd name="T1" fmla="*/ 0 h 97"/>
                  <a:gd name="T2" fmla="*/ 16 w 169"/>
                  <a:gd name="T3" fmla="*/ 1 h 97"/>
                  <a:gd name="T4" fmla="*/ 34 w 169"/>
                  <a:gd name="T5" fmla="*/ 50 h 97"/>
                  <a:gd name="T6" fmla="*/ 93 w 169"/>
                  <a:gd name="T7" fmla="*/ 83 h 97"/>
                  <a:gd name="T8" fmla="*/ 130 w 169"/>
                  <a:gd name="T9" fmla="*/ 97 h 97"/>
                  <a:gd name="T10" fmla="*/ 149 w 169"/>
                  <a:gd name="T11" fmla="*/ 86 h 97"/>
                  <a:gd name="T12" fmla="*/ 146 w 169"/>
                  <a:gd name="T13" fmla="*/ 46 h 97"/>
                  <a:gd name="T14" fmla="*/ 137 w 169"/>
                  <a:gd name="T15" fmla="*/ 45 h 97"/>
                  <a:gd name="T16" fmla="*/ 115 w 169"/>
                  <a:gd name="T17" fmla="*/ 47 h 97"/>
                  <a:gd name="T18" fmla="*/ 92 w 169"/>
                  <a:gd name="T19" fmla="*/ 49 h 97"/>
                  <a:gd name="T20" fmla="*/ 66 w 169"/>
                  <a:gd name="T21" fmla="*/ 41 h 97"/>
                  <a:gd name="T22" fmla="*/ 22 w 169"/>
                  <a:gd name="T2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9" h="97">
                    <a:moveTo>
                      <a:pt x="22" y="0"/>
                    </a:moveTo>
                    <a:cubicBezTo>
                      <a:pt x="20" y="0"/>
                      <a:pt x="18" y="0"/>
                      <a:pt x="16" y="1"/>
                    </a:cubicBezTo>
                    <a:cubicBezTo>
                      <a:pt x="16" y="1"/>
                      <a:pt x="0" y="27"/>
                      <a:pt x="34" y="50"/>
                    </a:cubicBezTo>
                    <a:cubicBezTo>
                      <a:pt x="68" y="74"/>
                      <a:pt x="69" y="70"/>
                      <a:pt x="93" y="83"/>
                    </a:cubicBezTo>
                    <a:cubicBezTo>
                      <a:pt x="107" y="90"/>
                      <a:pt x="119" y="97"/>
                      <a:pt x="130" y="97"/>
                    </a:cubicBezTo>
                    <a:cubicBezTo>
                      <a:pt x="137" y="97"/>
                      <a:pt x="143" y="94"/>
                      <a:pt x="149" y="86"/>
                    </a:cubicBezTo>
                    <a:cubicBezTo>
                      <a:pt x="163" y="66"/>
                      <a:pt x="169" y="51"/>
                      <a:pt x="146" y="46"/>
                    </a:cubicBezTo>
                    <a:cubicBezTo>
                      <a:pt x="143" y="45"/>
                      <a:pt x="140" y="45"/>
                      <a:pt x="137" y="45"/>
                    </a:cubicBezTo>
                    <a:cubicBezTo>
                      <a:pt x="130" y="45"/>
                      <a:pt x="123" y="46"/>
                      <a:pt x="115" y="47"/>
                    </a:cubicBezTo>
                    <a:cubicBezTo>
                      <a:pt x="107" y="48"/>
                      <a:pt x="100" y="49"/>
                      <a:pt x="92" y="49"/>
                    </a:cubicBezTo>
                    <a:cubicBezTo>
                      <a:pt x="83" y="49"/>
                      <a:pt x="73" y="47"/>
                      <a:pt x="66" y="41"/>
                    </a:cubicBezTo>
                    <a:cubicBezTo>
                      <a:pt x="46" y="24"/>
                      <a:pt x="38" y="0"/>
                      <a:pt x="2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Freeform 1587"/>
              <p:cNvSpPr/>
              <p:nvPr/>
            </p:nvSpPr>
            <p:spPr bwMode="auto">
              <a:xfrm>
                <a:off x="521" y="1343"/>
                <a:ext cx="74" cy="57"/>
              </a:xfrm>
              <a:custGeom>
                <a:avLst/>
                <a:gdLst>
                  <a:gd name="T0" fmla="*/ 117 w 136"/>
                  <a:gd name="T1" fmla="*/ 0 h 104"/>
                  <a:gd name="T2" fmla="*/ 74 w 136"/>
                  <a:gd name="T3" fmla="*/ 44 h 104"/>
                  <a:gd name="T4" fmla="*/ 54 w 136"/>
                  <a:gd name="T5" fmla="*/ 74 h 104"/>
                  <a:gd name="T6" fmla="*/ 46 w 136"/>
                  <a:gd name="T7" fmla="*/ 73 h 104"/>
                  <a:gd name="T8" fmla="*/ 9 w 136"/>
                  <a:gd name="T9" fmla="*/ 54 h 104"/>
                  <a:gd name="T10" fmla="*/ 0 w 136"/>
                  <a:gd name="T11" fmla="*/ 63 h 104"/>
                  <a:gd name="T12" fmla="*/ 20 w 136"/>
                  <a:gd name="T13" fmla="*/ 104 h 104"/>
                  <a:gd name="T14" fmla="*/ 24 w 136"/>
                  <a:gd name="T15" fmla="*/ 104 h 104"/>
                  <a:gd name="T16" fmla="*/ 107 w 136"/>
                  <a:gd name="T17" fmla="*/ 71 h 104"/>
                  <a:gd name="T18" fmla="*/ 119 w 136"/>
                  <a:gd name="T19" fmla="*/ 0 h 104"/>
                  <a:gd name="T20" fmla="*/ 117 w 136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104">
                    <a:moveTo>
                      <a:pt x="117" y="0"/>
                    </a:moveTo>
                    <a:cubicBezTo>
                      <a:pt x="101" y="0"/>
                      <a:pt x="81" y="26"/>
                      <a:pt x="74" y="44"/>
                    </a:cubicBezTo>
                    <a:cubicBezTo>
                      <a:pt x="69" y="60"/>
                      <a:pt x="66" y="74"/>
                      <a:pt x="54" y="74"/>
                    </a:cubicBezTo>
                    <a:cubicBezTo>
                      <a:pt x="51" y="74"/>
                      <a:pt x="49" y="74"/>
                      <a:pt x="46" y="73"/>
                    </a:cubicBezTo>
                    <a:cubicBezTo>
                      <a:pt x="33" y="68"/>
                      <a:pt x="19" y="54"/>
                      <a:pt x="9" y="54"/>
                    </a:cubicBezTo>
                    <a:cubicBezTo>
                      <a:pt x="5" y="54"/>
                      <a:pt x="2" y="56"/>
                      <a:pt x="0" y="63"/>
                    </a:cubicBezTo>
                    <a:cubicBezTo>
                      <a:pt x="0" y="63"/>
                      <a:pt x="3" y="104"/>
                      <a:pt x="20" y="104"/>
                    </a:cubicBezTo>
                    <a:cubicBezTo>
                      <a:pt x="21" y="104"/>
                      <a:pt x="22" y="104"/>
                      <a:pt x="24" y="104"/>
                    </a:cubicBezTo>
                    <a:cubicBezTo>
                      <a:pt x="44" y="97"/>
                      <a:pt x="95" y="95"/>
                      <a:pt x="107" y="71"/>
                    </a:cubicBezTo>
                    <a:cubicBezTo>
                      <a:pt x="120" y="47"/>
                      <a:pt x="136" y="3"/>
                      <a:pt x="119" y="0"/>
                    </a:cubicBezTo>
                    <a:cubicBezTo>
                      <a:pt x="119" y="0"/>
                      <a:pt x="118" y="0"/>
                      <a:pt x="11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Freeform 1588"/>
              <p:cNvSpPr/>
              <p:nvPr/>
            </p:nvSpPr>
            <p:spPr bwMode="auto">
              <a:xfrm>
                <a:off x="598" y="1214"/>
                <a:ext cx="54" cy="66"/>
              </a:xfrm>
              <a:custGeom>
                <a:avLst/>
                <a:gdLst>
                  <a:gd name="T0" fmla="*/ 29 w 100"/>
                  <a:gd name="T1" fmla="*/ 0 h 122"/>
                  <a:gd name="T2" fmla="*/ 0 w 100"/>
                  <a:gd name="T3" fmla="*/ 6 h 122"/>
                  <a:gd name="T4" fmla="*/ 34 w 100"/>
                  <a:gd name="T5" fmla="*/ 69 h 122"/>
                  <a:gd name="T6" fmla="*/ 40 w 100"/>
                  <a:gd name="T7" fmla="*/ 121 h 122"/>
                  <a:gd name="T8" fmla="*/ 47 w 100"/>
                  <a:gd name="T9" fmla="*/ 122 h 122"/>
                  <a:gd name="T10" fmla="*/ 93 w 100"/>
                  <a:gd name="T11" fmla="*/ 73 h 122"/>
                  <a:gd name="T12" fmla="*/ 63 w 100"/>
                  <a:gd name="T13" fmla="*/ 11 h 122"/>
                  <a:gd name="T14" fmla="*/ 29 w 100"/>
                  <a:gd name="T1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122">
                    <a:moveTo>
                      <a:pt x="29" y="0"/>
                    </a:moveTo>
                    <a:cubicBezTo>
                      <a:pt x="13" y="0"/>
                      <a:pt x="0" y="6"/>
                      <a:pt x="0" y="6"/>
                    </a:cubicBezTo>
                    <a:cubicBezTo>
                      <a:pt x="19" y="13"/>
                      <a:pt x="39" y="45"/>
                      <a:pt x="34" y="69"/>
                    </a:cubicBezTo>
                    <a:cubicBezTo>
                      <a:pt x="29" y="92"/>
                      <a:pt x="18" y="112"/>
                      <a:pt x="40" y="121"/>
                    </a:cubicBezTo>
                    <a:cubicBezTo>
                      <a:pt x="42" y="122"/>
                      <a:pt x="45" y="122"/>
                      <a:pt x="47" y="122"/>
                    </a:cubicBezTo>
                    <a:cubicBezTo>
                      <a:pt x="67" y="122"/>
                      <a:pt x="88" y="96"/>
                      <a:pt x="93" y="73"/>
                    </a:cubicBezTo>
                    <a:cubicBezTo>
                      <a:pt x="100" y="46"/>
                      <a:pt x="90" y="32"/>
                      <a:pt x="63" y="11"/>
                    </a:cubicBezTo>
                    <a:cubicBezTo>
                      <a:pt x="51" y="3"/>
                      <a:pt x="39" y="0"/>
                      <a:pt x="2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18" name="Group 1790"/>
            <p:cNvGrpSpPr/>
            <p:nvPr/>
          </p:nvGrpSpPr>
          <p:grpSpPr bwMode="auto">
            <a:xfrm>
              <a:off x="-131" y="284"/>
              <a:ext cx="2822" cy="1482"/>
              <a:chOff x="-131" y="284"/>
              <a:chExt cx="2822" cy="1482"/>
            </a:xfrm>
          </p:grpSpPr>
          <p:sp>
            <p:nvSpPr>
              <p:cNvPr id="618" name="Freeform 1590"/>
              <p:cNvSpPr/>
              <p:nvPr/>
            </p:nvSpPr>
            <p:spPr bwMode="auto">
              <a:xfrm>
                <a:off x="486" y="1138"/>
                <a:ext cx="77" cy="43"/>
              </a:xfrm>
              <a:custGeom>
                <a:avLst/>
                <a:gdLst>
                  <a:gd name="T0" fmla="*/ 60 w 141"/>
                  <a:gd name="T1" fmla="*/ 0 h 78"/>
                  <a:gd name="T2" fmla="*/ 36 w 141"/>
                  <a:gd name="T3" fmla="*/ 3 h 78"/>
                  <a:gd name="T4" fmla="*/ 1 w 141"/>
                  <a:gd name="T5" fmla="*/ 58 h 78"/>
                  <a:gd name="T6" fmla="*/ 13 w 141"/>
                  <a:gd name="T7" fmla="*/ 70 h 78"/>
                  <a:gd name="T8" fmla="*/ 65 w 141"/>
                  <a:gd name="T9" fmla="*/ 57 h 78"/>
                  <a:gd name="T10" fmla="*/ 73 w 141"/>
                  <a:gd name="T11" fmla="*/ 57 h 78"/>
                  <a:gd name="T12" fmla="*/ 119 w 141"/>
                  <a:gd name="T13" fmla="*/ 77 h 78"/>
                  <a:gd name="T14" fmla="*/ 123 w 141"/>
                  <a:gd name="T15" fmla="*/ 78 h 78"/>
                  <a:gd name="T16" fmla="*/ 116 w 141"/>
                  <a:gd name="T17" fmla="*/ 26 h 78"/>
                  <a:gd name="T18" fmla="*/ 60 w 141"/>
                  <a:gd name="T1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78">
                    <a:moveTo>
                      <a:pt x="60" y="0"/>
                    </a:moveTo>
                    <a:cubicBezTo>
                      <a:pt x="52" y="0"/>
                      <a:pt x="44" y="1"/>
                      <a:pt x="36" y="3"/>
                    </a:cubicBezTo>
                    <a:cubicBezTo>
                      <a:pt x="0" y="12"/>
                      <a:pt x="1" y="58"/>
                      <a:pt x="1" y="58"/>
                    </a:cubicBezTo>
                    <a:cubicBezTo>
                      <a:pt x="1" y="67"/>
                      <a:pt x="6" y="70"/>
                      <a:pt x="13" y="70"/>
                    </a:cubicBezTo>
                    <a:cubicBezTo>
                      <a:pt x="27" y="70"/>
                      <a:pt x="48" y="60"/>
                      <a:pt x="65" y="57"/>
                    </a:cubicBezTo>
                    <a:cubicBezTo>
                      <a:pt x="68" y="57"/>
                      <a:pt x="71" y="57"/>
                      <a:pt x="73" y="57"/>
                    </a:cubicBezTo>
                    <a:cubicBezTo>
                      <a:pt x="93" y="57"/>
                      <a:pt x="98" y="73"/>
                      <a:pt x="119" y="77"/>
                    </a:cubicBezTo>
                    <a:cubicBezTo>
                      <a:pt x="120" y="78"/>
                      <a:pt x="122" y="78"/>
                      <a:pt x="123" y="78"/>
                    </a:cubicBezTo>
                    <a:cubicBezTo>
                      <a:pt x="141" y="78"/>
                      <a:pt x="135" y="47"/>
                      <a:pt x="116" y="26"/>
                    </a:cubicBezTo>
                    <a:cubicBezTo>
                      <a:pt x="101" y="10"/>
                      <a:pt x="83" y="0"/>
                      <a:pt x="6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1591"/>
              <p:cNvSpPr/>
              <p:nvPr/>
            </p:nvSpPr>
            <p:spPr bwMode="auto">
              <a:xfrm>
                <a:off x="-9" y="341"/>
                <a:ext cx="128" cy="143"/>
              </a:xfrm>
              <a:custGeom>
                <a:avLst/>
                <a:gdLst>
                  <a:gd name="T0" fmla="*/ 49 w 236"/>
                  <a:gd name="T1" fmla="*/ 30 h 263"/>
                  <a:gd name="T2" fmla="*/ 10 w 236"/>
                  <a:gd name="T3" fmla="*/ 19 h 263"/>
                  <a:gd name="T4" fmla="*/ 0 w 236"/>
                  <a:gd name="T5" fmla="*/ 94 h 263"/>
                  <a:gd name="T6" fmla="*/ 188 w 236"/>
                  <a:gd name="T7" fmla="*/ 261 h 263"/>
                  <a:gd name="T8" fmla="*/ 236 w 236"/>
                  <a:gd name="T9" fmla="*/ 236 h 263"/>
                  <a:gd name="T10" fmla="*/ 206 w 236"/>
                  <a:gd name="T11" fmla="*/ 211 h 263"/>
                  <a:gd name="T12" fmla="*/ 205 w 236"/>
                  <a:gd name="T13" fmla="*/ 71 h 263"/>
                  <a:gd name="T14" fmla="*/ 144 w 236"/>
                  <a:gd name="T15" fmla="*/ 62 h 263"/>
                  <a:gd name="T16" fmla="*/ 49 w 236"/>
                  <a:gd name="T17" fmla="*/ 3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263">
                    <a:moveTo>
                      <a:pt x="49" y="30"/>
                    </a:moveTo>
                    <a:cubicBezTo>
                      <a:pt x="49" y="30"/>
                      <a:pt x="17" y="0"/>
                      <a:pt x="10" y="19"/>
                    </a:cubicBezTo>
                    <a:cubicBezTo>
                      <a:pt x="3" y="38"/>
                      <a:pt x="0" y="94"/>
                      <a:pt x="0" y="94"/>
                    </a:cubicBezTo>
                    <a:cubicBezTo>
                      <a:pt x="0" y="94"/>
                      <a:pt x="165" y="263"/>
                      <a:pt x="188" y="261"/>
                    </a:cubicBezTo>
                    <a:cubicBezTo>
                      <a:pt x="210" y="258"/>
                      <a:pt x="236" y="236"/>
                      <a:pt x="236" y="236"/>
                    </a:cubicBezTo>
                    <a:cubicBezTo>
                      <a:pt x="206" y="211"/>
                      <a:pt x="206" y="211"/>
                      <a:pt x="206" y="211"/>
                    </a:cubicBezTo>
                    <a:cubicBezTo>
                      <a:pt x="206" y="211"/>
                      <a:pt x="224" y="78"/>
                      <a:pt x="205" y="71"/>
                    </a:cubicBezTo>
                    <a:cubicBezTo>
                      <a:pt x="186" y="64"/>
                      <a:pt x="144" y="62"/>
                      <a:pt x="144" y="62"/>
                    </a:cubicBezTo>
                    <a:cubicBezTo>
                      <a:pt x="49" y="30"/>
                      <a:pt x="49" y="30"/>
                      <a:pt x="49" y="3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1592"/>
              <p:cNvSpPr/>
              <p:nvPr/>
            </p:nvSpPr>
            <p:spPr bwMode="auto">
              <a:xfrm>
                <a:off x="-131" y="284"/>
                <a:ext cx="325" cy="305"/>
              </a:xfrm>
              <a:custGeom>
                <a:avLst/>
                <a:gdLst>
                  <a:gd name="T0" fmla="*/ 150 w 595"/>
                  <a:gd name="T1" fmla="*/ 317 h 559"/>
                  <a:gd name="T2" fmla="*/ 36 w 595"/>
                  <a:gd name="T3" fmla="*/ 211 h 559"/>
                  <a:gd name="T4" fmla="*/ 70 w 595"/>
                  <a:gd name="T5" fmla="*/ 120 h 559"/>
                  <a:gd name="T6" fmla="*/ 252 w 595"/>
                  <a:gd name="T7" fmla="*/ 188 h 559"/>
                  <a:gd name="T8" fmla="*/ 256 w 595"/>
                  <a:gd name="T9" fmla="*/ 146 h 559"/>
                  <a:gd name="T10" fmla="*/ 318 w 595"/>
                  <a:gd name="T11" fmla="*/ 1 h 559"/>
                  <a:gd name="T12" fmla="*/ 348 w 595"/>
                  <a:gd name="T13" fmla="*/ 216 h 559"/>
                  <a:gd name="T14" fmla="*/ 483 w 595"/>
                  <a:gd name="T15" fmla="*/ 142 h 559"/>
                  <a:gd name="T16" fmla="*/ 588 w 595"/>
                  <a:gd name="T17" fmla="*/ 252 h 559"/>
                  <a:gd name="T18" fmla="*/ 377 w 595"/>
                  <a:gd name="T19" fmla="*/ 313 h 559"/>
                  <a:gd name="T20" fmla="*/ 464 w 595"/>
                  <a:gd name="T21" fmla="*/ 385 h 559"/>
                  <a:gd name="T22" fmla="*/ 391 w 595"/>
                  <a:gd name="T23" fmla="*/ 522 h 559"/>
                  <a:gd name="T24" fmla="*/ 304 w 595"/>
                  <a:gd name="T25" fmla="*/ 507 h 559"/>
                  <a:gd name="T26" fmla="*/ 282 w 595"/>
                  <a:gd name="T27" fmla="*/ 385 h 559"/>
                  <a:gd name="T28" fmla="*/ 245 w 595"/>
                  <a:gd name="T29" fmla="*/ 492 h 559"/>
                  <a:gd name="T30" fmla="*/ 106 w 595"/>
                  <a:gd name="T31" fmla="*/ 444 h 559"/>
                  <a:gd name="T32" fmla="*/ 150 w 595"/>
                  <a:gd name="T33" fmla="*/ 317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5" h="559">
                    <a:moveTo>
                      <a:pt x="150" y="317"/>
                    </a:moveTo>
                    <a:cubicBezTo>
                      <a:pt x="150" y="317"/>
                      <a:pt x="0" y="315"/>
                      <a:pt x="36" y="211"/>
                    </a:cubicBezTo>
                    <a:cubicBezTo>
                      <a:pt x="36" y="211"/>
                      <a:pt x="4" y="142"/>
                      <a:pt x="70" y="120"/>
                    </a:cubicBezTo>
                    <a:cubicBezTo>
                      <a:pt x="135" y="98"/>
                      <a:pt x="227" y="168"/>
                      <a:pt x="252" y="188"/>
                    </a:cubicBezTo>
                    <a:cubicBezTo>
                      <a:pt x="276" y="207"/>
                      <a:pt x="263" y="156"/>
                      <a:pt x="256" y="146"/>
                    </a:cubicBezTo>
                    <a:cubicBezTo>
                      <a:pt x="249" y="137"/>
                      <a:pt x="218" y="0"/>
                      <a:pt x="318" y="1"/>
                    </a:cubicBezTo>
                    <a:cubicBezTo>
                      <a:pt x="417" y="3"/>
                      <a:pt x="436" y="67"/>
                      <a:pt x="348" y="216"/>
                    </a:cubicBezTo>
                    <a:cubicBezTo>
                      <a:pt x="348" y="216"/>
                      <a:pt x="430" y="140"/>
                      <a:pt x="483" y="142"/>
                    </a:cubicBezTo>
                    <a:cubicBezTo>
                      <a:pt x="536" y="143"/>
                      <a:pt x="595" y="169"/>
                      <a:pt x="588" y="252"/>
                    </a:cubicBezTo>
                    <a:cubicBezTo>
                      <a:pt x="582" y="336"/>
                      <a:pt x="377" y="313"/>
                      <a:pt x="377" y="313"/>
                    </a:cubicBezTo>
                    <a:cubicBezTo>
                      <a:pt x="377" y="313"/>
                      <a:pt x="442" y="358"/>
                      <a:pt x="464" y="385"/>
                    </a:cubicBezTo>
                    <a:cubicBezTo>
                      <a:pt x="486" y="411"/>
                      <a:pt x="473" y="485"/>
                      <a:pt x="391" y="522"/>
                    </a:cubicBezTo>
                    <a:cubicBezTo>
                      <a:pt x="310" y="559"/>
                      <a:pt x="313" y="532"/>
                      <a:pt x="304" y="507"/>
                    </a:cubicBezTo>
                    <a:cubicBezTo>
                      <a:pt x="295" y="483"/>
                      <a:pt x="289" y="376"/>
                      <a:pt x="282" y="385"/>
                    </a:cubicBezTo>
                    <a:cubicBezTo>
                      <a:pt x="275" y="393"/>
                      <a:pt x="292" y="463"/>
                      <a:pt x="245" y="492"/>
                    </a:cubicBezTo>
                    <a:cubicBezTo>
                      <a:pt x="199" y="522"/>
                      <a:pt x="144" y="487"/>
                      <a:pt x="106" y="444"/>
                    </a:cubicBezTo>
                    <a:cubicBezTo>
                      <a:pt x="68" y="401"/>
                      <a:pt x="86" y="344"/>
                      <a:pt x="150" y="317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1593"/>
              <p:cNvSpPr/>
              <p:nvPr/>
            </p:nvSpPr>
            <p:spPr bwMode="auto">
              <a:xfrm>
                <a:off x="-10" y="434"/>
                <a:ext cx="34" cy="11"/>
              </a:xfrm>
              <a:custGeom>
                <a:avLst/>
                <a:gdLst>
                  <a:gd name="T0" fmla="*/ 0 w 63"/>
                  <a:gd name="T1" fmla="*/ 16 h 21"/>
                  <a:gd name="T2" fmla="*/ 52 w 63"/>
                  <a:gd name="T3" fmla="*/ 11 h 21"/>
                  <a:gd name="T4" fmla="*/ 0 w 63"/>
                  <a:gd name="T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21">
                    <a:moveTo>
                      <a:pt x="0" y="16"/>
                    </a:moveTo>
                    <a:cubicBezTo>
                      <a:pt x="0" y="16"/>
                      <a:pt x="63" y="0"/>
                      <a:pt x="52" y="11"/>
                    </a:cubicBezTo>
                    <a:cubicBezTo>
                      <a:pt x="41" y="21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1594"/>
              <p:cNvSpPr/>
              <p:nvPr/>
            </p:nvSpPr>
            <p:spPr bwMode="auto">
              <a:xfrm>
                <a:off x="20" y="448"/>
                <a:ext cx="9" cy="29"/>
              </a:xfrm>
              <a:custGeom>
                <a:avLst/>
                <a:gdLst>
                  <a:gd name="T0" fmla="*/ 6 w 17"/>
                  <a:gd name="T1" fmla="*/ 52 h 52"/>
                  <a:gd name="T2" fmla="*/ 9 w 17"/>
                  <a:gd name="T3" fmla="*/ 6 h 52"/>
                  <a:gd name="T4" fmla="*/ 6 w 17"/>
                  <a:gd name="T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52">
                    <a:moveTo>
                      <a:pt x="6" y="52"/>
                    </a:moveTo>
                    <a:cubicBezTo>
                      <a:pt x="6" y="52"/>
                      <a:pt x="0" y="0"/>
                      <a:pt x="9" y="6"/>
                    </a:cubicBezTo>
                    <a:cubicBezTo>
                      <a:pt x="17" y="13"/>
                      <a:pt x="9" y="42"/>
                      <a:pt x="6" y="5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1595"/>
              <p:cNvSpPr/>
              <p:nvPr/>
            </p:nvSpPr>
            <p:spPr bwMode="auto">
              <a:xfrm>
                <a:off x="16" y="400"/>
                <a:ext cx="16" cy="15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9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1596"/>
              <p:cNvSpPr/>
              <p:nvPr/>
            </p:nvSpPr>
            <p:spPr bwMode="auto">
              <a:xfrm>
                <a:off x="3" y="419"/>
                <a:ext cx="16" cy="15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1597"/>
              <p:cNvSpPr/>
              <p:nvPr/>
            </p:nvSpPr>
            <p:spPr bwMode="auto">
              <a:xfrm>
                <a:off x="34" y="430"/>
                <a:ext cx="16" cy="15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9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1598"/>
              <p:cNvSpPr/>
              <p:nvPr/>
            </p:nvSpPr>
            <p:spPr bwMode="auto">
              <a:xfrm>
                <a:off x="43" y="406"/>
                <a:ext cx="16" cy="15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1599"/>
              <p:cNvSpPr/>
              <p:nvPr/>
            </p:nvSpPr>
            <p:spPr bwMode="auto">
              <a:xfrm>
                <a:off x="65" y="429"/>
                <a:ext cx="17" cy="14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1600"/>
              <p:cNvSpPr/>
              <p:nvPr/>
            </p:nvSpPr>
            <p:spPr bwMode="auto">
              <a:xfrm>
                <a:off x="49" y="458"/>
                <a:ext cx="16" cy="14"/>
              </a:xfrm>
              <a:custGeom>
                <a:avLst/>
                <a:gdLst>
                  <a:gd name="T0" fmla="*/ 27 w 29"/>
                  <a:gd name="T1" fmla="*/ 18 h 27"/>
                  <a:gd name="T2" fmla="*/ 11 w 29"/>
                  <a:gd name="T3" fmla="*/ 24 h 27"/>
                  <a:gd name="T4" fmla="*/ 2 w 29"/>
                  <a:gd name="T5" fmla="*/ 8 h 27"/>
                  <a:gd name="T6" fmla="*/ 19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1" y="24"/>
                    </a:cubicBezTo>
                    <a:cubicBezTo>
                      <a:pt x="4" y="22"/>
                      <a:pt x="0" y="15"/>
                      <a:pt x="2" y="8"/>
                    </a:cubicBezTo>
                    <a:cubicBezTo>
                      <a:pt x="4" y="2"/>
                      <a:pt x="12" y="0"/>
                      <a:pt x="19" y="2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1601"/>
              <p:cNvSpPr/>
              <p:nvPr/>
            </p:nvSpPr>
            <p:spPr bwMode="auto">
              <a:xfrm>
                <a:off x="20" y="452"/>
                <a:ext cx="16" cy="15"/>
              </a:xfrm>
              <a:custGeom>
                <a:avLst/>
                <a:gdLst>
                  <a:gd name="T0" fmla="*/ 28 w 30"/>
                  <a:gd name="T1" fmla="*/ 19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8 w 30"/>
                  <a:gd name="T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9"/>
                    </a:moveTo>
                    <a:cubicBezTo>
                      <a:pt x="25" y="25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9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1602"/>
              <p:cNvSpPr/>
              <p:nvPr/>
            </p:nvSpPr>
            <p:spPr bwMode="auto">
              <a:xfrm>
                <a:off x="32" y="387"/>
                <a:ext cx="17" cy="14"/>
              </a:xfrm>
              <a:custGeom>
                <a:avLst/>
                <a:gdLst>
                  <a:gd name="T0" fmla="*/ 28 w 30"/>
                  <a:gd name="T1" fmla="*/ 19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9"/>
                    </a:moveTo>
                    <a:cubicBezTo>
                      <a:pt x="26" y="25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6"/>
                      <a:pt x="30" y="13"/>
                      <a:pt x="28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1603"/>
              <p:cNvSpPr>
                <a:spLocks noEditPoints="1"/>
              </p:cNvSpPr>
              <p:nvPr/>
            </p:nvSpPr>
            <p:spPr bwMode="auto">
              <a:xfrm>
                <a:off x="-26" y="358"/>
                <a:ext cx="150" cy="132"/>
              </a:xfrm>
              <a:custGeom>
                <a:avLst/>
                <a:gdLst>
                  <a:gd name="T0" fmla="*/ 120 w 274"/>
                  <a:gd name="T1" fmla="*/ 156 h 242"/>
                  <a:gd name="T2" fmla="*/ 123 w 274"/>
                  <a:gd name="T3" fmla="*/ 134 h 242"/>
                  <a:gd name="T4" fmla="*/ 136 w 274"/>
                  <a:gd name="T5" fmla="*/ 150 h 242"/>
                  <a:gd name="T6" fmla="*/ 113 w 274"/>
                  <a:gd name="T7" fmla="*/ 0 h 242"/>
                  <a:gd name="T8" fmla="*/ 95 w 274"/>
                  <a:gd name="T9" fmla="*/ 79 h 242"/>
                  <a:gd name="T10" fmla="*/ 19 w 274"/>
                  <a:gd name="T11" fmla="*/ 62 h 242"/>
                  <a:gd name="T12" fmla="*/ 78 w 274"/>
                  <a:gd name="T13" fmla="*/ 86 h 242"/>
                  <a:gd name="T14" fmla="*/ 95 w 274"/>
                  <a:gd name="T15" fmla="*/ 79 h 242"/>
                  <a:gd name="T16" fmla="*/ 92 w 274"/>
                  <a:gd name="T17" fmla="*/ 102 h 242"/>
                  <a:gd name="T18" fmla="*/ 87 w 274"/>
                  <a:gd name="T19" fmla="*/ 101 h 242"/>
                  <a:gd name="T20" fmla="*/ 54 w 274"/>
                  <a:gd name="T21" fmla="*/ 122 h 242"/>
                  <a:gd name="T22" fmla="*/ 66 w 274"/>
                  <a:gd name="T23" fmla="*/ 112 h 242"/>
                  <a:gd name="T24" fmla="*/ 80 w 274"/>
                  <a:gd name="T25" fmla="*/ 129 h 242"/>
                  <a:gd name="T26" fmla="*/ 42 w 274"/>
                  <a:gd name="T27" fmla="*/ 208 h 242"/>
                  <a:gd name="T28" fmla="*/ 108 w 274"/>
                  <a:gd name="T29" fmla="*/ 162 h 242"/>
                  <a:gd name="T30" fmla="*/ 152 w 274"/>
                  <a:gd name="T31" fmla="*/ 242 h 242"/>
                  <a:gd name="T32" fmla="*/ 149 w 274"/>
                  <a:gd name="T33" fmla="*/ 207 h 242"/>
                  <a:gd name="T34" fmla="*/ 139 w 274"/>
                  <a:gd name="T35" fmla="*/ 190 h 242"/>
                  <a:gd name="T36" fmla="*/ 149 w 274"/>
                  <a:gd name="T37" fmla="*/ 153 h 242"/>
                  <a:gd name="T38" fmla="*/ 197 w 274"/>
                  <a:gd name="T39" fmla="*/ 155 h 242"/>
                  <a:gd name="T40" fmla="*/ 215 w 274"/>
                  <a:gd name="T41" fmla="*/ 143 h 242"/>
                  <a:gd name="T42" fmla="*/ 195 w 274"/>
                  <a:gd name="T43" fmla="*/ 143 h 242"/>
                  <a:gd name="T44" fmla="*/ 183 w 274"/>
                  <a:gd name="T45" fmla="*/ 154 h 242"/>
                  <a:gd name="T46" fmla="*/ 169 w 274"/>
                  <a:gd name="T47" fmla="*/ 141 h 242"/>
                  <a:gd name="T48" fmla="*/ 170 w 274"/>
                  <a:gd name="T49" fmla="*/ 138 h 242"/>
                  <a:gd name="T50" fmla="*/ 242 w 274"/>
                  <a:gd name="T51" fmla="*/ 94 h 242"/>
                  <a:gd name="T52" fmla="*/ 146 w 274"/>
                  <a:gd name="T53" fmla="*/ 123 h 242"/>
                  <a:gd name="T54" fmla="*/ 141 w 274"/>
                  <a:gd name="T55" fmla="*/ 113 h 242"/>
                  <a:gd name="T56" fmla="*/ 128 w 274"/>
                  <a:gd name="T57" fmla="*/ 97 h 242"/>
                  <a:gd name="T58" fmla="*/ 144 w 274"/>
                  <a:gd name="T59" fmla="*/ 91 h 242"/>
                  <a:gd name="T60" fmla="*/ 142 w 274"/>
                  <a:gd name="T61" fmla="*/ 58 h 242"/>
                  <a:gd name="T62" fmla="*/ 130 w 274"/>
                  <a:gd name="T63" fmla="*/ 82 h 242"/>
                  <a:gd name="T64" fmla="*/ 122 w 274"/>
                  <a:gd name="T65" fmla="*/ 78 h 242"/>
                  <a:gd name="T66" fmla="*/ 109 w 274"/>
                  <a:gd name="T67" fmla="*/ 61 h 242"/>
                  <a:gd name="T68" fmla="*/ 125 w 274"/>
                  <a:gd name="T69" fmla="*/ 5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4" h="242">
                    <a:moveTo>
                      <a:pt x="125" y="157"/>
                    </a:moveTo>
                    <a:cubicBezTo>
                      <a:pt x="123" y="157"/>
                      <a:pt x="121" y="157"/>
                      <a:pt x="120" y="156"/>
                    </a:cubicBezTo>
                    <a:cubicBezTo>
                      <a:pt x="113" y="154"/>
                      <a:pt x="109" y="147"/>
                      <a:pt x="111" y="141"/>
                    </a:cubicBezTo>
                    <a:cubicBezTo>
                      <a:pt x="113" y="136"/>
                      <a:pt x="118" y="134"/>
                      <a:pt x="123" y="134"/>
                    </a:cubicBezTo>
                    <a:cubicBezTo>
                      <a:pt x="124" y="134"/>
                      <a:pt x="126" y="134"/>
                      <a:pt x="128" y="134"/>
                    </a:cubicBezTo>
                    <a:cubicBezTo>
                      <a:pt x="135" y="137"/>
                      <a:pt x="139" y="144"/>
                      <a:pt x="136" y="150"/>
                    </a:cubicBezTo>
                    <a:cubicBezTo>
                      <a:pt x="135" y="155"/>
                      <a:pt x="130" y="157"/>
                      <a:pt x="125" y="157"/>
                    </a:cubicBezTo>
                    <a:moveTo>
                      <a:pt x="113" y="0"/>
                    </a:moveTo>
                    <a:cubicBezTo>
                      <a:pt x="113" y="0"/>
                      <a:pt x="108" y="79"/>
                      <a:pt x="96" y="79"/>
                    </a:cubicBezTo>
                    <a:cubicBezTo>
                      <a:pt x="96" y="79"/>
                      <a:pt x="95" y="79"/>
                      <a:pt x="95" y="79"/>
                    </a:cubicBezTo>
                    <a:cubicBezTo>
                      <a:pt x="84" y="75"/>
                      <a:pt x="23" y="60"/>
                      <a:pt x="16" y="60"/>
                    </a:cubicBezTo>
                    <a:cubicBezTo>
                      <a:pt x="15" y="60"/>
                      <a:pt x="16" y="60"/>
                      <a:pt x="19" y="62"/>
                    </a:cubicBezTo>
                    <a:cubicBezTo>
                      <a:pt x="32" y="67"/>
                      <a:pt x="61" y="79"/>
                      <a:pt x="78" y="88"/>
                    </a:cubicBezTo>
                    <a:cubicBezTo>
                      <a:pt x="78" y="87"/>
                      <a:pt x="78" y="86"/>
                      <a:pt x="78" y="86"/>
                    </a:cubicBezTo>
                    <a:cubicBezTo>
                      <a:pt x="80" y="81"/>
                      <a:pt x="84" y="78"/>
                      <a:pt x="90" y="78"/>
                    </a:cubicBezTo>
                    <a:cubicBezTo>
                      <a:pt x="91" y="78"/>
                      <a:pt x="93" y="79"/>
                      <a:pt x="95" y="79"/>
                    </a:cubicBezTo>
                    <a:cubicBezTo>
                      <a:pt x="102" y="82"/>
                      <a:pt x="106" y="89"/>
                      <a:pt x="103" y="95"/>
                    </a:cubicBezTo>
                    <a:cubicBezTo>
                      <a:pt x="102" y="99"/>
                      <a:pt x="97" y="102"/>
                      <a:pt x="92" y="102"/>
                    </a:cubicBezTo>
                    <a:cubicBezTo>
                      <a:pt x="90" y="102"/>
                      <a:pt x="88" y="102"/>
                      <a:pt x="87" y="101"/>
                    </a:cubicBezTo>
                    <a:cubicBezTo>
                      <a:pt x="87" y="101"/>
                      <a:pt x="87" y="101"/>
                      <a:pt x="87" y="101"/>
                    </a:cubicBezTo>
                    <a:cubicBezTo>
                      <a:pt x="67" y="105"/>
                      <a:pt x="0" y="112"/>
                      <a:pt x="17" y="115"/>
                    </a:cubicBezTo>
                    <a:cubicBezTo>
                      <a:pt x="24" y="116"/>
                      <a:pt x="39" y="119"/>
                      <a:pt x="54" y="122"/>
                    </a:cubicBezTo>
                    <a:cubicBezTo>
                      <a:pt x="54" y="121"/>
                      <a:pt x="54" y="120"/>
                      <a:pt x="55" y="120"/>
                    </a:cubicBezTo>
                    <a:cubicBezTo>
                      <a:pt x="56" y="115"/>
                      <a:pt x="61" y="112"/>
                      <a:pt x="66" y="112"/>
                    </a:cubicBezTo>
                    <a:cubicBezTo>
                      <a:pt x="68" y="112"/>
                      <a:pt x="70" y="113"/>
                      <a:pt x="71" y="113"/>
                    </a:cubicBezTo>
                    <a:cubicBezTo>
                      <a:pt x="78" y="116"/>
                      <a:pt x="82" y="123"/>
                      <a:pt x="80" y="129"/>
                    </a:cubicBezTo>
                    <a:cubicBezTo>
                      <a:pt x="95" y="133"/>
                      <a:pt x="104" y="138"/>
                      <a:pt x="97" y="141"/>
                    </a:cubicBezTo>
                    <a:cubicBezTo>
                      <a:pt x="81" y="148"/>
                      <a:pt x="36" y="208"/>
                      <a:pt x="42" y="208"/>
                    </a:cubicBezTo>
                    <a:cubicBezTo>
                      <a:pt x="42" y="208"/>
                      <a:pt x="43" y="207"/>
                      <a:pt x="44" y="207"/>
                    </a:cubicBezTo>
                    <a:cubicBezTo>
                      <a:pt x="56" y="199"/>
                      <a:pt x="93" y="162"/>
                      <a:pt x="108" y="162"/>
                    </a:cubicBezTo>
                    <a:cubicBezTo>
                      <a:pt x="110" y="162"/>
                      <a:pt x="112" y="163"/>
                      <a:pt x="113" y="165"/>
                    </a:cubicBezTo>
                    <a:cubicBezTo>
                      <a:pt x="121" y="178"/>
                      <a:pt x="149" y="242"/>
                      <a:pt x="152" y="242"/>
                    </a:cubicBezTo>
                    <a:cubicBezTo>
                      <a:pt x="153" y="242"/>
                      <a:pt x="153" y="242"/>
                      <a:pt x="153" y="240"/>
                    </a:cubicBezTo>
                    <a:cubicBezTo>
                      <a:pt x="152" y="235"/>
                      <a:pt x="150" y="221"/>
                      <a:pt x="149" y="207"/>
                    </a:cubicBezTo>
                    <a:cubicBezTo>
                      <a:pt x="148" y="206"/>
                      <a:pt x="148" y="206"/>
                      <a:pt x="148" y="206"/>
                    </a:cubicBezTo>
                    <a:cubicBezTo>
                      <a:pt x="141" y="204"/>
                      <a:pt x="137" y="197"/>
                      <a:pt x="139" y="190"/>
                    </a:cubicBezTo>
                    <a:cubicBezTo>
                      <a:pt x="140" y="187"/>
                      <a:pt x="143" y="185"/>
                      <a:pt x="146" y="184"/>
                    </a:cubicBezTo>
                    <a:cubicBezTo>
                      <a:pt x="145" y="167"/>
                      <a:pt x="145" y="153"/>
                      <a:pt x="149" y="153"/>
                    </a:cubicBezTo>
                    <a:cubicBezTo>
                      <a:pt x="149" y="153"/>
                      <a:pt x="149" y="153"/>
                      <a:pt x="149" y="153"/>
                    </a:cubicBezTo>
                    <a:cubicBezTo>
                      <a:pt x="153" y="155"/>
                      <a:pt x="174" y="155"/>
                      <a:pt x="197" y="155"/>
                    </a:cubicBezTo>
                    <a:cubicBezTo>
                      <a:pt x="233" y="155"/>
                      <a:pt x="274" y="153"/>
                      <a:pt x="259" y="148"/>
                    </a:cubicBezTo>
                    <a:cubicBezTo>
                      <a:pt x="249" y="144"/>
                      <a:pt x="232" y="143"/>
                      <a:pt x="215" y="143"/>
                    </a:cubicBezTo>
                    <a:cubicBezTo>
                      <a:pt x="211" y="143"/>
                      <a:pt x="207" y="143"/>
                      <a:pt x="204" y="143"/>
                    </a:cubicBezTo>
                    <a:cubicBezTo>
                      <a:pt x="201" y="143"/>
                      <a:pt x="198" y="143"/>
                      <a:pt x="195" y="143"/>
                    </a:cubicBezTo>
                    <a:cubicBezTo>
                      <a:pt x="195" y="145"/>
                      <a:pt x="195" y="146"/>
                      <a:pt x="195" y="147"/>
                    </a:cubicBezTo>
                    <a:cubicBezTo>
                      <a:pt x="193" y="151"/>
                      <a:pt x="188" y="154"/>
                      <a:pt x="183" y="154"/>
                    </a:cubicBezTo>
                    <a:cubicBezTo>
                      <a:pt x="182" y="154"/>
                      <a:pt x="180" y="154"/>
                      <a:pt x="178" y="153"/>
                    </a:cubicBezTo>
                    <a:cubicBezTo>
                      <a:pt x="172" y="151"/>
                      <a:pt x="169" y="146"/>
                      <a:pt x="169" y="141"/>
                    </a:cubicBezTo>
                    <a:cubicBezTo>
                      <a:pt x="168" y="140"/>
                      <a:pt x="168" y="139"/>
                      <a:pt x="170" y="138"/>
                    </a:cubicBezTo>
                    <a:cubicBezTo>
                      <a:pt x="170" y="138"/>
                      <a:pt x="170" y="138"/>
                      <a:pt x="170" y="138"/>
                    </a:cubicBezTo>
                    <a:cubicBezTo>
                      <a:pt x="171" y="133"/>
                      <a:pt x="175" y="131"/>
                      <a:pt x="179" y="130"/>
                    </a:cubicBezTo>
                    <a:cubicBezTo>
                      <a:pt x="202" y="116"/>
                      <a:pt x="250" y="94"/>
                      <a:pt x="242" y="94"/>
                    </a:cubicBezTo>
                    <a:cubicBezTo>
                      <a:pt x="241" y="94"/>
                      <a:pt x="240" y="94"/>
                      <a:pt x="239" y="94"/>
                    </a:cubicBezTo>
                    <a:cubicBezTo>
                      <a:pt x="220" y="97"/>
                      <a:pt x="146" y="123"/>
                      <a:pt x="146" y="123"/>
                    </a:cubicBezTo>
                    <a:cubicBezTo>
                      <a:pt x="146" y="123"/>
                      <a:pt x="146" y="119"/>
                      <a:pt x="145" y="113"/>
                    </a:cubicBezTo>
                    <a:cubicBezTo>
                      <a:pt x="144" y="113"/>
                      <a:pt x="143" y="113"/>
                      <a:pt x="141" y="113"/>
                    </a:cubicBezTo>
                    <a:cubicBezTo>
                      <a:pt x="140" y="113"/>
                      <a:pt x="138" y="113"/>
                      <a:pt x="136" y="113"/>
                    </a:cubicBezTo>
                    <a:cubicBezTo>
                      <a:pt x="129" y="110"/>
                      <a:pt x="125" y="103"/>
                      <a:pt x="128" y="97"/>
                    </a:cubicBezTo>
                    <a:cubicBezTo>
                      <a:pt x="129" y="92"/>
                      <a:pt x="134" y="90"/>
                      <a:pt x="139" y="90"/>
                    </a:cubicBezTo>
                    <a:cubicBezTo>
                      <a:pt x="141" y="90"/>
                      <a:pt x="142" y="90"/>
                      <a:pt x="144" y="91"/>
                    </a:cubicBezTo>
                    <a:cubicBezTo>
                      <a:pt x="144" y="78"/>
                      <a:pt x="143" y="65"/>
                      <a:pt x="144" y="54"/>
                    </a:cubicBezTo>
                    <a:cubicBezTo>
                      <a:pt x="143" y="56"/>
                      <a:pt x="143" y="57"/>
                      <a:pt x="142" y="58"/>
                    </a:cubicBezTo>
                    <a:cubicBezTo>
                      <a:pt x="138" y="71"/>
                      <a:pt x="133" y="84"/>
                      <a:pt x="131" y="84"/>
                    </a:cubicBezTo>
                    <a:cubicBezTo>
                      <a:pt x="130" y="84"/>
                      <a:pt x="130" y="83"/>
                      <a:pt x="130" y="82"/>
                    </a:cubicBezTo>
                    <a:cubicBezTo>
                      <a:pt x="130" y="80"/>
                      <a:pt x="129" y="78"/>
                      <a:pt x="129" y="76"/>
                    </a:cubicBezTo>
                    <a:cubicBezTo>
                      <a:pt x="127" y="77"/>
                      <a:pt x="125" y="78"/>
                      <a:pt x="122" y="78"/>
                    </a:cubicBezTo>
                    <a:cubicBezTo>
                      <a:pt x="121" y="78"/>
                      <a:pt x="119" y="78"/>
                      <a:pt x="117" y="77"/>
                    </a:cubicBezTo>
                    <a:cubicBezTo>
                      <a:pt x="110" y="74"/>
                      <a:pt x="106" y="67"/>
                      <a:pt x="109" y="61"/>
                    </a:cubicBezTo>
                    <a:cubicBezTo>
                      <a:pt x="110" y="57"/>
                      <a:pt x="115" y="54"/>
                      <a:pt x="120" y="54"/>
                    </a:cubicBezTo>
                    <a:cubicBezTo>
                      <a:pt x="122" y="54"/>
                      <a:pt x="123" y="54"/>
                      <a:pt x="125" y="55"/>
                    </a:cubicBezTo>
                    <a:cubicBezTo>
                      <a:pt x="120" y="31"/>
                      <a:pt x="113" y="0"/>
                      <a:pt x="1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1604"/>
              <p:cNvSpPr/>
              <p:nvPr/>
            </p:nvSpPr>
            <p:spPr bwMode="auto">
              <a:xfrm>
                <a:off x="17" y="401"/>
                <a:ext cx="15" cy="13"/>
              </a:xfrm>
              <a:custGeom>
                <a:avLst/>
                <a:gdLst>
                  <a:gd name="T0" fmla="*/ 12 w 28"/>
                  <a:gd name="T1" fmla="*/ 0 h 24"/>
                  <a:gd name="T2" fmla="*/ 0 w 28"/>
                  <a:gd name="T3" fmla="*/ 8 h 24"/>
                  <a:gd name="T4" fmla="*/ 0 w 28"/>
                  <a:gd name="T5" fmla="*/ 10 h 24"/>
                  <a:gd name="T6" fmla="*/ 9 w 28"/>
                  <a:gd name="T7" fmla="*/ 23 h 24"/>
                  <a:gd name="T8" fmla="*/ 9 w 28"/>
                  <a:gd name="T9" fmla="*/ 23 h 24"/>
                  <a:gd name="T10" fmla="*/ 9 w 28"/>
                  <a:gd name="T11" fmla="*/ 23 h 24"/>
                  <a:gd name="T12" fmla="*/ 14 w 28"/>
                  <a:gd name="T13" fmla="*/ 24 h 24"/>
                  <a:gd name="T14" fmla="*/ 25 w 28"/>
                  <a:gd name="T15" fmla="*/ 17 h 24"/>
                  <a:gd name="T16" fmla="*/ 17 w 28"/>
                  <a:gd name="T17" fmla="*/ 1 h 24"/>
                  <a:gd name="T18" fmla="*/ 12 w 28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4">
                    <a:moveTo>
                      <a:pt x="12" y="0"/>
                    </a:moveTo>
                    <a:cubicBezTo>
                      <a:pt x="6" y="0"/>
                      <a:pt x="2" y="3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11" y="17"/>
                      <a:pt x="16" y="22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4"/>
                      <a:pt x="12" y="24"/>
                      <a:pt x="14" y="24"/>
                    </a:cubicBezTo>
                    <a:cubicBezTo>
                      <a:pt x="19" y="24"/>
                      <a:pt x="24" y="21"/>
                      <a:pt x="25" y="17"/>
                    </a:cubicBezTo>
                    <a:cubicBezTo>
                      <a:pt x="28" y="11"/>
                      <a:pt x="24" y="4"/>
                      <a:pt x="17" y="1"/>
                    </a:cubicBezTo>
                    <a:cubicBezTo>
                      <a:pt x="15" y="1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1605"/>
              <p:cNvSpPr/>
              <p:nvPr/>
            </p:nvSpPr>
            <p:spPr bwMode="auto">
              <a:xfrm>
                <a:off x="4" y="419"/>
                <a:ext cx="15" cy="10"/>
              </a:xfrm>
              <a:custGeom>
                <a:avLst/>
                <a:gdLst>
                  <a:gd name="T0" fmla="*/ 12 w 28"/>
                  <a:gd name="T1" fmla="*/ 0 h 17"/>
                  <a:gd name="T2" fmla="*/ 1 w 28"/>
                  <a:gd name="T3" fmla="*/ 8 h 17"/>
                  <a:gd name="T4" fmla="*/ 0 w 28"/>
                  <a:gd name="T5" fmla="*/ 10 h 17"/>
                  <a:gd name="T6" fmla="*/ 26 w 28"/>
                  <a:gd name="T7" fmla="*/ 17 h 17"/>
                  <a:gd name="T8" fmla="*/ 17 w 28"/>
                  <a:gd name="T9" fmla="*/ 1 h 17"/>
                  <a:gd name="T10" fmla="*/ 12 w 28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7">
                    <a:moveTo>
                      <a:pt x="12" y="0"/>
                    </a:moveTo>
                    <a:cubicBezTo>
                      <a:pt x="7" y="0"/>
                      <a:pt x="2" y="3"/>
                      <a:pt x="1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9" y="12"/>
                      <a:pt x="18" y="14"/>
                      <a:pt x="26" y="17"/>
                    </a:cubicBezTo>
                    <a:cubicBezTo>
                      <a:pt x="28" y="11"/>
                      <a:pt x="24" y="4"/>
                      <a:pt x="17" y="1"/>
                    </a:cubicBezTo>
                    <a:cubicBezTo>
                      <a:pt x="16" y="1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1606"/>
              <p:cNvSpPr/>
              <p:nvPr/>
            </p:nvSpPr>
            <p:spPr bwMode="auto">
              <a:xfrm>
                <a:off x="34" y="431"/>
                <a:ext cx="16" cy="13"/>
              </a:xfrm>
              <a:custGeom>
                <a:avLst/>
                <a:gdLst>
                  <a:gd name="T0" fmla="*/ 14 w 30"/>
                  <a:gd name="T1" fmla="*/ 0 h 23"/>
                  <a:gd name="T2" fmla="*/ 2 w 30"/>
                  <a:gd name="T3" fmla="*/ 7 h 23"/>
                  <a:gd name="T4" fmla="*/ 11 w 30"/>
                  <a:gd name="T5" fmla="*/ 22 h 23"/>
                  <a:gd name="T6" fmla="*/ 16 w 30"/>
                  <a:gd name="T7" fmla="*/ 23 h 23"/>
                  <a:gd name="T8" fmla="*/ 27 w 30"/>
                  <a:gd name="T9" fmla="*/ 16 h 23"/>
                  <a:gd name="T10" fmla="*/ 19 w 30"/>
                  <a:gd name="T11" fmla="*/ 0 h 23"/>
                  <a:gd name="T12" fmla="*/ 14 w 30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3">
                    <a:moveTo>
                      <a:pt x="14" y="0"/>
                    </a:moveTo>
                    <a:cubicBezTo>
                      <a:pt x="9" y="0"/>
                      <a:pt x="4" y="2"/>
                      <a:pt x="2" y="7"/>
                    </a:cubicBezTo>
                    <a:cubicBezTo>
                      <a:pt x="0" y="13"/>
                      <a:pt x="4" y="20"/>
                      <a:pt x="11" y="22"/>
                    </a:cubicBezTo>
                    <a:cubicBezTo>
                      <a:pt x="12" y="23"/>
                      <a:pt x="14" y="23"/>
                      <a:pt x="16" y="23"/>
                    </a:cubicBezTo>
                    <a:cubicBezTo>
                      <a:pt x="21" y="23"/>
                      <a:pt x="26" y="21"/>
                      <a:pt x="27" y="16"/>
                    </a:cubicBezTo>
                    <a:cubicBezTo>
                      <a:pt x="30" y="10"/>
                      <a:pt x="26" y="3"/>
                      <a:pt x="19" y="0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1607"/>
              <p:cNvSpPr/>
              <p:nvPr/>
            </p:nvSpPr>
            <p:spPr bwMode="auto">
              <a:xfrm>
                <a:off x="43" y="407"/>
                <a:ext cx="10" cy="13"/>
              </a:xfrm>
              <a:custGeom>
                <a:avLst/>
                <a:gdLst>
                  <a:gd name="T0" fmla="*/ 14 w 20"/>
                  <a:gd name="T1" fmla="*/ 0 h 23"/>
                  <a:gd name="T2" fmla="*/ 3 w 20"/>
                  <a:gd name="T3" fmla="*/ 7 h 23"/>
                  <a:gd name="T4" fmla="*/ 11 w 20"/>
                  <a:gd name="T5" fmla="*/ 23 h 23"/>
                  <a:gd name="T6" fmla="*/ 16 w 20"/>
                  <a:gd name="T7" fmla="*/ 23 h 23"/>
                  <a:gd name="T8" fmla="*/ 20 w 20"/>
                  <a:gd name="T9" fmla="*/ 23 h 23"/>
                  <a:gd name="T10" fmla="*/ 19 w 20"/>
                  <a:gd name="T11" fmla="*/ 1 h 23"/>
                  <a:gd name="T12" fmla="*/ 14 w 20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3">
                    <a:moveTo>
                      <a:pt x="14" y="0"/>
                    </a:moveTo>
                    <a:cubicBezTo>
                      <a:pt x="9" y="0"/>
                      <a:pt x="4" y="2"/>
                      <a:pt x="3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3"/>
                      <a:pt x="15" y="23"/>
                      <a:pt x="16" y="23"/>
                    </a:cubicBezTo>
                    <a:cubicBezTo>
                      <a:pt x="18" y="23"/>
                      <a:pt x="19" y="23"/>
                      <a:pt x="20" y="23"/>
                    </a:cubicBezTo>
                    <a:cubicBezTo>
                      <a:pt x="20" y="17"/>
                      <a:pt x="19" y="9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1608"/>
              <p:cNvSpPr>
                <a:spLocks noEditPoints="1"/>
              </p:cNvSpPr>
              <p:nvPr/>
            </p:nvSpPr>
            <p:spPr bwMode="auto">
              <a:xfrm>
                <a:off x="67" y="429"/>
                <a:ext cx="14" cy="13"/>
              </a:xfrm>
              <a:custGeom>
                <a:avLst/>
                <a:gdLst>
                  <a:gd name="T0" fmla="*/ 0 w 26"/>
                  <a:gd name="T1" fmla="*/ 11 h 24"/>
                  <a:gd name="T2" fmla="*/ 9 w 26"/>
                  <a:gd name="T3" fmla="*/ 23 h 24"/>
                  <a:gd name="T4" fmla="*/ 14 w 26"/>
                  <a:gd name="T5" fmla="*/ 24 h 24"/>
                  <a:gd name="T6" fmla="*/ 26 w 26"/>
                  <a:gd name="T7" fmla="*/ 17 h 24"/>
                  <a:gd name="T8" fmla="*/ 26 w 26"/>
                  <a:gd name="T9" fmla="*/ 13 h 24"/>
                  <a:gd name="T10" fmla="*/ 25 w 26"/>
                  <a:gd name="T11" fmla="*/ 13 h 24"/>
                  <a:gd name="T12" fmla="*/ 0 w 26"/>
                  <a:gd name="T13" fmla="*/ 11 h 24"/>
                  <a:gd name="T14" fmla="*/ 10 w 26"/>
                  <a:gd name="T15" fmla="*/ 0 h 24"/>
                  <a:gd name="T16" fmla="*/ 1 w 26"/>
                  <a:gd name="T17" fmla="*/ 8 h 24"/>
                  <a:gd name="T18" fmla="*/ 10 w 26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4">
                    <a:moveTo>
                      <a:pt x="0" y="11"/>
                    </a:moveTo>
                    <a:cubicBezTo>
                      <a:pt x="0" y="16"/>
                      <a:pt x="3" y="21"/>
                      <a:pt x="9" y="23"/>
                    </a:cubicBezTo>
                    <a:cubicBezTo>
                      <a:pt x="11" y="24"/>
                      <a:pt x="13" y="24"/>
                      <a:pt x="14" y="24"/>
                    </a:cubicBezTo>
                    <a:cubicBezTo>
                      <a:pt x="19" y="24"/>
                      <a:pt x="24" y="21"/>
                      <a:pt x="26" y="17"/>
                    </a:cubicBezTo>
                    <a:cubicBezTo>
                      <a:pt x="26" y="16"/>
                      <a:pt x="26" y="15"/>
                      <a:pt x="26" y="13"/>
                    </a:cubicBezTo>
                    <a:cubicBezTo>
                      <a:pt x="26" y="13"/>
                      <a:pt x="25" y="13"/>
                      <a:pt x="25" y="13"/>
                    </a:cubicBezTo>
                    <a:cubicBezTo>
                      <a:pt x="12" y="13"/>
                      <a:pt x="2" y="13"/>
                      <a:pt x="0" y="11"/>
                    </a:cubicBezTo>
                    <a:moveTo>
                      <a:pt x="10" y="0"/>
                    </a:moveTo>
                    <a:cubicBezTo>
                      <a:pt x="6" y="1"/>
                      <a:pt x="2" y="3"/>
                      <a:pt x="1" y="8"/>
                    </a:cubicBezTo>
                    <a:cubicBezTo>
                      <a:pt x="2" y="6"/>
                      <a:pt x="6" y="3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1609"/>
              <p:cNvSpPr/>
              <p:nvPr/>
            </p:nvSpPr>
            <p:spPr bwMode="auto">
              <a:xfrm>
                <a:off x="53" y="376"/>
                <a:ext cx="3" cy="12"/>
              </a:xfrm>
              <a:custGeom>
                <a:avLst/>
                <a:gdLst>
                  <a:gd name="T0" fmla="*/ 4 w 6"/>
                  <a:gd name="T1" fmla="*/ 0 h 21"/>
                  <a:gd name="T2" fmla="*/ 3 w 6"/>
                  <a:gd name="T3" fmla="*/ 2 h 21"/>
                  <a:gd name="T4" fmla="*/ 0 w 6"/>
                  <a:gd name="T5" fmla="*/ 21 h 21"/>
                  <a:gd name="T6" fmla="*/ 4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4" y="0"/>
                    </a:move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12"/>
                      <a:pt x="0" y="21"/>
                    </a:cubicBezTo>
                    <a:cubicBezTo>
                      <a:pt x="3" y="10"/>
                      <a:pt x="6" y="0"/>
                      <a:pt x="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1610"/>
              <p:cNvSpPr/>
              <p:nvPr/>
            </p:nvSpPr>
            <p:spPr bwMode="auto">
              <a:xfrm>
                <a:off x="49" y="459"/>
                <a:ext cx="7" cy="12"/>
              </a:xfrm>
              <a:custGeom>
                <a:avLst/>
                <a:gdLst>
                  <a:gd name="T0" fmla="*/ 9 w 12"/>
                  <a:gd name="T1" fmla="*/ 0 h 23"/>
                  <a:gd name="T2" fmla="*/ 2 w 12"/>
                  <a:gd name="T3" fmla="*/ 6 h 23"/>
                  <a:gd name="T4" fmla="*/ 11 w 12"/>
                  <a:gd name="T5" fmla="*/ 22 h 23"/>
                  <a:gd name="T6" fmla="*/ 12 w 12"/>
                  <a:gd name="T7" fmla="*/ 23 h 23"/>
                  <a:gd name="T8" fmla="*/ 9 w 12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9" y="0"/>
                    </a:moveTo>
                    <a:cubicBezTo>
                      <a:pt x="6" y="1"/>
                      <a:pt x="3" y="3"/>
                      <a:pt x="2" y="6"/>
                    </a:cubicBezTo>
                    <a:cubicBezTo>
                      <a:pt x="0" y="13"/>
                      <a:pt x="4" y="20"/>
                      <a:pt x="11" y="22"/>
                    </a:cubicBezTo>
                    <a:cubicBezTo>
                      <a:pt x="11" y="22"/>
                      <a:pt x="11" y="22"/>
                      <a:pt x="12" y="23"/>
                    </a:cubicBezTo>
                    <a:cubicBezTo>
                      <a:pt x="11" y="15"/>
                      <a:pt x="10" y="7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1611"/>
              <p:cNvSpPr/>
              <p:nvPr/>
            </p:nvSpPr>
            <p:spPr bwMode="auto">
              <a:xfrm>
                <a:off x="32" y="388"/>
                <a:ext cx="13" cy="13"/>
              </a:xfrm>
              <a:custGeom>
                <a:avLst/>
                <a:gdLst>
                  <a:gd name="T0" fmla="*/ 14 w 23"/>
                  <a:gd name="T1" fmla="*/ 0 h 24"/>
                  <a:gd name="T2" fmla="*/ 3 w 23"/>
                  <a:gd name="T3" fmla="*/ 7 h 24"/>
                  <a:gd name="T4" fmla="*/ 11 w 23"/>
                  <a:gd name="T5" fmla="*/ 23 h 24"/>
                  <a:gd name="T6" fmla="*/ 16 w 23"/>
                  <a:gd name="T7" fmla="*/ 24 h 24"/>
                  <a:gd name="T8" fmla="*/ 23 w 23"/>
                  <a:gd name="T9" fmla="*/ 22 h 24"/>
                  <a:gd name="T10" fmla="*/ 19 w 23"/>
                  <a:gd name="T11" fmla="*/ 1 h 24"/>
                  <a:gd name="T12" fmla="*/ 14 w 23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4" y="0"/>
                    </a:moveTo>
                    <a:cubicBezTo>
                      <a:pt x="9" y="0"/>
                      <a:pt x="4" y="3"/>
                      <a:pt x="3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4"/>
                      <a:pt x="15" y="24"/>
                      <a:pt x="16" y="24"/>
                    </a:cubicBezTo>
                    <a:cubicBezTo>
                      <a:pt x="19" y="24"/>
                      <a:pt x="21" y="23"/>
                      <a:pt x="23" y="22"/>
                    </a:cubicBezTo>
                    <a:cubicBezTo>
                      <a:pt x="22" y="17"/>
                      <a:pt x="21" y="9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1612"/>
              <p:cNvSpPr/>
              <p:nvPr/>
            </p:nvSpPr>
            <p:spPr bwMode="auto">
              <a:xfrm>
                <a:off x="-92" y="354"/>
                <a:ext cx="42" cy="94"/>
              </a:xfrm>
              <a:custGeom>
                <a:avLst/>
                <a:gdLst>
                  <a:gd name="T0" fmla="*/ 31 w 78"/>
                  <a:gd name="T1" fmla="*/ 0 h 171"/>
                  <a:gd name="T2" fmla="*/ 18 w 78"/>
                  <a:gd name="T3" fmla="*/ 62 h 171"/>
                  <a:gd name="T4" fmla="*/ 3 w 78"/>
                  <a:gd name="T5" fmla="*/ 114 h 171"/>
                  <a:gd name="T6" fmla="*/ 32 w 78"/>
                  <a:gd name="T7" fmla="*/ 171 h 171"/>
                  <a:gd name="T8" fmla="*/ 33 w 78"/>
                  <a:gd name="T9" fmla="*/ 171 h 171"/>
                  <a:gd name="T10" fmla="*/ 48 w 78"/>
                  <a:gd name="T11" fmla="*/ 109 h 171"/>
                  <a:gd name="T12" fmla="*/ 69 w 78"/>
                  <a:gd name="T13" fmla="*/ 52 h 171"/>
                  <a:gd name="T14" fmla="*/ 34 w 78"/>
                  <a:gd name="T15" fmla="*/ 0 h 171"/>
                  <a:gd name="T16" fmla="*/ 31 w 78"/>
                  <a:gd name="T1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171">
                    <a:moveTo>
                      <a:pt x="31" y="0"/>
                    </a:moveTo>
                    <a:cubicBezTo>
                      <a:pt x="16" y="0"/>
                      <a:pt x="18" y="45"/>
                      <a:pt x="18" y="62"/>
                    </a:cubicBezTo>
                    <a:cubicBezTo>
                      <a:pt x="19" y="80"/>
                      <a:pt x="6" y="86"/>
                      <a:pt x="3" y="114"/>
                    </a:cubicBezTo>
                    <a:cubicBezTo>
                      <a:pt x="0" y="141"/>
                      <a:pt x="32" y="171"/>
                      <a:pt x="32" y="171"/>
                    </a:cubicBezTo>
                    <a:cubicBezTo>
                      <a:pt x="32" y="171"/>
                      <a:pt x="33" y="171"/>
                      <a:pt x="33" y="171"/>
                    </a:cubicBezTo>
                    <a:cubicBezTo>
                      <a:pt x="49" y="171"/>
                      <a:pt x="53" y="132"/>
                      <a:pt x="48" y="109"/>
                    </a:cubicBezTo>
                    <a:cubicBezTo>
                      <a:pt x="42" y="85"/>
                      <a:pt x="59" y="78"/>
                      <a:pt x="69" y="52"/>
                    </a:cubicBezTo>
                    <a:cubicBezTo>
                      <a:pt x="78" y="27"/>
                      <a:pt x="53" y="7"/>
                      <a:pt x="34" y="0"/>
                    </a:cubicBezTo>
                    <a:cubicBezTo>
                      <a:pt x="33" y="0"/>
                      <a:pt x="32" y="0"/>
                      <a:pt x="3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1613"/>
              <p:cNvSpPr/>
              <p:nvPr/>
            </p:nvSpPr>
            <p:spPr bwMode="auto">
              <a:xfrm>
                <a:off x="-82" y="489"/>
                <a:ext cx="92" cy="53"/>
              </a:xfrm>
              <a:custGeom>
                <a:avLst/>
                <a:gdLst>
                  <a:gd name="T0" fmla="*/ 23 w 170"/>
                  <a:gd name="T1" fmla="*/ 0 h 97"/>
                  <a:gd name="T2" fmla="*/ 17 w 170"/>
                  <a:gd name="T3" fmla="*/ 1 h 97"/>
                  <a:gd name="T4" fmla="*/ 35 w 170"/>
                  <a:gd name="T5" fmla="*/ 51 h 97"/>
                  <a:gd name="T6" fmla="*/ 94 w 170"/>
                  <a:gd name="T7" fmla="*/ 83 h 97"/>
                  <a:gd name="T8" fmla="*/ 131 w 170"/>
                  <a:gd name="T9" fmla="*/ 97 h 97"/>
                  <a:gd name="T10" fmla="*/ 150 w 170"/>
                  <a:gd name="T11" fmla="*/ 86 h 97"/>
                  <a:gd name="T12" fmla="*/ 147 w 170"/>
                  <a:gd name="T13" fmla="*/ 46 h 97"/>
                  <a:gd name="T14" fmla="*/ 138 w 170"/>
                  <a:gd name="T15" fmla="*/ 45 h 97"/>
                  <a:gd name="T16" fmla="*/ 116 w 170"/>
                  <a:gd name="T17" fmla="*/ 47 h 97"/>
                  <a:gd name="T18" fmla="*/ 93 w 170"/>
                  <a:gd name="T19" fmla="*/ 50 h 97"/>
                  <a:gd name="T20" fmla="*/ 67 w 170"/>
                  <a:gd name="T21" fmla="*/ 41 h 97"/>
                  <a:gd name="T22" fmla="*/ 23 w 170"/>
                  <a:gd name="T2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97">
                    <a:moveTo>
                      <a:pt x="23" y="0"/>
                    </a:moveTo>
                    <a:cubicBezTo>
                      <a:pt x="21" y="0"/>
                      <a:pt x="19" y="1"/>
                      <a:pt x="17" y="1"/>
                    </a:cubicBezTo>
                    <a:cubicBezTo>
                      <a:pt x="17" y="1"/>
                      <a:pt x="0" y="27"/>
                      <a:pt x="35" y="51"/>
                    </a:cubicBezTo>
                    <a:cubicBezTo>
                      <a:pt x="69" y="74"/>
                      <a:pt x="70" y="71"/>
                      <a:pt x="94" y="83"/>
                    </a:cubicBezTo>
                    <a:cubicBezTo>
                      <a:pt x="108" y="91"/>
                      <a:pt x="120" y="97"/>
                      <a:pt x="131" y="97"/>
                    </a:cubicBezTo>
                    <a:cubicBezTo>
                      <a:pt x="138" y="97"/>
                      <a:pt x="144" y="94"/>
                      <a:pt x="150" y="86"/>
                    </a:cubicBezTo>
                    <a:cubicBezTo>
                      <a:pt x="164" y="67"/>
                      <a:pt x="170" y="51"/>
                      <a:pt x="147" y="46"/>
                    </a:cubicBezTo>
                    <a:cubicBezTo>
                      <a:pt x="144" y="45"/>
                      <a:pt x="141" y="45"/>
                      <a:pt x="138" y="45"/>
                    </a:cubicBezTo>
                    <a:cubicBezTo>
                      <a:pt x="131" y="45"/>
                      <a:pt x="124" y="46"/>
                      <a:pt x="116" y="47"/>
                    </a:cubicBezTo>
                    <a:cubicBezTo>
                      <a:pt x="108" y="49"/>
                      <a:pt x="101" y="50"/>
                      <a:pt x="93" y="50"/>
                    </a:cubicBezTo>
                    <a:cubicBezTo>
                      <a:pt x="84" y="50"/>
                      <a:pt x="74" y="48"/>
                      <a:pt x="67" y="41"/>
                    </a:cubicBezTo>
                    <a:cubicBezTo>
                      <a:pt x="47" y="24"/>
                      <a:pt x="39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1614"/>
              <p:cNvSpPr/>
              <p:nvPr/>
            </p:nvSpPr>
            <p:spPr bwMode="auto">
              <a:xfrm>
                <a:off x="45" y="501"/>
                <a:ext cx="74" cy="57"/>
              </a:xfrm>
              <a:custGeom>
                <a:avLst/>
                <a:gdLst>
                  <a:gd name="T0" fmla="*/ 117 w 136"/>
                  <a:gd name="T1" fmla="*/ 0 h 105"/>
                  <a:gd name="T2" fmla="*/ 74 w 136"/>
                  <a:gd name="T3" fmla="*/ 45 h 105"/>
                  <a:gd name="T4" fmla="*/ 54 w 136"/>
                  <a:gd name="T5" fmla="*/ 75 h 105"/>
                  <a:gd name="T6" fmla="*/ 46 w 136"/>
                  <a:gd name="T7" fmla="*/ 73 h 105"/>
                  <a:gd name="T8" fmla="*/ 9 w 136"/>
                  <a:gd name="T9" fmla="*/ 54 h 105"/>
                  <a:gd name="T10" fmla="*/ 0 w 136"/>
                  <a:gd name="T11" fmla="*/ 63 h 105"/>
                  <a:gd name="T12" fmla="*/ 20 w 136"/>
                  <a:gd name="T13" fmla="*/ 105 h 105"/>
                  <a:gd name="T14" fmla="*/ 24 w 136"/>
                  <a:gd name="T15" fmla="*/ 104 h 105"/>
                  <a:gd name="T16" fmla="*/ 107 w 136"/>
                  <a:gd name="T17" fmla="*/ 71 h 105"/>
                  <a:gd name="T18" fmla="*/ 119 w 136"/>
                  <a:gd name="T19" fmla="*/ 1 h 105"/>
                  <a:gd name="T20" fmla="*/ 117 w 13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105">
                    <a:moveTo>
                      <a:pt x="117" y="0"/>
                    </a:moveTo>
                    <a:cubicBezTo>
                      <a:pt x="101" y="0"/>
                      <a:pt x="81" y="27"/>
                      <a:pt x="74" y="45"/>
                    </a:cubicBezTo>
                    <a:cubicBezTo>
                      <a:pt x="69" y="60"/>
                      <a:pt x="66" y="75"/>
                      <a:pt x="54" y="75"/>
                    </a:cubicBezTo>
                    <a:cubicBezTo>
                      <a:pt x="51" y="75"/>
                      <a:pt x="49" y="74"/>
                      <a:pt x="46" y="73"/>
                    </a:cubicBezTo>
                    <a:cubicBezTo>
                      <a:pt x="33" y="68"/>
                      <a:pt x="19" y="54"/>
                      <a:pt x="9" y="54"/>
                    </a:cubicBezTo>
                    <a:cubicBezTo>
                      <a:pt x="5" y="54"/>
                      <a:pt x="2" y="57"/>
                      <a:pt x="0" y="63"/>
                    </a:cubicBezTo>
                    <a:cubicBezTo>
                      <a:pt x="0" y="63"/>
                      <a:pt x="3" y="105"/>
                      <a:pt x="20" y="105"/>
                    </a:cubicBezTo>
                    <a:cubicBezTo>
                      <a:pt x="21" y="105"/>
                      <a:pt x="22" y="105"/>
                      <a:pt x="24" y="104"/>
                    </a:cubicBezTo>
                    <a:cubicBezTo>
                      <a:pt x="44" y="98"/>
                      <a:pt x="95" y="95"/>
                      <a:pt x="107" y="71"/>
                    </a:cubicBezTo>
                    <a:cubicBezTo>
                      <a:pt x="120" y="47"/>
                      <a:pt x="136" y="3"/>
                      <a:pt x="119" y="1"/>
                    </a:cubicBezTo>
                    <a:cubicBezTo>
                      <a:pt x="119" y="0"/>
                      <a:pt x="118" y="0"/>
                      <a:pt x="11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1615"/>
              <p:cNvSpPr/>
              <p:nvPr/>
            </p:nvSpPr>
            <p:spPr bwMode="auto">
              <a:xfrm>
                <a:off x="122" y="372"/>
                <a:ext cx="54" cy="66"/>
              </a:xfrm>
              <a:custGeom>
                <a:avLst/>
                <a:gdLst>
                  <a:gd name="T0" fmla="*/ 29 w 99"/>
                  <a:gd name="T1" fmla="*/ 0 h 121"/>
                  <a:gd name="T2" fmla="*/ 0 w 99"/>
                  <a:gd name="T3" fmla="*/ 5 h 121"/>
                  <a:gd name="T4" fmla="*/ 34 w 99"/>
                  <a:gd name="T5" fmla="*/ 68 h 121"/>
                  <a:gd name="T6" fmla="*/ 40 w 99"/>
                  <a:gd name="T7" fmla="*/ 120 h 121"/>
                  <a:gd name="T8" fmla="*/ 47 w 99"/>
                  <a:gd name="T9" fmla="*/ 121 h 121"/>
                  <a:gd name="T10" fmla="*/ 93 w 99"/>
                  <a:gd name="T11" fmla="*/ 72 h 121"/>
                  <a:gd name="T12" fmla="*/ 63 w 99"/>
                  <a:gd name="T13" fmla="*/ 11 h 121"/>
                  <a:gd name="T14" fmla="*/ 29 w 99"/>
                  <a:gd name="T15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121">
                    <a:moveTo>
                      <a:pt x="29" y="0"/>
                    </a:moveTo>
                    <a:cubicBezTo>
                      <a:pt x="13" y="0"/>
                      <a:pt x="0" y="5"/>
                      <a:pt x="0" y="5"/>
                    </a:cubicBezTo>
                    <a:cubicBezTo>
                      <a:pt x="19" y="12"/>
                      <a:pt x="39" y="45"/>
                      <a:pt x="34" y="68"/>
                    </a:cubicBezTo>
                    <a:cubicBezTo>
                      <a:pt x="29" y="91"/>
                      <a:pt x="18" y="112"/>
                      <a:pt x="40" y="120"/>
                    </a:cubicBezTo>
                    <a:cubicBezTo>
                      <a:pt x="42" y="121"/>
                      <a:pt x="45" y="121"/>
                      <a:pt x="47" y="121"/>
                    </a:cubicBezTo>
                    <a:cubicBezTo>
                      <a:pt x="67" y="121"/>
                      <a:pt x="88" y="95"/>
                      <a:pt x="93" y="72"/>
                    </a:cubicBezTo>
                    <a:cubicBezTo>
                      <a:pt x="99" y="46"/>
                      <a:pt x="90" y="32"/>
                      <a:pt x="63" y="11"/>
                    </a:cubicBezTo>
                    <a:cubicBezTo>
                      <a:pt x="51" y="2"/>
                      <a:pt x="39" y="0"/>
                      <a:pt x="2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1616"/>
              <p:cNvSpPr/>
              <p:nvPr/>
            </p:nvSpPr>
            <p:spPr bwMode="auto">
              <a:xfrm>
                <a:off x="10" y="296"/>
                <a:ext cx="77" cy="42"/>
              </a:xfrm>
              <a:custGeom>
                <a:avLst/>
                <a:gdLst>
                  <a:gd name="T0" fmla="*/ 60 w 141"/>
                  <a:gd name="T1" fmla="*/ 0 h 77"/>
                  <a:gd name="T2" fmla="*/ 35 w 141"/>
                  <a:gd name="T3" fmla="*/ 3 h 77"/>
                  <a:gd name="T4" fmla="*/ 1 w 141"/>
                  <a:gd name="T5" fmla="*/ 58 h 77"/>
                  <a:gd name="T6" fmla="*/ 13 w 141"/>
                  <a:gd name="T7" fmla="*/ 70 h 77"/>
                  <a:gd name="T8" fmla="*/ 65 w 141"/>
                  <a:gd name="T9" fmla="*/ 57 h 77"/>
                  <a:gd name="T10" fmla="*/ 73 w 141"/>
                  <a:gd name="T11" fmla="*/ 56 h 77"/>
                  <a:gd name="T12" fmla="*/ 119 w 141"/>
                  <a:gd name="T13" fmla="*/ 77 h 77"/>
                  <a:gd name="T14" fmla="*/ 123 w 141"/>
                  <a:gd name="T15" fmla="*/ 77 h 77"/>
                  <a:gd name="T16" fmla="*/ 116 w 141"/>
                  <a:gd name="T17" fmla="*/ 26 h 77"/>
                  <a:gd name="T18" fmla="*/ 60 w 141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77">
                    <a:moveTo>
                      <a:pt x="60" y="0"/>
                    </a:moveTo>
                    <a:cubicBezTo>
                      <a:pt x="52" y="0"/>
                      <a:pt x="44" y="1"/>
                      <a:pt x="35" y="3"/>
                    </a:cubicBezTo>
                    <a:cubicBezTo>
                      <a:pt x="0" y="11"/>
                      <a:pt x="1" y="58"/>
                      <a:pt x="1" y="58"/>
                    </a:cubicBezTo>
                    <a:cubicBezTo>
                      <a:pt x="1" y="67"/>
                      <a:pt x="6" y="70"/>
                      <a:pt x="13" y="70"/>
                    </a:cubicBezTo>
                    <a:cubicBezTo>
                      <a:pt x="27" y="70"/>
                      <a:pt x="48" y="60"/>
                      <a:pt x="65" y="57"/>
                    </a:cubicBezTo>
                    <a:cubicBezTo>
                      <a:pt x="68" y="56"/>
                      <a:pt x="71" y="56"/>
                      <a:pt x="73" y="56"/>
                    </a:cubicBezTo>
                    <a:cubicBezTo>
                      <a:pt x="93" y="56"/>
                      <a:pt x="98" y="72"/>
                      <a:pt x="119" y="77"/>
                    </a:cubicBezTo>
                    <a:cubicBezTo>
                      <a:pt x="120" y="77"/>
                      <a:pt x="122" y="77"/>
                      <a:pt x="123" y="77"/>
                    </a:cubicBezTo>
                    <a:cubicBezTo>
                      <a:pt x="141" y="77"/>
                      <a:pt x="135" y="46"/>
                      <a:pt x="116" y="26"/>
                    </a:cubicBezTo>
                    <a:cubicBezTo>
                      <a:pt x="101" y="9"/>
                      <a:pt x="83" y="0"/>
                      <a:pt x="6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1617"/>
              <p:cNvSpPr/>
              <p:nvPr/>
            </p:nvSpPr>
            <p:spPr bwMode="auto">
              <a:xfrm>
                <a:off x="1058" y="1147"/>
                <a:ext cx="128" cy="143"/>
              </a:xfrm>
              <a:custGeom>
                <a:avLst/>
                <a:gdLst>
                  <a:gd name="T0" fmla="*/ 49 w 236"/>
                  <a:gd name="T1" fmla="*/ 29 h 262"/>
                  <a:gd name="T2" fmla="*/ 10 w 236"/>
                  <a:gd name="T3" fmla="*/ 18 h 262"/>
                  <a:gd name="T4" fmla="*/ 0 w 236"/>
                  <a:gd name="T5" fmla="*/ 93 h 262"/>
                  <a:gd name="T6" fmla="*/ 188 w 236"/>
                  <a:gd name="T7" fmla="*/ 260 h 262"/>
                  <a:gd name="T8" fmla="*/ 236 w 236"/>
                  <a:gd name="T9" fmla="*/ 235 h 262"/>
                  <a:gd name="T10" fmla="*/ 206 w 236"/>
                  <a:gd name="T11" fmla="*/ 210 h 262"/>
                  <a:gd name="T12" fmla="*/ 205 w 236"/>
                  <a:gd name="T13" fmla="*/ 70 h 262"/>
                  <a:gd name="T14" fmla="*/ 144 w 236"/>
                  <a:gd name="T15" fmla="*/ 61 h 262"/>
                  <a:gd name="T16" fmla="*/ 49 w 236"/>
                  <a:gd name="T17" fmla="*/ 2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262">
                    <a:moveTo>
                      <a:pt x="49" y="29"/>
                    </a:moveTo>
                    <a:cubicBezTo>
                      <a:pt x="49" y="29"/>
                      <a:pt x="17" y="0"/>
                      <a:pt x="10" y="18"/>
                    </a:cubicBezTo>
                    <a:cubicBezTo>
                      <a:pt x="3" y="37"/>
                      <a:pt x="0" y="93"/>
                      <a:pt x="0" y="93"/>
                    </a:cubicBezTo>
                    <a:cubicBezTo>
                      <a:pt x="0" y="93"/>
                      <a:pt x="165" y="262"/>
                      <a:pt x="188" y="260"/>
                    </a:cubicBezTo>
                    <a:cubicBezTo>
                      <a:pt x="210" y="258"/>
                      <a:pt x="236" y="235"/>
                      <a:pt x="236" y="235"/>
                    </a:cubicBezTo>
                    <a:cubicBezTo>
                      <a:pt x="206" y="210"/>
                      <a:pt x="206" y="210"/>
                      <a:pt x="206" y="210"/>
                    </a:cubicBezTo>
                    <a:cubicBezTo>
                      <a:pt x="206" y="210"/>
                      <a:pt x="224" y="77"/>
                      <a:pt x="205" y="70"/>
                    </a:cubicBezTo>
                    <a:cubicBezTo>
                      <a:pt x="186" y="63"/>
                      <a:pt x="144" y="61"/>
                      <a:pt x="144" y="61"/>
                    </a:cubicBezTo>
                    <a:cubicBezTo>
                      <a:pt x="49" y="29"/>
                      <a:pt x="49" y="29"/>
                      <a:pt x="49" y="29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1618"/>
              <p:cNvSpPr/>
              <p:nvPr/>
            </p:nvSpPr>
            <p:spPr bwMode="auto">
              <a:xfrm>
                <a:off x="936" y="1090"/>
                <a:ext cx="325" cy="305"/>
              </a:xfrm>
              <a:custGeom>
                <a:avLst/>
                <a:gdLst>
                  <a:gd name="T0" fmla="*/ 150 w 595"/>
                  <a:gd name="T1" fmla="*/ 318 h 559"/>
                  <a:gd name="T2" fmla="*/ 36 w 595"/>
                  <a:gd name="T3" fmla="*/ 211 h 559"/>
                  <a:gd name="T4" fmla="*/ 70 w 595"/>
                  <a:gd name="T5" fmla="*/ 120 h 559"/>
                  <a:gd name="T6" fmla="*/ 252 w 595"/>
                  <a:gd name="T7" fmla="*/ 188 h 559"/>
                  <a:gd name="T8" fmla="*/ 256 w 595"/>
                  <a:gd name="T9" fmla="*/ 147 h 559"/>
                  <a:gd name="T10" fmla="*/ 318 w 595"/>
                  <a:gd name="T11" fmla="*/ 1 h 559"/>
                  <a:gd name="T12" fmla="*/ 348 w 595"/>
                  <a:gd name="T13" fmla="*/ 217 h 559"/>
                  <a:gd name="T14" fmla="*/ 483 w 595"/>
                  <a:gd name="T15" fmla="*/ 142 h 559"/>
                  <a:gd name="T16" fmla="*/ 588 w 595"/>
                  <a:gd name="T17" fmla="*/ 253 h 559"/>
                  <a:gd name="T18" fmla="*/ 377 w 595"/>
                  <a:gd name="T19" fmla="*/ 313 h 559"/>
                  <a:gd name="T20" fmla="*/ 464 w 595"/>
                  <a:gd name="T21" fmla="*/ 385 h 559"/>
                  <a:gd name="T22" fmla="*/ 391 w 595"/>
                  <a:gd name="T23" fmla="*/ 522 h 559"/>
                  <a:gd name="T24" fmla="*/ 304 w 595"/>
                  <a:gd name="T25" fmla="*/ 507 h 559"/>
                  <a:gd name="T26" fmla="*/ 282 w 595"/>
                  <a:gd name="T27" fmla="*/ 385 h 559"/>
                  <a:gd name="T28" fmla="*/ 245 w 595"/>
                  <a:gd name="T29" fmla="*/ 493 h 559"/>
                  <a:gd name="T30" fmla="*/ 106 w 595"/>
                  <a:gd name="T31" fmla="*/ 444 h 559"/>
                  <a:gd name="T32" fmla="*/ 150 w 595"/>
                  <a:gd name="T33" fmla="*/ 318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5" h="559">
                    <a:moveTo>
                      <a:pt x="150" y="318"/>
                    </a:moveTo>
                    <a:cubicBezTo>
                      <a:pt x="150" y="318"/>
                      <a:pt x="0" y="316"/>
                      <a:pt x="36" y="211"/>
                    </a:cubicBezTo>
                    <a:cubicBezTo>
                      <a:pt x="36" y="211"/>
                      <a:pt x="4" y="142"/>
                      <a:pt x="70" y="120"/>
                    </a:cubicBezTo>
                    <a:cubicBezTo>
                      <a:pt x="135" y="98"/>
                      <a:pt x="227" y="168"/>
                      <a:pt x="252" y="188"/>
                    </a:cubicBezTo>
                    <a:cubicBezTo>
                      <a:pt x="276" y="208"/>
                      <a:pt x="263" y="156"/>
                      <a:pt x="256" y="147"/>
                    </a:cubicBezTo>
                    <a:cubicBezTo>
                      <a:pt x="249" y="137"/>
                      <a:pt x="218" y="0"/>
                      <a:pt x="318" y="1"/>
                    </a:cubicBezTo>
                    <a:cubicBezTo>
                      <a:pt x="417" y="3"/>
                      <a:pt x="436" y="67"/>
                      <a:pt x="348" y="217"/>
                    </a:cubicBezTo>
                    <a:cubicBezTo>
                      <a:pt x="348" y="217"/>
                      <a:pt x="430" y="140"/>
                      <a:pt x="483" y="142"/>
                    </a:cubicBezTo>
                    <a:cubicBezTo>
                      <a:pt x="536" y="144"/>
                      <a:pt x="595" y="169"/>
                      <a:pt x="588" y="253"/>
                    </a:cubicBezTo>
                    <a:cubicBezTo>
                      <a:pt x="582" y="336"/>
                      <a:pt x="377" y="313"/>
                      <a:pt x="377" y="313"/>
                    </a:cubicBezTo>
                    <a:cubicBezTo>
                      <a:pt x="377" y="313"/>
                      <a:pt x="442" y="359"/>
                      <a:pt x="464" y="385"/>
                    </a:cubicBezTo>
                    <a:cubicBezTo>
                      <a:pt x="486" y="411"/>
                      <a:pt x="473" y="485"/>
                      <a:pt x="391" y="522"/>
                    </a:cubicBezTo>
                    <a:cubicBezTo>
                      <a:pt x="310" y="559"/>
                      <a:pt x="313" y="532"/>
                      <a:pt x="304" y="507"/>
                    </a:cubicBezTo>
                    <a:cubicBezTo>
                      <a:pt x="295" y="483"/>
                      <a:pt x="288" y="377"/>
                      <a:pt x="282" y="385"/>
                    </a:cubicBezTo>
                    <a:cubicBezTo>
                      <a:pt x="275" y="393"/>
                      <a:pt x="292" y="463"/>
                      <a:pt x="245" y="493"/>
                    </a:cubicBezTo>
                    <a:cubicBezTo>
                      <a:pt x="199" y="522"/>
                      <a:pt x="144" y="487"/>
                      <a:pt x="106" y="444"/>
                    </a:cubicBezTo>
                    <a:cubicBezTo>
                      <a:pt x="68" y="402"/>
                      <a:pt x="86" y="344"/>
                      <a:pt x="150" y="318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1619"/>
              <p:cNvSpPr/>
              <p:nvPr/>
            </p:nvSpPr>
            <p:spPr bwMode="auto">
              <a:xfrm>
                <a:off x="1057" y="1240"/>
                <a:ext cx="34" cy="11"/>
              </a:xfrm>
              <a:custGeom>
                <a:avLst/>
                <a:gdLst>
                  <a:gd name="T0" fmla="*/ 0 w 63"/>
                  <a:gd name="T1" fmla="*/ 15 h 20"/>
                  <a:gd name="T2" fmla="*/ 52 w 63"/>
                  <a:gd name="T3" fmla="*/ 10 h 20"/>
                  <a:gd name="T4" fmla="*/ 0 w 63"/>
                  <a:gd name="T5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20">
                    <a:moveTo>
                      <a:pt x="0" y="15"/>
                    </a:moveTo>
                    <a:cubicBezTo>
                      <a:pt x="0" y="15"/>
                      <a:pt x="63" y="0"/>
                      <a:pt x="52" y="10"/>
                    </a:cubicBezTo>
                    <a:cubicBezTo>
                      <a:pt x="41" y="20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1620"/>
              <p:cNvSpPr/>
              <p:nvPr/>
            </p:nvSpPr>
            <p:spPr bwMode="auto">
              <a:xfrm>
                <a:off x="1087" y="1254"/>
                <a:ext cx="9" cy="29"/>
              </a:xfrm>
              <a:custGeom>
                <a:avLst/>
                <a:gdLst>
                  <a:gd name="T0" fmla="*/ 6 w 17"/>
                  <a:gd name="T1" fmla="*/ 52 h 52"/>
                  <a:gd name="T2" fmla="*/ 9 w 17"/>
                  <a:gd name="T3" fmla="*/ 7 h 52"/>
                  <a:gd name="T4" fmla="*/ 6 w 17"/>
                  <a:gd name="T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52">
                    <a:moveTo>
                      <a:pt x="6" y="52"/>
                    </a:moveTo>
                    <a:cubicBezTo>
                      <a:pt x="6" y="52"/>
                      <a:pt x="0" y="0"/>
                      <a:pt x="9" y="7"/>
                    </a:cubicBezTo>
                    <a:cubicBezTo>
                      <a:pt x="17" y="13"/>
                      <a:pt x="9" y="43"/>
                      <a:pt x="6" y="5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1621"/>
              <p:cNvSpPr/>
              <p:nvPr/>
            </p:nvSpPr>
            <p:spPr bwMode="auto">
              <a:xfrm>
                <a:off x="1083" y="1206"/>
                <a:ext cx="16" cy="15"/>
              </a:xfrm>
              <a:custGeom>
                <a:avLst/>
                <a:gdLst>
                  <a:gd name="T0" fmla="*/ 27 w 29"/>
                  <a:gd name="T1" fmla="*/ 18 h 27"/>
                  <a:gd name="T2" fmla="*/ 11 w 29"/>
                  <a:gd name="T3" fmla="*/ 24 h 27"/>
                  <a:gd name="T4" fmla="*/ 2 w 29"/>
                  <a:gd name="T5" fmla="*/ 9 h 27"/>
                  <a:gd name="T6" fmla="*/ 19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1622"/>
              <p:cNvSpPr/>
              <p:nvPr/>
            </p:nvSpPr>
            <p:spPr bwMode="auto">
              <a:xfrm>
                <a:off x="1070" y="1225"/>
                <a:ext cx="16" cy="14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1623"/>
              <p:cNvSpPr/>
              <p:nvPr/>
            </p:nvSpPr>
            <p:spPr bwMode="auto">
              <a:xfrm>
                <a:off x="1101" y="1236"/>
                <a:ext cx="16" cy="15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Freeform 1624"/>
              <p:cNvSpPr/>
              <p:nvPr/>
            </p:nvSpPr>
            <p:spPr bwMode="auto">
              <a:xfrm>
                <a:off x="1110" y="1212"/>
                <a:ext cx="16" cy="15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1625"/>
              <p:cNvSpPr/>
              <p:nvPr/>
            </p:nvSpPr>
            <p:spPr bwMode="auto">
              <a:xfrm>
                <a:off x="1132" y="1235"/>
                <a:ext cx="17" cy="14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Freeform 1626"/>
              <p:cNvSpPr/>
              <p:nvPr/>
            </p:nvSpPr>
            <p:spPr bwMode="auto">
              <a:xfrm>
                <a:off x="1116" y="1263"/>
                <a:ext cx="16" cy="15"/>
              </a:xfrm>
              <a:custGeom>
                <a:avLst/>
                <a:gdLst>
                  <a:gd name="T0" fmla="*/ 27 w 29"/>
                  <a:gd name="T1" fmla="*/ 18 h 27"/>
                  <a:gd name="T2" fmla="*/ 11 w 29"/>
                  <a:gd name="T3" fmla="*/ 24 h 27"/>
                  <a:gd name="T4" fmla="*/ 2 w 29"/>
                  <a:gd name="T5" fmla="*/ 9 h 27"/>
                  <a:gd name="T6" fmla="*/ 19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Freeform 1627"/>
              <p:cNvSpPr/>
              <p:nvPr/>
            </p:nvSpPr>
            <p:spPr bwMode="auto">
              <a:xfrm>
                <a:off x="1087" y="1258"/>
                <a:ext cx="16" cy="15"/>
              </a:xfrm>
              <a:custGeom>
                <a:avLst/>
                <a:gdLst>
                  <a:gd name="T0" fmla="*/ 27 w 30"/>
                  <a:gd name="T1" fmla="*/ 19 h 28"/>
                  <a:gd name="T2" fmla="*/ 11 w 30"/>
                  <a:gd name="T3" fmla="*/ 25 h 28"/>
                  <a:gd name="T4" fmla="*/ 2 w 30"/>
                  <a:gd name="T5" fmla="*/ 9 h 28"/>
                  <a:gd name="T6" fmla="*/ 19 w 30"/>
                  <a:gd name="T7" fmla="*/ 3 h 28"/>
                  <a:gd name="T8" fmla="*/ 27 w 30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8">
                    <a:moveTo>
                      <a:pt x="27" y="19"/>
                    </a:moveTo>
                    <a:cubicBezTo>
                      <a:pt x="25" y="25"/>
                      <a:pt x="18" y="28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6"/>
                      <a:pt x="30" y="13"/>
                      <a:pt x="27" y="19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1628"/>
              <p:cNvSpPr/>
              <p:nvPr/>
            </p:nvSpPr>
            <p:spPr bwMode="auto">
              <a:xfrm>
                <a:off x="1099" y="1193"/>
                <a:ext cx="17" cy="15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8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1"/>
                      <a:pt x="0" y="14"/>
                      <a:pt x="3" y="8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1629"/>
              <p:cNvSpPr>
                <a:spLocks noEditPoints="1"/>
              </p:cNvSpPr>
              <p:nvPr/>
            </p:nvSpPr>
            <p:spPr bwMode="auto">
              <a:xfrm>
                <a:off x="1041" y="1165"/>
                <a:ext cx="150" cy="131"/>
              </a:xfrm>
              <a:custGeom>
                <a:avLst/>
                <a:gdLst>
                  <a:gd name="T0" fmla="*/ 120 w 274"/>
                  <a:gd name="T1" fmla="*/ 156 h 241"/>
                  <a:gd name="T2" fmla="*/ 123 w 274"/>
                  <a:gd name="T3" fmla="*/ 133 h 241"/>
                  <a:gd name="T4" fmla="*/ 136 w 274"/>
                  <a:gd name="T5" fmla="*/ 149 h 241"/>
                  <a:gd name="T6" fmla="*/ 113 w 274"/>
                  <a:gd name="T7" fmla="*/ 0 h 241"/>
                  <a:gd name="T8" fmla="*/ 95 w 274"/>
                  <a:gd name="T9" fmla="*/ 78 h 241"/>
                  <a:gd name="T10" fmla="*/ 19 w 274"/>
                  <a:gd name="T11" fmla="*/ 61 h 241"/>
                  <a:gd name="T12" fmla="*/ 78 w 274"/>
                  <a:gd name="T13" fmla="*/ 85 h 241"/>
                  <a:gd name="T14" fmla="*/ 95 w 274"/>
                  <a:gd name="T15" fmla="*/ 78 h 241"/>
                  <a:gd name="T16" fmla="*/ 92 w 274"/>
                  <a:gd name="T17" fmla="*/ 101 h 241"/>
                  <a:gd name="T18" fmla="*/ 87 w 274"/>
                  <a:gd name="T19" fmla="*/ 100 h 241"/>
                  <a:gd name="T20" fmla="*/ 54 w 274"/>
                  <a:gd name="T21" fmla="*/ 121 h 241"/>
                  <a:gd name="T22" fmla="*/ 66 w 274"/>
                  <a:gd name="T23" fmla="*/ 112 h 241"/>
                  <a:gd name="T24" fmla="*/ 80 w 274"/>
                  <a:gd name="T25" fmla="*/ 128 h 241"/>
                  <a:gd name="T26" fmla="*/ 42 w 274"/>
                  <a:gd name="T27" fmla="*/ 207 h 241"/>
                  <a:gd name="T28" fmla="*/ 108 w 274"/>
                  <a:gd name="T29" fmla="*/ 161 h 241"/>
                  <a:gd name="T30" fmla="*/ 152 w 274"/>
                  <a:gd name="T31" fmla="*/ 241 h 241"/>
                  <a:gd name="T32" fmla="*/ 149 w 274"/>
                  <a:gd name="T33" fmla="*/ 206 h 241"/>
                  <a:gd name="T34" fmla="*/ 139 w 274"/>
                  <a:gd name="T35" fmla="*/ 190 h 241"/>
                  <a:gd name="T36" fmla="*/ 149 w 274"/>
                  <a:gd name="T37" fmla="*/ 152 h 241"/>
                  <a:gd name="T38" fmla="*/ 197 w 274"/>
                  <a:gd name="T39" fmla="*/ 155 h 241"/>
                  <a:gd name="T40" fmla="*/ 215 w 274"/>
                  <a:gd name="T41" fmla="*/ 143 h 241"/>
                  <a:gd name="T42" fmla="*/ 195 w 274"/>
                  <a:gd name="T43" fmla="*/ 143 h 241"/>
                  <a:gd name="T44" fmla="*/ 183 w 274"/>
                  <a:gd name="T45" fmla="*/ 153 h 241"/>
                  <a:gd name="T46" fmla="*/ 169 w 274"/>
                  <a:gd name="T47" fmla="*/ 140 h 241"/>
                  <a:gd name="T48" fmla="*/ 170 w 274"/>
                  <a:gd name="T49" fmla="*/ 137 h 241"/>
                  <a:gd name="T50" fmla="*/ 241 w 274"/>
                  <a:gd name="T51" fmla="*/ 93 h 241"/>
                  <a:gd name="T52" fmla="*/ 146 w 274"/>
                  <a:gd name="T53" fmla="*/ 123 h 241"/>
                  <a:gd name="T54" fmla="*/ 141 w 274"/>
                  <a:gd name="T55" fmla="*/ 113 h 241"/>
                  <a:gd name="T56" fmla="*/ 128 w 274"/>
                  <a:gd name="T57" fmla="*/ 96 h 241"/>
                  <a:gd name="T58" fmla="*/ 144 w 274"/>
                  <a:gd name="T59" fmla="*/ 90 h 241"/>
                  <a:gd name="T60" fmla="*/ 142 w 274"/>
                  <a:gd name="T61" fmla="*/ 58 h 241"/>
                  <a:gd name="T62" fmla="*/ 130 w 274"/>
                  <a:gd name="T63" fmla="*/ 81 h 241"/>
                  <a:gd name="T64" fmla="*/ 122 w 274"/>
                  <a:gd name="T65" fmla="*/ 77 h 241"/>
                  <a:gd name="T66" fmla="*/ 109 w 274"/>
                  <a:gd name="T67" fmla="*/ 60 h 241"/>
                  <a:gd name="T68" fmla="*/ 125 w 274"/>
                  <a:gd name="T69" fmla="*/ 5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4" h="241">
                    <a:moveTo>
                      <a:pt x="125" y="157"/>
                    </a:moveTo>
                    <a:cubicBezTo>
                      <a:pt x="123" y="157"/>
                      <a:pt x="121" y="156"/>
                      <a:pt x="120" y="156"/>
                    </a:cubicBezTo>
                    <a:cubicBezTo>
                      <a:pt x="113" y="153"/>
                      <a:pt x="109" y="146"/>
                      <a:pt x="111" y="140"/>
                    </a:cubicBezTo>
                    <a:cubicBezTo>
                      <a:pt x="113" y="135"/>
                      <a:pt x="117" y="133"/>
                      <a:pt x="123" y="133"/>
                    </a:cubicBezTo>
                    <a:cubicBezTo>
                      <a:pt x="124" y="133"/>
                      <a:pt x="126" y="133"/>
                      <a:pt x="128" y="134"/>
                    </a:cubicBezTo>
                    <a:cubicBezTo>
                      <a:pt x="135" y="136"/>
                      <a:pt x="139" y="143"/>
                      <a:pt x="136" y="149"/>
                    </a:cubicBezTo>
                    <a:cubicBezTo>
                      <a:pt x="135" y="154"/>
                      <a:pt x="130" y="157"/>
                      <a:pt x="125" y="157"/>
                    </a:cubicBezTo>
                    <a:moveTo>
                      <a:pt x="113" y="0"/>
                    </a:moveTo>
                    <a:cubicBezTo>
                      <a:pt x="113" y="0"/>
                      <a:pt x="108" y="79"/>
                      <a:pt x="96" y="79"/>
                    </a:cubicBezTo>
                    <a:cubicBezTo>
                      <a:pt x="95" y="79"/>
                      <a:pt x="95" y="79"/>
                      <a:pt x="95" y="78"/>
                    </a:cubicBezTo>
                    <a:cubicBezTo>
                      <a:pt x="84" y="75"/>
                      <a:pt x="23" y="59"/>
                      <a:pt x="16" y="59"/>
                    </a:cubicBezTo>
                    <a:cubicBezTo>
                      <a:pt x="15" y="59"/>
                      <a:pt x="16" y="60"/>
                      <a:pt x="19" y="61"/>
                    </a:cubicBezTo>
                    <a:cubicBezTo>
                      <a:pt x="32" y="66"/>
                      <a:pt x="61" y="78"/>
                      <a:pt x="78" y="87"/>
                    </a:cubicBezTo>
                    <a:cubicBezTo>
                      <a:pt x="78" y="87"/>
                      <a:pt x="78" y="86"/>
                      <a:pt x="78" y="85"/>
                    </a:cubicBezTo>
                    <a:cubicBezTo>
                      <a:pt x="80" y="80"/>
                      <a:pt x="84" y="77"/>
                      <a:pt x="90" y="77"/>
                    </a:cubicBezTo>
                    <a:cubicBezTo>
                      <a:pt x="91" y="77"/>
                      <a:pt x="93" y="78"/>
                      <a:pt x="95" y="78"/>
                    </a:cubicBezTo>
                    <a:cubicBezTo>
                      <a:pt x="102" y="81"/>
                      <a:pt x="105" y="88"/>
                      <a:pt x="103" y="94"/>
                    </a:cubicBezTo>
                    <a:cubicBezTo>
                      <a:pt x="102" y="99"/>
                      <a:pt x="97" y="101"/>
                      <a:pt x="92" y="101"/>
                    </a:cubicBezTo>
                    <a:cubicBezTo>
                      <a:pt x="90" y="101"/>
                      <a:pt x="88" y="101"/>
                      <a:pt x="87" y="100"/>
                    </a:cubicBezTo>
                    <a:cubicBezTo>
                      <a:pt x="87" y="100"/>
                      <a:pt x="87" y="100"/>
                      <a:pt x="87" y="100"/>
                    </a:cubicBezTo>
                    <a:cubicBezTo>
                      <a:pt x="67" y="104"/>
                      <a:pt x="0" y="111"/>
                      <a:pt x="17" y="114"/>
                    </a:cubicBezTo>
                    <a:cubicBezTo>
                      <a:pt x="24" y="115"/>
                      <a:pt x="39" y="118"/>
                      <a:pt x="54" y="121"/>
                    </a:cubicBezTo>
                    <a:cubicBezTo>
                      <a:pt x="54" y="120"/>
                      <a:pt x="54" y="120"/>
                      <a:pt x="55" y="119"/>
                    </a:cubicBezTo>
                    <a:cubicBezTo>
                      <a:pt x="56" y="114"/>
                      <a:pt x="61" y="112"/>
                      <a:pt x="66" y="112"/>
                    </a:cubicBezTo>
                    <a:cubicBezTo>
                      <a:pt x="68" y="112"/>
                      <a:pt x="70" y="112"/>
                      <a:pt x="71" y="113"/>
                    </a:cubicBezTo>
                    <a:cubicBezTo>
                      <a:pt x="78" y="115"/>
                      <a:pt x="82" y="122"/>
                      <a:pt x="80" y="128"/>
                    </a:cubicBezTo>
                    <a:cubicBezTo>
                      <a:pt x="95" y="132"/>
                      <a:pt x="104" y="137"/>
                      <a:pt x="97" y="140"/>
                    </a:cubicBezTo>
                    <a:cubicBezTo>
                      <a:pt x="81" y="147"/>
                      <a:pt x="36" y="207"/>
                      <a:pt x="42" y="207"/>
                    </a:cubicBezTo>
                    <a:cubicBezTo>
                      <a:pt x="42" y="207"/>
                      <a:pt x="43" y="206"/>
                      <a:pt x="44" y="206"/>
                    </a:cubicBezTo>
                    <a:cubicBezTo>
                      <a:pt x="56" y="198"/>
                      <a:pt x="93" y="161"/>
                      <a:pt x="108" y="161"/>
                    </a:cubicBezTo>
                    <a:cubicBezTo>
                      <a:pt x="110" y="161"/>
                      <a:pt x="112" y="162"/>
                      <a:pt x="113" y="164"/>
                    </a:cubicBezTo>
                    <a:cubicBezTo>
                      <a:pt x="121" y="177"/>
                      <a:pt x="149" y="241"/>
                      <a:pt x="152" y="241"/>
                    </a:cubicBezTo>
                    <a:cubicBezTo>
                      <a:pt x="153" y="241"/>
                      <a:pt x="153" y="241"/>
                      <a:pt x="153" y="239"/>
                    </a:cubicBezTo>
                    <a:cubicBezTo>
                      <a:pt x="152" y="234"/>
                      <a:pt x="150" y="220"/>
                      <a:pt x="149" y="206"/>
                    </a:cubicBezTo>
                    <a:cubicBezTo>
                      <a:pt x="148" y="206"/>
                      <a:pt x="148" y="205"/>
                      <a:pt x="148" y="205"/>
                    </a:cubicBezTo>
                    <a:cubicBezTo>
                      <a:pt x="141" y="203"/>
                      <a:pt x="137" y="196"/>
                      <a:pt x="139" y="190"/>
                    </a:cubicBezTo>
                    <a:cubicBezTo>
                      <a:pt x="140" y="186"/>
                      <a:pt x="143" y="184"/>
                      <a:pt x="146" y="183"/>
                    </a:cubicBezTo>
                    <a:cubicBezTo>
                      <a:pt x="145" y="166"/>
                      <a:pt x="145" y="152"/>
                      <a:pt x="149" y="152"/>
                    </a:cubicBezTo>
                    <a:cubicBezTo>
                      <a:pt x="149" y="152"/>
                      <a:pt x="149" y="152"/>
                      <a:pt x="149" y="152"/>
                    </a:cubicBezTo>
                    <a:cubicBezTo>
                      <a:pt x="153" y="154"/>
                      <a:pt x="174" y="155"/>
                      <a:pt x="197" y="155"/>
                    </a:cubicBezTo>
                    <a:cubicBezTo>
                      <a:pt x="233" y="155"/>
                      <a:pt x="274" y="152"/>
                      <a:pt x="259" y="147"/>
                    </a:cubicBezTo>
                    <a:cubicBezTo>
                      <a:pt x="249" y="143"/>
                      <a:pt x="232" y="143"/>
                      <a:pt x="215" y="143"/>
                    </a:cubicBezTo>
                    <a:cubicBezTo>
                      <a:pt x="211" y="143"/>
                      <a:pt x="207" y="143"/>
                      <a:pt x="204" y="143"/>
                    </a:cubicBezTo>
                    <a:cubicBezTo>
                      <a:pt x="201" y="143"/>
                      <a:pt x="198" y="143"/>
                      <a:pt x="195" y="143"/>
                    </a:cubicBezTo>
                    <a:cubicBezTo>
                      <a:pt x="195" y="144"/>
                      <a:pt x="195" y="145"/>
                      <a:pt x="195" y="146"/>
                    </a:cubicBezTo>
                    <a:cubicBezTo>
                      <a:pt x="193" y="151"/>
                      <a:pt x="188" y="153"/>
                      <a:pt x="183" y="153"/>
                    </a:cubicBezTo>
                    <a:cubicBezTo>
                      <a:pt x="181" y="153"/>
                      <a:pt x="180" y="153"/>
                      <a:pt x="178" y="152"/>
                    </a:cubicBezTo>
                    <a:cubicBezTo>
                      <a:pt x="172" y="150"/>
                      <a:pt x="169" y="145"/>
                      <a:pt x="169" y="140"/>
                    </a:cubicBezTo>
                    <a:cubicBezTo>
                      <a:pt x="168" y="139"/>
                      <a:pt x="168" y="138"/>
                      <a:pt x="170" y="137"/>
                    </a:cubicBezTo>
                    <a:cubicBezTo>
                      <a:pt x="170" y="137"/>
                      <a:pt x="170" y="137"/>
                      <a:pt x="170" y="137"/>
                    </a:cubicBezTo>
                    <a:cubicBezTo>
                      <a:pt x="171" y="133"/>
                      <a:pt x="175" y="130"/>
                      <a:pt x="179" y="130"/>
                    </a:cubicBezTo>
                    <a:cubicBezTo>
                      <a:pt x="202" y="115"/>
                      <a:pt x="250" y="93"/>
                      <a:pt x="241" y="93"/>
                    </a:cubicBezTo>
                    <a:cubicBezTo>
                      <a:pt x="241" y="93"/>
                      <a:pt x="240" y="93"/>
                      <a:pt x="239" y="93"/>
                    </a:cubicBezTo>
                    <a:cubicBezTo>
                      <a:pt x="220" y="97"/>
                      <a:pt x="146" y="123"/>
                      <a:pt x="146" y="123"/>
                    </a:cubicBezTo>
                    <a:cubicBezTo>
                      <a:pt x="146" y="123"/>
                      <a:pt x="146" y="119"/>
                      <a:pt x="145" y="112"/>
                    </a:cubicBezTo>
                    <a:cubicBezTo>
                      <a:pt x="144" y="112"/>
                      <a:pt x="143" y="113"/>
                      <a:pt x="141" y="113"/>
                    </a:cubicBezTo>
                    <a:cubicBezTo>
                      <a:pt x="140" y="113"/>
                      <a:pt x="138" y="112"/>
                      <a:pt x="136" y="112"/>
                    </a:cubicBezTo>
                    <a:cubicBezTo>
                      <a:pt x="129" y="109"/>
                      <a:pt x="125" y="102"/>
                      <a:pt x="128" y="96"/>
                    </a:cubicBezTo>
                    <a:cubicBezTo>
                      <a:pt x="129" y="91"/>
                      <a:pt x="134" y="89"/>
                      <a:pt x="139" y="89"/>
                    </a:cubicBezTo>
                    <a:cubicBezTo>
                      <a:pt x="141" y="89"/>
                      <a:pt x="142" y="89"/>
                      <a:pt x="144" y="90"/>
                    </a:cubicBezTo>
                    <a:cubicBezTo>
                      <a:pt x="143" y="78"/>
                      <a:pt x="143" y="64"/>
                      <a:pt x="144" y="53"/>
                    </a:cubicBezTo>
                    <a:cubicBezTo>
                      <a:pt x="143" y="55"/>
                      <a:pt x="143" y="56"/>
                      <a:pt x="142" y="58"/>
                    </a:cubicBezTo>
                    <a:cubicBezTo>
                      <a:pt x="138" y="70"/>
                      <a:pt x="133" y="83"/>
                      <a:pt x="131" y="83"/>
                    </a:cubicBezTo>
                    <a:cubicBezTo>
                      <a:pt x="130" y="83"/>
                      <a:pt x="130" y="82"/>
                      <a:pt x="130" y="81"/>
                    </a:cubicBezTo>
                    <a:cubicBezTo>
                      <a:pt x="129" y="79"/>
                      <a:pt x="129" y="78"/>
                      <a:pt x="129" y="75"/>
                    </a:cubicBezTo>
                    <a:cubicBezTo>
                      <a:pt x="127" y="76"/>
                      <a:pt x="125" y="77"/>
                      <a:pt x="122" y="77"/>
                    </a:cubicBezTo>
                    <a:cubicBezTo>
                      <a:pt x="121" y="77"/>
                      <a:pt x="119" y="77"/>
                      <a:pt x="117" y="76"/>
                    </a:cubicBezTo>
                    <a:cubicBezTo>
                      <a:pt x="110" y="73"/>
                      <a:pt x="106" y="66"/>
                      <a:pt x="109" y="60"/>
                    </a:cubicBezTo>
                    <a:cubicBezTo>
                      <a:pt x="110" y="56"/>
                      <a:pt x="115" y="53"/>
                      <a:pt x="120" y="53"/>
                    </a:cubicBezTo>
                    <a:cubicBezTo>
                      <a:pt x="122" y="53"/>
                      <a:pt x="123" y="53"/>
                      <a:pt x="125" y="54"/>
                    </a:cubicBezTo>
                    <a:cubicBezTo>
                      <a:pt x="120" y="30"/>
                      <a:pt x="113" y="0"/>
                      <a:pt x="1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1630"/>
              <p:cNvSpPr/>
              <p:nvPr/>
            </p:nvSpPr>
            <p:spPr bwMode="auto">
              <a:xfrm>
                <a:off x="1084" y="1207"/>
                <a:ext cx="15" cy="13"/>
              </a:xfrm>
              <a:custGeom>
                <a:avLst/>
                <a:gdLst>
                  <a:gd name="T0" fmla="*/ 12 w 27"/>
                  <a:gd name="T1" fmla="*/ 0 h 24"/>
                  <a:gd name="T2" fmla="*/ 0 w 27"/>
                  <a:gd name="T3" fmla="*/ 8 h 24"/>
                  <a:gd name="T4" fmla="*/ 0 w 27"/>
                  <a:gd name="T5" fmla="*/ 10 h 24"/>
                  <a:gd name="T6" fmla="*/ 9 w 27"/>
                  <a:gd name="T7" fmla="*/ 23 h 24"/>
                  <a:gd name="T8" fmla="*/ 9 w 27"/>
                  <a:gd name="T9" fmla="*/ 23 h 24"/>
                  <a:gd name="T10" fmla="*/ 9 w 27"/>
                  <a:gd name="T11" fmla="*/ 23 h 24"/>
                  <a:gd name="T12" fmla="*/ 14 w 27"/>
                  <a:gd name="T13" fmla="*/ 24 h 24"/>
                  <a:gd name="T14" fmla="*/ 25 w 27"/>
                  <a:gd name="T15" fmla="*/ 17 h 24"/>
                  <a:gd name="T16" fmla="*/ 17 w 27"/>
                  <a:gd name="T17" fmla="*/ 1 h 24"/>
                  <a:gd name="T18" fmla="*/ 12 w 27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4">
                    <a:moveTo>
                      <a:pt x="12" y="0"/>
                    </a:moveTo>
                    <a:cubicBezTo>
                      <a:pt x="6" y="0"/>
                      <a:pt x="2" y="3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1" y="17"/>
                      <a:pt x="16" y="22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4"/>
                      <a:pt x="12" y="24"/>
                      <a:pt x="14" y="24"/>
                    </a:cubicBezTo>
                    <a:cubicBezTo>
                      <a:pt x="19" y="24"/>
                      <a:pt x="24" y="22"/>
                      <a:pt x="25" y="17"/>
                    </a:cubicBezTo>
                    <a:cubicBezTo>
                      <a:pt x="27" y="11"/>
                      <a:pt x="24" y="4"/>
                      <a:pt x="17" y="1"/>
                    </a:cubicBezTo>
                    <a:cubicBezTo>
                      <a:pt x="15" y="1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Freeform 1631"/>
              <p:cNvSpPr/>
              <p:nvPr/>
            </p:nvSpPr>
            <p:spPr bwMode="auto">
              <a:xfrm>
                <a:off x="1071" y="1226"/>
                <a:ext cx="15" cy="9"/>
              </a:xfrm>
              <a:custGeom>
                <a:avLst/>
                <a:gdLst>
                  <a:gd name="T0" fmla="*/ 12 w 28"/>
                  <a:gd name="T1" fmla="*/ 0 h 16"/>
                  <a:gd name="T2" fmla="*/ 1 w 28"/>
                  <a:gd name="T3" fmla="*/ 7 h 16"/>
                  <a:gd name="T4" fmla="*/ 0 w 28"/>
                  <a:gd name="T5" fmla="*/ 9 h 16"/>
                  <a:gd name="T6" fmla="*/ 26 w 28"/>
                  <a:gd name="T7" fmla="*/ 16 h 16"/>
                  <a:gd name="T8" fmla="*/ 17 w 28"/>
                  <a:gd name="T9" fmla="*/ 1 h 16"/>
                  <a:gd name="T10" fmla="*/ 12 w 2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6">
                    <a:moveTo>
                      <a:pt x="12" y="0"/>
                    </a:moveTo>
                    <a:cubicBezTo>
                      <a:pt x="7" y="0"/>
                      <a:pt x="2" y="2"/>
                      <a:pt x="1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9" y="11"/>
                      <a:pt x="18" y="13"/>
                      <a:pt x="26" y="16"/>
                    </a:cubicBezTo>
                    <a:cubicBezTo>
                      <a:pt x="28" y="10"/>
                      <a:pt x="24" y="3"/>
                      <a:pt x="17" y="1"/>
                    </a:cubicBezTo>
                    <a:cubicBezTo>
                      <a:pt x="16" y="0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0" name="Freeform 1632"/>
              <p:cNvSpPr/>
              <p:nvPr/>
            </p:nvSpPr>
            <p:spPr bwMode="auto">
              <a:xfrm>
                <a:off x="1101" y="1237"/>
                <a:ext cx="16" cy="13"/>
              </a:xfrm>
              <a:custGeom>
                <a:avLst/>
                <a:gdLst>
                  <a:gd name="T0" fmla="*/ 14 w 30"/>
                  <a:gd name="T1" fmla="*/ 0 h 24"/>
                  <a:gd name="T2" fmla="*/ 2 w 30"/>
                  <a:gd name="T3" fmla="*/ 7 h 24"/>
                  <a:gd name="T4" fmla="*/ 11 w 30"/>
                  <a:gd name="T5" fmla="*/ 23 h 24"/>
                  <a:gd name="T6" fmla="*/ 16 w 30"/>
                  <a:gd name="T7" fmla="*/ 24 h 24"/>
                  <a:gd name="T8" fmla="*/ 27 w 30"/>
                  <a:gd name="T9" fmla="*/ 16 h 24"/>
                  <a:gd name="T10" fmla="*/ 19 w 30"/>
                  <a:gd name="T11" fmla="*/ 1 h 24"/>
                  <a:gd name="T12" fmla="*/ 14 w 3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4">
                    <a:moveTo>
                      <a:pt x="14" y="0"/>
                    </a:moveTo>
                    <a:cubicBezTo>
                      <a:pt x="8" y="0"/>
                      <a:pt x="4" y="2"/>
                      <a:pt x="2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21" y="24"/>
                      <a:pt x="26" y="21"/>
                      <a:pt x="27" y="16"/>
                    </a:cubicBezTo>
                    <a:cubicBezTo>
                      <a:pt x="30" y="10"/>
                      <a:pt x="26" y="3"/>
                      <a:pt x="19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Freeform 1633"/>
              <p:cNvSpPr/>
              <p:nvPr/>
            </p:nvSpPr>
            <p:spPr bwMode="auto">
              <a:xfrm>
                <a:off x="1110" y="1213"/>
                <a:ext cx="10" cy="13"/>
              </a:xfrm>
              <a:custGeom>
                <a:avLst/>
                <a:gdLst>
                  <a:gd name="T0" fmla="*/ 14 w 20"/>
                  <a:gd name="T1" fmla="*/ 0 h 24"/>
                  <a:gd name="T2" fmla="*/ 3 w 20"/>
                  <a:gd name="T3" fmla="*/ 7 h 24"/>
                  <a:gd name="T4" fmla="*/ 11 w 20"/>
                  <a:gd name="T5" fmla="*/ 23 h 24"/>
                  <a:gd name="T6" fmla="*/ 16 w 20"/>
                  <a:gd name="T7" fmla="*/ 24 h 24"/>
                  <a:gd name="T8" fmla="*/ 20 w 20"/>
                  <a:gd name="T9" fmla="*/ 23 h 24"/>
                  <a:gd name="T10" fmla="*/ 19 w 20"/>
                  <a:gd name="T11" fmla="*/ 1 h 24"/>
                  <a:gd name="T12" fmla="*/ 14 w 2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14" y="0"/>
                    </a:moveTo>
                    <a:cubicBezTo>
                      <a:pt x="9" y="0"/>
                      <a:pt x="4" y="2"/>
                      <a:pt x="3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3"/>
                      <a:pt x="15" y="24"/>
                      <a:pt x="16" y="24"/>
                    </a:cubicBezTo>
                    <a:cubicBezTo>
                      <a:pt x="18" y="24"/>
                      <a:pt x="19" y="23"/>
                      <a:pt x="20" y="23"/>
                    </a:cubicBezTo>
                    <a:cubicBezTo>
                      <a:pt x="20" y="17"/>
                      <a:pt x="19" y="9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Freeform 1634"/>
              <p:cNvSpPr>
                <a:spLocks noEditPoints="1"/>
              </p:cNvSpPr>
              <p:nvPr/>
            </p:nvSpPr>
            <p:spPr bwMode="auto">
              <a:xfrm>
                <a:off x="1134" y="1236"/>
                <a:ext cx="14" cy="12"/>
              </a:xfrm>
              <a:custGeom>
                <a:avLst/>
                <a:gdLst>
                  <a:gd name="T0" fmla="*/ 0 w 26"/>
                  <a:gd name="T1" fmla="*/ 10 h 23"/>
                  <a:gd name="T2" fmla="*/ 9 w 26"/>
                  <a:gd name="T3" fmla="*/ 22 h 23"/>
                  <a:gd name="T4" fmla="*/ 14 w 26"/>
                  <a:gd name="T5" fmla="*/ 23 h 23"/>
                  <a:gd name="T6" fmla="*/ 26 w 26"/>
                  <a:gd name="T7" fmla="*/ 16 h 23"/>
                  <a:gd name="T8" fmla="*/ 26 w 26"/>
                  <a:gd name="T9" fmla="*/ 13 h 23"/>
                  <a:gd name="T10" fmla="*/ 25 w 26"/>
                  <a:gd name="T11" fmla="*/ 13 h 23"/>
                  <a:gd name="T12" fmla="*/ 0 w 26"/>
                  <a:gd name="T13" fmla="*/ 10 h 23"/>
                  <a:gd name="T14" fmla="*/ 10 w 26"/>
                  <a:gd name="T15" fmla="*/ 0 h 23"/>
                  <a:gd name="T16" fmla="*/ 1 w 26"/>
                  <a:gd name="T17" fmla="*/ 7 h 23"/>
                  <a:gd name="T18" fmla="*/ 10 w 26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3">
                    <a:moveTo>
                      <a:pt x="0" y="10"/>
                    </a:moveTo>
                    <a:cubicBezTo>
                      <a:pt x="0" y="15"/>
                      <a:pt x="3" y="20"/>
                      <a:pt x="9" y="22"/>
                    </a:cubicBezTo>
                    <a:cubicBezTo>
                      <a:pt x="11" y="23"/>
                      <a:pt x="12" y="23"/>
                      <a:pt x="14" y="23"/>
                    </a:cubicBezTo>
                    <a:cubicBezTo>
                      <a:pt x="19" y="23"/>
                      <a:pt x="24" y="21"/>
                      <a:pt x="26" y="16"/>
                    </a:cubicBezTo>
                    <a:cubicBezTo>
                      <a:pt x="26" y="15"/>
                      <a:pt x="26" y="14"/>
                      <a:pt x="26" y="13"/>
                    </a:cubicBezTo>
                    <a:cubicBezTo>
                      <a:pt x="26" y="13"/>
                      <a:pt x="25" y="13"/>
                      <a:pt x="25" y="13"/>
                    </a:cubicBezTo>
                    <a:cubicBezTo>
                      <a:pt x="12" y="13"/>
                      <a:pt x="2" y="12"/>
                      <a:pt x="0" y="10"/>
                    </a:cubicBezTo>
                    <a:moveTo>
                      <a:pt x="10" y="0"/>
                    </a:moveTo>
                    <a:cubicBezTo>
                      <a:pt x="6" y="0"/>
                      <a:pt x="2" y="3"/>
                      <a:pt x="1" y="7"/>
                    </a:cubicBezTo>
                    <a:cubicBezTo>
                      <a:pt x="2" y="5"/>
                      <a:pt x="6" y="2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Freeform 1635"/>
              <p:cNvSpPr/>
              <p:nvPr/>
            </p:nvSpPr>
            <p:spPr bwMode="auto">
              <a:xfrm>
                <a:off x="1120" y="1182"/>
                <a:ext cx="3" cy="12"/>
              </a:xfrm>
              <a:custGeom>
                <a:avLst/>
                <a:gdLst>
                  <a:gd name="T0" fmla="*/ 4 w 6"/>
                  <a:gd name="T1" fmla="*/ 0 h 21"/>
                  <a:gd name="T2" fmla="*/ 3 w 6"/>
                  <a:gd name="T3" fmla="*/ 2 h 21"/>
                  <a:gd name="T4" fmla="*/ 0 w 6"/>
                  <a:gd name="T5" fmla="*/ 21 h 21"/>
                  <a:gd name="T6" fmla="*/ 4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4" y="0"/>
                    </a:moveTo>
                    <a:cubicBezTo>
                      <a:pt x="4" y="0"/>
                      <a:pt x="4" y="1"/>
                      <a:pt x="3" y="2"/>
                    </a:cubicBezTo>
                    <a:cubicBezTo>
                      <a:pt x="1" y="5"/>
                      <a:pt x="0" y="12"/>
                      <a:pt x="0" y="21"/>
                    </a:cubicBezTo>
                    <a:cubicBezTo>
                      <a:pt x="3" y="10"/>
                      <a:pt x="6" y="0"/>
                      <a:pt x="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4" name="Freeform 1636"/>
              <p:cNvSpPr/>
              <p:nvPr/>
            </p:nvSpPr>
            <p:spPr bwMode="auto">
              <a:xfrm>
                <a:off x="1116" y="1265"/>
                <a:ext cx="7" cy="12"/>
              </a:xfrm>
              <a:custGeom>
                <a:avLst/>
                <a:gdLst>
                  <a:gd name="T0" fmla="*/ 9 w 12"/>
                  <a:gd name="T1" fmla="*/ 0 h 23"/>
                  <a:gd name="T2" fmla="*/ 2 w 12"/>
                  <a:gd name="T3" fmla="*/ 7 h 23"/>
                  <a:gd name="T4" fmla="*/ 11 w 12"/>
                  <a:gd name="T5" fmla="*/ 22 h 23"/>
                  <a:gd name="T6" fmla="*/ 12 w 12"/>
                  <a:gd name="T7" fmla="*/ 23 h 23"/>
                  <a:gd name="T8" fmla="*/ 9 w 12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9" y="0"/>
                    </a:moveTo>
                    <a:cubicBezTo>
                      <a:pt x="6" y="1"/>
                      <a:pt x="3" y="3"/>
                      <a:pt x="2" y="7"/>
                    </a:cubicBezTo>
                    <a:cubicBezTo>
                      <a:pt x="0" y="13"/>
                      <a:pt x="4" y="20"/>
                      <a:pt x="11" y="22"/>
                    </a:cubicBezTo>
                    <a:cubicBezTo>
                      <a:pt x="11" y="22"/>
                      <a:pt x="11" y="23"/>
                      <a:pt x="12" y="23"/>
                    </a:cubicBezTo>
                    <a:cubicBezTo>
                      <a:pt x="11" y="15"/>
                      <a:pt x="10" y="7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5" name="Freeform 1637"/>
              <p:cNvSpPr/>
              <p:nvPr/>
            </p:nvSpPr>
            <p:spPr bwMode="auto">
              <a:xfrm>
                <a:off x="1099" y="1194"/>
                <a:ext cx="13" cy="13"/>
              </a:xfrm>
              <a:custGeom>
                <a:avLst/>
                <a:gdLst>
                  <a:gd name="T0" fmla="*/ 14 w 23"/>
                  <a:gd name="T1" fmla="*/ 0 h 24"/>
                  <a:gd name="T2" fmla="*/ 3 w 23"/>
                  <a:gd name="T3" fmla="*/ 7 h 24"/>
                  <a:gd name="T4" fmla="*/ 11 w 23"/>
                  <a:gd name="T5" fmla="*/ 23 h 24"/>
                  <a:gd name="T6" fmla="*/ 16 w 23"/>
                  <a:gd name="T7" fmla="*/ 24 h 24"/>
                  <a:gd name="T8" fmla="*/ 23 w 23"/>
                  <a:gd name="T9" fmla="*/ 22 h 24"/>
                  <a:gd name="T10" fmla="*/ 19 w 23"/>
                  <a:gd name="T11" fmla="*/ 1 h 24"/>
                  <a:gd name="T12" fmla="*/ 14 w 23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4" y="0"/>
                    </a:moveTo>
                    <a:cubicBezTo>
                      <a:pt x="9" y="0"/>
                      <a:pt x="4" y="3"/>
                      <a:pt x="3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4"/>
                      <a:pt x="15" y="24"/>
                      <a:pt x="16" y="24"/>
                    </a:cubicBezTo>
                    <a:cubicBezTo>
                      <a:pt x="19" y="24"/>
                      <a:pt x="21" y="23"/>
                      <a:pt x="23" y="22"/>
                    </a:cubicBezTo>
                    <a:cubicBezTo>
                      <a:pt x="22" y="17"/>
                      <a:pt x="21" y="9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6" name="Freeform 1638"/>
              <p:cNvSpPr/>
              <p:nvPr/>
            </p:nvSpPr>
            <p:spPr bwMode="auto">
              <a:xfrm>
                <a:off x="975" y="1160"/>
                <a:ext cx="42" cy="94"/>
              </a:xfrm>
              <a:custGeom>
                <a:avLst/>
                <a:gdLst>
                  <a:gd name="T0" fmla="*/ 31 w 78"/>
                  <a:gd name="T1" fmla="*/ 0 h 171"/>
                  <a:gd name="T2" fmla="*/ 18 w 78"/>
                  <a:gd name="T3" fmla="*/ 63 h 171"/>
                  <a:gd name="T4" fmla="*/ 3 w 78"/>
                  <a:gd name="T5" fmla="*/ 114 h 171"/>
                  <a:gd name="T6" fmla="*/ 32 w 78"/>
                  <a:gd name="T7" fmla="*/ 171 h 171"/>
                  <a:gd name="T8" fmla="*/ 33 w 78"/>
                  <a:gd name="T9" fmla="*/ 171 h 171"/>
                  <a:gd name="T10" fmla="*/ 48 w 78"/>
                  <a:gd name="T11" fmla="*/ 109 h 171"/>
                  <a:gd name="T12" fmla="*/ 69 w 78"/>
                  <a:gd name="T13" fmla="*/ 53 h 171"/>
                  <a:gd name="T14" fmla="*/ 34 w 78"/>
                  <a:gd name="T15" fmla="*/ 1 h 171"/>
                  <a:gd name="T16" fmla="*/ 31 w 78"/>
                  <a:gd name="T1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171">
                    <a:moveTo>
                      <a:pt x="31" y="0"/>
                    </a:moveTo>
                    <a:cubicBezTo>
                      <a:pt x="16" y="0"/>
                      <a:pt x="18" y="46"/>
                      <a:pt x="18" y="63"/>
                    </a:cubicBezTo>
                    <a:cubicBezTo>
                      <a:pt x="19" y="81"/>
                      <a:pt x="6" y="86"/>
                      <a:pt x="3" y="114"/>
                    </a:cubicBezTo>
                    <a:cubicBezTo>
                      <a:pt x="0" y="141"/>
                      <a:pt x="32" y="171"/>
                      <a:pt x="32" y="171"/>
                    </a:cubicBezTo>
                    <a:cubicBezTo>
                      <a:pt x="32" y="171"/>
                      <a:pt x="33" y="171"/>
                      <a:pt x="33" y="171"/>
                    </a:cubicBezTo>
                    <a:cubicBezTo>
                      <a:pt x="49" y="171"/>
                      <a:pt x="53" y="132"/>
                      <a:pt x="48" y="109"/>
                    </a:cubicBezTo>
                    <a:cubicBezTo>
                      <a:pt x="42" y="86"/>
                      <a:pt x="59" y="78"/>
                      <a:pt x="69" y="53"/>
                    </a:cubicBezTo>
                    <a:cubicBezTo>
                      <a:pt x="78" y="28"/>
                      <a:pt x="53" y="8"/>
                      <a:pt x="34" y="1"/>
                    </a:cubicBezTo>
                    <a:cubicBezTo>
                      <a:pt x="33" y="0"/>
                      <a:pt x="32" y="0"/>
                      <a:pt x="3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7" name="Freeform 1639"/>
              <p:cNvSpPr/>
              <p:nvPr/>
            </p:nvSpPr>
            <p:spPr bwMode="auto">
              <a:xfrm>
                <a:off x="985" y="1295"/>
                <a:ext cx="92" cy="53"/>
              </a:xfrm>
              <a:custGeom>
                <a:avLst/>
                <a:gdLst>
                  <a:gd name="T0" fmla="*/ 23 w 170"/>
                  <a:gd name="T1" fmla="*/ 0 h 98"/>
                  <a:gd name="T2" fmla="*/ 17 w 170"/>
                  <a:gd name="T3" fmla="*/ 1 h 98"/>
                  <a:gd name="T4" fmla="*/ 35 w 170"/>
                  <a:gd name="T5" fmla="*/ 51 h 98"/>
                  <a:gd name="T6" fmla="*/ 94 w 170"/>
                  <a:gd name="T7" fmla="*/ 84 h 98"/>
                  <a:gd name="T8" fmla="*/ 131 w 170"/>
                  <a:gd name="T9" fmla="*/ 98 h 98"/>
                  <a:gd name="T10" fmla="*/ 150 w 170"/>
                  <a:gd name="T11" fmla="*/ 87 h 98"/>
                  <a:gd name="T12" fmla="*/ 147 w 170"/>
                  <a:gd name="T13" fmla="*/ 46 h 98"/>
                  <a:gd name="T14" fmla="*/ 138 w 170"/>
                  <a:gd name="T15" fmla="*/ 45 h 98"/>
                  <a:gd name="T16" fmla="*/ 116 w 170"/>
                  <a:gd name="T17" fmla="*/ 48 h 98"/>
                  <a:gd name="T18" fmla="*/ 93 w 170"/>
                  <a:gd name="T19" fmla="*/ 50 h 98"/>
                  <a:gd name="T20" fmla="*/ 67 w 170"/>
                  <a:gd name="T21" fmla="*/ 41 h 98"/>
                  <a:gd name="T22" fmla="*/ 23 w 170"/>
                  <a:gd name="T2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98">
                    <a:moveTo>
                      <a:pt x="23" y="0"/>
                    </a:moveTo>
                    <a:cubicBezTo>
                      <a:pt x="21" y="0"/>
                      <a:pt x="19" y="1"/>
                      <a:pt x="17" y="1"/>
                    </a:cubicBezTo>
                    <a:cubicBezTo>
                      <a:pt x="17" y="1"/>
                      <a:pt x="0" y="27"/>
                      <a:pt x="35" y="51"/>
                    </a:cubicBezTo>
                    <a:cubicBezTo>
                      <a:pt x="69" y="74"/>
                      <a:pt x="70" y="71"/>
                      <a:pt x="94" y="84"/>
                    </a:cubicBezTo>
                    <a:cubicBezTo>
                      <a:pt x="108" y="91"/>
                      <a:pt x="120" y="98"/>
                      <a:pt x="131" y="98"/>
                    </a:cubicBezTo>
                    <a:cubicBezTo>
                      <a:pt x="138" y="98"/>
                      <a:pt x="144" y="95"/>
                      <a:pt x="150" y="87"/>
                    </a:cubicBezTo>
                    <a:cubicBezTo>
                      <a:pt x="164" y="67"/>
                      <a:pt x="170" y="51"/>
                      <a:pt x="147" y="46"/>
                    </a:cubicBezTo>
                    <a:cubicBezTo>
                      <a:pt x="144" y="46"/>
                      <a:pt x="141" y="45"/>
                      <a:pt x="138" y="45"/>
                    </a:cubicBezTo>
                    <a:cubicBezTo>
                      <a:pt x="131" y="45"/>
                      <a:pt x="124" y="47"/>
                      <a:pt x="116" y="48"/>
                    </a:cubicBezTo>
                    <a:cubicBezTo>
                      <a:pt x="108" y="49"/>
                      <a:pt x="101" y="50"/>
                      <a:pt x="93" y="50"/>
                    </a:cubicBezTo>
                    <a:cubicBezTo>
                      <a:pt x="83" y="50"/>
                      <a:pt x="74" y="48"/>
                      <a:pt x="67" y="41"/>
                    </a:cubicBezTo>
                    <a:cubicBezTo>
                      <a:pt x="47" y="25"/>
                      <a:pt x="39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8" name="Freeform 1640"/>
              <p:cNvSpPr/>
              <p:nvPr/>
            </p:nvSpPr>
            <p:spPr bwMode="auto">
              <a:xfrm>
                <a:off x="1112" y="1307"/>
                <a:ext cx="74" cy="57"/>
              </a:xfrm>
              <a:custGeom>
                <a:avLst/>
                <a:gdLst>
                  <a:gd name="T0" fmla="*/ 117 w 136"/>
                  <a:gd name="T1" fmla="*/ 0 h 104"/>
                  <a:gd name="T2" fmla="*/ 74 w 136"/>
                  <a:gd name="T3" fmla="*/ 44 h 104"/>
                  <a:gd name="T4" fmla="*/ 54 w 136"/>
                  <a:gd name="T5" fmla="*/ 74 h 104"/>
                  <a:gd name="T6" fmla="*/ 46 w 136"/>
                  <a:gd name="T7" fmla="*/ 72 h 104"/>
                  <a:gd name="T8" fmla="*/ 9 w 136"/>
                  <a:gd name="T9" fmla="*/ 53 h 104"/>
                  <a:gd name="T10" fmla="*/ 0 w 136"/>
                  <a:gd name="T11" fmla="*/ 62 h 104"/>
                  <a:gd name="T12" fmla="*/ 20 w 136"/>
                  <a:gd name="T13" fmla="*/ 104 h 104"/>
                  <a:gd name="T14" fmla="*/ 24 w 136"/>
                  <a:gd name="T15" fmla="*/ 103 h 104"/>
                  <a:gd name="T16" fmla="*/ 107 w 136"/>
                  <a:gd name="T17" fmla="*/ 70 h 104"/>
                  <a:gd name="T18" fmla="*/ 119 w 136"/>
                  <a:gd name="T19" fmla="*/ 0 h 104"/>
                  <a:gd name="T20" fmla="*/ 117 w 136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104">
                    <a:moveTo>
                      <a:pt x="117" y="0"/>
                    </a:moveTo>
                    <a:cubicBezTo>
                      <a:pt x="101" y="0"/>
                      <a:pt x="81" y="26"/>
                      <a:pt x="74" y="44"/>
                    </a:cubicBezTo>
                    <a:cubicBezTo>
                      <a:pt x="68" y="60"/>
                      <a:pt x="66" y="74"/>
                      <a:pt x="54" y="74"/>
                    </a:cubicBezTo>
                    <a:cubicBezTo>
                      <a:pt x="51" y="74"/>
                      <a:pt x="49" y="74"/>
                      <a:pt x="46" y="72"/>
                    </a:cubicBezTo>
                    <a:cubicBezTo>
                      <a:pt x="32" y="67"/>
                      <a:pt x="19" y="53"/>
                      <a:pt x="9" y="53"/>
                    </a:cubicBezTo>
                    <a:cubicBezTo>
                      <a:pt x="5" y="53"/>
                      <a:pt x="2" y="56"/>
                      <a:pt x="0" y="62"/>
                    </a:cubicBezTo>
                    <a:cubicBezTo>
                      <a:pt x="0" y="62"/>
                      <a:pt x="3" y="104"/>
                      <a:pt x="20" y="104"/>
                    </a:cubicBezTo>
                    <a:cubicBezTo>
                      <a:pt x="21" y="104"/>
                      <a:pt x="22" y="104"/>
                      <a:pt x="24" y="103"/>
                    </a:cubicBezTo>
                    <a:cubicBezTo>
                      <a:pt x="44" y="97"/>
                      <a:pt x="95" y="94"/>
                      <a:pt x="107" y="70"/>
                    </a:cubicBezTo>
                    <a:cubicBezTo>
                      <a:pt x="120" y="46"/>
                      <a:pt x="136" y="2"/>
                      <a:pt x="119" y="0"/>
                    </a:cubicBezTo>
                    <a:cubicBezTo>
                      <a:pt x="119" y="0"/>
                      <a:pt x="118" y="0"/>
                      <a:pt x="11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9" name="Freeform 1641"/>
              <p:cNvSpPr/>
              <p:nvPr/>
            </p:nvSpPr>
            <p:spPr bwMode="auto">
              <a:xfrm>
                <a:off x="1189" y="1178"/>
                <a:ext cx="54" cy="66"/>
              </a:xfrm>
              <a:custGeom>
                <a:avLst/>
                <a:gdLst>
                  <a:gd name="T0" fmla="*/ 28 w 99"/>
                  <a:gd name="T1" fmla="*/ 0 h 122"/>
                  <a:gd name="T2" fmla="*/ 0 w 99"/>
                  <a:gd name="T3" fmla="*/ 6 h 122"/>
                  <a:gd name="T4" fmla="*/ 34 w 99"/>
                  <a:gd name="T5" fmla="*/ 68 h 122"/>
                  <a:gd name="T6" fmla="*/ 40 w 99"/>
                  <a:gd name="T7" fmla="*/ 120 h 122"/>
                  <a:gd name="T8" fmla="*/ 47 w 99"/>
                  <a:gd name="T9" fmla="*/ 122 h 122"/>
                  <a:gd name="T10" fmla="*/ 93 w 99"/>
                  <a:gd name="T11" fmla="*/ 72 h 122"/>
                  <a:gd name="T12" fmla="*/ 63 w 99"/>
                  <a:gd name="T13" fmla="*/ 11 h 122"/>
                  <a:gd name="T14" fmla="*/ 28 w 99"/>
                  <a:gd name="T1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122">
                    <a:moveTo>
                      <a:pt x="28" y="0"/>
                    </a:moveTo>
                    <a:cubicBezTo>
                      <a:pt x="13" y="0"/>
                      <a:pt x="0" y="6"/>
                      <a:pt x="0" y="6"/>
                    </a:cubicBezTo>
                    <a:cubicBezTo>
                      <a:pt x="19" y="13"/>
                      <a:pt x="39" y="45"/>
                      <a:pt x="34" y="68"/>
                    </a:cubicBezTo>
                    <a:cubicBezTo>
                      <a:pt x="29" y="91"/>
                      <a:pt x="18" y="112"/>
                      <a:pt x="40" y="120"/>
                    </a:cubicBezTo>
                    <a:cubicBezTo>
                      <a:pt x="42" y="121"/>
                      <a:pt x="45" y="122"/>
                      <a:pt x="47" y="122"/>
                    </a:cubicBezTo>
                    <a:cubicBezTo>
                      <a:pt x="67" y="122"/>
                      <a:pt x="88" y="96"/>
                      <a:pt x="93" y="72"/>
                    </a:cubicBezTo>
                    <a:cubicBezTo>
                      <a:pt x="99" y="46"/>
                      <a:pt x="90" y="32"/>
                      <a:pt x="63" y="11"/>
                    </a:cubicBezTo>
                    <a:cubicBezTo>
                      <a:pt x="51" y="2"/>
                      <a:pt x="39" y="0"/>
                      <a:pt x="2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1642"/>
              <p:cNvSpPr/>
              <p:nvPr/>
            </p:nvSpPr>
            <p:spPr bwMode="auto">
              <a:xfrm>
                <a:off x="1077" y="1102"/>
                <a:ext cx="77" cy="42"/>
              </a:xfrm>
              <a:custGeom>
                <a:avLst/>
                <a:gdLst>
                  <a:gd name="T0" fmla="*/ 59 w 141"/>
                  <a:gd name="T1" fmla="*/ 0 h 77"/>
                  <a:gd name="T2" fmla="*/ 35 w 141"/>
                  <a:gd name="T3" fmla="*/ 3 h 77"/>
                  <a:gd name="T4" fmla="*/ 1 w 141"/>
                  <a:gd name="T5" fmla="*/ 58 h 77"/>
                  <a:gd name="T6" fmla="*/ 13 w 141"/>
                  <a:gd name="T7" fmla="*/ 70 h 77"/>
                  <a:gd name="T8" fmla="*/ 65 w 141"/>
                  <a:gd name="T9" fmla="*/ 57 h 77"/>
                  <a:gd name="T10" fmla="*/ 73 w 141"/>
                  <a:gd name="T11" fmla="*/ 56 h 77"/>
                  <a:gd name="T12" fmla="*/ 119 w 141"/>
                  <a:gd name="T13" fmla="*/ 77 h 77"/>
                  <a:gd name="T14" fmla="*/ 123 w 141"/>
                  <a:gd name="T15" fmla="*/ 77 h 77"/>
                  <a:gd name="T16" fmla="*/ 116 w 141"/>
                  <a:gd name="T17" fmla="*/ 26 h 77"/>
                  <a:gd name="T18" fmla="*/ 59 w 141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77">
                    <a:moveTo>
                      <a:pt x="59" y="0"/>
                    </a:moveTo>
                    <a:cubicBezTo>
                      <a:pt x="52" y="0"/>
                      <a:pt x="44" y="1"/>
                      <a:pt x="35" y="3"/>
                    </a:cubicBezTo>
                    <a:cubicBezTo>
                      <a:pt x="0" y="11"/>
                      <a:pt x="1" y="58"/>
                      <a:pt x="1" y="58"/>
                    </a:cubicBezTo>
                    <a:cubicBezTo>
                      <a:pt x="1" y="67"/>
                      <a:pt x="6" y="70"/>
                      <a:pt x="13" y="70"/>
                    </a:cubicBezTo>
                    <a:cubicBezTo>
                      <a:pt x="27" y="70"/>
                      <a:pt x="48" y="60"/>
                      <a:pt x="65" y="57"/>
                    </a:cubicBezTo>
                    <a:cubicBezTo>
                      <a:pt x="68" y="57"/>
                      <a:pt x="70" y="56"/>
                      <a:pt x="73" y="56"/>
                    </a:cubicBezTo>
                    <a:cubicBezTo>
                      <a:pt x="93" y="56"/>
                      <a:pt x="98" y="72"/>
                      <a:pt x="119" y="77"/>
                    </a:cubicBezTo>
                    <a:cubicBezTo>
                      <a:pt x="120" y="77"/>
                      <a:pt x="122" y="77"/>
                      <a:pt x="123" y="77"/>
                    </a:cubicBezTo>
                    <a:cubicBezTo>
                      <a:pt x="141" y="77"/>
                      <a:pt x="135" y="46"/>
                      <a:pt x="116" y="26"/>
                    </a:cubicBezTo>
                    <a:cubicBezTo>
                      <a:pt x="101" y="9"/>
                      <a:pt x="83" y="0"/>
                      <a:pt x="5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1643"/>
              <p:cNvSpPr/>
              <p:nvPr/>
            </p:nvSpPr>
            <p:spPr bwMode="auto">
              <a:xfrm>
                <a:off x="3" y="1082"/>
                <a:ext cx="112" cy="125"/>
              </a:xfrm>
              <a:custGeom>
                <a:avLst/>
                <a:gdLst>
                  <a:gd name="T0" fmla="*/ 42 w 205"/>
                  <a:gd name="T1" fmla="*/ 26 h 228"/>
                  <a:gd name="T2" fmla="*/ 8 w 205"/>
                  <a:gd name="T3" fmla="*/ 16 h 228"/>
                  <a:gd name="T4" fmla="*/ 0 w 205"/>
                  <a:gd name="T5" fmla="*/ 81 h 228"/>
                  <a:gd name="T6" fmla="*/ 163 w 205"/>
                  <a:gd name="T7" fmla="*/ 226 h 228"/>
                  <a:gd name="T8" fmla="*/ 205 w 205"/>
                  <a:gd name="T9" fmla="*/ 204 h 228"/>
                  <a:gd name="T10" fmla="*/ 179 w 205"/>
                  <a:gd name="T11" fmla="*/ 182 h 228"/>
                  <a:gd name="T12" fmla="*/ 178 w 205"/>
                  <a:gd name="T13" fmla="*/ 61 h 228"/>
                  <a:gd name="T14" fmla="*/ 125 w 205"/>
                  <a:gd name="T15" fmla="*/ 53 h 228"/>
                  <a:gd name="T16" fmla="*/ 42 w 205"/>
                  <a:gd name="T17" fmla="*/ 26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5" h="228">
                    <a:moveTo>
                      <a:pt x="42" y="26"/>
                    </a:moveTo>
                    <a:cubicBezTo>
                      <a:pt x="42" y="26"/>
                      <a:pt x="15" y="0"/>
                      <a:pt x="8" y="16"/>
                    </a:cubicBezTo>
                    <a:cubicBezTo>
                      <a:pt x="2" y="33"/>
                      <a:pt x="0" y="81"/>
                      <a:pt x="0" y="81"/>
                    </a:cubicBezTo>
                    <a:cubicBezTo>
                      <a:pt x="0" y="81"/>
                      <a:pt x="144" y="228"/>
                      <a:pt x="163" y="226"/>
                    </a:cubicBezTo>
                    <a:cubicBezTo>
                      <a:pt x="182" y="224"/>
                      <a:pt x="205" y="204"/>
                      <a:pt x="205" y="204"/>
                    </a:cubicBezTo>
                    <a:cubicBezTo>
                      <a:pt x="179" y="182"/>
                      <a:pt x="179" y="182"/>
                      <a:pt x="179" y="182"/>
                    </a:cubicBezTo>
                    <a:cubicBezTo>
                      <a:pt x="179" y="182"/>
                      <a:pt x="194" y="67"/>
                      <a:pt x="178" y="61"/>
                    </a:cubicBezTo>
                    <a:cubicBezTo>
                      <a:pt x="162" y="55"/>
                      <a:pt x="125" y="53"/>
                      <a:pt x="125" y="53"/>
                    </a:cubicBezTo>
                    <a:cubicBezTo>
                      <a:pt x="42" y="26"/>
                      <a:pt x="42" y="26"/>
                      <a:pt x="42" y="26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Freeform 1644"/>
              <p:cNvSpPr/>
              <p:nvPr/>
            </p:nvSpPr>
            <p:spPr bwMode="auto">
              <a:xfrm>
                <a:off x="-103" y="1033"/>
                <a:ext cx="282" cy="265"/>
              </a:xfrm>
              <a:custGeom>
                <a:avLst/>
                <a:gdLst>
                  <a:gd name="T0" fmla="*/ 129 w 516"/>
                  <a:gd name="T1" fmla="*/ 276 h 486"/>
                  <a:gd name="T2" fmla="*/ 30 w 516"/>
                  <a:gd name="T3" fmla="*/ 183 h 486"/>
                  <a:gd name="T4" fmla="*/ 60 w 516"/>
                  <a:gd name="T5" fmla="*/ 104 h 486"/>
                  <a:gd name="T6" fmla="*/ 218 w 516"/>
                  <a:gd name="T7" fmla="*/ 163 h 486"/>
                  <a:gd name="T8" fmla="*/ 222 w 516"/>
                  <a:gd name="T9" fmla="*/ 127 h 486"/>
                  <a:gd name="T10" fmla="*/ 275 w 516"/>
                  <a:gd name="T11" fmla="*/ 1 h 486"/>
                  <a:gd name="T12" fmla="*/ 302 w 516"/>
                  <a:gd name="T13" fmla="*/ 188 h 486"/>
                  <a:gd name="T14" fmla="*/ 419 w 516"/>
                  <a:gd name="T15" fmla="*/ 123 h 486"/>
                  <a:gd name="T16" fmla="*/ 510 w 516"/>
                  <a:gd name="T17" fmla="*/ 219 h 486"/>
                  <a:gd name="T18" fmla="*/ 326 w 516"/>
                  <a:gd name="T19" fmla="*/ 272 h 486"/>
                  <a:gd name="T20" fmla="*/ 402 w 516"/>
                  <a:gd name="T21" fmla="*/ 334 h 486"/>
                  <a:gd name="T22" fmla="*/ 339 w 516"/>
                  <a:gd name="T23" fmla="*/ 453 h 486"/>
                  <a:gd name="T24" fmla="*/ 263 w 516"/>
                  <a:gd name="T25" fmla="*/ 441 h 486"/>
                  <a:gd name="T26" fmla="*/ 244 w 516"/>
                  <a:gd name="T27" fmla="*/ 334 h 486"/>
                  <a:gd name="T28" fmla="*/ 212 w 516"/>
                  <a:gd name="T29" fmla="*/ 428 h 486"/>
                  <a:gd name="T30" fmla="*/ 91 w 516"/>
                  <a:gd name="T31" fmla="*/ 386 h 486"/>
                  <a:gd name="T32" fmla="*/ 129 w 516"/>
                  <a:gd name="T33" fmla="*/ 27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6" h="486">
                    <a:moveTo>
                      <a:pt x="129" y="276"/>
                    </a:moveTo>
                    <a:cubicBezTo>
                      <a:pt x="129" y="276"/>
                      <a:pt x="0" y="274"/>
                      <a:pt x="30" y="183"/>
                    </a:cubicBezTo>
                    <a:cubicBezTo>
                      <a:pt x="30" y="183"/>
                      <a:pt x="3" y="123"/>
                      <a:pt x="60" y="104"/>
                    </a:cubicBezTo>
                    <a:cubicBezTo>
                      <a:pt x="117" y="85"/>
                      <a:pt x="196" y="146"/>
                      <a:pt x="218" y="163"/>
                    </a:cubicBezTo>
                    <a:cubicBezTo>
                      <a:pt x="239" y="180"/>
                      <a:pt x="228" y="136"/>
                      <a:pt x="222" y="127"/>
                    </a:cubicBezTo>
                    <a:cubicBezTo>
                      <a:pt x="216" y="119"/>
                      <a:pt x="189" y="0"/>
                      <a:pt x="275" y="1"/>
                    </a:cubicBezTo>
                    <a:cubicBezTo>
                      <a:pt x="362" y="3"/>
                      <a:pt x="378" y="58"/>
                      <a:pt x="302" y="188"/>
                    </a:cubicBezTo>
                    <a:cubicBezTo>
                      <a:pt x="302" y="188"/>
                      <a:pt x="373" y="122"/>
                      <a:pt x="419" y="123"/>
                    </a:cubicBezTo>
                    <a:cubicBezTo>
                      <a:pt x="465" y="125"/>
                      <a:pt x="516" y="147"/>
                      <a:pt x="510" y="219"/>
                    </a:cubicBezTo>
                    <a:cubicBezTo>
                      <a:pt x="505" y="292"/>
                      <a:pt x="326" y="272"/>
                      <a:pt x="326" y="272"/>
                    </a:cubicBezTo>
                    <a:cubicBezTo>
                      <a:pt x="326" y="272"/>
                      <a:pt x="383" y="311"/>
                      <a:pt x="402" y="334"/>
                    </a:cubicBezTo>
                    <a:cubicBezTo>
                      <a:pt x="422" y="357"/>
                      <a:pt x="410" y="421"/>
                      <a:pt x="339" y="453"/>
                    </a:cubicBezTo>
                    <a:cubicBezTo>
                      <a:pt x="268" y="486"/>
                      <a:pt x="271" y="462"/>
                      <a:pt x="263" y="441"/>
                    </a:cubicBezTo>
                    <a:cubicBezTo>
                      <a:pt x="256" y="419"/>
                      <a:pt x="250" y="327"/>
                      <a:pt x="244" y="334"/>
                    </a:cubicBezTo>
                    <a:cubicBezTo>
                      <a:pt x="238" y="341"/>
                      <a:pt x="253" y="403"/>
                      <a:pt x="212" y="428"/>
                    </a:cubicBezTo>
                    <a:cubicBezTo>
                      <a:pt x="172" y="453"/>
                      <a:pt x="124" y="423"/>
                      <a:pt x="91" y="386"/>
                    </a:cubicBezTo>
                    <a:cubicBezTo>
                      <a:pt x="59" y="349"/>
                      <a:pt x="74" y="299"/>
                      <a:pt x="129" y="276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Freeform 1645"/>
              <p:cNvSpPr/>
              <p:nvPr/>
            </p:nvSpPr>
            <p:spPr bwMode="auto">
              <a:xfrm>
                <a:off x="2" y="1163"/>
                <a:ext cx="30" cy="9"/>
              </a:xfrm>
              <a:custGeom>
                <a:avLst/>
                <a:gdLst>
                  <a:gd name="T0" fmla="*/ 0 w 55"/>
                  <a:gd name="T1" fmla="*/ 13 h 17"/>
                  <a:gd name="T2" fmla="*/ 45 w 55"/>
                  <a:gd name="T3" fmla="*/ 8 h 17"/>
                  <a:gd name="T4" fmla="*/ 0 w 55"/>
                  <a:gd name="T5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17">
                    <a:moveTo>
                      <a:pt x="0" y="13"/>
                    </a:moveTo>
                    <a:cubicBezTo>
                      <a:pt x="0" y="13"/>
                      <a:pt x="55" y="0"/>
                      <a:pt x="45" y="8"/>
                    </a:cubicBezTo>
                    <a:cubicBezTo>
                      <a:pt x="36" y="17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1646"/>
              <p:cNvSpPr/>
              <p:nvPr/>
            </p:nvSpPr>
            <p:spPr bwMode="auto">
              <a:xfrm>
                <a:off x="28" y="1175"/>
                <a:ext cx="8" cy="25"/>
              </a:xfrm>
              <a:custGeom>
                <a:avLst/>
                <a:gdLst>
                  <a:gd name="T0" fmla="*/ 5 w 14"/>
                  <a:gd name="T1" fmla="*/ 46 h 46"/>
                  <a:gd name="T2" fmla="*/ 7 w 14"/>
                  <a:gd name="T3" fmla="*/ 6 h 46"/>
                  <a:gd name="T4" fmla="*/ 5 w 14"/>
                  <a:gd name="T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6">
                    <a:moveTo>
                      <a:pt x="5" y="46"/>
                    </a:moveTo>
                    <a:cubicBezTo>
                      <a:pt x="5" y="46"/>
                      <a:pt x="0" y="0"/>
                      <a:pt x="7" y="6"/>
                    </a:cubicBezTo>
                    <a:cubicBezTo>
                      <a:pt x="14" y="12"/>
                      <a:pt x="8" y="37"/>
                      <a:pt x="5" y="46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1647"/>
              <p:cNvSpPr/>
              <p:nvPr/>
            </p:nvSpPr>
            <p:spPr bwMode="auto">
              <a:xfrm>
                <a:off x="25" y="1134"/>
                <a:ext cx="14" cy="12"/>
              </a:xfrm>
              <a:custGeom>
                <a:avLst/>
                <a:gdLst>
                  <a:gd name="T0" fmla="*/ 24 w 26"/>
                  <a:gd name="T1" fmla="*/ 16 h 23"/>
                  <a:gd name="T2" fmla="*/ 9 w 26"/>
                  <a:gd name="T3" fmla="*/ 21 h 23"/>
                  <a:gd name="T4" fmla="*/ 2 w 26"/>
                  <a:gd name="T5" fmla="*/ 8 h 23"/>
                  <a:gd name="T6" fmla="*/ 16 w 26"/>
                  <a:gd name="T7" fmla="*/ 2 h 23"/>
                  <a:gd name="T8" fmla="*/ 24 w 26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4" y="16"/>
                    </a:moveTo>
                    <a:cubicBezTo>
                      <a:pt x="22" y="21"/>
                      <a:pt x="15" y="23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2" y="4"/>
                      <a:pt x="26" y="10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1648"/>
              <p:cNvSpPr/>
              <p:nvPr/>
            </p:nvSpPr>
            <p:spPr bwMode="auto">
              <a:xfrm>
                <a:off x="13" y="1150"/>
                <a:ext cx="14" cy="13"/>
              </a:xfrm>
              <a:custGeom>
                <a:avLst/>
                <a:gdLst>
                  <a:gd name="T0" fmla="*/ 24 w 26"/>
                  <a:gd name="T1" fmla="*/ 15 h 23"/>
                  <a:gd name="T2" fmla="*/ 10 w 26"/>
                  <a:gd name="T3" fmla="*/ 21 h 23"/>
                  <a:gd name="T4" fmla="*/ 2 w 26"/>
                  <a:gd name="T5" fmla="*/ 7 h 23"/>
                  <a:gd name="T6" fmla="*/ 17 w 26"/>
                  <a:gd name="T7" fmla="*/ 2 h 23"/>
                  <a:gd name="T8" fmla="*/ 24 w 26"/>
                  <a:gd name="T9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4" y="15"/>
                    </a:moveTo>
                    <a:cubicBezTo>
                      <a:pt x="22" y="21"/>
                      <a:pt x="16" y="23"/>
                      <a:pt x="10" y="21"/>
                    </a:cubicBezTo>
                    <a:cubicBezTo>
                      <a:pt x="4" y="19"/>
                      <a:pt x="0" y="13"/>
                      <a:pt x="2" y="7"/>
                    </a:cubicBezTo>
                    <a:cubicBezTo>
                      <a:pt x="4" y="2"/>
                      <a:pt x="11" y="0"/>
                      <a:pt x="17" y="2"/>
                    </a:cubicBezTo>
                    <a:cubicBezTo>
                      <a:pt x="23" y="4"/>
                      <a:pt x="26" y="10"/>
                      <a:pt x="24" y="15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1649"/>
              <p:cNvSpPr/>
              <p:nvPr/>
            </p:nvSpPr>
            <p:spPr bwMode="auto">
              <a:xfrm>
                <a:off x="40" y="1160"/>
                <a:ext cx="14" cy="12"/>
              </a:xfrm>
              <a:custGeom>
                <a:avLst/>
                <a:gdLst>
                  <a:gd name="T0" fmla="*/ 24 w 26"/>
                  <a:gd name="T1" fmla="*/ 16 h 23"/>
                  <a:gd name="T2" fmla="*/ 10 w 26"/>
                  <a:gd name="T3" fmla="*/ 21 h 23"/>
                  <a:gd name="T4" fmla="*/ 2 w 26"/>
                  <a:gd name="T5" fmla="*/ 8 h 23"/>
                  <a:gd name="T6" fmla="*/ 17 w 26"/>
                  <a:gd name="T7" fmla="*/ 2 h 23"/>
                  <a:gd name="T8" fmla="*/ 24 w 26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4" y="16"/>
                    </a:moveTo>
                    <a:cubicBezTo>
                      <a:pt x="22" y="21"/>
                      <a:pt x="16" y="23"/>
                      <a:pt x="10" y="21"/>
                    </a:cubicBezTo>
                    <a:cubicBezTo>
                      <a:pt x="4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7" y="2"/>
                    </a:cubicBezTo>
                    <a:cubicBezTo>
                      <a:pt x="23" y="4"/>
                      <a:pt x="26" y="10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1650"/>
              <p:cNvSpPr/>
              <p:nvPr/>
            </p:nvSpPr>
            <p:spPr bwMode="auto">
              <a:xfrm>
                <a:off x="48" y="1139"/>
                <a:ext cx="14" cy="13"/>
              </a:xfrm>
              <a:custGeom>
                <a:avLst/>
                <a:gdLst>
                  <a:gd name="T0" fmla="*/ 23 w 25"/>
                  <a:gd name="T1" fmla="*/ 16 h 23"/>
                  <a:gd name="T2" fmla="*/ 9 w 25"/>
                  <a:gd name="T3" fmla="*/ 21 h 23"/>
                  <a:gd name="T4" fmla="*/ 2 w 25"/>
                  <a:gd name="T5" fmla="*/ 7 h 23"/>
                  <a:gd name="T6" fmla="*/ 16 w 25"/>
                  <a:gd name="T7" fmla="*/ 2 h 23"/>
                  <a:gd name="T8" fmla="*/ 23 w 25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23" y="16"/>
                    </a:moveTo>
                    <a:cubicBezTo>
                      <a:pt x="21" y="21"/>
                      <a:pt x="15" y="23"/>
                      <a:pt x="9" y="21"/>
                    </a:cubicBezTo>
                    <a:cubicBezTo>
                      <a:pt x="3" y="19"/>
                      <a:pt x="0" y="13"/>
                      <a:pt x="2" y="7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2" y="4"/>
                      <a:pt x="25" y="10"/>
                      <a:pt x="23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1651"/>
              <p:cNvSpPr/>
              <p:nvPr/>
            </p:nvSpPr>
            <p:spPr bwMode="auto">
              <a:xfrm>
                <a:off x="68" y="1158"/>
                <a:ext cx="14" cy="13"/>
              </a:xfrm>
              <a:custGeom>
                <a:avLst/>
                <a:gdLst>
                  <a:gd name="T0" fmla="*/ 24 w 26"/>
                  <a:gd name="T1" fmla="*/ 16 h 24"/>
                  <a:gd name="T2" fmla="*/ 9 w 26"/>
                  <a:gd name="T3" fmla="*/ 21 h 24"/>
                  <a:gd name="T4" fmla="*/ 2 w 26"/>
                  <a:gd name="T5" fmla="*/ 8 h 24"/>
                  <a:gd name="T6" fmla="*/ 17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5" y="24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7" y="2"/>
                    </a:cubicBezTo>
                    <a:cubicBezTo>
                      <a:pt x="23" y="4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Freeform 1652"/>
              <p:cNvSpPr/>
              <p:nvPr/>
            </p:nvSpPr>
            <p:spPr bwMode="auto">
              <a:xfrm>
                <a:off x="53" y="1183"/>
                <a:ext cx="14" cy="13"/>
              </a:xfrm>
              <a:custGeom>
                <a:avLst/>
                <a:gdLst>
                  <a:gd name="T0" fmla="*/ 23 w 25"/>
                  <a:gd name="T1" fmla="*/ 16 h 24"/>
                  <a:gd name="T2" fmla="*/ 9 w 25"/>
                  <a:gd name="T3" fmla="*/ 21 h 24"/>
                  <a:gd name="T4" fmla="*/ 2 w 25"/>
                  <a:gd name="T5" fmla="*/ 8 h 24"/>
                  <a:gd name="T6" fmla="*/ 16 w 25"/>
                  <a:gd name="T7" fmla="*/ 2 h 24"/>
                  <a:gd name="T8" fmla="*/ 23 w 25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6"/>
                    </a:moveTo>
                    <a:cubicBezTo>
                      <a:pt x="22" y="21"/>
                      <a:pt x="15" y="24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2" y="4"/>
                      <a:pt x="25" y="11"/>
                      <a:pt x="23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Freeform 1653"/>
              <p:cNvSpPr/>
              <p:nvPr/>
            </p:nvSpPr>
            <p:spPr bwMode="auto">
              <a:xfrm>
                <a:off x="28" y="1179"/>
                <a:ext cx="14" cy="12"/>
              </a:xfrm>
              <a:custGeom>
                <a:avLst/>
                <a:gdLst>
                  <a:gd name="T0" fmla="*/ 24 w 26"/>
                  <a:gd name="T1" fmla="*/ 16 h 23"/>
                  <a:gd name="T2" fmla="*/ 9 w 26"/>
                  <a:gd name="T3" fmla="*/ 21 h 23"/>
                  <a:gd name="T4" fmla="*/ 2 w 26"/>
                  <a:gd name="T5" fmla="*/ 8 h 23"/>
                  <a:gd name="T6" fmla="*/ 17 w 26"/>
                  <a:gd name="T7" fmla="*/ 2 h 23"/>
                  <a:gd name="T8" fmla="*/ 24 w 26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4" y="16"/>
                    </a:moveTo>
                    <a:cubicBezTo>
                      <a:pt x="22" y="21"/>
                      <a:pt x="15" y="23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7" y="2"/>
                    </a:cubicBezTo>
                    <a:cubicBezTo>
                      <a:pt x="23" y="4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1654"/>
              <p:cNvSpPr/>
              <p:nvPr/>
            </p:nvSpPr>
            <p:spPr bwMode="auto">
              <a:xfrm>
                <a:off x="39" y="1122"/>
                <a:ext cx="14" cy="13"/>
              </a:xfrm>
              <a:custGeom>
                <a:avLst/>
                <a:gdLst>
                  <a:gd name="T0" fmla="*/ 24 w 26"/>
                  <a:gd name="T1" fmla="*/ 16 h 23"/>
                  <a:gd name="T2" fmla="*/ 10 w 26"/>
                  <a:gd name="T3" fmla="*/ 21 h 23"/>
                  <a:gd name="T4" fmla="*/ 2 w 26"/>
                  <a:gd name="T5" fmla="*/ 7 h 23"/>
                  <a:gd name="T6" fmla="*/ 17 w 26"/>
                  <a:gd name="T7" fmla="*/ 2 h 23"/>
                  <a:gd name="T8" fmla="*/ 24 w 26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4" y="16"/>
                    </a:moveTo>
                    <a:cubicBezTo>
                      <a:pt x="22" y="21"/>
                      <a:pt x="16" y="23"/>
                      <a:pt x="10" y="21"/>
                    </a:cubicBezTo>
                    <a:cubicBezTo>
                      <a:pt x="4" y="19"/>
                      <a:pt x="0" y="13"/>
                      <a:pt x="2" y="7"/>
                    </a:cubicBezTo>
                    <a:cubicBezTo>
                      <a:pt x="4" y="2"/>
                      <a:pt x="11" y="0"/>
                      <a:pt x="17" y="2"/>
                    </a:cubicBezTo>
                    <a:cubicBezTo>
                      <a:pt x="23" y="4"/>
                      <a:pt x="26" y="10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1655"/>
              <p:cNvSpPr>
                <a:spLocks noEditPoints="1"/>
              </p:cNvSpPr>
              <p:nvPr/>
            </p:nvSpPr>
            <p:spPr bwMode="auto">
              <a:xfrm>
                <a:off x="-11" y="1098"/>
                <a:ext cx="129" cy="114"/>
              </a:xfrm>
              <a:custGeom>
                <a:avLst/>
                <a:gdLst>
                  <a:gd name="T0" fmla="*/ 104 w 238"/>
                  <a:gd name="T1" fmla="*/ 135 h 210"/>
                  <a:gd name="T2" fmla="*/ 106 w 238"/>
                  <a:gd name="T3" fmla="*/ 115 h 210"/>
                  <a:gd name="T4" fmla="*/ 118 w 238"/>
                  <a:gd name="T5" fmla="*/ 130 h 210"/>
                  <a:gd name="T6" fmla="*/ 98 w 238"/>
                  <a:gd name="T7" fmla="*/ 0 h 210"/>
                  <a:gd name="T8" fmla="*/ 82 w 238"/>
                  <a:gd name="T9" fmla="*/ 68 h 210"/>
                  <a:gd name="T10" fmla="*/ 17 w 238"/>
                  <a:gd name="T11" fmla="*/ 53 h 210"/>
                  <a:gd name="T12" fmla="*/ 68 w 238"/>
                  <a:gd name="T13" fmla="*/ 74 h 210"/>
                  <a:gd name="T14" fmla="*/ 82 w 238"/>
                  <a:gd name="T15" fmla="*/ 68 h 210"/>
                  <a:gd name="T16" fmla="*/ 80 w 238"/>
                  <a:gd name="T17" fmla="*/ 88 h 210"/>
                  <a:gd name="T18" fmla="*/ 75 w 238"/>
                  <a:gd name="T19" fmla="*/ 87 h 210"/>
                  <a:gd name="T20" fmla="*/ 47 w 238"/>
                  <a:gd name="T21" fmla="*/ 105 h 210"/>
                  <a:gd name="T22" fmla="*/ 57 w 238"/>
                  <a:gd name="T23" fmla="*/ 97 h 210"/>
                  <a:gd name="T24" fmla="*/ 69 w 238"/>
                  <a:gd name="T25" fmla="*/ 111 h 210"/>
                  <a:gd name="T26" fmla="*/ 36 w 238"/>
                  <a:gd name="T27" fmla="*/ 180 h 210"/>
                  <a:gd name="T28" fmla="*/ 94 w 238"/>
                  <a:gd name="T29" fmla="*/ 140 h 210"/>
                  <a:gd name="T30" fmla="*/ 132 w 238"/>
                  <a:gd name="T31" fmla="*/ 210 h 210"/>
                  <a:gd name="T32" fmla="*/ 129 w 238"/>
                  <a:gd name="T33" fmla="*/ 179 h 210"/>
                  <a:gd name="T34" fmla="*/ 121 w 238"/>
                  <a:gd name="T35" fmla="*/ 165 h 210"/>
                  <a:gd name="T36" fmla="*/ 129 w 238"/>
                  <a:gd name="T37" fmla="*/ 132 h 210"/>
                  <a:gd name="T38" fmla="*/ 171 w 238"/>
                  <a:gd name="T39" fmla="*/ 134 h 210"/>
                  <a:gd name="T40" fmla="*/ 186 w 238"/>
                  <a:gd name="T41" fmla="*/ 124 h 210"/>
                  <a:gd name="T42" fmla="*/ 170 w 238"/>
                  <a:gd name="T43" fmla="*/ 124 h 210"/>
                  <a:gd name="T44" fmla="*/ 159 w 238"/>
                  <a:gd name="T45" fmla="*/ 133 h 210"/>
                  <a:gd name="T46" fmla="*/ 147 w 238"/>
                  <a:gd name="T47" fmla="*/ 122 h 210"/>
                  <a:gd name="T48" fmla="*/ 147 w 238"/>
                  <a:gd name="T49" fmla="*/ 119 h 210"/>
                  <a:gd name="T50" fmla="*/ 210 w 238"/>
                  <a:gd name="T51" fmla="*/ 81 h 210"/>
                  <a:gd name="T52" fmla="*/ 127 w 238"/>
                  <a:gd name="T53" fmla="*/ 107 h 210"/>
                  <a:gd name="T54" fmla="*/ 123 w 238"/>
                  <a:gd name="T55" fmla="*/ 98 h 210"/>
                  <a:gd name="T56" fmla="*/ 111 w 238"/>
                  <a:gd name="T57" fmla="*/ 83 h 210"/>
                  <a:gd name="T58" fmla="*/ 125 w 238"/>
                  <a:gd name="T59" fmla="*/ 78 h 210"/>
                  <a:gd name="T60" fmla="*/ 123 w 238"/>
                  <a:gd name="T61" fmla="*/ 50 h 210"/>
                  <a:gd name="T62" fmla="*/ 113 w 238"/>
                  <a:gd name="T63" fmla="*/ 70 h 210"/>
                  <a:gd name="T64" fmla="*/ 106 w 238"/>
                  <a:gd name="T65" fmla="*/ 67 h 210"/>
                  <a:gd name="T66" fmla="*/ 94 w 238"/>
                  <a:gd name="T67" fmla="*/ 52 h 210"/>
                  <a:gd name="T68" fmla="*/ 108 w 238"/>
                  <a:gd name="T69" fmla="*/ 47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8" h="210">
                    <a:moveTo>
                      <a:pt x="108" y="136"/>
                    </a:moveTo>
                    <a:cubicBezTo>
                      <a:pt x="107" y="136"/>
                      <a:pt x="105" y="136"/>
                      <a:pt x="104" y="135"/>
                    </a:cubicBezTo>
                    <a:cubicBezTo>
                      <a:pt x="98" y="133"/>
                      <a:pt x="94" y="127"/>
                      <a:pt x="96" y="122"/>
                    </a:cubicBezTo>
                    <a:cubicBezTo>
                      <a:pt x="98" y="118"/>
                      <a:pt x="102" y="115"/>
                      <a:pt x="106" y="115"/>
                    </a:cubicBezTo>
                    <a:cubicBezTo>
                      <a:pt x="108" y="115"/>
                      <a:pt x="109" y="116"/>
                      <a:pt x="111" y="116"/>
                    </a:cubicBezTo>
                    <a:cubicBezTo>
                      <a:pt x="117" y="118"/>
                      <a:pt x="120" y="124"/>
                      <a:pt x="118" y="130"/>
                    </a:cubicBezTo>
                    <a:cubicBezTo>
                      <a:pt x="117" y="134"/>
                      <a:pt x="113" y="136"/>
                      <a:pt x="108" y="136"/>
                    </a:cubicBezTo>
                    <a:moveTo>
                      <a:pt x="98" y="0"/>
                    </a:moveTo>
                    <a:cubicBezTo>
                      <a:pt x="98" y="0"/>
                      <a:pt x="93" y="68"/>
                      <a:pt x="83" y="68"/>
                    </a:cubicBezTo>
                    <a:cubicBezTo>
                      <a:pt x="83" y="68"/>
                      <a:pt x="83" y="68"/>
                      <a:pt x="82" y="68"/>
                    </a:cubicBezTo>
                    <a:cubicBezTo>
                      <a:pt x="73" y="65"/>
                      <a:pt x="20" y="51"/>
                      <a:pt x="14" y="51"/>
                    </a:cubicBezTo>
                    <a:cubicBezTo>
                      <a:pt x="13" y="51"/>
                      <a:pt x="13" y="52"/>
                      <a:pt x="17" y="53"/>
                    </a:cubicBezTo>
                    <a:cubicBezTo>
                      <a:pt x="28" y="57"/>
                      <a:pt x="53" y="68"/>
                      <a:pt x="67" y="76"/>
                    </a:cubicBezTo>
                    <a:cubicBezTo>
                      <a:pt x="67" y="75"/>
                      <a:pt x="68" y="74"/>
                      <a:pt x="68" y="74"/>
                    </a:cubicBezTo>
                    <a:cubicBezTo>
                      <a:pt x="69" y="70"/>
                      <a:pt x="73" y="67"/>
                      <a:pt x="78" y="67"/>
                    </a:cubicBezTo>
                    <a:cubicBezTo>
                      <a:pt x="79" y="67"/>
                      <a:pt x="81" y="68"/>
                      <a:pt x="82" y="68"/>
                    </a:cubicBezTo>
                    <a:cubicBezTo>
                      <a:pt x="88" y="70"/>
                      <a:pt x="92" y="76"/>
                      <a:pt x="90" y="82"/>
                    </a:cubicBezTo>
                    <a:cubicBezTo>
                      <a:pt x="88" y="86"/>
                      <a:pt x="84" y="88"/>
                      <a:pt x="80" y="88"/>
                    </a:cubicBezTo>
                    <a:cubicBezTo>
                      <a:pt x="78" y="88"/>
                      <a:pt x="77" y="88"/>
                      <a:pt x="75" y="87"/>
                    </a:cubicBezTo>
                    <a:cubicBezTo>
                      <a:pt x="75" y="87"/>
                      <a:pt x="75" y="87"/>
                      <a:pt x="75" y="87"/>
                    </a:cubicBezTo>
                    <a:cubicBezTo>
                      <a:pt x="58" y="90"/>
                      <a:pt x="0" y="97"/>
                      <a:pt x="15" y="99"/>
                    </a:cubicBezTo>
                    <a:cubicBezTo>
                      <a:pt x="20" y="100"/>
                      <a:pt x="33" y="102"/>
                      <a:pt x="47" y="105"/>
                    </a:cubicBezTo>
                    <a:cubicBezTo>
                      <a:pt x="47" y="105"/>
                      <a:pt x="47" y="104"/>
                      <a:pt x="47" y="103"/>
                    </a:cubicBezTo>
                    <a:cubicBezTo>
                      <a:pt x="49" y="99"/>
                      <a:pt x="53" y="97"/>
                      <a:pt x="57" y="97"/>
                    </a:cubicBezTo>
                    <a:cubicBezTo>
                      <a:pt x="59" y="97"/>
                      <a:pt x="60" y="97"/>
                      <a:pt x="62" y="98"/>
                    </a:cubicBezTo>
                    <a:cubicBezTo>
                      <a:pt x="68" y="100"/>
                      <a:pt x="71" y="106"/>
                      <a:pt x="69" y="111"/>
                    </a:cubicBezTo>
                    <a:cubicBezTo>
                      <a:pt x="82" y="115"/>
                      <a:pt x="90" y="119"/>
                      <a:pt x="84" y="122"/>
                    </a:cubicBezTo>
                    <a:cubicBezTo>
                      <a:pt x="70" y="128"/>
                      <a:pt x="31" y="180"/>
                      <a:pt x="36" y="180"/>
                    </a:cubicBezTo>
                    <a:cubicBezTo>
                      <a:pt x="37" y="180"/>
                      <a:pt x="37" y="179"/>
                      <a:pt x="38" y="179"/>
                    </a:cubicBezTo>
                    <a:cubicBezTo>
                      <a:pt x="49" y="172"/>
                      <a:pt x="80" y="140"/>
                      <a:pt x="94" y="140"/>
                    </a:cubicBezTo>
                    <a:cubicBezTo>
                      <a:pt x="95" y="140"/>
                      <a:pt x="97" y="141"/>
                      <a:pt x="98" y="142"/>
                    </a:cubicBezTo>
                    <a:cubicBezTo>
                      <a:pt x="105" y="153"/>
                      <a:pt x="129" y="210"/>
                      <a:pt x="132" y="210"/>
                    </a:cubicBezTo>
                    <a:cubicBezTo>
                      <a:pt x="133" y="210"/>
                      <a:pt x="133" y="209"/>
                      <a:pt x="133" y="208"/>
                    </a:cubicBezTo>
                    <a:cubicBezTo>
                      <a:pt x="132" y="203"/>
                      <a:pt x="130" y="191"/>
                      <a:pt x="129" y="179"/>
                    </a:cubicBezTo>
                    <a:cubicBezTo>
                      <a:pt x="129" y="179"/>
                      <a:pt x="128" y="178"/>
                      <a:pt x="128" y="178"/>
                    </a:cubicBezTo>
                    <a:cubicBezTo>
                      <a:pt x="122" y="176"/>
                      <a:pt x="119" y="170"/>
                      <a:pt x="121" y="165"/>
                    </a:cubicBezTo>
                    <a:cubicBezTo>
                      <a:pt x="122" y="162"/>
                      <a:pt x="124" y="160"/>
                      <a:pt x="127" y="159"/>
                    </a:cubicBezTo>
                    <a:cubicBezTo>
                      <a:pt x="126" y="144"/>
                      <a:pt x="126" y="132"/>
                      <a:pt x="129" y="132"/>
                    </a:cubicBezTo>
                    <a:cubicBezTo>
                      <a:pt x="129" y="132"/>
                      <a:pt x="129" y="132"/>
                      <a:pt x="130" y="132"/>
                    </a:cubicBezTo>
                    <a:cubicBezTo>
                      <a:pt x="133" y="134"/>
                      <a:pt x="151" y="134"/>
                      <a:pt x="171" y="134"/>
                    </a:cubicBezTo>
                    <a:cubicBezTo>
                      <a:pt x="202" y="134"/>
                      <a:pt x="238" y="132"/>
                      <a:pt x="225" y="127"/>
                    </a:cubicBezTo>
                    <a:cubicBezTo>
                      <a:pt x="216" y="124"/>
                      <a:pt x="201" y="124"/>
                      <a:pt x="186" y="124"/>
                    </a:cubicBezTo>
                    <a:cubicBezTo>
                      <a:pt x="183" y="124"/>
                      <a:pt x="180" y="124"/>
                      <a:pt x="177" y="124"/>
                    </a:cubicBezTo>
                    <a:cubicBezTo>
                      <a:pt x="174" y="124"/>
                      <a:pt x="172" y="124"/>
                      <a:pt x="170" y="124"/>
                    </a:cubicBezTo>
                    <a:cubicBezTo>
                      <a:pt x="169" y="125"/>
                      <a:pt x="169" y="126"/>
                      <a:pt x="169" y="127"/>
                    </a:cubicBezTo>
                    <a:cubicBezTo>
                      <a:pt x="167" y="131"/>
                      <a:pt x="163" y="133"/>
                      <a:pt x="159" y="133"/>
                    </a:cubicBezTo>
                    <a:cubicBezTo>
                      <a:pt x="158" y="133"/>
                      <a:pt x="156" y="133"/>
                      <a:pt x="154" y="132"/>
                    </a:cubicBezTo>
                    <a:cubicBezTo>
                      <a:pt x="150" y="130"/>
                      <a:pt x="146" y="126"/>
                      <a:pt x="147" y="122"/>
                    </a:cubicBezTo>
                    <a:cubicBezTo>
                      <a:pt x="146" y="121"/>
                      <a:pt x="146" y="120"/>
                      <a:pt x="147" y="119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8" y="115"/>
                      <a:pt x="152" y="113"/>
                      <a:pt x="156" y="112"/>
                    </a:cubicBezTo>
                    <a:cubicBezTo>
                      <a:pt x="175" y="100"/>
                      <a:pt x="217" y="81"/>
                      <a:pt x="210" y="81"/>
                    </a:cubicBezTo>
                    <a:cubicBezTo>
                      <a:pt x="209" y="81"/>
                      <a:pt x="209" y="81"/>
                      <a:pt x="208" y="81"/>
                    </a:cubicBezTo>
                    <a:cubicBezTo>
                      <a:pt x="191" y="84"/>
                      <a:pt x="127" y="107"/>
                      <a:pt x="127" y="107"/>
                    </a:cubicBezTo>
                    <a:cubicBezTo>
                      <a:pt x="127" y="107"/>
                      <a:pt x="127" y="103"/>
                      <a:pt x="126" y="97"/>
                    </a:cubicBezTo>
                    <a:cubicBezTo>
                      <a:pt x="125" y="98"/>
                      <a:pt x="124" y="98"/>
                      <a:pt x="123" y="98"/>
                    </a:cubicBezTo>
                    <a:cubicBezTo>
                      <a:pt x="121" y="98"/>
                      <a:pt x="120" y="98"/>
                      <a:pt x="118" y="97"/>
                    </a:cubicBezTo>
                    <a:cubicBezTo>
                      <a:pt x="112" y="95"/>
                      <a:pt x="109" y="89"/>
                      <a:pt x="111" y="83"/>
                    </a:cubicBezTo>
                    <a:cubicBezTo>
                      <a:pt x="112" y="79"/>
                      <a:pt x="116" y="77"/>
                      <a:pt x="121" y="77"/>
                    </a:cubicBezTo>
                    <a:cubicBezTo>
                      <a:pt x="122" y="77"/>
                      <a:pt x="124" y="77"/>
                      <a:pt x="125" y="78"/>
                    </a:cubicBezTo>
                    <a:cubicBezTo>
                      <a:pt x="125" y="67"/>
                      <a:pt x="124" y="56"/>
                      <a:pt x="125" y="46"/>
                    </a:cubicBezTo>
                    <a:cubicBezTo>
                      <a:pt x="124" y="48"/>
                      <a:pt x="124" y="49"/>
                      <a:pt x="123" y="50"/>
                    </a:cubicBezTo>
                    <a:cubicBezTo>
                      <a:pt x="120" y="61"/>
                      <a:pt x="115" y="72"/>
                      <a:pt x="113" y="72"/>
                    </a:cubicBezTo>
                    <a:cubicBezTo>
                      <a:pt x="113" y="72"/>
                      <a:pt x="113" y="71"/>
                      <a:pt x="113" y="70"/>
                    </a:cubicBezTo>
                    <a:cubicBezTo>
                      <a:pt x="112" y="69"/>
                      <a:pt x="112" y="67"/>
                      <a:pt x="112" y="65"/>
                    </a:cubicBezTo>
                    <a:cubicBezTo>
                      <a:pt x="110" y="66"/>
                      <a:pt x="108" y="67"/>
                      <a:pt x="106" y="67"/>
                    </a:cubicBezTo>
                    <a:cubicBezTo>
                      <a:pt x="105" y="67"/>
                      <a:pt x="103" y="67"/>
                      <a:pt x="102" y="66"/>
                    </a:cubicBezTo>
                    <a:cubicBezTo>
                      <a:pt x="96" y="64"/>
                      <a:pt x="92" y="58"/>
                      <a:pt x="94" y="52"/>
                    </a:cubicBezTo>
                    <a:cubicBezTo>
                      <a:pt x="96" y="49"/>
                      <a:pt x="100" y="46"/>
                      <a:pt x="104" y="46"/>
                    </a:cubicBezTo>
                    <a:cubicBezTo>
                      <a:pt x="106" y="46"/>
                      <a:pt x="107" y="46"/>
                      <a:pt x="108" y="47"/>
                    </a:cubicBezTo>
                    <a:cubicBezTo>
                      <a:pt x="104" y="26"/>
                      <a:pt x="98" y="0"/>
                      <a:pt x="9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Freeform 1656"/>
              <p:cNvSpPr/>
              <p:nvPr/>
            </p:nvSpPr>
            <p:spPr bwMode="auto">
              <a:xfrm>
                <a:off x="25" y="1134"/>
                <a:ext cx="14" cy="12"/>
              </a:xfrm>
              <a:custGeom>
                <a:avLst/>
                <a:gdLst>
                  <a:gd name="T0" fmla="*/ 11 w 25"/>
                  <a:gd name="T1" fmla="*/ 0 h 21"/>
                  <a:gd name="T2" fmla="*/ 1 w 25"/>
                  <a:gd name="T3" fmla="*/ 7 h 21"/>
                  <a:gd name="T4" fmla="*/ 0 w 25"/>
                  <a:gd name="T5" fmla="*/ 9 h 21"/>
                  <a:gd name="T6" fmla="*/ 8 w 25"/>
                  <a:gd name="T7" fmla="*/ 20 h 21"/>
                  <a:gd name="T8" fmla="*/ 8 w 25"/>
                  <a:gd name="T9" fmla="*/ 20 h 21"/>
                  <a:gd name="T10" fmla="*/ 8 w 25"/>
                  <a:gd name="T11" fmla="*/ 20 h 21"/>
                  <a:gd name="T12" fmla="*/ 13 w 25"/>
                  <a:gd name="T13" fmla="*/ 21 h 21"/>
                  <a:gd name="T14" fmla="*/ 23 w 25"/>
                  <a:gd name="T15" fmla="*/ 15 h 21"/>
                  <a:gd name="T16" fmla="*/ 15 w 25"/>
                  <a:gd name="T17" fmla="*/ 1 h 21"/>
                  <a:gd name="T18" fmla="*/ 11 w 25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1">
                    <a:moveTo>
                      <a:pt x="11" y="0"/>
                    </a:moveTo>
                    <a:cubicBezTo>
                      <a:pt x="6" y="0"/>
                      <a:pt x="2" y="3"/>
                      <a:pt x="1" y="7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0" y="14"/>
                      <a:pt x="15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0" y="21"/>
                      <a:pt x="11" y="21"/>
                      <a:pt x="13" y="21"/>
                    </a:cubicBezTo>
                    <a:cubicBezTo>
                      <a:pt x="17" y="21"/>
                      <a:pt x="21" y="19"/>
                      <a:pt x="23" y="15"/>
                    </a:cubicBezTo>
                    <a:cubicBezTo>
                      <a:pt x="25" y="9"/>
                      <a:pt x="21" y="3"/>
                      <a:pt x="15" y="1"/>
                    </a:cubicBezTo>
                    <a:cubicBezTo>
                      <a:pt x="14" y="1"/>
                      <a:pt x="12" y="0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1657"/>
              <p:cNvSpPr/>
              <p:nvPr/>
            </p:nvSpPr>
            <p:spPr bwMode="auto">
              <a:xfrm>
                <a:off x="14" y="1151"/>
                <a:ext cx="13" cy="7"/>
              </a:xfrm>
              <a:custGeom>
                <a:avLst/>
                <a:gdLst>
                  <a:gd name="T0" fmla="*/ 10 w 24"/>
                  <a:gd name="T1" fmla="*/ 0 h 14"/>
                  <a:gd name="T2" fmla="*/ 0 w 24"/>
                  <a:gd name="T3" fmla="*/ 6 h 14"/>
                  <a:gd name="T4" fmla="*/ 0 w 24"/>
                  <a:gd name="T5" fmla="*/ 8 h 14"/>
                  <a:gd name="T6" fmla="*/ 22 w 24"/>
                  <a:gd name="T7" fmla="*/ 14 h 14"/>
                  <a:gd name="T8" fmla="*/ 15 w 24"/>
                  <a:gd name="T9" fmla="*/ 1 h 14"/>
                  <a:gd name="T10" fmla="*/ 10 w 2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4">
                    <a:moveTo>
                      <a:pt x="10" y="0"/>
                    </a:moveTo>
                    <a:cubicBezTo>
                      <a:pt x="6" y="0"/>
                      <a:pt x="2" y="2"/>
                      <a:pt x="0" y="6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8" y="10"/>
                      <a:pt x="16" y="12"/>
                      <a:pt x="22" y="14"/>
                    </a:cubicBezTo>
                    <a:cubicBezTo>
                      <a:pt x="24" y="9"/>
                      <a:pt x="21" y="3"/>
                      <a:pt x="15" y="1"/>
                    </a:cubicBezTo>
                    <a:cubicBezTo>
                      <a:pt x="13" y="0"/>
                      <a:pt x="12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6" name="Freeform 1658"/>
              <p:cNvSpPr/>
              <p:nvPr/>
            </p:nvSpPr>
            <p:spPr bwMode="auto">
              <a:xfrm>
                <a:off x="40" y="1160"/>
                <a:ext cx="14" cy="12"/>
              </a:xfrm>
              <a:custGeom>
                <a:avLst/>
                <a:gdLst>
                  <a:gd name="T0" fmla="*/ 12 w 26"/>
                  <a:gd name="T1" fmla="*/ 0 h 21"/>
                  <a:gd name="T2" fmla="*/ 2 w 26"/>
                  <a:gd name="T3" fmla="*/ 7 h 21"/>
                  <a:gd name="T4" fmla="*/ 10 w 26"/>
                  <a:gd name="T5" fmla="*/ 20 h 21"/>
                  <a:gd name="T6" fmla="*/ 14 w 26"/>
                  <a:gd name="T7" fmla="*/ 21 h 21"/>
                  <a:gd name="T8" fmla="*/ 24 w 26"/>
                  <a:gd name="T9" fmla="*/ 15 h 21"/>
                  <a:gd name="T10" fmla="*/ 17 w 26"/>
                  <a:gd name="T11" fmla="*/ 1 h 21"/>
                  <a:gd name="T12" fmla="*/ 12 w 26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1">
                    <a:moveTo>
                      <a:pt x="12" y="0"/>
                    </a:moveTo>
                    <a:cubicBezTo>
                      <a:pt x="8" y="0"/>
                      <a:pt x="4" y="3"/>
                      <a:pt x="2" y="7"/>
                    </a:cubicBezTo>
                    <a:cubicBezTo>
                      <a:pt x="0" y="12"/>
                      <a:pt x="4" y="18"/>
                      <a:pt x="10" y="20"/>
                    </a:cubicBezTo>
                    <a:cubicBezTo>
                      <a:pt x="11" y="21"/>
                      <a:pt x="13" y="21"/>
                      <a:pt x="14" y="21"/>
                    </a:cubicBezTo>
                    <a:cubicBezTo>
                      <a:pt x="19" y="21"/>
                      <a:pt x="23" y="19"/>
                      <a:pt x="24" y="15"/>
                    </a:cubicBezTo>
                    <a:cubicBezTo>
                      <a:pt x="26" y="9"/>
                      <a:pt x="23" y="3"/>
                      <a:pt x="17" y="1"/>
                    </a:cubicBezTo>
                    <a:cubicBezTo>
                      <a:pt x="15" y="1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Freeform 1659"/>
              <p:cNvSpPr/>
              <p:nvPr/>
            </p:nvSpPr>
            <p:spPr bwMode="auto">
              <a:xfrm>
                <a:off x="48" y="1140"/>
                <a:ext cx="9" cy="11"/>
              </a:xfrm>
              <a:custGeom>
                <a:avLst/>
                <a:gdLst>
                  <a:gd name="T0" fmla="*/ 12 w 17"/>
                  <a:gd name="T1" fmla="*/ 0 h 21"/>
                  <a:gd name="T2" fmla="*/ 2 w 17"/>
                  <a:gd name="T3" fmla="*/ 6 h 21"/>
                  <a:gd name="T4" fmla="*/ 9 w 17"/>
                  <a:gd name="T5" fmla="*/ 20 h 21"/>
                  <a:gd name="T6" fmla="*/ 14 w 17"/>
                  <a:gd name="T7" fmla="*/ 21 h 21"/>
                  <a:gd name="T8" fmla="*/ 17 w 17"/>
                  <a:gd name="T9" fmla="*/ 20 h 21"/>
                  <a:gd name="T10" fmla="*/ 16 w 17"/>
                  <a:gd name="T11" fmla="*/ 1 h 21"/>
                  <a:gd name="T12" fmla="*/ 12 w 17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1">
                    <a:moveTo>
                      <a:pt x="12" y="0"/>
                    </a:moveTo>
                    <a:cubicBezTo>
                      <a:pt x="7" y="0"/>
                      <a:pt x="3" y="2"/>
                      <a:pt x="2" y="6"/>
                    </a:cubicBezTo>
                    <a:cubicBezTo>
                      <a:pt x="0" y="12"/>
                      <a:pt x="3" y="18"/>
                      <a:pt x="9" y="20"/>
                    </a:cubicBezTo>
                    <a:cubicBezTo>
                      <a:pt x="11" y="21"/>
                      <a:pt x="12" y="21"/>
                      <a:pt x="14" y="21"/>
                    </a:cubicBezTo>
                    <a:cubicBezTo>
                      <a:pt x="15" y="21"/>
                      <a:pt x="16" y="21"/>
                      <a:pt x="17" y="20"/>
                    </a:cubicBezTo>
                    <a:cubicBezTo>
                      <a:pt x="17" y="15"/>
                      <a:pt x="16" y="8"/>
                      <a:pt x="16" y="1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1660"/>
              <p:cNvSpPr>
                <a:spLocks noEditPoints="1"/>
              </p:cNvSpPr>
              <p:nvPr/>
            </p:nvSpPr>
            <p:spPr bwMode="auto">
              <a:xfrm>
                <a:off x="68" y="1159"/>
                <a:ext cx="13" cy="11"/>
              </a:xfrm>
              <a:custGeom>
                <a:avLst/>
                <a:gdLst>
                  <a:gd name="T0" fmla="*/ 1 w 24"/>
                  <a:gd name="T1" fmla="*/ 10 h 21"/>
                  <a:gd name="T2" fmla="*/ 8 w 24"/>
                  <a:gd name="T3" fmla="*/ 20 h 21"/>
                  <a:gd name="T4" fmla="*/ 13 w 24"/>
                  <a:gd name="T5" fmla="*/ 21 h 21"/>
                  <a:gd name="T6" fmla="*/ 23 w 24"/>
                  <a:gd name="T7" fmla="*/ 15 h 21"/>
                  <a:gd name="T8" fmla="*/ 24 w 24"/>
                  <a:gd name="T9" fmla="*/ 12 h 21"/>
                  <a:gd name="T10" fmla="*/ 22 w 24"/>
                  <a:gd name="T11" fmla="*/ 12 h 21"/>
                  <a:gd name="T12" fmla="*/ 1 w 24"/>
                  <a:gd name="T13" fmla="*/ 10 h 21"/>
                  <a:gd name="T14" fmla="*/ 10 w 24"/>
                  <a:gd name="T15" fmla="*/ 0 h 21"/>
                  <a:gd name="T16" fmla="*/ 1 w 24"/>
                  <a:gd name="T17" fmla="*/ 7 h 21"/>
                  <a:gd name="T18" fmla="*/ 10 w 24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1">
                    <a:moveTo>
                      <a:pt x="1" y="10"/>
                    </a:moveTo>
                    <a:cubicBezTo>
                      <a:pt x="0" y="14"/>
                      <a:pt x="4" y="18"/>
                      <a:pt x="8" y="20"/>
                    </a:cubicBezTo>
                    <a:cubicBezTo>
                      <a:pt x="10" y="21"/>
                      <a:pt x="12" y="21"/>
                      <a:pt x="13" y="21"/>
                    </a:cubicBezTo>
                    <a:cubicBezTo>
                      <a:pt x="17" y="21"/>
                      <a:pt x="21" y="19"/>
                      <a:pt x="23" y="15"/>
                    </a:cubicBezTo>
                    <a:cubicBezTo>
                      <a:pt x="23" y="14"/>
                      <a:pt x="23" y="13"/>
                      <a:pt x="24" y="12"/>
                    </a:cubicBezTo>
                    <a:cubicBezTo>
                      <a:pt x="23" y="12"/>
                      <a:pt x="23" y="12"/>
                      <a:pt x="22" y="12"/>
                    </a:cubicBezTo>
                    <a:cubicBezTo>
                      <a:pt x="11" y="12"/>
                      <a:pt x="3" y="12"/>
                      <a:pt x="1" y="10"/>
                    </a:cubicBezTo>
                    <a:moveTo>
                      <a:pt x="10" y="0"/>
                    </a:moveTo>
                    <a:cubicBezTo>
                      <a:pt x="6" y="1"/>
                      <a:pt x="2" y="3"/>
                      <a:pt x="1" y="7"/>
                    </a:cubicBezTo>
                    <a:cubicBezTo>
                      <a:pt x="3" y="5"/>
                      <a:pt x="6" y="3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1661"/>
              <p:cNvSpPr/>
              <p:nvPr/>
            </p:nvSpPr>
            <p:spPr bwMode="auto">
              <a:xfrm>
                <a:off x="57" y="1113"/>
                <a:ext cx="2" cy="10"/>
              </a:xfrm>
              <a:custGeom>
                <a:avLst/>
                <a:gdLst>
                  <a:gd name="T0" fmla="*/ 4 w 5"/>
                  <a:gd name="T1" fmla="*/ 0 h 18"/>
                  <a:gd name="T2" fmla="*/ 3 w 5"/>
                  <a:gd name="T3" fmla="*/ 1 h 18"/>
                  <a:gd name="T4" fmla="*/ 0 w 5"/>
                  <a:gd name="T5" fmla="*/ 18 h 18"/>
                  <a:gd name="T6" fmla="*/ 4 w 5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8">
                    <a:moveTo>
                      <a:pt x="4" y="0"/>
                    </a:moveTo>
                    <a:cubicBezTo>
                      <a:pt x="4" y="0"/>
                      <a:pt x="3" y="1"/>
                      <a:pt x="3" y="1"/>
                    </a:cubicBezTo>
                    <a:cubicBezTo>
                      <a:pt x="1" y="4"/>
                      <a:pt x="0" y="10"/>
                      <a:pt x="0" y="18"/>
                    </a:cubicBezTo>
                    <a:cubicBezTo>
                      <a:pt x="3" y="9"/>
                      <a:pt x="5" y="0"/>
                      <a:pt x="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Freeform 1662"/>
              <p:cNvSpPr/>
              <p:nvPr/>
            </p:nvSpPr>
            <p:spPr bwMode="auto">
              <a:xfrm>
                <a:off x="53" y="1184"/>
                <a:ext cx="6" cy="11"/>
              </a:xfrm>
              <a:custGeom>
                <a:avLst/>
                <a:gdLst>
                  <a:gd name="T0" fmla="*/ 8 w 10"/>
                  <a:gd name="T1" fmla="*/ 0 h 20"/>
                  <a:gd name="T2" fmla="*/ 2 w 10"/>
                  <a:gd name="T3" fmla="*/ 6 h 20"/>
                  <a:gd name="T4" fmla="*/ 9 w 10"/>
                  <a:gd name="T5" fmla="*/ 19 h 20"/>
                  <a:gd name="T6" fmla="*/ 10 w 10"/>
                  <a:gd name="T7" fmla="*/ 20 h 20"/>
                  <a:gd name="T8" fmla="*/ 8 w 10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8" y="0"/>
                    </a:moveTo>
                    <a:cubicBezTo>
                      <a:pt x="5" y="1"/>
                      <a:pt x="3" y="3"/>
                      <a:pt x="2" y="6"/>
                    </a:cubicBezTo>
                    <a:cubicBezTo>
                      <a:pt x="0" y="11"/>
                      <a:pt x="3" y="17"/>
                      <a:pt x="9" y="19"/>
                    </a:cubicBezTo>
                    <a:cubicBezTo>
                      <a:pt x="9" y="19"/>
                      <a:pt x="10" y="20"/>
                      <a:pt x="10" y="20"/>
                    </a:cubicBezTo>
                    <a:cubicBezTo>
                      <a:pt x="9" y="13"/>
                      <a:pt x="9" y="6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Freeform 1663"/>
              <p:cNvSpPr/>
              <p:nvPr/>
            </p:nvSpPr>
            <p:spPr bwMode="auto">
              <a:xfrm>
                <a:off x="39" y="1123"/>
                <a:ext cx="11" cy="11"/>
              </a:xfrm>
              <a:custGeom>
                <a:avLst/>
                <a:gdLst>
                  <a:gd name="T0" fmla="*/ 12 w 20"/>
                  <a:gd name="T1" fmla="*/ 0 h 21"/>
                  <a:gd name="T2" fmla="*/ 2 w 20"/>
                  <a:gd name="T3" fmla="*/ 6 h 21"/>
                  <a:gd name="T4" fmla="*/ 10 w 20"/>
                  <a:gd name="T5" fmla="*/ 20 h 21"/>
                  <a:gd name="T6" fmla="*/ 14 w 20"/>
                  <a:gd name="T7" fmla="*/ 21 h 21"/>
                  <a:gd name="T8" fmla="*/ 20 w 20"/>
                  <a:gd name="T9" fmla="*/ 19 h 21"/>
                  <a:gd name="T10" fmla="*/ 16 w 20"/>
                  <a:gd name="T11" fmla="*/ 1 h 21"/>
                  <a:gd name="T12" fmla="*/ 12 w 20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1">
                    <a:moveTo>
                      <a:pt x="12" y="0"/>
                    </a:moveTo>
                    <a:cubicBezTo>
                      <a:pt x="8" y="0"/>
                      <a:pt x="4" y="3"/>
                      <a:pt x="2" y="6"/>
                    </a:cubicBezTo>
                    <a:cubicBezTo>
                      <a:pt x="0" y="12"/>
                      <a:pt x="4" y="18"/>
                      <a:pt x="10" y="20"/>
                    </a:cubicBezTo>
                    <a:cubicBezTo>
                      <a:pt x="11" y="21"/>
                      <a:pt x="13" y="21"/>
                      <a:pt x="14" y="21"/>
                    </a:cubicBezTo>
                    <a:cubicBezTo>
                      <a:pt x="16" y="21"/>
                      <a:pt x="18" y="20"/>
                      <a:pt x="20" y="19"/>
                    </a:cubicBezTo>
                    <a:cubicBezTo>
                      <a:pt x="19" y="15"/>
                      <a:pt x="18" y="8"/>
                      <a:pt x="16" y="1"/>
                    </a:cubicBezTo>
                    <a:cubicBezTo>
                      <a:pt x="15" y="0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Freeform 1664"/>
              <p:cNvSpPr/>
              <p:nvPr/>
            </p:nvSpPr>
            <p:spPr bwMode="auto">
              <a:xfrm>
                <a:off x="-69" y="1094"/>
                <a:ext cx="37" cy="81"/>
              </a:xfrm>
              <a:custGeom>
                <a:avLst/>
                <a:gdLst>
                  <a:gd name="T0" fmla="*/ 27 w 68"/>
                  <a:gd name="T1" fmla="*/ 0 h 149"/>
                  <a:gd name="T2" fmla="*/ 16 w 68"/>
                  <a:gd name="T3" fmla="*/ 54 h 149"/>
                  <a:gd name="T4" fmla="*/ 2 w 68"/>
                  <a:gd name="T5" fmla="*/ 99 h 149"/>
                  <a:gd name="T6" fmla="*/ 27 w 68"/>
                  <a:gd name="T7" fmla="*/ 149 h 149"/>
                  <a:gd name="T8" fmla="*/ 29 w 68"/>
                  <a:gd name="T9" fmla="*/ 149 h 149"/>
                  <a:gd name="T10" fmla="*/ 41 w 68"/>
                  <a:gd name="T11" fmla="*/ 95 h 149"/>
                  <a:gd name="T12" fmla="*/ 60 w 68"/>
                  <a:gd name="T13" fmla="*/ 46 h 149"/>
                  <a:gd name="T14" fmla="*/ 30 w 68"/>
                  <a:gd name="T15" fmla="*/ 1 h 149"/>
                  <a:gd name="T16" fmla="*/ 27 w 68"/>
                  <a:gd name="T1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149">
                    <a:moveTo>
                      <a:pt x="27" y="0"/>
                    </a:moveTo>
                    <a:cubicBezTo>
                      <a:pt x="14" y="0"/>
                      <a:pt x="16" y="40"/>
                      <a:pt x="16" y="54"/>
                    </a:cubicBezTo>
                    <a:cubicBezTo>
                      <a:pt x="16" y="70"/>
                      <a:pt x="5" y="75"/>
                      <a:pt x="2" y="99"/>
                    </a:cubicBezTo>
                    <a:cubicBezTo>
                      <a:pt x="0" y="123"/>
                      <a:pt x="27" y="149"/>
                      <a:pt x="27" y="149"/>
                    </a:cubicBezTo>
                    <a:cubicBezTo>
                      <a:pt x="28" y="149"/>
                      <a:pt x="28" y="149"/>
                      <a:pt x="29" y="149"/>
                    </a:cubicBezTo>
                    <a:cubicBezTo>
                      <a:pt x="42" y="149"/>
                      <a:pt x="46" y="115"/>
                      <a:pt x="41" y="95"/>
                    </a:cubicBezTo>
                    <a:cubicBezTo>
                      <a:pt x="36" y="74"/>
                      <a:pt x="51" y="68"/>
                      <a:pt x="60" y="46"/>
                    </a:cubicBezTo>
                    <a:cubicBezTo>
                      <a:pt x="68" y="24"/>
                      <a:pt x="46" y="7"/>
                      <a:pt x="30" y="1"/>
                    </a:cubicBezTo>
                    <a:cubicBezTo>
                      <a:pt x="29" y="0"/>
                      <a:pt x="28" y="0"/>
                      <a:pt x="2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1665"/>
              <p:cNvSpPr/>
              <p:nvPr/>
            </p:nvSpPr>
            <p:spPr bwMode="auto">
              <a:xfrm>
                <a:off x="-61" y="1211"/>
                <a:ext cx="81" cy="45"/>
              </a:xfrm>
              <a:custGeom>
                <a:avLst/>
                <a:gdLst>
                  <a:gd name="T0" fmla="*/ 20 w 147"/>
                  <a:gd name="T1" fmla="*/ 0 h 84"/>
                  <a:gd name="T2" fmla="*/ 15 w 147"/>
                  <a:gd name="T3" fmla="*/ 1 h 84"/>
                  <a:gd name="T4" fmla="*/ 30 w 147"/>
                  <a:gd name="T5" fmla="*/ 44 h 84"/>
                  <a:gd name="T6" fmla="*/ 81 w 147"/>
                  <a:gd name="T7" fmla="*/ 72 h 84"/>
                  <a:gd name="T8" fmla="*/ 113 w 147"/>
                  <a:gd name="T9" fmla="*/ 84 h 84"/>
                  <a:gd name="T10" fmla="*/ 130 w 147"/>
                  <a:gd name="T11" fmla="*/ 75 h 84"/>
                  <a:gd name="T12" fmla="*/ 127 w 147"/>
                  <a:gd name="T13" fmla="*/ 40 h 84"/>
                  <a:gd name="T14" fmla="*/ 119 w 147"/>
                  <a:gd name="T15" fmla="*/ 39 h 84"/>
                  <a:gd name="T16" fmla="*/ 100 w 147"/>
                  <a:gd name="T17" fmla="*/ 41 h 84"/>
                  <a:gd name="T18" fmla="*/ 81 w 147"/>
                  <a:gd name="T19" fmla="*/ 43 h 84"/>
                  <a:gd name="T20" fmla="*/ 58 w 147"/>
                  <a:gd name="T21" fmla="*/ 36 h 84"/>
                  <a:gd name="T22" fmla="*/ 20 w 147"/>
                  <a:gd name="T2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7" h="84">
                    <a:moveTo>
                      <a:pt x="20" y="0"/>
                    </a:moveTo>
                    <a:cubicBezTo>
                      <a:pt x="18" y="0"/>
                      <a:pt x="16" y="0"/>
                      <a:pt x="15" y="1"/>
                    </a:cubicBezTo>
                    <a:cubicBezTo>
                      <a:pt x="15" y="1"/>
                      <a:pt x="0" y="23"/>
                      <a:pt x="30" y="44"/>
                    </a:cubicBezTo>
                    <a:cubicBezTo>
                      <a:pt x="59" y="64"/>
                      <a:pt x="60" y="61"/>
                      <a:pt x="81" y="72"/>
                    </a:cubicBezTo>
                    <a:cubicBezTo>
                      <a:pt x="93" y="79"/>
                      <a:pt x="104" y="84"/>
                      <a:pt x="113" y="84"/>
                    </a:cubicBezTo>
                    <a:cubicBezTo>
                      <a:pt x="119" y="84"/>
                      <a:pt x="125" y="82"/>
                      <a:pt x="130" y="75"/>
                    </a:cubicBezTo>
                    <a:cubicBezTo>
                      <a:pt x="142" y="58"/>
                      <a:pt x="147" y="44"/>
                      <a:pt x="127" y="40"/>
                    </a:cubicBezTo>
                    <a:cubicBezTo>
                      <a:pt x="125" y="39"/>
                      <a:pt x="122" y="39"/>
                      <a:pt x="119" y="39"/>
                    </a:cubicBezTo>
                    <a:cubicBezTo>
                      <a:pt x="113" y="39"/>
                      <a:pt x="107" y="40"/>
                      <a:pt x="100" y="41"/>
                    </a:cubicBezTo>
                    <a:cubicBezTo>
                      <a:pt x="94" y="42"/>
                      <a:pt x="87" y="43"/>
                      <a:pt x="81" y="43"/>
                    </a:cubicBezTo>
                    <a:cubicBezTo>
                      <a:pt x="72" y="43"/>
                      <a:pt x="64" y="41"/>
                      <a:pt x="58" y="36"/>
                    </a:cubicBezTo>
                    <a:cubicBezTo>
                      <a:pt x="41" y="21"/>
                      <a:pt x="34" y="0"/>
                      <a:pt x="2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Freeform 1666"/>
              <p:cNvSpPr/>
              <p:nvPr/>
            </p:nvSpPr>
            <p:spPr bwMode="auto">
              <a:xfrm>
                <a:off x="50" y="1221"/>
                <a:ext cx="64" cy="48"/>
              </a:xfrm>
              <a:custGeom>
                <a:avLst/>
                <a:gdLst>
                  <a:gd name="T0" fmla="*/ 102 w 118"/>
                  <a:gd name="T1" fmla="*/ 0 h 89"/>
                  <a:gd name="T2" fmla="*/ 65 w 118"/>
                  <a:gd name="T3" fmla="*/ 39 h 89"/>
                  <a:gd name="T4" fmla="*/ 47 w 118"/>
                  <a:gd name="T5" fmla="*/ 65 h 89"/>
                  <a:gd name="T6" fmla="*/ 40 w 118"/>
                  <a:gd name="T7" fmla="*/ 64 h 89"/>
                  <a:gd name="T8" fmla="*/ 8 w 118"/>
                  <a:gd name="T9" fmla="*/ 47 h 89"/>
                  <a:gd name="T10" fmla="*/ 0 w 118"/>
                  <a:gd name="T11" fmla="*/ 55 h 89"/>
                  <a:gd name="T12" fmla="*/ 11 w 118"/>
                  <a:gd name="T13" fmla="*/ 89 h 89"/>
                  <a:gd name="T14" fmla="*/ 40 w 118"/>
                  <a:gd name="T15" fmla="*/ 83 h 89"/>
                  <a:gd name="T16" fmla="*/ 50 w 118"/>
                  <a:gd name="T17" fmla="*/ 84 h 89"/>
                  <a:gd name="T18" fmla="*/ 93 w 118"/>
                  <a:gd name="T19" fmla="*/ 62 h 89"/>
                  <a:gd name="T20" fmla="*/ 104 w 118"/>
                  <a:gd name="T21" fmla="*/ 0 h 89"/>
                  <a:gd name="T22" fmla="*/ 102 w 118"/>
                  <a:gd name="T2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8" h="89">
                    <a:moveTo>
                      <a:pt x="102" y="0"/>
                    </a:moveTo>
                    <a:cubicBezTo>
                      <a:pt x="87" y="0"/>
                      <a:pt x="70" y="23"/>
                      <a:pt x="65" y="39"/>
                    </a:cubicBezTo>
                    <a:cubicBezTo>
                      <a:pt x="59" y="52"/>
                      <a:pt x="57" y="65"/>
                      <a:pt x="47" y="65"/>
                    </a:cubicBezTo>
                    <a:cubicBezTo>
                      <a:pt x="45" y="65"/>
                      <a:pt x="42" y="64"/>
                      <a:pt x="40" y="64"/>
                    </a:cubicBezTo>
                    <a:cubicBezTo>
                      <a:pt x="28" y="59"/>
                      <a:pt x="16" y="47"/>
                      <a:pt x="8" y="47"/>
                    </a:cubicBezTo>
                    <a:cubicBezTo>
                      <a:pt x="5" y="47"/>
                      <a:pt x="2" y="49"/>
                      <a:pt x="0" y="55"/>
                    </a:cubicBezTo>
                    <a:cubicBezTo>
                      <a:pt x="0" y="55"/>
                      <a:pt x="2" y="80"/>
                      <a:pt x="11" y="89"/>
                    </a:cubicBezTo>
                    <a:cubicBezTo>
                      <a:pt x="22" y="85"/>
                      <a:pt x="31" y="83"/>
                      <a:pt x="40" y="83"/>
                    </a:cubicBezTo>
                    <a:cubicBezTo>
                      <a:pt x="43" y="83"/>
                      <a:pt x="47" y="83"/>
                      <a:pt x="50" y="84"/>
                    </a:cubicBezTo>
                    <a:cubicBezTo>
                      <a:pt x="68" y="80"/>
                      <a:pt x="87" y="74"/>
                      <a:pt x="93" y="62"/>
                    </a:cubicBezTo>
                    <a:cubicBezTo>
                      <a:pt x="104" y="41"/>
                      <a:pt x="118" y="3"/>
                      <a:pt x="104" y="0"/>
                    </a:cubicBezTo>
                    <a:cubicBezTo>
                      <a:pt x="103" y="0"/>
                      <a:pt x="102" y="0"/>
                      <a:pt x="10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5" name="Freeform 1667"/>
              <p:cNvSpPr/>
              <p:nvPr/>
            </p:nvSpPr>
            <p:spPr bwMode="auto">
              <a:xfrm>
                <a:off x="117" y="1109"/>
                <a:ext cx="47" cy="57"/>
              </a:xfrm>
              <a:custGeom>
                <a:avLst/>
                <a:gdLst>
                  <a:gd name="T0" fmla="*/ 24 w 86"/>
                  <a:gd name="T1" fmla="*/ 0 h 105"/>
                  <a:gd name="T2" fmla="*/ 0 w 86"/>
                  <a:gd name="T3" fmla="*/ 5 h 105"/>
                  <a:gd name="T4" fmla="*/ 29 w 86"/>
                  <a:gd name="T5" fmla="*/ 59 h 105"/>
                  <a:gd name="T6" fmla="*/ 34 w 86"/>
                  <a:gd name="T7" fmla="*/ 104 h 105"/>
                  <a:gd name="T8" fmla="*/ 40 w 86"/>
                  <a:gd name="T9" fmla="*/ 105 h 105"/>
                  <a:gd name="T10" fmla="*/ 80 w 86"/>
                  <a:gd name="T11" fmla="*/ 63 h 105"/>
                  <a:gd name="T12" fmla="*/ 54 w 86"/>
                  <a:gd name="T13" fmla="*/ 9 h 105"/>
                  <a:gd name="T14" fmla="*/ 24 w 86"/>
                  <a:gd name="T1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105">
                    <a:moveTo>
                      <a:pt x="24" y="0"/>
                    </a:moveTo>
                    <a:cubicBezTo>
                      <a:pt x="10" y="0"/>
                      <a:pt x="0" y="5"/>
                      <a:pt x="0" y="5"/>
                    </a:cubicBezTo>
                    <a:cubicBezTo>
                      <a:pt x="16" y="11"/>
                      <a:pt x="33" y="39"/>
                      <a:pt x="29" y="59"/>
                    </a:cubicBezTo>
                    <a:cubicBezTo>
                      <a:pt x="25" y="79"/>
                      <a:pt x="15" y="97"/>
                      <a:pt x="34" y="104"/>
                    </a:cubicBezTo>
                    <a:cubicBezTo>
                      <a:pt x="36" y="105"/>
                      <a:pt x="38" y="105"/>
                      <a:pt x="40" y="105"/>
                    </a:cubicBezTo>
                    <a:cubicBezTo>
                      <a:pt x="58" y="105"/>
                      <a:pt x="76" y="83"/>
                      <a:pt x="80" y="63"/>
                    </a:cubicBezTo>
                    <a:cubicBezTo>
                      <a:pt x="86" y="40"/>
                      <a:pt x="78" y="28"/>
                      <a:pt x="54" y="9"/>
                    </a:cubicBezTo>
                    <a:cubicBezTo>
                      <a:pt x="44" y="2"/>
                      <a:pt x="33" y="0"/>
                      <a:pt x="2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Freeform 1668"/>
              <p:cNvSpPr/>
              <p:nvPr/>
            </p:nvSpPr>
            <p:spPr bwMode="auto">
              <a:xfrm>
                <a:off x="20" y="1043"/>
                <a:ext cx="67" cy="37"/>
              </a:xfrm>
              <a:custGeom>
                <a:avLst/>
                <a:gdLst>
                  <a:gd name="T0" fmla="*/ 52 w 123"/>
                  <a:gd name="T1" fmla="*/ 0 h 67"/>
                  <a:gd name="T2" fmla="*/ 31 w 123"/>
                  <a:gd name="T3" fmla="*/ 3 h 67"/>
                  <a:gd name="T4" fmla="*/ 1 w 123"/>
                  <a:gd name="T5" fmla="*/ 50 h 67"/>
                  <a:gd name="T6" fmla="*/ 12 w 123"/>
                  <a:gd name="T7" fmla="*/ 61 h 67"/>
                  <a:gd name="T8" fmla="*/ 57 w 123"/>
                  <a:gd name="T9" fmla="*/ 50 h 67"/>
                  <a:gd name="T10" fmla="*/ 63 w 123"/>
                  <a:gd name="T11" fmla="*/ 49 h 67"/>
                  <a:gd name="T12" fmla="*/ 103 w 123"/>
                  <a:gd name="T13" fmla="*/ 67 h 67"/>
                  <a:gd name="T14" fmla="*/ 107 w 123"/>
                  <a:gd name="T15" fmla="*/ 67 h 67"/>
                  <a:gd name="T16" fmla="*/ 101 w 123"/>
                  <a:gd name="T17" fmla="*/ 23 h 67"/>
                  <a:gd name="T18" fmla="*/ 52 w 123"/>
                  <a:gd name="T1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3" h="67">
                    <a:moveTo>
                      <a:pt x="52" y="0"/>
                    </a:moveTo>
                    <a:cubicBezTo>
                      <a:pt x="45" y="0"/>
                      <a:pt x="38" y="1"/>
                      <a:pt x="31" y="3"/>
                    </a:cubicBezTo>
                    <a:cubicBezTo>
                      <a:pt x="0" y="10"/>
                      <a:pt x="1" y="50"/>
                      <a:pt x="1" y="50"/>
                    </a:cubicBezTo>
                    <a:cubicBezTo>
                      <a:pt x="1" y="58"/>
                      <a:pt x="5" y="61"/>
                      <a:pt x="12" y="61"/>
                    </a:cubicBezTo>
                    <a:cubicBezTo>
                      <a:pt x="23" y="61"/>
                      <a:pt x="42" y="52"/>
                      <a:pt x="57" y="50"/>
                    </a:cubicBezTo>
                    <a:cubicBezTo>
                      <a:pt x="59" y="49"/>
                      <a:pt x="61" y="49"/>
                      <a:pt x="63" y="49"/>
                    </a:cubicBezTo>
                    <a:cubicBezTo>
                      <a:pt x="81" y="49"/>
                      <a:pt x="85" y="63"/>
                      <a:pt x="103" y="67"/>
                    </a:cubicBezTo>
                    <a:cubicBezTo>
                      <a:pt x="105" y="67"/>
                      <a:pt x="106" y="67"/>
                      <a:pt x="107" y="67"/>
                    </a:cubicBezTo>
                    <a:cubicBezTo>
                      <a:pt x="123" y="67"/>
                      <a:pt x="118" y="40"/>
                      <a:pt x="101" y="23"/>
                    </a:cubicBezTo>
                    <a:cubicBezTo>
                      <a:pt x="88" y="8"/>
                      <a:pt x="72" y="0"/>
                      <a:pt x="5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1669"/>
              <p:cNvSpPr/>
              <p:nvPr/>
            </p:nvSpPr>
            <p:spPr bwMode="auto">
              <a:xfrm>
                <a:off x="409" y="1572"/>
                <a:ext cx="24" cy="71"/>
              </a:xfrm>
              <a:custGeom>
                <a:avLst/>
                <a:gdLst>
                  <a:gd name="T0" fmla="*/ 43 w 43"/>
                  <a:gd name="T1" fmla="*/ 52 h 129"/>
                  <a:gd name="T2" fmla="*/ 25 w 43"/>
                  <a:gd name="T3" fmla="*/ 7 h 129"/>
                  <a:gd name="T4" fmla="*/ 0 w 43"/>
                  <a:gd name="T5" fmla="*/ 39 h 129"/>
                  <a:gd name="T6" fmla="*/ 19 w 43"/>
                  <a:gd name="T7" fmla="*/ 110 h 129"/>
                  <a:gd name="T8" fmla="*/ 43 w 43"/>
                  <a:gd name="T9" fmla="*/ 5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29">
                    <a:moveTo>
                      <a:pt x="43" y="52"/>
                    </a:moveTo>
                    <a:cubicBezTo>
                      <a:pt x="43" y="52"/>
                      <a:pt x="40" y="0"/>
                      <a:pt x="25" y="7"/>
                    </a:cubicBezTo>
                    <a:cubicBezTo>
                      <a:pt x="10" y="14"/>
                      <a:pt x="0" y="39"/>
                      <a:pt x="0" y="39"/>
                    </a:cubicBezTo>
                    <a:cubicBezTo>
                      <a:pt x="0" y="39"/>
                      <a:pt x="11" y="129"/>
                      <a:pt x="19" y="110"/>
                    </a:cubicBezTo>
                    <a:cubicBezTo>
                      <a:pt x="26" y="90"/>
                      <a:pt x="43" y="52"/>
                      <a:pt x="43" y="5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Freeform 1670"/>
              <p:cNvSpPr/>
              <p:nvPr/>
            </p:nvSpPr>
            <p:spPr bwMode="auto">
              <a:xfrm>
                <a:off x="346" y="1512"/>
                <a:ext cx="250" cy="254"/>
              </a:xfrm>
              <a:custGeom>
                <a:avLst/>
                <a:gdLst>
                  <a:gd name="T0" fmla="*/ 73 w 459"/>
                  <a:gd name="T1" fmla="*/ 234 h 465"/>
                  <a:gd name="T2" fmla="*/ 42 w 459"/>
                  <a:gd name="T3" fmla="*/ 45 h 465"/>
                  <a:gd name="T4" fmla="*/ 117 w 459"/>
                  <a:gd name="T5" fmla="*/ 63 h 465"/>
                  <a:gd name="T6" fmla="*/ 135 w 459"/>
                  <a:gd name="T7" fmla="*/ 178 h 465"/>
                  <a:gd name="T8" fmla="*/ 237 w 459"/>
                  <a:gd name="T9" fmla="*/ 6 h 465"/>
                  <a:gd name="T10" fmla="*/ 323 w 459"/>
                  <a:gd name="T11" fmla="*/ 51 h 465"/>
                  <a:gd name="T12" fmla="*/ 315 w 459"/>
                  <a:gd name="T13" fmla="*/ 147 h 465"/>
                  <a:gd name="T14" fmla="*/ 253 w 459"/>
                  <a:gd name="T15" fmla="*/ 212 h 465"/>
                  <a:gd name="T16" fmla="*/ 393 w 459"/>
                  <a:gd name="T17" fmla="*/ 160 h 465"/>
                  <a:gd name="T18" fmla="*/ 442 w 459"/>
                  <a:gd name="T19" fmla="*/ 260 h 465"/>
                  <a:gd name="T20" fmla="*/ 260 w 459"/>
                  <a:gd name="T21" fmla="*/ 330 h 465"/>
                  <a:gd name="T22" fmla="*/ 366 w 459"/>
                  <a:gd name="T23" fmla="*/ 360 h 465"/>
                  <a:gd name="T24" fmla="*/ 379 w 459"/>
                  <a:gd name="T25" fmla="*/ 428 h 465"/>
                  <a:gd name="T26" fmla="*/ 173 w 459"/>
                  <a:gd name="T27" fmla="*/ 358 h 465"/>
                  <a:gd name="T28" fmla="*/ 140 w 459"/>
                  <a:gd name="T29" fmla="*/ 403 h 465"/>
                  <a:gd name="T30" fmla="*/ 99 w 459"/>
                  <a:gd name="T31" fmla="*/ 327 h 465"/>
                  <a:gd name="T32" fmla="*/ 73 w 459"/>
                  <a:gd name="T33" fmla="*/ 23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9" h="465">
                    <a:moveTo>
                      <a:pt x="73" y="234"/>
                    </a:moveTo>
                    <a:cubicBezTo>
                      <a:pt x="73" y="234"/>
                      <a:pt x="0" y="64"/>
                      <a:pt x="42" y="45"/>
                    </a:cubicBezTo>
                    <a:cubicBezTo>
                      <a:pt x="84" y="25"/>
                      <a:pt x="115" y="27"/>
                      <a:pt x="117" y="63"/>
                    </a:cubicBezTo>
                    <a:cubicBezTo>
                      <a:pt x="120" y="99"/>
                      <a:pt x="135" y="178"/>
                      <a:pt x="135" y="178"/>
                    </a:cubicBezTo>
                    <a:cubicBezTo>
                      <a:pt x="135" y="178"/>
                      <a:pt x="205" y="0"/>
                      <a:pt x="237" y="6"/>
                    </a:cubicBezTo>
                    <a:cubicBezTo>
                      <a:pt x="270" y="12"/>
                      <a:pt x="307" y="23"/>
                      <a:pt x="323" y="51"/>
                    </a:cubicBezTo>
                    <a:cubicBezTo>
                      <a:pt x="338" y="79"/>
                      <a:pt x="345" y="110"/>
                      <a:pt x="315" y="147"/>
                    </a:cubicBezTo>
                    <a:cubicBezTo>
                      <a:pt x="286" y="183"/>
                      <a:pt x="253" y="212"/>
                      <a:pt x="253" y="212"/>
                    </a:cubicBezTo>
                    <a:cubicBezTo>
                      <a:pt x="253" y="212"/>
                      <a:pt x="359" y="141"/>
                      <a:pt x="393" y="160"/>
                    </a:cubicBezTo>
                    <a:cubicBezTo>
                      <a:pt x="427" y="179"/>
                      <a:pt x="459" y="206"/>
                      <a:pt x="442" y="260"/>
                    </a:cubicBezTo>
                    <a:cubicBezTo>
                      <a:pt x="425" y="315"/>
                      <a:pt x="365" y="337"/>
                      <a:pt x="260" y="330"/>
                    </a:cubicBezTo>
                    <a:cubicBezTo>
                      <a:pt x="260" y="330"/>
                      <a:pt x="340" y="353"/>
                      <a:pt x="366" y="360"/>
                    </a:cubicBezTo>
                    <a:cubicBezTo>
                      <a:pt x="393" y="366"/>
                      <a:pt x="409" y="391"/>
                      <a:pt x="379" y="428"/>
                    </a:cubicBezTo>
                    <a:cubicBezTo>
                      <a:pt x="350" y="465"/>
                      <a:pt x="268" y="444"/>
                      <a:pt x="173" y="358"/>
                    </a:cubicBezTo>
                    <a:cubicBezTo>
                      <a:pt x="173" y="358"/>
                      <a:pt x="175" y="428"/>
                      <a:pt x="140" y="403"/>
                    </a:cubicBezTo>
                    <a:cubicBezTo>
                      <a:pt x="105" y="377"/>
                      <a:pt x="113" y="339"/>
                      <a:pt x="99" y="327"/>
                    </a:cubicBezTo>
                    <a:cubicBezTo>
                      <a:pt x="84" y="315"/>
                      <a:pt x="25" y="242"/>
                      <a:pt x="73" y="234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Freeform 1671"/>
              <p:cNvSpPr/>
              <p:nvPr/>
            </p:nvSpPr>
            <p:spPr bwMode="auto">
              <a:xfrm>
                <a:off x="428" y="1640"/>
                <a:ext cx="35" cy="21"/>
              </a:xfrm>
              <a:custGeom>
                <a:avLst/>
                <a:gdLst>
                  <a:gd name="T0" fmla="*/ 65 w 65"/>
                  <a:gd name="T1" fmla="*/ 0 h 38"/>
                  <a:gd name="T2" fmla="*/ 11 w 65"/>
                  <a:gd name="T3" fmla="*/ 34 h 38"/>
                  <a:gd name="T4" fmla="*/ 65 w 65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5" h="38">
                    <a:moveTo>
                      <a:pt x="65" y="0"/>
                    </a:moveTo>
                    <a:cubicBezTo>
                      <a:pt x="65" y="0"/>
                      <a:pt x="0" y="29"/>
                      <a:pt x="11" y="34"/>
                    </a:cubicBezTo>
                    <a:cubicBezTo>
                      <a:pt x="22" y="38"/>
                      <a:pt x="59" y="16"/>
                      <a:pt x="65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Freeform 1672"/>
              <p:cNvSpPr/>
              <p:nvPr/>
            </p:nvSpPr>
            <p:spPr bwMode="auto">
              <a:xfrm>
                <a:off x="437" y="1611"/>
                <a:ext cx="14" cy="13"/>
              </a:xfrm>
              <a:custGeom>
                <a:avLst/>
                <a:gdLst>
                  <a:gd name="T0" fmla="*/ 24 w 26"/>
                  <a:gd name="T1" fmla="*/ 16 h 24"/>
                  <a:gd name="T2" fmla="*/ 10 w 26"/>
                  <a:gd name="T3" fmla="*/ 22 h 24"/>
                  <a:gd name="T4" fmla="*/ 2 w 26"/>
                  <a:gd name="T5" fmla="*/ 8 h 24"/>
                  <a:gd name="T6" fmla="*/ 17 w 26"/>
                  <a:gd name="T7" fmla="*/ 3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2"/>
                      <a:pt x="16" y="24"/>
                      <a:pt x="10" y="22"/>
                    </a:cubicBezTo>
                    <a:cubicBezTo>
                      <a:pt x="4" y="20"/>
                      <a:pt x="0" y="14"/>
                      <a:pt x="2" y="8"/>
                    </a:cubicBezTo>
                    <a:cubicBezTo>
                      <a:pt x="4" y="3"/>
                      <a:pt x="11" y="0"/>
                      <a:pt x="17" y="3"/>
                    </a:cubicBezTo>
                    <a:cubicBezTo>
                      <a:pt x="23" y="5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1673"/>
              <p:cNvSpPr/>
              <p:nvPr/>
            </p:nvSpPr>
            <p:spPr bwMode="auto">
              <a:xfrm>
                <a:off x="415" y="1632"/>
                <a:ext cx="14" cy="14"/>
              </a:xfrm>
              <a:custGeom>
                <a:avLst/>
                <a:gdLst>
                  <a:gd name="T0" fmla="*/ 24 w 26"/>
                  <a:gd name="T1" fmla="*/ 17 h 25"/>
                  <a:gd name="T2" fmla="*/ 10 w 26"/>
                  <a:gd name="T3" fmla="*/ 22 h 25"/>
                  <a:gd name="T4" fmla="*/ 2 w 26"/>
                  <a:gd name="T5" fmla="*/ 8 h 25"/>
                  <a:gd name="T6" fmla="*/ 17 w 26"/>
                  <a:gd name="T7" fmla="*/ 3 h 25"/>
                  <a:gd name="T8" fmla="*/ 24 w 26"/>
                  <a:gd name="T9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5">
                    <a:moveTo>
                      <a:pt x="24" y="17"/>
                    </a:moveTo>
                    <a:cubicBezTo>
                      <a:pt x="22" y="22"/>
                      <a:pt x="16" y="25"/>
                      <a:pt x="10" y="22"/>
                    </a:cubicBezTo>
                    <a:cubicBezTo>
                      <a:pt x="3" y="20"/>
                      <a:pt x="0" y="14"/>
                      <a:pt x="2" y="8"/>
                    </a:cubicBezTo>
                    <a:cubicBezTo>
                      <a:pt x="4" y="3"/>
                      <a:pt x="11" y="0"/>
                      <a:pt x="17" y="3"/>
                    </a:cubicBezTo>
                    <a:cubicBezTo>
                      <a:pt x="23" y="5"/>
                      <a:pt x="26" y="11"/>
                      <a:pt x="24" y="17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Freeform 1674"/>
              <p:cNvSpPr/>
              <p:nvPr/>
            </p:nvSpPr>
            <p:spPr bwMode="auto">
              <a:xfrm>
                <a:off x="416" y="1615"/>
                <a:ext cx="14" cy="13"/>
              </a:xfrm>
              <a:custGeom>
                <a:avLst/>
                <a:gdLst>
                  <a:gd name="T0" fmla="*/ 24 w 26"/>
                  <a:gd name="T1" fmla="*/ 17 h 24"/>
                  <a:gd name="T2" fmla="*/ 10 w 26"/>
                  <a:gd name="T3" fmla="*/ 22 h 24"/>
                  <a:gd name="T4" fmla="*/ 2 w 26"/>
                  <a:gd name="T5" fmla="*/ 8 h 24"/>
                  <a:gd name="T6" fmla="*/ 17 w 26"/>
                  <a:gd name="T7" fmla="*/ 3 h 24"/>
                  <a:gd name="T8" fmla="*/ 24 w 26"/>
                  <a:gd name="T9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7"/>
                    </a:moveTo>
                    <a:cubicBezTo>
                      <a:pt x="22" y="22"/>
                      <a:pt x="16" y="24"/>
                      <a:pt x="10" y="22"/>
                    </a:cubicBezTo>
                    <a:cubicBezTo>
                      <a:pt x="3" y="20"/>
                      <a:pt x="0" y="14"/>
                      <a:pt x="2" y="8"/>
                    </a:cubicBezTo>
                    <a:cubicBezTo>
                      <a:pt x="4" y="3"/>
                      <a:pt x="11" y="0"/>
                      <a:pt x="17" y="3"/>
                    </a:cubicBezTo>
                    <a:cubicBezTo>
                      <a:pt x="23" y="5"/>
                      <a:pt x="26" y="11"/>
                      <a:pt x="24" y="17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Freeform 1675"/>
              <p:cNvSpPr/>
              <p:nvPr/>
            </p:nvSpPr>
            <p:spPr bwMode="auto">
              <a:xfrm>
                <a:off x="441" y="1644"/>
                <a:ext cx="14" cy="13"/>
              </a:xfrm>
              <a:custGeom>
                <a:avLst/>
                <a:gdLst>
                  <a:gd name="T0" fmla="*/ 24 w 26"/>
                  <a:gd name="T1" fmla="*/ 16 h 24"/>
                  <a:gd name="T2" fmla="*/ 9 w 26"/>
                  <a:gd name="T3" fmla="*/ 22 h 24"/>
                  <a:gd name="T4" fmla="*/ 2 w 26"/>
                  <a:gd name="T5" fmla="*/ 8 h 24"/>
                  <a:gd name="T6" fmla="*/ 16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2"/>
                      <a:pt x="15" y="24"/>
                      <a:pt x="9" y="22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3" y="4"/>
                      <a:pt x="26" y="11"/>
                      <a:pt x="24" y="16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1676"/>
              <p:cNvSpPr/>
              <p:nvPr/>
            </p:nvSpPr>
            <p:spPr bwMode="auto">
              <a:xfrm>
                <a:off x="444" y="1669"/>
                <a:ext cx="15" cy="13"/>
              </a:xfrm>
              <a:custGeom>
                <a:avLst/>
                <a:gdLst>
                  <a:gd name="T0" fmla="*/ 25 w 27"/>
                  <a:gd name="T1" fmla="*/ 17 h 24"/>
                  <a:gd name="T2" fmla="*/ 10 w 27"/>
                  <a:gd name="T3" fmla="*/ 22 h 24"/>
                  <a:gd name="T4" fmla="*/ 2 w 27"/>
                  <a:gd name="T5" fmla="*/ 8 h 24"/>
                  <a:gd name="T6" fmla="*/ 17 w 27"/>
                  <a:gd name="T7" fmla="*/ 3 h 24"/>
                  <a:gd name="T8" fmla="*/ 25 w 27"/>
                  <a:gd name="T9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4">
                    <a:moveTo>
                      <a:pt x="25" y="17"/>
                    </a:moveTo>
                    <a:cubicBezTo>
                      <a:pt x="23" y="22"/>
                      <a:pt x="16" y="24"/>
                      <a:pt x="10" y="22"/>
                    </a:cubicBezTo>
                    <a:cubicBezTo>
                      <a:pt x="4" y="20"/>
                      <a:pt x="0" y="14"/>
                      <a:pt x="2" y="8"/>
                    </a:cubicBezTo>
                    <a:cubicBezTo>
                      <a:pt x="4" y="3"/>
                      <a:pt x="11" y="0"/>
                      <a:pt x="17" y="3"/>
                    </a:cubicBezTo>
                    <a:cubicBezTo>
                      <a:pt x="23" y="5"/>
                      <a:pt x="27" y="11"/>
                      <a:pt x="25" y="17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1677"/>
              <p:cNvSpPr/>
              <p:nvPr/>
            </p:nvSpPr>
            <p:spPr bwMode="auto">
              <a:xfrm>
                <a:off x="420" y="1666"/>
                <a:ext cx="15" cy="13"/>
              </a:xfrm>
              <a:custGeom>
                <a:avLst/>
                <a:gdLst>
                  <a:gd name="T0" fmla="*/ 25 w 27"/>
                  <a:gd name="T1" fmla="*/ 16 h 24"/>
                  <a:gd name="T2" fmla="*/ 10 w 27"/>
                  <a:gd name="T3" fmla="*/ 22 h 24"/>
                  <a:gd name="T4" fmla="*/ 2 w 27"/>
                  <a:gd name="T5" fmla="*/ 8 h 24"/>
                  <a:gd name="T6" fmla="*/ 17 w 27"/>
                  <a:gd name="T7" fmla="*/ 2 h 24"/>
                  <a:gd name="T8" fmla="*/ 25 w 27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4">
                    <a:moveTo>
                      <a:pt x="25" y="16"/>
                    </a:moveTo>
                    <a:cubicBezTo>
                      <a:pt x="23" y="22"/>
                      <a:pt x="16" y="24"/>
                      <a:pt x="10" y="22"/>
                    </a:cubicBezTo>
                    <a:cubicBezTo>
                      <a:pt x="4" y="20"/>
                      <a:pt x="0" y="13"/>
                      <a:pt x="2" y="8"/>
                    </a:cubicBezTo>
                    <a:cubicBezTo>
                      <a:pt x="4" y="3"/>
                      <a:pt x="11" y="0"/>
                      <a:pt x="17" y="2"/>
                    </a:cubicBezTo>
                    <a:cubicBezTo>
                      <a:pt x="23" y="5"/>
                      <a:pt x="27" y="11"/>
                      <a:pt x="25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1678"/>
              <p:cNvSpPr/>
              <p:nvPr/>
            </p:nvSpPr>
            <p:spPr bwMode="auto">
              <a:xfrm>
                <a:off x="462" y="1659"/>
                <a:ext cx="15" cy="13"/>
              </a:xfrm>
              <a:custGeom>
                <a:avLst/>
                <a:gdLst>
                  <a:gd name="T0" fmla="*/ 24 w 26"/>
                  <a:gd name="T1" fmla="*/ 16 h 24"/>
                  <a:gd name="T2" fmla="*/ 10 w 26"/>
                  <a:gd name="T3" fmla="*/ 22 h 24"/>
                  <a:gd name="T4" fmla="*/ 2 w 26"/>
                  <a:gd name="T5" fmla="*/ 8 h 24"/>
                  <a:gd name="T6" fmla="*/ 17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6" y="24"/>
                      <a:pt x="10" y="22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7" y="2"/>
                    </a:cubicBezTo>
                    <a:cubicBezTo>
                      <a:pt x="23" y="4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1679"/>
              <p:cNvSpPr/>
              <p:nvPr/>
            </p:nvSpPr>
            <p:spPr bwMode="auto">
              <a:xfrm>
                <a:off x="470" y="1639"/>
                <a:ext cx="14" cy="13"/>
              </a:xfrm>
              <a:custGeom>
                <a:avLst/>
                <a:gdLst>
                  <a:gd name="T0" fmla="*/ 24 w 26"/>
                  <a:gd name="T1" fmla="*/ 17 h 25"/>
                  <a:gd name="T2" fmla="*/ 9 w 26"/>
                  <a:gd name="T3" fmla="*/ 22 h 25"/>
                  <a:gd name="T4" fmla="*/ 2 w 26"/>
                  <a:gd name="T5" fmla="*/ 8 h 25"/>
                  <a:gd name="T6" fmla="*/ 16 w 26"/>
                  <a:gd name="T7" fmla="*/ 3 h 25"/>
                  <a:gd name="T8" fmla="*/ 24 w 26"/>
                  <a:gd name="T9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5">
                    <a:moveTo>
                      <a:pt x="24" y="17"/>
                    </a:moveTo>
                    <a:cubicBezTo>
                      <a:pt x="22" y="22"/>
                      <a:pt x="15" y="25"/>
                      <a:pt x="9" y="22"/>
                    </a:cubicBezTo>
                    <a:cubicBezTo>
                      <a:pt x="3" y="20"/>
                      <a:pt x="0" y="14"/>
                      <a:pt x="2" y="8"/>
                    </a:cubicBezTo>
                    <a:cubicBezTo>
                      <a:pt x="4" y="3"/>
                      <a:pt x="10" y="0"/>
                      <a:pt x="16" y="3"/>
                    </a:cubicBezTo>
                    <a:cubicBezTo>
                      <a:pt x="23" y="5"/>
                      <a:pt x="26" y="11"/>
                      <a:pt x="24" y="17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1680"/>
              <p:cNvSpPr/>
              <p:nvPr/>
            </p:nvSpPr>
            <p:spPr bwMode="auto">
              <a:xfrm>
                <a:off x="459" y="1614"/>
                <a:ext cx="14" cy="13"/>
              </a:xfrm>
              <a:custGeom>
                <a:avLst/>
                <a:gdLst>
                  <a:gd name="T0" fmla="*/ 24 w 26"/>
                  <a:gd name="T1" fmla="*/ 17 h 25"/>
                  <a:gd name="T2" fmla="*/ 9 w 26"/>
                  <a:gd name="T3" fmla="*/ 22 h 25"/>
                  <a:gd name="T4" fmla="*/ 2 w 26"/>
                  <a:gd name="T5" fmla="*/ 8 h 25"/>
                  <a:gd name="T6" fmla="*/ 16 w 26"/>
                  <a:gd name="T7" fmla="*/ 3 h 25"/>
                  <a:gd name="T8" fmla="*/ 24 w 26"/>
                  <a:gd name="T9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5">
                    <a:moveTo>
                      <a:pt x="24" y="17"/>
                    </a:moveTo>
                    <a:cubicBezTo>
                      <a:pt x="22" y="22"/>
                      <a:pt x="15" y="25"/>
                      <a:pt x="9" y="22"/>
                    </a:cubicBezTo>
                    <a:cubicBezTo>
                      <a:pt x="3" y="20"/>
                      <a:pt x="0" y="14"/>
                      <a:pt x="2" y="8"/>
                    </a:cubicBezTo>
                    <a:cubicBezTo>
                      <a:pt x="4" y="3"/>
                      <a:pt x="10" y="0"/>
                      <a:pt x="16" y="3"/>
                    </a:cubicBezTo>
                    <a:cubicBezTo>
                      <a:pt x="23" y="5"/>
                      <a:pt x="26" y="11"/>
                      <a:pt x="24" y="17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1681"/>
              <p:cNvSpPr/>
              <p:nvPr/>
            </p:nvSpPr>
            <p:spPr bwMode="auto">
              <a:xfrm>
                <a:off x="400" y="1646"/>
                <a:ext cx="14" cy="13"/>
              </a:xfrm>
              <a:custGeom>
                <a:avLst/>
                <a:gdLst>
                  <a:gd name="T0" fmla="*/ 24 w 26"/>
                  <a:gd name="T1" fmla="*/ 16 h 24"/>
                  <a:gd name="T2" fmla="*/ 9 w 26"/>
                  <a:gd name="T3" fmla="*/ 22 h 24"/>
                  <a:gd name="T4" fmla="*/ 2 w 26"/>
                  <a:gd name="T5" fmla="*/ 8 h 24"/>
                  <a:gd name="T6" fmla="*/ 17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6" y="24"/>
                      <a:pt x="9" y="22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7" y="2"/>
                    </a:cubicBezTo>
                    <a:cubicBezTo>
                      <a:pt x="23" y="4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Freeform 1682"/>
              <p:cNvSpPr/>
              <p:nvPr/>
            </p:nvSpPr>
            <p:spPr bwMode="auto">
              <a:xfrm>
                <a:off x="379" y="1649"/>
                <a:ext cx="54" cy="83"/>
              </a:xfrm>
              <a:custGeom>
                <a:avLst/>
                <a:gdLst>
                  <a:gd name="T0" fmla="*/ 6 w 98"/>
                  <a:gd name="T1" fmla="*/ 0 h 152"/>
                  <a:gd name="T2" fmla="*/ 0 w 98"/>
                  <a:gd name="T3" fmla="*/ 5 h 152"/>
                  <a:gd name="T4" fmla="*/ 25 w 98"/>
                  <a:gd name="T5" fmla="*/ 56 h 152"/>
                  <a:gd name="T6" fmla="*/ 50 w 98"/>
                  <a:gd name="T7" fmla="*/ 84 h 152"/>
                  <a:gd name="T8" fmla="*/ 85 w 98"/>
                  <a:gd name="T9" fmla="*/ 152 h 152"/>
                  <a:gd name="T10" fmla="*/ 89 w 98"/>
                  <a:gd name="T11" fmla="*/ 149 h 152"/>
                  <a:gd name="T12" fmla="*/ 84 w 98"/>
                  <a:gd name="T13" fmla="*/ 77 h 152"/>
                  <a:gd name="T14" fmla="*/ 6 w 98"/>
                  <a:gd name="T15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152">
                    <a:moveTo>
                      <a:pt x="6" y="0"/>
                    </a:moveTo>
                    <a:cubicBezTo>
                      <a:pt x="3" y="0"/>
                      <a:pt x="1" y="1"/>
                      <a:pt x="0" y="5"/>
                    </a:cubicBezTo>
                    <a:cubicBezTo>
                      <a:pt x="0" y="5"/>
                      <a:pt x="12" y="48"/>
                      <a:pt x="25" y="56"/>
                    </a:cubicBezTo>
                    <a:cubicBezTo>
                      <a:pt x="38" y="64"/>
                      <a:pt x="39" y="61"/>
                      <a:pt x="50" y="84"/>
                    </a:cubicBezTo>
                    <a:cubicBezTo>
                      <a:pt x="59" y="104"/>
                      <a:pt x="75" y="152"/>
                      <a:pt x="85" y="152"/>
                    </a:cubicBezTo>
                    <a:cubicBezTo>
                      <a:pt x="87" y="152"/>
                      <a:pt x="88" y="151"/>
                      <a:pt x="89" y="149"/>
                    </a:cubicBezTo>
                    <a:cubicBezTo>
                      <a:pt x="98" y="134"/>
                      <a:pt x="95" y="91"/>
                      <a:pt x="84" y="77"/>
                    </a:cubicBezTo>
                    <a:cubicBezTo>
                      <a:pt x="74" y="66"/>
                      <a:pt x="25" y="0"/>
                      <a:pt x="6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Freeform 1683"/>
              <p:cNvSpPr>
                <a:spLocks noEditPoints="1"/>
              </p:cNvSpPr>
              <p:nvPr/>
            </p:nvSpPr>
            <p:spPr bwMode="auto">
              <a:xfrm>
                <a:off x="391" y="1600"/>
                <a:ext cx="106" cy="122"/>
              </a:xfrm>
              <a:custGeom>
                <a:avLst/>
                <a:gdLst>
                  <a:gd name="T0" fmla="*/ 113 w 195"/>
                  <a:gd name="T1" fmla="*/ 8 h 225"/>
                  <a:gd name="T2" fmla="*/ 99 w 195"/>
                  <a:gd name="T3" fmla="*/ 23 h 225"/>
                  <a:gd name="T4" fmla="*/ 101 w 195"/>
                  <a:gd name="T5" fmla="*/ 24 h 225"/>
                  <a:gd name="T6" fmla="*/ 103 w 195"/>
                  <a:gd name="T7" fmla="*/ 24 h 225"/>
                  <a:gd name="T8" fmla="*/ 113 w 195"/>
                  <a:gd name="T9" fmla="*/ 9 h 225"/>
                  <a:gd name="T10" fmla="*/ 113 w 195"/>
                  <a:gd name="T11" fmla="*/ 8 h 225"/>
                  <a:gd name="T12" fmla="*/ 67 w 195"/>
                  <a:gd name="T13" fmla="*/ 144 h 225"/>
                  <a:gd name="T14" fmla="*/ 63 w 195"/>
                  <a:gd name="T15" fmla="*/ 143 h 225"/>
                  <a:gd name="T16" fmla="*/ 55 w 195"/>
                  <a:gd name="T17" fmla="*/ 129 h 225"/>
                  <a:gd name="T18" fmla="*/ 65 w 195"/>
                  <a:gd name="T19" fmla="*/ 123 h 225"/>
                  <a:gd name="T20" fmla="*/ 70 w 195"/>
                  <a:gd name="T21" fmla="*/ 123 h 225"/>
                  <a:gd name="T22" fmla="*/ 78 w 195"/>
                  <a:gd name="T23" fmla="*/ 137 h 225"/>
                  <a:gd name="T24" fmla="*/ 67 w 195"/>
                  <a:gd name="T25" fmla="*/ 144 h 225"/>
                  <a:gd name="T26" fmla="*/ 23 w 195"/>
                  <a:gd name="T27" fmla="*/ 0 h 225"/>
                  <a:gd name="T28" fmla="*/ 33 w 195"/>
                  <a:gd name="T29" fmla="*/ 87 h 225"/>
                  <a:gd name="T30" fmla="*/ 6 w 195"/>
                  <a:gd name="T31" fmla="*/ 48 h 225"/>
                  <a:gd name="T32" fmla="*/ 4 w 195"/>
                  <a:gd name="T33" fmla="*/ 48 h 225"/>
                  <a:gd name="T34" fmla="*/ 10 w 195"/>
                  <a:gd name="T35" fmla="*/ 72 h 225"/>
                  <a:gd name="T36" fmla="*/ 20 w 195"/>
                  <a:gd name="T37" fmla="*/ 89 h 225"/>
                  <a:gd name="T38" fmla="*/ 28 w 195"/>
                  <a:gd name="T39" fmla="*/ 86 h 225"/>
                  <a:gd name="T40" fmla="*/ 33 w 195"/>
                  <a:gd name="T41" fmla="*/ 87 h 225"/>
                  <a:gd name="T42" fmla="*/ 40 w 195"/>
                  <a:gd name="T43" fmla="*/ 101 h 225"/>
                  <a:gd name="T44" fmla="*/ 31 w 195"/>
                  <a:gd name="T45" fmla="*/ 108 h 225"/>
                  <a:gd name="T46" fmla="*/ 37 w 195"/>
                  <a:gd name="T47" fmla="*/ 118 h 225"/>
                  <a:gd name="T48" fmla="*/ 147 w 195"/>
                  <a:gd name="T49" fmla="*/ 225 h 225"/>
                  <a:gd name="T50" fmla="*/ 147 w 195"/>
                  <a:gd name="T51" fmla="*/ 225 h 225"/>
                  <a:gd name="T52" fmla="*/ 115 w 195"/>
                  <a:gd name="T53" fmla="*/ 192 h 225"/>
                  <a:gd name="T54" fmla="*/ 80 w 195"/>
                  <a:gd name="T55" fmla="*/ 158 h 225"/>
                  <a:gd name="T56" fmla="*/ 82 w 195"/>
                  <a:gd name="T57" fmla="*/ 160 h 225"/>
                  <a:gd name="T58" fmla="*/ 184 w 195"/>
                  <a:gd name="T59" fmla="*/ 210 h 225"/>
                  <a:gd name="T60" fmla="*/ 185 w 195"/>
                  <a:gd name="T61" fmla="*/ 210 h 225"/>
                  <a:gd name="T62" fmla="*/ 102 w 195"/>
                  <a:gd name="T63" fmla="*/ 158 h 225"/>
                  <a:gd name="T64" fmla="*/ 171 w 195"/>
                  <a:gd name="T65" fmla="*/ 135 h 225"/>
                  <a:gd name="T66" fmla="*/ 172 w 195"/>
                  <a:gd name="T67" fmla="*/ 135 h 225"/>
                  <a:gd name="T68" fmla="*/ 155 w 195"/>
                  <a:gd name="T69" fmla="*/ 136 h 225"/>
                  <a:gd name="T70" fmla="*/ 122 w 195"/>
                  <a:gd name="T71" fmla="*/ 137 h 225"/>
                  <a:gd name="T72" fmla="*/ 123 w 195"/>
                  <a:gd name="T73" fmla="*/ 145 h 225"/>
                  <a:gd name="T74" fmla="*/ 113 w 195"/>
                  <a:gd name="T75" fmla="*/ 151 h 225"/>
                  <a:gd name="T76" fmla="*/ 108 w 195"/>
                  <a:gd name="T77" fmla="*/ 150 h 225"/>
                  <a:gd name="T78" fmla="*/ 100 w 195"/>
                  <a:gd name="T79" fmla="*/ 136 h 225"/>
                  <a:gd name="T80" fmla="*/ 89 w 195"/>
                  <a:gd name="T81" fmla="*/ 133 h 225"/>
                  <a:gd name="T82" fmla="*/ 132 w 195"/>
                  <a:gd name="T83" fmla="*/ 115 h 225"/>
                  <a:gd name="T84" fmla="*/ 58 w 195"/>
                  <a:gd name="T85" fmla="*/ 113 h 225"/>
                  <a:gd name="T86" fmla="*/ 92 w 195"/>
                  <a:gd name="T87" fmla="*/ 42 h 225"/>
                  <a:gd name="T88" fmla="*/ 87 w 195"/>
                  <a:gd name="T89" fmla="*/ 37 h 225"/>
                  <a:gd name="T90" fmla="*/ 63 w 195"/>
                  <a:gd name="T91" fmla="*/ 64 h 225"/>
                  <a:gd name="T92" fmla="*/ 68 w 195"/>
                  <a:gd name="T93" fmla="*/ 77 h 225"/>
                  <a:gd name="T94" fmla="*/ 58 w 195"/>
                  <a:gd name="T95" fmla="*/ 83 h 225"/>
                  <a:gd name="T96" fmla="*/ 54 w 195"/>
                  <a:gd name="T97" fmla="*/ 82 h 225"/>
                  <a:gd name="T98" fmla="*/ 46 w 195"/>
                  <a:gd name="T99" fmla="*/ 68 h 225"/>
                  <a:gd name="T100" fmla="*/ 51 w 195"/>
                  <a:gd name="T101" fmla="*/ 63 h 225"/>
                  <a:gd name="T102" fmla="*/ 23 w 195"/>
                  <a:gd name="T103" fmla="*/ 1 h 225"/>
                  <a:gd name="T104" fmla="*/ 23 w 195"/>
                  <a:gd name="T105" fmla="*/ 0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5" h="225">
                    <a:moveTo>
                      <a:pt x="113" y="8"/>
                    </a:moveTo>
                    <a:cubicBezTo>
                      <a:pt x="113" y="8"/>
                      <a:pt x="107" y="14"/>
                      <a:pt x="99" y="23"/>
                    </a:cubicBezTo>
                    <a:cubicBezTo>
                      <a:pt x="100" y="23"/>
                      <a:pt x="100" y="23"/>
                      <a:pt x="101" y="24"/>
                    </a:cubicBezTo>
                    <a:cubicBezTo>
                      <a:pt x="102" y="24"/>
                      <a:pt x="102" y="24"/>
                      <a:pt x="103" y="24"/>
                    </a:cubicBezTo>
                    <a:cubicBezTo>
                      <a:pt x="108" y="16"/>
                      <a:pt x="112" y="10"/>
                      <a:pt x="113" y="9"/>
                    </a:cubicBezTo>
                    <a:cubicBezTo>
                      <a:pt x="113" y="8"/>
                      <a:pt x="113" y="8"/>
                      <a:pt x="113" y="8"/>
                    </a:cubicBezTo>
                    <a:moveTo>
                      <a:pt x="67" y="144"/>
                    </a:moveTo>
                    <a:cubicBezTo>
                      <a:pt x="66" y="144"/>
                      <a:pt x="64" y="144"/>
                      <a:pt x="63" y="143"/>
                    </a:cubicBezTo>
                    <a:cubicBezTo>
                      <a:pt x="57" y="141"/>
                      <a:pt x="53" y="134"/>
                      <a:pt x="55" y="129"/>
                    </a:cubicBezTo>
                    <a:cubicBezTo>
                      <a:pt x="57" y="125"/>
                      <a:pt x="61" y="123"/>
                      <a:pt x="65" y="123"/>
                    </a:cubicBezTo>
                    <a:cubicBezTo>
                      <a:pt x="67" y="123"/>
                      <a:pt x="69" y="123"/>
                      <a:pt x="70" y="123"/>
                    </a:cubicBezTo>
                    <a:cubicBezTo>
                      <a:pt x="76" y="126"/>
                      <a:pt x="80" y="132"/>
                      <a:pt x="78" y="137"/>
                    </a:cubicBezTo>
                    <a:cubicBezTo>
                      <a:pt x="76" y="141"/>
                      <a:pt x="72" y="144"/>
                      <a:pt x="67" y="144"/>
                    </a:cubicBezTo>
                    <a:moveTo>
                      <a:pt x="23" y="0"/>
                    </a:moveTo>
                    <a:cubicBezTo>
                      <a:pt x="19" y="0"/>
                      <a:pt x="33" y="87"/>
                      <a:pt x="33" y="87"/>
                    </a:cubicBezTo>
                    <a:cubicBezTo>
                      <a:pt x="33" y="87"/>
                      <a:pt x="13" y="54"/>
                      <a:pt x="6" y="48"/>
                    </a:cubicBezTo>
                    <a:cubicBezTo>
                      <a:pt x="5" y="48"/>
                      <a:pt x="5" y="48"/>
                      <a:pt x="4" y="48"/>
                    </a:cubicBezTo>
                    <a:cubicBezTo>
                      <a:pt x="0" y="48"/>
                      <a:pt x="10" y="72"/>
                      <a:pt x="10" y="72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22" y="87"/>
                      <a:pt x="25" y="86"/>
                      <a:pt x="28" y="86"/>
                    </a:cubicBezTo>
                    <a:cubicBezTo>
                      <a:pt x="30" y="86"/>
                      <a:pt x="31" y="87"/>
                      <a:pt x="33" y="87"/>
                    </a:cubicBezTo>
                    <a:cubicBezTo>
                      <a:pt x="39" y="89"/>
                      <a:pt x="42" y="96"/>
                      <a:pt x="40" y="101"/>
                    </a:cubicBezTo>
                    <a:cubicBezTo>
                      <a:pt x="39" y="105"/>
                      <a:pt x="35" y="107"/>
                      <a:pt x="31" y="108"/>
                    </a:cubicBezTo>
                    <a:cubicBezTo>
                      <a:pt x="37" y="118"/>
                      <a:pt x="37" y="118"/>
                      <a:pt x="37" y="118"/>
                    </a:cubicBezTo>
                    <a:cubicBezTo>
                      <a:pt x="38" y="134"/>
                      <a:pt x="136" y="221"/>
                      <a:pt x="147" y="225"/>
                    </a:cubicBezTo>
                    <a:cubicBezTo>
                      <a:pt x="147" y="225"/>
                      <a:pt x="147" y="225"/>
                      <a:pt x="147" y="225"/>
                    </a:cubicBezTo>
                    <a:cubicBezTo>
                      <a:pt x="150" y="225"/>
                      <a:pt x="133" y="208"/>
                      <a:pt x="115" y="192"/>
                    </a:cubicBezTo>
                    <a:cubicBezTo>
                      <a:pt x="97" y="175"/>
                      <a:pt x="79" y="158"/>
                      <a:pt x="80" y="158"/>
                    </a:cubicBezTo>
                    <a:cubicBezTo>
                      <a:pt x="80" y="158"/>
                      <a:pt x="81" y="159"/>
                      <a:pt x="82" y="160"/>
                    </a:cubicBezTo>
                    <a:cubicBezTo>
                      <a:pt x="100" y="172"/>
                      <a:pt x="169" y="208"/>
                      <a:pt x="184" y="210"/>
                    </a:cubicBezTo>
                    <a:cubicBezTo>
                      <a:pt x="184" y="210"/>
                      <a:pt x="185" y="210"/>
                      <a:pt x="185" y="210"/>
                    </a:cubicBezTo>
                    <a:cubicBezTo>
                      <a:pt x="195" y="210"/>
                      <a:pt x="102" y="158"/>
                      <a:pt x="102" y="158"/>
                    </a:cubicBezTo>
                    <a:cubicBezTo>
                      <a:pt x="102" y="158"/>
                      <a:pt x="157" y="137"/>
                      <a:pt x="171" y="135"/>
                    </a:cubicBezTo>
                    <a:cubicBezTo>
                      <a:pt x="172" y="135"/>
                      <a:pt x="172" y="135"/>
                      <a:pt x="172" y="135"/>
                    </a:cubicBezTo>
                    <a:cubicBezTo>
                      <a:pt x="171" y="135"/>
                      <a:pt x="164" y="136"/>
                      <a:pt x="155" y="136"/>
                    </a:cubicBezTo>
                    <a:cubicBezTo>
                      <a:pt x="146" y="137"/>
                      <a:pt x="134" y="137"/>
                      <a:pt x="122" y="137"/>
                    </a:cubicBezTo>
                    <a:cubicBezTo>
                      <a:pt x="123" y="140"/>
                      <a:pt x="124" y="142"/>
                      <a:pt x="123" y="145"/>
                    </a:cubicBezTo>
                    <a:cubicBezTo>
                      <a:pt x="121" y="149"/>
                      <a:pt x="117" y="151"/>
                      <a:pt x="113" y="151"/>
                    </a:cubicBezTo>
                    <a:cubicBezTo>
                      <a:pt x="111" y="151"/>
                      <a:pt x="109" y="151"/>
                      <a:pt x="108" y="150"/>
                    </a:cubicBezTo>
                    <a:cubicBezTo>
                      <a:pt x="102" y="148"/>
                      <a:pt x="98" y="142"/>
                      <a:pt x="100" y="136"/>
                    </a:cubicBezTo>
                    <a:cubicBezTo>
                      <a:pt x="95" y="136"/>
                      <a:pt x="91" y="135"/>
                      <a:pt x="89" y="133"/>
                    </a:cubicBezTo>
                    <a:cubicBezTo>
                      <a:pt x="79" y="128"/>
                      <a:pt x="108" y="119"/>
                      <a:pt x="132" y="115"/>
                    </a:cubicBezTo>
                    <a:cubicBezTo>
                      <a:pt x="104" y="115"/>
                      <a:pt x="64" y="113"/>
                      <a:pt x="58" y="113"/>
                    </a:cubicBezTo>
                    <a:cubicBezTo>
                      <a:pt x="52" y="112"/>
                      <a:pt x="74" y="73"/>
                      <a:pt x="92" y="42"/>
                    </a:cubicBezTo>
                    <a:cubicBezTo>
                      <a:pt x="90" y="41"/>
                      <a:pt x="88" y="39"/>
                      <a:pt x="87" y="37"/>
                    </a:cubicBezTo>
                    <a:cubicBezTo>
                      <a:pt x="78" y="47"/>
                      <a:pt x="69" y="57"/>
                      <a:pt x="63" y="64"/>
                    </a:cubicBezTo>
                    <a:cubicBezTo>
                      <a:pt x="68" y="67"/>
                      <a:pt x="70" y="72"/>
                      <a:pt x="68" y="77"/>
                    </a:cubicBezTo>
                    <a:cubicBezTo>
                      <a:pt x="67" y="81"/>
                      <a:pt x="63" y="83"/>
                      <a:pt x="58" y="83"/>
                    </a:cubicBezTo>
                    <a:cubicBezTo>
                      <a:pt x="57" y="83"/>
                      <a:pt x="55" y="83"/>
                      <a:pt x="54" y="82"/>
                    </a:cubicBezTo>
                    <a:cubicBezTo>
                      <a:pt x="47" y="80"/>
                      <a:pt x="44" y="74"/>
                      <a:pt x="46" y="68"/>
                    </a:cubicBezTo>
                    <a:cubicBezTo>
                      <a:pt x="47" y="66"/>
                      <a:pt x="49" y="64"/>
                      <a:pt x="51" y="63"/>
                    </a:cubicBezTo>
                    <a:cubicBezTo>
                      <a:pt x="42" y="45"/>
                      <a:pt x="28" y="7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1684"/>
              <p:cNvSpPr/>
              <p:nvPr/>
            </p:nvSpPr>
            <p:spPr bwMode="auto">
              <a:xfrm>
                <a:off x="438" y="1612"/>
                <a:ext cx="9" cy="10"/>
              </a:xfrm>
              <a:custGeom>
                <a:avLst/>
                <a:gdLst>
                  <a:gd name="T0" fmla="*/ 12 w 16"/>
                  <a:gd name="T1" fmla="*/ 0 h 19"/>
                  <a:gd name="T2" fmla="*/ 0 w 16"/>
                  <a:gd name="T3" fmla="*/ 14 h 19"/>
                  <a:gd name="T4" fmla="*/ 5 w 16"/>
                  <a:gd name="T5" fmla="*/ 19 h 19"/>
                  <a:gd name="T6" fmla="*/ 16 w 16"/>
                  <a:gd name="T7" fmla="*/ 1 h 19"/>
                  <a:gd name="T8" fmla="*/ 14 w 16"/>
                  <a:gd name="T9" fmla="*/ 1 h 19"/>
                  <a:gd name="T10" fmla="*/ 12 w 16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9">
                    <a:moveTo>
                      <a:pt x="12" y="0"/>
                    </a:moveTo>
                    <a:cubicBezTo>
                      <a:pt x="8" y="4"/>
                      <a:pt x="4" y="9"/>
                      <a:pt x="0" y="14"/>
                    </a:cubicBezTo>
                    <a:cubicBezTo>
                      <a:pt x="1" y="16"/>
                      <a:pt x="3" y="18"/>
                      <a:pt x="5" y="19"/>
                    </a:cubicBezTo>
                    <a:cubicBezTo>
                      <a:pt x="9" y="13"/>
                      <a:pt x="13" y="7"/>
                      <a:pt x="16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1685"/>
              <p:cNvSpPr/>
              <p:nvPr/>
            </p:nvSpPr>
            <p:spPr bwMode="auto">
              <a:xfrm>
                <a:off x="415" y="1634"/>
                <a:ext cx="14" cy="11"/>
              </a:xfrm>
              <a:custGeom>
                <a:avLst/>
                <a:gdLst>
                  <a:gd name="T0" fmla="*/ 7 w 26"/>
                  <a:gd name="T1" fmla="*/ 0 h 20"/>
                  <a:gd name="T2" fmla="*/ 2 w 26"/>
                  <a:gd name="T3" fmla="*/ 5 h 20"/>
                  <a:gd name="T4" fmla="*/ 10 w 26"/>
                  <a:gd name="T5" fmla="*/ 19 h 20"/>
                  <a:gd name="T6" fmla="*/ 14 w 26"/>
                  <a:gd name="T7" fmla="*/ 20 h 20"/>
                  <a:gd name="T8" fmla="*/ 24 w 26"/>
                  <a:gd name="T9" fmla="*/ 14 h 20"/>
                  <a:gd name="T10" fmla="*/ 19 w 26"/>
                  <a:gd name="T11" fmla="*/ 1 h 20"/>
                  <a:gd name="T12" fmla="*/ 13 w 26"/>
                  <a:gd name="T13" fmla="*/ 9 h 20"/>
                  <a:gd name="T14" fmla="*/ 13 w 26"/>
                  <a:gd name="T15" fmla="*/ 10 h 20"/>
                  <a:gd name="T16" fmla="*/ 7 w 26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0">
                    <a:moveTo>
                      <a:pt x="7" y="0"/>
                    </a:moveTo>
                    <a:cubicBezTo>
                      <a:pt x="5" y="1"/>
                      <a:pt x="3" y="3"/>
                      <a:pt x="2" y="5"/>
                    </a:cubicBezTo>
                    <a:cubicBezTo>
                      <a:pt x="0" y="11"/>
                      <a:pt x="3" y="17"/>
                      <a:pt x="10" y="19"/>
                    </a:cubicBezTo>
                    <a:cubicBezTo>
                      <a:pt x="11" y="20"/>
                      <a:pt x="13" y="20"/>
                      <a:pt x="14" y="20"/>
                    </a:cubicBezTo>
                    <a:cubicBezTo>
                      <a:pt x="19" y="20"/>
                      <a:pt x="23" y="18"/>
                      <a:pt x="24" y="14"/>
                    </a:cubicBezTo>
                    <a:cubicBezTo>
                      <a:pt x="26" y="9"/>
                      <a:pt x="24" y="4"/>
                      <a:pt x="19" y="1"/>
                    </a:cubicBezTo>
                    <a:cubicBezTo>
                      <a:pt x="16" y="5"/>
                      <a:pt x="14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0"/>
                      <a:pt x="9" y="6"/>
                      <a:pt x="7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1686"/>
              <p:cNvSpPr/>
              <p:nvPr/>
            </p:nvSpPr>
            <p:spPr bwMode="auto">
              <a:xfrm>
                <a:off x="444" y="1674"/>
                <a:ext cx="15" cy="8"/>
              </a:xfrm>
              <a:custGeom>
                <a:avLst/>
                <a:gdLst>
                  <a:gd name="T0" fmla="*/ 2 w 26"/>
                  <a:gd name="T1" fmla="*/ 0 h 15"/>
                  <a:gd name="T2" fmla="*/ 10 w 26"/>
                  <a:gd name="T3" fmla="*/ 14 h 15"/>
                  <a:gd name="T4" fmla="*/ 15 w 26"/>
                  <a:gd name="T5" fmla="*/ 15 h 15"/>
                  <a:gd name="T6" fmla="*/ 25 w 26"/>
                  <a:gd name="T7" fmla="*/ 9 h 15"/>
                  <a:gd name="T8" fmla="*/ 24 w 26"/>
                  <a:gd name="T9" fmla="*/ 1 h 15"/>
                  <a:gd name="T10" fmla="*/ 24 w 26"/>
                  <a:gd name="T11" fmla="*/ 1 h 15"/>
                  <a:gd name="T12" fmla="*/ 2 w 26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5">
                    <a:moveTo>
                      <a:pt x="2" y="0"/>
                    </a:moveTo>
                    <a:cubicBezTo>
                      <a:pt x="0" y="6"/>
                      <a:pt x="4" y="12"/>
                      <a:pt x="10" y="14"/>
                    </a:cubicBezTo>
                    <a:cubicBezTo>
                      <a:pt x="11" y="15"/>
                      <a:pt x="13" y="15"/>
                      <a:pt x="15" y="15"/>
                    </a:cubicBezTo>
                    <a:cubicBezTo>
                      <a:pt x="19" y="15"/>
                      <a:pt x="23" y="13"/>
                      <a:pt x="25" y="9"/>
                    </a:cubicBezTo>
                    <a:cubicBezTo>
                      <a:pt x="26" y="6"/>
                      <a:pt x="25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16" y="1"/>
                      <a:pt x="8" y="1"/>
                      <a:pt x="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1687"/>
              <p:cNvSpPr/>
              <p:nvPr/>
            </p:nvSpPr>
            <p:spPr bwMode="auto">
              <a:xfrm>
                <a:off x="420" y="1667"/>
                <a:ext cx="15" cy="11"/>
              </a:xfrm>
              <a:custGeom>
                <a:avLst/>
                <a:gdLst>
                  <a:gd name="T0" fmla="*/ 12 w 27"/>
                  <a:gd name="T1" fmla="*/ 0 h 21"/>
                  <a:gd name="T2" fmla="*/ 2 w 27"/>
                  <a:gd name="T3" fmla="*/ 6 h 21"/>
                  <a:gd name="T4" fmla="*/ 10 w 27"/>
                  <a:gd name="T5" fmla="*/ 20 h 21"/>
                  <a:gd name="T6" fmla="*/ 14 w 27"/>
                  <a:gd name="T7" fmla="*/ 21 h 21"/>
                  <a:gd name="T8" fmla="*/ 25 w 27"/>
                  <a:gd name="T9" fmla="*/ 14 h 21"/>
                  <a:gd name="T10" fmla="*/ 17 w 27"/>
                  <a:gd name="T11" fmla="*/ 0 h 21"/>
                  <a:gd name="T12" fmla="*/ 12 w 27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1">
                    <a:moveTo>
                      <a:pt x="12" y="0"/>
                    </a:moveTo>
                    <a:cubicBezTo>
                      <a:pt x="8" y="0"/>
                      <a:pt x="4" y="2"/>
                      <a:pt x="2" y="6"/>
                    </a:cubicBezTo>
                    <a:cubicBezTo>
                      <a:pt x="0" y="11"/>
                      <a:pt x="4" y="18"/>
                      <a:pt x="10" y="20"/>
                    </a:cubicBezTo>
                    <a:cubicBezTo>
                      <a:pt x="11" y="21"/>
                      <a:pt x="13" y="21"/>
                      <a:pt x="14" y="21"/>
                    </a:cubicBezTo>
                    <a:cubicBezTo>
                      <a:pt x="19" y="21"/>
                      <a:pt x="23" y="18"/>
                      <a:pt x="25" y="14"/>
                    </a:cubicBezTo>
                    <a:cubicBezTo>
                      <a:pt x="27" y="9"/>
                      <a:pt x="23" y="3"/>
                      <a:pt x="17" y="0"/>
                    </a:cubicBezTo>
                    <a:cubicBezTo>
                      <a:pt x="16" y="0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6" name="Freeform 1688"/>
              <p:cNvSpPr/>
              <p:nvPr/>
            </p:nvSpPr>
            <p:spPr bwMode="auto">
              <a:xfrm>
                <a:off x="402" y="1646"/>
                <a:ext cx="12" cy="12"/>
              </a:xfrm>
              <a:custGeom>
                <a:avLst/>
                <a:gdLst>
                  <a:gd name="T0" fmla="*/ 8 w 22"/>
                  <a:gd name="T1" fmla="*/ 0 h 22"/>
                  <a:gd name="T2" fmla="*/ 0 w 22"/>
                  <a:gd name="T3" fmla="*/ 3 h 22"/>
                  <a:gd name="T4" fmla="*/ 11 w 22"/>
                  <a:gd name="T5" fmla="*/ 22 h 22"/>
                  <a:gd name="T6" fmla="*/ 20 w 22"/>
                  <a:gd name="T7" fmla="*/ 15 h 22"/>
                  <a:gd name="T8" fmla="*/ 13 w 22"/>
                  <a:gd name="T9" fmla="*/ 1 h 22"/>
                  <a:gd name="T10" fmla="*/ 8 w 22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2">
                    <a:moveTo>
                      <a:pt x="8" y="0"/>
                    </a:moveTo>
                    <a:cubicBezTo>
                      <a:pt x="5" y="0"/>
                      <a:pt x="2" y="1"/>
                      <a:pt x="0" y="3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5" y="21"/>
                      <a:pt x="19" y="19"/>
                      <a:pt x="20" y="15"/>
                    </a:cubicBezTo>
                    <a:cubicBezTo>
                      <a:pt x="22" y="10"/>
                      <a:pt x="19" y="3"/>
                      <a:pt x="13" y="1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7" name="Freeform 1689"/>
              <p:cNvSpPr>
                <a:spLocks noEditPoints="1"/>
              </p:cNvSpPr>
              <p:nvPr/>
            </p:nvSpPr>
            <p:spPr bwMode="auto">
              <a:xfrm>
                <a:off x="463" y="1662"/>
                <a:ext cx="15" cy="0"/>
              </a:xfrm>
              <a:custGeom>
                <a:avLst/>
                <a:gdLst>
                  <a:gd name="T0" fmla="*/ 2 w 28"/>
                  <a:gd name="T1" fmla="*/ 1 h 1"/>
                  <a:gd name="T2" fmla="*/ 0 w 28"/>
                  <a:gd name="T3" fmla="*/ 1 h 1"/>
                  <a:gd name="T4" fmla="*/ 2 w 28"/>
                  <a:gd name="T5" fmla="*/ 1 h 1"/>
                  <a:gd name="T6" fmla="*/ 2 w 28"/>
                  <a:gd name="T7" fmla="*/ 1 h 1"/>
                  <a:gd name="T8" fmla="*/ 20 w 28"/>
                  <a:gd name="T9" fmla="*/ 0 h 1"/>
                  <a:gd name="T10" fmla="*/ 22 w 28"/>
                  <a:gd name="T11" fmla="*/ 1 h 1"/>
                  <a:gd name="T12" fmla="*/ 24 w 28"/>
                  <a:gd name="T13" fmla="*/ 0 h 1"/>
                  <a:gd name="T14" fmla="*/ 20 w 28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0" y="0"/>
                    </a:moveTo>
                    <a:cubicBezTo>
                      <a:pt x="21" y="0"/>
                      <a:pt x="21" y="1"/>
                      <a:pt x="22" y="1"/>
                    </a:cubicBezTo>
                    <a:cubicBezTo>
                      <a:pt x="26" y="1"/>
                      <a:pt x="28" y="1"/>
                      <a:pt x="24" y="0"/>
                    </a:cubicBezTo>
                    <a:cubicBezTo>
                      <a:pt x="23" y="0"/>
                      <a:pt x="22" y="0"/>
                      <a:pt x="2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1690"/>
              <p:cNvSpPr/>
              <p:nvPr/>
            </p:nvSpPr>
            <p:spPr bwMode="auto">
              <a:xfrm>
                <a:off x="464" y="1662"/>
                <a:ext cx="11" cy="0"/>
              </a:xfrm>
              <a:custGeom>
                <a:avLst/>
                <a:gdLst>
                  <a:gd name="T0" fmla="*/ 16 w 20"/>
                  <a:gd name="T1" fmla="*/ 0 h 1"/>
                  <a:gd name="T2" fmla="*/ 0 w 20"/>
                  <a:gd name="T3" fmla="*/ 1 h 1"/>
                  <a:gd name="T4" fmla="*/ 0 w 20"/>
                  <a:gd name="T5" fmla="*/ 1 h 1"/>
                  <a:gd name="T6" fmla="*/ 14 w 20"/>
                  <a:gd name="T7" fmla="*/ 1 h 1"/>
                  <a:gd name="T8" fmla="*/ 20 w 20"/>
                  <a:gd name="T9" fmla="*/ 1 h 1"/>
                  <a:gd name="T10" fmla="*/ 18 w 20"/>
                  <a:gd name="T11" fmla="*/ 0 h 1"/>
                  <a:gd name="T12" fmla="*/ 16 w 20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">
                    <a:moveTo>
                      <a:pt x="16" y="0"/>
                    </a:moveTo>
                    <a:cubicBezTo>
                      <a:pt x="11" y="0"/>
                      <a:pt x="6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1"/>
                      <a:pt x="10" y="1"/>
                      <a:pt x="14" y="1"/>
                    </a:cubicBezTo>
                    <a:cubicBezTo>
                      <a:pt x="16" y="1"/>
                      <a:pt x="18" y="1"/>
                      <a:pt x="20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1691"/>
              <p:cNvSpPr/>
              <p:nvPr/>
            </p:nvSpPr>
            <p:spPr bwMode="auto">
              <a:xfrm>
                <a:off x="478" y="1721"/>
                <a:ext cx="70" cy="30"/>
              </a:xfrm>
              <a:custGeom>
                <a:avLst/>
                <a:gdLst>
                  <a:gd name="T0" fmla="*/ 12 w 128"/>
                  <a:gd name="T1" fmla="*/ 0 h 54"/>
                  <a:gd name="T2" fmla="*/ 22 w 128"/>
                  <a:gd name="T3" fmla="*/ 28 h 54"/>
                  <a:gd name="T4" fmla="*/ 98 w 128"/>
                  <a:gd name="T5" fmla="*/ 54 h 54"/>
                  <a:gd name="T6" fmla="*/ 108 w 128"/>
                  <a:gd name="T7" fmla="*/ 53 h 54"/>
                  <a:gd name="T8" fmla="*/ 125 w 128"/>
                  <a:gd name="T9" fmla="*/ 15 h 54"/>
                  <a:gd name="T10" fmla="*/ 119 w 128"/>
                  <a:gd name="T11" fmla="*/ 10 h 54"/>
                  <a:gd name="T12" fmla="*/ 75 w 128"/>
                  <a:gd name="T13" fmla="*/ 29 h 54"/>
                  <a:gd name="T14" fmla="*/ 73 w 128"/>
                  <a:gd name="T15" fmla="*/ 29 h 54"/>
                  <a:gd name="T16" fmla="*/ 16 w 128"/>
                  <a:gd name="T17" fmla="*/ 0 h 54"/>
                  <a:gd name="T18" fmla="*/ 12 w 128"/>
                  <a:gd name="T1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8" h="54">
                    <a:moveTo>
                      <a:pt x="12" y="0"/>
                    </a:moveTo>
                    <a:cubicBezTo>
                      <a:pt x="0" y="0"/>
                      <a:pt x="9" y="15"/>
                      <a:pt x="22" y="28"/>
                    </a:cubicBezTo>
                    <a:cubicBezTo>
                      <a:pt x="34" y="41"/>
                      <a:pt x="74" y="54"/>
                      <a:pt x="98" y="54"/>
                    </a:cubicBezTo>
                    <a:cubicBezTo>
                      <a:pt x="102" y="54"/>
                      <a:pt x="105" y="54"/>
                      <a:pt x="108" y="53"/>
                    </a:cubicBezTo>
                    <a:cubicBezTo>
                      <a:pt x="128" y="49"/>
                      <a:pt x="125" y="15"/>
                      <a:pt x="125" y="15"/>
                    </a:cubicBezTo>
                    <a:cubicBezTo>
                      <a:pt x="124" y="11"/>
                      <a:pt x="122" y="10"/>
                      <a:pt x="119" y="10"/>
                    </a:cubicBezTo>
                    <a:cubicBezTo>
                      <a:pt x="110" y="10"/>
                      <a:pt x="91" y="27"/>
                      <a:pt x="75" y="29"/>
                    </a:cubicBezTo>
                    <a:cubicBezTo>
                      <a:pt x="75" y="29"/>
                      <a:pt x="74" y="29"/>
                      <a:pt x="73" y="29"/>
                    </a:cubicBezTo>
                    <a:cubicBezTo>
                      <a:pt x="54" y="29"/>
                      <a:pt x="33" y="4"/>
                      <a:pt x="16" y="0"/>
                    </a:cubicBezTo>
                    <a:cubicBezTo>
                      <a:pt x="14" y="0"/>
                      <a:pt x="13" y="0"/>
                      <a:pt x="1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1692"/>
              <p:cNvSpPr/>
              <p:nvPr/>
            </p:nvSpPr>
            <p:spPr bwMode="auto">
              <a:xfrm>
                <a:off x="367" y="1537"/>
                <a:ext cx="33" cy="87"/>
              </a:xfrm>
              <a:custGeom>
                <a:avLst/>
                <a:gdLst>
                  <a:gd name="T0" fmla="*/ 33 w 59"/>
                  <a:gd name="T1" fmla="*/ 0 h 159"/>
                  <a:gd name="T2" fmla="*/ 2 w 59"/>
                  <a:gd name="T3" fmla="*/ 16 h 159"/>
                  <a:gd name="T4" fmla="*/ 12 w 59"/>
                  <a:gd name="T5" fmla="*/ 99 h 159"/>
                  <a:gd name="T6" fmla="*/ 40 w 59"/>
                  <a:gd name="T7" fmla="*/ 159 h 159"/>
                  <a:gd name="T8" fmla="*/ 40 w 59"/>
                  <a:gd name="T9" fmla="*/ 154 h 159"/>
                  <a:gd name="T10" fmla="*/ 18 w 59"/>
                  <a:gd name="T11" fmla="*/ 50 h 159"/>
                  <a:gd name="T12" fmla="*/ 50 w 59"/>
                  <a:gd name="T13" fmla="*/ 15 h 159"/>
                  <a:gd name="T14" fmla="*/ 49 w 59"/>
                  <a:gd name="T15" fmla="*/ 1 h 159"/>
                  <a:gd name="T16" fmla="*/ 33 w 59"/>
                  <a:gd name="T17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159">
                    <a:moveTo>
                      <a:pt x="33" y="0"/>
                    </a:moveTo>
                    <a:cubicBezTo>
                      <a:pt x="20" y="0"/>
                      <a:pt x="3" y="3"/>
                      <a:pt x="2" y="16"/>
                    </a:cubicBezTo>
                    <a:cubicBezTo>
                      <a:pt x="0" y="37"/>
                      <a:pt x="2" y="67"/>
                      <a:pt x="12" y="99"/>
                    </a:cubicBezTo>
                    <a:cubicBezTo>
                      <a:pt x="21" y="126"/>
                      <a:pt x="37" y="159"/>
                      <a:pt x="40" y="159"/>
                    </a:cubicBezTo>
                    <a:cubicBezTo>
                      <a:pt x="41" y="159"/>
                      <a:pt x="41" y="158"/>
                      <a:pt x="40" y="154"/>
                    </a:cubicBezTo>
                    <a:cubicBezTo>
                      <a:pt x="35" y="133"/>
                      <a:pt x="12" y="67"/>
                      <a:pt x="18" y="50"/>
                    </a:cubicBezTo>
                    <a:cubicBezTo>
                      <a:pt x="24" y="33"/>
                      <a:pt x="42" y="21"/>
                      <a:pt x="50" y="15"/>
                    </a:cubicBezTo>
                    <a:cubicBezTo>
                      <a:pt x="59" y="8"/>
                      <a:pt x="51" y="5"/>
                      <a:pt x="49" y="1"/>
                    </a:cubicBezTo>
                    <a:cubicBezTo>
                      <a:pt x="49" y="1"/>
                      <a:pt x="42" y="0"/>
                      <a:pt x="3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1693"/>
              <p:cNvSpPr/>
              <p:nvPr/>
            </p:nvSpPr>
            <p:spPr bwMode="auto">
              <a:xfrm>
                <a:off x="2536" y="1700"/>
                <a:ext cx="49" cy="22"/>
              </a:xfrm>
              <a:custGeom>
                <a:avLst/>
                <a:gdLst>
                  <a:gd name="T0" fmla="*/ 38 w 90"/>
                  <a:gd name="T1" fmla="*/ 5 h 40"/>
                  <a:gd name="T2" fmla="*/ 3 w 90"/>
                  <a:gd name="T3" fmla="*/ 12 h 40"/>
                  <a:gd name="T4" fmla="*/ 23 w 90"/>
                  <a:gd name="T5" fmla="*/ 35 h 40"/>
                  <a:gd name="T6" fmla="*/ 77 w 90"/>
                  <a:gd name="T7" fmla="*/ 31 h 40"/>
                  <a:gd name="T8" fmla="*/ 38 w 90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40">
                    <a:moveTo>
                      <a:pt x="38" y="5"/>
                    </a:moveTo>
                    <a:cubicBezTo>
                      <a:pt x="38" y="5"/>
                      <a:pt x="0" y="0"/>
                      <a:pt x="3" y="12"/>
                    </a:cubicBezTo>
                    <a:cubicBezTo>
                      <a:pt x="6" y="24"/>
                      <a:pt x="23" y="35"/>
                      <a:pt x="23" y="35"/>
                    </a:cubicBezTo>
                    <a:cubicBezTo>
                      <a:pt x="23" y="35"/>
                      <a:pt x="90" y="40"/>
                      <a:pt x="77" y="31"/>
                    </a:cubicBezTo>
                    <a:cubicBezTo>
                      <a:pt x="63" y="23"/>
                      <a:pt x="38" y="5"/>
                      <a:pt x="38" y="5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1694"/>
              <p:cNvSpPr/>
              <p:nvPr/>
            </p:nvSpPr>
            <p:spPr bwMode="auto">
              <a:xfrm>
                <a:off x="2497" y="1589"/>
                <a:ext cx="194" cy="173"/>
              </a:xfrm>
              <a:custGeom>
                <a:avLst/>
                <a:gdLst>
                  <a:gd name="T0" fmla="*/ 150 w 356"/>
                  <a:gd name="T1" fmla="*/ 283 h 318"/>
                  <a:gd name="T2" fmla="*/ 9 w 356"/>
                  <a:gd name="T3" fmla="*/ 279 h 318"/>
                  <a:gd name="T4" fmla="*/ 33 w 356"/>
                  <a:gd name="T5" fmla="*/ 226 h 318"/>
                  <a:gd name="T6" fmla="*/ 118 w 356"/>
                  <a:gd name="T7" fmla="*/ 230 h 318"/>
                  <a:gd name="T8" fmla="*/ 9 w 356"/>
                  <a:gd name="T9" fmla="*/ 132 h 318"/>
                  <a:gd name="T10" fmla="*/ 53 w 356"/>
                  <a:gd name="T11" fmla="*/ 76 h 318"/>
                  <a:gd name="T12" fmla="*/ 121 w 356"/>
                  <a:gd name="T13" fmla="*/ 95 h 318"/>
                  <a:gd name="T14" fmla="*/ 160 w 356"/>
                  <a:gd name="T15" fmla="*/ 150 h 318"/>
                  <a:gd name="T16" fmla="*/ 142 w 356"/>
                  <a:gd name="T17" fmla="*/ 41 h 318"/>
                  <a:gd name="T18" fmla="*/ 222 w 356"/>
                  <a:gd name="T19" fmla="*/ 20 h 318"/>
                  <a:gd name="T20" fmla="*/ 246 w 356"/>
                  <a:gd name="T21" fmla="*/ 161 h 318"/>
                  <a:gd name="T22" fmla="*/ 283 w 356"/>
                  <a:gd name="T23" fmla="*/ 88 h 318"/>
                  <a:gd name="T24" fmla="*/ 334 w 356"/>
                  <a:gd name="T25" fmla="*/ 89 h 318"/>
                  <a:gd name="T26" fmla="*/ 254 w 356"/>
                  <a:gd name="T27" fmla="*/ 228 h 318"/>
                  <a:gd name="T28" fmla="*/ 282 w 356"/>
                  <a:gd name="T29" fmla="*/ 258 h 318"/>
                  <a:gd name="T30" fmla="*/ 221 w 356"/>
                  <a:gd name="T31" fmla="*/ 277 h 318"/>
                  <a:gd name="T32" fmla="*/ 150 w 356"/>
                  <a:gd name="T33" fmla="*/ 28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6" h="318">
                    <a:moveTo>
                      <a:pt x="150" y="283"/>
                    </a:moveTo>
                    <a:cubicBezTo>
                      <a:pt x="150" y="283"/>
                      <a:pt x="17" y="312"/>
                      <a:pt x="9" y="279"/>
                    </a:cubicBezTo>
                    <a:cubicBezTo>
                      <a:pt x="1" y="245"/>
                      <a:pt x="7" y="223"/>
                      <a:pt x="33" y="226"/>
                    </a:cubicBezTo>
                    <a:cubicBezTo>
                      <a:pt x="59" y="230"/>
                      <a:pt x="118" y="230"/>
                      <a:pt x="118" y="230"/>
                    </a:cubicBezTo>
                    <a:cubicBezTo>
                      <a:pt x="118" y="230"/>
                      <a:pt x="0" y="154"/>
                      <a:pt x="9" y="132"/>
                    </a:cubicBezTo>
                    <a:cubicBezTo>
                      <a:pt x="18" y="109"/>
                      <a:pt x="31" y="83"/>
                      <a:pt x="53" y="76"/>
                    </a:cubicBezTo>
                    <a:cubicBezTo>
                      <a:pt x="75" y="69"/>
                      <a:pt x="99" y="68"/>
                      <a:pt x="121" y="95"/>
                    </a:cubicBezTo>
                    <a:cubicBezTo>
                      <a:pt x="144" y="122"/>
                      <a:pt x="160" y="150"/>
                      <a:pt x="160" y="150"/>
                    </a:cubicBezTo>
                    <a:cubicBezTo>
                      <a:pt x="160" y="150"/>
                      <a:pt x="123" y="63"/>
                      <a:pt x="142" y="41"/>
                    </a:cubicBezTo>
                    <a:cubicBezTo>
                      <a:pt x="161" y="19"/>
                      <a:pt x="185" y="0"/>
                      <a:pt x="222" y="20"/>
                    </a:cubicBezTo>
                    <a:cubicBezTo>
                      <a:pt x="258" y="40"/>
                      <a:pt x="266" y="86"/>
                      <a:pt x="246" y="161"/>
                    </a:cubicBezTo>
                    <a:cubicBezTo>
                      <a:pt x="246" y="161"/>
                      <a:pt x="274" y="106"/>
                      <a:pt x="283" y="88"/>
                    </a:cubicBezTo>
                    <a:cubicBezTo>
                      <a:pt x="291" y="70"/>
                      <a:pt x="311" y="62"/>
                      <a:pt x="334" y="89"/>
                    </a:cubicBezTo>
                    <a:cubicBezTo>
                      <a:pt x="356" y="116"/>
                      <a:pt x="330" y="171"/>
                      <a:pt x="254" y="228"/>
                    </a:cubicBezTo>
                    <a:cubicBezTo>
                      <a:pt x="254" y="228"/>
                      <a:pt x="305" y="236"/>
                      <a:pt x="282" y="258"/>
                    </a:cubicBezTo>
                    <a:cubicBezTo>
                      <a:pt x="258" y="280"/>
                      <a:pt x="231" y="268"/>
                      <a:pt x="221" y="277"/>
                    </a:cubicBezTo>
                    <a:cubicBezTo>
                      <a:pt x="210" y="286"/>
                      <a:pt x="149" y="318"/>
                      <a:pt x="150" y="283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1695"/>
              <p:cNvSpPr/>
              <p:nvPr/>
            </p:nvSpPr>
            <p:spPr bwMode="auto">
              <a:xfrm>
                <a:off x="2589" y="1686"/>
                <a:ext cx="12" cy="29"/>
              </a:xfrm>
              <a:custGeom>
                <a:avLst/>
                <a:gdLst>
                  <a:gd name="T0" fmla="*/ 0 w 22"/>
                  <a:gd name="T1" fmla="*/ 0 h 52"/>
                  <a:gd name="T2" fmla="*/ 17 w 22"/>
                  <a:gd name="T3" fmla="*/ 44 h 52"/>
                  <a:gd name="T4" fmla="*/ 0 w 22"/>
                  <a:gd name="T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2">
                    <a:moveTo>
                      <a:pt x="0" y="0"/>
                    </a:moveTo>
                    <a:cubicBezTo>
                      <a:pt x="0" y="0"/>
                      <a:pt x="12" y="52"/>
                      <a:pt x="17" y="44"/>
                    </a:cubicBezTo>
                    <a:cubicBezTo>
                      <a:pt x="22" y="37"/>
                      <a:pt x="11" y="7"/>
                      <a:pt x="0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1696"/>
              <p:cNvSpPr/>
              <p:nvPr/>
            </p:nvSpPr>
            <p:spPr bwMode="auto">
              <a:xfrm>
                <a:off x="2566" y="1692"/>
                <a:ext cx="10" cy="11"/>
              </a:xfrm>
              <a:custGeom>
                <a:avLst/>
                <a:gdLst>
                  <a:gd name="T0" fmla="*/ 13 w 18"/>
                  <a:gd name="T1" fmla="*/ 2 h 19"/>
                  <a:gd name="T2" fmla="*/ 15 w 18"/>
                  <a:gd name="T3" fmla="*/ 13 h 19"/>
                  <a:gd name="T4" fmla="*/ 4 w 18"/>
                  <a:gd name="T5" fmla="*/ 17 h 19"/>
                  <a:gd name="T6" fmla="*/ 2 w 18"/>
                  <a:gd name="T7" fmla="*/ 5 h 19"/>
                  <a:gd name="T8" fmla="*/ 13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3" y="2"/>
                    </a:moveTo>
                    <a:cubicBezTo>
                      <a:pt x="17" y="4"/>
                      <a:pt x="18" y="9"/>
                      <a:pt x="15" y="13"/>
                    </a:cubicBezTo>
                    <a:cubicBezTo>
                      <a:pt x="13" y="18"/>
                      <a:pt x="8" y="19"/>
                      <a:pt x="4" y="17"/>
                    </a:cubicBezTo>
                    <a:cubicBezTo>
                      <a:pt x="1" y="15"/>
                      <a:pt x="0" y="10"/>
                      <a:pt x="2" y="5"/>
                    </a:cubicBezTo>
                    <a:cubicBezTo>
                      <a:pt x="5" y="1"/>
                      <a:pt x="10" y="0"/>
                      <a:pt x="13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1697"/>
              <p:cNvSpPr/>
              <p:nvPr/>
            </p:nvSpPr>
            <p:spPr bwMode="auto">
              <a:xfrm>
                <a:off x="2578" y="1711"/>
                <a:ext cx="10" cy="11"/>
              </a:xfrm>
              <a:custGeom>
                <a:avLst/>
                <a:gdLst>
                  <a:gd name="T0" fmla="*/ 14 w 19"/>
                  <a:gd name="T1" fmla="*/ 2 h 20"/>
                  <a:gd name="T2" fmla="*/ 16 w 19"/>
                  <a:gd name="T3" fmla="*/ 14 h 20"/>
                  <a:gd name="T4" fmla="*/ 5 w 19"/>
                  <a:gd name="T5" fmla="*/ 17 h 20"/>
                  <a:gd name="T6" fmla="*/ 3 w 19"/>
                  <a:gd name="T7" fmla="*/ 6 h 20"/>
                  <a:gd name="T8" fmla="*/ 14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2"/>
                    </a:moveTo>
                    <a:cubicBezTo>
                      <a:pt x="18" y="5"/>
                      <a:pt x="19" y="10"/>
                      <a:pt x="16" y="14"/>
                    </a:cubicBezTo>
                    <a:cubicBezTo>
                      <a:pt x="14" y="18"/>
                      <a:pt x="9" y="20"/>
                      <a:pt x="5" y="17"/>
                    </a:cubicBezTo>
                    <a:cubicBezTo>
                      <a:pt x="1" y="15"/>
                      <a:pt x="0" y="10"/>
                      <a:pt x="3" y="6"/>
                    </a:cubicBezTo>
                    <a:cubicBezTo>
                      <a:pt x="6" y="2"/>
                      <a:pt x="10" y="0"/>
                      <a:pt x="14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1698"/>
              <p:cNvSpPr/>
              <p:nvPr/>
            </p:nvSpPr>
            <p:spPr bwMode="auto">
              <a:xfrm>
                <a:off x="2566" y="1708"/>
                <a:ext cx="10" cy="11"/>
              </a:xfrm>
              <a:custGeom>
                <a:avLst/>
                <a:gdLst>
                  <a:gd name="T0" fmla="*/ 14 w 18"/>
                  <a:gd name="T1" fmla="*/ 3 h 20"/>
                  <a:gd name="T2" fmla="*/ 16 w 18"/>
                  <a:gd name="T3" fmla="*/ 14 h 20"/>
                  <a:gd name="T4" fmla="*/ 5 w 18"/>
                  <a:gd name="T5" fmla="*/ 18 h 20"/>
                  <a:gd name="T6" fmla="*/ 3 w 18"/>
                  <a:gd name="T7" fmla="*/ 6 h 20"/>
                  <a:gd name="T8" fmla="*/ 14 w 18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4" y="3"/>
                    </a:moveTo>
                    <a:cubicBezTo>
                      <a:pt x="18" y="5"/>
                      <a:pt x="18" y="10"/>
                      <a:pt x="16" y="14"/>
                    </a:cubicBezTo>
                    <a:cubicBezTo>
                      <a:pt x="13" y="18"/>
                      <a:pt x="8" y="20"/>
                      <a:pt x="5" y="18"/>
                    </a:cubicBezTo>
                    <a:cubicBezTo>
                      <a:pt x="1" y="15"/>
                      <a:pt x="0" y="10"/>
                      <a:pt x="3" y="6"/>
                    </a:cubicBezTo>
                    <a:cubicBezTo>
                      <a:pt x="5" y="2"/>
                      <a:pt x="10" y="0"/>
                      <a:pt x="14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1699"/>
              <p:cNvSpPr/>
              <p:nvPr/>
            </p:nvSpPr>
            <p:spPr bwMode="auto">
              <a:xfrm>
                <a:off x="2590" y="1694"/>
                <a:ext cx="10" cy="11"/>
              </a:xfrm>
              <a:custGeom>
                <a:avLst/>
                <a:gdLst>
                  <a:gd name="T0" fmla="*/ 14 w 18"/>
                  <a:gd name="T1" fmla="*/ 2 h 19"/>
                  <a:gd name="T2" fmla="*/ 15 w 18"/>
                  <a:gd name="T3" fmla="*/ 13 h 19"/>
                  <a:gd name="T4" fmla="*/ 4 w 18"/>
                  <a:gd name="T5" fmla="*/ 17 h 19"/>
                  <a:gd name="T6" fmla="*/ 2 w 18"/>
                  <a:gd name="T7" fmla="*/ 5 h 19"/>
                  <a:gd name="T8" fmla="*/ 14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4" y="2"/>
                    </a:moveTo>
                    <a:cubicBezTo>
                      <a:pt x="17" y="4"/>
                      <a:pt x="18" y="9"/>
                      <a:pt x="15" y="13"/>
                    </a:cubicBezTo>
                    <a:cubicBezTo>
                      <a:pt x="13" y="17"/>
                      <a:pt x="8" y="19"/>
                      <a:pt x="4" y="17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5" y="1"/>
                      <a:pt x="10" y="0"/>
                      <a:pt x="14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1700"/>
              <p:cNvSpPr/>
              <p:nvPr/>
            </p:nvSpPr>
            <p:spPr bwMode="auto">
              <a:xfrm>
                <a:off x="2609" y="1695"/>
                <a:ext cx="10" cy="10"/>
              </a:xfrm>
              <a:custGeom>
                <a:avLst/>
                <a:gdLst>
                  <a:gd name="T0" fmla="*/ 14 w 18"/>
                  <a:gd name="T1" fmla="*/ 2 h 19"/>
                  <a:gd name="T2" fmla="*/ 16 w 18"/>
                  <a:gd name="T3" fmla="*/ 13 h 19"/>
                  <a:gd name="T4" fmla="*/ 5 w 18"/>
                  <a:gd name="T5" fmla="*/ 17 h 19"/>
                  <a:gd name="T6" fmla="*/ 3 w 18"/>
                  <a:gd name="T7" fmla="*/ 5 h 19"/>
                  <a:gd name="T8" fmla="*/ 14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4" y="2"/>
                    </a:moveTo>
                    <a:cubicBezTo>
                      <a:pt x="18" y="4"/>
                      <a:pt x="18" y="9"/>
                      <a:pt x="16" y="13"/>
                    </a:cubicBezTo>
                    <a:cubicBezTo>
                      <a:pt x="13" y="17"/>
                      <a:pt x="8" y="19"/>
                      <a:pt x="5" y="17"/>
                    </a:cubicBezTo>
                    <a:cubicBezTo>
                      <a:pt x="1" y="15"/>
                      <a:pt x="0" y="9"/>
                      <a:pt x="3" y="5"/>
                    </a:cubicBezTo>
                    <a:cubicBezTo>
                      <a:pt x="5" y="1"/>
                      <a:pt x="10" y="0"/>
                      <a:pt x="14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Freeform 1701"/>
              <p:cNvSpPr/>
              <p:nvPr/>
            </p:nvSpPr>
            <p:spPr bwMode="auto">
              <a:xfrm>
                <a:off x="2603" y="1712"/>
                <a:ext cx="10" cy="11"/>
              </a:xfrm>
              <a:custGeom>
                <a:avLst/>
                <a:gdLst>
                  <a:gd name="T0" fmla="*/ 13 w 18"/>
                  <a:gd name="T1" fmla="*/ 2 h 20"/>
                  <a:gd name="T2" fmla="*/ 15 w 18"/>
                  <a:gd name="T3" fmla="*/ 14 h 20"/>
                  <a:gd name="T4" fmla="*/ 4 w 18"/>
                  <a:gd name="T5" fmla="*/ 17 h 20"/>
                  <a:gd name="T6" fmla="*/ 2 w 18"/>
                  <a:gd name="T7" fmla="*/ 6 h 20"/>
                  <a:gd name="T8" fmla="*/ 13 w 18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3" y="2"/>
                    </a:moveTo>
                    <a:cubicBezTo>
                      <a:pt x="17" y="5"/>
                      <a:pt x="18" y="10"/>
                      <a:pt x="15" y="14"/>
                    </a:cubicBezTo>
                    <a:cubicBezTo>
                      <a:pt x="13" y="18"/>
                      <a:pt x="8" y="20"/>
                      <a:pt x="4" y="17"/>
                    </a:cubicBezTo>
                    <a:cubicBezTo>
                      <a:pt x="0" y="15"/>
                      <a:pt x="0" y="10"/>
                      <a:pt x="2" y="6"/>
                    </a:cubicBezTo>
                    <a:cubicBezTo>
                      <a:pt x="5" y="2"/>
                      <a:pt x="10" y="0"/>
                      <a:pt x="13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1702"/>
              <p:cNvSpPr/>
              <p:nvPr/>
            </p:nvSpPr>
            <p:spPr bwMode="auto">
              <a:xfrm>
                <a:off x="2604" y="1680"/>
                <a:ext cx="10" cy="11"/>
              </a:xfrm>
              <a:custGeom>
                <a:avLst/>
                <a:gdLst>
                  <a:gd name="T0" fmla="*/ 13 w 18"/>
                  <a:gd name="T1" fmla="*/ 2 h 20"/>
                  <a:gd name="T2" fmla="*/ 15 w 18"/>
                  <a:gd name="T3" fmla="*/ 14 h 20"/>
                  <a:gd name="T4" fmla="*/ 4 w 18"/>
                  <a:gd name="T5" fmla="*/ 17 h 20"/>
                  <a:gd name="T6" fmla="*/ 2 w 18"/>
                  <a:gd name="T7" fmla="*/ 6 h 20"/>
                  <a:gd name="T8" fmla="*/ 13 w 18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3" y="2"/>
                    </a:moveTo>
                    <a:cubicBezTo>
                      <a:pt x="17" y="5"/>
                      <a:pt x="18" y="10"/>
                      <a:pt x="15" y="14"/>
                    </a:cubicBezTo>
                    <a:cubicBezTo>
                      <a:pt x="13" y="18"/>
                      <a:pt x="8" y="20"/>
                      <a:pt x="4" y="17"/>
                    </a:cubicBezTo>
                    <a:cubicBezTo>
                      <a:pt x="1" y="15"/>
                      <a:pt x="0" y="10"/>
                      <a:pt x="2" y="6"/>
                    </a:cubicBezTo>
                    <a:cubicBezTo>
                      <a:pt x="5" y="2"/>
                      <a:pt x="10" y="0"/>
                      <a:pt x="13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1703"/>
              <p:cNvSpPr/>
              <p:nvPr/>
            </p:nvSpPr>
            <p:spPr bwMode="auto">
              <a:xfrm>
                <a:off x="2590" y="1672"/>
                <a:ext cx="11" cy="11"/>
              </a:xfrm>
              <a:custGeom>
                <a:avLst/>
                <a:gdLst>
                  <a:gd name="T0" fmla="*/ 14 w 19"/>
                  <a:gd name="T1" fmla="*/ 2 h 20"/>
                  <a:gd name="T2" fmla="*/ 16 w 19"/>
                  <a:gd name="T3" fmla="*/ 14 h 20"/>
                  <a:gd name="T4" fmla="*/ 5 w 19"/>
                  <a:gd name="T5" fmla="*/ 17 h 20"/>
                  <a:gd name="T6" fmla="*/ 3 w 19"/>
                  <a:gd name="T7" fmla="*/ 6 h 20"/>
                  <a:gd name="T8" fmla="*/ 14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2"/>
                    </a:moveTo>
                    <a:cubicBezTo>
                      <a:pt x="18" y="5"/>
                      <a:pt x="19" y="10"/>
                      <a:pt x="16" y="14"/>
                    </a:cubicBezTo>
                    <a:cubicBezTo>
                      <a:pt x="13" y="18"/>
                      <a:pt x="8" y="20"/>
                      <a:pt x="5" y="17"/>
                    </a:cubicBezTo>
                    <a:cubicBezTo>
                      <a:pt x="1" y="15"/>
                      <a:pt x="0" y="10"/>
                      <a:pt x="3" y="6"/>
                    </a:cubicBezTo>
                    <a:cubicBezTo>
                      <a:pt x="5" y="2"/>
                      <a:pt x="10" y="0"/>
                      <a:pt x="14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1704"/>
              <p:cNvSpPr/>
              <p:nvPr/>
            </p:nvSpPr>
            <p:spPr bwMode="auto">
              <a:xfrm>
                <a:off x="2571" y="1677"/>
                <a:ext cx="10" cy="10"/>
              </a:xfrm>
              <a:custGeom>
                <a:avLst/>
                <a:gdLst>
                  <a:gd name="T0" fmla="*/ 14 w 18"/>
                  <a:gd name="T1" fmla="*/ 2 h 19"/>
                  <a:gd name="T2" fmla="*/ 16 w 18"/>
                  <a:gd name="T3" fmla="*/ 14 h 19"/>
                  <a:gd name="T4" fmla="*/ 5 w 18"/>
                  <a:gd name="T5" fmla="*/ 17 h 19"/>
                  <a:gd name="T6" fmla="*/ 3 w 18"/>
                  <a:gd name="T7" fmla="*/ 6 h 19"/>
                  <a:gd name="T8" fmla="*/ 14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4" y="2"/>
                    </a:moveTo>
                    <a:cubicBezTo>
                      <a:pt x="17" y="4"/>
                      <a:pt x="18" y="9"/>
                      <a:pt x="16" y="14"/>
                    </a:cubicBezTo>
                    <a:cubicBezTo>
                      <a:pt x="13" y="18"/>
                      <a:pt x="8" y="19"/>
                      <a:pt x="5" y="17"/>
                    </a:cubicBezTo>
                    <a:cubicBezTo>
                      <a:pt x="1" y="15"/>
                      <a:pt x="0" y="10"/>
                      <a:pt x="3" y="6"/>
                    </a:cubicBezTo>
                    <a:cubicBezTo>
                      <a:pt x="5" y="1"/>
                      <a:pt x="10" y="0"/>
                      <a:pt x="14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1705"/>
              <p:cNvSpPr/>
              <p:nvPr/>
            </p:nvSpPr>
            <p:spPr bwMode="auto">
              <a:xfrm>
                <a:off x="2586" y="1724"/>
                <a:ext cx="9" cy="10"/>
              </a:xfrm>
              <a:custGeom>
                <a:avLst/>
                <a:gdLst>
                  <a:gd name="T0" fmla="*/ 14 w 18"/>
                  <a:gd name="T1" fmla="*/ 2 h 19"/>
                  <a:gd name="T2" fmla="*/ 16 w 18"/>
                  <a:gd name="T3" fmla="*/ 14 h 19"/>
                  <a:gd name="T4" fmla="*/ 5 w 18"/>
                  <a:gd name="T5" fmla="*/ 17 h 19"/>
                  <a:gd name="T6" fmla="*/ 3 w 18"/>
                  <a:gd name="T7" fmla="*/ 6 h 19"/>
                  <a:gd name="T8" fmla="*/ 14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4" y="2"/>
                    </a:moveTo>
                    <a:cubicBezTo>
                      <a:pt x="17" y="5"/>
                      <a:pt x="18" y="10"/>
                      <a:pt x="16" y="14"/>
                    </a:cubicBezTo>
                    <a:cubicBezTo>
                      <a:pt x="13" y="18"/>
                      <a:pt x="8" y="19"/>
                      <a:pt x="5" y="17"/>
                    </a:cubicBezTo>
                    <a:cubicBezTo>
                      <a:pt x="1" y="15"/>
                      <a:pt x="0" y="10"/>
                      <a:pt x="3" y="6"/>
                    </a:cubicBezTo>
                    <a:cubicBezTo>
                      <a:pt x="5" y="2"/>
                      <a:pt x="10" y="0"/>
                      <a:pt x="14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1706"/>
              <p:cNvSpPr/>
              <p:nvPr/>
            </p:nvSpPr>
            <p:spPr bwMode="auto">
              <a:xfrm>
                <a:off x="2577" y="1720"/>
                <a:ext cx="78" cy="29"/>
              </a:xfrm>
              <a:custGeom>
                <a:avLst/>
                <a:gdLst>
                  <a:gd name="T0" fmla="*/ 98 w 144"/>
                  <a:gd name="T1" fmla="*/ 0 h 53"/>
                  <a:gd name="T2" fmla="*/ 82 w 144"/>
                  <a:gd name="T3" fmla="*/ 2 h 53"/>
                  <a:gd name="T4" fmla="*/ 17 w 144"/>
                  <a:gd name="T5" fmla="*/ 53 h 53"/>
                  <a:gd name="T6" fmla="*/ 58 w 144"/>
                  <a:gd name="T7" fmla="*/ 42 h 53"/>
                  <a:gd name="T8" fmla="*/ 81 w 144"/>
                  <a:gd name="T9" fmla="*/ 28 h 53"/>
                  <a:gd name="T10" fmla="*/ 134 w 144"/>
                  <a:gd name="T11" fmla="*/ 9 h 53"/>
                  <a:gd name="T12" fmla="*/ 98 w 14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53">
                    <a:moveTo>
                      <a:pt x="98" y="0"/>
                    </a:moveTo>
                    <a:cubicBezTo>
                      <a:pt x="91" y="0"/>
                      <a:pt x="85" y="0"/>
                      <a:pt x="82" y="2"/>
                    </a:cubicBezTo>
                    <a:cubicBezTo>
                      <a:pt x="70" y="8"/>
                      <a:pt x="0" y="43"/>
                      <a:pt x="17" y="53"/>
                    </a:cubicBezTo>
                    <a:cubicBezTo>
                      <a:pt x="17" y="53"/>
                      <a:pt x="50" y="50"/>
                      <a:pt x="58" y="42"/>
                    </a:cubicBezTo>
                    <a:cubicBezTo>
                      <a:pt x="65" y="34"/>
                      <a:pt x="63" y="32"/>
                      <a:pt x="81" y="28"/>
                    </a:cubicBezTo>
                    <a:cubicBezTo>
                      <a:pt x="100" y="24"/>
                      <a:pt x="144" y="18"/>
                      <a:pt x="134" y="9"/>
                    </a:cubicBezTo>
                    <a:cubicBezTo>
                      <a:pt x="128" y="3"/>
                      <a:pt x="112" y="0"/>
                      <a:pt x="9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1707"/>
              <p:cNvSpPr>
                <a:spLocks noEditPoints="1"/>
              </p:cNvSpPr>
              <p:nvPr/>
            </p:nvSpPr>
            <p:spPr bwMode="auto">
              <a:xfrm>
                <a:off x="2548" y="1676"/>
                <a:ext cx="102" cy="60"/>
              </a:xfrm>
              <a:custGeom>
                <a:avLst/>
                <a:gdLst>
                  <a:gd name="T0" fmla="*/ 25 w 187"/>
                  <a:gd name="T1" fmla="*/ 24 h 110"/>
                  <a:gd name="T2" fmla="*/ 34 w 187"/>
                  <a:gd name="T3" fmla="*/ 36 h 110"/>
                  <a:gd name="T4" fmla="*/ 34 w 187"/>
                  <a:gd name="T5" fmla="*/ 35 h 110"/>
                  <a:gd name="T6" fmla="*/ 35 w 187"/>
                  <a:gd name="T7" fmla="*/ 34 h 110"/>
                  <a:gd name="T8" fmla="*/ 25 w 187"/>
                  <a:gd name="T9" fmla="*/ 25 h 110"/>
                  <a:gd name="T10" fmla="*/ 25 w 187"/>
                  <a:gd name="T11" fmla="*/ 24 h 110"/>
                  <a:gd name="T12" fmla="*/ 108 w 187"/>
                  <a:gd name="T13" fmla="*/ 84 h 110"/>
                  <a:gd name="T14" fmla="*/ 104 w 187"/>
                  <a:gd name="T15" fmla="*/ 83 h 110"/>
                  <a:gd name="T16" fmla="*/ 102 w 187"/>
                  <a:gd name="T17" fmla="*/ 72 h 110"/>
                  <a:gd name="T18" fmla="*/ 110 w 187"/>
                  <a:gd name="T19" fmla="*/ 67 h 110"/>
                  <a:gd name="T20" fmla="*/ 113 w 187"/>
                  <a:gd name="T21" fmla="*/ 68 h 110"/>
                  <a:gd name="T22" fmla="*/ 115 w 187"/>
                  <a:gd name="T23" fmla="*/ 80 h 110"/>
                  <a:gd name="T24" fmla="*/ 108 w 187"/>
                  <a:gd name="T25" fmla="*/ 84 h 110"/>
                  <a:gd name="T26" fmla="*/ 125 w 187"/>
                  <a:gd name="T27" fmla="*/ 0 h 110"/>
                  <a:gd name="T28" fmla="*/ 120 w 187"/>
                  <a:gd name="T29" fmla="*/ 36 h 110"/>
                  <a:gd name="T30" fmla="*/ 121 w 187"/>
                  <a:gd name="T31" fmla="*/ 36 h 110"/>
                  <a:gd name="T32" fmla="*/ 125 w 187"/>
                  <a:gd name="T33" fmla="*/ 37 h 110"/>
                  <a:gd name="T34" fmla="*/ 127 w 187"/>
                  <a:gd name="T35" fmla="*/ 48 h 110"/>
                  <a:gd name="T36" fmla="*/ 119 w 187"/>
                  <a:gd name="T37" fmla="*/ 53 h 110"/>
                  <a:gd name="T38" fmla="*/ 116 w 187"/>
                  <a:gd name="T39" fmla="*/ 52 h 110"/>
                  <a:gd name="T40" fmla="*/ 112 w 187"/>
                  <a:gd name="T41" fmla="*/ 60 h 110"/>
                  <a:gd name="T42" fmla="*/ 110 w 187"/>
                  <a:gd name="T43" fmla="*/ 61 h 110"/>
                  <a:gd name="T44" fmla="*/ 105 w 187"/>
                  <a:gd name="T45" fmla="*/ 26 h 110"/>
                  <a:gd name="T46" fmla="*/ 93 w 187"/>
                  <a:gd name="T47" fmla="*/ 79 h 110"/>
                  <a:gd name="T48" fmla="*/ 92 w 187"/>
                  <a:gd name="T49" fmla="*/ 79 h 110"/>
                  <a:gd name="T50" fmla="*/ 47 w 187"/>
                  <a:gd name="T51" fmla="*/ 45 h 110"/>
                  <a:gd name="T52" fmla="*/ 42 w 187"/>
                  <a:gd name="T53" fmla="*/ 48 h 110"/>
                  <a:gd name="T54" fmla="*/ 58 w 187"/>
                  <a:gd name="T55" fmla="*/ 68 h 110"/>
                  <a:gd name="T56" fmla="*/ 64 w 187"/>
                  <a:gd name="T57" fmla="*/ 65 h 110"/>
                  <a:gd name="T58" fmla="*/ 68 w 187"/>
                  <a:gd name="T59" fmla="*/ 66 h 110"/>
                  <a:gd name="T60" fmla="*/ 70 w 187"/>
                  <a:gd name="T61" fmla="*/ 78 h 110"/>
                  <a:gd name="T62" fmla="*/ 63 w 187"/>
                  <a:gd name="T63" fmla="*/ 82 h 110"/>
                  <a:gd name="T64" fmla="*/ 59 w 187"/>
                  <a:gd name="T65" fmla="*/ 81 h 110"/>
                  <a:gd name="T66" fmla="*/ 56 w 187"/>
                  <a:gd name="T67" fmla="*/ 77 h 110"/>
                  <a:gd name="T68" fmla="*/ 7 w 187"/>
                  <a:gd name="T69" fmla="*/ 88 h 110"/>
                  <a:gd name="T70" fmla="*/ 71 w 187"/>
                  <a:gd name="T71" fmla="*/ 94 h 110"/>
                  <a:gd name="T72" fmla="*/ 39 w 187"/>
                  <a:gd name="T73" fmla="*/ 108 h 110"/>
                  <a:gd name="T74" fmla="*/ 42 w 187"/>
                  <a:gd name="T75" fmla="*/ 110 h 110"/>
                  <a:gd name="T76" fmla="*/ 57 w 187"/>
                  <a:gd name="T77" fmla="*/ 108 h 110"/>
                  <a:gd name="T78" fmla="*/ 70 w 187"/>
                  <a:gd name="T79" fmla="*/ 103 h 110"/>
                  <a:gd name="T80" fmla="*/ 71 w 187"/>
                  <a:gd name="T81" fmla="*/ 94 h 110"/>
                  <a:gd name="T82" fmla="*/ 78 w 187"/>
                  <a:gd name="T83" fmla="*/ 89 h 110"/>
                  <a:gd name="T84" fmla="*/ 82 w 187"/>
                  <a:gd name="T85" fmla="*/ 90 h 110"/>
                  <a:gd name="T86" fmla="*/ 85 w 187"/>
                  <a:gd name="T87" fmla="*/ 98 h 110"/>
                  <a:gd name="T88" fmla="*/ 93 w 187"/>
                  <a:gd name="T89" fmla="*/ 95 h 110"/>
                  <a:gd name="T90" fmla="*/ 94 w 187"/>
                  <a:gd name="T91" fmla="*/ 95 h 110"/>
                  <a:gd name="T92" fmla="*/ 187 w 187"/>
                  <a:gd name="T93" fmla="*/ 31 h 110"/>
                  <a:gd name="T94" fmla="*/ 187 w 187"/>
                  <a:gd name="T95" fmla="*/ 30 h 110"/>
                  <a:gd name="T96" fmla="*/ 157 w 187"/>
                  <a:gd name="T97" fmla="*/ 50 h 110"/>
                  <a:gd name="T98" fmla="*/ 129 w 187"/>
                  <a:gd name="T99" fmla="*/ 70 h 110"/>
                  <a:gd name="T100" fmla="*/ 130 w 187"/>
                  <a:gd name="T101" fmla="*/ 68 h 110"/>
                  <a:gd name="T102" fmla="*/ 181 w 187"/>
                  <a:gd name="T103" fmla="*/ 2 h 110"/>
                  <a:gd name="T104" fmla="*/ 181 w 187"/>
                  <a:gd name="T105" fmla="*/ 1 h 110"/>
                  <a:gd name="T106" fmla="*/ 131 w 187"/>
                  <a:gd name="T107" fmla="*/ 54 h 110"/>
                  <a:gd name="T108" fmla="*/ 125 w 187"/>
                  <a:gd name="T109" fmla="*/ 1 h 110"/>
                  <a:gd name="T110" fmla="*/ 125 w 187"/>
                  <a:gd name="T1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7" h="110">
                    <a:moveTo>
                      <a:pt x="25" y="24"/>
                    </a:moveTo>
                    <a:cubicBezTo>
                      <a:pt x="25" y="24"/>
                      <a:pt x="29" y="29"/>
                      <a:pt x="34" y="36"/>
                    </a:cubicBezTo>
                    <a:cubicBezTo>
                      <a:pt x="34" y="36"/>
                      <a:pt x="34" y="36"/>
                      <a:pt x="34" y="35"/>
                    </a:cubicBezTo>
                    <a:cubicBezTo>
                      <a:pt x="35" y="35"/>
                      <a:pt x="35" y="35"/>
                      <a:pt x="35" y="34"/>
                    </a:cubicBezTo>
                    <a:cubicBezTo>
                      <a:pt x="30" y="29"/>
                      <a:pt x="26" y="26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108" y="84"/>
                    </a:moveTo>
                    <a:cubicBezTo>
                      <a:pt x="106" y="84"/>
                      <a:pt x="105" y="84"/>
                      <a:pt x="104" y="83"/>
                    </a:cubicBezTo>
                    <a:cubicBezTo>
                      <a:pt x="100" y="81"/>
                      <a:pt x="100" y="76"/>
                      <a:pt x="102" y="72"/>
                    </a:cubicBezTo>
                    <a:cubicBezTo>
                      <a:pt x="104" y="69"/>
                      <a:pt x="107" y="67"/>
                      <a:pt x="110" y="67"/>
                    </a:cubicBezTo>
                    <a:cubicBezTo>
                      <a:pt x="111" y="67"/>
                      <a:pt x="112" y="68"/>
                      <a:pt x="113" y="68"/>
                    </a:cubicBezTo>
                    <a:cubicBezTo>
                      <a:pt x="117" y="71"/>
                      <a:pt x="118" y="76"/>
                      <a:pt x="115" y="80"/>
                    </a:cubicBezTo>
                    <a:cubicBezTo>
                      <a:pt x="113" y="83"/>
                      <a:pt x="111" y="84"/>
                      <a:pt x="108" y="84"/>
                    </a:cubicBezTo>
                    <a:moveTo>
                      <a:pt x="125" y="0"/>
                    </a:moveTo>
                    <a:cubicBezTo>
                      <a:pt x="125" y="0"/>
                      <a:pt x="123" y="19"/>
                      <a:pt x="120" y="36"/>
                    </a:cubicBezTo>
                    <a:cubicBezTo>
                      <a:pt x="120" y="36"/>
                      <a:pt x="121" y="36"/>
                      <a:pt x="121" y="36"/>
                    </a:cubicBezTo>
                    <a:cubicBezTo>
                      <a:pt x="123" y="36"/>
                      <a:pt x="124" y="36"/>
                      <a:pt x="125" y="37"/>
                    </a:cubicBezTo>
                    <a:cubicBezTo>
                      <a:pt x="129" y="39"/>
                      <a:pt x="129" y="44"/>
                      <a:pt x="127" y="48"/>
                    </a:cubicBezTo>
                    <a:cubicBezTo>
                      <a:pt x="125" y="51"/>
                      <a:pt x="122" y="53"/>
                      <a:pt x="119" y="53"/>
                    </a:cubicBezTo>
                    <a:cubicBezTo>
                      <a:pt x="118" y="53"/>
                      <a:pt x="117" y="53"/>
                      <a:pt x="116" y="52"/>
                    </a:cubicBezTo>
                    <a:cubicBezTo>
                      <a:pt x="115" y="56"/>
                      <a:pt x="113" y="59"/>
                      <a:pt x="112" y="60"/>
                    </a:cubicBezTo>
                    <a:cubicBezTo>
                      <a:pt x="111" y="61"/>
                      <a:pt x="111" y="61"/>
                      <a:pt x="110" y="61"/>
                    </a:cubicBezTo>
                    <a:cubicBezTo>
                      <a:pt x="106" y="61"/>
                      <a:pt x="104" y="42"/>
                      <a:pt x="105" y="26"/>
                    </a:cubicBezTo>
                    <a:cubicBezTo>
                      <a:pt x="101" y="46"/>
                      <a:pt x="94" y="75"/>
                      <a:pt x="93" y="79"/>
                    </a:cubicBezTo>
                    <a:cubicBezTo>
                      <a:pt x="93" y="79"/>
                      <a:pt x="92" y="79"/>
                      <a:pt x="92" y="79"/>
                    </a:cubicBezTo>
                    <a:cubicBezTo>
                      <a:pt x="87" y="79"/>
                      <a:pt x="64" y="60"/>
                      <a:pt x="47" y="45"/>
                    </a:cubicBezTo>
                    <a:cubicBezTo>
                      <a:pt x="45" y="46"/>
                      <a:pt x="44" y="47"/>
                      <a:pt x="42" y="48"/>
                    </a:cubicBezTo>
                    <a:cubicBezTo>
                      <a:pt x="48" y="55"/>
                      <a:pt x="54" y="63"/>
                      <a:pt x="58" y="68"/>
                    </a:cubicBezTo>
                    <a:cubicBezTo>
                      <a:pt x="60" y="66"/>
                      <a:pt x="62" y="65"/>
                      <a:pt x="64" y="65"/>
                    </a:cubicBezTo>
                    <a:cubicBezTo>
                      <a:pt x="66" y="65"/>
                      <a:pt x="67" y="66"/>
                      <a:pt x="68" y="66"/>
                    </a:cubicBezTo>
                    <a:cubicBezTo>
                      <a:pt x="72" y="69"/>
                      <a:pt x="73" y="74"/>
                      <a:pt x="70" y="78"/>
                    </a:cubicBezTo>
                    <a:cubicBezTo>
                      <a:pt x="68" y="81"/>
                      <a:pt x="65" y="82"/>
                      <a:pt x="63" y="82"/>
                    </a:cubicBezTo>
                    <a:cubicBezTo>
                      <a:pt x="61" y="82"/>
                      <a:pt x="60" y="82"/>
                      <a:pt x="59" y="81"/>
                    </a:cubicBezTo>
                    <a:cubicBezTo>
                      <a:pt x="57" y="80"/>
                      <a:pt x="56" y="79"/>
                      <a:pt x="56" y="77"/>
                    </a:cubicBezTo>
                    <a:cubicBezTo>
                      <a:pt x="41" y="81"/>
                      <a:pt x="12" y="86"/>
                      <a:pt x="7" y="88"/>
                    </a:cubicBezTo>
                    <a:cubicBezTo>
                      <a:pt x="0" y="92"/>
                      <a:pt x="71" y="94"/>
                      <a:pt x="71" y="94"/>
                    </a:cubicBezTo>
                    <a:cubicBezTo>
                      <a:pt x="71" y="94"/>
                      <a:pt x="44" y="103"/>
                      <a:pt x="39" y="108"/>
                    </a:cubicBezTo>
                    <a:cubicBezTo>
                      <a:pt x="37" y="109"/>
                      <a:pt x="39" y="110"/>
                      <a:pt x="42" y="110"/>
                    </a:cubicBezTo>
                    <a:cubicBezTo>
                      <a:pt x="47" y="110"/>
                      <a:pt x="57" y="108"/>
                      <a:pt x="57" y="108"/>
                    </a:cubicBezTo>
                    <a:cubicBezTo>
                      <a:pt x="70" y="103"/>
                      <a:pt x="70" y="103"/>
                      <a:pt x="70" y="103"/>
                    </a:cubicBezTo>
                    <a:cubicBezTo>
                      <a:pt x="69" y="101"/>
                      <a:pt x="69" y="97"/>
                      <a:pt x="71" y="94"/>
                    </a:cubicBezTo>
                    <a:cubicBezTo>
                      <a:pt x="72" y="91"/>
                      <a:pt x="75" y="89"/>
                      <a:pt x="78" y="89"/>
                    </a:cubicBezTo>
                    <a:cubicBezTo>
                      <a:pt x="79" y="89"/>
                      <a:pt x="81" y="90"/>
                      <a:pt x="82" y="90"/>
                    </a:cubicBezTo>
                    <a:cubicBezTo>
                      <a:pt x="84" y="92"/>
                      <a:pt x="85" y="95"/>
                      <a:pt x="85" y="98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3" y="95"/>
                      <a:pt x="94" y="95"/>
                      <a:pt x="94" y="95"/>
                    </a:cubicBezTo>
                    <a:cubicBezTo>
                      <a:pt x="107" y="95"/>
                      <a:pt x="182" y="38"/>
                      <a:pt x="187" y="31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5" y="30"/>
                      <a:pt x="171" y="40"/>
                      <a:pt x="157" y="50"/>
                    </a:cubicBezTo>
                    <a:cubicBezTo>
                      <a:pt x="143" y="60"/>
                      <a:pt x="130" y="70"/>
                      <a:pt x="129" y="70"/>
                    </a:cubicBezTo>
                    <a:cubicBezTo>
                      <a:pt x="129" y="70"/>
                      <a:pt x="129" y="69"/>
                      <a:pt x="130" y="68"/>
                    </a:cubicBezTo>
                    <a:cubicBezTo>
                      <a:pt x="142" y="58"/>
                      <a:pt x="177" y="12"/>
                      <a:pt x="181" y="2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77" y="1"/>
                      <a:pt x="131" y="54"/>
                      <a:pt x="131" y="54"/>
                    </a:cubicBezTo>
                    <a:cubicBezTo>
                      <a:pt x="131" y="54"/>
                      <a:pt x="124" y="11"/>
                      <a:pt x="125" y="1"/>
                    </a:cubicBezTo>
                    <a:cubicBezTo>
                      <a:pt x="125" y="0"/>
                      <a:pt x="125" y="0"/>
                      <a:pt x="12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1708"/>
              <p:cNvSpPr/>
              <p:nvPr/>
            </p:nvSpPr>
            <p:spPr bwMode="auto">
              <a:xfrm>
                <a:off x="2567" y="1694"/>
                <a:ext cx="7" cy="8"/>
              </a:xfrm>
              <a:custGeom>
                <a:avLst/>
                <a:gdLst>
                  <a:gd name="T0" fmla="*/ 1 w 13"/>
                  <a:gd name="T1" fmla="*/ 0 h 14"/>
                  <a:gd name="T2" fmla="*/ 0 w 13"/>
                  <a:gd name="T3" fmla="*/ 1 h 14"/>
                  <a:gd name="T4" fmla="*/ 0 w 13"/>
                  <a:gd name="T5" fmla="*/ 2 h 14"/>
                  <a:gd name="T6" fmla="*/ 8 w 13"/>
                  <a:gd name="T7" fmla="*/ 14 h 14"/>
                  <a:gd name="T8" fmla="*/ 13 w 13"/>
                  <a:gd name="T9" fmla="*/ 11 h 14"/>
                  <a:gd name="T10" fmla="*/ 1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"/>
                      <a:pt x="5" y="10"/>
                      <a:pt x="8" y="14"/>
                    </a:cubicBezTo>
                    <a:cubicBezTo>
                      <a:pt x="10" y="13"/>
                      <a:pt x="11" y="12"/>
                      <a:pt x="13" y="11"/>
                    </a:cubicBezTo>
                    <a:cubicBezTo>
                      <a:pt x="8" y="7"/>
                      <a:pt x="4" y="3"/>
                      <a:pt x="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1709"/>
              <p:cNvSpPr/>
              <p:nvPr/>
            </p:nvSpPr>
            <p:spPr bwMode="auto">
              <a:xfrm>
                <a:off x="2579" y="1711"/>
                <a:ext cx="9" cy="10"/>
              </a:xfrm>
              <a:custGeom>
                <a:avLst/>
                <a:gdLst>
                  <a:gd name="T0" fmla="*/ 8 w 17"/>
                  <a:gd name="T1" fmla="*/ 0 h 17"/>
                  <a:gd name="T2" fmla="*/ 2 w 17"/>
                  <a:gd name="T3" fmla="*/ 3 h 17"/>
                  <a:gd name="T4" fmla="*/ 8 w 17"/>
                  <a:gd name="T5" fmla="*/ 9 h 17"/>
                  <a:gd name="T6" fmla="*/ 0 w 17"/>
                  <a:gd name="T7" fmla="*/ 12 h 17"/>
                  <a:gd name="T8" fmla="*/ 3 w 17"/>
                  <a:gd name="T9" fmla="*/ 16 h 17"/>
                  <a:gd name="T10" fmla="*/ 7 w 17"/>
                  <a:gd name="T11" fmla="*/ 17 h 17"/>
                  <a:gd name="T12" fmla="*/ 14 w 17"/>
                  <a:gd name="T13" fmla="*/ 13 h 17"/>
                  <a:gd name="T14" fmla="*/ 12 w 17"/>
                  <a:gd name="T15" fmla="*/ 1 h 17"/>
                  <a:gd name="T16" fmla="*/ 8 w 17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7">
                    <a:moveTo>
                      <a:pt x="8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5" y="6"/>
                      <a:pt x="7" y="8"/>
                      <a:pt x="8" y="9"/>
                    </a:cubicBezTo>
                    <a:cubicBezTo>
                      <a:pt x="9" y="10"/>
                      <a:pt x="5" y="11"/>
                      <a:pt x="0" y="12"/>
                    </a:cubicBezTo>
                    <a:cubicBezTo>
                      <a:pt x="0" y="14"/>
                      <a:pt x="1" y="15"/>
                      <a:pt x="3" y="16"/>
                    </a:cubicBezTo>
                    <a:cubicBezTo>
                      <a:pt x="4" y="17"/>
                      <a:pt x="5" y="17"/>
                      <a:pt x="7" y="17"/>
                    </a:cubicBezTo>
                    <a:cubicBezTo>
                      <a:pt x="9" y="17"/>
                      <a:pt x="12" y="16"/>
                      <a:pt x="14" y="13"/>
                    </a:cubicBezTo>
                    <a:cubicBezTo>
                      <a:pt x="17" y="9"/>
                      <a:pt x="16" y="4"/>
                      <a:pt x="12" y="1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1710"/>
              <p:cNvSpPr/>
              <p:nvPr/>
            </p:nvSpPr>
            <p:spPr bwMode="auto">
              <a:xfrm>
                <a:off x="2612" y="1696"/>
                <a:ext cx="7" cy="9"/>
              </a:xfrm>
              <a:custGeom>
                <a:avLst/>
                <a:gdLst>
                  <a:gd name="T0" fmla="*/ 5 w 13"/>
                  <a:gd name="T1" fmla="*/ 0 h 17"/>
                  <a:gd name="T2" fmla="*/ 4 w 13"/>
                  <a:gd name="T3" fmla="*/ 0 h 17"/>
                  <a:gd name="T4" fmla="*/ 0 w 13"/>
                  <a:gd name="T5" fmla="*/ 16 h 17"/>
                  <a:gd name="T6" fmla="*/ 3 w 13"/>
                  <a:gd name="T7" fmla="*/ 17 h 17"/>
                  <a:gd name="T8" fmla="*/ 11 w 13"/>
                  <a:gd name="T9" fmla="*/ 12 h 17"/>
                  <a:gd name="T10" fmla="*/ 9 w 13"/>
                  <a:gd name="T11" fmla="*/ 1 h 17"/>
                  <a:gd name="T12" fmla="*/ 5 w 1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7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2" y="6"/>
                      <a:pt x="1" y="11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6" y="17"/>
                      <a:pt x="9" y="15"/>
                      <a:pt x="11" y="12"/>
                    </a:cubicBezTo>
                    <a:cubicBezTo>
                      <a:pt x="13" y="8"/>
                      <a:pt x="13" y="3"/>
                      <a:pt x="9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1711"/>
              <p:cNvSpPr/>
              <p:nvPr/>
            </p:nvSpPr>
            <p:spPr bwMode="auto">
              <a:xfrm>
                <a:off x="2603" y="1713"/>
                <a:ext cx="10" cy="9"/>
              </a:xfrm>
              <a:custGeom>
                <a:avLst/>
                <a:gdLst>
                  <a:gd name="T0" fmla="*/ 10 w 18"/>
                  <a:gd name="T1" fmla="*/ 0 h 17"/>
                  <a:gd name="T2" fmla="*/ 2 w 18"/>
                  <a:gd name="T3" fmla="*/ 5 h 17"/>
                  <a:gd name="T4" fmla="*/ 4 w 18"/>
                  <a:gd name="T5" fmla="*/ 16 h 17"/>
                  <a:gd name="T6" fmla="*/ 8 w 18"/>
                  <a:gd name="T7" fmla="*/ 17 h 17"/>
                  <a:gd name="T8" fmla="*/ 15 w 18"/>
                  <a:gd name="T9" fmla="*/ 13 h 17"/>
                  <a:gd name="T10" fmla="*/ 13 w 18"/>
                  <a:gd name="T11" fmla="*/ 1 h 17"/>
                  <a:gd name="T12" fmla="*/ 10 w 18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10" y="0"/>
                    </a:moveTo>
                    <a:cubicBezTo>
                      <a:pt x="7" y="0"/>
                      <a:pt x="4" y="2"/>
                      <a:pt x="2" y="5"/>
                    </a:cubicBezTo>
                    <a:cubicBezTo>
                      <a:pt x="0" y="9"/>
                      <a:pt x="0" y="14"/>
                      <a:pt x="4" y="16"/>
                    </a:cubicBezTo>
                    <a:cubicBezTo>
                      <a:pt x="5" y="17"/>
                      <a:pt x="6" y="17"/>
                      <a:pt x="8" y="17"/>
                    </a:cubicBezTo>
                    <a:cubicBezTo>
                      <a:pt x="11" y="17"/>
                      <a:pt x="13" y="16"/>
                      <a:pt x="15" y="13"/>
                    </a:cubicBezTo>
                    <a:cubicBezTo>
                      <a:pt x="18" y="9"/>
                      <a:pt x="17" y="4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1712"/>
              <p:cNvSpPr/>
              <p:nvPr/>
            </p:nvSpPr>
            <p:spPr bwMode="auto">
              <a:xfrm>
                <a:off x="2586" y="1725"/>
                <a:ext cx="9" cy="7"/>
              </a:xfrm>
              <a:custGeom>
                <a:avLst/>
                <a:gdLst>
                  <a:gd name="T0" fmla="*/ 9 w 16"/>
                  <a:gd name="T1" fmla="*/ 0 h 14"/>
                  <a:gd name="T2" fmla="*/ 2 w 16"/>
                  <a:gd name="T3" fmla="*/ 5 h 14"/>
                  <a:gd name="T4" fmla="*/ 1 w 16"/>
                  <a:gd name="T5" fmla="*/ 14 h 14"/>
                  <a:gd name="T6" fmla="*/ 16 w 16"/>
                  <a:gd name="T7" fmla="*/ 9 h 14"/>
                  <a:gd name="T8" fmla="*/ 13 w 16"/>
                  <a:gd name="T9" fmla="*/ 1 h 14"/>
                  <a:gd name="T10" fmla="*/ 9 w 16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9" y="0"/>
                    </a:moveTo>
                    <a:cubicBezTo>
                      <a:pt x="6" y="0"/>
                      <a:pt x="3" y="2"/>
                      <a:pt x="2" y="5"/>
                    </a:cubicBezTo>
                    <a:cubicBezTo>
                      <a:pt x="0" y="8"/>
                      <a:pt x="0" y="12"/>
                      <a:pt x="1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6"/>
                      <a:pt x="15" y="3"/>
                      <a:pt x="13" y="1"/>
                    </a:cubicBezTo>
                    <a:cubicBezTo>
                      <a:pt x="12" y="1"/>
                      <a:pt x="10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1713"/>
              <p:cNvSpPr>
                <a:spLocks noEditPoints="1"/>
              </p:cNvSpPr>
              <p:nvPr/>
            </p:nvSpPr>
            <p:spPr bwMode="auto">
              <a:xfrm>
                <a:off x="2606" y="1680"/>
                <a:ext cx="2" cy="10"/>
              </a:xfrm>
              <a:custGeom>
                <a:avLst/>
                <a:gdLst>
                  <a:gd name="T0" fmla="*/ 0 w 4"/>
                  <a:gd name="T1" fmla="*/ 17 h 19"/>
                  <a:gd name="T2" fmla="*/ 0 w 4"/>
                  <a:gd name="T3" fmla="*/ 19 h 19"/>
                  <a:gd name="T4" fmla="*/ 0 w 4"/>
                  <a:gd name="T5" fmla="*/ 18 h 19"/>
                  <a:gd name="T6" fmla="*/ 0 w 4"/>
                  <a:gd name="T7" fmla="*/ 17 h 19"/>
                  <a:gd name="T8" fmla="*/ 3 w 4"/>
                  <a:gd name="T9" fmla="*/ 0 h 19"/>
                  <a:gd name="T10" fmla="*/ 3 w 4"/>
                  <a:gd name="T11" fmla="*/ 1 h 19"/>
                  <a:gd name="T12" fmla="*/ 2 w 4"/>
                  <a:gd name="T13" fmla="*/ 4 h 19"/>
                  <a:gd name="T14" fmla="*/ 3 w 4"/>
                  <a:gd name="T15" fmla="*/ 3 h 19"/>
                  <a:gd name="T16" fmla="*/ 3 w 4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9">
                    <a:moveTo>
                      <a:pt x="0" y="17"/>
                    </a:moveTo>
                    <a:cubicBezTo>
                      <a:pt x="0" y="18"/>
                      <a:pt x="0" y="18"/>
                      <a:pt x="0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7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1714"/>
              <p:cNvSpPr/>
              <p:nvPr/>
            </p:nvSpPr>
            <p:spPr bwMode="auto">
              <a:xfrm>
                <a:off x="2606" y="1681"/>
                <a:ext cx="1" cy="9"/>
              </a:xfrm>
              <a:custGeom>
                <a:avLst/>
                <a:gdLst>
                  <a:gd name="T0" fmla="*/ 3 w 3"/>
                  <a:gd name="T1" fmla="*/ 0 h 15"/>
                  <a:gd name="T2" fmla="*/ 2 w 3"/>
                  <a:gd name="T3" fmla="*/ 1 h 15"/>
                  <a:gd name="T4" fmla="*/ 0 w 3"/>
                  <a:gd name="T5" fmla="*/ 14 h 15"/>
                  <a:gd name="T6" fmla="*/ 0 w 3"/>
                  <a:gd name="T7" fmla="*/ 15 h 15"/>
                  <a:gd name="T8" fmla="*/ 3 w 3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5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5"/>
                      <a:pt x="0" y="9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9"/>
                      <a:pt x="3" y="3"/>
                      <a:pt x="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1715"/>
              <p:cNvSpPr/>
              <p:nvPr/>
            </p:nvSpPr>
            <p:spPr bwMode="auto">
              <a:xfrm>
                <a:off x="2650" y="1639"/>
                <a:ext cx="30" cy="46"/>
              </a:xfrm>
              <a:custGeom>
                <a:avLst/>
                <a:gdLst>
                  <a:gd name="T0" fmla="*/ 29 w 54"/>
                  <a:gd name="T1" fmla="*/ 0 h 84"/>
                  <a:gd name="T2" fmla="*/ 31 w 54"/>
                  <a:gd name="T3" fmla="*/ 38 h 84"/>
                  <a:gd name="T4" fmla="*/ 2 w 54"/>
                  <a:gd name="T5" fmla="*/ 76 h 84"/>
                  <a:gd name="T6" fmla="*/ 5 w 54"/>
                  <a:gd name="T7" fmla="*/ 84 h 84"/>
                  <a:gd name="T8" fmla="*/ 23 w 54"/>
                  <a:gd name="T9" fmla="*/ 76 h 84"/>
                  <a:gd name="T10" fmla="*/ 54 w 54"/>
                  <a:gd name="T11" fmla="*/ 18 h 84"/>
                  <a:gd name="T12" fmla="*/ 29 w 54"/>
                  <a:gd name="T13" fmla="*/ 0 h 84"/>
                  <a:gd name="T14" fmla="*/ 29 w 54"/>
                  <a:gd name="T15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84">
                    <a:moveTo>
                      <a:pt x="29" y="0"/>
                    </a:moveTo>
                    <a:cubicBezTo>
                      <a:pt x="16" y="0"/>
                      <a:pt x="33" y="23"/>
                      <a:pt x="31" y="38"/>
                    </a:cubicBezTo>
                    <a:cubicBezTo>
                      <a:pt x="30" y="52"/>
                      <a:pt x="7" y="64"/>
                      <a:pt x="2" y="76"/>
                    </a:cubicBezTo>
                    <a:cubicBezTo>
                      <a:pt x="0" y="82"/>
                      <a:pt x="2" y="84"/>
                      <a:pt x="5" y="84"/>
                    </a:cubicBezTo>
                    <a:cubicBezTo>
                      <a:pt x="9" y="84"/>
                      <a:pt x="16" y="81"/>
                      <a:pt x="23" y="76"/>
                    </a:cubicBezTo>
                    <a:cubicBezTo>
                      <a:pt x="36" y="68"/>
                      <a:pt x="54" y="34"/>
                      <a:pt x="54" y="18"/>
                    </a:cubicBezTo>
                    <a:cubicBezTo>
                      <a:pt x="53" y="2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1716"/>
              <p:cNvSpPr/>
              <p:nvPr/>
            </p:nvSpPr>
            <p:spPr bwMode="auto">
              <a:xfrm>
                <a:off x="2499" y="1721"/>
                <a:ext cx="73" cy="24"/>
              </a:xfrm>
              <a:custGeom>
                <a:avLst/>
                <a:gdLst>
                  <a:gd name="T0" fmla="*/ 18 w 134"/>
                  <a:gd name="T1" fmla="*/ 0 h 44"/>
                  <a:gd name="T2" fmla="*/ 12 w 134"/>
                  <a:gd name="T3" fmla="*/ 3 h 44"/>
                  <a:gd name="T4" fmla="*/ 15 w 134"/>
                  <a:gd name="T5" fmla="*/ 39 h 44"/>
                  <a:gd name="T6" fmla="*/ 57 w 134"/>
                  <a:gd name="T7" fmla="*/ 44 h 44"/>
                  <a:gd name="T8" fmla="*/ 77 w 134"/>
                  <a:gd name="T9" fmla="*/ 43 h 44"/>
                  <a:gd name="T10" fmla="*/ 122 w 134"/>
                  <a:gd name="T11" fmla="*/ 31 h 44"/>
                  <a:gd name="T12" fmla="*/ 121 w 134"/>
                  <a:gd name="T13" fmla="*/ 31 h 44"/>
                  <a:gd name="T14" fmla="*/ 63 w 134"/>
                  <a:gd name="T15" fmla="*/ 35 h 44"/>
                  <a:gd name="T16" fmla="*/ 43 w 134"/>
                  <a:gd name="T17" fmla="*/ 32 h 44"/>
                  <a:gd name="T18" fmla="*/ 21 w 134"/>
                  <a:gd name="T19" fmla="*/ 4 h 44"/>
                  <a:gd name="T20" fmla="*/ 18 w 134"/>
                  <a:gd name="T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4" h="44">
                    <a:moveTo>
                      <a:pt x="18" y="0"/>
                    </a:moveTo>
                    <a:cubicBezTo>
                      <a:pt x="15" y="0"/>
                      <a:pt x="13" y="2"/>
                      <a:pt x="12" y="3"/>
                    </a:cubicBezTo>
                    <a:cubicBezTo>
                      <a:pt x="12" y="3"/>
                      <a:pt x="0" y="34"/>
                      <a:pt x="15" y="39"/>
                    </a:cubicBezTo>
                    <a:cubicBezTo>
                      <a:pt x="27" y="42"/>
                      <a:pt x="41" y="44"/>
                      <a:pt x="57" y="44"/>
                    </a:cubicBezTo>
                    <a:cubicBezTo>
                      <a:pt x="64" y="44"/>
                      <a:pt x="70" y="44"/>
                      <a:pt x="77" y="43"/>
                    </a:cubicBezTo>
                    <a:cubicBezTo>
                      <a:pt x="101" y="40"/>
                      <a:pt x="134" y="31"/>
                      <a:pt x="122" y="31"/>
                    </a:cubicBezTo>
                    <a:cubicBezTo>
                      <a:pt x="121" y="31"/>
                      <a:pt x="121" y="31"/>
                      <a:pt x="121" y="31"/>
                    </a:cubicBezTo>
                    <a:cubicBezTo>
                      <a:pt x="110" y="31"/>
                      <a:pt x="82" y="35"/>
                      <a:pt x="63" y="35"/>
                    </a:cubicBezTo>
                    <a:cubicBezTo>
                      <a:pt x="54" y="35"/>
                      <a:pt x="46" y="34"/>
                      <a:pt x="43" y="32"/>
                    </a:cubicBezTo>
                    <a:cubicBezTo>
                      <a:pt x="31" y="25"/>
                      <a:pt x="25" y="11"/>
                      <a:pt x="21" y="4"/>
                    </a:cubicBezTo>
                    <a:cubicBezTo>
                      <a:pt x="20" y="1"/>
                      <a:pt x="19" y="0"/>
                      <a:pt x="1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1717"/>
              <p:cNvSpPr/>
              <p:nvPr/>
            </p:nvSpPr>
            <p:spPr bwMode="auto">
              <a:xfrm>
                <a:off x="679" y="1438"/>
                <a:ext cx="48" cy="22"/>
              </a:xfrm>
              <a:custGeom>
                <a:avLst/>
                <a:gdLst>
                  <a:gd name="T0" fmla="*/ 38 w 89"/>
                  <a:gd name="T1" fmla="*/ 6 h 40"/>
                  <a:gd name="T2" fmla="*/ 3 w 89"/>
                  <a:gd name="T3" fmla="*/ 12 h 40"/>
                  <a:gd name="T4" fmla="*/ 23 w 89"/>
                  <a:gd name="T5" fmla="*/ 35 h 40"/>
                  <a:gd name="T6" fmla="*/ 76 w 89"/>
                  <a:gd name="T7" fmla="*/ 32 h 40"/>
                  <a:gd name="T8" fmla="*/ 38 w 89"/>
                  <a:gd name="T9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0">
                    <a:moveTo>
                      <a:pt x="38" y="6"/>
                    </a:moveTo>
                    <a:cubicBezTo>
                      <a:pt x="38" y="6"/>
                      <a:pt x="0" y="0"/>
                      <a:pt x="3" y="12"/>
                    </a:cubicBezTo>
                    <a:cubicBezTo>
                      <a:pt x="6" y="25"/>
                      <a:pt x="23" y="35"/>
                      <a:pt x="23" y="35"/>
                    </a:cubicBezTo>
                    <a:cubicBezTo>
                      <a:pt x="23" y="35"/>
                      <a:pt x="89" y="40"/>
                      <a:pt x="76" y="32"/>
                    </a:cubicBezTo>
                    <a:cubicBezTo>
                      <a:pt x="63" y="24"/>
                      <a:pt x="38" y="6"/>
                      <a:pt x="38" y="6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1718"/>
              <p:cNvSpPr/>
              <p:nvPr/>
            </p:nvSpPr>
            <p:spPr bwMode="auto">
              <a:xfrm>
                <a:off x="640" y="1327"/>
                <a:ext cx="194" cy="174"/>
              </a:xfrm>
              <a:custGeom>
                <a:avLst/>
                <a:gdLst>
                  <a:gd name="T0" fmla="*/ 150 w 356"/>
                  <a:gd name="T1" fmla="*/ 283 h 319"/>
                  <a:gd name="T2" fmla="*/ 9 w 356"/>
                  <a:gd name="T3" fmla="*/ 279 h 319"/>
                  <a:gd name="T4" fmla="*/ 33 w 356"/>
                  <a:gd name="T5" fmla="*/ 227 h 319"/>
                  <a:gd name="T6" fmla="*/ 118 w 356"/>
                  <a:gd name="T7" fmla="*/ 230 h 319"/>
                  <a:gd name="T8" fmla="*/ 9 w 356"/>
                  <a:gd name="T9" fmla="*/ 132 h 319"/>
                  <a:gd name="T10" fmla="*/ 53 w 356"/>
                  <a:gd name="T11" fmla="*/ 77 h 319"/>
                  <a:gd name="T12" fmla="*/ 121 w 356"/>
                  <a:gd name="T13" fmla="*/ 95 h 319"/>
                  <a:gd name="T14" fmla="*/ 160 w 356"/>
                  <a:gd name="T15" fmla="*/ 150 h 319"/>
                  <a:gd name="T16" fmla="*/ 142 w 356"/>
                  <a:gd name="T17" fmla="*/ 41 h 319"/>
                  <a:gd name="T18" fmla="*/ 221 w 356"/>
                  <a:gd name="T19" fmla="*/ 20 h 319"/>
                  <a:gd name="T20" fmla="*/ 246 w 356"/>
                  <a:gd name="T21" fmla="*/ 161 h 319"/>
                  <a:gd name="T22" fmla="*/ 282 w 356"/>
                  <a:gd name="T23" fmla="*/ 89 h 319"/>
                  <a:gd name="T24" fmla="*/ 334 w 356"/>
                  <a:gd name="T25" fmla="*/ 89 h 319"/>
                  <a:gd name="T26" fmla="*/ 254 w 356"/>
                  <a:gd name="T27" fmla="*/ 228 h 319"/>
                  <a:gd name="T28" fmla="*/ 282 w 356"/>
                  <a:gd name="T29" fmla="*/ 258 h 319"/>
                  <a:gd name="T30" fmla="*/ 221 w 356"/>
                  <a:gd name="T31" fmla="*/ 277 h 319"/>
                  <a:gd name="T32" fmla="*/ 150 w 356"/>
                  <a:gd name="T33" fmla="*/ 283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6" h="319">
                    <a:moveTo>
                      <a:pt x="150" y="283"/>
                    </a:moveTo>
                    <a:cubicBezTo>
                      <a:pt x="150" y="283"/>
                      <a:pt x="17" y="312"/>
                      <a:pt x="9" y="279"/>
                    </a:cubicBezTo>
                    <a:cubicBezTo>
                      <a:pt x="1" y="245"/>
                      <a:pt x="6" y="223"/>
                      <a:pt x="33" y="227"/>
                    </a:cubicBezTo>
                    <a:cubicBezTo>
                      <a:pt x="59" y="230"/>
                      <a:pt x="118" y="230"/>
                      <a:pt x="118" y="230"/>
                    </a:cubicBezTo>
                    <a:cubicBezTo>
                      <a:pt x="118" y="230"/>
                      <a:pt x="0" y="155"/>
                      <a:pt x="9" y="132"/>
                    </a:cubicBezTo>
                    <a:cubicBezTo>
                      <a:pt x="17" y="109"/>
                      <a:pt x="31" y="83"/>
                      <a:pt x="53" y="77"/>
                    </a:cubicBezTo>
                    <a:cubicBezTo>
                      <a:pt x="75" y="70"/>
                      <a:pt x="99" y="69"/>
                      <a:pt x="121" y="95"/>
                    </a:cubicBezTo>
                    <a:cubicBezTo>
                      <a:pt x="144" y="122"/>
                      <a:pt x="160" y="150"/>
                      <a:pt x="160" y="150"/>
                    </a:cubicBezTo>
                    <a:cubicBezTo>
                      <a:pt x="160" y="150"/>
                      <a:pt x="123" y="63"/>
                      <a:pt x="142" y="41"/>
                    </a:cubicBezTo>
                    <a:cubicBezTo>
                      <a:pt x="160" y="19"/>
                      <a:pt x="185" y="0"/>
                      <a:pt x="221" y="20"/>
                    </a:cubicBezTo>
                    <a:cubicBezTo>
                      <a:pt x="258" y="40"/>
                      <a:pt x="266" y="86"/>
                      <a:pt x="246" y="161"/>
                    </a:cubicBezTo>
                    <a:cubicBezTo>
                      <a:pt x="246" y="161"/>
                      <a:pt x="274" y="107"/>
                      <a:pt x="282" y="89"/>
                    </a:cubicBezTo>
                    <a:cubicBezTo>
                      <a:pt x="291" y="71"/>
                      <a:pt x="311" y="63"/>
                      <a:pt x="334" y="89"/>
                    </a:cubicBezTo>
                    <a:cubicBezTo>
                      <a:pt x="356" y="116"/>
                      <a:pt x="329" y="172"/>
                      <a:pt x="254" y="228"/>
                    </a:cubicBezTo>
                    <a:cubicBezTo>
                      <a:pt x="254" y="228"/>
                      <a:pt x="305" y="237"/>
                      <a:pt x="282" y="258"/>
                    </a:cubicBezTo>
                    <a:cubicBezTo>
                      <a:pt x="258" y="280"/>
                      <a:pt x="231" y="269"/>
                      <a:pt x="221" y="277"/>
                    </a:cubicBezTo>
                    <a:cubicBezTo>
                      <a:pt x="210" y="286"/>
                      <a:pt x="149" y="319"/>
                      <a:pt x="150" y="283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7" name="Freeform 1719"/>
              <p:cNvSpPr/>
              <p:nvPr/>
            </p:nvSpPr>
            <p:spPr bwMode="auto">
              <a:xfrm>
                <a:off x="732" y="1424"/>
                <a:ext cx="12" cy="29"/>
              </a:xfrm>
              <a:custGeom>
                <a:avLst/>
                <a:gdLst>
                  <a:gd name="T0" fmla="*/ 0 w 22"/>
                  <a:gd name="T1" fmla="*/ 0 h 52"/>
                  <a:gd name="T2" fmla="*/ 17 w 22"/>
                  <a:gd name="T3" fmla="*/ 44 h 52"/>
                  <a:gd name="T4" fmla="*/ 0 w 22"/>
                  <a:gd name="T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2">
                    <a:moveTo>
                      <a:pt x="0" y="0"/>
                    </a:moveTo>
                    <a:cubicBezTo>
                      <a:pt x="0" y="0"/>
                      <a:pt x="12" y="52"/>
                      <a:pt x="17" y="44"/>
                    </a:cubicBezTo>
                    <a:cubicBezTo>
                      <a:pt x="22" y="37"/>
                      <a:pt x="11" y="7"/>
                      <a:pt x="0" y="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8" name="Freeform 1720"/>
              <p:cNvSpPr/>
              <p:nvPr/>
            </p:nvSpPr>
            <p:spPr bwMode="auto">
              <a:xfrm>
                <a:off x="709" y="1430"/>
                <a:ext cx="10" cy="11"/>
              </a:xfrm>
              <a:custGeom>
                <a:avLst/>
                <a:gdLst>
                  <a:gd name="T0" fmla="*/ 13 w 18"/>
                  <a:gd name="T1" fmla="*/ 2 h 19"/>
                  <a:gd name="T2" fmla="*/ 15 w 18"/>
                  <a:gd name="T3" fmla="*/ 14 h 19"/>
                  <a:gd name="T4" fmla="*/ 4 w 18"/>
                  <a:gd name="T5" fmla="*/ 17 h 19"/>
                  <a:gd name="T6" fmla="*/ 2 w 18"/>
                  <a:gd name="T7" fmla="*/ 6 h 19"/>
                  <a:gd name="T8" fmla="*/ 13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3" y="2"/>
                    </a:moveTo>
                    <a:cubicBezTo>
                      <a:pt x="17" y="4"/>
                      <a:pt x="18" y="9"/>
                      <a:pt x="15" y="14"/>
                    </a:cubicBezTo>
                    <a:cubicBezTo>
                      <a:pt x="13" y="18"/>
                      <a:pt x="8" y="19"/>
                      <a:pt x="4" y="17"/>
                    </a:cubicBezTo>
                    <a:cubicBezTo>
                      <a:pt x="1" y="15"/>
                      <a:pt x="0" y="10"/>
                      <a:pt x="2" y="6"/>
                    </a:cubicBezTo>
                    <a:cubicBezTo>
                      <a:pt x="5" y="1"/>
                      <a:pt x="10" y="0"/>
                      <a:pt x="13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1721"/>
              <p:cNvSpPr/>
              <p:nvPr/>
            </p:nvSpPr>
            <p:spPr bwMode="auto">
              <a:xfrm>
                <a:off x="721" y="1449"/>
                <a:ext cx="10" cy="11"/>
              </a:xfrm>
              <a:custGeom>
                <a:avLst/>
                <a:gdLst>
                  <a:gd name="T0" fmla="*/ 14 w 18"/>
                  <a:gd name="T1" fmla="*/ 3 h 20"/>
                  <a:gd name="T2" fmla="*/ 16 w 18"/>
                  <a:gd name="T3" fmla="*/ 14 h 20"/>
                  <a:gd name="T4" fmla="*/ 5 w 18"/>
                  <a:gd name="T5" fmla="*/ 18 h 20"/>
                  <a:gd name="T6" fmla="*/ 3 w 18"/>
                  <a:gd name="T7" fmla="*/ 6 h 20"/>
                  <a:gd name="T8" fmla="*/ 14 w 18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4" y="3"/>
                    </a:moveTo>
                    <a:cubicBezTo>
                      <a:pt x="18" y="5"/>
                      <a:pt x="18" y="10"/>
                      <a:pt x="16" y="14"/>
                    </a:cubicBezTo>
                    <a:cubicBezTo>
                      <a:pt x="13" y="18"/>
                      <a:pt x="8" y="20"/>
                      <a:pt x="5" y="18"/>
                    </a:cubicBezTo>
                    <a:cubicBezTo>
                      <a:pt x="1" y="15"/>
                      <a:pt x="0" y="10"/>
                      <a:pt x="3" y="6"/>
                    </a:cubicBezTo>
                    <a:cubicBezTo>
                      <a:pt x="5" y="2"/>
                      <a:pt x="10" y="0"/>
                      <a:pt x="14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0" name="Freeform 1722"/>
              <p:cNvSpPr/>
              <p:nvPr/>
            </p:nvSpPr>
            <p:spPr bwMode="auto">
              <a:xfrm>
                <a:off x="709" y="1446"/>
                <a:ext cx="10" cy="11"/>
              </a:xfrm>
              <a:custGeom>
                <a:avLst/>
                <a:gdLst>
                  <a:gd name="T0" fmla="*/ 14 w 18"/>
                  <a:gd name="T1" fmla="*/ 2 h 19"/>
                  <a:gd name="T2" fmla="*/ 16 w 18"/>
                  <a:gd name="T3" fmla="*/ 13 h 19"/>
                  <a:gd name="T4" fmla="*/ 5 w 18"/>
                  <a:gd name="T5" fmla="*/ 17 h 19"/>
                  <a:gd name="T6" fmla="*/ 3 w 18"/>
                  <a:gd name="T7" fmla="*/ 5 h 19"/>
                  <a:gd name="T8" fmla="*/ 14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4" y="2"/>
                    </a:moveTo>
                    <a:cubicBezTo>
                      <a:pt x="17" y="4"/>
                      <a:pt x="18" y="9"/>
                      <a:pt x="16" y="13"/>
                    </a:cubicBezTo>
                    <a:cubicBezTo>
                      <a:pt x="13" y="17"/>
                      <a:pt x="8" y="19"/>
                      <a:pt x="5" y="17"/>
                    </a:cubicBezTo>
                    <a:cubicBezTo>
                      <a:pt x="1" y="14"/>
                      <a:pt x="0" y="9"/>
                      <a:pt x="3" y="5"/>
                    </a:cubicBezTo>
                    <a:cubicBezTo>
                      <a:pt x="5" y="1"/>
                      <a:pt x="10" y="0"/>
                      <a:pt x="14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Freeform 1723"/>
              <p:cNvSpPr/>
              <p:nvPr/>
            </p:nvSpPr>
            <p:spPr bwMode="auto">
              <a:xfrm>
                <a:off x="733" y="1433"/>
                <a:ext cx="10" cy="10"/>
              </a:xfrm>
              <a:custGeom>
                <a:avLst/>
                <a:gdLst>
                  <a:gd name="T0" fmla="*/ 13 w 18"/>
                  <a:gd name="T1" fmla="*/ 2 h 19"/>
                  <a:gd name="T2" fmla="*/ 15 w 18"/>
                  <a:gd name="T3" fmla="*/ 13 h 19"/>
                  <a:gd name="T4" fmla="*/ 4 w 18"/>
                  <a:gd name="T5" fmla="*/ 17 h 19"/>
                  <a:gd name="T6" fmla="*/ 2 w 18"/>
                  <a:gd name="T7" fmla="*/ 5 h 19"/>
                  <a:gd name="T8" fmla="*/ 13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3" y="2"/>
                    </a:moveTo>
                    <a:cubicBezTo>
                      <a:pt x="17" y="4"/>
                      <a:pt x="18" y="9"/>
                      <a:pt x="15" y="13"/>
                    </a:cubicBezTo>
                    <a:cubicBezTo>
                      <a:pt x="13" y="18"/>
                      <a:pt x="8" y="19"/>
                      <a:pt x="4" y="17"/>
                    </a:cubicBezTo>
                    <a:cubicBezTo>
                      <a:pt x="1" y="15"/>
                      <a:pt x="0" y="10"/>
                      <a:pt x="2" y="5"/>
                    </a:cubicBezTo>
                    <a:cubicBezTo>
                      <a:pt x="5" y="1"/>
                      <a:pt x="10" y="0"/>
                      <a:pt x="13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Freeform 1724"/>
              <p:cNvSpPr/>
              <p:nvPr/>
            </p:nvSpPr>
            <p:spPr bwMode="auto">
              <a:xfrm>
                <a:off x="752" y="1433"/>
                <a:ext cx="10" cy="11"/>
              </a:xfrm>
              <a:custGeom>
                <a:avLst/>
                <a:gdLst>
                  <a:gd name="T0" fmla="*/ 14 w 18"/>
                  <a:gd name="T1" fmla="*/ 2 h 19"/>
                  <a:gd name="T2" fmla="*/ 16 w 18"/>
                  <a:gd name="T3" fmla="*/ 14 h 19"/>
                  <a:gd name="T4" fmla="*/ 5 w 18"/>
                  <a:gd name="T5" fmla="*/ 17 h 19"/>
                  <a:gd name="T6" fmla="*/ 3 w 18"/>
                  <a:gd name="T7" fmla="*/ 6 h 19"/>
                  <a:gd name="T8" fmla="*/ 14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4" y="2"/>
                    </a:moveTo>
                    <a:cubicBezTo>
                      <a:pt x="17" y="4"/>
                      <a:pt x="18" y="9"/>
                      <a:pt x="16" y="14"/>
                    </a:cubicBezTo>
                    <a:cubicBezTo>
                      <a:pt x="13" y="18"/>
                      <a:pt x="8" y="19"/>
                      <a:pt x="5" y="17"/>
                    </a:cubicBezTo>
                    <a:cubicBezTo>
                      <a:pt x="1" y="15"/>
                      <a:pt x="0" y="10"/>
                      <a:pt x="3" y="6"/>
                    </a:cubicBezTo>
                    <a:cubicBezTo>
                      <a:pt x="5" y="1"/>
                      <a:pt x="10" y="0"/>
                      <a:pt x="14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1725"/>
              <p:cNvSpPr/>
              <p:nvPr/>
            </p:nvSpPr>
            <p:spPr bwMode="auto">
              <a:xfrm>
                <a:off x="745" y="1450"/>
                <a:ext cx="11" cy="11"/>
              </a:xfrm>
              <a:custGeom>
                <a:avLst/>
                <a:gdLst>
                  <a:gd name="T0" fmla="*/ 14 w 19"/>
                  <a:gd name="T1" fmla="*/ 3 h 20"/>
                  <a:gd name="T2" fmla="*/ 16 w 19"/>
                  <a:gd name="T3" fmla="*/ 14 h 20"/>
                  <a:gd name="T4" fmla="*/ 5 w 19"/>
                  <a:gd name="T5" fmla="*/ 18 h 20"/>
                  <a:gd name="T6" fmla="*/ 3 w 19"/>
                  <a:gd name="T7" fmla="*/ 6 h 20"/>
                  <a:gd name="T8" fmla="*/ 14 w 1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3"/>
                    </a:moveTo>
                    <a:cubicBezTo>
                      <a:pt x="18" y="5"/>
                      <a:pt x="19" y="10"/>
                      <a:pt x="16" y="14"/>
                    </a:cubicBezTo>
                    <a:cubicBezTo>
                      <a:pt x="14" y="18"/>
                      <a:pt x="9" y="20"/>
                      <a:pt x="5" y="18"/>
                    </a:cubicBezTo>
                    <a:cubicBezTo>
                      <a:pt x="1" y="15"/>
                      <a:pt x="0" y="10"/>
                      <a:pt x="3" y="6"/>
                    </a:cubicBezTo>
                    <a:cubicBezTo>
                      <a:pt x="6" y="2"/>
                      <a:pt x="11" y="0"/>
                      <a:pt x="14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Freeform 1726"/>
              <p:cNvSpPr/>
              <p:nvPr/>
            </p:nvSpPr>
            <p:spPr bwMode="auto">
              <a:xfrm>
                <a:off x="747" y="1418"/>
                <a:ext cx="10" cy="11"/>
              </a:xfrm>
              <a:custGeom>
                <a:avLst/>
                <a:gdLst>
                  <a:gd name="T0" fmla="*/ 13 w 18"/>
                  <a:gd name="T1" fmla="*/ 3 h 20"/>
                  <a:gd name="T2" fmla="*/ 15 w 18"/>
                  <a:gd name="T3" fmla="*/ 14 h 20"/>
                  <a:gd name="T4" fmla="*/ 4 w 18"/>
                  <a:gd name="T5" fmla="*/ 18 h 20"/>
                  <a:gd name="T6" fmla="*/ 2 w 18"/>
                  <a:gd name="T7" fmla="*/ 6 h 20"/>
                  <a:gd name="T8" fmla="*/ 13 w 18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3" y="3"/>
                    </a:moveTo>
                    <a:cubicBezTo>
                      <a:pt x="17" y="5"/>
                      <a:pt x="18" y="10"/>
                      <a:pt x="15" y="14"/>
                    </a:cubicBezTo>
                    <a:cubicBezTo>
                      <a:pt x="13" y="18"/>
                      <a:pt x="8" y="20"/>
                      <a:pt x="4" y="18"/>
                    </a:cubicBezTo>
                    <a:cubicBezTo>
                      <a:pt x="0" y="15"/>
                      <a:pt x="0" y="10"/>
                      <a:pt x="2" y="6"/>
                    </a:cubicBezTo>
                    <a:cubicBezTo>
                      <a:pt x="5" y="2"/>
                      <a:pt x="10" y="0"/>
                      <a:pt x="13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Freeform 1727"/>
              <p:cNvSpPr/>
              <p:nvPr/>
            </p:nvSpPr>
            <p:spPr bwMode="auto">
              <a:xfrm>
                <a:off x="733" y="1410"/>
                <a:ext cx="10" cy="11"/>
              </a:xfrm>
              <a:custGeom>
                <a:avLst/>
                <a:gdLst>
                  <a:gd name="T0" fmla="*/ 14 w 18"/>
                  <a:gd name="T1" fmla="*/ 3 h 20"/>
                  <a:gd name="T2" fmla="*/ 16 w 18"/>
                  <a:gd name="T3" fmla="*/ 14 h 20"/>
                  <a:gd name="T4" fmla="*/ 5 w 18"/>
                  <a:gd name="T5" fmla="*/ 18 h 20"/>
                  <a:gd name="T6" fmla="*/ 3 w 18"/>
                  <a:gd name="T7" fmla="*/ 6 h 20"/>
                  <a:gd name="T8" fmla="*/ 14 w 18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4" y="3"/>
                    </a:moveTo>
                    <a:cubicBezTo>
                      <a:pt x="18" y="5"/>
                      <a:pt x="18" y="10"/>
                      <a:pt x="16" y="14"/>
                    </a:cubicBezTo>
                    <a:cubicBezTo>
                      <a:pt x="13" y="18"/>
                      <a:pt x="8" y="20"/>
                      <a:pt x="5" y="18"/>
                    </a:cubicBezTo>
                    <a:cubicBezTo>
                      <a:pt x="1" y="15"/>
                      <a:pt x="0" y="10"/>
                      <a:pt x="3" y="6"/>
                    </a:cubicBezTo>
                    <a:cubicBezTo>
                      <a:pt x="5" y="2"/>
                      <a:pt x="10" y="0"/>
                      <a:pt x="14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1728"/>
              <p:cNvSpPr/>
              <p:nvPr/>
            </p:nvSpPr>
            <p:spPr bwMode="auto">
              <a:xfrm>
                <a:off x="714" y="1415"/>
                <a:ext cx="10" cy="11"/>
              </a:xfrm>
              <a:custGeom>
                <a:avLst/>
                <a:gdLst>
                  <a:gd name="T0" fmla="*/ 14 w 18"/>
                  <a:gd name="T1" fmla="*/ 2 h 20"/>
                  <a:gd name="T2" fmla="*/ 16 w 18"/>
                  <a:gd name="T3" fmla="*/ 14 h 20"/>
                  <a:gd name="T4" fmla="*/ 4 w 18"/>
                  <a:gd name="T5" fmla="*/ 17 h 20"/>
                  <a:gd name="T6" fmla="*/ 3 w 18"/>
                  <a:gd name="T7" fmla="*/ 6 h 20"/>
                  <a:gd name="T8" fmla="*/ 14 w 18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4" y="2"/>
                    </a:moveTo>
                    <a:cubicBezTo>
                      <a:pt x="17" y="5"/>
                      <a:pt x="18" y="10"/>
                      <a:pt x="16" y="14"/>
                    </a:cubicBezTo>
                    <a:cubicBezTo>
                      <a:pt x="13" y="18"/>
                      <a:pt x="8" y="20"/>
                      <a:pt x="4" y="17"/>
                    </a:cubicBezTo>
                    <a:cubicBezTo>
                      <a:pt x="1" y="15"/>
                      <a:pt x="0" y="10"/>
                      <a:pt x="3" y="6"/>
                    </a:cubicBezTo>
                    <a:cubicBezTo>
                      <a:pt x="5" y="2"/>
                      <a:pt x="10" y="0"/>
                      <a:pt x="14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1729"/>
              <p:cNvSpPr/>
              <p:nvPr/>
            </p:nvSpPr>
            <p:spPr bwMode="auto">
              <a:xfrm>
                <a:off x="728" y="1462"/>
                <a:ext cx="10" cy="11"/>
              </a:xfrm>
              <a:custGeom>
                <a:avLst/>
                <a:gdLst>
                  <a:gd name="T0" fmla="*/ 14 w 18"/>
                  <a:gd name="T1" fmla="*/ 2 h 20"/>
                  <a:gd name="T2" fmla="*/ 16 w 18"/>
                  <a:gd name="T3" fmla="*/ 14 h 20"/>
                  <a:gd name="T4" fmla="*/ 4 w 18"/>
                  <a:gd name="T5" fmla="*/ 17 h 20"/>
                  <a:gd name="T6" fmla="*/ 3 w 18"/>
                  <a:gd name="T7" fmla="*/ 6 h 20"/>
                  <a:gd name="T8" fmla="*/ 14 w 18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4" y="2"/>
                    </a:moveTo>
                    <a:cubicBezTo>
                      <a:pt x="17" y="5"/>
                      <a:pt x="18" y="10"/>
                      <a:pt x="16" y="14"/>
                    </a:cubicBezTo>
                    <a:cubicBezTo>
                      <a:pt x="13" y="18"/>
                      <a:pt x="8" y="20"/>
                      <a:pt x="4" y="17"/>
                    </a:cubicBezTo>
                    <a:cubicBezTo>
                      <a:pt x="1" y="15"/>
                      <a:pt x="0" y="10"/>
                      <a:pt x="3" y="6"/>
                    </a:cubicBezTo>
                    <a:cubicBezTo>
                      <a:pt x="5" y="2"/>
                      <a:pt x="10" y="0"/>
                      <a:pt x="14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1730"/>
              <p:cNvSpPr/>
              <p:nvPr/>
            </p:nvSpPr>
            <p:spPr bwMode="auto">
              <a:xfrm>
                <a:off x="720" y="1458"/>
                <a:ext cx="78" cy="29"/>
              </a:xfrm>
              <a:custGeom>
                <a:avLst/>
                <a:gdLst>
                  <a:gd name="T0" fmla="*/ 98 w 144"/>
                  <a:gd name="T1" fmla="*/ 0 h 53"/>
                  <a:gd name="T2" fmla="*/ 82 w 144"/>
                  <a:gd name="T3" fmla="*/ 3 h 53"/>
                  <a:gd name="T4" fmla="*/ 17 w 144"/>
                  <a:gd name="T5" fmla="*/ 53 h 53"/>
                  <a:gd name="T6" fmla="*/ 57 w 144"/>
                  <a:gd name="T7" fmla="*/ 42 h 53"/>
                  <a:gd name="T8" fmla="*/ 81 w 144"/>
                  <a:gd name="T9" fmla="*/ 28 h 53"/>
                  <a:gd name="T10" fmla="*/ 134 w 144"/>
                  <a:gd name="T11" fmla="*/ 9 h 53"/>
                  <a:gd name="T12" fmla="*/ 98 w 14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53">
                    <a:moveTo>
                      <a:pt x="98" y="0"/>
                    </a:moveTo>
                    <a:cubicBezTo>
                      <a:pt x="91" y="0"/>
                      <a:pt x="85" y="1"/>
                      <a:pt x="82" y="3"/>
                    </a:cubicBezTo>
                    <a:cubicBezTo>
                      <a:pt x="70" y="9"/>
                      <a:pt x="0" y="43"/>
                      <a:pt x="17" y="53"/>
                    </a:cubicBezTo>
                    <a:cubicBezTo>
                      <a:pt x="17" y="53"/>
                      <a:pt x="50" y="50"/>
                      <a:pt x="57" y="42"/>
                    </a:cubicBezTo>
                    <a:cubicBezTo>
                      <a:pt x="65" y="34"/>
                      <a:pt x="63" y="33"/>
                      <a:pt x="81" y="28"/>
                    </a:cubicBezTo>
                    <a:cubicBezTo>
                      <a:pt x="99" y="24"/>
                      <a:pt x="144" y="18"/>
                      <a:pt x="134" y="9"/>
                    </a:cubicBezTo>
                    <a:cubicBezTo>
                      <a:pt x="128" y="3"/>
                      <a:pt x="111" y="0"/>
                      <a:pt x="9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Freeform 1731"/>
              <p:cNvSpPr>
                <a:spLocks noEditPoints="1"/>
              </p:cNvSpPr>
              <p:nvPr/>
            </p:nvSpPr>
            <p:spPr bwMode="auto">
              <a:xfrm>
                <a:off x="691" y="1414"/>
                <a:ext cx="102" cy="60"/>
              </a:xfrm>
              <a:custGeom>
                <a:avLst/>
                <a:gdLst>
                  <a:gd name="T0" fmla="*/ 25 w 187"/>
                  <a:gd name="T1" fmla="*/ 25 h 110"/>
                  <a:gd name="T2" fmla="*/ 34 w 187"/>
                  <a:gd name="T3" fmla="*/ 37 h 110"/>
                  <a:gd name="T4" fmla="*/ 34 w 187"/>
                  <a:gd name="T5" fmla="*/ 36 h 110"/>
                  <a:gd name="T6" fmla="*/ 35 w 187"/>
                  <a:gd name="T7" fmla="*/ 34 h 110"/>
                  <a:gd name="T8" fmla="*/ 25 w 187"/>
                  <a:gd name="T9" fmla="*/ 25 h 110"/>
                  <a:gd name="T10" fmla="*/ 25 w 187"/>
                  <a:gd name="T11" fmla="*/ 25 h 110"/>
                  <a:gd name="T12" fmla="*/ 108 w 187"/>
                  <a:gd name="T13" fmla="*/ 85 h 110"/>
                  <a:gd name="T14" fmla="*/ 104 w 187"/>
                  <a:gd name="T15" fmla="*/ 84 h 110"/>
                  <a:gd name="T16" fmla="*/ 102 w 187"/>
                  <a:gd name="T17" fmla="*/ 72 h 110"/>
                  <a:gd name="T18" fmla="*/ 110 w 187"/>
                  <a:gd name="T19" fmla="*/ 68 h 110"/>
                  <a:gd name="T20" fmla="*/ 113 w 187"/>
                  <a:gd name="T21" fmla="*/ 69 h 110"/>
                  <a:gd name="T22" fmla="*/ 115 w 187"/>
                  <a:gd name="T23" fmla="*/ 80 h 110"/>
                  <a:gd name="T24" fmla="*/ 108 w 187"/>
                  <a:gd name="T25" fmla="*/ 85 h 110"/>
                  <a:gd name="T26" fmla="*/ 125 w 187"/>
                  <a:gd name="T27" fmla="*/ 0 h 110"/>
                  <a:gd name="T28" fmla="*/ 119 w 187"/>
                  <a:gd name="T29" fmla="*/ 36 h 110"/>
                  <a:gd name="T30" fmla="*/ 121 w 187"/>
                  <a:gd name="T31" fmla="*/ 36 h 110"/>
                  <a:gd name="T32" fmla="*/ 125 w 187"/>
                  <a:gd name="T33" fmla="*/ 37 h 110"/>
                  <a:gd name="T34" fmla="*/ 127 w 187"/>
                  <a:gd name="T35" fmla="*/ 49 h 110"/>
                  <a:gd name="T36" fmla="*/ 119 w 187"/>
                  <a:gd name="T37" fmla="*/ 53 h 110"/>
                  <a:gd name="T38" fmla="*/ 116 w 187"/>
                  <a:gd name="T39" fmla="*/ 52 h 110"/>
                  <a:gd name="T40" fmla="*/ 112 w 187"/>
                  <a:gd name="T41" fmla="*/ 60 h 110"/>
                  <a:gd name="T42" fmla="*/ 110 w 187"/>
                  <a:gd name="T43" fmla="*/ 61 h 110"/>
                  <a:gd name="T44" fmla="*/ 105 w 187"/>
                  <a:gd name="T45" fmla="*/ 26 h 110"/>
                  <a:gd name="T46" fmla="*/ 93 w 187"/>
                  <a:gd name="T47" fmla="*/ 79 h 110"/>
                  <a:gd name="T48" fmla="*/ 92 w 187"/>
                  <a:gd name="T49" fmla="*/ 80 h 110"/>
                  <a:gd name="T50" fmla="*/ 46 w 187"/>
                  <a:gd name="T51" fmla="*/ 45 h 110"/>
                  <a:gd name="T52" fmla="*/ 42 w 187"/>
                  <a:gd name="T53" fmla="*/ 48 h 110"/>
                  <a:gd name="T54" fmla="*/ 58 w 187"/>
                  <a:gd name="T55" fmla="*/ 68 h 110"/>
                  <a:gd name="T56" fmla="*/ 64 w 187"/>
                  <a:gd name="T57" fmla="*/ 66 h 110"/>
                  <a:gd name="T58" fmla="*/ 68 w 187"/>
                  <a:gd name="T59" fmla="*/ 67 h 110"/>
                  <a:gd name="T60" fmla="*/ 70 w 187"/>
                  <a:gd name="T61" fmla="*/ 78 h 110"/>
                  <a:gd name="T62" fmla="*/ 62 w 187"/>
                  <a:gd name="T63" fmla="*/ 83 h 110"/>
                  <a:gd name="T64" fmla="*/ 59 w 187"/>
                  <a:gd name="T65" fmla="*/ 82 h 110"/>
                  <a:gd name="T66" fmla="*/ 56 w 187"/>
                  <a:gd name="T67" fmla="*/ 78 h 110"/>
                  <a:gd name="T68" fmla="*/ 7 w 187"/>
                  <a:gd name="T69" fmla="*/ 88 h 110"/>
                  <a:gd name="T70" fmla="*/ 71 w 187"/>
                  <a:gd name="T71" fmla="*/ 94 h 110"/>
                  <a:gd name="T72" fmla="*/ 39 w 187"/>
                  <a:gd name="T73" fmla="*/ 108 h 110"/>
                  <a:gd name="T74" fmla="*/ 42 w 187"/>
                  <a:gd name="T75" fmla="*/ 110 h 110"/>
                  <a:gd name="T76" fmla="*/ 56 w 187"/>
                  <a:gd name="T77" fmla="*/ 108 h 110"/>
                  <a:gd name="T78" fmla="*/ 70 w 187"/>
                  <a:gd name="T79" fmla="*/ 103 h 110"/>
                  <a:gd name="T80" fmla="*/ 71 w 187"/>
                  <a:gd name="T81" fmla="*/ 94 h 110"/>
                  <a:gd name="T82" fmla="*/ 78 w 187"/>
                  <a:gd name="T83" fmla="*/ 89 h 110"/>
                  <a:gd name="T84" fmla="*/ 82 w 187"/>
                  <a:gd name="T85" fmla="*/ 90 h 110"/>
                  <a:gd name="T86" fmla="*/ 85 w 187"/>
                  <a:gd name="T87" fmla="*/ 98 h 110"/>
                  <a:gd name="T88" fmla="*/ 93 w 187"/>
                  <a:gd name="T89" fmla="*/ 95 h 110"/>
                  <a:gd name="T90" fmla="*/ 94 w 187"/>
                  <a:gd name="T91" fmla="*/ 95 h 110"/>
                  <a:gd name="T92" fmla="*/ 186 w 187"/>
                  <a:gd name="T93" fmla="*/ 31 h 110"/>
                  <a:gd name="T94" fmla="*/ 186 w 187"/>
                  <a:gd name="T95" fmla="*/ 30 h 110"/>
                  <a:gd name="T96" fmla="*/ 157 w 187"/>
                  <a:gd name="T97" fmla="*/ 50 h 110"/>
                  <a:gd name="T98" fmla="*/ 129 w 187"/>
                  <a:gd name="T99" fmla="*/ 70 h 110"/>
                  <a:gd name="T100" fmla="*/ 130 w 187"/>
                  <a:gd name="T101" fmla="*/ 69 h 110"/>
                  <a:gd name="T102" fmla="*/ 181 w 187"/>
                  <a:gd name="T103" fmla="*/ 2 h 110"/>
                  <a:gd name="T104" fmla="*/ 181 w 187"/>
                  <a:gd name="T105" fmla="*/ 1 h 110"/>
                  <a:gd name="T106" fmla="*/ 131 w 187"/>
                  <a:gd name="T107" fmla="*/ 54 h 110"/>
                  <a:gd name="T108" fmla="*/ 125 w 187"/>
                  <a:gd name="T109" fmla="*/ 1 h 110"/>
                  <a:gd name="T110" fmla="*/ 125 w 187"/>
                  <a:gd name="T1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7" h="110">
                    <a:moveTo>
                      <a:pt x="25" y="25"/>
                    </a:moveTo>
                    <a:cubicBezTo>
                      <a:pt x="25" y="25"/>
                      <a:pt x="28" y="30"/>
                      <a:pt x="34" y="37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5"/>
                      <a:pt x="35" y="35"/>
                      <a:pt x="35" y="34"/>
                    </a:cubicBezTo>
                    <a:cubicBezTo>
                      <a:pt x="30" y="30"/>
                      <a:pt x="26" y="26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moveTo>
                      <a:pt x="108" y="85"/>
                    </a:moveTo>
                    <a:cubicBezTo>
                      <a:pt x="106" y="85"/>
                      <a:pt x="105" y="84"/>
                      <a:pt x="104" y="84"/>
                    </a:cubicBezTo>
                    <a:cubicBezTo>
                      <a:pt x="100" y="81"/>
                      <a:pt x="99" y="76"/>
                      <a:pt x="102" y="72"/>
                    </a:cubicBezTo>
                    <a:cubicBezTo>
                      <a:pt x="104" y="69"/>
                      <a:pt x="107" y="68"/>
                      <a:pt x="110" y="68"/>
                    </a:cubicBezTo>
                    <a:cubicBezTo>
                      <a:pt x="111" y="68"/>
                      <a:pt x="112" y="68"/>
                      <a:pt x="113" y="69"/>
                    </a:cubicBezTo>
                    <a:cubicBezTo>
                      <a:pt x="117" y="71"/>
                      <a:pt x="118" y="76"/>
                      <a:pt x="115" y="80"/>
                    </a:cubicBezTo>
                    <a:cubicBezTo>
                      <a:pt x="113" y="83"/>
                      <a:pt x="110" y="85"/>
                      <a:pt x="108" y="85"/>
                    </a:cubicBezTo>
                    <a:moveTo>
                      <a:pt x="125" y="0"/>
                    </a:moveTo>
                    <a:cubicBezTo>
                      <a:pt x="125" y="0"/>
                      <a:pt x="123" y="19"/>
                      <a:pt x="119" y="36"/>
                    </a:cubicBezTo>
                    <a:cubicBezTo>
                      <a:pt x="120" y="36"/>
                      <a:pt x="121" y="36"/>
                      <a:pt x="121" y="36"/>
                    </a:cubicBezTo>
                    <a:cubicBezTo>
                      <a:pt x="122" y="36"/>
                      <a:pt x="124" y="36"/>
                      <a:pt x="125" y="37"/>
                    </a:cubicBezTo>
                    <a:cubicBezTo>
                      <a:pt x="128" y="39"/>
                      <a:pt x="129" y="44"/>
                      <a:pt x="127" y="49"/>
                    </a:cubicBezTo>
                    <a:cubicBezTo>
                      <a:pt x="125" y="51"/>
                      <a:pt x="122" y="53"/>
                      <a:pt x="119" y="53"/>
                    </a:cubicBezTo>
                    <a:cubicBezTo>
                      <a:pt x="118" y="53"/>
                      <a:pt x="117" y="53"/>
                      <a:pt x="116" y="52"/>
                    </a:cubicBezTo>
                    <a:cubicBezTo>
                      <a:pt x="114" y="56"/>
                      <a:pt x="113" y="59"/>
                      <a:pt x="112" y="60"/>
                    </a:cubicBezTo>
                    <a:cubicBezTo>
                      <a:pt x="111" y="61"/>
                      <a:pt x="111" y="61"/>
                      <a:pt x="110" y="61"/>
                    </a:cubicBezTo>
                    <a:cubicBezTo>
                      <a:pt x="106" y="61"/>
                      <a:pt x="104" y="42"/>
                      <a:pt x="105" y="26"/>
                    </a:cubicBezTo>
                    <a:cubicBezTo>
                      <a:pt x="100" y="46"/>
                      <a:pt x="93" y="75"/>
                      <a:pt x="93" y="79"/>
                    </a:cubicBezTo>
                    <a:cubicBezTo>
                      <a:pt x="92" y="79"/>
                      <a:pt x="92" y="80"/>
                      <a:pt x="92" y="80"/>
                    </a:cubicBezTo>
                    <a:cubicBezTo>
                      <a:pt x="87" y="80"/>
                      <a:pt x="64" y="60"/>
                      <a:pt x="46" y="45"/>
                    </a:cubicBezTo>
                    <a:cubicBezTo>
                      <a:pt x="45" y="46"/>
                      <a:pt x="44" y="47"/>
                      <a:pt x="42" y="48"/>
                    </a:cubicBezTo>
                    <a:cubicBezTo>
                      <a:pt x="48" y="55"/>
                      <a:pt x="54" y="63"/>
                      <a:pt x="58" y="68"/>
                    </a:cubicBezTo>
                    <a:cubicBezTo>
                      <a:pt x="60" y="67"/>
                      <a:pt x="62" y="66"/>
                      <a:pt x="64" y="66"/>
                    </a:cubicBezTo>
                    <a:cubicBezTo>
                      <a:pt x="66" y="66"/>
                      <a:pt x="67" y="66"/>
                      <a:pt x="68" y="67"/>
                    </a:cubicBezTo>
                    <a:cubicBezTo>
                      <a:pt x="72" y="69"/>
                      <a:pt x="72" y="74"/>
                      <a:pt x="70" y="78"/>
                    </a:cubicBezTo>
                    <a:cubicBezTo>
                      <a:pt x="68" y="81"/>
                      <a:pt x="65" y="83"/>
                      <a:pt x="62" y="83"/>
                    </a:cubicBezTo>
                    <a:cubicBezTo>
                      <a:pt x="61" y="83"/>
                      <a:pt x="60" y="82"/>
                      <a:pt x="59" y="82"/>
                    </a:cubicBezTo>
                    <a:cubicBezTo>
                      <a:pt x="57" y="81"/>
                      <a:pt x="56" y="79"/>
                      <a:pt x="56" y="78"/>
                    </a:cubicBezTo>
                    <a:cubicBezTo>
                      <a:pt x="41" y="81"/>
                      <a:pt x="12" y="86"/>
                      <a:pt x="7" y="88"/>
                    </a:cubicBezTo>
                    <a:cubicBezTo>
                      <a:pt x="0" y="92"/>
                      <a:pt x="71" y="94"/>
                      <a:pt x="71" y="94"/>
                    </a:cubicBezTo>
                    <a:cubicBezTo>
                      <a:pt x="71" y="94"/>
                      <a:pt x="44" y="103"/>
                      <a:pt x="39" y="108"/>
                    </a:cubicBezTo>
                    <a:cubicBezTo>
                      <a:pt x="37" y="110"/>
                      <a:pt x="39" y="110"/>
                      <a:pt x="42" y="110"/>
                    </a:cubicBezTo>
                    <a:cubicBezTo>
                      <a:pt x="47" y="110"/>
                      <a:pt x="56" y="108"/>
                      <a:pt x="56" y="108"/>
                    </a:cubicBezTo>
                    <a:cubicBezTo>
                      <a:pt x="70" y="103"/>
                      <a:pt x="70" y="103"/>
                      <a:pt x="70" y="103"/>
                    </a:cubicBezTo>
                    <a:cubicBezTo>
                      <a:pt x="69" y="101"/>
                      <a:pt x="69" y="97"/>
                      <a:pt x="71" y="94"/>
                    </a:cubicBezTo>
                    <a:cubicBezTo>
                      <a:pt x="72" y="91"/>
                      <a:pt x="75" y="89"/>
                      <a:pt x="78" y="89"/>
                    </a:cubicBezTo>
                    <a:cubicBezTo>
                      <a:pt x="79" y="89"/>
                      <a:pt x="81" y="90"/>
                      <a:pt x="82" y="90"/>
                    </a:cubicBezTo>
                    <a:cubicBezTo>
                      <a:pt x="84" y="92"/>
                      <a:pt x="85" y="95"/>
                      <a:pt x="85" y="98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3" y="95"/>
                      <a:pt x="94" y="95"/>
                      <a:pt x="94" y="95"/>
                    </a:cubicBezTo>
                    <a:cubicBezTo>
                      <a:pt x="107" y="95"/>
                      <a:pt x="182" y="38"/>
                      <a:pt x="186" y="31"/>
                    </a:cubicBezTo>
                    <a:cubicBezTo>
                      <a:pt x="187" y="31"/>
                      <a:pt x="187" y="30"/>
                      <a:pt x="186" y="30"/>
                    </a:cubicBezTo>
                    <a:cubicBezTo>
                      <a:pt x="184" y="30"/>
                      <a:pt x="170" y="40"/>
                      <a:pt x="157" y="50"/>
                    </a:cubicBezTo>
                    <a:cubicBezTo>
                      <a:pt x="143" y="60"/>
                      <a:pt x="130" y="70"/>
                      <a:pt x="129" y="70"/>
                    </a:cubicBezTo>
                    <a:cubicBezTo>
                      <a:pt x="128" y="70"/>
                      <a:pt x="129" y="70"/>
                      <a:pt x="130" y="69"/>
                    </a:cubicBezTo>
                    <a:cubicBezTo>
                      <a:pt x="142" y="58"/>
                      <a:pt x="177" y="13"/>
                      <a:pt x="181" y="2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77" y="1"/>
                      <a:pt x="131" y="54"/>
                      <a:pt x="131" y="54"/>
                    </a:cubicBezTo>
                    <a:cubicBezTo>
                      <a:pt x="131" y="54"/>
                      <a:pt x="124" y="11"/>
                      <a:pt x="125" y="1"/>
                    </a:cubicBezTo>
                    <a:cubicBezTo>
                      <a:pt x="125" y="0"/>
                      <a:pt x="125" y="0"/>
                      <a:pt x="12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Freeform 1732"/>
              <p:cNvSpPr/>
              <p:nvPr/>
            </p:nvSpPr>
            <p:spPr bwMode="auto">
              <a:xfrm>
                <a:off x="710" y="1433"/>
                <a:ext cx="6" cy="7"/>
              </a:xfrm>
              <a:custGeom>
                <a:avLst/>
                <a:gdLst>
                  <a:gd name="T0" fmla="*/ 1 w 12"/>
                  <a:gd name="T1" fmla="*/ 0 h 14"/>
                  <a:gd name="T2" fmla="*/ 0 w 12"/>
                  <a:gd name="T3" fmla="*/ 2 h 14"/>
                  <a:gd name="T4" fmla="*/ 0 w 12"/>
                  <a:gd name="T5" fmla="*/ 3 h 14"/>
                  <a:gd name="T6" fmla="*/ 8 w 12"/>
                  <a:gd name="T7" fmla="*/ 14 h 14"/>
                  <a:gd name="T8" fmla="*/ 12 w 12"/>
                  <a:gd name="T9" fmla="*/ 11 h 14"/>
                  <a:gd name="T10" fmla="*/ 1 w 12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4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10"/>
                      <a:pt x="8" y="14"/>
                    </a:cubicBezTo>
                    <a:cubicBezTo>
                      <a:pt x="10" y="13"/>
                      <a:pt x="11" y="12"/>
                      <a:pt x="12" y="11"/>
                    </a:cubicBezTo>
                    <a:cubicBezTo>
                      <a:pt x="8" y="7"/>
                      <a:pt x="4" y="3"/>
                      <a:pt x="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1733"/>
              <p:cNvSpPr/>
              <p:nvPr/>
            </p:nvSpPr>
            <p:spPr bwMode="auto">
              <a:xfrm>
                <a:off x="722" y="1450"/>
                <a:ext cx="9" cy="9"/>
              </a:xfrm>
              <a:custGeom>
                <a:avLst/>
                <a:gdLst>
                  <a:gd name="T0" fmla="*/ 8 w 16"/>
                  <a:gd name="T1" fmla="*/ 0 h 17"/>
                  <a:gd name="T2" fmla="*/ 2 w 16"/>
                  <a:gd name="T3" fmla="*/ 2 h 17"/>
                  <a:gd name="T4" fmla="*/ 7 w 16"/>
                  <a:gd name="T5" fmla="*/ 8 h 17"/>
                  <a:gd name="T6" fmla="*/ 0 w 16"/>
                  <a:gd name="T7" fmla="*/ 12 h 17"/>
                  <a:gd name="T8" fmla="*/ 3 w 16"/>
                  <a:gd name="T9" fmla="*/ 16 h 17"/>
                  <a:gd name="T10" fmla="*/ 6 w 16"/>
                  <a:gd name="T11" fmla="*/ 17 h 17"/>
                  <a:gd name="T12" fmla="*/ 14 w 16"/>
                  <a:gd name="T13" fmla="*/ 12 h 17"/>
                  <a:gd name="T14" fmla="*/ 12 w 16"/>
                  <a:gd name="T15" fmla="*/ 1 h 17"/>
                  <a:gd name="T16" fmla="*/ 8 w 16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5" y="5"/>
                      <a:pt x="7" y="8"/>
                      <a:pt x="7" y="8"/>
                    </a:cubicBezTo>
                    <a:cubicBezTo>
                      <a:pt x="9" y="9"/>
                      <a:pt x="5" y="10"/>
                      <a:pt x="0" y="12"/>
                    </a:cubicBezTo>
                    <a:cubicBezTo>
                      <a:pt x="0" y="13"/>
                      <a:pt x="1" y="15"/>
                      <a:pt x="3" y="16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9" y="17"/>
                      <a:pt x="12" y="15"/>
                      <a:pt x="14" y="12"/>
                    </a:cubicBezTo>
                    <a:cubicBezTo>
                      <a:pt x="16" y="8"/>
                      <a:pt x="16" y="3"/>
                      <a:pt x="12" y="1"/>
                    </a:cubicBezTo>
                    <a:cubicBezTo>
                      <a:pt x="11" y="0"/>
                      <a:pt x="10" y="0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1734"/>
              <p:cNvSpPr/>
              <p:nvPr/>
            </p:nvSpPr>
            <p:spPr bwMode="auto">
              <a:xfrm>
                <a:off x="755" y="1434"/>
                <a:ext cx="7" cy="9"/>
              </a:xfrm>
              <a:custGeom>
                <a:avLst/>
                <a:gdLst>
                  <a:gd name="T0" fmla="*/ 5 w 13"/>
                  <a:gd name="T1" fmla="*/ 0 h 17"/>
                  <a:gd name="T2" fmla="*/ 3 w 13"/>
                  <a:gd name="T3" fmla="*/ 0 h 17"/>
                  <a:gd name="T4" fmla="*/ 0 w 13"/>
                  <a:gd name="T5" fmla="*/ 16 h 17"/>
                  <a:gd name="T6" fmla="*/ 3 w 13"/>
                  <a:gd name="T7" fmla="*/ 17 h 17"/>
                  <a:gd name="T8" fmla="*/ 11 w 13"/>
                  <a:gd name="T9" fmla="*/ 13 h 17"/>
                  <a:gd name="T10" fmla="*/ 9 w 13"/>
                  <a:gd name="T11" fmla="*/ 1 h 17"/>
                  <a:gd name="T12" fmla="*/ 5 w 1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7">
                    <a:moveTo>
                      <a:pt x="5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2" y="6"/>
                      <a:pt x="1" y="12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6" y="17"/>
                      <a:pt x="9" y="15"/>
                      <a:pt x="11" y="13"/>
                    </a:cubicBezTo>
                    <a:cubicBezTo>
                      <a:pt x="13" y="8"/>
                      <a:pt x="12" y="3"/>
                      <a:pt x="9" y="1"/>
                    </a:cubicBezTo>
                    <a:cubicBezTo>
                      <a:pt x="8" y="0"/>
                      <a:pt x="6" y="0"/>
                      <a:pt x="5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1735"/>
              <p:cNvSpPr/>
              <p:nvPr/>
            </p:nvSpPr>
            <p:spPr bwMode="auto">
              <a:xfrm>
                <a:off x="745" y="1451"/>
                <a:ext cx="11" cy="9"/>
              </a:xfrm>
              <a:custGeom>
                <a:avLst/>
                <a:gdLst>
                  <a:gd name="T0" fmla="*/ 11 w 19"/>
                  <a:gd name="T1" fmla="*/ 0 h 17"/>
                  <a:gd name="T2" fmla="*/ 3 w 19"/>
                  <a:gd name="T3" fmla="*/ 4 h 17"/>
                  <a:gd name="T4" fmla="*/ 5 w 19"/>
                  <a:gd name="T5" fmla="*/ 16 h 17"/>
                  <a:gd name="T6" fmla="*/ 9 w 19"/>
                  <a:gd name="T7" fmla="*/ 17 h 17"/>
                  <a:gd name="T8" fmla="*/ 16 w 19"/>
                  <a:gd name="T9" fmla="*/ 12 h 17"/>
                  <a:gd name="T10" fmla="*/ 14 w 19"/>
                  <a:gd name="T11" fmla="*/ 1 h 17"/>
                  <a:gd name="T12" fmla="*/ 11 w 19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1" y="0"/>
                    </a:moveTo>
                    <a:cubicBezTo>
                      <a:pt x="8" y="0"/>
                      <a:pt x="5" y="1"/>
                      <a:pt x="3" y="4"/>
                    </a:cubicBezTo>
                    <a:cubicBezTo>
                      <a:pt x="0" y="8"/>
                      <a:pt x="1" y="13"/>
                      <a:pt x="5" y="16"/>
                    </a:cubicBezTo>
                    <a:cubicBezTo>
                      <a:pt x="6" y="16"/>
                      <a:pt x="7" y="17"/>
                      <a:pt x="9" y="17"/>
                    </a:cubicBezTo>
                    <a:cubicBezTo>
                      <a:pt x="11" y="17"/>
                      <a:pt x="14" y="15"/>
                      <a:pt x="16" y="12"/>
                    </a:cubicBezTo>
                    <a:cubicBezTo>
                      <a:pt x="19" y="8"/>
                      <a:pt x="18" y="3"/>
                      <a:pt x="14" y="1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Freeform 1736"/>
              <p:cNvSpPr/>
              <p:nvPr/>
            </p:nvSpPr>
            <p:spPr bwMode="auto">
              <a:xfrm>
                <a:off x="729" y="1463"/>
                <a:ext cx="9" cy="7"/>
              </a:xfrm>
              <a:custGeom>
                <a:avLst/>
                <a:gdLst>
                  <a:gd name="T0" fmla="*/ 9 w 16"/>
                  <a:gd name="T1" fmla="*/ 0 h 14"/>
                  <a:gd name="T2" fmla="*/ 2 w 16"/>
                  <a:gd name="T3" fmla="*/ 5 h 14"/>
                  <a:gd name="T4" fmla="*/ 1 w 16"/>
                  <a:gd name="T5" fmla="*/ 14 h 14"/>
                  <a:gd name="T6" fmla="*/ 16 w 16"/>
                  <a:gd name="T7" fmla="*/ 9 h 14"/>
                  <a:gd name="T8" fmla="*/ 13 w 16"/>
                  <a:gd name="T9" fmla="*/ 1 h 14"/>
                  <a:gd name="T10" fmla="*/ 9 w 16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9" y="0"/>
                    </a:moveTo>
                    <a:cubicBezTo>
                      <a:pt x="6" y="0"/>
                      <a:pt x="3" y="2"/>
                      <a:pt x="2" y="5"/>
                    </a:cubicBezTo>
                    <a:cubicBezTo>
                      <a:pt x="0" y="8"/>
                      <a:pt x="0" y="12"/>
                      <a:pt x="1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6"/>
                      <a:pt x="15" y="3"/>
                      <a:pt x="13" y="1"/>
                    </a:cubicBezTo>
                    <a:cubicBezTo>
                      <a:pt x="12" y="1"/>
                      <a:pt x="10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1737"/>
              <p:cNvSpPr>
                <a:spLocks noEditPoints="1"/>
              </p:cNvSpPr>
              <p:nvPr/>
            </p:nvSpPr>
            <p:spPr bwMode="auto">
              <a:xfrm>
                <a:off x="749" y="1418"/>
                <a:ext cx="2" cy="10"/>
              </a:xfrm>
              <a:custGeom>
                <a:avLst/>
                <a:gdLst>
                  <a:gd name="T0" fmla="*/ 0 w 4"/>
                  <a:gd name="T1" fmla="*/ 18 h 19"/>
                  <a:gd name="T2" fmla="*/ 0 w 4"/>
                  <a:gd name="T3" fmla="*/ 19 h 19"/>
                  <a:gd name="T4" fmla="*/ 0 w 4"/>
                  <a:gd name="T5" fmla="*/ 18 h 19"/>
                  <a:gd name="T6" fmla="*/ 0 w 4"/>
                  <a:gd name="T7" fmla="*/ 18 h 19"/>
                  <a:gd name="T8" fmla="*/ 3 w 4"/>
                  <a:gd name="T9" fmla="*/ 0 h 19"/>
                  <a:gd name="T10" fmla="*/ 3 w 4"/>
                  <a:gd name="T11" fmla="*/ 1 h 19"/>
                  <a:gd name="T12" fmla="*/ 2 w 4"/>
                  <a:gd name="T13" fmla="*/ 4 h 19"/>
                  <a:gd name="T14" fmla="*/ 3 w 4"/>
                  <a:gd name="T15" fmla="*/ 3 h 19"/>
                  <a:gd name="T16" fmla="*/ 3 w 4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9">
                    <a:moveTo>
                      <a:pt x="0" y="18"/>
                    </a:moveTo>
                    <a:cubicBezTo>
                      <a:pt x="0" y="18"/>
                      <a:pt x="0" y="19"/>
                      <a:pt x="0" y="19"/>
                    </a:cubicBezTo>
                    <a:cubicBezTo>
                      <a:pt x="0" y="19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1"/>
                      <a:pt x="4" y="0"/>
                      <a:pt x="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1738"/>
              <p:cNvSpPr/>
              <p:nvPr/>
            </p:nvSpPr>
            <p:spPr bwMode="auto">
              <a:xfrm>
                <a:off x="749" y="1419"/>
                <a:ext cx="1" cy="9"/>
              </a:xfrm>
              <a:custGeom>
                <a:avLst/>
                <a:gdLst>
                  <a:gd name="T0" fmla="*/ 3 w 3"/>
                  <a:gd name="T1" fmla="*/ 0 h 15"/>
                  <a:gd name="T2" fmla="*/ 2 w 3"/>
                  <a:gd name="T3" fmla="*/ 1 h 15"/>
                  <a:gd name="T4" fmla="*/ 0 w 3"/>
                  <a:gd name="T5" fmla="*/ 15 h 15"/>
                  <a:gd name="T6" fmla="*/ 0 w 3"/>
                  <a:gd name="T7" fmla="*/ 15 h 15"/>
                  <a:gd name="T8" fmla="*/ 3 w 3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5">
                    <a:moveTo>
                      <a:pt x="3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5"/>
                      <a:pt x="0" y="9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9"/>
                      <a:pt x="3" y="4"/>
                      <a:pt x="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1739"/>
              <p:cNvSpPr/>
              <p:nvPr/>
            </p:nvSpPr>
            <p:spPr bwMode="auto">
              <a:xfrm>
                <a:off x="793" y="1377"/>
                <a:ext cx="30" cy="46"/>
              </a:xfrm>
              <a:custGeom>
                <a:avLst/>
                <a:gdLst>
                  <a:gd name="T0" fmla="*/ 29 w 54"/>
                  <a:gd name="T1" fmla="*/ 0 h 84"/>
                  <a:gd name="T2" fmla="*/ 31 w 54"/>
                  <a:gd name="T3" fmla="*/ 38 h 84"/>
                  <a:gd name="T4" fmla="*/ 2 w 54"/>
                  <a:gd name="T5" fmla="*/ 77 h 84"/>
                  <a:gd name="T6" fmla="*/ 5 w 54"/>
                  <a:gd name="T7" fmla="*/ 84 h 84"/>
                  <a:gd name="T8" fmla="*/ 23 w 54"/>
                  <a:gd name="T9" fmla="*/ 76 h 84"/>
                  <a:gd name="T10" fmla="*/ 54 w 54"/>
                  <a:gd name="T11" fmla="*/ 18 h 84"/>
                  <a:gd name="T12" fmla="*/ 29 w 54"/>
                  <a:gd name="T13" fmla="*/ 0 h 84"/>
                  <a:gd name="T14" fmla="*/ 29 w 54"/>
                  <a:gd name="T15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84">
                    <a:moveTo>
                      <a:pt x="29" y="0"/>
                    </a:moveTo>
                    <a:cubicBezTo>
                      <a:pt x="16" y="0"/>
                      <a:pt x="33" y="23"/>
                      <a:pt x="31" y="38"/>
                    </a:cubicBezTo>
                    <a:cubicBezTo>
                      <a:pt x="30" y="52"/>
                      <a:pt x="7" y="64"/>
                      <a:pt x="2" y="77"/>
                    </a:cubicBezTo>
                    <a:cubicBezTo>
                      <a:pt x="0" y="82"/>
                      <a:pt x="1" y="84"/>
                      <a:pt x="5" y="84"/>
                    </a:cubicBezTo>
                    <a:cubicBezTo>
                      <a:pt x="9" y="84"/>
                      <a:pt x="16" y="81"/>
                      <a:pt x="23" y="76"/>
                    </a:cubicBezTo>
                    <a:cubicBezTo>
                      <a:pt x="36" y="69"/>
                      <a:pt x="54" y="34"/>
                      <a:pt x="54" y="18"/>
                    </a:cubicBezTo>
                    <a:cubicBezTo>
                      <a:pt x="53" y="2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Freeform 1740"/>
              <p:cNvSpPr/>
              <p:nvPr/>
            </p:nvSpPr>
            <p:spPr bwMode="auto">
              <a:xfrm>
                <a:off x="642" y="1459"/>
                <a:ext cx="73" cy="24"/>
              </a:xfrm>
              <a:custGeom>
                <a:avLst/>
                <a:gdLst>
                  <a:gd name="T0" fmla="*/ 17 w 134"/>
                  <a:gd name="T1" fmla="*/ 0 h 44"/>
                  <a:gd name="T2" fmla="*/ 11 w 134"/>
                  <a:gd name="T3" fmla="*/ 3 h 44"/>
                  <a:gd name="T4" fmla="*/ 15 w 134"/>
                  <a:gd name="T5" fmla="*/ 39 h 44"/>
                  <a:gd name="T6" fmla="*/ 57 w 134"/>
                  <a:gd name="T7" fmla="*/ 44 h 44"/>
                  <a:gd name="T8" fmla="*/ 77 w 134"/>
                  <a:gd name="T9" fmla="*/ 43 h 44"/>
                  <a:gd name="T10" fmla="*/ 122 w 134"/>
                  <a:gd name="T11" fmla="*/ 31 h 44"/>
                  <a:gd name="T12" fmla="*/ 120 w 134"/>
                  <a:gd name="T13" fmla="*/ 31 h 44"/>
                  <a:gd name="T14" fmla="*/ 62 w 134"/>
                  <a:gd name="T15" fmla="*/ 35 h 44"/>
                  <a:gd name="T16" fmla="*/ 42 w 134"/>
                  <a:gd name="T17" fmla="*/ 32 h 44"/>
                  <a:gd name="T18" fmla="*/ 21 w 134"/>
                  <a:gd name="T19" fmla="*/ 4 h 44"/>
                  <a:gd name="T20" fmla="*/ 17 w 134"/>
                  <a:gd name="T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4" h="44">
                    <a:moveTo>
                      <a:pt x="17" y="0"/>
                    </a:moveTo>
                    <a:cubicBezTo>
                      <a:pt x="15" y="0"/>
                      <a:pt x="13" y="2"/>
                      <a:pt x="11" y="3"/>
                    </a:cubicBezTo>
                    <a:cubicBezTo>
                      <a:pt x="11" y="3"/>
                      <a:pt x="0" y="34"/>
                      <a:pt x="15" y="39"/>
                    </a:cubicBezTo>
                    <a:cubicBezTo>
                      <a:pt x="26" y="42"/>
                      <a:pt x="41" y="44"/>
                      <a:pt x="57" y="44"/>
                    </a:cubicBezTo>
                    <a:cubicBezTo>
                      <a:pt x="64" y="44"/>
                      <a:pt x="70" y="44"/>
                      <a:pt x="77" y="43"/>
                    </a:cubicBezTo>
                    <a:cubicBezTo>
                      <a:pt x="101" y="40"/>
                      <a:pt x="134" y="31"/>
                      <a:pt x="122" y="31"/>
                    </a:cubicBezTo>
                    <a:cubicBezTo>
                      <a:pt x="121" y="31"/>
                      <a:pt x="121" y="31"/>
                      <a:pt x="120" y="31"/>
                    </a:cubicBezTo>
                    <a:cubicBezTo>
                      <a:pt x="110" y="32"/>
                      <a:pt x="82" y="35"/>
                      <a:pt x="62" y="35"/>
                    </a:cubicBezTo>
                    <a:cubicBezTo>
                      <a:pt x="53" y="35"/>
                      <a:pt x="46" y="34"/>
                      <a:pt x="42" y="32"/>
                    </a:cubicBezTo>
                    <a:cubicBezTo>
                      <a:pt x="31" y="25"/>
                      <a:pt x="25" y="11"/>
                      <a:pt x="21" y="4"/>
                    </a:cubicBezTo>
                    <a:cubicBezTo>
                      <a:pt x="20" y="1"/>
                      <a:pt x="19" y="0"/>
                      <a:pt x="1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1741"/>
              <p:cNvSpPr/>
              <p:nvPr/>
            </p:nvSpPr>
            <p:spPr bwMode="auto">
              <a:xfrm>
                <a:off x="88" y="1308"/>
                <a:ext cx="24" cy="71"/>
              </a:xfrm>
              <a:custGeom>
                <a:avLst/>
                <a:gdLst>
                  <a:gd name="T0" fmla="*/ 43 w 43"/>
                  <a:gd name="T1" fmla="*/ 52 h 129"/>
                  <a:gd name="T2" fmla="*/ 24 w 43"/>
                  <a:gd name="T3" fmla="*/ 7 h 129"/>
                  <a:gd name="T4" fmla="*/ 0 w 43"/>
                  <a:gd name="T5" fmla="*/ 39 h 129"/>
                  <a:gd name="T6" fmla="*/ 18 w 43"/>
                  <a:gd name="T7" fmla="*/ 110 h 129"/>
                  <a:gd name="T8" fmla="*/ 43 w 43"/>
                  <a:gd name="T9" fmla="*/ 5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29">
                    <a:moveTo>
                      <a:pt x="43" y="52"/>
                    </a:moveTo>
                    <a:cubicBezTo>
                      <a:pt x="43" y="52"/>
                      <a:pt x="40" y="0"/>
                      <a:pt x="24" y="7"/>
                    </a:cubicBezTo>
                    <a:cubicBezTo>
                      <a:pt x="9" y="14"/>
                      <a:pt x="0" y="39"/>
                      <a:pt x="0" y="39"/>
                    </a:cubicBezTo>
                    <a:cubicBezTo>
                      <a:pt x="0" y="39"/>
                      <a:pt x="11" y="129"/>
                      <a:pt x="18" y="110"/>
                    </a:cubicBezTo>
                    <a:cubicBezTo>
                      <a:pt x="25" y="90"/>
                      <a:pt x="43" y="52"/>
                      <a:pt x="43" y="5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1742"/>
              <p:cNvSpPr/>
              <p:nvPr/>
            </p:nvSpPr>
            <p:spPr bwMode="auto">
              <a:xfrm>
                <a:off x="24" y="1249"/>
                <a:ext cx="250" cy="253"/>
              </a:xfrm>
              <a:custGeom>
                <a:avLst/>
                <a:gdLst>
                  <a:gd name="T0" fmla="*/ 73 w 459"/>
                  <a:gd name="T1" fmla="*/ 234 h 464"/>
                  <a:gd name="T2" fmla="*/ 42 w 459"/>
                  <a:gd name="T3" fmla="*/ 44 h 464"/>
                  <a:gd name="T4" fmla="*/ 118 w 459"/>
                  <a:gd name="T5" fmla="*/ 63 h 464"/>
                  <a:gd name="T6" fmla="*/ 136 w 459"/>
                  <a:gd name="T7" fmla="*/ 177 h 464"/>
                  <a:gd name="T8" fmla="*/ 238 w 459"/>
                  <a:gd name="T9" fmla="*/ 5 h 464"/>
                  <a:gd name="T10" fmla="*/ 323 w 459"/>
                  <a:gd name="T11" fmla="*/ 50 h 464"/>
                  <a:gd name="T12" fmla="*/ 316 w 459"/>
                  <a:gd name="T13" fmla="*/ 146 h 464"/>
                  <a:gd name="T14" fmla="*/ 253 w 459"/>
                  <a:gd name="T15" fmla="*/ 212 h 464"/>
                  <a:gd name="T16" fmla="*/ 394 w 459"/>
                  <a:gd name="T17" fmla="*/ 159 h 464"/>
                  <a:gd name="T18" fmla="*/ 442 w 459"/>
                  <a:gd name="T19" fmla="*/ 260 h 464"/>
                  <a:gd name="T20" fmla="*/ 260 w 459"/>
                  <a:gd name="T21" fmla="*/ 329 h 464"/>
                  <a:gd name="T22" fmla="*/ 367 w 459"/>
                  <a:gd name="T23" fmla="*/ 359 h 464"/>
                  <a:gd name="T24" fmla="*/ 380 w 459"/>
                  <a:gd name="T25" fmla="*/ 427 h 464"/>
                  <a:gd name="T26" fmla="*/ 174 w 459"/>
                  <a:gd name="T27" fmla="*/ 357 h 464"/>
                  <a:gd name="T28" fmla="*/ 141 w 459"/>
                  <a:gd name="T29" fmla="*/ 402 h 464"/>
                  <a:gd name="T30" fmla="*/ 99 w 459"/>
                  <a:gd name="T31" fmla="*/ 326 h 464"/>
                  <a:gd name="T32" fmla="*/ 73 w 459"/>
                  <a:gd name="T33" fmla="*/ 234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9" h="464">
                    <a:moveTo>
                      <a:pt x="73" y="234"/>
                    </a:moveTo>
                    <a:cubicBezTo>
                      <a:pt x="73" y="234"/>
                      <a:pt x="0" y="63"/>
                      <a:pt x="42" y="44"/>
                    </a:cubicBezTo>
                    <a:cubicBezTo>
                      <a:pt x="84" y="25"/>
                      <a:pt x="115" y="27"/>
                      <a:pt x="118" y="63"/>
                    </a:cubicBezTo>
                    <a:cubicBezTo>
                      <a:pt x="120" y="98"/>
                      <a:pt x="136" y="177"/>
                      <a:pt x="136" y="177"/>
                    </a:cubicBezTo>
                    <a:cubicBezTo>
                      <a:pt x="136" y="177"/>
                      <a:pt x="205" y="0"/>
                      <a:pt x="238" y="5"/>
                    </a:cubicBezTo>
                    <a:cubicBezTo>
                      <a:pt x="271" y="11"/>
                      <a:pt x="308" y="22"/>
                      <a:pt x="323" y="50"/>
                    </a:cubicBezTo>
                    <a:cubicBezTo>
                      <a:pt x="338" y="78"/>
                      <a:pt x="345" y="109"/>
                      <a:pt x="316" y="146"/>
                    </a:cubicBezTo>
                    <a:cubicBezTo>
                      <a:pt x="286" y="183"/>
                      <a:pt x="253" y="212"/>
                      <a:pt x="253" y="212"/>
                    </a:cubicBezTo>
                    <a:cubicBezTo>
                      <a:pt x="253" y="212"/>
                      <a:pt x="360" y="140"/>
                      <a:pt x="394" y="159"/>
                    </a:cubicBezTo>
                    <a:cubicBezTo>
                      <a:pt x="428" y="178"/>
                      <a:pt x="459" y="206"/>
                      <a:pt x="442" y="260"/>
                    </a:cubicBezTo>
                    <a:cubicBezTo>
                      <a:pt x="425" y="314"/>
                      <a:pt x="366" y="336"/>
                      <a:pt x="260" y="329"/>
                    </a:cubicBezTo>
                    <a:cubicBezTo>
                      <a:pt x="260" y="329"/>
                      <a:pt x="341" y="352"/>
                      <a:pt x="367" y="359"/>
                    </a:cubicBezTo>
                    <a:cubicBezTo>
                      <a:pt x="393" y="366"/>
                      <a:pt x="409" y="391"/>
                      <a:pt x="380" y="427"/>
                    </a:cubicBezTo>
                    <a:cubicBezTo>
                      <a:pt x="350" y="464"/>
                      <a:pt x="269" y="443"/>
                      <a:pt x="174" y="357"/>
                    </a:cubicBezTo>
                    <a:cubicBezTo>
                      <a:pt x="174" y="357"/>
                      <a:pt x="176" y="428"/>
                      <a:pt x="141" y="402"/>
                    </a:cubicBezTo>
                    <a:cubicBezTo>
                      <a:pt x="106" y="376"/>
                      <a:pt x="114" y="338"/>
                      <a:pt x="99" y="326"/>
                    </a:cubicBezTo>
                    <a:cubicBezTo>
                      <a:pt x="85" y="314"/>
                      <a:pt x="26" y="241"/>
                      <a:pt x="73" y="234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1743"/>
              <p:cNvSpPr/>
              <p:nvPr/>
            </p:nvSpPr>
            <p:spPr bwMode="auto">
              <a:xfrm>
                <a:off x="106" y="1376"/>
                <a:ext cx="36" cy="21"/>
              </a:xfrm>
              <a:custGeom>
                <a:avLst/>
                <a:gdLst>
                  <a:gd name="T0" fmla="*/ 66 w 66"/>
                  <a:gd name="T1" fmla="*/ 0 h 38"/>
                  <a:gd name="T2" fmla="*/ 12 w 66"/>
                  <a:gd name="T3" fmla="*/ 34 h 38"/>
                  <a:gd name="T4" fmla="*/ 66 w 66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6" h="38">
                    <a:moveTo>
                      <a:pt x="66" y="0"/>
                    </a:moveTo>
                    <a:cubicBezTo>
                      <a:pt x="66" y="0"/>
                      <a:pt x="0" y="30"/>
                      <a:pt x="12" y="34"/>
                    </a:cubicBezTo>
                    <a:cubicBezTo>
                      <a:pt x="23" y="38"/>
                      <a:pt x="59" y="17"/>
                      <a:pt x="66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1744"/>
              <p:cNvSpPr/>
              <p:nvPr/>
            </p:nvSpPr>
            <p:spPr bwMode="auto">
              <a:xfrm>
                <a:off x="116" y="1347"/>
                <a:ext cx="14" cy="14"/>
              </a:xfrm>
              <a:custGeom>
                <a:avLst/>
                <a:gdLst>
                  <a:gd name="T0" fmla="*/ 24 w 26"/>
                  <a:gd name="T1" fmla="*/ 17 h 25"/>
                  <a:gd name="T2" fmla="*/ 9 w 26"/>
                  <a:gd name="T3" fmla="*/ 22 h 25"/>
                  <a:gd name="T4" fmla="*/ 2 w 26"/>
                  <a:gd name="T5" fmla="*/ 8 h 25"/>
                  <a:gd name="T6" fmla="*/ 16 w 26"/>
                  <a:gd name="T7" fmla="*/ 3 h 25"/>
                  <a:gd name="T8" fmla="*/ 24 w 26"/>
                  <a:gd name="T9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5">
                    <a:moveTo>
                      <a:pt x="24" y="17"/>
                    </a:moveTo>
                    <a:cubicBezTo>
                      <a:pt x="22" y="22"/>
                      <a:pt x="15" y="25"/>
                      <a:pt x="9" y="22"/>
                    </a:cubicBezTo>
                    <a:cubicBezTo>
                      <a:pt x="3" y="20"/>
                      <a:pt x="0" y="14"/>
                      <a:pt x="2" y="8"/>
                    </a:cubicBezTo>
                    <a:cubicBezTo>
                      <a:pt x="4" y="3"/>
                      <a:pt x="10" y="0"/>
                      <a:pt x="16" y="3"/>
                    </a:cubicBezTo>
                    <a:cubicBezTo>
                      <a:pt x="23" y="5"/>
                      <a:pt x="26" y="11"/>
                      <a:pt x="24" y="17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1745"/>
              <p:cNvSpPr/>
              <p:nvPr/>
            </p:nvSpPr>
            <p:spPr bwMode="auto">
              <a:xfrm>
                <a:off x="94" y="1369"/>
                <a:ext cx="14" cy="13"/>
              </a:xfrm>
              <a:custGeom>
                <a:avLst/>
                <a:gdLst>
                  <a:gd name="T0" fmla="*/ 24 w 26"/>
                  <a:gd name="T1" fmla="*/ 16 h 24"/>
                  <a:gd name="T2" fmla="*/ 9 w 26"/>
                  <a:gd name="T3" fmla="*/ 21 h 24"/>
                  <a:gd name="T4" fmla="*/ 2 w 26"/>
                  <a:gd name="T5" fmla="*/ 8 h 24"/>
                  <a:gd name="T6" fmla="*/ 16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5" y="24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3" y="4"/>
                      <a:pt x="26" y="10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1746"/>
              <p:cNvSpPr/>
              <p:nvPr/>
            </p:nvSpPr>
            <p:spPr bwMode="auto">
              <a:xfrm>
                <a:off x="95" y="1352"/>
                <a:ext cx="14" cy="13"/>
              </a:xfrm>
              <a:custGeom>
                <a:avLst/>
                <a:gdLst>
                  <a:gd name="T0" fmla="*/ 24 w 26"/>
                  <a:gd name="T1" fmla="*/ 16 h 24"/>
                  <a:gd name="T2" fmla="*/ 9 w 26"/>
                  <a:gd name="T3" fmla="*/ 21 h 24"/>
                  <a:gd name="T4" fmla="*/ 2 w 26"/>
                  <a:gd name="T5" fmla="*/ 7 h 24"/>
                  <a:gd name="T6" fmla="*/ 16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5" y="24"/>
                      <a:pt x="9" y="21"/>
                    </a:cubicBezTo>
                    <a:cubicBezTo>
                      <a:pt x="3" y="19"/>
                      <a:pt x="0" y="13"/>
                      <a:pt x="2" y="7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3" y="4"/>
                      <a:pt x="26" y="10"/>
                      <a:pt x="24" y="16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1747"/>
              <p:cNvSpPr/>
              <p:nvPr/>
            </p:nvSpPr>
            <p:spPr bwMode="auto">
              <a:xfrm>
                <a:off x="119" y="1380"/>
                <a:ext cx="14" cy="13"/>
              </a:xfrm>
              <a:custGeom>
                <a:avLst/>
                <a:gdLst>
                  <a:gd name="T0" fmla="*/ 24 w 26"/>
                  <a:gd name="T1" fmla="*/ 16 h 24"/>
                  <a:gd name="T2" fmla="*/ 10 w 26"/>
                  <a:gd name="T3" fmla="*/ 22 h 24"/>
                  <a:gd name="T4" fmla="*/ 2 w 26"/>
                  <a:gd name="T5" fmla="*/ 8 h 24"/>
                  <a:gd name="T6" fmla="*/ 17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2"/>
                      <a:pt x="16" y="24"/>
                      <a:pt x="10" y="22"/>
                    </a:cubicBezTo>
                    <a:cubicBezTo>
                      <a:pt x="3" y="20"/>
                      <a:pt x="0" y="13"/>
                      <a:pt x="2" y="8"/>
                    </a:cubicBezTo>
                    <a:cubicBezTo>
                      <a:pt x="4" y="3"/>
                      <a:pt x="11" y="0"/>
                      <a:pt x="17" y="2"/>
                    </a:cubicBezTo>
                    <a:cubicBezTo>
                      <a:pt x="23" y="5"/>
                      <a:pt x="26" y="11"/>
                      <a:pt x="24" y="16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1748"/>
              <p:cNvSpPr/>
              <p:nvPr/>
            </p:nvSpPr>
            <p:spPr bwMode="auto">
              <a:xfrm>
                <a:off x="123" y="1406"/>
                <a:ext cx="14" cy="13"/>
              </a:xfrm>
              <a:custGeom>
                <a:avLst/>
                <a:gdLst>
                  <a:gd name="T0" fmla="*/ 24 w 26"/>
                  <a:gd name="T1" fmla="*/ 16 h 24"/>
                  <a:gd name="T2" fmla="*/ 9 w 26"/>
                  <a:gd name="T3" fmla="*/ 21 h 24"/>
                  <a:gd name="T4" fmla="*/ 2 w 26"/>
                  <a:gd name="T5" fmla="*/ 7 h 24"/>
                  <a:gd name="T6" fmla="*/ 17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5" y="24"/>
                      <a:pt x="9" y="21"/>
                    </a:cubicBezTo>
                    <a:cubicBezTo>
                      <a:pt x="3" y="19"/>
                      <a:pt x="0" y="13"/>
                      <a:pt x="2" y="7"/>
                    </a:cubicBezTo>
                    <a:cubicBezTo>
                      <a:pt x="4" y="2"/>
                      <a:pt x="10" y="0"/>
                      <a:pt x="17" y="2"/>
                    </a:cubicBezTo>
                    <a:cubicBezTo>
                      <a:pt x="23" y="4"/>
                      <a:pt x="26" y="10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1749"/>
              <p:cNvSpPr/>
              <p:nvPr/>
            </p:nvSpPr>
            <p:spPr bwMode="auto">
              <a:xfrm>
                <a:off x="99" y="1401"/>
                <a:ext cx="14" cy="14"/>
              </a:xfrm>
              <a:custGeom>
                <a:avLst/>
                <a:gdLst>
                  <a:gd name="T0" fmla="*/ 24 w 26"/>
                  <a:gd name="T1" fmla="*/ 17 h 24"/>
                  <a:gd name="T2" fmla="*/ 9 w 26"/>
                  <a:gd name="T3" fmla="*/ 22 h 24"/>
                  <a:gd name="T4" fmla="*/ 2 w 26"/>
                  <a:gd name="T5" fmla="*/ 8 h 24"/>
                  <a:gd name="T6" fmla="*/ 17 w 26"/>
                  <a:gd name="T7" fmla="*/ 3 h 24"/>
                  <a:gd name="T8" fmla="*/ 24 w 26"/>
                  <a:gd name="T9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7"/>
                    </a:moveTo>
                    <a:cubicBezTo>
                      <a:pt x="22" y="22"/>
                      <a:pt x="15" y="24"/>
                      <a:pt x="9" y="22"/>
                    </a:cubicBezTo>
                    <a:cubicBezTo>
                      <a:pt x="3" y="20"/>
                      <a:pt x="0" y="14"/>
                      <a:pt x="2" y="8"/>
                    </a:cubicBezTo>
                    <a:cubicBezTo>
                      <a:pt x="4" y="3"/>
                      <a:pt x="10" y="0"/>
                      <a:pt x="17" y="3"/>
                    </a:cubicBezTo>
                    <a:cubicBezTo>
                      <a:pt x="23" y="5"/>
                      <a:pt x="26" y="11"/>
                      <a:pt x="24" y="17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1750"/>
              <p:cNvSpPr/>
              <p:nvPr/>
            </p:nvSpPr>
            <p:spPr bwMode="auto">
              <a:xfrm>
                <a:off x="141" y="1395"/>
                <a:ext cx="14" cy="13"/>
              </a:xfrm>
              <a:custGeom>
                <a:avLst/>
                <a:gdLst>
                  <a:gd name="T0" fmla="*/ 24 w 26"/>
                  <a:gd name="T1" fmla="*/ 16 h 24"/>
                  <a:gd name="T2" fmla="*/ 9 w 26"/>
                  <a:gd name="T3" fmla="*/ 22 h 24"/>
                  <a:gd name="T4" fmla="*/ 2 w 26"/>
                  <a:gd name="T5" fmla="*/ 8 h 24"/>
                  <a:gd name="T6" fmla="*/ 16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2"/>
                      <a:pt x="15" y="24"/>
                      <a:pt x="9" y="22"/>
                    </a:cubicBezTo>
                    <a:cubicBezTo>
                      <a:pt x="3" y="20"/>
                      <a:pt x="0" y="13"/>
                      <a:pt x="2" y="8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3" y="5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1751"/>
              <p:cNvSpPr/>
              <p:nvPr/>
            </p:nvSpPr>
            <p:spPr bwMode="auto">
              <a:xfrm>
                <a:off x="148" y="1375"/>
                <a:ext cx="14" cy="13"/>
              </a:xfrm>
              <a:custGeom>
                <a:avLst/>
                <a:gdLst>
                  <a:gd name="T0" fmla="*/ 24 w 26"/>
                  <a:gd name="T1" fmla="*/ 16 h 24"/>
                  <a:gd name="T2" fmla="*/ 10 w 26"/>
                  <a:gd name="T3" fmla="*/ 22 h 24"/>
                  <a:gd name="T4" fmla="*/ 2 w 26"/>
                  <a:gd name="T5" fmla="*/ 8 h 24"/>
                  <a:gd name="T6" fmla="*/ 17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6" y="24"/>
                      <a:pt x="10" y="22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7" y="2"/>
                    </a:cubicBezTo>
                    <a:cubicBezTo>
                      <a:pt x="23" y="4"/>
                      <a:pt x="26" y="10"/>
                      <a:pt x="24" y="16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1752"/>
              <p:cNvSpPr/>
              <p:nvPr/>
            </p:nvSpPr>
            <p:spPr bwMode="auto">
              <a:xfrm>
                <a:off x="137" y="1350"/>
                <a:ext cx="14" cy="13"/>
              </a:xfrm>
              <a:custGeom>
                <a:avLst/>
                <a:gdLst>
                  <a:gd name="T0" fmla="*/ 24 w 26"/>
                  <a:gd name="T1" fmla="*/ 16 h 24"/>
                  <a:gd name="T2" fmla="*/ 10 w 26"/>
                  <a:gd name="T3" fmla="*/ 21 h 24"/>
                  <a:gd name="T4" fmla="*/ 2 w 26"/>
                  <a:gd name="T5" fmla="*/ 8 h 24"/>
                  <a:gd name="T6" fmla="*/ 17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6" y="24"/>
                      <a:pt x="10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7" y="2"/>
                    </a:cubicBezTo>
                    <a:cubicBezTo>
                      <a:pt x="23" y="4"/>
                      <a:pt x="26" y="10"/>
                      <a:pt x="24" y="16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1753"/>
              <p:cNvSpPr/>
              <p:nvPr/>
            </p:nvSpPr>
            <p:spPr bwMode="auto">
              <a:xfrm>
                <a:off x="78" y="1382"/>
                <a:ext cx="15" cy="13"/>
              </a:xfrm>
              <a:custGeom>
                <a:avLst/>
                <a:gdLst>
                  <a:gd name="T0" fmla="*/ 25 w 27"/>
                  <a:gd name="T1" fmla="*/ 16 h 24"/>
                  <a:gd name="T2" fmla="*/ 10 w 27"/>
                  <a:gd name="T3" fmla="*/ 22 h 24"/>
                  <a:gd name="T4" fmla="*/ 2 w 27"/>
                  <a:gd name="T5" fmla="*/ 8 h 24"/>
                  <a:gd name="T6" fmla="*/ 17 w 27"/>
                  <a:gd name="T7" fmla="*/ 2 h 24"/>
                  <a:gd name="T8" fmla="*/ 25 w 27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4">
                    <a:moveTo>
                      <a:pt x="25" y="16"/>
                    </a:moveTo>
                    <a:cubicBezTo>
                      <a:pt x="23" y="22"/>
                      <a:pt x="16" y="24"/>
                      <a:pt x="10" y="22"/>
                    </a:cubicBezTo>
                    <a:cubicBezTo>
                      <a:pt x="4" y="20"/>
                      <a:pt x="0" y="13"/>
                      <a:pt x="2" y="8"/>
                    </a:cubicBezTo>
                    <a:cubicBezTo>
                      <a:pt x="4" y="3"/>
                      <a:pt x="11" y="0"/>
                      <a:pt x="17" y="2"/>
                    </a:cubicBezTo>
                    <a:cubicBezTo>
                      <a:pt x="23" y="5"/>
                      <a:pt x="27" y="11"/>
                      <a:pt x="25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1754"/>
              <p:cNvSpPr>
                <a:spLocks noEditPoints="1"/>
              </p:cNvSpPr>
              <p:nvPr/>
            </p:nvSpPr>
            <p:spPr bwMode="auto">
              <a:xfrm>
                <a:off x="70" y="1336"/>
                <a:ext cx="76" cy="110"/>
              </a:xfrm>
              <a:custGeom>
                <a:avLst/>
                <a:gdLst>
                  <a:gd name="T0" fmla="*/ 102 w 138"/>
                  <a:gd name="T1" fmla="*/ 180 h 202"/>
                  <a:gd name="T2" fmla="*/ 102 w 138"/>
                  <a:gd name="T3" fmla="*/ 189 h 202"/>
                  <a:gd name="T4" fmla="*/ 116 w 138"/>
                  <a:gd name="T5" fmla="*/ 202 h 202"/>
                  <a:gd name="T6" fmla="*/ 118 w 138"/>
                  <a:gd name="T7" fmla="*/ 196 h 202"/>
                  <a:gd name="T8" fmla="*/ 113 w 138"/>
                  <a:gd name="T9" fmla="*/ 191 h 202"/>
                  <a:gd name="T10" fmla="*/ 102 w 138"/>
                  <a:gd name="T11" fmla="*/ 180 h 202"/>
                  <a:gd name="T12" fmla="*/ 94 w 138"/>
                  <a:gd name="T13" fmla="*/ 135 h 202"/>
                  <a:gd name="T14" fmla="*/ 101 w 138"/>
                  <a:gd name="T15" fmla="*/ 171 h 202"/>
                  <a:gd name="T16" fmla="*/ 122 w 138"/>
                  <a:gd name="T17" fmla="*/ 183 h 202"/>
                  <a:gd name="T18" fmla="*/ 126 w 138"/>
                  <a:gd name="T19" fmla="*/ 171 h 202"/>
                  <a:gd name="T20" fmla="*/ 100 w 138"/>
                  <a:gd name="T21" fmla="*/ 157 h 202"/>
                  <a:gd name="T22" fmla="*/ 134 w 138"/>
                  <a:gd name="T23" fmla="*/ 145 h 202"/>
                  <a:gd name="T24" fmla="*/ 138 w 138"/>
                  <a:gd name="T25" fmla="*/ 136 h 202"/>
                  <a:gd name="T26" fmla="*/ 121 w 138"/>
                  <a:gd name="T27" fmla="*/ 136 h 202"/>
                  <a:gd name="T28" fmla="*/ 121 w 138"/>
                  <a:gd name="T29" fmla="*/ 144 h 202"/>
                  <a:gd name="T30" fmla="*/ 111 w 138"/>
                  <a:gd name="T31" fmla="*/ 150 h 202"/>
                  <a:gd name="T32" fmla="*/ 106 w 138"/>
                  <a:gd name="T33" fmla="*/ 149 h 202"/>
                  <a:gd name="T34" fmla="*/ 99 w 138"/>
                  <a:gd name="T35" fmla="*/ 136 h 202"/>
                  <a:gd name="T36" fmla="*/ 94 w 138"/>
                  <a:gd name="T37" fmla="*/ 135 h 202"/>
                  <a:gd name="T38" fmla="*/ 86 w 138"/>
                  <a:gd name="T39" fmla="*/ 113 h 202"/>
                  <a:gd name="T40" fmla="*/ 91 w 138"/>
                  <a:gd name="T41" fmla="*/ 125 h 202"/>
                  <a:gd name="T42" fmla="*/ 131 w 138"/>
                  <a:gd name="T43" fmla="*/ 114 h 202"/>
                  <a:gd name="T44" fmla="*/ 86 w 138"/>
                  <a:gd name="T45" fmla="*/ 113 h 202"/>
                  <a:gd name="T46" fmla="*/ 3 w 138"/>
                  <a:gd name="T47" fmla="*/ 47 h 202"/>
                  <a:gd name="T48" fmla="*/ 5 w 138"/>
                  <a:gd name="T49" fmla="*/ 63 h 202"/>
                  <a:gd name="T50" fmla="*/ 6 w 138"/>
                  <a:gd name="T51" fmla="*/ 63 h 202"/>
                  <a:gd name="T52" fmla="*/ 17 w 138"/>
                  <a:gd name="T53" fmla="*/ 64 h 202"/>
                  <a:gd name="T54" fmla="*/ 4 w 138"/>
                  <a:gd name="T55" fmla="*/ 48 h 202"/>
                  <a:gd name="T56" fmla="*/ 3 w 138"/>
                  <a:gd name="T57" fmla="*/ 47 h 202"/>
                  <a:gd name="T58" fmla="*/ 85 w 138"/>
                  <a:gd name="T59" fmla="*/ 36 h 202"/>
                  <a:gd name="T60" fmla="*/ 62 w 138"/>
                  <a:gd name="T61" fmla="*/ 63 h 202"/>
                  <a:gd name="T62" fmla="*/ 67 w 138"/>
                  <a:gd name="T63" fmla="*/ 76 h 202"/>
                  <a:gd name="T64" fmla="*/ 61 w 138"/>
                  <a:gd name="T65" fmla="*/ 82 h 202"/>
                  <a:gd name="T66" fmla="*/ 66 w 138"/>
                  <a:gd name="T67" fmla="*/ 86 h 202"/>
                  <a:gd name="T68" fmla="*/ 90 w 138"/>
                  <a:gd name="T69" fmla="*/ 42 h 202"/>
                  <a:gd name="T70" fmla="*/ 85 w 138"/>
                  <a:gd name="T71" fmla="*/ 36 h 202"/>
                  <a:gd name="T72" fmla="*/ 112 w 138"/>
                  <a:gd name="T73" fmla="*/ 8 h 202"/>
                  <a:gd name="T74" fmla="*/ 98 w 138"/>
                  <a:gd name="T75" fmla="*/ 22 h 202"/>
                  <a:gd name="T76" fmla="*/ 99 w 138"/>
                  <a:gd name="T77" fmla="*/ 23 h 202"/>
                  <a:gd name="T78" fmla="*/ 101 w 138"/>
                  <a:gd name="T79" fmla="*/ 24 h 202"/>
                  <a:gd name="T80" fmla="*/ 111 w 138"/>
                  <a:gd name="T81" fmla="*/ 8 h 202"/>
                  <a:gd name="T82" fmla="*/ 112 w 138"/>
                  <a:gd name="T83" fmla="*/ 8 h 202"/>
                  <a:gd name="T84" fmla="*/ 21 w 138"/>
                  <a:gd name="T85" fmla="*/ 0 h 202"/>
                  <a:gd name="T86" fmla="*/ 28 w 138"/>
                  <a:gd name="T87" fmla="*/ 66 h 202"/>
                  <a:gd name="T88" fmla="*/ 37 w 138"/>
                  <a:gd name="T89" fmla="*/ 69 h 202"/>
                  <a:gd name="T90" fmla="*/ 44 w 138"/>
                  <a:gd name="T91" fmla="*/ 72 h 202"/>
                  <a:gd name="T92" fmla="*/ 45 w 138"/>
                  <a:gd name="T93" fmla="*/ 68 h 202"/>
                  <a:gd name="T94" fmla="*/ 49 w 138"/>
                  <a:gd name="T95" fmla="*/ 62 h 202"/>
                  <a:gd name="T96" fmla="*/ 22 w 138"/>
                  <a:gd name="T97" fmla="*/ 0 h 202"/>
                  <a:gd name="T98" fmla="*/ 21 w 138"/>
                  <a:gd name="T9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8" h="202">
                    <a:moveTo>
                      <a:pt x="102" y="180"/>
                    </a:moveTo>
                    <a:cubicBezTo>
                      <a:pt x="102" y="183"/>
                      <a:pt x="102" y="186"/>
                      <a:pt x="102" y="189"/>
                    </a:cubicBezTo>
                    <a:cubicBezTo>
                      <a:pt x="107" y="194"/>
                      <a:pt x="112" y="198"/>
                      <a:pt x="116" y="202"/>
                    </a:cubicBezTo>
                    <a:cubicBezTo>
                      <a:pt x="117" y="200"/>
                      <a:pt x="117" y="198"/>
                      <a:pt x="118" y="196"/>
                    </a:cubicBezTo>
                    <a:cubicBezTo>
                      <a:pt x="117" y="194"/>
                      <a:pt x="115" y="193"/>
                      <a:pt x="113" y="191"/>
                    </a:cubicBezTo>
                    <a:cubicBezTo>
                      <a:pt x="109" y="187"/>
                      <a:pt x="105" y="184"/>
                      <a:pt x="102" y="180"/>
                    </a:cubicBezTo>
                    <a:moveTo>
                      <a:pt x="94" y="135"/>
                    </a:moveTo>
                    <a:cubicBezTo>
                      <a:pt x="97" y="146"/>
                      <a:pt x="100" y="158"/>
                      <a:pt x="101" y="171"/>
                    </a:cubicBezTo>
                    <a:cubicBezTo>
                      <a:pt x="107" y="175"/>
                      <a:pt x="115" y="179"/>
                      <a:pt x="122" y="183"/>
                    </a:cubicBezTo>
                    <a:cubicBezTo>
                      <a:pt x="123" y="179"/>
                      <a:pt x="125" y="175"/>
                      <a:pt x="126" y="171"/>
                    </a:cubicBezTo>
                    <a:cubicBezTo>
                      <a:pt x="112" y="163"/>
                      <a:pt x="100" y="157"/>
                      <a:pt x="100" y="157"/>
                    </a:cubicBezTo>
                    <a:cubicBezTo>
                      <a:pt x="100" y="157"/>
                      <a:pt x="117" y="151"/>
                      <a:pt x="134" y="145"/>
                    </a:cubicBezTo>
                    <a:cubicBezTo>
                      <a:pt x="135" y="142"/>
                      <a:pt x="136" y="139"/>
                      <a:pt x="138" y="136"/>
                    </a:cubicBezTo>
                    <a:cubicBezTo>
                      <a:pt x="132" y="136"/>
                      <a:pt x="127" y="136"/>
                      <a:pt x="121" y="136"/>
                    </a:cubicBezTo>
                    <a:cubicBezTo>
                      <a:pt x="122" y="139"/>
                      <a:pt x="122" y="141"/>
                      <a:pt x="121" y="144"/>
                    </a:cubicBezTo>
                    <a:cubicBezTo>
                      <a:pt x="120" y="148"/>
                      <a:pt x="116" y="150"/>
                      <a:pt x="111" y="150"/>
                    </a:cubicBezTo>
                    <a:cubicBezTo>
                      <a:pt x="109" y="150"/>
                      <a:pt x="108" y="150"/>
                      <a:pt x="106" y="149"/>
                    </a:cubicBezTo>
                    <a:cubicBezTo>
                      <a:pt x="100" y="147"/>
                      <a:pt x="97" y="141"/>
                      <a:pt x="99" y="136"/>
                    </a:cubicBezTo>
                    <a:cubicBezTo>
                      <a:pt x="97" y="135"/>
                      <a:pt x="96" y="135"/>
                      <a:pt x="94" y="135"/>
                    </a:cubicBezTo>
                    <a:moveTo>
                      <a:pt x="86" y="113"/>
                    </a:moveTo>
                    <a:cubicBezTo>
                      <a:pt x="88" y="117"/>
                      <a:pt x="89" y="121"/>
                      <a:pt x="91" y="125"/>
                    </a:cubicBezTo>
                    <a:cubicBezTo>
                      <a:pt x="99" y="121"/>
                      <a:pt x="116" y="117"/>
                      <a:pt x="131" y="114"/>
                    </a:cubicBezTo>
                    <a:cubicBezTo>
                      <a:pt x="117" y="114"/>
                      <a:pt x="100" y="114"/>
                      <a:pt x="86" y="113"/>
                    </a:cubicBezTo>
                    <a:moveTo>
                      <a:pt x="3" y="47"/>
                    </a:moveTo>
                    <a:cubicBezTo>
                      <a:pt x="0" y="47"/>
                      <a:pt x="3" y="56"/>
                      <a:pt x="5" y="63"/>
                    </a:cubicBezTo>
                    <a:cubicBezTo>
                      <a:pt x="5" y="63"/>
                      <a:pt x="5" y="63"/>
                      <a:pt x="6" y="63"/>
                    </a:cubicBezTo>
                    <a:cubicBezTo>
                      <a:pt x="9" y="63"/>
                      <a:pt x="13" y="63"/>
                      <a:pt x="17" y="64"/>
                    </a:cubicBezTo>
                    <a:cubicBezTo>
                      <a:pt x="12" y="57"/>
                      <a:pt x="7" y="50"/>
                      <a:pt x="4" y="48"/>
                    </a:cubicBezTo>
                    <a:cubicBezTo>
                      <a:pt x="4" y="47"/>
                      <a:pt x="3" y="47"/>
                      <a:pt x="3" y="47"/>
                    </a:cubicBezTo>
                    <a:moveTo>
                      <a:pt x="85" y="36"/>
                    </a:moveTo>
                    <a:cubicBezTo>
                      <a:pt x="77" y="46"/>
                      <a:pt x="68" y="56"/>
                      <a:pt x="62" y="63"/>
                    </a:cubicBezTo>
                    <a:cubicBezTo>
                      <a:pt x="66" y="66"/>
                      <a:pt x="69" y="71"/>
                      <a:pt x="67" y="76"/>
                    </a:cubicBezTo>
                    <a:cubicBezTo>
                      <a:pt x="66" y="79"/>
                      <a:pt x="63" y="81"/>
                      <a:pt x="61" y="82"/>
                    </a:cubicBezTo>
                    <a:cubicBezTo>
                      <a:pt x="62" y="83"/>
                      <a:pt x="64" y="84"/>
                      <a:pt x="66" y="86"/>
                    </a:cubicBezTo>
                    <a:cubicBezTo>
                      <a:pt x="72" y="73"/>
                      <a:pt x="82" y="56"/>
                      <a:pt x="90" y="42"/>
                    </a:cubicBezTo>
                    <a:cubicBezTo>
                      <a:pt x="88" y="40"/>
                      <a:pt x="86" y="38"/>
                      <a:pt x="85" y="36"/>
                    </a:cubicBezTo>
                    <a:moveTo>
                      <a:pt x="112" y="8"/>
                    </a:moveTo>
                    <a:cubicBezTo>
                      <a:pt x="111" y="8"/>
                      <a:pt x="106" y="14"/>
                      <a:pt x="98" y="22"/>
                    </a:cubicBezTo>
                    <a:cubicBezTo>
                      <a:pt x="98" y="22"/>
                      <a:pt x="99" y="23"/>
                      <a:pt x="99" y="23"/>
                    </a:cubicBezTo>
                    <a:cubicBezTo>
                      <a:pt x="100" y="23"/>
                      <a:pt x="101" y="23"/>
                      <a:pt x="101" y="24"/>
                    </a:cubicBezTo>
                    <a:cubicBezTo>
                      <a:pt x="106" y="16"/>
                      <a:pt x="110" y="10"/>
                      <a:pt x="111" y="8"/>
                    </a:cubicBezTo>
                    <a:cubicBezTo>
                      <a:pt x="112" y="8"/>
                      <a:pt x="112" y="8"/>
                      <a:pt x="112" y="8"/>
                    </a:cubicBezTo>
                    <a:moveTo>
                      <a:pt x="21" y="0"/>
                    </a:moveTo>
                    <a:cubicBezTo>
                      <a:pt x="18" y="0"/>
                      <a:pt x="24" y="41"/>
                      <a:pt x="28" y="66"/>
                    </a:cubicBezTo>
                    <a:cubicBezTo>
                      <a:pt x="31" y="67"/>
                      <a:pt x="34" y="68"/>
                      <a:pt x="37" y="69"/>
                    </a:cubicBezTo>
                    <a:cubicBezTo>
                      <a:pt x="39" y="70"/>
                      <a:pt x="42" y="71"/>
                      <a:pt x="44" y="72"/>
                    </a:cubicBezTo>
                    <a:cubicBezTo>
                      <a:pt x="44" y="70"/>
                      <a:pt x="44" y="69"/>
                      <a:pt x="45" y="68"/>
                    </a:cubicBezTo>
                    <a:cubicBezTo>
                      <a:pt x="45" y="65"/>
                      <a:pt x="47" y="64"/>
                      <a:pt x="49" y="62"/>
                    </a:cubicBezTo>
                    <a:cubicBezTo>
                      <a:pt x="41" y="44"/>
                      <a:pt x="26" y="7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1755"/>
              <p:cNvSpPr/>
              <p:nvPr/>
            </p:nvSpPr>
            <p:spPr bwMode="auto">
              <a:xfrm>
                <a:off x="117" y="1348"/>
                <a:ext cx="8" cy="11"/>
              </a:xfrm>
              <a:custGeom>
                <a:avLst/>
                <a:gdLst>
                  <a:gd name="T0" fmla="*/ 13 w 16"/>
                  <a:gd name="T1" fmla="*/ 0 h 20"/>
                  <a:gd name="T2" fmla="*/ 0 w 16"/>
                  <a:gd name="T3" fmla="*/ 14 h 20"/>
                  <a:gd name="T4" fmla="*/ 5 w 16"/>
                  <a:gd name="T5" fmla="*/ 20 h 20"/>
                  <a:gd name="T6" fmla="*/ 16 w 16"/>
                  <a:gd name="T7" fmla="*/ 2 h 20"/>
                  <a:gd name="T8" fmla="*/ 14 w 16"/>
                  <a:gd name="T9" fmla="*/ 1 h 20"/>
                  <a:gd name="T10" fmla="*/ 13 w 16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0">
                    <a:moveTo>
                      <a:pt x="13" y="0"/>
                    </a:moveTo>
                    <a:cubicBezTo>
                      <a:pt x="9" y="5"/>
                      <a:pt x="5" y="9"/>
                      <a:pt x="0" y="14"/>
                    </a:cubicBezTo>
                    <a:cubicBezTo>
                      <a:pt x="1" y="16"/>
                      <a:pt x="3" y="18"/>
                      <a:pt x="5" y="20"/>
                    </a:cubicBezTo>
                    <a:cubicBezTo>
                      <a:pt x="9" y="13"/>
                      <a:pt x="13" y="7"/>
                      <a:pt x="16" y="2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14" y="1"/>
                      <a:pt x="13" y="0"/>
                      <a:pt x="1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1756"/>
              <p:cNvSpPr/>
              <p:nvPr/>
            </p:nvSpPr>
            <p:spPr bwMode="auto">
              <a:xfrm>
                <a:off x="94" y="1370"/>
                <a:ext cx="14" cy="11"/>
              </a:xfrm>
              <a:custGeom>
                <a:avLst/>
                <a:gdLst>
                  <a:gd name="T0" fmla="*/ 5 w 25"/>
                  <a:gd name="T1" fmla="*/ 0 h 20"/>
                  <a:gd name="T2" fmla="*/ 1 w 25"/>
                  <a:gd name="T3" fmla="*/ 6 h 20"/>
                  <a:gd name="T4" fmla="*/ 0 w 25"/>
                  <a:gd name="T5" fmla="*/ 10 h 20"/>
                  <a:gd name="T6" fmla="*/ 17 w 25"/>
                  <a:gd name="T7" fmla="*/ 20 h 20"/>
                  <a:gd name="T8" fmla="*/ 23 w 25"/>
                  <a:gd name="T9" fmla="*/ 14 h 20"/>
                  <a:gd name="T10" fmla="*/ 18 w 25"/>
                  <a:gd name="T11" fmla="*/ 1 h 20"/>
                  <a:gd name="T12" fmla="*/ 12 w 25"/>
                  <a:gd name="T13" fmla="*/ 10 h 20"/>
                  <a:gd name="T14" fmla="*/ 11 w 25"/>
                  <a:gd name="T15" fmla="*/ 10 h 20"/>
                  <a:gd name="T16" fmla="*/ 5 w 25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0">
                    <a:moveTo>
                      <a:pt x="5" y="0"/>
                    </a:moveTo>
                    <a:cubicBezTo>
                      <a:pt x="3" y="2"/>
                      <a:pt x="1" y="3"/>
                      <a:pt x="1" y="6"/>
                    </a:cubicBezTo>
                    <a:cubicBezTo>
                      <a:pt x="0" y="7"/>
                      <a:pt x="0" y="8"/>
                      <a:pt x="0" y="10"/>
                    </a:cubicBezTo>
                    <a:cubicBezTo>
                      <a:pt x="6" y="13"/>
                      <a:pt x="12" y="16"/>
                      <a:pt x="17" y="20"/>
                    </a:cubicBezTo>
                    <a:cubicBezTo>
                      <a:pt x="19" y="19"/>
                      <a:pt x="22" y="17"/>
                      <a:pt x="23" y="14"/>
                    </a:cubicBezTo>
                    <a:cubicBezTo>
                      <a:pt x="25" y="9"/>
                      <a:pt x="22" y="4"/>
                      <a:pt x="18" y="1"/>
                    </a:cubicBezTo>
                    <a:cubicBezTo>
                      <a:pt x="15" y="5"/>
                      <a:pt x="12" y="8"/>
                      <a:pt x="12" y="10"/>
                    </a:cubicBezTo>
                    <a:cubicBezTo>
                      <a:pt x="12" y="10"/>
                      <a:pt x="11" y="10"/>
                      <a:pt x="11" y="10"/>
                    </a:cubicBezTo>
                    <a:cubicBezTo>
                      <a:pt x="10" y="10"/>
                      <a:pt x="8" y="6"/>
                      <a:pt x="5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1757"/>
              <p:cNvSpPr/>
              <p:nvPr/>
            </p:nvSpPr>
            <p:spPr bwMode="auto">
              <a:xfrm>
                <a:off x="123" y="1410"/>
                <a:ext cx="14" cy="8"/>
              </a:xfrm>
              <a:custGeom>
                <a:avLst/>
                <a:gdLst>
                  <a:gd name="T0" fmla="*/ 2 w 25"/>
                  <a:gd name="T1" fmla="*/ 0 h 14"/>
                  <a:gd name="T2" fmla="*/ 9 w 25"/>
                  <a:gd name="T3" fmla="*/ 13 h 14"/>
                  <a:gd name="T4" fmla="*/ 14 w 25"/>
                  <a:gd name="T5" fmla="*/ 14 h 14"/>
                  <a:gd name="T6" fmla="*/ 24 w 25"/>
                  <a:gd name="T7" fmla="*/ 8 h 14"/>
                  <a:gd name="T8" fmla="*/ 24 w 25"/>
                  <a:gd name="T9" fmla="*/ 0 h 14"/>
                  <a:gd name="T10" fmla="*/ 23 w 25"/>
                  <a:gd name="T11" fmla="*/ 0 h 14"/>
                  <a:gd name="T12" fmla="*/ 2 w 25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4">
                    <a:moveTo>
                      <a:pt x="2" y="0"/>
                    </a:moveTo>
                    <a:cubicBezTo>
                      <a:pt x="0" y="5"/>
                      <a:pt x="3" y="11"/>
                      <a:pt x="9" y="13"/>
                    </a:cubicBezTo>
                    <a:cubicBezTo>
                      <a:pt x="11" y="14"/>
                      <a:pt x="12" y="14"/>
                      <a:pt x="14" y="14"/>
                    </a:cubicBezTo>
                    <a:cubicBezTo>
                      <a:pt x="19" y="14"/>
                      <a:pt x="23" y="12"/>
                      <a:pt x="24" y="8"/>
                    </a:cubicBezTo>
                    <a:cubicBezTo>
                      <a:pt x="25" y="5"/>
                      <a:pt x="25" y="3"/>
                      <a:pt x="24" y="0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15" y="0"/>
                      <a:pt x="8" y="0"/>
                      <a:pt x="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1758"/>
              <p:cNvSpPr>
                <a:spLocks noEditPoints="1"/>
              </p:cNvSpPr>
              <p:nvPr/>
            </p:nvSpPr>
            <p:spPr bwMode="auto">
              <a:xfrm>
                <a:off x="142" y="1398"/>
                <a:ext cx="14" cy="1"/>
              </a:xfrm>
              <a:custGeom>
                <a:avLst/>
                <a:gdLst>
                  <a:gd name="T0" fmla="*/ 1 w 27"/>
                  <a:gd name="T1" fmla="*/ 1 h 2"/>
                  <a:gd name="T2" fmla="*/ 0 w 27"/>
                  <a:gd name="T3" fmla="*/ 1 h 2"/>
                  <a:gd name="T4" fmla="*/ 1 w 27"/>
                  <a:gd name="T5" fmla="*/ 1 h 2"/>
                  <a:gd name="T6" fmla="*/ 1 w 27"/>
                  <a:gd name="T7" fmla="*/ 1 h 2"/>
                  <a:gd name="T8" fmla="*/ 20 w 27"/>
                  <a:gd name="T9" fmla="*/ 0 h 2"/>
                  <a:gd name="T10" fmla="*/ 21 w 27"/>
                  <a:gd name="T11" fmla="*/ 2 h 2"/>
                  <a:gd name="T12" fmla="*/ 24 w 27"/>
                  <a:gd name="T13" fmla="*/ 0 h 2"/>
                  <a:gd name="T14" fmla="*/ 20 w 27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20" y="0"/>
                    </a:moveTo>
                    <a:cubicBezTo>
                      <a:pt x="20" y="0"/>
                      <a:pt x="21" y="1"/>
                      <a:pt x="21" y="2"/>
                    </a:cubicBezTo>
                    <a:cubicBezTo>
                      <a:pt x="26" y="1"/>
                      <a:pt x="27" y="1"/>
                      <a:pt x="24" y="0"/>
                    </a:cubicBezTo>
                    <a:cubicBezTo>
                      <a:pt x="23" y="0"/>
                      <a:pt x="21" y="0"/>
                      <a:pt x="2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1759"/>
              <p:cNvSpPr/>
              <p:nvPr/>
            </p:nvSpPr>
            <p:spPr bwMode="auto">
              <a:xfrm>
                <a:off x="142" y="1398"/>
                <a:ext cx="11" cy="1"/>
              </a:xfrm>
              <a:custGeom>
                <a:avLst/>
                <a:gdLst>
                  <a:gd name="T0" fmla="*/ 16 w 20"/>
                  <a:gd name="T1" fmla="*/ 0 h 2"/>
                  <a:gd name="T2" fmla="*/ 0 w 20"/>
                  <a:gd name="T3" fmla="*/ 1 h 2"/>
                  <a:gd name="T4" fmla="*/ 0 w 20"/>
                  <a:gd name="T5" fmla="*/ 1 h 2"/>
                  <a:gd name="T6" fmla="*/ 15 w 20"/>
                  <a:gd name="T7" fmla="*/ 2 h 2"/>
                  <a:gd name="T8" fmla="*/ 20 w 20"/>
                  <a:gd name="T9" fmla="*/ 2 h 2"/>
                  <a:gd name="T10" fmla="*/ 19 w 20"/>
                  <a:gd name="T11" fmla="*/ 0 h 2"/>
                  <a:gd name="T12" fmla="*/ 16 w 20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">
                    <a:moveTo>
                      <a:pt x="16" y="0"/>
                    </a:moveTo>
                    <a:cubicBezTo>
                      <a:pt x="12" y="0"/>
                      <a:pt x="6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6" y="2"/>
                      <a:pt x="11" y="2"/>
                      <a:pt x="15" y="2"/>
                    </a:cubicBezTo>
                    <a:cubicBezTo>
                      <a:pt x="17" y="2"/>
                      <a:pt x="19" y="2"/>
                      <a:pt x="20" y="2"/>
                    </a:cubicBezTo>
                    <a:cubicBezTo>
                      <a:pt x="20" y="1"/>
                      <a:pt x="19" y="0"/>
                      <a:pt x="19" y="0"/>
                    </a:cubicBezTo>
                    <a:cubicBezTo>
                      <a:pt x="18" y="0"/>
                      <a:pt x="17" y="0"/>
                      <a:pt x="16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1760"/>
              <p:cNvSpPr/>
              <p:nvPr/>
            </p:nvSpPr>
            <p:spPr bwMode="auto">
              <a:xfrm>
                <a:off x="174" y="1463"/>
                <a:ext cx="53" cy="24"/>
              </a:xfrm>
              <a:custGeom>
                <a:avLst/>
                <a:gdLst>
                  <a:gd name="T0" fmla="*/ 88 w 97"/>
                  <a:gd name="T1" fmla="*/ 0 h 45"/>
                  <a:gd name="T2" fmla="*/ 44 w 97"/>
                  <a:gd name="T3" fmla="*/ 19 h 45"/>
                  <a:gd name="T4" fmla="*/ 42 w 97"/>
                  <a:gd name="T5" fmla="*/ 19 h 45"/>
                  <a:gd name="T6" fmla="*/ 11 w 97"/>
                  <a:gd name="T7" fmla="*/ 5 h 45"/>
                  <a:gd name="T8" fmla="*/ 0 w 97"/>
                  <a:gd name="T9" fmla="*/ 26 h 45"/>
                  <a:gd name="T10" fmla="*/ 67 w 97"/>
                  <a:gd name="T11" fmla="*/ 45 h 45"/>
                  <a:gd name="T12" fmla="*/ 76 w 97"/>
                  <a:gd name="T13" fmla="*/ 44 h 45"/>
                  <a:gd name="T14" fmla="*/ 93 w 97"/>
                  <a:gd name="T15" fmla="*/ 6 h 45"/>
                  <a:gd name="T16" fmla="*/ 88 w 97"/>
                  <a:gd name="T1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45">
                    <a:moveTo>
                      <a:pt x="88" y="0"/>
                    </a:moveTo>
                    <a:cubicBezTo>
                      <a:pt x="78" y="0"/>
                      <a:pt x="59" y="17"/>
                      <a:pt x="44" y="19"/>
                    </a:cubicBezTo>
                    <a:cubicBezTo>
                      <a:pt x="43" y="19"/>
                      <a:pt x="42" y="19"/>
                      <a:pt x="42" y="19"/>
                    </a:cubicBezTo>
                    <a:cubicBezTo>
                      <a:pt x="32" y="19"/>
                      <a:pt x="21" y="12"/>
                      <a:pt x="11" y="5"/>
                    </a:cubicBezTo>
                    <a:cubicBezTo>
                      <a:pt x="8" y="12"/>
                      <a:pt x="4" y="19"/>
                      <a:pt x="0" y="26"/>
                    </a:cubicBezTo>
                    <a:cubicBezTo>
                      <a:pt x="17" y="36"/>
                      <a:pt x="47" y="45"/>
                      <a:pt x="67" y="45"/>
                    </a:cubicBezTo>
                    <a:cubicBezTo>
                      <a:pt x="70" y="45"/>
                      <a:pt x="73" y="44"/>
                      <a:pt x="76" y="44"/>
                    </a:cubicBezTo>
                    <a:cubicBezTo>
                      <a:pt x="97" y="39"/>
                      <a:pt x="93" y="6"/>
                      <a:pt x="93" y="6"/>
                    </a:cubicBezTo>
                    <a:cubicBezTo>
                      <a:pt x="93" y="2"/>
                      <a:pt x="91" y="0"/>
                      <a:pt x="8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1761"/>
              <p:cNvSpPr/>
              <p:nvPr/>
            </p:nvSpPr>
            <p:spPr bwMode="auto">
              <a:xfrm>
                <a:off x="46" y="1273"/>
                <a:ext cx="32" cy="86"/>
              </a:xfrm>
              <a:custGeom>
                <a:avLst/>
                <a:gdLst>
                  <a:gd name="T0" fmla="*/ 32 w 58"/>
                  <a:gd name="T1" fmla="*/ 0 h 159"/>
                  <a:gd name="T2" fmla="*/ 2 w 58"/>
                  <a:gd name="T3" fmla="*/ 16 h 159"/>
                  <a:gd name="T4" fmla="*/ 12 w 58"/>
                  <a:gd name="T5" fmla="*/ 99 h 159"/>
                  <a:gd name="T6" fmla="*/ 39 w 58"/>
                  <a:gd name="T7" fmla="*/ 159 h 159"/>
                  <a:gd name="T8" fmla="*/ 39 w 58"/>
                  <a:gd name="T9" fmla="*/ 154 h 159"/>
                  <a:gd name="T10" fmla="*/ 17 w 58"/>
                  <a:gd name="T11" fmla="*/ 50 h 159"/>
                  <a:gd name="T12" fmla="*/ 50 w 58"/>
                  <a:gd name="T13" fmla="*/ 15 h 159"/>
                  <a:gd name="T14" fmla="*/ 48 w 58"/>
                  <a:gd name="T15" fmla="*/ 2 h 159"/>
                  <a:gd name="T16" fmla="*/ 32 w 58"/>
                  <a:gd name="T17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59">
                    <a:moveTo>
                      <a:pt x="32" y="0"/>
                    </a:moveTo>
                    <a:cubicBezTo>
                      <a:pt x="19" y="0"/>
                      <a:pt x="3" y="3"/>
                      <a:pt x="2" y="16"/>
                    </a:cubicBezTo>
                    <a:cubicBezTo>
                      <a:pt x="0" y="38"/>
                      <a:pt x="2" y="67"/>
                      <a:pt x="12" y="99"/>
                    </a:cubicBezTo>
                    <a:cubicBezTo>
                      <a:pt x="20" y="126"/>
                      <a:pt x="36" y="159"/>
                      <a:pt x="39" y="159"/>
                    </a:cubicBezTo>
                    <a:cubicBezTo>
                      <a:pt x="40" y="159"/>
                      <a:pt x="40" y="158"/>
                      <a:pt x="39" y="154"/>
                    </a:cubicBezTo>
                    <a:cubicBezTo>
                      <a:pt x="34" y="133"/>
                      <a:pt x="11" y="67"/>
                      <a:pt x="17" y="50"/>
                    </a:cubicBezTo>
                    <a:cubicBezTo>
                      <a:pt x="24" y="34"/>
                      <a:pt x="41" y="21"/>
                      <a:pt x="50" y="15"/>
                    </a:cubicBezTo>
                    <a:cubicBezTo>
                      <a:pt x="58" y="8"/>
                      <a:pt x="50" y="5"/>
                      <a:pt x="48" y="2"/>
                    </a:cubicBezTo>
                    <a:cubicBezTo>
                      <a:pt x="48" y="2"/>
                      <a:pt x="41" y="0"/>
                      <a:pt x="3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1762"/>
              <p:cNvSpPr/>
              <p:nvPr/>
            </p:nvSpPr>
            <p:spPr bwMode="auto">
              <a:xfrm>
                <a:off x="3" y="1525"/>
                <a:ext cx="70" cy="23"/>
              </a:xfrm>
              <a:custGeom>
                <a:avLst/>
                <a:gdLst>
                  <a:gd name="T0" fmla="*/ 52 w 128"/>
                  <a:gd name="T1" fmla="*/ 0 h 42"/>
                  <a:gd name="T2" fmla="*/ 6 w 128"/>
                  <a:gd name="T3" fmla="*/ 16 h 42"/>
                  <a:gd name="T4" fmla="*/ 37 w 128"/>
                  <a:gd name="T5" fmla="*/ 42 h 42"/>
                  <a:gd name="T6" fmla="*/ 108 w 128"/>
                  <a:gd name="T7" fmla="*/ 26 h 42"/>
                  <a:gd name="T8" fmla="*/ 52 w 128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42">
                    <a:moveTo>
                      <a:pt x="52" y="0"/>
                    </a:moveTo>
                    <a:cubicBezTo>
                      <a:pt x="52" y="0"/>
                      <a:pt x="0" y="1"/>
                      <a:pt x="6" y="16"/>
                    </a:cubicBezTo>
                    <a:cubicBezTo>
                      <a:pt x="12" y="32"/>
                      <a:pt x="37" y="42"/>
                      <a:pt x="37" y="42"/>
                    </a:cubicBezTo>
                    <a:cubicBezTo>
                      <a:pt x="37" y="42"/>
                      <a:pt x="128" y="34"/>
                      <a:pt x="108" y="26"/>
                    </a:cubicBezTo>
                    <a:cubicBezTo>
                      <a:pt x="89" y="18"/>
                      <a:pt x="52" y="0"/>
                      <a:pt x="52" y="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1763"/>
              <p:cNvSpPr/>
              <p:nvPr/>
            </p:nvSpPr>
            <p:spPr bwMode="auto">
              <a:xfrm>
                <a:off x="-56" y="1363"/>
                <a:ext cx="256" cy="248"/>
              </a:xfrm>
              <a:custGeom>
                <a:avLst/>
                <a:gdLst>
                  <a:gd name="T0" fmla="*/ 229 w 469"/>
                  <a:gd name="T1" fmla="*/ 387 h 454"/>
                  <a:gd name="T2" fmla="*/ 38 w 469"/>
                  <a:gd name="T3" fmla="*/ 411 h 454"/>
                  <a:gd name="T4" fmla="*/ 59 w 469"/>
                  <a:gd name="T5" fmla="*/ 336 h 454"/>
                  <a:gd name="T6" fmla="*/ 175 w 469"/>
                  <a:gd name="T7" fmla="*/ 322 h 454"/>
                  <a:gd name="T8" fmla="*/ 7 w 469"/>
                  <a:gd name="T9" fmla="*/ 214 h 454"/>
                  <a:gd name="T10" fmla="*/ 54 w 469"/>
                  <a:gd name="T11" fmla="*/ 131 h 454"/>
                  <a:gd name="T12" fmla="*/ 150 w 469"/>
                  <a:gd name="T13" fmla="*/ 141 h 454"/>
                  <a:gd name="T14" fmla="*/ 213 w 469"/>
                  <a:gd name="T15" fmla="*/ 206 h 454"/>
                  <a:gd name="T16" fmla="*/ 165 w 469"/>
                  <a:gd name="T17" fmla="*/ 64 h 454"/>
                  <a:gd name="T18" fmla="*/ 268 w 469"/>
                  <a:gd name="T19" fmla="*/ 19 h 454"/>
                  <a:gd name="T20" fmla="*/ 330 w 469"/>
                  <a:gd name="T21" fmla="*/ 203 h 454"/>
                  <a:gd name="T22" fmla="*/ 364 w 469"/>
                  <a:gd name="T23" fmla="*/ 97 h 454"/>
                  <a:gd name="T24" fmla="*/ 433 w 469"/>
                  <a:gd name="T25" fmla="*/ 87 h 454"/>
                  <a:gd name="T26" fmla="*/ 356 w 469"/>
                  <a:gd name="T27" fmla="*/ 290 h 454"/>
                  <a:gd name="T28" fmla="*/ 399 w 469"/>
                  <a:gd name="T29" fmla="*/ 325 h 454"/>
                  <a:gd name="T30" fmla="*/ 322 w 469"/>
                  <a:gd name="T31" fmla="*/ 364 h 454"/>
                  <a:gd name="T32" fmla="*/ 229 w 469"/>
                  <a:gd name="T33" fmla="*/ 387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9" h="454">
                    <a:moveTo>
                      <a:pt x="229" y="387"/>
                    </a:moveTo>
                    <a:cubicBezTo>
                      <a:pt x="229" y="387"/>
                      <a:pt x="56" y="454"/>
                      <a:pt x="38" y="411"/>
                    </a:cubicBezTo>
                    <a:cubicBezTo>
                      <a:pt x="20" y="368"/>
                      <a:pt x="24" y="337"/>
                      <a:pt x="59" y="336"/>
                    </a:cubicBezTo>
                    <a:cubicBezTo>
                      <a:pt x="95" y="335"/>
                      <a:pt x="175" y="322"/>
                      <a:pt x="175" y="322"/>
                    </a:cubicBezTo>
                    <a:cubicBezTo>
                      <a:pt x="175" y="322"/>
                      <a:pt x="0" y="247"/>
                      <a:pt x="7" y="214"/>
                    </a:cubicBezTo>
                    <a:cubicBezTo>
                      <a:pt x="14" y="182"/>
                      <a:pt x="26" y="145"/>
                      <a:pt x="54" y="131"/>
                    </a:cubicBezTo>
                    <a:cubicBezTo>
                      <a:pt x="82" y="117"/>
                      <a:pt x="114" y="110"/>
                      <a:pt x="150" y="141"/>
                    </a:cubicBezTo>
                    <a:cubicBezTo>
                      <a:pt x="185" y="172"/>
                      <a:pt x="213" y="206"/>
                      <a:pt x="213" y="206"/>
                    </a:cubicBezTo>
                    <a:cubicBezTo>
                      <a:pt x="213" y="206"/>
                      <a:pt x="145" y="97"/>
                      <a:pt x="165" y="64"/>
                    </a:cubicBezTo>
                    <a:cubicBezTo>
                      <a:pt x="186" y="30"/>
                      <a:pt x="214" y="0"/>
                      <a:pt x="268" y="19"/>
                    </a:cubicBezTo>
                    <a:cubicBezTo>
                      <a:pt x="321" y="38"/>
                      <a:pt x="342" y="98"/>
                      <a:pt x="330" y="203"/>
                    </a:cubicBezTo>
                    <a:cubicBezTo>
                      <a:pt x="330" y="203"/>
                      <a:pt x="357" y="123"/>
                      <a:pt x="364" y="97"/>
                    </a:cubicBezTo>
                    <a:cubicBezTo>
                      <a:pt x="372" y="71"/>
                      <a:pt x="397" y="56"/>
                      <a:pt x="433" y="87"/>
                    </a:cubicBezTo>
                    <a:cubicBezTo>
                      <a:pt x="469" y="118"/>
                      <a:pt x="445" y="198"/>
                      <a:pt x="356" y="290"/>
                    </a:cubicBezTo>
                    <a:cubicBezTo>
                      <a:pt x="356" y="290"/>
                      <a:pt x="426" y="291"/>
                      <a:pt x="399" y="325"/>
                    </a:cubicBezTo>
                    <a:cubicBezTo>
                      <a:pt x="373" y="359"/>
                      <a:pt x="334" y="350"/>
                      <a:pt x="322" y="364"/>
                    </a:cubicBezTo>
                    <a:cubicBezTo>
                      <a:pt x="310" y="378"/>
                      <a:pt x="235" y="434"/>
                      <a:pt x="229" y="387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1764"/>
              <p:cNvSpPr/>
              <p:nvPr/>
            </p:nvSpPr>
            <p:spPr bwMode="auto">
              <a:xfrm>
                <a:off x="71" y="1496"/>
                <a:ext cx="21" cy="36"/>
              </a:xfrm>
              <a:custGeom>
                <a:avLst/>
                <a:gdLst>
                  <a:gd name="T0" fmla="*/ 0 w 37"/>
                  <a:gd name="T1" fmla="*/ 0 h 66"/>
                  <a:gd name="T2" fmla="*/ 32 w 37"/>
                  <a:gd name="T3" fmla="*/ 55 h 66"/>
                  <a:gd name="T4" fmla="*/ 0 w 37"/>
                  <a:gd name="T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66">
                    <a:moveTo>
                      <a:pt x="0" y="0"/>
                    </a:moveTo>
                    <a:cubicBezTo>
                      <a:pt x="0" y="0"/>
                      <a:pt x="28" y="66"/>
                      <a:pt x="32" y="55"/>
                    </a:cubicBezTo>
                    <a:cubicBezTo>
                      <a:pt x="37" y="44"/>
                      <a:pt x="17" y="7"/>
                      <a:pt x="0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1765"/>
              <p:cNvSpPr/>
              <p:nvPr/>
            </p:nvSpPr>
            <p:spPr bwMode="auto">
              <a:xfrm>
                <a:off x="42" y="1508"/>
                <a:ext cx="14" cy="14"/>
              </a:xfrm>
              <a:custGeom>
                <a:avLst/>
                <a:gdLst>
                  <a:gd name="T0" fmla="*/ 17 w 25"/>
                  <a:gd name="T1" fmla="*/ 2 h 26"/>
                  <a:gd name="T2" fmla="*/ 22 w 25"/>
                  <a:gd name="T3" fmla="*/ 17 h 26"/>
                  <a:gd name="T4" fmla="*/ 8 w 25"/>
                  <a:gd name="T5" fmla="*/ 24 h 26"/>
                  <a:gd name="T6" fmla="*/ 3 w 25"/>
                  <a:gd name="T7" fmla="*/ 9 h 26"/>
                  <a:gd name="T8" fmla="*/ 17 w 25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6">
                    <a:moveTo>
                      <a:pt x="17" y="2"/>
                    </a:moveTo>
                    <a:cubicBezTo>
                      <a:pt x="22" y="4"/>
                      <a:pt x="25" y="11"/>
                      <a:pt x="22" y="17"/>
                    </a:cubicBezTo>
                    <a:cubicBezTo>
                      <a:pt x="20" y="23"/>
                      <a:pt x="13" y="26"/>
                      <a:pt x="8" y="24"/>
                    </a:cubicBezTo>
                    <a:cubicBezTo>
                      <a:pt x="3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7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1766"/>
              <p:cNvSpPr/>
              <p:nvPr/>
            </p:nvSpPr>
            <p:spPr bwMode="auto">
              <a:xfrm>
                <a:off x="63" y="1530"/>
                <a:ext cx="13" cy="14"/>
              </a:xfrm>
              <a:custGeom>
                <a:avLst/>
                <a:gdLst>
                  <a:gd name="T0" fmla="*/ 17 w 24"/>
                  <a:gd name="T1" fmla="*/ 2 h 26"/>
                  <a:gd name="T2" fmla="*/ 22 w 24"/>
                  <a:gd name="T3" fmla="*/ 17 h 26"/>
                  <a:gd name="T4" fmla="*/ 8 w 24"/>
                  <a:gd name="T5" fmla="*/ 24 h 26"/>
                  <a:gd name="T6" fmla="*/ 3 w 24"/>
                  <a:gd name="T7" fmla="*/ 9 h 26"/>
                  <a:gd name="T8" fmla="*/ 17 w 24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17" y="2"/>
                    </a:moveTo>
                    <a:cubicBezTo>
                      <a:pt x="22" y="4"/>
                      <a:pt x="24" y="11"/>
                      <a:pt x="22" y="17"/>
                    </a:cubicBezTo>
                    <a:cubicBezTo>
                      <a:pt x="19" y="23"/>
                      <a:pt x="13" y="26"/>
                      <a:pt x="8" y="24"/>
                    </a:cubicBezTo>
                    <a:cubicBezTo>
                      <a:pt x="2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7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1767"/>
              <p:cNvSpPr/>
              <p:nvPr/>
            </p:nvSpPr>
            <p:spPr bwMode="auto">
              <a:xfrm>
                <a:off x="46" y="1529"/>
                <a:ext cx="13" cy="14"/>
              </a:xfrm>
              <a:custGeom>
                <a:avLst/>
                <a:gdLst>
                  <a:gd name="T0" fmla="*/ 17 w 25"/>
                  <a:gd name="T1" fmla="*/ 2 h 26"/>
                  <a:gd name="T2" fmla="*/ 22 w 25"/>
                  <a:gd name="T3" fmla="*/ 17 h 26"/>
                  <a:gd name="T4" fmla="*/ 8 w 25"/>
                  <a:gd name="T5" fmla="*/ 24 h 26"/>
                  <a:gd name="T6" fmla="*/ 3 w 25"/>
                  <a:gd name="T7" fmla="*/ 9 h 26"/>
                  <a:gd name="T8" fmla="*/ 17 w 25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6">
                    <a:moveTo>
                      <a:pt x="17" y="2"/>
                    </a:moveTo>
                    <a:cubicBezTo>
                      <a:pt x="22" y="4"/>
                      <a:pt x="25" y="11"/>
                      <a:pt x="22" y="17"/>
                    </a:cubicBezTo>
                    <a:cubicBezTo>
                      <a:pt x="19" y="23"/>
                      <a:pt x="13" y="26"/>
                      <a:pt x="8" y="24"/>
                    </a:cubicBezTo>
                    <a:cubicBezTo>
                      <a:pt x="2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7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1768"/>
              <p:cNvSpPr/>
              <p:nvPr/>
            </p:nvSpPr>
            <p:spPr bwMode="auto">
              <a:xfrm>
                <a:off x="75" y="1505"/>
                <a:ext cx="13" cy="15"/>
              </a:xfrm>
              <a:custGeom>
                <a:avLst/>
                <a:gdLst>
                  <a:gd name="T0" fmla="*/ 17 w 25"/>
                  <a:gd name="T1" fmla="*/ 2 h 27"/>
                  <a:gd name="T2" fmla="*/ 22 w 25"/>
                  <a:gd name="T3" fmla="*/ 17 h 27"/>
                  <a:gd name="T4" fmla="*/ 8 w 25"/>
                  <a:gd name="T5" fmla="*/ 24 h 27"/>
                  <a:gd name="T6" fmla="*/ 3 w 25"/>
                  <a:gd name="T7" fmla="*/ 9 h 27"/>
                  <a:gd name="T8" fmla="*/ 17 w 25"/>
                  <a:gd name="T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7">
                    <a:moveTo>
                      <a:pt x="17" y="2"/>
                    </a:moveTo>
                    <a:cubicBezTo>
                      <a:pt x="22" y="5"/>
                      <a:pt x="25" y="11"/>
                      <a:pt x="22" y="17"/>
                    </a:cubicBezTo>
                    <a:cubicBezTo>
                      <a:pt x="20" y="23"/>
                      <a:pt x="13" y="27"/>
                      <a:pt x="8" y="24"/>
                    </a:cubicBezTo>
                    <a:cubicBezTo>
                      <a:pt x="3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7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1769"/>
              <p:cNvSpPr/>
              <p:nvPr/>
            </p:nvSpPr>
            <p:spPr bwMode="auto">
              <a:xfrm>
                <a:off x="101" y="1502"/>
                <a:ext cx="13" cy="14"/>
              </a:xfrm>
              <a:custGeom>
                <a:avLst/>
                <a:gdLst>
                  <a:gd name="T0" fmla="*/ 17 w 24"/>
                  <a:gd name="T1" fmla="*/ 2 h 26"/>
                  <a:gd name="T2" fmla="*/ 22 w 24"/>
                  <a:gd name="T3" fmla="*/ 17 h 26"/>
                  <a:gd name="T4" fmla="*/ 8 w 24"/>
                  <a:gd name="T5" fmla="*/ 24 h 26"/>
                  <a:gd name="T6" fmla="*/ 2 w 24"/>
                  <a:gd name="T7" fmla="*/ 9 h 26"/>
                  <a:gd name="T8" fmla="*/ 17 w 24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17" y="2"/>
                    </a:moveTo>
                    <a:cubicBezTo>
                      <a:pt x="22" y="4"/>
                      <a:pt x="24" y="11"/>
                      <a:pt x="22" y="17"/>
                    </a:cubicBezTo>
                    <a:cubicBezTo>
                      <a:pt x="19" y="23"/>
                      <a:pt x="13" y="26"/>
                      <a:pt x="8" y="24"/>
                    </a:cubicBezTo>
                    <a:cubicBezTo>
                      <a:pt x="2" y="22"/>
                      <a:pt x="0" y="15"/>
                      <a:pt x="2" y="9"/>
                    </a:cubicBezTo>
                    <a:cubicBezTo>
                      <a:pt x="5" y="3"/>
                      <a:pt x="11" y="0"/>
                      <a:pt x="17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1770"/>
              <p:cNvSpPr/>
              <p:nvPr/>
            </p:nvSpPr>
            <p:spPr bwMode="auto">
              <a:xfrm>
                <a:off x="96" y="1526"/>
                <a:ext cx="13" cy="15"/>
              </a:xfrm>
              <a:custGeom>
                <a:avLst/>
                <a:gdLst>
                  <a:gd name="T0" fmla="*/ 17 w 24"/>
                  <a:gd name="T1" fmla="*/ 2 h 26"/>
                  <a:gd name="T2" fmla="*/ 22 w 24"/>
                  <a:gd name="T3" fmla="*/ 17 h 26"/>
                  <a:gd name="T4" fmla="*/ 8 w 24"/>
                  <a:gd name="T5" fmla="*/ 24 h 26"/>
                  <a:gd name="T6" fmla="*/ 3 w 24"/>
                  <a:gd name="T7" fmla="*/ 9 h 26"/>
                  <a:gd name="T8" fmla="*/ 17 w 24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17" y="2"/>
                    </a:moveTo>
                    <a:cubicBezTo>
                      <a:pt x="22" y="4"/>
                      <a:pt x="24" y="11"/>
                      <a:pt x="22" y="17"/>
                    </a:cubicBezTo>
                    <a:cubicBezTo>
                      <a:pt x="19" y="23"/>
                      <a:pt x="13" y="26"/>
                      <a:pt x="8" y="24"/>
                    </a:cubicBezTo>
                    <a:cubicBezTo>
                      <a:pt x="2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7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1771"/>
              <p:cNvSpPr/>
              <p:nvPr/>
            </p:nvSpPr>
            <p:spPr bwMode="auto">
              <a:xfrm>
                <a:off x="91" y="1484"/>
                <a:ext cx="13" cy="14"/>
              </a:xfrm>
              <a:custGeom>
                <a:avLst/>
                <a:gdLst>
                  <a:gd name="T0" fmla="*/ 17 w 25"/>
                  <a:gd name="T1" fmla="*/ 2 h 26"/>
                  <a:gd name="T2" fmla="*/ 22 w 25"/>
                  <a:gd name="T3" fmla="*/ 17 h 26"/>
                  <a:gd name="T4" fmla="*/ 8 w 25"/>
                  <a:gd name="T5" fmla="*/ 24 h 26"/>
                  <a:gd name="T6" fmla="*/ 3 w 25"/>
                  <a:gd name="T7" fmla="*/ 9 h 26"/>
                  <a:gd name="T8" fmla="*/ 17 w 25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6">
                    <a:moveTo>
                      <a:pt x="17" y="2"/>
                    </a:moveTo>
                    <a:cubicBezTo>
                      <a:pt x="22" y="4"/>
                      <a:pt x="25" y="11"/>
                      <a:pt x="22" y="17"/>
                    </a:cubicBezTo>
                    <a:cubicBezTo>
                      <a:pt x="20" y="23"/>
                      <a:pt x="13" y="26"/>
                      <a:pt x="8" y="24"/>
                    </a:cubicBezTo>
                    <a:cubicBezTo>
                      <a:pt x="3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7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1772"/>
              <p:cNvSpPr/>
              <p:nvPr/>
            </p:nvSpPr>
            <p:spPr bwMode="auto">
              <a:xfrm>
                <a:off x="71" y="1476"/>
                <a:ext cx="14" cy="14"/>
              </a:xfrm>
              <a:custGeom>
                <a:avLst/>
                <a:gdLst>
                  <a:gd name="T0" fmla="*/ 16 w 24"/>
                  <a:gd name="T1" fmla="*/ 2 h 26"/>
                  <a:gd name="T2" fmla="*/ 21 w 24"/>
                  <a:gd name="T3" fmla="*/ 17 h 26"/>
                  <a:gd name="T4" fmla="*/ 7 w 24"/>
                  <a:gd name="T5" fmla="*/ 24 h 26"/>
                  <a:gd name="T6" fmla="*/ 2 w 24"/>
                  <a:gd name="T7" fmla="*/ 9 h 26"/>
                  <a:gd name="T8" fmla="*/ 16 w 24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16" y="2"/>
                    </a:moveTo>
                    <a:cubicBezTo>
                      <a:pt x="22" y="4"/>
                      <a:pt x="24" y="11"/>
                      <a:pt x="21" y="17"/>
                    </a:cubicBezTo>
                    <a:cubicBezTo>
                      <a:pt x="19" y="23"/>
                      <a:pt x="13" y="26"/>
                      <a:pt x="7" y="24"/>
                    </a:cubicBezTo>
                    <a:cubicBezTo>
                      <a:pt x="2" y="22"/>
                      <a:pt x="0" y="15"/>
                      <a:pt x="2" y="9"/>
                    </a:cubicBezTo>
                    <a:cubicBezTo>
                      <a:pt x="5" y="3"/>
                      <a:pt x="11" y="0"/>
                      <a:pt x="16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1773"/>
              <p:cNvSpPr/>
              <p:nvPr/>
            </p:nvSpPr>
            <p:spPr bwMode="auto">
              <a:xfrm>
                <a:off x="46" y="1486"/>
                <a:ext cx="13" cy="15"/>
              </a:xfrm>
              <a:custGeom>
                <a:avLst/>
                <a:gdLst>
                  <a:gd name="T0" fmla="*/ 17 w 24"/>
                  <a:gd name="T1" fmla="*/ 2 h 27"/>
                  <a:gd name="T2" fmla="*/ 22 w 24"/>
                  <a:gd name="T3" fmla="*/ 17 h 27"/>
                  <a:gd name="T4" fmla="*/ 8 w 24"/>
                  <a:gd name="T5" fmla="*/ 25 h 27"/>
                  <a:gd name="T6" fmla="*/ 2 w 24"/>
                  <a:gd name="T7" fmla="*/ 10 h 27"/>
                  <a:gd name="T8" fmla="*/ 17 w 24"/>
                  <a:gd name="T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7">
                    <a:moveTo>
                      <a:pt x="17" y="2"/>
                    </a:moveTo>
                    <a:cubicBezTo>
                      <a:pt x="22" y="5"/>
                      <a:pt x="24" y="11"/>
                      <a:pt x="22" y="17"/>
                    </a:cubicBezTo>
                    <a:cubicBezTo>
                      <a:pt x="19" y="24"/>
                      <a:pt x="13" y="27"/>
                      <a:pt x="8" y="25"/>
                    </a:cubicBezTo>
                    <a:cubicBezTo>
                      <a:pt x="2" y="22"/>
                      <a:pt x="0" y="16"/>
                      <a:pt x="2" y="10"/>
                    </a:cubicBezTo>
                    <a:cubicBezTo>
                      <a:pt x="5" y="3"/>
                      <a:pt x="11" y="0"/>
                      <a:pt x="17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1774"/>
              <p:cNvSpPr/>
              <p:nvPr/>
            </p:nvSpPr>
            <p:spPr bwMode="auto">
              <a:xfrm>
                <a:off x="76" y="1546"/>
                <a:ext cx="13" cy="14"/>
              </a:xfrm>
              <a:custGeom>
                <a:avLst/>
                <a:gdLst>
                  <a:gd name="T0" fmla="*/ 16 w 24"/>
                  <a:gd name="T1" fmla="*/ 2 h 26"/>
                  <a:gd name="T2" fmla="*/ 21 w 24"/>
                  <a:gd name="T3" fmla="*/ 17 h 26"/>
                  <a:gd name="T4" fmla="*/ 7 w 24"/>
                  <a:gd name="T5" fmla="*/ 24 h 26"/>
                  <a:gd name="T6" fmla="*/ 2 w 24"/>
                  <a:gd name="T7" fmla="*/ 9 h 26"/>
                  <a:gd name="T8" fmla="*/ 16 w 24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16" y="2"/>
                    </a:moveTo>
                    <a:cubicBezTo>
                      <a:pt x="22" y="4"/>
                      <a:pt x="24" y="11"/>
                      <a:pt x="21" y="17"/>
                    </a:cubicBezTo>
                    <a:cubicBezTo>
                      <a:pt x="19" y="23"/>
                      <a:pt x="13" y="26"/>
                      <a:pt x="7" y="24"/>
                    </a:cubicBezTo>
                    <a:cubicBezTo>
                      <a:pt x="2" y="22"/>
                      <a:pt x="0" y="15"/>
                      <a:pt x="2" y="9"/>
                    </a:cubicBezTo>
                    <a:cubicBezTo>
                      <a:pt x="5" y="3"/>
                      <a:pt x="11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1775"/>
              <p:cNvSpPr/>
              <p:nvPr/>
            </p:nvSpPr>
            <p:spPr bwMode="auto">
              <a:xfrm>
                <a:off x="67" y="1531"/>
                <a:ext cx="103" cy="49"/>
              </a:xfrm>
              <a:custGeom>
                <a:avLst/>
                <a:gdLst>
                  <a:gd name="T0" fmla="*/ 140 w 188"/>
                  <a:gd name="T1" fmla="*/ 0 h 90"/>
                  <a:gd name="T2" fmla="*/ 100 w 188"/>
                  <a:gd name="T3" fmla="*/ 9 h 90"/>
                  <a:gd name="T4" fmla="*/ 25 w 188"/>
                  <a:gd name="T5" fmla="*/ 90 h 90"/>
                  <a:gd name="T6" fmla="*/ 77 w 188"/>
                  <a:gd name="T7" fmla="*/ 67 h 90"/>
                  <a:gd name="T8" fmla="*/ 106 w 188"/>
                  <a:gd name="T9" fmla="*/ 43 h 90"/>
                  <a:gd name="T10" fmla="*/ 172 w 188"/>
                  <a:gd name="T11" fmla="*/ 6 h 90"/>
                  <a:gd name="T12" fmla="*/ 140 w 188"/>
                  <a:gd name="T13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8" h="90">
                    <a:moveTo>
                      <a:pt x="140" y="0"/>
                    </a:moveTo>
                    <a:cubicBezTo>
                      <a:pt x="125" y="0"/>
                      <a:pt x="108" y="3"/>
                      <a:pt x="100" y="9"/>
                    </a:cubicBezTo>
                    <a:cubicBezTo>
                      <a:pt x="86" y="19"/>
                      <a:pt x="0" y="80"/>
                      <a:pt x="25" y="90"/>
                    </a:cubicBezTo>
                    <a:cubicBezTo>
                      <a:pt x="25" y="90"/>
                      <a:pt x="68" y="79"/>
                      <a:pt x="77" y="67"/>
                    </a:cubicBezTo>
                    <a:cubicBezTo>
                      <a:pt x="85" y="54"/>
                      <a:pt x="82" y="53"/>
                      <a:pt x="106" y="43"/>
                    </a:cubicBezTo>
                    <a:cubicBezTo>
                      <a:pt x="129" y="33"/>
                      <a:pt x="188" y="16"/>
                      <a:pt x="172" y="6"/>
                    </a:cubicBezTo>
                    <a:cubicBezTo>
                      <a:pt x="166" y="2"/>
                      <a:pt x="153" y="0"/>
                      <a:pt x="14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1776"/>
              <p:cNvSpPr>
                <a:spLocks noEditPoints="1"/>
              </p:cNvSpPr>
              <p:nvPr/>
            </p:nvSpPr>
            <p:spPr bwMode="auto">
              <a:xfrm>
                <a:off x="29" y="1470"/>
                <a:ext cx="125" cy="96"/>
              </a:xfrm>
              <a:custGeom>
                <a:avLst/>
                <a:gdLst>
                  <a:gd name="T0" fmla="*/ 12 w 230"/>
                  <a:gd name="T1" fmla="*/ 65 h 176"/>
                  <a:gd name="T2" fmla="*/ 26 w 230"/>
                  <a:gd name="T3" fmla="*/ 79 h 176"/>
                  <a:gd name="T4" fmla="*/ 27 w 230"/>
                  <a:gd name="T5" fmla="*/ 78 h 176"/>
                  <a:gd name="T6" fmla="*/ 28 w 230"/>
                  <a:gd name="T7" fmla="*/ 76 h 176"/>
                  <a:gd name="T8" fmla="*/ 13 w 230"/>
                  <a:gd name="T9" fmla="*/ 65 h 176"/>
                  <a:gd name="T10" fmla="*/ 12 w 230"/>
                  <a:gd name="T11" fmla="*/ 65 h 176"/>
                  <a:gd name="T12" fmla="*/ 134 w 230"/>
                  <a:gd name="T13" fmla="*/ 128 h 176"/>
                  <a:gd name="T14" fmla="*/ 131 w 230"/>
                  <a:gd name="T15" fmla="*/ 127 h 176"/>
                  <a:gd name="T16" fmla="*/ 126 w 230"/>
                  <a:gd name="T17" fmla="*/ 112 h 176"/>
                  <a:gd name="T18" fmla="*/ 136 w 230"/>
                  <a:gd name="T19" fmla="*/ 104 h 176"/>
                  <a:gd name="T20" fmla="*/ 140 w 230"/>
                  <a:gd name="T21" fmla="*/ 105 h 176"/>
                  <a:gd name="T22" fmla="*/ 145 w 230"/>
                  <a:gd name="T23" fmla="*/ 120 h 176"/>
                  <a:gd name="T24" fmla="*/ 134 w 230"/>
                  <a:gd name="T25" fmla="*/ 128 h 176"/>
                  <a:gd name="T26" fmla="*/ 216 w 230"/>
                  <a:gd name="T27" fmla="*/ 0 h 176"/>
                  <a:gd name="T28" fmla="*/ 161 w 230"/>
                  <a:gd name="T29" fmla="*/ 81 h 176"/>
                  <a:gd name="T30" fmla="*/ 141 w 230"/>
                  <a:gd name="T31" fmla="*/ 12 h 176"/>
                  <a:gd name="T32" fmla="*/ 141 w 230"/>
                  <a:gd name="T33" fmla="*/ 11 h 176"/>
                  <a:gd name="T34" fmla="*/ 141 w 230"/>
                  <a:gd name="T35" fmla="*/ 60 h 176"/>
                  <a:gd name="T36" fmla="*/ 145 w 230"/>
                  <a:gd name="T37" fmla="*/ 60 h 176"/>
                  <a:gd name="T38" fmla="*/ 149 w 230"/>
                  <a:gd name="T39" fmla="*/ 60 h 176"/>
                  <a:gd name="T40" fmla="*/ 154 w 230"/>
                  <a:gd name="T41" fmla="*/ 75 h 176"/>
                  <a:gd name="T42" fmla="*/ 143 w 230"/>
                  <a:gd name="T43" fmla="*/ 83 h 176"/>
                  <a:gd name="T44" fmla="*/ 140 w 230"/>
                  <a:gd name="T45" fmla="*/ 82 h 176"/>
                  <a:gd name="T46" fmla="*/ 136 w 230"/>
                  <a:gd name="T47" fmla="*/ 94 h 176"/>
                  <a:gd name="T48" fmla="*/ 134 w 230"/>
                  <a:gd name="T49" fmla="*/ 95 h 176"/>
                  <a:gd name="T50" fmla="*/ 120 w 230"/>
                  <a:gd name="T51" fmla="*/ 50 h 176"/>
                  <a:gd name="T52" fmla="*/ 114 w 230"/>
                  <a:gd name="T53" fmla="*/ 123 h 176"/>
                  <a:gd name="T54" fmla="*/ 113 w 230"/>
                  <a:gd name="T55" fmla="*/ 124 h 176"/>
                  <a:gd name="T56" fmla="*/ 45 w 230"/>
                  <a:gd name="T57" fmla="*/ 87 h 176"/>
                  <a:gd name="T58" fmla="*/ 40 w 230"/>
                  <a:gd name="T59" fmla="*/ 92 h 176"/>
                  <a:gd name="T60" fmla="*/ 66 w 230"/>
                  <a:gd name="T61" fmla="*/ 117 h 176"/>
                  <a:gd name="T62" fmla="*/ 75 w 230"/>
                  <a:gd name="T63" fmla="*/ 111 h 176"/>
                  <a:gd name="T64" fmla="*/ 79 w 230"/>
                  <a:gd name="T65" fmla="*/ 112 h 176"/>
                  <a:gd name="T66" fmla="*/ 84 w 230"/>
                  <a:gd name="T67" fmla="*/ 127 h 176"/>
                  <a:gd name="T68" fmla="*/ 73 w 230"/>
                  <a:gd name="T69" fmla="*/ 135 h 176"/>
                  <a:gd name="T70" fmla="*/ 70 w 230"/>
                  <a:gd name="T71" fmla="*/ 134 h 176"/>
                  <a:gd name="T72" fmla="*/ 65 w 230"/>
                  <a:gd name="T73" fmla="*/ 129 h 176"/>
                  <a:gd name="T74" fmla="*/ 2 w 230"/>
                  <a:gd name="T75" fmla="*/ 154 h 176"/>
                  <a:gd name="T76" fmla="*/ 7 w 230"/>
                  <a:gd name="T77" fmla="*/ 156 h 176"/>
                  <a:gd name="T78" fmla="*/ 88 w 230"/>
                  <a:gd name="T79" fmla="*/ 148 h 176"/>
                  <a:gd name="T80" fmla="*/ 49 w 230"/>
                  <a:gd name="T81" fmla="*/ 174 h 176"/>
                  <a:gd name="T82" fmla="*/ 50 w 230"/>
                  <a:gd name="T83" fmla="*/ 176 h 176"/>
                  <a:gd name="T84" fmla="*/ 72 w 230"/>
                  <a:gd name="T85" fmla="*/ 171 h 176"/>
                  <a:gd name="T86" fmla="*/ 90 w 230"/>
                  <a:gd name="T87" fmla="*/ 161 h 176"/>
                  <a:gd name="T88" fmla="*/ 88 w 230"/>
                  <a:gd name="T89" fmla="*/ 148 h 176"/>
                  <a:gd name="T90" fmla="*/ 99 w 230"/>
                  <a:gd name="T91" fmla="*/ 140 h 176"/>
                  <a:gd name="T92" fmla="*/ 102 w 230"/>
                  <a:gd name="T93" fmla="*/ 141 h 176"/>
                  <a:gd name="T94" fmla="*/ 108 w 230"/>
                  <a:gd name="T95" fmla="*/ 150 h 176"/>
                  <a:gd name="T96" fmla="*/ 119 w 230"/>
                  <a:gd name="T97" fmla="*/ 145 h 176"/>
                  <a:gd name="T98" fmla="*/ 119 w 230"/>
                  <a:gd name="T99" fmla="*/ 145 h 176"/>
                  <a:gd name="T100" fmla="*/ 230 w 230"/>
                  <a:gd name="T101" fmla="*/ 39 h 176"/>
                  <a:gd name="T102" fmla="*/ 230 w 230"/>
                  <a:gd name="T103" fmla="*/ 38 h 176"/>
                  <a:gd name="T104" fmla="*/ 194 w 230"/>
                  <a:gd name="T105" fmla="*/ 71 h 176"/>
                  <a:gd name="T106" fmla="*/ 161 w 230"/>
                  <a:gd name="T107" fmla="*/ 103 h 176"/>
                  <a:gd name="T108" fmla="*/ 162 w 230"/>
                  <a:gd name="T109" fmla="*/ 101 h 176"/>
                  <a:gd name="T110" fmla="*/ 216 w 230"/>
                  <a:gd name="T111" fmla="*/ 1 h 176"/>
                  <a:gd name="T112" fmla="*/ 216 w 230"/>
                  <a:gd name="T1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0" h="176">
                    <a:moveTo>
                      <a:pt x="12" y="65"/>
                    </a:moveTo>
                    <a:cubicBezTo>
                      <a:pt x="12" y="65"/>
                      <a:pt x="18" y="71"/>
                      <a:pt x="26" y="79"/>
                    </a:cubicBezTo>
                    <a:cubicBezTo>
                      <a:pt x="27" y="79"/>
                      <a:pt x="27" y="78"/>
                      <a:pt x="27" y="78"/>
                    </a:cubicBezTo>
                    <a:cubicBezTo>
                      <a:pt x="27" y="77"/>
                      <a:pt x="27" y="77"/>
                      <a:pt x="28" y="76"/>
                    </a:cubicBezTo>
                    <a:cubicBezTo>
                      <a:pt x="20" y="71"/>
                      <a:pt x="14" y="67"/>
                      <a:pt x="13" y="65"/>
                    </a:cubicBezTo>
                    <a:cubicBezTo>
                      <a:pt x="12" y="65"/>
                      <a:pt x="12" y="65"/>
                      <a:pt x="12" y="65"/>
                    </a:cubicBezTo>
                    <a:moveTo>
                      <a:pt x="134" y="128"/>
                    </a:moveTo>
                    <a:cubicBezTo>
                      <a:pt x="133" y="128"/>
                      <a:pt x="132" y="127"/>
                      <a:pt x="131" y="127"/>
                    </a:cubicBezTo>
                    <a:cubicBezTo>
                      <a:pt x="125" y="125"/>
                      <a:pt x="123" y="118"/>
                      <a:pt x="126" y="112"/>
                    </a:cubicBezTo>
                    <a:cubicBezTo>
                      <a:pt x="128" y="107"/>
                      <a:pt x="132" y="104"/>
                      <a:pt x="136" y="104"/>
                    </a:cubicBezTo>
                    <a:cubicBezTo>
                      <a:pt x="137" y="104"/>
                      <a:pt x="139" y="104"/>
                      <a:pt x="140" y="105"/>
                    </a:cubicBezTo>
                    <a:cubicBezTo>
                      <a:pt x="145" y="107"/>
                      <a:pt x="147" y="114"/>
                      <a:pt x="145" y="120"/>
                    </a:cubicBezTo>
                    <a:cubicBezTo>
                      <a:pt x="143" y="125"/>
                      <a:pt x="139" y="128"/>
                      <a:pt x="134" y="128"/>
                    </a:cubicBezTo>
                    <a:moveTo>
                      <a:pt x="216" y="0"/>
                    </a:moveTo>
                    <a:cubicBezTo>
                      <a:pt x="211" y="0"/>
                      <a:pt x="161" y="81"/>
                      <a:pt x="161" y="81"/>
                    </a:cubicBezTo>
                    <a:cubicBezTo>
                      <a:pt x="161" y="81"/>
                      <a:pt x="142" y="25"/>
                      <a:pt x="141" y="12"/>
                    </a:cubicBezTo>
                    <a:cubicBezTo>
                      <a:pt x="141" y="11"/>
                      <a:pt x="141" y="11"/>
                      <a:pt x="141" y="11"/>
                    </a:cubicBezTo>
                    <a:cubicBezTo>
                      <a:pt x="141" y="11"/>
                      <a:pt x="142" y="37"/>
                      <a:pt x="141" y="60"/>
                    </a:cubicBezTo>
                    <a:cubicBezTo>
                      <a:pt x="142" y="60"/>
                      <a:pt x="144" y="60"/>
                      <a:pt x="145" y="60"/>
                    </a:cubicBezTo>
                    <a:cubicBezTo>
                      <a:pt x="146" y="60"/>
                      <a:pt x="147" y="60"/>
                      <a:pt x="149" y="60"/>
                    </a:cubicBezTo>
                    <a:cubicBezTo>
                      <a:pt x="154" y="62"/>
                      <a:pt x="156" y="69"/>
                      <a:pt x="154" y="75"/>
                    </a:cubicBezTo>
                    <a:cubicBezTo>
                      <a:pt x="152" y="80"/>
                      <a:pt x="147" y="83"/>
                      <a:pt x="143" y="83"/>
                    </a:cubicBezTo>
                    <a:cubicBezTo>
                      <a:pt x="142" y="83"/>
                      <a:pt x="141" y="83"/>
                      <a:pt x="140" y="82"/>
                    </a:cubicBezTo>
                    <a:cubicBezTo>
                      <a:pt x="139" y="88"/>
                      <a:pt x="138" y="92"/>
                      <a:pt x="136" y="94"/>
                    </a:cubicBezTo>
                    <a:cubicBezTo>
                      <a:pt x="136" y="95"/>
                      <a:pt x="135" y="95"/>
                      <a:pt x="134" y="95"/>
                    </a:cubicBezTo>
                    <a:cubicBezTo>
                      <a:pt x="128" y="95"/>
                      <a:pt x="122" y="71"/>
                      <a:pt x="120" y="50"/>
                    </a:cubicBezTo>
                    <a:cubicBezTo>
                      <a:pt x="118" y="78"/>
                      <a:pt x="115" y="118"/>
                      <a:pt x="114" y="123"/>
                    </a:cubicBezTo>
                    <a:cubicBezTo>
                      <a:pt x="114" y="124"/>
                      <a:pt x="114" y="124"/>
                      <a:pt x="113" y="124"/>
                    </a:cubicBezTo>
                    <a:cubicBezTo>
                      <a:pt x="106" y="124"/>
                      <a:pt x="72" y="104"/>
                      <a:pt x="45" y="87"/>
                    </a:cubicBezTo>
                    <a:cubicBezTo>
                      <a:pt x="44" y="90"/>
                      <a:pt x="42" y="91"/>
                      <a:pt x="40" y="92"/>
                    </a:cubicBezTo>
                    <a:cubicBezTo>
                      <a:pt x="49" y="101"/>
                      <a:pt x="59" y="111"/>
                      <a:pt x="66" y="117"/>
                    </a:cubicBezTo>
                    <a:cubicBezTo>
                      <a:pt x="68" y="113"/>
                      <a:pt x="72" y="111"/>
                      <a:pt x="75" y="111"/>
                    </a:cubicBezTo>
                    <a:cubicBezTo>
                      <a:pt x="77" y="111"/>
                      <a:pt x="78" y="112"/>
                      <a:pt x="79" y="112"/>
                    </a:cubicBezTo>
                    <a:cubicBezTo>
                      <a:pt x="84" y="114"/>
                      <a:pt x="86" y="121"/>
                      <a:pt x="84" y="127"/>
                    </a:cubicBezTo>
                    <a:cubicBezTo>
                      <a:pt x="82" y="132"/>
                      <a:pt x="78" y="135"/>
                      <a:pt x="73" y="135"/>
                    </a:cubicBezTo>
                    <a:cubicBezTo>
                      <a:pt x="72" y="135"/>
                      <a:pt x="71" y="135"/>
                      <a:pt x="70" y="134"/>
                    </a:cubicBezTo>
                    <a:cubicBezTo>
                      <a:pt x="68" y="133"/>
                      <a:pt x="66" y="131"/>
                      <a:pt x="65" y="129"/>
                    </a:cubicBezTo>
                    <a:cubicBezTo>
                      <a:pt x="46" y="137"/>
                      <a:pt x="8" y="150"/>
                      <a:pt x="2" y="154"/>
                    </a:cubicBezTo>
                    <a:cubicBezTo>
                      <a:pt x="0" y="156"/>
                      <a:pt x="2" y="156"/>
                      <a:pt x="7" y="156"/>
                    </a:cubicBezTo>
                    <a:cubicBezTo>
                      <a:pt x="27" y="156"/>
                      <a:pt x="88" y="148"/>
                      <a:pt x="88" y="148"/>
                    </a:cubicBezTo>
                    <a:cubicBezTo>
                      <a:pt x="88" y="148"/>
                      <a:pt x="55" y="167"/>
                      <a:pt x="49" y="174"/>
                    </a:cubicBezTo>
                    <a:cubicBezTo>
                      <a:pt x="47" y="176"/>
                      <a:pt x="48" y="176"/>
                      <a:pt x="50" y="176"/>
                    </a:cubicBezTo>
                    <a:cubicBezTo>
                      <a:pt x="56" y="176"/>
                      <a:pt x="72" y="171"/>
                      <a:pt x="72" y="171"/>
                    </a:cubicBezTo>
                    <a:cubicBezTo>
                      <a:pt x="90" y="161"/>
                      <a:pt x="90" y="161"/>
                      <a:pt x="90" y="161"/>
                    </a:cubicBezTo>
                    <a:cubicBezTo>
                      <a:pt x="87" y="158"/>
                      <a:pt x="86" y="153"/>
                      <a:pt x="88" y="148"/>
                    </a:cubicBezTo>
                    <a:cubicBezTo>
                      <a:pt x="90" y="143"/>
                      <a:pt x="94" y="140"/>
                      <a:pt x="99" y="140"/>
                    </a:cubicBezTo>
                    <a:cubicBezTo>
                      <a:pt x="100" y="140"/>
                      <a:pt x="101" y="141"/>
                      <a:pt x="102" y="141"/>
                    </a:cubicBezTo>
                    <a:cubicBezTo>
                      <a:pt x="106" y="143"/>
                      <a:pt x="108" y="146"/>
                      <a:pt x="108" y="150"/>
                    </a:cubicBezTo>
                    <a:cubicBezTo>
                      <a:pt x="119" y="145"/>
                      <a:pt x="119" y="145"/>
                      <a:pt x="119" y="145"/>
                    </a:cubicBezTo>
                    <a:cubicBezTo>
                      <a:pt x="119" y="145"/>
                      <a:pt x="119" y="145"/>
                      <a:pt x="119" y="145"/>
                    </a:cubicBezTo>
                    <a:cubicBezTo>
                      <a:pt x="135" y="145"/>
                      <a:pt x="225" y="50"/>
                      <a:pt x="230" y="39"/>
                    </a:cubicBezTo>
                    <a:cubicBezTo>
                      <a:pt x="230" y="38"/>
                      <a:pt x="230" y="38"/>
                      <a:pt x="230" y="38"/>
                    </a:cubicBezTo>
                    <a:cubicBezTo>
                      <a:pt x="228" y="38"/>
                      <a:pt x="211" y="54"/>
                      <a:pt x="194" y="71"/>
                    </a:cubicBezTo>
                    <a:cubicBezTo>
                      <a:pt x="178" y="87"/>
                      <a:pt x="162" y="103"/>
                      <a:pt x="161" y="103"/>
                    </a:cubicBezTo>
                    <a:cubicBezTo>
                      <a:pt x="161" y="103"/>
                      <a:pt x="161" y="103"/>
                      <a:pt x="162" y="101"/>
                    </a:cubicBezTo>
                    <a:cubicBezTo>
                      <a:pt x="176" y="84"/>
                      <a:pt x="214" y="16"/>
                      <a:pt x="216" y="1"/>
                    </a:cubicBezTo>
                    <a:cubicBezTo>
                      <a:pt x="217" y="0"/>
                      <a:pt x="217" y="0"/>
                      <a:pt x="216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1777"/>
              <p:cNvSpPr/>
              <p:nvPr/>
            </p:nvSpPr>
            <p:spPr bwMode="auto">
              <a:xfrm>
                <a:off x="43" y="1512"/>
                <a:ext cx="10" cy="8"/>
              </a:xfrm>
              <a:custGeom>
                <a:avLst/>
                <a:gdLst>
                  <a:gd name="T0" fmla="*/ 2 w 19"/>
                  <a:gd name="T1" fmla="*/ 0 h 16"/>
                  <a:gd name="T2" fmla="*/ 1 w 19"/>
                  <a:gd name="T3" fmla="*/ 2 h 16"/>
                  <a:gd name="T4" fmla="*/ 0 w 19"/>
                  <a:gd name="T5" fmla="*/ 3 h 16"/>
                  <a:gd name="T6" fmla="*/ 14 w 19"/>
                  <a:gd name="T7" fmla="*/ 16 h 16"/>
                  <a:gd name="T8" fmla="*/ 19 w 19"/>
                  <a:gd name="T9" fmla="*/ 11 h 16"/>
                  <a:gd name="T10" fmla="*/ 2 w 19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6">
                    <a:moveTo>
                      <a:pt x="2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4" y="7"/>
                      <a:pt x="9" y="12"/>
                      <a:pt x="14" y="16"/>
                    </a:cubicBezTo>
                    <a:cubicBezTo>
                      <a:pt x="16" y="15"/>
                      <a:pt x="18" y="14"/>
                      <a:pt x="19" y="11"/>
                    </a:cubicBezTo>
                    <a:cubicBezTo>
                      <a:pt x="13" y="7"/>
                      <a:pt x="7" y="3"/>
                      <a:pt x="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1778"/>
              <p:cNvSpPr/>
              <p:nvPr/>
            </p:nvSpPr>
            <p:spPr bwMode="auto">
              <a:xfrm>
                <a:off x="64" y="1531"/>
                <a:ext cx="12" cy="13"/>
              </a:xfrm>
              <a:custGeom>
                <a:avLst/>
                <a:gdLst>
                  <a:gd name="T0" fmla="*/ 10 w 21"/>
                  <a:gd name="T1" fmla="*/ 0 h 24"/>
                  <a:gd name="T2" fmla="*/ 1 w 21"/>
                  <a:gd name="T3" fmla="*/ 6 h 24"/>
                  <a:gd name="T4" fmla="*/ 9 w 21"/>
                  <a:gd name="T5" fmla="*/ 12 h 24"/>
                  <a:gd name="T6" fmla="*/ 0 w 21"/>
                  <a:gd name="T7" fmla="*/ 18 h 24"/>
                  <a:gd name="T8" fmla="*/ 5 w 21"/>
                  <a:gd name="T9" fmla="*/ 23 h 24"/>
                  <a:gd name="T10" fmla="*/ 8 w 21"/>
                  <a:gd name="T11" fmla="*/ 24 h 24"/>
                  <a:gd name="T12" fmla="*/ 19 w 21"/>
                  <a:gd name="T13" fmla="*/ 16 h 24"/>
                  <a:gd name="T14" fmla="*/ 14 w 21"/>
                  <a:gd name="T15" fmla="*/ 1 h 24"/>
                  <a:gd name="T16" fmla="*/ 10 w 21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4">
                    <a:moveTo>
                      <a:pt x="10" y="0"/>
                    </a:moveTo>
                    <a:cubicBezTo>
                      <a:pt x="7" y="0"/>
                      <a:pt x="3" y="2"/>
                      <a:pt x="1" y="6"/>
                    </a:cubicBezTo>
                    <a:cubicBezTo>
                      <a:pt x="5" y="9"/>
                      <a:pt x="8" y="12"/>
                      <a:pt x="9" y="12"/>
                    </a:cubicBezTo>
                    <a:cubicBezTo>
                      <a:pt x="11" y="13"/>
                      <a:pt x="7" y="15"/>
                      <a:pt x="0" y="18"/>
                    </a:cubicBezTo>
                    <a:cubicBezTo>
                      <a:pt x="1" y="20"/>
                      <a:pt x="3" y="22"/>
                      <a:pt x="5" y="23"/>
                    </a:cubicBezTo>
                    <a:cubicBezTo>
                      <a:pt x="6" y="24"/>
                      <a:pt x="7" y="24"/>
                      <a:pt x="8" y="24"/>
                    </a:cubicBezTo>
                    <a:cubicBezTo>
                      <a:pt x="13" y="24"/>
                      <a:pt x="17" y="21"/>
                      <a:pt x="19" y="16"/>
                    </a:cubicBezTo>
                    <a:cubicBezTo>
                      <a:pt x="21" y="10"/>
                      <a:pt x="19" y="3"/>
                      <a:pt x="14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Freeform 1779"/>
              <p:cNvSpPr/>
              <p:nvPr/>
            </p:nvSpPr>
            <p:spPr bwMode="auto">
              <a:xfrm>
                <a:off x="105" y="1503"/>
                <a:ext cx="9" cy="13"/>
              </a:xfrm>
              <a:custGeom>
                <a:avLst/>
                <a:gdLst>
                  <a:gd name="T0" fmla="*/ 5 w 16"/>
                  <a:gd name="T1" fmla="*/ 0 h 23"/>
                  <a:gd name="T2" fmla="*/ 1 w 16"/>
                  <a:gd name="T3" fmla="*/ 0 h 23"/>
                  <a:gd name="T4" fmla="*/ 0 w 16"/>
                  <a:gd name="T5" fmla="*/ 22 h 23"/>
                  <a:gd name="T6" fmla="*/ 3 w 16"/>
                  <a:gd name="T7" fmla="*/ 23 h 23"/>
                  <a:gd name="T8" fmla="*/ 14 w 16"/>
                  <a:gd name="T9" fmla="*/ 15 h 23"/>
                  <a:gd name="T10" fmla="*/ 9 w 16"/>
                  <a:gd name="T11" fmla="*/ 0 h 23"/>
                  <a:gd name="T12" fmla="*/ 5 w 16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5" y="0"/>
                    </a:moveTo>
                    <a:cubicBezTo>
                      <a:pt x="4" y="0"/>
                      <a:pt x="2" y="0"/>
                      <a:pt x="1" y="0"/>
                    </a:cubicBezTo>
                    <a:cubicBezTo>
                      <a:pt x="1" y="8"/>
                      <a:pt x="0" y="16"/>
                      <a:pt x="0" y="22"/>
                    </a:cubicBezTo>
                    <a:cubicBezTo>
                      <a:pt x="1" y="23"/>
                      <a:pt x="2" y="23"/>
                      <a:pt x="3" y="23"/>
                    </a:cubicBezTo>
                    <a:cubicBezTo>
                      <a:pt x="7" y="23"/>
                      <a:pt x="12" y="20"/>
                      <a:pt x="14" y="15"/>
                    </a:cubicBezTo>
                    <a:cubicBezTo>
                      <a:pt x="16" y="9"/>
                      <a:pt x="14" y="2"/>
                      <a:pt x="9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1780"/>
              <p:cNvSpPr/>
              <p:nvPr/>
            </p:nvSpPr>
            <p:spPr bwMode="auto">
              <a:xfrm>
                <a:off x="96" y="1527"/>
                <a:ext cx="13" cy="13"/>
              </a:xfrm>
              <a:custGeom>
                <a:avLst/>
                <a:gdLst>
                  <a:gd name="T0" fmla="*/ 13 w 24"/>
                  <a:gd name="T1" fmla="*/ 0 h 24"/>
                  <a:gd name="T2" fmla="*/ 3 w 24"/>
                  <a:gd name="T3" fmla="*/ 8 h 24"/>
                  <a:gd name="T4" fmla="*/ 8 w 24"/>
                  <a:gd name="T5" fmla="*/ 23 h 24"/>
                  <a:gd name="T6" fmla="*/ 11 w 24"/>
                  <a:gd name="T7" fmla="*/ 24 h 24"/>
                  <a:gd name="T8" fmla="*/ 22 w 24"/>
                  <a:gd name="T9" fmla="*/ 16 h 24"/>
                  <a:gd name="T10" fmla="*/ 17 w 24"/>
                  <a:gd name="T11" fmla="*/ 1 h 24"/>
                  <a:gd name="T12" fmla="*/ 13 w 24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4">
                    <a:moveTo>
                      <a:pt x="13" y="0"/>
                    </a:moveTo>
                    <a:cubicBezTo>
                      <a:pt x="9" y="0"/>
                      <a:pt x="5" y="3"/>
                      <a:pt x="3" y="8"/>
                    </a:cubicBezTo>
                    <a:cubicBezTo>
                      <a:pt x="0" y="14"/>
                      <a:pt x="2" y="21"/>
                      <a:pt x="8" y="23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6" y="24"/>
                      <a:pt x="20" y="21"/>
                      <a:pt x="22" y="16"/>
                    </a:cubicBezTo>
                    <a:cubicBezTo>
                      <a:pt x="24" y="10"/>
                      <a:pt x="22" y="3"/>
                      <a:pt x="17" y="1"/>
                    </a:cubicBezTo>
                    <a:cubicBezTo>
                      <a:pt x="16" y="0"/>
                      <a:pt x="14" y="0"/>
                      <a:pt x="1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1781"/>
              <p:cNvSpPr/>
              <p:nvPr/>
            </p:nvSpPr>
            <p:spPr bwMode="auto">
              <a:xfrm>
                <a:off x="76" y="1547"/>
                <a:ext cx="12" cy="11"/>
              </a:xfrm>
              <a:custGeom>
                <a:avLst/>
                <a:gdLst>
                  <a:gd name="T0" fmla="*/ 13 w 22"/>
                  <a:gd name="T1" fmla="*/ 0 h 21"/>
                  <a:gd name="T2" fmla="*/ 2 w 22"/>
                  <a:gd name="T3" fmla="*/ 8 h 21"/>
                  <a:gd name="T4" fmla="*/ 4 w 22"/>
                  <a:gd name="T5" fmla="*/ 21 h 21"/>
                  <a:gd name="T6" fmla="*/ 22 w 22"/>
                  <a:gd name="T7" fmla="*/ 10 h 21"/>
                  <a:gd name="T8" fmla="*/ 16 w 22"/>
                  <a:gd name="T9" fmla="*/ 1 h 21"/>
                  <a:gd name="T10" fmla="*/ 13 w 22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1">
                    <a:moveTo>
                      <a:pt x="13" y="0"/>
                    </a:moveTo>
                    <a:cubicBezTo>
                      <a:pt x="8" y="0"/>
                      <a:pt x="4" y="3"/>
                      <a:pt x="2" y="8"/>
                    </a:cubicBezTo>
                    <a:cubicBezTo>
                      <a:pt x="0" y="13"/>
                      <a:pt x="1" y="18"/>
                      <a:pt x="4" y="2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20" y="3"/>
                      <a:pt x="16" y="1"/>
                    </a:cubicBezTo>
                    <a:cubicBezTo>
                      <a:pt x="15" y="1"/>
                      <a:pt x="14" y="0"/>
                      <a:pt x="1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1782"/>
              <p:cNvSpPr>
                <a:spLocks noEditPoints="1"/>
              </p:cNvSpPr>
              <p:nvPr/>
            </p:nvSpPr>
            <p:spPr bwMode="auto">
              <a:xfrm>
                <a:off x="94" y="1483"/>
                <a:ext cx="0" cy="15"/>
              </a:xfrm>
              <a:custGeom>
                <a:avLst/>
                <a:gdLst>
                  <a:gd name="T0" fmla="*/ 0 w 1"/>
                  <a:gd name="T1" fmla="*/ 24 h 26"/>
                  <a:gd name="T2" fmla="*/ 1 w 1"/>
                  <a:gd name="T3" fmla="*/ 26 h 26"/>
                  <a:gd name="T4" fmla="*/ 1 w 1"/>
                  <a:gd name="T5" fmla="*/ 24 h 26"/>
                  <a:gd name="T6" fmla="*/ 0 w 1"/>
                  <a:gd name="T7" fmla="*/ 24 h 26"/>
                  <a:gd name="T8" fmla="*/ 1 w 1"/>
                  <a:gd name="T9" fmla="*/ 0 h 26"/>
                  <a:gd name="T10" fmla="*/ 0 w 1"/>
                  <a:gd name="T11" fmla="*/ 2 h 26"/>
                  <a:gd name="T12" fmla="*/ 0 w 1"/>
                  <a:gd name="T13" fmla="*/ 6 h 26"/>
                  <a:gd name="T14" fmla="*/ 1 w 1"/>
                  <a:gd name="T15" fmla="*/ 4 h 26"/>
                  <a:gd name="T16" fmla="*/ 1 w 1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6">
                    <a:moveTo>
                      <a:pt x="0" y="24"/>
                    </a:moveTo>
                    <a:cubicBezTo>
                      <a:pt x="0" y="25"/>
                      <a:pt x="0" y="25"/>
                      <a:pt x="1" y="26"/>
                    </a:cubicBezTo>
                    <a:cubicBezTo>
                      <a:pt x="1" y="25"/>
                      <a:pt x="1" y="25"/>
                      <a:pt x="1" y="24"/>
                    </a:cubicBezTo>
                    <a:cubicBezTo>
                      <a:pt x="1" y="24"/>
                      <a:pt x="0" y="24"/>
                      <a:pt x="0" y="24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1783"/>
              <p:cNvSpPr/>
              <p:nvPr/>
            </p:nvSpPr>
            <p:spPr bwMode="auto">
              <a:xfrm>
                <a:off x="93" y="1486"/>
                <a:ext cx="1" cy="10"/>
              </a:xfrm>
              <a:custGeom>
                <a:avLst/>
                <a:gdLst>
                  <a:gd name="T0" fmla="*/ 2 w 2"/>
                  <a:gd name="T1" fmla="*/ 0 h 20"/>
                  <a:gd name="T2" fmla="*/ 1 w 2"/>
                  <a:gd name="T3" fmla="*/ 2 h 20"/>
                  <a:gd name="T4" fmla="*/ 1 w 2"/>
                  <a:gd name="T5" fmla="*/ 20 h 20"/>
                  <a:gd name="T6" fmla="*/ 2 w 2"/>
                  <a:gd name="T7" fmla="*/ 20 h 20"/>
                  <a:gd name="T8" fmla="*/ 2 w 2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0"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6"/>
                      <a:pt x="1" y="13"/>
                      <a:pt x="1" y="20"/>
                    </a:cubicBezTo>
                    <a:cubicBezTo>
                      <a:pt x="1" y="20"/>
                      <a:pt x="2" y="20"/>
                      <a:pt x="2" y="20"/>
                    </a:cubicBezTo>
                    <a:cubicBezTo>
                      <a:pt x="2" y="12"/>
                      <a:pt x="2" y="4"/>
                      <a:pt x="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1784"/>
              <p:cNvSpPr/>
              <p:nvPr/>
            </p:nvSpPr>
            <p:spPr bwMode="auto">
              <a:xfrm>
                <a:off x="153" y="1416"/>
                <a:ext cx="34" cy="65"/>
              </a:xfrm>
              <a:custGeom>
                <a:avLst/>
                <a:gdLst>
                  <a:gd name="T0" fmla="*/ 23 w 62"/>
                  <a:gd name="T1" fmla="*/ 0 h 118"/>
                  <a:gd name="T2" fmla="*/ 20 w 62"/>
                  <a:gd name="T3" fmla="*/ 0 h 118"/>
                  <a:gd name="T4" fmla="*/ 32 w 62"/>
                  <a:gd name="T5" fmla="*/ 50 h 118"/>
                  <a:gd name="T6" fmla="*/ 1 w 62"/>
                  <a:gd name="T7" fmla="*/ 109 h 118"/>
                  <a:gd name="T8" fmla="*/ 5 w 62"/>
                  <a:gd name="T9" fmla="*/ 118 h 118"/>
                  <a:gd name="T10" fmla="*/ 29 w 62"/>
                  <a:gd name="T11" fmla="*/ 104 h 118"/>
                  <a:gd name="T12" fmla="*/ 57 w 62"/>
                  <a:gd name="T13" fmla="*/ 19 h 118"/>
                  <a:gd name="T14" fmla="*/ 23 w 62"/>
                  <a:gd name="T15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118">
                    <a:moveTo>
                      <a:pt x="23" y="0"/>
                    </a:moveTo>
                    <a:cubicBezTo>
                      <a:pt x="21" y="0"/>
                      <a:pt x="20" y="0"/>
                      <a:pt x="20" y="0"/>
                    </a:cubicBezTo>
                    <a:cubicBezTo>
                      <a:pt x="3" y="3"/>
                      <a:pt x="30" y="30"/>
                      <a:pt x="32" y="50"/>
                    </a:cubicBezTo>
                    <a:cubicBezTo>
                      <a:pt x="33" y="70"/>
                      <a:pt x="5" y="91"/>
                      <a:pt x="1" y="109"/>
                    </a:cubicBezTo>
                    <a:cubicBezTo>
                      <a:pt x="0" y="116"/>
                      <a:pt x="1" y="118"/>
                      <a:pt x="5" y="118"/>
                    </a:cubicBezTo>
                    <a:cubicBezTo>
                      <a:pt x="10" y="118"/>
                      <a:pt x="20" y="112"/>
                      <a:pt x="29" y="104"/>
                    </a:cubicBezTo>
                    <a:cubicBezTo>
                      <a:pt x="44" y="91"/>
                      <a:pt x="62" y="40"/>
                      <a:pt x="57" y="19"/>
                    </a:cubicBezTo>
                    <a:cubicBezTo>
                      <a:pt x="54" y="2"/>
                      <a:pt x="31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1785"/>
              <p:cNvSpPr/>
              <p:nvPr/>
            </p:nvSpPr>
            <p:spPr bwMode="auto">
              <a:xfrm>
                <a:off x="-38" y="1559"/>
                <a:ext cx="95" cy="29"/>
              </a:xfrm>
              <a:custGeom>
                <a:avLst/>
                <a:gdLst>
                  <a:gd name="T0" fmla="*/ 16 w 174"/>
                  <a:gd name="T1" fmla="*/ 0 h 52"/>
                  <a:gd name="T2" fmla="*/ 8 w 174"/>
                  <a:gd name="T3" fmla="*/ 5 h 52"/>
                  <a:gd name="T4" fmla="*/ 20 w 174"/>
                  <a:gd name="T5" fmla="*/ 52 h 52"/>
                  <a:gd name="T6" fmla="*/ 56 w 174"/>
                  <a:gd name="T7" fmla="*/ 43 h 52"/>
                  <a:gd name="T8" fmla="*/ 58 w 174"/>
                  <a:gd name="T9" fmla="*/ 43 h 52"/>
                  <a:gd name="T10" fmla="*/ 94 w 174"/>
                  <a:gd name="T11" fmla="*/ 48 h 52"/>
                  <a:gd name="T12" fmla="*/ 105 w 174"/>
                  <a:gd name="T13" fmla="*/ 45 h 52"/>
                  <a:gd name="T14" fmla="*/ 165 w 174"/>
                  <a:gd name="T15" fmla="*/ 19 h 52"/>
                  <a:gd name="T16" fmla="*/ 161 w 174"/>
                  <a:gd name="T17" fmla="*/ 19 h 52"/>
                  <a:gd name="T18" fmla="*/ 66 w 174"/>
                  <a:gd name="T19" fmla="*/ 39 h 52"/>
                  <a:gd name="T20" fmla="*/ 56 w 174"/>
                  <a:gd name="T21" fmla="*/ 38 h 52"/>
                  <a:gd name="T22" fmla="*/ 22 w 174"/>
                  <a:gd name="T23" fmla="*/ 4 h 52"/>
                  <a:gd name="T24" fmla="*/ 16 w 174"/>
                  <a:gd name="T2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4" h="52">
                    <a:moveTo>
                      <a:pt x="16" y="0"/>
                    </a:moveTo>
                    <a:cubicBezTo>
                      <a:pt x="13" y="0"/>
                      <a:pt x="11" y="4"/>
                      <a:pt x="8" y="5"/>
                    </a:cubicBezTo>
                    <a:cubicBezTo>
                      <a:pt x="8" y="5"/>
                      <a:pt x="0" y="48"/>
                      <a:pt x="20" y="52"/>
                    </a:cubicBezTo>
                    <a:cubicBezTo>
                      <a:pt x="29" y="47"/>
                      <a:pt x="41" y="43"/>
                      <a:pt x="56" y="43"/>
                    </a:cubicBezTo>
                    <a:cubicBezTo>
                      <a:pt x="57" y="43"/>
                      <a:pt x="57" y="43"/>
                      <a:pt x="58" y="43"/>
                    </a:cubicBezTo>
                    <a:cubicBezTo>
                      <a:pt x="71" y="44"/>
                      <a:pt x="83" y="45"/>
                      <a:pt x="94" y="48"/>
                    </a:cubicBezTo>
                    <a:cubicBezTo>
                      <a:pt x="98" y="47"/>
                      <a:pt x="101" y="46"/>
                      <a:pt x="105" y="45"/>
                    </a:cubicBezTo>
                    <a:cubicBezTo>
                      <a:pt x="135" y="37"/>
                      <a:pt x="174" y="19"/>
                      <a:pt x="165" y="19"/>
                    </a:cubicBezTo>
                    <a:cubicBezTo>
                      <a:pt x="164" y="19"/>
                      <a:pt x="162" y="19"/>
                      <a:pt x="161" y="19"/>
                    </a:cubicBezTo>
                    <a:cubicBezTo>
                      <a:pt x="142" y="23"/>
                      <a:pt x="90" y="39"/>
                      <a:pt x="66" y="39"/>
                    </a:cubicBezTo>
                    <a:cubicBezTo>
                      <a:pt x="62" y="39"/>
                      <a:pt x="59" y="39"/>
                      <a:pt x="56" y="38"/>
                    </a:cubicBezTo>
                    <a:cubicBezTo>
                      <a:pt x="40" y="31"/>
                      <a:pt x="28" y="13"/>
                      <a:pt x="22" y="4"/>
                    </a:cubicBezTo>
                    <a:cubicBezTo>
                      <a:pt x="20" y="1"/>
                      <a:pt x="18" y="0"/>
                      <a:pt x="16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1786"/>
              <p:cNvSpPr/>
              <p:nvPr/>
            </p:nvSpPr>
            <p:spPr bwMode="auto">
              <a:xfrm>
                <a:off x="872" y="1040"/>
                <a:ext cx="79" cy="26"/>
              </a:xfrm>
              <a:custGeom>
                <a:avLst/>
                <a:gdLst>
                  <a:gd name="T0" fmla="*/ 60 w 146"/>
                  <a:gd name="T1" fmla="*/ 0 h 48"/>
                  <a:gd name="T2" fmla="*/ 8 w 146"/>
                  <a:gd name="T3" fmla="*/ 19 h 48"/>
                  <a:gd name="T4" fmla="*/ 43 w 146"/>
                  <a:gd name="T5" fmla="*/ 48 h 48"/>
                  <a:gd name="T6" fmla="*/ 124 w 146"/>
                  <a:gd name="T7" fmla="*/ 30 h 48"/>
                  <a:gd name="T8" fmla="*/ 60 w 146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48">
                    <a:moveTo>
                      <a:pt x="60" y="0"/>
                    </a:moveTo>
                    <a:cubicBezTo>
                      <a:pt x="60" y="0"/>
                      <a:pt x="0" y="1"/>
                      <a:pt x="8" y="19"/>
                    </a:cubicBezTo>
                    <a:cubicBezTo>
                      <a:pt x="15" y="37"/>
                      <a:pt x="43" y="48"/>
                      <a:pt x="43" y="48"/>
                    </a:cubicBezTo>
                    <a:cubicBezTo>
                      <a:pt x="43" y="48"/>
                      <a:pt x="146" y="39"/>
                      <a:pt x="124" y="30"/>
                    </a:cubicBezTo>
                    <a:cubicBezTo>
                      <a:pt x="102" y="21"/>
                      <a:pt x="60" y="0"/>
                      <a:pt x="60" y="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1787"/>
              <p:cNvSpPr/>
              <p:nvPr/>
            </p:nvSpPr>
            <p:spPr bwMode="auto">
              <a:xfrm>
                <a:off x="805" y="855"/>
                <a:ext cx="291" cy="282"/>
              </a:xfrm>
              <a:custGeom>
                <a:avLst/>
                <a:gdLst>
                  <a:gd name="T0" fmla="*/ 262 w 535"/>
                  <a:gd name="T1" fmla="*/ 440 h 517"/>
                  <a:gd name="T2" fmla="*/ 44 w 535"/>
                  <a:gd name="T3" fmla="*/ 468 h 517"/>
                  <a:gd name="T4" fmla="*/ 69 w 535"/>
                  <a:gd name="T5" fmla="*/ 383 h 517"/>
                  <a:gd name="T6" fmla="*/ 200 w 535"/>
                  <a:gd name="T7" fmla="*/ 367 h 517"/>
                  <a:gd name="T8" fmla="*/ 8 w 535"/>
                  <a:gd name="T9" fmla="*/ 244 h 517"/>
                  <a:gd name="T10" fmla="*/ 62 w 535"/>
                  <a:gd name="T11" fmla="*/ 149 h 517"/>
                  <a:gd name="T12" fmla="*/ 171 w 535"/>
                  <a:gd name="T13" fmla="*/ 161 h 517"/>
                  <a:gd name="T14" fmla="*/ 244 w 535"/>
                  <a:gd name="T15" fmla="*/ 234 h 517"/>
                  <a:gd name="T16" fmla="*/ 189 w 535"/>
                  <a:gd name="T17" fmla="*/ 72 h 517"/>
                  <a:gd name="T18" fmla="*/ 306 w 535"/>
                  <a:gd name="T19" fmla="*/ 21 h 517"/>
                  <a:gd name="T20" fmla="*/ 377 w 535"/>
                  <a:gd name="T21" fmla="*/ 231 h 517"/>
                  <a:gd name="T22" fmla="*/ 416 w 535"/>
                  <a:gd name="T23" fmla="*/ 111 h 517"/>
                  <a:gd name="T24" fmla="*/ 494 w 535"/>
                  <a:gd name="T25" fmla="*/ 99 h 517"/>
                  <a:gd name="T26" fmla="*/ 406 w 535"/>
                  <a:gd name="T27" fmla="*/ 331 h 517"/>
                  <a:gd name="T28" fmla="*/ 456 w 535"/>
                  <a:gd name="T29" fmla="*/ 370 h 517"/>
                  <a:gd name="T30" fmla="*/ 368 w 535"/>
                  <a:gd name="T31" fmla="*/ 414 h 517"/>
                  <a:gd name="T32" fmla="*/ 262 w 535"/>
                  <a:gd name="T33" fmla="*/ 440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5" h="517">
                    <a:moveTo>
                      <a:pt x="262" y="440"/>
                    </a:moveTo>
                    <a:cubicBezTo>
                      <a:pt x="262" y="440"/>
                      <a:pt x="65" y="517"/>
                      <a:pt x="44" y="468"/>
                    </a:cubicBezTo>
                    <a:cubicBezTo>
                      <a:pt x="24" y="419"/>
                      <a:pt x="28" y="384"/>
                      <a:pt x="69" y="383"/>
                    </a:cubicBezTo>
                    <a:cubicBezTo>
                      <a:pt x="110" y="381"/>
                      <a:pt x="200" y="367"/>
                      <a:pt x="200" y="367"/>
                    </a:cubicBezTo>
                    <a:cubicBezTo>
                      <a:pt x="200" y="367"/>
                      <a:pt x="0" y="281"/>
                      <a:pt x="8" y="244"/>
                    </a:cubicBezTo>
                    <a:cubicBezTo>
                      <a:pt x="16" y="207"/>
                      <a:pt x="30" y="165"/>
                      <a:pt x="62" y="149"/>
                    </a:cubicBezTo>
                    <a:cubicBezTo>
                      <a:pt x="95" y="133"/>
                      <a:pt x="131" y="125"/>
                      <a:pt x="171" y="161"/>
                    </a:cubicBezTo>
                    <a:cubicBezTo>
                      <a:pt x="212" y="196"/>
                      <a:pt x="244" y="234"/>
                      <a:pt x="244" y="234"/>
                    </a:cubicBezTo>
                    <a:cubicBezTo>
                      <a:pt x="244" y="234"/>
                      <a:pt x="166" y="111"/>
                      <a:pt x="189" y="72"/>
                    </a:cubicBezTo>
                    <a:cubicBezTo>
                      <a:pt x="212" y="34"/>
                      <a:pt x="245" y="0"/>
                      <a:pt x="306" y="21"/>
                    </a:cubicBezTo>
                    <a:cubicBezTo>
                      <a:pt x="367" y="43"/>
                      <a:pt x="390" y="111"/>
                      <a:pt x="377" y="231"/>
                    </a:cubicBezTo>
                    <a:cubicBezTo>
                      <a:pt x="377" y="231"/>
                      <a:pt x="407" y="140"/>
                      <a:pt x="416" y="111"/>
                    </a:cubicBezTo>
                    <a:cubicBezTo>
                      <a:pt x="424" y="81"/>
                      <a:pt x="454" y="64"/>
                      <a:pt x="494" y="99"/>
                    </a:cubicBezTo>
                    <a:cubicBezTo>
                      <a:pt x="535" y="134"/>
                      <a:pt x="508" y="226"/>
                      <a:pt x="406" y="331"/>
                    </a:cubicBezTo>
                    <a:cubicBezTo>
                      <a:pt x="406" y="331"/>
                      <a:pt x="487" y="331"/>
                      <a:pt x="456" y="370"/>
                    </a:cubicBezTo>
                    <a:cubicBezTo>
                      <a:pt x="425" y="409"/>
                      <a:pt x="382" y="398"/>
                      <a:pt x="368" y="414"/>
                    </a:cubicBezTo>
                    <a:cubicBezTo>
                      <a:pt x="354" y="431"/>
                      <a:pt x="269" y="495"/>
                      <a:pt x="262" y="440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Freeform 1788"/>
              <p:cNvSpPr/>
              <p:nvPr/>
            </p:nvSpPr>
            <p:spPr bwMode="auto">
              <a:xfrm>
                <a:off x="950" y="1006"/>
                <a:ext cx="23" cy="41"/>
              </a:xfrm>
              <a:custGeom>
                <a:avLst/>
                <a:gdLst>
                  <a:gd name="T0" fmla="*/ 0 w 41"/>
                  <a:gd name="T1" fmla="*/ 0 h 75"/>
                  <a:gd name="T2" fmla="*/ 36 w 41"/>
                  <a:gd name="T3" fmla="*/ 63 h 75"/>
                  <a:gd name="T4" fmla="*/ 0 w 41"/>
                  <a:gd name="T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75">
                    <a:moveTo>
                      <a:pt x="0" y="0"/>
                    </a:moveTo>
                    <a:cubicBezTo>
                      <a:pt x="0" y="0"/>
                      <a:pt x="31" y="75"/>
                      <a:pt x="36" y="63"/>
                    </a:cubicBezTo>
                    <a:cubicBezTo>
                      <a:pt x="41" y="50"/>
                      <a:pt x="18" y="8"/>
                      <a:pt x="0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1789"/>
              <p:cNvSpPr/>
              <p:nvPr/>
            </p:nvSpPr>
            <p:spPr bwMode="auto">
              <a:xfrm>
                <a:off x="917" y="1020"/>
                <a:ext cx="15" cy="16"/>
              </a:xfrm>
              <a:custGeom>
                <a:avLst/>
                <a:gdLst>
                  <a:gd name="T0" fmla="*/ 19 w 28"/>
                  <a:gd name="T1" fmla="*/ 3 h 30"/>
                  <a:gd name="T2" fmla="*/ 25 w 28"/>
                  <a:gd name="T3" fmla="*/ 20 h 30"/>
                  <a:gd name="T4" fmla="*/ 9 w 28"/>
                  <a:gd name="T5" fmla="*/ 28 h 30"/>
                  <a:gd name="T6" fmla="*/ 3 w 28"/>
                  <a:gd name="T7" fmla="*/ 11 h 30"/>
                  <a:gd name="T8" fmla="*/ 19 w 28"/>
                  <a:gd name="T9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0">
                    <a:moveTo>
                      <a:pt x="19" y="3"/>
                    </a:moveTo>
                    <a:cubicBezTo>
                      <a:pt x="25" y="5"/>
                      <a:pt x="28" y="13"/>
                      <a:pt x="25" y="20"/>
                    </a:cubicBezTo>
                    <a:cubicBezTo>
                      <a:pt x="22" y="27"/>
                      <a:pt x="15" y="30"/>
                      <a:pt x="9" y="28"/>
                    </a:cubicBezTo>
                    <a:cubicBezTo>
                      <a:pt x="3" y="25"/>
                      <a:pt x="0" y="18"/>
                      <a:pt x="3" y="11"/>
                    </a:cubicBezTo>
                    <a:cubicBezTo>
                      <a:pt x="6" y="4"/>
                      <a:pt x="13" y="0"/>
                      <a:pt x="19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19" name="Freeform 1791"/>
            <p:cNvSpPr/>
            <p:nvPr/>
          </p:nvSpPr>
          <p:spPr bwMode="auto">
            <a:xfrm>
              <a:off x="940" y="1045"/>
              <a:ext cx="15" cy="17"/>
            </a:xfrm>
            <a:custGeom>
              <a:avLst/>
              <a:gdLst>
                <a:gd name="T0" fmla="*/ 19 w 28"/>
                <a:gd name="T1" fmla="*/ 3 h 30"/>
                <a:gd name="T2" fmla="*/ 25 w 28"/>
                <a:gd name="T3" fmla="*/ 20 h 30"/>
                <a:gd name="T4" fmla="*/ 9 w 28"/>
                <a:gd name="T5" fmla="*/ 28 h 30"/>
                <a:gd name="T6" fmla="*/ 3 w 28"/>
                <a:gd name="T7" fmla="*/ 11 h 30"/>
                <a:gd name="T8" fmla="*/ 19 w 28"/>
                <a:gd name="T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0">
                  <a:moveTo>
                    <a:pt x="19" y="3"/>
                  </a:moveTo>
                  <a:cubicBezTo>
                    <a:pt x="25" y="5"/>
                    <a:pt x="28" y="13"/>
                    <a:pt x="25" y="20"/>
                  </a:cubicBezTo>
                  <a:cubicBezTo>
                    <a:pt x="22" y="27"/>
                    <a:pt x="15" y="30"/>
                    <a:pt x="9" y="28"/>
                  </a:cubicBezTo>
                  <a:cubicBezTo>
                    <a:pt x="3" y="25"/>
                    <a:pt x="0" y="18"/>
                    <a:pt x="3" y="11"/>
                  </a:cubicBezTo>
                  <a:cubicBezTo>
                    <a:pt x="6" y="4"/>
                    <a:pt x="13" y="0"/>
                    <a:pt x="19" y="3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1792"/>
            <p:cNvSpPr/>
            <p:nvPr/>
          </p:nvSpPr>
          <p:spPr bwMode="auto">
            <a:xfrm>
              <a:off x="921" y="1044"/>
              <a:ext cx="15" cy="16"/>
            </a:xfrm>
            <a:custGeom>
              <a:avLst/>
              <a:gdLst>
                <a:gd name="T0" fmla="*/ 19 w 28"/>
                <a:gd name="T1" fmla="*/ 2 h 30"/>
                <a:gd name="T2" fmla="*/ 25 w 28"/>
                <a:gd name="T3" fmla="*/ 19 h 30"/>
                <a:gd name="T4" fmla="*/ 9 w 28"/>
                <a:gd name="T5" fmla="*/ 27 h 30"/>
                <a:gd name="T6" fmla="*/ 3 w 28"/>
                <a:gd name="T7" fmla="*/ 10 h 30"/>
                <a:gd name="T8" fmla="*/ 19 w 28"/>
                <a:gd name="T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0">
                  <a:moveTo>
                    <a:pt x="19" y="2"/>
                  </a:moveTo>
                  <a:cubicBezTo>
                    <a:pt x="25" y="5"/>
                    <a:pt x="28" y="12"/>
                    <a:pt x="25" y="19"/>
                  </a:cubicBezTo>
                  <a:cubicBezTo>
                    <a:pt x="22" y="26"/>
                    <a:pt x="15" y="30"/>
                    <a:pt x="9" y="27"/>
                  </a:cubicBezTo>
                  <a:cubicBezTo>
                    <a:pt x="3" y="25"/>
                    <a:pt x="0" y="17"/>
                    <a:pt x="3" y="10"/>
                  </a:cubicBezTo>
                  <a:cubicBezTo>
                    <a:pt x="6" y="3"/>
                    <a:pt x="13" y="0"/>
                    <a:pt x="19" y="2"/>
                  </a:cubicBezTo>
                  <a:close/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1793"/>
            <p:cNvSpPr/>
            <p:nvPr/>
          </p:nvSpPr>
          <p:spPr bwMode="auto">
            <a:xfrm>
              <a:off x="954" y="1017"/>
              <a:ext cx="15" cy="16"/>
            </a:xfrm>
            <a:custGeom>
              <a:avLst/>
              <a:gdLst>
                <a:gd name="T0" fmla="*/ 19 w 28"/>
                <a:gd name="T1" fmla="*/ 3 h 30"/>
                <a:gd name="T2" fmla="*/ 25 w 28"/>
                <a:gd name="T3" fmla="*/ 20 h 30"/>
                <a:gd name="T4" fmla="*/ 9 w 28"/>
                <a:gd name="T5" fmla="*/ 28 h 30"/>
                <a:gd name="T6" fmla="*/ 3 w 28"/>
                <a:gd name="T7" fmla="*/ 11 h 30"/>
                <a:gd name="T8" fmla="*/ 19 w 28"/>
                <a:gd name="T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0">
                  <a:moveTo>
                    <a:pt x="19" y="3"/>
                  </a:moveTo>
                  <a:cubicBezTo>
                    <a:pt x="26" y="5"/>
                    <a:pt x="28" y="13"/>
                    <a:pt x="25" y="20"/>
                  </a:cubicBezTo>
                  <a:cubicBezTo>
                    <a:pt x="22" y="27"/>
                    <a:pt x="15" y="30"/>
                    <a:pt x="9" y="28"/>
                  </a:cubicBezTo>
                  <a:cubicBezTo>
                    <a:pt x="3" y="25"/>
                    <a:pt x="0" y="18"/>
                    <a:pt x="3" y="11"/>
                  </a:cubicBezTo>
                  <a:cubicBezTo>
                    <a:pt x="6" y="4"/>
                    <a:pt x="13" y="0"/>
                    <a:pt x="19" y="3"/>
                  </a:cubicBezTo>
                  <a:close/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1794"/>
            <p:cNvSpPr/>
            <p:nvPr/>
          </p:nvSpPr>
          <p:spPr bwMode="auto">
            <a:xfrm>
              <a:off x="984" y="1013"/>
              <a:ext cx="14" cy="16"/>
            </a:xfrm>
            <a:custGeom>
              <a:avLst/>
              <a:gdLst>
                <a:gd name="T0" fmla="*/ 19 w 27"/>
                <a:gd name="T1" fmla="*/ 3 h 30"/>
                <a:gd name="T2" fmla="*/ 25 w 27"/>
                <a:gd name="T3" fmla="*/ 20 h 30"/>
                <a:gd name="T4" fmla="*/ 8 w 27"/>
                <a:gd name="T5" fmla="*/ 28 h 30"/>
                <a:gd name="T6" fmla="*/ 3 w 27"/>
                <a:gd name="T7" fmla="*/ 11 h 30"/>
                <a:gd name="T8" fmla="*/ 19 w 27"/>
                <a:gd name="T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0">
                  <a:moveTo>
                    <a:pt x="19" y="3"/>
                  </a:moveTo>
                  <a:cubicBezTo>
                    <a:pt x="25" y="5"/>
                    <a:pt x="27" y="13"/>
                    <a:pt x="25" y="20"/>
                  </a:cubicBezTo>
                  <a:cubicBezTo>
                    <a:pt x="22" y="27"/>
                    <a:pt x="14" y="30"/>
                    <a:pt x="8" y="28"/>
                  </a:cubicBezTo>
                  <a:cubicBezTo>
                    <a:pt x="2" y="25"/>
                    <a:pt x="0" y="18"/>
                    <a:pt x="3" y="11"/>
                  </a:cubicBezTo>
                  <a:cubicBezTo>
                    <a:pt x="5" y="4"/>
                    <a:pt x="13" y="0"/>
                    <a:pt x="19" y="3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1795"/>
            <p:cNvSpPr/>
            <p:nvPr/>
          </p:nvSpPr>
          <p:spPr bwMode="auto">
            <a:xfrm>
              <a:off x="978" y="1041"/>
              <a:ext cx="15" cy="16"/>
            </a:xfrm>
            <a:custGeom>
              <a:avLst/>
              <a:gdLst>
                <a:gd name="T0" fmla="*/ 19 w 27"/>
                <a:gd name="T1" fmla="*/ 3 h 30"/>
                <a:gd name="T2" fmla="*/ 25 w 27"/>
                <a:gd name="T3" fmla="*/ 20 h 30"/>
                <a:gd name="T4" fmla="*/ 8 w 27"/>
                <a:gd name="T5" fmla="*/ 28 h 30"/>
                <a:gd name="T6" fmla="*/ 3 w 27"/>
                <a:gd name="T7" fmla="*/ 11 h 30"/>
                <a:gd name="T8" fmla="*/ 19 w 27"/>
                <a:gd name="T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0">
                  <a:moveTo>
                    <a:pt x="19" y="3"/>
                  </a:moveTo>
                  <a:cubicBezTo>
                    <a:pt x="25" y="5"/>
                    <a:pt x="27" y="13"/>
                    <a:pt x="25" y="20"/>
                  </a:cubicBezTo>
                  <a:cubicBezTo>
                    <a:pt x="22" y="27"/>
                    <a:pt x="14" y="30"/>
                    <a:pt x="8" y="28"/>
                  </a:cubicBezTo>
                  <a:cubicBezTo>
                    <a:pt x="2" y="25"/>
                    <a:pt x="0" y="18"/>
                    <a:pt x="3" y="11"/>
                  </a:cubicBezTo>
                  <a:cubicBezTo>
                    <a:pt x="5" y="4"/>
                    <a:pt x="13" y="0"/>
                    <a:pt x="19" y="3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1796"/>
            <p:cNvSpPr/>
            <p:nvPr/>
          </p:nvSpPr>
          <p:spPr bwMode="auto">
            <a:xfrm>
              <a:off x="972" y="992"/>
              <a:ext cx="15" cy="17"/>
            </a:xfrm>
            <a:custGeom>
              <a:avLst/>
              <a:gdLst>
                <a:gd name="T0" fmla="*/ 19 w 27"/>
                <a:gd name="T1" fmla="*/ 3 h 30"/>
                <a:gd name="T2" fmla="*/ 25 w 27"/>
                <a:gd name="T3" fmla="*/ 20 h 30"/>
                <a:gd name="T4" fmla="*/ 8 w 27"/>
                <a:gd name="T5" fmla="*/ 28 h 30"/>
                <a:gd name="T6" fmla="*/ 3 w 27"/>
                <a:gd name="T7" fmla="*/ 11 h 30"/>
                <a:gd name="T8" fmla="*/ 19 w 27"/>
                <a:gd name="T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0">
                  <a:moveTo>
                    <a:pt x="19" y="3"/>
                  </a:moveTo>
                  <a:cubicBezTo>
                    <a:pt x="25" y="5"/>
                    <a:pt x="27" y="13"/>
                    <a:pt x="25" y="20"/>
                  </a:cubicBezTo>
                  <a:cubicBezTo>
                    <a:pt x="22" y="27"/>
                    <a:pt x="14" y="30"/>
                    <a:pt x="8" y="28"/>
                  </a:cubicBezTo>
                  <a:cubicBezTo>
                    <a:pt x="2" y="25"/>
                    <a:pt x="0" y="18"/>
                    <a:pt x="3" y="11"/>
                  </a:cubicBezTo>
                  <a:cubicBezTo>
                    <a:pt x="5" y="4"/>
                    <a:pt x="13" y="0"/>
                    <a:pt x="19" y="3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1797"/>
            <p:cNvSpPr/>
            <p:nvPr/>
          </p:nvSpPr>
          <p:spPr bwMode="auto">
            <a:xfrm>
              <a:off x="950" y="983"/>
              <a:ext cx="15" cy="16"/>
            </a:xfrm>
            <a:custGeom>
              <a:avLst/>
              <a:gdLst>
                <a:gd name="T0" fmla="*/ 19 w 28"/>
                <a:gd name="T1" fmla="*/ 3 h 30"/>
                <a:gd name="T2" fmla="*/ 25 w 28"/>
                <a:gd name="T3" fmla="*/ 20 h 30"/>
                <a:gd name="T4" fmla="*/ 9 w 28"/>
                <a:gd name="T5" fmla="*/ 28 h 30"/>
                <a:gd name="T6" fmla="*/ 3 w 28"/>
                <a:gd name="T7" fmla="*/ 11 h 30"/>
                <a:gd name="T8" fmla="*/ 19 w 28"/>
                <a:gd name="T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0">
                  <a:moveTo>
                    <a:pt x="19" y="3"/>
                  </a:moveTo>
                  <a:cubicBezTo>
                    <a:pt x="25" y="5"/>
                    <a:pt x="28" y="13"/>
                    <a:pt x="25" y="20"/>
                  </a:cubicBezTo>
                  <a:cubicBezTo>
                    <a:pt x="22" y="27"/>
                    <a:pt x="15" y="30"/>
                    <a:pt x="9" y="28"/>
                  </a:cubicBezTo>
                  <a:cubicBezTo>
                    <a:pt x="2" y="25"/>
                    <a:pt x="0" y="18"/>
                    <a:pt x="3" y="11"/>
                  </a:cubicBezTo>
                  <a:cubicBezTo>
                    <a:pt x="6" y="4"/>
                    <a:pt x="13" y="0"/>
                    <a:pt x="19" y="3"/>
                  </a:cubicBezTo>
                  <a:close/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1798"/>
            <p:cNvSpPr/>
            <p:nvPr/>
          </p:nvSpPr>
          <p:spPr bwMode="auto">
            <a:xfrm>
              <a:off x="921" y="995"/>
              <a:ext cx="15" cy="17"/>
            </a:xfrm>
            <a:custGeom>
              <a:avLst/>
              <a:gdLst>
                <a:gd name="T0" fmla="*/ 19 w 27"/>
                <a:gd name="T1" fmla="*/ 3 h 31"/>
                <a:gd name="T2" fmla="*/ 25 w 27"/>
                <a:gd name="T3" fmla="*/ 20 h 31"/>
                <a:gd name="T4" fmla="*/ 8 w 27"/>
                <a:gd name="T5" fmla="*/ 28 h 31"/>
                <a:gd name="T6" fmla="*/ 3 w 27"/>
                <a:gd name="T7" fmla="*/ 11 h 31"/>
                <a:gd name="T8" fmla="*/ 19 w 27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1">
                  <a:moveTo>
                    <a:pt x="19" y="3"/>
                  </a:moveTo>
                  <a:cubicBezTo>
                    <a:pt x="25" y="5"/>
                    <a:pt x="27" y="13"/>
                    <a:pt x="25" y="20"/>
                  </a:cubicBezTo>
                  <a:cubicBezTo>
                    <a:pt x="22" y="27"/>
                    <a:pt x="14" y="31"/>
                    <a:pt x="8" y="28"/>
                  </a:cubicBezTo>
                  <a:cubicBezTo>
                    <a:pt x="2" y="26"/>
                    <a:pt x="0" y="18"/>
                    <a:pt x="3" y="11"/>
                  </a:cubicBezTo>
                  <a:cubicBezTo>
                    <a:pt x="5" y="4"/>
                    <a:pt x="13" y="0"/>
                    <a:pt x="19" y="3"/>
                  </a:cubicBezTo>
                  <a:close/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1799"/>
            <p:cNvSpPr/>
            <p:nvPr/>
          </p:nvSpPr>
          <p:spPr bwMode="auto">
            <a:xfrm>
              <a:off x="955" y="1063"/>
              <a:ext cx="15" cy="17"/>
            </a:xfrm>
            <a:custGeom>
              <a:avLst/>
              <a:gdLst>
                <a:gd name="T0" fmla="*/ 19 w 28"/>
                <a:gd name="T1" fmla="*/ 3 h 30"/>
                <a:gd name="T2" fmla="*/ 25 w 28"/>
                <a:gd name="T3" fmla="*/ 20 h 30"/>
                <a:gd name="T4" fmla="*/ 9 w 28"/>
                <a:gd name="T5" fmla="*/ 28 h 30"/>
                <a:gd name="T6" fmla="*/ 3 w 28"/>
                <a:gd name="T7" fmla="*/ 11 h 30"/>
                <a:gd name="T8" fmla="*/ 19 w 28"/>
                <a:gd name="T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0">
                  <a:moveTo>
                    <a:pt x="19" y="3"/>
                  </a:moveTo>
                  <a:cubicBezTo>
                    <a:pt x="25" y="5"/>
                    <a:pt x="28" y="13"/>
                    <a:pt x="25" y="20"/>
                  </a:cubicBezTo>
                  <a:cubicBezTo>
                    <a:pt x="22" y="27"/>
                    <a:pt x="15" y="30"/>
                    <a:pt x="9" y="28"/>
                  </a:cubicBezTo>
                  <a:cubicBezTo>
                    <a:pt x="3" y="25"/>
                    <a:pt x="0" y="18"/>
                    <a:pt x="3" y="11"/>
                  </a:cubicBezTo>
                  <a:cubicBezTo>
                    <a:pt x="6" y="4"/>
                    <a:pt x="13" y="0"/>
                    <a:pt x="19" y="3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Freeform 1800"/>
            <p:cNvSpPr/>
            <p:nvPr/>
          </p:nvSpPr>
          <p:spPr bwMode="auto">
            <a:xfrm>
              <a:off x="945" y="1047"/>
              <a:ext cx="117" cy="56"/>
            </a:xfrm>
            <a:custGeom>
              <a:avLst/>
              <a:gdLst>
                <a:gd name="T0" fmla="*/ 160 w 214"/>
                <a:gd name="T1" fmla="*/ 0 h 103"/>
                <a:gd name="T2" fmla="*/ 115 w 214"/>
                <a:gd name="T3" fmla="*/ 10 h 103"/>
                <a:gd name="T4" fmla="*/ 28 w 214"/>
                <a:gd name="T5" fmla="*/ 103 h 103"/>
                <a:gd name="T6" fmla="*/ 87 w 214"/>
                <a:gd name="T7" fmla="*/ 76 h 103"/>
                <a:gd name="T8" fmla="*/ 120 w 214"/>
                <a:gd name="T9" fmla="*/ 49 h 103"/>
                <a:gd name="T10" fmla="*/ 197 w 214"/>
                <a:gd name="T11" fmla="*/ 7 h 103"/>
                <a:gd name="T12" fmla="*/ 160 w 214"/>
                <a:gd name="T1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103">
                  <a:moveTo>
                    <a:pt x="160" y="0"/>
                  </a:moveTo>
                  <a:cubicBezTo>
                    <a:pt x="142" y="0"/>
                    <a:pt x="123" y="3"/>
                    <a:pt x="115" y="10"/>
                  </a:cubicBezTo>
                  <a:cubicBezTo>
                    <a:pt x="99" y="22"/>
                    <a:pt x="0" y="91"/>
                    <a:pt x="28" y="103"/>
                  </a:cubicBezTo>
                  <a:cubicBezTo>
                    <a:pt x="28" y="103"/>
                    <a:pt x="78" y="90"/>
                    <a:pt x="87" y="76"/>
                  </a:cubicBezTo>
                  <a:cubicBezTo>
                    <a:pt x="97" y="61"/>
                    <a:pt x="94" y="60"/>
                    <a:pt x="120" y="49"/>
                  </a:cubicBezTo>
                  <a:cubicBezTo>
                    <a:pt x="147" y="38"/>
                    <a:pt x="214" y="18"/>
                    <a:pt x="197" y="7"/>
                  </a:cubicBezTo>
                  <a:cubicBezTo>
                    <a:pt x="189" y="2"/>
                    <a:pt x="175" y="0"/>
                    <a:pt x="160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1801"/>
            <p:cNvSpPr>
              <a:spLocks noEditPoints="1"/>
            </p:cNvSpPr>
            <p:nvPr/>
          </p:nvSpPr>
          <p:spPr bwMode="auto">
            <a:xfrm>
              <a:off x="901" y="977"/>
              <a:ext cx="144" cy="110"/>
            </a:xfrm>
            <a:custGeom>
              <a:avLst/>
              <a:gdLst>
                <a:gd name="T0" fmla="*/ 14 w 263"/>
                <a:gd name="T1" fmla="*/ 74 h 201"/>
                <a:gd name="T2" fmla="*/ 31 w 263"/>
                <a:gd name="T3" fmla="*/ 91 h 201"/>
                <a:gd name="T4" fmla="*/ 31 w 263"/>
                <a:gd name="T5" fmla="*/ 89 h 201"/>
                <a:gd name="T6" fmla="*/ 32 w 263"/>
                <a:gd name="T7" fmla="*/ 87 h 201"/>
                <a:gd name="T8" fmla="*/ 15 w 263"/>
                <a:gd name="T9" fmla="*/ 75 h 201"/>
                <a:gd name="T10" fmla="*/ 14 w 263"/>
                <a:gd name="T11" fmla="*/ 74 h 201"/>
                <a:gd name="T12" fmla="*/ 153 w 263"/>
                <a:gd name="T13" fmla="*/ 146 h 201"/>
                <a:gd name="T14" fmla="*/ 149 w 263"/>
                <a:gd name="T15" fmla="*/ 145 h 201"/>
                <a:gd name="T16" fmla="*/ 144 w 263"/>
                <a:gd name="T17" fmla="*/ 128 h 201"/>
                <a:gd name="T18" fmla="*/ 156 w 263"/>
                <a:gd name="T19" fmla="*/ 119 h 201"/>
                <a:gd name="T20" fmla="*/ 160 w 263"/>
                <a:gd name="T21" fmla="*/ 120 h 201"/>
                <a:gd name="T22" fmla="*/ 166 w 263"/>
                <a:gd name="T23" fmla="*/ 137 h 201"/>
                <a:gd name="T24" fmla="*/ 153 w 263"/>
                <a:gd name="T25" fmla="*/ 146 h 201"/>
                <a:gd name="T26" fmla="*/ 247 w 263"/>
                <a:gd name="T27" fmla="*/ 0 h 201"/>
                <a:gd name="T28" fmla="*/ 184 w 263"/>
                <a:gd name="T29" fmla="*/ 93 h 201"/>
                <a:gd name="T30" fmla="*/ 161 w 263"/>
                <a:gd name="T31" fmla="*/ 14 h 201"/>
                <a:gd name="T32" fmla="*/ 161 w 263"/>
                <a:gd name="T33" fmla="*/ 12 h 201"/>
                <a:gd name="T34" fmla="*/ 161 w 263"/>
                <a:gd name="T35" fmla="*/ 69 h 201"/>
                <a:gd name="T36" fmla="*/ 166 w 263"/>
                <a:gd name="T37" fmla="*/ 68 h 201"/>
                <a:gd name="T38" fmla="*/ 170 w 263"/>
                <a:gd name="T39" fmla="*/ 69 h 201"/>
                <a:gd name="T40" fmla="*/ 176 w 263"/>
                <a:gd name="T41" fmla="*/ 86 h 201"/>
                <a:gd name="T42" fmla="*/ 163 w 263"/>
                <a:gd name="T43" fmla="*/ 95 h 201"/>
                <a:gd name="T44" fmla="*/ 159 w 263"/>
                <a:gd name="T45" fmla="*/ 94 h 201"/>
                <a:gd name="T46" fmla="*/ 156 w 263"/>
                <a:gd name="T47" fmla="*/ 107 h 201"/>
                <a:gd name="T48" fmla="*/ 153 w 263"/>
                <a:gd name="T49" fmla="*/ 109 h 201"/>
                <a:gd name="T50" fmla="*/ 137 w 263"/>
                <a:gd name="T51" fmla="*/ 57 h 201"/>
                <a:gd name="T52" fmla="*/ 131 w 263"/>
                <a:gd name="T53" fmla="*/ 141 h 201"/>
                <a:gd name="T54" fmla="*/ 129 w 263"/>
                <a:gd name="T55" fmla="*/ 142 h 201"/>
                <a:gd name="T56" fmla="*/ 52 w 263"/>
                <a:gd name="T57" fmla="*/ 100 h 201"/>
                <a:gd name="T58" fmla="*/ 46 w 263"/>
                <a:gd name="T59" fmla="*/ 105 h 201"/>
                <a:gd name="T60" fmla="*/ 76 w 263"/>
                <a:gd name="T61" fmla="*/ 133 h 201"/>
                <a:gd name="T62" fmla="*/ 86 w 263"/>
                <a:gd name="T63" fmla="*/ 127 h 201"/>
                <a:gd name="T64" fmla="*/ 90 w 263"/>
                <a:gd name="T65" fmla="*/ 128 h 201"/>
                <a:gd name="T66" fmla="*/ 96 w 263"/>
                <a:gd name="T67" fmla="*/ 145 h 201"/>
                <a:gd name="T68" fmla="*/ 84 w 263"/>
                <a:gd name="T69" fmla="*/ 154 h 201"/>
                <a:gd name="T70" fmla="*/ 80 w 263"/>
                <a:gd name="T71" fmla="*/ 153 h 201"/>
                <a:gd name="T72" fmla="*/ 74 w 263"/>
                <a:gd name="T73" fmla="*/ 147 h 201"/>
                <a:gd name="T74" fmla="*/ 2 w 263"/>
                <a:gd name="T75" fmla="*/ 176 h 201"/>
                <a:gd name="T76" fmla="*/ 8 w 263"/>
                <a:gd name="T77" fmla="*/ 178 h 201"/>
                <a:gd name="T78" fmla="*/ 101 w 263"/>
                <a:gd name="T79" fmla="*/ 169 h 201"/>
                <a:gd name="T80" fmla="*/ 56 w 263"/>
                <a:gd name="T81" fmla="*/ 198 h 201"/>
                <a:gd name="T82" fmla="*/ 57 w 263"/>
                <a:gd name="T83" fmla="*/ 201 h 201"/>
                <a:gd name="T84" fmla="*/ 83 w 263"/>
                <a:gd name="T85" fmla="*/ 195 h 201"/>
                <a:gd name="T86" fmla="*/ 103 w 263"/>
                <a:gd name="T87" fmla="*/ 183 h 201"/>
                <a:gd name="T88" fmla="*/ 101 w 263"/>
                <a:gd name="T89" fmla="*/ 169 h 201"/>
                <a:gd name="T90" fmla="*/ 113 w 263"/>
                <a:gd name="T91" fmla="*/ 160 h 201"/>
                <a:gd name="T92" fmla="*/ 117 w 263"/>
                <a:gd name="T93" fmla="*/ 161 h 201"/>
                <a:gd name="T94" fmla="*/ 124 w 263"/>
                <a:gd name="T95" fmla="*/ 171 h 201"/>
                <a:gd name="T96" fmla="*/ 136 w 263"/>
                <a:gd name="T97" fmla="*/ 165 h 201"/>
                <a:gd name="T98" fmla="*/ 136 w 263"/>
                <a:gd name="T99" fmla="*/ 165 h 201"/>
                <a:gd name="T100" fmla="*/ 262 w 263"/>
                <a:gd name="T101" fmla="*/ 44 h 201"/>
                <a:gd name="T102" fmla="*/ 262 w 263"/>
                <a:gd name="T103" fmla="*/ 43 h 201"/>
                <a:gd name="T104" fmla="*/ 222 w 263"/>
                <a:gd name="T105" fmla="*/ 81 h 201"/>
                <a:gd name="T106" fmla="*/ 184 w 263"/>
                <a:gd name="T107" fmla="*/ 118 h 201"/>
                <a:gd name="T108" fmla="*/ 185 w 263"/>
                <a:gd name="T109" fmla="*/ 116 h 201"/>
                <a:gd name="T110" fmla="*/ 247 w 263"/>
                <a:gd name="T111" fmla="*/ 1 h 201"/>
                <a:gd name="T112" fmla="*/ 247 w 263"/>
                <a:gd name="T113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3" h="201">
                  <a:moveTo>
                    <a:pt x="14" y="74"/>
                  </a:moveTo>
                  <a:cubicBezTo>
                    <a:pt x="14" y="74"/>
                    <a:pt x="21" y="81"/>
                    <a:pt x="31" y="91"/>
                  </a:cubicBezTo>
                  <a:cubicBezTo>
                    <a:pt x="31" y="90"/>
                    <a:pt x="31" y="89"/>
                    <a:pt x="31" y="89"/>
                  </a:cubicBezTo>
                  <a:cubicBezTo>
                    <a:pt x="31" y="88"/>
                    <a:pt x="32" y="87"/>
                    <a:pt x="32" y="87"/>
                  </a:cubicBezTo>
                  <a:cubicBezTo>
                    <a:pt x="23" y="81"/>
                    <a:pt x="17" y="76"/>
                    <a:pt x="15" y="75"/>
                  </a:cubicBezTo>
                  <a:cubicBezTo>
                    <a:pt x="15" y="74"/>
                    <a:pt x="14" y="74"/>
                    <a:pt x="14" y="74"/>
                  </a:cubicBezTo>
                  <a:moveTo>
                    <a:pt x="153" y="146"/>
                  </a:moveTo>
                  <a:cubicBezTo>
                    <a:pt x="152" y="146"/>
                    <a:pt x="151" y="145"/>
                    <a:pt x="149" y="145"/>
                  </a:cubicBezTo>
                  <a:cubicBezTo>
                    <a:pt x="143" y="142"/>
                    <a:pt x="141" y="135"/>
                    <a:pt x="144" y="128"/>
                  </a:cubicBezTo>
                  <a:cubicBezTo>
                    <a:pt x="146" y="122"/>
                    <a:pt x="151" y="119"/>
                    <a:pt x="156" y="119"/>
                  </a:cubicBezTo>
                  <a:cubicBezTo>
                    <a:pt x="157" y="119"/>
                    <a:pt x="158" y="119"/>
                    <a:pt x="160" y="120"/>
                  </a:cubicBezTo>
                  <a:cubicBezTo>
                    <a:pt x="166" y="122"/>
                    <a:pt x="168" y="130"/>
                    <a:pt x="166" y="137"/>
                  </a:cubicBezTo>
                  <a:cubicBezTo>
                    <a:pt x="163" y="142"/>
                    <a:pt x="158" y="146"/>
                    <a:pt x="153" y="146"/>
                  </a:cubicBezTo>
                  <a:moveTo>
                    <a:pt x="247" y="0"/>
                  </a:moveTo>
                  <a:cubicBezTo>
                    <a:pt x="241" y="0"/>
                    <a:pt x="184" y="93"/>
                    <a:pt x="184" y="93"/>
                  </a:cubicBezTo>
                  <a:cubicBezTo>
                    <a:pt x="184" y="93"/>
                    <a:pt x="162" y="29"/>
                    <a:pt x="161" y="14"/>
                  </a:cubicBezTo>
                  <a:cubicBezTo>
                    <a:pt x="161" y="13"/>
                    <a:pt x="161" y="12"/>
                    <a:pt x="161" y="12"/>
                  </a:cubicBezTo>
                  <a:cubicBezTo>
                    <a:pt x="161" y="12"/>
                    <a:pt x="162" y="42"/>
                    <a:pt x="161" y="69"/>
                  </a:cubicBezTo>
                  <a:cubicBezTo>
                    <a:pt x="163" y="68"/>
                    <a:pt x="164" y="68"/>
                    <a:pt x="166" y="68"/>
                  </a:cubicBezTo>
                  <a:cubicBezTo>
                    <a:pt x="167" y="68"/>
                    <a:pt x="168" y="68"/>
                    <a:pt x="170" y="69"/>
                  </a:cubicBezTo>
                  <a:cubicBezTo>
                    <a:pt x="176" y="71"/>
                    <a:pt x="178" y="79"/>
                    <a:pt x="176" y="86"/>
                  </a:cubicBezTo>
                  <a:cubicBezTo>
                    <a:pt x="173" y="91"/>
                    <a:pt x="168" y="95"/>
                    <a:pt x="163" y="95"/>
                  </a:cubicBezTo>
                  <a:cubicBezTo>
                    <a:pt x="162" y="95"/>
                    <a:pt x="161" y="94"/>
                    <a:pt x="159" y="94"/>
                  </a:cubicBezTo>
                  <a:cubicBezTo>
                    <a:pt x="159" y="100"/>
                    <a:pt x="157" y="105"/>
                    <a:pt x="156" y="107"/>
                  </a:cubicBezTo>
                  <a:cubicBezTo>
                    <a:pt x="155" y="108"/>
                    <a:pt x="154" y="109"/>
                    <a:pt x="153" y="109"/>
                  </a:cubicBezTo>
                  <a:cubicBezTo>
                    <a:pt x="147" y="109"/>
                    <a:pt x="139" y="81"/>
                    <a:pt x="137" y="57"/>
                  </a:cubicBezTo>
                  <a:cubicBezTo>
                    <a:pt x="135" y="88"/>
                    <a:pt x="131" y="134"/>
                    <a:pt x="131" y="141"/>
                  </a:cubicBezTo>
                  <a:cubicBezTo>
                    <a:pt x="131" y="142"/>
                    <a:pt x="130" y="142"/>
                    <a:pt x="129" y="142"/>
                  </a:cubicBezTo>
                  <a:cubicBezTo>
                    <a:pt x="121" y="142"/>
                    <a:pt x="82" y="119"/>
                    <a:pt x="52" y="100"/>
                  </a:cubicBezTo>
                  <a:cubicBezTo>
                    <a:pt x="51" y="102"/>
                    <a:pt x="48" y="104"/>
                    <a:pt x="46" y="105"/>
                  </a:cubicBezTo>
                  <a:cubicBezTo>
                    <a:pt x="57" y="116"/>
                    <a:pt x="68" y="126"/>
                    <a:pt x="76" y="133"/>
                  </a:cubicBezTo>
                  <a:cubicBezTo>
                    <a:pt x="78" y="129"/>
                    <a:pt x="82" y="127"/>
                    <a:pt x="86" y="127"/>
                  </a:cubicBezTo>
                  <a:cubicBezTo>
                    <a:pt x="88" y="127"/>
                    <a:pt x="89" y="127"/>
                    <a:pt x="90" y="128"/>
                  </a:cubicBezTo>
                  <a:cubicBezTo>
                    <a:pt x="96" y="130"/>
                    <a:pt x="99" y="138"/>
                    <a:pt x="96" y="145"/>
                  </a:cubicBezTo>
                  <a:cubicBezTo>
                    <a:pt x="94" y="150"/>
                    <a:pt x="89" y="154"/>
                    <a:pt x="84" y="154"/>
                  </a:cubicBezTo>
                  <a:cubicBezTo>
                    <a:pt x="83" y="154"/>
                    <a:pt x="81" y="153"/>
                    <a:pt x="80" y="153"/>
                  </a:cubicBezTo>
                  <a:cubicBezTo>
                    <a:pt x="77" y="152"/>
                    <a:pt x="75" y="150"/>
                    <a:pt x="74" y="147"/>
                  </a:cubicBezTo>
                  <a:cubicBezTo>
                    <a:pt x="53" y="157"/>
                    <a:pt x="10" y="171"/>
                    <a:pt x="2" y="176"/>
                  </a:cubicBezTo>
                  <a:cubicBezTo>
                    <a:pt x="0" y="177"/>
                    <a:pt x="3" y="178"/>
                    <a:pt x="8" y="178"/>
                  </a:cubicBezTo>
                  <a:cubicBezTo>
                    <a:pt x="31" y="178"/>
                    <a:pt x="101" y="169"/>
                    <a:pt x="101" y="169"/>
                  </a:cubicBezTo>
                  <a:cubicBezTo>
                    <a:pt x="101" y="169"/>
                    <a:pt x="63" y="190"/>
                    <a:pt x="56" y="198"/>
                  </a:cubicBezTo>
                  <a:cubicBezTo>
                    <a:pt x="54" y="200"/>
                    <a:pt x="55" y="201"/>
                    <a:pt x="57" y="201"/>
                  </a:cubicBezTo>
                  <a:cubicBezTo>
                    <a:pt x="64" y="201"/>
                    <a:pt x="83" y="195"/>
                    <a:pt x="83" y="195"/>
                  </a:cubicBezTo>
                  <a:cubicBezTo>
                    <a:pt x="103" y="183"/>
                    <a:pt x="103" y="183"/>
                    <a:pt x="103" y="183"/>
                  </a:cubicBezTo>
                  <a:cubicBezTo>
                    <a:pt x="100" y="180"/>
                    <a:pt x="99" y="174"/>
                    <a:pt x="101" y="169"/>
                  </a:cubicBezTo>
                  <a:cubicBezTo>
                    <a:pt x="103" y="163"/>
                    <a:pt x="108" y="160"/>
                    <a:pt x="113" y="160"/>
                  </a:cubicBezTo>
                  <a:cubicBezTo>
                    <a:pt x="114" y="160"/>
                    <a:pt x="116" y="160"/>
                    <a:pt x="117" y="161"/>
                  </a:cubicBezTo>
                  <a:cubicBezTo>
                    <a:pt x="121" y="163"/>
                    <a:pt x="124" y="167"/>
                    <a:pt x="124" y="171"/>
                  </a:cubicBezTo>
                  <a:cubicBezTo>
                    <a:pt x="136" y="165"/>
                    <a:pt x="136" y="165"/>
                    <a:pt x="136" y="165"/>
                  </a:cubicBezTo>
                  <a:cubicBezTo>
                    <a:pt x="136" y="165"/>
                    <a:pt x="136" y="165"/>
                    <a:pt x="136" y="165"/>
                  </a:cubicBezTo>
                  <a:cubicBezTo>
                    <a:pt x="154" y="165"/>
                    <a:pt x="257" y="57"/>
                    <a:pt x="262" y="44"/>
                  </a:cubicBezTo>
                  <a:cubicBezTo>
                    <a:pt x="263" y="44"/>
                    <a:pt x="263" y="43"/>
                    <a:pt x="262" y="43"/>
                  </a:cubicBezTo>
                  <a:cubicBezTo>
                    <a:pt x="260" y="43"/>
                    <a:pt x="241" y="62"/>
                    <a:pt x="222" y="81"/>
                  </a:cubicBezTo>
                  <a:cubicBezTo>
                    <a:pt x="203" y="99"/>
                    <a:pt x="185" y="118"/>
                    <a:pt x="184" y="118"/>
                  </a:cubicBezTo>
                  <a:cubicBezTo>
                    <a:pt x="184" y="118"/>
                    <a:pt x="184" y="117"/>
                    <a:pt x="185" y="116"/>
                  </a:cubicBezTo>
                  <a:cubicBezTo>
                    <a:pt x="201" y="96"/>
                    <a:pt x="244" y="18"/>
                    <a:pt x="247" y="1"/>
                  </a:cubicBezTo>
                  <a:cubicBezTo>
                    <a:pt x="247" y="0"/>
                    <a:pt x="247" y="0"/>
                    <a:pt x="247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1802"/>
            <p:cNvSpPr/>
            <p:nvPr/>
          </p:nvSpPr>
          <p:spPr bwMode="auto">
            <a:xfrm>
              <a:off x="918" y="1024"/>
              <a:ext cx="12" cy="10"/>
            </a:xfrm>
            <a:custGeom>
              <a:avLst/>
              <a:gdLst>
                <a:gd name="T0" fmla="*/ 1 w 21"/>
                <a:gd name="T1" fmla="*/ 0 h 18"/>
                <a:gd name="T2" fmla="*/ 0 w 21"/>
                <a:gd name="T3" fmla="*/ 2 h 18"/>
                <a:gd name="T4" fmla="*/ 0 w 21"/>
                <a:gd name="T5" fmla="*/ 4 h 18"/>
                <a:gd name="T6" fmla="*/ 15 w 21"/>
                <a:gd name="T7" fmla="*/ 18 h 18"/>
                <a:gd name="T8" fmla="*/ 21 w 21"/>
                <a:gd name="T9" fmla="*/ 13 h 18"/>
                <a:gd name="T10" fmla="*/ 1 w 21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8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4" y="8"/>
                    <a:pt x="9" y="13"/>
                    <a:pt x="15" y="18"/>
                  </a:cubicBezTo>
                  <a:cubicBezTo>
                    <a:pt x="17" y="17"/>
                    <a:pt x="20" y="15"/>
                    <a:pt x="21" y="13"/>
                  </a:cubicBezTo>
                  <a:cubicBezTo>
                    <a:pt x="14" y="8"/>
                    <a:pt x="7" y="4"/>
                    <a:pt x="1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Freeform 1803"/>
            <p:cNvSpPr/>
            <p:nvPr/>
          </p:nvSpPr>
          <p:spPr bwMode="auto">
            <a:xfrm>
              <a:off x="942" y="1046"/>
              <a:ext cx="13" cy="15"/>
            </a:xfrm>
            <a:custGeom>
              <a:avLst/>
              <a:gdLst>
                <a:gd name="T0" fmla="*/ 12 w 25"/>
                <a:gd name="T1" fmla="*/ 0 h 27"/>
                <a:gd name="T2" fmla="*/ 2 w 25"/>
                <a:gd name="T3" fmla="*/ 6 h 27"/>
                <a:gd name="T4" fmla="*/ 11 w 25"/>
                <a:gd name="T5" fmla="*/ 13 h 27"/>
                <a:gd name="T6" fmla="*/ 0 w 25"/>
                <a:gd name="T7" fmla="*/ 20 h 27"/>
                <a:gd name="T8" fmla="*/ 6 w 25"/>
                <a:gd name="T9" fmla="*/ 26 h 27"/>
                <a:gd name="T10" fmla="*/ 10 w 25"/>
                <a:gd name="T11" fmla="*/ 27 h 27"/>
                <a:gd name="T12" fmla="*/ 22 w 25"/>
                <a:gd name="T13" fmla="*/ 18 h 27"/>
                <a:gd name="T14" fmla="*/ 16 w 25"/>
                <a:gd name="T15" fmla="*/ 1 h 27"/>
                <a:gd name="T16" fmla="*/ 12 w 25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7">
                  <a:moveTo>
                    <a:pt x="12" y="0"/>
                  </a:moveTo>
                  <a:cubicBezTo>
                    <a:pt x="8" y="0"/>
                    <a:pt x="4" y="2"/>
                    <a:pt x="2" y="6"/>
                  </a:cubicBezTo>
                  <a:cubicBezTo>
                    <a:pt x="6" y="10"/>
                    <a:pt x="10" y="13"/>
                    <a:pt x="11" y="13"/>
                  </a:cubicBezTo>
                  <a:cubicBezTo>
                    <a:pt x="13" y="14"/>
                    <a:pt x="9" y="17"/>
                    <a:pt x="0" y="20"/>
                  </a:cubicBezTo>
                  <a:cubicBezTo>
                    <a:pt x="1" y="23"/>
                    <a:pt x="3" y="25"/>
                    <a:pt x="6" y="26"/>
                  </a:cubicBezTo>
                  <a:cubicBezTo>
                    <a:pt x="7" y="26"/>
                    <a:pt x="9" y="27"/>
                    <a:pt x="10" y="27"/>
                  </a:cubicBezTo>
                  <a:cubicBezTo>
                    <a:pt x="15" y="27"/>
                    <a:pt x="20" y="23"/>
                    <a:pt x="22" y="18"/>
                  </a:cubicBezTo>
                  <a:cubicBezTo>
                    <a:pt x="25" y="11"/>
                    <a:pt x="22" y="3"/>
                    <a:pt x="16" y="1"/>
                  </a:cubicBezTo>
                  <a:cubicBezTo>
                    <a:pt x="15" y="0"/>
                    <a:pt x="14" y="0"/>
                    <a:pt x="12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1804"/>
            <p:cNvSpPr/>
            <p:nvPr/>
          </p:nvSpPr>
          <p:spPr bwMode="auto">
            <a:xfrm>
              <a:off x="988" y="1014"/>
              <a:ext cx="10" cy="15"/>
            </a:xfrm>
            <a:custGeom>
              <a:avLst/>
              <a:gdLst>
                <a:gd name="T0" fmla="*/ 7 w 19"/>
                <a:gd name="T1" fmla="*/ 0 h 27"/>
                <a:gd name="T2" fmla="*/ 2 w 19"/>
                <a:gd name="T3" fmla="*/ 1 h 27"/>
                <a:gd name="T4" fmla="*/ 0 w 19"/>
                <a:gd name="T5" fmla="*/ 26 h 27"/>
                <a:gd name="T6" fmla="*/ 4 w 19"/>
                <a:gd name="T7" fmla="*/ 27 h 27"/>
                <a:gd name="T8" fmla="*/ 17 w 19"/>
                <a:gd name="T9" fmla="*/ 18 h 27"/>
                <a:gd name="T10" fmla="*/ 11 w 19"/>
                <a:gd name="T11" fmla="*/ 1 h 27"/>
                <a:gd name="T12" fmla="*/ 7 w 19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7">
                  <a:moveTo>
                    <a:pt x="7" y="0"/>
                  </a:moveTo>
                  <a:cubicBezTo>
                    <a:pt x="5" y="0"/>
                    <a:pt x="4" y="0"/>
                    <a:pt x="2" y="1"/>
                  </a:cubicBezTo>
                  <a:cubicBezTo>
                    <a:pt x="2" y="10"/>
                    <a:pt x="2" y="19"/>
                    <a:pt x="0" y="26"/>
                  </a:cubicBezTo>
                  <a:cubicBezTo>
                    <a:pt x="2" y="26"/>
                    <a:pt x="3" y="27"/>
                    <a:pt x="4" y="27"/>
                  </a:cubicBezTo>
                  <a:cubicBezTo>
                    <a:pt x="9" y="27"/>
                    <a:pt x="14" y="23"/>
                    <a:pt x="17" y="18"/>
                  </a:cubicBezTo>
                  <a:cubicBezTo>
                    <a:pt x="19" y="11"/>
                    <a:pt x="17" y="3"/>
                    <a:pt x="11" y="1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1805"/>
            <p:cNvSpPr/>
            <p:nvPr/>
          </p:nvSpPr>
          <p:spPr bwMode="auto">
            <a:xfrm>
              <a:off x="978" y="1042"/>
              <a:ext cx="15" cy="15"/>
            </a:xfrm>
            <a:custGeom>
              <a:avLst/>
              <a:gdLst>
                <a:gd name="T0" fmla="*/ 15 w 27"/>
                <a:gd name="T1" fmla="*/ 0 h 27"/>
                <a:gd name="T2" fmla="*/ 3 w 27"/>
                <a:gd name="T3" fmla="*/ 9 h 27"/>
                <a:gd name="T4" fmla="*/ 8 w 27"/>
                <a:gd name="T5" fmla="*/ 26 h 27"/>
                <a:gd name="T6" fmla="*/ 12 w 27"/>
                <a:gd name="T7" fmla="*/ 27 h 27"/>
                <a:gd name="T8" fmla="*/ 25 w 27"/>
                <a:gd name="T9" fmla="*/ 18 h 27"/>
                <a:gd name="T10" fmla="*/ 19 w 27"/>
                <a:gd name="T11" fmla="*/ 1 h 27"/>
                <a:gd name="T12" fmla="*/ 15 w 27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15" y="0"/>
                  </a:moveTo>
                  <a:cubicBezTo>
                    <a:pt x="10" y="0"/>
                    <a:pt x="5" y="3"/>
                    <a:pt x="3" y="9"/>
                  </a:cubicBezTo>
                  <a:cubicBezTo>
                    <a:pt x="0" y="16"/>
                    <a:pt x="2" y="23"/>
                    <a:pt x="8" y="26"/>
                  </a:cubicBezTo>
                  <a:cubicBezTo>
                    <a:pt x="10" y="26"/>
                    <a:pt x="11" y="27"/>
                    <a:pt x="12" y="27"/>
                  </a:cubicBezTo>
                  <a:cubicBezTo>
                    <a:pt x="17" y="27"/>
                    <a:pt x="22" y="23"/>
                    <a:pt x="25" y="18"/>
                  </a:cubicBezTo>
                  <a:cubicBezTo>
                    <a:pt x="27" y="11"/>
                    <a:pt x="25" y="3"/>
                    <a:pt x="19" y="1"/>
                  </a:cubicBezTo>
                  <a:cubicBezTo>
                    <a:pt x="17" y="0"/>
                    <a:pt x="16" y="0"/>
                    <a:pt x="15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Freeform 1806"/>
            <p:cNvSpPr/>
            <p:nvPr/>
          </p:nvSpPr>
          <p:spPr bwMode="auto">
            <a:xfrm>
              <a:off x="955" y="1064"/>
              <a:ext cx="14" cy="13"/>
            </a:xfrm>
            <a:custGeom>
              <a:avLst/>
              <a:gdLst>
                <a:gd name="T0" fmla="*/ 14 w 25"/>
                <a:gd name="T1" fmla="*/ 0 h 23"/>
                <a:gd name="T2" fmla="*/ 2 w 25"/>
                <a:gd name="T3" fmla="*/ 9 h 23"/>
                <a:gd name="T4" fmla="*/ 4 w 25"/>
                <a:gd name="T5" fmla="*/ 23 h 23"/>
                <a:gd name="T6" fmla="*/ 25 w 25"/>
                <a:gd name="T7" fmla="*/ 11 h 23"/>
                <a:gd name="T8" fmla="*/ 18 w 25"/>
                <a:gd name="T9" fmla="*/ 1 h 23"/>
                <a:gd name="T10" fmla="*/ 14 w 25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3">
                  <a:moveTo>
                    <a:pt x="14" y="0"/>
                  </a:moveTo>
                  <a:cubicBezTo>
                    <a:pt x="9" y="0"/>
                    <a:pt x="4" y="3"/>
                    <a:pt x="2" y="9"/>
                  </a:cubicBezTo>
                  <a:cubicBezTo>
                    <a:pt x="0" y="14"/>
                    <a:pt x="1" y="20"/>
                    <a:pt x="4" y="2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7"/>
                    <a:pt x="22" y="3"/>
                    <a:pt x="18" y="1"/>
                  </a:cubicBezTo>
                  <a:cubicBezTo>
                    <a:pt x="17" y="0"/>
                    <a:pt x="15" y="0"/>
                    <a:pt x="14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1807"/>
            <p:cNvSpPr>
              <a:spLocks noEditPoints="1"/>
            </p:cNvSpPr>
            <p:nvPr/>
          </p:nvSpPr>
          <p:spPr bwMode="auto">
            <a:xfrm>
              <a:off x="975" y="992"/>
              <a:ext cx="2" cy="16"/>
            </a:xfrm>
            <a:custGeom>
              <a:avLst/>
              <a:gdLst>
                <a:gd name="T0" fmla="*/ 0 w 2"/>
                <a:gd name="T1" fmla="*/ 28 h 30"/>
                <a:gd name="T2" fmla="*/ 1 w 2"/>
                <a:gd name="T3" fmla="*/ 30 h 30"/>
                <a:gd name="T4" fmla="*/ 1 w 2"/>
                <a:gd name="T5" fmla="*/ 28 h 30"/>
                <a:gd name="T6" fmla="*/ 0 w 2"/>
                <a:gd name="T7" fmla="*/ 28 h 30"/>
                <a:gd name="T8" fmla="*/ 1 w 2"/>
                <a:gd name="T9" fmla="*/ 0 h 30"/>
                <a:gd name="T10" fmla="*/ 0 w 2"/>
                <a:gd name="T11" fmla="*/ 2 h 30"/>
                <a:gd name="T12" fmla="*/ 0 w 2"/>
                <a:gd name="T13" fmla="*/ 7 h 30"/>
                <a:gd name="T14" fmla="*/ 2 w 2"/>
                <a:gd name="T15" fmla="*/ 5 h 30"/>
                <a:gd name="T16" fmla="*/ 1 w 2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0">
                  <a:moveTo>
                    <a:pt x="0" y="28"/>
                  </a:moveTo>
                  <a:cubicBezTo>
                    <a:pt x="1" y="28"/>
                    <a:pt x="1" y="29"/>
                    <a:pt x="1" y="30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0" y="28"/>
                  </a:cubicBezTo>
                  <a:moveTo>
                    <a:pt x="1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0" y="6"/>
                    <a:pt x="1" y="6"/>
                    <a:pt x="2" y="5"/>
                  </a:cubicBezTo>
                  <a:cubicBezTo>
                    <a:pt x="2" y="2"/>
                    <a:pt x="2" y="0"/>
                    <a:pt x="1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1808"/>
            <p:cNvSpPr/>
            <p:nvPr/>
          </p:nvSpPr>
          <p:spPr bwMode="auto">
            <a:xfrm>
              <a:off x="975" y="994"/>
              <a:ext cx="2" cy="13"/>
            </a:xfrm>
            <a:custGeom>
              <a:avLst/>
              <a:gdLst>
                <a:gd name="T0" fmla="*/ 3 w 3"/>
                <a:gd name="T1" fmla="*/ 0 h 23"/>
                <a:gd name="T2" fmla="*/ 1 w 3"/>
                <a:gd name="T3" fmla="*/ 2 h 23"/>
                <a:gd name="T4" fmla="*/ 1 w 3"/>
                <a:gd name="T5" fmla="*/ 23 h 23"/>
                <a:gd name="T6" fmla="*/ 2 w 3"/>
                <a:gd name="T7" fmla="*/ 23 h 23"/>
                <a:gd name="T8" fmla="*/ 3 w 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7"/>
                    <a:pt x="1" y="15"/>
                    <a:pt x="1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13"/>
                    <a:pt x="3" y="5"/>
                    <a:pt x="3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1809"/>
            <p:cNvSpPr/>
            <p:nvPr/>
          </p:nvSpPr>
          <p:spPr bwMode="auto">
            <a:xfrm>
              <a:off x="1043" y="916"/>
              <a:ext cx="38" cy="73"/>
            </a:xfrm>
            <a:custGeom>
              <a:avLst/>
              <a:gdLst>
                <a:gd name="T0" fmla="*/ 27 w 70"/>
                <a:gd name="T1" fmla="*/ 0 h 134"/>
                <a:gd name="T2" fmla="*/ 23 w 70"/>
                <a:gd name="T3" fmla="*/ 0 h 134"/>
                <a:gd name="T4" fmla="*/ 36 w 70"/>
                <a:gd name="T5" fmla="*/ 57 h 134"/>
                <a:gd name="T6" fmla="*/ 2 w 70"/>
                <a:gd name="T7" fmla="*/ 123 h 134"/>
                <a:gd name="T8" fmla="*/ 6 w 70"/>
                <a:gd name="T9" fmla="*/ 134 h 134"/>
                <a:gd name="T10" fmla="*/ 33 w 70"/>
                <a:gd name="T11" fmla="*/ 118 h 134"/>
                <a:gd name="T12" fmla="*/ 66 w 70"/>
                <a:gd name="T13" fmla="*/ 21 h 134"/>
                <a:gd name="T14" fmla="*/ 27 w 70"/>
                <a:gd name="T1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34">
                  <a:moveTo>
                    <a:pt x="27" y="0"/>
                  </a:moveTo>
                  <a:cubicBezTo>
                    <a:pt x="24" y="0"/>
                    <a:pt x="23" y="0"/>
                    <a:pt x="23" y="0"/>
                  </a:cubicBezTo>
                  <a:cubicBezTo>
                    <a:pt x="3" y="3"/>
                    <a:pt x="35" y="34"/>
                    <a:pt x="36" y="57"/>
                  </a:cubicBezTo>
                  <a:cubicBezTo>
                    <a:pt x="38" y="79"/>
                    <a:pt x="6" y="103"/>
                    <a:pt x="2" y="123"/>
                  </a:cubicBezTo>
                  <a:cubicBezTo>
                    <a:pt x="0" y="131"/>
                    <a:pt x="2" y="134"/>
                    <a:pt x="6" y="134"/>
                  </a:cubicBezTo>
                  <a:cubicBezTo>
                    <a:pt x="12" y="134"/>
                    <a:pt x="23" y="127"/>
                    <a:pt x="33" y="118"/>
                  </a:cubicBezTo>
                  <a:cubicBezTo>
                    <a:pt x="50" y="103"/>
                    <a:pt x="70" y="45"/>
                    <a:pt x="66" y="21"/>
                  </a:cubicBezTo>
                  <a:cubicBezTo>
                    <a:pt x="62" y="1"/>
                    <a:pt x="36" y="0"/>
                    <a:pt x="27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1810"/>
            <p:cNvSpPr/>
            <p:nvPr/>
          </p:nvSpPr>
          <p:spPr bwMode="auto">
            <a:xfrm>
              <a:off x="826" y="1078"/>
              <a:ext cx="107" cy="34"/>
            </a:xfrm>
            <a:custGeom>
              <a:avLst/>
              <a:gdLst>
                <a:gd name="T0" fmla="*/ 19 w 198"/>
                <a:gd name="T1" fmla="*/ 0 h 61"/>
                <a:gd name="T2" fmla="*/ 10 w 198"/>
                <a:gd name="T3" fmla="*/ 6 h 61"/>
                <a:gd name="T4" fmla="*/ 25 w 198"/>
                <a:gd name="T5" fmla="*/ 59 h 61"/>
                <a:gd name="T6" fmla="*/ 49 w 198"/>
                <a:gd name="T7" fmla="*/ 61 h 61"/>
                <a:gd name="T8" fmla="*/ 120 w 198"/>
                <a:gd name="T9" fmla="*/ 51 h 61"/>
                <a:gd name="T10" fmla="*/ 188 w 198"/>
                <a:gd name="T11" fmla="*/ 21 h 61"/>
                <a:gd name="T12" fmla="*/ 183 w 198"/>
                <a:gd name="T13" fmla="*/ 22 h 61"/>
                <a:gd name="T14" fmla="*/ 75 w 198"/>
                <a:gd name="T15" fmla="*/ 44 h 61"/>
                <a:gd name="T16" fmla="*/ 65 w 198"/>
                <a:gd name="T17" fmla="*/ 43 h 61"/>
                <a:gd name="T18" fmla="*/ 25 w 198"/>
                <a:gd name="T19" fmla="*/ 5 h 61"/>
                <a:gd name="T20" fmla="*/ 19 w 198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8" h="61">
                  <a:moveTo>
                    <a:pt x="19" y="0"/>
                  </a:moveTo>
                  <a:cubicBezTo>
                    <a:pt x="16" y="0"/>
                    <a:pt x="13" y="4"/>
                    <a:pt x="10" y="6"/>
                  </a:cubicBezTo>
                  <a:cubicBezTo>
                    <a:pt x="10" y="6"/>
                    <a:pt x="0" y="57"/>
                    <a:pt x="25" y="59"/>
                  </a:cubicBezTo>
                  <a:cubicBezTo>
                    <a:pt x="32" y="60"/>
                    <a:pt x="40" y="61"/>
                    <a:pt x="49" y="61"/>
                  </a:cubicBezTo>
                  <a:cubicBezTo>
                    <a:pt x="70" y="61"/>
                    <a:pt x="94" y="58"/>
                    <a:pt x="120" y="51"/>
                  </a:cubicBezTo>
                  <a:cubicBezTo>
                    <a:pt x="154" y="42"/>
                    <a:pt x="198" y="21"/>
                    <a:pt x="188" y="21"/>
                  </a:cubicBezTo>
                  <a:cubicBezTo>
                    <a:pt x="187" y="21"/>
                    <a:pt x="186" y="22"/>
                    <a:pt x="183" y="22"/>
                  </a:cubicBezTo>
                  <a:cubicBezTo>
                    <a:pt x="163" y="26"/>
                    <a:pt x="103" y="44"/>
                    <a:pt x="75" y="44"/>
                  </a:cubicBezTo>
                  <a:cubicBezTo>
                    <a:pt x="71" y="44"/>
                    <a:pt x="67" y="44"/>
                    <a:pt x="65" y="43"/>
                  </a:cubicBezTo>
                  <a:cubicBezTo>
                    <a:pt x="46" y="35"/>
                    <a:pt x="32" y="15"/>
                    <a:pt x="25" y="5"/>
                  </a:cubicBezTo>
                  <a:cubicBezTo>
                    <a:pt x="23" y="1"/>
                    <a:pt x="21" y="0"/>
                    <a:pt x="19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1811"/>
            <p:cNvSpPr/>
            <p:nvPr/>
          </p:nvSpPr>
          <p:spPr bwMode="auto">
            <a:xfrm>
              <a:off x="1457" y="1550"/>
              <a:ext cx="65" cy="21"/>
            </a:xfrm>
            <a:custGeom>
              <a:avLst/>
              <a:gdLst>
                <a:gd name="T0" fmla="*/ 48 w 118"/>
                <a:gd name="T1" fmla="*/ 0 h 39"/>
                <a:gd name="T2" fmla="*/ 6 w 118"/>
                <a:gd name="T3" fmla="*/ 15 h 39"/>
                <a:gd name="T4" fmla="*/ 35 w 118"/>
                <a:gd name="T5" fmla="*/ 39 h 39"/>
                <a:gd name="T6" fmla="*/ 101 w 118"/>
                <a:gd name="T7" fmla="*/ 24 h 39"/>
                <a:gd name="T8" fmla="*/ 48 w 11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39">
                  <a:moveTo>
                    <a:pt x="48" y="0"/>
                  </a:moveTo>
                  <a:cubicBezTo>
                    <a:pt x="48" y="0"/>
                    <a:pt x="0" y="1"/>
                    <a:pt x="6" y="15"/>
                  </a:cubicBezTo>
                  <a:cubicBezTo>
                    <a:pt x="12" y="30"/>
                    <a:pt x="35" y="39"/>
                    <a:pt x="35" y="39"/>
                  </a:cubicBezTo>
                  <a:cubicBezTo>
                    <a:pt x="35" y="39"/>
                    <a:pt x="118" y="32"/>
                    <a:pt x="101" y="24"/>
                  </a:cubicBezTo>
                  <a:cubicBezTo>
                    <a:pt x="83" y="17"/>
                    <a:pt x="48" y="0"/>
                    <a:pt x="48" y="0"/>
                  </a:cubicBezTo>
                </a:path>
              </a:pathLst>
            </a:custGeom>
            <a:solidFill>
              <a:srgbClr val="9FC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Freeform 1812"/>
            <p:cNvSpPr/>
            <p:nvPr/>
          </p:nvSpPr>
          <p:spPr bwMode="auto">
            <a:xfrm>
              <a:off x="1403" y="1400"/>
              <a:ext cx="237" cy="229"/>
            </a:xfrm>
            <a:custGeom>
              <a:avLst/>
              <a:gdLst>
                <a:gd name="T0" fmla="*/ 212 w 434"/>
                <a:gd name="T1" fmla="*/ 358 h 420"/>
                <a:gd name="T2" fmla="*/ 36 w 434"/>
                <a:gd name="T3" fmla="*/ 380 h 420"/>
                <a:gd name="T4" fmla="*/ 56 w 434"/>
                <a:gd name="T5" fmla="*/ 311 h 420"/>
                <a:gd name="T6" fmla="*/ 162 w 434"/>
                <a:gd name="T7" fmla="*/ 298 h 420"/>
                <a:gd name="T8" fmla="*/ 7 w 434"/>
                <a:gd name="T9" fmla="*/ 199 h 420"/>
                <a:gd name="T10" fmla="*/ 51 w 434"/>
                <a:gd name="T11" fmla="*/ 121 h 420"/>
                <a:gd name="T12" fmla="*/ 139 w 434"/>
                <a:gd name="T13" fmla="*/ 131 h 420"/>
                <a:gd name="T14" fmla="*/ 198 w 434"/>
                <a:gd name="T15" fmla="*/ 191 h 420"/>
                <a:gd name="T16" fmla="*/ 153 w 434"/>
                <a:gd name="T17" fmla="*/ 59 h 420"/>
                <a:gd name="T18" fmla="*/ 248 w 434"/>
                <a:gd name="T19" fmla="*/ 18 h 420"/>
                <a:gd name="T20" fmla="*/ 306 w 434"/>
                <a:gd name="T21" fmla="*/ 188 h 420"/>
                <a:gd name="T22" fmla="*/ 337 w 434"/>
                <a:gd name="T23" fmla="*/ 90 h 420"/>
                <a:gd name="T24" fmla="*/ 401 w 434"/>
                <a:gd name="T25" fmla="*/ 81 h 420"/>
                <a:gd name="T26" fmla="*/ 329 w 434"/>
                <a:gd name="T27" fmla="*/ 269 h 420"/>
                <a:gd name="T28" fmla="*/ 370 w 434"/>
                <a:gd name="T29" fmla="*/ 301 h 420"/>
                <a:gd name="T30" fmla="*/ 299 w 434"/>
                <a:gd name="T31" fmla="*/ 337 h 420"/>
                <a:gd name="T32" fmla="*/ 212 w 434"/>
                <a:gd name="T33" fmla="*/ 358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4" h="420">
                  <a:moveTo>
                    <a:pt x="212" y="358"/>
                  </a:moveTo>
                  <a:cubicBezTo>
                    <a:pt x="212" y="358"/>
                    <a:pt x="52" y="420"/>
                    <a:pt x="36" y="380"/>
                  </a:cubicBezTo>
                  <a:cubicBezTo>
                    <a:pt x="20" y="341"/>
                    <a:pt x="22" y="312"/>
                    <a:pt x="56" y="311"/>
                  </a:cubicBezTo>
                  <a:cubicBezTo>
                    <a:pt x="89" y="310"/>
                    <a:pt x="162" y="298"/>
                    <a:pt x="162" y="298"/>
                  </a:cubicBezTo>
                  <a:cubicBezTo>
                    <a:pt x="162" y="298"/>
                    <a:pt x="0" y="229"/>
                    <a:pt x="7" y="199"/>
                  </a:cubicBezTo>
                  <a:cubicBezTo>
                    <a:pt x="13" y="168"/>
                    <a:pt x="24" y="134"/>
                    <a:pt x="51" y="121"/>
                  </a:cubicBezTo>
                  <a:cubicBezTo>
                    <a:pt x="77" y="108"/>
                    <a:pt x="106" y="102"/>
                    <a:pt x="139" y="131"/>
                  </a:cubicBezTo>
                  <a:cubicBezTo>
                    <a:pt x="172" y="159"/>
                    <a:pt x="198" y="191"/>
                    <a:pt x="198" y="191"/>
                  </a:cubicBezTo>
                  <a:cubicBezTo>
                    <a:pt x="198" y="191"/>
                    <a:pt x="135" y="90"/>
                    <a:pt x="153" y="59"/>
                  </a:cubicBezTo>
                  <a:cubicBezTo>
                    <a:pt x="172" y="28"/>
                    <a:pt x="199" y="0"/>
                    <a:pt x="248" y="18"/>
                  </a:cubicBezTo>
                  <a:cubicBezTo>
                    <a:pt x="298" y="35"/>
                    <a:pt x="316" y="91"/>
                    <a:pt x="306" y="188"/>
                  </a:cubicBezTo>
                  <a:cubicBezTo>
                    <a:pt x="306" y="188"/>
                    <a:pt x="331" y="114"/>
                    <a:pt x="337" y="90"/>
                  </a:cubicBezTo>
                  <a:cubicBezTo>
                    <a:pt x="344" y="66"/>
                    <a:pt x="368" y="52"/>
                    <a:pt x="401" y="81"/>
                  </a:cubicBezTo>
                  <a:cubicBezTo>
                    <a:pt x="434" y="109"/>
                    <a:pt x="412" y="184"/>
                    <a:pt x="329" y="269"/>
                  </a:cubicBezTo>
                  <a:cubicBezTo>
                    <a:pt x="329" y="269"/>
                    <a:pt x="395" y="269"/>
                    <a:pt x="370" y="301"/>
                  </a:cubicBezTo>
                  <a:cubicBezTo>
                    <a:pt x="345" y="332"/>
                    <a:pt x="310" y="323"/>
                    <a:pt x="299" y="337"/>
                  </a:cubicBezTo>
                  <a:cubicBezTo>
                    <a:pt x="287" y="350"/>
                    <a:pt x="218" y="402"/>
                    <a:pt x="212" y="358"/>
                  </a:cubicBezTo>
                </a:path>
              </a:pathLst>
            </a:custGeom>
            <a:solidFill>
              <a:srgbClr val="F4D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1813"/>
            <p:cNvSpPr/>
            <p:nvPr/>
          </p:nvSpPr>
          <p:spPr bwMode="auto">
            <a:xfrm>
              <a:off x="1521" y="1523"/>
              <a:ext cx="18" cy="33"/>
            </a:xfrm>
            <a:custGeom>
              <a:avLst/>
              <a:gdLst>
                <a:gd name="T0" fmla="*/ 0 w 34"/>
                <a:gd name="T1" fmla="*/ 0 h 61"/>
                <a:gd name="T2" fmla="*/ 30 w 34"/>
                <a:gd name="T3" fmla="*/ 51 h 61"/>
                <a:gd name="T4" fmla="*/ 0 w 3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61">
                  <a:moveTo>
                    <a:pt x="0" y="0"/>
                  </a:moveTo>
                  <a:cubicBezTo>
                    <a:pt x="0" y="0"/>
                    <a:pt x="26" y="61"/>
                    <a:pt x="30" y="51"/>
                  </a:cubicBezTo>
                  <a:cubicBezTo>
                    <a:pt x="34" y="4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9FC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1814"/>
            <p:cNvSpPr/>
            <p:nvPr/>
          </p:nvSpPr>
          <p:spPr bwMode="auto">
            <a:xfrm>
              <a:off x="1494" y="1534"/>
              <a:ext cx="12" cy="13"/>
            </a:xfrm>
            <a:custGeom>
              <a:avLst/>
              <a:gdLst>
                <a:gd name="T0" fmla="*/ 15 w 22"/>
                <a:gd name="T1" fmla="*/ 2 h 24"/>
                <a:gd name="T2" fmla="*/ 20 w 22"/>
                <a:gd name="T3" fmla="*/ 16 h 24"/>
                <a:gd name="T4" fmla="*/ 7 w 22"/>
                <a:gd name="T5" fmla="*/ 22 h 24"/>
                <a:gd name="T6" fmla="*/ 2 w 22"/>
                <a:gd name="T7" fmla="*/ 8 h 24"/>
                <a:gd name="T8" fmla="*/ 15 w 22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cubicBezTo>
                    <a:pt x="20" y="4"/>
                    <a:pt x="22" y="10"/>
                    <a:pt x="20" y="16"/>
                  </a:cubicBezTo>
                  <a:cubicBezTo>
                    <a:pt x="17" y="21"/>
                    <a:pt x="12" y="24"/>
                    <a:pt x="7" y="22"/>
                  </a:cubicBezTo>
                  <a:cubicBezTo>
                    <a:pt x="2" y="20"/>
                    <a:pt x="0" y="14"/>
                    <a:pt x="2" y="8"/>
                  </a:cubicBezTo>
                  <a:cubicBezTo>
                    <a:pt x="4" y="3"/>
                    <a:pt x="10" y="0"/>
                    <a:pt x="15" y="2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Freeform 1815"/>
            <p:cNvSpPr/>
            <p:nvPr/>
          </p:nvSpPr>
          <p:spPr bwMode="auto">
            <a:xfrm>
              <a:off x="1513" y="1554"/>
              <a:ext cx="12" cy="14"/>
            </a:xfrm>
            <a:custGeom>
              <a:avLst/>
              <a:gdLst>
                <a:gd name="T0" fmla="*/ 16 w 23"/>
                <a:gd name="T1" fmla="*/ 2 h 25"/>
                <a:gd name="T2" fmla="*/ 21 w 23"/>
                <a:gd name="T3" fmla="*/ 16 h 25"/>
                <a:gd name="T4" fmla="*/ 8 w 23"/>
                <a:gd name="T5" fmla="*/ 23 h 25"/>
                <a:gd name="T6" fmla="*/ 3 w 23"/>
                <a:gd name="T7" fmla="*/ 9 h 25"/>
                <a:gd name="T8" fmla="*/ 16 w 23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5">
                  <a:moveTo>
                    <a:pt x="16" y="2"/>
                  </a:moveTo>
                  <a:cubicBezTo>
                    <a:pt x="21" y="4"/>
                    <a:pt x="23" y="10"/>
                    <a:pt x="21" y="16"/>
                  </a:cubicBezTo>
                  <a:cubicBezTo>
                    <a:pt x="18" y="22"/>
                    <a:pt x="12" y="25"/>
                    <a:pt x="8" y="23"/>
                  </a:cubicBezTo>
                  <a:cubicBezTo>
                    <a:pt x="3" y="21"/>
                    <a:pt x="0" y="14"/>
                    <a:pt x="3" y="9"/>
                  </a:cubicBezTo>
                  <a:cubicBezTo>
                    <a:pt x="5" y="3"/>
                    <a:pt x="11" y="0"/>
                    <a:pt x="16" y="2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" name="Freeform 1816"/>
            <p:cNvSpPr/>
            <p:nvPr/>
          </p:nvSpPr>
          <p:spPr bwMode="auto">
            <a:xfrm>
              <a:off x="1497" y="1553"/>
              <a:ext cx="12" cy="13"/>
            </a:xfrm>
            <a:custGeom>
              <a:avLst/>
              <a:gdLst>
                <a:gd name="T0" fmla="*/ 15 w 22"/>
                <a:gd name="T1" fmla="*/ 2 h 25"/>
                <a:gd name="T2" fmla="*/ 20 w 22"/>
                <a:gd name="T3" fmla="*/ 16 h 25"/>
                <a:gd name="T4" fmla="*/ 7 w 22"/>
                <a:gd name="T5" fmla="*/ 23 h 25"/>
                <a:gd name="T6" fmla="*/ 2 w 22"/>
                <a:gd name="T7" fmla="*/ 9 h 25"/>
                <a:gd name="T8" fmla="*/ 15 w 22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5">
                  <a:moveTo>
                    <a:pt x="15" y="2"/>
                  </a:moveTo>
                  <a:cubicBezTo>
                    <a:pt x="20" y="4"/>
                    <a:pt x="22" y="11"/>
                    <a:pt x="20" y="16"/>
                  </a:cubicBezTo>
                  <a:cubicBezTo>
                    <a:pt x="18" y="22"/>
                    <a:pt x="12" y="25"/>
                    <a:pt x="7" y="23"/>
                  </a:cubicBezTo>
                  <a:cubicBezTo>
                    <a:pt x="2" y="21"/>
                    <a:pt x="0" y="14"/>
                    <a:pt x="2" y="9"/>
                  </a:cubicBezTo>
                  <a:cubicBezTo>
                    <a:pt x="4" y="3"/>
                    <a:pt x="10" y="0"/>
                    <a:pt x="15" y="2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" name="Freeform 1817"/>
            <p:cNvSpPr/>
            <p:nvPr/>
          </p:nvSpPr>
          <p:spPr bwMode="auto">
            <a:xfrm>
              <a:off x="1524" y="1531"/>
              <a:ext cx="12" cy="13"/>
            </a:xfrm>
            <a:custGeom>
              <a:avLst/>
              <a:gdLst>
                <a:gd name="T0" fmla="*/ 15 w 22"/>
                <a:gd name="T1" fmla="*/ 2 h 24"/>
                <a:gd name="T2" fmla="*/ 20 w 22"/>
                <a:gd name="T3" fmla="*/ 16 h 24"/>
                <a:gd name="T4" fmla="*/ 7 w 22"/>
                <a:gd name="T5" fmla="*/ 22 h 24"/>
                <a:gd name="T6" fmla="*/ 2 w 22"/>
                <a:gd name="T7" fmla="*/ 8 h 24"/>
                <a:gd name="T8" fmla="*/ 15 w 22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cubicBezTo>
                    <a:pt x="20" y="4"/>
                    <a:pt x="22" y="10"/>
                    <a:pt x="20" y="16"/>
                  </a:cubicBezTo>
                  <a:cubicBezTo>
                    <a:pt x="18" y="21"/>
                    <a:pt x="12" y="24"/>
                    <a:pt x="7" y="22"/>
                  </a:cubicBezTo>
                  <a:cubicBezTo>
                    <a:pt x="2" y="20"/>
                    <a:pt x="0" y="14"/>
                    <a:pt x="2" y="8"/>
                  </a:cubicBezTo>
                  <a:cubicBezTo>
                    <a:pt x="4" y="3"/>
                    <a:pt x="10" y="0"/>
                    <a:pt x="15" y="2"/>
                  </a:cubicBezTo>
                  <a:close/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Freeform 1818"/>
            <p:cNvSpPr/>
            <p:nvPr/>
          </p:nvSpPr>
          <p:spPr bwMode="auto">
            <a:xfrm>
              <a:off x="1548" y="1528"/>
              <a:ext cx="12" cy="14"/>
            </a:xfrm>
            <a:custGeom>
              <a:avLst/>
              <a:gdLst>
                <a:gd name="T0" fmla="*/ 15 w 22"/>
                <a:gd name="T1" fmla="*/ 2 h 25"/>
                <a:gd name="T2" fmla="*/ 20 w 22"/>
                <a:gd name="T3" fmla="*/ 16 h 25"/>
                <a:gd name="T4" fmla="*/ 7 w 22"/>
                <a:gd name="T5" fmla="*/ 23 h 25"/>
                <a:gd name="T6" fmla="*/ 2 w 22"/>
                <a:gd name="T7" fmla="*/ 9 h 25"/>
                <a:gd name="T8" fmla="*/ 15 w 22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5">
                  <a:moveTo>
                    <a:pt x="15" y="2"/>
                  </a:moveTo>
                  <a:cubicBezTo>
                    <a:pt x="20" y="4"/>
                    <a:pt x="22" y="10"/>
                    <a:pt x="20" y="16"/>
                  </a:cubicBezTo>
                  <a:cubicBezTo>
                    <a:pt x="18" y="22"/>
                    <a:pt x="12" y="25"/>
                    <a:pt x="7" y="23"/>
                  </a:cubicBezTo>
                  <a:cubicBezTo>
                    <a:pt x="2" y="21"/>
                    <a:pt x="0" y="14"/>
                    <a:pt x="2" y="9"/>
                  </a:cubicBezTo>
                  <a:cubicBezTo>
                    <a:pt x="5" y="3"/>
                    <a:pt x="10" y="0"/>
                    <a:pt x="15" y="2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" name="Freeform 1819"/>
            <p:cNvSpPr/>
            <p:nvPr/>
          </p:nvSpPr>
          <p:spPr bwMode="auto">
            <a:xfrm>
              <a:off x="1544" y="1551"/>
              <a:ext cx="12" cy="13"/>
            </a:xfrm>
            <a:custGeom>
              <a:avLst/>
              <a:gdLst>
                <a:gd name="T0" fmla="*/ 15 w 22"/>
                <a:gd name="T1" fmla="*/ 2 h 24"/>
                <a:gd name="T2" fmla="*/ 20 w 22"/>
                <a:gd name="T3" fmla="*/ 15 h 24"/>
                <a:gd name="T4" fmla="*/ 7 w 22"/>
                <a:gd name="T5" fmla="*/ 22 h 24"/>
                <a:gd name="T6" fmla="*/ 2 w 22"/>
                <a:gd name="T7" fmla="*/ 8 h 24"/>
                <a:gd name="T8" fmla="*/ 15 w 22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cubicBezTo>
                    <a:pt x="20" y="4"/>
                    <a:pt x="22" y="10"/>
                    <a:pt x="20" y="15"/>
                  </a:cubicBezTo>
                  <a:cubicBezTo>
                    <a:pt x="18" y="21"/>
                    <a:pt x="12" y="24"/>
                    <a:pt x="7" y="22"/>
                  </a:cubicBezTo>
                  <a:cubicBezTo>
                    <a:pt x="2" y="20"/>
                    <a:pt x="0" y="14"/>
                    <a:pt x="2" y="8"/>
                  </a:cubicBezTo>
                  <a:cubicBezTo>
                    <a:pt x="4" y="2"/>
                    <a:pt x="10" y="0"/>
                    <a:pt x="15" y="2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" name="Freeform 1820"/>
            <p:cNvSpPr/>
            <p:nvPr/>
          </p:nvSpPr>
          <p:spPr bwMode="auto">
            <a:xfrm>
              <a:off x="1539" y="1511"/>
              <a:ext cx="12" cy="14"/>
            </a:xfrm>
            <a:custGeom>
              <a:avLst/>
              <a:gdLst>
                <a:gd name="T0" fmla="*/ 15 w 22"/>
                <a:gd name="T1" fmla="*/ 2 h 25"/>
                <a:gd name="T2" fmla="*/ 20 w 22"/>
                <a:gd name="T3" fmla="*/ 16 h 25"/>
                <a:gd name="T4" fmla="*/ 7 w 22"/>
                <a:gd name="T5" fmla="*/ 23 h 25"/>
                <a:gd name="T6" fmla="*/ 2 w 22"/>
                <a:gd name="T7" fmla="*/ 9 h 25"/>
                <a:gd name="T8" fmla="*/ 15 w 22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5">
                  <a:moveTo>
                    <a:pt x="15" y="2"/>
                  </a:moveTo>
                  <a:cubicBezTo>
                    <a:pt x="20" y="4"/>
                    <a:pt x="22" y="11"/>
                    <a:pt x="20" y="16"/>
                  </a:cubicBezTo>
                  <a:cubicBezTo>
                    <a:pt x="18" y="22"/>
                    <a:pt x="12" y="25"/>
                    <a:pt x="7" y="23"/>
                  </a:cubicBezTo>
                  <a:cubicBezTo>
                    <a:pt x="2" y="21"/>
                    <a:pt x="0" y="14"/>
                    <a:pt x="2" y="9"/>
                  </a:cubicBezTo>
                  <a:cubicBezTo>
                    <a:pt x="5" y="3"/>
                    <a:pt x="10" y="0"/>
                    <a:pt x="15" y="2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" name="Freeform 1821"/>
            <p:cNvSpPr/>
            <p:nvPr/>
          </p:nvSpPr>
          <p:spPr bwMode="auto">
            <a:xfrm>
              <a:off x="1521" y="1504"/>
              <a:ext cx="12" cy="13"/>
            </a:xfrm>
            <a:custGeom>
              <a:avLst/>
              <a:gdLst>
                <a:gd name="T0" fmla="*/ 15 w 22"/>
                <a:gd name="T1" fmla="*/ 2 h 24"/>
                <a:gd name="T2" fmla="*/ 20 w 22"/>
                <a:gd name="T3" fmla="*/ 16 h 24"/>
                <a:gd name="T4" fmla="*/ 7 w 22"/>
                <a:gd name="T5" fmla="*/ 22 h 24"/>
                <a:gd name="T6" fmla="*/ 2 w 22"/>
                <a:gd name="T7" fmla="*/ 8 h 24"/>
                <a:gd name="T8" fmla="*/ 15 w 22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cubicBezTo>
                    <a:pt x="20" y="4"/>
                    <a:pt x="22" y="10"/>
                    <a:pt x="20" y="16"/>
                  </a:cubicBezTo>
                  <a:cubicBezTo>
                    <a:pt x="18" y="21"/>
                    <a:pt x="12" y="24"/>
                    <a:pt x="7" y="22"/>
                  </a:cubicBezTo>
                  <a:cubicBezTo>
                    <a:pt x="2" y="20"/>
                    <a:pt x="0" y="14"/>
                    <a:pt x="2" y="8"/>
                  </a:cubicBezTo>
                  <a:cubicBezTo>
                    <a:pt x="4" y="3"/>
                    <a:pt x="10" y="0"/>
                    <a:pt x="15" y="2"/>
                  </a:cubicBezTo>
                  <a:close/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" name="Freeform 1822"/>
            <p:cNvSpPr/>
            <p:nvPr/>
          </p:nvSpPr>
          <p:spPr bwMode="auto">
            <a:xfrm>
              <a:off x="1497" y="1514"/>
              <a:ext cx="12" cy="13"/>
            </a:xfrm>
            <a:custGeom>
              <a:avLst/>
              <a:gdLst>
                <a:gd name="T0" fmla="*/ 15 w 22"/>
                <a:gd name="T1" fmla="*/ 2 h 24"/>
                <a:gd name="T2" fmla="*/ 20 w 22"/>
                <a:gd name="T3" fmla="*/ 16 h 24"/>
                <a:gd name="T4" fmla="*/ 7 w 22"/>
                <a:gd name="T5" fmla="*/ 22 h 24"/>
                <a:gd name="T6" fmla="*/ 2 w 22"/>
                <a:gd name="T7" fmla="*/ 8 h 24"/>
                <a:gd name="T8" fmla="*/ 15 w 22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cubicBezTo>
                    <a:pt x="20" y="4"/>
                    <a:pt x="22" y="10"/>
                    <a:pt x="20" y="16"/>
                  </a:cubicBezTo>
                  <a:cubicBezTo>
                    <a:pt x="17" y="21"/>
                    <a:pt x="12" y="24"/>
                    <a:pt x="7" y="22"/>
                  </a:cubicBezTo>
                  <a:cubicBezTo>
                    <a:pt x="2" y="20"/>
                    <a:pt x="0" y="14"/>
                    <a:pt x="2" y="8"/>
                  </a:cubicBezTo>
                  <a:cubicBezTo>
                    <a:pt x="4" y="3"/>
                    <a:pt x="10" y="0"/>
                    <a:pt x="15" y="2"/>
                  </a:cubicBezTo>
                  <a:close/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" name="Freeform 1823"/>
            <p:cNvSpPr/>
            <p:nvPr/>
          </p:nvSpPr>
          <p:spPr bwMode="auto">
            <a:xfrm>
              <a:off x="1525" y="1569"/>
              <a:ext cx="12" cy="13"/>
            </a:xfrm>
            <a:custGeom>
              <a:avLst/>
              <a:gdLst>
                <a:gd name="T0" fmla="*/ 16 w 23"/>
                <a:gd name="T1" fmla="*/ 2 h 24"/>
                <a:gd name="T2" fmla="*/ 20 w 23"/>
                <a:gd name="T3" fmla="*/ 16 h 24"/>
                <a:gd name="T4" fmla="*/ 7 w 23"/>
                <a:gd name="T5" fmla="*/ 22 h 24"/>
                <a:gd name="T6" fmla="*/ 3 w 23"/>
                <a:gd name="T7" fmla="*/ 9 h 24"/>
                <a:gd name="T8" fmla="*/ 16 w 23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16" y="2"/>
                  </a:moveTo>
                  <a:cubicBezTo>
                    <a:pt x="21" y="4"/>
                    <a:pt x="23" y="10"/>
                    <a:pt x="20" y="16"/>
                  </a:cubicBezTo>
                  <a:cubicBezTo>
                    <a:pt x="18" y="21"/>
                    <a:pt x="12" y="24"/>
                    <a:pt x="7" y="22"/>
                  </a:cubicBezTo>
                  <a:cubicBezTo>
                    <a:pt x="2" y="20"/>
                    <a:pt x="0" y="14"/>
                    <a:pt x="3" y="9"/>
                  </a:cubicBezTo>
                  <a:cubicBezTo>
                    <a:pt x="5" y="3"/>
                    <a:pt x="11" y="0"/>
                    <a:pt x="16" y="2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" name="Freeform 1824"/>
            <p:cNvSpPr/>
            <p:nvPr/>
          </p:nvSpPr>
          <p:spPr bwMode="auto">
            <a:xfrm>
              <a:off x="1517" y="1555"/>
              <a:ext cx="94" cy="46"/>
            </a:xfrm>
            <a:custGeom>
              <a:avLst/>
              <a:gdLst>
                <a:gd name="T0" fmla="*/ 130 w 173"/>
                <a:gd name="T1" fmla="*/ 0 h 84"/>
                <a:gd name="T2" fmla="*/ 93 w 173"/>
                <a:gd name="T3" fmla="*/ 8 h 84"/>
                <a:gd name="T4" fmla="*/ 23 w 173"/>
                <a:gd name="T5" fmla="*/ 84 h 84"/>
                <a:gd name="T6" fmla="*/ 70 w 173"/>
                <a:gd name="T7" fmla="*/ 62 h 84"/>
                <a:gd name="T8" fmla="*/ 97 w 173"/>
                <a:gd name="T9" fmla="*/ 40 h 84"/>
                <a:gd name="T10" fmla="*/ 159 w 173"/>
                <a:gd name="T11" fmla="*/ 6 h 84"/>
                <a:gd name="T12" fmla="*/ 130 w 173"/>
                <a:gd name="T1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84">
                  <a:moveTo>
                    <a:pt x="130" y="0"/>
                  </a:moveTo>
                  <a:cubicBezTo>
                    <a:pt x="115" y="0"/>
                    <a:pt x="100" y="3"/>
                    <a:pt x="93" y="8"/>
                  </a:cubicBezTo>
                  <a:cubicBezTo>
                    <a:pt x="80" y="18"/>
                    <a:pt x="0" y="74"/>
                    <a:pt x="23" y="84"/>
                  </a:cubicBezTo>
                  <a:cubicBezTo>
                    <a:pt x="23" y="84"/>
                    <a:pt x="63" y="73"/>
                    <a:pt x="70" y="62"/>
                  </a:cubicBezTo>
                  <a:cubicBezTo>
                    <a:pt x="78" y="50"/>
                    <a:pt x="76" y="49"/>
                    <a:pt x="97" y="40"/>
                  </a:cubicBezTo>
                  <a:cubicBezTo>
                    <a:pt x="119" y="31"/>
                    <a:pt x="173" y="15"/>
                    <a:pt x="159" y="6"/>
                  </a:cubicBezTo>
                  <a:cubicBezTo>
                    <a:pt x="153" y="2"/>
                    <a:pt x="141" y="0"/>
                    <a:pt x="130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" name="Freeform 1825"/>
            <p:cNvSpPr>
              <a:spLocks noEditPoints="1"/>
            </p:cNvSpPr>
            <p:nvPr/>
          </p:nvSpPr>
          <p:spPr bwMode="auto">
            <a:xfrm>
              <a:off x="1481" y="1499"/>
              <a:ext cx="117" cy="89"/>
            </a:xfrm>
            <a:custGeom>
              <a:avLst/>
              <a:gdLst>
                <a:gd name="T0" fmla="*/ 11 w 213"/>
                <a:gd name="T1" fmla="*/ 61 h 164"/>
                <a:gd name="T2" fmla="*/ 24 w 213"/>
                <a:gd name="T3" fmla="*/ 74 h 164"/>
                <a:gd name="T4" fmla="*/ 25 w 213"/>
                <a:gd name="T5" fmla="*/ 72 h 164"/>
                <a:gd name="T6" fmla="*/ 26 w 213"/>
                <a:gd name="T7" fmla="*/ 71 h 164"/>
                <a:gd name="T8" fmla="*/ 12 w 213"/>
                <a:gd name="T9" fmla="*/ 61 h 164"/>
                <a:gd name="T10" fmla="*/ 11 w 213"/>
                <a:gd name="T11" fmla="*/ 61 h 164"/>
                <a:gd name="T12" fmla="*/ 124 w 213"/>
                <a:gd name="T13" fmla="*/ 119 h 164"/>
                <a:gd name="T14" fmla="*/ 121 w 213"/>
                <a:gd name="T15" fmla="*/ 118 h 164"/>
                <a:gd name="T16" fmla="*/ 116 w 213"/>
                <a:gd name="T17" fmla="*/ 104 h 164"/>
                <a:gd name="T18" fmla="*/ 126 w 213"/>
                <a:gd name="T19" fmla="*/ 97 h 164"/>
                <a:gd name="T20" fmla="*/ 129 w 213"/>
                <a:gd name="T21" fmla="*/ 98 h 164"/>
                <a:gd name="T22" fmla="*/ 134 w 213"/>
                <a:gd name="T23" fmla="*/ 111 h 164"/>
                <a:gd name="T24" fmla="*/ 124 w 213"/>
                <a:gd name="T25" fmla="*/ 119 h 164"/>
                <a:gd name="T26" fmla="*/ 200 w 213"/>
                <a:gd name="T27" fmla="*/ 0 h 164"/>
                <a:gd name="T28" fmla="*/ 149 w 213"/>
                <a:gd name="T29" fmla="*/ 76 h 164"/>
                <a:gd name="T30" fmla="*/ 130 w 213"/>
                <a:gd name="T31" fmla="*/ 12 h 164"/>
                <a:gd name="T32" fmla="*/ 130 w 213"/>
                <a:gd name="T33" fmla="*/ 10 h 164"/>
                <a:gd name="T34" fmla="*/ 131 w 213"/>
                <a:gd name="T35" fmla="*/ 56 h 164"/>
                <a:gd name="T36" fmla="*/ 134 w 213"/>
                <a:gd name="T37" fmla="*/ 56 h 164"/>
                <a:gd name="T38" fmla="*/ 137 w 213"/>
                <a:gd name="T39" fmla="*/ 56 h 164"/>
                <a:gd name="T40" fmla="*/ 142 w 213"/>
                <a:gd name="T41" fmla="*/ 70 h 164"/>
                <a:gd name="T42" fmla="*/ 132 w 213"/>
                <a:gd name="T43" fmla="*/ 77 h 164"/>
                <a:gd name="T44" fmla="*/ 129 w 213"/>
                <a:gd name="T45" fmla="*/ 77 h 164"/>
                <a:gd name="T46" fmla="*/ 126 w 213"/>
                <a:gd name="T47" fmla="*/ 87 h 164"/>
                <a:gd name="T48" fmla="*/ 124 w 213"/>
                <a:gd name="T49" fmla="*/ 89 h 164"/>
                <a:gd name="T50" fmla="*/ 111 w 213"/>
                <a:gd name="T51" fmla="*/ 47 h 164"/>
                <a:gd name="T52" fmla="*/ 106 w 213"/>
                <a:gd name="T53" fmla="*/ 115 h 164"/>
                <a:gd name="T54" fmla="*/ 104 w 213"/>
                <a:gd name="T55" fmla="*/ 116 h 164"/>
                <a:gd name="T56" fmla="*/ 42 w 213"/>
                <a:gd name="T57" fmla="*/ 81 h 164"/>
                <a:gd name="T58" fmla="*/ 37 w 213"/>
                <a:gd name="T59" fmla="*/ 86 h 164"/>
                <a:gd name="T60" fmla="*/ 61 w 213"/>
                <a:gd name="T61" fmla="*/ 108 h 164"/>
                <a:gd name="T62" fmla="*/ 70 w 213"/>
                <a:gd name="T63" fmla="*/ 104 h 164"/>
                <a:gd name="T64" fmla="*/ 73 w 213"/>
                <a:gd name="T65" fmla="*/ 104 h 164"/>
                <a:gd name="T66" fmla="*/ 78 w 213"/>
                <a:gd name="T67" fmla="*/ 118 h 164"/>
                <a:gd name="T68" fmla="*/ 68 w 213"/>
                <a:gd name="T69" fmla="*/ 125 h 164"/>
                <a:gd name="T70" fmla="*/ 65 w 213"/>
                <a:gd name="T71" fmla="*/ 125 h 164"/>
                <a:gd name="T72" fmla="*/ 60 w 213"/>
                <a:gd name="T73" fmla="*/ 120 h 164"/>
                <a:gd name="T74" fmla="*/ 2 w 213"/>
                <a:gd name="T75" fmla="*/ 143 h 164"/>
                <a:gd name="T76" fmla="*/ 6 w 213"/>
                <a:gd name="T77" fmla="*/ 145 h 164"/>
                <a:gd name="T78" fmla="*/ 82 w 213"/>
                <a:gd name="T79" fmla="*/ 138 h 164"/>
                <a:gd name="T80" fmla="*/ 45 w 213"/>
                <a:gd name="T81" fmla="*/ 161 h 164"/>
                <a:gd name="T82" fmla="*/ 46 w 213"/>
                <a:gd name="T83" fmla="*/ 164 h 164"/>
                <a:gd name="T84" fmla="*/ 67 w 213"/>
                <a:gd name="T85" fmla="*/ 158 h 164"/>
                <a:gd name="T86" fmla="*/ 83 w 213"/>
                <a:gd name="T87" fmla="*/ 149 h 164"/>
                <a:gd name="T88" fmla="*/ 82 w 213"/>
                <a:gd name="T89" fmla="*/ 138 h 164"/>
                <a:gd name="T90" fmla="*/ 91 w 213"/>
                <a:gd name="T91" fmla="*/ 130 h 164"/>
                <a:gd name="T92" fmla="*/ 95 w 213"/>
                <a:gd name="T93" fmla="*/ 131 h 164"/>
                <a:gd name="T94" fmla="*/ 100 w 213"/>
                <a:gd name="T95" fmla="*/ 140 h 164"/>
                <a:gd name="T96" fmla="*/ 110 w 213"/>
                <a:gd name="T97" fmla="*/ 134 h 164"/>
                <a:gd name="T98" fmla="*/ 110 w 213"/>
                <a:gd name="T99" fmla="*/ 134 h 164"/>
                <a:gd name="T100" fmla="*/ 213 w 213"/>
                <a:gd name="T101" fmla="*/ 37 h 164"/>
                <a:gd name="T102" fmla="*/ 212 w 213"/>
                <a:gd name="T103" fmla="*/ 36 h 164"/>
                <a:gd name="T104" fmla="*/ 180 w 213"/>
                <a:gd name="T105" fmla="*/ 66 h 164"/>
                <a:gd name="T106" fmla="*/ 149 w 213"/>
                <a:gd name="T107" fmla="*/ 96 h 164"/>
                <a:gd name="T108" fmla="*/ 150 w 213"/>
                <a:gd name="T109" fmla="*/ 94 h 164"/>
                <a:gd name="T110" fmla="*/ 200 w 213"/>
                <a:gd name="T111" fmla="*/ 2 h 164"/>
                <a:gd name="T112" fmla="*/ 200 w 213"/>
                <a:gd name="T113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3" h="164">
                  <a:moveTo>
                    <a:pt x="11" y="61"/>
                  </a:moveTo>
                  <a:cubicBezTo>
                    <a:pt x="11" y="61"/>
                    <a:pt x="17" y="66"/>
                    <a:pt x="24" y="74"/>
                  </a:cubicBezTo>
                  <a:cubicBezTo>
                    <a:pt x="25" y="73"/>
                    <a:pt x="25" y="73"/>
                    <a:pt x="25" y="72"/>
                  </a:cubicBezTo>
                  <a:cubicBezTo>
                    <a:pt x="25" y="72"/>
                    <a:pt x="25" y="71"/>
                    <a:pt x="26" y="71"/>
                  </a:cubicBezTo>
                  <a:cubicBezTo>
                    <a:pt x="18" y="66"/>
                    <a:pt x="13" y="62"/>
                    <a:pt x="12" y="61"/>
                  </a:cubicBezTo>
                  <a:cubicBezTo>
                    <a:pt x="11" y="61"/>
                    <a:pt x="11" y="61"/>
                    <a:pt x="11" y="61"/>
                  </a:cubicBezTo>
                  <a:moveTo>
                    <a:pt x="124" y="119"/>
                  </a:moveTo>
                  <a:cubicBezTo>
                    <a:pt x="123" y="119"/>
                    <a:pt x="122" y="118"/>
                    <a:pt x="121" y="118"/>
                  </a:cubicBezTo>
                  <a:cubicBezTo>
                    <a:pt x="116" y="116"/>
                    <a:pt x="114" y="110"/>
                    <a:pt x="116" y="104"/>
                  </a:cubicBezTo>
                  <a:cubicBezTo>
                    <a:pt x="118" y="100"/>
                    <a:pt x="122" y="97"/>
                    <a:pt x="126" y="97"/>
                  </a:cubicBezTo>
                  <a:cubicBezTo>
                    <a:pt x="127" y="97"/>
                    <a:pt x="128" y="97"/>
                    <a:pt x="129" y="98"/>
                  </a:cubicBezTo>
                  <a:cubicBezTo>
                    <a:pt x="134" y="100"/>
                    <a:pt x="136" y="106"/>
                    <a:pt x="134" y="111"/>
                  </a:cubicBezTo>
                  <a:cubicBezTo>
                    <a:pt x="132" y="116"/>
                    <a:pt x="128" y="119"/>
                    <a:pt x="124" y="119"/>
                  </a:cubicBezTo>
                  <a:moveTo>
                    <a:pt x="200" y="0"/>
                  </a:moveTo>
                  <a:cubicBezTo>
                    <a:pt x="195" y="0"/>
                    <a:pt x="149" y="76"/>
                    <a:pt x="149" y="76"/>
                  </a:cubicBezTo>
                  <a:cubicBezTo>
                    <a:pt x="149" y="76"/>
                    <a:pt x="131" y="24"/>
                    <a:pt x="130" y="12"/>
                  </a:cubicBezTo>
                  <a:cubicBezTo>
                    <a:pt x="130" y="11"/>
                    <a:pt x="130" y="10"/>
                    <a:pt x="130" y="10"/>
                  </a:cubicBezTo>
                  <a:cubicBezTo>
                    <a:pt x="130" y="10"/>
                    <a:pt x="131" y="35"/>
                    <a:pt x="131" y="56"/>
                  </a:cubicBezTo>
                  <a:cubicBezTo>
                    <a:pt x="132" y="56"/>
                    <a:pt x="133" y="56"/>
                    <a:pt x="134" y="56"/>
                  </a:cubicBezTo>
                  <a:cubicBezTo>
                    <a:pt x="135" y="56"/>
                    <a:pt x="136" y="56"/>
                    <a:pt x="137" y="56"/>
                  </a:cubicBezTo>
                  <a:cubicBezTo>
                    <a:pt x="142" y="58"/>
                    <a:pt x="144" y="64"/>
                    <a:pt x="142" y="70"/>
                  </a:cubicBezTo>
                  <a:cubicBezTo>
                    <a:pt x="140" y="74"/>
                    <a:pt x="136" y="77"/>
                    <a:pt x="132" y="77"/>
                  </a:cubicBezTo>
                  <a:cubicBezTo>
                    <a:pt x="131" y="77"/>
                    <a:pt x="130" y="77"/>
                    <a:pt x="129" y="77"/>
                  </a:cubicBezTo>
                  <a:cubicBezTo>
                    <a:pt x="128" y="82"/>
                    <a:pt x="127" y="85"/>
                    <a:pt x="126" y="87"/>
                  </a:cubicBezTo>
                  <a:cubicBezTo>
                    <a:pt x="125" y="88"/>
                    <a:pt x="125" y="89"/>
                    <a:pt x="124" y="89"/>
                  </a:cubicBezTo>
                  <a:cubicBezTo>
                    <a:pt x="119" y="89"/>
                    <a:pt x="113" y="66"/>
                    <a:pt x="111" y="47"/>
                  </a:cubicBezTo>
                  <a:cubicBezTo>
                    <a:pt x="109" y="72"/>
                    <a:pt x="106" y="110"/>
                    <a:pt x="106" y="115"/>
                  </a:cubicBezTo>
                  <a:cubicBezTo>
                    <a:pt x="106" y="115"/>
                    <a:pt x="105" y="116"/>
                    <a:pt x="104" y="116"/>
                  </a:cubicBezTo>
                  <a:cubicBezTo>
                    <a:pt x="98" y="116"/>
                    <a:pt x="66" y="97"/>
                    <a:pt x="42" y="81"/>
                  </a:cubicBezTo>
                  <a:cubicBezTo>
                    <a:pt x="41" y="84"/>
                    <a:pt x="39" y="85"/>
                    <a:pt x="37" y="86"/>
                  </a:cubicBezTo>
                  <a:cubicBezTo>
                    <a:pt x="46" y="94"/>
                    <a:pt x="55" y="103"/>
                    <a:pt x="61" y="108"/>
                  </a:cubicBezTo>
                  <a:cubicBezTo>
                    <a:pt x="63" y="105"/>
                    <a:pt x="66" y="104"/>
                    <a:pt x="70" y="104"/>
                  </a:cubicBezTo>
                  <a:cubicBezTo>
                    <a:pt x="71" y="104"/>
                    <a:pt x="72" y="104"/>
                    <a:pt x="73" y="104"/>
                  </a:cubicBezTo>
                  <a:cubicBezTo>
                    <a:pt x="78" y="106"/>
                    <a:pt x="80" y="112"/>
                    <a:pt x="78" y="118"/>
                  </a:cubicBezTo>
                  <a:cubicBezTo>
                    <a:pt x="76" y="122"/>
                    <a:pt x="72" y="125"/>
                    <a:pt x="68" y="125"/>
                  </a:cubicBezTo>
                  <a:cubicBezTo>
                    <a:pt x="67" y="125"/>
                    <a:pt x="66" y="125"/>
                    <a:pt x="65" y="125"/>
                  </a:cubicBezTo>
                  <a:cubicBezTo>
                    <a:pt x="62" y="124"/>
                    <a:pt x="61" y="122"/>
                    <a:pt x="60" y="120"/>
                  </a:cubicBezTo>
                  <a:cubicBezTo>
                    <a:pt x="43" y="127"/>
                    <a:pt x="8" y="139"/>
                    <a:pt x="2" y="143"/>
                  </a:cubicBezTo>
                  <a:cubicBezTo>
                    <a:pt x="0" y="144"/>
                    <a:pt x="2" y="145"/>
                    <a:pt x="6" y="145"/>
                  </a:cubicBezTo>
                  <a:cubicBezTo>
                    <a:pt x="25" y="145"/>
                    <a:pt x="82" y="138"/>
                    <a:pt x="82" y="138"/>
                  </a:cubicBezTo>
                  <a:cubicBezTo>
                    <a:pt x="82" y="138"/>
                    <a:pt x="51" y="155"/>
                    <a:pt x="45" y="161"/>
                  </a:cubicBezTo>
                  <a:cubicBezTo>
                    <a:pt x="43" y="163"/>
                    <a:pt x="44" y="164"/>
                    <a:pt x="46" y="164"/>
                  </a:cubicBezTo>
                  <a:cubicBezTo>
                    <a:pt x="52" y="164"/>
                    <a:pt x="67" y="158"/>
                    <a:pt x="67" y="158"/>
                  </a:cubicBezTo>
                  <a:cubicBezTo>
                    <a:pt x="83" y="149"/>
                    <a:pt x="83" y="149"/>
                    <a:pt x="83" y="149"/>
                  </a:cubicBezTo>
                  <a:cubicBezTo>
                    <a:pt x="81" y="146"/>
                    <a:pt x="80" y="142"/>
                    <a:pt x="82" y="138"/>
                  </a:cubicBezTo>
                  <a:cubicBezTo>
                    <a:pt x="83" y="133"/>
                    <a:pt x="87" y="130"/>
                    <a:pt x="91" y="130"/>
                  </a:cubicBezTo>
                  <a:cubicBezTo>
                    <a:pt x="92" y="130"/>
                    <a:pt x="94" y="131"/>
                    <a:pt x="95" y="131"/>
                  </a:cubicBezTo>
                  <a:cubicBezTo>
                    <a:pt x="98" y="132"/>
                    <a:pt x="100" y="136"/>
                    <a:pt x="100" y="140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25" y="134"/>
                    <a:pt x="208" y="47"/>
                    <a:pt x="213" y="37"/>
                  </a:cubicBezTo>
                  <a:cubicBezTo>
                    <a:pt x="213" y="36"/>
                    <a:pt x="213" y="36"/>
                    <a:pt x="212" y="36"/>
                  </a:cubicBezTo>
                  <a:cubicBezTo>
                    <a:pt x="210" y="36"/>
                    <a:pt x="195" y="51"/>
                    <a:pt x="180" y="66"/>
                  </a:cubicBezTo>
                  <a:cubicBezTo>
                    <a:pt x="165" y="81"/>
                    <a:pt x="150" y="96"/>
                    <a:pt x="149" y="96"/>
                  </a:cubicBezTo>
                  <a:cubicBezTo>
                    <a:pt x="149" y="96"/>
                    <a:pt x="149" y="96"/>
                    <a:pt x="150" y="94"/>
                  </a:cubicBezTo>
                  <a:cubicBezTo>
                    <a:pt x="162" y="78"/>
                    <a:pt x="197" y="15"/>
                    <a:pt x="200" y="2"/>
                  </a:cubicBezTo>
                  <a:cubicBezTo>
                    <a:pt x="200" y="1"/>
                    <a:pt x="200" y="0"/>
                    <a:pt x="200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" name="Freeform 1826"/>
            <p:cNvSpPr/>
            <p:nvPr/>
          </p:nvSpPr>
          <p:spPr bwMode="auto">
            <a:xfrm>
              <a:off x="1495" y="1537"/>
              <a:ext cx="9" cy="9"/>
            </a:xfrm>
            <a:custGeom>
              <a:avLst/>
              <a:gdLst>
                <a:gd name="T0" fmla="*/ 2 w 18"/>
                <a:gd name="T1" fmla="*/ 0 h 15"/>
                <a:gd name="T2" fmla="*/ 1 w 18"/>
                <a:gd name="T3" fmla="*/ 1 h 15"/>
                <a:gd name="T4" fmla="*/ 0 w 18"/>
                <a:gd name="T5" fmla="*/ 3 h 15"/>
                <a:gd name="T6" fmla="*/ 13 w 18"/>
                <a:gd name="T7" fmla="*/ 15 h 15"/>
                <a:gd name="T8" fmla="*/ 18 w 18"/>
                <a:gd name="T9" fmla="*/ 10 h 15"/>
                <a:gd name="T10" fmla="*/ 2 w 18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5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4" y="7"/>
                    <a:pt x="8" y="11"/>
                    <a:pt x="13" y="15"/>
                  </a:cubicBezTo>
                  <a:cubicBezTo>
                    <a:pt x="15" y="14"/>
                    <a:pt x="17" y="13"/>
                    <a:pt x="18" y="10"/>
                  </a:cubicBezTo>
                  <a:cubicBezTo>
                    <a:pt x="12" y="7"/>
                    <a:pt x="6" y="3"/>
                    <a:pt x="2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" name="Freeform 1827"/>
            <p:cNvSpPr/>
            <p:nvPr/>
          </p:nvSpPr>
          <p:spPr bwMode="auto">
            <a:xfrm>
              <a:off x="1514" y="1555"/>
              <a:ext cx="11" cy="12"/>
            </a:xfrm>
            <a:custGeom>
              <a:avLst/>
              <a:gdLst>
                <a:gd name="T0" fmla="*/ 10 w 20"/>
                <a:gd name="T1" fmla="*/ 0 h 21"/>
                <a:gd name="T2" fmla="*/ 1 w 20"/>
                <a:gd name="T3" fmla="*/ 4 h 21"/>
                <a:gd name="T4" fmla="*/ 9 w 20"/>
                <a:gd name="T5" fmla="*/ 10 h 21"/>
                <a:gd name="T6" fmla="*/ 0 w 20"/>
                <a:gd name="T7" fmla="*/ 16 h 21"/>
                <a:gd name="T8" fmla="*/ 5 w 20"/>
                <a:gd name="T9" fmla="*/ 21 h 21"/>
                <a:gd name="T10" fmla="*/ 8 w 20"/>
                <a:gd name="T11" fmla="*/ 21 h 21"/>
                <a:gd name="T12" fmla="*/ 18 w 20"/>
                <a:gd name="T13" fmla="*/ 14 h 21"/>
                <a:gd name="T14" fmla="*/ 13 w 20"/>
                <a:gd name="T15" fmla="*/ 0 h 21"/>
                <a:gd name="T16" fmla="*/ 10 w 20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1">
                  <a:moveTo>
                    <a:pt x="10" y="0"/>
                  </a:moveTo>
                  <a:cubicBezTo>
                    <a:pt x="6" y="0"/>
                    <a:pt x="3" y="1"/>
                    <a:pt x="1" y="4"/>
                  </a:cubicBezTo>
                  <a:cubicBezTo>
                    <a:pt x="5" y="8"/>
                    <a:pt x="8" y="10"/>
                    <a:pt x="9" y="10"/>
                  </a:cubicBezTo>
                  <a:cubicBezTo>
                    <a:pt x="10" y="11"/>
                    <a:pt x="7" y="13"/>
                    <a:pt x="0" y="16"/>
                  </a:cubicBezTo>
                  <a:cubicBezTo>
                    <a:pt x="1" y="18"/>
                    <a:pt x="2" y="20"/>
                    <a:pt x="5" y="21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12" y="21"/>
                    <a:pt x="16" y="18"/>
                    <a:pt x="18" y="14"/>
                  </a:cubicBezTo>
                  <a:cubicBezTo>
                    <a:pt x="20" y="8"/>
                    <a:pt x="18" y="2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" name="Freeform 1828"/>
            <p:cNvSpPr/>
            <p:nvPr/>
          </p:nvSpPr>
          <p:spPr bwMode="auto">
            <a:xfrm>
              <a:off x="1552" y="1529"/>
              <a:ext cx="8" cy="12"/>
            </a:xfrm>
            <a:custGeom>
              <a:avLst/>
              <a:gdLst>
                <a:gd name="T0" fmla="*/ 5 w 15"/>
                <a:gd name="T1" fmla="*/ 0 h 21"/>
                <a:gd name="T2" fmla="*/ 2 w 15"/>
                <a:gd name="T3" fmla="*/ 0 h 21"/>
                <a:gd name="T4" fmla="*/ 0 w 15"/>
                <a:gd name="T5" fmla="*/ 21 h 21"/>
                <a:gd name="T6" fmla="*/ 3 w 15"/>
                <a:gd name="T7" fmla="*/ 21 h 21"/>
                <a:gd name="T8" fmla="*/ 13 w 15"/>
                <a:gd name="T9" fmla="*/ 14 h 21"/>
                <a:gd name="T10" fmla="*/ 8 w 15"/>
                <a:gd name="T11" fmla="*/ 0 h 21"/>
                <a:gd name="T12" fmla="*/ 5 w 15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8"/>
                    <a:pt x="1" y="15"/>
                    <a:pt x="0" y="21"/>
                  </a:cubicBezTo>
                  <a:cubicBezTo>
                    <a:pt x="1" y="21"/>
                    <a:pt x="2" y="21"/>
                    <a:pt x="3" y="21"/>
                  </a:cubicBezTo>
                  <a:cubicBezTo>
                    <a:pt x="7" y="21"/>
                    <a:pt x="11" y="18"/>
                    <a:pt x="13" y="14"/>
                  </a:cubicBezTo>
                  <a:cubicBezTo>
                    <a:pt x="15" y="8"/>
                    <a:pt x="13" y="2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" name="Freeform 1829"/>
            <p:cNvSpPr/>
            <p:nvPr/>
          </p:nvSpPr>
          <p:spPr bwMode="auto">
            <a:xfrm>
              <a:off x="1544" y="1552"/>
              <a:ext cx="12" cy="12"/>
            </a:xfrm>
            <a:custGeom>
              <a:avLst/>
              <a:gdLst>
                <a:gd name="T0" fmla="*/ 12 w 22"/>
                <a:gd name="T1" fmla="*/ 0 h 22"/>
                <a:gd name="T2" fmla="*/ 2 w 22"/>
                <a:gd name="T3" fmla="*/ 7 h 22"/>
                <a:gd name="T4" fmla="*/ 7 w 22"/>
                <a:gd name="T5" fmla="*/ 21 h 22"/>
                <a:gd name="T6" fmla="*/ 10 w 22"/>
                <a:gd name="T7" fmla="*/ 22 h 22"/>
                <a:gd name="T8" fmla="*/ 20 w 22"/>
                <a:gd name="T9" fmla="*/ 14 h 22"/>
                <a:gd name="T10" fmla="*/ 15 w 22"/>
                <a:gd name="T11" fmla="*/ 1 h 22"/>
                <a:gd name="T12" fmla="*/ 12 w 22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cubicBezTo>
                    <a:pt x="8" y="0"/>
                    <a:pt x="4" y="3"/>
                    <a:pt x="2" y="7"/>
                  </a:cubicBezTo>
                  <a:cubicBezTo>
                    <a:pt x="0" y="13"/>
                    <a:pt x="2" y="19"/>
                    <a:pt x="7" y="21"/>
                  </a:cubicBezTo>
                  <a:cubicBezTo>
                    <a:pt x="8" y="21"/>
                    <a:pt x="9" y="22"/>
                    <a:pt x="10" y="22"/>
                  </a:cubicBezTo>
                  <a:cubicBezTo>
                    <a:pt x="14" y="22"/>
                    <a:pt x="18" y="19"/>
                    <a:pt x="20" y="14"/>
                  </a:cubicBezTo>
                  <a:cubicBezTo>
                    <a:pt x="22" y="9"/>
                    <a:pt x="20" y="3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" name="Freeform 1830"/>
            <p:cNvSpPr/>
            <p:nvPr/>
          </p:nvSpPr>
          <p:spPr bwMode="auto">
            <a:xfrm>
              <a:off x="1525" y="1570"/>
              <a:ext cx="11" cy="10"/>
            </a:xfrm>
            <a:custGeom>
              <a:avLst/>
              <a:gdLst>
                <a:gd name="T0" fmla="*/ 11 w 20"/>
                <a:gd name="T1" fmla="*/ 0 h 19"/>
                <a:gd name="T2" fmla="*/ 2 w 20"/>
                <a:gd name="T3" fmla="*/ 8 h 19"/>
                <a:gd name="T4" fmla="*/ 3 w 20"/>
                <a:gd name="T5" fmla="*/ 19 h 19"/>
                <a:gd name="T6" fmla="*/ 20 w 20"/>
                <a:gd name="T7" fmla="*/ 10 h 19"/>
                <a:gd name="T8" fmla="*/ 15 w 20"/>
                <a:gd name="T9" fmla="*/ 1 h 19"/>
                <a:gd name="T10" fmla="*/ 11 w 20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9">
                  <a:moveTo>
                    <a:pt x="11" y="0"/>
                  </a:moveTo>
                  <a:cubicBezTo>
                    <a:pt x="7" y="0"/>
                    <a:pt x="3" y="3"/>
                    <a:pt x="2" y="8"/>
                  </a:cubicBezTo>
                  <a:cubicBezTo>
                    <a:pt x="0" y="12"/>
                    <a:pt x="1" y="16"/>
                    <a:pt x="3" y="1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6"/>
                    <a:pt x="18" y="2"/>
                    <a:pt x="15" y="1"/>
                  </a:cubicBezTo>
                  <a:cubicBezTo>
                    <a:pt x="14" y="1"/>
                    <a:pt x="12" y="0"/>
                    <a:pt x="11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" name="Freeform 1831"/>
            <p:cNvSpPr>
              <a:spLocks noEditPoints="1"/>
            </p:cNvSpPr>
            <p:nvPr/>
          </p:nvSpPr>
          <p:spPr bwMode="auto">
            <a:xfrm>
              <a:off x="1541" y="1511"/>
              <a:ext cx="1" cy="13"/>
            </a:xfrm>
            <a:custGeom>
              <a:avLst/>
              <a:gdLst>
                <a:gd name="T0" fmla="*/ 0 w 1"/>
                <a:gd name="T1" fmla="*/ 23 h 25"/>
                <a:gd name="T2" fmla="*/ 1 w 1"/>
                <a:gd name="T3" fmla="*/ 25 h 25"/>
                <a:gd name="T4" fmla="*/ 1 w 1"/>
                <a:gd name="T5" fmla="*/ 23 h 25"/>
                <a:gd name="T6" fmla="*/ 0 w 1"/>
                <a:gd name="T7" fmla="*/ 23 h 25"/>
                <a:gd name="T8" fmla="*/ 1 w 1"/>
                <a:gd name="T9" fmla="*/ 0 h 25"/>
                <a:gd name="T10" fmla="*/ 0 w 1"/>
                <a:gd name="T11" fmla="*/ 2 h 25"/>
                <a:gd name="T12" fmla="*/ 0 w 1"/>
                <a:gd name="T13" fmla="*/ 6 h 25"/>
                <a:gd name="T14" fmla="*/ 1 w 1"/>
                <a:gd name="T15" fmla="*/ 5 h 25"/>
                <a:gd name="T16" fmla="*/ 1 w 1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25">
                  <a:moveTo>
                    <a:pt x="0" y="23"/>
                  </a:moveTo>
                  <a:cubicBezTo>
                    <a:pt x="0" y="23"/>
                    <a:pt x="0" y="24"/>
                    <a:pt x="1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1" y="23"/>
                    <a:pt x="0" y="23"/>
                    <a:pt x="0" y="23"/>
                  </a:cubicBezTo>
                  <a:moveTo>
                    <a:pt x="1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2"/>
                    <a:pt x="1" y="0"/>
                    <a:pt x="1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" name="Freeform 1832"/>
            <p:cNvSpPr/>
            <p:nvPr/>
          </p:nvSpPr>
          <p:spPr bwMode="auto">
            <a:xfrm>
              <a:off x="1541" y="1513"/>
              <a:ext cx="1" cy="10"/>
            </a:xfrm>
            <a:custGeom>
              <a:avLst/>
              <a:gdLst>
                <a:gd name="T0" fmla="*/ 2 w 2"/>
                <a:gd name="T1" fmla="*/ 0 h 18"/>
                <a:gd name="T2" fmla="*/ 1 w 2"/>
                <a:gd name="T3" fmla="*/ 1 h 18"/>
                <a:gd name="T4" fmla="*/ 1 w 2"/>
                <a:gd name="T5" fmla="*/ 18 h 18"/>
                <a:gd name="T6" fmla="*/ 2 w 2"/>
                <a:gd name="T7" fmla="*/ 18 h 18"/>
                <a:gd name="T8" fmla="*/ 2 w 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8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5"/>
                    <a:pt x="1" y="11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0"/>
                    <a:pt x="2" y="4"/>
                    <a:pt x="2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" name="Freeform 1833"/>
            <p:cNvSpPr/>
            <p:nvPr/>
          </p:nvSpPr>
          <p:spPr bwMode="auto">
            <a:xfrm>
              <a:off x="1596" y="1449"/>
              <a:ext cx="32" cy="59"/>
            </a:xfrm>
            <a:custGeom>
              <a:avLst/>
              <a:gdLst>
                <a:gd name="T0" fmla="*/ 22 w 58"/>
                <a:gd name="T1" fmla="*/ 0 h 109"/>
                <a:gd name="T2" fmla="*/ 19 w 58"/>
                <a:gd name="T3" fmla="*/ 0 h 109"/>
                <a:gd name="T4" fmla="*/ 30 w 58"/>
                <a:gd name="T5" fmla="*/ 46 h 109"/>
                <a:gd name="T6" fmla="*/ 2 w 58"/>
                <a:gd name="T7" fmla="*/ 100 h 109"/>
                <a:gd name="T8" fmla="*/ 5 w 58"/>
                <a:gd name="T9" fmla="*/ 109 h 109"/>
                <a:gd name="T10" fmla="*/ 27 w 58"/>
                <a:gd name="T11" fmla="*/ 96 h 109"/>
                <a:gd name="T12" fmla="*/ 54 w 58"/>
                <a:gd name="T13" fmla="*/ 18 h 109"/>
                <a:gd name="T14" fmla="*/ 22 w 58"/>
                <a:gd name="T1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09">
                  <a:moveTo>
                    <a:pt x="22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3" y="3"/>
                    <a:pt x="29" y="28"/>
                    <a:pt x="30" y="46"/>
                  </a:cubicBezTo>
                  <a:cubicBezTo>
                    <a:pt x="31" y="65"/>
                    <a:pt x="6" y="84"/>
                    <a:pt x="2" y="100"/>
                  </a:cubicBezTo>
                  <a:cubicBezTo>
                    <a:pt x="0" y="107"/>
                    <a:pt x="2" y="109"/>
                    <a:pt x="5" y="109"/>
                  </a:cubicBezTo>
                  <a:cubicBezTo>
                    <a:pt x="10" y="109"/>
                    <a:pt x="19" y="103"/>
                    <a:pt x="27" y="96"/>
                  </a:cubicBezTo>
                  <a:cubicBezTo>
                    <a:pt x="41" y="84"/>
                    <a:pt x="58" y="37"/>
                    <a:pt x="54" y="18"/>
                  </a:cubicBezTo>
                  <a:cubicBezTo>
                    <a:pt x="51" y="2"/>
                    <a:pt x="30" y="0"/>
                    <a:pt x="22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" name="Freeform 1834"/>
            <p:cNvSpPr/>
            <p:nvPr/>
          </p:nvSpPr>
          <p:spPr bwMode="auto">
            <a:xfrm>
              <a:off x="1420" y="1581"/>
              <a:ext cx="88" cy="27"/>
            </a:xfrm>
            <a:custGeom>
              <a:avLst/>
              <a:gdLst>
                <a:gd name="T0" fmla="*/ 15 w 161"/>
                <a:gd name="T1" fmla="*/ 0 h 50"/>
                <a:gd name="T2" fmla="*/ 8 w 161"/>
                <a:gd name="T3" fmla="*/ 5 h 50"/>
                <a:gd name="T4" fmla="*/ 20 w 161"/>
                <a:gd name="T5" fmla="*/ 49 h 50"/>
                <a:gd name="T6" fmla="*/ 40 w 161"/>
                <a:gd name="T7" fmla="*/ 50 h 50"/>
                <a:gd name="T8" fmla="*/ 97 w 161"/>
                <a:gd name="T9" fmla="*/ 42 h 50"/>
                <a:gd name="T10" fmla="*/ 153 w 161"/>
                <a:gd name="T11" fmla="*/ 18 h 50"/>
                <a:gd name="T12" fmla="*/ 149 w 161"/>
                <a:gd name="T13" fmla="*/ 18 h 50"/>
                <a:gd name="T14" fmla="*/ 61 w 161"/>
                <a:gd name="T15" fmla="*/ 36 h 50"/>
                <a:gd name="T16" fmla="*/ 52 w 161"/>
                <a:gd name="T17" fmla="*/ 35 h 50"/>
                <a:gd name="T18" fmla="*/ 20 w 161"/>
                <a:gd name="T19" fmla="*/ 4 h 50"/>
                <a:gd name="T20" fmla="*/ 15 w 161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50">
                  <a:moveTo>
                    <a:pt x="15" y="0"/>
                  </a:moveTo>
                  <a:cubicBezTo>
                    <a:pt x="13" y="0"/>
                    <a:pt x="10" y="4"/>
                    <a:pt x="8" y="5"/>
                  </a:cubicBezTo>
                  <a:cubicBezTo>
                    <a:pt x="8" y="5"/>
                    <a:pt x="0" y="46"/>
                    <a:pt x="20" y="49"/>
                  </a:cubicBezTo>
                  <a:cubicBezTo>
                    <a:pt x="26" y="49"/>
                    <a:pt x="33" y="50"/>
                    <a:pt x="40" y="50"/>
                  </a:cubicBezTo>
                  <a:cubicBezTo>
                    <a:pt x="57" y="50"/>
                    <a:pt x="76" y="48"/>
                    <a:pt x="97" y="42"/>
                  </a:cubicBezTo>
                  <a:cubicBezTo>
                    <a:pt x="125" y="34"/>
                    <a:pt x="161" y="18"/>
                    <a:pt x="153" y="18"/>
                  </a:cubicBezTo>
                  <a:cubicBezTo>
                    <a:pt x="152" y="18"/>
                    <a:pt x="150" y="18"/>
                    <a:pt x="149" y="18"/>
                  </a:cubicBezTo>
                  <a:cubicBezTo>
                    <a:pt x="132" y="22"/>
                    <a:pt x="84" y="36"/>
                    <a:pt x="61" y="36"/>
                  </a:cubicBezTo>
                  <a:cubicBezTo>
                    <a:pt x="57" y="36"/>
                    <a:pt x="54" y="36"/>
                    <a:pt x="52" y="35"/>
                  </a:cubicBezTo>
                  <a:cubicBezTo>
                    <a:pt x="37" y="29"/>
                    <a:pt x="26" y="12"/>
                    <a:pt x="20" y="4"/>
                  </a:cubicBezTo>
                  <a:cubicBezTo>
                    <a:pt x="18" y="1"/>
                    <a:pt x="17" y="0"/>
                    <a:pt x="15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1835"/>
            <p:cNvSpPr/>
            <p:nvPr/>
          </p:nvSpPr>
          <p:spPr bwMode="auto">
            <a:xfrm>
              <a:off x="-58" y="1639"/>
              <a:ext cx="129" cy="143"/>
            </a:xfrm>
            <a:custGeom>
              <a:avLst/>
              <a:gdLst>
                <a:gd name="T0" fmla="*/ 49 w 236"/>
                <a:gd name="T1" fmla="*/ 29 h 262"/>
                <a:gd name="T2" fmla="*/ 10 w 236"/>
                <a:gd name="T3" fmla="*/ 18 h 262"/>
                <a:gd name="T4" fmla="*/ 0 w 236"/>
                <a:gd name="T5" fmla="*/ 93 h 262"/>
                <a:gd name="T6" fmla="*/ 188 w 236"/>
                <a:gd name="T7" fmla="*/ 260 h 262"/>
                <a:gd name="T8" fmla="*/ 236 w 236"/>
                <a:gd name="T9" fmla="*/ 235 h 262"/>
                <a:gd name="T10" fmla="*/ 207 w 236"/>
                <a:gd name="T11" fmla="*/ 210 h 262"/>
                <a:gd name="T12" fmla="*/ 205 w 236"/>
                <a:gd name="T13" fmla="*/ 70 h 262"/>
                <a:gd name="T14" fmla="*/ 144 w 236"/>
                <a:gd name="T15" fmla="*/ 61 h 262"/>
                <a:gd name="T16" fmla="*/ 49 w 236"/>
                <a:gd name="T17" fmla="*/ 29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262">
                  <a:moveTo>
                    <a:pt x="49" y="29"/>
                  </a:moveTo>
                  <a:cubicBezTo>
                    <a:pt x="49" y="29"/>
                    <a:pt x="17" y="0"/>
                    <a:pt x="10" y="18"/>
                  </a:cubicBezTo>
                  <a:cubicBezTo>
                    <a:pt x="3" y="37"/>
                    <a:pt x="0" y="93"/>
                    <a:pt x="0" y="93"/>
                  </a:cubicBezTo>
                  <a:cubicBezTo>
                    <a:pt x="0" y="93"/>
                    <a:pt x="165" y="262"/>
                    <a:pt x="188" y="260"/>
                  </a:cubicBezTo>
                  <a:cubicBezTo>
                    <a:pt x="210" y="258"/>
                    <a:pt x="236" y="235"/>
                    <a:pt x="236" y="235"/>
                  </a:cubicBezTo>
                  <a:cubicBezTo>
                    <a:pt x="207" y="210"/>
                    <a:pt x="207" y="210"/>
                    <a:pt x="207" y="210"/>
                  </a:cubicBezTo>
                  <a:cubicBezTo>
                    <a:pt x="207" y="210"/>
                    <a:pt x="224" y="77"/>
                    <a:pt x="205" y="70"/>
                  </a:cubicBezTo>
                  <a:cubicBezTo>
                    <a:pt x="186" y="63"/>
                    <a:pt x="144" y="61"/>
                    <a:pt x="144" y="61"/>
                  </a:cubicBezTo>
                  <a:cubicBezTo>
                    <a:pt x="49" y="29"/>
                    <a:pt x="49" y="29"/>
                    <a:pt x="49" y="29"/>
                  </a:cubicBezTo>
                </a:path>
              </a:pathLst>
            </a:custGeom>
            <a:solidFill>
              <a:srgbClr val="9FC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1836"/>
            <p:cNvSpPr/>
            <p:nvPr/>
          </p:nvSpPr>
          <p:spPr bwMode="auto">
            <a:xfrm>
              <a:off x="-179" y="1582"/>
              <a:ext cx="324" cy="305"/>
            </a:xfrm>
            <a:custGeom>
              <a:avLst/>
              <a:gdLst>
                <a:gd name="T0" fmla="*/ 150 w 595"/>
                <a:gd name="T1" fmla="*/ 318 h 559"/>
                <a:gd name="T2" fmla="*/ 36 w 595"/>
                <a:gd name="T3" fmla="*/ 211 h 559"/>
                <a:gd name="T4" fmla="*/ 70 w 595"/>
                <a:gd name="T5" fmla="*/ 120 h 559"/>
                <a:gd name="T6" fmla="*/ 252 w 595"/>
                <a:gd name="T7" fmla="*/ 188 h 559"/>
                <a:gd name="T8" fmla="*/ 256 w 595"/>
                <a:gd name="T9" fmla="*/ 147 h 559"/>
                <a:gd name="T10" fmla="*/ 318 w 595"/>
                <a:gd name="T11" fmla="*/ 1 h 559"/>
                <a:gd name="T12" fmla="*/ 348 w 595"/>
                <a:gd name="T13" fmla="*/ 217 h 559"/>
                <a:gd name="T14" fmla="*/ 483 w 595"/>
                <a:gd name="T15" fmla="*/ 142 h 559"/>
                <a:gd name="T16" fmla="*/ 588 w 595"/>
                <a:gd name="T17" fmla="*/ 253 h 559"/>
                <a:gd name="T18" fmla="*/ 377 w 595"/>
                <a:gd name="T19" fmla="*/ 313 h 559"/>
                <a:gd name="T20" fmla="*/ 464 w 595"/>
                <a:gd name="T21" fmla="*/ 385 h 559"/>
                <a:gd name="T22" fmla="*/ 392 w 595"/>
                <a:gd name="T23" fmla="*/ 522 h 559"/>
                <a:gd name="T24" fmla="*/ 304 w 595"/>
                <a:gd name="T25" fmla="*/ 507 h 559"/>
                <a:gd name="T26" fmla="*/ 282 w 595"/>
                <a:gd name="T27" fmla="*/ 385 h 559"/>
                <a:gd name="T28" fmla="*/ 245 w 595"/>
                <a:gd name="T29" fmla="*/ 493 h 559"/>
                <a:gd name="T30" fmla="*/ 106 w 595"/>
                <a:gd name="T31" fmla="*/ 444 h 559"/>
                <a:gd name="T32" fmla="*/ 150 w 595"/>
                <a:gd name="T33" fmla="*/ 318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5" h="559">
                  <a:moveTo>
                    <a:pt x="150" y="318"/>
                  </a:moveTo>
                  <a:cubicBezTo>
                    <a:pt x="150" y="318"/>
                    <a:pt x="0" y="316"/>
                    <a:pt x="36" y="211"/>
                  </a:cubicBezTo>
                  <a:cubicBezTo>
                    <a:pt x="36" y="211"/>
                    <a:pt x="4" y="142"/>
                    <a:pt x="70" y="120"/>
                  </a:cubicBezTo>
                  <a:cubicBezTo>
                    <a:pt x="135" y="98"/>
                    <a:pt x="227" y="168"/>
                    <a:pt x="252" y="188"/>
                  </a:cubicBezTo>
                  <a:cubicBezTo>
                    <a:pt x="276" y="208"/>
                    <a:pt x="263" y="156"/>
                    <a:pt x="256" y="147"/>
                  </a:cubicBezTo>
                  <a:cubicBezTo>
                    <a:pt x="249" y="137"/>
                    <a:pt x="218" y="0"/>
                    <a:pt x="318" y="1"/>
                  </a:cubicBezTo>
                  <a:cubicBezTo>
                    <a:pt x="417" y="3"/>
                    <a:pt x="436" y="67"/>
                    <a:pt x="348" y="217"/>
                  </a:cubicBezTo>
                  <a:cubicBezTo>
                    <a:pt x="348" y="217"/>
                    <a:pt x="430" y="140"/>
                    <a:pt x="483" y="142"/>
                  </a:cubicBezTo>
                  <a:cubicBezTo>
                    <a:pt x="536" y="144"/>
                    <a:pt x="595" y="169"/>
                    <a:pt x="588" y="253"/>
                  </a:cubicBezTo>
                  <a:cubicBezTo>
                    <a:pt x="582" y="336"/>
                    <a:pt x="377" y="313"/>
                    <a:pt x="377" y="313"/>
                  </a:cubicBezTo>
                  <a:cubicBezTo>
                    <a:pt x="377" y="313"/>
                    <a:pt x="442" y="359"/>
                    <a:pt x="464" y="385"/>
                  </a:cubicBezTo>
                  <a:cubicBezTo>
                    <a:pt x="487" y="411"/>
                    <a:pt x="473" y="485"/>
                    <a:pt x="392" y="522"/>
                  </a:cubicBezTo>
                  <a:cubicBezTo>
                    <a:pt x="310" y="559"/>
                    <a:pt x="313" y="532"/>
                    <a:pt x="304" y="507"/>
                  </a:cubicBezTo>
                  <a:cubicBezTo>
                    <a:pt x="295" y="483"/>
                    <a:pt x="289" y="377"/>
                    <a:pt x="282" y="385"/>
                  </a:cubicBezTo>
                  <a:cubicBezTo>
                    <a:pt x="275" y="393"/>
                    <a:pt x="292" y="464"/>
                    <a:pt x="245" y="493"/>
                  </a:cubicBezTo>
                  <a:cubicBezTo>
                    <a:pt x="199" y="522"/>
                    <a:pt x="144" y="487"/>
                    <a:pt x="106" y="444"/>
                  </a:cubicBezTo>
                  <a:cubicBezTo>
                    <a:pt x="68" y="402"/>
                    <a:pt x="86" y="344"/>
                    <a:pt x="150" y="318"/>
                  </a:cubicBezTo>
                </a:path>
              </a:pathLst>
            </a:custGeom>
            <a:solidFill>
              <a:srgbClr val="F4D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1837"/>
            <p:cNvSpPr/>
            <p:nvPr/>
          </p:nvSpPr>
          <p:spPr bwMode="auto">
            <a:xfrm>
              <a:off x="-59" y="1732"/>
              <a:ext cx="34" cy="11"/>
            </a:xfrm>
            <a:custGeom>
              <a:avLst/>
              <a:gdLst>
                <a:gd name="T0" fmla="*/ 0 w 63"/>
                <a:gd name="T1" fmla="*/ 15 h 20"/>
                <a:gd name="T2" fmla="*/ 52 w 63"/>
                <a:gd name="T3" fmla="*/ 10 h 20"/>
                <a:gd name="T4" fmla="*/ 0 w 63"/>
                <a:gd name="T5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20">
                  <a:moveTo>
                    <a:pt x="0" y="15"/>
                  </a:moveTo>
                  <a:cubicBezTo>
                    <a:pt x="0" y="15"/>
                    <a:pt x="63" y="0"/>
                    <a:pt x="52" y="10"/>
                  </a:cubicBezTo>
                  <a:cubicBezTo>
                    <a:pt x="41" y="20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9FC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Freeform 1838"/>
            <p:cNvSpPr/>
            <p:nvPr/>
          </p:nvSpPr>
          <p:spPr bwMode="auto">
            <a:xfrm>
              <a:off x="-28" y="1746"/>
              <a:ext cx="9" cy="29"/>
            </a:xfrm>
            <a:custGeom>
              <a:avLst/>
              <a:gdLst>
                <a:gd name="T0" fmla="*/ 6 w 17"/>
                <a:gd name="T1" fmla="*/ 52 h 52"/>
                <a:gd name="T2" fmla="*/ 9 w 17"/>
                <a:gd name="T3" fmla="*/ 7 h 52"/>
                <a:gd name="T4" fmla="*/ 6 w 17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52">
                  <a:moveTo>
                    <a:pt x="6" y="52"/>
                  </a:moveTo>
                  <a:cubicBezTo>
                    <a:pt x="6" y="52"/>
                    <a:pt x="0" y="0"/>
                    <a:pt x="9" y="7"/>
                  </a:cubicBezTo>
                  <a:cubicBezTo>
                    <a:pt x="17" y="13"/>
                    <a:pt x="10" y="43"/>
                    <a:pt x="6" y="52"/>
                  </a:cubicBezTo>
                </a:path>
              </a:pathLst>
            </a:custGeom>
            <a:solidFill>
              <a:srgbClr val="9FC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Freeform 1839"/>
            <p:cNvSpPr/>
            <p:nvPr/>
          </p:nvSpPr>
          <p:spPr bwMode="auto">
            <a:xfrm>
              <a:off x="-33" y="1698"/>
              <a:ext cx="17" cy="15"/>
            </a:xfrm>
            <a:custGeom>
              <a:avLst/>
              <a:gdLst>
                <a:gd name="T0" fmla="*/ 27 w 30"/>
                <a:gd name="T1" fmla="*/ 18 h 27"/>
                <a:gd name="T2" fmla="*/ 11 w 30"/>
                <a:gd name="T3" fmla="*/ 24 h 27"/>
                <a:gd name="T4" fmla="*/ 2 w 30"/>
                <a:gd name="T5" fmla="*/ 9 h 27"/>
                <a:gd name="T6" fmla="*/ 19 w 30"/>
                <a:gd name="T7" fmla="*/ 2 h 27"/>
                <a:gd name="T8" fmla="*/ 27 w 30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27" y="18"/>
                  </a:moveTo>
                  <a:cubicBezTo>
                    <a:pt x="25" y="24"/>
                    <a:pt x="18" y="27"/>
                    <a:pt x="11" y="24"/>
                  </a:cubicBezTo>
                  <a:cubicBezTo>
                    <a:pt x="4" y="22"/>
                    <a:pt x="0" y="15"/>
                    <a:pt x="2" y="9"/>
                  </a:cubicBezTo>
                  <a:cubicBezTo>
                    <a:pt x="4" y="3"/>
                    <a:pt x="12" y="0"/>
                    <a:pt x="19" y="2"/>
                  </a:cubicBezTo>
                  <a:cubicBezTo>
                    <a:pt x="26" y="5"/>
                    <a:pt x="30" y="12"/>
                    <a:pt x="27" y="18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Freeform 1840"/>
            <p:cNvSpPr/>
            <p:nvPr/>
          </p:nvSpPr>
          <p:spPr bwMode="auto">
            <a:xfrm>
              <a:off x="-45" y="1717"/>
              <a:ext cx="16" cy="15"/>
            </a:xfrm>
            <a:custGeom>
              <a:avLst/>
              <a:gdLst>
                <a:gd name="T0" fmla="*/ 27 w 29"/>
                <a:gd name="T1" fmla="*/ 18 h 27"/>
                <a:gd name="T2" fmla="*/ 10 w 29"/>
                <a:gd name="T3" fmla="*/ 25 h 27"/>
                <a:gd name="T4" fmla="*/ 2 w 29"/>
                <a:gd name="T5" fmla="*/ 9 h 27"/>
                <a:gd name="T6" fmla="*/ 18 w 29"/>
                <a:gd name="T7" fmla="*/ 3 h 27"/>
                <a:gd name="T8" fmla="*/ 27 w 29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27" y="18"/>
                  </a:moveTo>
                  <a:cubicBezTo>
                    <a:pt x="25" y="24"/>
                    <a:pt x="17" y="27"/>
                    <a:pt x="10" y="25"/>
                  </a:cubicBezTo>
                  <a:cubicBezTo>
                    <a:pt x="3" y="22"/>
                    <a:pt x="0" y="15"/>
                    <a:pt x="2" y="9"/>
                  </a:cubicBezTo>
                  <a:cubicBezTo>
                    <a:pt x="4" y="3"/>
                    <a:pt x="11" y="0"/>
                    <a:pt x="18" y="3"/>
                  </a:cubicBezTo>
                  <a:cubicBezTo>
                    <a:pt x="25" y="5"/>
                    <a:pt x="29" y="12"/>
                    <a:pt x="27" y="18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Freeform 1841"/>
            <p:cNvSpPr/>
            <p:nvPr/>
          </p:nvSpPr>
          <p:spPr bwMode="auto">
            <a:xfrm>
              <a:off x="-15" y="1728"/>
              <a:ext cx="17" cy="15"/>
            </a:xfrm>
            <a:custGeom>
              <a:avLst/>
              <a:gdLst>
                <a:gd name="T0" fmla="*/ 27 w 30"/>
                <a:gd name="T1" fmla="*/ 18 h 27"/>
                <a:gd name="T2" fmla="*/ 11 w 30"/>
                <a:gd name="T3" fmla="*/ 25 h 27"/>
                <a:gd name="T4" fmla="*/ 2 w 30"/>
                <a:gd name="T5" fmla="*/ 9 h 27"/>
                <a:gd name="T6" fmla="*/ 19 w 30"/>
                <a:gd name="T7" fmla="*/ 3 h 27"/>
                <a:gd name="T8" fmla="*/ 27 w 30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27" y="18"/>
                  </a:moveTo>
                  <a:cubicBezTo>
                    <a:pt x="25" y="24"/>
                    <a:pt x="18" y="27"/>
                    <a:pt x="11" y="25"/>
                  </a:cubicBezTo>
                  <a:cubicBezTo>
                    <a:pt x="4" y="22"/>
                    <a:pt x="0" y="15"/>
                    <a:pt x="2" y="9"/>
                  </a:cubicBezTo>
                  <a:cubicBezTo>
                    <a:pt x="5" y="3"/>
                    <a:pt x="12" y="0"/>
                    <a:pt x="19" y="3"/>
                  </a:cubicBezTo>
                  <a:cubicBezTo>
                    <a:pt x="26" y="5"/>
                    <a:pt x="30" y="12"/>
                    <a:pt x="27" y="18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" name="Freeform 1842"/>
            <p:cNvSpPr/>
            <p:nvPr/>
          </p:nvSpPr>
          <p:spPr bwMode="auto">
            <a:xfrm>
              <a:off x="-6" y="1704"/>
              <a:ext cx="16" cy="15"/>
            </a:xfrm>
            <a:custGeom>
              <a:avLst/>
              <a:gdLst>
                <a:gd name="T0" fmla="*/ 28 w 30"/>
                <a:gd name="T1" fmla="*/ 18 h 27"/>
                <a:gd name="T2" fmla="*/ 11 w 30"/>
                <a:gd name="T3" fmla="*/ 25 h 27"/>
                <a:gd name="T4" fmla="*/ 3 w 30"/>
                <a:gd name="T5" fmla="*/ 9 h 27"/>
                <a:gd name="T6" fmla="*/ 19 w 30"/>
                <a:gd name="T7" fmla="*/ 3 h 27"/>
                <a:gd name="T8" fmla="*/ 28 w 30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28" y="18"/>
                  </a:moveTo>
                  <a:cubicBezTo>
                    <a:pt x="25" y="24"/>
                    <a:pt x="18" y="27"/>
                    <a:pt x="11" y="25"/>
                  </a:cubicBezTo>
                  <a:cubicBezTo>
                    <a:pt x="4" y="22"/>
                    <a:pt x="0" y="15"/>
                    <a:pt x="3" y="9"/>
                  </a:cubicBezTo>
                  <a:cubicBezTo>
                    <a:pt x="5" y="3"/>
                    <a:pt x="12" y="0"/>
                    <a:pt x="19" y="3"/>
                  </a:cubicBezTo>
                  <a:cubicBezTo>
                    <a:pt x="26" y="5"/>
                    <a:pt x="30" y="12"/>
                    <a:pt x="28" y="18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" name="Freeform 1843"/>
            <p:cNvSpPr/>
            <p:nvPr/>
          </p:nvSpPr>
          <p:spPr bwMode="auto">
            <a:xfrm>
              <a:off x="17" y="1727"/>
              <a:ext cx="16" cy="14"/>
            </a:xfrm>
            <a:custGeom>
              <a:avLst/>
              <a:gdLst>
                <a:gd name="T0" fmla="*/ 28 w 30"/>
                <a:gd name="T1" fmla="*/ 18 h 27"/>
                <a:gd name="T2" fmla="*/ 11 w 30"/>
                <a:gd name="T3" fmla="*/ 24 h 27"/>
                <a:gd name="T4" fmla="*/ 3 w 30"/>
                <a:gd name="T5" fmla="*/ 9 h 27"/>
                <a:gd name="T6" fmla="*/ 19 w 30"/>
                <a:gd name="T7" fmla="*/ 2 h 27"/>
                <a:gd name="T8" fmla="*/ 28 w 30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28" y="18"/>
                  </a:moveTo>
                  <a:cubicBezTo>
                    <a:pt x="25" y="24"/>
                    <a:pt x="18" y="27"/>
                    <a:pt x="11" y="24"/>
                  </a:cubicBezTo>
                  <a:cubicBezTo>
                    <a:pt x="4" y="22"/>
                    <a:pt x="0" y="15"/>
                    <a:pt x="3" y="9"/>
                  </a:cubicBezTo>
                  <a:cubicBezTo>
                    <a:pt x="5" y="3"/>
                    <a:pt x="12" y="0"/>
                    <a:pt x="19" y="2"/>
                  </a:cubicBezTo>
                  <a:cubicBezTo>
                    <a:pt x="26" y="5"/>
                    <a:pt x="30" y="12"/>
                    <a:pt x="28" y="18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" name="Freeform 1844"/>
            <p:cNvSpPr/>
            <p:nvPr/>
          </p:nvSpPr>
          <p:spPr bwMode="auto">
            <a:xfrm>
              <a:off x="1" y="1756"/>
              <a:ext cx="16" cy="14"/>
            </a:xfrm>
            <a:custGeom>
              <a:avLst/>
              <a:gdLst>
                <a:gd name="T0" fmla="*/ 27 w 30"/>
                <a:gd name="T1" fmla="*/ 18 h 27"/>
                <a:gd name="T2" fmla="*/ 11 w 30"/>
                <a:gd name="T3" fmla="*/ 24 h 27"/>
                <a:gd name="T4" fmla="*/ 2 w 30"/>
                <a:gd name="T5" fmla="*/ 9 h 27"/>
                <a:gd name="T6" fmla="*/ 19 w 30"/>
                <a:gd name="T7" fmla="*/ 2 h 27"/>
                <a:gd name="T8" fmla="*/ 27 w 30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27" y="18"/>
                  </a:moveTo>
                  <a:cubicBezTo>
                    <a:pt x="25" y="24"/>
                    <a:pt x="18" y="27"/>
                    <a:pt x="11" y="24"/>
                  </a:cubicBezTo>
                  <a:cubicBezTo>
                    <a:pt x="4" y="22"/>
                    <a:pt x="0" y="15"/>
                    <a:pt x="2" y="9"/>
                  </a:cubicBezTo>
                  <a:cubicBezTo>
                    <a:pt x="4" y="3"/>
                    <a:pt x="12" y="0"/>
                    <a:pt x="19" y="2"/>
                  </a:cubicBezTo>
                  <a:cubicBezTo>
                    <a:pt x="26" y="5"/>
                    <a:pt x="30" y="12"/>
                    <a:pt x="27" y="18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" name="Freeform 1845"/>
            <p:cNvSpPr/>
            <p:nvPr/>
          </p:nvSpPr>
          <p:spPr bwMode="auto">
            <a:xfrm>
              <a:off x="-29" y="1750"/>
              <a:ext cx="16" cy="15"/>
            </a:xfrm>
            <a:custGeom>
              <a:avLst/>
              <a:gdLst>
                <a:gd name="T0" fmla="*/ 28 w 30"/>
                <a:gd name="T1" fmla="*/ 19 h 28"/>
                <a:gd name="T2" fmla="*/ 11 w 30"/>
                <a:gd name="T3" fmla="*/ 25 h 28"/>
                <a:gd name="T4" fmla="*/ 2 w 30"/>
                <a:gd name="T5" fmla="*/ 9 h 28"/>
                <a:gd name="T6" fmla="*/ 19 w 30"/>
                <a:gd name="T7" fmla="*/ 3 h 28"/>
                <a:gd name="T8" fmla="*/ 28 w 30"/>
                <a:gd name="T9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8">
                  <a:moveTo>
                    <a:pt x="28" y="19"/>
                  </a:moveTo>
                  <a:cubicBezTo>
                    <a:pt x="25" y="25"/>
                    <a:pt x="18" y="28"/>
                    <a:pt x="11" y="25"/>
                  </a:cubicBezTo>
                  <a:cubicBezTo>
                    <a:pt x="4" y="22"/>
                    <a:pt x="0" y="15"/>
                    <a:pt x="2" y="9"/>
                  </a:cubicBezTo>
                  <a:cubicBezTo>
                    <a:pt x="5" y="3"/>
                    <a:pt x="12" y="0"/>
                    <a:pt x="19" y="3"/>
                  </a:cubicBezTo>
                  <a:cubicBezTo>
                    <a:pt x="26" y="6"/>
                    <a:pt x="30" y="13"/>
                    <a:pt x="28" y="19"/>
                  </a:cubicBezTo>
                  <a:close/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" name="Freeform 1846"/>
            <p:cNvSpPr/>
            <p:nvPr/>
          </p:nvSpPr>
          <p:spPr bwMode="auto">
            <a:xfrm>
              <a:off x="-16" y="1685"/>
              <a:ext cx="16" cy="15"/>
            </a:xfrm>
            <a:custGeom>
              <a:avLst/>
              <a:gdLst>
                <a:gd name="T0" fmla="*/ 28 w 30"/>
                <a:gd name="T1" fmla="*/ 18 h 27"/>
                <a:gd name="T2" fmla="*/ 11 w 30"/>
                <a:gd name="T3" fmla="*/ 24 h 27"/>
                <a:gd name="T4" fmla="*/ 3 w 30"/>
                <a:gd name="T5" fmla="*/ 8 h 27"/>
                <a:gd name="T6" fmla="*/ 19 w 30"/>
                <a:gd name="T7" fmla="*/ 2 h 27"/>
                <a:gd name="T8" fmla="*/ 28 w 30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28" y="18"/>
                  </a:moveTo>
                  <a:cubicBezTo>
                    <a:pt x="26" y="24"/>
                    <a:pt x="18" y="27"/>
                    <a:pt x="11" y="24"/>
                  </a:cubicBezTo>
                  <a:cubicBezTo>
                    <a:pt x="4" y="22"/>
                    <a:pt x="0" y="14"/>
                    <a:pt x="3" y="8"/>
                  </a:cubicBezTo>
                  <a:cubicBezTo>
                    <a:pt x="5" y="2"/>
                    <a:pt x="12" y="0"/>
                    <a:pt x="19" y="2"/>
                  </a:cubicBezTo>
                  <a:cubicBezTo>
                    <a:pt x="26" y="5"/>
                    <a:pt x="30" y="12"/>
                    <a:pt x="28" y="18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" name="Freeform 1847"/>
            <p:cNvSpPr>
              <a:spLocks noEditPoints="1"/>
            </p:cNvSpPr>
            <p:nvPr/>
          </p:nvSpPr>
          <p:spPr bwMode="auto">
            <a:xfrm>
              <a:off x="-74" y="1657"/>
              <a:ext cx="149" cy="131"/>
            </a:xfrm>
            <a:custGeom>
              <a:avLst/>
              <a:gdLst>
                <a:gd name="T0" fmla="*/ 120 w 274"/>
                <a:gd name="T1" fmla="*/ 156 h 241"/>
                <a:gd name="T2" fmla="*/ 123 w 274"/>
                <a:gd name="T3" fmla="*/ 133 h 241"/>
                <a:gd name="T4" fmla="*/ 136 w 274"/>
                <a:gd name="T5" fmla="*/ 149 h 241"/>
                <a:gd name="T6" fmla="*/ 114 w 274"/>
                <a:gd name="T7" fmla="*/ 0 h 241"/>
                <a:gd name="T8" fmla="*/ 95 w 274"/>
                <a:gd name="T9" fmla="*/ 78 h 241"/>
                <a:gd name="T10" fmla="*/ 19 w 274"/>
                <a:gd name="T11" fmla="*/ 61 h 241"/>
                <a:gd name="T12" fmla="*/ 78 w 274"/>
                <a:gd name="T13" fmla="*/ 85 h 241"/>
                <a:gd name="T14" fmla="*/ 95 w 274"/>
                <a:gd name="T15" fmla="*/ 78 h 241"/>
                <a:gd name="T16" fmla="*/ 92 w 274"/>
                <a:gd name="T17" fmla="*/ 101 h 241"/>
                <a:gd name="T18" fmla="*/ 87 w 274"/>
                <a:gd name="T19" fmla="*/ 100 h 241"/>
                <a:gd name="T20" fmla="*/ 54 w 274"/>
                <a:gd name="T21" fmla="*/ 121 h 241"/>
                <a:gd name="T22" fmla="*/ 66 w 274"/>
                <a:gd name="T23" fmla="*/ 112 h 241"/>
                <a:gd name="T24" fmla="*/ 80 w 274"/>
                <a:gd name="T25" fmla="*/ 128 h 241"/>
                <a:gd name="T26" fmla="*/ 42 w 274"/>
                <a:gd name="T27" fmla="*/ 207 h 241"/>
                <a:gd name="T28" fmla="*/ 108 w 274"/>
                <a:gd name="T29" fmla="*/ 161 h 241"/>
                <a:gd name="T30" fmla="*/ 152 w 274"/>
                <a:gd name="T31" fmla="*/ 241 h 241"/>
                <a:gd name="T32" fmla="*/ 149 w 274"/>
                <a:gd name="T33" fmla="*/ 206 h 241"/>
                <a:gd name="T34" fmla="*/ 139 w 274"/>
                <a:gd name="T35" fmla="*/ 190 h 241"/>
                <a:gd name="T36" fmla="*/ 149 w 274"/>
                <a:gd name="T37" fmla="*/ 152 h 241"/>
                <a:gd name="T38" fmla="*/ 197 w 274"/>
                <a:gd name="T39" fmla="*/ 155 h 241"/>
                <a:gd name="T40" fmla="*/ 215 w 274"/>
                <a:gd name="T41" fmla="*/ 143 h 241"/>
                <a:gd name="T42" fmla="*/ 195 w 274"/>
                <a:gd name="T43" fmla="*/ 143 h 241"/>
                <a:gd name="T44" fmla="*/ 183 w 274"/>
                <a:gd name="T45" fmla="*/ 153 h 241"/>
                <a:gd name="T46" fmla="*/ 169 w 274"/>
                <a:gd name="T47" fmla="*/ 140 h 241"/>
                <a:gd name="T48" fmla="*/ 170 w 274"/>
                <a:gd name="T49" fmla="*/ 137 h 241"/>
                <a:gd name="T50" fmla="*/ 242 w 274"/>
                <a:gd name="T51" fmla="*/ 93 h 241"/>
                <a:gd name="T52" fmla="*/ 146 w 274"/>
                <a:gd name="T53" fmla="*/ 123 h 241"/>
                <a:gd name="T54" fmla="*/ 141 w 274"/>
                <a:gd name="T55" fmla="*/ 113 h 241"/>
                <a:gd name="T56" fmla="*/ 128 w 274"/>
                <a:gd name="T57" fmla="*/ 96 h 241"/>
                <a:gd name="T58" fmla="*/ 144 w 274"/>
                <a:gd name="T59" fmla="*/ 90 h 241"/>
                <a:gd name="T60" fmla="*/ 142 w 274"/>
                <a:gd name="T61" fmla="*/ 58 h 241"/>
                <a:gd name="T62" fmla="*/ 130 w 274"/>
                <a:gd name="T63" fmla="*/ 81 h 241"/>
                <a:gd name="T64" fmla="*/ 122 w 274"/>
                <a:gd name="T65" fmla="*/ 77 h 241"/>
                <a:gd name="T66" fmla="*/ 109 w 274"/>
                <a:gd name="T67" fmla="*/ 60 h 241"/>
                <a:gd name="T68" fmla="*/ 125 w 274"/>
                <a:gd name="T69" fmla="*/ 5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4" h="241">
                  <a:moveTo>
                    <a:pt x="125" y="157"/>
                  </a:moveTo>
                  <a:cubicBezTo>
                    <a:pt x="123" y="157"/>
                    <a:pt x="121" y="156"/>
                    <a:pt x="120" y="156"/>
                  </a:cubicBezTo>
                  <a:cubicBezTo>
                    <a:pt x="113" y="153"/>
                    <a:pt x="109" y="146"/>
                    <a:pt x="111" y="140"/>
                  </a:cubicBezTo>
                  <a:cubicBezTo>
                    <a:pt x="113" y="135"/>
                    <a:pt x="118" y="133"/>
                    <a:pt x="123" y="133"/>
                  </a:cubicBezTo>
                  <a:cubicBezTo>
                    <a:pt x="124" y="133"/>
                    <a:pt x="126" y="133"/>
                    <a:pt x="128" y="134"/>
                  </a:cubicBezTo>
                  <a:cubicBezTo>
                    <a:pt x="135" y="136"/>
                    <a:pt x="139" y="143"/>
                    <a:pt x="136" y="149"/>
                  </a:cubicBezTo>
                  <a:cubicBezTo>
                    <a:pt x="135" y="154"/>
                    <a:pt x="130" y="157"/>
                    <a:pt x="125" y="157"/>
                  </a:cubicBezTo>
                  <a:moveTo>
                    <a:pt x="114" y="0"/>
                  </a:moveTo>
                  <a:cubicBezTo>
                    <a:pt x="114" y="0"/>
                    <a:pt x="108" y="79"/>
                    <a:pt x="96" y="79"/>
                  </a:cubicBezTo>
                  <a:cubicBezTo>
                    <a:pt x="96" y="79"/>
                    <a:pt x="95" y="79"/>
                    <a:pt x="95" y="78"/>
                  </a:cubicBezTo>
                  <a:cubicBezTo>
                    <a:pt x="84" y="75"/>
                    <a:pt x="23" y="59"/>
                    <a:pt x="16" y="59"/>
                  </a:cubicBezTo>
                  <a:cubicBezTo>
                    <a:pt x="15" y="59"/>
                    <a:pt x="16" y="60"/>
                    <a:pt x="19" y="61"/>
                  </a:cubicBezTo>
                  <a:cubicBezTo>
                    <a:pt x="32" y="66"/>
                    <a:pt x="61" y="78"/>
                    <a:pt x="78" y="87"/>
                  </a:cubicBezTo>
                  <a:cubicBezTo>
                    <a:pt x="78" y="87"/>
                    <a:pt x="78" y="86"/>
                    <a:pt x="78" y="85"/>
                  </a:cubicBezTo>
                  <a:cubicBezTo>
                    <a:pt x="80" y="80"/>
                    <a:pt x="85" y="78"/>
                    <a:pt x="90" y="78"/>
                  </a:cubicBezTo>
                  <a:cubicBezTo>
                    <a:pt x="91" y="78"/>
                    <a:pt x="93" y="78"/>
                    <a:pt x="95" y="78"/>
                  </a:cubicBezTo>
                  <a:cubicBezTo>
                    <a:pt x="102" y="81"/>
                    <a:pt x="106" y="88"/>
                    <a:pt x="103" y="94"/>
                  </a:cubicBezTo>
                  <a:cubicBezTo>
                    <a:pt x="102" y="99"/>
                    <a:pt x="97" y="101"/>
                    <a:pt x="92" y="101"/>
                  </a:cubicBezTo>
                  <a:cubicBezTo>
                    <a:pt x="90" y="101"/>
                    <a:pt x="88" y="101"/>
                    <a:pt x="87" y="100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67" y="104"/>
                    <a:pt x="0" y="111"/>
                    <a:pt x="17" y="114"/>
                  </a:cubicBezTo>
                  <a:cubicBezTo>
                    <a:pt x="24" y="115"/>
                    <a:pt x="39" y="118"/>
                    <a:pt x="54" y="121"/>
                  </a:cubicBezTo>
                  <a:cubicBezTo>
                    <a:pt x="54" y="120"/>
                    <a:pt x="54" y="120"/>
                    <a:pt x="55" y="119"/>
                  </a:cubicBezTo>
                  <a:cubicBezTo>
                    <a:pt x="56" y="114"/>
                    <a:pt x="61" y="112"/>
                    <a:pt x="66" y="112"/>
                  </a:cubicBezTo>
                  <a:cubicBezTo>
                    <a:pt x="68" y="112"/>
                    <a:pt x="70" y="112"/>
                    <a:pt x="71" y="113"/>
                  </a:cubicBezTo>
                  <a:cubicBezTo>
                    <a:pt x="78" y="115"/>
                    <a:pt x="82" y="122"/>
                    <a:pt x="80" y="128"/>
                  </a:cubicBezTo>
                  <a:cubicBezTo>
                    <a:pt x="95" y="132"/>
                    <a:pt x="104" y="137"/>
                    <a:pt x="97" y="140"/>
                  </a:cubicBezTo>
                  <a:cubicBezTo>
                    <a:pt x="81" y="147"/>
                    <a:pt x="36" y="207"/>
                    <a:pt x="42" y="207"/>
                  </a:cubicBezTo>
                  <a:cubicBezTo>
                    <a:pt x="42" y="207"/>
                    <a:pt x="43" y="206"/>
                    <a:pt x="44" y="206"/>
                  </a:cubicBezTo>
                  <a:cubicBezTo>
                    <a:pt x="56" y="198"/>
                    <a:pt x="93" y="161"/>
                    <a:pt x="108" y="161"/>
                  </a:cubicBezTo>
                  <a:cubicBezTo>
                    <a:pt x="110" y="161"/>
                    <a:pt x="112" y="162"/>
                    <a:pt x="113" y="164"/>
                  </a:cubicBezTo>
                  <a:cubicBezTo>
                    <a:pt x="121" y="177"/>
                    <a:pt x="149" y="241"/>
                    <a:pt x="152" y="241"/>
                  </a:cubicBezTo>
                  <a:cubicBezTo>
                    <a:pt x="153" y="241"/>
                    <a:pt x="153" y="241"/>
                    <a:pt x="153" y="239"/>
                  </a:cubicBezTo>
                  <a:cubicBezTo>
                    <a:pt x="152" y="234"/>
                    <a:pt x="150" y="220"/>
                    <a:pt x="149" y="206"/>
                  </a:cubicBezTo>
                  <a:cubicBezTo>
                    <a:pt x="148" y="206"/>
                    <a:pt x="148" y="205"/>
                    <a:pt x="148" y="205"/>
                  </a:cubicBezTo>
                  <a:cubicBezTo>
                    <a:pt x="141" y="203"/>
                    <a:pt x="137" y="196"/>
                    <a:pt x="139" y="190"/>
                  </a:cubicBezTo>
                  <a:cubicBezTo>
                    <a:pt x="140" y="186"/>
                    <a:pt x="143" y="184"/>
                    <a:pt x="147" y="183"/>
                  </a:cubicBezTo>
                  <a:cubicBezTo>
                    <a:pt x="145" y="166"/>
                    <a:pt x="145" y="152"/>
                    <a:pt x="149" y="152"/>
                  </a:cubicBezTo>
                  <a:cubicBezTo>
                    <a:pt x="149" y="152"/>
                    <a:pt x="149" y="152"/>
                    <a:pt x="149" y="152"/>
                  </a:cubicBezTo>
                  <a:cubicBezTo>
                    <a:pt x="153" y="154"/>
                    <a:pt x="174" y="155"/>
                    <a:pt x="197" y="155"/>
                  </a:cubicBezTo>
                  <a:cubicBezTo>
                    <a:pt x="233" y="155"/>
                    <a:pt x="274" y="152"/>
                    <a:pt x="259" y="147"/>
                  </a:cubicBezTo>
                  <a:cubicBezTo>
                    <a:pt x="249" y="143"/>
                    <a:pt x="232" y="143"/>
                    <a:pt x="215" y="143"/>
                  </a:cubicBezTo>
                  <a:cubicBezTo>
                    <a:pt x="211" y="143"/>
                    <a:pt x="207" y="143"/>
                    <a:pt x="204" y="143"/>
                  </a:cubicBezTo>
                  <a:cubicBezTo>
                    <a:pt x="201" y="143"/>
                    <a:pt x="198" y="143"/>
                    <a:pt x="195" y="143"/>
                  </a:cubicBezTo>
                  <a:cubicBezTo>
                    <a:pt x="195" y="144"/>
                    <a:pt x="195" y="145"/>
                    <a:pt x="195" y="146"/>
                  </a:cubicBezTo>
                  <a:cubicBezTo>
                    <a:pt x="193" y="151"/>
                    <a:pt x="188" y="153"/>
                    <a:pt x="183" y="153"/>
                  </a:cubicBezTo>
                  <a:cubicBezTo>
                    <a:pt x="182" y="153"/>
                    <a:pt x="180" y="153"/>
                    <a:pt x="178" y="152"/>
                  </a:cubicBezTo>
                  <a:cubicBezTo>
                    <a:pt x="172" y="150"/>
                    <a:pt x="169" y="145"/>
                    <a:pt x="169" y="140"/>
                  </a:cubicBezTo>
                  <a:cubicBezTo>
                    <a:pt x="168" y="139"/>
                    <a:pt x="168" y="138"/>
                    <a:pt x="170" y="137"/>
                  </a:cubicBezTo>
                  <a:cubicBezTo>
                    <a:pt x="170" y="137"/>
                    <a:pt x="170" y="137"/>
                    <a:pt x="170" y="137"/>
                  </a:cubicBezTo>
                  <a:cubicBezTo>
                    <a:pt x="171" y="133"/>
                    <a:pt x="175" y="130"/>
                    <a:pt x="180" y="130"/>
                  </a:cubicBezTo>
                  <a:cubicBezTo>
                    <a:pt x="202" y="115"/>
                    <a:pt x="250" y="93"/>
                    <a:pt x="242" y="93"/>
                  </a:cubicBezTo>
                  <a:cubicBezTo>
                    <a:pt x="241" y="93"/>
                    <a:pt x="240" y="93"/>
                    <a:pt x="239" y="93"/>
                  </a:cubicBezTo>
                  <a:cubicBezTo>
                    <a:pt x="220" y="97"/>
                    <a:pt x="146" y="123"/>
                    <a:pt x="146" y="123"/>
                  </a:cubicBezTo>
                  <a:cubicBezTo>
                    <a:pt x="146" y="123"/>
                    <a:pt x="146" y="119"/>
                    <a:pt x="145" y="112"/>
                  </a:cubicBezTo>
                  <a:cubicBezTo>
                    <a:pt x="144" y="112"/>
                    <a:pt x="143" y="113"/>
                    <a:pt x="141" y="113"/>
                  </a:cubicBezTo>
                  <a:cubicBezTo>
                    <a:pt x="140" y="113"/>
                    <a:pt x="138" y="112"/>
                    <a:pt x="136" y="112"/>
                  </a:cubicBezTo>
                  <a:cubicBezTo>
                    <a:pt x="129" y="109"/>
                    <a:pt x="125" y="102"/>
                    <a:pt x="128" y="96"/>
                  </a:cubicBezTo>
                  <a:cubicBezTo>
                    <a:pt x="129" y="92"/>
                    <a:pt x="134" y="89"/>
                    <a:pt x="139" y="89"/>
                  </a:cubicBezTo>
                  <a:cubicBezTo>
                    <a:pt x="141" y="89"/>
                    <a:pt x="142" y="89"/>
                    <a:pt x="144" y="90"/>
                  </a:cubicBezTo>
                  <a:cubicBezTo>
                    <a:pt x="144" y="78"/>
                    <a:pt x="143" y="64"/>
                    <a:pt x="144" y="53"/>
                  </a:cubicBezTo>
                  <a:cubicBezTo>
                    <a:pt x="143" y="55"/>
                    <a:pt x="143" y="56"/>
                    <a:pt x="142" y="58"/>
                  </a:cubicBezTo>
                  <a:cubicBezTo>
                    <a:pt x="138" y="70"/>
                    <a:pt x="133" y="83"/>
                    <a:pt x="131" y="83"/>
                  </a:cubicBezTo>
                  <a:cubicBezTo>
                    <a:pt x="130" y="83"/>
                    <a:pt x="130" y="82"/>
                    <a:pt x="130" y="81"/>
                  </a:cubicBezTo>
                  <a:cubicBezTo>
                    <a:pt x="130" y="79"/>
                    <a:pt x="129" y="78"/>
                    <a:pt x="129" y="75"/>
                  </a:cubicBezTo>
                  <a:cubicBezTo>
                    <a:pt x="127" y="76"/>
                    <a:pt x="125" y="77"/>
                    <a:pt x="122" y="77"/>
                  </a:cubicBezTo>
                  <a:cubicBezTo>
                    <a:pt x="121" y="77"/>
                    <a:pt x="119" y="77"/>
                    <a:pt x="117" y="76"/>
                  </a:cubicBezTo>
                  <a:cubicBezTo>
                    <a:pt x="110" y="74"/>
                    <a:pt x="106" y="66"/>
                    <a:pt x="109" y="60"/>
                  </a:cubicBezTo>
                  <a:cubicBezTo>
                    <a:pt x="110" y="56"/>
                    <a:pt x="115" y="53"/>
                    <a:pt x="120" y="53"/>
                  </a:cubicBezTo>
                  <a:cubicBezTo>
                    <a:pt x="122" y="53"/>
                    <a:pt x="123" y="53"/>
                    <a:pt x="125" y="54"/>
                  </a:cubicBezTo>
                  <a:cubicBezTo>
                    <a:pt x="120" y="30"/>
                    <a:pt x="114" y="0"/>
                    <a:pt x="114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" name="Freeform 1848"/>
            <p:cNvSpPr/>
            <p:nvPr/>
          </p:nvSpPr>
          <p:spPr bwMode="auto">
            <a:xfrm>
              <a:off x="-32" y="1699"/>
              <a:ext cx="16" cy="13"/>
            </a:xfrm>
            <a:custGeom>
              <a:avLst/>
              <a:gdLst>
                <a:gd name="T0" fmla="*/ 12 w 28"/>
                <a:gd name="T1" fmla="*/ 0 h 23"/>
                <a:gd name="T2" fmla="*/ 0 w 28"/>
                <a:gd name="T3" fmla="*/ 7 h 23"/>
                <a:gd name="T4" fmla="*/ 0 w 28"/>
                <a:gd name="T5" fmla="*/ 9 h 23"/>
                <a:gd name="T6" fmla="*/ 9 w 28"/>
                <a:gd name="T7" fmla="*/ 22 h 23"/>
                <a:gd name="T8" fmla="*/ 9 w 28"/>
                <a:gd name="T9" fmla="*/ 22 h 23"/>
                <a:gd name="T10" fmla="*/ 9 w 28"/>
                <a:gd name="T11" fmla="*/ 22 h 23"/>
                <a:gd name="T12" fmla="*/ 14 w 28"/>
                <a:gd name="T13" fmla="*/ 23 h 23"/>
                <a:gd name="T14" fmla="*/ 25 w 28"/>
                <a:gd name="T15" fmla="*/ 16 h 23"/>
                <a:gd name="T16" fmla="*/ 17 w 28"/>
                <a:gd name="T17" fmla="*/ 0 h 23"/>
                <a:gd name="T18" fmla="*/ 12 w 28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3">
                  <a:moveTo>
                    <a:pt x="12" y="0"/>
                  </a:moveTo>
                  <a:cubicBezTo>
                    <a:pt x="7" y="0"/>
                    <a:pt x="2" y="2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1" y="16"/>
                    <a:pt x="16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3"/>
                    <a:pt x="12" y="23"/>
                    <a:pt x="14" y="23"/>
                  </a:cubicBezTo>
                  <a:cubicBezTo>
                    <a:pt x="19" y="23"/>
                    <a:pt x="24" y="21"/>
                    <a:pt x="25" y="16"/>
                  </a:cubicBezTo>
                  <a:cubicBezTo>
                    <a:pt x="28" y="10"/>
                    <a:pt x="24" y="3"/>
                    <a:pt x="17" y="0"/>
                  </a:cubicBezTo>
                  <a:cubicBezTo>
                    <a:pt x="15" y="0"/>
                    <a:pt x="13" y="0"/>
                    <a:pt x="12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" name="Freeform 1849"/>
            <p:cNvSpPr/>
            <p:nvPr/>
          </p:nvSpPr>
          <p:spPr bwMode="auto">
            <a:xfrm>
              <a:off x="-45" y="1718"/>
              <a:ext cx="16" cy="9"/>
            </a:xfrm>
            <a:custGeom>
              <a:avLst/>
              <a:gdLst>
                <a:gd name="T0" fmla="*/ 12 w 28"/>
                <a:gd name="T1" fmla="*/ 0 h 16"/>
                <a:gd name="T2" fmla="*/ 1 w 28"/>
                <a:gd name="T3" fmla="*/ 7 h 16"/>
                <a:gd name="T4" fmla="*/ 0 w 28"/>
                <a:gd name="T5" fmla="*/ 9 h 16"/>
                <a:gd name="T6" fmla="*/ 26 w 28"/>
                <a:gd name="T7" fmla="*/ 16 h 16"/>
                <a:gd name="T8" fmla="*/ 17 w 28"/>
                <a:gd name="T9" fmla="*/ 1 h 16"/>
                <a:gd name="T10" fmla="*/ 12 w 2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6">
                  <a:moveTo>
                    <a:pt x="12" y="0"/>
                  </a:moveTo>
                  <a:cubicBezTo>
                    <a:pt x="7" y="0"/>
                    <a:pt x="2" y="2"/>
                    <a:pt x="1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9" y="11"/>
                    <a:pt x="18" y="14"/>
                    <a:pt x="26" y="16"/>
                  </a:cubicBezTo>
                  <a:cubicBezTo>
                    <a:pt x="28" y="10"/>
                    <a:pt x="24" y="3"/>
                    <a:pt x="17" y="1"/>
                  </a:cubicBezTo>
                  <a:cubicBezTo>
                    <a:pt x="16" y="0"/>
                    <a:pt x="14" y="0"/>
                    <a:pt x="12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" name="Freeform 1850"/>
            <p:cNvSpPr/>
            <p:nvPr/>
          </p:nvSpPr>
          <p:spPr bwMode="auto">
            <a:xfrm>
              <a:off x="-15" y="1729"/>
              <a:ext cx="17" cy="14"/>
            </a:xfrm>
            <a:custGeom>
              <a:avLst/>
              <a:gdLst>
                <a:gd name="T0" fmla="*/ 14 w 30"/>
                <a:gd name="T1" fmla="*/ 0 h 24"/>
                <a:gd name="T2" fmla="*/ 2 w 30"/>
                <a:gd name="T3" fmla="*/ 7 h 24"/>
                <a:gd name="T4" fmla="*/ 11 w 30"/>
                <a:gd name="T5" fmla="*/ 23 h 24"/>
                <a:gd name="T6" fmla="*/ 16 w 30"/>
                <a:gd name="T7" fmla="*/ 24 h 24"/>
                <a:gd name="T8" fmla="*/ 27 w 30"/>
                <a:gd name="T9" fmla="*/ 16 h 24"/>
                <a:gd name="T10" fmla="*/ 19 w 30"/>
                <a:gd name="T11" fmla="*/ 1 h 24"/>
                <a:gd name="T12" fmla="*/ 14 w 30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4">
                  <a:moveTo>
                    <a:pt x="14" y="0"/>
                  </a:moveTo>
                  <a:cubicBezTo>
                    <a:pt x="9" y="0"/>
                    <a:pt x="4" y="2"/>
                    <a:pt x="2" y="7"/>
                  </a:cubicBezTo>
                  <a:cubicBezTo>
                    <a:pt x="0" y="13"/>
                    <a:pt x="4" y="20"/>
                    <a:pt x="11" y="23"/>
                  </a:cubicBezTo>
                  <a:cubicBezTo>
                    <a:pt x="12" y="23"/>
                    <a:pt x="14" y="24"/>
                    <a:pt x="16" y="24"/>
                  </a:cubicBezTo>
                  <a:cubicBezTo>
                    <a:pt x="21" y="24"/>
                    <a:pt x="26" y="21"/>
                    <a:pt x="27" y="16"/>
                  </a:cubicBezTo>
                  <a:cubicBezTo>
                    <a:pt x="30" y="10"/>
                    <a:pt x="26" y="3"/>
                    <a:pt x="19" y="1"/>
                  </a:cubicBezTo>
                  <a:cubicBezTo>
                    <a:pt x="17" y="0"/>
                    <a:pt x="15" y="0"/>
                    <a:pt x="14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" name="Freeform 1851"/>
            <p:cNvSpPr/>
            <p:nvPr/>
          </p:nvSpPr>
          <p:spPr bwMode="auto">
            <a:xfrm>
              <a:off x="-6" y="1705"/>
              <a:ext cx="11" cy="14"/>
            </a:xfrm>
            <a:custGeom>
              <a:avLst/>
              <a:gdLst>
                <a:gd name="T0" fmla="*/ 14 w 20"/>
                <a:gd name="T1" fmla="*/ 0 h 24"/>
                <a:gd name="T2" fmla="*/ 3 w 20"/>
                <a:gd name="T3" fmla="*/ 7 h 24"/>
                <a:gd name="T4" fmla="*/ 11 w 20"/>
                <a:gd name="T5" fmla="*/ 23 h 24"/>
                <a:gd name="T6" fmla="*/ 16 w 20"/>
                <a:gd name="T7" fmla="*/ 24 h 24"/>
                <a:gd name="T8" fmla="*/ 20 w 20"/>
                <a:gd name="T9" fmla="*/ 23 h 24"/>
                <a:gd name="T10" fmla="*/ 19 w 20"/>
                <a:gd name="T11" fmla="*/ 1 h 24"/>
                <a:gd name="T12" fmla="*/ 14 w 20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4">
                  <a:moveTo>
                    <a:pt x="14" y="0"/>
                  </a:moveTo>
                  <a:cubicBezTo>
                    <a:pt x="9" y="0"/>
                    <a:pt x="4" y="3"/>
                    <a:pt x="3" y="7"/>
                  </a:cubicBezTo>
                  <a:cubicBezTo>
                    <a:pt x="0" y="13"/>
                    <a:pt x="4" y="20"/>
                    <a:pt x="11" y="23"/>
                  </a:cubicBezTo>
                  <a:cubicBezTo>
                    <a:pt x="13" y="23"/>
                    <a:pt x="15" y="24"/>
                    <a:pt x="16" y="24"/>
                  </a:cubicBezTo>
                  <a:cubicBezTo>
                    <a:pt x="18" y="24"/>
                    <a:pt x="19" y="23"/>
                    <a:pt x="20" y="23"/>
                  </a:cubicBezTo>
                  <a:cubicBezTo>
                    <a:pt x="20" y="17"/>
                    <a:pt x="20" y="9"/>
                    <a:pt x="19" y="1"/>
                  </a:cubicBezTo>
                  <a:cubicBezTo>
                    <a:pt x="17" y="0"/>
                    <a:pt x="16" y="0"/>
                    <a:pt x="14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" name="Freeform 1852"/>
            <p:cNvSpPr>
              <a:spLocks noEditPoints="1"/>
            </p:cNvSpPr>
            <p:nvPr/>
          </p:nvSpPr>
          <p:spPr bwMode="auto">
            <a:xfrm>
              <a:off x="18" y="1728"/>
              <a:ext cx="14" cy="12"/>
            </a:xfrm>
            <a:custGeom>
              <a:avLst/>
              <a:gdLst>
                <a:gd name="T0" fmla="*/ 0 w 26"/>
                <a:gd name="T1" fmla="*/ 10 h 23"/>
                <a:gd name="T2" fmla="*/ 9 w 26"/>
                <a:gd name="T3" fmla="*/ 22 h 23"/>
                <a:gd name="T4" fmla="*/ 14 w 26"/>
                <a:gd name="T5" fmla="*/ 23 h 23"/>
                <a:gd name="T6" fmla="*/ 26 w 26"/>
                <a:gd name="T7" fmla="*/ 16 h 23"/>
                <a:gd name="T8" fmla="*/ 26 w 26"/>
                <a:gd name="T9" fmla="*/ 13 h 23"/>
                <a:gd name="T10" fmla="*/ 25 w 26"/>
                <a:gd name="T11" fmla="*/ 13 h 23"/>
                <a:gd name="T12" fmla="*/ 0 w 26"/>
                <a:gd name="T13" fmla="*/ 10 h 23"/>
                <a:gd name="T14" fmla="*/ 11 w 26"/>
                <a:gd name="T15" fmla="*/ 0 h 23"/>
                <a:gd name="T16" fmla="*/ 1 w 26"/>
                <a:gd name="T17" fmla="*/ 7 h 23"/>
                <a:gd name="T18" fmla="*/ 11 w 2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3">
                  <a:moveTo>
                    <a:pt x="0" y="10"/>
                  </a:moveTo>
                  <a:cubicBezTo>
                    <a:pt x="0" y="15"/>
                    <a:pt x="3" y="20"/>
                    <a:pt x="9" y="22"/>
                  </a:cubicBezTo>
                  <a:cubicBezTo>
                    <a:pt x="11" y="23"/>
                    <a:pt x="13" y="23"/>
                    <a:pt x="14" y="23"/>
                  </a:cubicBezTo>
                  <a:cubicBezTo>
                    <a:pt x="19" y="23"/>
                    <a:pt x="24" y="21"/>
                    <a:pt x="26" y="16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12" y="13"/>
                    <a:pt x="2" y="12"/>
                    <a:pt x="0" y="10"/>
                  </a:cubicBezTo>
                  <a:moveTo>
                    <a:pt x="11" y="0"/>
                  </a:moveTo>
                  <a:cubicBezTo>
                    <a:pt x="6" y="0"/>
                    <a:pt x="2" y="3"/>
                    <a:pt x="1" y="7"/>
                  </a:cubicBezTo>
                  <a:cubicBezTo>
                    <a:pt x="2" y="5"/>
                    <a:pt x="6" y="2"/>
                    <a:pt x="11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" name="Freeform 1853"/>
            <p:cNvSpPr/>
            <p:nvPr/>
          </p:nvSpPr>
          <p:spPr bwMode="auto">
            <a:xfrm>
              <a:off x="4" y="1674"/>
              <a:ext cx="4" cy="12"/>
            </a:xfrm>
            <a:custGeom>
              <a:avLst/>
              <a:gdLst>
                <a:gd name="T0" fmla="*/ 5 w 6"/>
                <a:gd name="T1" fmla="*/ 0 h 21"/>
                <a:gd name="T2" fmla="*/ 3 w 6"/>
                <a:gd name="T3" fmla="*/ 2 h 21"/>
                <a:gd name="T4" fmla="*/ 0 w 6"/>
                <a:gd name="T5" fmla="*/ 21 h 21"/>
                <a:gd name="T6" fmla="*/ 5 w 6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1">
                  <a:moveTo>
                    <a:pt x="5" y="0"/>
                  </a:moveTo>
                  <a:cubicBezTo>
                    <a:pt x="4" y="0"/>
                    <a:pt x="4" y="1"/>
                    <a:pt x="3" y="2"/>
                  </a:cubicBezTo>
                  <a:cubicBezTo>
                    <a:pt x="1" y="5"/>
                    <a:pt x="0" y="12"/>
                    <a:pt x="0" y="21"/>
                  </a:cubicBezTo>
                  <a:cubicBezTo>
                    <a:pt x="3" y="10"/>
                    <a:pt x="6" y="0"/>
                    <a:pt x="5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" name="Freeform 1854"/>
            <p:cNvSpPr/>
            <p:nvPr/>
          </p:nvSpPr>
          <p:spPr bwMode="auto">
            <a:xfrm>
              <a:off x="1" y="1757"/>
              <a:ext cx="6" cy="12"/>
            </a:xfrm>
            <a:custGeom>
              <a:avLst/>
              <a:gdLst>
                <a:gd name="T0" fmla="*/ 10 w 12"/>
                <a:gd name="T1" fmla="*/ 0 h 23"/>
                <a:gd name="T2" fmla="*/ 2 w 12"/>
                <a:gd name="T3" fmla="*/ 7 h 23"/>
                <a:gd name="T4" fmla="*/ 11 w 12"/>
                <a:gd name="T5" fmla="*/ 22 h 23"/>
                <a:gd name="T6" fmla="*/ 12 w 12"/>
                <a:gd name="T7" fmla="*/ 23 h 23"/>
                <a:gd name="T8" fmla="*/ 10 w 12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3">
                  <a:moveTo>
                    <a:pt x="10" y="0"/>
                  </a:moveTo>
                  <a:cubicBezTo>
                    <a:pt x="6" y="1"/>
                    <a:pt x="3" y="3"/>
                    <a:pt x="2" y="7"/>
                  </a:cubicBezTo>
                  <a:cubicBezTo>
                    <a:pt x="0" y="13"/>
                    <a:pt x="4" y="20"/>
                    <a:pt x="11" y="22"/>
                  </a:cubicBezTo>
                  <a:cubicBezTo>
                    <a:pt x="11" y="22"/>
                    <a:pt x="11" y="23"/>
                    <a:pt x="12" y="23"/>
                  </a:cubicBezTo>
                  <a:cubicBezTo>
                    <a:pt x="11" y="15"/>
                    <a:pt x="10" y="7"/>
                    <a:pt x="10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" name="Freeform 1855"/>
            <p:cNvSpPr/>
            <p:nvPr/>
          </p:nvSpPr>
          <p:spPr bwMode="auto">
            <a:xfrm>
              <a:off x="-16" y="1686"/>
              <a:ext cx="12" cy="13"/>
            </a:xfrm>
            <a:custGeom>
              <a:avLst/>
              <a:gdLst>
                <a:gd name="T0" fmla="*/ 14 w 23"/>
                <a:gd name="T1" fmla="*/ 0 h 24"/>
                <a:gd name="T2" fmla="*/ 3 w 23"/>
                <a:gd name="T3" fmla="*/ 7 h 24"/>
                <a:gd name="T4" fmla="*/ 11 w 23"/>
                <a:gd name="T5" fmla="*/ 23 h 24"/>
                <a:gd name="T6" fmla="*/ 16 w 23"/>
                <a:gd name="T7" fmla="*/ 24 h 24"/>
                <a:gd name="T8" fmla="*/ 23 w 23"/>
                <a:gd name="T9" fmla="*/ 22 h 24"/>
                <a:gd name="T10" fmla="*/ 19 w 23"/>
                <a:gd name="T11" fmla="*/ 1 h 24"/>
                <a:gd name="T12" fmla="*/ 14 w 23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4" y="0"/>
                  </a:moveTo>
                  <a:cubicBezTo>
                    <a:pt x="9" y="0"/>
                    <a:pt x="4" y="3"/>
                    <a:pt x="3" y="7"/>
                  </a:cubicBezTo>
                  <a:cubicBezTo>
                    <a:pt x="0" y="13"/>
                    <a:pt x="4" y="21"/>
                    <a:pt x="11" y="23"/>
                  </a:cubicBezTo>
                  <a:cubicBezTo>
                    <a:pt x="13" y="24"/>
                    <a:pt x="15" y="24"/>
                    <a:pt x="16" y="24"/>
                  </a:cubicBezTo>
                  <a:cubicBezTo>
                    <a:pt x="19" y="24"/>
                    <a:pt x="21" y="23"/>
                    <a:pt x="23" y="22"/>
                  </a:cubicBezTo>
                  <a:cubicBezTo>
                    <a:pt x="22" y="17"/>
                    <a:pt x="21" y="9"/>
                    <a:pt x="19" y="1"/>
                  </a:cubicBezTo>
                  <a:cubicBezTo>
                    <a:pt x="17" y="0"/>
                    <a:pt x="16" y="0"/>
                    <a:pt x="14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" name="Freeform 1856"/>
            <p:cNvSpPr/>
            <p:nvPr/>
          </p:nvSpPr>
          <p:spPr bwMode="auto">
            <a:xfrm>
              <a:off x="-141" y="1652"/>
              <a:ext cx="43" cy="94"/>
            </a:xfrm>
            <a:custGeom>
              <a:avLst/>
              <a:gdLst>
                <a:gd name="T0" fmla="*/ 31 w 78"/>
                <a:gd name="T1" fmla="*/ 0 h 171"/>
                <a:gd name="T2" fmla="*/ 19 w 78"/>
                <a:gd name="T3" fmla="*/ 63 h 171"/>
                <a:gd name="T4" fmla="*/ 3 w 78"/>
                <a:gd name="T5" fmla="*/ 114 h 171"/>
                <a:gd name="T6" fmla="*/ 32 w 78"/>
                <a:gd name="T7" fmla="*/ 171 h 171"/>
                <a:gd name="T8" fmla="*/ 33 w 78"/>
                <a:gd name="T9" fmla="*/ 171 h 171"/>
                <a:gd name="T10" fmla="*/ 48 w 78"/>
                <a:gd name="T11" fmla="*/ 109 h 171"/>
                <a:gd name="T12" fmla="*/ 69 w 78"/>
                <a:gd name="T13" fmla="*/ 53 h 171"/>
                <a:gd name="T14" fmla="*/ 34 w 78"/>
                <a:gd name="T15" fmla="*/ 1 h 171"/>
                <a:gd name="T16" fmla="*/ 31 w 78"/>
                <a:gd name="T17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171">
                  <a:moveTo>
                    <a:pt x="31" y="0"/>
                  </a:moveTo>
                  <a:cubicBezTo>
                    <a:pt x="16" y="0"/>
                    <a:pt x="18" y="46"/>
                    <a:pt x="19" y="63"/>
                  </a:cubicBezTo>
                  <a:cubicBezTo>
                    <a:pt x="19" y="81"/>
                    <a:pt x="6" y="86"/>
                    <a:pt x="3" y="114"/>
                  </a:cubicBezTo>
                  <a:cubicBezTo>
                    <a:pt x="0" y="141"/>
                    <a:pt x="32" y="171"/>
                    <a:pt x="32" y="171"/>
                  </a:cubicBezTo>
                  <a:cubicBezTo>
                    <a:pt x="32" y="171"/>
                    <a:pt x="33" y="171"/>
                    <a:pt x="33" y="171"/>
                  </a:cubicBezTo>
                  <a:cubicBezTo>
                    <a:pt x="49" y="171"/>
                    <a:pt x="53" y="132"/>
                    <a:pt x="48" y="109"/>
                  </a:cubicBezTo>
                  <a:cubicBezTo>
                    <a:pt x="42" y="86"/>
                    <a:pt x="59" y="78"/>
                    <a:pt x="69" y="53"/>
                  </a:cubicBezTo>
                  <a:cubicBezTo>
                    <a:pt x="78" y="28"/>
                    <a:pt x="53" y="8"/>
                    <a:pt x="34" y="1"/>
                  </a:cubicBezTo>
                  <a:cubicBezTo>
                    <a:pt x="33" y="0"/>
                    <a:pt x="32" y="0"/>
                    <a:pt x="31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" name="Freeform 1857"/>
            <p:cNvSpPr/>
            <p:nvPr/>
          </p:nvSpPr>
          <p:spPr bwMode="auto">
            <a:xfrm>
              <a:off x="-130" y="1787"/>
              <a:ext cx="92" cy="53"/>
            </a:xfrm>
            <a:custGeom>
              <a:avLst/>
              <a:gdLst>
                <a:gd name="T0" fmla="*/ 22 w 169"/>
                <a:gd name="T1" fmla="*/ 0 h 98"/>
                <a:gd name="T2" fmla="*/ 16 w 169"/>
                <a:gd name="T3" fmla="*/ 1 h 98"/>
                <a:gd name="T4" fmla="*/ 34 w 169"/>
                <a:gd name="T5" fmla="*/ 51 h 98"/>
                <a:gd name="T6" fmla="*/ 93 w 169"/>
                <a:gd name="T7" fmla="*/ 84 h 98"/>
                <a:gd name="T8" fmla="*/ 130 w 169"/>
                <a:gd name="T9" fmla="*/ 98 h 98"/>
                <a:gd name="T10" fmla="*/ 149 w 169"/>
                <a:gd name="T11" fmla="*/ 87 h 98"/>
                <a:gd name="T12" fmla="*/ 146 w 169"/>
                <a:gd name="T13" fmla="*/ 46 h 98"/>
                <a:gd name="T14" fmla="*/ 137 w 169"/>
                <a:gd name="T15" fmla="*/ 45 h 98"/>
                <a:gd name="T16" fmla="*/ 115 w 169"/>
                <a:gd name="T17" fmla="*/ 48 h 98"/>
                <a:gd name="T18" fmla="*/ 92 w 169"/>
                <a:gd name="T19" fmla="*/ 50 h 98"/>
                <a:gd name="T20" fmla="*/ 66 w 169"/>
                <a:gd name="T21" fmla="*/ 41 h 98"/>
                <a:gd name="T22" fmla="*/ 22 w 169"/>
                <a:gd name="T2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9" h="98">
                  <a:moveTo>
                    <a:pt x="22" y="0"/>
                  </a:moveTo>
                  <a:cubicBezTo>
                    <a:pt x="20" y="0"/>
                    <a:pt x="18" y="1"/>
                    <a:pt x="16" y="1"/>
                  </a:cubicBezTo>
                  <a:cubicBezTo>
                    <a:pt x="16" y="1"/>
                    <a:pt x="0" y="27"/>
                    <a:pt x="34" y="51"/>
                  </a:cubicBezTo>
                  <a:cubicBezTo>
                    <a:pt x="68" y="74"/>
                    <a:pt x="69" y="71"/>
                    <a:pt x="93" y="84"/>
                  </a:cubicBezTo>
                  <a:cubicBezTo>
                    <a:pt x="107" y="91"/>
                    <a:pt x="119" y="98"/>
                    <a:pt x="130" y="98"/>
                  </a:cubicBezTo>
                  <a:cubicBezTo>
                    <a:pt x="137" y="98"/>
                    <a:pt x="143" y="95"/>
                    <a:pt x="149" y="87"/>
                  </a:cubicBezTo>
                  <a:cubicBezTo>
                    <a:pt x="163" y="67"/>
                    <a:pt x="169" y="51"/>
                    <a:pt x="146" y="46"/>
                  </a:cubicBezTo>
                  <a:cubicBezTo>
                    <a:pt x="143" y="46"/>
                    <a:pt x="140" y="45"/>
                    <a:pt x="137" y="45"/>
                  </a:cubicBezTo>
                  <a:cubicBezTo>
                    <a:pt x="130" y="45"/>
                    <a:pt x="123" y="47"/>
                    <a:pt x="115" y="48"/>
                  </a:cubicBezTo>
                  <a:cubicBezTo>
                    <a:pt x="107" y="49"/>
                    <a:pt x="100" y="50"/>
                    <a:pt x="92" y="50"/>
                  </a:cubicBezTo>
                  <a:cubicBezTo>
                    <a:pt x="83" y="50"/>
                    <a:pt x="73" y="48"/>
                    <a:pt x="66" y="41"/>
                  </a:cubicBezTo>
                  <a:cubicBezTo>
                    <a:pt x="46" y="25"/>
                    <a:pt x="38" y="0"/>
                    <a:pt x="22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" name="Freeform 1858"/>
            <p:cNvSpPr/>
            <p:nvPr/>
          </p:nvSpPr>
          <p:spPr bwMode="auto">
            <a:xfrm>
              <a:off x="-4" y="1799"/>
              <a:ext cx="74" cy="57"/>
            </a:xfrm>
            <a:custGeom>
              <a:avLst/>
              <a:gdLst>
                <a:gd name="T0" fmla="*/ 117 w 136"/>
                <a:gd name="T1" fmla="*/ 0 h 104"/>
                <a:gd name="T2" fmla="*/ 74 w 136"/>
                <a:gd name="T3" fmla="*/ 44 h 104"/>
                <a:gd name="T4" fmla="*/ 54 w 136"/>
                <a:gd name="T5" fmla="*/ 74 h 104"/>
                <a:gd name="T6" fmla="*/ 46 w 136"/>
                <a:gd name="T7" fmla="*/ 72 h 104"/>
                <a:gd name="T8" fmla="*/ 9 w 136"/>
                <a:gd name="T9" fmla="*/ 53 h 104"/>
                <a:gd name="T10" fmla="*/ 0 w 136"/>
                <a:gd name="T11" fmla="*/ 62 h 104"/>
                <a:gd name="T12" fmla="*/ 20 w 136"/>
                <a:gd name="T13" fmla="*/ 104 h 104"/>
                <a:gd name="T14" fmla="*/ 24 w 136"/>
                <a:gd name="T15" fmla="*/ 103 h 104"/>
                <a:gd name="T16" fmla="*/ 107 w 136"/>
                <a:gd name="T17" fmla="*/ 70 h 104"/>
                <a:gd name="T18" fmla="*/ 119 w 136"/>
                <a:gd name="T19" fmla="*/ 0 h 104"/>
                <a:gd name="T20" fmla="*/ 117 w 136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4">
                  <a:moveTo>
                    <a:pt x="117" y="0"/>
                  </a:moveTo>
                  <a:cubicBezTo>
                    <a:pt x="101" y="0"/>
                    <a:pt x="81" y="26"/>
                    <a:pt x="74" y="44"/>
                  </a:cubicBezTo>
                  <a:cubicBezTo>
                    <a:pt x="69" y="60"/>
                    <a:pt x="66" y="74"/>
                    <a:pt x="54" y="74"/>
                  </a:cubicBezTo>
                  <a:cubicBezTo>
                    <a:pt x="51" y="74"/>
                    <a:pt x="49" y="74"/>
                    <a:pt x="46" y="72"/>
                  </a:cubicBezTo>
                  <a:cubicBezTo>
                    <a:pt x="33" y="67"/>
                    <a:pt x="19" y="53"/>
                    <a:pt x="9" y="53"/>
                  </a:cubicBezTo>
                  <a:cubicBezTo>
                    <a:pt x="5" y="53"/>
                    <a:pt x="2" y="56"/>
                    <a:pt x="0" y="62"/>
                  </a:cubicBezTo>
                  <a:cubicBezTo>
                    <a:pt x="0" y="62"/>
                    <a:pt x="3" y="104"/>
                    <a:pt x="20" y="104"/>
                  </a:cubicBezTo>
                  <a:cubicBezTo>
                    <a:pt x="21" y="104"/>
                    <a:pt x="22" y="104"/>
                    <a:pt x="24" y="103"/>
                  </a:cubicBezTo>
                  <a:cubicBezTo>
                    <a:pt x="44" y="97"/>
                    <a:pt x="95" y="94"/>
                    <a:pt x="107" y="70"/>
                  </a:cubicBezTo>
                  <a:cubicBezTo>
                    <a:pt x="120" y="46"/>
                    <a:pt x="136" y="3"/>
                    <a:pt x="119" y="0"/>
                  </a:cubicBezTo>
                  <a:cubicBezTo>
                    <a:pt x="119" y="0"/>
                    <a:pt x="118" y="0"/>
                    <a:pt x="117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" name="Freeform 1859"/>
            <p:cNvSpPr/>
            <p:nvPr/>
          </p:nvSpPr>
          <p:spPr bwMode="auto">
            <a:xfrm>
              <a:off x="73" y="1670"/>
              <a:ext cx="55" cy="67"/>
            </a:xfrm>
            <a:custGeom>
              <a:avLst/>
              <a:gdLst>
                <a:gd name="T0" fmla="*/ 29 w 100"/>
                <a:gd name="T1" fmla="*/ 0 h 122"/>
                <a:gd name="T2" fmla="*/ 0 w 100"/>
                <a:gd name="T3" fmla="*/ 6 h 122"/>
                <a:gd name="T4" fmla="*/ 34 w 100"/>
                <a:gd name="T5" fmla="*/ 68 h 122"/>
                <a:gd name="T6" fmla="*/ 40 w 100"/>
                <a:gd name="T7" fmla="*/ 120 h 122"/>
                <a:gd name="T8" fmla="*/ 47 w 100"/>
                <a:gd name="T9" fmla="*/ 122 h 122"/>
                <a:gd name="T10" fmla="*/ 93 w 100"/>
                <a:gd name="T11" fmla="*/ 72 h 122"/>
                <a:gd name="T12" fmla="*/ 63 w 100"/>
                <a:gd name="T13" fmla="*/ 11 h 122"/>
                <a:gd name="T14" fmla="*/ 29 w 100"/>
                <a:gd name="T1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22">
                  <a:moveTo>
                    <a:pt x="29" y="0"/>
                  </a:moveTo>
                  <a:cubicBezTo>
                    <a:pt x="13" y="0"/>
                    <a:pt x="0" y="6"/>
                    <a:pt x="0" y="6"/>
                  </a:cubicBezTo>
                  <a:cubicBezTo>
                    <a:pt x="19" y="13"/>
                    <a:pt x="39" y="45"/>
                    <a:pt x="34" y="68"/>
                  </a:cubicBezTo>
                  <a:cubicBezTo>
                    <a:pt x="29" y="91"/>
                    <a:pt x="18" y="112"/>
                    <a:pt x="40" y="120"/>
                  </a:cubicBezTo>
                  <a:cubicBezTo>
                    <a:pt x="42" y="121"/>
                    <a:pt x="45" y="122"/>
                    <a:pt x="47" y="122"/>
                  </a:cubicBezTo>
                  <a:cubicBezTo>
                    <a:pt x="67" y="122"/>
                    <a:pt x="88" y="96"/>
                    <a:pt x="93" y="72"/>
                  </a:cubicBezTo>
                  <a:cubicBezTo>
                    <a:pt x="100" y="46"/>
                    <a:pt x="90" y="32"/>
                    <a:pt x="63" y="11"/>
                  </a:cubicBezTo>
                  <a:cubicBezTo>
                    <a:pt x="51" y="2"/>
                    <a:pt x="39" y="0"/>
                    <a:pt x="29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" name="Freeform 1860"/>
            <p:cNvSpPr/>
            <p:nvPr/>
          </p:nvSpPr>
          <p:spPr bwMode="auto">
            <a:xfrm>
              <a:off x="-38" y="1594"/>
              <a:ext cx="77" cy="42"/>
            </a:xfrm>
            <a:custGeom>
              <a:avLst/>
              <a:gdLst>
                <a:gd name="T0" fmla="*/ 60 w 141"/>
                <a:gd name="T1" fmla="*/ 0 h 77"/>
                <a:gd name="T2" fmla="*/ 36 w 141"/>
                <a:gd name="T3" fmla="*/ 3 h 77"/>
                <a:gd name="T4" fmla="*/ 1 w 141"/>
                <a:gd name="T5" fmla="*/ 58 h 77"/>
                <a:gd name="T6" fmla="*/ 13 w 141"/>
                <a:gd name="T7" fmla="*/ 70 h 77"/>
                <a:gd name="T8" fmla="*/ 65 w 141"/>
                <a:gd name="T9" fmla="*/ 57 h 77"/>
                <a:gd name="T10" fmla="*/ 73 w 141"/>
                <a:gd name="T11" fmla="*/ 56 h 77"/>
                <a:gd name="T12" fmla="*/ 119 w 141"/>
                <a:gd name="T13" fmla="*/ 77 h 77"/>
                <a:gd name="T14" fmla="*/ 123 w 141"/>
                <a:gd name="T15" fmla="*/ 77 h 77"/>
                <a:gd name="T16" fmla="*/ 116 w 141"/>
                <a:gd name="T17" fmla="*/ 26 h 77"/>
                <a:gd name="T18" fmla="*/ 60 w 141"/>
                <a:gd name="T1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" h="77">
                  <a:moveTo>
                    <a:pt x="60" y="0"/>
                  </a:moveTo>
                  <a:cubicBezTo>
                    <a:pt x="52" y="0"/>
                    <a:pt x="44" y="1"/>
                    <a:pt x="36" y="3"/>
                  </a:cubicBezTo>
                  <a:cubicBezTo>
                    <a:pt x="0" y="11"/>
                    <a:pt x="1" y="58"/>
                    <a:pt x="1" y="58"/>
                  </a:cubicBezTo>
                  <a:cubicBezTo>
                    <a:pt x="1" y="67"/>
                    <a:pt x="6" y="70"/>
                    <a:pt x="13" y="70"/>
                  </a:cubicBezTo>
                  <a:cubicBezTo>
                    <a:pt x="27" y="70"/>
                    <a:pt x="48" y="60"/>
                    <a:pt x="65" y="57"/>
                  </a:cubicBezTo>
                  <a:cubicBezTo>
                    <a:pt x="68" y="57"/>
                    <a:pt x="71" y="56"/>
                    <a:pt x="73" y="56"/>
                  </a:cubicBezTo>
                  <a:cubicBezTo>
                    <a:pt x="93" y="56"/>
                    <a:pt x="98" y="72"/>
                    <a:pt x="119" y="77"/>
                  </a:cubicBezTo>
                  <a:cubicBezTo>
                    <a:pt x="120" y="77"/>
                    <a:pt x="122" y="77"/>
                    <a:pt x="123" y="77"/>
                  </a:cubicBezTo>
                  <a:cubicBezTo>
                    <a:pt x="141" y="77"/>
                    <a:pt x="135" y="46"/>
                    <a:pt x="116" y="26"/>
                  </a:cubicBezTo>
                  <a:cubicBezTo>
                    <a:pt x="101" y="9"/>
                    <a:pt x="83" y="0"/>
                    <a:pt x="60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" name="Freeform 1861"/>
            <p:cNvSpPr/>
            <p:nvPr/>
          </p:nvSpPr>
          <p:spPr bwMode="auto">
            <a:xfrm>
              <a:off x="1731" y="1439"/>
              <a:ext cx="22" cy="63"/>
            </a:xfrm>
            <a:custGeom>
              <a:avLst/>
              <a:gdLst>
                <a:gd name="T0" fmla="*/ 40 w 40"/>
                <a:gd name="T1" fmla="*/ 42 h 115"/>
                <a:gd name="T2" fmla="*/ 11 w 40"/>
                <a:gd name="T3" fmla="*/ 10 h 115"/>
                <a:gd name="T4" fmla="*/ 0 w 40"/>
                <a:gd name="T5" fmla="*/ 44 h 115"/>
                <a:gd name="T6" fmla="*/ 37 w 40"/>
                <a:gd name="T7" fmla="*/ 97 h 115"/>
                <a:gd name="T8" fmla="*/ 40 w 40"/>
                <a:gd name="T9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5">
                  <a:moveTo>
                    <a:pt x="40" y="42"/>
                  </a:moveTo>
                  <a:cubicBezTo>
                    <a:pt x="40" y="42"/>
                    <a:pt x="21" y="0"/>
                    <a:pt x="11" y="10"/>
                  </a:cubicBezTo>
                  <a:cubicBezTo>
                    <a:pt x="0" y="21"/>
                    <a:pt x="0" y="44"/>
                    <a:pt x="0" y="44"/>
                  </a:cubicBezTo>
                  <a:cubicBezTo>
                    <a:pt x="0" y="44"/>
                    <a:pt x="37" y="115"/>
                    <a:pt x="37" y="97"/>
                  </a:cubicBezTo>
                  <a:cubicBezTo>
                    <a:pt x="37" y="78"/>
                    <a:pt x="40" y="42"/>
                    <a:pt x="40" y="42"/>
                  </a:cubicBezTo>
                </a:path>
              </a:pathLst>
            </a:custGeom>
            <a:solidFill>
              <a:srgbClr val="9FC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" name="Freeform 1862"/>
            <p:cNvSpPr/>
            <p:nvPr/>
          </p:nvSpPr>
          <p:spPr bwMode="auto">
            <a:xfrm>
              <a:off x="1664" y="1375"/>
              <a:ext cx="238" cy="204"/>
            </a:xfrm>
            <a:custGeom>
              <a:avLst/>
              <a:gdLst>
                <a:gd name="T0" fmla="*/ 113 w 437"/>
                <a:gd name="T1" fmla="*/ 246 h 375"/>
                <a:gd name="T2" fmla="*/ 29 w 437"/>
                <a:gd name="T3" fmla="*/ 99 h 375"/>
                <a:gd name="T4" fmla="*/ 97 w 437"/>
                <a:gd name="T5" fmla="*/ 92 h 375"/>
                <a:gd name="T6" fmla="*/ 147 w 437"/>
                <a:gd name="T7" fmla="*/ 181 h 375"/>
                <a:gd name="T8" fmla="*/ 178 w 437"/>
                <a:gd name="T9" fmla="*/ 8 h 375"/>
                <a:gd name="T10" fmla="*/ 262 w 437"/>
                <a:gd name="T11" fmla="*/ 18 h 375"/>
                <a:gd name="T12" fmla="*/ 286 w 437"/>
                <a:gd name="T13" fmla="*/ 100 h 375"/>
                <a:gd name="T14" fmla="*/ 254 w 437"/>
                <a:gd name="T15" fmla="*/ 173 h 375"/>
                <a:gd name="T16" fmla="*/ 354 w 437"/>
                <a:gd name="T17" fmla="*/ 87 h 375"/>
                <a:gd name="T18" fmla="*/ 424 w 437"/>
                <a:gd name="T19" fmla="*/ 155 h 375"/>
                <a:gd name="T20" fmla="*/ 296 w 437"/>
                <a:gd name="T21" fmla="*/ 267 h 375"/>
                <a:gd name="T22" fmla="*/ 393 w 437"/>
                <a:gd name="T23" fmla="*/ 259 h 375"/>
                <a:gd name="T24" fmla="*/ 424 w 437"/>
                <a:gd name="T25" fmla="*/ 312 h 375"/>
                <a:gd name="T26" fmla="*/ 233 w 437"/>
                <a:gd name="T27" fmla="*/ 317 h 375"/>
                <a:gd name="T28" fmla="*/ 220 w 437"/>
                <a:gd name="T29" fmla="*/ 364 h 375"/>
                <a:gd name="T30" fmla="*/ 162 w 437"/>
                <a:gd name="T31" fmla="*/ 314 h 375"/>
                <a:gd name="T32" fmla="*/ 113 w 437"/>
                <a:gd name="T33" fmla="*/ 246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7" h="375">
                  <a:moveTo>
                    <a:pt x="113" y="246"/>
                  </a:moveTo>
                  <a:cubicBezTo>
                    <a:pt x="113" y="246"/>
                    <a:pt x="0" y="128"/>
                    <a:pt x="29" y="99"/>
                  </a:cubicBezTo>
                  <a:cubicBezTo>
                    <a:pt x="58" y="71"/>
                    <a:pt x="84" y="63"/>
                    <a:pt x="97" y="92"/>
                  </a:cubicBezTo>
                  <a:cubicBezTo>
                    <a:pt x="110" y="120"/>
                    <a:pt x="147" y="181"/>
                    <a:pt x="147" y="181"/>
                  </a:cubicBezTo>
                  <a:cubicBezTo>
                    <a:pt x="147" y="181"/>
                    <a:pt x="150" y="13"/>
                    <a:pt x="178" y="8"/>
                  </a:cubicBezTo>
                  <a:cubicBezTo>
                    <a:pt x="207" y="3"/>
                    <a:pt x="241" y="0"/>
                    <a:pt x="262" y="18"/>
                  </a:cubicBezTo>
                  <a:cubicBezTo>
                    <a:pt x="283" y="37"/>
                    <a:pt x="299" y="60"/>
                    <a:pt x="286" y="100"/>
                  </a:cubicBezTo>
                  <a:cubicBezTo>
                    <a:pt x="273" y="139"/>
                    <a:pt x="254" y="173"/>
                    <a:pt x="254" y="173"/>
                  </a:cubicBezTo>
                  <a:cubicBezTo>
                    <a:pt x="254" y="173"/>
                    <a:pt x="320" y="81"/>
                    <a:pt x="354" y="87"/>
                  </a:cubicBezTo>
                  <a:cubicBezTo>
                    <a:pt x="388" y="92"/>
                    <a:pt x="422" y="105"/>
                    <a:pt x="424" y="155"/>
                  </a:cubicBezTo>
                  <a:cubicBezTo>
                    <a:pt x="427" y="204"/>
                    <a:pt x="385" y="241"/>
                    <a:pt x="296" y="267"/>
                  </a:cubicBezTo>
                  <a:cubicBezTo>
                    <a:pt x="296" y="267"/>
                    <a:pt x="369" y="262"/>
                    <a:pt x="393" y="259"/>
                  </a:cubicBezTo>
                  <a:cubicBezTo>
                    <a:pt x="416" y="257"/>
                    <a:pt x="437" y="273"/>
                    <a:pt x="424" y="312"/>
                  </a:cubicBezTo>
                  <a:cubicBezTo>
                    <a:pt x="411" y="351"/>
                    <a:pt x="338" y="359"/>
                    <a:pt x="233" y="317"/>
                  </a:cubicBezTo>
                  <a:cubicBezTo>
                    <a:pt x="233" y="317"/>
                    <a:pt x="257" y="375"/>
                    <a:pt x="220" y="364"/>
                  </a:cubicBezTo>
                  <a:cubicBezTo>
                    <a:pt x="183" y="354"/>
                    <a:pt x="178" y="319"/>
                    <a:pt x="162" y="314"/>
                  </a:cubicBezTo>
                  <a:cubicBezTo>
                    <a:pt x="147" y="309"/>
                    <a:pt x="76" y="267"/>
                    <a:pt x="113" y="246"/>
                  </a:cubicBezTo>
                </a:path>
              </a:pathLst>
            </a:custGeom>
            <a:solidFill>
              <a:srgbClr val="F4D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" name="Freeform 1863"/>
            <p:cNvSpPr/>
            <p:nvPr/>
          </p:nvSpPr>
          <p:spPr bwMode="auto">
            <a:xfrm>
              <a:off x="1766" y="1485"/>
              <a:ext cx="24" cy="24"/>
            </a:xfrm>
            <a:custGeom>
              <a:avLst/>
              <a:gdLst>
                <a:gd name="T0" fmla="*/ 45 w 45"/>
                <a:gd name="T1" fmla="*/ 0 h 44"/>
                <a:gd name="T2" fmla="*/ 10 w 45"/>
                <a:gd name="T3" fmla="*/ 44 h 44"/>
                <a:gd name="T4" fmla="*/ 45 w 4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44">
                  <a:moveTo>
                    <a:pt x="45" y="0"/>
                  </a:moveTo>
                  <a:cubicBezTo>
                    <a:pt x="45" y="0"/>
                    <a:pt x="0" y="44"/>
                    <a:pt x="10" y="44"/>
                  </a:cubicBezTo>
                  <a:cubicBezTo>
                    <a:pt x="21" y="44"/>
                    <a:pt x="45" y="15"/>
                    <a:pt x="45" y="0"/>
                  </a:cubicBezTo>
                  <a:close/>
                </a:path>
              </a:pathLst>
            </a:custGeom>
            <a:solidFill>
              <a:srgbClr val="9FC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" name="Oval 1864"/>
            <p:cNvSpPr>
              <a:spLocks noChangeArrowheads="1"/>
            </p:cNvSpPr>
            <p:nvPr/>
          </p:nvSpPr>
          <p:spPr bwMode="auto">
            <a:xfrm>
              <a:off x="1761" y="1468"/>
              <a:ext cx="12" cy="10"/>
            </a:xfrm>
            <a:prstGeom prst="ellipse">
              <a:avLst/>
            </a:pr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" name="Oval 1865"/>
            <p:cNvSpPr>
              <a:spLocks noChangeArrowheads="1"/>
            </p:cNvSpPr>
            <p:nvPr/>
          </p:nvSpPr>
          <p:spPr bwMode="auto">
            <a:xfrm>
              <a:off x="1750" y="1492"/>
              <a:ext cx="11" cy="10"/>
            </a:xfrm>
            <a:prstGeom prst="ellipse">
              <a:avLst/>
            </a:pr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" name="Oval 1866"/>
            <p:cNvSpPr>
              <a:spLocks noChangeArrowheads="1"/>
            </p:cNvSpPr>
            <p:nvPr/>
          </p:nvSpPr>
          <p:spPr bwMode="auto">
            <a:xfrm>
              <a:off x="1745" y="1478"/>
              <a:ext cx="12" cy="10"/>
            </a:xfrm>
            <a:prstGeom prst="ellipse">
              <a:avLst/>
            </a:pr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" name="Oval 1867"/>
            <p:cNvSpPr>
              <a:spLocks noChangeArrowheads="1"/>
            </p:cNvSpPr>
            <p:nvPr/>
          </p:nvSpPr>
          <p:spPr bwMode="auto">
            <a:xfrm>
              <a:off x="1774" y="1493"/>
              <a:ext cx="12" cy="11"/>
            </a:xfrm>
            <a:prstGeom prst="ellipse">
              <a:avLst/>
            </a:pr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" name="Oval 1868"/>
            <p:cNvSpPr>
              <a:spLocks noChangeArrowheads="1"/>
            </p:cNvSpPr>
            <p:nvPr/>
          </p:nvSpPr>
          <p:spPr bwMode="auto">
            <a:xfrm>
              <a:off x="1786" y="1513"/>
              <a:ext cx="11" cy="10"/>
            </a:xfrm>
            <a:prstGeom prst="ellipse">
              <a:avLst/>
            </a:pr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" name="Oval 1869"/>
            <p:cNvSpPr>
              <a:spLocks noChangeArrowheads="1"/>
            </p:cNvSpPr>
            <p:nvPr/>
          </p:nvSpPr>
          <p:spPr bwMode="auto">
            <a:xfrm>
              <a:off x="1764" y="1518"/>
              <a:ext cx="11" cy="10"/>
            </a:xfrm>
            <a:prstGeom prst="ellipse">
              <a:avLst/>
            </a:pr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" name="Oval 1870"/>
            <p:cNvSpPr>
              <a:spLocks noChangeArrowheads="1"/>
            </p:cNvSpPr>
            <p:nvPr/>
          </p:nvSpPr>
          <p:spPr bwMode="auto">
            <a:xfrm>
              <a:off x="1797" y="1499"/>
              <a:ext cx="12" cy="10"/>
            </a:xfrm>
            <a:prstGeom prst="ellipse">
              <a:avLst/>
            </a:pr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" name="Oval 1871"/>
            <p:cNvSpPr>
              <a:spLocks noChangeArrowheads="1"/>
            </p:cNvSpPr>
            <p:nvPr/>
          </p:nvSpPr>
          <p:spPr bwMode="auto">
            <a:xfrm>
              <a:off x="1797" y="1481"/>
              <a:ext cx="12" cy="9"/>
            </a:xfrm>
            <a:prstGeom prst="ellipse">
              <a:avLst/>
            </a:pr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" name="Oval 1872"/>
            <p:cNvSpPr>
              <a:spLocks noChangeArrowheads="1"/>
            </p:cNvSpPr>
            <p:nvPr/>
          </p:nvSpPr>
          <p:spPr bwMode="auto">
            <a:xfrm>
              <a:off x="1780" y="1463"/>
              <a:ext cx="11" cy="11"/>
            </a:xfrm>
            <a:prstGeom prst="ellipse">
              <a:avLst/>
            </a:pr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" name="Freeform 1873"/>
            <p:cNvSpPr/>
            <p:nvPr/>
          </p:nvSpPr>
          <p:spPr bwMode="auto">
            <a:xfrm>
              <a:off x="1741" y="1507"/>
              <a:ext cx="11" cy="11"/>
            </a:xfrm>
            <a:custGeom>
              <a:avLst/>
              <a:gdLst>
                <a:gd name="T0" fmla="*/ 21 w 21"/>
                <a:gd name="T1" fmla="*/ 10 h 19"/>
                <a:gd name="T2" fmla="*/ 11 w 21"/>
                <a:gd name="T3" fmla="*/ 19 h 19"/>
                <a:gd name="T4" fmla="*/ 0 w 21"/>
                <a:gd name="T5" fmla="*/ 10 h 19"/>
                <a:gd name="T6" fmla="*/ 11 w 21"/>
                <a:gd name="T7" fmla="*/ 0 h 19"/>
                <a:gd name="T8" fmla="*/ 21 w 21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21" y="10"/>
                  </a:moveTo>
                  <a:cubicBezTo>
                    <a:pt x="21" y="15"/>
                    <a:pt x="17" y="19"/>
                    <a:pt x="11" y="19"/>
                  </a:cubicBezTo>
                  <a:cubicBezTo>
                    <a:pt x="5" y="19"/>
                    <a:pt x="0" y="15"/>
                    <a:pt x="0" y="10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1"/>
                    <a:pt x="21" y="5"/>
                    <a:pt x="21" y="10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" name="Freeform 1874"/>
            <p:cNvSpPr/>
            <p:nvPr/>
          </p:nvSpPr>
          <p:spPr bwMode="auto">
            <a:xfrm>
              <a:off x="1724" y="1517"/>
              <a:ext cx="65" cy="55"/>
            </a:xfrm>
            <a:custGeom>
              <a:avLst/>
              <a:gdLst>
                <a:gd name="T0" fmla="*/ 7 w 120"/>
                <a:gd name="T1" fmla="*/ 0 h 101"/>
                <a:gd name="T2" fmla="*/ 0 w 120"/>
                <a:gd name="T3" fmla="*/ 6 h 101"/>
                <a:gd name="T4" fmla="*/ 37 w 120"/>
                <a:gd name="T5" fmla="*/ 40 h 101"/>
                <a:gd name="T6" fmla="*/ 65 w 120"/>
                <a:gd name="T7" fmla="*/ 56 h 101"/>
                <a:gd name="T8" fmla="*/ 115 w 120"/>
                <a:gd name="T9" fmla="*/ 101 h 101"/>
                <a:gd name="T10" fmla="*/ 118 w 120"/>
                <a:gd name="T11" fmla="*/ 98 h 101"/>
                <a:gd name="T12" fmla="*/ 92 w 120"/>
                <a:gd name="T13" fmla="*/ 40 h 101"/>
                <a:gd name="T14" fmla="*/ 7 w 120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01">
                  <a:moveTo>
                    <a:pt x="7" y="0"/>
                  </a:moveTo>
                  <a:cubicBezTo>
                    <a:pt x="3" y="0"/>
                    <a:pt x="0" y="2"/>
                    <a:pt x="0" y="6"/>
                  </a:cubicBezTo>
                  <a:cubicBezTo>
                    <a:pt x="0" y="6"/>
                    <a:pt x="24" y="37"/>
                    <a:pt x="37" y="40"/>
                  </a:cubicBezTo>
                  <a:cubicBezTo>
                    <a:pt x="50" y="43"/>
                    <a:pt x="50" y="40"/>
                    <a:pt x="65" y="56"/>
                  </a:cubicBezTo>
                  <a:cubicBezTo>
                    <a:pt x="79" y="69"/>
                    <a:pt x="105" y="101"/>
                    <a:pt x="115" y="101"/>
                  </a:cubicBezTo>
                  <a:cubicBezTo>
                    <a:pt x="116" y="101"/>
                    <a:pt x="117" y="100"/>
                    <a:pt x="118" y="98"/>
                  </a:cubicBezTo>
                  <a:cubicBezTo>
                    <a:pt x="120" y="82"/>
                    <a:pt x="105" y="48"/>
                    <a:pt x="92" y="40"/>
                  </a:cubicBezTo>
                  <a:cubicBezTo>
                    <a:pt x="81" y="34"/>
                    <a:pt x="27" y="0"/>
                    <a:pt x="7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" name="Freeform 1875"/>
            <p:cNvSpPr>
              <a:spLocks noEditPoints="1"/>
            </p:cNvSpPr>
            <p:nvPr/>
          </p:nvSpPr>
          <p:spPr bwMode="auto">
            <a:xfrm>
              <a:off x="1725" y="1459"/>
              <a:ext cx="117" cy="91"/>
            </a:xfrm>
            <a:custGeom>
              <a:avLst/>
              <a:gdLst>
                <a:gd name="T0" fmla="*/ 82 w 215"/>
                <a:gd name="T1" fmla="*/ 126 h 168"/>
                <a:gd name="T2" fmla="*/ 71 w 215"/>
                <a:gd name="T3" fmla="*/ 117 h 168"/>
                <a:gd name="T4" fmla="*/ 82 w 215"/>
                <a:gd name="T5" fmla="*/ 108 h 168"/>
                <a:gd name="T6" fmla="*/ 82 w 215"/>
                <a:gd name="T7" fmla="*/ 108 h 168"/>
                <a:gd name="T8" fmla="*/ 92 w 215"/>
                <a:gd name="T9" fmla="*/ 117 h 168"/>
                <a:gd name="T10" fmla="*/ 82 w 215"/>
                <a:gd name="T11" fmla="*/ 126 h 168"/>
                <a:gd name="T12" fmla="*/ 5 w 215"/>
                <a:gd name="T13" fmla="*/ 21 h 168"/>
                <a:gd name="T14" fmla="*/ 40 w 215"/>
                <a:gd name="T15" fmla="*/ 89 h 168"/>
                <a:gd name="T16" fmla="*/ 6 w 215"/>
                <a:gd name="T17" fmla="*/ 66 h 168"/>
                <a:gd name="T18" fmla="*/ 5 w 215"/>
                <a:gd name="T19" fmla="*/ 66 h 168"/>
                <a:gd name="T20" fmla="*/ 16 w 215"/>
                <a:gd name="T21" fmla="*/ 84 h 168"/>
                <a:gd name="T22" fmla="*/ 30 w 215"/>
                <a:gd name="T23" fmla="*/ 95 h 168"/>
                <a:gd name="T24" fmla="*/ 40 w 215"/>
                <a:gd name="T25" fmla="*/ 89 h 168"/>
                <a:gd name="T26" fmla="*/ 50 w 215"/>
                <a:gd name="T27" fmla="*/ 99 h 168"/>
                <a:gd name="T28" fmla="*/ 45 w 215"/>
                <a:gd name="T29" fmla="*/ 107 h 168"/>
                <a:gd name="T30" fmla="*/ 53 w 215"/>
                <a:gd name="T31" fmla="*/ 113 h 168"/>
                <a:gd name="T32" fmla="*/ 176 w 215"/>
                <a:gd name="T33" fmla="*/ 168 h 168"/>
                <a:gd name="T34" fmla="*/ 141 w 215"/>
                <a:gd name="T35" fmla="*/ 151 h 168"/>
                <a:gd name="T36" fmla="*/ 101 w 215"/>
                <a:gd name="T37" fmla="*/ 134 h 168"/>
                <a:gd name="T38" fmla="*/ 103 w 215"/>
                <a:gd name="T39" fmla="*/ 134 h 168"/>
                <a:gd name="T40" fmla="*/ 194 w 215"/>
                <a:gd name="T41" fmla="*/ 145 h 168"/>
                <a:gd name="T42" fmla="*/ 202 w 215"/>
                <a:gd name="T43" fmla="*/ 145 h 168"/>
                <a:gd name="T44" fmla="*/ 118 w 215"/>
                <a:gd name="T45" fmla="*/ 126 h 168"/>
                <a:gd name="T46" fmla="*/ 168 w 215"/>
                <a:gd name="T47" fmla="*/ 87 h 168"/>
                <a:gd name="T48" fmla="*/ 169 w 215"/>
                <a:gd name="T49" fmla="*/ 86 h 168"/>
                <a:gd name="T50" fmla="*/ 141 w 215"/>
                <a:gd name="T51" fmla="*/ 99 h 168"/>
                <a:gd name="T52" fmla="*/ 129 w 215"/>
                <a:gd name="T53" fmla="*/ 103 h 168"/>
                <a:gd name="T54" fmla="*/ 132 w 215"/>
                <a:gd name="T55" fmla="*/ 109 h 168"/>
                <a:gd name="T56" fmla="*/ 121 w 215"/>
                <a:gd name="T57" fmla="*/ 118 h 168"/>
                <a:gd name="T58" fmla="*/ 111 w 215"/>
                <a:gd name="T59" fmla="*/ 109 h 168"/>
                <a:gd name="T60" fmla="*/ 102 w 215"/>
                <a:gd name="T61" fmla="*/ 111 h 168"/>
                <a:gd name="T62" fmla="*/ 100 w 215"/>
                <a:gd name="T63" fmla="*/ 111 h 168"/>
                <a:gd name="T64" fmla="*/ 130 w 215"/>
                <a:gd name="T65" fmla="*/ 82 h 168"/>
                <a:gd name="T66" fmla="*/ 69 w 215"/>
                <a:gd name="T67" fmla="*/ 103 h 168"/>
                <a:gd name="T68" fmla="*/ 68 w 215"/>
                <a:gd name="T69" fmla="*/ 103 h 168"/>
                <a:gd name="T70" fmla="*/ 75 w 215"/>
                <a:gd name="T71" fmla="*/ 34 h 168"/>
                <a:gd name="T72" fmla="*/ 69 w 215"/>
                <a:gd name="T73" fmla="*/ 32 h 168"/>
                <a:gd name="T74" fmla="*/ 58 w 215"/>
                <a:gd name="T75" fmla="*/ 61 h 168"/>
                <a:gd name="T76" fmla="*/ 66 w 215"/>
                <a:gd name="T77" fmla="*/ 70 h 168"/>
                <a:gd name="T78" fmla="*/ 56 w 215"/>
                <a:gd name="T79" fmla="*/ 79 h 168"/>
                <a:gd name="T80" fmla="*/ 56 w 215"/>
                <a:gd name="T81" fmla="*/ 79 h 168"/>
                <a:gd name="T82" fmla="*/ 45 w 215"/>
                <a:gd name="T83" fmla="*/ 70 h 168"/>
                <a:gd name="T84" fmla="*/ 47 w 215"/>
                <a:gd name="T85" fmla="*/ 64 h 168"/>
                <a:gd name="T86" fmla="*/ 6 w 215"/>
                <a:gd name="T87" fmla="*/ 21 h 168"/>
                <a:gd name="T88" fmla="*/ 5 w 215"/>
                <a:gd name="T89" fmla="*/ 21 h 168"/>
                <a:gd name="T90" fmla="*/ 82 w 215"/>
                <a:gd name="T91" fmla="*/ 0 h 168"/>
                <a:gd name="T92" fmla="*/ 75 w 215"/>
                <a:gd name="T93" fmla="*/ 16 h 168"/>
                <a:gd name="T94" fmla="*/ 77 w 215"/>
                <a:gd name="T95" fmla="*/ 16 h 168"/>
                <a:gd name="T96" fmla="*/ 78 w 215"/>
                <a:gd name="T97" fmla="*/ 16 h 168"/>
                <a:gd name="T98" fmla="*/ 82 w 215"/>
                <a:gd name="T99" fmla="*/ 1 h 168"/>
                <a:gd name="T100" fmla="*/ 82 w 215"/>
                <a:gd name="T101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5" h="168">
                  <a:moveTo>
                    <a:pt x="82" y="126"/>
                  </a:moveTo>
                  <a:cubicBezTo>
                    <a:pt x="76" y="126"/>
                    <a:pt x="71" y="122"/>
                    <a:pt x="71" y="117"/>
                  </a:cubicBezTo>
                  <a:cubicBezTo>
                    <a:pt x="71" y="112"/>
                    <a:pt x="76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8" y="108"/>
                    <a:pt x="92" y="112"/>
                    <a:pt x="92" y="117"/>
                  </a:cubicBezTo>
                  <a:cubicBezTo>
                    <a:pt x="92" y="122"/>
                    <a:pt x="88" y="126"/>
                    <a:pt x="82" y="126"/>
                  </a:cubicBezTo>
                  <a:moveTo>
                    <a:pt x="5" y="21"/>
                  </a:moveTo>
                  <a:cubicBezTo>
                    <a:pt x="1" y="21"/>
                    <a:pt x="40" y="89"/>
                    <a:pt x="40" y="89"/>
                  </a:cubicBezTo>
                  <a:cubicBezTo>
                    <a:pt x="40" y="89"/>
                    <a:pt x="14" y="69"/>
                    <a:pt x="6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0" y="66"/>
                    <a:pt x="16" y="84"/>
                    <a:pt x="16" y="84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2" y="92"/>
                    <a:pt x="36" y="89"/>
                    <a:pt x="40" y="89"/>
                  </a:cubicBezTo>
                  <a:cubicBezTo>
                    <a:pt x="46" y="90"/>
                    <a:pt x="50" y="94"/>
                    <a:pt x="50" y="99"/>
                  </a:cubicBezTo>
                  <a:cubicBezTo>
                    <a:pt x="50" y="102"/>
                    <a:pt x="48" y="105"/>
                    <a:pt x="45" y="107"/>
                  </a:cubicBezTo>
                  <a:cubicBezTo>
                    <a:pt x="53" y="113"/>
                    <a:pt x="53" y="113"/>
                    <a:pt x="53" y="113"/>
                  </a:cubicBezTo>
                  <a:cubicBezTo>
                    <a:pt x="58" y="126"/>
                    <a:pt x="166" y="168"/>
                    <a:pt x="176" y="168"/>
                  </a:cubicBezTo>
                  <a:cubicBezTo>
                    <a:pt x="181" y="168"/>
                    <a:pt x="161" y="160"/>
                    <a:pt x="141" y="151"/>
                  </a:cubicBezTo>
                  <a:cubicBezTo>
                    <a:pt x="120" y="142"/>
                    <a:pt x="99" y="134"/>
                    <a:pt x="101" y="134"/>
                  </a:cubicBezTo>
                  <a:cubicBezTo>
                    <a:pt x="101" y="134"/>
                    <a:pt x="102" y="134"/>
                    <a:pt x="103" y="134"/>
                  </a:cubicBezTo>
                  <a:cubicBezTo>
                    <a:pt x="119" y="139"/>
                    <a:pt x="172" y="145"/>
                    <a:pt x="194" y="145"/>
                  </a:cubicBezTo>
                  <a:cubicBezTo>
                    <a:pt x="198" y="145"/>
                    <a:pt x="200" y="145"/>
                    <a:pt x="202" y="145"/>
                  </a:cubicBezTo>
                  <a:cubicBezTo>
                    <a:pt x="215" y="142"/>
                    <a:pt x="118" y="126"/>
                    <a:pt x="118" y="126"/>
                  </a:cubicBezTo>
                  <a:cubicBezTo>
                    <a:pt x="118" y="126"/>
                    <a:pt x="158" y="92"/>
                    <a:pt x="168" y="87"/>
                  </a:cubicBezTo>
                  <a:cubicBezTo>
                    <a:pt x="169" y="87"/>
                    <a:pt x="169" y="86"/>
                    <a:pt x="169" y="86"/>
                  </a:cubicBezTo>
                  <a:cubicBezTo>
                    <a:pt x="169" y="86"/>
                    <a:pt x="156" y="92"/>
                    <a:pt x="141" y="99"/>
                  </a:cubicBezTo>
                  <a:cubicBezTo>
                    <a:pt x="137" y="100"/>
                    <a:pt x="133" y="102"/>
                    <a:pt x="129" y="103"/>
                  </a:cubicBezTo>
                  <a:cubicBezTo>
                    <a:pt x="131" y="105"/>
                    <a:pt x="132" y="107"/>
                    <a:pt x="132" y="109"/>
                  </a:cubicBezTo>
                  <a:cubicBezTo>
                    <a:pt x="132" y="114"/>
                    <a:pt x="127" y="118"/>
                    <a:pt x="121" y="118"/>
                  </a:cubicBezTo>
                  <a:cubicBezTo>
                    <a:pt x="115" y="118"/>
                    <a:pt x="111" y="114"/>
                    <a:pt x="111" y="109"/>
                  </a:cubicBezTo>
                  <a:cubicBezTo>
                    <a:pt x="107" y="110"/>
                    <a:pt x="104" y="111"/>
                    <a:pt x="102" y="111"/>
                  </a:cubicBezTo>
                  <a:cubicBezTo>
                    <a:pt x="101" y="111"/>
                    <a:pt x="101" y="111"/>
                    <a:pt x="100" y="111"/>
                  </a:cubicBezTo>
                  <a:cubicBezTo>
                    <a:pt x="91" y="109"/>
                    <a:pt x="112" y="92"/>
                    <a:pt x="130" y="82"/>
                  </a:cubicBezTo>
                  <a:cubicBezTo>
                    <a:pt x="107" y="90"/>
                    <a:pt x="73" y="101"/>
                    <a:pt x="69" y="103"/>
                  </a:cubicBezTo>
                  <a:cubicBezTo>
                    <a:pt x="69" y="103"/>
                    <a:pt x="69" y="103"/>
                    <a:pt x="68" y="103"/>
                  </a:cubicBezTo>
                  <a:cubicBezTo>
                    <a:pt x="64" y="103"/>
                    <a:pt x="70" y="64"/>
                    <a:pt x="75" y="34"/>
                  </a:cubicBezTo>
                  <a:cubicBezTo>
                    <a:pt x="73" y="34"/>
                    <a:pt x="71" y="33"/>
                    <a:pt x="69" y="32"/>
                  </a:cubicBezTo>
                  <a:cubicBezTo>
                    <a:pt x="65" y="42"/>
                    <a:pt x="61" y="53"/>
                    <a:pt x="58" y="61"/>
                  </a:cubicBezTo>
                  <a:cubicBezTo>
                    <a:pt x="63" y="62"/>
                    <a:pt x="66" y="66"/>
                    <a:pt x="66" y="70"/>
                  </a:cubicBezTo>
                  <a:cubicBezTo>
                    <a:pt x="66" y="75"/>
                    <a:pt x="61" y="79"/>
                    <a:pt x="56" y="79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0" y="79"/>
                    <a:pt x="45" y="75"/>
                    <a:pt x="45" y="70"/>
                  </a:cubicBezTo>
                  <a:cubicBezTo>
                    <a:pt x="45" y="68"/>
                    <a:pt x="46" y="66"/>
                    <a:pt x="47" y="64"/>
                  </a:cubicBezTo>
                  <a:cubicBezTo>
                    <a:pt x="35" y="52"/>
                    <a:pt x="12" y="25"/>
                    <a:pt x="6" y="21"/>
                  </a:cubicBezTo>
                  <a:cubicBezTo>
                    <a:pt x="6" y="21"/>
                    <a:pt x="5" y="21"/>
                    <a:pt x="5" y="21"/>
                  </a:cubicBezTo>
                  <a:moveTo>
                    <a:pt x="82" y="0"/>
                  </a:moveTo>
                  <a:cubicBezTo>
                    <a:pt x="82" y="0"/>
                    <a:pt x="79" y="7"/>
                    <a:pt x="75" y="16"/>
                  </a:cubicBezTo>
                  <a:cubicBezTo>
                    <a:pt x="76" y="16"/>
                    <a:pt x="76" y="16"/>
                    <a:pt x="77" y="16"/>
                  </a:cubicBezTo>
                  <a:cubicBezTo>
                    <a:pt x="77" y="16"/>
                    <a:pt x="78" y="16"/>
                    <a:pt x="78" y="16"/>
                  </a:cubicBezTo>
                  <a:cubicBezTo>
                    <a:pt x="80" y="8"/>
                    <a:pt x="81" y="2"/>
                    <a:pt x="82" y="1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" name="Freeform 1876"/>
            <p:cNvSpPr/>
            <p:nvPr/>
          </p:nvSpPr>
          <p:spPr bwMode="auto">
            <a:xfrm>
              <a:off x="1763" y="1468"/>
              <a:ext cx="5" cy="9"/>
            </a:xfrm>
            <a:custGeom>
              <a:avLst/>
              <a:gdLst>
                <a:gd name="T0" fmla="*/ 8 w 9"/>
                <a:gd name="T1" fmla="*/ 0 h 18"/>
                <a:gd name="T2" fmla="*/ 6 w 9"/>
                <a:gd name="T3" fmla="*/ 0 h 18"/>
                <a:gd name="T4" fmla="*/ 0 w 9"/>
                <a:gd name="T5" fmla="*/ 16 h 18"/>
                <a:gd name="T6" fmla="*/ 6 w 9"/>
                <a:gd name="T7" fmla="*/ 18 h 18"/>
                <a:gd name="T8" fmla="*/ 9 w 9"/>
                <a:gd name="T9" fmla="*/ 0 h 18"/>
                <a:gd name="T10" fmla="*/ 8 w 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8">
                  <a:moveTo>
                    <a:pt x="8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4" y="5"/>
                    <a:pt x="2" y="10"/>
                    <a:pt x="0" y="16"/>
                  </a:cubicBezTo>
                  <a:cubicBezTo>
                    <a:pt x="2" y="17"/>
                    <a:pt x="4" y="18"/>
                    <a:pt x="6" y="18"/>
                  </a:cubicBezTo>
                  <a:cubicBezTo>
                    <a:pt x="7" y="12"/>
                    <a:pt x="8" y="6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" name="Freeform 1877"/>
            <p:cNvSpPr/>
            <p:nvPr/>
          </p:nvSpPr>
          <p:spPr bwMode="auto">
            <a:xfrm>
              <a:off x="1750" y="1492"/>
              <a:ext cx="11" cy="10"/>
            </a:xfrm>
            <a:custGeom>
              <a:avLst/>
              <a:gdLst>
                <a:gd name="T0" fmla="*/ 13 w 21"/>
                <a:gd name="T1" fmla="*/ 0 h 18"/>
                <a:gd name="T2" fmla="*/ 11 w 21"/>
                <a:gd name="T3" fmla="*/ 9 h 18"/>
                <a:gd name="T4" fmla="*/ 10 w 21"/>
                <a:gd name="T5" fmla="*/ 9 h 18"/>
                <a:gd name="T6" fmla="*/ 2 w 21"/>
                <a:gd name="T7" fmla="*/ 3 h 18"/>
                <a:gd name="T8" fmla="*/ 0 w 21"/>
                <a:gd name="T9" fmla="*/ 9 h 18"/>
                <a:gd name="T10" fmla="*/ 11 w 21"/>
                <a:gd name="T11" fmla="*/ 18 h 18"/>
                <a:gd name="T12" fmla="*/ 11 w 21"/>
                <a:gd name="T13" fmla="*/ 18 h 18"/>
                <a:gd name="T14" fmla="*/ 21 w 21"/>
                <a:gd name="T15" fmla="*/ 9 h 18"/>
                <a:gd name="T16" fmla="*/ 13 w 2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8">
                  <a:moveTo>
                    <a:pt x="13" y="0"/>
                  </a:moveTo>
                  <a:cubicBezTo>
                    <a:pt x="12" y="4"/>
                    <a:pt x="11" y="8"/>
                    <a:pt x="11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6" y="7"/>
                    <a:pt x="2" y="3"/>
                  </a:cubicBezTo>
                  <a:cubicBezTo>
                    <a:pt x="1" y="5"/>
                    <a:pt x="0" y="7"/>
                    <a:pt x="0" y="9"/>
                  </a:cubicBezTo>
                  <a:cubicBezTo>
                    <a:pt x="0" y="14"/>
                    <a:pt x="5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6" y="18"/>
                    <a:pt x="21" y="14"/>
                    <a:pt x="21" y="9"/>
                  </a:cubicBezTo>
                  <a:cubicBezTo>
                    <a:pt x="21" y="5"/>
                    <a:pt x="18" y="1"/>
                    <a:pt x="13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" name="Freeform 1878"/>
            <p:cNvSpPr/>
            <p:nvPr/>
          </p:nvSpPr>
          <p:spPr bwMode="auto">
            <a:xfrm>
              <a:off x="1786" y="1515"/>
              <a:ext cx="11" cy="8"/>
            </a:xfrm>
            <a:custGeom>
              <a:avLst/>
              <a:gdLst>
                <a:gd name="T0" fmla="*/ 18 w 21"/>
                <a:gd name="T1" fmla="*/ 0 h 15"/>
                <a:gd name="T2" fmla="*/ 0 w 21"/>
                <a:gd name="T3" fmla="*/ 6 h 15"/>
                <a:gd name="T4" fmla="*/ 10 w 21"/>
                <a:gd name="T5" fmla="*/ 15 h 15"/>
                <a:gd name="T6" fmla="*/ 21 w 21"/>
                <a:gd name="T7" fmla="*/ 6 h 15"/>
                <a:gd name="T8" fmla="*/ 18 w 21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18" y="0"/>
                  </a:moveTo>
                  <a:cubicBezTo>
                    <a:pt x="11" y="3"/>
                    <a:pt x="5" y="5"/>
                    <a:pt x="0" y="6"/>
                  </a:cubicBezTo>
                  <a:cubicBezTo>
                    <a:pt x="0" y="11"/>
                    <a:pt x="4" y="15"/>
                    <a:pt x="10" y="15"/>
                  </a:cubicBezTo>
                  <a:cubicBezTo>
                    <a:pt x="16" y="15"/>
                    <a:pt x="21" y="11"/>
                    <a:pt x="21" y="6"/>
                  </a:cubicBezTo>
                  <a:cubicBezTo>
                    <a:pt x="21" y="4"/>
                    <a:pt x="20" y="2"/>
                    <a:pt x="18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" name="Freeform 1879"/>
            <p:cNvSpPr/>
            <p:nvPr/>
          </p:nvSpPr>
          <p:spPr bwMode="auto">
            <a:xfrm>
              <a:off x="1764" y="1518"/>
              <a:ext cx="11" cy="10"/>
            </a:xfrm>
            <a:custGeom>
              <a:avLst/>
              <a:gdLst>
                <a:gd name="T0" fmla="*/ 11 w 21"/>
                <a:gd name="T1" fmla="*/ 0 h 18"/>
                <a:gd name="T2" fmla="*/ 0 w 21"/>
                <a:gd name="T3" fmla="*/ 9 h 18"/>
                <a:gd name="T4" fmla="*/ 11 w 21"/>
                <a:gd name="T5" fmla="*/ 18 h 18"/>
                <a:gd name="T6" fmla="*/ 21 w 21"/>
                <a:gd name="T7" fmla="*/ 9 h 18"/>
                <a:gd name="T8" fmla="*/ 11 w 21"/>
                <a:gd name="T9" fmla="*/ 0 h 18"/>
                <a:gd name="T10" fmla="*/ 11 w 21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8">
                  <a:moveTo>
                    <a:pt x="11" y="0"/>
                  </a:moveTo>
                  <a:cubicBezTo>
                    <a:pt x="5" y="0"/>
                    <a:pt x="0" y="4"/>
                    <a:pt x="0" y="9"/>
                  </a:cubicBezTo>
                  <a:cubicBezTo>
                    <a:pt x="0" y="14"/>
                    <a:pt x="5" y="18"/>
                    <a:pt x="11" y="18"/>
                  </a:cubicBezTo>
                  <a:cubicBezTo>
                    <a:pt x="17" y="18"/>
                    <a:pt x="21" y="14"/>
                    <a:pt x="21" y="9"/>
                  </a:cubicBezTo>
                  <a:cubicBezTo>
                    <a:pt x="21" y="4"/>
                    <a:pt x="1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" name="Freeform 1880"/>
            <p:cNvSpPr/>
            <p:nvPr/>
          </p:nvSpPr>
          <p:spPr bwMode="auto">
            <a:xfrm>
              <a:off x="1742" y="1507"/>
              <a:ext cx="10" cy="10"/>
            </a:xfrm>
            <a:custGeom>
              <a:avLst/>
              <a:gdLst>
                <a:gd name="T0" fmla="*/ 10 w 20"/>
                <a:gd name="T1" fmla="*/ 0 h 18"/>
                <a:gd name="T2" fmla="*/ 0 w 20"/>
                <a:gd name="T3" fmla="*/ 6 h 18"/>
                <a:gd name="T4" fmla="*/ 15 w 20"/>
                <a:gd name="T5" fmla="*/ 18 h 18"/>
                <a:gd name="T6" fmla="*/ 20 w 20"/>
                <a:gd name="T7" fmla="*/ 10 h 18"/>
                <a:gd name="T8" fmla="*/ 10 w 20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cubicBezTo>
                    <a:pt x="6" y="0"/>
                    <a:pt x="2" y="3"/>
                    <a:pt x="0" y="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8" y="16"/>
                    <a:pt x="20" y="13"/>
                    <a:pt x="20" y="10"/>
                  </a:cubicBezTo>
                  <a:cubicBezTo>
                    <a:pt x="20" y="5"/>
                    <a:pt x="16" y="1"/>
                    <a:pt x="10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" name="Freeform 1881"/>
            <p:cNvSpPr>
              <a:spLocks noEditPoints="1"/>
            </p:cNvSpPr>
            <p:nvPr/>
          </p:nvSpPr>
          <p:spPr bwMode="auto">
            <a:xfrm>
              <a:off x="1796" y="1499"/>
              <a:ext cx="12" cy="5"/>
            </a:xfrm>
            <a:custGeom>
              <a:avLst/>
              <a:gdLst>
                <a:gd name="T0" fmla="*/ 2 w 22"/>
                <a:gd name="T1" fmla="*/ 7 h 8"/>
                <a:gd name="T2" fmla="*/ 0 w 22"/>
                <a:gd name="T3" fmla="*/ 8 h 8"/>
                <a:gd name="T4" fmla="*/ 2 w 22"/>
                <a:gd name="T5" fmla="*/ 8 h 8"/>
                <a:gd name="T6" fmla="*/ 2 w 22"/>
                <a:gd name="T7" fmla="*/ 7 h 8"/>
                <a:gd name="T8" fmla="*/ 21 w 22"/>
                <a:gd name="T9" fmla="*/ 0 h 8"/>
                <a:gd name="T10" fmla="*/ 20 w 22"/>
                <a:gd name="T11" fmla="*/ 0 h 8"/>
                <a:gd name="T12" fmla="*/ 17 w 22"/>
                <a:gd name="T13" fmla="*/ 1 h 8"/>
                <a:gd name="T14" fmla="*/ 18 w 22"/>
                <a:gd name="T15" fmla="*/ 2 h 8"/>
                <a:gd name="T16" fmla="*/ 21 w 22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8"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1"/>
                  </a:cubicBezTo>
                  <a:cubicBezTo>
                    <a:pt x="17" y="1"/>
                    <a:pt x="18" y="1"/>
                    <a:pt x="18" y="2"/>
                  </a:cubicBezTo>
                  <a:cubicBezTo>
                    <a:pt x="21" y="0"/>
                    <a:pt x="22" y="0"/>
                    <a:pt x="21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" name="Freeform 1882"/>
            <p:cNvSpPr/>
            <p:nvPr/>
          </p:nvSpPr>
          <p:spPr bwMode="auto">
            <a:xfrm>
              <a:off x="1797" y="1500"/>
              <a:ext cx="9" cy="4"/>
            </a:xfrm>
            <a:custGeom>
              <a:avLst/>
              <a:gdLst>
                <a:gd name="T0" fmla="*/ 15 w 16"/>
                <a:gd name="T1" fmla="*/ 0 h 7"/>
                <a:gd name="T2" fmla="*/ 0 w 16"/>
                <a:gd name="T3" fmla="*/ 6 h 7"/>
                <a:gd name="T4" fmla="*/ 0 w 16"/>
                <a:gd name="T5" fmla="*/ 7 h 7"/>
                <a:gd name="T6" fmla="*/ 16 w 16"/>
                <a:gd name="T7" fmla="*/ 1 h 7"/>
                <a:gd name="T8" fmla="*/ 15 w 1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5" y="0"/>
                  </a:moveTo>
                  <a:cubicBezTo>
                    <a:pt x="10" y="1"/>
                    <a:pt x="5" y="3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7" y="4"/>
                    <a:pt x="13" y="2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" name="Freeform 1883"/>
            <p:cNvSpPr/>
            <p:nvPr/>
          </p:nvSpPr>
          <p:spPr bwMode="auto">
            <a:xfrm>
              <a:off x="1825" y="1532"/>
              <a:ext cx="68" cy="27"/>
            </a:xfrm>
            <a:custGeom>
              <a:avLst/>
              <a:gdLst>
                <a:gd name="T0" fmla="*/ 105 w 123"/>
                <a:gd name="T1" fmla="*/ 0 h 49"/>
                <a:gd name="T2" fmla="*/ 73 w 123"/>
                <a:gd name="T3" fmla="*/ 29 h 49"/>
                <a:gd name="T4" fmla="*/ 63 w 123"/>
                <a:gd name="T5" fmla="*/ 31 h 49"/>
                <a:gd name="T6" fmla="*/ 40 w 123"/>
                <a:gd name="T7" fmla="*/ 27 h 49"/>
                <a:gd name="T8" fmla="*/ 19 w 123"/>
                <a:gd name="T9" fmla="*/ 23 h 49"/>
                <a:gd name="T10" fmla="*/ 16 w 123"/>
                <a:gd name="T11" fmla="*/ 24 h 49"/>
                <a:gd name="T12" fmla="*/ 29 w 123"/>
                <a:gd name="T13" fmla="*/ 45 h 49"/>
                <a:gd name="T14" fmla="*/ 58 w 123"/>
                <a:gd name="T15" fmla="*/ 49 h 49"/>
                <a:gd name="T16" fmla="*/ 107 w 123"/>
                <a:gd name="T17" fmla="*/ 40 h 49"/>
                <a:gd name="T18" fmla="*/ 110 w 123"/>
                <a:gd name="T19" fmla="*/ 3 h 49"/>
                <a:gd name="T20" fmla="*/ 105 w 123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" h="49">
                  <a:moveTo>
                    <a:pt x="105" y="0"/>
                  </a:moveTo>
                  <a:cubicBezTo>
                    <a:pt x="98" y="0"/>
                    <a:pt x="86" y="23"/>
                    <a:pt x="73" y="29"/>
                  </a:cubicBezTo>
                  <a:cubicBezTo>
                    <a:pt x="70" y="31"/>
                    <a:pt x="66" y="31"/>
                    <a:pt x="63" y="31"/>
                  </a:cubicBezTo>
                  <a:cubicBezTo>
                    <a:pt x="56" y="31"/>
                    <a:pt x="48" y="29"/>
                    <a:pt x="40" y="27"/>
                  </a:cubicBezTo>
                  <a:cubicBezTo>
                    <a:pt x="33" y="25"/>
                    <a:pt x="26" y="23"/>
                    <a:pt x="19" y="23"/>
                  </a:cubicBezTo>
                  <a:cubicBezTo>
                    <a:pt x="18" y="23"/>
                    <a:pt x="17" y="24"/>
                    <a:pt x="16" y="24"/>
                  </a:cubicBezTo>
                  <a:cubicBezTo>
                    <a:pt x="0" y="26"/>
                    <a:pt x="13" y="37"/>
                    <a:pt x="29" y="45"/>
                  </a:cubicBezTo>
                  <a:cubicBezTo>
                    <a:pt x="35" y="48"/>
                    <a:pt x="46" y="49"/>
                    <a:pt x="58" y="49"/>
                  </a:cubicBezTo>
                  <a:cubicBezTo>
                    <a:pt x="77" y="49"/>
                    <a:pt x="98" y="46"/>
                    <a:pt x="107" y="40"/>
                  </a:cubicBezTo>
                  <a:cubicBezTo>
                    <a:pt x="123" y="29"/>
                    <a:pt x="110" y="3"/>
                    <a:pt x="110" y="3"/>
                  </a:cubicBezTo>
                  <a:cubicBezTo>
                    <a:pt x="109" y="1"/>
                    <a:pt x="107" y="0"/>
                    <a:pt x="105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" name="Freeform 1884"/>
            <p:cNvSpPr/>
            <p:nvPr/>
          </p:nvSpPr>
          <p:spPr bwMode="auto">
            <a:xfrm>
              <a:off x="1680" y="1422"/>
              <a:ext cx="44" cy="72"/>
            </a:xfrm>
            <a:custGeom>
              <a:avLst/>
              <a:gdLst>
                <a:gd name="T0" fmla="*/ 39 w 81"/>
                <a:gd name="T1" fmla="*/ 0 h 133"/>
                <a:gd name="T2" fmla="*/ 5 w 81"/>
                <a:gd name="T3" fmla="*/ 26 h 133"/>
                <a:gd name="T4" fmla="*/ 39 w 81"/>
                <a:gd name="T5" fmla="*/ 92 h 133"/>
                <a:gd name="T6" fmla="*/ 80 w 81"/>
                <a:gd name="T7" fmla="*/ 133 h 133"/>
                <a:gd name="T8" fmla="*/ 78 w 81"/>
                <a:gd name="T9" fmla="*/ 129 h 133"/>
                <a:gd name="T10" fmla="*/ 29 w 81"/>
                <a:gd name="T11" fmla="*/ 50 h 133"/>
                <a:gd name="T12" fmla="*/ 45 w 81"/>
                <a:gd name="T13" fmla="*/ 11 h 133"/>
                <a:gd name="T14" fmla="*/ 39 w 81"/>
                <a:gd name="T15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133">
                  <a:moveTo>
                    <a:pt x="39" y="0"/>
                  </a:moveTo>
                  <a:cubicBezTo>
                    <a:pt x="39" y="0"/>
                    <a:pt x="0" y="8"/>
                    <a:pt x="5" y="26"/>
                  </a:cubicBezTo>
                  <a:cubicBezTo>
                    <a:pt x="10" y="45"/>
                    <a:pt x="21" y="68"/>
                    <a:pt x="39" y="92"/>
                  </a:cubicBezTo>
                  <a:cubicBezTo>
                    <a:pt x="54" y="111"/>
                    <a:pt x="77" y="133"/>
                    <a:pt x="80" y="133"/>
                  </a:cubicBezTo>
                  <a:cubicBezTo>
                    <a:pt x="81" y="133"/>
                    <a:pt x="81" y="132"/>
                    <a:pt x="78" y="129"/>
                  </a:cubicBezTo>
                  <a:cubicBezTo>
                    <a:pt x="68" y="113"/>
                    <a:pt x="29" y="66"/>
                    <a:pt x="29" y="50"/>
                  </a:cubicBezTo>
                  <a:cubicBezTo>
                    <a:pt x="29" y="34"/>
                    <a:pt x="39" y="19"/>
                    <a:pt x="45" y="11"/>
                  </a:cubicBezTo>
                  <a:cubicBezTo>
                    <a:pt x="50" y="3"/>
                    <a:pt x="42" y="3"/>
                    <a:pt x="39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" name="Freeform 1885"/>
            <p:cNvSpPr/>
            <p:nvPr/>
          </p:nvSpPr>
          <p:spPr bwMode="auto">
            <a:xfrm>
              <a:off x="715" y="1060"/>
              <a:ext cx="61" cy="71"/>
            </a:xfrm>
            <a:custGeom>
              <a:avLst/>
              <a:gdLst>
                <a:gd name="T0" fmla="*/ 94 w 112"/>
                <a:gd name="T1" fmla="*/ 0 h 131"/>
                <a:gd name="T2" fmla="*/ 56 w 112"/>
                <a:gd name="T3" fmla="*/ 75 h 131"/>
                <a:gd name="T4" fmla="*/ 112 w 112"/>
                <a:gd name="T5" fmla="*/ 131 h 131"/>
                <a:gd name="T6" fmla="*/ 94 w 112"/>
                <a:gd name="T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131">
                  <a:moveTo>
                    <a:pt x="94" y="0"/>
                  </a:moveTo>
                  <a:cubicBezTo>
                    <a:pt x="94" y="0"/>
                    <a:pt x="0" y="19"/>
                    <a:pt x="56" y="75"/>
                  </a:cubicBezTo>
                  <a:cubicBezTo>
                    <a:pt x="112" y="131"/>
                    <a:pt x="112" y="131"/>
                    <a:pt x="112" y="131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4D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" name="Freeform 1886"/>
            <p:cNvSpPr/>
            <p:nvPr/>
          </p:nvSpPr>
          <p:spPr bwMode="auto">
            <a:xfrm>
              <a:off x="736" y="1233"/>
              <a:ext cx="81" cy="82"/>
            </a:xfrm>
            <a:custGeom>
              <a:avLst/>
              <a:gdLst>
                <a:gd name="T0" fmla="*/ 0 w 150"/>
                <a:gd name="T1" fmla="*/ 0 h 150"/>
                <a:gd name="T2" fmla="*/ 75 w 150"/>
                <a:gd name="T3" fmla="*/ 131 h 150"/>
                <a:gd name="T4" fmla="*/ 75 w 150"/>
                <a:gd name="T5" fmla="*/ 57 h 150"/>
                <a:gd name="T6" fmla="*/ 0 w 150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150">
                  <a:moveTo>
                    <a:pt x="0" y="0"/>
                  </a:moveTo>
                  <a:cubicBezTo>
                    <a:pt x="0" y="0"/>
                    <a:pt x="0" y="150"/>
                    <a:pt x="75" y="131"/>
                  </a:cubicBezTo>
                  <a:cubicBezTo>
                    <a:pt x="150" y="113"/>
                    <a:pt x="75" y="57"/>
                    <a:pt x="75" y="5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D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" name="Freeform 1887"/>
            <p:cNvSpPr/>
            <p:nvPr/>
          </p:nvSpPr>
          <p:spPr bwMode="auto">
            <a:xfrm>
              <a:off x="1256" y="1326"/>
              <a:ext cx="112" cy="61"/>
            </a:xfrm>
            <a:custGeom>
              <a:avLst/>
              <a:gdLst>
                <a:gd name="T0" fmla="*/ 0 w 205"/>
                <a:gd name="T1" fmla="*/ 19 h 112"/>
                <a:gd name="T2" fmla="*/ 131 w 205"/>
                <a:gd name="T3" fmla="*/ 112 h 112"/>
                <a:gd name="T4" fmla="*/ 149 w 205"/>
                <a:gd name="T5" fmla="*/ 19 h 112"/>
                <a:gd name="T6" fmla="*/ 0 w 205"/>
                <a:gd name="T7" fmla="*/ 1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5" h="112">
                  <a:moveTo>
                    <a:pt x="0" y="19"/>
                  </a:moveTo>
                  <a:cubicBezTo>
                    <a:pt x="131" y="112"/>
                    <a:pt x="131" y="112"/>
                    <a:pt x="131" y="112"/>
                  </a:cubicBezTo>
                  <a:cubicBezTo>
                    <a:pt x="131" y="112"/>
                    <a:pt x="205" y="0"/>
                    <a:pt x="149" y="19"/>
                  </a:cubicBezTo>
                  <a:cubicBezTo>
                    <a:pt x="93" y="37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F4D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" name="Freeform 1888"/>
            <p:cNvSpPr/>
            <p:nvPr/>
          </p:nvSpPr>
          <p:spPr bwMode="auto">
            <a:xfrm>
              <a:off x="3347" y="1499"/>
              <a:ext cx="61" cy="72"/>
            </a:xfrm>
            <a:custGeom>
              <a:avLst/>
              <a:gdLst>
                <a:gd name="T0" fmla="*/ 0 w 112"/>
                <a:gd name="T1" fmla="*/ 131 h 131"/>
                <a:gd name="T2" fmla="*/ 112 w 112"/>
                <a:gd name="T3" fmla="*/ 75 h 131"/>
                <a:gd name="T4" fmla="*/ 0 w 112"/>
                <a:gd name="T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2" h="131">
                  <a:moveTo>
                    <a:pt x="0" y="131"/>
                  </a:moveTo>
                  <a:cubicBezTo>
                    <a:pt x="112" y="75"/>
                    <a:pt x="112" y="75"/>
                    <a:pt x="112" y="75"/>
                  </a:cubicBezTo>
                  <a:cubicBezTo>
                    <a:pt x="112" y="75"/>
                    <a:pt x="56" y="0"/>
                    <a:pt x="0" y="131"/>
                  </a:cubicBezTo>
                  <a:close/>
                </a:path>
              </a:pathLst>
            </a:custGeom>
            <a:solidFill>
              <a:srgbClr val="F4D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" name="Freeform 1889"/>
            <p:cNvSpPr/>
            <p:nvPr/>
          </p:nvSpPr>
          <p:spPr bwMode="auto">
            <a:xfrm>
              <a:off x="1266" y="1540"/>
              <a:ext cx="102" cy="61"/>
            </a:xfrm>
            <a:custGeom>
              <a:avLst/>
              <a:gdLst>
                <a:gd name="T0" fmla="*/ 0 w 187"/>
                <a:gd name="T1" fmla="*/ 37 h 112"/>
                <a:gd name="T2" fmla="*/ 75 w 187"/>
                <a:gd name="T3" fmla="*/ 112 h 112"/>
                <a:gd name="T4" fmla="*/ 131 w 187"/>
                <a:gd name="T5" fmla="*/ 112 h 112"/>
                <a:gd name="T6" fmla="*/ 0 w 187"/>
                <a:gd name="T7" fmla="*/ 3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7" h="112">
                  <a:moveTo>
                    <a:pt x="0" y="37"/>
                  </a:moveTo>
                  <a:cubicBezTo>
                    <a:pt x="0" y="37"/>
                    <a:pt x="19" y="112"/>
                    <a:pt x="75" y="112"/>
                  </a:cubicBezTo>
                  <a:cubicBezTo>
                    <a:pt x="131" y="112"/>
                    <a:pt x="187" y="112"/>
                    <a:pt x="131" y="112"/>
                  </a:cubicBezTo>
                  <a:cubicBezTo>
                    <a:pt x="75" y="112"/>
                    <a:pt x="75" y="0"/>
                    <a:pt x="0" y="37"/>
                  </a:cubicBezTo>
                  <a:close/>
                </a:path>
              </a:pathLst>
            </a:custGeom>
            <a:solidFill>
              <a:srgbClr val="F4D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" name="Group 1388"/>
          <p:cNvGrpSpPr>
            <a:grpSpLocks noChangeAspect="1"/>
          </p:cNvGrpSpPr>
          <p:nvPr/>
        </p:nvGrpSpPr>
        <p:grpSpPr bwMode="auto">
          <a:xfrm flipH="1">
            <a:off x="6313137" y="4659433"/>
            <a:ext cx="6073776" cy="3435350"/>
            <a:chOff x="-265" y="284"/>
            <a:chExt cx="3826" cy="2164"/>
          </a:xfrm>
        </p:grpSpPr>
        <p:sp>
          <p:nvSpPr>
            <p:cNvPr id="14" name="AutoShape 1387"/>
            <p:cNvSpPr>
              <a:spLocks noChangeAspect="1" noChangeArrowheads="1" noTextEdit="1"/>
            </p:cNvSpPr>
            <p:nvPr/>
          </p:nvSpPr>
          <p:spPr bwMode="auto">
            <a:xfrm>
              <a:off x="-265" y="284"/>
              <a:ext cx="3826" cy="2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/>
            </a:p>
          </p:txBody>
        </p:sp>
        <p:grpSp>
          <p:nvGrpSpPr>
            <p:cNvPr id="15" name="Group 1589"/>
            <p:cNvGrpSpPr/>
            <p:nvPr/>
          </p:nvGrpSpPr>
          <p:grpSpPr bwMode="auto">
            <a:xfrm>
              <a:off x="-288" y="474"/>
              <a:ext cx="3868" cy="1974"/>
              <a:chOff x="-288" y="474"/>
              <a:chExt cx="3868" cy="1974"/>
            </a:xfrm>
          </p:grpSpPr>
          <p:sp>
            <p:nvSpPr>
              <p:cNvPr id="316" name="Freeform 1389"/>
              <p:cNvSpPr/>
              <p:nvPr/>
            </p:nvSpPr>
            <p:spPr bwMode="auto">
              <a:xfrm>
                <a:off x="163" y="716"/>
                <a:ext cx="183" cy="753"/>
              </a:xfrm>
              <a:custGeom>
                <a:avLst/>
                <a:gdLst>
                  <a:gd name="T0" fmla="*/ 0 w 183"/>
                  <a:gd name="T1" fmla="*/ 753 h 753"/>
                  <a:gd name="T2" fmla="*/ 58 w 183"/>
                  <a:gd name="T3" fmla="*/ 0 h 753"/>
                  <a:gd name="T4" fmla="*/ 58 w 183"/>
                  <a:gd name="T5" fmla="*/ 369 h 753"/>
                  <a:gd name="T6" fmla="*/ 164 w 183"/>
                  <a:gd name="T7" fmla="*/ 284 h 753"/>
                  <a:gd name="T8" fmla="*/ 58 w 183"/>
                  <a:gd name="T9" fmla="*/ 440 h 753"/>
                  <a:gd name="T10" fmla="*/ 39 w 183"/>
                  <a:gd name="T11" fmla="*/ 653 h 753"/>
                  <a:gd name="T12" fmla="*/ 183 w 183"/>
                  <a:gd name="T13" fmla="*/ 553 h 753"/>
                  <a:gd name="T14" fmla="*/ 0 w 183"/>
                  <a:gd name="T15" fmla="*/ 753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753">
                    <a:moveTo>
                      <a:pt x="0" y="753"/>
                    </a:moveTo>
                    <a:lnTo>
                      <a:pt x="58" y="0"/>
                    </a:lnTo>
                    <a:lnTo>
                      <a:pt x="58" y="369"/>
                    </a:lnTo>
                    <a:lnTo>
                      <a:pt x="164" y="284"/>
                    </a:lnTo>
                    <a:lnTo>
                      <a:pt x="58" y="440"/>
                    </a:lnTo>
                    <a:lnTo>
                      <a:pt x="39" y="653"/>
                    </a:lnTo>
                    <a:lnTo>
                      <a:pt x="183" y="553"/>
                    </a:lnTo>
                    <a:lnTo>
                      <a:pt x="0" y="753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390"/>
              <p:cNvSpPr/>
              <p:nvPr/>
            </p:nvSpPr>
            <p:spPr bwMode="auto">
              <a:xfrm>
                <a:off x="163" y="716"/>
                <a:ext cx="183" cy="753"/>
              </a:xfrm>
              <a:custGeom>
                <a:avLst/>
                <a:gdLst>
                  <a:gd name="T0" fmla="*/ 0 w 183"/>
                  <a:gd name="T1" fmla="*/ 753 h 753"/>
                  <a:gd name="T2" fmla="*/ 58 w 183"/>
                  <a:gd name="T3" fmla="*/ 0 h 753"/>
                  <a:gd name="T4" fmla="*/ 58 w 183"/>
                  <a:gd name="T5" fmla="*/ 369 h 753"/>
                  <a:gd name="T6" fmla="*/ 164 w 183"/>
                  <a:gd name="T7" fmla="*/ 284 h 753"/>
                  <a:gd name="T8" fmla="*/ 58 w 183"/>
                  <a:gd name="T9" fmla="*/ 440 h 753"/>
                  <a:gd name="T10" fmla="*/ 39 w 183"/>
                  <a:gd name="T11" fmla="*/ 653 h 753"/>
                  <a:gd name="T12" fmla="*/ 183 w 183"/>
                  <a:gd name="T13" fmla="*/ 553 h 753"/>
                  <a:gd name="T14" fmla="*/ 0 w 183"/>
                  <a:gd name="T15" fmla="*/ 753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753">
                    <a:moveTo>
                      <a:pt x="0" y="753"/>
                    </a:moveTo>
                    <a:lnTo>
                      <a:pt x="58" y="0"/>
                    </a:lnTo>
                    <a:lnTo>
                      <a:pt x="58" y="369"/>
                    </a:lnTo>
                    <a:lnTo>
                      <a:pt x="164" y="284"/>
                    </a:lnTo>
                    <a:lnTo>
                      <a:pt x="58" y="440"/>
                    </a:lnTo>
                    <a:lnTo>
                      <a:pt x="39" y="653"/>
                    </a:lnTo>
                    <a:lnTo>
                      <a:pt x="183" y="553"/>
                    </a:lnTo>
                    <a:lnTo>
                      <a:pt x="0" y="75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391"/>
              <p:cNvSpPr/>
              <p:nvPr/>
            </p:nvSpPr>
            <p:spPr bwMode="auto">
              <a:xfrm>
                <a:off x="605" y="1156"/>
                <a:ext cx="96" cy="298"/>
              </a:xfrm>
              <a:custGeom>
                <a:avLst/>
                <a:gdLst>
                  <a:gd name="T0" fmla="*/ 18 w 176"/>
                  <a:gd name="T1" fmla="*/ 547 h 547"/>
                  <a:gd name="T2" fmla="*/ 70 w 176"/>
                  <a:gd name="T3" fmla="*/ 312 h 547"/>
                  <a:gd name="T4" fmla="*/ 0 w 176"/>
                  <a:gd name="T5" fmla="*/ 156 h 547"/>
                  <a:gd name="T6" fmla="*/ 88 w 176"/>
                  <a:gd name="T7" fmla="*/ 208 h 547"/>
                  <a:gd name="T8" fmla="*/ 176 w 176"/>
                  <a:gd name="T9" fmla="*/ 0 h 547"/>
                  <a:gd name="T10" fmla="*/ 18 w 176"/>
                  <a:gd name="T11" fmla="*/ 547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6" h="547">
                    <a:moveTo>
                      <a:pt x="18" y="547"/>
                    </a:moveTo>
                    <a:cubicBezTo>
                      <a:pt x="70" y="312"/>
                      <a:pt x="70" y="312"/>
                      <a:pt x="70" y="312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88" y="208"/>
                      <a:pt x="88" y="208"/>
                      <a:pt x="88" y="208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76" y="0"/>
                      <a:pt x="70" y="495"/>
                      <a:pt x="18" y="547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392"/>
              <p:cNvSpPr/>
              <p:nvPr/>
            </p:nvSpPr>
            <p:spPr bwMode="auto">
              <a:xfrm>
                <a:off x="787" y="1085"/>
                <a:ext cx="163" cy="582"/>
              </a:xfrm>
              <a:custGeom>
                <a:avLst/>
                <a:gdLst>
                  <a:gd name="T0" fmla="*/ 96 w 163"/>
                  <a:gd name="T1" fmla="*/ 582 h 582"/>
                  <a:gd name="T2" fmla="*/ 96 w 163"/>
                  <a:gd name="T3" fmla="*/ 313 h 582"/>
                  <a:gd name="T4" fmla="*/ 163 w 163"/>
                  <a:gd name="T5" fmla="*/ 199 h 582"/>
                  <a:gd name="T6" fmla="*/ 86 w 163"/>
                  <a:gd name="T7" fmla="*/ 256 h 582"/>
                  <a:gd name="T8" fmla="*/ 96 w 163"/>
                  <a:gd name="T9" fmla="*/ 0 h 582"/>
                  <a:gd name="T10" fmla="*/ 58 w 163"/>
                  <a:gd name="T11" fmla="*/ 355 h 582"/>
                  <a:gd name="T12" fmla="*/ 0 w 163"/>
                  <a:gd name="T13" fmla="*/ 284 h 582"/>
                  <a:gd name="T14" fmla="*/ 58 w 163"/>
                  <a:gd name="T15" fmla="*/ 440 h 582"/>
                  <a:gd name="T16" fmla="*/ 96 w 163"/>
                  <a:gd name="T17" fmla="*/ 582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582">
                    <a:moveTo>
                      <a:pt x="96" y="582"/>
                    </a:moveTo>
                    <a:lnTo>
                      <a:pt x="96" y="313"/>
                    </a:lnTo>
                    <a:lnTo>
                      <a:pt x="163" y="199"/>
                    </a:lnTo>
                    <a:lnTo>
                      <a:pt x="86" y="256"/>
                    </a:lnTo>
                    <a:lnTo>
                      <a:pt x="96" y="0"/>
                    </a:lnTo>
                    <a:lnTo>
                      <a:pt x="58" y="355"/>
                    </a:lnTo>
                    <a:lnTo>
                      <a:pt x="0" y="284"/>
                    </a:lnTo>
                    <a:lnTo>
                      <a:pt x="58" y="440"/>
                    </a:lnTo>
                    <a:lnTo>
                      <a:pt x="96" y="582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393"/>
              <p:cNvSpPr/>
              <p:nvPr/>
            </p:nvSpPr>
            <p:spPr bwMode="auto">
              <a:xfrm>
                <a:off x="787" y="1085"/>
                <a:ext cx="163" cy="582"/>
              </a:xfrm>
              <a:custGeom>
                <a:avLst/>
                <a:gdLst>
                  <a:gd name="T0" fmla="*/ 96 w 163"/>
                  <a:gd name="T1" fmla="*/ 582 h 582"/>
                  <a:gd name="T2" fmla="*/ 96 w 163"/>
                  <a:gd name="T3" fmla="*/ 313 h 582"/>
                  <a:gd name="T4" fmla="*/ 163 w 163"/>
                  <a:gd name="T5" fmla="*/ 199 h 582"/>
                  <a:gd name="T6" fmla="*/ 86 w 163"/>
                  <a:gd name="T7" fmla="*/ 256 h 582"/>
                  <a:gd name="T8" fmla="*/ 96 w 163"/>
                  <a:gd name="T9" fmla="*/ 0 h 582"/>
                  <a:gd name="T10" fmla="*/ 58 w 163"/>
                  <a:gd name="T11" fmla="*/ 355 h 582"/>
                  <a:gd name="T12" fmla="*/ 0 w 163"/>
                  <a:gd name="T13" fmla="*/ 284 h 582"/>
                  <a:gd name="T14" fmla="*/ 58 w 163"/>
                  <a:gd name="T15" fmla="*/ 440 h 582"/>
                  <a:gd name="T16" fmla="*/ 96 w 163"/>
                  <a:gd name="T17" fmla="*/ 582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582">
                    <a:moveTo>
                      <a:pt x="96" y="582"/>
                    </a:moveTo>
                    <a:lnTo>
                      <a:pt x="96" y="313"/>
                    </a:lnTo>
                    <a:lnTo>
                      <a:pt x="163" y="199"/>
                    </a:lnTo>
                    <a:lnTo>
                      <a:pt x="86" y="256"/>
                    </a:lnTo>
                    <a:lnTo>
                      <a:pt x="96" y="0"/>
                    </a:lnTo>
                    <a:lnTo>
                      <a:pt x="58" y="355"/>
                    </a:lnTo>
                    <a:lnTo>
                      <a:pt x="0" y="284"/>
                    </a:lnTo>
                    <a:lnTo>
                      <a:pt x="58" y="440"/>
                    </a:lnTo>
                    <a:lnTo>
                      <a:pt x="96" y="58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1394"/>
              <p:cNvSpPr/>
              <p:nvPr/>
            </p:nvSpPr>
            <p:spPr bwMode="auto">
              <a:xfrm>
                <a:off x="3119" y="1284"/>
                <a:ext cx="336" cy="1065"/>
              </a:xfrm>
              <a:custGeom>
                <a:avLst/>
                <a:gdLst>
                  <a:gd name="T0" fmla="*/ 616 w 616"/>
                  <a:gd name="T1" fmla="*/ 1952 h 1952"/>
                  <a:gd name="T2" fmla="*/ 0 w 616"/>
                  <a:gd name="T3" fmla="*/ 0 h 1952"/>
                  <a:gd name="T4" fmla="*/ 616 w 616"/>
                  <a:gd name="T5" fmla="*/ 1952 h 1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6" h="1952">
                    <a:moveTo>
                      <a:pt x="616" y="19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58" y="1354"/>
                      <a:pt x="616" y="1952"/>
                    </a:cubicBez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1395"/>
              <p:cNvSpPr/>
              <p:nvPr/>
            </p:nvSpPr>
            <p:spPr bwMode="auto">
              <a:xfrm>
                <a:off x="2246" y="1312"/>
                <a:ext cx="154" cy="412"/>
              </a:xfrm>
              <a:custGeom>
                <a:avLst/>
                <a:gdLst>
                  <a:gd name="T0" fmla="*/ 123 w 282"/>
                  <a:gd name="T1" fmla="*/ 755 h 755"/>
                  <a:gd name="T2" fmla="*/ 0 w 282"/>
                  <a:gd name="T3" fmla="*/ 0 h 755"/>
                  <a:gd name="T4" fmla="*/ 158 w 282"/>
                  <a:gd name="T5" fmla="*/ 651 h 755"/>
                  <a:gd name="T6" fmla="*/ 282 w 282"/>
                  <a:gd name="T7" fmla="*/ 469 h 755"/>
                  <a:gd name="T8" fmla="*/ 123 w 282"/>
                  <a:gd name="T9" fmla="*/ 755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2" h="755">
                    <a:moveTo>
                      <a:pt x="123" y="755"/>
                    </a:moveTo>
                    <a:cubicBezTo>
                      <a:pt x="123" y="755"/>
                      <a:pt x="35" y="131"/>
                      <a:pt x="0" y="0"/>
                    </a:cubicBezTo>
                    <a:cubicBezTo>
                      <a:pt x="0" y="0"/>
                      <a:pt x="141" y="469"/>
                      <a:pt x="158" y="651"/>
                    </a:cubicBezTo>
                    <a:cubicBezTo>
                      <a:pt x="282" y="469"/>
                      <a:pt x="282" y="469"/>
                      <a:pt x="282" y="469"/>
                    </a:cubicBezTo>
                    <a:cubicBezTo>
                      <a:pt x="282" y="469"/>
                      <a:pt x="194" y="703"/>
                      <a:pt x="123" y="755"/>
                    </a:cubicBez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1396"/>
              <p:cNvSpPr/>
              <p:nvPr/>
            </p:nvSpPr>
            <p:spPr bwMode="auto">
              <a:xfrm>
                <a:off x="1939" y="1199"/>
                <a:ext cx="153" cy="426"/>
              </a:xfrm>
              <a:custGeom>
                <a:avLst/>
                <a:gdLst>
                  <a:gd name="T0" fmla="*/ 153 w 153"/>
                  <a:gd name="T1" fmla="*/ 426 h 426"/>
                  <a:gd name="T2" fmla="*/ 86 w 153"/>
                  <a:gd name="T3" fmla="*/ 241 h 426"/>
                  <a:gd name="T4" fmla="*/ 115 w 153"/>
                  <a:gd name="T5" fmla="*/ 142 h 426"/>
                  <a:gd name="T6" fmla="*/ 67 w 153"/>
                  <a:gd name="T7" fmla="*/ 199 h 426"/>
                  <a:gd name="T8" fmla="*/ 0 w 153"/>
                  <a:gd name="T9" fmla="*/ 0 h 426"/>
                  <a:gd name="T10" fmla="*/ 77 w 153"/>
                  <a:gd name="T11" fmla="*/ 312 h 426"/>
                  <a:gd name="T12" fmla="*/ 19 w 153"/>
                  <a:gd name="T13" fmla="*/ 312 h 426"/>
                  <a:gd name="T14" fmla="*/ 96 w 153"/>
                  <a:gd name="T15" fmla="*/ 355 h 426"/>
                  <a:gd name="T16" fmla="*/ 153 w 153"/>
                  <a:gd name="T17" fmla="*/ 426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3" h="426">
                    <a:moveTo>
                      <a:pt x="153" y="426"/>
                    </a:moveTo>
                    <a:lnTo>
                      <a:pt x="86" y="241"/>
                    </a:lnTo>
                    <a:lnTo>
                      <a:pt x="115" y="142"/>
                    </a:lnTo>
                    <a:lnTo>
                      <a:pt x="67" y="199"/>
                    </a:lnTo>
                    <a:lnTo>
                      <a:pt x="0" y="0"/>
                    </a:lnTo>
                    <a:lnTo>
                      <a:pt x="77" y="312"/>
                    </a:lnTo>
                    <a:lnTo>
                      <a:pt x="19" y="312"/>
                    </a:lnTo>
                    <a:lnTo>
                      <a:pt x="96" y="355"/>
                    </a:lnTo>
                    <a:lnTo>
                      <a:pt x="153" y="426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1397"/>
              <p:cNvSpPr/>
              <p:nvPr/>
            </p:nvSpPr>
            <p:spPr bwMode="auto">
              <a:xfrm>
                <a:off x="3062" y="1128"/>
                <a:ext cx="115" cy="113"/>
              </a:xfrm>
              <a:custGeom>
                <a:avLst/>
                <a:gdLst>
                  <a:gd name="T0" fmla="*/ 106 w 212"/>
                  <a:gd name="T1" fmla="*/ 208 h 208"/>
                  <a:gd name="T2" fmla="*/ 0 w 212"/>
                  <a:gd name="T3" fmla="*/ 156 h 208"/>
                  <a:gd name="T4" fmla="*/ 53 w 212"/>
                  <a:gd name="T5" fmla="*/ 0 h 208"/>
                  <a:gd name="T6" fmla="*/ 106 w 212"/>
                  <a:gd name="T7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2" h="208">
                    <a:moveTo>
                      <a:pt x="106" y="208"/>
                    </a:move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56"/>
                      <a:pt x="0" y="0"/>
                      <a:pt x="53" y="0"/>
                    </a:cubicBezTo>
                    <a:cubicBezTo>
                      <a:pt x="106" y="0"/>
                      <a:pt x="212" y="182"/>
                      <a:pt x="106" y="208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1398"/>
              <p:cNvSpPr/>
              <p:nvPr/>
            </p:nvSpPr>
            <p:spPr bwMode="auto">
              <a:xfrm>
                <a:off x="3062" y="1497"/>
                <a:ext cx="134" cy="156"/>
              </a:xfrm>
              <a:custGeom>
                <a:avLst/>
                <a:gdLst>
                  <a:gd name="T0" fmla="*/ 141 w 247"/>
                  <a:gd name="T1" fmla="*/ 78 h 286"/>
                  <a:gd name="T2" fmla="*/ 18 w 247"/>
                  <a:gd name="T3" fmla="*/ 104 h 286"/>
                  <a:gd name="T4" fmla="*/ 106 w 247"/>
                  <a:gd name="T5" fmla="*/ 208 h 286"/>
                  <a:gd name="T6" fmla="*/ 141 w 247"/>
                  <a:gd name="T7" fmla="*/ 7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7" h="286">
                    <a:moveTo>
                      <a:pt x="141" y="78"/>
                    </a:moveTo>
                    <a:cubicBezTo>
                      <a:pt x="141" y="78"/>
                      <a:pt x="0" y="0"/>
                      <a:pt x="18" y="104"/>
                    </a:cubicBezTo>
                    <a:cubicBezTo>
                      <a:pt x="35" y="208"/>
                      <a:pt x="18" y="286"/>
                      <a:pt x="106" y="208"/>
                    </a:cubicBezTo>
                    <a:cubicBezTo>
                      <a:pt x="194" y="130"/>
                      <a:pt x="247" y="104"/>
                      <a:pt x="141" y="78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1399"/>
              <p:cNvSpPr/>
              <p:nvPr/>
            </p:nvSpPr>
            <p:spPr bwMode="auto">
              <a:xfrm>
                <a:off x="3205" y="1412"/>
                <a:ext cx="96" cy="170"/>
              </a:xfrm>
              <a:custGeom>
                <a:avLst/>
                <a:gdLst>
                  <a:gd name="T0" fmla="*/ 88 w 176"/>
                  <a:gd name="T1" fmla="*/ 26 h 312"/>
                  <a:gd name="T2" fmla="*/ 18 w 176"/>
                  <a:gd name="T3" fmla="*/ 130 h 312"/>
                  <a:gd name="T4" fmla="*/ 124 w 176"/>
                  <a:gd name="T5" fmla="*/ 208 h 312"/>
                  <a:gd name="T6" fmla="*/ 88 w 176"/>
                  <a:gd name="T7" fmla="*/ 2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6" h="312">
                    <a:moveTo>
                      <a:pt x="88" y="26"/>
                    </a:moveTo>
                    <a:cubicBezTo>
                      <a:pt x="88" y="26"/>
                      <a:pt x="0" y="52"/>
                      <a:pt x="18" y="130"/>
                    </a:cubicBezTo>
                    <a:cubicBezTo>
                      <a:pt x="36" y="208"/>
                      <a:pt x="88" y="312"/>
                      <a:pt x="124" y="208"/>
                    </a:cubicBezTo>
                    <a:cubicBezTo>
                      <a:pt x="159" y="104"/>
                      <a:pt x="176" y="0"/>
                      <a:pt x="88" y="26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400"/>
              <p:cNvSpPr/>
              <p:nvPr/>
            </p:nvSpPr>
            <p:spPr bwMode="auto">
              <a:xfrm>
                <a:off x="3436" y="1554"/>
                <a:ext cx="144" cy="170"/>
              </a:xfrm>
              <a:custGeom>
                <a:avLst/>
                <a:gdLst>
                  <a:gd name="T0" fmla="*/ 176 w 264"/>
                  <a:gd name="T1" fmla="*/ 26 h 312"/>
                  <a:gd name="T2" fmla="*/ 88 w 264"/>
                  <a:gd name="T3" fmla="*/ 104 h 312"/>
                  <a:gd name="T4" fmla="*/ 176 w 264"/>
                  <a:gd name="T5" fmla="*/ 182 h 312"/>
                  <a:gd name="T6" fmla="*/ 176 w 264"/>
                  <a:gd name="T7" fmla="*/ 2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312">
                    <a:moveTo>
                      <a:pt x="176" y="26"/>
                    </a:moveTo>
                    <a:cubicBezTo>
                      <a:pt x="176" y="26"/>
                      <a:pt x="0" y="26"/>
                      <a:pt x="88" y="104"/>
                    </a:cubicBezTo>
                    <a:cubicBezTo>
                      <a:pt x="176" y="182"/>
                      <a:pt x="123" y="312"/>
                      <a:pt x="176" y="182"/>
                    </a:cubicBezTo>
                    <a:cubicBezTo>
                      <a:pt x="229" y="52"/>
                      <a:pt x="264" y="0"/>
                      <a:pt x="176" y="26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401"/>
              <p:cNvSpPr/>
              <p:nvPr/>
            </p:nvSpPr>
            <p:spPr bwMode="auto">
              <a:xfrm>
                <a:off x="2860" y="1469"/>
                <a:ext cx="173" cy="184"/>
              </a:xfrm>
              <a:custGeom>
                <a:avLst/>
                <a:gdLst>
                  <a:gd name="T0" fmla="*/ 193 w 316"/>
                  <a:gd name="T1" fmla="*/ 130 h 338"/>
                  <a:gd name="T2" fmla="*/ 70 w 316"/>
                  <a:gd name="T3" fmla="*/ 130 h 338"/>
                  <a:gd name="T4" fmla="*/ 105 w 316"/>
                  <a:gd name="T5" fmla="*/ 286 h 338"/>
                  <a:gd name="T6" fmla="*/ 193 w 316"/>
                  <a:gd name="T7" fmla="*/ 13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6" h="338">
                    <a:moveTo>
                      <a:pt x="193" y="130"/>
                    </a:moveTo>
                    <a:cubicBezTo>
                      <a:pt x="193" y="130"/>
                      <a:pt x="88" y="0"/>
                      <a:pt x="70" y="130"/>
                    </a:cubicBezTo>
                    <a:cubicBezTo>
                      <a:pt x="52" y="260"/>
                      <a:pt x="0" y="338"/>
                      <a:pt x="105" y="286"/>
                    </a:cubicBezTo>
                    <a:cubicBezTo>
                      <a:pt x="211" y="234"/>
                      <a:pt x="316" y="182"/>
                      <a:pt x="193" y="130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1402"/>
              <p:cNvSpPr/>
              <p:nvPr/>
            </p:nvSpPr>
            <p:spPr bwMode="auto">
              <a:xfrm>
                <a:off x="2582" y="1511"/>
                <a:ext cx="96" cy="156"/>
              </a:xfrm>
              <a:custGeom>
                <a:avLst/>
                <a:gdLst>
                  <a:gd name="T0" fmla="*/ 106 w 176"/>
                  <a:gd name="T1" fmla="*/ 78 h 286"/>
                  <a:gd name="T2" fmla="*/ 18 w 176"/>
                  <a:gd name="T3" fmla="*/ 104 h 286"/>
                  <a:gd name="T4" fmla="*/ 88 w 176"/>
                  <a:gd name="T5" fmla="*/ 234 h 286"/>
                  <a:gd name="T6" fmla="*/ 106 w 176"/>
                  <a:gd name="T7" fmla="*/ 7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6" h="286">
                    <a:moveTo>
                      <a:pt x="106" y="78"/>
                    </a:moveTo>
                    <a:cubicBezTo>
                      <a:pt x="106" y="78"/>
                      <a:pt x="0" y="0"/>
                      <a:pt x="18" y="104"/>
                    </a:cubicBezTo>
                    <a:cubicBezTo>
                      <a:pt x="35" y="208"/>
                      <a:pt x="0" y="286"/>
                      <a:pt x="88" y="234"/>
                    </a:cubicBezTo>
                    <a:cubicBezTo>
                      <a:pt x="176" y="182"/>
                      <a:pt x="159" y="104"/>
                      <a:pt x="106" y="78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1403"/>
              <p:cNvSpPr/>
              <p:nvPr/>
            </p:nvSpPr>
            <p:spPr bwMode="auto">
              <a:xfrm>
                <a:off x="2150" y="1213"/>
                <a:ext cx="144" cy="142"/>
              </a:xfrm>
              <a:custGeom>
                <a:avLst/>
                <a:gdLst>
                  <a:gd name="T0" fmla="*/ 123 w 264"/>
                  <a:gd name="T1" fmla="*/ 26 h 261"/>
                  <a:gd name="T2" fmla="*/ 53 w 264"/>
                  <a:gd name="T3" fmla="*/ 104 h 261"/>
                  <a:gd name="T4" fmla="*/ 88 w 264"/>
                  <a:gd name="T5" fmla="*/ 261 h 261"/>
                  <a:gd name="T6" fmla="*/ 246 w 264"/>
                  <a:gd name="T7" fmla="*/ 156 h 261"/>
                  <a:gd name="T8" fmla="*/ 123 w 264"/>
                  <a:gd name="T9" fmla="*/ 26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4" h="261">
                    <a:moveTo>
                      <a:pt x="123" y="26"/>
                    </a:moveTo>
                    <a:cubicBezTo>
                      <a:pt x="123" y="26"/>
                      <a:pt x="0" y="52"/>
                      <a:pt x="53" y="104"/>
                    </a:cubicBezTo>
                    <a:cubicBezTo>
                      <a:pt x="106" y="156"/>
                      <a:pt x="18" y="261"/>
                      <a:pt x="88" y="261"/>
                    </a:cubicBezTo>
                    <a:cubicBezTo>
                      <a:pt x="159" y="261"/>
                      <a:pt x="229" y="235"/>
                      <a:pt x="246" y="156"/>
                    </a:cubicBezTo>
                    <a:cubicBezTo>
                      <a:pt x="264" y="78"/>
                      <a:pt x="229" y="0"/>
                      <a:pt x="123" y="26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1404"/>
              <p:cNvSpPr/>
              <p:nvPr/>
            </p:nvSpPr>
            <p:spPr bwMode="auto">
              <a:xfrm>
                <a:off x="2131" y="1383"/>
                <a:ext cx="192" cy="142"/>
              </a:xfrm>
              <a:custGeom>
                <a:avLst/>
                <a:gdLst>
                  <a:gd name="T0" fmla="*/ 123 w 352"/>
                  <a:gd name="T1" fmla="*/ 78 h 260"/>
                  <a:gd name="T2" fmla="*/ 35 w 352"/>
                  <a:gd name="T3" fmla="*/ 130 h 260"/>
                  <a:gd name="T4" fmla="*/ 158 w 352"/>
                  <a:gd name="T5" fmla="*/ 208 h 260"/>
                  <a:gd name="T6" fmla="*/ 281 w 352"/>
                  <a:gd name="T7" fmla="*/ 104 h 260"/>
                  <a:gd name="T8" fmla="*/ 123 w 352"/>
                  <a:gd name="T9" fmla="*/ 78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2" h="260">
                    <a:moveTo>
                      <a:pt x="123" y="78"/>
                    </a:moveTo>
                    <a:cubicBezTo>
                      <a:pt x="123" y="78"/>
                      <a:pt x="0" y="0"/>
                      <a:pt x="35" y="130"/>
                    </a:cubicBezTo>
                    <a:cubicBezTo>
                      <a:pt x="70" y="260"/>
                      <a:pt x="88" y="234"/>
                      <a:pt x="158" y="208"/>
                    </a:cubicBezTo>
                    <a:cubicBezTo>
                      <a:pt x="229" y="182"/>
                      <a:pt x="352" y="156"/>
                      <a:pt x="281" y="104"/>
                    </a:cubicBezTo>
                    <a:cubicBezTo>
                      <a:pt x="211" y="52"/>
                      <a:pt x="194" y="0"/>
                      <a:pt x="123" y="78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1405"/>
              <p:cNvSpPr/>
              <p:nvPr/>
            </p:nvSpPr>
            <p:spPr bwMode="auto">
              <a:xfrm>
                <a:off x="2304" y="1469"/>
                <a:ext cx="153" cy="127"/>
              </a:xfrm>
              <a:custGeom>
                <a:avLst/>
                <a:gdLst>
                  <a:gd name="T0" fmla="*/ 141 w 281"/>
                  <a:gd name="T1" fmla="*/ 0 h 234"/>
                  <a:gd name="T2" fmla="*/ 52 w 281"/>
                  <a:gd name="T3" fmla="*/ 104 h 234"/>
                  <a:gd name="T4" fmla="*/ 176 w 281"/>
                  <a:gd name="T5" fmla="*/ 182 h 234"/>
                  <a:gd name="T6" fmla="*/ 229 w 281"/>
                  <a:gd name="T7" fmla="*/ 130 h 234"/>
                  <a:gd name="T8" fmla="*/ 141 w 281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1" h="234">
                    <a:moveTo>
                      <a:pt x="141" y="0"/>
                    </a:moveTo>
                    <a:cubicBezTo>
                      <a:pt x="141" y="0"/>
                      <a:pt x="0" y="78"/>
                      <a:pt x="52" y="104"/>
                    </a:cubicBezTo>
                    <a:cubicBezTo>
                      <a:pt x="105" y="130"/>
                      <a:pt x="123" y="234"/>
                      <a:pt x="176" y="182"/>
                    </a:cubicBezTo>
                    <a:cubicBezTo>
                      <a:pt x="229" y="130"/>
                      <a:pt x="176" y="156"/>
                      <a:pt x="229" y="130"/>
                    </a:cubicBezTo>
                    <a:cubicBezTo>
                      <a:pt x="281" y="104"/>
                      <a:pt x="229" y="26"/>
                      <a:pt x="141" y="0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1406"/>
              <p:cNvSpPr/>
              <p:nvPr/>
            </p:nvSpPr>
            <p:spPr bwMode="auto">
              <a:xfrm>
                <a:off x="1872" y="1099"/>
                <a:ext cx="182" cy="142"/>
              </a:xfrm>
              <a:custGeom>
                <a:avLst/>
                <a:gdLst>
                  <a:gd name="T0" fmla="*/ 123 w 334"/>
                  <a:gd name="T1" fmla="*/ 182 h 260"/>
                  <a:gd name="T2" fmla="*/ 17 w 334"/>
                  <a:gd name="T3" fmla="*/ 156 h 260"/>
                  <a:gd name="T4" fmla="*/ 105 w 334"/>
                  <a:gd name="T5" fmla="*/ 26 h 260"/>
                  <a:gd name="T6" fmla="*/ 264 w 334"/>
                  <a:gd name="T7" fmla="*/ 130 h 260"/>
                  <a:gd name="T8" fmla="*/ 123 w 334"/>
                  <a:gd name="T9" fmla="*/ 18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4" h="260">
                    <a:moveTo>
                      <a:pt x="123" y="182"/>
                    </a:moveTo>
                    <a:cubicBezTo>
                      <a:pt x="123" y="182"/>
                      <a:pt x="35" y="260"/>
                      <a:pt x="17" y="156"/>
                    </a:cubicBezTo>
                    <a:cubicBezTo>
                      <a:pt x="0" y="52"/>
                      <a:pt x="17" y="52"/>
                      <a:pt x="105" y="26"/>
                    </a:cubicBezTo>
                    <a:cubicBezTo>
                      <a:pt x="193" y="0"/>
                      <a:pt x="334" y="104"/>
                      <a:pt x="264" y="130"/>
                    </a:cubicBezTo>
                    <a:cubicBezTo>
                      <a:pt x="193" y="156"/>
                      <a:pt x="228" y="182"/>
                      <a:pt x="123" y="182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1407"/>
              <p:cNvSpPr/>
              <p:nvPr/>
            </p:nvSpPr>
            <p:spPr bwMode="auto">
              <a:xfrm>
                <a:off x="2006" y="1440"/>
                <a:ext cx="163" cy="57"/>
              </a:xfrm>
              <a:custGeom>
                <a:avLst/>
                <a:gdLst>
                  <a:gd name="T0" fmla="*/ 194 w 299"/>
                  <a:gd name="T1" fmla="*/ 0 h 104"/>
                  <a:gd name="T2" fmla="*/ 70 w 299"/>
                  <a:gd name="T3" fmla="*/ 78 h 104"/>
                  <a:gd name="T4" fmla="*/ 211 w 299"/>
                  <a:gd name="T5" fmla="*/ 104 h 104"/>
                  <a:gd name="T6" fmla="*/ 194 w 299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9" h="104">
                    <a:moveTo>
                      <a:pt x="194" y="0"/>
                    </a:moveTo>
                    <a:cubicBezTo>
                      <a:pt x="194" y="0"/>
                      <a:pt x="0" y="52"/>
                      <a:pt x="70" y="78"/>
                    </a:cubicBezTo>
                    <a:cubicBezTo>
                      <a:pt x="141" y="104"/>
                      <a:pt x="211" y="104"/>
                      <a:pt x="211" y="104"/>
                    </a:cubicBezTo>
                    <a:cubicBezTo>
                      <a:pt x="211" y="104"/>
                      <a:pt x="299" y="26"/>
                      <a:pt x="194" y="0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1408"/>
              <p:cNvSpPr/>
              <p:nvPr/>
            </p:nvSpPr>
            <p:spPr bwMode="auto">
              <a:xfrm>
                <a:off x="1795" y="1383"/>
                <a:ext cx="211" cy="142"/>
              </a:xfrm>
              <a:custGeom>
                <a:avLst/>
                <a:gdLst>
                  <a:gd name="T0" fmla="*/ 211 w 387"/>
                  <a:gd name="T1" fmla="*/ 0 h 260"/>
                  <a:gd name="T2" fmla="*/ 299 w 387"/>
                  <a:gd name="T3" fmla="*/ 130 h 260"/>
                  <a:gd name="T4" fmla="*/ 211 w 387"/>
                  <a:gd name="T5" fmla="*/ 234 h 260"/>
                  <a:gd name="T6" fmla="*/ 70 w 387"/>
                  <a:gd name="T7" fmla="*/ 130 h 260"/>
                  <a:gd name="T8" fmla="*/ 211 w 387"/>
                  <a:gd name="T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7" h="260">
                    <a:moveTo>
                      <a:pt x="211" y="0"/>
                    </a:moveTo>
                    <a:cubicBezTo>
                      <a:pt x="211" y="0"/>
                      <a:pt x="387" y="104"/>
                      <a:pt x="299" y="130"/>
                    </a:cubicBezTo>
                    <a:cubicBezTo>
                      <a:pt x="211" y="156"/>
                      <a:pt x="317" y="260"/>
                      <a:pt x="211" y="234"/>
                    </a:cubicBezTo>
                    <a:cubicBezTo>
                      <a:pt x="105" y="208"/>
                      <a:pt x="0" y="182"/>
                      <a:pt x="70" y="130"/>
                    </a:cubicBezTo>
                    <a:cubicBezTo>
                      <a:pt x="141" y="78"/>
                      <a:pt x="158" y="26"/>
                      <a:pt x="211" y="0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1409"/>
              <p:cNvSpPr/>
              <p:nvPr/>
            </p:nvSpPr>
            <p:spPr bwMode="auto">
              <a:xfrm>
                <a:off x="1449" y="1341"/>
                <a:ext cx="173" cy="71"/>
              </a:xfrm>
              <a:custGeom>
                <a:avLst/>
                <a:gdLst>
                  <a:gd name="T0" fmla="*/ 211 w 317"/>
                  <a:gd name="T1" fmla="*/ 130 h 130"/>
                  <a:gd name="T2" fmla="*/ 123 w 317"/>
                  <a:gd name="T3" fmla="*/ 130 h 130"/>
                  <a:gd name="T4" fmla="*/ 88 w 317"/>
                  <a:gd name="T5" fmla="*/ 26 h 130"/>
                  <a:gd name="T6" fmla="*/ 211 w 317"/>
                  <a:gd name="T7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7" h="130">
                    <a:moveTo>
                      <a:pt x="211" y="130"/>
                    </a:move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0" y="52"/>
                      <a:pt x="88" y="26"/>
                    </a:cubicBezTo>
                    <a:cubicBezTo>
                      <a:pt x="176" y="0"/>
                      <a:pt x="317" y="130"/>
                      <a:pt x="211" y="130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1410"/>
              <p:cNvSpPr/>
              <p:nvPr/>
            </p:nvSpPr>
            <p:spPr bwMode="auto">
              <a:xfrm>
                <a:off x="1343" y="1227"/>
                <a:ext cx="135" cy="114"/>
              </a:xfrm>
              <a:custGeom>
                <a:avLst/>
                <a:gdLst>
                  <a:gd name="T0" fmla="*/ 194 w 247"/>
                  <a:gd name="T1" fmla="*/ 156 h 209"/>
                  <a:gd name="T2" fmla="*/ 53 w 247"/>
                  <a:gd name="T3" fmla="*/ 104 h 209"/>
                  <a:gd name="T4" fmla="*/ 194 w 247"/>
                  <a:gd name="T5" fmla="*/ 0 h 209"/>
                  <a:gd name="T6" fmla="*/ 194 w 247"/>
                  <a:gd name="T7" fmla="*/ 156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7" h="209">
                    <a:moveTo>
                      <a:pt x="194" y="156"/>
                    </a:moveTo>
                    <a:cubicBezTo>
                      <a:pt x="194" y="156"/>
                      <a:pt x="0" y="209"/>
                      <a:pt x="53" y="104"/>
                    </a:cubicBezTo>
                    <a:cubicBezTo>
                      <a:pt x="106" y="0"/>
                      <a:pt x="194" y="0"/>
                      <a:pt x="194" y="0"/>
                    </a:cubicBezTo>
                    <a:cubicBezTo>
                      <a:pt x="194" y="0"/>
                      <a:pt x="247" y="156"/>
                      <a:pt x="194" y="156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1411"/>
              <p:cNvSpPr/>
              <p:nvPr/>
            </p:nvSpPr>
            <p:spPr bwMode="auto">
              <a:xfrm>
                <a:off x="1228" y="1440"/>
                <a:ext cx="106" cy="114"/>
              </a:xfrm>
              <a:custGeom>
                <a:avLst/>
                <a:gdLst>
                  <a:gd name="T0" fmla="*/ 123 w 194"/>
                  <a:gd name="T1" fmla="*/ 208 h 208"/>
                  <a:gd name="T2" fmla="*/ 18 w 194"/>
                  <a:gd name="T3" fmla="*/ 130 h 208"/>
                  <a:gd name="T4" fmla="*/ 123 w 194"/>
                  <a:gd name="T5" fmla="*/ 26 h 208"/>
                  <a:gd name="T6" fmla="*/ 123 w 194"/>
                  <a:gd name="T7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4" h="208">
                    <a:moveTo>
                      <a:pt x="123" y="208"/>
                    </a:moveTo>
                    <a:cubicBezTo>
                      <a:pt x="123" y="208"/>
                      <a:pt x="0" y="208"/>
                      <a:pt x="18" y="130"/>
                    </a:cubicBezTo>
                    <a:cubicBezTo>
                      <a:pt x="35" y="52"/>
                      <a:pt x="71" y="0"/>
                      <a:pt x="123" y="26"/>
                    </a:cubicBezTo>
                    <a:cubicBezTo>
                      <a:pt x="176" y="52"/>
                      <a:pt x="194" y="182"/>
                      <a:pt x="123" y="208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1412"/>
              <p:cNvSpPr/>
              <p:nvPr/>
            </p:nvSpPr>
            <p:spPr bwMode="auto">
              <a:xfrm>
                <a:off x="1142" y="1483"/>
                <a:ext cx="115" cy="113"/>
              </a:xfrm>
              <a:custGeom>
                <a:avLst/>
                <a:gdLst>
                  <a:gd name="T0" fmla="*/ 105 w 211"/>
                  <a:gd name="T1" fmla="*/ 208 h 208"/>
                  <a:gd name="T2" fmla="*/ 70 w 211"/>
                  <a:gd name="T3" fmla="*/ 52 h 208"/>
                  <a:gd name="T4" fmla="*/ 105 w 211"/>
                  <a:gd name="T5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1" h="208">
                    <a:moveTo>
                      <a:pt x="105" y="208"/>
                    </a:moveTo>
                    <a:cubicBezTo>
                      <a:pt x="105" y="208"/>
                      <a:pt x="0" y="104"/>
                      <a:pt x="70" y="52"/>
                    </a:cubicBezTo>
                    <a:cubicBezTo>
                      <a:pt x="141" y="0"/>
                      <a:pt x="211" y="182"/>
                      <a:pt x="105" y="208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1413"/>
              <p:cNvSpPr/>
              <p:nvPr/>
            </p:nvSpPr>
            <p:spPr bwMode="auto">
              <a:xfrm>
                <a:off x="797" y="915"/>
                <a:ext cx="153" cy="170"/>
              </a:xfrm>
              <a:custGeom>
                <a:avLst/>
                <a:gdLst>
                  <a:gd name="T0" fmla="*/ 158 w 282"/>
                  <a:gd name="T1" fmla="*/ 312 h 312"/>
                  <a:gd name="T2" fmla="*/ 88 w 282"/>
                  <a:gd name="T3" fmla="*/ 182 h 312"/>
                  <a:gd name="T4" fmla="*/ 106 w 282"/>
                  <a:gd name="T5" fmla="*/ 26 h 312"/>
                  <a:gd name="T6" fmla="*/ 211 w 282"/>
                  <a:gd name="T7" fmla="*/ 104 h 312"/>
                  <a:gd name="T8" fmla="*/ 158 w 282"/>
                  <a:gd name="T9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2" h="312">
                    <a:moveTo>
                      <a:pt x="158" y="312"/>
                    </a:moveTo>
                    <a:cubicBezTo>
                      <a:pt x="158" y="312"/>
                      <a:pt x="123" y="260"/>
                      <a:pt x="88" y="182"/>
                    </a:cubicBezTo>
                    <a:cubicBezTo>
                      <a:pt x="53" y="104"/>
                      <a:pt x="0" y="52"/>
                      <a:pt x="106" y="26"/>
                    </a:cubicBezTo>
                    <a:cubicBezTo>
                      <a:pt x="211" y="0"/>
                      <a:pt x="264" y="52"/>
                      <a:pt x="211" y="104"/>
                    </a:cubicBezTo>
                    <a:cubicBezTo>
                      <a:pt x="158" y="156"/>
                      <a:pt x="282" y="208"/>
                      <a:pt x="158" y="312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1414"/>
              <p:cNvSpPr/>
              <p:nvPr/>
            </p:nvSpPr>
            <p:spPr bwMode="auto">
              <a:xfrm>
                <a:off x="912" y="1227"/>
                <a:ext cx="77" cy="114"/>
              </a:xfrm>
              <a:custGeom>
                <a:avLst/>
                <a:gdLst>
                  <a:gd name="T0" fmla="*/ 71 w 141"/>
                  <a:gd name="T1" fmla="*/ 104 h 209"/>
                  <a:gd name="T2" fmla="*/ 53 w 141"/>
                  <a:gd name="T3" fmla="*/ 26 h 209"/>
                  <a:gd name="T4" fmla="*/ 124 w 141"/>
                  <a:gd name="T5" fmla="*/ 104 h 209"/>
                  <a:gd name="T6" fmla="*/ 71 w 141"/>
                  <a:gd name="T7" fmla="*/ 104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1" h="209">
                    <a:moveTo>
                      <a:pt x="71" y="104"/>
                    </a:moveTo>
                    <a:cubicBezTo>
                      <a:pt x="71" y="104"/>
                      <a:pt x="0" y="26"/>
                      <a:pt x="53" y="26"/>
                    </a:cubicBezTo>
                    <a:cubicBezTo>
                      <a:pt x="106" y="26"/>
                      <a:pt x="106" y="0"/>
                      <a:pt x="124" y="104"/>
                    </a:cubicBezTo>
                    <a:cubicBezTo>
                      <a:pt x="141" y="209"/>
                      <a:pt x="88" y="156"/>
                      <a:pt x="71" y="104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1415"/>
              <p:cNvSpPr/>
              <p:nvPr/>
            </p:nvSpPr>
            <p:spPr bwMode="auto">
              <a:xfrm>
                <a:off x="624" y="1071"/>
                <a:ext cx="173" cy="142"/>
              </a:xfrm>
              <a:custGeom>
                <a:avLst/>
                <a:gdLst>
                  <a:gd name="T0" fmla="*/ 106 w 317"/>
                  <a:gd name="T1" fmla="*/ 234 h 260"/>
                  <a:gd name="T2" fmla="*/ 18 w 317"/>
                  <a:gd name="T3" fmla="*/ 130 h 260"/>
                  <a:gd name="T4" fmla="*/ 106 w 317"/>
                  <a:gd name="T5" fmla="*/ 0 h 260"/>
                  <a:gd name="T6" fmla="*/ 141 w 317"/>
                  <a:gd name="T7" fmla="*/ 156 h 260"/>
                  <a:gd name="T8" fmla="*/ 264 w 317"/>
                  <a:gd name="T9" fmla="*/ 208 h 260"/>
                  <a:gd name="T10" fmla="*/ 106 w 317"/>
                  <a:gd name="T11" fmla="*/ 234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7" h="260">
                    <a:moveTo>
                      <a:pt x="106" y="234"/>
                    </a:moveTo>
                    <a:cubicBezTo>
                      <a:pt x="106" y="234"/>
                      <a:pt x="0" y="208"/>
                      <a:pt x="18" y="130"/>
                    </a:cubicBezTo>
                    <a:cubicBezTo>
                      <a:pt x="35" y="52"/>
                      <a:pt x="53" y="0"/>
                      <a:pt x="106" y="0"/>
                    </a:cubicBezTo>
                    <a:cubicBezTo>
                      <a:pt x="159" y="0"/>
                      <a:pt x="53" y="208"/>
                      <a:pt x="141" y="156"/>
                    </a:cubicBezTo>
                    <a:cubicBezTo>
                      <a:pt x="229" y="104"/>
                      <a:pt x="317" y="156"/>
                      <a:pt x="264" y="208"/>
                    </a:cubicBezTo>
                    <a:cubicBezTo>
                      <a:pt x="211" y="260"/>
                      <a:pt x="141" y="260"/>
                      <a:pt x="106" y="234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1416"/>
              <p:cNvSpPr/>
              <p:nvPr/>
            </p:nvSpPr>
            <p:spPr bwMode="auto">
              <a:xfrm>
                <a:off x="499" y="1199"/>
                <a:ext cx="154" cy="85"/>
              </a:xfrm>
              <a:custGeom>
                <a:avLst/>
                <a:gdLst>
                  <a:gd name="T0" fmla="*/ 53 w 282"/>
                  <a:gd name="T1" fmla="*/ 156 h 156"/>
                  <a:gd name="T2" fmla="*/ 194 w 282"/>
                  <a:gd name="T3" fmla="*/ 78 h 156"/>
                  <a:gd name="T4" fmla="*/ 176 w 282"/>
                  <a:gd name="T5" fmla="*/ 0 h 156"/>
                  <a:gd name="T6" fmla="*/ 53 w 282"/>
                  <a:gd name="T7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2" h="156">
                    <a:moveTo>
                      <a:pt x="53" y="156"/>
                    </a:moveTo>
                    <a:cubicBezTo>
                      <a:pt x="53" y="156"/>
                      <a:pt x="212" y="156"/>
                      <a:pt x="194" y="78"/>
                    </a:cubicBezTo>
                    <a:cubicBezTo>
                      <a:pt x="176" y="0"/>
                      <a:pt x="282" y="0"/>
                      <a:pt x="176" y="0"/>
                    </a:cubicBezTo>
                    <a:cubicBezTo>
                      <a:pt x="71" y="0"/>
                      <a:pt x="0" y="78"/>
                      <a:pt x="53" y="156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1417"/>
              <p:cNvSpPr/>
              <p:nvPr/>
            </p:nvSpPr>
            <p:spPr bwMode="auto">
              <a:xfrm>
                <a:off x="509" y="1469"/>
                <a:ext cx="192" cy="113"/>
              </a:xfrm>
              <a:custGeom>
                <a:avLst/>
                <a:gdLst>
                  <a:gd name="T0" fmla="*/ 70 w 352"/>
                  <a:gd name="T1" fmla="*/ 104 h 208"/>
                  <a:gd name="T2" fmla="*/ 106 w 352"/>
                  <a:gd name="T3" fmla="*/ 26 h 208"/>
                  <a:gd name="T4" fmla="*/ 299 w 352"/>
                  <a:gd name="T5" fmla="*/ 52 h 208"/>
                  <a:gd name="T6" fmla="*/ 264 w 352"/>
                  <a:gd name="T7" fmla="*/ 208 h 208"/>
                  <a:gd name="T8" fmla="*/ 70 w 352"/>
                  <a:gd name="T9" fmla="*/ 10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2" h="208">
                    <a:moveTo>
                      <a:pt x="70" y="104"/>
                    </a:moveTo>
                    <a:cubicBezTo>
                      <a:pt x="70" y="104"/>
                      <a:pt x="0" y="52"/>
                      <a:pt x="106" y="26"/>
                    </a:cubicBezTo>
                    <a:cubicBezTo>
                      <a:pt x="211" y="0"/>
                      <a:pt x="299" y="52"/>
                      <a:pt x="299" y="52"/>
                    </a:cubicBezTo>
                    <a:cubicBezTo>
                      <a:pt x="299" y="52"/>
                      <a:pt x="352" y="208"/>
                      <a:pt x="264" y="208"/>
                    </a:cubicBezTo>
                    <a:cubicBezTo>
                      <a:pt x="176" y="208"/>
                      <a:pt x="70" y="156"/>
                      <a:pt x="70" y="104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1418"/>
              <p:cNvSpPr/>
              <p:nvPr/>
            </p:nvSpPr>
            <p:spPr bwMode="auto">
              <a:xfrm>
                <a:off x="298" y="1227"/>
                <a:ext cx="163" cy="128"/>
              </a:xfrm>
              <a:custGeom>
                <a:avLst/>
                <a:gdLst>
                  <a:gd name="T0" fmla="*/ 105 w 299"/>
                  <a:gd name="T1" fmla="*/ 235 h 235"/>
                  <a:gd name="T2" fmla="*/ 35 w 299"/>
                  <a:gd name="T3" fmla="*/ 78 h 235"/>
                  <a:gd name="T4" fmla="*/ 176 w 299"/>
                  <a:gd name="T5" fmla="*/ 52 h 235"/>
                  <a:gd name="T6" fmla="*/ 229 w 299"/>
                  <a:gd name="T7" fmla="*/ 52 h 235"/>
                  <a:gd name="T8" fmla="*/ 229 w 299"/>
                  <a:gd name="T9" fmla="*/ 209 h 235"/>
                  <a:gd name="T10" fmla="*/ 105 w 299"/>
                  <a:gd name="T11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9" h="235">
                    <a:moveTo>
                      <a:pt x="105" y="235"/>
                    </a:moveTo>
                    <a:cubicBezTo>
                      <a:pt x="105" y="235"/>
                      <a:pt x="0" y="156"/>
                      <a:pt x="35" y="78"/>
                    </a:cubicBezTo>
                    <a:cubicBezTo>
                      <a:pt x="70" y="0"/>
                      <a:pt x="123" y="52"/>
                      <a:pt x="176" y="52"/>
                    </a:cubicBezTo>
                    <a:cubicBezTo>
                      <a:pt x="229" y="52"/>
                      <a:pt x="158" y="26"/>
                      <a:pt x="229" y="52"/>
                    </a:cubicBezTo>
                    <a:cubicBezTo>
                      <a:pt x="299" y="78"/>
                      <a:pt x="299" y="209"/>
                      <a:pt x="229" y="209"/>
                    </a:cubicBezTo>
                    <a:cubicBezTo>
                      <a:pt x="158" y="209"/>
                      <a:pt x="158" y="235"/>
                      <a:pt x="105" y="235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1419"/>
              <p:cNvSpPr/>
              <p:nvPr/>
            </p:nvSpPr>
            <p:spPr bwMode="auto">
              <a:xfrm>
                <a:off x="86" y="1398"/>
                <a:ext cx="154" cy="127"/>
              </a:xfrm>
              <a:custGeom>
                <a:avLst/>
                <a:gdLst>
                  <a:gd name="T0" fmla="*/ 159 w 282"/>
                  <a:gd name="T1" fmla="*/ 208 h 234"/>
                  <a:gd name="T2" fmla="*/ 53 w 282"/>
                  <a:gd name="T3" fmla="*/ 156 h 234"/>
                  <a:gd name="T4" fmla="*/ 106 w 282"/>
                  <a:gd name="T5" fmla="*/ 26 h 234"/>
                  <a:gd name="T6" fmla="*/ 159 w 282"/>
                  <a:gd name="T7" fmla="*/ 20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2" h="234">
                    <a:moveTo>
                      <a:pt x="159" y="208"/>
                    </a:moveTo>
                    <a:cubicBezTo>
                      <a:pt x="159" y="208"/>
                      <a:pt x="71" y="234"/>
                      <a:pt x="53" y="156"/>
                    </a:cubicBezTo>
                    <a:cubicBezTo>
                      <a:pt x="36" y="78"/>
                      <a:pt x="0" y="52"/>
                      <a:pt x="106" y="26"/>
                    </a:cubicBezTo>
                    <a:cubicBezTo>
                      <a:pt x="212" y="0"/>
                      <a:pt x="282" y="182"/>
                      <a:pt x="159" y="208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1420"/>
              <p:cNvSpPr/>
              <p:nvPr/>
            </p:nvSpPr>
            <p:spPr bwMode="auto">
              <a:xfrm>
                <a:off x="29" y="1042"/>
                <a:ext cx="96" cy="128"/>
              </a:xfrm>
              <a:custGeom>
                <a:avLst/>
                <a:gdLst>
                  <a:gd name="T0" fmla="*/ 141 w 176"/>
                  <a:gd name="T1" fmla="*/ 156 h 234"/>
                  <a:gd name="T2" fmla="*/ 35 w 176"/>
                  <a:gd name="T3" fmla="*/ 130 h 234"/>
                  <a:gd name="T4" fmla="*/ 105 w 176"/>
                  <a:gd name="T5" fmla="*/ 0 h 234"/>
                  <a:gd name="T6" fmla="*/ 176 w 176"/>
                  <a:gd name="T7" fmla="*/ 0 h 234"/>
                  <a:gd name="T8" fmla="*/ 141 w 176"/>
                  <a:gd name="T9" fmla="*/ 15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234">
                    <a:moveTo>
                      <a:pt x="141" y="156"/>
                    </a:moveTo>
                    <a:cubicBezTo>
                      <a:pt x="141" y="156"/>
                      <a:pt x="70" y="234"/>
                      <a:pt x="35" y="130"/>
                    </a:cubicBezTo>
                    <a:cubicBezTo>
                      <a:pt x="0" y="26"/>
                      <a:pt x="35" y="0"/>
                      <a:pt x="105" y="0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76" y="0"/>
                      <a:pt x="176" y="156"/>
                      <a:pt x="141" y="156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1421"/>
              <p:cNvSpPr/>
              <p:nvPr/>
            </p:nvSpPr>
            <p:spPr bwMode="auto">
              <a:xfrm>
                <a:off x="106" y="758"/>
                <a:ext cx="144" cy="157"/>
              </a:xfrm>
              <a:custGeom>
                <a:avLst/>
                <a:gdLst>
                  <a:gd name="T0" fmla="*/ 176 w 264"/>
                  <a:gd name="T1" fmla="*/ 104 h 287"/>
                  <a:gd name="T2" fmla="*/ 53 w 264"/>
                  <a:gd name="T3" fmla="*/ 104 h 287"/>
                  <a:gd name="T4" fmla="*/ 88 w 264"/>
                  <a:gd name="T5" fmla="*/ 261 h 287"/>
                  <a:gd name="T6" fmla="*/ 176 w 264"/>
                  <a:gd name="T7" fmla="*/ 104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287">
                    <a:moveTo>
                      <a:pt x="176" y="104"/>
                    </a:moveTo>
                    <a:cubicBezTo>
                      <a:pt x="176" y="104"/>
                      <a:pt x="70" y="0"/>
                      <a:pt x="53" y="104"/>
                    </a:cubicBezTo>
                    <a:cubicBezTo>
                      <a:pt x="35" y="209"/>
                      <a:pt x="0" y="287"/>
                      <a:pt x="88" y="261"/>
                    </a:cubicBezTo>
                    <a:cubicBezTo>
                      <a:pt x="176" y="235"/>
                      <a:pt x="264" y="104"/>
                      <a:pt x="176" y="104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1422"/>
              <p:cNvSpPr/>
              <p:nvPr/>
            </p:nvSpPr>
            <p:spPr bwMode="auto">
              <a:xfrm>
                <a:off x="115" y="474"/>
                <a:ext cx="231" cy="242"/>
              </a:xfrm>
              <a:custGeom>
                <a:avLst/>
                <a:gdLst>
                  <a:gd name="T0" fmla="*/ 194 w 423"/>
                  <a:gd name="T1" fmla="*/ 442 h 442"/>
                  <a:gd name="T2" fmla="*/ 71 w 423"/>
                  <a:gd name="T3" fmla="*/ 312 h 442"/>
                  <a:gd name="T4" fmla="*/ 88 w 423"/>
                  <a:gd name="T5" fmla="*/ 156 h 442"/>
                  <a:gd name="T6" fmla="*/ 247 w 423"/>
                  <a:gd name="T7" fmla="*/ 52 h 442"/>
                  <a:gd name="T8" fmla="*/ 352 w 423"/>
                  <a:gd name="T9" fmla="*/ 208 h 442"/>
                  <a:gd name="T10" fmla="*/ 352 w 423"/>
                  <a:gd name="T11" fmla="*/ 390 h 442"/>
                  <a:gd name="T12" fmla="*/ 194 w 423"/>
                  <a:gd name="T13" fmla="*/ 442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3" h="442">
                    <a:moveTo>
                      <a:pt x="194" y="442"/>
                    </a:moveTo>
                    <a:cubicBezTo>
                      <a:pt x="194" y="442"/>
                      <a:pt x="124" y="416"/>
                      <a:pt x="71" y="312"/>
                    </a:cubicBezTo>
                    <a:cubicBezTo>
                      <a:pt x="18" y="208"/>
                      <a:pt x="0" y="208"/>
                      <a:pt x="88" y="156"/>
                    </a:cubicBezTo>
                    <a:cubicBezTo>
                      <a:pt x="176" y="104"/>
                      <a:pt x="159" y="0"/>
                      <a:pt x="247" y="52"/>
                    </a:cubicBezTo>
                    <a:cubicBezTo>
                      <a:pt x="335" y="104"/>
                      <a:pt x="282" y="130"/>
                      <a:pt x="352" y="208"/>
                    </a:cubicBezTo>
                    <a:cubicBezTo>
                      <a:pt x="423" y="286"/>
                      <a:pt x="405" y="364"/>
                      <a:pt x="352" y="390"/>
                    </a:cubicBezTo>
                    <a:cubicBezTo>
                      <a:pt x="300" y="416"/>
                      <a:pt x="282" y="416"/>
                      <a:pt x="194" y="442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1423"/>
              <p:cNvSpPr/>
              <p:nvPr/>
            </p:nvSpPr>
            <p:spPr bwMode="auto">
              <a:xfrm>
                <a:off x="-67" y="929"/>
                <a:ext cx="153" cy="128"/>
              </a:xfrm>
              <a:custGeom>
                <a:avLst/>
                <a:gdLst>
                  <a:gd name="T0" fmla="*/ 141 w 281"/>
                  <a:gd name="T1" fmla="*/ 130 h 234"/>
                  <a:gd name="T2" fmla="*/ 70 w 281"/>
                  <a:gd name="T3" fmla="*/ 78 h 234"/>
                  <a:gd name="T4" fmla="*/ 229 w 281"/>
                  <a:gd name="T5" fmla="*/ 78 h 234"/>
                  <a:gd name="T6" fmla="*/ 141 w 281"/>
                  <a:gd name="T7" fmla="*/ 208 h 234"/>
                  <a:gd name="T8" fmla="*/ 141 w 281"/>
                  <a:gd name="T9" fmla="*/ 13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1" h="234">
                    <a:moveTo>
                      <a:pt x="141" y="130"/>
                    </a:moveTo>
                    <a:cubicBezTo>
                      <a:pt x="141" y="130"/>
                      <a:pt x="0" y="156"/>
                      <a:pt x="70" y="78"/>
                    </a:cubicBezTo>
                    <a:cubicBezTo>
                      <a:pt x="141" y="0"/>
                      <a:pt x="176" y="78"/>
                      <a:pt x="229" y="78"/>
                    </a:cubicBezTo>
                    <a:cubicBezTo>
                      <a:pt x="281" y="78"/>
                      <a:pt x="229" y="234"/>
                      <a:pt x="141" y="208"/>
                    </a:cubicBezTo>
                    <a:cubicBezTo>
                      <a:pt x="53" y="182"/>
                      <a:pt x="141" y="130"/>
                      <a:pt x="141" y="130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1424"/>
              <p:cNvSpPr/>
              <p:nvPr/>
            </p:nvSpPr>
            <p:spPr bwMode="auto">
              <a:xfrm>
                <a:off x="19" y="1113"/>
                <a:ext cx="221" cy="185"/>
              </a:xfrm>
              <a:custGeom>
                <a:avLst/>
                <a:gdLst>
                  <a:gd name="T0" fmla="*/ 176 w 405"/>
                  <a:gd name="T1" fmla="*/ 234 h 338"/>
                  <a:gd name="T2" fmla="*/ 53 w 405"/>
                  <a:gd name="T3" fmla="*/ 156 h 338"/>
                  <a:gd name="T4" fmla="*/ 159 w 405"/>
                  <a:gd name="T5" fmla="*/ 26 h 338"/>
                  <a:gd name="T6" fmla="*/ 317 w 405"/>
                  <a:gd name="T7" fmla="*/ 156 h 338"/>
                  <a:gd name="T8" fmla="*/ 176 w 405"/>
                  <a:gd name="T9" fmla="*/ 234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338">
                    <a:moveTo>
                      <a:pt x="176" y="234"/>
                    </a:moveTo>
                    <a:cubicBezTo>
                      <a:pt x="176" y="234"/>
                      <a:pt x="0" y="234"/>
                      <a:pt x="53" y="156"/>
                    </a:cubicBezTo>
                    <a:cubicBezTo>
                      <a:pt x="106" y="78"/>
                      <a:pt x="71" y="0"/>
                      <a:pt x="159" y="26"/>
                    </a:cubicBezTo>
                    <a:cubicBezTo>
                      <a:pt x="247" y="52"/>
                      <a:pt x="405" y="130"/>
                      <a:pt x="317" y="156"/>
                    </a:cubicBezTo>
                    <a:cubicBezTo>
                      <a:pt x="229" y="182"/>
                      <a:pt x="229" y="338"/>
                      <a:pt x="176" y="234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1425"/>
              <p:cNvSpPr/>
              <p:nvPr/>
            </p:nvSpPr>
            <p:spPr bwMode="auto">
              <a:xfrm>
                <a:off x="240" y="957"/>
                <a:ext cx="202" cy="100"/>
              </a:xfrm>
              <a:custGeom>
                <a:avLst/>
                <a:gdLst>
                  <a:gd name="T0" fmla="*/ 176 w 370"/>
                  <a:gd name="T1" fmla="*/ 156 h 182"/>
                  <a:gd name="T2" fmla="*/ 88 w 370"/>
                  <a:gd name="T3" fmla="*/ 26 h 182"/>
                  <a:gd name="T4" fmla="*/ 282 w 370"/>
                  <a:gd name="T5" fmla="*/ 104 h 182"/>
                  <a:gd name="T6" fmla="*/ 176 w 370"/>
                  <a:gd name="T7" fmla="*/ 156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0" h="182">
                    <a:moveTo>
                      <a:pt x="176" y="156"/>
                    </a:moveTo>
                    <a:cubicBezTo>
                      <a:pt x="176" y="156"/>
                      <a:pt x="0" y="52"/>
                      <a:pt x="88" y="26"/>
                    </a:cubicBezTo>
                    <a:cubicBezTo>
                      <a:pt x="176" y="0"/>
                      <a:pt x="370" y="78"/>
                      <a:pt x="282" y="104"/>
                    </a:cubicBezTo>
                    <a:cubicBezTo>
                      <a:pt x="194" y="130"/>
                      <a:pt x="299" y="182"/>
                      <a:pt x="176" y="156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1426"/>
              <p:cNvSpPr/>
              <p:nvPr/>
            </p:nvSpPr>
            <p:spPr bwMode="auto">
              <a:xfrm>
                <a:off x="-288" y="1199"/>
                <a:ext cx="163" cy="156"/>
              </a:xfrm>
              <a:custGeom>
                <a:avLst/>
                <a:gdLst>
                  <a:gd name="T0" fmla="*/ 211 w 299"/>
                  <a:gd name="T1" fmla="*/ 261 h 287"/>
                  <a:gd name="T2" fmla="*/ 106 w 299"/>
                  <a:gd name="T3" fmla="*/ 208 h 287"/>
                  <a:gd name="T4" fmla="*/ 88 w 299"/>
                  <a:gd name="T5" fmla="*/ 26 h 287"/>
                  <a:gd name="T6" fmla="*/ 211 w 299"/>
                  <a:gd name="T7" fmla="*/ 261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9" h="287">
                    <a:moveTo>
                      <a:pt x="211" y="261"/>
                    </a:moveTo>
                    <a:cubicBezTo>
                      <a:pt x="211" y="261"/>
                      <a:pt x="158" y="287"/>
                      <a:pt x="106" y="208"/>
                    </a:cubicBezTo>
                    <a:cubicBezTo>
                      <a:pt x="53" y="130"/>
                      <a:pt x="0" y="52"/>
                      <a:pt x="88" y="26"/>
                    </a:cubicBezTo>
                    <a:cubicBezTo>
                      <a:pt x="176" y="0"/>
                      <a:pt x="299" y="261"/>
                      <a:pt x="211" y="261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1427"/>
              <p:cNvSpPr/>
              <p:nvPr/>
            </p:nvSpPr>
            <p:spPr bwMode="auto">
              <a:xfrm>
                <a:off x="245" y="1195"/>
                <a:ext cx="73" cy="36"/>
              </a:xfrm>
              <a:custGeom>
                <a:avLst/>
                <a:gdLst>
                  <a:gd name="T0" fmla="*/ 63 w 134"/>
                  <a:gd name="T1" fmla="*/ 0 h 66"/>
                  <a:gd name="T2" fmla="*/ 0 w 134"/>
                  <a:gd name="T3" fmla="*/ 47 h 66"/>
                  <a:gd name="T4" fmla="*/ 134 w 134"/>
                  <a:gd name="T5" fmla="*/ 66 h 66"/>
                  <a:gd name="T6" fmla="*/ 63 w 134"/>
                  <a:gd name="T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4" h="66">
                    <a:moveTo>
                      <a:pt x="63" y="0"/>
                    </a:moveTo>
                    <a:cubicBezTo>
                      <a:pt x="45" y="0"/>
                      <a:pt x="23" y="12"/>
                      <a:pt x="0" y="47"/>
                    </a:cubicBezTo>
                    <a:cubicBezTo>
                      <a:pt x="134" y="66"/>
                      <a:pt x="134" y="66"/>
                      <a:pt x="134" y="66"/>
                    </a:cubicBezTo>
                    <a:cubicBezTo>
                      <a:pt x="134" y="66"/>
                      <a:pt x="106" y="0"/>
                      <a:pt x="6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1428"/>
              <p:cNvSpPr/>
              <p:nvPr/>
            </p:nvSpPr>
            <p:spPr bwMode="auto">
              <a:xfrm>
                <a:off x="1919" y="1570"/>
                <a:ext cx="71" cy="17"/>
              </a:xfrm>
              <a:custGeom>
                <a:avLst/>
                <a:gdLst>
                  <a:gd name="T0" fmla="*/ 16 w 131"/>
                  <a:gd name="T1" fmla="*/ 0 h 31"/>
                  <a:gd name="T2" fmla="*/ 31 w 131"/>
                  <a:gd name="T3" fmla="*/ 31 h 31"/>
                  <a:gd name="T4" fmla="*/ 44 w 131"/>
                  <a:gd name="T5" fmla="*/ 29 h 31"/>
                  <a:gd name="T6" fmla="*/ 16 w 131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1" h="31">
                    <a:moveTo>
                      <a:pt x="16" y="0"/>
                    </a:moveTo>
                    <a:cubicBezTo>
                      <a:pt x="16" y="0"/>
                      <a:pt x="0" y="31"/>
                      <a:pt x="31" y="31"/>
                    </a:cubicBezTo>
                    <a:cubicBezTo>
                      <a:pt x="34" y="31"/>
                      <a:pt x="39" y="30"/>
                      <a:pt x="44" y="29"/>
                    </a:cubicBezTo>
                    <a:cubicBezTo>
                      <a:pt x="92" y="20"/>
                      <a:pt x="131" y="0"/>
                      <a:pt x="1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1429"/>
              <p:cNvSpPr/>
              <p:nvPr/>
            </p:nvSpPr>
            <p:spPr bwMode="auto">
              <a:xfrm>
                <a:off x="898" y="1450"/>
                <a:ext cx="42" cy="40"/>
              </a:xfrm>
              <a:custGeom>
                <a:avLst/>
                <a:gdLst>
                  <a:gd name="T0" fmla="*/ 0 w 77"/>
                  <a:gd name="T1" fmla="*/ 0 h 73"/>
                  <a:gd name="T2" fmla="*/ 34 w 77"/>
                  <a:gd name="T3" fmla="*/ 73 h 73"/>
                  <a:gd name="T4" fmla="*/ 38 w 77"/>
                  <a:gd name="T5" fmla="*/ 67 h 73"/>
                  <a:gd name="T6" fmla="*/ 0 w 77"/>
                  <a:gd name="T7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73">
                    <a:moveTo>
                      <a:pt x="0" y="0"/>
                    </a:moveTo>
                    <a:cubicBezTo>
                      <a:pt x="0" y="0"/>
                      <a:pt x="22" y="73"/>
                      <a:pt x="34" y="73"/>
                    </a:cubicBezTo>
                    <a:cubicBezTo>
                      <a:pt x="36" y="73"/>
                      <a:pt x="37" y="71"/>
                      <a:pt x="38" y="67"/>
                    </a:cubicBezTo>
                    <a:cubicBezTo>
                      <a:pt x="48" y="38"/>
                      <a:pt x="77" y="10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1430"/>
              <p:cNvSpPr/>
              <p:nvPr/>
            </p:nvSpPr>
            <p:spPr bwMode="auto">
              <a:xfrm>
                <a:off x="-238" y="740"/>
                <a:ext cx="511" cy="878"/>
              </a:xfrm>
              <a:custGeom>
                <a:avLst/>
                <a:gdLst>
                  <a:gd name="T0" fmla="*/ 13 w 936"/>
                  <a:gd name="T1" fmla="*/ 1609 h 1609"/>
                  <a:gd name="T2" fmla="*/ 936 w 936"/>
                  <a:gd name="T3" fmla="*/ 0 h 1609"/>
                  <a:gd name="T4" fmla="*/ 0 w 936"/>
                  <a:gd name="T5" fmla="*/ 1522 h 1609"/>
                  <a:gd name="T6" fmla="*/ 13 w 936"/>
                  <a:gd name="T7" fmla="*/ 1609 h 1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36" h="1609">
                    <a:moveTo>
                      <a:pt x="13" y="1609"/>
                    </a:moveTo>
                    <a:cubicBezTo>
                      <a:pt x="13" y="1609"/>
                      <a:pt x="350" y="611"/>
                      <a:pt x="936" y="0"/>
                    </a:cubicBezTo>
                    <a:cubicBezTo>
                      <a:pt x="936" y="0"/>
                      <a:pt x="350" y="511"/>
                      <a:pt x="0" y="1522"/>
                    </a:cubicBezTo>
                    <a:cubicBezTo>
                      <a:pt x="13" y="1609"/>
                      <a:pt x="13" y="1609"/>
                      <a:pt x="13" y="1609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1431"/>
              <p:cNvSpPr/>
              <p:nvPr/>
            </p:nvSpPr>
            <p:spPr bwMode="auto">
              <a:xfrm>
                <a:off x="-197" y="924"/>
                <a:ext cx="99" cy="551"/>
              </a:xfrm>
              <a:custGeom>
                <a:avLst/>
                <a:gdLst>
                  <a:gd name="T0" fmla="*/ 75 w 182"/>
                  <a:gd name="T1" fmla="*/ 835 h 1010"/>
                  <a:gd name="T2" fmla="*/ 125 w 182"/>
                  <a:gd name="T3" fmla="*/ 0 h 1010"/>
                  <a:gd name="T4" fmla="*/ 0 w 182"/>
                  <a:gd name="T5" fmla="*/ 1010 h 1010"/>
                  <a:gd name="T6" fmla="*/ 75 w 182"/>
                  <a:gd name="T7" fmla="*/ 835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1010">
                    <a:moveTo>
                      <a:pt x="75" y="835"/>
                    </a:moveTo>
                    <a:cubicBezTo>
                      <a:pt x="75" y="835"/>
                      <a:pt x="182" y="247"/>
                      <a:pt x="125" y="0"/>
                    </a:cubicBezTo>
                    <a:cubicBezTo>
                      <a:pt x="125" y="0"/>
                      <a:pt x="100" y="773"/>
                      <a:pt x="0" y="1010"/>
                    </a:cubicBezTo>
                    <a:cubicBezTo>
                      <a:pt x="75" y="835"/>
                      <a:pt x="75" y="835"/>
                      <a:pt x="75" y="835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1432"/>
              <p:cNvSpPr/>
              <p:nvPr/>
            </p:nvSpPr>
            <p:spPr bwMode="auto">
              <a:xfrm>
                <a:off x="-101" y="1066"/>
                <a:ext cx="394" cy="218"/>
              </a:xfrm>
              <a:custGeom>
                <a:avLst/>
                <a:gdLst>
                  <a:gd name="T0" fmla="*/ 87 w 723"/>
                  <a:gd name="T1" fmla="*/ 261 h 399"/>
                  <a:gd name="T2" fmla="*/ 723 w 723"/>
                  <a:gd name="T3" fmla="*/ 0 h 399"/>
                  <a:gd name="T4" fmla="*/ 0 w 723"/>
                  <a:gd name="T5" fmla="*/ 399 h 399"/>
                  <a:gd name="T6" fmla="*/ 87 w 723"/>
                  <a:gd name="T7" fmla="*/ 261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3" h="399">
                    <a:moveTo>
                      <a:pt x="87" y="261"/>
                    </a:moveTo>
                    <a:cubicBezTo>
                      <a:pt x="87" y="261"/>
                      <a:pt x="449" y="74"/>
                      <a:pt x="723" y="0"/>
                    </a:cubicBezTo>
                    <a:cubicBezTo>
                      <a:pt x="723" y="0"/>
                      <a:pt x="137" y="237"/>
                      <a:pt x="0" y="399"/>
                    </a:cubicBezTo>
                    <a:cubicBezTo>
                      <a:pt x="87" y="261"/>
                      <a:pt x="87" y="261"/>
                      <a:pt x="87" y="261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1433"/>
              <p:cNvSpPr/>
              <p:nvPr/>
            </p:nvSpPr>
            <p:spPr bwMode="auto">
              <a:xfrm>
                <a:off x="136" y="1570"/>
                <a:ext cx="395" cy="878"/>
              </a:xfrm>
              <a:custGeom>
                <a:avLst/>
                <a:gdLst>
                  <a:gd name="T0" fmla="*/ 63 w 724"/>
                  <a:gd name="T1" fmla="*/ 1596 h 1609"/>
                  <a:gd name="T2" fmla="*/ 724 w 724"/>
                  <a:gd name="T3" fmla="*/ 0 h 1609"/>
                  <a:gd name="T4" fmla="*/ 0 w 724"/>
                  <a:gd name="T5" fmla="*/ 1609 h 1609"/>
                  <a:gd name="T6" fmla="*/ 63 w 724"/>
                  <a:gd name="T7" fmla="*/ 1596 h 1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4" h="1609">
                    <a:moveTo>
                      <a:pt x="63" y="1596"/>
                    </a:moveTo>
                    <a:cubicBezTo>
                      <a:pt x="63" y="1596"/>
                      <a:pt x="400" y="411"/>
                      <a:pt x="724" y="0"/>
                    </a:cubicBezTo>
                    <a:cubicBezTo>
                      <a:pt x="724" y="0"/>
                      <a:pt x="325" y="598"/>
                      <a:pt x="0" y="1609"/>
                    </a:cubicBezTo>
                    <a:cubicBezTo>
                      <a:pt x="63" y="1596"/>
                      <a:pt x="63" y="1596"/>
                      <a:pt x="63" y="1596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1434"/>
              <p:cNvSpPr/>
              <p:nvPr/>
            </p:nvSpPr>
            <p:spPr bwMode="auto">
              <a:xfrm>
                <a:off x="281" y="1543"/>
                <a:ext cx="46" cy="482"/>
              </a:xfrm>
              <a:custGeom>
                <a:avLst/>
                <a:gdLst>
                  <a:gd name="T0" fmla="*/ 46 w 84"/>
                  <a:gd name="T1" fmla="*/ 823 h 884"/>
                  <a:gd name="T2" fmla="*/ 84 w 84"/>
                  <a:gd name="T3" fmla="*/ 0 h 884"/>
                  <a:gd name="T4" fmla="*/ 48 w 84"/>
                  <a:gd name="T5" fmla="*/ 884 h 884"/>
                  <a:gd name="T6" fmla="*/ 46 w 84"/>
                  <a:gd name="T7" fmla="*/ 823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884">
                    <a:moveTo>
                      <a:pt x="46" y="823"/>
                    </a:moveTo>
                    <a:cubicBezTo>
                      <a:pt x="46" y="823"/>
                      <a:pt x="66" y="162"/>
                      <a:pt x="84" y="0"/>
                    </a:cubicBezTo>
                    <a:cubicBezTo>
                      <a:pt x="84" y="0"/>
                      <a:pt x="0" y="571"/>
                      <a:pt x="48" y="884"/>
                    </a:cubicBezTo>
                    <a:lnTo>
                      <a:pt x="46" y="823"/>
                    </a:lnTo>
                    <a:close/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1435"/>
              <p:cNvSpPr/>
              <p:nvPr/>
            </p:nvSpPr>
            <p:spPr bwMode="auto">
              <a:xfrm>
                <a:off x="278" y="765"/>
                <a:ext cx="170" cy="111"/>
              </a:xfrm>
              <a:custGeom>
                <a:avLst/>
                <a:gdLst>
                  <a:gd name="T0" fmla="*/ 256 w 313"/>
                  <a:gd name="T1" fmla="*/ 29 h 203"/>
                  <a:gd name="T2" fmla="*/ 0 w 313"/>
                  <a:gd name="T3" fmla="*/ 187 h 203"/>
                  <a:gd name="T4" fmla="*/ 23 w 313"/>
                  <a:gd name="T5" fmla="*/ 203 h 203"/>
                  <a:gd name="T6" fmla="*/ 281 w 313"/>
                  <a:gd name="T7" fmla="*/ 38 h 203"/>
                  <a:gd name="T8" fmla="*/ 256 w 313"/>
                  <a:gd name="T9" fmla="*/ 29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3" h="203">
                    <a:moveTo>
                      <a:pt x="256" y="29"/>
                    </a:moveTo>
                    <a:cubicBezTo>
                      <a:pt x="256" y="29"/>
                      <a:pt x="67" y="162"/>
                      <a:pt x="0" y="187"/>
                    </a:cubicBezTo>
                    <a:cubicBezTo>
                      <a:pt x="23" y="203"/>
                      <a:pt x="23" y="203"/>
                      <a:pt x="23" y="203"/>
                    </a:cubicBezTo>
                    <a:cubicBezTo>
                      <a:pt x="23" y="203"/>
                      <a:pt x="249" y="76"/>
                      <a:pt x="281" y="38"/>
                    </a:cubicBezTo>
                    <a:cubicBezTo>
                      <a:pt x="313" y="0"/>
                      <a:pt x="256" y="29"/>
                      <a:pt x="256" y="29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1436"/>
              <p:cNvSpPr/>
              <p:nvPr/>
            </p:nvSpPr>
            <p:spPr bwMode="auto">
              <a:xfrm>
                <a:off x="189" y="674"/>
                <a:ext cx="128" cy="143"/>
              </a:xfrm>
              <a:custGeom>
                <a:avLst/>
                <a:gdLst>
                  <a:gd name="T0" fmla="*/ 49 w 236"/>
                  <a:gd name="T1" fmla="*/ 29 h 262"/>
                  <a:gd name="T2" fmla="*/ 10 w 236"/>
                  <a:gd name="T3" fmla="*/ 18 h 262"/>
                  <a:gd name="T4" fmla="*/ 0 w 236"/>
                  <a:gd name="T5" fmla="*/ 93 h 262"/>
                  <a:gd name="T6" fmla="*/ 188 w 236"/>
                  <a:gd name="T7" fmla="*/ 260 h 262"/>
                  <a:gd name="T8" fmla="*/ 236 w 236"/>
                  <a:gd name="T9" fmla="*/ 235 h 262"/>
                  <a:gd name="T10" fmla="*/ 207 w 236"/>
                  <a:gd name="T11" fmla="*/ 210 h 262"/>
                  <a:gd name="T12" fmla="*/ 205 w 236"/>
                  <a:gd name="T13" fmla="*/ 70 h 262"/>
                  <a:gd name="T14" fmla="*/ 144 w 236"/>
                  <a:gd name="T15" fmla="*/ 61 h 262"/>
                  <a:gd name="T16" fmla="*/ 49 w 236"/>
                  <a:gd name="T17" fmla="*/ 2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262">
                    <a:moveTo>
                      <a:pt x="49" y="29"/>
                    </a:moveTo>
                    <a:cubicBezTo>
                      <a:pt x="49" y="29"/>
                      <a:pt x="17" y="0"/>
                      <a:pt x="10" y="18"/>
                    </a:cubicBezTo>
                    <a:cubicBezTo>
                      <a:pt x="3" y="37"/>
                      <a:pt x="0" y="93"/>
                      <a:pt x="0" y="93"/>
                    </a:cubicBezTo>
                    <a:cubicBezTo>
                      <a:pt x="0" y="93"/>
                      <a:pt x="166" y="262"/>
                      <a:pt x="188" y="260"/>
                    </a:cubicBezTo>
                    <a:cubicBezTo>
                      <a:pt x="210" y="257"/>
                      <a:pt x="236" y="235"/>
                      <a:pt x="236" y="235"/>
                    </a:cubicBezTo>
                    <a:cubicBezTo>
                      <a:pt x="207" y="210"/>
                      <a:pt x="207" y="210"/>
                      <a:pt x="207" y="210"/>
                    </a:cubicBezTo>
                    <a:cubicBezTo>
                      <a:pt x="207" y="210"/>
                      <a:pt x="224" y="77"/>
                      <a:pt x="205" y="70"/>
                    </a:cubicBezTo>
                    <a:cubicBezTo>
                      <a:pt x="186" y="63"/>
                      <a:pt x="144" y="61"/>
                      <a:pt x="144" y="61"/>
                    </a:cubicBezTo>
                    <a:cubicBezTo>
                      <a:pt x="49" y="29"/>
                      <a:pt x="49" y="29"/>
                      <a:pt x="49" y="29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1437"/>
              <p:cNvSpPr/>
              <p:nvPr/>
            </p:nvSpPr>
            <p:spPr bwMode="auto">
              <a:xfrm>
                <a:off x="434" y="660"/>
                <a:ext cx="26" cy="79"/>
              </a:xfrm>
              <a:custGeom>
                <a:avLst/>
                <a:gdLst>
                  <a:gd name="T0" fmla="*/ 48 w 48"/>
                  <a:gd name="T1" fmla="*/ 58 h 145"/>
                  <a:gd name="T2" fmla="*/ 27 w 48"/>
                  <a:gd name="T3" fmla="*/ 8 h 145"/>
                  <a:gd name="T4" fmla="*/ 0 w 48"/>
                  <a:gd name="T5" fmla="*/ 44 h 145"/>
                  <a:gd name="T6" fmla="*/ 20 w 48"/>
                  <a:gd name="T7" fmla="*/ 123 h 145"/>
                  <a:gd name="T8" fmla="*/ 48 w 48"/>
                  <a:gd name="T9" fmla="*/ 58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45">
                    <a:moveTo>
                      <a:pt x="48" y="58"/>
                    </a:moveTo>
                    <a:cubicBezTo>
                      <a:pt x="48" y="58"/>
                      <a:pt x="45" y="0"/>
                      <a:pt x="27" y="8"/>
                    </a:cubicBezTo>
                    <a:cubicBezTo>
                      <a:pt x="10" y="16"/>
                      <a:pt x="0" y="44"/>
                      <a:pt x="0" y="44"/>
                    </a:cubicBezTo>
                    <a:cubicBezTo>
                      <a:pt x="0" y="44"/>
                      <a:pt x="12" y="145"/>
                      <a:pt x="20" y="123"/>
                    </a:cubicBezTo>
                    <a:cubicBezTo>
                      <a:pt x="28" y="101"/>
                      <a:pt x="48" y="58"/>
                      <a:pt x="48" y="58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1438"/>
              <p:cNvSpPr/>
              <p:nvPr/>
            </p:nvSpPr>
            <p:spPr bwMode="auto">
              <a:xfrm>
                <a:off x="68" y="617"/>
                <a:ext cx="323" cy="305"/>
              </a:xfrm>
              <a:custGeom>
                <a:avLst/>
                <a:gdLst>
                  <a:gd name="T0" fmla="*/ 149 w 594"/>
                  <a:gd name="T1" fmla="*/ 317 h 559"/>
                  <a:gd name="T2" fmla="*/ 35 w 594"/>
                  <a:gd name="T3" fmla="*/ 211 h 559"/>
                  <a:gd name="T4" fmla="*/ 69 w 594"/>
                  <a:gd name="T5" fmla="*/ 120 h 559"/>
                  <a:gd name="T6" fmla="*/ 251 w 594"/>
                  <a:gd name="T7" fmla="*/ 188 h 559"/>
                  <a:gd name="T8" fmla="*/ 256 w 594"/>
                  <a:gd name="T9" fmla="*/ 146 h 559"/>
                  <a:gd name="T10" fmla="*/ 317 w 594"/>
                  <a:gd name="T11" fmla="*/ 1 h 559"/>
                  <a:gd name="T12" fmla="*/ 347 w 594"/>
                  <a:gd name="T13" fmla="*/ 216 h 559"/>
                  <a:gd name="T14" fmla="*/ 482 w 594"/>
                  <a:gd name="T15" fmla="*/ 142 h 559"/>
                  <a:gd name="T16" fmla="*/ 588 w 594"/>
                  <a:gd name="T17" fmla="*/ 252 h 559"/>
                  <a:gd name="T18" fmla="*/ 376 w 594"/>
                  <a:gd name="T19" fmla="*/ 313 h 559"/>
                  <a:gd name="T20" fmla="*/ 463 w 594"/>
                  <a:gd name="T21" fmla="*/ 385 h 559"/>
                  <a:gd name="T22" fmla="*/ 391 w 594"/>
                  <a:gd name="T23" fmla="*/ 522 h 559"/>
                  <a:gd name="T24" fmla="*/ 303 w 594"/>
                  <a:gd name="T25" fmla="*/ 507 h 559"/>
                  <a:gd name="T26" fmla="*/ 281 w 594"/>
                  <a:gd name="T27" fmla="*/ 385 h 559"/>
                  <a:gd name="T28" fmla="*/ 244 w 594"/>
                  <a:gd name="T29" fmla="*/ 492 h 559"/>
                  <a:gd name="T30" fmla="*/ 105 w 594"/>
                  <a:gd name="T31" fmla="*/ 444 h 559"/>
                  <a:gd name="T32" fmla="*/ 149 w 594"/>
                  <a:gd name="T33" fmla="*/ 317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4" h="559">
                    <a:moveTo>
                      <a:pt x="149" y="317"/>
                    </a:moveTo>
                    <a:cubicBezTo>
                      <a:pt x="149" y="317"/>
                      <a:pt x="0" y="315"/>
                      <a:pt x="35" y="211"/>
                    </a:cubicBezTo>
                    <a:cubicBezTo>
                      <a:pt x="35" y="211"/>
                      <a:pt x="4" y="142"/>
                      <a:pt x="69" y="120"/>
                    </a:cubicBezTo>
                    <a:cubicBezTo>
                      <a:pt x="134" y="98"/>
                      <a:pt x="226" y="168"/>
                      <a:pt x="251" y="188"/>
                    </a:cubicBezTo>
                    <a:cubicBezTo>
                      <a:pt x="276" y="207"/>
                      <a:pt x="263" y="156"/>
                      <a:pt x="256" y="146"/>
                    </a:cubicBezTo>
                    <a:cubicBezTo>
                      <a:pt x="248" y="137"/>
                      <a:pt x="217" y="0"/>
                      <a:pt x="317" y="1"/>
                    </a:cubicBezTo>
                    <a:cubicBezTo>
                      <a:pt x="416" y="3"/>
                      <a:pt x="435" y="67"/>
                      <a:pt x="347" y="216"/>
                    </a:cubicBezTo>
                    <a:cubicBezTo>
                      <a:pt x="347" y="216"/>
                      <a:pt x="429" y="140"/>
                      <a:pt x="482" y="142"/>
                    </a:cubicBezTo>
                    <a:cubicBezTo>
                      <a:pt x="535" y="144"/>
                      <a:pt x="594" y="169"/>
                      <a:pt x="588" y="252"/>
                    </a:cubicBezTo>
                    <a:cubicBezTo>
                      <a:pt x="582" y="336"/>
                      <a:pt x="376" y="313"/>
                      <a:pt x="376" y="313"/>
                    </a:cubicBezTo>
                    <a:cubicBezTo>
                      <a:pt x="376" y="313"/>
                      <a:pt x="441" y="358"/>
                      <a:pt x="463" y="385"/>
                    </a:cubicBezTo>
                    <a:cubicBezTo>
                      <a:pt x="486" y="411"/>
                      <a:pt x="472" y="485"/>
                      <a:pt x="391" y="522"/>
                    </a:cubicBezTo>
                    <a:cubicBezTo>
                      <a:pt x="309" y="559"/>
                      <a:pt x="312" y="532"/>
                      <a:pt x="303" y="507"/>
                    </a:cubicBezTo>
                    <a:cubicBezTo>
                      <a:pt x="295" y="483"/>
                      <a:pt x="288" y="376"/>
                      <a:pt x="281" y="385"/>
                    </a:cubicBezTo>
                    <a:cubicBezTo>
                      <a:pt x="274" y="393"/>
                      <a:pt x="291" y="463"/>
                      <a:pt x="244" y="492"/>
                    </a:cubicBezTo>
                    <a:cubicBezTo>
                      <a:pt x="198" y="522"/>
                      <a:pt x="143" y="487"/>
                      <a:pt x="105" y="444"/>
                    </a:cubicBezTo>
                    <a:cubicBezTo>
                      <a:pt x="67" y="401"/>
                      <a:pt x="85" y="344"/>
                      <a:pt x="149" y="317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1439"/>
              <p:cNvSpPr/>
              <p:nvPr/>
            </p:nvSpPr>
            <p:spPr bwMode="auto">
              <a:xfrm>
                <a:off x="361" y="593"/>
                <a:ext cx="282" cy="284"/>
              </a:xfrm>
              <a:custGeom>
                <a:avLst/>
                <a:gdLst>
                  <a:gd name="T0" fmla="*/ 83 w 516"/>
                  <a:gd name="T1" fmla="*/ 263 h 521"/>
                  <a:gd name="T2" fmla="*/ 48 w 516"/>
                  <a:gd name="T3" fmla="*/ 49 h 521"/>
                  <a:gd name="T4" fmla="*/ 133 w 516"/>
                  <a:gd name="T5" fmla="*/ 70 h 521"/>
                  <a:gd name="T6" fmla="*/ 153 w 516"/>
                  <a:gd name="T7" fmla="*/ 199 h 521"/>
                  <a:gd name="T8" fmla="*/ 268 w 516"/>
                  <a:gd name="T9" fmla="*/ 6 h 521"/>
                  <a:gd name="T10" fmla="*/ 363 w 516"/>
                  <a:gd name="T11" fmla="*/ 56 h 521"/>
                  <a:gd name="T12" fmla="*/ 355 w 516"/>
                  <a:gd name="T13" fmla="*/ 164 h 521"/>
                  <a:gd name="T14" fmla="*/ 285 w 516"/>
                  <a:gd name="T15" fmla="*/ 238 h 521"/>
                  <a:gd name="T16" fmla="*/ 443 w 516"/>
                  <a:gd name="T17" fmla="*/ 179 h 521"/>
                  <a:gd name="T18" fmla="*/ 497 w 516"/>
                  <a:gd name="T19" fmla="*/ 292 h 521"/>
                  <a:gd name="T20" fmla="*/ 293 w 516"/>
                  <a:gd name="T21" fmla="*/ 370 h 521"/>
                  <a:gd name="T22" fmla="*/ 412 w 516"/>
                  <a:gd name="T23" fmla="*/ 403 h 521"/>
                  <a:gd name="T24" fmla="*/ 427 w 516"/>
                  <a:gd name="T25" fmla="*/ 480 h 521"/>
                  <a:gd name="T26" fmla="*/ 195 w 516"/>
                  <a:gd name="T27" fmla="*/ 401 h 521"/>
                  <a:gd name="T28" fmla="*/ 159 w 516"/>
                  <a:gd name="T29" fmla="*/ 452 h 521"/>
                  <a:gd name="T30" fmla="*/ 112 w 516"/>
                  <a:gd name="T31" fmla="*/ 366 h 521"/>
                  <a:gd name="T32" fmla="*/ 83 w 516"/>
                  <a:gd name="T33" fmla="*/ 263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6" h="521">
                    <a:moveTo>
                      <a:pt x="83" y="263"/>
                    </a:moveTo>
                    <a:cubicBezTo>
                      <a:pt x="83" y="263"/>
                      <a:pt x="0" y="71"/>
                      <a:pt x="48" y="49"/>
                    </a:cubicBezTo>
                    <a:cubicBezTo>
                      <a:pt x="95" y="28"/>
                      <a:pt x="130" y="30"/>
                      <a:pt x="133" y="70"/>
                    </a:cubicBezTo>
                    <a:cubicBezTo>
                      <a:pt x="136" y="111"/>
                      <a:pt x="153" y="199"/>
                      <a:pt x="153" y="199"/>
                    </a:cubicBezTo>
                    <a:cubicBezTo>
                      <a:pt x="153" y="199"/>
                      <a:pt x="231" y="0"/>
                      <a:pt x="268" y="6"/>
                    </a:cubicBezTo>
                    <a:cubicBezTo>
                      <a:pt x="304" y="13"/>
                      <a:pt x="346" y="25"/>
                      <a:pt x="363" y="56"/>
                    </a:cubicBezTo>
                    <a:cubicBezTo>
                      <a:pt x="380" y="88"/>
                      <a:pt x="388" y="123"/>
                      <a:pt x="355" y="164"/>
                    </a:cubicBezTo>
                    <a:cubicBezTo>
                      <a:pt x="322" y="205"/>
                      <a:pt x="285" y="238"/>
                      <a:pt x="285" y="238"/>
                    </a:cubicBezTo>
                    <a:cubicBezTo>
                      <a:pt x="285" y="238"/>
                      <a:pt x="404" y="157"/>
                      <a:pt x="443" y="179"/>
                    </a:cubicBezTo>
                    <a:cubicBezTo>
                      <a:pt x="481" y="200"/>
                      <a:pt x="516" y="231"/>
                      <a:pt x="497" y="292"/>
                    </a:cubicBezTo>
                    <a:cubicBezTo>
                      <a:pt x="478" y="353"/>
                      <a:pt x="411" y="378"/>
                      <a:pt x="293" y="370"/>
                    </a:cubicBezTo>
                    <a:cubicBezTo>
                      <a:pt x="293" y="370"/>
                      <a:pt x="383" y="396"/>
                      <a:pt x="412" y="403"/>
                    </a:cubicBezTo>
                    <a:cubicBezTo>
                      <a:pt x="442" y="411"/>
                      <a:pt x="460" y="439"/>
                      <a:pt x="427" y="480"/>
                    </a:cubicBezTo>
                    <a:cubicBezTo>
                      <a:pt x="394" y="521"/>
                      <a:pt x="302" y="498"/>
                      <a:pt x="195" y="401"/>
                    </a:cubicBezTo>
                    <a:cubicBezTo>
                      <a:pt x="195" y="401"/>
                      <a:pt x="198" y="481"/>
                      <a:pt x="159" y="452"/>
                    </a:cubicBezTo>
                    <a:cubicBezTo>
                      <a:pt x="119" y="423"/>
                      <a:pt x="128" y="380"/>
                      <a:pt x="112" y="366"/>
                    </a:cubicBezTo>
                    <a:cubicBezTo>
                      <a:pt x="95" y="353"/>
                      <a:pt x="29" y="271"/>
                      <a:pt x="83" y="263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1440"/>
              <p:cNvSpPr/>
              <p:nvPr/>
            </p:nvSpPr>
            <p:spPr bwMode="auto">
              <a:xfrm>
                <a:off x="188" y="766"/>
                <a:ext cx="34" cy="12"/>
              </a:xfrm>
              <a:custGeom>
                <a:avLst/>
                <a:gdLst>
                  <a:gd name="T0" fmla="*/ 0 w 63"/>
                  <a:gd name="T1" fmla="*/ 16 h 21"/>
                  <a:gd name="T2" fmla="*/ 52 w 63"/>
                  <a:gd name="T3" fmla="*/ 11 h 21"/>
                  <a:gd name="T4" fmla="*/ 0 w 63"/>
                  <a:gd name="T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21">
                    <a:moveTo>
                      <a:pt x="0" y="16"/>
                    </a:moveTo>
                    <a:cubicBezTo>
                      <a:pt x="0" y="16"/>
                      <a:pt x="63" y="0"/>
                      <a:pt x="52" y="11"/>
                    </a:cubicBezTo>
                    <a:cubicBezTo>
                      <a:pt x="41" y="21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1441"/>
              <p:cNvSpPr/>
              <p:nvPr/>
            </p:nvSpPr>
            <p:spPr bwMode="auto">
              <a:xfrm>
                <a:off x="219" y="781"/>
                <a:ext cx="8" cy="28"/>
              </a:xfrm>
              <a:custGeom>
                <a:avLst/>
                <a:gdLst>
                  <a:gd name="T0" fmla="*/ 5 w 16"/>
                  <a:gd name="T1" fmla="*/ 52 h 52"/>
                  <a:gd name="T2" fmla="*/ 8 w 16"/>
                  <a:gd name="T3" fmla="*/ 6 h 52"/>
                  <a:gd name="T4" fmla="*/ 5 w 16"/>
                  <a:gd name="T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2">
                    <a:moveTo>
                      <a:pt x="5" y="52"/>
                    </a:moveTo>
                    <a:cubicBezTo>
                      <a:pt x="5" y="52"/>
                      <a:pt x="0" y="0"/>
                      <a:pt x="8" y="6"/>
                    </a:cubicBezTo>
                    <a:cubicBezTo>
                      <a:pt x="16" y="13"/>
                      <a:pt x="9" y="42"/>
                      <a:pt x="5" y="5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1442"/>
              <p:cNvSpPr/>
              <p:nvPr/>
            </p:nvSpPr>
            <p:spPr bwMode="auto">
              <a:xfrm>
                <a:off x="454" y="736"/>
                <a:ext cx="41" cy="23"/>
              </a:xfrm>
              <a:custGeom>
                <a:avLst/>
                <a:gdLst>
                  <a:gd name="T0" fmla="*/ 74 w 74"/>
                  <a:gd name="T1" fmla="*/ 0 h 43"/>
                  <a:gd name="T2" fmla="*/ 13 w 74"/>
                  <a:gd name="T3" fmla="*/ 38 h 43"/>
                  <a:gd name="T4" fmla="*/ 74 w 74"/>
                  <a:gd name="T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43">
                    <a:moveTo>
                      <a:pt x="74" y="0"/>
                    </a:moveTo>
                    <a:cubicBezTo>
                      <a:pt x="74" y="0"/>
                      <a:pt x="0" y="33"/>
                      <a:pt x="13" y="38"/>
                    </a:cubicBezTo>
                    <a:cubicBezTo>
                      <a:pt x="26" y="43"/>
                      <a:pt x="67" y="19"/>
                      <a:pt x="74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1443"/>
              <p:cNvSpPr/>
              <p:nvPr/>
            </p:nvSpPr>
            <p:spPr bwMode="auto">
              <a:xfrm>
                <a:off x="214" y="733"/>
                <a:ext cx="16" cy="15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9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1444"/>
              <p:cNvSpPr/>
              <p:nvPr/>
            </p:nvSpPr>
            <p:spPr bwMode="auto">
              <a:xfrm>
                <a:off x="201" y="752"/>
                <a:ext cx="16" cy="14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4 h 27"/>
                  <a:gd name="T4" fmla="*/ 2 w 29"/>
                  <a:gd name="T5" fmla="*/ 9 h 27"/>
                  <a:gd name="T6" fmla="*/ 19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4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5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1445"/>
              <p:cNvSpPr/>
              <p:nvPr/>
            </p:nvSpPr>
            <p:spPr bwMode="auto">
              <a:xfrm>
                <a:off x="232" y="763"/>
                <a:ext cx="16" cy="15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9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1446"/>
              <p:cNvSpPr/>
              <p:nvPr/>
            </p:nvSpPr>
            <p:spPr bwMode="auto">
              <a:xfrm>
                <a:off x="240" y="739"/>
                <a:ext cx="17" cy="15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1447"/>
              <p:cNvSpPr/>
              <p:nvPr/>
            </p:nvSpPr>
            <p:spPr bwMode="auto">
              <a:xfrm>
                <a:off x="263" y="761"/>
                <a:ext cx="17" cy="15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1448"/>
              <p:cNvSpPr/>
              <p:nvPr/>
            </p:nvSpPr>
            <p:spPr bwMode="auto">
              <a:xfrm>
                <a:off x="247" y="790"/>
                <a:ext cx="16" cy="15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9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1449"/>
              <p:cNvSpPr/>
              <p:nvPr/>
            </p:nvSpPr>
            <p:spPr bwMode="auto">
              <a:xfrm>
                <a:off x="218" y="785"/>
                <a:ext cx="16" cy="15"/>
              </a:xfrm>
              <a:custGeom>
                <a:avLst/>
                <a:gdLst>
                  <a:gd name="T0" fmla="*/ 28 w 30"/>
                  <a:gd name="T1" fmla="*/ 19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9"/>
                    </a:moveTo>
                    <a:cubicBezTo>
                      <a:pt x="25" y="25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3"/>
                      <a:pt x="28" y="19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1450"/>
              <p:cNvSpPr/>
              <p:nvPr/>
            </p:nvSpPr>
            <p:spPr bwMode="auto">
              <a:xfrm>
                <a:off x="231" y="719"/>
                <a:ext cx="15" cy="15"/>
              </a:xfrm>
              <a:custGeom>
                <a:avLst/>
                <a:gdLst>
                  <a:gd name="T0" fmla="*/ 27 w 29"/>
                  <a:gd name="T1" fmla="*/ 19 h 27"/>
                  <a:gd name="T2" fmla="*/ 10 w 29"/>
                  <a:gd name="T3" fmla="*/ 25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9"/>
                    </a:moveTo>
                    <a:cubicBezTo>
                      <a:pt x="25" y="25"/>
                      <a:pt x="17" y="27"/>
                      <a:pt x="10" y="25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5" y="6"/>
                      <a:pt x="29" y="13"/>
                      <a:pt x="27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1451"/>
              <p:cNvSpPr/>
              <p:nvPr/>
            </p:nvSpPr>
            <p:spPr bwMode="auto">
              <a:xfrm>
                <a:off x="465" y="704"/>
                <a:ext cx="15" cy="14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4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4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5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1452"/>
              <p:cNvSpPr/>
              <p:nvPr/>
            </p:nvSpPr>
            <p:spPr bwMode="auto">
              <a:xfrm>
                <a:off x="440" y="728"/>
                <a:ext cx="16" cy="14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4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4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1453"/>
              <p:cNvSpPr/>
              <p:nvPr/>
            </p:nvSpPr>
            <p:spPr bwMode="auto">
              <a:xfrm>
                <a:off x="441" y="709"/>
                <a:ext cx="16" cy="14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1454"/>
              <p:cNvSpPr/>
              <p:nvPr/>
            </p:nvSpPr>
            <p:spPr bwMode="auto">
              <a:xfrm>
                <a:off x="468" y="740"/>
                <a:ext cx="16" cy="15"/>
              </a:xfrm>
              <a:custGeom>
                <a:avLst/>
                <a:gdLst>
                  <a:gd name="T0" fmla="*/ 27 w 29"/>
                  <a:gd name="T1" fmla="*/ 18 h 27"/>
                  <a:gd name="T2" fmla="*/ 11 w 29"/>
                  <a:gd name="T3" fmla="*/ 24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29" y="12"/>
                      <a:pt x="27" y="18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1455"/>
              <p:cNvSpPr/>
              <p:nvPr/>
            </p:nvSpPr>
            <p:spPr bwMode="auto">
              <a:xfrm>
                <a:off x="473" y="769"/>
                <a:ext cx="16" cy="15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5 h 27"/>
                  <a:gd name="T4" fmla="*/ 2 w 29"/>
                  <a:gd name="T5" fmla="*/ 9 h 27"/>
                  <a:gd name="T6" fmla="*/ 18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5"/>
                      <a:pt x="17" y="27"/>
                      <a:pt x="10" y="25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8" y="3"/>
                    </a:cubicBezTo>
                    <a:cubicBezTo>
                      <a:pt x="25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1456"/>
              <p:cNvSpPr/>
              <p:nvPr/>
            </p:nvSpPr>
            <p:spPr bwMode="auto">
              <a:xfrm>
                <a:off x="445" y="765"/>
                <a:ext cx="17" cy="14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1457"/>
              <p:cNvSpPr/>
              <p:nvPr/>
            </p:nvSpPr>
            <p:spPr bwMode="auto">
              <a:xfrm>
                <a:off x="493" y="757"/>
                <a:ext cx="16" cy="15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1458"/>
              <p:cNvSpPr/>
              <p:nvPr/>
            </p:nvSpPr>
            <p:spPr bwMode="auto">
              <a:xfrm>
                <a:off x="502" y="735"/>
                <a:ext cx="15" cy="15"/>
              </a:xfrm>
              <a:custGeom>
                <a:avLst/>
                <a:gdLst>
                  <a:gd name="T0" fmla="*/ 27 w 29"/>
                  <a:gd name="T1" fmla="*/ 19 h 28"/>
                  <a:gd name="T2" fmla="*/ 10 w 29"/>
                  <a:gd name="T3" fmla="*/ 25 h 28"/>
                  <a:gd name="T4" fmla="*/ 2 w 29"/>
                  <a:gd name="T5" fmla="*/ 9 h 28"/>
                  <a:gd name="T6" fmla="*/ 18 w 29"/>
                  <a:gd name="T7" fmla="*/ 3 h 28"/>
                  <a:gd name="T8" fmla="*/ 27 w 29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27" y="19"/>
                    </a:moveTo>
                    <a:cubicBezTo>
                      <a:pt x="25" y="25"/>
                      <a:pt x="17" y="28"/>
                      <a:pt x="10" y="25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8" y="3"/>
                    </a:cubicBezTo>
                    <a:cubicBezTo>
                      <a:pt x="25" y="6"/>
                      <a:pt x="29" y="13"/>
                      <a:pt x="27" y="19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1459"/>
              <p:cNvSpPr/>
              <p:nvPr/>
            </p:nvSpPr>
            <p:spPr bwMode="auto">
              <a:xfrm>
                <a:off x="489" y="707"/>
                <a:ext cx="16" cy="15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9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1460"/>
              <p:cNvSpPr/>
              <p:nvPr/>
            </p:nvSpPr>
            <p:spPr bwMode="auto">
              <a:xfrm>
                <a:off x="423" y="742"/>
                <a:ext cx="16" cy="16"/>
              </a:xfrm>
              <a:custGeom>
                <a:avLst/>
                <a:gdLst>
                  <a:gd name="T0" fmla="*/ 27 w 30"/>
                  <a:gd name="T1" fmla="*/ 19 h 28"/>
                  <a:gd name="T2" fmla="*/ 11 w 30"/>
                  <a:gd name="T3" fmla="*/ 25 h 28"/>
                  <a:gd name="T4" fmla="*/ 2 w 30"/>
                  <a:gd name="T5" fmla="*/ 9 h 28"/>
                  <a:gd name="T6" fmla="*/ 19 w 30"/>
                  <a:gd name="T7" fmla="*/ 3 h 28"/>
                  <a:gd name="T8" fmla="*/ 27 w 30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8">
                    <a:moveTo>
                      <a:pt x="27" y="19"/>
                    </a:moveTo>
                    <a:cubicBezTo>
                      <a:pt x="25" y="25"/>
                      <a:pt x="18" y="28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6"/>
                      <a:pt x="30" y="13"/>
                      <a:pt x="27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1461"/>
              <p:cNvSpPr/>
              <p:nvPr/>
            </p:nvSpPr>
            <p:spPr bwMode="auto">
              <a:xfrm>
                <a:off x="400" y="746"/>
                <a:ext cx="60" cy="93"/>
              </a:xfrm>
              <a:custGeom>
                <a:avLst/>
                <a:gdLst>
                  <a:gd name="T0" fmla="*/ 7 w 111"/>
                  <a:gd name="T1" fmla="*/ 0 h 171"/>
                  <a:gd name="T2" fmla="*/ 0 w 111"/>
                  <a:gd name="T3" fmla="*/ 6 h 171"/>
                  <a:gd name="T4" fmla="*/ 29 w 111"/>
                  <a:gd name="T5" fmla="*/ 63 h 171"/>
                  <a:gd name="T6" fmla="*/ 56 w 111"/>
                  <a:gd name="T7" fmla="*/ 94 h 171"/>
                  <a:gd name="T8" fmla="*/ 96 w 111"/>
                  <a:gd name="T9" fmla="*/ 171 h 171"/>
                  <a:gd name="T10" fmla="*/ 100 w 111"/>
                  <a:gd name="T11" fmla="*/ 168 h 171"/>
                  <a:gd name="T12" fmla="*/ 95 w 111"/>
                  <a:gd name="T13" fmla="*/ 87 h 171"/>
                  <a:gd name="T14" fmla="*/ 7 w 111"/>
                  <a:gd name="T15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71">
                    <a:moveTo>
                      <a:pt x="7" y="0"/>
                    </a:moveTo>
                    <a:cubicBezTo>
                      <a:pt x="4" y="0"/>
                      <a:pt x="2" y="2"/>
                      <a:pt x="0" y="6"/>
                    </a:cubicBezTo>
                    <a:cubicBezTo>
                      <a:pt x="0" y="6"/>
                      <a:pt x="14" y="54"/>
                      <a:pt x="29" y="63"/>
                    </a:cubicBezTo>
                    <a:cubicBezTo>
                      <a:pt x="43" y="72"/>
                      <a:pt x="45" y="69"/>
                      <a:pt x="56" y="94"/>
                    </a:cubicBezTo>
                    <a:cubicBezTo>
                      <a:pt x="67" y="117"/>
                      <a:pt x="85" y="171"/>
                      <a:pt x="96" y="171"/>
                    </a:cubicBezTo>
                    <a:cubicBezTo>
                      <a:pt x="98" y="171"/>
                      <a:pt x="99" y="170"/>
                      <a:pt x="100" y="168"/>
                    </a:cubicBezTo>
                    <a:cubicBezTo>
                      <a:pt x="111" y="150"/>
                      <a:pt x="107" y="102"/>
                      <a:pt x="95" y="87"/>
                    </a:cubicBezTo>
                    <a:cubicBezTo>
                      <a:pt x="84" y="74"/>
                      <a:pt x="28" y="0"/>
                      <a:pt x="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1462"/>
              <p:cNvSpPr>
                <a:spLocks noEditPoints="1"/>
              </p:cNvSpPr>
              <p:nvPr/>
            </p:nvSpPr>
            <p:spPr bwMode="auto">
              <a:xfrm>
                <a:off x="173" y="691"/>
                <a:ext cx="149" cy="132"/>
              </a:xfrm>
              <a:custGeom>
                <a:avLst/>
                <a:gdLst>
                  <a:gd name="T0" fmla="*/ 119 w 273"/>
                  <a:gd name="T1" fmla="*/ 156 h 242"/>
                  <a:gd name="T2" fmla="*/ 122 w 273"/>
                  <a:gd name="T3" fmla="*/ 134 h 242"/>
                  <a:gd name="T4" fmla="*/ 135 w 273"/>
                  <a:gd name="T5" fmla="*/ 150 h 242"/>
                  <a:gd name="T6" fmla="*/ 113 w 273"/>
                  <a:gd name="T7" fmla="*/ 0 h 242"/>
                  <a:gd name="T8" fmla="*/ 94 w 273"/>
                  <a:gd name="T9" fmla="*/ 79 h 242"/>
                  <a:gd name="T10" fmla="*/ 18 w 273"/>
                  <a:gd name="T11" fmla="*/ 62 h 242"/>
                  <a:gd name="T12" fmla="*/ 77 w 273"/>
                  <a:gd name="T13" fmla="*/ 86 h 242"/>
                  <a:gd name="T14" fmla="*/ 94 w 273"/>
                  <a:gd name="T15" fmla="*/ 79 h 242"/>
                  <a:gd name="T16" fmla="*/ 91 w 273"/>
                  <a:gd name="T17" fmla="*/ 102 h 242"/>
                  <a:gd name="T18" fmla="*/ 86 w 273"/>
                  <a:gd name="T19" fmla="*/ 101 h 242"/>
                  <a:gd name="T20" fmla="*/ 53 w 273"/>
                  <a:gd name="T21" fmla="*/ 122 h 242"/>
                  <a:gd name="T22" fmla="*/ 65 w 273"/>
                  <a:gd name="T23" fmla="*/ 112 h 242"/>
                  <a:gd name="T24" fmla="*/ 79 w 273"/>
                  <a:gd name="T25" fmla="*/ 129 h 242"/>
                  <a:gd name="T26" fmla="*/ 41 w 273"/>
                  <a:gd name="T27" fmla="*/ 208 h 242"/>
                  <a:gd name="T28" fmla="*/ 107 w 273"/>
                  <a:gd name="T29" fmla="*/ 162 h 242"/>
                  <a:gd name="T30" fmla="*/ 152 w 273"/>
                  <a:gd name="T31" fmla="*/ 242 h 242"/>
                  <a:gd name="T32" fmla="*/ 148 w 273"/>
                  <a:gd name="T33" fmla="*/ 207 h 242"/>
                  <a:gd name="T34" fmla="*/ 138 w 273"/>
                  <a:gd name="T35" fmla="*/ 191 h 242"/>
                  <a:gd name="T36" fmla="*/ 148 w 273"/>
                  <a:gd name="T37" fmla="*/ 153 h 242"/>
                  <a:gd name="T38" fmla="*/ 196 w 273"/>
                  <a:gd name="T39" fmla="*/ 155 h 242"/>
                  <a:gd name="T40" fmla="*/ 214 w 273"/>
                  <a:gd name="T41" fmla="*/ 143 h 242"/>
                  <a:gd name="T42" fmla="*/ 195 w 273"/>
                  <a:gd name="T43" fmla="*/ 143 h 242"/>
                  <a:gd name="T44" fmla="*/ 182 w 273"/>
                  <a:gd name="T45" fmla="*/ 154 h 242"/>
                  <a:gd name="T46" fmla="*/ 168 w 273"/>
                  <a:gd name="T47" fmla="*/ 141 h 242"/>
                  <a:gd name="T48" fmla="*/ 169 w 273"/>
                  <a:gd name="T49" fmla="*/ 138 h 242"/>
                  <a:gd name="T50" fmla="*/ 241 w 273"/>
                  <a:gd name="T51" fmla="*/ 94 h 242"/>
                  <a:gd name="T52" fmla="*/ 145 w 273"/>
                  <a:gd name="T53" fmla="*/ 123 h 242"/>
                  <a:gd name="T54" fmla="*/ 140 w 273"/>
                  <a:gd name="T55" fmla="*/ 113 h 242"/>
                  <a:gd name="T56" fmla="*/ 127 w 273"/>
                  <a:gd name="T57" fmla="*/ 97 h 242"/>
                  <a:gd name="T58" fmla="*/ 143 w 273"/>
                  <a:gd name="T59" fmla="*/ 91 h 242"/>
                  <a:gd name="T60" fmla="*/ 141 w 273"/>
                  <a:gd name="T61" fmla="*/ 58 h 242"/>
                  <a:gd name="T62" fmla="*/ 129 w 273"/>
                  <a:gd name="T63" fmla="*/ 82 h 242"/>
                  <a:gd name="T64" fmla="*/ 122 w 273"/>
                  <a:gd name="T65" fmla="*/ 78 h 242"/>
                  <a:gd name="T66" fmla="*/ 108 w 273"/>
                  <a:gd name="T67" fmla="*/ 61 h 242"/>
                  <a:gd name="T68" fmla="*/ 124 w 273"/>
                  <a:gd name="T69" fmla="*/ 5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3" h="242">
                    <a:moveTo>
                      <a:pt x="124" y="157"/>
                    </a:moveTo>
                    <a:cubicBezTo>
                      <a:pt x="122" y="157"/>
                      <a:pt x="121" y="157"/>
                      <a:pt x="119" y="156"/>
                    </a:cubicBezTo>
                    <a:cubicBezTo>
                      <a:pt x="112" y="154"/>
                      <a:pt x="108" y="147"/>
                      <a:pt x="110" y="141"/>
                    </a:cubicBezTo>
                    <a:cubicBezTo>
                      <a:pt x="112" y="136"/>
                      <a:pt x="117" y="134"/>
                      <a:pt x="122" y="134"/>
                    </a:cubicBezTo>
                    <a:cubicBezTo>
                      <a:pt x="123" y="134"/>
                      <a:pt x="125" y="134"/>
                      <a:pt x="127" y="134"/>
                    </a:cubicBezTo>
                    <a:cubicBezTo>
                      <a:pt x="134" y="137"/>
                      <a:pt x="138" y="144"/>
                      <a:pt x="135" y="150"/>
                    </a:cubicBezTo>
                    <a:cubicBezTo>
                      <a:pt x="134" y="155"/>
                      <a:pt x="129" y="157"/>
                      <a:pt x="124" y="157"/>
                    </a:cubicBezTo>
                    <a:moveTo>
                      <a:pt x="113" y="0"/>
                    </a:moveTo>
                    <a:cubicBezTo>
                      <a:pt x="113" y="0"/>
                      <a:pt x="107" y="79"/>
                      <a:pt x="95" y="79"/>
                    </a:cubicBezTo>
                    <a:cubicBezTo>
                      <a:pt x="95" y="79"/>
                      <a:pt x="94" y="79"/>
                      <a:pt x="94" y="79"/>
                    </a:cubicBezTo>
                    <a:cubicBezTo>
                      <a:pt x="83" y="75"/>
                      <a:pt x="22" y="60"/>
                      <a:pt x="15" y="60"/>
                    </a:cubicBezTo>
                    <a:cubicBezTo>
                      <a:pt x="14" y="60"/>
                      <a:pt x="15" y="60"/>
                      <a:pt x="18" y="62"/>
                    </a:cubicBezTo>
                    <a:cubicBezTo>
                      <a:pt x="32" y="67"/>
                      <a:pt x="60" y="79"/>
                      <a:pt x="77" y="88"/>
                    </a:cubicBezTo>
                    <a:cubicBezTo>
                      <a:pt x="77" y="87"/>
                      <a:pt x="77" y="86"/>
                      <a:pt x="77" y="86"/>
                    </a:cubicBezTo>
                    <a:cubicBezTo>
                      <a:pt x="79" y="81"/>
                      <a:pt x="84" y="78"/>
                      <a:pt x="89" y="78"/>
                    </a:cubicBezTo>
                    <a:cubicBezTo>
                      <a:pt x="90" y="78"/>
                      <a:pt x="92" y="79"/>
                      <a:pt x="94" y="79"/>
                    </a:cubicBezTo>
                    <a:cubicBezTo>
                      <a:pt x="101" y="82"/>
                      <a:pt x="105" y="89"/>
                      <a:pt x="102" y="95"/>
                    </a:cubicBezTo>
                    <a:cubicBezTo>
                      <a:pt x="101" y="99"/>
                      <a:pt x="96" y="102"/>
                      <a:pt x="91" y="102"/>
                    </a:cubicBezTo>
                    <a:cubicBezTo>
                      <a:pt x="89" y="102"/>
                      <a:pt x="88" y="102"/>
                      <a:pt x="86" y="101"/>
                    </a:cubicBezTo>
                    <a:cubicBezTo>
                      <a:pt x="86" y="101"/>
                      <a:pt x="86" y="101"/>
                      <a:pt x="86" y="101"/>
                    </a:cubicBezTo>
                    <a:cubicBezTo>
                      <a:pt x="67" y="105"/>
                      <a:pt x="0" y="112"/>
                      <a:pt x="16" y="115"/>
                    </a:cubicBezTo>
                    <a:cubicBezTo>
                      <a:pt x="23" y="116"/>
                      <a:pt x="38" y="119"/>
                      <a:pt x="53" y="122"/>
                    </a:cubicBezTo>
                    <a:cubicBezTo>
                      <a:pt x="53" y="121"/>
                      <a:pt x="54" y="120"/>
                      <a:pt x="54" y="120"/>
                    </a:cubicBezTo>
                    <a:cubicBezTo>
                      <a:pt x="56" y="115"/>
                      <a:pt x="60" y="112"/>
                      <a:pt x="65" y="112"/>
                    </a:cubicBezTo>
                    <a:cubicBezTo>
                      <a:pt x="67" y="112"/>
                      <a:pt x="69" y="113"/>
                      <a:pt x="71" y="113"/>
                    </a:cubicBezTo>
                    <a:cubicBezTo>
                      <a:pt x="77" y="116"/>
                      <a:pt x="81" y="123"/>
                      <a:pt x="79" y="129"/>
                    </a:cubicBezTo>
                    <a:cubicBezTo>
                      <a:pt x="94" y="133"/>
                      <a:pt x="103" y="138"/>
                      <a:pt x="96" y="141"/>
                    </a:cubicBezTo>
                    <a:cubicBezTo>
                      <a:pt x="80" y="148"/>
                      <a:pt x="35" y="208"/>
                      <a:pt x="41" y="208"/>
                    </a:cubicBezTo>
                    <a:cubicBezTo>
                      <a:pt x="41" y="208"/>
                      <a:pt x="42" y="207"/>
                      <a:pt x="43" y="207"/>
                    </a:cubicBezTo>
                    <a:cubicBezTo>
                      <a:pt x="55" y="199"/>
                      <a:pt x="92" y="162"/>
                      <a:pt x="107" y="162"/>
                    </a:cubicBezTo>
                    <a:cubicBezTo>
                      <a:pt x="109" y="162"/>
                      <a:pt x="111" y="163"/>
                      <a:pt x="112" y="165"/>
                    </a:cubicBezTo>
                    <a:cubicBezTo>
                      <a:pt x="120" y="178"/>
                      <a:pt x="148" y="242"/>
                      <a:pt x="152" y="242"/>
                    </a:cubicBezTo>
                    <a:cubicBezTo>
                      <a:pt x="152" y="242"/>
                      <a:pt x="152" y="242"/>
                      <a:pt x="152" y="240"/>
                    </a:cubicBezTo>
                    <a:cubicBezTo>
                      <a:pt x="151" y="235"/>
                      <a:pt x="149" y="221"/>
                      <a:pt x="148" y="207"/>
                    </a:cubicBezTo>
                    <a:cubicBezTo>
                      <a:pt x="147" y="206"/>
                      <a:pt x="147" y="206"/>
                      <a:pt x="147" y="206"/>
                    </a:cubicBezTo>
                    <a:cubicBezTo>
                      <a:pt x="140" y="204"/>
                      <a:pt x="136" y="197"/>
                      <a:pt x="138" y="191"/>
                    </a:cubicBezTo>
                    <a:cubicBezTo>
                      <a:pt x="140" y="187"/>
                      <a:pt x="142" y="185"/>
                      <a:pt x="146" y="184"/>
                    </a:cubicBezTo>
                    <a:cubicBezTo>
                      <a:pt x="144" y="167"/>
                      <a:pt x="144" y="153"/>
                      <a:pt x="148" y="153"/>
                    </a:cubicBezTo>
                    <a:cubicBezTo>
                      <a:pt x="148" y="153"/>
                      <a:pt x="148" y="153"/>
                      <a:pt x="149" y="153"/>
                    </a:cubicBezTo>
                    <a:cubicBezTo>
                      <a:pt x="152" y="155"/>
                      <a:pt x="173" y="155"/>
                      <a:pt x="196" y="155"/>
                    </a:cubicBezTo>
                    <a:cubicBezTo>
                      <a:pt x="232" y="155"/>
                      <a:pt x="273" y="153"/>
                      <a:pt x="258" y="148"/>
                    </a:cubicBezTo>
                    <a:cubicBezTo>
                      <a:pt x="248" y="144"/>
                      <a:pt x="231" y="143"/>
                      <a:pt x="214" y="143"/>
                    </a:cubicBezTo>
                    <a:cubicBezTo>
                      <a:pt x="210" y="143"/>
                      <a:pt x="207" y="143"/>
                      <a:pt x="203" y="143"/>
                    </a:cubicBezTo>
                    <a:cubicBezTo>
                      <a:pt x="200" y="143"/>
                      <a:pt x="197" y="143"/>
                      <a:pt x="195" y="143"/>
                    </a:cubicBezTo>
                    <a:cubicBezTo>
                      <a:pt x="194" y="145"/>
                      <a:pt x="194" y="146"/>
                      <a:pt x="194" y="147"/>
                    </a:cubicBezTo>
                    <a:cubicBezTo>
                      <a:pt x="192" y="151"/>
                      <a:pt x="188" y="154"/>
                      <a:pt x="182" y="154"/>
                    </a:cubicBezTo>
                    <a:cubicBezTo>
                      <a:pt x="181" y="154"/>
                      <a:pt x="179" y="154"/>
                      <a:pt x="177" y="153"/>
                    </a:cubicBezTo>
                    <a:cubicBezTo>
                      <a:pt x="172" y="151"/>
                      <a:pt x="168" y="146"/>
                      <a:pt x="168" y="141"/>
                    </a:cubicBezTo>
                    <a:cubicBezTo>
                      <a:pt x="167" y="140"/>
                      <a:pt x="167" y="139"/>
                      <a:pt x="169" y="138"/>
                    </a:cubicBezTo>
                    <a:cubicBezTo>
                      <a:pt x="169" y="138"/>
                      <a:pt x="169" y="138"/>
                      <a:pt x="169" y="138"/>
                    </a:cubicBezTo>
                    <a:cubicBezTo>
                      <a:pt x="170" y="133"/>
                      <a:pt x="174" y="131"/>
                      <a:pt x="179" y="130"/>
                    </a:cubicBezTo>
                    <a:cubicBezTo>
                      <a:pt x="201" y="116"/>
                      <a:pt x="249" y="94"/>
                      <a:pt x="241" y="94"/>
                    </a:cubicBezTo>
                    <a:cubicBezTo>
                      <a:pt x="240" y="94"/>
                      <a:pt x="240" y="94"/>
                      <a:pt x="239" y="94"/>
                    </a:cubicBezTo>
                    <a:cubicBezTo>
                      <a:pt x="219" y="97"/>
                      <a:pt x="145" y="123"/>
                      <a:pt x="145" y="123"/>
                    </a:cubicBezTo>
                    <a:cubicBezTo>
                      <a:pt x="145" y="123"/>
                      <a:pt x="145" y="119"/>
                      <a:pt x="145" y="113"/>
                    </a:cubicBezTo>
                    <a:cubicBezTo>
                      <a:pt x="143" y="113"/>
                      <a:pt x="142" y="113"/>
                      <a:pt x="140" y="113"/>
                    </a:cubicBezTo>
                    <a:cubicBezTo>
                      <a:pt x="139" y="113"/>
                      <a:pt x="137" y="113"/>
                      <a:pt x="135" y="113"/>
                    </a:cubicBezTo>
                    <a:cubicBezTo>
                      <a:pt x="128" y="110"/>
                      <a:pt x="124" y="103"/>
                      <a:pt x="127" y="97"/>
                    </a:cubicBezTo>
                    <a:cubicBezTo>
                      <a:pt x="128" y="92"/>
                      <a:pt x="133" y="90"/>
                      <a:pt x="138" y="90"/>
                    </a:cubicBezTo>
                    <a:cubicBezTo>
                      <a:pt x="140" y="90"/>
                      <a:pt x="142" y="90"/>
                      <a:pt x="143" y="91"/>
                    </a:cubicBezTo>
                    <a:cubicBezTo>
                      <a:pt x="143" y="78"/>
                      <a:pt x="142" y="65"/>
                      <a:pt x="143" y="54"/>
                    </a:cubicBezTo>
                    <a:cubicBezTo>
                      <a:pt x="142" y="56"/>
                      <a:pt x="142" y="57"/>
                      <a:pt x="141" y="58"/>
                    </a:cubicBezTo>
                    <a:cubicBezTo>
                      <a:pt x="137" y="71"/>
                      <a:pt x="132" y="84"/>
                      <a:pt x="130" y="84"/>
                    </a:cubicBezTo>
                    <a:cubicBezTo>
                      <a:pt x="129" y="84"/>
                      <a:pt x="129" y="83"/>
                      <a:pt x="129" y="82"/>
                    </a:cubicBezTo>
                    <a:cubicBezTo>
                      <a:pt x="129" y="80"/>
                      <a:pt x="128" y="78"/>
                      <a:pt x="128" y="76"/>
                    </a:cubicBezTo>
                    <a:cubicBezTo>
                      <a:pt x="126" y="77"/>
                      <a:pt x="124" y="78"/>
                      <a:pt x="122" y="78"/>
                    </a:cubicBezTo>
                    <a:cubicBezTo>
                      <a:pt x="120" y="78"/>
                      <a:pt x="118" y="78"/>
                      <a:pt x="116" y="77"/>
                    </a:cubicBezTo>
                    <a:cubicBezTo>
                      <a:pt x="109" y="74"/>
                      <a:pt x="106" y="67"/>
                      <a:pt x="108" y="61"/>
                    </a:cubicBezTo>
                    <a:cubicBezTo>
                      <a:pt x="110" y="57"/>
                      <a:pt x="114" y="54"/>
                      <a:pt x="119" y="54"/>
                    </a:cubicBezTo>
                    <a:cubicBezTo>
                      <a:pt x="121" y="54"/>
                      <a:pt x="122" y="54"/>
                      <a:pt x="124" y="55"/>
                    </a:cubicBezTo>
                    <a:cubicBezTo>
                      <a:pt x="119" y="31"/>
                      <a:pt x="113" y="0"/>
                      <a:pt x="1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1463"/>
              <p:cNvSpPr/>
              <p:nvPr/>
            </p:nvSpPr>
            <p:spPr bwMode="auto">
              <a:xfrm>
                <a:off x="215" y="734"/>
                <a:ext cx="15" cy="13"/>
              </a:xfrm>
              <a:custGeom>
                <a:avLst/>
                <a:gdLst>
                  <a:gd name="T0" fmla="*/ 12 w 28"/>
                  <a:gd name="T1" fmla="*/ 0 h 24"/>
                  <a:gd name="T2" fmla="*/ 0 w 28"/>
                  <a:gd name="T3" fmla="*/ 8 h 24"/>
                  <a:gd name="T4" fmla="*/ 0 w 28"/>
                  <a:gd name="T5" fmla="*/ 10 h 24"/>
                  <a:gd name="T6" fmla="*/ 9 w 28"/>
                  <a:gd name="T7" fmla="*/ 23 h 24"/>
                  <a:gd name="T8" fmla="*/ 9 w 28"/>
                  <a:gd name="T9" fmla="*/ 23 h 24"/>
                  <a:gd name="T10" fmla="*/ 9 w 28"/>
                  <a:gd name="T11" fmla="*/ 23 h 24"/>
                  <a:gd name="T12" fmla="*/ 14 w 28"/>
                  <a:gd name="T13" fmla="*/ 24 h 24"/>
                  <a:gd name="T14" fmla="*/ 25 w 28"/>
                  <a:gd name="T15" fmla="*/ 17 h 24"/>
                  <a:gd name="T16" fmla="*/ 17 w 28"/>
                  <a:gd name="T17" fmla="*/ 1 h 24"/>
                  <a:gd name="T18" fmla="*/ 12 w 28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4">
                    <a:moveTo>
                      <a:pt x="12" y="0"/>
                    </a:moveTo>
                    <a:cubicBezTo>
                      <a:pt x="7" y="0"/>
                      <a:pt x="2" y="3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11" y="17"/>
                      <a:pt x="16" y="22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4"/>
                      <a:pt x="12" y="24"/>
                      <a:pt x="14" y="24"/>
                    </a:cubicBezTo>
                    <a:cubicBezTo>
                      <a:pt x="19" y="24"/>
                      <a:pt x="24" y="21"/>
                      <a:pt x="25" y="17"/>
                    </a:cubicBezTo>
                    <a:cubicBezTo>
                      <a:pt x="28" y="11"/>
                      <a:pt x="24" y="4"/>
                      <a:pt x="17" y="1"/>
                    </a:cubicBezTo>
                    <a:cubicBezTo>
                      <a:pt x="15" y="1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1464"/>
              <p:cNvSpPr/>
              <p:nvPr/>
            </p:nvSpPr>
            <p:spPr bwMode="auto">
              <a:xfrm>
                <a:off x="202" y="752"/>
                <a:ext cx="15" cy="9"/>
              </a:xfrm>
              <a:custGeom>
                <a:avLst/>
                <a:gdLst>
                  <a:gd name="T0" fmla="*/ 12 w 28"/>
                  <a:gd name="T1" fmla="*/ 0 h 17"/>
                  <a:gd name="T2" fmla="*/ 1 w 28"/>
                  <a:gd name="T3" fmla="*/ 8 h 17"/>
                  <a:gd name="T4" fmla="*/ 0 w 28"/>
                  <a:gd name="T5" fmla="*/ 10 h 17"/>
                  <a:gd name="T6" fmla="*/ 26 w 28"/>
                  <a:gd name="T7" fmla="*/ 17 h 17"/>
                  <a:gd name="T8" fmla="*/ 18 w 28"/>
                  <a:gd name="T9" fmla="*/ 1 h 17"/>
                  <a:gd name="T10" fmla="*/ 12 w 28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7">
                    <a:moveTo>
                      <a:pt x="12" y="0"/>
                    </a:moveTo>
                    <a:cubicBezTo>
                      <a:pt x="7" y="0"/>
                      <a:pt x="3" y="3"/>
                      <a:pt x="1" y="8"/>
                    </a:cubicBezTo>
                    <a:cubicBezTo>
                      <a:pt x="1" y="8"/>
                      <a:pt x="0" y="9"/>
                      <a:pt x="0" y="10"/>
                    </a:cubicBezTo>
                    <a:cubicBezTo>
                      <a:pt x="9" y="12"/>
                      <a:pt x="18" y="14"/>
                      <a:pt x="26" y="17"/>
                    </a:cubicBezTo>
                    <a:cubicBezTo>
                      <a:pt x="28" y="11"/>
                      <a:pt x="24" y="4"/>
                      <a:pt x="18" y="1"/>
                    </a:cubicBezTo>
                    <a:cubicBezTo>
                      <a:pt x="16" y="1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1465"/>
              <p:cNvSpPr/>
              <p:nvPr/>
            </p:nvSpPr>
            <p:spPr bwMode="auto">
              <a:xfrm>
                <a:off x="232" y="764"/>
                <a:ext cx="16" cy="13"/>
              </a:xfrm>
              <a:custGeom>
                <a:avLst/>
                <a:gdLst>
                  <a:gd name="T0" fmla="*/ 14 w 30"/>
                  <a:gd name="T1" fmla="*/ 0 h 23"/>
                  <a:gd name="T2" fmla="*/ 2 w 30"/>
                  <a:gd name="T3" fmla="*/ 7 h 23"/>
                  <a:gd name="T4" fmla="*/ 11 w 30"/>
                  <a:gd name="T5" fmla="*/ 22 h 23"/>
                  <a:gd name="T6" fmla="*/ 16 w 30"/>
                  <a:gd name="T7" fmla="*/ 23 h 23"/>
                  <a:gd name="T8" fmla="*/ 27 w 30"/>
                  <a:gd name="T9" fmla="*/ 16 h 23"/>
                  <a:gd name="T10" fmla="*/ 19 w 30"/>
                  <a:gd name="T11" fmla="*/ 0 h 23"/>
                  <a:gd name="T12" fmla="*/ 14 w 30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3">
                    <a:moveTo>
                      <a:pt x="14" y="0"/>
                    </a:moveTo>
                    <a:cubicBezTo>
                      <a:pt x="9" y="0"/>
                      <a:pt x="4" y="2"/>
                      <a:pt x="2" y="7"/>
                    </a:cubicBezTo>
                    <a:cubicBezTo>
                      <a:pt x="0" y="13"/>
                      <a:pt x="4" y="20"/>
                      <a:pt x="11" y="22"/>
                    </a:cubicBezTo>
                    <a:cubicBezTo>
                      <a:pt x="13" y="23"/>
                      <a:pt x="14" y="23"/>
                      <a:pt x="16" y="23"/>
                    </a:cubicBezTo>
                    <a:cubicBezTo>
                      <a:pt x="21" y="23"/>
                      <a:pt x="26" y="21"/>
                      <a:pt x="27" y="16"/>
                    </a:cubicBezTo>
                    <a:cubicBezTo>
                      <a:pt x="30" y="10"/>
                      <a:pt x="26" y="3"/>
                      <a:pt x="19" y="0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1466"/>
              <p:cNvSpPr/>
              <p:nvPr/>
            </p:nvSpPr>
            <p:spPr bwMode="auto">
              <a:xfrm>
                <a:off x="240" y="740"/>
                <a:ext cx="12" cy="13"/>
              </a:xfrm>
              <a:custGeom>
                <a:avLst/>
                <a:gdLst>
                  <a:gd name="T0" fmla="*/ 14 w 21"/>
                  <a:gd name="T1" fmla="*/ 0 h 23"/>
                  <a:gd name="T2" fmla="*/ 3 w 21"/>
                  <a:gd name="T3" fmla="*/ 7 h 23"/>
                  <a:gd name="T4" fmla="*/ 11 w 21"/>
                  <a:gd name="T5" fmla="*/ 23 h 23"/>
                  <a:gd name="T6" fmla="*/ 16 w 21"/>
                  <a:gd name="T7" fmla="*/ 23 h 23"/>
                  <a:gd name="T8" fmla="*/ 21 w 21"/>
                  <a:gd name="T9" fmla="*/ 23 h 23"/>
                  <a:gd name="T10" fmla="*/ 19 w 21"/>
                  <a:gd name="T11" fmla="*/ 1 h 23"/>
                  <a:gd name="T12" fmla="*/ 14 w 21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3">
                    <a:moveTo>
                      <a:pt x="14" y="0"/>
                    </a:moveTo>
                    <a:cubicBezTo>
                      <a:pt x="9" y="0"/>
                      <a:pt x="4" y="2"/>
                      <a:pt x="3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3"/>
                      <a:pt x="15" y="23"/>
                      <a:pt x="16" y="23"/>
                    </a:cubicBezTo>
                    <a:cubicBezTo>
                      <a:pt x="18" y="23"/>
                      <a:pt x="19" y="23"/>
                      <a:pt x="21" y="23"/>
                    </a:cubicBezTo>
                    <a:cubicBezTo>
                      <a:pt x="20" y="17"/>
                      <a:pt x="20" y="9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1467"/>
              <p:cNvSpPr>
                <a:spLocks noEditPoints="1"/>
              </p:cNvSpPr>
              <p:nvPr/>
            </p:nvSpPr>
            <p:spPr bwMode="auto">
              <a:xfrm>
                <a:off x="264" y="762"/>
                <a:ext cx="15" cy="13"/>
              </a:xfrm>
              <a:custGeom>
                <a:avLst/>
                <a:gdLst>
                  <a:gd name="T0" fmla="*/ 0 w 27"/>
                  <a:gd name="T1" fmla="*/ 11 h 24"/>
                  <a:gd name="T2" fmla="*/ 9 w 27"/>
                  <a:gd name="T3" fmla="*/ 23 h 24"/>
                  <a:gd name="T4" fmla="*/ 14 w 27"/>
                  <a:gd name="T5" fmla="*/ 24 h 24"/>
                  <a:gd name="T6" fmla="*/ 26 w 27"/>
                  <a:gd name="T7" fmla="*/ 17 h 24"/>
                  <a:gd name="T8" fmla="*/ 27 w 27"/>
                  <a:gd name="T9" fmla="*/ 13 h 24"/>
                  <a:gd name="T10" fmla="*/ 25 w 27"/>
                  <a:gd name="T11" fmla="*/ 13 h 24"/>
                  <a:gd name="T12" fmla="*/ 0 w 27"/>
                  <a:gd name="T13" fmla="*/ 11 h 24"/>
                  <a:gd name="T14" fmla="*/ 11 w 27"/>
                  <a:gd name="T15" fmla="*/ 0 h 24"/>
                  <a:gd name="T16" fmla="*/ 1 w 27"/>
                  <a:gd name="T17" fmla="*/ 8 h 24"/>
                  <a:gd name="T18" fmla="*/ 11 w 27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4">
                    <a:moveTo>
                      <a:pt x="0" y="11"/>
                    </a:moveTo>
                    <a:cubicBezTo>
                      <a:pt x="0" y="16"/>
                      <a:pt x="4" y="21"/>
                      <a:pt x="9" y="23"/>
                    </a:cubicBezTo>
                    <a:cubicBezTo>
                      <a:pt x="11" y="24"/>
                      <a:pt x="13" y="24"/>
                      <a:pt x="14" y="24"/>
                    </a:cubicBezTo>
                    <a:cubicBezTo>
                      <a:pt x="20" y="24"/>
                      <a:pt x="24" y="21"/>
                      <a:pt x="26" y="17"/>
                    </a:cubicBezTo>
                    <a:cubicBezTo>
                      <a:pt x="26" y="16"/>
                      <a:pt x="26" y="15"/>
                      <a:pt x="27" y="13"/>
                    </a:cubicBezTo>
                    <a:cubicBezTo>
                      <a:pt x="26" y="13"/>
                      <a:pt x="25" y="13"/>
                      <a:pt x="25" y="13"/>
                    </a:cubicBezTo>
                    <a:cubicBezTo>
                      <a:pt x="12" y="13"/>
                      <a:pt x="2" y="13"/>
                      <a:pt x="0" y="11"/>
                    </a:cubicBezTo>
                    <a:moveTo>
                      <a:pt x="11" y="0"/>
                    </a:moveTo>
                    <a:cubicBezTo>
                      <a:pt x="6" y="1"/>
                      <a:pt x="2" y="3"/>
                      <a:pt x="1" y="8"/>
                    </a:cubicBezTo>
                    <a:cubicBezTo>
                      <a:pt x="3" y="6"/>
                      <a:pt x="6" y="3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1468"/>
              <p:cNvSpPr/>
              <p:nvPr/>
            </p:nvSpPr>
            <p:spPr bwMode="auto">
              <a:xfrm>
                <a:off x="247" y="791"/>
                <a:ext cx="7" cy="13"/>
              </a:xfrm>
              <a:custGeom>
                <a:avLst/>
                <a:gdLst>
                  <a:gd name="T0" fmla="*/ 10 w 12"/>
                  <a:gd name="T1" fmla="*/ 0 h 23"/>
                  <a:gd name="T2" fmla="*/ 2 w 12"/>
                  <a:gd name="T3" fmla="*/ 7 h 23"/>
                  <a:gd name="T4" fmla="*/ 11 w 12"/>
                  <a:gd name="T5" fmla="*/ 22 h 23"/>
                  <a:gd name="T6" fmla="*/ 12 w 12"/>
                  <a:gd name="T7" fmla="*/ 23 h 23"/>
                  <a:gd name="T8" fmla="*/ 10 w 12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cubicBezTo>
                      <a:pt x="6" y="1"/>
                      <a:pt x="4" y="3"/>
                      <a:pt x="2" y="7"/>
                    </a:cubicBezTo>
                    <a:cubicBezTo>
                      <a:pt x="0" y="13"/>
                      <a:pt x="4" y="20"/>
                      <a:pt x="11" y="22"/>
                    </a:cubicBezTo>
                    <a:cubicBezTo>
                      <a:pt x="11" y="22"/>
                      <a:pt x="11" y="22"/>
                      <a:pt x="12" y="23"/>
                    </a:cubicBezTo>
                    <a:cubicBezTo>
                      <a:pt x="11" y="15"/>
                      <a:pt x="10" y="7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1469"/>
              <p:cNvSpPr/>
              <p:nvPr/>
            </p:nvSpPr>
            <p:spPr bwMode="auto">
              <a:xfrm>
                <a:off x="231" y="721"/>
                <a:ext cx="12" cy="13"/>
              </a:xfrm>
              <a:custGeom>
                <a:avLst/>
                <a:gdLst>
                  <a:gd name="T0" fmla="*/ 13 w 22"/>
                  <a:gd name="T1" fmla="*/ 0 h 24"/>
                  <a:gd name="T2" fmla="*/ 2 w 22"/>
                  <a:gd name="T3" fmla="*/ 7 h 24"/>
                  <a:gd name="T4" fmla="*/ 10 w 22"/>
                  <a:gd name="T5" fmla="*/ 23 h 24"/>
                  <a:gd name="T6" fmla="*/ 16 w 22"/>
                  <a:gd name="T7" fmla="*/ 24 h 24"/>
                  <a:gd name="T8" fmla="*/ 22 w 22"/>
                  <a:gd name="T9" fmla="*/ 22 h 24"/>
                  <a:gd name="T10" fmla="*/ 18 w 22"/>
                  <a:gd name="T11" fmla="*/ 1 h 24"/>
                  <a:gd name="T12" fmla="*/ 13 w 22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4">
                    <a:moveTo>
                      <a:pt x="13" y="0"/>
                    </a:moveTo>
                    <a:cubicBezTo>
                      <a:pt x="8" y="0"/>
                      <a:pt x="4" y="3"/>
                      <a:pt x="2" y="7"/>
                    </a:cubicBezTo>
                    <a:cubicBezTo>
                      <a:pt x="0" y="13"/>
                      <a:pt x="3" y="20"/>
                      <a:pt x="10" y="23"/>
                    </a:cubicBezTo>
                    <a:cubicBezTo>
                      <a:pt x="12" y="24"/>
                      <a:pt x="14" y="24"/>
                      <a:pt x="16" y="24"/>
                    </a:cubicBezTo>
                    <a:cubicBezTo>
                      <a:pt x="18" y="24"/>
                      <a:pt x="20" y="23"/>
                      <a:pt x="22" y="22"/>
                    </a:cubicBezTo>
                    <a:cubicBezTo>
                      <a:pt x="21" y="17"/>
                      <a:pt x="20" y="9"/>
                      <a:pt x="18" y="1"/>
                    </a:cubicBezTo>
                    <a:cubicBezTo>
                      <a:pt x="16" y="0"/>
                      <a:pt x="15" y="0"/>
                      <a:pt x="1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1470"/>
              <p:cNvSpPr/>
              <p:nvPr/>
            </p:nvSpPr>
            <p:spPr bwMode="auto">
              <a:xfrm>
                <a:off x="251" y="709"/>
                <a:ext cx="3" cy="12"/>
              </a:xfrm>
              <a:custGeom>
                <a:avLst/>
                <a:gdLst>
                  <a:gd name="T0" fmla="*/ 5 w 6"/>
                  <a:gd name="T1" fmla="*/ 0 h 21"/>
                  <a:gd name="T2" fmla="*/ 3 w 6"/>
                  <a:gd name="T3" fmla="*/ 2 h 21"/>
                  <a:gd name="T4" fmla="*/ 0 w 6"/>
                  <a:gd name="T5" fmla="*/ 21 h 21"/>
                  <a:gd name="T6" fmla="*/ 5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5" y="0"/>
                    </a:move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12"/>
                      <a:pt x="0" y="21"/>
                    </a:cubicBezTo>
                    <a:cubicBezTo>
                      <a:pt x="3" y="10"/>
                      <a:pt x="6" y="0"/>
                      <a:pt x="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1471"/>
              <p:cNvSpPr>
                <a:spLocks noEditPoints="1"/>
              </p:cNvSpPr>
              <p:nvPr/>
            </p:nvSpPr>
            <p:spPr bwMode="auto">
              <a:xfrm>
                <a:off x="413" y="691"/>
                <a:ext cx="119" cy="138"/>
              </a:xfrm>
              <a:custGeom>
                <a:avLst/>
                <a:gdLst>
                  <a:gd name="T0" fmla="*/ 126 w 218"/>
                  <a:gd name="T1" fmla="*/ 8 h 252"/>
                  <a:gd name="T2" fmla="*/ 111 w 218"/>
                  <a:gd name="T3" fmla="*/ 25 h 252"/>
                  <a:gd name="T4" fmla="*/ 113 w 218"/>
                  <a:gd name="T5" fmla="*/ 26 h 252"/>
                  <a:gd name="T6" fmla="*/ 115 w 218"/>
                  <a:gd name="T7" fmla="*/ 26 h 252"/>
                  <a:gd name="T8" fmla="*/ 126 w 218"/>
                  <a:gd name="T9" fmla="*/ 9 h 252"/>
                  <a:gd name="T10" fmla="*/ 126 w 218"/>
                  <a:gd name="T11" fmla="*/ 8 h 252"/>
                  <a:gd name="T12" fmla="*/ 75 w 218"/>
                  <a:gd name="T13" fmla="*/ 161 h 252"/>
                  <a:gd name="T14" fmla="*/ 70 w 218"/>
                  <a:gd name="T15" fmla="*/ 160 h 252"/>
                  <a:gd name="T16" fmla="*/ 61 w 218"/>
                  <a:gd name="T17" fmla="*/ 144 h 252"/>
                  <a:gd name="T18" fmla="*/ 73 w 218"/>
                  <a:gd name="T19" fmla="*/ 137 h 252"/>
                  <a:gd name="T20" fmla="*/ 78 w 218"/>
                  <a:gd name="T21" fmla="*/ 138 h 252"/>
                  <a:gd name="T22" fmla="*/ 86 w 218"/>
                  <a:gd name="T23" fmla="*/ 153 h 252"/>
                  <a:gd name="T24" fmla="*/ 75 w 218"/>
                  <a:gd name="T25" fmla="*/ 161 h 252"/>
                  <a:gd name="T26" fmla="*/ 25 w 218"/>
                  <a:gd name="T27" fmla="*/ 0 h 252"/>
                  <a:gd name="T28" fmla="*/ 36 w 218"/>
                  <a:gd name="T29" fmla="*/ 97 h 252"/>
                  <a:gd name="T30" fmla="*/ 6 w 218"/>
                  <a:gd name="T31" fmla="*/ 54 h 252"/>
                  <a:gd name="T32" fmla="*/ 4 w 218"/>
                  <a:gd name="T33" fmla="*/ 53 h 252"/>
                  <a:gd name="T34" fmla="*/ 10 w 218"/>
                  <a:gd name="T35" fmla="*/ 80 h 252"/>
                  <a:gd name="T36" fmla="*/ 22 w 218"/>
                  <a:gd name="T37" fmla="*/ 99 h 252"/>
                  <a:gd name="T38" fmla="*/ 31 w 218"/>
                  <a:gd name="T39" fmla="*/ 96 h 252"/>
                  <a:gd name="T40" fmla="*/ 36 w 218"/>
                  <a:gd name="T41" fmla="*/ 97 h 252"/>
                  <a:gd name="T42" fmla="*/ 44 w 218"/>
                  <a:gd name="T43" fmla="*/ 113 h 252"/>
                  <a:gd name="T44" fmla="*/ 34 w 218"/>
                  <a:gd name="T45" fmla="*/ 120 h 252"/>
                  <a:gd name="T46" fmla="*/ 41 w 218"/>
                  <a:gd name="T47" fmla="*/ 131 h 252"/>
                  <a:gd name="T48" fmla="*/ 164 w 218"/>
                  <a:gd name="T49" fmla="*/ 252 h 252"/>
                  <a:gd name="T50" fmla="*/ 165 w 218"/>
                  <a:gd name="T51" fmla="*/ 252 h 252"/>
                  <a:gd name="T52" fmla="*/ 128 w 218"/>
                  <a:gd name="T53" fmla="*/ 214 h 252"/>
                  <a:gd name="T54" fmla="*/ 89 w 218"/>
                  <a:gd name="T55" fmla="*/ 177 h 252"/>
                  <a:gd name="T56" fmla="*/ 91 w 218"/>
                  <a:gd name="T57" fmla="*/ 178 h 252"/>
                  <a:gd name="T58" fmla="*/ 206 w 218"/>
                  <a:gd name="T59" fmla="*/ 235 h 252"/>
                  <a:gd name="T60" fmla="*/ 207 w 218"/>
                  <a:gd name="T61" fmla="*/ 235 h 252"/>
                  <a:gd name="T62" fmla="*/ 114 w 218"/>
                  <a:gd name="T63" fmla="*/ 176 h 252"/>
                  <a:gd name="T64" fmla="*/ 191 w 218"/>
                  <a:gd name="T65" fmla="*/ 151 h 252"/>
                  <a:gd name="T66" fmla="*/ 192 w 218"/>
                  <a:gd name="T67" fmla="*/ 151 h 252"/>
                  <a:gd name="T68" fmla="*/ 173 w 218"/>
                  <a:gd name="T69" fmla="*/ 152 h 252"/>
                  <a:gd name="T70" fmla="*/ 137 w 218"/>
                  <a:gd name="T71" fmla="*/ 153 h 252"/>
                  <a:gd name="T72" fmla="*/ 137 w 218"/>
                  <a:gd name="T73" fmla="*/ 161 h 252"/>
                  <a:gd name="T74" fmla="*/ 126 w 218"/>
                  <a:gd name="T75" fmla="*/ 169 h 252"/>
                  <a:gd name="T76" fmla="*/ 120 w 218"/>
                  <a:gd name="T77" fmla="*/ 168 h 252"/>
                  <a:gd name="T78" fmla="*/ 112 w 218"/>
                  <a:gd name="T79" fmla="*/ 152 h 252"/>
                  <a:gd name="T80" fmla="*/ 99 w 218"/>
                  <a:gd name="T81" fmla="*/ 149 h 252"/>
                  <a:gd name="T82" fmla="*/ 147 w 218"/>
                  <a:gd name="T83" fmla="*/ 128 h 252"/>
                  <a:gd name="T84" fmla="*/ 65 w 218"/>
                  <a:gd name="T85" fmla="*/ 126 h 252"/>
                  <a:gd name="T86" fmla="*/ 102 w 218"/>
                  <a:gd name="T87" fmla="*/ 47 h 252"/>
                  <a:gd name="T88" fmla="*/ 97 w 218"/>
                  <a:gd name="T89" fmla="*/ 41 h 252"/>
                  <a:gd name="T90" fmla="*/ 70 w 218"/>
                  <a:gd name="T91" fmla="*/ 71 h 252"/>
                  <a:gd name="T92" fmla="*/ 76 w 218"/>
                  <a:gd name="T93" fmla="*/ 85 h 252"/>
                  <a:gd name="T94" fmla="*/ 65 w 218"/>
                  <a:gd name="T95" fmla="*/ 92 h 252"/>
                  <a:gd name="T96" fmla="*/ 59 w 218"/>
                  <a:gd name="T97" fmla="*/ 91 h 252"/>
                  <a:gd name="T98" fmla="*/ 51 w 218"/>
                  <a:gd name="T99" fmla="*/ 76 h 252"/>
                  <a:gd name="T100" fmla="*/ 56 w 218"/>
                  <a:gd name="T101" fmla="*/ 70 h 252"/>
                  <a:gd name="T102" fmla="*/ 25 w 218"/>
                  <a:gd name="T103" fmla="*/ 0 h 252"/>
                  <a:gd name="T104" fmla="*/ 25 w 218"/>
                  <a:gd name="T105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8" h="252">
                    <a:moveTo>
                      <a:pt x="126" y="8"/>
                    </a:moveTo>
                    <a:cubicBezTo>
                      <a:pt x="126" y="8"/>
                      <a:pt x="119" y="15"/>
                      <a:pt x="111" y="25"/>
                    </a:cubicBezTo>
                    <a:cubicBezTo>
                      <a:pt x="111" y="25"/>
                      <a:pt x="112" y="25"/>
                      <a:pt x="113" y="26"/>
                    </a:cubicBezTo>
                    <a:cubicBezTo>
                      <a:pt x="113" y="26"/>
                      <a:pt x="114" y="26"/>
                      <a:pt x="115" y="26"/>
                    </a:cubicBezTo>
                    <a:cubicBezTo>
                      <a:pt x="120" y="17"/>
                      <a:pt x="124" y="11"/>
                      <a:pt x="126" y="9"/>
                    </a:cubicBezTo>
                    <a:cubicBezTo>
                      <a:pt x="126" y="9"/>
                      <a:pt x="126" y="8"/>
                      <a:pt x="126" y="8"/>
                    </a:cubicBezTo>
                    <a:moveTo>
                      <a:pt x="75" y="161"/>
                    </a:moveTo>
                    <a:cubicBezTo>
                      <a:pt x="73" y="161"/>
                      <a:pt x="71" y="160"/>
                      <a:pt x="70" y="160"/>
                    </a:cubicBezTo>
                    <a:cubicBezTo>
                      <a:pt x="63" y="157"/>
                      <a:pt x="59" y="150"/>
                      <a:pt x="61" y="144"/>
                    </a:cubicBezTo>
                    <a:cubicBezTo>
                      <a:pt x="63" y="139"/>
                      <a:pt x="68" y="137"/>
                      <a:pt x="73" y="137"/>
                    </a:cubicBezTo>
                    <a:cubicBezTo>
                      <a:pt x="74" y="137"/>
                      <a:pt x="76" y="137"/>
                      <a:pt x="78" y="138"/>
                    </a:cubicBezTo>
                    <a:cubicBezTo>
                      <a:pt x="85" y="140"/>
                      <a:pt x="89" y="147"/>
                      <a:pt x="86" y="153"/>
                    </a:cubicBezTo>
                    <a:cubicBezTo>
                      <a:pt x="85" y="158"/>
                      <a:pt x="80" y="161"/>
                      <a:pt x="75" y="161"/>
                    </a:cubicBezTo>
                    <a:moveTo>
                      <a:pt x="25" y="0"/>
                    </a:moveTo>
                    <a:cubicBezTo>
                      <a:pt x="20" y="0"/>
                      <a:pt x="36" y="97"/>
                      <a:pt x="36" y="97"/>
                    </a:cubicBezTo>
                    <a:cubicBezTo>
                      <a:pt x="36" y="97"/>
                      <a:pt x="14" y="60"/>
                      <a:pt x="6" y="54"/>
                    </a:cubicBezTo>
                    <a:cubicBezTo>
                      <a:pt x="5" y="53"/>
                      <a:pt x="4" y="53"/>
                      <a:pt x="4" y="53"/>
                    </a:cubicBezTo>
                    <a:cubicBezTo>
                      <a:pt x="0" y="53"/>
                      <a:pt x="10" y="80"/>
                      <a:pt x="10" y="80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4" y="97"/>
                      <a:pt x="27" y="96"/>
                      <a:pt x="31" y="96"/>
                    </a:cubicBezTo>
                    <a:cubicBezTo>
                      <a:pt x="32" y="96"/>
                      <a:pt x="34" y="96"/>
                      <a:pt x="36" y="97"/>
                    </a:cubicBezTo>
                    <a:cubicBezTo>
                      <a:pt x="43" y="100"/>
                      <a:pt x="47" y="107"/>
                      <a:pt x="44" y="113"/>
                    </a:cubicBezTo>
                    <a:cubicBezTo>
                      <a:pt x="43" y="117"/>
                      <a:pt x="39" y="119"/>
                      <a:pt x="34" y="120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1" y="149"/>
                      <a:pt x="151" y="247"/>
                      <a:pt x="164" y="252"/>
                    </a:cubicBezTo>
                    <a:cubicBezTo>
                      <a:pt x="164" y="252"/>
                      <a:pt x="164" y="252"/>
                      <a:pt x="165" y="252"/>
                    </a:cubicBezTo>
                    <a:cubicBezTo>
                      <a:pt x="168" y="252"/>
                      <a:pt x="148" y="233"/>
                      <a:pt x="128" y="214"/>
                    </a:cubicBezTo>
                    <a:cubicBezTo>
                      <a:pt x="108" y="196"/>
                      <a:pt x="88" y="177"/>
                      <a:pt x="89" y="177"/>
                    </a:cubicBezTo>
                    <a:cubicBezTo>
                      <a:pt x="89" y="177"/>
                      <a:pt x="90" y="177"/>
                      <a:pt x="91" y="178"/>
                    </a:cubicBezTo>
                    <a:cubicBezTo>
                      <a:pt x="111" y="193"/>
                      <a:pt x="189" y="233"/>
                      <a:pt x="206" y="235"/>
                    </a:cubicBezTo>
                    <a:cubicBezTo>
                      <a:pt x="206" y="235"/>
                      <a:pt x="206" y="235"/>
                      <a:pt x="207" y="235"/>
                    </a:cubicBezTo>
                    <a:cubicBezTo>
                      <a:pt x="218" y="235"/>
                      <a:pt x="114" y="176"/>
                      <a:pt x="114" y="176"/>
                    </a:cubicBezTo>
                    <a:cubicBezTo>
                      <a:pt x="114" y="176"/>
                      <a:pt x="176" y="153"/>
                      <a:pt x="191" y="151"/>
                    </a:cubicBezTo>
                    <a:cubicBezTo>
                      <a:pt x="192" y="151"/>
                      <a:pt x="193" y="151"/>
                      <a:pt x="192" y="151"/>
                    </a:cubicBezTo>
                    <a:cubicBezTo>
                      <a:pt x="191" y="151"/>
                      <a:pt x="184" y="152"/>
                      <a:pt x="173" y="152"/>
                    </a:cubicBezTo>
                    <a:cubicBezTo>
                      <a:pt x="163" y="153"/>
                      <a:pt x="149" y="153"/>
                      <a:pt x="137" y="153"/>
                    </a:cubicBezTo>
                    <a:cubicBezTo>
                      <a:pt x="138" y="156"/>
                      <a:pt x="138" y="159"/>
                      <a:pt x="137" y="161"/>
                    </a:cubicBezTo>
                    <a:cubicBezTo>
                      <a:pt x="135" y="166"/>
                      <a:pt x="131" y="169"/>
                      <a:pt x="126" y="169"/>
                    </a:cubicBezTo>
                    <a:cubicBezTo>
                      <a:pt x="124" y="169"/>
                      <a:pt x="122" y="168"/>
                      <a:pt x="120" y="168"/>
                    </a:cubicBezTo>
                    <a:cubicBezTo>
                      <a:pt x="113" y="165"/>
                      <a:pt x="110" y="158"/>
                      <a:pt x="112" y="152"/>
                    </a:cubicBezTo>
                    <a:cubicBezTo>
                      <a:pt x="106" y="152"/>
                      <a:pt x="101" y="150"/>
                      <a:pt x="99" y="149"/>
                    </a:cubicBezTo>
                    <a:cubicBezTo>
                      <a:pt x="88" y="143"/>
                      <a:pt x="121" y="132"/>
                      <a:pt x="147" y="128"/>
                    </a:cubicBezTo>
                    <a:cubicBezTo>
                      <a:pt x="116" y="128"/>
                      <a:pt x="71" y="126"/>
                      <a:pt x="65" y="126"/>
                    </a:cubicBezTo>
                    <a:cubicBezTo>
                      <a:pt x="58" y="125"/>
                      <a:pt x="82" y="81"/>
                      <a:pt x="102" y="47"/>
                    </a:cubicBezTo>
                    <a:cubicBezTo>
                      <a:pt x="100" y="45"/>
                      <a:pt x="98" y="43"/>
                      <a:pt x="97" y="41"/>
                    </a:cubicBezTo>
                    <a:cubicBezTo>
                      <a:pt x="87" y="52"/>
                      <a:pt x="77" y="63"/>
                      <a:pt x="70" y="71"/>
                    </a:cubicBezTo>
                    <a:cubicBezTo>
                      <a:pt x="75" y="74"/>
                      <a:pt x="78" y="80"/>
                      <a:pt x="76" y="85"/>
                    </a:cubicBezTo>
                    <a:cubicBezTo>
                      <a:pt x="74" y="90"/>
                      <a:pt x="70" y="92"/>
                      <a:pt x="65" y="92"/>
                    </a:cubicBezTo>
                    <a:cubicBezTo>
                      <a:pt x="63" y="92"/>
                      <a:pt x="61" y="92"/>
                      <a:pt x="59" y="91"/>
                    </a:cubicBezTo>
                    <a:cubicBezTo>
                      <a:pt x="52" y="89"/>
                      <a:pt x="49" y="82"/>
                      <a:pt x="51" y="76"/>
                    </a:cubicBezTo>
                    <a:cubicBezTo>
                      <a:pt x="52" y="73"/>
                      <a:pt x="54" y="71"/>
                      <a:pt x="56" y="70"/>
                    </a:cubicBezTo>
                    <a:cubicBezTo>
                      <a:pt x="46" y="50"/>
                      <a:pt x="31" y="7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1472"/>
              <p:cNvSpPr/>
              <p:nvPr/>
            </p:nvSpPr>
            <p:spPr bwMode="auto">
              <a:xfrm>
                <a:off x="466" y="705"/>
                <a:ext cx="10" cy="12"/>
              </a:xfrm>
              <a:custGeom>
                <a:avLst/>
                <a:gdLst>
                  <a:gd name="T0" fmla="*/ 14 w 18"/>
                  <a:gd name="T1" fmla="*/ 0 h 22"/>
                  <a:gd name="T2" fmla="*/ 0 w 18"/>
                  <a:gd name="T3" fmla="*/ 16 h 22"/>
                  <a:gd name="T4" fmla="*/ 5 w 18"/>
                  <a:gd name="T5" fmla="*/ 22 h 22"/>
                  <a:gd name="T6" fmla="*/ 18 w 18"/>
                  <a:gd name="T7" fmla="*/ 1 h 22"/>
                  <a:gd name="T8" fmla="*/ 16 w 18"/>
                  <a:gd name="T9" fmla="*/ 1 h 22"/>
                  <a:gd name="T10" fmla="*/ 14 w 18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2">
                    <a:moveTo>
                      <a:pt x="14" y="0"/>
                    </a:moveTo>
                    <a:cubicBezTo>
                      <a:pt x="9" y="5"/>
                      <a:pt x="4" y="10"/>
                      <a:pt x="0" y="16"/>
                    </a:cubicBezTo>
                    <a:cubicBezTo>
                      <a:pt x="1" y="18"/>
                      <a:pt x="3" y="20"/>
                      <a:pt x="5" y="22"/>
                    </a:cubicBezTo>
                    <a:cubicBezTo>
                      <a:pt x="10" y="14"/>
                      <a:pt x="14" y="7"/>
                      <a:pt x="18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5" y="0"/>
                      <a:pt x="14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1473"/>
              <p:cNvSpPr/>
              <p:nvPr/>
            </p:nvSpPr>
            <p:spPr bwMode="auto">
              <a:xfrm>
                <a:off x="440" y="729"/>
                <a:ext cx="16" cy="12"/>
              </a:xfrm>
              <a:custGeom>
                <a:avLst/>
                <a:gdLst>
                  <a:gd name="T0" fmla="*/ 7 w 29"/>
                  <a:gd name="T1" fmla="*/ 0 h 22"/>
                  <a:gd name="T2" fmla="*/ 2 w 29"/>
                  <a:gd name="T3" fmla="*/ 6 h 22"/>
                  <a:gd name="T4" fmla="*/ 10 w 29"/>
                  <a:gd name="T5" fmla="*/ 21 h 22"/>
                  <a:gd name="T6" fmla="*/ 16 w 29"/>
                  <a:gd name="T7" fmla="*/ 22 h 22"/>
                  <a:gd name="T8" fmla="*/ 27 w 29"/>
                  <a:gd name="T9" fmla="*/ 15 h 22"/>
                  <a:gd name="T10" fmla="*/ 21 w 29"/>
                  <a:gd name="T11" fmla="*/ 1 h 22"/>
                  <a:gd name="T12" fmla="*/ 14 w 29"/>
                  <a:gd name="T13" fmla="*/ 10 h 22"/>
                  <a:gd name="T14" fmla="*/ 14 w 29"/>
                  <a:gd name="T15" fmla="*/ 11 h 22"/>
                  <a:gd name="T16" fmla="*/ 7 w 29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2">
                    <a:moveTo>
                      <a:pt x="7" y="0"/>
                    </a:moveTo>
                    <a:cubicBezTo>
                      <a:pt x="5" y="1"/>
                      <a:pt x="3" y="3"/>
                      <a:pt x="2" y="6"/>
                    </a:cubicBezTo>
                    <a:cubicBezTo>
                      <a:pt x="0" y="12"/>
                      <a:pt x="3" y="19"/>
                      <a:pt x="10" y="21"/>
                    </a:cubicBezTo>
                    <a:cubicBezTo>
                      <a:pt x="12" y="22"/>
                      <a:pt x="14" y="22"/>
                      <a:pt x="16" y="22"/>
                    </a:cubicBezTo>
                    <a:cubicBezTo>
                      <a:pt x="21" y="22"/>
                      <a:pt x="25" y="20"/>
                      <a:pt x="27" y="15"/>
                    </a:cubicBezTo>
                    <a:cubicBezTo>
                      <a:pt x="29" y="10"/>
                      <a:pt x="26" y="4"/>
                      <a:pt x="21" y="1"/>
                    </a:cubicBezTo>
                    <a:cubicBezTo>
                      <a:pt x="18" y="6"/>
                      <a:pt x="15" y="9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0" y="7"/>
                      <a:pt x="7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1474"/>
              <p:cNvSpPr/>
              <p:nvPr/>
            </p:nvSpPr>
            <p:spPr bwMode="auto">
              <a:xfrm>
                <a:off x="473" y="774"/>
                <a:ext cx="16" cy="9"/>
              </a:xfrm>
              <a:custGeom>
                <a:avLst/>
                <a:gdLst>
                  <a:gd name="T0" fmla="*/ 2 w 28"/>
                  <a:gd name="T1" fmla="*/ 0 h 17"/>
                  <a:gd name="T2" fmla="*/ 10 w 28"/>
                  <a:gd name="T3" fmla="*/ 16 h 17"/>
                  <a:gd name="T4" fmla="*/ 16 w 28"/>
                  <a:gd name="T5" fmla="*/ 17 h 17"/>
                  <a:gd name="T6" fmla="*/ 27 w 28"/>
                  <a:gd name="T7" fmla="*/ 9 h 17"/>
                  <a:gd name="T8" fmla="*/ 27 w 28"/>
                  <a:gd name="T9" fmla="*/ 1 h 17"/>
                  <a:gd name="T10" fmla="*/ 26 w 28"/>
                  <a:gd name="T11" fmla="*/ 1 h 17"/>
                  <a:gd name="T12" fmla="*/ 2 w 28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7">
                    <a:moveTo>
                      <a:pt x="2" y="0"/>
                    </a:moveTo>
                    <a:cubicBezTo>
                      <a:pt x="0" y="6"/>
                      <a:pt x="3" y="13"/>
                      <a:pt x="10" y="16"/>
                    </a:cubicBezTo>
                    <a:cubicBezTo>
                      <a:pt x="12" y="16"/>
                      <a:pt x="14" y="17"/>
                      <a:pt x="16" y="17"/>
                    </a:cubicBezTo>
                    <a:cubicBezTo>
                      <a:pt x="21" y="17"/>
                      <a:pt x="25" y="14"/>
                      <a:pt x="27" y="9"/>
                    </a:cubicBezTo>
                    <a:cubicBezTo>
                      <a:pt x="28" y="7"/>
                      <a:pt x="28" y="4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7" y="1"/>
                      <a:pt x="9" y="1"/>
                      <a:pt x="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1475"/>
              <p:cNvSpPr/>
              <p:nvPr/>
            </p:nvSpPr>
            <p:spPr bwMode="auto">
              <a:xfrm>
                <a:off x="445" y="766"/>
                <a:ext cx="17" cy="13"/>
              </a:xfrm>
              <a:custGeom>
                <a:avLst/>
                <a:gdLst>
                  <a:gd name="T0" fmla="*/ 14 w 30"/>
                  <a:gd name="T1" fmla="*/ 0 h 24"/>
                  <a:gd name="T2" fmla="*/ 2 w 30"/>
                  <a:gd name="T3" fmla="*/ 7 h 24"/>
                  <a:gd name="T4" fmla="*/ 11 w 30"/>
                  <a:gd name="T5" fmla="*/ 23 h 24"/>
                  <a:gd name="T6" fmla="*/ 16 w 30"/>
                  <a:gd name="T7" fmla="*/ 24 h 24"/>
                  <a:gd name="T8" fmla="*/ 27 w 30"/>
                  <a:gd name="T9" fmla="*/ 16 h 24"/>
                  <a:gd name="T10" fmla="*/ 19 w 30"/>
                  <a:gd name="T11" fmla="*/ 1 h 24"/>
                  <a:gd name="T12" fmla="*/ 14 w 3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4">
                    <a:moveTo>
                      <a:pt x="14" y="0"/>
                    </a:moveTo>
                    <a:cubicBezTo>
                      <a:pt x="9" y="0"/>
                      <a:pt x="4" y="2"/>
                      <a:pt x="2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21" y="24"/>
                      <a:pt x="26" y="21"/>
                      <a:pt x="27" y="16"/>
                    </a:cubicBezTo>
                    <a:cubicBezTo>
                      <a:pt x="30" y="10"/>
                      <a:pt x="26" y="3"/>
                      <a:pt x="19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1476"/>
              <p:cNvSpPr/>
              <p:nvPr/>
            </p:nvSpPr>
            <p:spPr bwMode="auto">
              <a:xfrm>
                <a:off x="425" y="743"/>
                <a:ext cx="14" cy="14"/>
              </a:xfrm>
              <a:custGeom>
                <a:avLst/>
                <a:gdLst>
                  <a:gd name="T0" fmla="*/ 9 w 25"/>
                  <a:gd name="T1" fmla="*/ 0 h 24"/>
                  <a:gd name="T2" fmla="*/ 0 w 25"/>
                  <a:gd name="T3" fmla="*/ 3 h 24"/>
                  <a:gd name="T4" fmla="*/ 12 w 25"/>
                  <a:gd name="T5" fmla="*/ 24 h 24"/>
                  <a:gd name="T6" fmla="*/ 22 w 25"/>
                  <a:gd name="T7" fmla="*/ 17 h 24"/>
                  <a:gd name="T8" fmla="*/ 14 w 25"/>
                  <a:gd name="T9" fmla="*/ 1 h 24"/>
                  <a:gd name="T10" fmla="*/ 9 w 25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4">
                    <a:moveTo>
                      <a:pt x="9" y="0"/>
                    </a:moveTo>
                    <a:cubicBezTo>
                      <a:pt x="5" y="0"/>
                      <a:pt x="2" y="1"/>
                      <a:pt x="0" y="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7" y="23"/>
                      <a:pt x="21" y="21"/>
                      <a:pt x="22" y="17"/>
                    </a:cubicBezTo>
                    <a:cubicBezTo>
                      <a:pt x="25" y="11"/>
                      <a:pt x="21" y="4"/>
                      <a:pt x="14" y="1"/>
                    </a:cubicBezTo>
                    <a:cubicBezTo>
                      <a:pt x="12" y="0"/>
                      <a:pt x="10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1477"/>
              <p:cNvSpPr>
                <a:spLocks noEditPoints="1"/>
              </p:cNvSpPr>
              <p:nvPr/>
            </p:nvSpPr>
            <p:spPr bwMode="auto">
              <a:xfrm>
                <a:off x="493" y="760"/>
                <a:ext cx="18" cy="1"/>
              </a:xfrm>
              <a:custGeom>
                <a:avLst/>
                <a:gdLst>
                  <a:gd name="T0" fmla="*/ 3 w 32"/>
                  <a:gd name="T1" fmla="*/ 1 h 2"/>
                  <a:gd name="T2" fmla="*/ 0 w 32"/>
                  <a:gd name="T3" fmla="*/ 1 h 2"/>
                  <a:gd name="T4" fmla="*/ 2 w 32"/>
                  <a:gd name="T5" fmla="*/ 1 h 2"/>
                  <a:gd name="T6" fmla="*/ 3 w 32"/>
                  <a:gd name="T7" fmla="*/ 1 h 2"/>
                  <a:gd name="T8" fmla="*/ 23 w 32"/>
                  <a:gd name="T9" fmla="*/ 0 h 2"/>
                  <a:gd name="T10" fmla="*/ 25 w 32"/>
                  <a:gd name="T11" fmla="*/ 2 h 2"/>
                  <a:gd name="T12" fmla="*/ 28 w 32"/>
                  <a:gd name="T13" fmla="*/ 0 h 2"/>
                  <a:gd name="T14" fmla="*/ 23 w 3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">
                    <a:moveTo>
                      <a:pt x="3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moveTo>
                      <a:pt x="23" y="0"/>
                    </a:moveTo>
                    <a:cubicBezTo>
                      <a:pt x="24" y="0"/>
                      <a:pt x="24" y="1"/>
                      <a:pt x="25" y="2"/>
                    </a:cubicBezTo>
                    <a:cubicBezTo>
                      <a:pt x="30" y="1"/>
                      <a:pt x="32" y="1"/>
                      <a:pt x="28" y="0"/>
                    </a:cubicBezTo>
                    <a:cubicBezTo>
                      <a:pt x="26" y="0"/>
                      <a:pt x="25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1478"/>
              <p:cNvSpPr/>
              <p:nvPr/>
            </p:nvSpPr>
            <p:spPr bwMode="auto">
              <a:xfrm>
                <a:off x="495" y="760"/>
                <a:ext cx="12" cy="1"/>
              </a:xfrm>
              <a:custGeom>
                <a:avLst/>
                <a:gdLst>
                  <a:gd name="T0" fmla="*/ 18 w 23"/>
                  <a:gd name="T1" fmla="*/ 0 h 2"/>
                  <a:gd name="T2" fmla="*/ 1 w 23"/>
                  <a:gd name="T3" fmla="*/ 1 h 2"/>
                  <a:gd name="T4" fmla="*/ 0 w 23"/>
                  <a:gd name="T5" fmla="*/ 1 h 2"/>
                  <a:gd name="T6" fmla="*/ 17 w 23"/>
                  <a:gd name="T7" fmla="*/ 2 h 2"/>
                  <a:gd name="T8" fmla="*/ 23 w 23"/>
                  <a:gd name="T9" fmla="*/ 2 h 2"/>
                  <a:gd name="T10" fmla="*/ 21 w 23"/>
                  <a:gd name="T11" fmla="*/ 0 h 2"/>
                  <a:gd name="T12" fmla="*/ 18 w 2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">
                    <a:moveTo>
                      <a:pt x="18" y="0"/>
                    </a:moveTo>
                    <a:cubicBezTo>
                      <a:pt x="13" y="0"/>
                      <a:pt x="7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7" y="2"/>
                      <a:pt x="12" y="2"/>
                      <a:pt x="17" y="2"/>
                    </a:cubicBezTo>
                    <a:cubicBezTo>
                      <a:pt x="19" y="2"/>
                      <a:pt x="21" y="2"/>
                      <a:pt x="23" y="2"/>
                    </a:cubicBezTo>
                    <a:cubicBezTo>
                      <a:pt x="22" y="1"/>
                      <a:pt x="22" y="0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1479"/>
              <p:cNvSpPr/>
              <p:nvPr/>
            </p:nvSpPr>
            <p:spPr bwMode="auto">
              <a:xfrm>
                <a:off x="106" y="687"/>
                <a:ext cx="42" cy="94"/>
              </a:xfrm>
              <a:custGeom>
                <a:avLst/>
                <a:gdLst>
                  <a:gd name="T0" fmla="*/ 31 w 78"/>
                  <a:gd name="T1" fmla="*/ 0 h 171"/>
                  <a:gd name="T2" fmla="*/ 19 w 78"/>
                  <a:gd name="T3" fmla="*/ 62 h 171"/>
                  <a:gd name="T4" fmla="*/ 3 w 78"/>
                  <a:gd name="T5" fmla="*/ 114 h 171"/>
                  <a:gd name="T6" fmla="*/ 32 w 78"/>
                  <a:gd name="T7" fmla="*/ 171 h 171"/>
                  <a:gd name="T8" fmla="*/ 33 w 78"/>
                  <a:gd name="T9" fmla="*/ 171 h 171"/>
                  <a:gd name="T10" fmla="*/ 48 w 78"/>
                  <a:gd name="T11" fmla="*/ 109 h 171"/>
                  <a:gd name="T12" fmla="*/ 69 w 78"/>
                  <a:gd name="T13" fmla="*/ 52 h 171"/>
                  <a:gd name="T14" fmla="*/ 35 w 78"/>
                  <a:gd name="T15" fmla="*/ 0 h 171"/>
                  <a:gd name="T16" fmla="*/ 31 w 78"/>
                  <a:gd name="T1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171">
                    <a:moveTo>
                      <a:pt x="31" y="0"/>
                    </a:moveTo>
                    <a:cubicBezTo>
                      <a:pt x="16" y="0"/>
                      <a:pt x="18" y="46"/>
                      <a:pt x="19" y="62"/>
                    </a:cubicBezTo>
                    <a:cubicBezTo>
                      <a:pt x="19" y="80"/>
                      <a:pt x="6" y="86"/>
                      <a:pt x="3" y="114"/>
                    </a:cubicBezTo>
                    <a:cubicBezTo>
                      <a:pt x="0" y="141"/>
                      <a:pt x="32" y="171"/>
                      <a:pt x="32" y="171"/>
                    </a:cubicBezTo>
                    <a:cubicBezTo>
                      <a:pt x="32" y="171"/>
                      <a:pt x="33" y="171"/>
                      <a:pt x="33" y="171"/>
                    </a:cubicBezTo>
                    <a:cubicBezTo>
                      <a:pt x="49" y="171"/>
                      <a:pt x="53" y="132"/>
                      <a:pt x="48" y="109"/>
                    </a:cubicBezTo>
                    <a:cubicBezTo>
                      <a:pt x="42" y="85"/>
                      <a:pt x="59" y="78"/>
                      <a:pt x="69" y="52"/>
                    </a:cubicBezTo>
                    <a:cubicBezTo>
                      <a:pt x="78" y="27"/>
                      <a:pt x="53" y="7"/>
                      <a:pt x="35" y="0"/>
                    </a:cubicBezTo>
                    <a:cubicBezTo>
                      <a:pt x="33" y="0"/>
                      <a:pt x="32" y="0"/>
                      <a:pt x="3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1480"/>
              <p:cNvSpPr/>
              <p:nvPr/>
            </p:nvSpPr>
            <p:spPr bwMode="auto">
              <a:xfrm>
                <a:off x="116" y="821"/>
                <a:ext cx="92" cy="54"/>
              </a:xfrm>
              <a:custGeom>
                <a:avLst/>
                <a:gdLst>
                  <a:gd name="T0" fmla="*/ 22 w 169"/>
                  <a:gd name="T1" fmla="*/ 0 h 98"/>
                  <a:gd name="T2" fmla="*/ 16 w 169"/>
                  <a:gd name="T3" fmla="*/ 1 h 98"/>
                  <a:gd name="T4" fmla="*/ 34 w 169"/>
                  <a:gd name="T5" fmla="*/ 51 h 98"/>
                  <a:gd name="T6" fmla="*/ 93 w 169"/>
                  <a:gd name="T7" fmla="*/ 83 h 98"/>
                  <a:gd name="T8" fmla="*/ 130 w 169"/>
                  <a:gd name="T9" fmla="*/ 98 h 98"/>
                  <a:gd name="T10" fmla="*/ 149 w 169"/>
                  <a:gd name="T11" fmla="*/ 86 h 98"/>
                  <a:gd name="T12" fmla="*/ 146 w 169"/>
                  <a:gd name="T13" fmla="*/ 46 h 98"/>
                  <a:gd name="T14" fmla="*/ 137 w 169"/>
                  <a:gd name="T15" fmla="*/ 45 h 98"/>
                  <a:gd name="T16" fmla="*/ 115 w 169"/>
                  <a:gd name="T17" fmla="*/ 47 h 98"/>
                  <a:gd name="T18" fmla="*/ 92 w 169"/>
                  <a:gd name="T19" fmla="*/ 50 h 98"/>
                  <a:gd name="T20" fmla="*/ 66 w 169"/>
                  <a:gd name="T21" fmla="*/ 41 h 98"/>
                  <a:gd name="T22" fmla="*/ 22 w 169"/>
                  <a:gd name="T2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9" h="98">
                    <a:moveTo>
                      <a:pt x="22" y="0"/>
                    </a:moveTo>
                    <a:cubicBezTo>
                      <a:pt x="21" y="0"/>
                      <a:pt x="19" y="1"/>
                      <a:pt x="16" y="1"/>
                    </a:cubicBezTo>
                    <a:cubicBezTo>
                      <a:pt x="16" y="1"/>
                      <a:pt x="0" y="27"/>
                      <a:pt x="34" y="51"/>
                    </a:cubicBezTo>
                    <a:cubicBezTo>
                      <a:pt x="68" y="74"/>
                      <a:pt x="69" y="71"/>
                      <a:pt x="93" y="83"/>
                    </a:cubicBezTo>
                    <a:cubicBezTo>
                      <a:pt x="107" y="91"/>
                      <a:pt x="119" y="98"/>
                      <a:pt x="130" y="98"/>
                    </a:cubicBezTo>
                    <a:cubicBezTo>
                      <a:pt x="137" y="98"/>
                      <a:pt x="143" y="94"/>
                      <a:pt x="149" y="86"/>
                    </a:cubicBezTo>
                    <a:cubicBezTo>
                      <a:pt x="164" y="67"/>
                      <a:pt x="169" y="51"/>
                      <a:pt x="146" y="46"/>
                    </a:cubicBezTo>
                    <a:cubicBezTo>
                      <a:pt x="143" y="45"/>
                      <a:pt x="140" y="45"/>
                      <a:pt x="137" y="45"/>
                    </a:cubicBezTo>
                    <a:cubicBezTo>
                      <a:pt x="130" y="45"/>
                      <a:pt x="123" y="46"/>
                      <a:pt x="115" y="47"/>
                    </a:cubicBezTo>
                    <a:cubicBezTo>
                      <a:pt x="108" y="49"/>
                      <a:pt x="100" y="50"/>
                      <a:pt x="92" y="50"/>
                    </a:cubicBezTo>
                    <a:cubicBezTo>
                      <a:pt x="83" y="50"/>
                      <a:pt x="73" y="48"/>
                      <a:pt x="66" y="41"/>
                    </a:cubicBezTo>
                    <a:cubicBezTo>
                      <a:pt x="47" y="24"/>
                      <a:pt x="39" y="0"/>
                      <a:pt x="2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1481"/>
              <p:cNvSpPr/>
              <p:nvPr/>
            </p:nvSpPr>
            <p:spPr bwMode="auto">
              <a:xfrm>
                <a:off x="243" y="833"/>
                <a:ext cx="74" cy="58"/>
              </a:xfrm>
              <a:custGeom>
                <a:avLst/>
                <a:gdLst>
                  <a:gd name="T0" fmla="*/ 117 w 136"/>
                  <a:gd name="T1" fmla="*/ 0 h 105"/>
                  <a:gd name="T2" fmla="*/ 75 w 136"/>
                  <a:gd name="T3" fmla="*/ 45 h 105"/>
                  <a:gd name="T4" fmla="*/ 54 w 136"/>
                  <a:gd name="T5" fmla="*/ 75 h 105"/>
                  <a:gd name="T6" fmla="*/ 46 w 136"/>
                  <a:gd name="T7" fmla="*/ 73 h 105"/>
                  <a:gd name="T8" fmla="*/ 10 w 136"/>
                  <a:gd name="T9" fmla="*/ 54 h 105"/>
                  <a:gd name="T10" fmla="*/ 0 w 136"/>
                  <a:gd name="T11" fmla="*/ 63 h 105"/>
                  <a:gd name="T12" fmla="*/ 20 w 136"/>
                  <a:gd name="T13" fmla="*/ 105 h 105"/>
                  <a:gd name="T14" fmla="*/ 24 w 136"/>
                  <a:gd name="T15" fmla="*/ 104 h 105"/>
                  <a:gd name="T16" fmla="*/ 108 w 136"/>
                  <a:gd name="T17" fmla="*/ 71 h 105"/>
                  <a:gd name="T18" fmla="*/ 120 w 136"/>
                  <a:gd name="T19" fmla="*/ 1 h 105"/>
                  <a:gd name="T20" fmla="*/ 117 w 13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105">
                    <a:moveTo>
                      <a:pt x="117" y="0"/>
                    </a:moveTo>
                    <a:cubicBezTo>
                      <a:pt x="101" y="0"/>
                      <a:pt x="81" y="27"/>
                      <a:pt x="75" y="45"/>
                    </a:cubicBezTo>
                    <a:cubicBezTo>
                      <a:pt x="69" y="60"/>
                      <a:pt x="66" y="75"/>
                      <a:pt x="54" y="75"/>
                    </a:cubicBezTo>
                    <a:cubicBezTo>
                      <a:pt x="52" y="75"/>
                      <a:pt x="49" y="74"/>
                      <a:pt x="46" y="73"/>
                    </a:cubicBezTo>
                    <a:cubicBezTo>
                      <a:pt x="33" y="68"/>
                      <a:pt x="19" y="54"/>
                      <a:pt x="10" y="54"/>
                    </a:cubicBezTo>
                    <a:cubicBezTo>
                      <a:pt x="6" y="54"/>
                      <a:pt x="2" y="57"/>
                      <a:pt x="0" y="63"/>
                    </a:cubicBezTo>
                    <a:cubicBezTo>
                      <a:pt x="0" y="63"/>
                      <a:pt x="3" y="105"/>
                      <a:pt x="20" y="105"/>
                    </a:cubicBezTo>
                    <a:cubicBezTo>
                      <a:pt x="21" y="105"/>
                      <a:pt x="22" y="105"/>
                      <a:pt x="24" y="104"/>
                    </a:cubicBezTo>
                    <a:cubicBezTo>
                      <a:pt x="44" y="98"/>
                      <a:pt x="95" y="95"/>
                      <a:pt x="108" y="71"/>
                    </a:cubicBezTo>
                    <a:cubicBezTo>
                      <a:pt x="120" y="47"/>
                      <a:pt x="136" y="3"/>
                      <a:pt x="120" y="1"/>
                    </a:cubicBezTo>
                    <a:cubicBezTo>
                      <a:pt x="119" y="0"/>
                      <a:pt x="118" y="0"/>
                      <a:pt x="11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1482"/>
              <p:cNvSpPr/>
              <p:nvPr/>
            </p:nvSpPr>
            <p:spPr bwMode="auto">
              <a:xfrm>
                <a:off x="320" y="705"/>
                <a:ext cx="54" cy="66"/>
              </a:xfrm>
              <a:custGeom>
                <a:avLst/>
                <a:gdLst>
                  <a:gd name="T0" fmla="*/ 29 w 100"/>
                  <a:gd name="T1" fmla="*/ 0 h 121"/>
                  <a:gd name="T2" fmla="*/ 0 w 100"/>
                  <a:gd name="T3" fmla="*/ 5 h 121"/>
                  <a:gd name="T4" fmla="*/ 34 w 100"/>
                  <a:gd name="T5" fmla="*/ 68 h 121"/>
                  <a:gd name="T6" fmla="*/ 40 w 100"/>
                  <a:gd name="T7" fmla="*/ 120 h 121"/>
                  <a:gd name="T8" fmla="*/ 48 w 100"/>
                  <a:gd name="T9" fmla="*/ 121 h 121"/>
                  <a:gd name="T10" fmla="*/ 93 w 100"/>
                  <a:gd name="T11" fmla="*/ 72 h 121"/>
                  <a:gd name="T12" fmla="*/ 63 w 100"/>
                  <a:gd name="T13" fmla="*/ 11 h 121"/>
                  <a:gd name="T14" fmla="*/ 29 w 100"/>
                  <a:gd name="T15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121">
                    <a:moveTo>
                      <a:pt x="29" y="0"/>
                    </a:moveTo>
                    <a:cubicBezTo>
                      <a:pt x="13" y="0"/>
                      <a:pt x="0" y="5"/>
                      <a:pt x="0" y="5"/>
                    </a:cubicBezTo>
                    <a:cubicBezTo>
                      <a:pt x="19" y="12"/>
                      <a:pt x="39" y="45"/>
                      <a:pt x="34" y="68"/>
                    </a:cubicBezTo>
                    <a:cubicBezTo>
                      <a:pt x="29" y="91"/>
                      <a:pt x="18" y="112"/>
                      <a:pt x="40" y="120"/>
                    </a:cubicBezTo>
                    <a:cubicBezTo>
                      <a:pt x="42" y="121"/>
                      <a:pt x="45" y="121"/>
                      <a:pt x="48" y="121"/>
                    </a:cubicBezTo>
                    <a:cubicBezTo>
                      <a:pt x="67" y="121"/>
                      <a:pt x="88" y="95"/>
                      <a:pt x="93" y="72"/>
                    </a:cubicBezTo>
                    <a:cubicBezTo>
                      <a:pt x="100" y="46"/>
                      <a:pt x="91" y="32"/>
                      <a:pt x="63" y="11"/>
                    </a:cubicBezTo>
                    <a:cubicBezTo>
                      <a:pt x="52" y="2"/>
                      <a:pt x="39" y="0"/>
                      <a:pt x="2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1483"/>
              <p:cNvSpPr/>
              <p:nvPr/>
            </p:nvSpPr>
            <p:spPr bwMode="auto">
              <a:xfrm>
                <a:off x="208" y="629"/>
                <a:ext cx="77" cy="42"/>
              </a:xfrm>
              <a:custGeom>
                <a:avLst/>
                <a:gdLst>
                  <a:gd name="T0" fmla="*/ 60 w 141"/>
                  <a:gd name="T1" fmla="*/ 0 h 77"/>
                  <a:gd name="T2" fmla="*/ 36 w 141"/>
                  <a:gd name="T3" fmla="*/ 3 h 77"/>
                  <a:gd name="T4" fmla="*/ 1 w 141"/>
                  <a:gd name="T5" fmla="*/ 58 h 77"/>
                  <a:gd name="T6" fmla="*/ 14 w 141"/>
                  <a:gd name="T7" fmla="*/ 70 h 77"/>
                  <a:gd name="T8" fmla="*/ 66 w 141"/>
                  <a:gd name="T9" fmla="*/ 57 h 77"/>
                  <a:gd name="T10" fmla="*/ 73 w 141"/>
                  <a:gd name="T11" fmla="*/ 56 h 77"/>
                  <a:gd name="T12" fmla="*/ 119 w 141"/>
                  <a:gd name="T13" fmla="*/ 77 h 77"/>
                  <a:gd name="T14" fmla="*/ 123 w 141"/>
                  <a:gd name="T15" fmla="*/ 77 h 77"/>
                  <a:gd name="T16" fmla="*/ 116 w 141"/>
                  <a:gd name="T17" fmla="*/ 26 h 77"/>
                  <a:gd name="T18" fmla="*/ 60 w 141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77">
                    <a:moveTo>
                      <a:pt x="60" y="0"/>
                    </a:moveTo>
                    <a:cubicBezTo>
                      <a:pt x="52" y="0"/>
                      <a:pt x="44" y="1"/>
                      <a:pt x="36" y="3"/>
                    </a:cubicBezTo>
                    <a:cubicBezTo>
                      <a:pt x="0" y="11"/>
                      <a:pt x="1" y="58"/>
                      <a:pt x="1" y="58"/>
                    </a:cubicBezTo>
                    <a:cubicBezTo>
                      <a:pt x="1" y="67"/>
                      <a:pt x="6" y="70"/>
                      <a:pt x="14" y="70"/>
                    </a:cubicBezTo>
                    <a:cubicBezTo>
                      <a:pt x="27" y="70"/>
                      <a:pt x="48" y="60"/>
                      <a:pt x="66" y="57"/>
                    </a:cubicBezTo>
                    <a:cubicBezTo>
                      <a:pt x="68" y="56"/>
                      <a:pt x="71" y="56"/>
                      <a:pt x="73" y="56"/>
                    </a:cubicBezTo>
                    <a:cubicBezTo>
                      <a:pt x="93" y="56"/>
                      <a:pt x="98" y="72"/>
                      <a:pt x="119" y="77"/>
                    </a:cubicBezTo>
                    <a:cubicBezTo>
                      <a:pt x="120" y="77"/>
                      <a:pt x="122" y="77"/>
                      <a:pt x="123" y="77"/>
                    </a:cubicBezTo>
                    <a:cubicBezTo>
                      <a:pt x="141" y="77"/>
                      <a:pt x="135" y="46"/>
                      <a:pt x="116" y="26"/>
                    </a:cubicBezTo>
                    <a:cubicBezTo>
                      <a:pt x="101" y="9"/>
                      <a:pt x="83" y="0"/>
                      <a:pt x="6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Freeform 1484"/>
              <p:cNvSpPr/>
              <p:nvPr/>
            </p:nvSpPr>
            <p:spPr bwMode="auto">
              <a:xfrm>
                <a:off x="511" y="827"/>
                <a:ext cx="78" cy="34"/>
              </a:xfrm>
              <a:custGeom>
                <a:avLst/>
                <a:gdLst>
                  <a:gd name="T0" fmla="*/ 13 w 144"/>
                  <a:gd name="T1" fmla="*/ 0 h 62"/>
                  <a:gd name="T2" fmla="*/ 24 w 144"/>
                  <a:gd name="T3" fmla="*/ 32 h 62"/>
                  <a:gd name="T4" fmla="*/ 110 w 144"/>
                  <a:gd name="T5" fmla="*/ 62 h 62"/>
                  <a:gd name="T6" fmla="*/ 121 w 144"/>
                  <a:gd name="T7" fmla="*/ 61 h 62"/>
                  <a:gd name="T8" fmla="*/ 140 w 144"/>
                  <a:gd name="T9" fmla="*/ 18 h 62"/>
                  <a:gd name="T10" fmla="*/ 134 w 144"/>
                  <a:gd name="T11" fmla="*/ 12 h 62"/>
                  <a:gd name="T12" fmla="*/ 85 w 144"/>
                  <a:gd name="T13" fmla="*/ 33 h 62"/>
                  <a:gd name="T14" fmla="*/ 82 w 144"/>
                  <a:gd name="T15" fmla="*/ 33 h 62"/>
                  <a:gd name="T16" fmla="*/ 18 w 144"/>
                  <a:gd name="T17" fmla="*/ 1 h 62"/>
                  <a:gd name="T18" fmla="*/ 13 w 144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4" h="62">
                    <a:moveTo>
                      <a:pt x="13" y="0"/>
                    </a:moveTo>
                    <a:cubicBezTo>
                      <a:pt x="0" y="0"/>
                      <a:pt x="10" y="17"/>
                      <a:pt x="24" y="32"/>
                    </a:cubicBezTo>
                    <a:cubicBezTo>
                      <a:pt x="38" y="46"/>
                      <a:pt x="83" y="62"/>
                      <a:pt x="110" y="62"/>
                    </a:cubicBezTo>
                    <a:cubicBezTo>
                      <a:pt x="114" y="62"/>
                      <a:pt x="118" y="61"/>
                      <a:pt x="121" y="61"/>
                    </a:cubicBezTo>
                    <a:cubicBezTo>
                      <a:pt x="144" y="55"/>
                      <a:pt x="140" y="18"/>
                      <a:pt x="140" y="18"/>
                    </a:cubicBezTo>
                    <a:cubicBezTo>
                      <a:pt x="139" y="13"/>
                      <a:pt x="137" y="12"/>
                      <a:pt x="134" y="12"/>
                    </a:cubicBezTo>
                    <a:cubicBezTo>
                      <a:pt x="123" y="12"/>
                      <a:pt x="102" y="31"/>
                      <a:pt x="85" y="33"/>
                    </a:cubicBezTo>
                    <a:cubicBezTo>
                      <a:pt x="84" y="33"/>
                      <a:pt x="83" y="33"/>
                      <a:pt x="82" y="33"/>
                    </a:cubicBezTo>
                    <a:cubicBezTo>
                      <a:pt x="60" y="33"/>
                      <a:pt x="37" y="5"/>
                      <a:pt x="18" y="1"/>
                    </a:cubicBezTo>
                    <a:cubicBezTo>
                      <a:pt x="16" y="1"/>
                      <a:pt x="14" y="0"/>
                      <a:pt x="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1485"/>
              <p:cNvSpPr/>
              <p:nvPr/>
            </p:nvSpPr>
            <p:spPr bwMode="auto">
              <a:xfrm>
                <a:off x="387" y="620"/>
                <a:ext cx="36" cy="98"/>
              </a:xfrm>
              <a:custGeom>
                <a:avLst/>
                <a:gdLst>
                  <a:gd name="T0" fmla="*/ 37 w 66"/>
                  <a:gd name="T1" fmla="*/ 0 h 179"/>
                  <a:gd name="T2" fmla="*/ 2 w 66"/>
                  <a:gd name="T3" fmla="*/ 17 h 179"/>
                  <a:gd name="T4" fmla="*/ 14 w 66"/>
                  <a:gd name="T5" fmla="*/ 111 h 179"/>
                  <a:gd name="T6" fmla="*/ 45 w 66"/>
                  <a:gd name="T7" fmla="*/ 179 h 179"/>
                  <a:gd name="T8" fmla="*/ 44 w 66"/>
                  <a:gd name="T9" fmla="*/ 173 h 179"/>
                  <a:gd name="T10" fmla="*/ 20 w 66"/>
                  <a:gd name="T11" fmla="*/ 56 h 179"/>
                  <a:gd name="T12" fmla="*/ 56 w 66"/>
                  <a:gd name="T13" fmla="*/ 16 h 179"/>
                  <a:gd name="T14" fmla="*/ 55 w 66"/>
                  <a:gd name="T15" fmla="*/ 1 h 179"/>
                  <a:gd name="T16" fmla="*/ 37 w 66"/>
                  <a:gd name="T17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179">
                    <a:moveTo>
                      <a:pt x="37" y="0"/>
                    </a:moveTo>
                    <a:cubicBezTo>
                      <a:pt x="22" y="0"/>
                      <a:pt x="3" y="3"/>
                      <a:pt x="2" y="17"/>
                    </a:cubicBezTo>
                    <a:cubicBezTo>
                      <a:pt x="0" y="42"/>
                      <a:pt x="2" y="75"/>
                      <a:pt x="14" y="111"/>
                    </a:cubicBezTo>
                    <a:cubicBezTo>
                      <a:pt x="23" y="141"/>
                      <a:pt x="41" y="179"/>
                      <a:pt x="45" y="179"/>
                    </a:cubicBezTo>
                    <a:cubicBezTo>
                      <a:pt x="45" y="179"/>
                      <a:pt x="45" y="177"/>
                      <a:pt x="44" y="173"/>
                    </a:cubicBezTo>
                    <a:cubicBezTo>
                      <a:pt x="39" y="149"/>
                      <a:pt x="13" y="75"/>
                      <a:pt x="20" y="56"/>
                    </a:cubicBezTo>
                    <a:cubicBezTo>
                      <a:pt x="27" y="37"/>
                      <a:pt x="46" y="23"/>
                      <a:pt x="56" y="16"/>
                    </a:cubicBezTo>
                    <a:cubicBezTo>
                      <a:pt x="66" y="9"/>
                      <a:pt x="57" y="6"/>
                      <a:pt x="55" y="1"/>
                    </a:cubicBezTo>
                    <a:cubicBezTo>
                      <a:pt x="55" y="1"/>
                      <a:pt x="47" y="0"/>
                      <a:pt x="3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1486"/>
              <p:cNvSpPr/>
              <p:nvPr/>
            </p:nvSpPr>
            <p:spPr bwMode="auto">
              <a:xfrm>
                <a:off x="275" y="995"/>
                <a:ext cx="98" cy="109"/>
              </a:xfrm>
              <a:custGeom>
                <a:avLst/>
                <a:gdLst>
                  <a:gd name="T0" fmla="*/ 37 w 180"/>
                  <a:gd name="T1" fmla="*/ 23 h 200"/>
                  <a:gd name="T2" fmla="*/ 8 w 180"/>
                  <a:gd name="T3" fmla="*/ 15 h 200"/>
                  <a:gd name="T4" fmla="*/ 0 w 180"/>
                  <a:gd name="T5" fmla="*/ 71 h 200"/>
                  <a:gd name="T6" fmla="*/ 143 w 180"/>
                  <a:gd name="T7" fmla="*/ 198 h 200"/>
                  <a:gd name="T8" fmla="*/ 180 w 180"/>
                  <a:gd name="T9" fmla="*/ 179 h 200"/>
                  <a:gd name="T10" fmla="*/ 157 w 180"/>
                  <a:gd name="T11" fmla="*/ 160 h 200"/>
                  <a:gd name="T12" fmla="*/ 156 w 180"/>
                  <a:gd name="T13" fmla="*/ 54 h 200"/>
                  <a:gd name="T14" fmla="*/ 110 w 180"/>
                  <a:gd name="T15" fmla="*/ 47 h 200"/>
                  <a:gd name="T16" fmla="*/ 37 w 180"/>
                  <a:gd name="T17" fmla="*/ 23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0" h="200">
                    <a:moveTo>
                      <a:pt x="37" y="23"/>
                    </a:moveTo>
                    <a:cubicBezTo>
                      <a:pt x="37" y="23"/>
                      <a:pt x="13" y="0"/>
                      <a:pt x="8" y="15"/>
                    </a:cubicBezTo>
                    <a:cubicBezTo>
                      <a:pt x="3" y="29"/>
                      <a:pt x="0" y="71"/>
                      <a:pt x="0" y="71"/>
                    </a:cubicBezTo>
                    <a:cubicBezTo>
                      <a:pt x="0" y="71"/>
                      <a:pt x="126" y="200"/>
                      <a:pt x="143" y="198"/>
                    </a:cubicBezTo>
                    <a:cubicBezTo>
                      <a:pt x="160" y="196"/>
                      <a:pt x="180" y="179"/>
                      <a:pt x="180" y="179"/>
                    </a:cubicBezTo>
                    <a:cubicBezTo>
                      <a:pt x="157" y="160"/>
                      <a:pt x="157" y="160"/>
                      <a:pt x="157" y="160"/>
                    </a:cubicBezTo>
                    <a:cubicBezTo>
                      <a:pt x="157" y="160"/>
                      <a:pt x="170" y="59"/>
                      <a:pt x="156" y="54"/>
                    </a:cubicBezTo>
                    <a:cubicBezTo>
                      <a:pt x="142" y="48"/>
                      <a:pt x="110" y="47"/>
                      <a:pt x="110" y="47"/>
                    </a:cubicBezTo>
                    <a:cubicBezTo>
                      <a:pt x="37" y="23"/>
                      <a:pt x="37" y="23"/>
                      <a:pt x="37" y="23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1487"/>
              <p:cNvSpPr/>
              <p:nvPr/>
            </p:nvSpPr>
            <p:spPr bwMode="auto">
              <a:xfrm>
                <a:off x="183" y="952"/>
                <a:ext cx="246" cy="231"/>
              </a:xfrm>
              <a:custGeom>
                <a:avLst/>
                <a:gdLst>
                  <a:gd name="T0" fmla="*/ 113 w 450"/>
                  <a:gd name="T1" fmla="*/ 241 h 424"/>
                  <a:gd name="T2" fmla="*/ 27 w 450"/>
                  <a:gd name="T3" fmla="*/ 160 h 424"/>
                  <a:gd name="T4" fmla="*/ 52 w 450"/>
                  <a:gd name="T5" fmla="*/ 91 h 424"/>
                  <a:gd name="T6" fmla="*/ 190 w 450"/>
                  <a:gd name="T7" fmla="*/ 142 h 424"/>
                  <a:gd name="T8" fmla="*/ 194 w 450"/>
                  <a:gd name="T9" fmla="*/ 111 h 424"/>
                  <a:gd name="T10" fmla="*/ 240 w 450"/>
                  <a:gd name="T11" fmla="*/ 1 h 424"/>
                  <a:gd name="T12" fmla="*/ 263 w 450"/>
                  <a:gd name="T13" fmla="*/ 164 h 424"/>
                  <a:gd name="T14" fmla="*/ 366 w 450"/>
                  <a:gd name="T15" fmla="*/ 108 h 424"/>
                  <a:gd name="T16" fmla="*/ 446 w 450"/>
                  <a:gd name="T17" fmla="*/ 192 h 424"/>
                  <a:gd name="T18" fmla="*/ 285 w 450"/>
                  <a:gd name="T19" fmla="*/ 237 h 424"/>
                  <a:gd name="T20" fmla="*/ 351 w 450"/>
                  <a:gd name="T21" fmla="*/ 292 h 424"/>
                  <a:gd name="T22" fmla="*/ 296 w 450"/>
                  <a:gd name="T23" fmla="*/ 396 h 424"/>
                  <a:gd name="T24" fmla="*/ 230 w 450"/>
                  <a:gd name="T25" fmla="*/ 385 h 424"/>
                  <a:gd name="T26" fmla="*/ 213 w 450"/>
                  <a:gd name="T27" fmla="*/ 292 h 424"/>
                  <a:gd name="T28" fmla="*/ 185 w 450"/>
                  <a:gd name="T29" fmla="*/ 374 h 424"/>
                  <a:gd name="T30" fmla="*/ 80 w 450"/>
                  <a:gd name="T31" fmla="*/ 337 h 424"/>
                  <a:gd name="T32" fmla="*/ 113 w 450"/>
                  <a:gd name="T33" fmla="*/ 241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0" h="424">
                    <a:moveTo>
                      <a:pt x="113" y="241"/>
                    </a:moveTo>
                    <a:cubicBezTo>
                      <a:pt x="113" y="241"/>
                      <a:pt x="0" y="239"/>
                      <a:pt x="27" y="160"/>
                    </a:cubicBezTo>
                    <a:cubicBezTo>
                      <a:pt x="27" y="160"/>
                      <a:pt x="3" y="108"/>
                      <a:pt x="52" y="91"/>
                    </a:cubicBezTo>
                    <a:cubicBezTo>
                      <a:pt x="102" y="74"/>
                      <a:pt x="172" y="127"/>
                      <a:pt x="190" y="142"/>
                    </a:cubicBezTo>
                    <a:cubicBezTo>
                      <a:pt x="209" y="157"/>
                      <a:pt x="199" y="119"/>
                      <a:pt x="194" y="111"/>
                    </a:cubicBezTo>
                    <a:cubicBezTo>
                      <a:pt x="188" y="104"/>
                      <a:pt x="165" y="0"/>
                      <a:pt x="240" y="1"/>
                    </a:cubicBezTo>
                    <a:cubicBezTo>
                      <a:pt x="316" y="2"/>
                      <a:pt x="330" y="51"/>
                      <a:pt x="263" y="164"/>
                    </a:cubicBezTo>
                    <a:cubicBezTo>
                      <a:pt x="263" y="164"/>
                      <a:pt x="326" y="106"/>
                      <a:pt x="366" y="108"/>
                    </a:cubicBezTo>
                    <a:cubicBezTo>
                      <a:pt x="406" y="109"/>
                      <a:pt x="450" y="128"/>
                      <a:pt x="446" y="192"/>
                    </a:cubicBezTo>
                    <a:cubicBezTo>
                      <a:pt x="441" y="255"/>
                      <a:pt x="285" y="237"/>
                      <a:pt x="285" y="237"/>
                    </a:cubicBezTo>
                    <a:cubicBezTo>
                      <a:pt x="285" y="237"/>
                      <a:pt x="334" y="272"/>
                      <a:pt x="351" y="292"/>
                    </a:cubicBezTo>
                    <a:cubicBezTo>
                      <a:pt x="368" y="312"/>
                      <a:pt x="358" y="368"/>
                      <a:pt x="296" y="396"/>
                    </a:cubicBezTo>
                    <a:cubicBezTo>
                      <a:pt x="234" y="424"/>
                      <a:pt x="237" y="404"/>
                      <a:pt x="230" y="385"/>
                    </a:cubicBezTo>
                    <a:cubicBezTo>
                      <a:pt x="223" y="366"/>
                      <a:pt x="218" y="286"/>
                      <a:pt x="213" y="292"/>
                    </a:cubicBezTo>
                    <a:cubicBezTo>
                      <a:pt x="208" y="298"/>
                      <a:pt x="221" y="352"/>
                      <a:pt x="185" y="374"/>
                    </a:cubicBezTo>
                    <a:cubicBezTo>
                      <a:pt x="150" y="396"/>
                      <a:pt x="108" y="369"/>
                      <a:pt x="80" y="337"/>
                    </a:cubicBezTo>
                    <a:cubicBezTo>
                      <a:pt x="51" y="305"/>
                      <a:pt x="65" y="261"/>
                      <a:pt x="113" y="241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1488"/>
              <p:cNvSpPr/>
              <p:nvPr/>
            </p:nvSpPr>
            <p:spPr bwMode="auto">
              <a:xfrm>
                <a:off x="274" y="1065"/>
                <a:ext cx="26" cy="9"/>
              </a:xfrm>
              <a:custGeom>
                <a:avLst/>
                <a:gdLst>
                  <a:gd name="T0" fmla="*/ 0 w 47"/>
                  <a:gd name="T1" fmla="*/ 12 h 16"/>
                  <a:gd name="T2" fmla="*/ 39 w 47"/>
                  <a:gd name="T3" fmla="*/ 8 h 16"/>
                  <a:gd name="T4" fmla="*/ 0 w 47"/>
                  <a:gd name="T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16">
                    <a:moveTo>
                      <a:pt x="0" y="12"/>
                    </a:moveTo>
                    <a:cubicBezTo>
                      <a:pt x="0" y="12"/>
                      <a:pt x="47" y="0"/>
                      <a:pt x="39" y="8"/>
                    </a:cubicBezTo>
                    <a:cubicBezTo>
                      <a:pt x="31" y="16"/>
                      <a:pt x="0" y="12"/>
                      <a:pt x="0" y="1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1489"/>
              <p:cNvSpPr/>
              <p:nvPr/>
            </p:nvSpPr>
            <p:spPr bwMode="auto">
              <a:xfrm>
                <a:off x="298" y="1076"/>
                <a:ext cx="6" cy="22"/>
              </a:xfrm>
              <a:custGeom>
                <a:avLst/>
                <a:gdLst>
                  <a:gd name="T0" fmla="*/ 4 w 12"/>
                  <a:gd name="T1" fmla="*/ 40 h 40"/>
                  <a:gd name="T2" fmla="*/ 6 w 12"/>
                  <a:gd name="T3" fmla="*/ 5 h 40"/>
                  <a:gd name="T4" fmla="*/ 4 w 1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0">
                    <a:moveTo>
                      <a:pt x="4" y="40"/>
                    </a:moveTo>
                    <a:cubicBezTo>
                      <a:pt x="4" y="40"/>
                      <a:pt x="0" y="0"/>
                      <a:pt x="6" y="5"/>
                    </a:cubicBezTo>
                    <a:cubicBezTo>
                      <a:pt x="12" y="10"/>
                      <a:pt x="7" y="33"/>
                      <a:pt x="4" y="4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1490"/>
              <p:cNvSpPr/>
              <p:nvPr/>
            </p:nvSpPr>
            <p:spPr bwMode="auto">
              <a:xfrm>
                <a:off x="294" y="1040"/>
                <a:ext cx="12" cy="11"/>
              </a:xfrm>
              <a:custGeom>
                <a:avLst/>
                <a:gdLst>
                  <a:gd name="T0" fmla="*/ 21 w 23"/>
                  <a:gd name="T1" fmla="*/ 14 h 21"/>
                  <a:gd name="T2" fmla="*/ 8 w 23"/>
                  <a:gd name="T3" fmla="*/ 19 h 21"/>
                  <a:gd name="T4" fmla="*/ 2 w 23"/>
                  <a:gd name="T5" fmla="*/ 7 h 21"/>
                  <a:gd name="T6" fmla="*/ 15 w 23"/>
                  <a:gd name="T7" fmla="*/ 2 h 21"/>
                  <a:gd name="T8" fmla="*/ 21 w 23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4"/>
                    </a:moveTo>
                    <a:cubicBezTo>
                      <a:pt x="19" y="19"/>
                      <a:pt x="14" y="21"/>
                      <a:pt x="8" y="19"/>
                    </a:cubicBezTo>
                    <a:cubicBezTo>
                      <a:pt x="3" y="17"/>
                      <a:pt x="0" y="12"/>
                      <a:pt x="2" y="7"/>
                    </a:cubicBezTo>
                    <a:cubicBezTo>
                      <a:pt x="4" y="3"/>
                      <a:pt x="9" y="0"/>
                      <a:pt x="15" y="2"/>
                    </a:cubicBezTo>
                    <a:cubicBezTo>
                      <a:pt x="20" y="4"/>
                      <a:pt x="23" y="10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1491"/>
              <p:cNvSpPr/>
              <p:nvPr/>
            </p:nvSpPr>
            <p:spPr bwMode="auto">
              <a:xfrm>
                <a:off x="285" y="1054"/>
                <a:ext cx="12" cy="11"/>
              </a:xfrm>
              <a:custGeom>
                <a:avLst/>
                <a:gdLst>
                  <a:gd name="T0" fmla="*/ 20 w 22"/>
                  <a:gd name="T1" fmla="*/ 14 h 21"/>
                  <a:gd name="T2" fmla="*/ 8 w 22"/>
                  <a:gd name="T3" fmla="*/ 19 h 21"/>
                  <a:gd name="T4" fmla="*/ 1 w 22"/>
                  <a:gd name="T5" fmla="*/ 7 h 21"/>
                  <a:gd name="T6" fmla="*/ 14 w 22"/>
                  <a:gd name="T7" fmla="*/ 2 h 21"/>
                  <a:gd name="T8" fmla="*/ 20 w 22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0" y="14"/>
                    </a:moveTo>
                    <a:cubicBezTo>
                      <a:pt x="19" y="19"/>
                      <a:pt x="13" y="21"/>
                      <a:pt x="8" y="19"/>
                    </a:cubicBezTo>
                    <a:cubicBezTo>
                      <a:pt x="2" y="17"/>
                      <a:pt x="0" y="12"/>
                      <a:pt x="1" y="7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19" y="4"/>
                      <a:pt x="22" y="10"/>
                      <a:pt x="20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Freeform 1492"/>
              <p:cNvSpPr/>
              <p:nvPr/>
            </p:nvSpPr>
            <p:spPr bwMode="auto">
              <a:xfrm>
                <a:off x="308" y="1063"/>
                <a:ext cx="12" cy="11"/>
              </a:xfrm>
              <a:custGeom>
                <a:avLst/>
                <a:gdLst>
                  <a:gd name="T0" fmla="*/ 21 w 23"/>
                  <a:gd name="T1" fmla="*/ 14 h 21"/>
                  <a:gd name="T2" fmla="*/ 9 w 23"/>
                  <a:gd name="T3" fmla="*/ 19 h 21"/>
                  <a:gd name="T4" fmla="*/ 2 w 23"/>
                  <a:gd name="T5" fmla="*/ 7 h 21"/>
                  <a:gd name="T6" fmla="*/ 15 w 23"/>
                  <a:gd name="T7" fmla="*/ 2 h 21"/>
                  <a:gd name="T8" fmla="*/ 21 w 23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4"/>
                    </a:moveTo>
                    <a:cubicBezTo>
                      <a:pt x="19" y="19"/>
                      <a:pt x="14" y="21"/>
                      <a:pt x="9" y="19"/>
                    </a:cubicBezTo>
                    <a:cubicBezTo>
                      <a:pt x="3" y="17"/>
                      <a:pt x="0" y="12"/>
                      <a:pt x="2" y="7"/>
                    </a:cubicBezTo>
                    <a:cubicBezTo>
                      <a:pt x="4" y="2"/>
                      <a:pt x="9" y="0"/>
                      <a:pt x="15" y="2"/>
                    </a:cubicBezTo>
                    <a:cubicBezTo>
                      <a:pt x="20" y="4"/>
                      <a:pt x="23" y="10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1493"/>
              <p:cNvSpPr/>
              <p:nvPr/>
            </p:nvSpPr>
            <p:spPr bwMode="auto">
              <a:xfrm>
                <a:off x="315" y="1045"/>
                <a:ext cx="12" cy="11"/>
              </a:xfrm>
              <a:custGeom>
                <a:avLst/>
                <a:gdLst>
                  <a:gd name="T0" fmla="*/ 21 w 22"/>
                  <a:gd name="T1" fmla="*/ 14 h 21"/>
                  <a:gd name="T2" fmla="*/ 8 w 22"/>
                  <a:gd name="T3" fmla="*/ 19 h 21"/>
                  <a:gd name="T4" fmla="*/ 2 w 22"/>
                  <a:gd name="T5" fmla="*/ 7 h 21"/>
                  <a:gd name="T6" fmla="*/ 14 w 22"/>
                  <a:gd name="T7" fmla="*/ 2 h 21"/>
                  <a:gd name="T8" fmla="*/ 21 w 22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1" y="14"/>
                    </a:moveTo>
                    <a:cubicBezTo>
                      <a:pt x="19" y="18"/>
                      <a:pt x="13" y="21"/>
                      <a:pt x="8" y="19"/>
                    </a:cubicBezTo>
                    <a:cubicBezTo>
                      <a:pt x="3" y="17"/>
                      <a:pt x="0" y="11"/>
                      <a:pt x="2" y="7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19" y="4"/>
                      <a:pt x="22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1494"/>
              <p:cNvSpPr/>
              <p:nvPr/>
            </p:nvSpPr>
            <p:spPr bwMode="auto">
              <a:xfrm>
                <a:off x="332" y="1062"/>
                <a:ext cx="12" cy="10"/>
              </a:xfrm>
              <a:custGeom>
                <a:avLst/>
                <a:gdLst>
                  <a:gd name="T0" fmla="*/ 20 w 22"/>
                  <a:gd name="T1" fmla="*/ 14 h 20"/>
                  <a:gd name="T2" fmla="*/ 8 w 22"/>
                  <a:gd name="T3" fmla="*/ 18 h 20"/>
                  <a:gd name="T4" fmla="*/ 1 w 22"/>
                  <a:gd name="T5" fmla="*/ 7 h 20"/>
                  <a:gd name="T6" fmla="*/ 14 w 22"/>
                  <a:gd name="T7" fmla="*/ 2 h 20"/>
                  <a:gd name="T8" fmla="*/ 20 w 22"/>
                  <a:gd name="T9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0">
                    <a:moveTo>
                      <a:pt x="20" y="14"/>
                    </a:moveTo>
                    <a:cubicBezTo>
                      <a:pt x="19" y="18"/>
                      <a:pt x="13" y="20"/>
                      <a:pt x="8" y="18"/>
                    </a:cubicBezTo>
                    <a:cubicBezTo>
                      <a:pt x="3" y="17"/>
                      <a:pt x="0" y="11"/>
                      <a:pt x="1" y="7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19" y="4"/>
                      <a:pt x="22" y="9"/>
                      <a:pt x="20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1495"/>
              <p:cNvSpPr/>
              <p:nvPr/>
            </p:nvSpPr>
            <p:spPr bwMode="auto">
              <a:xfrm>
                <a:off x="320" y="1083"/>
                <a:ext cx="12" cy="12"/>
              </a:xfrm>
              <a:custGeom>
                <a:avLst/>
                <a:gdLst>
                  <a:gd name="T0" fmla="*/ 20 w 22"/>
                  <a:gd name="T1" fmla="*/ 14 h 21"/>
                  <a:gd name="T2" fmla="*/ 8 w 22"/>
                  <a:gd name="T3" fmla="*/ 19 h 21"/>
                  <a:gd name="T4" fmla="*/ 1 w 22"/>
                  <a:gd name="T5" fmla="*/ 7 h 21"/>
                  <a:gd name="T6" fmla="*/ 14 w 22"/>
                  <a:gd name="T7" fmla="*/ 2 h 21"/>
                  <a:gd name="T8" fmla="*/ 20 w 22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0" y="14"/>
                    </a:moveTo>
                    <a:cubicBezTo>
                      <a:pt x="19" y="18"/>
                      <a:pt x="13" y="21"/>
                      <a:pt x="8" y="19"/>
                    </a:cubicBezTo>
                    <a:cubicBezTo>
                      <a:pt x="2" y="17"/>
                      <a:pt x="0" y="11"/>
                      <a:pt x="1" y="7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19" y="4"/>
                      <a:pt x="22" y="9"/>
                      <a:pt x="20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1496"/>
              <p:cNvSpPr/>
              <p:nvPr/>
            </p:nvSpPr>
            <p:spPr bwMode="auto">
              <a:xfrm>
                <a:off x="297" y="1080"/>
                <a:ext cx="12" cy="11"/>
              </a:xfrm>
              <a:custGeom>
                <a:avLst/>
                <a:gdLst>
                  <a:gd name="T0" fmla="*/ 21 w 22"/>
                  <a:gd name="T1" fmla="*/ 14 h 21"/>
                  <a:gd name="T2" fmla="*/ 8 w 22"/>
                  <a:gd name="T3" fmla="*/ 19 h 21"/>
                  <a:gd name="T4" fmla="*/ 2 w 22"/>
                  <a:gd name="T5" fmla="*/ 7 h 21"/>
                  <a:gd name="T6" fmla="*/ 14 w 22"/>
                  <a:gd name="T7" fmla="*/ 2 h 21"/>
                  <a:gd name="T8" fmla="*/ 21 w 22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1" y="14"/>
                    </a:moveTo>
                    <a:cubicBezTo>
                      <a:pt x="19" y="18"/>
                      <a:pt x="13" y="21"/>
                      <a:pt x="8" y="19"/>
                    </a:cubicBezTo>
                    <a:cubicBezTo>
                      <a:pt x="3" y="17"/>
                      <a:pt x="0" y="11"/>
                      <a:pt x="2" y="7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19" y="4"/>
                      <a:pt x="22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1497"/>
              <p:cNvSpPr/>
              <p:nvPr/>
            </p:nvSpPr>
            <p:spPr bwMode="auto">
              <a:xfrm>
                <a:off x="306" y="1030"/>
                <a:ext cx="13" cy="11"/>
              </a:xfrm>
              <a:custGeom>
                <a:avLst/>
                <a:gdLst>
                  <a:gd name="T0" fmla="*/ 21 w 23"/>
                  <a:gd name="T1" fmla="*/ 14 h 21"/>
                  <a:gd name="T2" fmla="*/ 9 w 23"/>
                  <a:gd name="T3" fmla="*/ 19 h 21"/>
                  <a:gd name="T4" fmla="*/ 2 w 23"/>
                  <a:gd name="T5" fmla="*/ 7 h 21"/>
                  <a:gd name="T6" fmla="*/ 15 w 23"/>
                  <a:gd name="T7" fmla="*/ 2 h 21"/>
                  <a:gd name="T8" fmla="*/ 21 w 23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4"/>
                    </a:moveTo>
                    <a:cubicBezTo>
                      <a:pt x="20" y="18"/>
                      <a:pt x="14" y="21"/>
                      <a:pt x="9" y="19"/>
                    </a:cubicBezTo>
                    <a:cubicBezTo>
                      <a:pt x="3" y="17"/>
                      <a:pt x="0" y="11"/>
                      <a:pt x="2" y="7"/>
                    </a:cubicBezTo>
                    <a:cubicBezTo>
                      <a:pt x="4" y="2"/>
                      <a:pt x="10" y="0"/>
                      <a:pt x="15" y="2"/>
                    </a:cubicBezTo>
                    <a:cubicBezTo>
                      <a:pt x="20" y="4"/>
                      <a:pt x="23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1498"/>
              <p:cNvSpPr>
                <a:spLocks noEditPoints="1"/>
              </p:cNvSpPr>
              <p:nvPr/>
            </p:nvSpPr>
            <p:spPr bwMode="auto">
              <a:xfrm>
                <a:off x="263" y="1009"/>
                <a:ext cx="113" cy="99"/>
              </a:xfrm>
              <a:custGeom>
                <a:avLst/>
                <a:gdLst>
                  <a:gd name="T0" fmla="*/ 91 w 208"/>
                  <a:gd name="T1" fmla="*/ 118 h 183"/>
                  <a:gd name="T2" fmla="*/ 93 w 208"/>
                  <a:gd name="T3" fmla="*/ 101 h 183"/>
                  <a:gd name="T4" fmla="*/ 103 w 208"/>
                  <a:gd name="T5" fmla="*/ 113 h 183"/>
                  <a:gd name="T6" fmla="*/ 86 w 208"/>
                  <a:gd name="T7" fmla="*/ 0 h 183"/>
                  <a:gd name="T8" fmla="*/ 72 w 208"/>
                  <a:gd name="T9" fmla="*/ 59 h 183"/>
                  <a:gd name="T10" fmla="*/ 14 w 208"/>
                  <a:gd name="T11" fmla="*/ 46 h 183"/>
                  <a:gd name="T12" fmla="*/ 59 w 208"/>
                  <a:gd name="T13" fmla="*/ 64 h 183"/>
                  <a:gd name="T14" fmla="*/ 72 w 208"/>
                  <a:gd name="T15" fmla="*/ 59 h 183"/>
                  <a:gd name="T16" fmla="*/ 69 w 208"/>
                  <a:gd name="T17" fmla="*/ 77 h 183"/>
                  <a:gd name="T18" fmla="*/ 65 w 208"/>
                  <a:gd name="T19" fmla="*/ 76 h 183"/>
                  <a:gd name="T20" fmla="*/ 41 w 208"/>
                  <a:gd name="T21" fmla="*/ 92 h 183"/>
                  <a:gd name="T22" fmla="*/ 50 w 208"/>
                  <a:gd name="T23" fmla="*/ 85 h 183"/>
                  <a:gd name="T24" fmla="*/ 60 w 208"/>
                  <a:gd name="T25" fmla="*/ 97 h 183"/>
                  <a:gd name="T26" fmla="*/ 31 w 208"/>
                  <a:gd name="T27" fmla="*/ 157 h 183"/>
                  <a:gd name="T28" fmla="*/ 82 w 208"/>
                  <a:gd name="T29" fmla="*/ 122 h 183"/>
                  <a:gd name="T30" fmla="*/ 115 w 208"/>
                  <a:gd name="T31" fmla="*/ 183 h 183"/>
                  <a:gd name="T32" fmla="*/ 113 w 208"/>
                  <a:gd name="T33" fmla="*/ 156 h 183"/>
                  <a:gd name="T34" fmla="*/ 105 w 208"/>
                  <a:gd name="T35" fmla="*/ 144 h 183"/>
                  <a:gd name="T36" fmla="*/ 113 w 208"/>
                  <a:gd name="T37" fmla="*/ 115 h 183"/>
                  <a:gd name="T38" fmla="*/ 149 w 208"/>
                  <a:gd name="T39" fmla="*/ 117 h 183"/>
                  <a:gd name="T40" fmla="*/ 163 w 208"/>
                  <a:gd name="T41" fmla="*/ 108 h 183"/>
                  <a:gd name="T42" fmla="*/ 148 w 208"/>
                  <a:gd name="T43" fmla="*/ 108 h 183"/>
                  <a:gd name="T44" fmla="*/ 139 w 208"/>
                  <a:gd name="T45" fmla="*/ 116 h 183"/>
                  <a:gd name="T46" fmla="*/ 128 w 208"/>
                  <a:gd name="T47" fmla="*/ 106 h 183"/>
                  <a:gd name="T48" fmla="*/ 128 w 208"/>
                  <a:gd name="T49" fmla="*/ 104 h 183"/>
                  <a:gd name="T50" fmla="*/ 183 w 208"/>
                  <a:gd name="T51" fmla="*/ 70 h 183"/>
                  <a:gd name="T52" fmla="*/ 111 w 208"/>
                  <a:gd name="T53" fmla="*/ 93 h 183"/>
                  <a:gd name="T54" fmla="*/ 107 w 208"/>
                  <a:gd name="T55" fmla="*/ 85 h 183"/>
                  <a:gd name="T56" fmla="*/ 97 w 208"/>
                  <a:gd name="T57" fmla="*/ 73 h 183"/>
                  <a:gd name="T58" fmla="*/ 109 w 208"/>
                  <a:gd name="T59" fmla="*/ 68 h 183"/>
                  <a:gd name="T60" fmla="*/ 108 w 208"/>
                  <a:gd name="T61" fmla="*/ 44 h 183"/>
                  <a:gd name="T62" fmla="*/ 98 w 208"/>
                  <a:gd name="T63" fmla="*/ 61 h 183"/>
                  <a:gd name="T64" fmla="*/ 93 w 208"/>
                  <a:gd name="T65" fmla="*/ 58 h 183"/>
                  <a:gd name="T66" fmla="*/ 82 w 208"/>
                  <a:gd name="T67" fmla="*/ 46 h 183"/>
                  <a:gd name="T68" fmla="*/ 95 w 208"/>
                  <a:gd name="T69" fmla="*/ 41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8" h="183">
                    <a:moveTo>
                      <a:pt x="94" y="119"/>
                    </a:moveTo>
                    <a:cubicBezTo>
                      <a:pt x="93" y="119"/>
                      <a:pt x="92" y="118"/>
                      <a:pt x="91" y="118"/>
                    </a:cubicBezTo>
                    <a:cubicBezTo>
                      <a:pt x="85" y="116"/>
                      <a:pt x="82" y="111"/>
                      <a:pt x="84" y="106"/>
                    </a:cubicBezTo>
                    <a:cubicBezTo>
                      <a:pt x="85" y="103"/>
                      <a:pt x="89" y="101"/>
                      <a:pt x="93" y="101"/>
                    </a:cubicBezTo>
                    <a:cubicBezTo>
                      <a:pt x="94" y="101"/>
                      <a:pt x="95" y="101"/>
                      <a:pt x="97" y="101"/>
                    </a:cubicBezTo>
                    <a:cubicBezTo>
                      <a:pt x="102" y="103"/>
                      <a:pt x="105" y="109"/>
                      <a:pt x="103" y="113"/>
                    </a:cubicBezTo>
                    <a:cubicBezTo>
                      <a:pt x="102" y="117"/>
                      <a:pt x="98" y="119"/>
                      <a:pt x="94" y="119"/>
                    </a:cubicBezTo>
                    <a:moveTo>
                      <a:pt x="86" y="0"/>
                    </a:moveTo>
                    <a:cubicBezTo>
                      <a:pt x="86" y="0"/>
                      <a:pt x="81" y="60"/>
                      <a:pt x="72" y="60"/>
                    </a:cubicBezTo>
                    <a:cubicBezTo>
                      <a:pt x="72" y="60"/>
                      <a:pt x="72" y="60"/>
                      <a:pt x="72" y="59"/>
                    </a:cubicBezTo>
                    <a:cubicBezTo>
                      <a:pt x="64" y="56"/>
                      <a:pt x="17" y="45"/>
                      <a:pt x="12" y="45"/>
                    </a:cubicBezTo>
                    <a:cubicBezTo>
                      <a:pt x="11" y="45"/>
                      <a:pt x="12" y="45"/>
                      <a:pt x="14" y="46"/>
                    </a:cubicBezTo>
                    <a:cubicBezTo>
                      <a:pt x="24" y="50"/>
                      <a:pt x="46" y="59"/>
                      <a:pt x="59" y="66"/>
                    </a:cubicBezTo>
                    <a:cubicBezTo>
                      <a:pt x="59" y="66"/>
                      <a:pt x="59" y="65"/>
                      <a:pt x="59" y="64"/>
                    </a:cubicBezTo>
                    <a:cubicBezTo>
                      <a:pt x="60" y="61"/>
                      <a:pt x="64" y="59"/>
                      <a:pt x="68" y="59"/>
                    </a:cubicBezTo>
                    <a:cubicBezTo>
                      <a:pt x="69" y="59"/>
                      <a:pt x="70" y="59"/>
                      <a:pt x="72" y="59"/>
                    </a:cubicBezTo>
                    <a:cubicBezTo>
                      <a:pt x="77" y="61"/>
                      <a:pt x="80" y="67"/>
                      <a:pt x="78" y="71"/>
                    </a:cubicBezTo>
                    <a:cubicBezTo>
                      <a:pt x="77" y="75"/>
                      <a:pt x="73" y="77"/>
                      <a:pt x="69" y="77"/>
                    </a:cubicBezTo>
                    <a:cubicBezTo>
                      <a:pt x="68" y="77"/>
                      <a:pt x="67" y="77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51" y="79"/>
                      <a:pt x="0" y="84"/>
                      <a:pt x="13" y="86"/>
                    </a:cubicBezTo>
                    <a:cubicBezTo>
                      <a:pt x="18" y="87"/>
                      <a:pt x="29" y="89"/>
                      <a:pt x="41" y="92"/>
                    </a:cubicBezTo>
                    <a:cubicBezTo>
                      <a:pt x="41" y="91"/>
                      <a:pt x="41" y="91"/>
                      <a:pt x="41" y="90"/>
                    </a:cubicBezTo>
                    <a:cubicBezTo>
                      <a:pt x="43" y="87"/>
                      <a:pt x="46" y="85"/>
                      <a:pt x="50" y="85"/>
                    </a:cubicBezTo>
                    <a:cubicBezTo>
                      <a:pt x="51" y="85"/>
                      <a:pt x="53" y="85"/>
                      <a:pt x="54" y="85"/>
                    </a:cubicBezTo>
                    <a:cubicBezTo>
                      <a:pt x="59" y="87"/>
                      <a:pt x="62" y="92"/>
                      <a:pt x="60" y="97"/>
                    </a:cubicBezTo>
                    <a:cubicBezTo>
                      <a:pt x="72" y="100"/>
                      <a:pt x="79" y="104"/>
                      <a:pt x="73" y="106"/>
                    </a:cubicBezTo>
                    <a:cubicBezTo>
                      <a:pt x="61" y="112"/>
                      <a:pt x="27" y="157"/>
                      <a:pt x="31" y="157"/>
                    </a:cubicBezTo>
                    <a:cubicBezTo>
                      <a:pt x="32" y="157"/>
                      <a:pt x="32" y="157"/>
                      <a:pt x="33" y="156"/>
                    </a:cubicBezTo>
                    <a:cubicBezTo>
                      <a:pt x="42" y="150"/>
                      <a:pt x="70" y="122"/>
                      <a:pt x="82" y="122"/>
                    </a:cubicBezTo>
                    <a:cubicBezTo>
                      <a:pt x="83" y="122"/>
                      <a:pt x="85" y="123"/>
                      <a:pt x="85" y="124"/>
                    </a:cubicBezTo>
                    <a:cubicBezTo>
                      <a:pt x="92" y="134"/>
                      <a:pt x="113" y="183"/>
                      <a:pt x="115" y="183"/>
                    </a:cubicBezTo>
                    <a:cubicBezTo>
                      <a:pt x="116" y="183"/>
                      <a:pt x="116" y="182"/>
                      <a:pt x="116" y="181"/>
                    </a:cubicBezTo>
                    <a:cubicBezTo>
                      <a:pt x="115" y="177"/>
                      <a:pt x="114" y="167"/>
                      <a:pt x="113" y="156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106" y="154"/>
                      <a:pt x="104" y="148"/>
                      <a:pt x="105" y="144"/>
                    </a:cubicBezTo>
                    <a:cubicBezTo>
                      <a:pt x="106" y="141"/>
                      <a:pt x="108" y="139"/>
                      <a:pt x="111" y="139"/>
                    </a:cubicBezTo>
                    <a:cubicBezTo>
                      <a:pt x="110" y="126"/>
                      <a:pt x="110" y="115"/>
                      <a:pt x="113" y="115"/>
                    </a:cubicBezTo>
                    <a:cubicBezTo>
                      <a:pt x="113" y="115"/>
                      <a:pt x="113" y="115"/>
                      <a:pt x="113" y="116"/>
                    </a:cubicBezTo>
                    <a:cubicBezTo>
                      <a:pt x="116" y="117"/>
                      <a:pt x="132" y="117"/>
                      <a:pt x="149" y="117"/>
                    </a:cubicBezTo>
                    <a:cubicBezTo>
                      <a:pt x="177" y="117"/>
                      <a:pt x="208" y="116"/>
                      <a:pt x="196" y="111"/>
                    </a:cubicBezTo>
                    <a:cubicBezTo>
                      <a:pt x="189" y="108"/>
                      <a:pt x="176" y="108"/>
                      <a:pt x="163" y="108"/>
                    </a:cubicBezTo>
                    <a:cubicBezTo>
                      <a:pt x="160" y="108"/>
                      <a:pt x="157" y="108"/>
                      <a:pt x="154" y="108"/>
                    </a:cubicBezTo>
                    <a:cubicBezTo>
                      <a:pt x="152" y="108"/>
                      <a:pt x="150" y="108"/>
                      <a:pt x="148" y="108"/>
                    </a:cubicBezTo>
                    <a:cubicBezTo>
                      <a:pt x="148" y="109"/>
                      <a:pt x="148" y="110"/>
                      <a:pt x="147" y="111"/>
                    </a:cubicBezTo>
                    <a:cubicBezTo>
                      <a:pt x="146" y="114"/>
                      <a:pt x="143" y="116"/>
                      <a:pt x="139" y="116"/>
                    </a:cubicBezTo>
                    <a:cubicBezTo>
                      <a:pt x="137" y="116"/>
                      <a:pt x="136" y="116"/>
                      <a:pt x="135" y="115"/>
                    </a:cubicBezTo>
                    <a:cubicBezTo>
                      <a:pt x="130" y="114"/>
                      <a:pt x="128" y="110"/>
                      <a:pt x="128" y="106"/>
                    </a:cubicBezTo>
                    <a:cubicBezTo>
                      <a:pt x="127" y="105"/>
                      <a:pt x="127" y="105"/>
                      <a:pt x="128" y="104"/>
                    </a:cubicBezTo>
                    <a:cubicBezTo>
                      <a:pt x="128" y="104"/>
                      <a:pt x="128" y="104"/>
                      <a:pt x="128" y="104"/>
                    </a:cubicBezTo>
                    <a:cubicBezTo>
                      <a:pt x="130" y="100"/>
                      <a:pt x="132" y="99"/>
                      <a:pt x="136" y="98"/>
                    </a:cubicBezTo>
                    <a:cubicBezTo>
                      <a:pt x="153" y="87"/>
                      <a:pt x="189" y="70"/>
                      <a:pt x="183" y="70"/>
                    </a:cubicBezTo>
                    <a:cubicBezTo>
                      <a:pt x="183" y="70"/>
                      <a:pt x="182" y="70"/>
                      <a:pt x="181" y="70"/>
                    </a:cubicBezTo>
                    <a:cubicBezTo>
                      <a:pt x="167" y="73"/>
                      <a:pt x="111" y="93"/>
                      <a:pt x="111" y="93"/>
                    </a:cubicBezTo>
                    <a:cubicBezTo>
                      <a:pt x="111" y="93"/>
                      <a:pt x="110" y="90"/>
                      <a:pt x="110" y="85"/>
                    </a:cubicBezTo>
                    <a:cubicBezTo>
                      <a:pt x="109" y="85"/>
                      <a:pt x="108" y="85"/>
                      <a:pt x="107" y="85"/>
                    </a:cubicBezTo>
                    <a:cubicBezTo>
                      <a:pt x="106" y="85"/>
                      <a:pt x="104" y="85"/>
                      <a:pt x="103" y="85"/>
                    </a:cubicBezTo>
                    <a:cubicBezTo>
                      <a:pt x="98" y="83"/>
                      <a:pt x="95" y="77"/>
                      <a:pt x="97" y="73"/>
                    </a:cubicBezTo>
                    <a:cubicBezTo>
                      <a:pt x="98" y="69"/>
                      <a:pt x="101" y="67"/>
                      <a:pt x="105" y="67"/>
                    </a:cubicBezTo>
                    <a:cubicBezTo>
                      <a:pt x="106" y="67"/>
                      <a:pt x="108" y="67"/>
                      <a:pt x="109" y="68"/>
                    </a:cubicBezTo>
                    <a:cubicBezTo>
                      <a:pt x="109" y="59"/>
                      <a:pt x="108" y="49"/>
                      <a:pt x="109" y="40"/>
                    </a:cubicBezTo>
                    <a:cubicBezTo>
                      <a:pt x="108" y="41"/>
                      <a:pt x="108" y="43"/>
                      <a:pt x="108" y="44"/>
                    </a:cubicBezTo>
                    <a:cubicBezTo>
                      <a:pt x="104" y="53"/>
                      <a:pt x="101" y="63"/>
                      <a:pt x="99" y="63"/>
                    </a:cubicBezTo>
                    <a:cubicBezTo>
                      <a:pt x="98" y="63"/>
                      <a:pt x="98" y="62"/>
                      <a:pt x="98" y="61"/>
                    </a:cubicBezTo>
                    <a:cubicBezTo>
                      <a:pt x="98" y="60"/>
                      <a:pt x="98" y="59"/>
                      <a:pt x="98" y="57"/>
                    </a:cubicBezTo>
                    <a:cubicBezTo>
                      <a:pt x="96" y="58"/>
                      <a:pt x="94" y="58"/>
                      <a:pt x="93" y="58"/>
                    </a:cubicBezTo>
                    <a:cubicBezTo>
                      <a:pt x="91" y="58"/>
                      <a:pt x="90" y="58"/>
                      <a:pt x="89" y="58"/>
                    </a:cubicBezTo>
                    <a:cubicBezTo>
                      <a:pt x="83" y="56"/>
                      <a:pt x="80" y="50"/>
                      <a:pt x="82" y="46"/>
                    </a:cubicBezTo>
                    <a:cubicBezTo>
                      <a:pt x="83" y="42"/>
                      <a:pt x="87" y="40"/>
                      <a:pt x="91" y="40"/>
                    </a:cubicBezTo>
                    <a:cubicBezTo>
                      <a:pt x="92" y="40"/>
                      <a:pt x="93" y="40"/>
                      <a:pt x="95" y="41"/>
                    </a:cubicBezTo>
                    <a:cubicBezTo>
                      <a:pt x="91" y="22"/>
                      <a:pt x="86" y="0"/>
                      <a:pt x="86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1499"/>
              <p:cNvSpPr/>
              <p:nvPr/>
            </p:nvSpPr>
            <p:spPr bwMode="auto">
              <a:xfrm>
                <a:off x="295" y="1041"/>
                <a:ext cx="11" cy="10"/>
              </a:xfrm>
              <a:custGeom>
                <a:avLst/>
                <a:gdLst>
                  <a:gd name="T0" fmla="*/ 9 w 21"/>
                  <a:gd name="T1" fmla="*/ 0 h 18"/>
                  <a:gd name="T2" fmla="*/ 0 w 21"/>
                  <a:gd name="T3" fmla="*/ 5 h 18"/>
                  <a:gd name="T4" fmla="*/ 0 w 21"/>
                  <a:gd name="T5" fmla="*/ 7 h 18"/>
                  <a:gd name="T6" fmla="*/ 6 w 21"/>
                  <a:gd name="T7" fmla="*/ 17 h 18"/>
                  <a:gd name="T8" fmla="*/ 6 w 21"/>
                  <a:gd name="T9" fmla="*/ 17 h 18"/>
                  <a:gd name="T10" fmla="*/ 6 w 21"/>
                  <a:gd name="T11" fmla="*/ 17 h 18"/>
                  <a:gd name="T12" fmla="*/ 10 w 21"/>
                  <a:gd name="T13" fmla="*/ 18 h 18"/>
                  <a:gd name="T14" fmla="*/ 19 w 21"/>
                  <a:gd name="T15" fmla="*/ 12 h 18"/>
                  <a:gd name="T16" fmla="*/ 13 w 21"/>
                  <a:gd name="T17" fmla="*/ 0 h 18"/>
                  <a:gd name="T18" fmla="*/ 9 w 21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8">
                    <a:moveTo>
                      <a:pt x="9" y="0"/>
                    </a:moveTo>
                    <a:cubicBezTo>
                      <a:pt x="5" y="0"/>
                      <a:pt x="1" y="2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8" y="12"/>
                      <a:pt x="12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8" y="18"/>
                      <a:pt x="9" y="18"/>
                      <a:pt x="10" y="18"/>
                    </a:cubicBezTo>
                    <a:cubicBezTo>
                      <a:pt x="14" y="18"/>
                      <a:pt x="18" y="16"/>
                      <a:pt x="19" y="12"/>
                    </a:cubicBezTo>
                    <a:cubicBezTo>
                      <a:pt x="21" y="8"/>
                      <a:pt x="18" y="2"/>
                      <a:pt x="13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Freeform 1500"/>
              <p:cNvSpPr/>
              <p:nvPr/>
            </p:nvSpPr>
            <p:spPr bwMode="auto">
              <a:xfrm>
                <a:off x="285" y="1055"/>
                <a:ext cx="12" cy="7"/>
              </a:xfrm>
              <a:custGeom>
                <a:avLst/>
                <a:gdLst>
                  <a:gd name="T0" fmla="*/ 9 w 21"/>
                  <a:gd name="T1" fmla="*/ 0 h 12"/>
                  <a:gd name="T2" fmla="*/ 0 w 21"/>
                  <a:gd name="T3" fmla="*/ 5 h 12"/>
                  <a:gd name="T4" fmla="*/ 0 w 21"/>
                  <a:gd name="T5" fmla="*/ 7 h 12"/>
                  <a:gd name="T6" fmla="*/ 19 w 21"/>
                  <a:gd name="T7" fmla="*/ 12 h 12"/>
                  <a:gd name="T8" fmla="*/ 13 w 21"/>
                  <a:gd name="T9" fmla="*/ 0 h 12"/>
                  <a:gd name="T10" fmla="*/ 9 w 21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9" y="0"/>
                    </a:moveTo>
                    <a:cubicBezTo>
                      <a:pt x="5" y="0"/>
                      <a:pt x="2" y="2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7" y="8"/>
                      <a:pt x="14" y="10"/>
                      <a:pt x="19" y="12"/>
                    </a:cubicBezTo>
                    <a:cubicBezTo>
                      <a:pt x="21" y="7"/>
                      <a:pt x="18" y="2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1501"/>
              <p:cNvSpPr/>
              <p:nvPr/>
            </p:nvSpPr>
            <p:spPr bwMode="auto">
              <a:xfrm>
                <a:off x="308" y="1064"/>
                <a:ext cx="12" cy="10"/>
              </a:xfrm>
              <a:custGeom>
                <a:avLst/>
                <a:gdLst>
                  <a:gd name="T0" fmla="*/ 11 w 23"/>
                  <a:gd name="T1" fmla="*/ 0 h 18"/>
                  <a:gd name="T2" fmla="*/ 2 w 23"/>
                  <a:gd name="T3" fmla="*/ 5 h 18"/>
                  <a:gd name="T4" fmla="*/ 9 w 23"/>
                  <a:gd name="T5" fmla="*/ 17 h 18"/>
                  <a:gd name="T6" fmla="*/ 12 w 23"/>
                  <a:gd name="T7" fmla="*/ 18 h 18"/>
                  <a:gd name="T8" fmla="*/ 21 w 23"/>
                  <a:gd name="T9" fmla="*/ 12 h 18"/>
                  <a:gd name="T10" fmla="*/ 15 w 23"/>
                  <a:gd name="T11" fmla="*/ 0 h 18"/>
                  <a:gd name="T12" fmla="*/ 11 w 23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8">
                    <a:moveTo>
                      <a:pt x="11" y="0"/>
                    </a:moveTo>
                    <a:cubicBezTo>
                      <a:pt x="7" y="0"/>
                      <a:pt x="3" y="2"/>
                      <a:pt x="2" y="5"/>
                    </a:cubicBezTo>
                    <a:cubicBezTo>
                      <a:pt x="0" y="10"/>
                      <a:pt x="3" y="15"/>
                      <a:pt x="9" y="17"/>
                    </a:cubicBezTo>
                    <a:cubicBezTo>
                      <a:pt x="10" y="17"/>
                      <a:pt x="11" y="18"/>
                      <a:pt x="12" y="18"/>
                    </a:cubicBezTo>
                    <a:cubicBezTo>
                      <a:pt x="16" y="18"/>
                      <a:pt x="20" y="16"/>
                      <a:pt x="21" y="12"/>
                    </a:cubicBezTo>
                    <a:cubicBezTo>
                      <a:pt x="23" y="8"/>
                      <a:pt x="20" y="2"/>
                      <a:pt x="15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1502"/>
              <p:cNvSpPr/>
              <p:nvPr/>
            </p:nvSpPr>
            <p:spPr bwMode="auto">
              <a:xfrm>
                <a:off x="315" y="1045"/>
                <a:ext cx="8" cy="10"/>
              </a:xfrm>
              <a:custGeom>
                <a:avLst/>
                <a:gdLst>
                  <a:gd name="T0" fmla="*/ 10 w 15"/>
                  <a:gd name="T1" fmla="*/ 0 h 18"/>
                  <a:gd name="T2" fmla="*/ 2 w 15"/>
                  <a:gd name="T3" fmla="*/ 6 h 18"/>
                  <a:gd name="T4" fmla="*/ 8 w 15"/>
                  <a:gd name="T5" fmla="*/ 18 h 18"/>
                  <a:gd name="T6" fmla="*/ 12 w 15"/>
                  <a:gd name="T7" fmla="*/ 18 h 18"/>
                  <a:gd name="T8" fmla="*/ 15 w 15"/>
                  <a:gd name="T9" fmla="*/ 18 h 18"/>
                  <a:gd name="T10" fmla="*/ 14 w 15"/>
                  <a:gd name="T11" fmla="*/ 1 h 18"/>
                  <a:gd name="T12" fmla="*/ 10 w 15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8">
                    <a:moveTo>
                      <a:pt x="10" y="0"/>
                    </a:moveTo>
                    <a:cubicBezTo>
                      <a:pt x="6" y="0"/>
                      <a:pt x="3" y="2"/>
                      <a:pt x="2" y="6"/>
                    </a:cubicBezTo>
                    <a:cubicBezTo>
                      <a:pt x="0" y="10"/>
                      <a:pt x="3" y="16"/>
                      <a:pt x="8" y="18"/>
                    </a:cubicBezTo>
                    <a:cubicBezTo>
                      <a:pt x="9" y="18"/>
                      <a:pt x="11" y="18"/>
                      <a:pt x="12" y="18"/>
                    </a:cubicBezTo>
                    <a:cubicBezTo>
                      <a:pt x="13" y="18"/>
                      <a:pt x="14" y="18"/>
                      <a:pt x="15" y="18"/>
                    </a:cubicBezTo>
                    <a:cubicBezTo>
                      <a:pt x="15" y="13"/>
                      <a:pt x="14" y="7"/>
                      <a:pt x="14" y="1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1503"/>
              <p:cNvSpPr>
                <a:spLocks noEditPoints="1"/>
              </p:cNvSpPr>
              <p:nvPr/>
            </p:nvSpPr>
            <p:spPr bwMode="auto">
              <a:xfrm>
                <a:off x="333" y="1062"/>
                <a:ext cx="11" cy="10"/>
              </a:xfrm>
              <a:custGeom>
                <a:avLst/>
                <a:gdLst>
                  <a:gd name="T0" fmla="*/ 0 w 20"/>
                  <a:gd name="T1" fmla="*/ 8 h 18"/>
                  <a:gd name="T2" fmla="*/ 7 w 20"/>
                  <a:gd name="T3" fmla="*/ 17 h 18"/>
                  <a:gd name="T4" fmla="*/ 11 w 20"/>
                  <a:gd name="T5" fmla="*/ 18 h 18"/>
                  <a:gd name="T6" fmla="*/ 19 w 20"/>
                  <a:gd name="T7" fmla="*/ 13 h 18"/>
                  <a:gd name="T8" fmla="*/ 20 w 20"/>
                  <a:gd name="T9" fmla="*/ 10 h 18"/>
                  <a:gd name="T10" fmla="*/ 19 w 20"/>
                  <a:gd name="T11" fmla="*/ 10 h 18"/>
                  <a:gd name="T12" fmla="*/ 0 w 20"/>
                  <a:gd name="T13" fmla="*/ 8 h 18"/>
                  <a:gd name="T14" fmla="*/ 8 w 20"/>
                  <a:gd name="T15" fmla="*/ 0 h 18"/>
                  <a:gd name="T16" fmla="*/ 0 w 20"/>
                  <a:gd name="T17" fmla="*/ 6 h 18"/>
                  <a:gd name="T18" fmla="*/ 8 w 20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8">
                    <a:moveTo>
                      <a:pt x="0" y="8"/>
                    </a:moveTo>
                    <a:cubicBezTo>
                      <a:pt x="0" y="12"/>
                      <a:pt x="2" y="16"/>
                      <a:pt x="7" y="17"/>
                    </a:cubicBezTo>
                    <a:cubicBezTo>
                      <a:pt x="8" y="18"/>
                      <a:pt x="9" y="18"/>
                      <a:pt x="11" y="18"/>
                    </a:cubicBezTo>
                    <a:cubicBezTo>
                      <a:pt x="15" y="18"/>
                      <a:pt x="18" y="16"/>
                      <a:pt x="19" y="13"/>
                    </a:cubicBezTo>
                    <a:cubicBezTo>
                      <a:pt x="20" y="12"/>
                      <a:pt x="20" y="11"/>
                      <a:pt x="20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9" y="10"/>
                      <a:pt x="2" y="10"/>
                      <a:pt x="0" y="8"/>
                    </a:cubicBezTo>
                    <a:moveTo>
                      <a:pt x="8" y="0"/>
                    </a:moveTo>
                    <a:cubicBezTo>
                      <a:pt x="4" y="1"/>
                      <a:pt x="2" y="2"/>
                      <a:pt x="0" y="6"/>
                    </a:cubicBezTo>
                    <a:cubicBezTo>
                      <a:pt x="2" y="4"/>
                      <a:pt x="4" y="2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1504"/>
              <p:cNvSpPr/>
              <p:nvPr/>
            </p:nvSpPr>
            <p:spPr bwMode="auto">
              <a:xfrm>
                <a:off x="320" y="1084"/>
                <a:ext cx="4" cy="10"/>
              </a:xfrm>
              <a:custGeom>
                <a:avLst/>
                <a:gdLst>
                  <a:gd name="T0" fmla="*/ 7 w 9"/>
                  <a:gd name="T1" fmla="*/ 0 h 17"/>
                  <a:gd name="T2" fmla="*/ 1 w 9"/>
                  <a:gd name="T3" fmla="*/ 5 h 17"/>
                  <a:gd name="T4" fmla="*/ 8 w 9"/>
                  <a:gd name="T5" fmla="*/ 17 h 17"/>
                  <a:gd name="T6" fmla="*/ 9 w 9"/>
                  <a:gd name="T7" fmla="*/ 17 h 17"/>
                  <a:gd name="T8" fmla="*/ 7 w 9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7" y="0"/>
                    </a:moveTo>
                    <a:cubicBezTo>
                      <a:pt x="4" y="0"/>
                      <a:pt x="2" y="2"/>
                      <a:pt x="1" y="5"/>
                    </a:cubicBezTo>
                    <a:cubicBezTo>
                      <a:pt x="0" y="9"/>
                      <a:pt x="2" y="15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8" y="11"/>
                      <a:pt x="7" y="5"/>
                      <a:pt x="7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1505"/>
              <p:cNvSpPr/>
              <p:nvPr/>
            </p:nvSpPr>
            <p:spPr bwMode="auto">
              <a:xfrm>
                <a:off x="322" y="1022"/>
                <a:ext cx="2" cy="8"/>
              </a:xfrm>
              <a:custGeom>
                <a:avLst/>
                <a:gdLst>
                  <a:gd name="T0" fmla="*/ 3 w 4"/>
                  <a:gd name="T1" fmla="*/ 0 h 15"/>
                  <a:gd name="T2" fmla="*/ 2 w 4"/>
                  <a:gd name="T3" fmla="*/ 0 h 15"/>
                  <a:gd name="T4" fmla="*/ 0 w 4"/>
                  <a:gd name="T5" fmla="*/ 15 h 15"/>
                  <a:gd name="T6" fmla="*/ 3 w 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3"/>
                      <a:pt x="0" y="8"/>
                      <a:pt x="0" y="15"/>
                    </a:cubicBezTo>
                    <a:cubicBezTo>
                      <a:pt x="2" y="7"/>
                      <a:pt x="4" y="0"/>
                      <a:pt x="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1506"/>
              <p:cNvSpPr/>
              <p:nvPr/>
            </p:nvSpPr>
            <p:spPr bwMode="auto">
              <a:xfrm>
                <a:off x="306" y="1030"/>
                <a:ext cx="10" cy="10"/>
              </a:xfrm>
              <a:custGeom>
                <a:avLst/>
                <a:gdLst>
                  <a:gd name="T0" fmla="*/ 11 w 18"/>
                  <a:gd name="T1" fmla="*/ 0 h 18"/>
                  <a:gd name="T2" fmla="*/ 2 w 18"/>
                  <a:gd name="T3" fmla="*/ 6 h 18"/>
                  <a:gd name="T4" fmla="*/ 9 w 18"/>
                  <a:gd name="T5" fmla="*/ 18 h 18"/>
                  <a:gd name="T6" fmla="*/ 13 w 18"/>
                  <a:gd name="T7" fmla="*/ 18 h 18"/>
                  <a:gd name="T8" fmla="*/ 18 w 18"/>
                  <a:gd name="T9" fmla="*/ 17 h 18"/>
                  <a:gd name="T10" fmla="*/ 15 w 18"/>
                  <a:gd name="T11" fmla="*/ 1 h 18"/>
                  <a:gd name="T12" fmla="*/ 11 w 1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11" y="0"/>
                    </a:moveTo>
                    <a:cubicBezTo>
                      <a:pt x="7" y="0"/>
                      <a:pt x="3" y="2"/>
                      <a:pt x="2" y="6"/>
                    </a:cubicBezTo>
                    <a:cubicBezTo>
                      <a:pt x="0" y="10"/>
                      <a:pt x="3" y="16"/>
                      <a:pt x="9" y="18"/>
                    </a:cubicBezTo>
                    <a:cubicBezTo>
                      <a:pt x="10" y="18"/>
                      <a:pt x="11" y="18"/>
                      <a:pt x="13" y="18"/>
                    </a:cubicBezTo>
                    <a:cubicBezTo>
                      <a:pt x="14" y="18"/>
                      <a:pt x="16" y="18"/>
                      <a:pt x="18" y="17"/>
                    </a:cubicBezTo>
                    <a:cubicBezTo>
                      <a:pt x="17" y="13"/>
                      <a:pt x="16" y="7"/>
                      <a:pt x="15" y="1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1507"/>
              <p:cNvSpPr/>
              <p:nvPr/>
            </p:nvSpPr>
            <p:spPr bwMode="auto">
              <a:xfrm>
                <a:off x="212" y="1005"/>
                <a:ext cx="32" cy="71"/>
              </a:xfrm>
              <a:custGeom>
                <a:avLst/>
                <a:gdLst>
                  <a:gd name="T0" fmla="*/ 24 w 59"/>
                  <a:gd name="T1" fmla="*/ 0 h 130"/>
                  <a:gd name="T2" fmla="*/ 14 w 59"/>
                  <a:gd name="T3" fmla="*/ 47 h 130"/>
                  <a:gd name="T4" fmla="*/ 2 w 59"/>
                  <a:gd name="T5" fmla="*/ 86 h 130"/>
                  <a:gd name="T6" fmla="*/ 24 w 59"/>
                  <a:gd name="T7" fmla="*/ 130 h 130"/>
                  <a:gd name="T8" fmla="*/ 25 w 59"/>
                  <a:gd name="T9" fmla="*/ 130 h 130"/>
                  <a:gd name="T10" fmla="*/ 36 w 59"/>
                  <a:gd name="T11" fmla="*/ 83 h 130"/>
                  <a:gd name="T12" fmla="*/ 52 w 59"/>
                  <a:gd name="T13" fmla="*/ 40 h 130"/>
                  <a:gd name="T14" fmla="*/ 26 w 59"/>
                  <a:gd name="T15" fmla="*/ 0 h 130"/>
                  <a:gd name="T16" fmla="*/ 24 w 59"/>
                  <a:gd name="T17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130">
                    <a:moveTo>
                      <a:pt x="24" y="0"/>
                    </a:moveTo>
                    <a:cubicBezTo>
                      <a:pt x="12" y="0"/>
                      <a:pt x="14" y="34"/>
                      <a:pt x="14" y="47"/>
                    </a:cubicBezTo>
                    <a:cubicBezTo>
                      <a:pt x="15" y="61"/>
                      <a:pt x="5" y="65"/>
                      <a:pt x="2" y="86"/>
                    </a:cubicBezTo>
                    <a:cubicBezTo>
                      <a:pt x="0" y="107"/>
                      <a:pt x="24" y="130"/>
                      <a:pt x="24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37" y="130"/>
                      <a:pt x="40" y="100"/>
                      <a:pt x="36" y="83"/>
                    </a:cubicBezTo>
                    <a:cubicBezTo>
                      <a:pt x="32" y="65"/>
                      <a:pt x="45" y="59"/>
                      <a:pt x="52" y="40"/>
                    </a:cubicBezTo>
                    <a:cubicBezTo>
                      <a:pt x="59" y="21"/>
                      <a:pt x="41" y="6"/>
                      <a:pt x="26" y="0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" name="Freeform 1508"/>
              <p:cNvSpPr/>
              <p:nvPr/>
            </p:nvSpPr>
            <p:spPr bwMode="auto">
              <a:xfrm>
                <a:off x="220" y="1107"/>
                <a:ext cx="70" cy="40"/>
              </a:xfrm>
              <a:custGeom>
                <a:avLst/>
                <a:gdLst>
                  <a:gd name="T0" fmla="*/ 18 w 129"/>
                  <a:gd name="T1" fmla="*/ 0 h 73"/>
                  <a:gd name="T2" fmla="*/ 13 w 129"/>
                  <a:gd name="T3" fmla="*/ 1 h 73"/>
                  <a:gd name="T4" fmla="*/ 26 w 129"/>
                  <a:gd name="T5" fmla="*/ 38 h 73"/>
                  <a:gd name="T6" fmla="*/ 71 w 129"/>
                  <a:gd name="T7" fmla="*/ 63 h 73"/>
                  <a:gd name="T8" fmla="*/ 99 w 129"/>
                  <a:gd name="T9" fmla="*/ 73 h 73"/>
                  <a:gd name="T10" fmla="*/ 114 w 129"/>
                  <a:gd name="T11" fmla="*/ 65 h 73"/>
                  <a:gd name="T12" fmla="*/ 111 w 129"/>
                  <a:gd name="T13" fmla="*/ 35 h 73"/>
                  <a:gd name="T14" fmla="*/ 104 w 129"/>
                  <a:gd name="T15" fmla="*/ 34 h 73"/>
                  <a:gd name="T16" fmla="*/ 88 w 129"/>
                  <a:gd name="T17" fmla="*/ 36 h 73"/>
                  <a:gd name="T18" fmla="*/ 71 w 129"/>
                  <a:gd name="T19" fmla="*/ 37 h 73"/>
                  <a:gd name="T20" fmla="*/ 51 w 129"/>
                  <a:gd name="T21" fmla="*/ 31 h 73"/>
                  <a:gd name="T22" fmla="*/ 18 w 129"/>
                  <a:gd name="T2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9" h="73">
                    <a:moveTo>
                      <a:pt x="18" y="0"/>
                    </a:moveTo>
                    <a:cubicBezTo>
                      <a:pt x="16" y="0"/>
                      <a:pt x="15" y="0"/>
                      <a:pt x="13" y="1"/>
                    </a:cubicBezTo>
                    <a:cubicBezTo>
                      <a:pt x="13" y="1"/>
                      <a:pt x="0" y="20"/>
                      <a:pt x="26" y="38"/>
                    </a:cubicBezTo>
                    <a:cubicBezTo>
                      <a:pt x="52" y="56"/>
                      <a:pt x="53" y="53"/>
                      <a:pt x="71" y="63"/>
                    </a:cubicBezTo>
                    <a:cubicBezTo>
                      <a:pt x="82" y="68"/>
                      <a:pt x="91" y="73"/>
                      <a:pt x="99" y="73"/>
                    </a:cubicBezTo>
                    <a:cubicBezTo>
                      <a:pt x="104" y="73"/>
                      <a:pt x="109" y="71"/>
                      <a:pt x="114" y="65"/>
                    </a:cubicBezTo>
                    <a:cubicBezTo>
                      <a:pt x="125" y="50"/>
                      <a:pt x="129" y="38"/>
                      <a:pt x="111" y="35"/>
                    </a:cubicBezTo>
                    <a:cubicBezTo>
                      <a:pt x="109" y="34"/>
                      <a:pt x="107" y="34"/>
                      <a:pt x="104" y="34"/>
                    </a:cubicBezTo>
                    <a:cubicBezTo>
                      <a:pt x="99" y="34"/>
                      <a:pt x="94" y="35"/>
                      <a:pt x="88" y="36"/>
                    </a:cubicBezTo>
                    <a:cubicBezTo>
                      <a:pt x="82" y="36"/>
                      <a:pt x="76" y="37"/>
                      <a:pt x="71" y="37"/>
                    </a:cubicBezTo>
                    <a:cubicBezTo>
                      <a:pt x="63" y="37"/>
                      <a:pt x="56" y="36"/>
                      <a:pt x="51" y="31"/>
                    </a:cubicBezTo>
                    <a:cubicBezTo>
                      <a:pt x="36" y="18"/>
                      <a:pt x="30" y="0"/>
                      <a:pt x="1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1509"/>
              <p:cNvSpPr/>
              <p:nvPr/>
            </p:nvSpPr>
            <p:spPr bwMode="auto">
              <a:xfrm>
                <a:off x="316" y="1117"/>
                <a:ext cx="56" cy="43"/>
              </a:xfrm>
              <a:custGeom>
                <a:avLst/>
                <a:gdLst>
                  <a:gd name="T0" fmla="*/ 89 w 104"/>
                  <a:gd name="T1" fmla="*/ 0 h 79"/>
                  <a:gd name="T2" fmla="*/ 57 w 104"/>
                  <a:gd name="T3" fmla="*/ 33 h 79"/>
                  <a:gd name="T4" fmla="*/ 41 w 104"/>
                  <a:gd name="T5" fmla="*/ 56 h 79"/>
                  <a:gd name="T6" fmla="*/ 35 w 104"/>
                  <a:gd name="T7" fmla="*/ 55 h 79"/>
                  <a:gd name="T8" fmla="*/ 8 w 104"/>
                  <a:gd name="T9" fmla="*/ 40 h 79"/>
                  <a:gd name="T10" fmla="*/ 0 w 104"/>
                  <a:gd name="T11" fmla="*/ 47 h 79"/>
                  <a:gd name="T12" fmla="*/ 16 w 104"/>
                  <a:gd name="T13" fmla="*/ 79 h 79"/>
                  <a:gd name="T14" fmla="*/ 19 w 104"/>
                  <a:gd name="T15" fmla="*/ 78 h 79"/>
                  <a:gd name="T16" fmla="*/ 82 w 104"/>
                  <a:gd name="T17" fmla="*/ 53 h 79"/>
                  <a:gd name="T18" fmla="*/ 91 w 104"/>
                  <a:gd name="T19" fmla="*/ 0 h 79"/>
                  <a:gd name="T20" fmla="*/ 89 w 104"/>
                  <a:gd name="T2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4" h="79">
                    <a:moveTo>
                      <a:pt x="89" y="0"/>
                    </a:moveTo>
                    <a:cubicBezTo>
                      <a:pt x="77" y="0"/>
                      <a:pt x="62" y="19"/>
                      <a:pt x="57" y="33"/>
                    </a:cubicBezTo>
                    <a:cubicBezTo>
                      <a:pt x="53" y="45"/>
                      <a:pt x="50" y="56"/>
                      <a:pt x="41" y="56"/>
                    </a:cubicBezTo>
                    <a:cubicBezTo>
                      <a:pt x="40" y="56"/>
                      <a:pt x="38" y="56"/>
                      <a:pt x="35" y="55"/>
                    </a:cubicBezTo>
                    <a:cubicBezTo>
                      <a:pt x="25" y="51"/>
                      <a:pt x="15" y="40"/>
                      <a:pt x="8" y="40"/>
                    </a:cubicBezTo>
                    <a:cubicBezTo>
                      <a:pt x="5" y="40"/>
                      <a:pt x="2" y="42"/>
                      <a:pt x="0" y="47"/>
                    </a:cubicBezTo>
                    <a:cubicBezTo>
                      <a:pt x="0" y="47"/>
                      <a:pt x="3" y="79"/>
                      <a:pt x="16" y="79"/>
                    </a:cubicBezTo>
                    <a:cubicBezTo>
                      <a:pt x="17" y="79"/>
                      <a:pt x="17" y="79"/>
                      <a:pt x="19" y="78"/>
                    </a:cubicBezTo>
                    <a:cubicBezTo>
                      <a:pt x="34" y="73"/>
                      <a:pt x="73" y="71"/>
                      <a:pt x="82" y="53"/>
                    </a:cubicBezTo>
                    <a:cubicBezTo>
                      <a:pt x="92" y="35"/>
                      <a:pt x="104" y="2"/>
                      <a:pt x="91" y="0"/>
                    </a:cubicBezTo>
                    <a:cubicBezTo>
                      <a:pt x="91" y="0"/>
                      <a:pt x="90" y="0"/>
                      <a:pt x="8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1510"/>
              <p:cNvSpPr/>
              <p:nvPr/>
            </p:nvSpPr>
            <p:spPr bwMode="auto">
              <a:xfrm>
                <a:off x="375" y="1018"/>
                <a:ext cx="40" cy="51"/>
              </a:xfrm>
              <a:custGeom>
                <a:avLst/>
                <a:gdLst>
                  <a:gd name="T0" fmla="*/ 21 w 75"/>
                  <a:gd name="T1" fmla="*/ 0 h 92"/>
                  <a:gd name="T2" fmla="*/ 0 w 75"/>
                  <a:gd name="T3" fmla="*/ 4 h 92"/>
                  <a:gd name="T4" fmla="*/ 25 w 75"/>
                  <a:gd name="T5" fmla="*/ 52 h 92"/>
                  <a:gd name="T6" fmla="*/ 30 w 75"/>
                  <a:gd name="T7" fmla="*/ 91 h 92"/>
                  <a:gd name="T8" fmla="*/ 35 w 75"/>
                  <a:gd name="T9" fmla="*/ 92 h 92"/>
                  <a:gd name="T10" fmla="*/ 70 w 75"/>
                  <a:gd name="T11" fmla="*/ 55 h 92"/>
                  <a:gd name="T12" fmla="*/ 47 w 75"/>
                  <a:gd name="T13" fmla="*/ 8 h 92"/>
                  <a:gd name="T14" fmla="*/ 21 w 75"/>
                  <a:gd name="T1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92">
                    <a:moveTo>
                      <a:pt x="21" y="0"/>
                    </a:moveTo>
                    <a:cubicBezTo>
                      <a:pt x="9" y="0"/>
                      <a:pt x="0" y="4"/>
                      <a:pt x="0" y="4"/>
                    </a:cubicBezTo>
                    <a:cubicBezTo>
                      <a:pt x="14" y="10"/>
                      <a:pt x="29" y="34"/>
                      <a:pt x="25" y="52"/>
                    </a:cubicBezTo>
                    <a:cubicBezTo>
                      <a:pt x="22" y="69"/>
                      <a:pt x="13" y="85"/>
                      <a:pt x="30" y="91"/>
                    </a:cubicBezTo>
                    <a:cubicBezTo>
                      <a:pt x="32" y="92"/>
                      <a:pt x="34" y="92"/>
                      <a:pt x="35" y="92"/>
                    </a:cubicBezTo>
                    <a:cubicBezTo>
                      <a:pt x="51" y="92"/>
                      <a:pt x="66" y="73"/>
                      <a:pt x="70" y="55"/>
                    </a:cubicBezTo>
                    <a:cubicBezTo>
                      <a:pt x="75" y="35"/>
                      <a:pt x="68" y="24"/>
                      <a:pt x="47" y="8"/>
                    </a:cubicBezTo>
                    <a:cubicBezTo>
                      <a:pt x="39" y="2"/>
                      <a:pt x="29" y="0"/>
                      <a:pt x="2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1511"/>
              <p:cNvSpPr/>
              <p:nvPr/>
            </p:nvSpPr>
            <p:spPr bwMode="auto">
              <a:xfrm>
                <a:off x="290" y="961"/>
                <a:ext cx="58" cy="32"/>
              </a:xfrm>
              <a:custGeom>
                <a:avLst/>
                <a:gdLst>
                  <a:gd name="T0" fmla="*/ 45 w 107"/>
                  <a:gd name="T1" fmla="*/ 0 h 58"/>
                  <a:gd name="T2" fmla="*/ 27 w 107"/>
                  <a:gd name="T3" fmla="*/ 2 h 58"/>
                  <a:gd name="T4" fmla="*/ 0 w 107"/>
                  <a:gd name="T5" fmla="*/ 44 h 58"/>
                  <a:gd name="T6" fmla="*/ 10 w 107"/>
                  <a:gd name="T7" fmla="*/ 53 h 58"/>
                  <a:gd name="T8" fmla="*/ 49 w 107"/>
                  <a:gd name="T9" fmla="*/ 43 h 58"/>
                  <a:gd name="T10" fmla="*/ 55 w 107"/>
                  <a:gd name="T11" fmla="*/ 42 h 58"/>
                  <a:gd name="T12" fmla="*/ 90 w 107"/>
                  <a:gd name="T13" fmla="*/ 58 h 58"/>
                  <a:gd name="T14" fmla="*/ 93 w 107"/>
                  <a:gd name="T15" fmla="*/ 58 h 58"/>
                  <a:gd name="T16" fmla="*/ 88 w 107"/>
                  <a:gd name="T17" fmla="*/ 19 h 58"/>
                  <a:gd name="T18" fmla="*/ 45 w 107"/>
                  <a:gd name="T1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58">
                    <a:moveTo>
                      <a:pt x="45" y="0"/>
                    </a:moveTo>
                    <a:cubicBezTo>
                      <a:pt x="39" y="0"/>
                      <a:pt x="33" y="0"/>
                      <a:pt x="27" y="2"/>
                    </a:cubicBezTo>
                    <a:cubicBezTo>
                      <a:pt x="0" y="8"/>
                      <a:pt x="0" y="44"/>
                      <a:pt x="0" y="44"/>
                    </a:cubicBezTo>
                    <a:cubicBezTo>
                      <a:pt x="1" y="50"/>
                      <a:pt x="4" y="53"/>
                      <a:pt x="10" y="53"/>
                    </a:cubicBezTo>
                    <a:cubicBezTo>
                      <a:pt x="20" y="53"/>
                      <a:pt x="36" y="45"/>
                      <a:pt x="49" y="43"/>
                    </a:cubicBezTo>
                    <a:cubicBezTo>
                      <a:pt x="51" y="43"/>
                      <a:pt x="53" y="42"/>
                      <a:pt x="55" y="42"/>
                    </a:cubicBezTo>
                    <a:cubicBezTo>
                      <a:pt x="70" y="42"/>
                      <a:pt x="74" y="55"/>
                      <a:pt x="90" y="58"/>
                    </a:cubicBezTo>
                    <a:cubicBezTo>
                      <a:pt x="91" y="58"/>
                      <a:pt x="92" y="58"/>
                      <a:pt x="93" y="58"/>
                    </a:cubicBezTo>
                    <a:cubicBezTo>
                      <a:pt x="107" y="58"/>
                      <a:pt x="102" y="35"/>
                      <a:pt x="88" y="19"/>
                    </a:cubicBezTo>
                    <a:cubicBezTo>
                      <a:pt x="76" y="7"/>
                      <a:pt x="63" y="0"/>
                      <a:pt x="4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1512"/>
              <p:cNvSpPr/>
              <p:nvPr/>
            </p:nvSpPr>
            <p:spPr bwMode="auto">
              <a:xfrm>
                <a:off x="1043" y="1506"/>
                <a:ext cx="75" cy="83"/>
              </a:xfrm>
              <a:custGeom>
                <a:avLst/>
                <a:gdLst>
                  <a:gd name="T0" fmla="*/ 28 w 137"/>
                  <a:gd name="T1" fmla="*/ 17 h 153"/>
                  <a:gd name="T2" fmla="*/ 5 w 137"/>
                  <a:gd name="T3" fmla="*/ 11 h 153"/>
                  <a:gd name="T4" fmla="*/ 0 w 137"/>
                  <a:gd name="T5" fmla="*/ 54 h 153"/>
                  <a:gd name="T6" fmla="*/ 109 w 137"/>
                  <a:gd name="T7" fmla="*/ 151 h 153"/>
                  <a:gd name="T8" fmla="*/ 137 w 137"/>
                  <a:gd name="T9" fmla="*/ 137 h 153"/>
                  <a:gd name="T10" fmla="*/ 120 w 137"/>
                  <a:gd name="T11" fmla="*/ 122 h 153"/>
                  <a:gd name="T12" fmla="*/ 119 w 137"/>
                  <a:gd name="T13" fmla="*/ 41 h 153"/>
                  <a:gd name="T14" fmla="*/ 83 w 137"/>
                  <a:gd name="T15" fmla="*/ 36 h 153"/>
                  <a:gd name="T16" fmla="*/ 28 w 137"/>
                  <a:gd name="T17" fmla="*/ 17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7" h="153">
                    <a:moveTo>
                      <a:pt x="28" y="17"/>
                    </a:moveTo>
                    <a:cubicBezTo>
                      <a:pt x="28" y="17"/>
                      <a:pt x="10" y="0"/>
                      <a:pt x="5" y="11"/>
                    </a:cubicBezTo>
                    <a:cubicBezTo>
                      <a:pt x="1" y="22"/>
                      <a:pt x="0" y="54"/>
                      <a:pt x="0" y="54"/>
                    </a:cubicBezTo>
                    <a:cubicBezTo>
                      <a:pt x="0" y="54"/>
                      <a:pt x="96" y="153"/>
                      <a:pt x="109" y="151"/>
                    </a:cubicBezTo>
                    <a:cubicBezTo>
                      <a:pt x="122" y="150"/>
                      <a:pt x="137" y="137"/>
                      <a:pt x="137" y="137"/>
                    </a:cubicBezTo>
                    <a:cubicBezTo>
                      <a:pt x="120" y="122"/>
                      <a:pt x="120" y="122"/>
                      <a:pt x="120" y="122"/>
                    </a:cubicBezTo>
                    <a:cubicBezTo>
                      <a:pt x="120" y="122"/>
                      <a:pt x="130" y="45"/>
                      <a:pt x="119" y="41"/>
                    </a:cubicBezTo>
                    <a:cubicBezTo>
                      <a:pt x="108" y="37"/>
                      <a:pt x="83" y="36"/>
                      <a:pt x="83" y="36"/>
                    </a:cubicBezTo>
                    <a:cubicBezTo>
                      <a:pt x="28" y="17"/>
                      <a:pt x="28" y="17"/>
                      <a:pt x="28" y="17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Freeform 1513"/>
              <p:cNvSpPr/>
              <p:nvPr/>
            </p:nvSpPr>
            <p:spPr bwMode="auto">
              <a:xfrm>
                <a:off x="972" y="1472"/>
                <a:ext cx="189" cy="178"/>
              </a:xfrm>
              <a:custGeom>
                <a:avLst/>
                <a:gdLst>
                  <a:gd name="T0" fmla="*/ 87 w 346"/>
                  <a:gd name="T1" fmla="*/ 185 h 325"/>
                  <a:gd name="T2" fmla="*/ 21 w 346"/>
                  <a:gd name="T3" fmla="*/ 123 h 325"/>
                  <a:gd name="T4" fmla="*/ 41 w 346"/>
                  <a:gd name="T5" fmla="*/ 70 h 325"/>
                  <a:gd name="T6" fmla="*/ 146 w 346"/>
                  <a:gd name="T7" fmla="*/ 109 h 325"/>
                  <a:gd name="T8" fmla="*/ 149 w 346"/>
                  <a:gd name="T9" fmla="*/ 85 h 325"/>
                  <a:gd name="T10" fmla="*/ 185 w 346"/>
                  <a:gd name="T11" fmla="*/ 1 h 325"/>
                  <a:gd name="T12" fmla="*/ 203 w 346"/>
                  <a:gd name="T13" fmla="*/ 126 h 325"/>
                  <a:gd name="T14" fmla="*/ 281 w 346"/>
                  <a:gd name="T15" fmla="*/ 82 h 325"/>
                  <a:gd name="T16" fmla="*/ 342 w 346"/>
                  <a:gd name="T17" fmla="*/ 147 h 325"/>
                  <a:gd name="T18" fmla="*/ 219 w 346"/>
                  <a:gd name="T19" fmla="*/ 182 h 325"/>
                  <a:gd name="T20" fmla="*/ 270 w 346"/>
                  <a:gd name="T21" fmla="*/ 224 h 325"/>
                  <a:gd name="T22" fmla="*/ 228 w 346"/>
                  <a:gd name="T23" fmla="*/ 304 h 325"/>
                  <a:gd name="T24" fmla="*/ 177 w 346"/>
                  <a:gd name="T25" fmla="*/ 295 h 325"/>
                  <a:gd name="T26" fmla="*/ 164 w 346"/>
                  <a:gd name="T27" fmla="*/ 224 h 325"/>
                  <a:gd name="T28" fmla="*/ 143 w 346"/>
                  <a:gd name="T29" fmla="*/ 287 h 325"/>
                  <a:gd name="T30" fmla="*/ 62 w 346"/>
                  <a:gd name="T31" fmla="*/ 258 h 325"/>
                  <a:gd name="T32" fmla="*/ 87 w 346"/>
                  <a:gd name="T33" fmla="*/ 18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6" h="325">
                    <a:moveTo>
                      <a:pt x="87" y="185"/>
                    </a:moveTo>
                    <a:cubicBezTo>
                      <a:pt x="87" y="185"/>
                      <a:pt x="0" y="184"/>
                      <a:pt x="21" y="123"/>
                    </a:cubicBezTo>
                    <a:cubicBezTo>
                      <a:pt x="21" y="123"/>
                      <a:pt x="3" y="83"/>
                      <a:pt x="41" y="70"/>
                    </a:cubicBezTo>
                    <a:cubicBezTo>
                      <a:pt x="79" y="57"/>
                      <a:pt x="132" y="98"/>
                      <a:pt x="146" y="109"/>
                    </a:cubicBezTo>
                    <a:cubicBezTo>
                      <a:pt x="161" y="121"/>
                      <a:pt x="153" y="91"/>
                      <a:pt x="149" y="85"/>
                    </a:cubicBezTo>
                    <a:cubicBezTo>
                      <a:pt x="145" y="79"/>
                      <a:pt x="127" y="0"/>
                      <a:pt x="185" y="1"/>
                    </a:cubicBezTo>
                    <a:cubicBezTo>
                      <a:pt x="243" y="2"/>
                      <a:pt x="254" y="39"/>
                      <a:pt x="203" y="126"/>
                    </a:cubicBezTo>
                    <a:cubicBezTo>
                      <a:pt x="203" y="126"/>
                      <a:pt x="250" y="81"/>
                      <a:pt x="281" y="82"/>
                    </a:cubicBezTo>
                    <a:cubicBezTo>
                      <a:pt x="312" y="84"/>
                      <a:pt x="346" y="98"/>
                      <a:pt x="342" y="147"/>
                    </a:cubicBezTo>
                    <a:cubicBezTo>
                      <a:pt x="339" y="195"/>
                      <a:pt x="219" y="182"/>
                      <a:pt x="219" y="182"/>
                    </a:cubicBezTo>
                    <a:cubicBezTo>
                      <a:pt x="219" y="182"/>
                      <a:pt x="257" y="209"/>
                      <a:pt x="270" y="224"/>
                    </a:cubicBezTo>
                    <a:cubicBezTo>
                      <a:pt x="283" y="239"/>
                      <a:pt x="275" y="282"/>
                      <a:pt x="228" y="304"/>
                    </a:cubicBezTo>
                    <a:cubicBezTo>
                      <a:pt x="180" y="325"/>
                      <a:pt x="182" y="310"/>
                      <a:pt x="177" y="295"/>
                    </a:cubicBezTo>
                    <a:cubicBezTo>
                      <a:pt x="172" y="281"/>
                      <a:pt x="168" y="219"/>
                      <a:pt x="164" y="224"/>
                    </a:cubicBezTo>
                    <a:cubicBezTo>
                      <a:pt x="160" y="229"/>
                      <a:pt x="170" y="270"/>
                      <a:pt x="143" y="287"/>
                    </a:cubicBezTo>
                    <a:cubicBezTo>
                      <a:pt x="116" y="303"/>
                      <a:pt x="84" y="283"/>
                      <a:pt x="62" y="258"/>
                    </a:cubicBezTo>
                    <a:cubicBezTo>
                      <a:pt x="40" y="234"/>
                      <a:pt x="50" y="200"/>
                      <a:pt x="87" y="185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1514"/>
              <p:cNvSpPr/>
              <p:nvPr/>
            </p:nvSpPr>
            <p:spPr bwMode="auto">
              <a:xfrm>
                <a:off x="1042" y="1560"/>
                <a:ext cx="20" cy="6"/>
              </a:xfrm>
              <a:custGeom>
                <a:avLst/>
                <a:gdLst>
                  <a:gd name="T0" fmla="*/ 0 w 37"/>
                  <a:gd name="T1" fmla="*/ 9 h 12"/>
                  <a:gd name="T2" fmla="*/ 31 w 37"/>
                  <a:gd name="T3" fmla="*/ 6 h 12"/>
                  <a:gd name="T4" fmla="*/ 0 w 37"/>
                  <a:gd name="T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12">
                    <a:moveTo>
                      <a:pt x="0" y="9"/>
                    </a:moveTo>
                    <a:cubicBezTo>
                      <a:pt x="0" y="9"/>
                      <a:pt x="37" y="0"/>
                      <a:pt x="31" y="6"/>
                    </a:cubicBezTo>
                    <a:cubicBezTo>
                      <a:pt x="24" y="12"/>
                      <a:pt x="0" y="9"/>
                      <a:pt x="0" y="9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1515"/>
              <p:cNvSpPr/>
              <p:nvPr/>
            </p:nvSpPr>
            <p:spPr bwMode="auto">
              <a:xfrm>
                <a:off x="1060" y="1568"/>
                <a:ext cx="5" cy="16"/>
              </a:xfrm>
              <a:custGeom>
                <a:avLst/>
                <a:gdLst>
                  <a:gd name="T0" fmla="*/ 4 w 10"/>
                  <a:gd name="T1" fmla="*/ 30 h 30"/>
                  <a:gd name="T2" fmla="*/ 5 w 10"/>
                  <a:gd name="T3" fmla="*/ 4 h 30"/>
                  <a:gd name="T4" fmla="*/ 4 w 10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30">
                    <a:moveTo>
                      <a:pt x="4" y="30"/>
                    </a:moveTo>
                    <a:cubicBezTo>
                      <a:pt x="4" y="30"/>
                      <a:pt x="0" y="0"/>
                      <a:pt x="5" y="4"/>
                    </a:cubicBezTo>
                    <a:cubicBezTo>
                      <a:pt x="10" y="8"/>
                      <a:pt x="6" y="25"/>
                      <a:pt x="4" y="3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Freeform 1516"/>
              <p:cNvSpPr/>
              <p:nvPr/>
            </p:nvSpPr>
            <p:spPr bwMode="auto">
              <a:xfrm>
                <a:off x="1057" y="1540"/>
                <a:ext cx="10" cy="9"/>
              </a:xfrm>
              <a:custGeom>
                <a:avLst/>
                <a:gdLst>
                  <a:gd name="T0" fmla="*/ 16 w 18"/>
                  <a:gd name="T1" fmla="*/ 10 h 16"/>
                  <a:gd name="T2" fmla="*/ 7 w 18"/>
                  <a:gd name="T3" fmla="*/ 14 h 16"/>
                  <a:gd name="T4" fmla="*/ 2 w 18"/>
                  <a:gd name="T5" fmla="*/ 5 h 16"/>
                  <a:gd name="T6" fmla="*/ 11 w 18"/>
                  <a:gd name="T7" fmla="*/ 1 h 16"/>
                  <a:gd name="T8" fmla="*/ 16 w 18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16" y="10"/>
                    </a:moveTo>
                    <a:cubicBezTo>
                      <a:pt x="15" y="14"/>
                      <a:pt x="11" y="16"/>
                      <a:pt x="7" y="14"/>
                    </a:cubicBezTo>
                    <a:cubicBezTo>
                      <a:pt x="3" y="13"/>
                      <a:pt x="0" y="8"/>
                      <a:pt x="2" y="5"/>
                    </a:cubicBezTo>
                    <a:cubicBezTo>
                      <a:pt x="3" y="1"/>
                      <a:pt x="7" y="0"/>
                      <a:pt x="11" y="1"/>
                    </a:cubicBezTo>
                    <a:cubicBezTo>
                      <a:pt x="16" y="3"/>
                      <a:pt x="18" y="7"/>
                      <a:pt x="16" y="10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1517"/>
              <p:cNvSpPr/>
              <p:nvPr/>
            </p:nvSpPr>
            <p:spPr bwMode="auto">
              <a:xfrm>
                <a:off x="1050" y="1551"/>
                <a:ext cx="9" cy="8"/>
              </a:xfrm>
              <a:custGeom>
                <a:avLst/>
                <a:gdLst>
                  <a:gd name="T0" fmla="*/ 16 w 17"/>
                  <a:gd name="T1" fmla="*/ 10 h 15"/>
                  <a:gd name="T2" fmla="*/ 6 w 17"/>
                  <a:gd name="T3" fmla="*/ 14 h 15"/>
                  <a:gd name="T4" fmla="*/ 1 w 17"/>
                  <a:gd name="T5" fmla="*/ 5 h 15"/>
                  <a:gd name="T6" fmla="*/ 11 w 17"/>
                  <a:gd name="T7" fmla="*/ 1 h 15"/>
                  <a:gd name="T8" fmla="*/ 16 w 17"/>
                  <a:gd name="T9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5">
                    <a:moveTo>
                      <a:pt x="16" y="10"/>
                    </a:moveTo>
                    <a:cubicBezTo>
                      <a:pt x="14" y="14"/>
                      <a:pt x="10" y="15"/>
                      <a:pt x="6" y="14"/>
                    </a:cubicBezTo>
                    <a:cubicBezTo>
                      <a:pt x="2" y="12"/>
                      <a:pt x="0" y="8"/>
                      <a:pt x="1" y="5"/>
                    </a:cubicBezTo>
                    <a:cubicBezTo>
                      <a:pt x="2" y="1"/>
                      <a:pt x="7" y="0"/>
                      <a:pt x="11" y="1"/>
                    </a:cubicBezTo>
                    <a:cubicBezTo>
                      <a:pt x="15" y="3"/>
                      <a:pt x="17" y="7"/>
                      <a:pt x="16" y="10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1518"/>
              <p:cNvSpPr/>
              <p:nvPr/>
            </p:nvSpPr>
            <p:spPr bwMode="auto">
              <a:xfrm>
                <a:off x="1068" y="1558"/>
                <a:ext cx="9" cy="8"/>
              </a:xfrm>
              <a:custGeom>
                <a:avLst/>
                <a:gdLst>
                  <a:gd name="T0" fmla="*/ 16 w 17"/>
                  <a:gd name="T1" fmla="*/ 11 h 16"/>
                  <a:gd name="T2" fmla="*/ 6 w 17"/>
                  <a:gd name="T3" fmla="*/ 14 h 16"/>
                  <a:gd name="T4" fmla="*/ 1 w 17"/>
                  <a:gd name="T5" fmla="*/ 5 h 16"/>
                  <a:gd name="T6" fmla="*/ 11 w 17"/>
                  <a:gd name="T7" fmla="*/ 1 h 16"/>
                  <a:gd name="T8" fmla="*/ 16 w 17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6" y="11"/>
                    </a:moveTo>
                    <a:cubicBezTo>
                      <a:pt x="14" y="14"/>
                      <a:pt x="10" y="16"/>
                      <a:pt x="6" y="14"/>
                    </a:cubicBezTo>
                    <a:cubicBezTo>
                      <a:pt x="2" y="13"/>
                      <a:pt x="0" y="9"/>
                      <a:pt x="1" y="5"/>
                    </a:cubicBezTo>
                    <a:cubicBezTo>
                      <a:pt x="2" y="2"/>
                      <a:pt x="7" y="0"/>
                      <a:pt x="11" y="1"/>
                    </a:cubicBezTo>
                    <a:cubicBezTo>
                      <a:pt x="15" y="3"/>
                      <a:pt x="17" y="7"/>
                      <a:pt x="16" y="11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1519"/>
              <p:cNvSpPr/>
              <p:nvPr/>
            </p:nvSpPr>
            <p:spPr bwMode="auto">
              <a:xfrm>
                <a:off x="1073" y="1543"/>
                <a:ext cx="9" cy="9"/>
              </a:xfrm>
              <a:custGeom>
                <a:avLst/>
                <a:gdLst>
                  <a:gd name="T0" fmla="*/ 16 w 17"/>
                  <a:gd name="T1" fmla="*/ 11 h 16"/>
                  <a:gd name="T2" fmla="*/ 6 w 17"/>
                  <a:gd name="T3" fmla="*/ 15 h 16"/>
                  <a:gd name="T4" fmla="*/ 2 w 17"/>
                  <a:gd name="T5" fmla="*/ 6 h 16"/>
                  <a:gd name="T6" fmla="*/ 11 w 17"/>
                  <a:gd name="T7" fmla="*/ 2 h 16"/>
                  <a:gd name="T8" fmla="*/ 16 w 17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6" y="11"/>
                    </a:moveTo>
                    <a:cubicBezTo>
                      <a:pt x="15" y="14"/>
                      <a:pt x="11" y="16"/>
                      <a:pt x="6" y="15"/>
                    </a:cubicBezTo>
                    <a:cubicBezTo>
                      <a:pt x="2" y="13"/>
                      <a:pt x="0" y="9"/>
                      <a:pt x="2" y="6"/>
                    </a:cubicBezTo>
                    <a:cubicBezTo>
                      <a:pt x="3" y="2"/>
                      <a:pt x="7" y="0"/>
                      <a:pt x="11" y="2"/>
                    </a:cubicBezTo>
                    <a:cubicBezTo>
                      <a:pt x="15" y="3"/>
                      <a:pt x="17" y="7"/>
                      <a:pt x="16" y="11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1520"/>
              <p:cNvSpPr/>
              <p:nvPr/>
            </p:nvSpPr>
            <p:spPr bwMode="auto">
              <a:xfrm>
                <a:off x="1087" y="1556"/>
                <a:ext cx="9" cy="9"/>
              </a:xfrm>
              <a:custGeom>
                <a:avLst/>
                <a:gdLst>
                  <a:gd name="T0" fmla="*/ 16 w 17"/>
                  <a:gd name="T1" fmla="*/ 11 h 16"/>
                  <a:gd name="T2" fmla="*/ 6 w 17"/>
                  <a:gd name="T3" fmla="*/ 14 h 16"/>
                  <a:gd name="T4" fmla="*/ 1 w 17"/>
                  <a:gd name="T5" fmla="*/ 5 h 16"/>
                  <a:gd name="T6" fmla="*/ 11 w 17"/>
                  <a:gd name="T7" fmla="*/ 2 h 16"/>
                  <a:gd name="T8" fmla="*/ 16 w 17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6" y="11"/>
                    </a:moveTo>
                    <a:cubicBezTo>
                      <a:pt x="14" y="14"/>
                      <a:pt x="10" y="16"/>
                      <a:pt x="6" y="14"/>
                    </a:cubicBezTo>
                    <a:cubicBezTo>
                      <a:pt x="2" y="13"/>
                      <a:pt x="0" y="9"/>
                      <a:pt x="1" y="5"/>
                    </a:cubicBezTo>
                    <a:cubicBezTo>
                      <a:pt x="2" y="2"/>
                      <a:pt x="7" y="0"/>
                      <a:pt x="11" y="2"/>
                    </a:cubicBezTo>
                    <a:cubicBezTo>
                      <a:pt x="15" y="3"/>
                      <a:pt x="17" y="7"/>
                      <a:pt x="16" y="11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1521"/>
              <p:cNvSpPr/>
              <p:nvPr/>
            </p:nvSpPr>
            <p:spPr bwMode="auto">
              <a:xfrm>
                <a:off x="1077" y="1573"/>
                <a:ext cx="9" cy="9"/>
              </a:xfrm>
              <a:custGeom>
                <a:avLst/>
                <a:gdLst>
                  <a:gd name="T0" fmla="*/ 16 w 17"/>
                  <a:gd name="T1" fmla="*/ 10 h 16"/>
                  <a:gd name="T2" fmla="*/ 6 w 17"/>
                  <a:gd name="T3" fmla="*/ 14 h 16"/>
                  <a:gd name="T4" fmla="*/ 1 w 17"/>
                  <a:gd name="T5" fmla="*/ 5 h 16"/>
                  <a:gd name="T6" fmla="*/ 11 w 17"/>
                  <a:gd name="T7" fmla="*/ 1 h 16"/>
                  <a:gd name="T8" fmla="*/ 16 w 17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6" y="10"/>
                    </a:moveTo>
                    <a:cubicBezTo>
                      <a:pt x="15" y="14"/>
                      <a:pt x="10" y="16"/>
                      <a:pt x="6" y="14"/>
                    </a:cubicBezTo>
                    <a:cubicBezTo>
                      <a:pt x="2" y="13"/>
                      <a:pt x="0" y="9"/>
                      <a:pt x="1" y="5"/>
                    </a:cubicBezTo>
                    <a:cubicBezTo>
                      <a:pt x="3" y="1"/>
                      <a:pt x="7" y="0"/>
                      <a:pt x="11" y="1"/>
                    </a:cubicBezTo>
                    <a:cubicBezTo>
                      <a:pt x="15" y="3"/>
                      <a:pt x="17" y="7"/>
                      <a:pt x="16" y="10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1522"/>
              <p:cNvSpPr/>
              <p:nvPr/>
            </p:nvSpPr>
            <p:spPr bwMode="auto">
              <a:xfrm>
                <a:off x="1060" y="1570"/>
                <a:ext cx="9" cy="9"/>
              </a:xfrm>
              <a:custGeom>
                <a:avLst/>
                <a:gdLst>
                  <a:gd name="T0" fmla="*/ 16 w 17"/>
                  <a:gd name="T1" fmla="*/ 11 h 16"/>
                  <a:gd name="T2" fmla="*/ 6 w 17"/>
                  <a:gd name="T3" fmla="*/ 15 h 16"/>
                  <a:gd name="T4" fmla="*/ 1 w 17"/>
                  <a:gd name="T5" fmla="*/ 6 h 16"/>
                  <a:gd name="T6" fmla="*/ 11 w 17"/>
                  <a:gd name="T7" fmla="*/ 2 h 16"/>
                  <a:gd name="T8" fmla="*/ 16 w 17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6" y="11"/>
                    </a:moveTo>
                    <a:cubicBezTo>
                      <a:pt x="14" y="15"/>
                      <a:pt x="10" y="16"/>
                      <a:pt x="6" y="15"/>
                    </a:cubicBezTo>
                    <a:cubicBezTo>
                      <a:pt x="2" y="13"/>
                      <a:pt x="0" y="9"/>
                      <a:pt x="1" y="6"/>
                    </a:cubicBezTo>
                    <a:cubicBezTo>
                      <a:pt x="2" y="2"/>
                      <a:pt x="7" y="0"/>
                      <a:pt x="11" y="2"/>
                    </a:cubicBezTo>
                    <a:cubicBezTo>
                      <a:pt x="15" y="3"/>
                      <a:pt x="17" y="8"/>
                      <a:pt x="16" y="11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1523"/>
              <p:cNvSpPr/>
              <p:nvPr/>
            </p:nvSpPr>
            <p:spPr bwMode="auto">
              <a:xfrm>
                <a:off x="1067" y="1532"/>
                <a:ext cx="9" cy="9"/>
              </a:xfrm>
              <a:custGeom>
                <a:avLst/>
                <a:gdLst>
                  <a:gd name="T0" fmla="*/ 16 w 17"/>
                  <a:gd name="T1" fmla="*/ 10 h 15"/>
                  <a:gd name="T2" fmla="*/ 6 w 17"/>
                  <a:gd name="T3" fmla="*/ 14 h 15"/>
                  <a:gd name="T4" fmla="*/ 2 w 17"/>
                  <a:gd name="T5" fmla="*/ 5 h 15"/>
                  <a:gd name="T6" fmla="*/ 11 w 17"/>
                  <a:gd name="T7" fmla="*/ 1 h 15"/>
                  <a:gd name="T8" fmla="*/ 16 w 17"/>
                  <a:gd name="T9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5">
                    <a:moveTo>
                      <a:pt x="16" y="10"/>
                    </a:moveTo>
                    <a:cubicBezTo>
                      <a:pt x="15" y="14"/>
                      <a:pt x="11" y="15"/>
                      <a:pt x="6" y="14"/>
                    </a:cubicBezTo>
                    <a:cubicBezTo>
                      <a:pt x="2" y="12"/>
                      <a:pt x="0" y="8"/>
                      <a:pt x="2" y="5"/>
                    </a:cubicBezTo>
                    <a:cubicBezTo>
                      <a:pt x="3" y="1"/>
                      <a:pt x="7" y="0"/>
                      <a:pt x="11" y="1"/>
                    </a:cubicBezTo>
                    <a:cubicBezTo>
                      <a:pt x="15" y="3"/>
                      <a:pt x="17" y="7"/>
                      <a:pt x="16" y="10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1524"/>
              <p:cNvSpPr>
                <a:spLocks noEditPoints="1"/>
              </p:cNvSpPr>
              <p:nvPr/>
            </p:nvSpPr>
            <p:spPr bwMode="auto">
              <a:xfrm>
                <a:off x="1034" y="1516"/>
                <a:ext cx="86" cy="76"/>
              </a:xfrm>
              <a:custGeom>
                <a:avLst/>
                <a:gdLst>
                  <a:gd name="T0" fmla="*/ 69 w 159"/>
                  <a:gd name="T1" fmla="*/ 91 h 141"/>
                  <a:gd name="T2" fmla="*/ 71 w 159"/>
                  <a:gd name="T3" fmla="*/ 78 h 141"/>
                  <a:gd name="T4" fmla="*/ 79 w 159"/>
                  <a:gd name="T5" fmla="*/ 88 h 141"/>
                  <a:gd name="T6" fmla="*/ 65 w 159"/>
                  <a:gd name="T7" fmla="*/ 0 h 141"/>
                  <a:gd name="T8" fmla="*/ 54 w 159"/>
                  <a:gd name="T9" fmla="*/ 46 h 141"/>
                  <a:gd name="T10" fmla="*/ 10 w 159"/>
                  <a:gd name="T11" fmla="*/ 36 h 141"/>
                  <a:gd name="T12" fmla="*/ 45 w 159"/>
                  <a:gd name="T13" fmla="*/ 50 h 141"/>
                  <a:gd name="T14" fmla="*/ 54 w 159"/>
                  <a:gd name="T15" fmla="*/ 46 h 141"/>
                  <a:gd name="T16" fmla="*/ 53 w 159"/>
                  <a:gd name="T17" fmla="*/ 60 h 141"/>
                  <a:gd name="T18" fmla="*/ 50 w 159"/>
                  <a:gd name="T19" fmla="*/ 59 h 141"/>
                  <a:gd name="T20" fmla="*/ 31 w 159"/>
                  <a:gd name="T21" fmla="*/ 71 h 141"/>
                  <a:gd name="T22" fmla="*/ 38 w 159"/>
                  <a:gd name="T23" fmla="*/ 66 h 141"/>
                  <a:gd name="T24" fmla="*/ 46 w 159"/>
                  <a:gd name="T25" fmla="*/ 75 h 141"/>
                  <a:gd name="T26" fmla="*/ 24 w 159"/>
                  <a:gd name="T27" fmla="*/ 121 h 141"/>
                  <a:gd name="T28" fmla="*/ 62 w 159"/>
                  <a:gd name="T29" fmla="*/ 94 h 141"/>
                  <a:gd name="T30" fmla="*/ 88 w 159"/>
                  <a:gd name="T31" fmla="*/ 141 h 141"/>
                  <a:gd name="T32" fmla="*/ 86 w 159"/>
                  <a:gd name="T33" fmla="*/ 120 h 141"/>
                  <a:gd name="T34" fmla="*/ 80 w 159"/>
                  <a:gd name="T35" fmla="*/ 111 h 141"/>
                  <a:gd name="T36" fmla="*/ 86 w 159"/>
                  <a:gd name="T37" fmla="*/ 89 h 141"/>
                  <a:gd name="T38" fmla="*/ 114 w 159"/>
                  <a:gd name="T39" fmla="*/ 91 h 141"/>
                  <a:gd name="T40" fmla="*/ 124 w 159"/>
                  <a:gd name="T41" fmla="*/ 84 h 141"/>
                  <a:gd name="T42" fmla="*/ 113 w 159"/>
                  <a:gd name="T43" fmla="*/ 84 h 141"/>
                  <a:gd name="T44" fmla="*/ 106 w 159"/>
                  <a:gd name="T45" fmla="*/ 90 h 141"/>
                  <a:gd name="T46" fmla="*/ 98 w 159"/>
                  <a:gd name="T47" fmla="*/ 82 h 141"/>
                  <a:gd name="T48" fmla="*/ 98 w 159"/>
                  <a:gd name="T49" fmla="*/ 80 h 141"/>
                  <a:gd name="T50" fmla="*/ 140 w 159"/>
                  <a:gd name="T51" fmla="*/ 55 h 141"/>
                  <a:gd name="T52" fmla="*/ 84 w 159"/>
                  <a:gd name="T53" fmla="*/ 72 h 141"/>
                  <a:gd name="T54" fmla="*/ 82 w 159"/>
                  <a:gd name="T55" fmla="*/ 66 h 141"/>
                  <a:gd name="T56" fmla="*/ 74 w 159"/>
                  <a:gd name="T57" fmla="*/ 57 h 141"/>
                  <a:gd name="T58" fmla="*/ 83 w 159"/>
                  <a:gd name="T59" fmla="*/ 53 h 141"/>
                  <a:gd name="T60" fmla="*/ 82 w 159"/>
                  <a:gd name="T61" fmla="*/ 34 h 141"/>
                  <a:gd name="T62" fmla="*/ 75 w 159"/>
                  <a:gd name="T63" fmla="*/ 48 h 141"/>
                  <a:gd name="T64" fmla="*/ 71 w 159"/>
                  <a:gd name="T65" fmla="*/ 45 h 141"/>
                  <a:gd name="T66" fmla="*/ 63 w 159"/>
                  <a:gd name="T67" fmla="*/ 36 h 141"/>
                  <a:gd name="T68" fmla="*/ 72 w 159"/>
                  <a:gd name="T69" fmla="*/ 32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9" h="141">
                    <a:moveTo>
                      <a:pt x="72" y="92"/>
                    </a:moveTo>
                    <a:cubicBezTo>
                      <a:pt x="71" y="92"/>
                      <a:pt x="70" y="92"/>
                      <a:pt x="69" y="91"/>
                    </a:cubicBezTo>
                    <a:cubicBezTo>
                      <a:pt x="65" y="90"/>
                      <a:pt x="63" y="86"/>
                      <a:pt x="64" y="82"/>
                    </a:cubicBezTo>
                    <a:cubicBezTo>
                      <a:pt x="65" y="79"/>
                      <a:pt x="68" y="78"/>
                      <a:pt x="71" y="78"/>
                    </a:cubicBezTo>
                    <a:cubicBezTo>
                      <a:pt x="72" y="78"/>
                      <a:pt x="73" y="78"/>
                      <a:pt x="74" y="78"/>
                    </a:cubicBezTo>
                    <a:cubicBezTo>
                      <a:pt x="78" y="80"/>
                      <a:pt x="80" y="84"/>
                      <a:pt x="79" y="88"/>
                    </a:cubicBezTo>
                    <a:cubicBezTo>
                      <a:pt x="78" y="90"/>
                      <a:pt x="75" y="92"/>
                      <a:pt x="72" y="92"/>
                    </a:cubicBezTo>
                    <a:moveTo>
                      <a:pt x="65" y="0"/>
                    </a:moveTo>
                    <a:cubicBezTo>
                      <a:pt x="65" y="0"/>
                      <a:pt x="62" y="46"/>
                      <a:pt x="55" y="46"/>
                    </a:cubicBezTo>
                    <a:cubicBezTo>
                      <a:pt x="55" y="46"/>
                      <a:pt x="55" y="46"/>
                      <a:pt x="54" y="46"/>
                    </a:cubicBezTo>
                    <a:cubicBezTo>
                      <a:pt x="48" y="44"/>
                      <a:pt x="12" y="35"/>
                      <a:pt x="9" y="35"/>
                    </a:cubicBezTo>
                    <a:cubicBezTo>
                      <a:pt x="8" y="35"/>
                      <a:pt x="8" y="35"/>
                      <a:pt x="10" y="36"/>
                    </a:cubicBezTo>
                    <a:cubicBezTo>
                      <a:pt x="18" y="39"/>
                      <a:pt x="35" y="46"/>
                      <a:pt x="44" y="51"/>
                    </a:cubicBezTo>
                    <a:cubicBezTo>
                      <a:pt x="45" y="51"/>
                      <a:pt x="45" y="50"/>
                      <a:pt x="45" y="50"/>
                    </a:cubicBezTo>
                    <a:cubicBezTo>
                      <a:pt x="46" y="47"/>
                      <a:pt x="48" y="46"/>
                      <a:pt x="51" y="46"/>
                    </a:cubicBezTo>
                    <a:cubicBezTo>
                      <a:pt x="52" y="46"/>
                      <a:pt x="53" y="46"/>
                      <a:pt x="54" y="46"/>
                    </a:cubicBezTo>
                    <a:cubicBezTo>
                      <a:pt x="59" y="48"/>
                      <a:pt x="61" y="52"/>
                      <a:pt x="59" y="55"/>
                    </a:cubicBezTo>
                    <a:cubicBezTo>
                      <a:pt x="58" y="58"/>
                      <a:pt x="56" y="60"/>
                      <a:pt x="53" y="60"/>
                    </a:cubicBezTo>
                    <a:cubicBezTo>
                      <a:pt x="52" y="60"/>
                      <a:pt x="51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39" y="61"/>
                      <a:pt x="0" y="65"/>
                      <a:pt x="9" y="67"/>
                    </a:cubicBezTo>
                    <a:cubicBezTo>
                      <a:pt x="13" y="67"/>
                      <a:pt x="22" y="69"/>
                      <a:pt x="31" y="71"/>
                    </a:cubicBezTo>
                    <a:cubicBezTo>
                      <a:pt x="31" y="71"/>
                      <a:pt x="31" y="70"/>
                      <a:pt x="31" y="70"/>
                    </a:cubicBezTo>
                    <a:cubicBezTo>
                      <a:pt x="32" y="67"/>
                      <a:pt x="35" y="66"/>
                      <a:pt x="38" y="66"/>
                    </a:cubicBezTo>
                    <a:cubicBezTo>
                      <a:pt x="39" y="66"/>
                      <a:pt x="40" y="66"/>
                      <a:pt x="41" y="66"/>
                    </a:cubicBezTo>
                    <a:cubicBezTo>
                      <a:pt x="45" y="68"/>
                      <a:pt x="47" y="72"/>
                      <a:pt x="46" y="75"/>
                    </a:cubicBezTo>
                    <a:cubicBezTo>
                      <a:pt x="54" y="78"/>
                      <a:pt x="60" y="80"/>
                      <a:pt x="56" y="82"/>
                    </a:cubicBezTo>
                    <a:cubicBezTo>
                      <a:pt x="46" y="86"/>
                      <a:pt x="20" y="121"/>
                      <a:pt x="24" y="121"/>
                    </a:cubicBezTo>
                    <a:cubicBezTo>
                      <a:pt x="24" y="121"/>
                      <a:pt x="24" y="121"/>
                      <a:pt x="25" y="120"/>
                    </a:cubicBezTo>
                    <a:cubicBezTo>
                      <a:pt x="32" y="116"/>
                      <a:pt x="53" y="94"/>
                      <a:pt x="62" y="94"/>
                    </a:cubicBezTo>
                    <a:cubicBezTo>
                      <a:pt x="63" y="94"/>
                      <a:pt x="64" y="95"/>
                      <a:pt x="65" y="96"/>
                    </a:cubicBezTo>
                    <a:cubicBezTo>
                      <a:pt x="70" y="103"/>
                      <a:pt x="86" y="141"/>
                      <a:pt x="88" y="141"/>
                    </a:cubicBezTo>
                    <a:cubicBezTo>
                      <a:pt x="88" y="141"/>
                      <a:pt x="88" y="141"/>
                      <a:pt x="88" y="140"/>
                    </a:cubicBezTo>
                    <a:cubicBezTo>
                      <a:pt x="88" y="137"/>
                      <a:pt x="87" y="129"/>
                      <a:pt x="86" y="120"/>
                    </a:cubicBezTo>
                    <a:cubicBezTo>
                      <a:pt x="86" y="120"/>
                      <a:pt x="85" y="120"/>
                      <a:pt x="85" y="120"/>
                    </a:cubicBezTo>
                    <a:cubicBezTo>
                      <a:pt x="81" y="119"/>
                      <a:pt x="79" y="115"/>
                      <a:pt x="80" y="111"/>
                    </a:cubicBezTo>
                    <a:cubicBezTo>
                      <a:pt x="81" y="109"/>
                      <a:pt x="83" y="108"/>
                      <a:pt x="85" y="107"/>
                    </a:cubicBezTo>
                    <a:cubicBezTo>
                      <a:pt x="84" y="97"/>
                      <a:pt x="84" y="89"/>
                      <a:pt x="86" y="89"/>
                    </a:cubicBezTo>
                    <a:cubicBezTo>
                      <a:pt x="86" y="89"/>
                      <a:pt x="86" y="89"/>
                      <a:pt x="86" y="89"/>
                    </a:cubicBezTo>
                    <a:cubicBezTo>
                      <a:pt x="88" y="90"/>
                      <a:pt x="101" y="91"/>
                      <a:pt x="114" y="91"/>
                    </a:cubicBezTo>
                    <a:cubicBezTo>
                      <a:pt x="135" y="91"/>
                      <a:pt x="159" y="89"/>
                      <a:pt x="150" y="86"/>
                    </a:cubicBezTo>
                    <a:cubicBezTo>
                      <a:pt x="144" y="84"/>
                      <a:pt x="134" y="84"/>
                      <a:pt x="124" y="84"/>
                    </a:cubicBezTo>
                    <a:cubicBezTo>
                      <a:pt x="122" y="84"/>
                      <a:pt x="120" y="84"/>
                      <a:pt x="118" y="84"/>
                    </a:cubicBezTo>
                    <a:cubicBezTo>
                      <a:pt x="116" y="84"/>
                      <a:pt x="115" y="84"/>
                      <a:pt x="113" y="84"/>
                    </a:cubicBezTo>
                    <a:cubicBezTo>
                      <a:pt x="113" y="84"/>
                      <a:pt x="113" y="85"/>
                      <a:pt x="113" y="86"/>
                    </a:cubicBezTo>
                    <a:cubicBezTo>
                      <a:pt x="112" y="88"/>
                      <a:pt x="109" y="90"/>
                      <a:pt x="106" y="90"/>
                    </a:cubicBezTo>
                    <a:cubicBezTo>
                      <a:pt x="105" y="90"/>
                      <a:pt x="104" y="90"/>
                      <a:pt x="103" y="89"/>
                    </a:cubicBezTo>
                    <a:cubicBezTo>
                      <a:pt x="100" y="88"/>
                      <a:pt x="98" y="85"/>
                      <a:pt x="98" y="82"/>
                    </a:cubicBezTo>
                    <a:cubicBezTo>
                      <a:pt x="97" y="82"/>
                      <a:pt x="97" y="81"/>
                      <a:pt x="98" y="80"/>
                    </a:cubicBezTo>
                    <a:cubicBezTo>
                      <a:pt x="98" y="80"/>
                      <a:pt x="98" y="80"/>
                      <a:pt x="98" y="80"/>
                    </a:cubicBezTo>
                    <a:cubicBezTo>
                      <a:pt x="99" y="78"/>
                      <a:pt x="101" y="76"/>
                      <a:pt x="104" y="76"/>
                    </a:cubicBezTo>
                    <a:cubicBezTo>
                      <a:pt x="117" y="68"/>
                      <a:pt x="145" y="55"/>
                      <a:pt x="140" y="55"/>
                    </a:cubicBezTo>
                    <a:cubicBezTo>
                      <a:pt x="140" y="55"/>
                      <a:pt x="139" y="55"/>
                      <a:pt x="139" y="55"/>
                    </a:cubicBezTo>
                    <a:cubicBezTo>
                      <a:pt x="127" y="57"/>
                      <a:pt x="84" y="72"/>
                      <a:pt x="84" y="72"/>
                    </a:cubicBezTo>
                    <a:cubicBezTo>
                      <a:pt x="84" y="72"/>
                      <a:pt x="84" y="70"/>
                      <a:pt x="84" y="66"/>
                    </a:cubicBezTo>
                    <a:cubicBezTo>
                      <a:pt x="83" y="66"/>
                      <a:pt x="82" y="66"/>
                      <a:pt x="82" y="66"/>
                    </a:cubicBezTo>
                    <a:cubicBezTo>
                      <a:pt x="81" y="66"/>
                      <a:pt x="79" y="66"/>
                      <a:pt x="78" y="66"/>
                    </a:cubicBezTo>
                    <a:cubicBezTo>
                      <a:pt x="74" y="64"/>
                      <a:pt x="72" y="60"/>
                      <a:pt x="74" y="57"/>
                    </a:cubicBezTo>
                    <a:cubicBezTo>
                      <a:pt x="75" y="54"/>
                      <a:pt x="77" y="52"/>
                      <a:pt x="80" y="52"/>
                    </a:cubicBezTo>
                    <a:cubicBezTo>
                      <a:pt x="81" y="52"/>
                      <a:pt x="82" y="52"/>
                      <a:pt x="83" y="53"/>
                    </a:cubicBezTo>
                    <a:cubicBezTo>
                      <a:pt x="83" y="46"/>
                      <a:pt x="83" y="38"/>
                      <a:pt x="83" y="32"/>
                    </a:cubicBezTo>
                    <a:cubicBezTo>
                      <a:pt x="83" y="32"/>
                      <a:pt x="82" y="33"/>
                      <a:pt x="82" y="34"/>
                    </a:cubicBezTo>
                    <a:cubicBezTo>
                      <a:pt x="80" y="41"/>
                      <a:pt x="77" y="49"/>
                      <a:pt x="75" y="49"/>
                    </a:cubicBezTo>
                    <a:cubicBezTo>
                      <a:pt x="75" y="49"/>
                      <a:pt x="75" y="48"/>
                      <a:pt x="75" y="48"/>
                    </a:cubicBezTo>
                    <a:cubicBezTo>
                      <a:pt x="75" y="47"/>
                      <a:pt x="75" y="46"/>
                      <a:pt x="74" y="44"/>
                    </a:cubicBezTo>
                    <a:cubicBezTo>
                      <a:pt x="73" y="45"/>
                      <a:pt x="72" y="45"/>
                      <a:pt x="71" y="45"/>
                    </a:cubicBezTo>
                    <a:cubicBezTo>
                      <a:pt x="70" y="45"/>
                      <a:pt x="68" y="45"/>
                      <a:pt x="67" y="45"/>
                    </a:cubicBezTo>
                    <a:cubicBezTo>
                      <a:pt x="63" y="43"/>
                      <a:pt x="61" y="39"/>
                      <a:pt x="63" y="36"/>
                    </a:cubicBezTo>
                    <a:cubicBezTo>
                      <a:pt x="64" y="33"/>
                      <a:pt x="66" y="32"/>
                      <a:pt x="69" y="32"/>
                    </a:cubicBezTo>
                    <a:cubicBezTo>
                      <a:pt x="70" y="32"/>
                      <a:pt x="71" y="32"/>
                      <a:pt x="72" y="32"/>
                    </a:cubicBezTo>
                    <a:cubicBezTo>
                      <a:pt x="69" y="18"/>
                      <a:pt x="65" y="0"/>
                      <a:pt x="6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1525"/>
              <p:cNvSpPr/>
              <p:nvPr/>
            </p:nvSpPr>
            <p:spPr bwMode="auto">
              <a:xfrm>
                <a:off x="1058" y="1541"/>
                <a:ext cx="9" cy="7"/>
              </a:xfrm>
              <a:custGeom>
                <a:avLst/>
                <a:gdLst>
                  <a:gd name="T0" fmla="*/ 7 w 17"/>
                  <a:gd name="T1" fmla="*/ 0 h 14"/>
                  <a:gd name="T2" fmla="*/ 1 w 17"/>
                  <a:gd name="T3" fmla="*/ 4 h 14"/>
                  <a:gd name="T4" fmla="*/ 0 w 17"/>
                  <a:gd name="T5" fmla="*/ 5 h 14"/>
                  <a:gd name="T6" fmla="*/ 6 w 17"/>
                  <a:gd name="T7" fmla="*/ 13 h 14"/>
                  <a:gd name="T8" fmla="*/ 6 w 17"/>
                  <a:gd name="T9" fmla="*/ 13 h 14"/>
                  <a:gd name="T10" fmla="*/ 6 w 17"/>
                  <a:gd name="T11" fmla="*/ 13 h 14"/>
                  <a:gd name="T12" fmla="*/ 9 w 17"/>
                  <a:gd name="T13" fmla="*/ 14 h 14"/>
                  <a:gd name="T14" fmla="*/ 15 w 17"/>
                  <a:gd name="T15" fmla="*/ 9 h 14"/>
                  <a:gd name="T16" fmla="*/ 10 w 17"/>
                  <a:gd name="T17" fmla="*/ 0 h 14"/>
                  <a:gd name="T18" fmla="*/ 7 w 17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4">
                    <a:moveTo>
                      <a:pt x="7" y="0"/>
                    </a:moveTo>
                    <a:cubicBezTo>
                      <a:pt x="4" y="0"/>
                      <a:pt x="2" y="1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ubicBezTo>
                      <a:pt x="7" y="9"/>
                      <a:pt x="10" y="12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8" y="14"/>
                      <a:pt x="9" y="14"/>
                    </a:cubicBezTo>
                    <a:cubicBezTo>
                      <a:pt x="12" y="14"/>
                      <a:pt x="14" y="12"/>
                      <a:pt x="15" y="9"/>
                    </a:cubicBezTo>
                    <a:cubicBezTo>
                      <a:pt x="17" y="6"/>
                      <a:pt x="15" y="2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1526"/>
              <p:cNvSpPr/>
              <p:nvPr/>
            </p:nvSpPr>
            <p:spPr bwMode="auto">
              <a:xfrm>
                <a:off x="1051" y="1552"/>
                <a:ext cx="8" cy="4"/>
              </a:xfrm>
              <a:custGeom>
                <a:avLst/>
                <a:gdLst>
                  <a:gd name="T0" fmla="*/ 7 w 16"/>
                  <a:gd name="T1" fmla="*/ 0 h 9"/>
                  <a:gd name="T2" fmla="*/ 0 w 16"/>
                  <a:gd name="T3" fmla="*/ 4 h 9"/>
                  <a:gd name="T4" fmla="*/ 0 w 16"/>
                  <a:gd name="T5" fmla="*/ 5 h 9"/>
                  <a:gd name="T6" fmla="*/ 15 w 16"/>
                  <a:gd name="T7" fmla="*/ 9 h 9"/>
                  <a:gd name="T8" fmla="*/ 10 w 16"/>
                  <a:gd name="T9" fmla="*/ 0 h 9"/>
                  <a:gd name="T10" fmla="*/ 7 w 16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9">
                    <a:moveTo>
                      <a:pt x="7" y="0"/>
                    </a:moveTo>
                    <a:cubicBezTo>
                      <a:pt x="4" y="0"/>
                      <a:pt x="1" y="1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5" y="6"/>
                      <a:pt x="10" y="8"/>
                      <a:pt x="15" y="9"/>
                    </a:cubicBezTo>
                    <a:cubicBezTo>
                      <a:pt x="16" y="6"/>
                      <a:pt x="14" y="2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1527"/>
              <p:cNvSpPr/>
              <p:nvPr/>
            </p:nvSpPr>
            <p:spPr bwMode="auto">
              <a:xfrm>
                <a:off x="1068" y="1558"/>
                <a:ext cx="9" cy="8"/>
              </a:xfrm>
              <a:custGeom>
                <a:avLst/>
                <a:gdLst>
                  <a:gd name="T0" fmla="*/ 8 w 17"/>
                  <a:gd name="T1" fmla="*/ 0 h 14"/>
                  <a:gd name="T2" fmla="*/ 1 w 17"/>
                  <a:gd name="T3" fmla="*/ 4 h 14"/>
                  <a:gd name="T4" fmla="*/ 6 w 17"/>
                  <a:gd name="T5" fmla="*/ 13 h 14"/>
                  <a:gd name="T6" fmla="*/ 9 w 17"/>
                  <a:gd name="T7" fmla="*/ 14 h 14"/>
                  <a:gd name="T8" fmla="*/ 16 w 17"/>
                  <a:gd name="T9" fmla="*/ 10 h 14"/>
                  <a:gd name="T10" fmla="*/ 11 w 17"/>
                  <a:gd name="T11" fmla="*/ 0 h 14"/>
                  <a:gd name="T12" fmla="*/ 8 w 17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8" y="0"/>
                    </a:moveTo>
                    <a:cubicBezTo>
                      <a:pt x="5" y="0"/>
                      <a:pt x="2" y="1"/>
                      <a:pt x="1" y="4"/>
                    </a:cubicBezTo>
                    <a:cubicBezTo>
                      <a:pt x="0" y="8"/>
                      <a:pt x="2" y="12"/>
                      <a:pt x="6" y="13"/>
                    </a:cubicBezTo>
                    <a:cubicBezTo>
                      <a:pt x="7" y="14"/>
                      <a:pt x="8" y="14"/>
                      <a:pt x="9" y="14"/>
                    </a:cubicBezTo>
                    <a:cubicBezTo>
                      <a:pt x="12" y="14"/>
                      <a:pt x="15" y="12"/>
                      <a:pt x="16" y="10"/>
                    </a:cubicBezTo>
                    <a:cubicBezTo>
                      <a:pt x="17" y="6"/>
                      <a:pt x="15" y="2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1528"/>
              <p:cNvSpPr/>
              <p:nvPr/>
            </p:nvSpPr>
            <p:spPr bwMode="auto">
              <a:xfrm>
                <a:off x="1073" y="1544"/>
                <a:ext cx="7" cy="8"/>
              </a:xfrm>
              <a:custGeom>
                <a:avLst/>
                <a:gdLst>
                  <a:gd name="T0" fmla="*/ 8 w 12"/>
                  <a:gd name="T1" fmla="*/ 0 h 14"/>
                  <a:gd name="T2" fmla="*/ 2 w 12"/>
                  <a:gd name="T3" fmla="*/ 5 h 14"/>
                  <a:gd name="T4" fmla="*/ 6 w 12"/>
                  <a:gd name="T5" fmla="*/ 14 h 14"/>
                  <a:gd name="T6" fmla="*/ 10 w 12"/>
                  <a:gd name="T7" fmla="*/ 14 h 14"/>
                  <a:gd name="T8" fmla="*/ 12 w 12"/>
                  <a:gd name="T9" fmla="*/ 14 h 14"/>
                  <a:gd name="T10" fmla="*/ 11 w 12"/>
                  <a:gd name="T11" fmla="*/ 1 h 14"/>
                  <a:gd name="T12" fmla="*/ 8 w 1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8" y="0"/>
                    </a:moveTo>
                    <a:cubicBezTo>
                      <a:pt x="5" y="0"/>
                      <a:pt x="3" y="2"/>
                      <a:pt x="2" y="5"/>
                    </a:cubicBezTo>
                    <a:cubicBezTo>
                      <a:pt x="0" y="8"/>
                      <a:pt x="2" y="12"/>
                      <a:pt x="6" y="14"/>
                    </a:cubicBezTo>
                    <a:cubicBezTo>
                      <a:pt x="7" y="14"/>
                      <a:pt x="9" y="14"/>
                      <a:pt x="10" y="14"/>
                    </a:cubicBezTo>
                    <a:cubicBezTo>
                      <a:pt x="10" y="14"/>
                      <a:pt x="11" y="14"/>
                      <a:pt x="12" y="14"/>
                    </a:cubicBezTo>
                    <a:cubicBezTo>
                      <a:pt x="12" y="10"/>
                      <a:pt x="11" y="6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1529"/>
              <p:cNvSpPr>
                <a:spLocks noEditPoints="1"/>
              </p:cNvSpPr>
              <p:nvPr/>
            </p:nvSpPr>
            <p:spPr bwMode="auto">
              <a:xfrm>
                <a:off x="1087" y="1557"/>
                <a:ext cx="8" cy="8"/>
              </a:xfrm>
              <a:custGeom>
                <a:avLst/>
                <a:gdLst>
                  <a:gd name="T0" fmla="*/ 0 w 15"/>
                  <a:gd name="T1" fmla="*/ 6 h 14"/>
                  <a:gd name="T2" fmla="*/ 5 w 15"/>
                  <a:gd name="T3" fmla="*/ 13 h 14"/>
                  <a:gd name="T4" fmla="*/ 8 w 15"/>
                  <a:gd name="T5" fmla="*/ 14 h 14"/>
                  <a:gd name="T6" fmla="*/ 15 w 15"/>
                  <a:gd name="T7" fmla="*/ 10 h 14"/>
                  <a:gd name="T8" fmla="*/ 15 w 15"/>
                  <a:gd name="T9" fmla="*/ 8 h 14"/>
                  <a:gd name="T10" fmla="*/ 14 w 15"/>
                  <a:gd name="T11" fmla="*/ 8 h 14"/>
                  <a:gd name="T12" fmla="*/ 0 w 15"/>
                  <a:gd name="T13" fmla="*/ 6 h 14"/>
                  <a:gd name="T14" fmla="*/ 6 w 15"/>
                  <a:gd name="T15" fmla="*/ 0 h 14"/>
                  <a:gd name="T16" fmla="*/ 0 w 15"/>
                  <a:gd name="T17" fmla="*/ 4 h 14"/>
                  <a:gd name="T18" fmla="*/ 6 w 15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4">
                    <a:moveTo>
                      <a:pt x="0" y="6"/>
                    </a:moveTo>
                    <a:cubicBezTo>
                      <a:pt x="0" y="9"/>
                      <a:pt x="2" y="12"/>
                      <a:pt x="5" y="13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11" y="14"/>
                      <a:pt x="14" y="12"/>
                      <a:pt x="15" y="10"/>
                    </a:cubicBezTo>
                    <a:cubicBezTo>
                      <a:pt x="15" y="9"/>
                      <a:pt x="15" y="8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7" y="8"/>
                      <a:pt x="1" y="7"/>
                      <a:pt x="0" y="6"/>
                    </a:cubicBezTo>
                    <a:moveTo>
                      <a:pt x="6" y="0"/>
                    </a:moveTo>
                    <a:cubicBezTo>
                      <a:pt x="3" y="0"/>
                      <a:pt x="1" y="2"/>
                      <a:pt x="0" y="4"/>
                    </a:cubicBezTo>
                    <a:cubicBezTo>
                      <a:pt x="1" y="3"/>
                      <a:pt x="3" y="2"/>
                      <a:pt x="6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1530"/>
              <p:cNvSpPr/>
              <p:nvPr/>
            </p:nvSpPr>
            <p:spPr bwMode="auto">
              <a:xfrm>
                <a:off x="1077" y="1574"/>
                <a:ext cx="4" cy="7"/>
              </a:xfrm>
              <a:custGeom>
                <a:avLst/>
                <a:gdLst>
                  <a:gd name="T0" fmla="*/ 6 w 7"/>
                  <a:gd name="T1" fmla="*/ 0 h 13"/>
                  <a:gd name="T2" fmla="*/ 1 w 7"/>
                  <a:gd name="T3" fmla="*/ 4 h 13"/>
                  <a:gd name="T4" fmla="*/ 6 w 7"/>
                  <a:gd name="T5" fmla="*/ 13 h 13"/>
                  <a:gd name="T6" fmla="*/ 7 w 7"/>
                  <a:gd name="T7" fmla="*/ 13 h 13"/>
                  <a:gd name="T8" fmla="*/ 6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6" y="0"/>
                    </a:moveTo>
                    <a:cubicBezTo>
                      <a:pt x="4" y="1"/>
                      <a:pt x="2" y="2"/>
                      <a:pt x="1" y="4"/>
                    </a:cubicBezTo>
                    <a:cubicBezTo>
                      <a:pt x="0" y="8"/>
                      <a:pt x="2" y="12"/>
                      <a:pt x="6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6" y="9"/>
                      <a:pt x="6" y="4"/>
                      <a:pt x="6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1531"/>
              <p:cNvSpPr/>
              <p:nvPr/>
            </p:nvSpPr>
            <p:spPr bwMode="auto">
              <a:xfrm>
                <a:off x="1079" y="1526"/>
                <a:ext cx="2" cy="7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0 h 12"/>
                  <a:gd name="T4" fmla="*/ 0 w 3"/>
                  <a:gd name="T5" fmla="*/ 12 h 12"/>
                  <a:gd name="T6" fmla="*/ 3 w 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2"/>
                      <a:pt x="0" y="6"/>
                      <a:pt x="0" y="12"/>
                    </a:cubicBezTo>
                    <a:cubicBezTo>
                      <a:pt x="2" y="5"/>
                      <a:pt x="3" y="0"/>
                      <a:pt x="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1532"/>
              <p:cNvSpPr/>
              <p:nvPr/>
            </p:nvSpPr>
            <p:spPr bwMode="auto">
              <a:xfrm>
                <a:off x="1067" y="1533"/>
                <a:ext cx="7" cy="7"/>
              </a:xfrm>
              <a:custGeom>
                <a:avLst/>
                <a:gdLst>
                  <a:gd name="T0" fmla="*/ 8 w 13"/>
                  <a:gd name="T1" fmla="*/ 0 h 13"/>
                  <a:gd name="T2" fmla="*/ 2 w 13"/>
                  <a:gd name="T3" fmla="*/ 4 h 13"/>
                  <a:gd name="T4" fmla="*/ 6 w 13"/>
                  <a:gd name="T5" fmla="*/ 13 h 13"/>
                  <a:gd name="T6" fmla="*/ 10 w 13"/>
                  <a:gd name="T7" fmla="*/ 13 h 13"/>
                  <a:gd name="T8" fmla="*/ 13 w 13"/>
                  <a:gd name="T9" fmla="*/ 12 h 13"/>
                  <a:gd name="T10" fmla="*/ 11 w 13"/>
                  <a:gd name="T11" fmla="*/ 0 h 13"/>
                  <a:gd name="T12" fmla="*/ 8 w 1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8" y="0"/>
                    </a:moveTo>
                    <a:cubicBezTo>
                      <a:pt x="5" y="0"/>
                      <a:pt x="3" y="1"/>
                      <a:pt x="2" y="4"/>
                    </a:cubicBezTo>
                    <a:cubicBezTo>
                      <a:pt x="0" y="7"/>
                      <a:pt x="2" y="11"/>
                      <a:pt x="6" y="13"/>
                    </a:cubicBezTo>
                    <a:cubicBezTo>
                      <a:pt x="7" y="13"/>
                      <a:pt x="9" y="13"/>
                      <a:pt x="10" y="13"/>
                    </a:cubicBezTo>
                    <a:cubicBezTo>
                      <a:pt x="11" y="13"/>
                      <a:pt x="12" y="13"/>
                      <a:pt x="13" y="12"/>
                    </a:cubicBezTo>
                    <a:cubicBezTo>
                      <a:pt x="13" y="9"/>
                      <a:pt x="12" y="5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1533"/>
              <p:cNvSpPr/>
              <p:nvPr/>
            </p:nvSpPr>
            <p:spPr bwMode="auto">
              <a:xfrm>
                <a:off x="995" y="1513"/>
                <a:ext cx="25" cy="55"/>
              </a:xfrm>
              <a:custGeom>
                <a:avLst/>
                <a:gdLst>
                  <a:gd name="T0" fmla="*/ 18 w 46"/>
                  <a:gd name="T1" fmla="*/ 0 h 100"/>
                  <a:gd name="T2" fmla="*/ 11 w 46"/>
                  <a:gd name="T3" fmla="*/ 36 h 100"/>
                  <a:gd name="T4" fmla="*/ 2 w 46"/>
                  <a:gd name="T5" fmla="*/ 66 h 100"/>
                  <a:gd name="T6" fmla="*/ 19 w 46"/>
                  <a:gd name="T7" fmla="*/ 100 h 100"/>
                  <a:gd name="T8" fmla="*/ 20 w 46"/>
                  <a:gd name="T9" fmla="*/ 100 h 100"/>
                  <a:gd name="T10" fmla="*/ 28 w 46"/>
                  <a:gd name="T11" fmla="*/ 63 h 100"/>
                  <a:gd name="T12" fmla="*/ 40 w 46"/>
                  <a:gd name="T13" fmla="*/ 31 h 100"/>
                  <a:gd name="T14" fmla="*/ 20 w 46"/>
                  <a:gd name="T15" fmla="*/ 0 h 100"/>
                  <a:gd name="T16" fmla="*/ 18 w 46"/>
                  <a:gd name="T17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100">
                    <a:moveTo>
                      <a:pt x="18" y="0"/>
                    </a:moveTo>
                    <a:cubicBezTo>
                      <a:pt x="10" y="0"/>
                      <a:pt x="11" y="27"/>
                      <a:pt x="11" y="36"/>
                    </a:cubicBezTo>
                    <a:cubicBezTo>
                      <a:pt x="11" y="47"/>
                      <a:pt x="4" y="50"/>
                      <a:pt x="2" y="66"/>
                    </a:cubicBezTo>
                    <a:cubicBezTo>
                      <a:pt x="0" y="82"/>
                      <a:pt x="19" y="100"/>
                      <a:pt x="19" y="100"/>
                    </a:cubicBezTo>
                    <a:cubicBezTo>
                      <a:pt x="19" y="100"/>
                      <a:pt x="19" y="100"/>
                      <a:pt x="20" y="100"/>
                    </a:cubicBezTo>
                    <a:cubicBezTo>
                      <a:pt x="29" y="100"/>
                      <a:pt x="31" y="77"/>
                      <a:pt x="28" y="63"/>
                    </a:cubicBezTo>
                    <a:cubicBezTo>
                      <a:pt x="25" y="50"/>
                      <a:pt x="35" y="45"/>
                      <a:pt x="40" y="31"/>
                    </a:cubicBezTo>
                    <a:cubicBezTo>
                      <a:pt x="46" y="16"/>
                      <a:pt x="31" y="4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1534"/>
              <p:cNvSpPr/>
              <p:nvPr/>
            </p:nvSpPr>
            <p:spPr bwMode="auto">
              <a:xfrm>
                <a:off x="1001" y="1591"/>
                <a:ext cx="54" cy="31"/>
              </a:xfrm>
              <a:custGeom>
                <a:avLst/>
                <a:gdLst>
                  <a:gd name="T0" fmla="*/ 13 w 99"/>
                  <a:gd name="T1" fmla="*/ 0 h 57"/>
                  <a:gd name="T2" fmla="*/ 10 w 99"/>
                  <a:gd name="T3" fmla="*/ 1 h 57"/>
                  <a:gd name="T4" fmla="*/ 20 w 99"/>
                  <a:gd name="T5" fmla="*/ 30 h 57"/>
                  <a:gd name="T6" fmla="*/ 54 w 99"/>
                  <a:gd name="T7" fmla="*/ 49 h 57"/>
                  <a:gd name="T8" fmla="*/ 76 w 99"/>
                  <a:gd name="T9" fmla="*/ 57 h 57"/>
                  <a:gd name="T10" fmla="*/ 87 w 99"/>
                  <a:gd name="T11" fmla="*/ 51 h 57"/>
                  <a:gd name="T12" fmla="*/ 85 w 99"/>
                  <a:gd name="T13" fmla="*/ 27 h 57"/>
                  <a:gd name="T14" fmla="*/ 80 w 99"/>
                  <a:gd name="T15" fmla="*/ 27 h 57"/>
                  <a:gd name="T16" fmla="*/ 67 w 99"/>
                  <a:gd name="T17" fmla="*/ 28 h 57"/>
                  <a:gd name="T18" fmla="*/ 54 w 99"/>
                  <a:gd name="T19" fmla="*/ 29 h 57"/>
                  <a:gd name="T20" fmla="*/ 39 w 99"/>
                  <a:gd name="T21" fmla="*/ 24 h 57"/>
                  <a:gd name="T22" fmla="*/ 13 w 99"/>
                  <a:gd name="T2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9" h="57">
                    <a:moveTo>
                      <a:pt x="13" y="0"/>
                    </a:moveTo>
                    <a:cubicBezTo>
                      <a:pt x="12" y="0"/>
                      <a:pt x="11" y="1"/>
                      <a:pt x="10" y="1"/>
                    </a:cubicBezTo>
                    <a:cubicBezTo>
                      <a:pt x="10" y="1"/>
                      <a:pt x="0" y="16"/>
                      <a:pt x="20" y="30"/>
                    </a:cubicBezTo>
                    <a:cubicBezTo>
                      <a:pt x="40" y="43"/>
                      <a:pt x="40" y="42"/>
                      <a:pt x="54" y="49"/>
                    </a:cubicBezTo>
                    <a:cubicBezTo>
                      <a:pt x="63" y="53"/>
                      <a:pt x="70" y="57"/>
                      <a:pt x="76" y="57"/>
                    </a:cubicBezTo>
                    <a:cubicBezTo>
                      <a:pt x="80" y="57"/>
                      <a:pt x="84" y="55"/>
                      <a:pt x="87" y="51"/>
                    </a:cubicBezTo>
                    <a:cubicBezTo>
                      <a:pt x="95" y="39"/>
                      <a:pt x="99" y="30"/>
                      <a:pt x="85" y="27"/>
                    </a:cubicBezTo>
                    <a:cubicBezTo>
                      <a:pt x="84" y="27"/>
                      <a:pt x="82" y="27"/>
                      <a:pt x="80" y="27"/>
                    </a:cubicBezTo>
                    <a:cubicBezTo>
                      <a:pt x="76" y="27"/>
                      <a:pt x="72" y="27"/>
                      <a:pt x="67" y="28"/>
                    </a:cubicBezTo>
                    <a:cubicBezTo>
                      <a:pt x="63" y="28"/>
                      <a:pt x="58" y="29"/>
                      <a:pt x="54" y="29"/>
                    </a:cubicBezTo>
                    <a:cubicBezTo>
                      <a:pt x="48" y="29"/>
                      <a:pt x="43" y="28"/>
                      <a:pt x="39" y="24"/>
                    </a:cubicBezTo>
                    <a:cubicBezTo>
                      <a:pt x="27" y="14"/>
                      <a:pt x="23" y="0"/>
                      <a:pt x="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1535"/>
              <p:cNvSpPr/>
              <p:nvPr/>
            </p:nvSpPr>
            <p:spPr bwMode="auto">
              <a:xfrm>
                <a:off x="1074" y="1598"/>
                <a:ext cx="44" cy="34"/>
              </a:xfrm>
              <a:custGeom>
                <a:avLst/>
                <a:gdLst>
                  <a:gd name="T0" fmla="*/ 68 w 80"/>
                  <a:gd name="T1" fmla="*/ 0 h 61"/>
                  <a:gd name="T2" fmla="*/ 44 w 80"/>
                  <a:gd name="T3" fmla="*/ 26 h 61"/>
                  <a:gd name="T4" fmla="*/ 32 w 80"/>
                  <a:gd name="T5" fmla="*/ 44 h 61"/>
                  <a:gd name="T6" fmla="*/ 27 w 80"/>
                  <a:gd name="T7" fmla="*/ 43 h 61"/>
                  <a:gd name="T8" fmla="*/ 6 w 80"/>
                  <a:gd name="T9" fmla="*/ 32 h 61"/>
                  <a:gd name="T10" fmla="*/ 0 w 80"/>
                  <a:gd name="T11" fmla="*/ 37 h 61"/>
                  <a:gd name="T12" fmla="*/ 12 w 80"/>
                  <a:gd name="T13" fmla="*/ 61 h 61"/>
                  <a:gd name="T14" fmla="*/ 14 w 80"/>
                  <a:gd name="T15" fmla="*/ 61 h 61"/>
                  <a:gd name="T16" fmla="*/ 63 w 80"/>
                  <a:gd name="T17" fmla="*/ 41 h 61"/>
                  <a:gd name="T18" fmla="*/ 70 w 80"/>
                  <a:gd name="T19" fmla="*/ 0 h 61"/>
                  <a:gd name="T20" fmla="*/ 68 w 80"/>
                  <a:gd name="T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61">
                    <a:moveTo>
                      <a:pt x="68" y="0"/>
                    </a:moveTo>
                    <a:cubicBezTo>
                      <a:pt x="59" y="0"/>
                      <a:pt x="48" y="16"/>
                      <a:pt x="44" y="26"/>
                    </a:cubicBezTo>
                    <a:cubicBezTo>
                      <a:pt x="40" y="35"/>
                      <a:pt x="39" y="44"/>
                      <a:pt x="32" y="44"/>
                    </a:cubicBezTo>
                    <a:cubicBezTo>
                      <a:pt x="30" y="44"/>
                      <a:pt x="29" y="43"/>
                      <a:pt x="27" y="43"/>
                    </a:cubicBezTo>
                    <a:cubicBezTo>
                      <a:pt x="19" y="40"/>
                      <a:pt x="11" y="32"/>
                      <a:pt x="6" y="32"/>
                    </a:cubicBezTo>
                    <a:cubicBezTo>
                      <a:pt x="3" y="32"/>
                      <a:pt x="2" y="33"/>
                      <a:pt x="0" y="37"/>
                    </a:cubicBezTo>
                    <a:cubicBezTo>
                      <a:pt x="0" y="37"/>
                      <a:pt x="2" y="61"/>
                      <a:pt x="12" y="61"/>
                    </a:cubicBezTo>
                    <a:cubicBezTo>
                      <a:pt x="13" y="61"/>
                      <a:pt x="13" y="61"/>
                      <a:pt x="14" y="61"/>
                    </a:cubicBezTo>
                    <a:cubicBezTo>
                      <a:pt x="26" y="57"/>
                      <a:pt x="56" y="55"/>
                      <a:pt x="63" y="41"/>
                    </a:cubicBezTo>
                    <a:cubicBezTo>
                      <a:pt x="70" y="28"/>
                      <a:pt x="80" y="2"/>
                      <a:pt x="70" y="0"/>
                    </a:cubicBezTo>
                    <a:cubicBezTo>
                      <a:pt x="69" y="0"/>
                      <a:pt x="69" y="0"/>
                      <a:pt x="6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1536"/>
              <p:cNvSpPr/>
              <p:nvPr/>
            </p:nvSpPr>
            <p:spPr bwMode="auto">
              <a:xfrm>
                <a:off x="1119" y="1524"/>
                <a:ext cx="31" cy="38"/>
              </a:xfrm>
              <a:custGeom>
                <a:avLst/>
                <a:gdLst>
                  <a:gd name="T0" fmla="*/ 16 w 57"/>
                  <a:gd name="T1" fmla="*/ 0 h 70"/>
                  <a:gd name="T2" fmla="*/ 0 w 57"/>
                  <a:gd name="T3" fmla="*/ 3 h 70"/>
                  <a:gd name="T4" fmla="*/ 19 w 57"/>
                  <a:gd name="T5" fmla="*/ 39 h 70"/>
                  <a:gd name="T6" fmla="*/ 23 w 57"/>
                  <a:gd name="T7" fmla="*/ 70 h 70"/>
                  <a:gd name="T8" fmla="*/ 27 w 57"/>
                  <a:gd name="T9" fmla="*/ 70 h 70"/>
                  <a:gd name="T10" fmla="*/ 54 w 57"/>
                  <a:gd name="T11" fmla="*/ 42 h 70"/>
                  <a:gd name="T12" fmla="*/ 36 w 57"/>
                  <a:gd name="T13" fmla="*/ 6 h 70"/>
                  <a:gd name="T14" fmla="*/ 16 w 57"/>
                  <a:gd name="T15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70">
                    <a:moveTo>
                      <a:pt x="16" y="0"/>
                    </a:moveTo>
                    <a:cubicBezTo>
                      <a:pt x="7" y="0"/>
                      <a:pt x="0" y="3"/>
                      <a:pt x="0" y="3"/>
                    </a:cubicBezTo>
                    <a:cubicBezTo>
                      <a:pt x="11" y="7"/>
                      <a:pt x="22" y="26"/>
                      <a:pt x="19" y="39"/>
                    </a:cubicBezTo>
                    <a:cubicBezTo>
                      <a:pt x="16" y="53"/>
                      <a:pt x="10" y="65"/>
                      <a:pt x="23" y="70"/>
                    </a:cubicBezTo>
                    <a:cubicBezTo>
                      <a:pt x="24" y="70"/>
                      <a:pt x="25" y="70"/>
                      <a:pt x="27" y="70"/>
                    </a:cubicBezTo>
                    <a:cubicBezTo>
                      <a:pt x="39" y="70"/>
                      <a:pt x="51" y="55"/>
                      <a:pt x="54" y="42"/>
                    </a:cubicBezTo>
                    <a:cubicBezTo>
                      <a:pt x="57" y="26"/>
                      <a:pt x="52" y="18"/>
                      <a:pt x="36" y="6"/>
                    </a:cubicBezTo>
                    <a:cubicBezTo>
                      <a:pt x="29" y="1"/>
                      <a:pt x="22" y="0"/>
                      <a:pt x="16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1537"/>
              <p:cNvSpPr/>
              <p:nvPr/>
            </p:nvSpPr>
            <p:spPr bwMode="auto">
              <a:xfrm>
                <a:off x="1055" y="1480"/>
                <a:ext cx="44" cy="24"/>
              </a:xfrm>
              <a:custGeom>
                <a:avLst/>
                <a:gdLst>
                  <a:gd name="T0" fmla="*/ 34 w 82"/>
                  <a:gd name="T1" fmla="*/ 0 h 45"/>
                  <a:gd name="T2" fmla="*/ 20 w 82"/>
                  <a:gd name="T3" fmla="*/ 1 h 45"/>
                  <a:gd name="T4" fmla="*/ 0 w 82"/>
                  <a:gd name="T5" fmla="*/ 33 h 45"/>
                  <a:gd name="T6" fmla="*/ 8 w 82"/>
                  <a:gd name="T7" fmla="*/ 40 h 45"/>
                  <a:gd name="T8" fmla="*/ 38 w 82"/>
                  <a:gd name="T9" fmla="*/ 33 h 45"/>
                  <a:gd name="T10" fmla="*/ 42 w 82"/>
                  <a:gd name="T11" fmla="*/ 33 h 45"/>
                  <a:gd name="T12" fmla="*/ 69 w 82"/>
                  <a:gd name="T13" fmla="*/ 44 h 45"/>
                  <a:gd name="T14" fmla="*/ 71 w 82"/>
                  <a:gd name="T15" fmla="*/ 45 h 45"/>
                  <a:gd name="T16" fmla="*/ 67 w 82"/>
                  <a:gd name="T17" fmla="*/ 15 h 45"/>
                  <a:gd name="T18" fmla="*/ 34 w 82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45">
                    <a:moveTo>
                      <a:pt x="34" y="0"/>
                    </a:moveTo>
                    <a:cubicBezTo>
                      <a:pt x="30" y="0"/>
                      <a:pt x="25" y="0"/>
                      <a:pt x="20" y="1"/>
                    </a:cubicBezTo>
                    <a:cubicBezTo>
                      <a:pt x="0" y="6"/>
                      <a:pt x="0" y="33"/>
                      <a:pt x="0" y="33"/>
                    </a:cubicBezTo>
                    <a:cubicBezTo>
                      <a:pt x="0" y="39"/>
                      <a:pt x="3" y="40"/>
                      <a:pt x="8" y="40"/>
                    </a:cubicBezTo>
                    <a:cubicBezTo>
                      <a:pt x="15" y="40"/>
                      <a:pt x="28" y="35"/>
                      <a:pt x="38" y="33"/>
                    </a:cubicBezTo>
                    <a:cubicBezTo>
                      <a:pt x="39" y="33"/>
                      <a:pt x="41" y="33"/>
                      <a:pt x="42" y="33"/>
                    </a:cubicBezTo>
                    <a:cubicBezTo>
                      <a:pt x="54" y="33"/>
                      <a:pt x="57" y="42"/>
                      <a:pt x="69" y="44"/>
                    </a:cubicBezTo>
                    <a:cubicBezTo>
                      <a:pt x="70" y="45"/>
                      <a:pt x="71" y="45"/>
                      <a:pt x="71" y="45"/>
                    </a:cubicBezTo>
                    <a:cubicBezTo>
                      <a:pt x="82" y="45"/>
                      <a:pt x="78" y="27"/>
                      <a:pt x="67" y="15"/>
                    </a:cubicBezTo>
                    <a:cubicBezTo>
                      <a:pt x="58" y="5"/>
                      <a:pt x="48" y="0"/>
                      <a:pt x="3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1538"/>
              <p:cNvSpPr/>
              <p:nvPr/>
            </p:nvSpPr>
            <p:spPr bwMode="auto">
              <a:xfrm>
                <a:off x="-188" y="923"/>
                <a:ext cx="61" cy="22"/>
              </a:xfrm>
              <a:custGeom>
                <a:avLst/>
                <a:gdLst>
                  <a:gd name="T0" fmla="*/ 47 w 112"/>
                  <a:gd name="T1" fmla="*/ 3 h 41"/>
                  <a:gd name="T2" fmla="*/ 4 w 112"/>
                  <a:gd name="T3" fmla="*/ 14 h 41"/>
                  <a:gd name="T4" fmla="*/ 30 w 112"/>
                  <a:gd name="T5" fmla="*/ 40 h 41"/>
                  <a:gd name="T6" fmla="*/ 95 w 112"/>
                  <a:gd name="T7" fmla="*/ 32 h 41"/>
                  <a:gd name="T8" fmla="*/ 47 w 112"/>
                  <a:gd name="T9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1">
                    <a:moveTo>
                      <a:pt x="47" y="3"/>
                    </a:moveTo>
                    <a:cubicBezTo>
                      <a:pt x="47" y="3"/>
                      <a:pt x="0" y="0"/>
                      <a:pt x="4" y="14"/>
                    </a:cubicBezTo>
                    <a:cubicBezTo>
                      <a:pt x="9" y="29"/>
                      <a:pt x="30" y="40"/>
                      <a:pt x="30" y="40"/>
                    </a:cubicBezTo>
                    <a:cubicBezTo>
                      <a:pt x="30" y="40"/>
                      <a:pt x="112" y="41"/>
                      <a:pt x="95" y="32"/>
                    </a:cubicBezTo>
                    <a:cubicBezTo>
                      <a:pt x="79" y="24"/>
                      <a:pt x="47" y="3"/>
                      <a:pt x="47" y="3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1539"/>
              <p:cNvSpPr/>
              <p:nvPr/>
            </p:nvSpPr>
            <p:spPr bwMode="auto">
              <a:xfrm>
                <a:off x="-239" y="782"/>
                <a:ext cx="237" cy="215"/>
              </a:xfrm>
              <a:custGeom>
                <a:avLst/>
                <a:gdLst>
                  <a:gd name="T0" fmla="*/ 194 w 435"/>
                  <a:gd name="T1" fmla="*/ 350 h 395"/>
                  <a:gd name="T2" fmla="*/ 20 w 435"/>
                  <a:gd name="T3" fmla="*/ 355 h 395"/>
                  <a:gd name="T4" fmla="*/ 46 w 435"/>
                  <a:gd name="T5" fmla="*/ 289 h 395"/>
                  <a:gd name="T6" fmla="*/ 151 w 435"/>
                  <a:gd name="T7" fmla="*/ 287 h 395"/>
                  <a:gd name="T8" fmla="*/ 9 w 435"/>
                  <a:gd name="T9" fmla="*/ 174 h 395"/>
                  <a:gd name="T10" fmla="*/ 59 w 435"/>
                  <a:gd name="T11" fmla="*/ 103 h 395"/>
                  <a:gd name="T12" fmla="*/ 145 w 435"/>
                  <a:gd name="T13" fmla="*/ 121 h 395"/>
                  <a:gd name="T14" fmla="*/ 196 w 435"/>
                  <a:gd name="T15" fmla="*/ 185 h 395"/>
                  <a:gd name="T16" fmla="*/ 166 w 435"/>
                  <a:gd name="T17" fmla="*/ 53 h 395"/>
                  <a:gd name="T18" fmla="*/ 262 w 435"/>
                  <a:gd name="T19" fmla="*/ 21 h 395"/>
                  <a:gd name="T20" fmla="*/ 302 w 435"/>
                  <a:gd name="T21" fmla="*/ 193 h 395"/>
                  <a:gd name="T22" fmla="*/ 342 w 435"/>
                  <a:gd name="T23" fmla="*/ 101 h 395"/>
                  <a:gd name="T24" fmla="*/ 405 w 435"/>
                  <a:gd name="T25" fmla="*/ 98 h 395"/>
                  <a:gd name="T26" fmla="*/ 317 w 435"/>
                  <a:gd name="T27" fmla="*/ 274 h 395"/>
                  <a:gd name="T28" fmla="*/ 354 w 435"/>
                  <a:gd name="T29" fmla="*/ 309 h 395"/>
                  <a:gd name="T30" fmla="*/ 280 w 435"/>
                  <a:gd name="T31" fmla="*/ 337 h 395"/>
                  <a:gd name="T32" fmla="*/ 194 w 435"/>
                  <a:gd name="T33" fmla="*/ 350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5" h="395">
                    <a:moveTo>
                      <a:pt x="194" y="350"/>
                    </a:moveTo>
                    <a:cubicBezTo>
                      <a:pt x="194" y="350"/>
                      <a:pt x="32" y="395"/>
                      <a:pt x="20" y="355"/>
                    </a:cubicBezTo>
                    <a:cubicBezTo>
                      <a:pt x="8" y="314"/>
                      <a:pt x="13" y="287"/>
                      <a:pt x="46" y="289"/>
                    </a:cubicBezTo>
                    <a:cubicBezTo>
                      <a:pt x="79" y="291"/>
                      <a:pt x="151" y="287"/>
                      <a:pt x="151" y="287"/>
                    </a:cubicBezTo>
                    <a:cubicBezTo>
                      <a:pt x="151" y="287"/>
                      <a:pt x="0" y="203"/>
                      <a:pt x="9" y="174"/>
                    </a:cubicBezTo>
                    <a:cubicBezTo>
                      <a:pt x="18" y="145"/>
                      <a:pt x="33" y="113"/>
                      <a:pt x="59" y="103"/>
                    </a:cubicBezTo>
                    <a:cubicBezTo>
                      <a:pt x="86" y="93"/>
                      <a:pt x="115" y="90"/>
                      <a:pt x="145" y="121"/>
                    </a:cubicBezTo>
                    <a:cubicBezTo>
                      <a:pt x="174" y="152"/>
                      <a:pt x="196" y="185"/>
                      <a:pt x="196" y="185"/>
                    </a:cubicBezTo>
                    <a:cubicBezTo>
                      <a:pt x="196" y="185"/>
                      <a:pt x="145" y="81"/>
                      <a:pt x="166" y="53"/>
                    </a:cubicBezTo>
                    <a:cubicBezTo>
                      <a:pt x="187" y="24"/>
                      <a:pt x="216" y="0"/>
                      <a:pt x="262" y="21"/>
                    </a:cubicBezTo>
                    <a:cubicBezTo>
                      <a:pt x="309" y="43"/>
                      <a:pt x="322" y="99"/>
                      <a:pt x="302" y="193"/>
                    </a:cubicBezTo>
                    <a:cubicBezTo>
                      <a:pt x="302" y="193"/>
                      <a:pt x="333" y="124"/>
                      <a:pt x="342" y="101"/>
                    </a:cubicBezTo>
                    <a:cubicBezTo>
                      <a:pt x="351" y="78"/>
                      <a:pt x="376" y="67"/>
                      <a:pt x="405" y="98"/>
                    </a:cubicBezTo>
                    <a:cubicBezTo>
                      <a:pt x="435" y="129"/>
                      <a:pt x="406" y="199"/>
                      <a:pt x="317" y="274"/>
                    </a:cubicBezTo>
                    <a:cubicBezTo>
                      <a:pt x="317" y="274"/>
                      <a:pt x="381" y="281"/>
                      <a:pt x="354" y="309"/>
                    </a:cubicBezTo>
                    <a:cubicBezTo>
                      <a:pt x="326" y="337"/>
                      <a:pt x="293" y="326"/>
                      <a:pt x="280" y="337"/>
                    </a:cubicBezTo>
                    <a:cubicBezTo>
                      <a:pt x="268" y="349"/>
                      <a:pt x="195" y="393"/>
                      <a:pt x="194" y="350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1540"/>
              <p:cNvSpPr/>
              <p:nvPr/>
            </p:nvSpPr>
            <p:spPr bwMode="auto">
              <a:xfrm>
                <a:off x="-124" y="902"/>
                <a:ext cx="16" cy="34"/>
              </a:xfrm>
              <a:custGeom>
                <a:avLst/>
                <a:gdLst>
                  <a:gd name="T0" fmla="*/ 0 w 29"/>
                  <a:gd name="T1" fmla="*/ 0 h 62"/>
                  <a:gd name="T2" fmla="*/ 24 w 29"/>
                  <a:gd name="T3" fmla="*/ 52 h 62"/>
                  <a:gd name="T4" fmla="*/ 0 w 29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62">
                    <a:moveTo>
                      <a:pt x="0" y="0"/>
                    </a:moveTo>
                    <a:cubicBezTo>
                      <a:pt x="0" y="0"/>
                      <a:pt x="19" y="62"/>
                      <a:pt x="24" y="52"/>
                    </a:cubicBezTo>
                    <a:cubicBezTo>
                      <a:pt x="29" y="43"/>
                      <a:pt x="14" y="7"/>
                      <a:pt x="0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1541"/>
              <p:cNvSpPr/>
              <p:nvPr/>
            </p:nvSpPr>
            <p:spPr bwMode="auto">
              <a:xfrm>
                <a:off x="-152" y="910"/>
                <a:ext cx="12" cy="14"/>
              </a:xfrm>
              <a:custGeom>
                <a:avLst/>
                <a:gdLst>
                  <a:gd name="T0" fmla="*/ 16 w 22"/>
                  <a:gd name="T1" fmla="*/ 2 h 24"/>
                  <a:gd name="T2" fmla="*/ 20 w 22"/>
                  <a:gd name="T3" fmla="*/ 16 h 24"/>
                  <a:gd name="T4" fmla="*/ 6 w 22"/>
                  <a:gd name="T5" fmla="*/ 22 h 24"/>
                  <a:gd name="T6" fmla="*/ 3 w 22"/>
                  <a:gd name="T7" fmla="*/ 8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1" y="5"/>
                      <a:pt x="22" y="11"/>
                      <a:pt x="20" y="16"/>
                    </a:cubicBezTo>
                    <a:cubicBezTo>
                      <a:pt x="17" y="22"/>
                      <a:pt x="11" y="24"/>
                      <a:pt x="6" y="22"/>
                    </a:cubicBezTo>
                    <a:cubicBezTo>
                      <a:pt x="2" y="19"/>
                      <a:pt x="0" y="13"/>
                      <a:pt x="3" y="8"/>
                    </a:cubicBezTo>
                    <a:cubicBezTo>
                      <a:pt x="6" y="2"/>
                      <a:pt x="12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1542"/>
              <p:cNvSpPr/>
              <p:nvPr/>
            </p:nvSpPr>
            <p:spPr bwMode="auto">
              <a:xfrm>
                <a:off x="-135" y="933"/>
                <a:ext cx="12" cy="13"/>
              </a:xfrm>
              <a:custGeom>
                <a:avLst/>
                <a:gdLst>
                  <a:gd name="T0" fmla="*/ 16 w 22"/>
                  <a:gd name="T1" fmla="*/ 2 h 24"/>
                  <a:gd name="T2" fmla="*/ 19 w 22"/>
                  <a:gd name="T3" fmla="*/ 16 h 24"/>
                  <a:gd name="T4" fmla="*/ 6 w 22"/>
                  <a:gd name="T5" fmla="*/ 21 h 24"/>
                  <a:gd name="T6" fmla="*/ 2 w 22"/>
                  <a:gd name="T7" fmla="*/ 7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0" y="5"/>
                      <a:pt x="22" y="11"/>
                      <a:pt x="19" y="16"/>
                    </a:cubicBezTo>
                    <a:cubicBezTo>
                      <a:pt x="16" y="21"/>
                      <a:pt x="10" y="24"/>
                      <a:pt x="6" y="21"/>
                    </a:cubicBezTo>
                    <a:cubicBezTo>
                      <a:pt x="1" y="19"/>
                      <a:pt x="0" y="13"/>
                      <a:pt x="2" y="7"/>
                    </a:cubicBezTo>
                    <a:cubicBezTo>
                      <a:pt x="5" y="2"/>
                      <a:pt x="11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1543"/>
              <p:cNvSpPr/>
              <p:nvPr/>
            </p:nvSpPr>
            <p:spPr bwMode="auto">
              <a:xfrm>
                <a:off x="-150" y="930"/>
                <a:ext cx="12" cy="1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3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1" y="5"/>
                      <a:pt x="22" y="11"/>
                      <a:pt x="19" y="17"/>
                    </a:cubicBezTo>
                    <a:cubicBezTo>
                      <a:pt x="17" y="22"/>
                      <a:pt x="11" y="24"/>
                      <a:pt x="6" y="22"/>
                    </a:cubicBezTo>
                    <a:cubicBezTo>
                      <a:pt x="1" y="19"/>
                      <a:pt x="0" y="13"/>
                      <a:pt x="3" y="8"/>
                    </a:cubicBezTo>
                    <a:cubicBezTo>
                      <a:pt x="5" y="2"/>
                      <a:pt x="11" y="0"/>
                      <a:pt x="16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1544"/>
              <p:cNvSpPr/>
              <p:nvPr/>
            </p:nvSpPr>
            <p:spPr bwMode="auto">
              <a:xfrm>
                <a:off x="-122" y="911"/>
                <a:ext cx="12" cy="1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2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0" y="5"/>
                      <a:pt x="22" y="12"/>
                      <a:pt x="19" y="17"/>
                    </a:cubicBezTo>
                    <a:cubicBezTo>
                      <a:pt x="16" y="22"/>
                      <a:pt x="10" y="24"/>
                      <a:pt x="6" y="22"/>
                    </a:cubicBezTo>
                    <a:cubicBezTo>
                      <a:pt x="1" y="20"/>
                      <a:pt x="0" y="13"/>
                      <a:pt x="2" y="8"/>
                    </a:cubicBezTo>
                    <a:cubicBezTo>
                      <a:pt x="5" y="3"/>
                      <a:pt x="11" y="0"/>
                      <a:pt x="16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1545"/>
              <p:cNvSpPr/>
              <p:nvPr/>
            </p:nvSpPr>
            <p:spPr bwMode="auto">
              <a:xfrm>
                <a:off x="-99" y="910"/>
                <a:ext cx="12" cy="14"/>
              </a:xfrm>
              <a:custGeom>
                <a:avLst/>
                <a:gdLst>
                  <a:gd name="T0" fmla="*/ 16 w 22"/>
                  <a:gd name="T1" fmla="*/ 3 h 24"/>
                  <a:gd name="T2" fmla="*/ 20 w 22"/>
                  <a:gd name="T3" fmla="*/ 17 h 24"/>
                  <a:gd name="T4" fmla="*/ 6 w 22"/>
                  <a:gd name="T5" fmla="*/ 22 h 24"/>
                  <a:gd name="T6" fmla="*/ 3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1" y="5"/>
                      <a:pt x="22" y="11"/>
                      <a:pt x="20" y="17"/>
                    </a:cubicBezTo>
                    <a:cubicBezTo>
                      <a:pt x="17" y="22"/>
                      <a:pt x="11" y="24"/>
                      <a:pt x="6" y="22"/>
                    </a:cubicBezTo>
                    <a:cubicBezTo>
                      <a:pt x="2" y="19"/>
                      <a:pt x="0" y="13"/>
                      <a:pt x="3" y="8"/>
                    </a:cubicBezTo>
                    <a:cubicBezTo>
                      <a:pt x="6" y="3"/>
                      <a:pt x="12" y="0"/>
                      <a:pt x="16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1546"/>
              <p:cNvSpPr/>
              <p:nvPr/>
            </p:nvSpPr>
            <p:spPr bwMode="auto">
              <a:xfrm>
                <a:off x="-105" y="932"/>
                <a:ext cx="12" cy="13"/>
              </a:xfrm>
              <a:custGeom>
                <a:avLst/>
                <a:gdLst>
                  <a:gd name="T0" fmla="*/ 16 w 22"/>
                  <a:gd name="T1" fmla="*/ 2 h 24"/>
                  <a:gd name="T2" fmla="*/ 20 w 22"/>
                  <a:gd name="T3" fmla="*/ 16 h 24"/>
                  <a:gd name="T4" fmla="*/ 6 w 22"/>
                  <a:gd name="T5" fmla="*/ 21 h 24"/>
                  <a:gd name="T6" fmla="*/ 3 w 22"/>
                  <a:gd name="T7" fmla="*/ 7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1" y="5"/>
                      <a:pt x="22" y="11"/>
                      <a:pt x="20" y="16"/>
                    </a:cubicBezTo>
                    <a:cubicBezTo>
                      <a:pt x="17" y="21"/>
                      <a:pt x="11" y="24"/>
                      <a:pt x="6" y="21"/>
                    </a:cubicBezTo>
                    <a:cubicBezTo>
                      <a:pt x="2" y="19"/>
                      <a:pt x="0" y="13"/>
                      <a:pt x="3" y="7"/>
                    </a:cubicBezTo>
                    <a:cubicBezTo>
                      <a:pt x="6" y="2"/>
                      <a:pt x="12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1547"/>
              <p:cNvSpPr/>
              <p:nvPr/>
            </p:nvSpPr>
            <p:spPr bwMode="auto">
              <a:xfrm>
                <a:off x="-106" y="893"/>
                <a:ext cx="12" cy="13"/>
              </a:xfrm>
              <a:custGeom>
                <a:avLst/>
                <a:gdLst>
                  <a:gd name="T0" fmla="*/ 17 w 23"/>
                  <a:gd name="T1" fmla="*/ 3 h 24"/>
                  <a:gd name="T2" fmla="*/ 20 w 23"/>
                  <a:gd name="T3" fmla="*/ 17 h 24"/>
                  <a:gd name="T4" fmla="*/ 6 w 23"/>
                  <a:gd name="T5" fmla="*/ 22 h 24"/>
                  <a:gd name="T6" fmla="*/ 3 w 23"/>
                  <a:gd name="T7" fmla="*/ 8 h 24"/>
                  <a:gd name="T8" fmla="*/ 17 w 23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7" y="3"/>
                    </a:moveTo>
                    <a:cubicBezTo>
                      <a:pt x="21" y="5"/>
                      <a:pt x="23" y="12"/>
                      <a:pt x="20" y="17"/>
                    </a:cubicBezTo>
                    <a:cubicBezTo>
                      <a:pt x="17" y="22"/>
                      <a:pt x="11" y="24"/>
                      <a:pt x="6" y="22"/>
                    </a:cubicBezTo>
                    <a:cubicBezTo>
                      <a:pt x="2" y="20"/>
                      <a:pt x="0" y="13"/>
                      <a:pt x="3" y="8"/>
                    </a:cubicBezTo>
                    <a:cubicBezTo>
                      <a:pt x="6" y="3"/>
                      <a:pt x="12" y="0"/>
                      <a:pt x="17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1548"/>
              <p:cNvSpPr/>
              <p:nvPr/>
            </p:nvSpPr>
            <p:spPr bwMode="auto">
              <a:xfrm>
                <a:off x="-123" y="884"/>
                <a:ext cx="12" cy="13"/>
              </a:xfrm>
              <a:custGeom>
                <a:avLst/>
                <a:gdLst>
                  <a:gd name="T0" fmla="*/ 17 w 23"/>
                  <a:gd name="T1" fmla="*/ 2 h 24"/>
                  <a:gd name="T2" fmla="*/ 20 w 23"/>
                  <a:gd name="T3" fmla="*/ 16 h 24"/>
                  <a:gd name="T4" fmla="*/ 6 w 23"/>
                  <a:gd name="T5" fmla="*/ 21 h 24"/>
                  <a:gd name="T6" fmla="*/ 3 w 23"/>
                  <a:gd name="T7" fmla="*/ 7 h 24"/>
                  <a:gd name="T8" fmla="*/ 17 w 23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7" y="2"/>
                    </a:moveTo>
                    <a:cubicBezTo>
                      <a:pt x="21" y="5"/>
                      <a:pt x="23" y="11"/>
                      <a:pt x="20" y="16"/>
                    </a:cubicBezTo>
                    <a:cubicBezTo>
                      <a:pt x="17" y="22"/>
                      <a:pt x="11" y="24"/>
                      <a:pt x="6" y="21"/>
                    </a:cubicBezTo>
                    <a:cubicBezTo>
                      <a:pt x="2" y="19"/>
                      <a:pt x="0" y="13"/>
                      <a:pt x="3" y="7"/>
                    </a:cubicBezTo>
                    <a:cubicBezTo>
                      <a:pt x="6" y="2"/>
                      <a:pt x="12" y="0"/>
                      <a:pt x="17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1549"/>
              <p:cNvSpPr/>
              <p:nvPr/>
            </p:nvSpPr>
            <p:spPr bwMode="auto">
              <a:xfrm>
                <a:off x="-147" y="891"/>
                <a:ext cx="12" cy="1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2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0" y="5"/>
                      <a:pt x="22" y="11"/>
                      <a:pt x="19" y="17"/>
                    </a:cubicBezTo>
                    <a:cubicBezTo>
                      <a:pt x="16" y="22"/>
                      <a:pt x="10" y="24"/>
                      <a:pt x="6" y="22"/>
                    </a:cubicBezTo>
                    <a:cubicBezTo>
                      <a:pt x="1" y="19"/>
                      <a:pt x="0" y="13"/>
                      <a:pt x="2" y="8"/>
                    </a:cubicBezTo>
                    <a:cubicBezTo>
                      <a:pt x="5" y="3"/>
                      <a:pt x="11" y="0"/>
                      <a:pt x="16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1550"/>
              <p:cNvSpPr/>
              <p:nvPr/>
            </p:nvSpPr>
            <p:spPr bwMode="auto">
              <a:xfrm>
                <a:off x="-125" y="948"/>
                <a:ext cx="12" cy="13"/>
              </a:xfrm>
              <a:custGeom>
                <a:avLst/>
                <a:gdLst>
                  <a:gd name="T0" fmla="*/ 16 w 22"/>
                  <a:gd name="T1" fmla="*/ 2 h 24"/>
                  <a:gd name="T2" fmla="*/ 20 w 22"/>
                  <a:gd name="T3" fmla="*/ 16 h 24"/>
                  <a:gd name="T4" fmla="*/ 6 w 22"/>
                  <a:gd name="T5" fmla="*/ 22 h 24"/>
                  <a:gd name="T6" fmla="*/ 3 w 22"/>
                  <a:gd name="T7" fmla="*/ 8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1" y="5"/>
                      <a:pt x="22" y="11"/>
                      <a:pt x="20" y="16"/>
                    </a:cubicBezTo>
                    <a:cubicBezTo>
                      <a:pt x="17" y="22"/>
                      <a:pt x="11" y="24"/>
                      <a:pt x="6" y="22"/>
                    </a:cubicBezTo>
                    <a:cubicBezTo>
                      <a:pt x="2" y="19"/>
                      <a:pt x="0" y="13"/>
                      <a:pt x="3" y="8"/>
                    </a:cubicBezTo>
                    <a:cubicBezTo>
                      <a:pt x="6" y="2"/>
                      <a:pt x="12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1551"/>
              <p:cNvSpPr/>
              <p:nvPr/>
            </p:nvSpPr>
            <p:spPr bwMode="auto">
              <a:xfrm>
                <a:off x="-135" y="940"/>
                <a:ext cx="96" cy="39"/>
              </a:xfrm>
              <a:custGeom>
                <a:avLst/>
                <a:gdLst>
                  <a:gd name="T0" fmla="*/ 123 w 175"/>
                  <a:gd name="T1" fmla="*/ 0 h 72"/>
                  <a:gd name="T2" fmla="*/ 96 w 175"/>
                  <a:gd name="T3" fmla="*/ 5 h 72"/>
                  <a:gd name="T4" fmla="*/ 21 w 175"/>
                  <a:gd name="T5" fmla="*/ 72 h 72"/>
                  <a:gd name="T6" fmla="*/ 70 w 175"/>
                  <a:gd name="T7" fmla="*/ 55 h 72"/>
                  <a:gd name="T8" fmla="*/ 98 w 175"/>
                  <a:gd name="T9" fmla="*/ 37 h 72"/>
                  <a:gd name="T10" fmla="*/ 162 w 175"/>
                  <a:gd name="T11" fmla="*/ 9 h 72"/>
                  <a:gd name="T12" fmla="*/ 123 w 175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5" h="72">
                    <a:moveTo>
                      <a:pt x="123" y="0"/>
                    </a:moveTo>
                    <a:cubicBezTo>
                      <a:pt x="112" y="0"/>
                      <a:pt x="102" y="2"/>
                      <a:pt x="96" y="5"/>
                    </a:cubicBezTo>
                    <a:cubicBezTo>
                      <a:pt x="83" y="13"/>
                      <a:pt x="0" y="61"/>
                      <a:pt x="21" y="72"/>
                    </a:cubicBezTo>
                    <a:cubicBezTo>
                      <a:pt x="21" y="72"/>
                      <a:pt x="61" y="66"/>
                      <a:pt x="70" y="55"/>
                    </a:cubicBezTo>
                    <a:cubicBezTo>
                      <a:pt x="79" y="45"/>
                      <a:pt x="76" y="43"/>
                      <a:pt x="98" y="37"/>
                    </a:cubicBezTo>
                    <a:cubicBezTo>
                      <a:pt x="120" y="30"/>
                      <a:pt x="175" y="19"/>
                      <a:pt x="162" y="9"/>
                    </a:cubicBezTo>
                    <a:cubicBezTo>
                      <a:pt x="154" y="4"/>
                      <a:pt x="138" y="0"/>
                      <a:pt x="1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1552"/>
              <p:cNvSpPr>
                <a:spLocks noEditPoints="1"/>
              </p:cNvSpPr>
              <p:nvPr/>
            </p:nvSpPr>
            <p:spPr bwMode="auto">
              <a:xfrm>
                <a:off x="-169" y="885"/>
                <a:ext cx="120" cy="79"/>
              </a:xfrm>
              <a:custGeom>
                <a:avLst/>
                <a:gdLst>
                  <a:gd name="T0" fmla="*/ 22 w 221"/>
                  <a:gd name="T1" fmla="*/ 41 h 145"/>
                  <a:gd name="T2" fmla="*/ 33 w 221"/>
                  <a:gd name="T3" fmla="*/ 55 h 145"/>
                  <a:gd name="T4" fmla="*/ 34 w 221"/>
                  <a:gd name="T5" fmla="*/ 54 h 145"/>
                  <a:gd name="T6" fmla="*/ 35 w 221"/>
                  <a:gd name="T7" fmla="*/ 52 h 145"/>
                  <a:gd name="T8" fmla="*/ 22 w 221"/>
                  <a:gd name="T9" fmla="*/ 41 h 145"/>
                  <a:gd name="T10" fmla="*/ 22 w 221"/>
                  <a:gd name="T11" fmla="*/ 41 h 145"/>
                  <a:gd name="T12" fmla="*/ 127 w 221"/>
                  <a:gd name="T13" fmla="*/ 108 h 145"/>
                  <a:gd name="T14" fmla="*/ 123 w 221"/>
                  <a:gd name="T15" fmla="*/ 107 h 145"/>
                  <a:gd name="T16" fmla="*/ 120 w 221"/>
                  <a:gd name="T17" fmla="*/ 93 h 145"/>
                  <a:gd name="T18" fmla="*/ 129 w 221"/>
                  <a:gd name="T19" fmla="*/ 87 h 145"/>
                  <a:gd name="T20" fmla="*/ 133 w 221"/>
                  <a:gd name="T21" fmla="*/ 88 h 145"/>
                  <a:gd name="T22" fmla="*/ 137 w 221"/>
                  <a:gd name="T23" fmla="*/ 102 h 145"/>
                  <a:gd name="T24" fmla="*/ 127 w 221"/>
                  <a:gd name="T25" fmla="*/ 108 h 145"/>
                  <a:gd name="T26" fmla="*/ 212 w 221"/>
                  <a:gd name="T27" fmla="*/ 0 h 145"/>
                  <a:gd name="T28" fmla="*/ 154 w 221"/>
                  <a:gd name="T29" fmla="*/ 69 h 145"/>
                  <a:gd name="T30" fmla="*/ 143 w 221"/>
                  <a:gd name="T31" fmla="*/ 5 h 145"/>
                  <a:gd name="T32" fmla="*/ 143 w 221"/>
                  <a:gd name="T33" fmla="*/ 3 h 145"/>
                  <a:gd name="T34" fmla="*/ 139 w 221"/>
                  <a:gd name="T35" fmla="*/ 48 h 145"/>
                  <a:gd name="T36" fmla="*/ 141 w 221"/>
                  <a:gd name="T37" fmla="*/ 48 h 145"/>
                  <a:gd name="T38" fmla="*/ 145 w 221"/>
                  <a:gd name="T39" fmla="*/ 49 h 145"/>
                  <a:gd name="T40" fmla="*/ 149 w 221"/>
                  <a:gd name="T41" fmla="*/ 63 h 145"/>
                  <a:gd name="T42" fmla="*/ 139 w 221"/>
                  <a:gd name="T43" fmla="*/ 69 h 145"/>
                  <a:gd name="T44" fmla="*/ 135 w 221"/>
                  <a:gd name="T45" fmla="*/ 68 h 145"/>
                  <a:gd name="T46" fmla="*/ 131 w 221"/>
                  <a:gd name="T47" fmla="*/ 78 h 145"/>
                  <a:gd name="T48" fmla="*/ 129 w 221"/>
                  <a:gd name="T49" fmla="*/ 79 h 145"/>
                  <a:gd name="T50" fmla="*/ 120 w 221"/>
                  <a:gd name="T51" fmla="*/ 37 h 145"/>
                  <a:gd name="T52" fmla="*/ 109 w 221"/>
                  <a:gd name="T53" fmla="*/ 103 h 145"/>
                  <a:gd name="T54" fmla="*/ 108 w 221"/>
                  <a:gd name="T55" fmla="*/ 103 h 145"/>
                  <a:gd name="T56" fmla="*/ 50 w 221"/>
                  <a:gd name="T57" fmla="*/ 64 h 145"/>
                  <a:gd name="T58" fmla="*/ 44 w 221"/>
                  <a:gd name="T59" fmla="*/ 68 h 145"/>
                  <a:gd name="T60" fmla="*/ 66 w 221"/>
                  <a:gd name="T61" fmla="*/ 92 h 145"/>
                  <a:gd name="T62" fmla="*/ 74 w 221"/>
                  <a:gd name="T63" fmla="*/ 88 h 145"/>
                  <a:gd name="T64" fmla="*/ 78 w 221"/>
                  <a:gd name="T65" fmla="*/ 89 h 145"/>
                  <a:gd name="T66" fmla="*/ 81 w 221"/>
                  <a:gd name="T67" fmla="*/ 103 h 145"/>
                  <a:gd name="T68" fmla="*/ 72 w 221"/>
                  <a:gd name="T69" fmla="*/ 109 h 145"/>
                  <a:gd name="T70" fmla="*/ 68 w 221"/>
                  <a:gd name="T71" fmla="*/ 108 h 145"/>
                  <a:gd name="T72" fmla="*/ 64 w 221"/>
                  <a:gd name="T73" fmla="*/ 104 h 145"/>
                  <a:gd name="T74" fmla="*/ 4 w 221"/>
                  <a:gd name="T75" fmla="*/ 120 h 145"/>
                  <a:gd name="T76" fmla="*/ 38 w 221"/>
                  <a:gd name="T77" fmla="*/ 123 h 145"/>
                  <a:gd name="T78" fmla="*/ 83 w 221"/>
                  <a:gd name="T79" fmla="*/ 123 h 145"/>
                  <a:gd name="T80" fmla="*/ 45 w 221"/>
                  <a:gd name="T81" fmla="*/ 142 h 145"/>
                  <a:gd name="T82" fmla="*/ 47 w 221"/>
                  <a:gd name="T83" fmla="*/ 145 h 145"/>
                  <a:gd name="T84" fmla="*/ 67 w 221"/>
                  <a:gd name="T85" fmla="*/ 141 h 145"/>
                  <a:gd name="T86" fmla="*/ 83 w 221"/>
                  <a:gd name="T87" fmla="*/ 134 h 145"/>
                  <a:gd name="T88" fmla="*/ 83 w 221"/>
                  <a:gd name="T89" fmla="*/ 123 h 145"/>
                  <a:gd name="T90" fmla="*/ 92 w 221"/>
                  <a:gd name="T91" fmla="*/ 116 h 145"/>
                  <a:gd name="T92" fmla="*/ 96 w 221"/>
                  <a:gd name="T93" fmla="*/ 117 h 145"/>
                  <a:gd name="T94" fmla="*/ 101 w 221"/>
                  <a:gd name="T95" fmla="*/ 126 h 145"/>
                  <a:gd name="T96" fmla="*/ 111 w 221"/>
                  <a:gd name="T97" fmla="*/ 122 h 145"/>
                  <a:gd name="T98" fmla="*/ 111 w 221"/>
                  <a:gd name="T99" fmla="*/ 122 h 145"/>
                  <a:gd name="T100" fmla="*/ 221 w 221"/>
                  <a:gd name="T101" fmla="*/ 37 h 145"/>
                  <a:gd name="T102" fmla="*/ 220 w 221"/>
                  <a:gd name="T103" fmla="*/ 36 h 145"/>
                  <a:gd name="T104" fmla="*/ 186 w 221"/>
                  <a:gd name="T105" fmla="*/ 62 h 145"/>
                  <a:gd name="T106" fmla="*/ 153 w 221"/>
                  <a:gd name="T107" fmla="*/ 89 h 145"/>
                  <a:gd name="T108" fmla="*/ 154 w 221"/>
                  <a:gd name="T109" fmla="*/ 87 h 145"/>
                  <a:gd name="T110" fmla="*/ 212 w 221"/>
                  <a:gd name="T111" fmla="*/ 2 h 145"/>
                  <a:gd name="T112" fmla="*/ 212 w 221"/>
                  <a:gd name="T1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" h="145">
                    <a:moveTo>
                      <a:pt x="22" y="41"/>
                    </a:moveTo>
                    <a:cubicBezTo>
                      <a:pt x="22" y="41"/>
                      <a:pt x="26" y="47"/>
                      <a:pt x="33" y="55"/>
                    </a:cubicBezTo>
                    <a:cubicBezTo>
                      <a:pt x="34" y="55"/>
                      <a:pt x="34" y="54"/>
                      <a:pt x="34" y="54"/>
                    </a:cubicBezTo>
                    <a:cubicBezTo>
                      <a:pt x="34" y="53"/>
                      <a:pt x="35" y="53"/>
                      <a:pt x="35" y="52"/>
                    </a:cubicBezTo>
                    <a:cubicBezTo>
                      <a:pt x="28" y="47"/>
                      <a:pt x="23" y="43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moveTo>
                      <a:pt x="127" y="108"/>
                    </a:moveTo>
                    <a:cubicBezTo>
                      <a:pt x="126" y="108"/>
                      <a:pt x="124" y="108"/>
                      <a:pt x="123" y="107"/>
                    </a:cubicBezTo>
                    <a:cubicBezTo>
                      <a:pt x="119" y="105"/>
                      <a:pt x="117" y="99"/>
                      <a:pt x="120" y="93"/>
                    </a:cubicBezTo>
                    <a:cubicBezTo>
                      <a:pt x="122" y="90"/>
                      <a:pt x="126" y="87"/>
                      <a:pt x="129" y="87"/>
                    </a:cubicBezTo>
                    <a:cubicBezTo>
                      <a:pt x="131" y="87"/>
                      <a:pt x="132" y="88"/>
                      <a:pt x="133" y="88"/>
                    </a:cubicBezTo>
                    <a:cubicBezTo>
                      <a:pt x="138" y="91"/>
                      <a:pt x="139" y="97"/>
                      <a:pt x="137" y="102"/>
                    </a:cubicBezTo>
                    <a:cubicBezTo>
                      <a:pt x="135" y="106"/>
                      <a:pt x="131" y="108"/>
                      <a:pt x="127" y="108"/>
                    </a:cubicBezTo>
                    <a:moveTo>
                      <a:pt x="212" y="0"/>
                    </a:moveTo>
                    <a:cubicBezTo>
                      <a:pt x="207" y="0"/>
                      <a:pt x="154" y="69"/>
                      <a:pt x="154" y="69"/>
                    </a:cubicBezTo>
                    <a:cubicBezTo>
                      <a:pt x="154" y="69"/>
                      <a:pt x="143" y="17"/>
                      <a:pt x="143" y="5"/>
                    </a:cubicBezTo>
                    <a:cubicBezTo>
                      <a:pt x="143" y="4"/>
                      <a:pt x="143" y="3"/>
                      <a:pt x="143" y="3"/>
                    </a:cubicBezTo>
                    <a:cubicBezTo>
                      <a:pt x="143" y="3"/>
                      <a:pt x="141" y="27"/>
                      <a:pt x="139" y="48"/>
                    </a:cubicBezTo>
                    <a:cubicBezTo>
                      <a:pt x="140" y="48"/>
                      <a:pt x="140" y="48"/>
                      <a:pt x="141" y="48"/>
                    </a:cubicBezTo>
                    <a:cubicBezTo>
                      <a:pt x="143" y="48"/>
                      <a:pt x="144" y="48"/>
                      <a:pt x="145" y="49"/>
                    </a:cubicBezTo>
                    <a:cubicBezTo>
                      <a:pt x="150" y="51"/>
                      <a:pt x="151" y="57"/>
                      <a:pt x="149" y="63"/>
                    </a:cubicBezTo>
                    <a:cubicBezTo>
                      <a:pt x="147" y="66"/>
                      <a:pt x="143" y="69"/>
                      <a:pt x="139" y="69"/>
                    </a:cubicBezTo>
                    <a:cubicBezTo>
                      <a:pt x="138" y="69"/>
                      <a:pt x="136" y="68"/>
                      <a:pt x="135" y="68"/>
                    </a:cubicBezTo>
                    <a:cubicBezTo>
                      <a:pt x="134" y="73"/>
                      <a:pt x="133" y="76"/>
                      <a:pt x="131" y="78"/>
                    </a:cubicBezTo>
                    <a:cubicBezTo>
                      <a:pt x="130" y="79"/>
                      <a:pt x="130" y="79"/>
                      <a:pt x="129" y="79"/>
                    </a:cubicBezTo>
                    <a:cubicBezTo>
                      <a:pt x="124" y="79"/>
                      <a:pt x="120" y="56"/>
                      <a:pt x="120" y="37"/>
                    </a:cubicBezTo>
                    <a:cubicBezTo>
                      <a:pt x="116" y="62"/>
                      <a:pt x="110" y="98"/>
                      <a:pt x="109" y="103"/>
                    </a:cubicBezTo>
                    <a:cubicBezTo>
                      <a:pt x="109" y="103"/>
                      <a:pt x="108" y="103"/>
                      <a:pt x="108" y="103"/>
                    </a:cubicBezTo>
                    <a:cubicBezTo>
                      <a:pt x="102" y="103"/>
                      <a:pt x="72" y="82"/>
                      <a:pt x="50" y="64"/>
                    </a:cubicBezTo>
                    <a:cubicBezTo>
                      <a:pt x="48" y="66"/>
                      <a:pt x="46" y="67"/>
                      <a:pt x="44" y="68"/>
                    </a:cubicBezTo>
                    <a:cubicBezTo>
                      <a:pt x="52" y="77"/>
                      <a:pt x="60" y="86"/>
                      <a:pt x="66" y="92"/>
                    </a:cubicBezTo>
                    <a:cubicBezTo>
                      <a:pt x="68" y="90"/>
                      <a:pt x="71" y="88"/>
                      <a:pt x="74" y="88"/>
                    </a:cubicBezTo>
                    <a:cubicBezTo>
                      <a:pt x="75" y="88"/>
                      <a:pt x="76" y="89"/>
                      <a:pt x="78" y="89"/>
                    </a:cubicBezTo>
                    <a:cubicBezTo>
                      <a:pt x="82" y="92"/>
                      <a:pt x="84" y="98"/>
                      <a:pt x="81" y="103"/>
                    </a:cubicBezTo>
                    <a:cubicBezTo>
                      <a:pt x="79" y="107"/>
                      <a:pt x="75" y="109"/>
                      <a:pt x="72" y="109"/>
                    </a:cubicBezTo>
                    <a:cubicBezTo>
                      <a:pt x="70" y="109"/>
                      <a:pt x="69" y="109"/>
                      <a:pt x="68" y="108"/>
                    </a:cubicBezTo>
                    <a:cubicBezTo>
                      <a:pt x="66" y="107"/>
                      <a:pt x="64" y="106"/>
                      <a:pt x="64" y="104"/>
                    </a:cubicBezTo>
                    <a:cubicBezTo>
                      <a:pt x="46" y="109"/>
                      <a:pt x="11" y="117"/>
                      <a:pt x="4" y="120"/>
                    </a:cubicBezTo>
                    <a:cubicBezTo>
                      <a:pt x="0" y="123"/>
                      <a:pt x="18" y="123"/>
                      <a:pt x="38" y="123"/>
                    </a:cubicBezTo>
                    <a:cubicBezTo>
                      <a:pt x="59" y="123"/>
                      <a:pt x="83" y="123"/>
                      <a:pt x="83" y="123"/>
                    </a:cubicBezTo>
                    <a:cubicBezTo>
                      <a:pt x="83" y="123"/>
                      <a:pt x="51" y="136"/>
                      <a:pt x="45" y="142"/>
                    </a:cubicBezTo>
                    <a:cubicBezTo>
                      <a:pt x="43" y="144"/>
                      <a:pt x="44" y="145"/>
                      <a:pt x="47" y="145"/>
                    </a:cubicBezTo>
                    <a:cubicBezTo>
                      <a:pt x="53" y="145"/>
                      <a:pt x="67" y="141"/>
                      <a:pt x="67" y="141"/>
                    </a:cubicBezTo>
                    <a:cubicBezTo>
                      <a:pt x="83" y="134"/>
                      <a:pt x="83" y="134"/>
                      <a:pt x="83" y="134"/>
                    </a:cubicBezTo>
                    <a:cubicBezTo>
                      <a:pt x="81" y="131"/>
                      <a:pt x="81" y="127"/>
                      <a:pt x="83" y="123"/>
                    </a:cubicBezTo>
                    <a:cubicBezTo>
                      <a:pt x="85" y="119"/>
                      <a:pt x="89" y="116"/>
                      <a:pt x="92" y="116"/>
                    </a:cubicBezTo>
                    <a:cubicBezTo>
                      <a:pt x="94" y="116"/>
                      <a:pt x="95" y="117"/>
                      <a:pt x="96" y="117"/>
                    </a:cubicBezTo>
                    <a:cubicBezTo>
                      <a:pt x="99" y="119"/>
                      <a:pt x="101" y="123"/>
                      <a:pt x="101" y="126"/>
                    </a:cubicBezTo>
                    <a:cubicBezTo>
                      <a:pt x="111" y="122"/>
                      <a:pt x="111" y="122"/>
                      <a:pt x="111" y="122"/>
                    </a:cubicBezTo>
                    <a:cubicBezTo>
                      <a:pt x="111" y="122"/>
                      <a:pt x="111" y="122"/>
                      <a:pt x="111" y="122"/>
                    </a:cubicBezTo>
                    <a:cubicBezTo>
                      <a:pt x="127" y="122"/>
                      <a:pt x="216" y="46"/>
                      <a:pt x="221" y="37"/>
                    </a:cubicBezTo>
                    <a:cubicBezTo>
                      <a:pt x="221" y="36"/>
                      <a:pt x="221" y="36"/>
                      <a:pt x="220" y="36"/>
                    </a:cubicBezTo>
                    <a:cubicBezTo>
                      <a:pt x="218" y="36"/>
                      <a:pt x="202" y="49"/>
                      <a:pt x="186" y="62"/>
                    </a:cubicBezTo>
                    <a:cubicBezTo>
                      <a:pt x="169" y="76"/>
                      <a:pt x="153" y="89"/>
                      <a:pt x="153" y="89"/>
                    </a:cubicBezTo>
                    <a:cubicBezTo>
                      <a:pt x="152" y="89"/>
                      <a:pt x="153" y="88"/>
                      <a:pt x="154" y="87"/>
                    </a:cubicBezTo>
                    <a:cubicBezTo>
                      <a:pt x="168" y="73"/>
                      <a:pt x="208" y="15"/>
                      <a:pt x="212" y="2"/>
                    </a:cubicBezTo>
                    <a:cubicBezTo>
                      <a:pt x="212" y="1"/>
                      <a:pt x="212" y="0"/>
                      <a:pt x="21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1553"/>
              <p:cNvSpPr/>
              <p:nvPr/>
            </p:nvSpPr>
            <p:spPr bwMode="auto">
              <a:xfrm>
                <a:off x="-151" y="914"/>
                <a:ext cx="9" cy="8"/>
              </a:xfrm>
              <a:custGeom>
                <a:avLst/>
                <a:gdLst>
                  <a:gd name="T0" fmla="*/ 2 w 17"/>
                  <a:gd name="T1" fmla="*/ 0 h 16"/>
                  <a:gd name="T2" fmla="*/ 1 w 17"/>
                  <a:gd name="T3" fmla="*/ 2 h 16"/>
                  <a:gd name="T4" fmla="*/ 0 w 17"/>
                  <a:gd name="T5" fmla="*/ 3 h 16"/>
                  <a:gd name="T6" fmla="*/ 11 w 17"/>
                  <a:gd name="T7" fmla="*/ 16 h 16"/>
                  <a:gd name="T8" fmla="*/ 17 w 17"/>
                  <a:gd name="T9" fmla="*/ 12 h 16"/>
                  <a:gd name="T10" fmla="*/ 2 w 17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4" y="7"/>
                      <a:pt x="7" y="11"/>
                      <a:pt x="11" y="16"/>
                    </a:cubicBezTo>
                    <a:cubicBezTo>
                      <a:pt x="13" y="15"/>
                      <a:pt x="15" y="14"/>
                      <a:pt x="17" y="12"/>
                    </a:cubicBezTo>
                    <a:cubicBezTo>
                      <a:pt x="11" y="8"/>
                      <a:pt x="6" y="4"/>
                      <a:pt x="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1554"/>
              <p:cNvSpPr/>
              <p:nvPr/>
            </p:nvSpPr>
            <p:spPr bwMode="auto">
              <a:xfrm>
                <a:off x="-134" y="933"/>
                <a:ext cx="11" cy="12"/>
              </a:xfrm>
              <a:custGeom>
                <a:avLst/>
                <a:gdLst>
                  <a:gd name="T0" fmla="*/ 10 w 20"/>
                  <a:gd name="T1" fmla="*/ 0 h 21"/>
                  <a:gd name="T2" fmla="*/ 2 w 20"/>
                  <a:gd name="T3" fmla="*/ 4 h 21"/>
                  <a:gd name="T4" fmla="*/ 9 w 20"/>
                  <a:gd name="T5" fmla="*/ 11 h 21"/>
                  <a:gd name="T6" fmla="*/ 0 w 20"/>
                  <a:gd name="T7" fmla="*/ 16 h 21"/>
                  <a:gd name="T8" fmla="*/ 4 w 20"/>
                  <a:gd name="T9" fmla="*/ 20 h 21"/>
                  <a:gd name="T10" fmla="*/ 8 w 20"/>
                  <a:gd name="T11" fmla="*/ 21 h 21"/>
                  <a:gd name="T12" fmla="*/ 17 w 20"/>
                  <a:gd name="T13" fmla="*/ 15 h 21"/>
                  <a:gd name="T14" fmla="*/ 14 w 20"/>
                  <a:gd name="T15" fmla="*/ 1 h 21"/>
                  <a:gd name="T16" fmla="*/ 10 w 2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1">
                    <a:moveTo>
                      <a:pt x="10" y="0"/>
                    </a:moveTo>
                    <a:cubicBezTo>
                      <a:pt x="7" y="0"/>
                      <a:pt x="4" y="2"/>
                      <a:pt x="2" y="4"/>
                    </a:cubicBezTo>
                    <a:cubicBezTo>
                      <a:pt x="5" y="8"/>
                      <a:pt x="8" y="10"/>
                      <a:pt x="9" y="11"/>
                    </a:cubicBezTo>
                    <a:cubicBezTo>
                      <a:pt x="10" y="12"/>
                      <a:pt x="6" y="13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5" y="21"/>
                      <a:pt x="6" y="21"/>
                      <a:pt x="8" y="21"/>
                    </a:cubicBezTo>
                    <a:cubicBezTo>
                      <a:pt x="11" y="21"/>
                      <a:pt x="15" y="19"/>
                      <a:pt x="17" y="15"/>
                    </a:cubicBezTo>
                    <a:cubicBezTo>
                      <a:pt x="20" y="10"/>
                      <a:pt x="18" y="4"/>
                      <a:pt x="14" y="1"/>
                    </a:cubicBezTo>
                    <a:cubicBezTo>
                      <a:pt x="12" y="1"/>
                      <a:pt x="11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1555"/>
              <p:cNvSpPr/>
              <p:nvPr/>
            </p:nvSpPr>
            <p:spPr bwMode="auto">
              <a:xfrm>
                <a:off x="-95" y="912"/>
                <a:ext cx="8" cy="11"/>
              </a:xfrm>
              <a:custGeom>
                <a:avLst/>
                <a:gdLst>
                  <a:gd name="T0" fmla="*/ 6 w 16"/>
                  <a:gd name="T1" fmla="*/ 0 h 21"/>
                  <a:gd name="T2" fmla="*/ 4 w 16"/>
                  <a:gd name="T3" fmla="*/ 0 h 21"/>
                  <a:gd name="T4" fmla="*/ 0 w 16"/>
                  <a:gd name="T5" fmla="*/ 20 h 21"/>
                  <a:gd name="T6" fmla="*/ 4 w 16"/>
                  <a:gd name="T7" fmla="*/ 21 h 21"/>
                  <a:gd name="T8" fmla="*/ 14 w 16"/>
                  <a:gd name="T9" fmla="*/ 15 h 21"/>
                  <a:gd name="T10" fmla="*/ 10 w 16"/>
                  <a:gd name="T11" fmla="*/ 1 h 21"/>
                  <a:gd name="T12" fmla="*/ 6 w 16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3" y="7"/>
                      <a:pt x="2" y="14"/>
                      <a:pt x="0" y="20"/>
                    </a:cubicBezTo>
                    <a:cubicBezTo>
                      <a:pt x="1" y="20"/>
                      <a:pt x="3" y="21"/>
                      <a:pt x="4" y="21"/>
                    </a:cubicBezTo>
                    <a:cubicBezTo>
                      <a:pt x="8" y="21"/>
                      <a:pt x="12" y="18"/>
                      <a:pt x="14" y="15"/>
                    </a:cubicBezTo>
                    <a:cubicBezTo>
                      <a:pt x="16" y="9"/>
                      <a:pt x="15" y="3"/>
                      <a:pt x="10" y="1"/>
                    </a:cubicBezTo>
                    <a:cubicBezTo>
                      <a:pt x="9" y="0"/>
                      <a:pt x="8" y="0"/>
                      <a:pt x="6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1556"/>
              <p:cNvSpPr/>
              <p:nvPr/>
            </p:nvSpPr>
            <p:spPr bwMode="auto">
              <a:xfrm>
                <a:off x="-105" y="933"/>
                <a:ext cx="12" cy="11"/>
              </a:xfrm>
              <a:custGeom>
                <a:avLst/>
                <a:gdLst>
                  <a:gd name="T0" fmla="*/ 12 w 22"/>
                  <a:gd name="T1" fmla="*/ 0 h 21"/>
                  <a:gd name="T2" fmla="*/ 3 w 22"/>
                  <a:gd name="T3" fmla="*/ 6 h 21"/>
                  <a:gd name="T4" fmla="*/ 6 w 22"/>
                  <a:gd name="T5" fmla="*/ 20 h 21"/>
                  <a:gd name="T6" fmla="*/ 10 w 22"/>
                  <a:gd name="T7" fmla="*/ 21 h 21"/>
                  <a:gd name="T8" fmla="*/ 20 w 22"/>
                  <a:gd name="T9" fmla="*/ 15 h 21"/>
                  <a:gd name="T10" fmla="*/ 16 w 22"/>
                  <a:gd name="T11" fmla="*/ 1 h 21"/>
                  <a:gd name="T12" fmla="*/ 12 w 22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12" y="0"/>
                    </a:moveTo>
                    <a:cubicBezTo>
                      <a:pt x="9" y="0"/>
                      <a:pt x="5" y="3"/>
                      <a:pt x="3" y="6"/>
                    </a:cubicBezTo>
                    <a:cubicBezTo>
                      <a:pt x="0" y="12"/>
                      <a:pt x="2" y="18"/>
                      <a:pt x="6" y="20"/>
                    </a:cubicBezTo>
                    <a:cubicBezTo>
                      <a:pt x="7" y="21"/>
                      <a:pt x="9" y="21"/>
                      <a:pt x="10" y="21"/>
                    </a:cubicBezTo>
                    <a:cubicBezTo>
                      <a:pt x="14" y="21"/>
                      <a:pt x="18" y="19"/>
                      <a:pt x="20" y="15"/>
                    </a:cubicBezTo>
                    <a:cubicBezTo>
                      <a:pt x="22" y="10"/>
                      <a:pt x="21" y="4"/>
                      <a:pt x="16" y="1"/>
                    </a:cubicBezTo>
                    <a:cubicBezTo>
                      <a:pt x="15" y="1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1557"/>
              <p:cNvSpPr/>
              <p:nvPr/>
            </p:nvSpPr>
            <p:spPr bwMode="auto">
              <a:xfrm>
                <a:off x="-125" y="949"/>
                <a:ext cx="11" cy="9"/>
              </a:xfrm>
              <a:custGeom>
                <a:avLst/>
                <a:gdLst>
                  <a:gd name="T0" fmla="*/ 11 w 20"/>
                  <a:gd name="T1" fmla="*/ 0 h 18"/>
                  <a:gd name="T2" fmla="*/ 2 w 20"/>
                  <a:gd name="T3" fmla="*/ 7 h 18"/>
                  <a:gd name="T4" fmla="*/ 2 w 20"/>
                  <a:gd name="T5" fmla="*/ 18 h 18"/>
                  <a:gd name="T6" fmla="*/ 20 w 20"/>
                  <a:gd name="T7" fmla="*/ 10 h 18"/>
                  <a:gd name="T8" fmla="*/ 15 w 20"/>
                  <a:gd name="T9" fmla="*/ 1 h 18"/>
                  <a:gd name="T10" fmla="*/ 11 w 20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8">
                    <a:moveTo>
                      <a:pt x="11" y="0"/>
                    </a:moveTo>
                    <a:cubicBezTo>
                      <a:pt x="8" y="0"/>
                      <a:pt x="4" y="3"/>
                      <a:pt x="2" y="7"/>
                    </a:cubicBezTo>
                    <a:cubicBezTo>
                      <a:pt x="0" y="11"/>
                      <a:pt x="0" y="15"/>
                      <a:pt x="2" y="18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7"/>
                      <a:pt x="18" y="3"/>
                      <a:pt x="15" y="1"/>
                    </a:cubicBezTo>
                    <a:cubicBezTo>
                      <a:pt x="14" y="1"/>
                      <a:pt x="13" y="0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1558"/>
              <p:cNvSpPr>
                <a:spLocks noEditPoints="1"/>
              </p:cNvSpPr>
              <p:nvPr/>
            </p:nvSpPr>
            <p:spPr bwMode="auto">
              <a:xfrm>
                <a:off x="-104" y="892"/>
                <a:ext cx="2" cy="14"/>
              </a:xfrm>
              <a:custGeom>
                <a:avLst/>
                <a:gdLst>
                  <a:gd name="T0" fmla="*/ 0 w 3"/>
                  <a:gd name="T1" fmla="*/ 22 h 24"/>
                  <a:gd name="T2" fmla="*/ 0 w 3"/>
                  <a:gd name="T3" fmla="*/ 24 h 24"/>
                  <a:gd name="T4" fmla="*/ 0 w 3"/>
                  <a:gd name="T5" fmla="*/ 22 h 24"/>
                  <a:gd name="T6" fmla="*/ 0 w 3"/>
                  <a:gd name="T7" fmla="*/ 22 h 24"/>
                  <a:gd name="T8" fmla="*/ 3 w 3"/>
                  <a:gd name="T9" fmla="*/ 0 h 24"/>
                  <a:gd name="T10" fmla="*/ 2 w 3"/>
                  <a:gd name="T11" fmla="*/ 2 h 24"/>
                  <a:gd name="T12" fmla="*/ 1 w 3"/>
                  <a:gd name="T13" fmla="*/ 5 h 24"/>
                  <a:gd name="T14" fmla="*/ 3 w 3"/>
                  <a:gd name="T15" fmla="*/ 4 h 24"/>
                  <a:gd name="T16" fmla="*/ 3 w 3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4">
                    <a:moveTo>
                      <a:pt x="0" y="22"/>
                    </a:moveTo>
                    <a:cubicBezTo>
                      <a:pt x="0" y="23"/>
                      <a:pt x="0" y="23"/>
                      <a:pt x="0" y="24"/>
                    </a:cubicBezTo>
                    <a:cubicBezTo>
                      <a:pt x="0" y="23"/>
                      <a:pt x="0" y="23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moveTo>
                      <a:pt x="3" y="0"/>
                    </a:moveTo>
                    <a:cubicBezTo>
                      <a:pt x="3" y="0"/>
                      <a:pt x="2" y="1"/>
                      <a:pt x="2" y="2"/>
                    </a:cubicBezTo>
                    <a:cubicBezTo>
                      <a:pt x="2" y="3"/>
                      <a:pt x="1" y="4"/>
                      <a:pt x="1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3" y="2"/>
                      <a:pt x="3" y="0"/>
                      <a:pt x="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1559"/>
              <p:cNvSpPr/>
              <p:nvPr/>
            </p:nvSpPr>
            <p:spPr bwMode="auto">
              <a:xfrm>
                <a:off x="-104" y="895"/>
                <a:ext cx="2" cy="9"/>
              </a:xfrm>
              <a:custGeom>
                <a:avLst/>
                <a:gdLst>
                  <a:gd name="T0" fmla="*/ 3 w 3"/>
                  <a:gd name="T1" fmla="*/ 0 h 18"/>
                  <a:gd name="T2" fmla="*/ 1 w 3"/>
                  <a:gd name="T3" fmla="*/ 1 h 18"/>
                  <a:gd name="T4" fmla="*/ 0 w 3"/>
                  <a:gd name="T5" fmla="*/ 18 h 18"/>
                  <a:gd name="T6" fmla="*/ 0 w 3"/>
                  <a:gd name="T7" fmla="*/ 18 h 18"/>
                  <a:gd name="T8" fmla="*/ 3 w 3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8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6"/>
                      <a:pt x="0" y="12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1"/>
                      <a:pt x="2" y="4"/>
                      <a:pt x="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1560"/>
              <p:cNvSpPr/>
              <p:nvPr/>
            </p:nvSpPr>
            <p:spPr bwMode="auto">
              <a:xfrm>
                <a:off x="-49" y="838"/>
                <a:ext cx="34" cy="58"/>
              </a:xfrm>
              <a:custGeom>
                <a:avLst/>
                <a:gdLst>
                  <a:gd name="T0" fmla="*/ 29 w 63"/>
                  <a:gd name="T1" fmla="*/ 0 h 105"/>
                  <a:gd name="T2" fmla="*/ 35 w 63"/>
                  <a:gd name="T3" fmla="*/ 46 h 105"/>
                  <a:gd name="T4" fmla="*/ 2 w 63"/>
                  <a:gd name="T5" fmla="*/ 96 h 105"/>
                  <a:gd name="T6" fmla="*/ 5 w 63"/>
                  <a:gd name="T7" fmla="*/ 105 h 105"/>
                  <a:gd name="T8" fmla="*/ 28 w 63"/>
                  <a:gd name="T9" fmla="*/ 95 h 105"/>
                  <a:gd name="T10" fmla="*/ 61 w 63"/>
                  <a:gd name="T11" fmla="*/ 20 h 105"/>
                  <a:gd name="T12" fmla="*/ 29 w 63"/>
                  <a:gd name="T1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05">
                    <a:moveTo>
                      <a:pt x="29" y="0"/>
                    </a:moveTo>
                    <a:cubicBezTo>
                      <a:pt x="13" y="1"/>
                      <a:pt x="36" y="28"/>
                      <a:pt x="35" y="46"/>
                    </a:cubicBezTo>
                    <a:cubicBezTo>
                      <a:pt x="35" y="65"/>
                      <a:pt x="8" y="81"/>
                      <a:pt x="2" y="96"/>
                    </a:cubicBezTo>
                    <a:cubicBezTo>
                      <a:pt x="0" y="103"/>
                      <a:pt x="2" y="105"/>
                      <a:pt x="5" y="105"/>
                    </a:cubicBezTo>
                    <a:cubicBezTo>
                      <a:pt x="10" y="105"/>
                      <a:pt x="19" y="101"/>
                      <a:pt x="28" y="95"/>
                    </a:cubicBezTo>
                    <a:cubicBezTo>
                      <a:pt x="43" y="84"/>
                      <a:pt x="63" y="40"/>
                      <a:pt x="61" y="20"/>
                    </a:cubicBezTo>
                    <a:cubicBezTo>
                      <a:pt x="59" y="1"/>
                      <a:pt x="29" y="0"/>
                      <a:pt x="2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1561"/>
              <p:cNvSpPr/>
              <p:nvPr/>
            </p:nvSpPr>
            <p:spPr bwMode="auto">
              <a:xfrm>
                <a:off x="-231" y="950"/>
                <a:ext cx="89" cy="28"/>
              </a:xfrm>
              <a:custGeom>
                <a:avLst/>
                <a:gdLst>
                  <a:gd name="T0" fmla="*/ 20 w 162"/>
                  <a:gd name="T1" fmla="*/ 0 h 51"/>
                  <a:gd name="T2" fmla="*/ 12 w 162"/>
                  <a:gd name="T3" fmla="*/ 3 h 51"/>
                  <a:gd name="T4" fmla="*/ 19 w 162"/>
                  <a:gd name="T5" fmla="*/ 47 h 51"/>
                  <a:gd name="T6" fmla="*/ 59 w 162"/>
                  <a:gd name="T7" fmla="*/ 51 h 51"/>
                  <a:gd name="T8" fmla="*/ 96 w 162"/>
                  <a:gd name="T9" fmla="*/ 48 h 51"/>
                  <a:gd name="T10" fmla="*/ 151 w 162"/>
                  <a:gd name="T11" fmla="*/ 30 h 51"/>
                  <a:gd name="T12" fmla="*/ 148 w 162"/>
                  <a:gd name="T13" fmla="*/ 30 h 51"/>
                  <a:gd name="T14" fmla="*/ 68 w 162"/>
                  <a:gd name="T15" fmla="*/ 40 h 51"/>
                  <a:gd name="T16" fmla="*/ 52 w 162"/>
                  <a:gd name="T17" fmla="*/ 37 h 51"/>
                  <a:gd name="T18" fmla="*/ 24 w 162"/>
                  <a:gd name="T19" fmla="*/ 4 h 51"/>
                  <a:gd name="T20" fmla="*/ 20 w 162"/>
                  <a:gd name="T2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2" h="51">
                    <a:moveTo>
                      <a:pt x="20" y="0"/>
                    </a:moveTo>
                    <a:cubicBezTo>
                      <a:pt x="17" y="0"/>
                      <a:pt x="15" y="3"/>
                      <a:pt x="12" y="3"/>
                    </a:cubicBezTo>
                    <a:cubicBezTo>
                      <a:pt x="12" y="3"/>
                      <a:pt x="0" y="43"/>
                      <a:pt x="19" y="47"/>
                    </a:cubicBezTo>
                    <a:cubicBezTo>
                      <a:pt x="30" y="50"/>
                      <a:pt x="44" y="51"/>
                      <a:pt x="59" y="51"/>
                    </a:cubicBezTo>
                    <a:cubicBezTo>
                      <a:pt x="70" y="51"/>
                      <a:pt x="83" y="50"/>
                      <a:pt x="96" y="48"/>
                    </a:cubicBezTo>
                    <a:cubicBezTo>
                      <a:pt x="124" y="43"/>
                      <a:pt x="162" y="30"/>
                      <a:pt x="151" y="30"/>
                    </a:cubicBezTo>
                    <a:cubicBezTo>
                      <a:pt x="150" y="30"/>
                      <a:pt x="149" y="30"/>
                      <a:pt x="148" y="30"/>
                    </a:cubicBezTo>
                    <a:cubicBezTo>
                      <a:pt x="133" y="32"/>
                      <a:pt x="92" y="40"/>
                      <a:pt x="68" y="40"/>
                    </a:cubicBezTo>
                    <a:cubicBezTo>
                      <a:pt x="61" y="40"/>
                      <a:pt x="56" y="39"/>
                      <a:pt x="52" y="37"/>
                    </a:cubicBezTo>
                    <a:cubicBezTo>
                      <a:pt x="38" y="30"/>
                      <a:pt x="29" y="12"/>
                      <a:pt x="24" y="4"/>
                    </a:cubicBezTo>
                    <a:cubicBezTo>
                      <a:pt x="23" y="1"/>
                      <a:pt x="21" y="0"/>
                      <a:pt x="2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1562"/>
              <p:cNvSpPr/>
              <p:nvPr/>
            </p:nvSpPr>
            <p:spPr bwMode="auto">
              <a:xfrm>
                <a:off x="-88" y="1243"/>
                <a:ext cx="558" cy="987"/>
              </a:xfrm>
              <a:custGeom>
                <a:avLst/>
                <a:gdLst>
                  <a:gd name="T0" fmla="*/ 50 w 1023"/>
                  <a:gd name="T1" fmla="*/ 1809 h 1809"/>
                  <a:gd name="T2" fmla="*/ 1023 w 1023"/>
                  <a:gd name="T3" fmla="*/ 0 h 1809"/>
                  <a:gd name="T4" fmla="*/ 0 w 1023"/>
                  <a:gd name="T5" fmla="*/ 1809 h 1809"/>
                  <a:gd name="T6" fmla="*/ 50 w 1023"/>
                  <a:gd name="T7" fmla="*/ 1809 h 1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3" h="1809">
                    <a:moveTo>
                      <a:pt x="50" y="1809"/>
                    </a:moveTo>
                    <a:cubicBezTo>
                      <a:pt x="50" y="1809"/>
                      <a:pt x="711" y="611"/>
                      <a:pt x="1023" y="0"/>
                    </a:cubicBezTo>
                    <a:cubicBezTo>
                      <a:pt x="0" y="1809"/>
                      <a:pt x="0" y="1809"/>
                      <a:pt x="0" y="1809"/>
                    </a:cubicBezTo>
                    <a:cubicBezTo>
                      <a:pt x="50" y="1809"/>
                      <a:pt x="50" y="1809"/>
                      <a:pt x="50" y="1809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1563"/>
              <p:cNvSpPr/>
              <p:nvPr/>
            </p:nvSpPr>
            <p:spPr bwMode="auto">
              <a:xfrm>
                <a:off x="103" y="1325"/>
                <a:ext cx="27" cy="578"/>
              </a:xfrm>
              <a:custGeom>
                <a:avLst/>
                <a:gdLst>
                  <a:gd name="T0" fmla="*/ 25 w 50"/>
                  <a:gd name="T1" fmla="*/ 1060 h 1060"/>
                  <a:gd name="T2" fmla="*/ 50 w 50"/>
                  <a:gd name="T3" fmla="*/ 1010 h 1060"/>
                  <a:gd name="T4" fmla="*/ 13 w 50"/>
                  <a:gd name="T5" fmla="*/ 0 h 1060"/>
                  <a:gd name="T6" fmla="*/ 25 w 50"/>
                  <a:gd name="T7" fmla="*/ 1060 h 10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1060">
                    <a:moveTo>
                      <a:pt x="25" y="1060"/>
                    </a:moveTo>
                    <a:cubicBezTo>
                      <a:pt x="50" y="1010"/>
                      <a:pt x="50" y="1010"/>
                      <a:pt x="50" y="1010"/>
                    </a:cubicBezTo>
                    <a:cubicBezTo>
                      <a:pt x="50" y="1010"/>
                      <a:pt x="0" y="137"/>
                      <a:pt x="13" y="0"/>
                    </a:cubicBezTo>
                    <a:cubicBezTo>
                      <a:pt x="13" y="0"/>
                      <a:pt x="13" y="461"/>
                      <a:pt x="25" y="1060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1564"/>
              <p:cNvSpPr/>
              <p:nvPr/>
            </p:nvSpPr>
            <p:spPr bwMode="auto">
              <a:xfrm>
                <a:off x="467" y="1183"/>
                <a:ext cx="128" cy="144"/>
              </a:xfrm>
              <a:custGeom>
                <a:avLst/>
                <a:gdLst>
                  <a:gd name="T0" fmla="*/ 49 w 236"/>
                  <a:gd name="T1" fmla="*/ 30 h 263"/>
                  <a:gd name="T2" fmla="*/ 10 w 236"/>
                  <a:gd name="T3" fmla="*/ 19 h 263"/>
                  <a:gd name="T4" fmla="*/ 0 w 236"/>
                  <a:gd name="T5" fmla="*/ 94 h 263"/>
                  <a:gd name="T6" fmla="*/ 188 w 236"/>
                  <a:gd name="T7" fmla="*/ 260 h 263"/>
                  <a:gd name="T8" fmla="*/ 236 w 236"/>
                  <a:gd name="T9" fmla="*/ 236 h 263"/>
                  <a:gd name="T10" fmla="*/ 206 w 236"/>
                  <a:gd name="T11" fmla="*/ 210 h 263"/>
                  <a:gd name="T12" fmla="*/ 205 w 236"/>
                  <a:gd name="T13" fmla="*/ 70 h 263"/>
                  <a:gd name="T14" fmla="*/ 144 w 236"/>
                  <a:gd name="T15" fmla="*/ 62 h 263"/>
                  <a:gd name="T16" fmla="*/ 49 w 236"/>
                  <a:gd name="T17" fmla="*/ 3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263">
                    <a:moveTo>
                      <a:pt x="49" y="30"/>
                    </a:moveTo>
                    <a:cubicBezTo>
                      <a:pt x="49" y="30"/>
                      <a:pt x="17" y="0"/>
                      <a:pt x="10" y="19"/>
                    </a:cubicBezTo>
                    <a:cubicBezTo>
                      <a:pt x="3" y="38"/>
                      <a:pt x="0" y="94"/>
                      <a:pt x="0" y="94"/>
                    </a:cubicBezTo>
                    <a:cubicBezTo>
                      <a:pt x="0" y="94"/>
                      <a:pt x="165" y="263"/>
                      <a:pt x="188" y="260"/>
                    </a:cubicBezTo>
                    <a:cubicBezTo>
                      <a:pt x="210" y="258"/>
                      <a:pt x="236" y="236"/>
                      <a:pt x="236" y="236"/>
                    </a:cubicBezTo>
                    <a:cubicBezTo>
                      <a:pt x="206" y="210"/>
                      <a:pt x="206" y="210"/>
                      <a:pt x="206" y="210"/>
                    </a:cubicBezTo>
                    <a:cubicBezTo>
                      <a:pt x="206" y="210"/>
                      <a:pt x="224" y="77"/>
                      <a:pt x="205" y="70"/>
                    </a:cubicBezTo>
                    <a:cubicBezTo>
                      <a:pt x="186" y="63"/>
                      <a:pt x="144" y="62"/>
                      <a:pt x="144" y="62"/>
                    </a:cubicBezTo>
                    <a:cubicBezTo>
                      <a:pt x="49" y="30"/>
                      <a:pt x="49" y="30"/>
                      <a:pt x="49" y="3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1565"/>
              <p:cNvSpPr/>
              <p:nvPr/>
            </p:nvSpPr>
            <p:spPr bwMode="auto">
              <a:xfrm>
                <a:off x="345" y="1126"/>
                <a:ext cx="325" cy="306"/>
              </a:xfrm>
              <a:custGeom>
                <a:avLst/>
                <a:gdLst>
                  <a:gd name="T0" fmla="*/ 150 w 595"/>
                  <a:gd name="T1" fmla="*/ 318 h 560"/>
                  <a:gd name="T2" fmla="*/ 36 w 595"/>
                  <a:gd name="T3" fmla="*/ 211 h 560"/>
                  <a:gd name="T4" fmla="*/ 70 w 595"/>
                  <a:gd name="T5" fmla="*/ 120 h 560"/>
                  <a:gd name="T6" fmla="*/ 252 w 595"/>
                  <a:gd name="T7" fmla="*/ 188 h 560"/>
                  <a:gd name="T8" fmla="*/ 256 w 595"/>
                  <a:gd name="T9" fmla="*/ 147 h 560"/>
                  <a:gd name="T10" fmla="*/ 318 w 595"/>
                  <a:gd name="T11" fmla="*/ 2 h 560"/>
                  <a:gd name="T12" fmla="*/ 348 w 595"/>
                  <a:gd name="T13" fmla="*/ 217 h 560"/>
                  <a:gd name="T14" fmla="*/ 483 w 595"/>
                  <a:gd name="T15" fmla="*/ 142 h 560"/>
                  <a:gd name="T16" fmla="*/ 588 w 595"/>
                  <a:gd name="T17" fmla="*/ 253 h 560"/>
                  <a:gd name="T18" fmla="*/ 377 w 595"/>
                  <a:gd name="T19" fmla="*/ 313 h 560"/>
                  <a:gd name="T20" fmla="*/ 464 w 595"/>
                  <a:gd name="T21" fmla="*/ 385 h 560"/>
                  <a:gd name="T22" fmla="*/ 391 w 595"/>
                  <a:gd name="T23" fmla="*/ 522 h 560"/>
                  <a:gd name="T24" fmla="*/ 304 w 595"/>
                  <a:gd name="T25" fmla="*/ 508 h 560"/>
                  <a:gd name="T26" fmla="*/ 282 w 595"/>
                  <a:gd name="T27" fmla="*/ 385 h 560"/>
                  <a:gd name="T28" fmla="*/ 245 w 595"/>
                  <a:gd name="T29" fmla="*/ 493 h 560"/>
                  <a:gd name="T30" fmla="*/ 106 w 595"/>
                  <a:gd name="T31" fmla="*/ 445 h 560"/>
                  <a:gd name="T32" fmla="*/ 150 w 595"/>
                  <a:gd name="T33" fmla="*/ 318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5" h="560">
                    <a:moveTo>
                      <a:pt x="150" y="318"/>
                    </a:moveTo>
                    <a:cubicBezTo>
                      <a:pt x="150" y="318"/>
                      <a:pt x="0" y="316"/>
                      <a:pt x="36" y="211"/>
                    </a:cubicBezTo>
                    <a:cubicBezTo>
                      <a:pt x="36" y="211"/>
                      <a:pt x="4" y="142"/>
                      <a:pt x="70" y="120"/>
                    </a:cubicBezTo>
                    <a:cubicBezTo>
                      <a:pt x="135" y="98"/>
                      <a:pt x="227" y="168"/>
                      <a:pt x="252" y="188"/>
                    </a:cubicBezTo>
                    <a:cubicBezTo>
                      <a:pt x="276" y="208"/>
                      <a:pt x="263" y="157"/>
                      <a:pt x="256" y="147"/>
                    </a:cubicBezTo>
                    <a:cubicBezTo>
                      <a:pt x="249" y="137"/>
                      <a:pt x="218" y="0"/>
                      <a:pt x="318" y="2"/>
                    </a:cubicBezTo>
                    <a:cubicBezTo>
                      <a:pt x="417" y="3"/>
                      <a:pt x="436" y="67"/>
                      <a:pt x="348" y="217"/>
                    </a:cubicBezTo>
                    <a:cubicBezTo>
                      <a:pt x="348" y="217"/>
                      <a:pt x="430" y="140"/>
                      <a:pt x="483" y="142"/>
                    </a:cubicBezTo>
                    <a:cubicBezTo>
                      <a:pt x="536" y="144"/>
                      <a:pt x="595" y="169"/>
                      <a:pt x="588" y="253"/>
                    </a:cubicBezTo>
                    <a:cubicBezTo>
                      <a:pt x="582" y="336"/>
                      <a:pt x="377" y="313"/>
                      <a:pt x="377" y="313"/>
                    </a:cubicBezTo>
                    <a:cubicBezTo>
                      <a:pt x="377" y="313"/>
                      <a:pt x="442" y="359"/>
                      <a:pt x="464" y="385"/>
                    </a:cubicBezTo>
                    <a:cubicBezTo>
                      <a:pt x="486" y="411"/>
                      <a:pt x="473" y="485"/>
                      <a:pt x="391" y="522"/>
                    </a:cubicBezTo>
                    <a:cubicBezTo>
                      <a:pt x="310" y="560"/>
                      <a:pt x="313" y="532"/>
                      <a:pt x="304" y="508"/>
                    </a:cubicBezTo>
                    <a:cubicBezTo>
                      <a:pt x="295" y="483"/>
                      <a:pt x="289" y="377"/>
                      <a:pt x="282" y="385"/>
                    </a:cubicBezTo>
                    <a:cubicBezTo>
                      <a:pt x="275" y="393"/>
                      <a:pt x="292" y="464"/>
                      <a:pt x="245" y="493"/>
                    </a:cubicBezTo>
                    <a:cubicBezTo>
                      <a:pt x="199" y="522"/>
                      <a:pt x="144" y="487"/>
                      <a:pt x="106" y="445"/>
                    </a:cubicBezTo>
                    <a:cubicBezTo>
                      <a:pt x="68" y="402"/>
                      <a:pt x="86" y="344"/>
                      <a:pt x="150" y="318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1566"/>
              <p:cNvSpPr/>
              <p:nvPr/>
            </p:nvSpPr>
            <p:spPr bwMode="auto">
              <a:xfrm>
                <a:off x="466" y="1276"/>
                <a:ext cx="34" cy="11"/>
              </a:xfrm>
              <a:custGeom>
                <a:avLst/>
                <a:gdLst>
                  <a:gd name="T0" fmla="*/ 0 w 63"/>
                  <a:gd name="T1" fmla="*/ 16 h 20"/>
                  <a:gd name="T2" fmla="*/ 52 w 63"/>
                  <a:gd name="T3" fmla="*/ 10 h 20"/>
                  <a:gd name="T4" fmla="*/ 0 w 63"/>
                  <a:gd name="T5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20">
                    <a:moveTo>
                      <a:pt x="0" y="16"/>
                    </a:moveTo>
                    <a:cubicBezTo>
                      <a:pt x="0" y="16"/>
                      <a:pt x="63" y="0"/>
                      <a:pt x="52" y="10"/>
                    </a:cubicBezTo>
                    <a:cubicBezTo>
                      <a:pt x="41" y="20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1567"/>
              <p:cNvSpPr/>
              <p:nvPr/>
            </p:nvSpPr>
            <p:spPr bwMode="auto">
              <a:xfrm>
                <a:off x="496" y="1290"/>
                <a:ext cx="9" cy="29"/>
              </a:xfrm>
              <a:custGeom>
                <a:avLst/>
                <a:gdLst>
                  <a:gd name="T0" fmla="*/ 6 w 17"/>
                  <a:gd name="T1" fmla="*/ 52 h 52"/>
                  <a:gd name="T2" fmla="*/ 9 w 17"/>
                  <a:gd name="T3" fmla="*/ 7 h 52"/>
                  <a:gd name="T4" fmla="*/ 6 w 17"/>
                  <a:gd name="T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52">
                    <a:moveTo>
                      <a:pt x="6" y="52"/>
                    </a:moveTo>
                    <a:cubicBezTo>
                      <a:pt x="6" y="52"/>
                      <a:pt x="0" y="0"/>
                      <a:pt x="9" y="7"/>
                    </a:cubicBezTo>
                    <a:cubicBezTo>
                      <a:pt x="17" y="14"/>
                      <a:pt x="10" y="43"/>
                      <a:pt x="6" y="5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1568"/>
              <p:cNvSpPr/>
              <p:nvPr/>
            </p:nvSpPr>
            <p:spPr bwMode="auto">
              <a:xfrm>
                <a:off x="492" y="1242"/>
                <a:ext cx="16" cy="15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5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1569"/>
              <p:cNvSpPr/>
              <p:nvPr/>
            </p:nvSpPr>
            <p:spPr bwMode="auto">
              <a:xfrm>
                <a:off x="479" y="1261"/>
                <a:ext cx="16" cy="15"/>
              </a:xfrm>
              <a:custGeom>
                <a:avLst/>
                <a:gdLst>
                  <a:gd name="T0" fmla="*/ 28 w 30"/>
                  <a:gd name="T1" fmla="*/ 19 h 28"/>
                  <a:gd name="T2" fmla="*/ 11 w 30"/>
                  <a:gd name="T3" fmla="*/ 25 h 28"/>
                  <a:gd name="T4" fmla="*/ 3 w 30"/>
                  <a:gd name="T5" fmla="*/ 9 h 28"/>
                  <a:gd name="T6" fmla="*/ 19 w 30"/>
                  <a:gd name="T7" fmla="*/ 3 h 28"/>
                  <a:gd name="T8" fmla="*/ 28 w 30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8">
                    <a:moveTo>
                      <a:pt x="28" y="19"/>
                    </a:moveTo>
                    <a:cubicBezTo>
                      <a:pt x="26" y="25"/>
                      <a:pt x="18" y="28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6"/>
                      <a:pt x="30" y="13"/>
                      <a:pt x="28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1570"/>
              <p:cNvSpPr/>
              <p:nvPr/>
            </p:nvSpPr>
            <p:spPr bwMode="auto">
              <a:xfrm>
                <a:off x="510" y="1272"/>
                <a:ext cx="16" cy="15"/>
              </a:xfrm>
              <a:custGeom>
                <a:avLst/>
                <a:gdLst>
                  <a:gd name="T0" fmla="*/ 27 w 30"/>
                  <a:gd name="T1" fmla="*/ 19 h 28"/>
                  <a:gd name="T2" fmla="*/ 11 w 30"/>
                  <a:gd name="T3" fmla="*/ 25 h 28"/>
                  <a:gd name="T4" fmla="*/ 2 w 30"/>
                  <a:gd name="T5" fmla="*/ 9 h 28"/>
                  <a:gd name="T6" fmla="*/ 19 w 30"/>
                  <a:gd name="T7" fmla="*/ 3 h 28"/>
                  <a:gd name="T8" fmla="*/ 27 w 30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8">
                    <a:moveTo>
                      <a:pt x="27" y="19"/>
                    </a:moveTo>
                    <a:cubicBezTo>
                      <a:pt x="25" y="25"/>
                      <a:pt x="18" y="28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6"/>
                      <a:pt x="30" y="13"/>
                      <a:pt x="27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1571"/>
              <p:cNvSpPr/>
              <p:nvPr/>
            </p:nvSpPr>
            <p:spPr bwMode="auto">
              <a:xfrm>
                <a:off x="519" y="1249"/>
                <a:ext cx="16" cy="14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8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1"/>
                      <a:pt x="0" y="14"/>
                      <a:pt x="3" y="8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1572"/>
              <p:cNvSpPr/>
              <p:nvPr/>
            </p:nvSpPr>
            <p:spPr bwMode="auto">
              <a:xfrm>
                <a:off x="541" y="1271"/>
                <a:ext cx="17" cy="14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1573"/>
              <p:cNvSpPr/>
              <p:nvPr/>
            </p:nvSpPr>
            <p:spPr bwMode="auto">
              <a:xfrm>
                <a:off x="525" y="1299"/>
                <a:ext cx="16" cy="15"/>
              </a:xfrm>
              <a:custGeom>
                <a:avLst/>
                <a:gdLst>
                  <a:gd name="T0" fmla="*/ 27 w 29"/>
                  <a:gd name="T1" fmla="*/ 18 h 27"/>
                  <a:gd name="T2" fmla="*/ 11 w 29"/>
                  <a:gd name="T3" fmla="*/ 25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1574"/>
              <p:cNvSpPr/>
              <p:nvPr/>
            </p:nvSpPr>
            <p:spPr bwMode="auto">
              <a:xfrm>
                <a:off x="496" y="1295"/>
                <a:ext cx="16" cy="14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2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1575"/>
              <p:cNvSpPr/>
              <p:nvPr/>
            </p:nvSpPr>
            <p:spPr bwMode="auto">
              <a:xfrm>
                <a:off x="508" y="1229"/>
                <a:ext cx="17" cy="15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1576"/>
              <p:cNvSpPr>
                <a:spLocks noEditPoints="1"/>
              </p:cNvSpPr>
              <p:nvPr/>
            </p:nvSpPr>
            <p:spPr bwMode="auto">
              <a:xfrm>
                <a:off x="450" y="1201"/>
                <a:ext cx="150" cy="132"/>
              </a:xfrm>
              <a:custGeom>
                <a:avLst/>
                <a:gdLst>
                  <a:gd name="T0" fmla="*/ 120 w 274"/>
                  <a:gd name="T1" fmla="*/ 156 h 242"/>
                  <a:gd name="T2" fmla="*/ 123 w 274"/>
                  <a:gd name="T3" fmla="*/ 133 h 242"/>
                  <a:gd name="T4" fmla="*/ 136 w 274"/>
                  <a:gd name="T5" fmla="*/ 150 h 242"/>
                  <a:gd name="T6" fmla="*/ 113 w 274"/>
                  <a:gd name="T7" fmla="*/ 0 h 242"/>
                  <a:gd name="T8" fmla="*/ 95 w 274"/>
                  <a:gd name="T9" fmla="*/ 79 h 242"/>
                  <a:gd name="T10" fmla="*/ 19 w 274"/>
                  <a:gd name="T11" fmla="*/ 61 h 242"/>
                  <a:gd name="T12" fmla="*/ 78 w 274"/>
                  <a:gd name="T13" fmla="*/ 85 h 242"/>
                  <a:gd name="T14" fmla="*/ 95 w 274"/>
                  <a:gd name="T15" fmla="*/ 79 h 242"/>
                  <a:gd name="T16" fmla="*/ 92 w 274"/>
                  <a:gd name="T17" fmla="*/ 102 h 242"/>
                  <a:gd name="T18" fmla="*/ 87 w 274"/>
                  <a:gd name="T19" fmla="*/ 101 h 242"/>
                  <a:gd name="T20" fmla="*/ 54 w 274"/>
                  <a:gd name="T21" fmla="*/ 122 h 242"/>
                  <a:gd name="T22" fmla="*/ 66 w 274"/>
                  <a:gd name="T23" fmla="*/ 112 h 242"/>
                  <a:gd name="T24" fmla="*/ 80 w 274"/>
                  <a:gd name="T25" fmla="*/ 128 h 242"/>
                  <a:gd name="T26" fmla="*/ 42 w 274"/>
                  <a:gd name="T27" fmla="*/ 207 h 242"/>
                  <a:gd name="T28" fmla="*/ 108 w 274"/>
                  <a:gd name="T29" fmla="*/ 162 h 242"/>
                  <a:gd name="T30" fmla="*/ 152 w 274"/>
                  <a:gd name="T31" fmla="*/ 242 h 242"/>
                  <a:gd name="T32" fmla="*/ 149 w 274"/>
                  <a:gd name="T33" fmla="*/ 206 h 242"/>
                  <a:gd name="T34" fmla="*/ 139 w 274"/>
                  <a:gd name="T35" fmla="*/ 190 h 242"/>
                  <a:gd name="T36" fmla="*/ 149 w 274"/>
                  <a:gd name="T37" fmla="*/ 153 h 242"/>
                  <a:gd name="T38" fmla="*/ 197 w 274"/>
                  <a:gd name="T39" fmla="*/ 155 h 242"/>
                  <a:gd name="T40" fmla="*/ 215 w 274"/>
                  <a:gd name="T41" fmla="*/ 143 h 242"/>
                  <a:gd name="T42" fmla="*/ 195 w 274"/>
                  <a:gd name="T43" fmla="*/ 143 h 242"/>
                  <a:gd name="T44" fmla="*/ 183 w 274"/>
                  <a:gd name="T45" fmla="*/ 154 h 242"/>
                  <a:gd name="T46" fmla="*/ 169 w 274"/>
                  <a:gd name="T47" fmla="*/ 140 h 242"/>
                  <a:gd name="T48" fmla="*/ 170 w 274"/>
                  <a:gd name="T49" fmla="*/ 137 h 242"/>
                  <a:gd name="T50" fmla="*/ 242 w 274"/>
                  <a:gd name="T51" fmla="*/ 93 h 242"/>
                  <a:gd name="T52" fmla="*/ 146 w 274"/>
                  <a:gd name="T53" fmla="*/ 123 h 242"/>
                  <a:gd name="T54" fmla="*/ 141 w 274"/>
                  <a:gd name="T55" fmla="*/ 113 h 242"/>
                  <a:gd name="T56" fmla="*/ 128 w 274"/>
                  <a:gd name="T57" fmla="*/ 96 h 242"/>
                  <a:gd name="T58" fmla="*/ 144 w 274"/>
                  <a:gd name="T59" fmla="*/ 90 h 242"/>
                  <a:gd name="T60" fmla="*/ 142 w 274"/>
                  <a:gd name="T61" fmla="*/ 58 h 242"/>
                  <a:gd name="T62" fmla="*/ 130 w 274"/>
                  <a:gd name="T63" fmla="*/ 81 h 242"/>
                  <a:gd name="T64" fmla="*/ 122 w 274"/>
                  <a:gd name="T65" fmla="*/ 77 h 242"/>
                  <a:gd name="T66" fmla="*/ 109 w 274"/>
                  <a:gd name="T67" fmla="*/ 61 h 242"/>
                  <a:gd name="T68" fmla="*/ 125 w 274"/>
                  <a:gd name="T69" fmla="*/ 54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4" h="242">
                    <a:moveTo>
                      <a:pt x="125" y="157"/>
                    </a:moveTo>
                    <a:cubicBezTo>
                      <a:pt x="123" y="157"/>
                      <a:pt x="121" y="157"/>
                      <a:pt x="120" y="156"/>
                    </a:cubicBezTo>
                    <a:cubicBezTo>
                      <a:pt x="113" y="153"/>
                      <a:pt x="109" y="146"/>
                      <a:pt x="111" y="140"/>
                    </a:cubicBezTo>
                    <a:cubicBezTo>
                      <a:pt x="113" y="136"/>
                      <a:pt x="118" y="133"/>
                      <a:pt x="123" y="133"/>
                    </a:cubicBezTo>
                    <a:cubicBezTo>
                      <a:pt x="124" y="133"/>
                      <a:pt x="126" y="133"/>
                      <a:pt x="128" y="134"/>
                    </a:cubicBezTo>
                    <a:cubicBezTo>
                      <a:pt x="135" y="137"/>
                      <a:pt x="139" y="144"/>
                      <a:pt x="136" y="150"/>
                    </a:cubicBezTo>
                    <a:cubicBezTo>
                      <a:pt x="135" y="154"/>
                      <a:pt x="130" y="157"/>
                      <a:pt x="125" y="157"/>
                    </a:cubicBezTo>
                    <a:moveTo>
                      <a:pt x="113" y="0"/>
                    </a:moveTo>
                    <a:cubicBezTo>
                      <a:pt x="113" y="0"/>
                      <a:pt x="108" y="79"/>
                      <a:pt x="96" y="79"/>
                    </a:cubicBezTo>
                    <a:cubicBezTo>
                      <a:pt x="96" y="79"/>
                      <a:pt x="95" y="79"/>
                      <a:pt x="95" y="79"/>
                    </a:cubicBezTo>
                    <a:cubicBezTo>
                      <a:pt x="84" y="75"/>
                      <a:pt x="23" y="59"/>
                      <a:pt x="16" y="59"/>
                    </a:cubicBezTo>
                    <a:cubicBezTo>
                      <a:pt x="15" y="59"/>
                      <a:pt x="16" y="60"/>
                      <a:pt x="19" y="61"/>
                    </a:cubicBezTo>
                    <a:cubicBezTo>
                      <a:pt x="32" y="66"/>
                      <a:pt x="61" y="78"/>
                      <a:pt x="78" y="88"/>
                    </a:cubicBezTo>
                    <a:cubicBezTo>
                      <a:pt x="78" y="87"/>
                      <a:pt x="78" y="86"/>
                      <a:pt x="78" y="85"/>
                    </a:cubicBezTo>
                    <a:cubicBezTo>
                      <a:pt x="80" y="81"/>
                      <a:pt x="84" y="78"/>
                      <a:pt x="90" y="78"/>
                    </a:cubicBezTo>
                    <a:cubicBezTo>
                      <a:pt x="91" y="78"/>
                      <a:pt x="93" y="78"/>
                      <a:pt x="95" y="79"/>
                    </a:cubicBezTo>
                    <a:cubicBezTo>
                      <a:pt x="102" y="81"/>
                      <a:pt x="106" y="88"/>
                      <a:pt x="103" y="94"/>
                    </a:cubicBezTo>
                    <a:cubicBezTo>
                      <a:pt x="102" y="99"/>
                      <a:pt x="97" y="102"/>
                      <a:pt x="92" y="102"/>
                    </a:cubicBezTo>
                    <a:cubicBezTo>
                      <a:pt x="90" y="102"/>
                      <a:pt x="88" y="101"/>
                      <a:pt x="87" y="101"/>
                    </a:cubicBezTo>
                    <a:cubicBezTo>
                      <a:pt x="87" y="101"/>
                      <a:pt x="87" y="101"/>
                      <a:pt x="87" y="101"/>
                    </a:cubicBezTo>
                    <a:cubicBezTo>
                      <a:pt x="67" y="104"/>
                      <a:pt x="0" y="112"/>
                      <a:pt x="17" y="114"/>
                    </a:cubicBezTo>
                    <a:cubicBezTo>
                      <a:pt x="24" y="115"/>
                      <a:pt x="39" y="118"/>
                      <a:pt x="54" y="122"/>
                    </a:cubicBezTo>
                    <a:cubicBezTo>
                      <a:pt x="54" y="121"/>
                      <a:pt x="54" y="120"/>
                      <a:pt x="55" y="119"/>
                    </a:cubicBezTo>
                    <a:cubicBezTo>
                      <a:pt x="56" y="115"/>
                      <a:pt x="61" y="112"/>
                      <a:pt x="66" y="112"/>
                    </a:cubicBezTo>
                    <a:cubicBezTo>
                      <a:pt x="68" y="112"/>
                      <a:pt x="70" y="112"/>
                      <a:pt x="71" y="113"/>
                    </a:cubicBezTo>
                    <a:cubicBezTo>
                      <a:pt x="78" y="115"/>
                      <a:pt x="82" y="122"/>
                      <a:pt x="80" y="128"/>
                    </a:cubicBezTo>
                    <a:cubicBezTo>
                      <a:pt x="95" y="133"/>
                      <a:pt x="104" y="137"/>
                      <a:pt x="97" y="140"/>
                    </a:cubicBezTo>
                    <a:cubicBezTo>
                      <a:pt x="81" y="148"/>
                      <a:pt x="36" y="207"/>
                      <a:pt x="42" y="207"/>
                    </a:cubicBezTo>
                    <a:cubicBezTo>
                      <a:pt x="42" y="207"/>
                      <a:pt x="43" y="207"/>
                      <a:pt x="44" y="206"/>
                    </a:cubicBezTo>
                    <a:cubicBezTo>
                      <a:pt x="56" y="198"/>
                      <a:pt x="93" y="162"/>
                      <a:pt x="108" y="162"/>
                    </a:cubicBezTo>
                    <a:cubicBezTo>
                      <a:pt x="110" y="162"/>
                      <a:pt x="112" y="162"/>
                      <a:pt x="113" y="164"/>
                    </a:cubicBezTo>
                    <a:cubicBezTo>
                      <a:pt x="121" y="177"/>
                      <a:pt x="149" y="242"/>
                      <a:pt x="152" y="242"/>
                    </a:cubicBezTo>
                    <a:cubicBezTo>
                      <a:pt x="153" y="242"/>
                      <a:pt x="153" y="241"/>
                      <a:pt x="153" y="240"/>
                    </a:cubicBezTo>
                    <a:cubicBezTo>
                      <a:pt x="152" y="234"/>
                      <a:pt x="150" y="221"/>
                      <a:pt x="149" y="206"/>
                    </a:cubicBezTo>
                    <a:cubicBezTo>
                      <a:pt x="148" y="206"/>
                      <a:pt x="148" y="206"/>
                      <a:pt x="148" y="206"/>
                    </a:cubicBezTo>
                    <a:cubicBezTo>
                      <a:pt x="141" y="203"/>
                      <a:pt x="137" y="196"/>
                      <a:pt x="139" y="190"/>
                    </a:cubicBezTo>
                    <a:cubicBezTo>
                      <a:pt x="140" y="187"/>
                      <a:pt x="143" y="184"/>
                      <a:pt x="146" y="183"/>
                    </a:cubicBezTo>
                    <a:cubicBezTo>
                      <a:pt x="145" y="167"/>
                      <a:pt x="145" y="153"/>
                      <a:pt x="149" y="153"/>
                    </a:cubicBezTo>
                    <a:cubicBezTo>
                      <a:pt x="149" y="153"/>
                      <a:pt x="149" y="153"/>
                      <a:pt x="149" y="153"/>
                    </a:cubicBezTo>
                    <a:cubicBezTo>
                      <a:pt x="153" y="154"/>
                      <a:pt x="174" y="155"/>
                      <a:pt x="197" y="155"/>
                    </a:cubicBezTo>
                    <a:cubicBezTo>
                      <a:pt x="233" y="155"/>
                      <a:pt x="274" y="153"/>
                      <a:pt x="259" y="147"/>
                    </a:cubicBezTo>
                    <a:cubicBezTo>
                      <a:pt x="249" y="143"/>
                      <a:pt x="232" y="143"/>
                      <a:pt x="215" y="143"/>
                    </a:cubicBezTo>
                    <a:cubicBezTo>
                      <a:pt x="211" y="143"/>
                      <a:pt x="208" y="143"/>
                      <a:pt x="204" y="143"/>
                    </a:cubicBezTo>
                    <a:cubicBezTo>
                      <a:pt x="201" y="143"/>
                      <a:pt x="198" y="143"/>
                      <a:pt x="195" y="143"/>
                    </a:cubicBezTo>
                    <a:cubicBezTo>
                      <a:pt x="195" y="144"/>
                      <a:pt x="195" y="145"/>
                      <a:pt x="195" y="146"/>
                    </a:cubicBezTo>
                    <a:cubicBezTo>
                      <a:pt x="193" y="151"/>
                      <a:pt x="188" y="154"/>
                      <a:pt x="183" y="154"/>
                    </a:cubicBezTo>
                    <a:cubicBezTo>
                      <a:pt x="182" y="154"/>
                      <a:pt x="180" y="153"/>
                      <a:pt x="178" y="153"/>
                    </a:cubicBezTo>
                    <a:cubicBezTo>
                      <a:pt x="172" y="151"/>
                      <a:pt x="169" y="145"/>
                      <a:pt x="169" y="140"/>
                    </a:cubicBezTo>
                    <a:cubicBezTo>
                      <a:pt x="168" y="140"/>
                      <a:pt x="168" y="138"/>
                      <a:pt x="170" y="137"/>
                    </a:cubicBezTo>
                    <a:cubicBezTo>
                      <a:pt x="170" y="137"/>
                      <a:pt x="170" y="137"/>
                      <a:pt x="170" y="137"/>
                    </a:cubicBezTo>
                    <a:cubicBezTo>
                      <a:pt x="171" y="133"/>
                      <a:pt x="175" y="130"/>
                      <a:pt x="179" y="130"/>
                    </a:cubicBezTo>
                    <a:cubicBezTo>
                      <a:pt x="202" y="116"/>
                      <a:pt x="250" y="93"/>
                      <a:pt x="242" y="93"/>
                    </a:cubicBezTo>
                    <a:cubicBezTo>
                      <a:pt x="241" y="93"/>
                      <a:pt x="240" y="93"/>
                      <a:pt x="239" y="93"/>
                    </a:cubicBezTo>
                    <a:cubicBezTo>
                      <a:pt x="220" y="97"/>
                      <a:pt x="146" y="123"/>
                      <a:pt x="146" y="123"/>
                    </a:cubicBezTo>
                    <a:cubicBezTo>
                      <a:pt x="146" y="123"/>
                      <a:pt x="146" y="119"/>
                      <a:pt x="145" y="112"/>
                    </a:cubicBezTo>
                    <a:cubicBezTo>
                      <a:pt x="144" y="113"/>
                      <a:pt x="143" y="113"/>
                      <a:pt x="141" y="113"/>
                    </a:cubicBezTo>
                    <a:cubicBezTo>
                      <a:pt x="140" y="113"/>
                      <a:pt x="138" y="113"/>
                      <a:pt x="136" y="112"/>
                    </a:cubicBezTo>
                    <a:cubicBezTo>
                      <a:pt x="129" y="109"/>
                      <a:pt x="125" y="102"/>
                      <a:pt x="128" y="96"/>
                    </a:cubicBezTo>
                    <a:cubicBezTo>
                      <a:pt x="129" y="92"/>
                      <a:pt x="134" y="89"/>
                      <a:pt x="139" y="89"/>
                    </a:cubicBezTo>
                    <a:cubicBezTo>
                      <a:pt x="141" y="89"/>
                      <a:pt x="142" y="89"/>
                      <a:pt x="144" y="90"/>
                    </a:cubicBezTo>
                    <a:cubicBezTo>
                      <a:pt x="144" y="78"/>
                      <a:pt x="143" y="64"/>
                      <a:pt x="144" y="54"/>
                    </a:cubicBezTo>
                    <a:cubicBezTo>
                      <a:pt x="143" y="55"/>
                      <a:pt x="143" y="57"/>
                      <a:pt x="142" y="58"/>
                    </a:cubicBezTo>
                    <a:cubicBezTo>
                      <a:pt x="138" y="71"/>
                      <a:pt x="133" y="83"/>
                      <a:pt x="131" y="83"/>
                    </a:cubicBezTo>
                    <a:cubicBezTo>
                      <a:pt x="130" y="83"/>
                      <a:pt x="130" y="82"/>
                      <a:pt x="130" y="81"/>
                    </a:cubicBezTo>
                    <a:cubicBezTo>
                      <a:pt x="130" y="80"/>
                      <a:pt x="129" y="78"/>
                      <a:pt x="129" y="76"/>
                    </a:cubicBezTo>
                    <a:cubicBezTo>
                      <a:pt x="127" y="77"/>
                      <a:pt x="125" y="77"/>
                      <a:pt x="122" y="77"/>
                    </a:cubicBezTo>
                    <a:cubicBezTo>
                      <a:pt x="121" y="77"/>
                      <a:pt x="119" y="77"/>
                      <a:pt x="117" y="76"/>
                    </a:cubicBezTo>
                    <a:cubicBezTo>
                      <a:pt x="110" y="74"/>
                      <a:pt x="106" y="67"/>
                      <a:pt x="109" y="61"/>
                    </a:cubicBezTo>
                    <a:cubicBezTo>
                      <a:pt x="110" y="56"/>
                      <a:pt x="115" y="54"/>
                      <a:pt x="120" y="54"/>
                    </a:cubicBezTo>
                    <a:cubicBezTo>
                      <a:pt x="122" y="54"/>
                      <a:pt x="123" y="54"/>
                      <a:pt x="125" y="54"/>
                    </a:cubicBezTo>
                    <a:cubicBezTo>
                      <a:pt x="120" y="30"/>
                      <a:pt x="113" y="0"/>
                      <a:pt x="1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1577"/>
              <p:cNvSpPr/>
              <p:nvPr/>
            </p:nvSpPr>
            <p:spPr bwMode="auto">
              <a:xfrm>
                <a:off x="493" y="1243"/>
                <a:ext cx="15" cy="13"/>
              </a:xfrm>
              <a:custGeom>
                <a:avLst/>
                <a:gdLst>
                  <a:gd name="T0" fmla="*/ 12 w 28"/>
                  <a:gd name="T1" fmla="*/ 0 h 24"/>
                  <a:gd name="T2" fmla="*/ 0 w 28"/>
                  <a:gd name="T3" fmla="*/ 7 h 24"/>
                  <a:gd name="T4" fmla="*/ 0 w 28"/>
                  <a:gd name="T5" fmla="*/ 10 h 24"/>
                  <a:gd name="T6" fmla="*/ 9 w 28"/>
                  <a:gd name="T7" fmla="*/ 23 h 24"/>
                  <a:gd name="T8" fmla="*/ 9 w 28"/>
                  <a:gd name="T9" fmla="*/ 23 h 24"/>
                  <a:gd name="T10" fmla="*/ 9 w 28"/>
                  <a:gd name="T11" fmla="*/ 23 h 24"/>
                  <a:gd name="T12" fmla="*/ 14 w 28"/>
                  <a:gd name="T13" fmla="*/ 24 h 24"/>
                  <a:gd name="T14" fmla="*/ 25 w 28"/>
                  <a:gd name="T15" fmla="*/ 16 h 24"/>
                  <a:gd name="T16" fmla="*/ 17 w 28"/>
                  <a:gd name="T17" fmla="*/ 1 h 24"/>
                  <a:gd name="T18" fmla="*/ 12 w 28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4">
                    <a:moveTo>
                      <a:pt x="12" y="0"/>
                    </a:moveTo>
                    <a:cubicBezTo>
                      <a:pt x="6" y="0"/>
                      <a:pt x="2" y="3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11" y="16"/>
                      <a:pt x="16" y="21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3"/>
                      <a:pt x="12" y="24"/>
                      <a:pt x="14" y="24"/>
                    </a:cubicBezTo>
                    <a:cubicBezTo>
                      <a:pt x="19" y="24"/>
                      <a:pt x="24" y="21"/>
                      <a:pt x="25" y="16"/>
                    </a:cubicBezTo>
                    <a:cubicBezTo>
                      <a:pt x="28" y="10"/>
                      <a:pt x="24" y="3"/>
                      <a:pt x="17" y="1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1578"/>
              <p:cNvSpPr/>
              <p:nvPr/>
            </p:nvSpPr>
            <p:spPr bwMode="auto">
              <a:xfrm>
                <a:off x="480" y="1262"/>
                <a:ext cx="15" cy="9"/>
              </a:xfrm>
              <a:custGeom>
                <a:avLst/>
                <a:gdLst>
                  <a:gd name="T0" fmla="*/ 12 w 28"/>
                  <a:gd name="T1" fmla="*/ 0 h 16"/>
                  <a:gd name="T2" fmla="*/ 1 w 28"/>
                  <a:gd name="T3" fmla="*/ 7 h 16"/>
                  <a:gd name="T4" fmla="*/ 0 w 28"/>
                  <a:gd name="T5" fmla="*/ 10 h 16"/>
                  <a:gd name="T6" fmla="*/ 26 w 28"/>
                  <a:gd name="T7" fmla="*/ 16 h 16"/>
                  <a:gd name="T8" fmla="*/ 17 w 28"/>
                  <a:gd name="T9" fmla="*/ 1 h 16"/>
                  <a:gd name="T10" fmla="*/ 12 w 2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6">
                    <a:moveTo>
                      <a:pt x="12" y="0"/>
                    </a:moveTo>
                    <a:cubicBezTo>
                      <a:pt x="7" y="0"/>
                      <a:pt x="2" y="3"/>
                      <a:pt x="1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9" y="12"/>
                      <a:pt x="18" y="14"/>
                      <a:pt x="26" y="16"/>
                    </a:cubicBezTo>
                    <a:cubicBezTo>
                      <a:pt x="28" y="10"/>
                      <a:pt x="24" y="3"/>
                      <a:pt x="17" y="1"/>
                    </a:cubicBezTo>
                    <a:cubicBezTo>
                      <a:pt x="16" y="0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1579"/>
              <p:cNvSpPr/>
              <p:nvPr/>
            </p:nvSpPr>
            <p:spPr bwMode="auto">
              <a:xfrm>
                <a:off x="510" y="1273"/>
                <a:ext cx="16" cy="13"/>
              </a:xfrm>
              <a:custGeom>
                <a:avLst/>
                <a:gdLst>
                  <a:gd name="T0" fmla="*/ 14 w 30"/>
                  <a:gd name="T1" fmla="*/ 0 h 24"/>
                  <a:gd name="T2" fmla="*/ 2 w 30"/>
                  <a:gd name="T3" fmla="*/ 7 h 24"/>
                  <a:gd name="T4" fmla="*/ 11 w 30"/>
                  <a:gd name="T5" fmla="*/ 23 h 24"/>
                  <a:gd name="T6" fmla="*/ 16 w 30"/>
                  <a:gd name="T7" fmla="*/ 24 h 24"/>
                  <a:gd name="T8" fmla="*/ 27 w 30"/>
                  <a:gd name="T9" fmla="*/ 17 h 24"/>
                  <a:gd name="T10" fmla="*/ 19 w 30"/>
                  <a:gd name="T11" fmla="*/ 1 h 24"/>
                  <a:gd name="T12" fmla="*/ 14 w 3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4">
                    <a:moveTo>
                      <a:pt x="14" y="0"/>
                    </a:moveTo>
                    <a:cubicBezTo>
                      <a:pt x="9" y="0"/>
                      <a:pt x="4" y="3"/>
                      <a:pt x="2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2" y="24"/>
                      <a:pt x="14" y="24"/>
                      <a:pt x="16" y="24"/>
                    </a:cubicBezTo>
                    <a:cubicBezTo>
                      <a:pt x="21" y="24"/>
                      <a:pt x="26" y="21"/>
                      <a:pt x="27" y="17"/>
                    </a:cubicBezTo>
                    <a:cubicBezTo>
                      <a:pt x="30" y="11"/>
                      <a:pt x="26" y="4"/>
                      <a:pt x="19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1580"/>
              <p:cNvSpPr/>
              <p:nvPr/>
            </p:nvSpPr>
            <p:spPr bwMode="auto">
              <a:xfrm>
                <a:off x="519" y="1249"/>
                <a:ext cx="10" cy="13"/>
              </a:xfrm>
              <a:custGeom>
                <a:avLst/>
                <a:gdLst>
                  <a:gd name="T0" fmla="*/ 14 w 20"/>
                  <a:gd name="T1" fmla="*/ 0 h 24"/>
                  <a:gd name="T2" fmla="*/ 3 w 20"/>
                  <a:gd name="T3" fmla="*/ 7 h 24"/>
                  <a:gd name="T4" fmla="*/ 11 w 20"/>
                  <a:gd name="T5" fmla="*/ 23 h 24"/>
                  <a:gd name="T6" fmla="*/ 16 w 20"/>
                  <a:gd name="T7" fmla="*/ 24 h 24"/>
                  <a:gd name="T8" fmla="*/ 20 w 20"/>
                  <a:gd name="T9" fmla="*/ 23 h 24"/>
                  <a:gd name="T10" fmla="*/ 19 w 20"/>
                  <a:gd name="T11" fmla="*/ 1 h 24"/>
                  <a:gd name="T12" fmla="*/ 14 w 2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14" y="0"/>
                    </a:moveTo>
                    <a:cubicBezTo>
                      <a:pt x="9" y="0"/>
                      <a:pt x="4" y="3"/>
                      <a:pt x="3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4"/>
                      <a:pt x="15" y="24"/>
                      <a:pt x="16" y="24"/>
                    </a:cubicBezTo>
                    <a:cubicBezTo>
                      <a:pt x="18" y="24"/>
                      <a:pt x="19" y="24"/>
                      <a:pt x="20" y="23"/>
                    </a:cubicBezTo>
                    <a:cubicBezTo>
                      <a:pt x="20" y="17"/>
                      <a:pt x="20" y="10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1581"/>
              <p:cNvSpPr>
                <a:spLocks noEditPoints="1"/>
              </p:cNvSpPr>
              <p:nvPr/>
            </p:nvSpPr>
            <p:spPr bwMode="auto">
              <a:xfrm>
                <a:off x="543" y="1272"/>
                <a:ext cx="14" cy="13"/>
              </a:xfrm>
              <a:custGeom>
                <a:avLst/>
                <a:gdLst>
                  <a:gd name="T0" fmla="*/ 0 w 26"/>
                  <a:gd name="T1" fmla="*/ 10 h 24"/>
                  <a:gd name="T2" fmla="*/ 9 w 26"/>
                  <a:gd name="T3" fmla="*/ 23 h 24"/>
                  <a:gd name="T4" fmla="*/ 14 w 26"/>
                  <a:gd name="T5" fmla="*/ 24 h 24"/>
                  <a:gd name="T6" fmla="*/ 26 w 26"/>
                  <a:gd name="T7" fmla="*/ 16 h 24"/>
                  <a:gd name="T8" fmla="*/ 26 w 26"/>
                  <a:gd name="T9" fmla="*/ 13 h 24"/>
                  <a:gd name="T10" fmla="*/ 25 w 26"/>
                  <a:gd name="T11" fmla="*/ 13 h 24"/>
                  <a:gd name="T12" fmla="*/ 0 w 26"/>
                  <a:gd name="T13" fmla="*/ 10 h 24"/>
                  <a:gd name="T14" fmla="*/ 10 w 26"/>
                  <a:gd name="T15" fmla="*/ 0 h 24"/>
                  <a:gd name="T16" fmla="*/ 1 w 26"/>
                  <a:gd name="T17" fmla="*/ 7 h 24"/>
                  <a:gd name="T18" fmla="*/ 10 w 26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4">
                    <a:moveTo>
                      <a:pt x="0" y="10"/>
                    </a:moveTo>
                    <a:cubicBezTo>
                      <a:pt x="0" y="15"/>
                      <a:pt x="3" y="21"/>
                      <a:pt x="9" y="23"/>
                    </a:cubicBezTo>
                    <a:cubicBezTo>
                      <a:pt x="11" y="23"/>
                      <a:pt x="13" y="24"/>
                      <a:pt x="14" y="24"/>
                    </a:cubicBezTo>
                    <a:cubicBezTo>
                      <a:pt x="19" y="24"/>
                      <a:pt x="24" y="21"/>
                      <a:pt x="26" y="16"/>
                    </a:cubicBezTo>
                    <a:cubicBezTo>
                      <a:pt x="26" y="15"/>
                      <a:pt x="26" y="14"/>
                      <a:pt x="26" y="13"/>
                    </a:cubicBezTo>
                    <a:cubicBezTo>
                      <a:pt x="26" y="13"/>
                      <a:pt x="25" y="13"/>
                      <a:pt x="25" y="13"/>
                    </a:cubicBezTo>
                    <a:cubicBezTo>
                      <a:pt x="12" y="13"/>
                      <a:pt x="2" y="13"/>
                      <a:pt x="0" y="10"/>
                    </a:cubicBezTo>
                    <a:moveTo>
                      <a:pt x="10" y="0"/>
                    </a:moveTo>
                    <a:cubicBezTo>
                      <a:pt x="6" y="0"/>
                      <a:pt x="2" y="3"/>
                      <a:pt x="1" y="7"/>
                    </a:cubicBezTo>
                    <a:cubicBezTo>
                      <a:pt x="2" y="5"/>
                      <a:pt x="6" y="3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1582"/>
              <p:cNvSpPr/>
              <p:nvPr/>
            </p:nvSpPr>
            <p:spPr bwMode="auto">
              <a:xfrm>
                <a:off x="529" y="1219"/>
                <a:ext cx="3" cy="11"/>
              </a:xfrm>
              <a:custGeom>
                <a:avLst/>
                <a:gdLst>
                  <a:gd name="T0" fmla="*/ 4 w 6"/>
                  <a:gd name="T1" fmla="*/ 0 h 21"/>
                  <a:gd name="T2" fmla="*/ 3 w 6"/>
                  <a:gd name="T3" fmla="*/ 1 h 21"/>
                  <a:gd name="T4" fmla="*/ 0 w 6"/>
                  <a:gd name="T5" fmla="*/ 21 h 21"/>
                  <a:gd name="T6" fmla="*/ 4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4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1" y="4"/>
                      <a:pt x="0" y="11"/>
                      <a:pt x="0" y="21"/>
                    </a:cubicBezTo>
                    <a:cubicBezTo>
                      <a:pt x="3" y="10"/>
                      <a:pt x="6" y="0"/>
                      <a:pt x="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1583"/>
              <p:cNvSpPr/>
              <p:nvPr/>
            </p:nvSpPr>
            <p:spPr bwMode="auto">
              <a:xfrm>
                <a:off x="525" y="1301"/>
                <a:ext cx="7" cy="12"/>
              </a:xfrm>
              <a:custGeom>
                <a:avLst/>
                <a:gdLst>
                  <a:gd name="T0" fmla="*/ 9 w 12"/>
                  <a:gd name="T1" fmla="*/ 0 h 23"/>
                  <a:gd name="T2" fmla="*/ 2 w 12"/>
                  <a:gd name="T3" fmla="*/ 7 h 23"/>
                  <a:gd name="T4" fmla="*/ 11 w 12"/>
                  <a:gd name="T5" fmla="*/ 23 h 23"/>
                  <a:gd name="T6" fmla="*/ 12 w 12"/>
                  <a:gd name="T7" fmla="*/ 23 h 23"/>
                  <a:gd name="T8" fmla="*/ 9 w 12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9" y="0"/>
                    </a:moveTo>
                    <a:cubicBezTo>
                      <a:pt x="6" y="1"/>
                      <a:pt x="3" y="4"/>
                      <a:pt x="2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1" y="23"/>
                      <a:pt x="11" y="23"/>
                      <a:pt x="12" y="23"/>
                    </a:cubicBezTo>
                    <a:cubicBezTo>
                      <a:pt x="11" y="16"/>
                      <a:pt x="10" y="8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1584"/>
              <p:cNvSpPr/>
              <p:nvPr/>
            </p:nvSpPr>
            <p:spPr bwMode="auto">
              <a:xfrm>
                <a:off x="508" y="1230"/>
                <a:ext cx="13" cy="13"/>
              </a:xfrm>
              <a:custGeom>
                <a:avLst/>
                <a:gdLst>
                  <a:gd name="T0" fmla="*/ 14 w 23"/>
                  <a:gd name="T1" fmla="*/ 0 h 23"/>
                  <a:gd name="T2" fmla="*/ 3 w 23"/>
                  <a:gd name="T3" fmla="*/ 7 h 23"/>
                  <a:gd name="T4" fmla="*/ 11 w 23"/>
                  <a:gd name="T5" fmla="*/ 22 h 23"/>
                  <a:gd name="T6" fmla="*/ 16 w 23"/>
                  <a:gd name="T7" fmla="*/ 23 h 23"/>
                  <a:gd name="T8" fmla="*/ 23 w 23"/>
                  <a:gd name="T9" fmla="*/ 22 h 23"/>
                  <a:gd name="T10" fmla="*/ 19 w 23"/>
                  <a:gd name="T11" fmla="*/ 0 h 23"/>
                  <a:gd name="T12" fmla="*/ 14 w 23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3">
                    <a:moveTo>
                      <a:pt x="14" y="0"/>
                    </a:moveTo>
                    <a:cubicBezTo>
                      <a:pt x="9" y="0"/>
                      <a:pt x="4" y="2"/>
                      <a:pt x="3" y="7"/>
                    </a:cubicBezTo>
                    <a:cubicBezTo>
                      <a:pt x="0" y="13"/>
                      <a:pt x="4" y="20"/>
                      <a:pt x="11" y="22"/>
                    </a:cubicBezTo>
                    <a:cubicBezTo>
                      <a:pt x="13" y="23"/>
                      <a:pt x="15" y="23"/>
                      <a:pt x="16" y="23"/>
                    </a:cubicBezTo>
                    <a:cubicBezTo>
                      <a:pt x="19" y="23"/>
                      <a:pt x="21" y="23"/>
                      <a:pt x="23" y="22"/>
                    </a:cubicBezTo>
                    <a:cubicBezTo>
                      <a:pt x="22" y="16"/>
                      <a:pt x="21" y="9"/>
                      <a:pt x="19" y="0"/>
                    </a:cubicBezTo>
                    <a:cubicBezTo>
                      <a:pt x="17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1585"/>
              <p:cNvSpPr/>
              <p:nvPr/>
            </p:nvSpPr>
            <p:spPr bwMode="auto">
              <a:xfrm>
                <a:off x="384" y="1196"/>
                <a:ext cx="42" cy="94"/>
              </a:xfrm>
              <a:custGeom>
                <a:avLst/>
                <a:gdLst>
                  <a:gd name="T0" fmla="*/ 31 w 78"/>
                  <a:gd name="T1" fmla="*/ 0 h 172"/>
                  <a:gd name="T2" fmla="*/ 18 w 78"/>
                  <a:gd name="T3" fmla="*/ 63 h 172"/>
                  <a:gd name="T4" fmla="*/ 3 w 78"/>
                  <a:gd name="T5" fmla="*/ 114 h 172"/>
                  <a:gd name="T6" fmla="*/ 32 w 78"/>
                  <a:gd name="T7" fmla="*/ 171 h 172"/>
                  <a:gd name="T8" fmla="*/ 33 w 78"/>
                  <a:gd name="T9" fmla="*/ 172 h 172"/>
                  <a:gd name="T10" fmla="*/ 48 w 78"/>
                  <a:gd name="T11" fmla="*/ 109 h 172"/>
                  <a:gd name="T12" fmla="*/ 69 w 78"/>
                  <a:gd name="T13" fmla="*/ 53 h 172"/>
                  <a:gd name="T14" fmla="*/ 34 w 78"/>
                  <a:gd name="T15" fmla="*/ 1 h 172"/>
                  <a:gd name="T16" fmla="*/ 31 w 78"/>
                  <a:gd name="T17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172">
                    <a:moveTo>
                      <a:pt x="31" y="0"/>
                    </a:moveTo>
                    <a:cubicBezTo>
                      <a:pt x="16" y="0"/>
                      <a:pt x="18" y="46"/>
                      <a:pt x="18" y="63"/>
                    </a:cubicBezTo>
                    <a:cubicBezTo>
                      <a:pt x="19" y="81"/>
                      <a:pt x="6" y="87"/>
                      <a:pt x="3" y="114"/>
                    </a:cubicBezTo>
                    <a:cubicBezTo>
                      <a:pt x="0" y="142"/>
                      <a:pt x="32" y="171"/>
                      <a:pt x="32" y="171"/>
                    </a:cubicBezTo>
                    <a:cubicBezTo>
                      <a:pt x="32" y="172"/>
                      <a:pt x="33" y="172"/>
                      <a:pt x="33" y="172"/>
                    </a:cubicBezTo>
                    <a:cubicBezTo>
                      <a:pt x="49" y="172"/>
                      <a:pt x="53" y="132"/>
                      <a:pt x="48" y="109"/>
                    </a:cubicBezTo>
                    <a:cubicBezTo>
                      <a:pt x="42" y="86"/>
                      <a:pt x="59" y="78"/>
                      <a:pt x="69" y="53"/>
                    </a:cubicBezTo>
                    <a:cubicBezTo>
                      <a:pt x="78" y="28"/>
                      <a:pt x="53" y="8"/>
                      <a:pt x="34" y="1"/>
                    </a:cubicBezTo>
                    <a:cubicBezTo>
                      <a:pt x="33" y="1"/>
                      <a:pt x="32" y="0"/>
                      <a:pt x="3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1586"/>
              <p:cNvSpPr/>
              <p:nvPr/>
            </p:nvSpPr>
            <p:spPr bwMode="auto">
              <a:xfrm>
                <a:off x="394" y="1331"/>
                <a:ext cx="92" cy="53"/>
              </a:xfrm>
              <a:custGeom>
                <a:avLst/>
                <a:gdLst>
                  <a:gd name="T0" fmla="*/ 22 w 169"/>
                  <a:gd name="T1" fmla="*/ 0 h 97"/>
                  <a:gd name="T2" fmla="*/ 16 w 169"/>
                  <a:gd name="T3" fmla="*/ 1 h 97"/>
                  <a:gd name="T4" fmla="*/ 34 w 169"/>
                  <a:gd name="T5" fmla="*/ 50 h 97"/>
                  <a:gd name="T6" fmla="*/ 93 w 169"/>
                  <a:gd name="T7" fmla="*/ 83 h 97"/>
                  <a:gd name="T8" fmla="*/ 130 w 169"/>
                  <a:gd name="T9" fmla="*/ 97 h 97"/>
                  <a:gd name="T10" fmla="*/ 149 w 169"/>
                  <a:gd name="T11" fmla="*/ 86 h 97"/>
                  <a:gd name="T12" fmla="*/ 146 w 169"/>
                  <a:gd name="T13" fmla="*/ 46 h 97"/>
                  <a:gd name="T14" fmla="*/ 137 w 169"/>
                  <a:gd name="T15" fmla="*/ 45 h 97"/>
                  <a:gd name="T16" fmla="*/ 115 w 169"/>
                  <a:gd name="T17" fmla="*/ 47 h 97"/>
                  <a:gd name="T18" fmla="*/ 92 w 169"/>
                  <a:gd name="T19" fmla="*/ 49 h 97"/>
                  <a:gd name="T20" fmla="*/ 66 w 169"/>
                  <a:gd name="T21" fmla="*/ 41 h 97"/>
                  <a:gd name="T22" fmla="*/ 22 w 169"/>
                  <a:gd name="T2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9" h="97">
                    <a:moveTo>
                      <a:pt x="22" y="0"/>
                    </a:moveTo>
                    <a:cubicBezTo>
                      <a:pt x="20" y="0"/>
                      <a:pt x="18" y="0"/>
                      <a:pt x="16" y="1"/>
                    </a:cubicBezTo>
                    <a:cubicBezTo>
                      <a:pt x="16" y="1"/>
                      <a:pt x="0" y="27"/>
                      <a:pt x="34" y="50"/>
                    </a:cubicBezTo>
                    <a:cubicBezTo>
                      <a:pt x="68" y="74"/>
                      <a:pt x="69" y="70"/>
                      <a:pt x="93" y="83"/>
                    </a:cubicBezTo>
                    <a:cubicBezTo>
                      <a:pt x="107" y="90"/>
                      <a:pt x="119" y="97"/>
                      <a:pt x="130" y="97"/>
                    </a:cubicBezTo>
                    <a:cubicBezTo>
                      <a:pt x="137" y="97"/>
                      <a:pt x="143" y="94"/>
                      <a:pt x="149" y="86"/>
                    </a:cubicBezTo>
                    <a:cubicBezTo>
                      <a:pt x="163" y="66"/>
                      <a:pt x="169" y="51"/>
                      <a:pt x="146" y="46"/>
                    </a:cubicBezTo>
                    <a:cubicBezTo>
                      <a:pt x="143" y="45"/>
                      <a:pt x="140" y="45"/>
                      <a:pt x="137" y="45"/>
                    </a:cubicBezTo>
                    <a:cubicBezTo>
                      <a:pt x="130" y="45"/>
                      <a:pt x="123" y="46"/>
                      <a:pt x="115" y="47"/>
                    </a:cubicBezTo>
                    <a:cubicBezTo>
                      <a:pt x="107" y="48"/>
                      <a:pt x="100" y="49"/>
                      <a:pt x="92" y="49"/>
                    </a:cubicBezTo>
                    <a:cubicBezTo>
                      <a:pt x="83" y="49"/>
                      <a:pt x="73" y="47"/>
                      <a:pt x="66" y="41"/>
                    </a:cubicBezTo>
                    <a:cubicBezTo>
                      <a:pt x="46" y="24"/>
                      <a:pt x="38" y="0"/>
                      <a:pt x="2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1587"/>
              <p:cNvSpPr/>
              <p:nvPr/>
            </p:nvSpPr>
            <p:spPr bwMode="auto">
              <a:xfrm>
                <a:off x="521" y="1343"/>
                <a:ext cx="74" cy="57"/>
              </a:xfrm>
              <a:custGeom>
                <a:avLst/>
                <a:gdLst>
                  <a:gd name="T0" fmla="*/ 117 w 136"/>
                  <a:gd name="T1" fmla="*/ 0 h 104"/>
                  <a:gd name="T2" fmla="*/ 74 w 136"/>
                  <a:gd name="T3" fmla="*/ 44 h 104"/>
                  <a:gd name="T4" fmla="*/ 54 w 136"/>
                  <a:gd name="T5" fmla="*/ 74 h 104"/>
                  <a:gd name="T6" fmla="*/ 46 w 136"/>
                  <a:gd name="T7" fmla="*/ 73 h 104"/>
                  <a:gd name="T8" fmla="*/ 9 w 136"/>
                  <a:gd name="T9" fmla="*/ 54 h 104"/>
                  <a:gd name="T10" fmla="*/ 0 w 136"/>
                  <a:gd name="T11" fmla="*/ 63 h 104"/>
                  <a:gd name="T12" fmla="*/ 20 w 136"/>
                  <a:gd name="T13" fmla="*/ 104 h 104"/>
                  <a:gd name="T14" fmla="*/ 24 w 136"/>
                  <a:gd name="T15" fmla="*/ 104 h 104"/>
                  <a:gd name="T16" fmla="*/ 107 w 136"/>
                  <a:gd name="T17" fmla="*/ 71 h 104"/>
                  <a:gd name="T18" fmla="*/ 119 w 136"/>
                  <a:gd name="T19" fmla="*/ 0 h 104"/>
                  <a:gd name="T20" fmla="*/ 117 w 136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104">
                    <a:moveTo>
                      <a:pt x="117" y="0"/>
                    </a:moveTo>
                    <a:cubicBezTo>
                      <a:pt x="101" y="0"/>
                      <a:pt x="81" y="26"/>
                      <a:pt x="74" y="44"/>
                    </a:cubicBezTo>
                    <a:cubicBezTo>
                      <a:pt x="69" y="60"/>
                      <a:pt x="66" y="74"/>
                      <a:pt x="54" y="74"/>
                    </a:cubicBezTo>
                    <a:cubicBezTo>
                      <a:pt x="51" y="74"/>
                      <a:pt x="49" y="74"/>
                      <a:pt x="46" y="73"/>
                    </a:cubicBezTo>
                    <a:cubicBezTo>
                      <a:pt x="33" y="68"/>
                      <a:pt x="19" y="54"/>
                      <a:pt x="9" y="54"/>
                    </a:cubicBezTo>
                    <a:cubicBezTo>
                      <a:pt x="5" y="54"/>
                      <a:pt x="2" y="56"/>
                      <a:pt x="0" y="63"/>
                    </a:cubicBezTo>
                    <a:cubicBezTo>
                      <a:pt x="0" y="63"/>
                      <a:pt x="3" y="104"/>
                      <a:pt x="20" y="104"/>
                    </a:cubicBezTo>
                    <a:cubicBezTo>
                      <a:pt x="21" y="104"/>
                      <a:pt x="22" y="104"/>
                      <a:pt x="24" y="104"/>
                    </a:cubicBezTo>
                    <a:cubicBezTo>
                      <a:pt x="44" y="97"/>
                      <a:pt x="95" y="95"/>
                      <a:pt x="107" y="71"/>
                    </a:cubicBezTo>
                    <a:cubicBezTo>
                      <a:pt x="120" y="47"/>
                      <a:pt x="136" y="3"/>
                      <a:pt x="119" y="0"/>
                    </a:cubicBezTo>
                    <a:cubicBezTo>
                      <a:pt x="119" y="0"/>
                      <a:pt x="118" y="0"/>
                      <a:pt x="11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1588"/>
              <p:cNvSpPr/>
              <p:nvPr/>
            </p:nvSpPr>
            <p:spPr bwMode="auto">
              <a:xfrm>
                <a:off x="598" y="1214"/>
                <a:ext cx="54" cy="66"/>
              </a:xfrm>
              <a:custGeom>
                <a:avLst/>
                <a:gdLst>
                  <a:gd name="T0" fmla="*/ 29 w 100"/>
                  <a:gd name="T1" fmla="*/ 0 h 122"/>
                  <a:gd name="T2" fmla="*/ 0 w 100"/>
                  <a:gd name="T3" fmla="*/ 6 h 122"/>
                  <a:gd name="T4" fmla="*/ 34 w 100"/>
                  <a:gd name="T5" fmla="*/ 69 h 122"/>
                  <a:gd name="T6" fmla="*/ 40 w 100"/>
                  <a:gd name="T7" fmla="*/ 121 h 122"/>
                  <a:gd name="T8" fmla="*/ 47 w 100"/>
                  <a:gd name="T9" fmla="*/ 122 h 122"/>
                  <a:gd name="T10" fmla="*/ 93 w 100"/>
                  <a:gd name="T11" fmla="*/ 73 h 122"/>
                  <a:gd name="T12" fmla="*/ 63 w 100"/>
                  <a:gd name="T13" fmla="*/ 11 h 122"/>
                  <a:gd name="T14" fmla="*/ 29 w 100"/>
                  <a:gd name="T1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122">
                    <a:moveTo>
                      <a:pt x="29" y="0"/>
                    </a:moveTo>
                    <a:cubicBezTo>
                      <a:pt x="13" y="0"/>
                      <a:pt x="0" y="6"/>
                      <a:pt x="0" y="6"/>
                    </a:cubicBezTo>
                    <a:cubicBezTo>
                      <a:pt x="19" y="13"/>
                      <a:pt x="39" y="45"/>
                      <a:pt x="34" y="69"/>
                    </a:cubicBezTo>
                    <a:cubicBezTo>
                      <a:pt x="29" y="92"/>
                      <a:pt x="18" y="112"/>
                      <a:pt x="40" y="121"/>
                    </a:cubicBezTo>
                    <a:cubicBezTo>
                      <a:pt x="42" y="122"/>
                      <a:pt x="45" y="122"/>
                      <a:pt x="47" y="122"/>
                    </a:cubicBezTo>
                    <a:cubicBezTo>
                      <a:pt x="67" y="122"/>
                      <a:pt x="88" y="96"/>
                      <a:pt x="93" y="73"/>
                    </a:cubicBezTo>
                    <a:cubicBezTo>
                      <a:pt x="100" y="46"/>
                      <a:pt x="90" y="32"/>
                      <a:pt x="63" y="11"/>
                    </a:cubicBezTo>
                    <a:cubicBezTo>
                      <a:pt x="51" y="3"/>
                      <a:pt x="39" y="0"/>
                      <a:pt x="2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Group 1790"/>
            <p:cNvGrpSpPr/>
            <p:nvPr/>
          </p:nvGrpSpPr>
          <p:grpSpPr bwMode="auto">
            <a:xfrm>
              <a:off x="-131" y="284"/>
              <a:ext cx="2822" cy="1482"/>
              <a:chOff x="-131" y="284"/>
              <a:chExt cx="2822" cy="1482"/>
            </a:xfrm>
          </p:grpSpPr>
          <p:sp>
            <p:nvSpPr>
              <p:cNvPr id="116" name="Freeform 1590"/>
              <p:cNvSpPr/>
              <p:nvPr/>
            </p:nvSpPr>
            <p:spPr bwMode="auto">
              <a:xfrm>
                <a:off x="486" y="1138"/>
                <a:ext cx="77" cy="43"/>
              </a:xfrm>
              <a:custGeom>
                <a:avLst/>
                <a:gdLst>
                  <a:gd name="T0" fmla="*/ 60 w 141"/>
                  <a:gd name="T1" fmla="*/ 0 h 78"/>
                  <a:gd name="T2" fmla="*/ 36 w 141"/>
                  <a:gd name="T3" fmla="*/ 3 h 78"/>
                  <a:gd name="T4" fmla="*/ 1 w 141"/>
                  <a:gd name="T5" fmla="*/ 58 h 78"/>
                  <a:gd name="T6" fmla="*/ 13 w 141"/>
                  <a:gd name="T7" fmla="*/ 70 h 78"/>
                  <a:gd name="T8" fmla="*/ 65 w 141"/>
                  <a:gd name="T9" fmla="*/ 57 h 78"/>
                  <a:gd name="T10" fmla="*/ 73 w 141"/>
                  <a:gd name="T11" fmla="*/ 57 h 78"/>
                  <a:gd name="T12" fmla="*/ 119 w 141"/>
                  <a:gd name="T13" fmla="*/ 77 h 78"/>
                  <a:gd name="T14" fmla="*/ 123 w 141"/>
                  <a:gd name="T15" fmla="*/ 78 h 78"/>
                  <a:gd name="T16" fmla="*/ 116 w 141"/>
                  <a:gd name="T17" fmla="*/ 26 h 78"/>
                  <a:gd name="T18" fmla="*/ 60 w 141"/>
                  <a:gd name="T1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78">
                    <a:moveTo>
                      <a:pt x="60" y="0"/>
                    </a:moveTo>
                    <a:cubicBezTo>
                      <a:pt x="52" y="0"/>
                      <a:pt x="44" y="1"/>
                      <a:pt x="36" y="3"/>
                    </a:cubicBezTo>
                    <a:cubicBezTo>
                      <a:pt x="0" y="12"/>
                      <a:pt x="1" y="58"/>
                      <a:pt x="1" y="58"/>
                    </a:cubicBezTo>
                    <a:cubicBezTo>
                      <a:pt x="1" y="67"/>
                      <a:pt x="6" y="70"/>
                      <a:pt x="13" y="70"/>
                    </a:cubicBezTo>
                    <a:cubicBezTo>
                      <a:pt x="27" y="70"/>
                      <a:pt x="48" y="60"/>
                      <a:pt x="65" y="57"/>
                    </a:cubicBezTo>
                    <a:cubicBezTo>
                      <a:pt x="68" y="57"/>
                      <a:pt x="71" y="57"/>
                      <a:pt x="73" y="57"/>
                    </a:cubicBezTo>
                    <a:cubicBezTo>
                      <a:pt x="93" y="57"/>
                      <a:pt x="98" y="73"/>
                      <a:pt x="119" y="77"/>
                    </a:cubicBezTo>
                    <a:cubicBezTo>
                      <a:pt x="120" y="78"/>
                      <a:pt x="122" y="78"/>
                      <a:pt x="123" y="78"/>
                    </a:cubicBezTo>
                    <a:cubicBezTo>
                      <a:pt x="141" y="78"/>
                      <a:pt x="135" y="47"/>
                      <a:pt x="116" y="26"/>
                    </a:cubicBezTo>
                    <a:cubicBezTo>
                      <a:pt x="101" y="10"/>
                      <a:pt x="83" y="0"/>
                      <a:pt x="6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591"/>
              <p:cNvSpPr/>
              <p:nvPr/>
            </p:nvSpPr>
            <p:spPr bwMode="auto">
              <a:xfrm>
                <a:off x="-9" y="341"/>
                <a:ext cx="128" cy="143"/>
              </a:xfrm>
              <a:custGeom>
                <a:avLst/>
                <a:gdLst>
                  <a:gd name="T0" fmla="*/ 49 w 236"/>
                  <a:gd name="T1" fmla="*/ 30 h 263"/>
                  <a:gd name="T2" fmla="*/ 10 w 236"/>
                  <a:gd name="T3" fmla="*/ 19 h 263"/>
                  <a:gd name="T4" fmla="*/ 0 w 236"/>
                  <a:gd name="T5" fmla="*/ 94 h 263"/>
                  <a:gd name="T6" fmla="*/ 188 w 236"/>
                  <a:gd name="T7" fmla="*/ 261 h 263"/>
                  <a:gd name="T8" fmla="*/ 236 w 236"/>
                  <a:gd name="T9" fmla="*/ 236 h 263"/>
                  <a:gd name="T10" fmla="*/ 206 w 236"/>
                  <a:gd name="T11" fmla="*/ 211 h 263"/>
                  <a:gd name="T12" fmla="*/ 205 w 236"/>
                  <a:gd name="T13" fmla="*/ 71 h 263"/>
                  <a:gd name="T14" fmla="*/ 144 w 236"/>
                  <a:gd name="T15" fmla="*/ 62 h 263"/>
                  <a:gd name="T16" fmla="*/ 49 w 236"/>
                  <a:gd name="T17" fmla="*/ 3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263">
                    <a:moveTo>
                      <a:pt x="49" y="30"/>
                    </a:moveTo>
                    <a:cubicBezTo>
                      <a:pt x="49" y="30"/>
                      <a:pt x="17" y="0"/>
                      <a:pt x="10" y="19"/>
                    </a:cubicBezTo>
                    <a:cubicBezTo>
                      <a:pt x="3" y="38"/>
                      <a:pt x="0" y="94"/>
                      <a:pt x="0" y="94"/>
                    </a:cubicBezTo>
                    <a:cubicBezTo>
                      <a:pt x="0" y="94"/>
                      <a:pt x="165" y="263"/>
                      <a:pt x="188" y="261"/>
                    </a:cubicBezTo>
                    <a:cubicBezTo>
                      <a:pt x="210" y="258"/>
                      <a:pt x="236" y="236"/>
                      <a:pt x="236" y="236"/>
                    </a:cubicBezTo>
                    <a:cubicBezTo>
                      <a:pt x="206" y="211"/>
                      <a:pt x="206" y="211"/>
                      <a:pt x="206" y="211"/>
                    </a:cubicBezTo>
                    <a:cubicBezTo>
                      <a:pt x="206" y="211"/>
                      <a:pt x="224" y="78"/>
                      <a:pt x="205" y="71"/>
                    </a:cubicBezTo>
                    <a:cubicBezTo>
                      <a:pt x="186" y="64"/>
                      <a:pt x="144" y="62"/>
                      <a:pt x="144" y="62"/>
                    </a:cubicBezTo>
                    <a:cubicBezTo>
                      <a:pt x="49" y="30"/>
                      <a:pt x="49" y="30"/>
                      <a:pt x="49" y="3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592"/>
              <p:cNvSpPr/>
              <p:nvPr/>
            </p:nvSpPr>
            <p:spPr bwMode="auto">
              <a:xfrm>
                <a:off x="-131" y="284"/>
                <a:ext cx="325" cy="305"/>
              </a:xfrm>
              <a:custGeom>
                <a:avLst/>
                <a:gdLst>
                  <a:gd name="T0" fmla="*/ 150 w 595"/>
                  <a:gd name="T1" fmla="*/ 317 h 559"/>
                  <a:gd name="T2" fmla="*/ 36 w 595"/>
                  <a:gd name="T3" fmla="*/ 211 h 559"/>
                  <a:gd name="T4" fmla="*/ 70 w 595"/>
                  <a:gd name="T5" fmla="*/ 120 h 559"/>
                  <a:gd name="T6" fmla="*/ 252 w 595"/>
                  <a:gd name="T7" fmla="*/ 188 h 559"/>
                  <a:gd name="T8" fmla="*/ 256 w 595"/>
                  <a:gd name="T9" fmla="*/ 146 h 559"/>
                  <a:gd name="T10" fmla="*/ 318 w 595"/>
                  <a:gd name="T11" fmla="*/ 1 h 559"/>
                  <a:gd name="T12" fmla="*/ 348 w 595"/>
                  <a:gd name="T13" fmla="*/ 216 h 559"/>
                  <a:gd name="T14" fmla="*/ 483 w 595"/>
                  <a:gd name="T15" fmla="*/ 142 h 559"/>
                  <a:gd name="T16" fmla="*/ 588 w 595"/>
                  <a:gd name="T17" fmla="*/ 252 h 559"/>
                  <a:gd name="T18" fmla="*/ 377 w 595"/>
                  <a:gd name="T19" fmla="*/ 313 h 559"/>
                  <a:gd name="T20" fmla="*/ 464 w 595"/>
                  <a:gd name="T21" fmla="*/ 385 h 559"/>
                  <a:gd name="T22" fmla="*/ 391 w 595"/>
                  <a:gd name="T23" fmla="*/ 522 h 559"/>
                  <a:gd name="T24" fmla="*/ 304 w 595"/>
                  <a:gd name="T25" fmla="*/ 507 h 559"/>
                  <a:gd name="T26" fmla="*/ 282 w 595"/>
                  <a:gd name="T27" fmla="*/ 385 h 559"/>
                  <a:gd name="T28" fmla="*/ 245 w 595"/>
                  <a:gd name="T29" fmla="*/ 492 h 559"/>
                  <a:gd name="T30" fmla="*/ 106 w 595"/>
                  <a:gd name="T31" fmla="*/ 444 h 559"/>
                  <a:gd name="T32" fmla="*/ 150 w 595"/>
                  <a:gd name="T33" fmla="*/ 317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5" h="559">
                    <a:moveTo>
                      <a:pt x="150" y="317"/>
                    </a:moveTo>
                    <a:cubicBezTo>
                      <a:pt x="150" y="317"/>
                      <a:pt x="0" y="315"/>
                      <a:pt x="36" y="211"/>
                    </a:cubicBezTo>
                    <a:cubicBezTo>
                      <a:pt x="36" y="211"/>
                      <a:pt x="4" y="142"/>
                      <a:pt x="70" y="120"/>
                    </a:cubicBezTo>
                    <a:cubicBezTo>
                      <a:pt x="135" y="98"/>
                      <a:pt x="227" y="168"/>
                      <a:pt x="252" y="188"/>
                    </a:cubicBezTo>
                    <a:cubicBezTo>
                      <a:pt x="276" y="207"/>
                      <a:pt x="263" y="156"/>
                      <a:pt x="256" y="146"/>
                    </a:cubicBezTo>
                    <a:cubicBezTo>
                      <a:pt x="249" y="137"/>
                      <a:pt x="218" y="0"/>
                      <a:pt x="318" y="1"/>
                    </a:cubicBezTo>
                    <a:cubicBezTo>
                      <a:pt x="417" y="3"/>
                      <a:pt x="436" y="67"/>
                      <a:pt x="348" y="216"/>
                    </a:cubicBezTo>
                    <a:cubicBezTo>
                      <a:pt x="348" y="216"/>
                      <a:pt x="430" y="140"/>
                      <a:pt x="483" y="142"/>
                    </a:cubicBezTo>
                    <a:cubicBezTo>
                      <a:pt x="536" y="143"/>
                      <a:pt x="595" y="169"/>
                      <a:pt x="588" y="252"/>
                    </a:cubicBezTo>
                    <a:cubicBezTo>
                      <a:pt x="582" y="336"/>
                      <a:pt x="377" y="313"/>
                      <a:pt x="377" y="313"/>
                    </a:cubicBezTo>
                    <a:cubicBezTo>
                      <a:pt x="377" y="313"/>
                      <a:pt x="442" y="358"/>
                      <a:pt x="464" y="385"/>
                    </a:cubicBezTo>
                    <a:cubicBezTo>
                      <a:pt x="486" y="411"/>
                      <a:pt x="473" y="485"/>
                      <a:pt x="391" y="522"/>
                    </a:cubicBezTo>
                    <a:cubicBezTo>
                      <a:pt x="310" y="559"/>
                      <a:pt x="313" y="532"/>
                      <a:pt x="304" y="507"/>
                    </a:cubicBezTo>
                    <a:cubicBezTo>
                      <a:pt x="295" y="483"/>
                      <a:pt x="289" y="376"/>
                      <a:pt x="282" y="385"/>
                    </a:cubicBezTo>
                    <a:cubicBezTo>
                      <a:pt x="275" y="393"/>
                      <a:pt x="292" y="463"/>
                      <a:pt x="245" y="492"/>
                    </a:cubicBezTo>
                    <a:cubicBezTo>
                      <a:pt x="199" y="522"/>
                      <a:pt x="144" y="487"/>
                      <a:pt x="106" y="444"/>
                    </a:cubicBezTo>
                    <a:cubicBezTo>
                      <a:pt x="68" y="401"/>
                      <a:pt x="86" y="344"/>
                      <a:pt x="150" y="317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593"/>
              <p:cNvSpPr/>
              <p:nvPr/>
            </p:nvSpPr>
            <p:spPr bwMode="auto">
              <a:xfrm>
                <a:off x="-10" y="434"/>
                <a:ext cx="34" cy="11"/>
              </a:xfrm>
              <a:custGeom>
                <a:avLst/>
                <a:gdLst>
                  <a:gd name="T0" fmla="*/ 0 w 63"/>
                  <a:gd name="T1" fmla="*/ 16 h 21"/>
                  <a:gd name="T2" fmla="*/ 52 w 63"/>
                  <a:gd name="T3" fmla="*/ 11 h 21"/>
                  <a:gd name="T4" fmla="*/ 0 w 63"/>
                  <a:gd name="T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21">
                    <a:moveTo>
                      <a:pt x="0" y="16"/>
                    </a:moveTo>
                    <a:cubicBezTo>
                      <a:pt x="0" y="16"/>
                      <a:pt x="63" y="0"/>
                      <a:pt x="52" y="11"/>
                    </a:cubicBezTo>
                    <a:cubicBezTo>
                      <a:pt x="41" y="21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594"/>
              <p:cNvSpPr/>
              <p:nvPr/>
            </p:nvSpPr>
            <p:spPr bwMode="auto">
              <a:xfrm>
                <a:off x="20" y="448"/>
                <a:ext cx="9" cy="29"/>
              </a:xfrm>
              <a:custGeom>
                <a:avLst/>
                <a:gdLst>
                  <a:gd name="T0" fmla="*/ 6 w 17"/>
                  <a:gd name="T1" fmla="*/ 52 h 52"/>
                  <a:gd name="T2" fmla="*/ 9 w 17"/>
                  <a:gd name="T3" fmla="*/ 6 h 52"/>
                  <a:gd name="T4" fmla="*/ 6 w 17"/>
                  <a:gd name="T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52">
                    <a:moveTo>
                      <a:pt x="6" y="52"/>
                    </a:moveTo>
                    <a:cubicBezTo>
                      <a:pt x="6" y="52"/>
                      <a:pt x="0" y="0"/>
                      <a:pt x="9" y="6"/>
                    </a:cubicBezTo>
                    <a:cubicBezTo>
                      <a:pt x="17" y="13"/>
                      <a:pt x="9" y="42"/>
                      <a:pt x="6" y="5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595"/>
              <p:cNvSpPr/>
              <p:nvPr/>
            </p:nvSpPr>
            <p:spPr bwMode="auto">
              <a:xfrm>
                <a:off x="16" y="400"/>
                <a:ext cx="16" cy="15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9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596"/>
              <p:cNvSpPr/>
              <p:nvPr/>
            </p:nvSpPr>
            <p:spPr bwMode="auto">
              <a:xfrm>
                <a:off x="3" y="419"/>
                <a:ext cx="16" cy="15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597"/>
              <p:cNvSpPr/>
              <p:nvPr/>
            </p:nvSpPr>
            <p:spPr bwMode="auto">
              <a:xfrm>
                <a:off x="34" y="430"/>
                <a:ext cx="16" cy="15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9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598"/>
              <p:cNvSpPr/>
              <p:nvPr/>
            </p:nvSpPr>
            <p:spPr bwMode="auto">
              <a:xfrm>
                <a:off x="43" y="406"/>
                <a:ext cx="16" cy="15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599"/>
              <p:cNvSpPr/>
              <p:nvPr/>
            </p:nvSpPr>
            <p:spPr bwMode="auto">
              <a:xfrm>
                <a:off x="65" y="429"/>
                <a:ext cx="17" cy="14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600"/>
              <p:cNvSpPr/>
              <p:nvPr/>
            </p:nvSpPr>
            <p:spPr bwMode="auto">
              <a:xfrm>
                <a:off x="49" y="458"/>
                <a:ext cx="16" cy="14"/>
              </a:xfrm>
              <a:custGeom>
                <a:avLst/>
                <a:gdLst>
                  <a:gd name="T0" fmla="*/ 27 w 29"/>
                  <a:gd name="T1" fmla="*/ 18 h 27"/>
                  <a:gd name="T2" fmla="*/ 11 w 29"/>
                  <a:gd name="T3" fmla="*/ 24 h 27"/>
                  <a:gd name="T4" fmla="*/ 2 w 29"/>
                  <a:gd name="T5" fmla="*/ 8 h 27"/>
                  <a:gd name="T6" fmla="*/ 19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1" y="24"/>
                    </a:cubicBezTo>
                    <a:cubicBezTo>
                      <a:pt x="4" y="22"/>
                      <a:pt x="0" y="15"/>
                      <a:pt x="2" y="8"/>
                    </a:cubicBezTo>
                    <a:cubicBezTo>
                      <a:pt x="4" y="2"/>
                      <a:pt x="12" y="0"/>
                      <a:pt x="19" y="2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601"/>
              <p:cNvSpPr/>
              <p:nvPr/>
            </p:nvSpPr>
            <p:spPr bwMode="auto">
              <a:xfrm>
                <a:off x="20" y="452"/>
                <a:ext cx="16" cy="15"/>
              </a:xfrm>
              <a:custGeom>
                <a:avLst/>
                <a:gdLst>
                  <a:gd name="T0" fmla="*/ 28 w 30"/>
                  <a:gd name="T1" fmla="*/ 19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8 w 30"/>
                  <a:gd name="T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9"/>
                    </a:moveTo>
                    <a:cubicBezTo>
                      <a:pt x="25" y="25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9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602"/>
              <p:cNvSpPr/>
              <p:nvPr/>
            </p:nvSpPr>
            <p:spPr bwMode="auto">
              <a:xfrm>
                <a:off x="32" y="387"/>
                <a:ext cx="17" cy="14"/>
              </a:xfrm>
              <a:custGeom>
                <a:avLst/>
                <a:gdLst>
                  <a:gd name="T0" fmla="*/ 28 w 30"/>
                  <a:gd name="T1" fmla="*/ 19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9"/>
                    </a:moveTo>
                    <a:cubicBezTo>
                      <a:pt x="26" y="25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6"/>
                      <a:pt x="30" y="13"/>
                      <a:pt x="28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603"/>
              <p:cNvSpPr>
                <a:spLocks noEditPoints="1"/>
              </p:cNvSpPr>
              <p:nvPr/>
            </p:nvSpPr>
            <p:spPr bwMode="auto">
              <a:xfrm>
                <a:off x="-26" y="358"/>
                <a:ext cx="150" cy="132"/>
              </a:xfrm>
              <a:custGeom>
                <a:avLst/>
                <a:gdLst>
                  <a:gd name="T0" fmla="*/ 120 w 274"/>
                  <a:gd name="T1" fmla="*/ 156 h 242"/>
                  <a:gd name="T2" fmla="*/ 123 w 274"/>
                  <a:gd name="T3" fmla="*/ 134 h 242"/>
                  <a:gd name="T4" fmla="*/ 136 w 274"/>
                  <a:gd name="T5" fmla="*/ 150 h 242"/>
                  <a:gd name="T6" fmla="*/ 113 w 274"/>
                  <a:gd name="T7" fmla="*/ 0 h 242"/>
                  <a:gd name="T8" fmla="*/ 95 w 274"/>
                  <a:gd name="T9" fmla="*/ 79 h 242"/>
                  <a:gd name="T10" fmla="*/ 19 w 274"/>
                  <a:gd name="T11" fmla="*/ 62 h 242"/>
                  <a:gd name="T12" fmla="*/ 78 w 274"/>
                  <a:gd name="T13" fmla="*/ 86 h 242"/>
                  <a:gd name="T14" fmla="*/ 95 w 274"/>
                  <a:gd name="T15" fmla="*/ 79 h 242"/>
                  <a:gd name="T16" fmla="*/ 92 w 274"/>
                  <a:gd name="T17" fmla="*/ 102 h 242"/>
                  <a:gd name="T18" fmla="*/ 87 w 274"/>
                  <a:gd name="T19" fmla="*/ 101 h 242"/>
                  <a:gd name="T20" fmla="*/ 54 w 274"/>
                  <a:gd name="T21" fmla="*/ 122 h 242"/>
                  <a:gd name="T22" fmla="*/ 66 w 274"/>
                  <a:gd name="T23" fmla="*/ 112 h 242"/>
                  <a:gd name="T24" fmla="*/ 80 w 274"/>
                  <a:gd name="T25" fmla="*/ 129 h 242"/>
                  <a:gd name="T26" fmla="*/ 42 w 274"/>
                  <a:gd name="T27" fmla="*/ 208 h 242"/>
                  <a:gd name="T28" fmla="*/ 108 w 274"/>
                  <a:gd name="T29" fmla="*/ 162 h 242"/>
                  <a:gd name="T30" fmla="*/ 152 w 274"/>
                  <a:gd name="T31" fmla="*/ 242 h 242"/>
                  <a:gd name="T32" fmla="*/ 149 w 274"/>
                  <a:gd name="T33" fmla="*/ 207 h 242"/>
                  <a:gd name="T34" fmla="*/ 139 w 274"/>
                  <a:gd name="T35" fmla="*/ 190 h 242"/>
                  <a:gd name="T36" fmla="*/ 149 w 274"/>
                  <a:gd name="T37" fmla="*/ 153 h 242"/>
                  <a:gd name="T38" fmla="*/ 197 w 274"/>
                  <a:gd name="T39" fmla="*/ 155 h 242"/>
                  <a:gd name="T40" fmla="*/ 215 w 274"/>
                  <a:gd name="T41" fmla="*/ 143 h 242"/>
                  <a:gd name="T42" fmla="*/ 195 w 274"/>
                  <a:gd name="T43" fmla="*/ 143 h 242"/>
                  <a:gd name="T44" fmla="*/ 183 w 274"/>
                  <a:gd name="T45" fmla="*/ 154 h 242"/>
                  <a:gd name="T46" fmla="*/ 169 w 274"/>
                  <a:gd name="T47" fmla="*/ 141 h 242"/>
                  <a:gd name="T48" fmla="*/ 170 w 274"/>
                  <a:gd name="T49" fmla="*/ 138 h 242"/>
                  <a:gd name="T50" fmla="*/ 242 w 274"/>
                  <a:gd name="T51" fmla="*/ 94 h 242"/>
                  <a:gd name="T52" fmla="*/ 146 w 274"/>
                  <a:gd name="T53" fmla="*/ 123 h 242"/>
                  <a:gd name="T54" fmla="*/ 141 w 274"/>
                  <a:gd name="T55" fmla="*/ 113 h 242"/>
                  <a:gd name="T56" fmla="*/ 128 w 274"/>
                  <a:gd name="T57" fmla="*/ 97 h 242"/>
                  <a:gd name="T58" fmla="*/ 144 w 274"/>
                  <a:gd name="T59" fmla="*/ 91 h 242"/>
                  <a:gd name="T60" fmla="*/ 142 w 274"/>
                  <a:gd name="T61" fmla="*/ 58 h 242"/>
                  <a:gd name="T62" fmla="*/ 130 w 274"/>
                  <a:gd name="T63" fmla="*/ 82 h 242"/>
                  <a:gd name="T64" fmla="*/ 122 w 274"/>
                  <a:gd name="T65" fmla="*/ 78 h 242"/>
                  <a:gd name="T66" fmla="*/ 109 w 274"/>
                  <a:gd name="T67" fmla="*/ 61 h 242"/>
                  <a:gd name="T68" fmla="*/ 125 w 274"/>
                  <a:gd name="T69" fmla="*/ 5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4" h="242">
                    <a:moveTo>
                      <a:pt x="125" y="157"/>
                    </a:moveTo>
                    <a:cubicBezTo>
                      <a:pt x="123" y="157"/>
                      <a:pt x="121" y="157"/>
                      <a:pt x="120" y="156"/>
                    </a:cubicBezTo>
                    <a:cubicBezTo>
                      <a:pt x="113" y="154"/>
                      <a:pt x="109" y="147"/>
                      <a:pt x="111" y="141"/>
                    </a:cubicBezTo>
                    <a:cubicBezTo>
                      <a:pt x="113" y="136"/>
                      <a:pt x="118" y="134"/>
                      <a:pt x="123" y="134"/>
                    </a:cubicBezTo>
                    <a:cubicBezTo>
                      <a:pt x="124" y="134"/>
                      <a:pt x="126" y="134"/>
                      <a:pt x="128" y="134"/>
                    </a:cubicBezTo>
                    <a:cubicBezTo>
                      <a:pt x="135" y="137"/>
                      <a:pt x="139" y="144"/>
                      <a:pt x="136" y="150"/>
                    </a:cubicBezTo>
                    <a:cubicBezTo>
                      <a:pt x="135" y="155"/>
                      <a:pt x="130" y="157"/>
                      <a:pt x="125" y="157"/>
                    </a:cubicBezTo>
                    <a:moveTo>
                      <a:pt x="113" y="0"/>
                    </a:moveTo>
                    <a:cubicBezTo>
                      <a:pt x="113" y="0"/>
                      <a:pt x="108" y="79"/>
                      <a:pt x="96" y="79"/>
                    </a:cubicBezTo>
                    <a:cubicBezTo>
                      <a:pt x="96" y="79"/>
                      <a:pt x="95" y="79"/>
                      <a:pt x="95" y="79"/>
                    </a:cubicBezTo>
                    <a:cubicBezTo>
                      <a:pt x="84" y="75"/>
                      <a:pt x="23" y="60"/>
                      <a:pt x="16" y="60"/>
                    </a:cubicBezTo>
                    <a:cubicBezTo>
                      <a:pt x="15" y="60"/>
                      <a:pt x="16" y="60"/>
                      <a:pt x="19" y="62"/>
                    </a:cubicBezTo>
                    <a:cubicBezTo>
                      <a:pt x="32" y="67"/>
                      <a:pt x="61" y="79"/>
                      <a:pt x="78" y="88"/>
                    </a:cubicBezTo>
                    <a:cubicBezTo>
                      <a:pt x="78" y="87"/>
                      <a:pt x="78" y="86"/>
                      <a:pt x="78" y="86"/>
                    </a:cubicBezTo>
                    <a:cubicBezTo>
                      <a:pt x="80" y="81"/>
                      <a:pt x="84" y="78"/>
                      <a:pt x="90" y="78"/>
                    </a:cubicBezTo>
                    <a:cubicBezTo>
                      <a:pt x="91" y="78"/>
                      <a:pt x="93" y="79"/>
                      <a:pt x="95" y="79"/>
                    </a:cubicBezTo>
                    <a:cubicBezTo>
                      <a:pt x="102" y="82"/>
                      <a:pt x="106" y="89"/>
                      <a:pt x="103" y="95"/>
                    </a:cubicBezTo>
                    <a:cubicBezTo>
                      <a:pt x="102" y="99"/>
                      <a:pt x="97" y="102"/>
                      <a:pt x="92" y="102"/>
                    </a:cubicBezTo>
                    <a:cubicBezTo>
                      <a:pt x="90" y="102"/>
                      <a:pt x="88" y="102"/>
                      <a:pt x="87" y="101"/>
                    </a:cubicBezTo>
                    <a:cubicBezTo>
                      <a:pt x="87" y="101"/>
                      <a:pt x="87" y="101"/>
                      <a:pt x="87" y="101"/>
                    </a:cubicBezTo>
                    <a:cubicBezTo>
                      <a:pt x="67" y="105"/>
                      <a:pt x="0" y="112"/>
                      <a:pt x="17" y="115"/>
                    </a:cubicBezTo>
                    <a:cubicBezTo>
                      <a:pt x="24" y="116"/>
                      <a:pt x="39" y="119"/>
                      <a:pt x="54" y="122"/>
                    </a:cubicBezTo>
                    <a:cubicBezTo>
                      <a:pt x="54" y="121"/>
                      <a:pt x="54" y="120"/>
                      <a:pt x="55" y="120"/>
                    </a:cubicBezTo>
                    <a:cubicBezTo>
                      <a:pt x="56" y="115"/>
                      <a:pt x="61" y="112"/>
                      <a:pt x="66" y="112"/>
                    </a:cubicBezTo>
                    <a:cubicBezTo>
                      <a:pt x="68" y="112"/>
                      <a:pt x="70" y="113"/>
                      <a:pt x="71" y="113"/>
                    </a:cubicBezTo>
                    <a:cubicBezTo>
                      <a:pt x="78" y="116"/>
                      <a:pt x="82" y="123"/>
                      <a:pt x="80" y="129"/>
                    </a:cubicBezTo>
                    <a:cubicBezTo>
                      <a:pt x="95" y="133"/>
                      <a:pt x="104" y="138"/>
                      <a:pt x="97" y="141"/>
                    </a:cubicBezTo>
                    <a:cubicBezTo>
                      <a:pt x="81" y="148"/>
                      <a:pt x="36" y="208"/>
                      <a:pt x="42" y="208"/>
                    </a:cubicBezTo>
                    <a:cubicBezTo>
                      <a:pt x="42" y="208"/>
                      <a:pt x="43" y="207"/>
                      <a:pt x="44" y="207"/>
                    </a:cubicBezTo>
                    <a:cubicBezTo>
                      <a:pt x="56" y="199"/>
                      <a:pt x="93" y="162"/>
                      <a:pt x="108" y="162"/>
                    </a:cubicBezTo>
                    <a:cubicBezTo>
                      <a:pt x="110" y="162"/>
                      <a:pt x="112" y="163"/>
                      <a:pt x="113" y="165"/>
                    </a:cubicBezTo>
                    <a:cubicBezTo>
                      <a:pt x="121" y="178"/>
                      <a:pt x="149" y="242"/>
                      <a:pt x="152" y="242"/>
                    </a:cubicBezTo>
                    <a:cubicBezTo>
                      <a:pt x="153" y="242"/>
                      <a:pt x="153" y="242"/>
                      <a:pt x="153" y="240"/>
                    </a:cubicBezTo>
                    <a:cubicBezTo>
                      <a:pt x="152" y="235"/>
                      <a:pt x="150" y="221"/>
                      <a:pt x="149" y="207"/>
                    </a:cubicBezTo>
                    <a:cubicBezTo>
                      <a:pt x="148" y="206"/>
                      <a:pt x="148" y="206"/>
                      <a:pt x="148" y="206"/>
                    </a:cubicBezTo>
                    <a:cubicBezTo>
                      <a:pt x="141" y="204"/>
                      <a:pt x="137" y="197"/>
                      <a:pt x="139" y="190"/>
                    </a:cubicBezTo>
                    <a:cubicBezTo>
                      <a:pt x="140" y="187"/>
                      <a:pt x="143" y="185"/>
                      <a:pt x="146" y="184"/>
                    </a:cubicBezTo>
                    <a:cubicBezTo>
                      <a:pt x="145" y="167"/>
                      <a:pt x="145" y="153"/>
                      <a:pt x="149" y="153"/>
                    </a:cubicBezTo>
                    <a:cubicBezTo>
                      <a:pt x="149" y="153"/>
                      <a:pt x="149" y="153"/>
                      <a:pt x="149" y="153"/>
                    </a:cubicBezTo>
                    <a:cubicBezTo>
                      <a:pt x="153" y="155"/>
                      <a:pt x="174" y="155"/>
                      <a:pt x="197" y="155"/>
                    </a:cubicBezTo>
                    <a:cubicBezTo>
                      <a:pt x="233" y="155"/>
                      <a:pt x="274" y="153"/>
                      <a:pt x="259" y="148"/>
                    </a:cubicBezTo>
                    <a:cubicBezTo>
                      <a:pt x="249" y="144"/>
                      <a:pt x="232" y="143"/>
                      <a:pt x="215" y="143"/>
                    </a:cubicBezTo>
                    <a:cubicBezTo>
                      <a:pt x="211" y="143"/>
                      <a:pt x="207" y="143"/>
                      <a:pt x="204" y="143"/>
                    </a:cubicBezTo>
                    <a:cubicBezTo>
                      <a:pt x="201" y="143"/>
                      <a:pt x="198" y="143"/>
                      <a:pt x="195" y="143"/>
                    </a:cubicBezTo>
                    <a:cubicBezTo>
                      <a:pt x="195" y="145"/>
                      <a:pt x="195" y="146"/>
                      <a:pt x="195" y="147"/>
                    </a:cubicBezTo>
                    <a:cubicBezTo>
                      <a:pt x="193" y="151"/>
                      <a:pt x="188" y="154"/>
                      <a:pt x="183" y="154"/>
                    </a:cubicBezTo>
                    <a:cubicBezTo>
                      <a:pt x="182" y="154"/>
                      <a:pt x="180" y="154"/>
                      <a:pt x="178" y="153"/>
                    </a:cubicBezTo>
                    <a:cubicBezTo>
                      <a:pt x="172" y="151"/>
                      <a:pt x="169" y="146"/>
                      <a:pt x="169" y="141"/>
                    </a:cubicBezTo>
                    <a:cubicBezTo>
                      <a:pt x="168" y="140"/>
                      <a:pt x="168" y="139"/>
                      <a:pt x="170" y="138"/>
                    </a:cubicBezTo>
                    <a:cubicBezTo>
                      <a:pt x="170" y="138"/>
                      <a:pt x="170" y="138"/>
                      <a:pt x="170" y="138"/>
                    </a:cubicBezTo>
                    <a:cubicBezTo>
                      <a:pt x="171" y="133"/>
                      <a:pt x="175" y="131"/>
                      <a:pt x="179" y="130"/>
                    </a:cubicBezTo>
                    <a:cubicBezTo>
                      <a:pt x="202" y="116"/>
                      <a:pt x="250" y="94"/>
                      <a:pt x="242" y="94"/>
                    </a:cubicBezTo>
                    <a:cubicBezTo>
                      <a:pt x="241" y="94"/>
                      <a:pt x="240" y="94"/>
                      <a:pt x="239" y="94"/>
                    </a:cubicBezTo>
                    <a:cubicBezTo>
                      <a:pt x="220" y="97"/>
                      <a:pt x="146" y="123"/>
                      <a:pt x="146" y="123"/>
                    </a:cubicBezTo>
                    <a:cubicBezTo>
                      <a:pt x="146" y="123"/>
                      <a:pt x="146" y="119"/>
                      <a:pt x="145" y="113"/>
                    </a:cubicBezTo>
                    <a:cubicBezTo>
                      <a:pt x="144" y="113"/>
                      <a:pt x="143" y="113"/>
                      <a:pt x="141" y="113"/>
                    </a:cubicBezTo>
                    <a:cubicBezTo>
                      <a:pt x="140" y="113"/>
                      <a:pt x="138" y="113"/>
                      <a:pt x="136" y="113"/>
                    </a:cubicBezTo>
                    <a:cubicBezTo>
                      <a:pt x="129" y="110"/>
                      <a:pt x="125" y="103"/>
                      <a:pt x="128" y="97"/>
                    </a:cubicBezTo>
                    <a:cubicBezTo>
                      <a:pt x="129" y="92"/>
                      <a:pt x="134" y="90"/>
                      <a:pt x="139" y="90"/>
                    </a:cubicBezTo>
                    <a:cubicBezTo>
                      <a:pt x="141" y="90"/>
                      <a:pt x="142" y="90"/>
                      <a:pt x="144" y="91"/>
                    </a:cubicBezTo>
                    <a:cubicBezTo>
                      <a:pt x="144" y="78"/>
                      <a:pt x="143" y="65"/>
                      <a:pt x="144" y="54"/>
                    </a:cubicBezTo>
                    <a:cubicBezTo>
                      <a:pt x="143" y="56"/>
                      <a:pt x="143" y="57"/>
                      <a:pt x="142" y="58"/>
                    </a:cubicBezTo>
                    <a:cubicBezTo>
                      <a:pt x="138" y="71"/>
                      <a:pt x="133" y="84"/>
                      <a:pt x="131" y="84"/>
                    </a:cubicBezTo>
                    <a:cubicBezTo>
                      <a:pt x="130" y="84"/>
                      <a:pt x="130" y="83"/>
                      <a:pt x="130" y="82"/>
                    </a:cubicBezTo>
                    <a:cubicBezTo>
                      <a:pt x="130" y="80"/>
                      <a:pt x="129" y="78"/>
                      <a:pt x="129" y="76"/>
                    </a:cubicBezTo>
                    <a:cubicBezTo>
                      <a:pt x="127" y="77"/>
                      <a:pt x="125" y="78"/>
                      <a:pt x="122" y="78"/>
                    </a:cubicBezTo>
                    <a:cubicBezTo>
                      <a:pt x="121" y="78"/>
                      <a:pt x="119" y="78"/>
                      <a:pt x="117" y="77"/>
                    </a:cubicBezTo>
                    <a:cubicBezTo>
                      <a:pt x="110" y="74"/>
                      <a:pt x="106" y="67"/>
                      <a:pt x="109" y="61"/>
                    </a:cubicBezTo>
                    <a:cubicBezTo>
                      <a:pt x="110" y="57"/>
                      <a:pt x="115" y="54"/>
                      <a:pt x="120" y="54"/>
                    </a:cubicBezTo>
                    <a:cubicBezTo>
                      <a:pt x="122" y="54"/>
                      <a:pt x="123" y="54"/>
                      <a:pt x="125" y="55"/>
                    </a:cubicBezTo>
                    <a:cubicBezTo>
                      <a:pt x="120" y="31"/>
                      <a:pt x="113" y="0"/>
                      <a:pt x="1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604"/>
              <p:cNvSpPr/>
              <p:nvPr/>
            </p:nvSpPr>
            <p:spPr bwMode="auto">
              <a:xfrm>
                <a:off x="17" y="401"/>
                <a:ext cx="15" cy="13"/>
              </a:xfrm>
              <a:custGeom>
                <a:avLst/>
                <a:gdLst>
                  <a:gd name="T0" fmla="*/ 12 w 28"/>
                  <a:gd name="T1" fmla="*/ 0 h 24"/>
                  <a:gd name="T2" fmla="*/ 0 w 28"/>
                  <a:gd name="T3" fmla="*/ 8 h 24"/>
                  <a:gd name="T4" fmla="*/ 0 w 28"/>
                  <a:gd name="T5" fmla="*/ 10 h 24"/>
                  <a:gd name="T6" fmla="*/ 9 w 28"/>
                  <a:gd name="T7" fmla="*/ 23 h 24"/>
                  <a:gd name="T8" fmla="*/ 9 w 28"/>
                  <a:gd name="T9" fmla="*/ 23 h 24"/>
                  <a:gd name="T10" fmla="*/ 9 w 28"/>
                  <a:gd name="T11" fmla="*/ 23 h 24"/>
                  <a:gd name="T12" fmla="*/ 14 w 28"/>
                  <a:gd name="T13" fmla="*/ 24 h 24"/>
                  <a:gd name="T14" fmla="*/ 25 w 28"/>
                  <a:gd name="T15" fmla="*/ 17 h 24"/>
                  <a:gd name="T16" fmla="*/ 17 w 28"/>
                  <a:gd name="T17" fmla="*/ 1 h 24"/>
                  <a:gd name="T18" fmla="*/ 12 w 28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4">
                    <a:moveTo>
                      <a:pt x="12" y="0"/>
                    </a:moveTo>
                    <a:cubicBezTo>
                      <a:pt x="6" y="0"/>
                      <a:pt x="2" y="3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11" y="17"/>
                      <a:pt x="16" y="22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4"/>
                      <a:pt x="12" y="24"/>
                      <a:pt x="14" y="24"/>
                    </a:cubicBezTo>
                    <a:cubicBezTo>
                      <a:pt x="19" y="24"/>
                      <a:pt x="24" y="21"/>
                      <a:pt x="25" y="17"/>
                    </a:cubicBezTo>
                    <a:cubicBezTo>
                      <a:pt x="28" y="11"/>
                      <a:pt x="24" y="4"/>
                      <a:pt x="17" y="1"/>
                    </a:cubicBezTo>
                    <a:cubicBezTo>
                      <a:pt x="15" y="1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605"/>
              <p:cNvSpPr/>
              <p:nvPr/>
            </p:nvSpPr>
            <p:spPr bwMode="auto">
              <a:xfrm>
                <a:off x="4" y="419"/>
                <a:ext cx="15" cy="10"/>
              </a:xfrm>
              <a:custGeom>
                <a:avLst/>
                <a:gdLst>
                  <a:gd name="T0" fmla="*/ 12 w 28"/>
                  <a:gd name="T1" fmla="*/ 0 h 17"/>
                  <a:gd name="T2" fmla="*/ 1 w 28"/>
                  <a:gd name="T3" fmla="*/ 8 h 17"/>
                  <a:gd name="T4" fmla="*/ 0 w 28"/>
                  <a:gd name="T5" fmla="*/ 10 h 17"/>
                  <a:gd name="T6" fmla="*/ 26 w 28"/>
                  <a:gd name="T7" fmla="*/ 17 h 17"/>
                  <a:gd name="T8" fmla="*/ 17 w 28"/>
                  <a:gd name="T9" fmla="*/ 1 h 17"/>
                  <a:gd name="T10" fmla="*/ 12 w 28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7">
                    <a:moveTo>
                      <a:pt x="12" y="0"/>
                    </a:moveTo>
                    <a:cubicBezTo>
                      <a:pt x="7" y="0"/>
                      <a:pt x="2" y="3"/>
                      <a:pt x="1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9" y="12"/>
                      <a:pt x="18" y="14"/>
                      <a:pt x="26" y="17"/>
                    </a:cubicBezTo>
                    <a:cubicBezTo>
                      <a:pt x="28" y="11"/>
                      <a:pt x="24" y="4"/>
                      <a:pt x="17" y="1"/>
                    </a:cubicBezTo>
                    <a:cubicBezTo>
                      <a:pt x="16" y="1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606"/>
              <p:cNvSpPr/>
              <p:nvPr/>
            </p:nvSpPr>
            <p:spPr bwMode="auto">
              <a:xfrm>
                <a:off x="34" y="431"/>
                <a:ext cx="16" cy="13"/>
              </a:xfrm>
              <a:custGeom>
                <a:avLst/>
                <a:gdLst>
                  <a:gd name="T0" fmla="*/ 14 w 30"/>
                  <a:gd name="T1" fmla="*/ 0 h 23"/>
                  <a:gd name="T2" fmla="*/ 2 w 30"/>
                  <a:gd name="T3" fmla="*/ 7 h 23"/>
                  <a:gd name="T4" fmla="*/ 11 w 30"/>
                  <a:gd name="T5" fmla="*/ 22 h 23"/>
                  <a:gd name="T6" fmla="*/ 16 w 30"/>
                  <a:gd name="T7" fmla="*/ 23 h 23"/>
                  <a:gd name="T8" fmla="*/ 27 w 30"/>
                  <a:gd name="T9" fmla="*/ 16 h 23"/>
                  <a:gd name="T10" fmla="*/ 19 w 30"/>
                  <a:gd name="T11" fmla="*/ 0 h 23"/>
                  <a:gd name="T12" fmla="*/ 14 w 30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3">
                    <a:moveTo>
                      <a:pt x="14" y="0"/>
                    </a:moveTo>
                    <a:cubicBezTo>
                      <a:pt x="9" y="0"/>
                      <a:pt x="4" y="2"/>
                      <a:pt x="2" y="7"/>
                    </a:cubicBezTo>
                    <a:cubicBezTo>
                      <a:pt x="0" y="13"/>
                      <a:pt x="4" y="20"/>
                      <a:pt x="11" y="22"/>
                    </a:cubicBezTo>
                    <a:cubicBezTo>
                      <a:pt x="12" y="23"/>
                      <a:pt x="14" y="23"/>
                      <a:pt x="16" y="23"/>
                    </a:cubicBezTo>
                    <a:cubicBezTo>
                      <a:pt x="21" y="23"/>
                      <a:pt x="26" y="21"/>
                      <a:pt x="27" y="16"/>
                    </a:cubicBezTo>
                    <a:cubicBezTo>
                      <a:pt x="30" y="10"/>
                      <a:pt x="26" y="3"/>
                      <a:pt x="19" y="0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607"/>
              <p:cNvSpPr/>
              <p:nvPr/>
            </p:nvSpPr>
            <p:spPr bwMode="auto">
              <a:xfrm>
                <a:off x="43" y="407"/>
                <a:ext cx="10" cy="13"/>
              </a:xfrm>
              <a:custGeom>
                <a:avLst/>
                <a:gdLst>
                  <a:gd name="T0" fmla="*/ 14 w 20"/>
                  <a:gd name="T1" fmla="*/ 0 h 23"/>
                  <a:gd name="T2" fmla="*/ 3 w 20"/>
                  <a:gd name="T3" fmla="*/ 7 h 23"/>
                  <a:gd name="T4" fmla="*/ 11 w 20"/>
                  <a:gd name="T5" fmla="*/ 23 h 23"/>
                  <a:gd name="T6" fmla="*/ 16 w 20"/>
                  <a:gd name="T7" fmla="*/ 23 h 23"/>
                  <a:gd name="T8" fmla="*/ 20 w 20"/>
                  <a:gd name="T9" fmla="*/ 23 h 23"/>
                  <a:gd name="T10" fmla="*/ 19 w 20"/>
                  <a:gd name="T11" fmla="*/ 1 h 23"/>
                  <a:gd name="T12" fmla="*/ 14 w 20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3">
                    <a:moveTo>
                      <a:pt x="14" y="0"/>
                    </a:moveTo>
                    <a:cubicBezTo>
                      <a:pt x="9" y="0"/>
                      <a:pt x="4" y="2"/>
                      <a:pt x="3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3"/>
                      <a:pt x="15" y="23"/>
                      <a:pt x="16" y="23"/>
                    </a:cubicBezTo>
                    <a:cubicBezTo>
                      <a:pt x="18" y="23"/>
                      <a:pt x="19" y="23"/>
                      <a:pt x="20" y="23"/>
                    </a:cubicBezTo>
                    <a:cubicBezTo>
                      <a:pt x="20" y="17"/>
                      <a:pt x="19" y="9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608"/>
              <p:cNvSpPr>
                <a:spLocks noEditPoints="1"/>
              </p:cNvSpPr>
              <p:nvPr/>
            </p:nvSpPr>
            <p:spPr bwMode="auto">
              <a:xfrm>
                <a:off x="67" y="429"/>
                <a:ext cx="14" cy="13"/>
              </a:xfrm>
              <a:custGeom>
                <a:avLst/>
                <a:gdLst>
                  <a:gd name="T0" fmla="*/ 0 w 26"/>
                  <a:gd name="T1" fmla="*/ 11 h 24"/>
                  <a:gd name="T2" fmla="*/ 9 w 26"/>
                  <a:gd name="T3" fmla="*/ 23 h 24"/>
                  <a:gd name="T4" fmla="*/ 14 w 26"/>
                  <a:gd name="T5" fmla="*/ 24 h 24"/>
                  <a:gd name="T6" fmla="*/ 26 w 26"/>
                  <a:gd name="T7" fmla="*/ 17 h 24"/>
                  <a:gd name="T8" fmla="*/ 26 w 26"/>
                  <a:gd name="T9" fmla="*/ 13 h 24"/>
                  <a:gd name="T10" fmla="*/ 25 w 26"/>
                  <a:gd name="T11" fmla="*/ 13 h 24"/>
                  <a:gd name="T12" fmla="*/ 0 w 26"/>
                  <a:gd name="T13" fmla="*/ 11 h 24"/>
                  <a:gd name="T14" fmla="*/ 10 w 26"/>
                  <a:gd name="T15" fmla="*/ 0 h 24"/>
                  <a:gd name="T16" fmla="*/ 1 w 26"/>
                  <a:gd name="T17" fmla="*/ 8 h 24"/>
                  <a:gd name="T18" fmla="*/ 10 w 26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4">
                    <a:moveTo>
                      <a:pt x="0" y="11"/>
                    </a:moveTo>
                    <a:cubicBezTo>
                      <a:pt x="0" y="16"/>
                      <a:pt x="3" y="21"/>
                      <a:pt x="9" y="23"/>
                    </a:cubicBezTo>
                    <a:cubicBezTo>
                      <a:pt x="11" y="24"/>
                      <a:pt x="13" y="24"/>
                      <a:pt x="14" y="24"/>
                    </a:cubicBezTo>
                    <a:cubicBezTo>
                      <a:pt x="19" y="24"/>
                      <a:pt x="24" y="21"/>
                      <a:pt x="26" y="17"/>
                    </a:cubicBezTo>
                    <a:cubicBezTo>
                      <a:pt x="26" y="16"/>
                      <a:pt x="26" y="15"/>
                      <a:pt x="26" y="13"/>
                    </a:cubicBezTo>
                    <a:cubicBezTo>
                      <a:pt x="26" y="13"/>
                      <a:pt x="25" y="13"/>
                      <a:pt x="25" y="13"/>
                    </a:cubicBezTo>
                    <a:cubicBezTo>
                      <a:pt x="12" y="13"/>
                      <a:pt x="2" y="13"/>
                      <a:pt x="0" y="11"/>
                    </a:cubicBezTo>
                    <a:moveTo>
                      <a:pt x="10" y="0"/>
                    </a:moveTo>
                    <a:cubicBezTo>
                      <a:pt x="6" y="1"/>
                      <a:pt x="2" y="3"/>
                      <a:pt x="1" y="8"/>
                    </a:cubicBezTo>
                    <a:cubicBezTo>
                      <a:pt x="2" y="6"/>
                      <a:pt x="6" y="3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609"/>
              <p:cNvSpPr/>
              <p:nvPr/>
            </p:nvSpPr>
            <p:spPr bwMode="auto">
              <a:xfrm>
                <a:off x="53" y="376"/>
                <a:ext cx="3" cy="12"/>
              </a:xfrm>
              <a:custGeom>
                <a:avLst/>
                <a:gdLst>
                  <a:gd name="T0" fmla="*/ 4 w 6"/>
                  <a:gd name="T1" fmla="*/ 0 h 21"/>
                  <a:gd name="T2" fmla="*/ 3 w 6"/>
                  <a:gd name="T3" fmla="*/ 2 h 21"/>
                  <a:gd name="T4" fmla="*/ 0 w 6"/>
                  <a:gd name="T5" fmla="*/ 21 h 21"/>
                  <a:gd name="T6" fmla="*/ 4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4" y="0"/>
                    </a:moveTo>
                    <a:cubicBezTo>
                      <a:pt x="4" y="0"/>
                      <a:pt x="4" y="1"/>
                      <a:pt x="3" y="2"/>
                    </a:cubicBezTo>
                    <a:cubicBezTo>
                      <a:pt x="1" y="4"/>
                      <a:pt x="0" y="12"/>
                      <a:pt x="0" y="21"/>
                    </a:cubicBezTo>
                    <a:cubicBezTo>
                      <a:pt x="3" y="10"/>
                      <a:pt x="6" y="0"/>
                      <a:pt x="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610"/>
              <p:cNvSpPr/>
              <p:nvPr/>
            </p:nvSpPr>
            <p:spPr bwMode="auto">
              <a:xfrm>
                <a:off x="49" y="459"/>
                <a:ext cx="7" cy="12"/>
              </a:xfrm>
              <a:custGeom>
                <a:avLst/>
                <a:gdLst>
                  <a:gd name="T0" fmla="*/ 9 w 12"/>
                  <a:gd name="T1" fmla="*/ 0 h 23"/>
                  <a:gd name="T2" fmla="*/ 2 w 12"/>
                  <a:gd name="T3" fmla="*/ 6 h 23"/>
                  <a:gd name="T4" fmla="*/ 11 w 12"/>
                  <a:gd name="T5" fmla="*/ 22 h 23"/>
                  <a:gd name="T6" fmla="*/ 12 w 12"/>
                  <a:gd name="T7" fmla="*/ 23 h 23"/>
                  <a:gd name="T8" fmla="*/ 9 w 12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9" y="0"/>
                    </a:moveTo>
                    <a:cubicBezTo>
                      <a:pt x="6" y="1"/>
                      <a:pt x="3" y="3"/>
                      <a:pt x="2" y="6"/>
                    </a:cubicBezTo>
                    <a:cubicBezTo>
                      <a:pt x="0" y="13"/>
                      <a:pt x="4" y="20"/>
                      <a:pt x="11" y="22"/>
                    </a:cubicBezTo>
                    <a:cubicBezTo>
                      <a:pt x="11" y="22"/>
                      <a:pt x="11" y="22"/>
                      <a:pt x="12" y="23"/>
                    </a:cubicBezTo>
                    <a:cubicBezTo>
                      <a:pt x="11" y="15"/>
                      <a:pt x="10" y="7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611"/>
              <p:cNvSpPr/>
              <p:nvPr/>
            </p:nvSpPr>
            <p:spPr bwMode="auto">
              <a:xfrm>
                <a:off x="32" y="388"/>
                <a:ext cx="13" cy="13"/>
              </a:xfrm>
              <a:custGeom>
                <a:avLst/>
                <a:gdLst>
                  <a:gd name="T0" fmla="*/ 14 w 23"/>
                  <a:gd name="T1" fmla="*/ 0 h 24"/>
                  <a:gd name="T2" fmla="*/ 3 w 23"/>
                  <a:gd name="T3" fmla="*/ 7 h 24"/>
                  <a:gd name="T4" fmla="*/ 11 w 23"/>
                  <a:gd name="T5" fmla="*/ 23 h 24"/>
                  <a:gd name="T6" fmla="*/ 16 w 23"/>
                  <a:gd name="T7" fmla="*/ 24 h 24"/>
                  <a:gd name="T8" fmla="*/ 23 w 23"/>
                  <a:gd name="T9" fmla="*/ 22 h 24"/>
                  <a:gd name="T10" fmla="*/ 19 w 23"/>
                  <a:gd name="T11" fmla="*/ 1 h 24"/>
                  <a:gd name="T12" fmla="*/ 14 w 23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4" y="0"/>
                    </a:moveTo>
                    <a:cubicBezTo>
                      <a:pt x="9" y="0"/>
                      <a:pt x="4" y="3"/>
                      <a:pt x="3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4"/>
                      <a:pt x="15" y="24"/>
                      <a:pt x="16" y="24"/>
                    </a:cubicBezTo>
                    <a:cubicBezTo>
                      <a:pt x="19" y="24"/>
                      <a:pt x="21" y="23"/>
                      <a:pt x="23" y="22"/>
                    </a:cubicBezTo>
                    <a:cubicBezTo>
                      <a:pt x="22" y="17"/>
                      <a:pt x="21" y="9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612"/>
              <p:cNvSpPr/>
              <p:nvPr/>
            </p:nvSpPr>
            <p:spPr bwMode="auto">
              <a:xfrm>
                <a:off x="-92" y="354"/>
                <a:ext cx="42" cy="94"/>
              </a:xfrm>
              <a:custGeom>
                <a:avLst/>
                <a:gdLst>
                  <a:gd name="T0" fmla="*/ 31 w 78"/>
                  <a:gd name="T1" fmla="*/ 0 h 171"/>
                  <a:gd name="T2" fmla="*/ 18 w 78"/>
                  <a:gd name="T3" fmla="*/ 62 h 171"/>
                  <a:gd name="T4" fmla="*/ 3 w 78"/>
                  <a:gd name="T5" fmla="*/ 114 h 171"/>
                  <a:gd name="T6" fmla="*/ 32 w 78"/>
                  <a:gd name="T7" fmla="*/ 171 h 171"/>
                  <a:gd name="T8" fmla="*/ 33 w 78"/>
                  <a:gd name="T9" fmla="*/ 171 h 171"/>
                  <a:gd name="T10" fmla="*/ 48 w 78"/>
                  <a:gd name="T11" fmla="*/ 109 h 171"/>
                  <a:gd name="T12" fmla="*/ 69 w 78"/>
                  <a:gd name="T13" fmla="*/ 52 h 171"/>
                  <a:gd name="T14" fmla="*/ 34 w 78"/>
                  <a:gd name="T15" fmla="*/ 0 h 171"/>
                  <a:gd name="T16" fmla="*/ 31 w 78"/>
                  <a:gd name="T1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171">
                    <a:moveTo>
                      <a:pt x="31" y="0"/>
                    </a:moveTo>
                    <a:cubicBezTo>
                      <a:pt x="16" y="0"/>
                      <a:pt x="18" y="45"/>
                      <a:pt x="18" y="62"/>
                    </a:cubicBezTo>
                    <a:cubicBezTo>
                      <a:pt x="19" y="80"/>
                      <a:pt x="6" y="86"/>
                      <a:pt x="3" y="114"/>
                    </a:cubicBezTo>
                    <a:cubicBezTo>
                      <a:pt x="0" y="141"/>
                      <a:pt x="32" y="171"/>
                      <a:pt x="32" y="171"/>
                    </a:cubicBezTo>
                    <a:cubicBezTo>
                      <a:pt x="32" y="171"/>
                      <a:pt x="33" y="171"/>
                      <a:pt x="33" y="171"/>
                    </a:cubicBezTo>
                    <a:cubicBezTo>
                      <a:pt x="49" y="171"/>
                      <a:pt x="53" y="132"/>
                      <a:pt x="48" y="109"/>
                    </a:cubicBezTo>
                    <a:cubicBezTo>
                      <a:pt x="42" y="85"/>
                      <a:pt x="59" y="78"/>
                      <a:pt x="69" y="52"/>
                    </a:cubicBezTo>
                    <a:cubicBezTo>
                      <a:pt x="78" y="27"/>
                      <a:pt x="53" y="7"/>
                      <a:pt x="34" y="0"/>
                    </a:cubicBezTo>
                    <a:cubicBezTo>
                      <a:pt x="33" y="0"/>
                      <a:pt x="32" y="0"/>
                      <a:pt x="3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613"/>
              <p:cNvSpPr/>
              <p:nvPr/>
            </p:nvSpPr>
            <p:spPr bwMode="auto">
              <a:xfrm>
                <a:off x="-82" y="489"/>
                <a:ext cx="92" cy="53"/>
              </a:xfrm>
              <a:custGeom>
                <a:avLst/>
                <a:gdLst>
                  <a:gd name="T0" fmla="*/ 23 w 170"/>
                  <a:gd name="T1" fmla="*/ 0 h 97"/>
                  <a:gd name="T2" fmla="*/ 17 w 170"/>
                  <a:gd name="T3" fmla="*/ 1 h 97"/>
                  <a:gd name="T4" fmla="*/ 35 w 170"/>
                  <a:gd name="T5" fmla="*/ 51 h 97"/>
                  <a:gd name="T6" fmla="*/ 94 w 170"/>
                  <a:gd name="T7" fmla="*/ 83 h 97"/>
                  <a:gd name="T8" fmla="*/ 131 w 170"/>
                  <a:gd name="T9" fmla="*/ 97 h 97"/>
                  <a:gd name="T10" fmla="*/ 150 w 170"/>
                  <a:gd name="T11" fmla="*/ 86 h 97"/>
                  <a:gd name="T12" fmla="*/ 147 w 170"/>
                  <a:gd name="T13" fmla="*/ 46 h 97"/>
                  <a:gd name="T14" fmla="*/ 138 w 170"/>
                  <a:gd name="T15" fmla="*/ 45 h 97"/>
                  <a:gd name="T16" fmla="*/ 116 w 170"/>
                  <a:gd name="T17" fmla="*/ 47 h 97"/>
                  <a:gd name="T18" fmla="*/ 93 w 170"/>
                  <a:gd name="T19" fmla="*/ 50 h 97"/>
                  <a:gd name="T20" fmla="*/ 67 w 170"/>
                  <a:gd name="T21" fmla="*/ 41 h 97"/>
                  <a:gd name="T22" fmla="*/ 23 w 170"/>
                  <a:gd name="T2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97">
                    <a:moveTo>
                      <a:pt x="23" y="0"/>
                    </a:moveTo>
                    <a:cubicBezTo>
                      <a:pt x="21" y="0"/>
                      <a:pt x="19" y="1"/>
                      <a:pt x="17" y="1"/>
                    </a:cubicBezTo>
                    <a:cubicBezTo>
                      <a:pt x="17" y="1"/>
                      <a:pt x="0" y="27"/>
                      <a:pt x="35" y="51"/>
                    </a:cubicBezTo>
                    <a:cubicBezTo>
                      <a:pt x="69" y="74"/>
                      <a:pt x="70" y="71"/>
                      <a:pt x="94" y="83"/>
                    </a:cubicBezTo>
                    <a:cubicBezTo>
                      <a:pt x="108" y="91"/>
                      <a:pt x="120" y="97"/>
                      <a:pt x="131" y="97"/>
                    </a:cubicBezTo>
                    <a:cubicBezTo>
                      <a:pt x="138" y="97"/>
                      <a:pt x="144" y="94"/>
                      <a:pt x="150" y="86"/>
                    </a:cubicBezTo>
                    <a:cubicBezTo>
                      <a:pt x="164" y="67"/>
                      <a:pt x="170" y="51"/>
                      <a:pt x="147" y="46"/>
                    </a:cubicBezTo>
                    <a:cubicBezTo>
                      <a:pt x="144" y="45"/>
                      <a:pt x="141" y="45"/>
                      <a:pt x="138" y="45"/>
                    </a:cubicBezTo>
                    <a:cubicBezTo>
                      <a:pt x="131" y="45"/>
                      <a:pt x="124" y="46"/>
                      <a:pt x="116" y="47"/>
                    </a:cubicBezTo>
                    <a:cubicBezTo>
                      <a:pt x="108" y="49"/>
                      <a:pt x="101" y="50"/>
                      <a:pt x="93" y="50"/>
                    </a:cubicBezTo>
                    <a:cubicBezTo>
                      <a:pt x="84" y="50"/>
                      <a:pt x="74" y="48"/>
                      <a:pt x="67" y="41"/>
                    </a:cubicBezTo>
                    <a:cubicBezTo>
                      <a:pt x="47" y="24"/>
                      <a:pt x="39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614"/>
              <p:cNvSpPr/>
              <p:nvPr/>
            </p:nvSpPr>
            <p:spPr bwMode="auto">
              <a:xfrm>
                <a:off x="45" y="501"/>
                <a:ext cx="74" cy="57"/>
              </a:xfrm>
              <a:custGeom>
                <a:avLst/>
                <a:gdLst>
                  <a:gd name="T0" fmla="*/ 117 w 136"/>
                  <a:gd name="T1" fmla="*/ 0 h 105"/>
                  <a:gd name="T2" fmla="*/ 74 w 136"/>
                  <a:gd name="T3" fmla="*/ 45 h 105"/>
                  <a:gd name="T4" fmla="*/ 54 w 136"/>
                  <a:gd name="T5" fmla="*/ 75 h 105"/>
                  <a:gd name="T6" fmla="*/ 46 w 136"/>
                  <a:gd name="T7" fmla="*/ 73 h 105"/>
                  <a:gd name="T8" fmla="*/ 9 w 136"/>
                  <a:gd name="T9" fmla="*/ 54 h 105"/>
                  <a:gd name="T10" fmla="*/ 0 w 136"/>
                  <a:gd name="T11" fmla="*/ 63 h 105"/>
                  <a:gd name="T12" fmla="*/ 20 w 136"/>
                  <a:gd name="T13" fmla="*/ 105 h 105"/>
                  <a:gd name="T14" fmla="*/ 24 w 136"/>
                  <a:gd name="T15" fmla="*/ 104 h 105"/>
                  <a:gd name="T16" fmla="*/ 107 w 136"/>
                  <a:gd name="T17" fmla="*/ 71 h 105"/>
                  <a:gd name="T18" fmla="*/ 119 w 136"/>
                  <a:gd name="T19" fmla="*/ 1 h 105"/>
                  <a:gd name="T20" fmla="*/ 117 w 13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105">
                    <a:moveTo>
                      <a:pt x="117" y="0"/>
                    </a:moveTo>
                    <a:cubicBezTo>
                      <a:pt x="101" y="0"/>
                      <a:pt x="81" y="27"/>
                      <a:pt x="74" y="45"/>
                    </a:cubicBezTo>
                    <a:cubicBezTo>
                      <a:pt x="69" y="60"/>
                      <a:pt x="66" y="75"/>
                      <a:pt x="54" y="75"/>
                    </a:cubicBezTo>
                    <a:cubicBezTo>
                      <a:pt x="51" y="75"/>
                      <a:pt x="49" y="74"/>
                      <a:pt x="46" y="73"/>
                    </a:cubicBezTo>
                    <a:cubicBezTo>
                      <a:pt x="33" y="68"/>
                      <a:pt x="19" y="54"/>
                      <a:pt x="9" y="54"/>
                    </a:cubicBezTo>
                    <a:cubicBezTo>
                      <a:pt x="5" y="54"/>
                      <a:pt x="2" y="57"/>
                      <a:pt x="0" y="63"/>
                    </a:cubicBezTo>
                    <a:cubicBezTo>
                      <a:pt x="0" y="63"/>
                      <a:pt x="3" y="105"/>
                      <a:pt x="20" y="105"/>
                    </a:cubicBezTo>
                    <a:cubicBezTo>
                      <a:pt x="21" y="105"/>
                      <a:pt x="22" y="105"/>
                      <a:pt x="24" y="104"/>
                    </a:cubicBezTo>
                    <a:cubicBezTo>
                      <a:pt x="44" y="98"/>
                      <a:pt x="95" y="95"/>
                      <a:pt x="107" y="71"/>
                    </a:cubicBezTo>
                    <a:cubicBezTo>
                      <a:pt x="120" y="47"/>
                      <a:pt x="136" y="3"/>
                      <a:pt x="119" y="1"/>
                    </a:cubicBezTo>
                    <a:cubicBezTo>
                      <a:pt x="119" y="0"/>
                      <a:pt x="118" y="0"/>
                      <a:pt x="11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615"/>
              <p:cNvSpPr/>
              <p:nvPr/>
            </p:nvSpPr>
            <p:spPr bwMode="auto">
              <a:xfrm>
                <a:off x="122" y="372"/>
                <a:ext cx="54" cy="66"/>
              </a:xfrm>
              <a:custGeom>
                <a:avLst/>
                <a:gdLst>
                  <a:gd name="T0" fmla="*/ 29 w 99"/>
                  <a:gd name="T1" fmla="*/ 0 h 121"/>
                  <a:gd name="T2" fmla="*/ 0 w 99"/>
                  <a:gd name="T3" fmla="*/ 5 h 121"/>
                  <a:gd name="T4" fmla="*/ 34 w 99"/>
                  <a:gd name="T5" fmla="*/ 68 h 121"/>
                  <a:gd name="T6" fmla="*/ 40 w 99"/>
                  <a:gd name="T7" fmla="*/ 120 h 121"/>
                  <a:gd name="T8" fmla="*/ 47 w 99"/>
                  <a:gd name="T9" fmla="*/ 121 h 121"/>
                  <a:gd name="T10" fmla="*/ 93 w 99"/>
                  <a:gd name="T11" fmla="*/ 72 h 121"/>
                  <a:gd name="T12" fmla="*/ 63 w 99"/>
                  <a:gd name="T13" fmla="*/ 11 h 121"/>
                  <a:gd name="T14" fmla="*/ 29 w 99"/>
                  <a:gd name="T15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121">
                    <a:moveTo>
                      <a:pt x="29" y="0"/>
                    </a:moveTo>
                    <a:cubicBezTo>
                      <a:pt x="13" y="0"/>
                      <a:pt x="0" y="5"/>
                      <a:pt x="0" y="5"/>
                    </a:cubicBezTo>
                    <a:cubicBezTo>
                      <a:pt x="19" y="12"/>
                      <a:pt x="39" y="45"/>
                      <a:pt x="34" y="68"/>
                    </a:cubicBezTo>
                    <a:cubicBezTo>
                      <a:pt x="29" y="91"/>
                      <a:pt x="18" y="112"/>
                      <a:pt x="40" y="120"/>
                    </a:cubicBezTo>
                    <a:cubicBezTo>
                      <a:pt x="42" y="121"/>
                      <a:pt x="45" y="121"/>
                      <a:pt x="47" y="121"/>
                    </a:cubicBezTo>
                    <a:cubicBezTo>
                      <a:pt x="67" y="121"/>
                      <a:pt x="88" y="95"/>
                      <a:pt x="93" y="72"/>
                    </a:cubicBezTo>
                    <a:cubicBezTo>
                      <a:pt x="99" y="46"/>
                      <a:pt x="90" y="32"/>
                      <a:pt x="63" y="11"/>
                    </a:cubicBezTo>
                    <a:cubicBezTo>
                      <a:pt x="51" y="2"/>
                      <a:pt x="39" y="0"/>
                      <a:pt x="2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616"/>
              <p:cNvSpPr/>
              <p:nvPr/>
            </p:nvSpPr>
            <p:spPr bwMode="auto">
              <a:xfrm>
                <a:off x="10" y="296"/>
                <a:ext cx="77" cy="42"/>
              </a:xfrm>
              <a:custGeom>
                <a:avLst/>
                <a:gdLst>
                  <a:gd name="T0" fmla="*/ 60 w 141"/>
                  <a:gd name="T1" fmla="*/ 0 h 77"/>
                  <a:gd name="T2" fmla="*/ 35 w 141"/>
                  <a:gd name="T3" fmla="*/ 3 h 77"/>
                  <a:gd name="T4" fmla="*/ 1 w 141"/>
                  <a:gd name="T5" fmla="*/ 58 h 77"/>
                  <a:gd name="T6" fmla="*/ 13 w 141"/>
                  <a:gd name="T7" fmla="*/ 70 h 77"/>
                  <a:gd name="T8" fmla="*/ 65 w 141"/>
                  <a:gd name="T9" fmla="*/ 57 h 77"/>
                  <a:gd name="T10" fmla="*/ 73 w 141"/>
                  <a:gd name="T11" fmla="*/ 56 h 77"/>
                  <a:gd name="T12" fmla="*/ 119 w 141"/>
                  <a:gd name="T13" fmla="*/ 77 h 77"/>
                  <a:gd name="T14" fmla="*/ 123 w 141"/>
                  <a:gd name="T15" fmla="*/ 77 h 77"/>
                  <a:gd name="T16" fmla="*/ 116 w 141"/>
                  <a:gd name="T17" fmla="*/ 26 h 77"/>
                  <a:gd name="T18" fmla="*/ 60 w 141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77">
                    <a:moveTo>
                      <a:pt x="60" y="0"/>
                    </a:moveTo>
                    <a:cubicBezTo>
                      <a:pt x="52" y="0"/>
                      <a:pt x="44" y="1"/>
                      <a:pt x="35" y="3"/>
                    </a:cubicBezTo>
                    <a:cubicBezTo>
                      <a:pt x="0" y="11"/>
                      <a:pt x="1" y="58"/>
                      <a:pt x="1" y="58"/>
                    </a:cubicBezTo>
                    <a:cubicBezTo>
                      <a:pt x="1" y="67"/>
                      <a:pt x="6" y="70"/>
                      <a:pt x="13" y="70"/>
                    </a:cubicBezTo>
                    <a:cubicBezTo>
                      <a:pt x="27" y="70"/>
                      <a:pt x="48" y="60"/>
                      <a:pt x="65" y="57"/>
                    </a:cubicBezTo>
                    <a:cubicBezTo>
                      <a:pt x="68" y="56"/>
                      <a:pt x="71" y="56"/>
                      <a:pt x="73" y="56"/>
                    </a:cubicBezTo>
                    <a:cubicBezTo>
                      <a:pt x="93" y="56"/>
                      <a:pt x="98" y="72"/>
                      <a:pt x="119" y="77"/>
                    </a:cubicBezTo>
                    <a:cubicBezTo>
                      <a:pt x="120" y="77"/>
                      <a:pt x="122" y="77"/>
                      <a:pt x="123" y="77"/>
                    </a:cubicBezTo>
                    <a:cubicBezTo>
                      <a:pt x="141" y="77"/>
                      <a:pt x="135" y="46"/>
                      <a:pt x="116" y="26"/>
                    </a:cubicBezTo>
                    <a:cubicBezTo>
                      <a:pt x="101" y="9"/>
                      <a:pt x="83" y="0"/>
                      <a:pt x="6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617"/>
              <p:cNvSpPr/>
              <p:nvPr/>
            </p:nvSpPr>
            <p:spPr bwMode="auto">
              <a:xfrm>
                <a:off x="1058" y="1147"/>
                <a:ext cx="128" cy="143"/>
              </a:xfrm>
              <a:custGeom>
                <a:avLst/>
                <a:gdLst>
                  <a:gd name="T0" fmla="*/ 49 w 236"/>
                  <a:gd name="T1" fmla="*/ 29 h 262"/>
                  <a:gd name="T2" fmla="*/ 10 w 236"/>
                  <a:gd name="T3" fmla="*/ 18 h 262"/>
                  <a:gd name="T4" fmla="*/ 0 w 236"/>
                  <a:gd name="T5" fmla="*/ 93 h 262"/>
                  <a:gd name="T6" fmla="*/ 188 w 236"/>
                  <a:gd name="T7" fmla="*/ 260 h 262"/>
                  <a:gd name="T8" fmla="*/ 236 w 236"/>
                  <a:gd name="T9" fmla="*/ 235 h 262"/>
                  <a:gd name="T10" fmla="*/ 206 w 236"/>
                  <a:gd name="T11" fmla="*/ 210 h 262"/>
                  <a:gd name="T12" fmla="*/ 205 w 236"/>
                  <a:gd name="T13" fmla="*/ 70 h 262"/>
                  <a:gd name="T14" fmla="*/ 144 w 236"/>
                  <a:gd name="T15" fmla="*/ 61 h 262"/>
                  <a:gd name="T16" fmla="*/ 49 w 236"/>
                  <a:gd name="T17" fmla="*/ 2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262">
                    <a:moveTo>
                      <a:pt x="49" y="29"/>
                    </a:moveTo>
                    <a:cubicBezTo>
                      <a:pt x="49" y="29"/>
                      <a:pt x="17" y="0"/>
                      <a:pt x="10" y="18"/>
                    </a:cubicBezTo>
                    <a:cubicBezTo>
                      <a:pt x="3" y="37"/>
                      <a:pt x="0" y="93"/>
                      <a:pt x="0" y="93"/>
                    </a:cubicBezTo>
                    <a:cubicBezTo>
                      <a:pt x="0" y="93"/>
                      <a:pt x="165" y="262"/>
                      <a:pt x="188" y="260"/>
                    </a:cubicBezTo>
                    <a:cubicBezTo>
                      <a:pt x="210" y="258"/>
                      <a:pt x="236" y="235"/>
                      <a:pt x="236" y="235"/>
                    </a:cubicBezTo>
                    <a:cubicBezTo>
                      <a:pt x="206" y="210"/>
                      <a:pt x="206" y="210"/>
                      <a:pt x="206" y="210"/>
                    </a:cubicBezTo>
                    <a:cubicBezTo>
                      <a:pt x="206" y="210"/>
                      <a:pt x="224" y="77"/>
                      <a:pt x="205" y="70"/>
                    </a:cubicBezTo>
                    <a:cubicBezTo>
                      <a:pt x="186" y="63"/>
                      <a:pt x="144" y="61"/>
                      <a:pt x="144" y="61"/>
                    </a:cubicBezTo>
                    <a:cubicBezTo>
                      <a:pt x="49" y="29"/>
                      <a:pt x="49" y="29"/>
                      <a:pt x="49" y="29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618"/>
              <p:cNvSpPr/>
              <p:nvPr/>
            </p:nvSpPr>
            <p:spPr bwMode="auto">
              <a:xfrm>
                <a:off x="936" y="1090"/>
                <a:ext cx="325" cy="305"/>
              </a:xfrm>
              <a:custGeom>
                <a:avLst/>
                <a:gdLst>
                  <a:gd name="T0" fmla="*/ 150 w 595"/>
                  <a:gd name="T1" fmla="*/ 318 h 559"/>
                  <a:gd name="T2" fmla="*/ 36 w 595"/>
                  <a:gd name="T3" fmla="*/ 211 h 559"/>
                  <a:gd name="T4" fmla="*/ 70 w 595"/>
                  <a:gd name="T5" fmla="*/ 120 h 559"/>
                  <a:gd name="T6" fmla="*/ 252 w 595"/>
                  <a:gd name="T7" fmla="*/ 188 h 559"/>
                  <a:gd name="T8" fmla="*/ 256 w 595"/>
                  <a:gd name="T9" fmla="*/ 147 h 559"/>
                  <a:gd name="T10" fmla="*/ 318 w 595"/>
                  <a:gd name="T11" fmla="*/ 1 h 559"/>
                  <a:gd name="T12" fmla="*/ 348 w 595"/>
                  <a:gd name="T13" fmla="*/ 217 h 559"/>
                  <a:gd name="T14" fmla="*/ 483 w 595"/>
                  <a:gd name="T15" fmla="*/ 142 h 559"/>
                  <a:gd name="T16" fmla="*/ 588 w 595"/>
                  <a:gd name="T17" fmla="*/ 253 h 559"/>
                  <a:gd name="T18" fmla="*/ 377 w 595"/>
                  <a:gd name="T19" fmla="*/ 313 h 559"/>
                  <a:gd name="T20" fmla="*/ 464 w 595"/>
                  <a:gd name="T21" fmla="*/ 385 h 559"/>
                  <a:gd name="T22" fmla="*/ 391 w 595"/>
                  <a:gd name="T23" fmla="*/ 522 h 559"/>
                  <a:gd name="T24" fmla="*/ 304 w 595"/>
                  <a:gd name="T25" fmla="*/ 507 h 559"/>
                  <a:gd name="T26" fmla="*/ 282 w 595"/>
                  <a:gd name="T27" fmla="*/ 385 h 559"/>
                  <a:gd name="T28" fmla="*/ 245 w 595"/>
                  <a:gd name="T29" fmla="*/ 493 h 559"/>
                  <a:gd name="T30" fmla="*/ 106 w 595"/>
                  <a:gd name="T31" fmla="*/ 444 h 559"/>
                  <a:gd name="T32" fmla="*/ 150 w 595"/>
                  <a:gd name="T33" fmla="*/ 318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5" h="559">
                    <a:moveTo>
                      <a:pt x="150" y="318"/>
                    </a:moveTo>
                    <a:cubicBezTo>
                      <a:pt x="150" y="318"/>
                      <a:pt x="0" y="316"/>
                      <a:pt x="36" y="211"/>
                    </a:cubicBezTo>
                    <a:cubicBezTo>
                      <a:pt x="36" y="211"/>
                      <a:pt x="4" y="142"/>
                      <a:pt x="70" y="120"/>
                    </a:cubicBezTo>
                    <a:cubicBezTo>
                      <a:pt x="135" y="98"/>
                      <a:pt x="227" y="168"/>
                      <a:pt x="252" y="188"/>
                    </a:cubicBezTo>
                    <a:cubicBezTo>
                      <a:pt x="276" y="208"/>
                      <a:pt x="263" y="156"/>
                      <a:pt x="256" y="147"/>
                    </a:cubicBezTo>
                    <a:cubicBezTo>
                      <a:pt x="249" y="137"/>
                      <a:pt x="218" y="0"/>
                      <a:pt x="318" y="1"/>
                    </a:cubicBezTo>
                    <a:cubicBezTo>
                      <a:pt x="417" y="3"/>
                      <a:pt x="436" y="67"/>
                      <a:pt x="348" y="217"/>
                    </a:cubicBezTo>
                    <a:cubicBezTo>
                      <a:pt x="348" y="217"/>
                      <a:pt x="430" y="140"/>
                      <a:pt x="483" y="142"/>
                    </a:cubicBezTo>
                    <a:cubicBezTo>
                      <a:pt x="536" y="144"/>
                      <a:pt x="595" y="169"/>
                      <a:pt x="588" y="253"/>
                    </a:cubicBezTo>
                    <a:cubicBezTo>
                      <a:pt x="582" y="336"/>
                      <a:pt x="377" y="313"/>
                      <a:pt x="377" y="313"/>
                    </a:cubicBezTo>
                    <a:cubicBezTo>
                      <a:pt x="377" y="313"/>
                      <a:pt x="442" y="359"/>
                      <a:pt x="464" y="385"/>
                    </a:cubicBezTo>
                    <a:cubicBezTo>
                      <a:pt x="486" y="411"/>
                      <a:pt x="473" y="485"/>
                      <a:pt x="391" y="522"/>
                    </a:cubicBezTo>
                    <a:cubicBezTo>
                      <a:pt x="310" y="559"/>
                      <a:pt x="313" y="532"/>
                      <a:pt x="304" y="507"/>
                    </a:cubicBezTo>
                    <a:cubicBezTo>
                      <a:pt x="295" y="483"/>
                      <a:pt x="288" y="377"/>
                      <a:pt x="282" y="385"/>
                    </a:cubicBezTo>
                    <a:cubicBezTo>
                      <a:pt x="275" y="393"/>
                      <a:pt x="292" y="463"/>
                      <a:pt x="245" y="493"/>
                    </a:cubicBezTo>
                    <a:cubicBezTo>
                      <a:pt x="199" y="522"/>
                      <a:pt x="144" y="487"/>
                      <a:pt x="106" y="444"/>
                    </a:cubicBezTo>
                    <a:cubicBezTo>
                      <a:pt x="68" y="402"/>
                      <a:pt x="86" y="344"/>
                      <a:pt x="150" y="318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619"/>
              <p:cNvSpPr/>
              <p:nvPr/>
            </p:nvSpPr>
            <p:spPr bwMode="auto">
              <a:xfrm>
                <a:off x="1057" y="1240"/>
                <a:ext cx="34" cy="11"/>
              </a:xfrm>
              <a:custGeom>
                <a:avLst/>
                <a:gdLst>
                  <a:gd name="T0" fmla="*/ 0 w 63"/>
                  <a:gd name="T1" fmla="*/ 15 h 20"/>
                  <a:gd name="T2" fmla="*/ 52 w 63"/>
                  <a:gd name="T3" fmla="*/ 10 h 20"/>
                  <a:gd name="T4" fmla="*/ 0 w 63"/>
                  <a:gd name="T5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20">
                    <a:moveTo>
                      <a:pt x="0" y="15"/>
                    </a:moveTo>
                    <a:cubicBezTo>
                      <a:pt x="0" y="15"/>
                      <a:pt x="63" y="0"/>
                      <a:pt x="52" y="10"/>
                    </a:cubicBezTo>
                    <a:cubicBezTo>
                      <a:pt x="41" y="20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620"/>
              <p:cNvSpPr/>
              <p:nvPr/>
            </p:nvSpPr>
            <p:spPr bwMode="auto">
              <a:xfrm>
                <a:off x="1087" y="1254"/>
                <a:ext cx="9" cy="29"/>
              </a:xfrm>
              <a:custGeom>
                <a:avLst/>
                <a:gdLst>
                  <a:gd name="T0" fmla="*/ 6 w 17"/>
                  <a:gd name="T1" fmla="*/ 52 h 52"/>
                  <a:gd name="T2" fmla="*/ 9 w 17"/>
                  <a:gd name="T3" fmla="*/ 7 h 52"/>
                  <a:gd name="T4" fmla="*/ 6 w 17"/>
                  <a:gd name="T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52">
                    <a:moveTo>
                      <a:pt x="6" y="52"/>
                    </a:moveTo>
                    <a:cubicBezTo>
                      <a:pt x="6" y="52"/>
                      <a:pt x="0" y="0"/>
                      <a:pt x="9" y="7"/>
                    </a:cubicBezTo>
                    <a:cubicBezTo>
                      <a:pt x="17" y="13"/>
                      <a:pt x="9" y="43"/>
                      <a:pt x="6" y="5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621"/>
              <p:cNvSpPr/>
              <p:nvPr/>
            </p:nvSpPr>
            <p:spPr bwMode="auto">
              <a:xfrm>
                <a:off x="1083" y="1206"/>
                <a:ext cx="16" cy="15"/>
              </a:xfrm>
              <a:custGeom>
                <a:avLst/>
                <a:gdLst>
                  <a:gd name="T0" fmla="*/ 27 w 29"/>
                  <a:gd name="T1" fmla="*/ 18 h 27"/>
                  <a:gd name="T2" fmla="*/ 11 w 29"/>
                  <a:gd name="T3" fmla="*/ 24 h 27"/>
                  <a:gd name="T4" fmla="*/ 2 w 29"/>
                  <a:gd name="T5" fmla="*/ 9 h 27"/>
                  <a:gd name="T6" fmla="*/ 19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622"/>
              <p:cNvSpPr/>
              <p:nvPr/>
            </p:nvSpPr>
            <p:spPr bwMode="auto">
              <a:xfrm>
                <a:off x="1070" y="1225"/>
                <a:ext cx="16" cy="14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623"/>
              <p:cNvSpPr/>
              <p:nvPr/>
            </p:nvSpPr>
            <p:spPr bwMode="auto">
              <a:xfrm>
                <a:off x="1101" y="1236"/>
                <a:ext cx="16" cy="15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624"/>
              <p:cNvSpPr/>
              <p:nvPr/>
            </p:nvSpPr>
            <p:spPr bwMode="auto">
              <a:xfrm>
                <a:off x="1110" y="1212"/>
                <a:ext cx="16" cy="15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625"/>
              <p:cNvSpPr/>
              <p:nvPr/>
            </p:nvSpPr>
            <p:spPr bwMode="auto">
              <a:xfrm>
                <a:off x="1132" y="1235"/>
                <a:ext cx="17" cy="14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626"/>
              <p:cNvSpPr/>
              <p:nvPr/>
            </p:nvSpPr>
            <p:spPr bwMode="auto">
              <a:xfrm>
                <a:off x="1116" y="1263"/>
                <a:ext cx="16" cy="15"/>
              </a:xfrm>
              <a:custGeom>
                <a:avLst/>
                <a:gdLst>
                  <a:gd name="T0" fmla="*/ 27 w 29"/>
                  <a:gd name="T1" fmla="*/ 18 h 27"/>
                  <a:gd name="T2" fmla="*/ 11 w 29"/>
                  <a:gd name="T3" fmla="*/ 24 h 27"/>
                  <a:gd name="T4" fmla="*/ 2 w 29"/>
                  <a:gd name="T5" fmla="*/ 9 h 27"/>
                  <a:gd name="T6" fmla="*/ 19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627"/>
              <p:cNvSpPr/>
              <p:nvPr/>
            </p:nvSpPr>
            <p:spPr bwMode="auto">
              <a:xfrm>
                <a:off x="1087" y="1258"/>
                <a:ext cx="16" cy="15"/>
              </a:xfrm>
              <a:custGeom>
                <a:avLst/>
                <a:gdLst>
                  <a:gd name="T0" fmla="*/ 27 w 30"/>
                  <a:gd name="T1" fmla="*/ 19 h 28"/>
                  <a:gd name="T2" fmla="*/ 11 w 30"/>
                  <a:gd name="T3" fmla="*/ 25 h 28"/>
                  <a:gd name="T4" fmla="*/ 2 w 30"/>
                  <a:gd name="T5" fmla="*/ 9 h 28"/>
                  <a:gd name="T6" fmla="*/ 19 w 30"/>
                  <a:gd name="T7" fmla="*/ 3 h 28"/>
                  <a:gd name="T8" fmla="*/ 27 w 30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8">
                    <a:moveTo>
                      <a:pt x="27" y="19"/>
                    </a:moveTo>
                    <a:cubicBezTo>
                      <a:pt x="25" y="25"/>
                      <a:pt x="18" y="28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6"/>
                      <a:pt x="30" y="13"/>
                      <a:pt x="27" y="19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628"/>
              <p:cNvSpPr/>
              <p:nvPr/>
            </p:nvSpPr>
            <p:spPr bwMode="auto">
              <a:xfrm>
                <a:off x="1099" y="1193"/>
                <a:ext cx="17" cy="15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8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1"/>
                      <a:pt x="0" y="14"/>
                      <a:pt x="3" y="8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629"/>
              <p:cNvSpPr>
                <a:spLocks noEditPoints="1"/>
              </p:cNvSpPr>
              <p:nvPr/>
            </p:nvSpPr>
            <p:spPr bwMode="auto">
              <a:xfrm>
                <a:off x="1041" y="1165"/>
                <a:ext cx="150" cy="131"/>
              </a:xfrm>
              <a:custGeom>
                <a:avLst/>
                <a:gdLst>
                  <a:gd name="T0" fmla="*/ 120 w 274"/>
                  <a:gd name="T1" fmla="*/ 156 h 241"/>
                  <a:gd name="T2" fmla="*/ 123 w 274"/>
                  <a:gd name="T3" fmla="*/ 133 h 241"/>
                  <a:gd name="T4" fmla="*/ 136 w 274"/>
                  <a:gd name="T5" fmla="*/ 149 h 241"/>
                  <a:gd name="T6" fmla="*/ 113 w 274"/>
                  <a:gd name="T7" fmla="*/ 0 h 241"/>
                  <a:gd name="T8" fmla="*/ 95 w 274"/>
                  <a:gd name="T9" fmla="*/ 78 h 241"/>
                  <a:gd name="T10" fmla="*/ 19 w 274"/>
                  <a:gd name="T11" fmla="*/ 61 h 241"/>
                  <a:gd name="T12" fmla="*/ 78 w 274"/>
                  <a:gd name="T13" fmla="*/ 85 h 241"/>
                  <a:gd name="T14" fmla="*/ 95 w 274"/>
                  <a:gd name="T15" fmla="*/ 78 h 241"/>
                  <a:gd name="T16" fmla="*/ 92 w 274"/>
                  <a:gd name="T17" fmla="*/ 101 h 241"/>
                  <a:gd name="T18" fmla="*/ 87 w 274"/>
                  <a:gd name="T19" fmla="*/ 100 h 241"/>
                  <a:gd name="T20" fmla="*/ 54 w 274"/>
                  <a:gd name="T21" fmla="*/ 121 h 241"/>
                  <a:gd name="T22" fmla="*/ 66 w 274"/>
                  <a:gd name="T23" fmla="*/ 112 h 241"/>
                  <a:gd name="T24" fmla="*/ 80 w 274"/>
                  <a:gd name="T25" fmla="*/ 128 h 241"/>
                  <a:gd name="T26" fmla="*/ 42 w 274"/>
                  <a:gd name="T27" fmla="*/ 207 h 241"/>
                  <a:gd name="T28" fmla="*/ 108 w 274"/>
                  <a:gd name="T29" fmla="*/ 161 h 241"/>
                  <a:gd name="T30" fmla="*/ 152 w 274"/>
                  <a:gd name="T31" fmla="*/ 241 h 241"/>
                  <a:gd name="T32" fmla="*/ 149 w 274"/>
                  <a:gd name="T33" fmla="*/ 206 h 241"/>
                  <a:gd name="T34" fmla="*/ 139 w 274"/>
                  <a:gd name="T35" fmla="*/ 190 h 241"/>
                  <a:gd name="T36" fmla="*/ 149 w 274"/>
                  <a:gd name="T37" fmla="*/ 152 h 241"/>
                  <a:gd name="T38" fmla="*/ 197 w 274"/>
                  <a:gd name="T39" fmla="*/ 155 h 241"/>
                  <a:gd name="T40" fmla="*/ 215 w 274"/>
                  <a:gd name="T41" fmla="*/ 143 h 241"/>
                  <a:gd name="T42" fmla="*/ 195 w 274"/>
                  <a:gd name="T43" fmla="*/ 143 h 241"/>
                  <a:gd name="T44" fmla="*/ 183 w 274"/>
                  <a:gd name="T45" fmla="*/ 153 h 241"/>
                  <a:gd name="T46" fmla="*/ 169 w 274"/>
                  <a:gd name="T47" fmla="*/ 140 h 241"/>
                  <a:gd name="T48" fmla="*/ 170 w 274"/>
                  <a:gd name="T49" fmla="*/ 137 h 241"/>
                  <a:gd name="T50" fmla="*/ 241 w 274"/>
                  <a:gd name="T51" fmla="*/ 93 h 241"/>
                  <a:gd name="T52" fmla="*/ 146 w 274"/>
                  <a:gd name="T53" fmla="*/ 123 h 241"/>
                  <a:gd name="T54" fmla="*/ 141 w 274"/>
                  <a:gd name="T55" fmla="*/ 113 h 241"/>
                  <a:gd name="T56" fmla="*/ 128 w 274"/>
                  <a:gd name="T57" fmla="*/ 96 h 241"/>
                  <a:gd name="T58" fmla="*/ 144 w 274"/>
                  <a:gd name="T59" fmla="*/ 90 h 241"/>
                  <a:gd name="T60" fmla="*/ 142 w 274"/>
                  <a:gd name="T61" fmla="*/ 58 h 241"/>
                  <a:gd name="T62" fmla="*/ 130 w 274"/>
                  <a:gd name="T63" fmla="*/ 81 h 241"/>
                  <a:gd name="T64" fmla="*/ 122 w 274"/>
                  <a:gd name="T65" fmla="*/ 77 h 241"/>
                  <a:gd name="T66" fmla="*/ 109 w 274"/>
                  <a:gd name="T67" fmla="*/ 60 h 241"/>
                  <a:gd name="T68" fmla="*/ 125 w 274"/>
                  <a:gd name="T69" fmla="*/ 5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4" h="241">
                    <a:moveTo>
                      <a:pt x="125" y="157"/>
                    </a:moveTo>
                    <a:cubicBezTo>
                      <a:pt x="123" y="157"/>
                      <a:pt x="121" y="156"/>
                      <a:pt x="120" y="156"/>
                    </a:cubicBezTo>
                    <a:cubicBezTo>
                      <a:pt x="113" y="153"/>
                      <a:pt x="109" y="146"/>
                      <a:pt x="111" y="140"/>
                    </a:cubicBezTo>
                    <a:cubicBezTo>
                      <a:pt x="113" y="135"/>
                      <a:pt x="117" y="133"/>
                      <a:pt x="123" y="133"/>
                    </a:cubicBezTo>
                    <a:cubicBezTo>
                      <a:pt x="124" y="133"/>
                      <a:pt x="126" y="133"/>
                      <a:pt x="128" y="134"/>
                    </a:cubicBezTo>
                    <a:cubicBezTo>
                      <a:pt x="135" y="136"/>
                      <a:pt x="139" y="143"/>
                      <a:pt x="136" y="149"/>
                    </a:cubicBezTo>
                    <a:cubicBezTo>
                      <a:pt x="135" y="154"/>
                      <a:pt x="130" y="157"/>
                      <a:pt x="125" y="157"/>
                    </a:cubicBezTo>
                    <a:moveTo>
                      <a:pt x="113" y="0"/>
                    </a:moveTo>
                    <a:cubicBezTo>
                      <a:pt x="113" y="0"/>
                      <a:pt x="108" y="79"/>
                      <a:pt x="96" y="79"/>
                    </a:cubicBezTo>
                    <a:cubicBezTo>
                      <a:pt x="95" y="79"/>
                      <a:pt x="95" y="79"/>
                      <a:pt x="95" y="78"/>
                    </a:cubicBezTo>
                    <a:cubicBezTo>
                      <a:pt x="84" y="75"/>
                      <a:pt x="23" y="59"/>
                      <a:pt x="16" y="59"/>
                    </a:cubicBezTo>
                    <a:cubicBezTo>
                      <a:pt x="15" y="59"/>
                      <a:pt x="16" y="60"/>
                      <a:pt x="19" y="61"/>
                    </a:cubicBezTo>
                    <a:cubicBezTo>
                      <a:pt x="32" y="66"/>
                      <a:pt x="61" y="78"/>
                      <a:pt x="78" y="87"/>
                    </a:cubicBezTo>
                    <a:cubicBezTo>
                      <a:pt x="78" y="87"/>
                      <a:pt x="78" y="86"/>
                      <a:pt x="78" y="85"/>
                    </a:cubicBezTo>
                    <a:cubicBezTo>
                      <a:pt x="80" y="80"/>
                      <a:pt x="84" y="77"/>
                      <a:pt x="90" y="77"/>
                    </a:cubicBezTo>
                    <a:cubicBezTo>
                      <a:pt x="91" y="77"/>
                      <a:pt x="93" y="78"/>
                      <a:pt x="95" y="78"/>
                    </a:cubicBezTo>
                    <a:cubicBezTo>
                      <a:pt x="102" y="81"/>
                      <a:pt x="105" y="88"/>
                      <a:pt x="103" y="94"/>
                    </a:cubicBezTo>
                    <a:cubicBezTo>
                      <a:pt x="102" y="99"/>
                      <a:pt x="97" y="101"/>
                      <a:pt x="92" y="101"/>
                    </a:cubicBezTo>
                    <a:cubicBezTo>
                      <a:pt x="90" y="101"/>
                      <a:pt x="88" y="101"/>
                      <a:pt x="87" y="100"/>
                    </a:cubicBezTo>
                    <a:cubicBezTo>
                      <a:pt x="87" y="100"/>
                      <a:pt x="87" y="100"/>
                      <a:pt x="87" y="100"/>
                    </a:cubicBezTo>
                    <a:cubicBezTo>
                      <a:pt x="67" y="104"/>
                      <a:pt x="0" y="111"/>
                      <a:pt x="17" y="114"/>
                    </a:cubicBezTo>
                    <a:cubicBezTo>
                      <a:pt x="24" y="115"/>
                      <a:pt x="39" y="118"/>
                      <a:pt x="54" y="121"/>
                    </a:cubicBezTo>
                    <a:cubicBezTo>
                      <a:pt x="54" y="120"/>
                      <a:pt x="54" y="120"/>
                      <a:pt x="55" y="119"/>
                    </a:cubicBezTo>
                    <a:cubicBezTo>
                      <a:pt x="56" y="114"/>
                      <a:pt x="61" y="112"/>
                      <a:pt x="66" y="112"/>
                    </a:cubicBezTo>
                    <a:cubicBezTo>
                      <a:pt x="68" y="112"/>
                      <a:pt x="70" y="112"/>
                      <a:pt x="71" y="113"/>
                    </a:cubicBezTo>
                    <a:cubicBezTo>
                      <a:pt x="78" y="115"/>
                      <a:pt x="82" y="122"/>
                      <a:pt x="80" y="128"/>
                    </a:cubicBezTo>
                    <a:cubicBezTo>
                      <a:pt x="95" y="132"/>
                      <a:pt x="104" y="137"/>
                      <a:pt x="97" y="140"/>
                    </a:cubicBezTo>
                    <a:cubicBezTo>
                      <a:pt x="81" y="147"/>
                      <a:pt x="36" y="207"/>
                      <a:pt x="42" y="207"/>
                    </a:cubicBezTo>
                    <a:cubicBezTo>
                      <a:pt x="42" y="207"/>
                      <a:pt x="43" y="206"/>
                      <a:pt x="44" y="206"/>
                    </a:cubicBezTo>
                    <a:cubicBezTo>
                      <a:pt x="56" y="198"/>
                      <a:pt x="93" y="161"/>
                      <a:pt x="108" y="161"/>
                    </a:cubicBezTo>
                    <a:cubicBezTo>
                      <a:pt x="110" y="161"/>
                      <a:pt x="112" y="162"/>
                      <a:pt x="113" y="164"/>
                    </a:cubicBezTo>
                    <a:cubicBezTo>
                      <a:pt x="121" y="177"/>
                      <a:pt x="149" y="241"/>
                      <a:pt x="152" y="241"/>
                    </a:cubicBezTo>
                    <a:cubicBezTo>
                      <a:pt x="153" y="241"/>
                      <a:pt x="153" y="241"/>
                      <a:pt x="153" y="239"/>
                    </a:cubicBezTo>
                    <a:cubicBezTo>
                      <a:pt x="152" y="234"/>
                      <a:pt x="150" y="220"/>
                      <a:pt x="149" y="206"/>
                    </a:cubicBezTo>
                    <a:cubicBezTo>
                      <a:pt x="148" y="206"/>
                      <a:pt x="148" y="205"/>
                      <a:pt x="148" y="205"/>
                    </a:cubicBezTo>
                    <a:cubicBezTo>
                      <a:pt x="141" y="203"/>
                      <a:pt x="137" y="196"/>
                      <a:pt x="139" y="190"/>
                    </a:cubicBezTo>
                    <a:cubicBezTo>
                      <a:pt x="140" y="186"/>
                      <a:pt x="143" y="184"/>
                      <a:pt x="146" y="183"/>
                    </a:cubicBezTo>
                    <a:cubicBezTo>
                      <a:pt x="145" y="166"/>
                      <a:pt x="145" y="152"/>
                      <a:pt x="149" y="152"/>
                    </a:cubicBezTo>
                    <a:cubicBezTo>
                      <a:pt x="149" y="152"/>
                      <a:pt x="149" y="152"/>
                      <a:pt x="149" y="152"/>
                    </a:cubicBezTo>
                    <a:cubicBezTo>
                      <a:pt x="153" y="154"/>
                      <a:pt x="174" y="155"/>
                      <a:pt x="197" y="155"/>
                    </a:cubicBezTo>
                    <a:cubicBezTo>
                      <a:pt x="233" y="155"/>
                      <a:pt x="274" y="152"/>
                      <a:pt x="259" y="147"/>
                    </a:cubicBezTo>
                    <a:cubicBezTo>
                      <a:pt x="249" y="143"/>
                      <a:pt x="232" y="143"/>
                      <a:pt x="215" y="143"/>
                    </a:cubicBezTo>
                    <a:cubicBezTo>
                      <a:pt x="211" y="143"/>
                      <a:pt x="207" y="143"/>
                      <a:pt x="204" y="143"/>
                    </a:cubicBezTo>
                    <a:cubicBezTo>
                      <a:pt x="201" y="143"/>
                      <a:pt x="198" y="143"/>
                      <a:pt x="195" y="143"/>
                    </a:cubicBezTo>
                    <a:cubicBezTo>
                      <a:pt x="195" y="144"/>
                      <a:pt x="195" y="145"/>
                      <a:pt x="195" y="146"/>
                    </a:cubicBezTo>
                    <a:cubicBezTo>
                      <a:pt x="193" y="151"/>
                      <a:pt x="188" y="153"/>
                      <a:pt x="183" y="153"/>
                    </a:cubicBezTo>
                    <a:cubicBezTo>
                      <a:pt x="181" y="153"/>
                      <a:pt x="180" y="153"/>
                      <a:pt x="178" y="152"/>
                    </a:cubicBezTo>
                    <a:cubicBezTo>
                      <a:pt x="172" y="150"/>
                      <a:pt x="169" y="145"/>
                      <a:pt x="169" y="140"/>
                    </a:cubicBezTo>
                    <a:cubicBezTo>
                      <a:pt x="168" y="139"/>
                      <a:pt x="168" y="138"/>
                      <a:pt x="170" y="137"/>
                    </a:cubicBezTo>
                    <a:cubicBezTo>
                      <a:pt x="170" y="137"/>
                      <a:pt x="170" y="137"/>
                      <a:pt x="170" y="137"/>
                    </a:cubicBezTo>
                    <a:cubicBezTo>
                      <a:pt x="171" y="133"/>
                      <a:pt x="175" y="130"/>
                      <a:pt x="179" y="130"/>
                    </a:cubicBezTo>
                    <a:cubicBezTo>
                      <a:pt x="202" y="115"/>
                      <a:pt x="250" y="93"/>
                      <a:pt x="241" y="93"/>
                    </a:cubicBezTo>
                    <a:cubicBezTo>
                      <a:pt x="241" y="93"/>
                      <a:pt x="240" y="93"/>
                      <a:pt x="239" y="93"/>
                    </a:cubicBezTo>
                    <a:cubicBezTo>
                      <a:pt x="220" y="97"/>
                      <a:pt x="146" y="123"/>
                      <a:pt x="146" y="123"/>
                    </a:cubicBezTo>
                    <a:cubicBezTo>
                      <a:pt x="146" y="123"/>
                      <a:pt x="146" y="119"/>
                      <a:pt x="145" y="112"/>
                    </a:cubicBezTo>
                    <a:cubicBezTo>
                      <a:pt x="144" y="112"/>
                      <a:pt x="143" y="113"/>
                      <a:pt x="141" y="113"/>
                    </a:cubicBezTo>
                    <a:cubicBezTo>
                      <a:pt x="140" y="113"/>
                      <a:pt x="138" y="112"/>
                      <a:pt x="136" y="112"/>
                    </a:cubicBezTo>
                    <a:cubicBezTo>
                      <a:pt x="129" y="109"/>
                      <a:pt x="125" y="102"/>
                      <a:pt x="128" y="96"/>
                    </a:cubicBezTo>
                    <a:cubicBezTo>
                      <a:pt x="129" y="91"/>
                      <a:pt x="134" y="89"/>
                      <a:pt x="139" y="89"/>
                    </a:cubicBezTo>
                    <a:cubicBezTo>
                      <a:pt x="141" y="89"/>
                      <a:pt x="142" y="89"/>
                      <a:pt x="144" y="90"/>
                    </a:cubicBezTo>
                    <a:cubicBezTo>
                      <a:pt x="143" y="78"/>
                      <a:pt x="143" y="64"/>
                      <a:pt x="144" y="53"/>
                    </a:cubicBezTo>
                    <a:cubicBezTo>
                      <a:pt x="143" y="55"/>
                      <a:pt x="143" y="56"/>
                      <a:pt x="142" y="58"/>
                    </a:cubicBezTo>
                    <a:cubicBezTo>
                      <a:pt x="138" y="70"/>
                      <a:pt x="133" y="83"/>
                      <a:pt x="131" y="83"/>
                    </a:cubicBezTo>
                    <a:cubicBezTo>
                      <a:pt x="130" y="83"/>
                      <a:pt x="130" y="82"/>
                      <a:pt x="130" y="81"/>
                    </a:cubicBezTo>
                    <a:cubicBezTo>
                      <a:pt x="129" y="79"/>
                      <a:pt x="129" y="78"/>
                      <a:pt x="129" y="75"/>
                    </a:cubicBezTo>
                    <a:cubicBezTo>
                      <a:pt x="127" y="76"/>
                      <a:pt x="125" y="77"/>
                      <a:pt x="122" y="77"/>
                    </a:cubicBezTo>
                    <a:cubicBezTo>
                      <a:pt x="121" y="77"/>
                      <a:pt x="119" y="77"/>
                      <a:pt x="117" y="76"/>
                    </a:cubicBezTo>
                    <a:cubicBezTo>
                      <a:pt x="110" y="73"/>
                      <a:pt x="106" y="66"/>
                      <a:pt x="109" y="60"/>
                    </a:cubicBezTo>
                    <a:cubicBezTo>
                      <a:pt x="110" y="56"/>
                      <a:pt x="115" y="53"/>
                      <a:pt x="120" y="53"/>
                    </a:cubicBezTo>
                    <a:cubicBezTo>
                      <a:pt x="122" y="53"/>
                      <a:pt x="123" y="53"/>
                      <a:pt x="125" y="54"/>
                    </a:cubicBezTo>
                    <a:cubicBezTo>
                      <a:pt x="120" y="30"/>
                      <a:pt x="113" y="0"/>
                      <a:pt x="1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630"/>
              <p:cNvSpPr/>
              <p:nvPr/>
            </p:nvSpPr>
            <p:spPr bwMode="auto">
              <a:xfrm>
                <a:off x="1084" y="1207"/>
                <a:ext cx="15" cy="13"/>
              </a:xfrm>
              <a:custGeom>
                <a:avLst/>
                <a:gdLst>
                  <a:gd name="T0" fmla="*/ 12 w 27"/>
                  <a:gd name="T1" fmla="*/ 0 h 24"/>
                  <a:gd name="T2" fmla="*/ 0 w 27"/>
                  <a:gd name="T3" fmla="*/ 8 h 24"/>
                  <a:gd name="T4" fmla="*/ 0 w 27"/>
                  <a:gd name="T5" fmla="*/ 10 h 24"/>
                  <a:gd name="T6" fmla="*/ 9 w 27"/>
                  <a:gd name="T7" fmla="*/ 23 h 24"/>
                  <a:gd name="T8" fmla="*/ 9 w 27"/>
                  <a:gd name="T9" fmla="*/ 23 h 24"/>
                  <a:gd name="T10" fmla="*/ 9 w 27"/>
                  <a:gd name="T11" fmla="*/ 23 h 24"/>
                  <a:gd name="T12" fmla="*/ 14 w 27"/>
                  <a:gd name="T13" fmla="*/ 24 h 24"/>
                  <a:gd name="T14" fmla="*/ 25 w 27"/>
                  <a:gd name="T15" fmla="*/ 17 h 24"/>
                  <a:gd name="T16" fmla="*/ 17 w 27"/>
                  <a:gd name="T17" fmla="*/ 1 h 24"/>
                  <a:gd name="T18" fmla="*/ 12 w 27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4">
                    <a:moveTo>
                      <a:pt x="12" y="0"/>
                    </a:moveTo>
                    <a:cubicBezTo>
                      <a:pt x="6" y="0"/>
                      <a:pt x="2" y="3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1" y="17"/>
                      <a:pt x="16" y="22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4"/>
                      <a:pt x="12" y="24"/>
                      <a:pt x="14" y="24"/>
                    </a:cubicBezTo>
                    <a:cubicBezTo>
                      <a:pt x="19" y="24"/>
                      <a:pt x="24" y="22"/>
                      <a:pt x="25" y="17"/>
                    </a:cubicBezTo>
                    <a:cubicBezTo>
                      <a:pt x="27" y="11"/>
                      <a:pt x="24" y="4"/>
                      <a:pt x="17" y="1"/>
                    </a:cubicBezTo>
                    <a:cubicBezTo>
                      <a:pt x="15" y="1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631"/>
              <p:cNvSpPr/>
              <p:nvPr/>
            </p:nvSpPr>
            <p:spPr bwMode="auto">
              <a:xfrm>
                <a:off x="1071" y="1226"/>
                <a:ext cx="15" cy="9"/>
              </a:xfrm>
              <a:custGeom>
                <a:avLst/>
                <a:gdLst>
                  <a:gd name="T0" fmla="*/ 12 w 28"/>
                  <a:gd name="T1" fmla="*/ 0 h 16"/>
                  <a:gd name="T2" fmla="*/ 1 w 28"/>
                  <a:gd name="T3" fmla="*/ 7 h 16"/>
                  <a:gd name="T4" fmla="*/ 0 w 28"/>
                  <a:gd name="T5" fmla="*/ 9 h 16"/>
                  <a:gd name="T6" fmla="*/ 26 w 28"/>
                  <a:gd name="T7" fmla="*/ 16 h 16"/>
                  <a:gd name="T8" fmla="*/ 17 w 28"/>
                  <a:gd name="T9" fmla="*/ 1 h 16"/>
                  <a:gd name="T10" fmla="*/ 12 w 2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6">
                    <a:moveTo>
                      <a:pt x="12" y="0"/>
                    </a:moveTo>
                    <a:cubicBezTo>
                      <a:pt x="7" y="0"/>
                      <a:pt x="2" y="2"/>
                      <a:pt x="1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9" y="11"/>
                      <a:pt x="18" y="13"/>
                      <a:pt x="26" y="16"/>
                    </a:cubicBezTo>
                    <a:cubicBezTo>
                      <a:pt x="28" y="10"/>
                      <a:pt x="24" y="3"/>
                      <a:pt x="17" y="1"/>
                    </a:cubicBezTo>
                    <a:cubicBezTo>
                      <a:pt x="16" y="0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632"/>
              <p:cNvSpPr/>
              <p:nvPr/>
            </p:nvSpPr>
            <p:spPr bwMode="auto">
              <a:xfrm>
                <a:off x="1101" y="1237"/>
                <a:ext cx="16" cy="13"/>
              </a:xfrm>
              <a:custGeom>
                <a:avLst/>
                <a:gdLst>
                  <a:gd name="T0" fmla="*/ 14 w 30"/>
                  <a:gd name="T1" fmla="*/ 0 h 24"/>
                  <a:gd name="T2" fmla="*/ 2 w 30"/>
                  <a:gd name="T3" fmla="*/ 7 h 24"/>
                  <a:gd name="T4" fmla="*/ 11 w 30"/>
                  <a:gd name="T5" fmla="*/ 23 h 24"/>
                  <a:gd name="T6" fmla="*/ 16 w 30"/>
                  <a:gd name="T7" fmla="*/ 24 h 24"/>
                  <a:gd name="T8" fmla="*/ 27 w 30"/>
                  <a:gd name="T9" fmla="*/ 16 h 24"/>
                  <a:gd name="T10" fmla="*/ 19 w 30"/>
                  <a:gd name="T11" fmla="*/ 1 h 24"/>
                  <a:gd name="T12" fmla="*/ 14 w 3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4">
                    <a:moveTo>
                      <a:pt x="14" y="0"/>
                    </a:moveTo>
                    <a:cubicBezTo>
                      <a:pt x="8" y="0"/>
                      <a:pt x="4" y="2"/>
                      <a:pt x="2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21" y="24"/>
                      <a:pt x="26" y="21"/>
                      <a:pt x="27" y="16"/>
                    </a:cubicBezTo>
                    <a:cubicBezTo>
                      <a:pt x="30" y="10"/>
                      <a:pt x="26" y="3"/>
                      <a:pt x="19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633"/>
              <p:cNvSpPr/>
              <p:nvPr/>
            </p:nvSpPr>
            <p:spPr bwMode="auto">
              <a:xfrm>
                <a:off x="1110" y="1213"/>
                <a:ext cx="10" cy="13"/>
              </a:xfrm>
              <a:custGeom>
                <a:avLst/>
                <a:gdLst>
                  <a:gd name="T0" fmla="*/ 14 w 20"/>
                  <a:gd name="T1" fmla="*/ 0 h 24"/>
                  <a:gd name="T2" fmla="*/ 3 w 20"/>
                  <a:gd name="T3" fmla="*/ 7 h 24"/>
                  <a:gd name="T4" fmla="*/ 11 w 20"/>
                  <a:gd name="T5" fmla="*/ 23 h 24"/>
                  <a:gd name="T6" fmla="*/ 16 w 20"/>
                  <a:gd name="T7" fmla="*/ 24 h 24"/>
                  <a:gd name="T8" fmla="*/ 20 w 20"/>
                  <a:gd name="T9" fmla="*/ 23 h 24"/>
                  <a:gd name="T10" fmla="*/ 19 w 20"/>
                  <a:gd name="T11" fmla="*/ 1 h 24"/>
                  <a:gd name="T12" fmla="*/ 14 w 2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14" y="0"/>
                    </a:moveTo>
                    <a:cubicBezTo>
                      <a:pt x="9" y="0"/>
                      <a:pt x="4" y="2"/>
                      <a:pt x="3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3"/>
                      <a:pt x="15" y="24"/>
                      <a:pt x="16" y="24"/>
                    </a:cubicBezTo>
                    <a:cubicBezTo>
                      <a:pt x="18" y="24"/>
                      <a:pt x="19" y="23"/>
                      <a:pt x="20" y="23"/>
                    </a:cubicBezTo>
                    <a:cubicBezTo>
                      <a:pt x="20" y="17"/>
                      <a:pt x="19" y="9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634"/>
              <p:cNvSpPr>
                <a:spLocks noEditPoints="1"/>
              </p:cNvSpPr>
              <p:nvPr/>
            </p:nvSpPr>
            <p:spPr bwMode="auto">
              <a:xfrm>
                <a:off x="1134" y="1236"/>
                <a:ext cx="14" cy="12"/>
              </a:xfrm>
              <a:custGeom>
                <a:avLst/>
                <a:gdLst>
                  <a:gd name="T0" fmla="*/ 0 w 26"/>
                  <a:gd name="T1" fmla="*/ 10 h 23"/>
                  <a:gd name="T2" fmla="*/ 9 w 26"/>
                  <a:gd name="T3" fmla="*/ 22 h 23"/>
                  <a:gd name="T4" fmla="*/ 14 w 26"/>
                  <a:gd name="T5" fmla="*/ 23 h 23"/>
                  <a:gd name="T6" fmla="*/ 26 w 26"/>
                  <a:gd name="T7" fmla="*/ 16 h 23"/>
                  <a:gd name="T8" fmla="*/ 26 w 26"/>
                  <a:gd name="T9" fmla="*/ 13 h 23"/>
                  <a:gd name="T10" fmla="*/ 25 w 26"/>
                  <a:gd name="T11" fmla="*/ 13 h 23"/>
                  <a:gd name="T12" fmla="*/ 0 w 26"/>
                  <a:gd name="T13" fmla="*/ 10 h 23"/>
                  <a:gd name="T14" fmla="*/ 10 w 26"/>
                  <a:gd name="T15" fmla="*/ 0 h 23"/>
                  <a:gd name="T16" fmla="*/ 1 w 26"/>
                  <a:gd name="T17" fmla="*/ 7 h 23"/>
                  <a:gd name="T18" fmla="*/ 10 w 26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3">
                    <a:moveTo>
                      <a:pt x="0" y="10"/>
                    </a:moveTo>
                    <a:cubicBezTo>
                      <a:pt x="0" y="15"/>
                      <a:pt x="3" y="20"/>
                      <a:pt x="9" y="22"/>
                    </a:cubicBezTo>
                    <a:cubicBezTo>
                      <a:pt x="11" y="23"/>
                      <a:pt x="12" y="23"/>
                      <a:pt x="14" y="23"/>
                    </a:cubicBezTo>
                    <a:cubicBezTo>
                      <a:pt x="19" y="23"/>
                      <a:pt x="24" y="21"/>
                      <a:pt x="26" y="16"/>
                    </a:cubicBezTo>
                    <a:cubicBezTo>
                      <a:pt x="26" y="15"/>
                      <a:pt x="26" y="14"/>
                      <a:pt x="26" y="13"/>
                    </a:cubicBezTo>
                    <a:cubicBezTo>
                      <a:pt x="26" y="13"/>
                      <a:pt x="25" y="13"/>
                      <a:pt x="25" y="13"/>
                    </a:cubicBezTo>
                    <a:cubicBezTo>
                      <a:pt x="12" y="13"/>
                      <a:pt x="2" y="12"/>
                      <a:pt x="0" y="10"/>
                    </a:cubicBezTo>
                    <a:moveTo>
                      <a:pt x="10" y="0"/>
                    </a:moveTo>
                    <a:cubicBezTo>
                      <a:pt x="6" y="0"/>
                      <a:pt x="2" y="3"/>
                      <a:pt x="1" y="7"/>
                    </a:cubicBezTo>
                    <a:cubicBezTo>
                      <a:pt x="2" y="5"/>
                      <a:pt x="6" y="2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635"/>
              <p:cNvSpPr/>
              <p:nvPr/>
            </p:nvSpPr>
            <p:spPr bwMode="auto">
              <a:xfrm>
                <a:off x="1120" y="1182"/>
                <a:ext cx="3" cy="12"/>
              </a:xfrm>
              <a:custGeom>
                <a:avLst/>
                <a:gdLst>
                  <a:gd name="T0" fmla="*/ 4 w 6"/>
                  <a:gd name="T1" fmla="*/ 0 h 21"/>
                  <a:gd name="T2" fmla="*/ 3 w 6"/>
                  <a:gd name="T3" fmla="*/ 2 h 21"/>
                  <a:gd name="T4" fmla="*/ 0 w 6"/>
                  <a:gd name="T5" fmla="*/ 21 h 21"/>
                  <a:gd name="T6" fmla="*/ 4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4" y="0"/>
                    </a:moveTo>
                    <a:cubicBezTo>
                      <a:pt x="4" y="0"/>
                      <a:pt x="4" y="1"/>
                      <a:pt x="3" y="2"/>
                    </a:cubicBezTo>
                    <a:cubicBezTo>
                      <a:pt x="1" y="5"/>
                      <a:pt x="0" y="12"/>
                      <a:pt x="0" y="21"/>
                    </a:cubicBezTo>
                    <a:cubicBezTo>
                      <a:pt x="3" y="10"/>
                      <a:pt x="6" y="0"/>
                      <a:pt x="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636"/>
              <p:cNvSpPr/>
              <p:nvPr/>
            </p:nvSpPr>
            <p:spPr bwMode="auto">
              <a:xfrm>
                <a:off x="1116" y="1265"/>
                <a:ext cx="7" cy="12"/>
              </a:xfrm>
              <a:custGeom>
                <a:avLst/>
                <a:gdLst>
                  <a:gd name="T0" fmla="*/ 9 w 12"/>
                  <a:gd name="T1" fmla="*/ 0 h 23"/>
                  <a:gd name="T2" fmla="*/ 2 w 12"/>
                  <a:gd name="T3" fmla="*/ 7 h 23"/>
                  <a:gd name="T4" fmla="*/ 11 w 12"/>
                  <a:gd name="T5" fmla="*/ 22 h 23"/>
                  <a:gd name="T6" fmla="*/ 12 w 12"/>
                  <a:gd name="T7" fmla="*/ 23 h 23"/>
                  <a:gd name="T8" fmla="*/ 9 w 12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9" y="0"/>
                    </a:moveTo>
                    <a:cubicBezTo>
                      <a:pt x="6" y="1"/>
                      <a:pt x="3" y="3"/>
                      <a:pt x="2" y="7"/>
                    </a:cubicBezTo>
                    <a:cubicBezTo>
                      <a:pt x="0" y="13"/>
                      <a:pt x="4" y="20"/>
                      <a:pt x="11" y="22"/>
                    </a:cubicBezTo>
                    <a:cubicBezTo>
                      <a:pt x="11" y="22"/>
                      <a:pt x="11" y="23"/>
                      <a:pt x="12" y="23"/>
                    </a:cubicBezTo>
                    <a:cubicBezTo>
                      <a:pt x="11" y="15"/>
                      <a:pt x="10" y="7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637"/>
              <p:cNvSpPr/>
              <p:nvPr/>
            </p:nvSpPr>
            <p:spPr bwMode="auto">
              <a:xfrm>
                <a:off x="1099" y="1194"/>
                <a:ext cx="13" cy="13"/>
              </a:xfrm>
              <a:custGeom>
                <a:avLst/>
                <a:gdLst>
                  <a:gd name="T0" fmla="*/ 14 w 23"/>
                  <a:gd name="T1" fmla="*/ 0 h 24"/>
                  <a:gd name="T2" fmla="*/ 3 w 23"/>
                  <a:gd name="T3" fmla="*/ 7 h 24"/>
                  <a:gd name="T4" fmla="*/ 11 w 23"/>
                  <a:gd name="T5" fmla="*/ 23 h 24"/>
                  <a:gd name="T6" fmla="*/ 16 w 23"/>
                  <a:gd name="T7" fmla="*/ 24 h 24"/>
                  <a:gd name="T8" fmla="*/ 23 w 23"/>
                  <a:gd name="T9" fmla="*/ 22 h 24"/>
                  <a:gd name="T10" fmla="*/ 19 w 23"/>
                  <a:gd name="T11" fmla="*/ 1 h 24"/>
                  <a:gd name="T12" fmla="*/ 14 w 23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4" y="0"/>
                    </a:moveTo>
                    <a:cubicBezTo>
                      <a:pt x="9" y="0"/>
                      <a:pt x="4" y="3"/>
                      <a:pt x="3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4"/>
                      <a:pt x="15" y="24"/>
                      <a:pt x="16" y="24"/>
                    </a:cubicBezTo>
                    <a:cubicBezTo>
                      <a:pt x="19" y="24"/>
                      <a:pt x="21" y="23"/>
                      <a:pt x="23" y="22"/>
                    </a:cubicBezTo>
                    <a:cubicBezTo>
                      <a:pt x="22" y="17"/>
                      <a:pt x="21" y="9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638"/>
              <p:cNvSpPr/>
              <p:nvPr/>
            </p:nvSpPr>
            <p:spPr bwMode="auto">
              <a:xfrm>
                <a:off x="975" y="1160"/>
                <a:ext cx="42" cy="94"/>
              </a:xfrm>
              <a:custGeom>
                <a:avLst/>
                <a:gdLst>
                  <a:gd name="T0" fmla="*/ 31 w 78"/>
                  <a:gd name="T1" fmla="*/ 0 h 171"/>
                  <a:gd name="T2" fmla="*/ 18 w 78"/>
                  <a:gd name="T3" fmla="*/ 63 h 171"/>
                  <a:gd name="T4" fmla="*/ 3 w 78"/>
                  <a:gd name="T5" fmla="*/ 114 h 171"/>
                  <a:gd name="T6" fmla="*/ 32 w 78"/>
                  <a:gd name="T7" fmla="*/ 171 h 171"/>
                  <a:gd name="T8" fmla="*/ 33 w 78"/>
                  <a:gd name="T9" fmla="*/ 171 h 171"/>
                  <a:gd name="T10" fmla="*/ 48 w 78"/>
                  <a:gd name="T11" fmla="*/ 109 h 171"/>
                  <a:gd name="T12" fmla="*/ 69 w 78"/>
                  <a:gd name="T13" fmla="*/ 53 h 171"/>
                  <a:gd name="T14" fmla="*/ 34 w 78"/>
                  <a:gd name="T15" fmla="*/ 1 h 171"/>
                  <a:gd name="T16" fmla="*/ 31 w 78"/>
                  <a:gd name="T1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171">
                    <a:moveTo>
                      <a:pt x="31" y="0"/>
                    </a:moveTo>
                    <a:cubicBezTo>
                      <a:pt x="16" y="0"/>
                      <a:pt x="18" y="46"/>
                      <a:pt x="18" y="63"/>
                    </a:cubicBezTo>
                    <a:cubicBezTo>
                      <a:pt x="19" y="81"/>
                      <a:pt x="6" y="86"/>
                      <a:pt x="3" y="114"/>
                    </a:cubicBezTo>
                    <a:cubicBezTo>
                      <a:pt x="0" y="141"/>
                      <a:pt x="32" y="171"/>
                      <a:pt x="32" y="171"/>
                    </a:cubicBezTo>
                    <a:cubicBezTo>
                      <a:pt x="32" y="171"/>
                      <a:pt x="33" y="171"/>
                      <a:pt x="33" y="171"/>
                    </a:cubicBezTo>
                    <a:cubicBezTo>
                      <a:pt x="49" y="171"/>
                      <a:pt x="53" y="132"/>
                      <a:pt x="48" y="109"/>
                    </a:cubicBezTo>
                    <a:cubicBezTo>
                      <a:pt x="42" y="86"/>
                      <a:pt x="59" y="78"/>
                      <a:pt x="69" y="53"/>
                    </a:cubicBezTo>
                    <a:cubicBezTo>
                      <a:pt x="78" y="28"/>
                      <a:pt x="53" y="8"/>
                      <a:pt x="34" y="1"/>
                    </a:cubicBezTo>
                    <a:cubicBezTo>
                      <a:pt x="33" y="0"/>
                      <a:pt x="32" y="0"/>
                      <a:pt x="3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639"/>
              <p:cNvSpPr/>
              <p:nvPr/>
            </p:nvSpPr>
            <p:spPr bwMode="auto">
              <a:xfrm>
                <a:off x="985" y="1295"/>
                <a:ext cx="92" cy="53"/>
              </a:xfrm>
              <a:custGeom>
                <a:avLst/>
                <a:gdLst>
                  <a:gd name="T0" fmla="*/ 23 w 170"/>
                  <a:gd name="T1" fmla="*/ 0 h 98"/>
                  <a:gd name="T2" fmla="*/ 17 w 170"/>
                  <a:gd name="T3" fmla="*/ 1 h 98"/>
                  <a:gd name="T4" fmla="*/ 35 w 170"/>
                  <a:gd name="T5" fmla="*/ 51 h 98"/>
                  <a:gd name="T6" fmla="*/ 94 w 170"/>
                  <a:gd name="T7" fmla="*/ 84 h 98"/>
                  <a:gd name="T8" fmla="*/ 131 w 170"/>
                  <a:gd name="T9" fmla="*/ 98 h 98"/>
                  <a:gd name="T10" fmla="*/ 150 w 170"/>
                  <a:gd name="T11" fmla="*/ 87 h 98"/>
                  <a:gd name="T12" fmla="*/ 147 w 170"/>
                  <a:gd name="T13" fmla="*/ 46 h 98"/>
                  <a:gd name="T14" fmla="*/ 138 w 170"/>
                  <a:gd name="T15" fmla="*/ 45 h 98"/>
                  <a:gd name="T16" fmla="*/ 116 w 170"/>
                  <a:gd name="T17" fmla="*/ 48 h 98"/>
                  <a:gd name="T18" fmla="*/ 93 w 170"/>
                  <a:gd name="T19" fmla="*/ 50 h 98"/>
                  <a:gd name="T20" fmla="*/ 67 w 170"/>
                  <a:gd name="T21" fmla="*/ 41 h 98"/>
                  <a:gd name="T22" fmla="*/ 23 w 170"/>
                  <a:gd name="T2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98">
                    <a:moveTo>
                      <a:pt x="23" y="0"/>
                    </a:moveTo>
                    <a:cubicBezTo>
                      <a:pt x="21" y="0"/>
                      <a:pt x="19" y="1"/>
                      <a:pt x="17" y="1"/>
                    </a:cubicBezTo>
                    <a:cubicBezTo>
                      <a:pt x="17" y="1"/>
                      <a:pt x="0" y="27"/>
                      <a:pt x="35" y="51"/>
                    </a:cubicBezTo>
                    <a:cubicBezTo>
                      <a:pt x="69" y="74"/>
                      <a:pt x="70" y="71"/>
                      <a:pt x="94" y="84"/>
                    </a:cubicBezTo>
                    <a:cubicBezTo>
                      <a:pt x="108" y="91"/>
                      <a:pt x="120" y="98"/>
                      <a:pt x="131" y="98"/>
                    </a:cubicBezTo>
                    <a:cubicBezTo>
                      <a:pt x="138" y="98"/>
                      <a:pt x="144" y="95"/>
                      <a:pt x="150" y="87"/>
                    </a:cubicBezTo>
                    <a:cubicBezTo>
                      <a:pt x="164" y="67"/>
                      <a:pt x="170" y="51"/>
                      <a:pt x="147" y="46"/>
                    </a:cubicBezTo>
                    <a:cubicBezTo>
                      <a:pt x="144" y="46"/>
                      <a:pt x="141" y="45"/>
                      <a:pt x="138" y="45"/>
                    </a:cubicBezTo>
                    <a:cubicBezTo>
                      <a:pt x="131" y="45"/>
                      <a:pt x="124" y="47"/>
                      <a:pt x="116" y="48"/>
                    </a:cubicBezTo>
                    <a:cubicBezTo>
                      <a:pt x="108" y="49"/>
                      <a:pt x="101" y="50"/>
                      <a:pt x="93" y="50"/>
                    </a:cubicBezTo>
                    <a:cubicBezTo>
                      <a:pt x="83" y="50"/>
                      <a:pt x="74" y="48"/>
                      <a:pt x="67" y="41"/>
                    </a:cubicBezTo>
                    <a:cubicBezTo>
                      <a:pt x="47" y="25"/>
                      <a:pt x="39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640"/>
              <p:cNvSpPr/>
              <p:nvPr/>
            </p:nvSpPr>
            <p:spPr bwMode="auto">
              <a:xfrm>
                <a:off x="1112" y="1307"/>
                <a:ext cx="74" cy="57"/>
              </a:xfrm>
              <a:custGeom>
                <a:avLst/>
                <a:gdLst>
                  <a:gd name="T0" fmla="*/ 117 w 136"/>
                  <a:gd name="T1" fmla="*/ 0 h 104"/>
                  <a:gd name="T2" fmla="*/ 74 w 136"/>
                  <a:gd name="T3" fmla="*/ 44 h 104"/>
                  <a:gd name="T4" fmla="*/ 54 w 136"/>
                  <a:gd name="T5" fmla="*/ 74 h 104"/>
                  <a:gd name="T6" fmla="*/ 46 w 136"/>
                  <a:gd name="T7" fmla="*/ 72 h 104"/>
                  <a:gd name="T8" fmla="*/ 9 w 136"/>
                  <a:gd name="T9" fmla="*/ 53 h 104"/>
                  <a:gd name="T10" fmla="*/ 0 w 136"/>
                  <a:gd name="T11" fmla="*/ 62 h 104"/>
                  <a:gd name="T12" fmla="*/ 20 w 136"/>
                  <a:gd name="T13" fmla="*/ 104 h 104"/>
                  <a:gd name="T14" fmla="*/ 24 w 136"/>
                  <a:gd name="T15" fmla="*/ 103 h 104"/>
                  <a:gd name="T16" fmla="*/ 107 w 136"/>
                  <a:gd name="T17" fmla="*/ 70 h 104"/>
                  <a:gd name="T18" fmla="*/ 119 w 136"/>
                  <a:gd name="T19" fmla="*/ 0 h 104"/>
                  <a:gd name="T20" fmla="*/ 117 w 136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104">
                    <a:moveTo>
                      <a:pt x="117" y="0"/>
                    </a:moveTo>
                    <a:cubicBezTo>
                      <a:pt x="101" y="0"/>
                      <a:pt x="81" y="26"/>
                      <a:pt x="74" y="44"/>
                    </a:cubicBezTo>
                    <a:cubicBezTo>
                      <a:pt x="68" y="60"/>
                      <a:pt x="66" y="74"/>
                      <a:pt x="54" y="74"/>
                    </a:cubicBezTo>
                    <a:cubicBezTo>
                      <a:pt x="51" y="74"/>
                      <a:pt x="49" y="74"/>
                      <a:pt x="46" y="72"/>
                    </a:cubicBezTo>
                    <a:cubicBezTo>
                      <a:pt x="32" y="67"/>
                      <a:pt x="19" y="53"/>
                      <a:pt x="9" y="53"/>
                    </a:cubicBezTo>
                    <a:cubicBezTo>
                      <a:pt x="5" y="53"/>
                      <a:pt x="2" y="56"/>
                      <a:pt x="0" y="62"/>
                    </a:cubicBezTo>
                    <a:cubicBezTo>
                      <a:pt x="0" y="62"/>
                      <a:pt x="3" y="104"/>
                      <a:pt x="20" y="104"/>
                    </a:cubicBezTo>
                    <a:cubicBezTo>
                      <a:pt x="21" y="104"/>
                      <a:pt x="22" y="104"/>
                      <a:pt x="24" y="103"/>
                    </a:cubicBezTo>
                    <a:cubicBezTo>
                      <a:pt x="44" y="97"/>
                      <a:pt x="95" y="94"/>
                      <a:pt x="107" y="70"/>
                    </a:cubicBezTo>
                    <a:cubicBezTo>
                      <a:pt x="120" y="46"/>
                      <a:pt x="136" y="2"/>
                      <a:pt x="119" y="0"/>
                    </a:cubicBezTo>
                    <a:cubicBezTo>
                      <a:pt x="119" y="0"/>
                      <a:pt x="118" y="0"/>
                      <a:pt x="11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41"/>
              <p:cNvSpPr/>
              <p:nvPr/>
            </p:nvSpPr>
            <p:spPr bwMode="auto">
              <a:xfrm>
                <a:off x="1189" y="1178"/>
                <a:ext cx="54" cy="66"/>
              </a:xfrm>
              <a:custGeom>
                <a:avLst/>
                <a:gdLst>
                  <a:gd name="T0" fmla="*/ 28 w 99"/>
                  <a:gd name="T1" fmla="*/ 0 h 122"/>
                  <a:gd name="T2" fmla="*/ 0 w 99"/>
                  <a:gd name="T3" fmla="*/ 6 h 122"/>
                  <a:gd name="T4" fmla="*/ 34 w 99"/>
                  <a:gd name="T5" fmla="*/ 68 h 122"/>
                  <a:gd name="T6" fmla="*/ 40 w 99"/>
                  <a:gd name="T7" fmla="*/ 120 h 122"/>
                  <a:gd name="T8" fmla="*/ 47 w 99"/>
                  <a:gd name="T9" fmla="*/ 122 h 122"/>
                  <a:gd name="T10" fmla="*/ 93 w 99"/>
                  <a:gd name="T11" fmla="*/ 72 h 122"/>
                  <a:gd name="T12" fmla="*/ 63 w 99"/>
                  <a:gd name="T13" fmla="*/ 11 h 122"/>
                  <a:gd name="T14" fmla="*/ 28 w 99"/>
                  <a:gd name="T1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122">
                    <a:moveTo>
                      <a:pt x="28" y="0"/>
                    </a:moveTo>
                    <a:cubicBezTo>
                      <a:pt x="13" y="0"/>
                      <a:pt x="0" y="6"/>
                      <a:pt x="0" y="6"/>
                    </a:cubicBezTo>
                    <a:cubicBezTo>
                      <a:pt x="19" y="13"/>
                      <a:pt x="39" y="45"/>
                      <a:pt x="34" y="68"/>
                    </a:cubicBezTo>
                    <a:cubicBezTo>
                      <a:pt x="29" y="91"/>
                      <a:pt x="18" y="112"/>
                      <a:pt x="40" y="120"/>
                    </a:cubicBezTo>
                    <a:cubicBezTo>
                      <a:pt x="42" y="121"/>
                      <a:pt x="45" y="122"/>
                      <a:pt x="47" y="122"/>
                    </a:cubicBezTo>
                    <a:cubicBezTo>
                      <a:pt x="67" y="122"/>
                      <a:pt x="88" y="96"/>
                      <a:pt x="93" y="72"/>
                    </a:cubicBezTo>
                    <a:cubicBezTo>
                      <a:pt x="99" y="46"/>
                      <a:pt x="90" y="32"/>
                      <a:pt x="63" y="11"/>
                    </a:cubicBezTo>
                    <a:cubicBezTo>
                      <a:pt x="51" y="2"/>
                      <a:pt x="39" y="0"/>
                      <a:pt x="2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42"/>
              <p:cNvSpPr/>
              <p:nvPr/>
            </p:nvSpPr>
            <p:spPr bwMode="auto">
              <a:xfrm>
                <a:off x="1077" y="1102"/>
                <a:ext cx="77" cy="42"/>
              </a:xfrm>
              <a:custGeom>
                <a:avLst/>
                <a:gdLst>
                  <a:gd name="T0" fmla="*/ 59 w 141"/>
                  <a:gd name="T1" fmla="*/ 0 h 77"/>
                  <a:gd name="T2" fmla="*/ 35 w 141"/>
                  <a:gd name="T3" fmla="*/ 3 h 77"/>
                  <a:gd name="T4" fmla="*/ 1 w 141"/>
                  <a:gd name="T5" fmla="*/ 58 h 77"/>
                  <a:gd name="T6" fmla="*/ 13 w 141"/>
                  <a:gd name="T7" fmla="*/ 70 h 77"/>
                  <a:gd name="T8" fmla="*/ 65 w 141"/>
                  <a:gd name="T9" fmla="*/ 57 h 77"/>
                  <a:gd name="T10" fmla="*/ 73 w 141"/>
                  <a:gd name="T11" fmla="*/ 56 h 77"/>
                  <a:gd name="T12" fmla="*/ 119 w 141"/>
                  <a:gd name="T13" fmla="*/ 77 h 77"/>
                  <a:gd name="T14" fmla="*/ 123 w 141"/>
                  <a:gd name="T15" fmla="*/ 77 h 77"/>
                  <a:gd name="T16" fmla="*/ 116 w 141"/>
                  <a:gd name="T17" fmla="*/ 26 h 77"/>
                  <a:gd name="T18" fmla="*/ 59 w 141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77">
                    <a:moveTo>
                      <a:pt x="59" y="0"/>
                    </a:moveTo>
                    <a:cubicBezTo>
                      <a:pt x="52" y="0"/>
                      <a:pt x="44" y="1"/>
                      <a:pt x="35" y="3"/>
                    </a:cubicBezTo>
                    <a:cubicBezTo>
                      <a:pt x="0" y="11"/>
                      <a:pt x="1" y="58"/>
                      <a:pt x="1" y="58"/>
                    </a:cubicBezTo>
                    <a:cubicBezTo>
                      <a:pt x="1" y="67"/>
                      <a:pt x="6" y="70"/>
                      <a:pt x="13" y="70"/>
                    </a:cubicBezTo>
                    <a:cubicBezTo>
                      <a:pt x="27" y="70"/>
                      <a:pt x="48" y="60"/>
                      <a:pt x="65" y="57"/>
                    </a:cubicBezTo>
                    <a:cubicBezTo>
                      <a:pt x="68" y="57"/>
                      <a:pt x="70" y="56"/>
                      <a:pt x="73" y="56"/>
                    </a:cubicBezTo>
                    <a:cubicBezTo>
                      <a:pt x="93" y="56"/>
                      <a:pt x="98" y="72"/>
                      <a:pt x="119" y="77"/>
                    </a:cubicBezTo>
                    <a:cubicBezTo>
                      <a:pt x="120" y="77"/>
                      <a:pt x="122" y="77"/>
                      <a:pt x="123" y="77"/>
                    </a:cubicBezTo>
                    <a:cubicBezTo>
                      <a:pt x="141" y="77"/>
                      <a:pt x="135" y="46"/>
                      <a:pt x="116" y="26"/>
                    </a:cubicBezTo>
                    <a:cubicBezTo>
                      <a:pt x="101" y="9"/>
                      <a:pt x="83" y="0"/>
                      <a:pt x="5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643"/>
              <p:cNvSpPr/>
              <p:nvPr/>
            </p:nvSpPr>
            <p:spPr bwMode="auto">
              <a:xfrm>
                <a:off x="3" y="1082"/>
                <a:ext cx="112" cy="125"/>
              </a:xfrm>
              <a:custGeom>
                <a:avLst/>
                <a:gdLst>
                  <a:gd name="T0" fmla="*/ 42 w 205"/>
                  <a:gd name="T1" fmla="*/ 26 h 228"/>
                  <a:gd name="T2" fmla="*/ 8 w 205"/>
                  <a:gd name="T3" fmla="*/ 16 h 228"/>
                  <a:gd name="T4" fmla="*/ 0 w 205"/>
                  <a:gd name="T5" fmla="*/ 81 h 228"/>
                  <a:gd name="T6" fmla="*/ 163 w 205"/>
                  <a:gd name="T7" fmla="*/ 226 h 228"/>
                  <a:gd name="T8" fmla="*/ 205 w 205"/>
                  <a:gd name="T9" fmla="*/ 204 h 228"/>
                  <a:gd name="T10" fmla="*/ 179 w 205"/>
                  <a:gd name="T11" fmla="*/ 182 h 228"/>
                  <a:gd name="T12" fmla="*/ 178 w 205"/>
                  <a:gd name="T13" fmla="*/ 61 h 228"/>
                  <a:gd name="T14" fmla="*/ 125 w 205"/>
                  <a:gd name="T15" fmla="*/ 53 h 228"/>
                  <a:gd name="T16" fmla="*/ 42 w 205"/>
                  <a:gd name="T17" fmla="*/ 26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5" h="228">
                    <a:moveTo>
                      <a:pt x="42" y="26"/>
                    </a:moveTo>
                    <a:cubicBezTo>
                      <a:pt x="42" y="26"/>
                      <a:pt x="15" y="0"/>
                      <a:pt x="8" y="16"/>
                    </a:cubicBezTo>
                    <a:cubicBezTo>
                      <a:pt x="2" y="33"/>
                      <a:pt x="0" y="81"/>
                      <a:pt x="0" y="81"/>
                    </a:cubicBezTo>
                    <a:cubicBezTo>
                      <a:pt x="0" y="81"/>
                      <a:pt x="144" y="228"/>
                      <a:pt x="163" y="226"/>
                    </a:cubicBezTo>
                    <a:cubicBezTo>
                      <a:pt x="182" y="224"/>
                      <a:pt x="205" y="204"/>
                      <a:pt x="205" y="204"/>
                    </a:cubicBezTo>
                    <a:cubicBezTo>
                      <a:pt x="179" y="182"/>
                      <a:pt x="179" y="182"/>
                      <a:pt x="179" y="182"/>
                    </a:cubicBezTo>
                    <a:cubicBezTo>
                      <a:pt x="179" y="182"/>
                      <a:pt x="194" y="67"/>
                      <a:pt x="178" y="61"/>
                    </a:cubicBezTo>
                    <a:cubicBezTo>
                      <a:pt x="162" y="55"/>
                      <a:pt x="125" y="53"/>
                      <a:pt x="125" y="53"/>
                    </a:cubicBezTo>
                    <a:cubicBezTo>
                      <a:pt x="42" y="26"/>
                      <a:pt x="42" y="26"/>
                      <a:pt x="42" y="26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644"/>
              <p:cNvSpPr/>
              <p:nvPr/>
            </p:nvSpPr>
            <p:spPr bwMode="auto">
              <a:xfrm>
                <a:off x="-103" y="1033"/>
                <a:ext cx="282" cy="265"/>
              </a:xfrm>
              <a:custGeom>
                <a:avLst/>
                <a:gdLst>
                  <a:gd name="T0" fmla="*/ 129 w 516"/>
                  <a:gd name="T1" fmla="*/ 276 h 486"/>
                  <a:gd name="T2" fmla="*/ 30 w 516"/>
                  <a:gd name="T3" fmla="*/ 183 h 486"/>
                  <a:gd name="T4" fmla="*/ 60 w 516"/>
                  <a:gd name="T5" fmla="*/ 104 h 486"/>
                  <a:gd name="T6" fmla="*/ 218 w 516"/>
                  <a:gd name="T7" fmla="*/ 163 h 486"/>
                  <a:gd name="T8" fmla="*/ 222 w 516"/>
                  <a:gd name="T9" fmla="*/ 127 h 486"/>
                  <a:gd name="T10" fmla="*/ 275 w 516"/>
                  <a:gd name="T11" fmla="*/ 1 h 486"/>
                  <a:gd name="T12" fmla="*/ 302 w 516"/>
                  <a:gd name="T13" fmla="*/ 188 h 486"/>
                  <a:gd name="T14" fmla="*/ 419 w 516"/>
                  <a:gd name="T15" fmla="*/ 123 h 486"/>
                  <a:gd name="T16" fmla="*/ 510 w 516"/>
                  <a:gd name="T17" fmla="*/ 219 h 486"/>
                  <a:gd name="T18" fmla="*/ 326 w 516"/>
                  <a:gd name="T19" fmla="*/ 272 h 486"/>
                  <a:gd name="T20" fmla="*/ 402 w 516"/>
                  <a:gd name="T21" fmla="*/ 334 h 486"/>
                  <a:gd name="T22" fmla="*/ 339 w 516"/>
                  <a:gd name="T23" fmla="*/ 453 h 486"/>
                  <a:gd name="T24" fmla="*/ 263 w 516"/>
                  <a:gd name="T25" fmla="*/ 441 h 486"/>
                  <a:gd name="T26" fmla="*/ 244 w 516"/>
                  <a:gd name="T27" fmla="*/ 334 h 486"/>
                  <a:gd name="T28" fmla="*/ 212 w 516"/>
                  <a:gd name="T29" fmla="*/ 428 h 486"/>
                  <a:gd name="T30" fmla="*/ 91 w 516"/>
                  <a:gd name="T31" fmla="*/ 386 h 486"/>
                  <a:gd name="T32" fmla="*/ 129 w 516"/>
                  <a:gd name="T33" fmla="*/ 27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6" h="486">
                    <a:moveTo>
                      <a:pt x="129" y="276"/>
                    </a:moveTo>
                    <a:cubicBezTo>
                      <a:pt x="129" y="276"/>
                      <a:pt x="0" y="274"/>
                      <a:pt x="30" y="183"/>
                    </a:cubicBezTo>
                    <a:cubicBezTo>
                      <a:pt x="30" y="183"/>
                      <a:pt x="3" y="123"/>
                      <a:pt x="60" y="104"/>
                    </a:cubicBezTo>
                    <a:cubicBezTo>
                      <a:pt x="117" y="85"/>
                      <a:pt x="196" y="146"/>
                      <a:pt x="218" y="163"/>
                    </a:cubicBezTo>
                    <a:cubicBezTo>
                      <a:pt x="239" y="180"/>
                      <a:pt x="228" y="136"/>
                      <a:pt x="222" y="127"/>
                    </a:cubicBezTo>
                    <a:cubicBezTo>
                      <a:pt x="216" y="119"/>
                      <a:pt x="189" y="0"/>
                      <a:pt x="275" y="1"/>
                    </a:cubicBezTo>
                    <a:cubicBezTo>
                      <a:pt x="362" y="3"/>
                      <a:pt x="378" y="58"/>
                      <a:pt x="302" y="188"/>
                    </a:cubicBezTo>
                    <a:cubicBezTo>
                      <a:pt x="302" y="188"/>
                      <a:pt x="373" y="122"/>
                      <a:pt x="419" y="123"/>
                    </a:cubicBezTo>
                    <a:cubicBezTo>
                      <a:pt x="465" y="125"/>
                      <a:pt x="516" y="147"/>
                      <a:pt x="510" y="219"/>
                    </a:cubicBezTo>
                    <a:cubicBezTo>
                      <a:pt x="505" y="292"/>
                      <a:pt x="326" y="272"/>
                      <a:pt x="326" y="272"/>
                    </a:cubicBezTo>
                    <a:cubicBezTo>
                      <a:pt x="326" y="272"/>
                      <a:pt x="383" y="311"/>
                      <a:pt x="402" y="334"/>
                    </a:cubicBezTo>
                    <a:cubicBezTo>
                      <a:pt x="422" y="357"/>
                      <a:pt x="410" y="421"/>
                      <a:pt x="339" y="453"/>
                    </a:cubicBezTo>
                    <a:cubicBezTo>
                      <a:pt x="268" y="486"/>
                      <a:pt x="271" y="462"/>
                      <a:pt x="263" y="441"/>
                    </a:cubicBezTo>
                    <a:cubicBezTo>
                      <a:pt x="256" y="419"/>
                      <a:pt x="250" y="327"/>
                      <a:pt x="244" y="334"/>
                    </a:cubicBezTo>
                    <a:cubicBezTo>
                      <a:pt x="238" y="341"/>
                      <a:pt x="253" y="403"/>
                      <a:pt x="212" y="428"/>
                    </a:cubicBezTo>
                    <a:cubicBezTo>
                      <a:pt x="172" y="453"/>
                      <a:pt x="124" y="423"/>
                      <a:pt x="91" y="386"/>
                    </a:cubicBezTo>
                    <a:cubicBezTo>
                      <a:pt x="59" y="349"/>
                      <a:pt x="74" y="299"/>
                      <a:pt x="129" y="276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645"/>
              <p:cNvSpPr/>
              <p:nvPr/>
            </p:nvSpPr>
            <p:spPr bwMode="auto">
              <a:xfrm>
                <a:off x="2" y="1163"/>
                <a:ext cx="30" cy="9"/>
              </a:xfrm>
              <a:custGeom>
                <a:avLst/>
                <a:gdLst>
                  <a:gd name="T0" fmla="*/ 0 w 55"/>
                  <a:gd name="T1" fmla="*/ 13 h 17"/>
                  <a:gd name="T2" fmla="*/ 45 w 55"/>
                  <a:gd name="T3" fmla="*/ 8 h 17"/>
                  <a:gd name="T4" fmla="*/ 0 w 55"/>
                  <a:gd name="T5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17">
                    <a:moveTo>
                      <a:pt x="0" y="13"/>
                    </a:moveTo>
                    <a:cubicBezTo>
                      <a:pt x="0" y="13"/>
                      <a:pt x="55" y="0"/>
                      <a:pt x="45" y="8"/>
                    </a:cubicBezTo>
                    <a:cubicBezTo>
                      <a:pt x="36" y="17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46"/>
              <p:cNvSpPr/>
              <p:nvPr/>
            </p:nvSpPr>
            <p:spPr bwMode="auto">
              <a:xfrm>
                <a:off x="28" y="1175"/>
                <a:ext cx="8" cy="25"/>
              </a:xfrm>
              <a:custGeom>
                <a:avLst/>
                <a:gdLst>
                  <a:gd name="T0" fmla="*/ 5 w 14"/>
                  <a:gd name="T1" fmla="*/ 46 h 46"/>
                  <a:gd name="T2" fmla="*/ 7 w 14"/>
                  <a:gd name="T3" fmla="*/ 6 h 46"/>
                  <a:gd name="T4" fmla="*/ 5 w 14"/>
                  <a:gd name="T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6">
                    <a:moveTo>
                      <a:pt x="5" y="46"/>
                    </a:moveTo>
                    <a:cubicBezTo>
                      <a:pt x="5" y="46"/>
                      <a:pt x="0" y="0"/>
                      <a:pt x="7" y="6"/>
                    </a:cubicBezTo>
                    <a:cubicBezTo>
                      <a:pt x="14" y="12"/>
                      <a:pt x="8" y="37"/>
                      <a:pt x="5" y="46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647"/>
              <p:cNvSpPr/>
              <p:nvPr/>
            </p:nvSpPr>
            <p:spPr bwMode="auto">
              <a:xfrm>
                <a:off x="25" y="1134"/>
                <a:ext cx="14" cy="12"/>
              </a:xfrm>
              <a:custGeom>
                <a:avLst/>
                <a:gdLst>
                  <a:gd name="T0" fmla="*/ 24 w 26"/>
                  <a:gd name="T1" fmla="*/ 16 h 23"/>
                  <a:gd name="T2" fmla="*/ 9 w 26"/>
                  <a:gd name="T3" fmla="*/ 21 h 23"/>
                  <a:gd name="T4" fmla="*/ 2 w 26"/>
                  <a:gd name="T5" fmla="*/ 8 h 23"/>
                  <a:gd name="T6" fmla="*/ 16 w 26"/>
                  <a:gd name="T7" fmla="*/ 2 h 23"/>
                  <a:gd name="T8" fmla="*/ 24 w 26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4" y="16"/>
                    </a:moveTo>
                    <a:cubicBezTo>
                      <a:pt x="22" y="21"/>
                      <a:pt x="15" y="23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2" y="4"/>
                      <a:pt x="26" y="10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648"/>
              <p:cNvSpPr/>
              <p:nvPr/>
            </p:nvSpPr>
            <p:spPr bwMode="auto">
              <a:xfrm>
                <a:off x="13" y="1150"/>
                <a:ext cx="14" cy="13"/>
              </a:xfrm>
              <a:custGeom>
                <a:avLst/>
                <a:gdLst>
                  <a:gd name="T0" fmla="*/ 24 w 26"/>
                  <a:gd name="T1" fmla="*/ 15 h 23"/>
                  <a:gd name="T2" fmla="*/ 10 w 26"/>
                  <a:gd name="T3" fmla="*/ 21 h 23"/>
                  <a:gd name="T4" fmla="*/ 2 w 26"/>
                  <a:gd name="T5" fmla="*/ 7 h 23"/>
                  <a:gd name="T6" fmla="*/ 17 w 26"/>
                  <a:gd name="T7" fmla="*/ 2 h 23"/>
                  <a:gd name="T8" fmla="*/ 24 w 26"/>
                  <a:gd name="T9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4" y="15"/>
                    </a:moveTo>
                    <a:cubicBezTo>
                      <a:pt x="22" y="21"/>
                      <a:pt x="16" y="23"/>
                      <a:pt x="10" y="21"/>
                    </a:cubicBezTo>
                    <a:cubicBezTo>
                      <a:pt x="4" y="19"/>
                      <a:pt x="0" y="13"/>
                      <a:pt x="2" y="7"/>
                    </a:cubicBezTo>
                    <a:cubicBezTo>
                      <a:pt x="4" y="2"/>
                      <a:pt x="11" y="0"/>
                      <a:pt x="17" y="2"/>
                    </a:cubicBezTo>
                    <a:cubicBezTo>
                      <a:pt x="23" y="4"/>
                      <a:pt x="26" y="10"/>
                      <a:pt x="24" y="15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649"/>
              <p:cNvSpPr/>
              <p:nvPr/>
            </p:nvSpPr>
            <p:spPr bwMode="auto">
              <a:xfrm>
                <a:off x="40" y="1160"/>
                <a:ext cx="14" cy="12"/>
              </a:xfrm>
              <a:custGeom>
                <a:avLst/>
                <a:gdLst>
                  <a:gd name="T0" fmla="*/ 24 w 26"/>
                  <a:gd name="T1" fmla="*/ 16 h 23"/>
                  <a:gd name="T2" fmla="*/ 10 w 26"/>
                  <a:gd name="T3" fmla="*/ 21 h 23"/>
                  <a:gd name="T4" fmla="*/ 2 w 26"/>
                  <a:gd name="T5" fmla="*/ 8 h 23"/>
                  <a:gd name="T6" fmla="*/ 17 w 26"/>
                  <a:gd name="T7" fmla="*/ 2 h 23"/>
                  <a:gd name="T8" fmla="*/ 24 w 26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4" y="16"/>
                    </a:moveTo>
                    <a:cubicBezTo>
                      <a:pt x="22" y="21"/>
                      <a:pt x="16" y="23"/>
                      <a:pt x="10" y="21"/>
                    </a:cubicBezTo>
                    <a:cubicBezTo>
                      <a:pt x="4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7" y="2"/>
                    </a:cubicBezTo>
                    <a:cubicBezTo>
                      <a:pt x="23" y="4"/>
                      <a:pt x="26" y="10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650"/>
              <p:cNvSpPr/>
              <p:nvPr/>
            </p:nvSpPr>
            <p:spPr bwMode="auto">
              <a:xfrm>
                <a:off x="48" y="1139"/>
                <a:ext cx="14" cy="13"/>
              </a:xfrm>
              <a:custGeom>
                <a:avLst/>
                <a:gdLst>
                  <a:gd name="T0" fmla="*/ 23 w 25"/>
                  <a:gd name="T1" fmla="*/ 16 h 23"/>
                  <a:gd name="T2" fmla="*/ 9 w 25"/>
                  <a:gd name="T3" fmla="*/ 21 h 23"/>
                  <a:gd name="T4" fmla="*/ 2 w 25"/>
                  <a:gd name="T5" fmla="*/ 7 h 23"/>
                  <a:gd name="T6" fmla="*/ 16 w 25"/>
                  <a:gd name="T7" fmla="*/ 2 h 23"/>
                  <a:gd name="T8" fmla="*/ 23 w 25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23" y="16"/>
                    </a:moveTo>
                    <a:cubicBezTo>
                      <a:pt x="21" y="21"/>
                      <a:pt x="15" y="23"/>
                      <a:pt x="9" y="21"/>
                    </a:cubicBezTo>
                    <a:cubicBezTo>
                      <a:pt x="3" y="19"/>
                      <a:pt x="0" y="13"/>
                      <a:pt x="2" y="7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2" y="4"/>
                      <a:pt x="25" y="10"/>
                      <a:pt x="23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651"/>
              <p:cNvSpPr/>
              <p:nvPr/>
            </p:nvSpPr>
            <p:spPr bwMode="auto">
              <a:xfrm>
                <a:off x="68" y="1158"/>
                <a:ext cx="14" cy="13"/>
              </a:xfrm>
              <a:custGeom>
                <a:avLst/>
                <a:gdLst>
                  <a:gd name="T0" fmla="*/ 24 w 26"/>
                  <a:gd name="T1" fmla="*/ 16 h 24"/>
                  <a:gd name="T2" fmla="*/ 9 w 26"/>
                  <a:gd name="T3" fmla="*/ 21 h 24"/>
                  <a:gd name="T4" fmla="*/ 2 w 26"/>
                  <a:gd name="T5" fmla="*/ 8 h 24"/>
                  <a:gd name="T6" fmla="*/ 17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5" y="24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7" y="2"/>
                    </a:cubicBezTo>
                    <a:cubicBezTo>
                      <a:pt x="23" y="4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652"/>
              <p:cNvSpPr/>
              <p:nvPr/>
            </p:nvSpPr>
            <p:spPr bwMode="auto">
              <a:xfrm>
                <a:off x="53" y="1183"/>
                <a:ext cx="14" cy="13"/>
              </a:xfrm>
              <a:custGeom>
                <a:avLst/>
                <a:gdLst>
                  <a:gd name="T0" fmla="*/ 23 w 25"/>
                  <a:gd name="T1" fmla="*/ 16 h 24"/>
                  <a:gd name="T2" fmla="*/ 9 w 25"/>
                  <a:gd name="T3" fmla="*/ 21 h 24"/>
                  <a:gd name="T4" fmla="*/ 2 w 25"/>
                  <a:gd name="T5" fmla="*/ 8 h 24"/>
                  <a:gd name="T6" fmla="*/ 16 w 25"/>
                  <a:gd name="T7" fmla="*/ 2 h 24"/>
                  <a:gd name="T8" fmla="*/ 23 w 25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6"/>
                    </a:moveTo>
                    <a:cubicBezTo>
                      <a:pt x="22" y="21"/>
                      <a:pt x="15" y="24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2" y="4"/>
                      <a:pt x="25" y="11"/>
                      <a:pt x="23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653"/>
              <p:cNvSpPr/>
              <p:nvPr/>
            </p:nvSpPr>
            <p:spPr bwMode="auto">
              <a:xfrm>
                <a:off x="28" y="1179"/>
                <a:ext cx="14" cy="12"/>
              </a:xfrm>
              <a:custGeom>
                <a:avLst/>
                <a:gdLst>
                  <a:gd name="T0" fmla="*/ 24 w 26"/>
                  <a:gd name="T1" fmla="*/ 16 h 23"/>
                  <a:gd name="T2" fmla="*/ 9 w 26"/>
                  <a:gd name="T3" fmla="*/ 21 h 23"/>
                  <a:gd name="T4" fmla="*/ 2 w 26"/>
                  <a:gd name="T5" fmla="*/ 8 h 23"/>
                  <a:gd name="T6" fmla="*/ 17 w 26"/>
                  <a:gd name="T7" fmla="*/ 2 h 23"/>
                  <a:gd name="T8" fmla="*/ 24 w 26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4" y="16"/>
                    </a:moveTo>
                    <a:cubicBezTo>
                      <a:pt x="22" y="21"/>
                      <a:pt x="15" y="23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7" y="2"/>
                    </a:cubicBezTo>
                    <a:cubicBezTo>
                      <a:pt x="23" y="4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654"/>
              <p:cNvSpPr/>
              <p:nvPr/>
            </p:nvSpPr>
            <p:spPr bwMode="auto">
              <a:xfrm>
                <a:off x="39" y="1122"/>
                <a:ext cx="14" cy="13"/>
              </a:xfrm>
              <a:custGeom>
                <a:avLst/>
                <a:gdLst>
                  <a:gd name="T0" fmla="*/ 24 w 26"/>
                  <a:gd name="T1" fmla="*/ 16 h 23"/>
                  <a:gd name="T2" fmla="*/ 10 w 26"/>
                  <a:gd name="T3" fmla="*/ 21 h 23"/>
                  <a:gd name="T4" fmla="*/ 2 w 26"/>
                  <a:gd name="T5" fmla="*/ 7 h 23"/>
                  <a:gd name="T6" fmla="*/ 17 w 26"/>
                  <a:gd name="T7" fmla="*/ 2 h 23"/>
                  <a:gd name="T8" fmla="*/ 24 w 26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4" y="16"/>
                    </a:moveTo>
                    <a:cubicBezTo>
                      <a:pt x="22" y="21"/>
                      <a:pt x="16" y="23"/>
                      <a:pt x="10" y="21"/>
                    </a:cubicBezTo>
                    <a:cubicBezTo>
                      <a:pt x="4" y="19"/>
                      <a:pt x="0" y="13"/>
                      <a:pt x="2" y="7"/>
                    </a:cubicBezTo>
                    <a:cubicBezTo>
                      <a:pt x="4" y="2"/>
                      <a:pt x="11" y="0"/>
                      <a:pt x="17" y="2"/>
                    </a:cubicBezTo>
                    <a:cubicBezTo>
                      <a:pt x="23" y="4"/>
                      <a:pt x="26" y="10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655"/>
              <p:cNvSpPr>
                <a:spLocks noEditPoints="1"/>
              </p:cNvSpPr>
              <p:nvPr/>
            </p:nvSpPr>
            <p:spPr bwMode="auto">
              <a:xfrm>
                <a:off x="-11" y="1098"/>
                <a:ext cx="129" cy="114"/>
              </a:xfrm>
              <a:custGeom>
                <a:avLst/>
                <a:gdLst>
                  <a:gd name="T0" fmla="*/ 104 w 238"/>
                  <a:gd name="T1" fmla="*/ 135 h 210"/>
                  <a:gd name="T2" fmla="*/ 106 w 238"/>
                  <a:gd name="T3" fmla="*/ 115 h 210"/>
                  <a:gd name="T4" fmla="*/ 118 w 238"/>
                  <a:gd name="T5" fmla="*/ 130 h 210"/>
                  <a:gd name="T6" fmla="*/ 98 w 238"/>
                  <a:gd name="T7" fmla="*/ 0 h 210"/>
                  <a:gd name="T8" fmla="*/ 82 w 238"/>
                  <a:gd name="T9" fmla="*/ 68 h 210"/>
                  <a:gd name="T10" fmla="*/ 17 w 238"/>
                  <a:gd name="T11" fmla="*/ 53 h 210"/>
                  <a:gd name="T12" fmla="*/ 68 w 238"/>
                  <a:gd name="T13" fmla="*/ 74 h 210"/>
                  <a:gd name="T14" fmla="*/ 82 w 238"/>
                  <a:gd name="T15" fmla="*/ 68 h 210"/>
                  <a:gd name="T16" fmla="*/ 80 w 238"/>
                  <a:gd name="T17" fmla="*/ 88 h 210"/>
                  <a:gd name="T18" fmla="*/ 75 w 238"/>
                  <a:gd name="T19" fmla="*/ 87 h 210"/>
                  <a:gd name="T20" fmla="*/ 47 w 238"/>
                  <a:gd name="T21" fmla="*/ 105 h 210"/>
                  <a:gd name="T22" fmla="*/ 57 w 238"/>
                  <a:gd name="T23" fmla="*/ 97 h 210"/>
                  <a:gd name="T24" fmla="*/ 69 w 238"/>
                  <a:gd name="T25" fmla="*/ 111 h 210"/>
                  <a:gd name="T26" fmla="*/ 36 w 238"/>
                  <a:gd name="T27" fmla="*/ 180 h 210"/>
                  <a:gd name="T28" fmla="*/ 94 w 238"/>
                  <a:gd name="T29" fmla="*/ 140 h 210"/>
                  <a:gd name="T30" fmla="*/ 132 w 238"/>
                  <a:gd name="T31" fmla="*/ 210 h 210"/>
                  <a:gd name="T32" fmla="*/ 129 w 238"/>
                  <a:gd name="T33" fmla="*/ 179 h 210"/>
                  <a:gd name="T34" fmla="*/ 121 w 238"/>
                  <a:gd name="T35" fmla="*/ 165 h 210"/>
                  <a:gd name="T36" fmla="*/ 129 w 238"/>
                  <a:gd name="T37" fmla="*/ 132 h 210"/>
                  <a:gd name="T38" fmla="*/ 171 w 238"/>
                  <a:gd name="T39" fmla="*/ 134 h 210"/>
                  <a:gd name="T40" fmla="*/ 186 w 238"/>
                  <a:gd name="T41" fmla="*/ 124 h 210"/>
                  <a:gd name="T42" fmla="*/ 170 w 238"/>
                  <a:gd name="T43" fmla="*/ 124 h 210"/>
                  <a:gd name="T44" fmla="*/ 159 w 238"/>
                  <a:gd name="T45" fmla="*/ 133 h 210"/>
                  <a:gd name="T46" fmla="*/ 147 w 238"/>
                  <a:gd name="T47" fmla="*/ 122 h 210"/>
                  <a:gd name="T48" fmla="*/ 147 w 238"/>
                  <a:gd name="T49" fmla="*/ 119 h 210"/>
                  <a:gd name="T50" fmla="*/ 210 w 238"/>
                  <a:gd name="T51" fmla="*/ 81 h 210"/>
                  <a:gd name="T52" fmla="*/ 127 w 238"/>
                  <a:gd name="T53" fmla="*/ 107 h 210"/>
                  <a:gd name="T54" fmla="*/ 123 w 238"/>
                  <a:gd name="T55" fmla="*/ 98 h 210"/>
                  <a:gd name="T56" fmla="*/ 111 w 238"/>
                  <a:gd name="T57" fmla="*/ 83 h 210"/>
                  <a:gd name="T58" fmla="*/ 125 w 238"/>
                  <a:gd name="T59" fmla="*/ 78 h 210"/>
                  <a:gd name="T60" fmla="*/ 123 w 238"/>
                  <a:gd name="T61" fmla="*/ 50 h 210"/>
                  <a:gd name="T62" fmla="*/ 113 w 238"/>
                  <a:gd name="T63" fmla="*/ 70 h 210"/>
                  <a:gd name="T64" fmla="*/ 106 w 238"/>
                  <a:gd name="T65" fmla="*/ 67 h 210"/>
                  <a:gd name="T66" fmla="*/ 94 w 238"/>
                  <a:gd name="T67" fmla="*/ 52 h 210"/>
                  <a:gd name="T68" fmla="*/ 108 w 238"/>
                  <a:gd name="T69" fmla="*/ 47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8" h="210">
                    <a:moveTo>
                      <a:pt x="108" y="136"/>
                    </a:moveTo>
                    <a:cubicBezTo>
                      <a:pt x="107" y="136"/>
                      <a:pt x="105" y="136"/>
                      <a:pt x="104" y="135"/>
                    </a:cubicBezTo>
                    <a:cubicBezTo>
                      <a:pt x="98" y="133"/>
                      <a:pt x="94" y="127"/>
                      <a:pt x="96" y="122"/>
                    </a:cubicBezTo>
                    <a:cubicBezTo>
                      <a:pt x="98" y="118"/>
                      <a:pt x="102" y="115"/>
                      <a:pt x="106" y="115"/>
                    </a:cubicBezTo>
                    <a:cubicBezTo>
                      <a:pt x="108" y="115"/>
                      <a:pt x="109" y="116"/>
                      <a:pt x="111" y="116"/>
                    </a:cubicBezTo>
                    <a:cubicBezTo>
                      <a:pt x="117" y="118"/>
                      <a:pt x="120" y="124"/>
                      <a:pt x="118" y="130"/>
                    </a:cubicBezTo>
                    <a:cubicBezTo>
                      <a:pt x="117" y="134"/>
                      <a:pt x="113" y="136"/>
                      <a:pt x="108" y="136"/>
                    </a:cubicBezTo>
                    <a:moveTo>
                      <a:pt x="98" y="0"/>
                    </a:moveTo>
                    <a:cubicBezTo>
                      <a:pt x="98" y="0"/>
                      <a:pt x="93" y="68"/>
                      <a:pt x="83" y="68"/>
                    </a:cubicBezTo>
                    <a:cubicBezTo>
                      <a:pt x="83" y="68"/>
                      <a:pt x="83" y="68"/>
                      <a:pt x="82" y="68"/>
                    </a:cubicBezTo>
                    <a:cubicBezTo>
                      <a:pt x="73" y="65"/>
                      <a:pt x="20" y="51"/>
                      <a:pt x="14" y="51"/>
                    </a:cubicBezTo>
                    <a:cubicBezTo>
                      <a:pt x="13" y="51"/>
                      <a:pt x="13" y="52"/>
                      <a:pt x="17" y="53"/>
                    </a:cubicBezTo>
                    <a:cubicBezTo>
                      <a:pt x="28" y="57"/>
                      <a:pt x="53" y="68"/>
                      <a:pt x="67" y="76"/>
                    </a:cubicBezTo>
                    <a:cubicBezTo>
                      <a:pt x="67" y="75"/>
                      <a:pt x="68" y="74"/>
                      <a:pt x="68" y="74"/>
                    </a:cubicBezTo>
                    <a:cubicBezTo>
                      <a:pt x="69" y="70"/>
                      <a:pt x="73" y="67"/>
                      <a:pt x="78" y="67"/>
                    </a:cubicBezTo>
                    <a:cubicBezTo>
                      <a:pt x="79" y="67"/>
                      <a:pt x="81" y="68"/>
                      <a:pt x="82" y="68"/>
                    </a:cubicBezTo>
                    <a:cubicBezTo>
                      <a:pt x="88" y="70"/>
                      <a:pt x="92" y="76"/>
                      <a:pt x="90" y="82"/>
                    </a:cubicBezTo>
                    <a:cubicBezTo>
                      <a:pt x="88" y="86"/>
                      <a:pt x="84" y="88"/>
                      <a:pt x="80" y="88"/>
                    </a:cubicBezTo>
                    <a:cubicBezTo>
                      <a:pt x="78" y="88"/>
                      <a:pt x="77" y="88"/>
                      <a:pt x="75" y="87"/>
                    </a:cubicBezTo>
                    <a:cubicBezTo>
                      <a:pt x="75" y="87"/>
                      <a:pt x="75" y="87"/>
                      <a:pt x="75" y="87"/>
                    </a:cubicBezTo>
                    <a:cubicBezTo>
                      <a:pt x="58" y="90"/>
                      <a:pt x="0" y="97"/>
                      <a:pt x="15" y="99"/>
                    </a:cubicBezTo>
                    <a:cubicBezTo>
                      <a:pt x="20" y="100"/>
                      <a:pt x="33" y="102"/>
                      <a:pt x="47" y="105"/>
                    </a:cubicBezTo>
                    <a:cubicBezTo>
                      <a:pt x="47" y="105"/>
                      <a:pt x="47" y="104"/>
                      <a:pt x="47" y="103"/>
                    </a:cubicBezTo>
                    <a:cubicBezTo>
                      <a:pt x="49" y="99"/>
                      <a:pt x="53" y="97"/>
                      <a:pt x="57" y="97"/>
                    </a:cubicBezTo>
                    <a:cubicBezTo>
                      <a:pt x="59" y="97"/>
                      <a:pt x="60" y="97"/>
                      <a:pt x="62" y="98"/>
                    </a:cubicBezTo>
                    <a:cubicBezTo>
                      <a:pt x="68" y="100"/>
                      <a:pt x="71" y="106"/>
                      <a:pt x="69" y="111"/>
                    </a:cubicBezTo>
                    <a:cubicBezTo>
                      <a:pt x="82" y="115"/>
                      <a:pt x="90" y="119"/>
                      <a:pt x="84" y="122"/>
                    </a:cubicBezTo>
                    <a:cubicBezTo>
                      <a:pt x="70" y="128"/>
                      <a:pt x="31" y="180"/>
                      <a:pt x="36" y="180"/>
                    </a:cubicBezTo>
                    <a:cubicBezTo>
                      <a:pt x="37" y="180"/>
                      <a:pt x="37" y="179"/>
                      <a:pt x="38" y="179"/>
                    </a:cubicBezTo>
                    <a:cubicBezTo>
                      <a:pt x="49" y="172"/>
                      <a:pt x="80" y="140"/>
                      <a:pt x="94" y="140"/>
                    </a:cubicBezTo>
                    <a:cubicBezTo>
                      <a:pt x="95" y="140"/>
                      <a:pt x="97" y="141"/>
                      <a:pt x="98" y="142"/>
                    </a:cubicBezTo>
                    <a:cubicBezTo>
                      <a:pt x="105" y="153"/>
                      <a:pt x="129" y="210"/>
                      <a:pt x="132" y="210"/>
                    </a:cubicBezTo>
                    <a:cubicBezTo>
                      <a:pt x="133" y="210"/>
                      <a:pt x="133" y="209"/>
                      <a:pt x="133" y="208"/>
                    </a:cubicBezTo>
                    <a:cubicBezTo>
                      <a:pt x="132" y="203"/>
                      <a:pt x="130" y="191"/>
                      <a:pt x="129" y="179"/>
                    </a:cubicBezTo>
                    <a:cubicBezTo>
                      <a:pt x="129" y="179"/>
                      <a:pt x="128" y="178"/>
                      <a:pt x="128" y="178"/>
                    </a:cubicBezTo>
                    <a:cubicBezTo>
                      <a:pt x="122" y="176"/>
                      <a:pt x="119" y="170"/>
                      <a:pt x="121" y="165"/>
                    </a:cubicBezTo>
                    <a:cubicBezTo>
                      <a:pt x="122" y="162"/>
                      <a:pt x="124" y="160"/>
                      <a:pt x="127" y="159"/>
                    </a:cubicBezTo>
                    <a:cubicBezTo>
                      <a:pt x="126" y="144"/>
                      <a:pt x="126" y="132"/>
                      <a:pt x="129" y="132"/>
                    </a:cubicBezTo>
                    <a:cubicBezTo>
                      <a:pt x="129" y="132"/>
                      <a:pt x="129" y="132"/>
                      <a:pt x="130" y="132"/>
                    </a:cubicBezTo>
                    <a:cubicBezTo>
                      <a:pt x="133" y="134"/>
                      <a:pt x="151" y="134"/>
                      <a:pt x="171" y="134"/>
                    </a:cubicBezTo>
                    <a:cubicBezTo>
                      <a:pt x="202" y="134"/>
                      <a:pt x="238" y="132"/>
                      <a:pt x="225" y="127"/>
                    </a:cubicBezTo>
                    <a:cubicBezTo>
                      <a:pt x="216" y="124"/>
                      <a:pt x="201" y="124"/>
                      <a:pt x="186" y="124"/>
                    </a:cubicBezTo>
                    <a:cubicBezTo>
                      <a:pt x="183" y="124"/>
                      <a:pt x="180" y="124"/>
                      <a:pt x="177" y="124"/>
                    </a:cubicBezTo>
                    <a:cubicBezTo>
                      <a:pt x="174" y="124"/>
                      <a:pt x="172" y="124"/>
                      <a:pt x="170" y="124"/>
                    </a:cubicBezTo>
                    <a:cubicBezTo>
                      <a:pt x="169" y="125"/>
                      <a:pt x="169" y="126"/>
                      <a:pt x="169" y="127"/>
                    </a:cubicBezTo>
                    <a:cubicBezTo>
                      <a:pt x="167" y="131"/>
                      <a:pt x="163" y="133"/>
                      <a:pt x="159" y="133"/>
                    </a:cubicBezTo>
                    <a:cubicBezTo>
                      <a:pt x="158" y="133"/>
                      <a:pt x="156" y="133"/>
                      <a:pt x="154" y="132"/>
                    </a:cubicBezTo>
                    <a:cubicBezTo>
                      <a:pt x="150" y="130"/>
                      <a:pt x="146" y="126"/>
                      <a:pt x="147" y="122"/>
                    </a:cubicBezTo>
                    <a:cubicBezTo>
                      <a:pt x="146" y="121"/>
                      <a:pt x="146" y="120"/>
                      <a:pt x="147" y="119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8" y="115"/>
                      <a:pt x="152" y="113"/>
                      <a:pt x="156" y="112"/>
                    </a:cubicBezTo>
                    <a:cubicBezTo>
                      <a:pt x="175" y="100"/>
                      <a:pt x="217" y="81"/>
                      <a:pt x="210" y="81"/>
                    </a:cubicBezTo>
                    <a:cubicBezTo>
                      <a:pt x="209" y="81"/>
                      <a:pt x="209" y="81"/>
                      <a:pt x="208" y="81"/>
                    </a:cubicBezTo>
                    <a:cubicBezTo>
                      <a:pt x="191" y="84"/>
                      <a:pt x="127" y="107"/>
                      <a:pt x="127" y="107"/>
                    </a:cubicBezTo>
                    <a:cubicBezTo>
                      <a:pt x="127" y="107"/>
                      <a:pt x="127" y="103"/>
                      <a:pt x="126" y="97"/>
                    </a:cubicBezTo>
                    <a:cubicBezTo>
                      <a:pt x="125" y="98"/>
                      <a:pt x="124" y="98"/>
                      <a:pt x="123" y="98"/>
                    </a:cubicBezTo>
                    <a:cubicBezTo>
                      <a:pt x="121" y="98"/>
                      <a:pt x="120" y="98"/>
                      <a:pt x="118" y="97"/>
                    </a:cubicBezTo>
                    <a:cubicBezTo>
                      <a:pt x="112" y="95"/>
                      <a:pt x="109" y="89"/>
                      <a:pt x="111" y="83"/>
                    </a:cubicBezTo>
                    <a:cubicBezTo>
                      <a:pt x="112" y="79"/>
                      <a:pt x="116" y="77"/>
                      <a:pt x="121" y="77"/>
                    </a:cubicBezTo>
                    <a:cubicBezTo>
                      <a:pt x="122" y="77"/>
                      <a:pt x="124" y="77"/>
                      <a:pt x="125" y="78"/>
                    </a:cubicBezTo>
                    <a:cubicBezTo>
                      <a:pt x="125" y="67"/>
                      <a:pt x="124" y="56"/>
                      <a:pt x="125" y="46"/>
                    </a:cubicBezTo>
                    <a:cubicBezTo>
                      <a:pt x="124" y="48"/>
                      <a:pt x="124" y="49"/>
                      <a:pt x="123" y="50"/>
                    </a:cubicBezTo>
                    <a:cubicBezTo>
                      <a:pt x="120" y="61"/>
                      <a:pt x="115" y="72"/>
                      <a:pt x="113" y="72"/>
                    </a:cubicBezTo>
                    <a:cubicBezTo>
                      <a:pt x="113" y="72"/>
                      <a:pt x="113" y="71"/>
                      <a:pt x="113" y="70"/>
                    </a:cubicBezTo>
                    <a:cubicBezTo>
                      <a:pt x="112" y="69"/>
                      <a:pt x="112" y="67"/>
                      <a:pt x="112" y="65"/>
                    </a:cubicBezTo>
                    <a:cubicBezTo>
                      <a:pt x="110" y="66"/>
                      <a:pt x="108" y="67"/>
                      <a:pt x="106" y="67"/>
                    </a:cubicBezTo>
                    <a:cubicBezTo>
                      <a:pt x="105" y="67"/>
                      <a:pt x="103" y="67"/>
                      <a:pt x="102" y="66"/>
                    </a:cubicBezTo>
                    <a:cubicBezTo>
                      <a:pt x="96" y="64"/>
                      <a:pt x="92" y="58"/>
                      <a:pt x="94" y="52"/>
                    </a:cubicBezTo>
                    <a:cubicBezTo>
                      <a:pt x="96" y="49"/>
                      <a:pt x="100" y="46"/>
                      <a:pt x="104" y="46"/>
                    </a:cubicBezTo>
                    <a:cubicBezTo>
                      <a:pt x="106" y="46"/>
                      <a:pt x="107" y="46"/>
                      <a:pt x="108" y="47"/>
                    </a:cubicBezTo>
                    <a:cubicBezTo>
                      <a:pt x="104" y="26"/>
                      <a:pt x="98" y="0"/>
                      <a:pt x="9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656"/>
              <p:cNvSpPr/>
              <p:nvPr/>
            </p:nvSpPr>
            <p:spPr bwMode="auto">
              <a:xfrm>
                <a:off x="25" y="1134"/>
                <a:ext cx="14" cy="12"/>
              </a:xfrm>
              <a:custGeom>
                <a:avLst/>
                <a:gdLst>
                  <a:gd name="T0" fmla="*/ 11 w 25"/>
                  <a:gd name="T1" fmla="*/ 0 h 21"/>
                  <a:gd name="T2" fmla="*/ 1 w 25"/>
                  <a:gd name="T3" fmla="*/ 7 h 21"/>
                  <a:gd name="T4" fmla="*/ 0 w 25"/>
                  <a:gd name="T5" fmla="*/ 9 h 21"/>
                  <a:gd name="T6" fmla="*/ 8 w 25"/>
                  <a:gd name="T7" fmla="*/ 20 h 21"/>
                  <a:gd name="T8" fmla="*/ 8 w 25"/>
                  <a:gd name="T9" fmla="*/ 20 h 21"/>
                  <a:gd name="T10" fmla="*/ 8 w 25"/>
                  <a:gd name="T11" fmla="*/ 20 h 21"/>
                  <a:gd name="T12" fmla="*/ 13 w 25"/>
                  <a:gd name="T13" fmla="*/ 21 h 21"/>
                  <a:gd name="T14" fmla="*/ 23 w 25"/>
                  <a:gd name="T15" fmla="*/ 15 h 21"/>
                  <a:gd name="T16" fmla="*/ 15 w 25"/>
                  <a:gd name="T17" fmla="*/ 1 h 21"/>
                  <a:gd name="T18" fmla="*/ 11 w 25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1">
                    <a:moveTo>
                      <a:pt x="11" y="0"/>
                    </a:moveTo>
                    <a:cubicBezTo>
                      <a:pt x="6" y="0"/>
                      <a:pt x="2" y="3"/>
                      <a:pt x="1" y="7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0" y="14"/>
                      <a:pt x="15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0" y="21"/>
                      <a:pt x="11" y="21"/>
                      <a:pt x="13" y="21"/>
                    </a:cubicBezTo>
                    <a:cubicBezTo>
                      <a:pt x="17" y="21"/>
                      <a:pt x="21" y="19"/>
                      <a:pt x="23" y="15"/>
                    </a:cubicBezTo>
                    <a:cubicBezTo>
                      <a:pt x="25" y="9"/>
                      <a:pt x="21" y="3"/>
                      <a:pt x="15" y="1"/>
                    </a:cubicBezTo>
                    <a:cubicBezTo>
                      <a:pt x="14" y="1"/>
                      <a:pt x="12" y="0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657"/>
              <p:cNvSpPr/>
              <p:nvPr/>
            </p:nvSpPr>
            <p:spPr bwMode="auto">
              <a:xfrm>
                <a:off x="14" y="1151"/>
                <a:ext cx="13" cy="7"/>
              </a:xfrm>
              <a:custGeom>
                <a:avLst/>
                <a:gdLst>
                  <a:gd name="T0" fmla="*/ 10 w 24"/>
                  <a:gd name="T1" fmla="*/ 0 h 14"/>
                  <a:gd name="T2" fmla="*/ 0 w 24"/>
                  <a:gd name="T3" fmla="*/ 6 h 14"/>
                  <a:gd name="T4" fmla="*/ 0 w 24"/>
                  <a:gd name="T5" fmla="*/ 8 h 14"/>
                  <a:gd name="T6" fmla="*/ 22 w 24"/>
                  <a:gd name="T7" fmla="*/ 14 h 14"/>
                  <a:gd name="T8" fmla="*/ 15 w 24"/>
                  <a:gd name="T9" fmla="*/ 1 h 14"/>
                  <a:gd name="T10" fmla="*/ 10 w 2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4">
                    <a:moveTo>
                      <a:pt x="10" y="0"/>
                    </a:moveTo>
                    <a:cubicBezTo>
                      <a:pt x="6" y="0"/>
                      <a:pt x="2" y="2"/>
                      <a:pt x="0" y="6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8" y="10"/>
                      <a:pt x="16" y="12"/>
                      <a:pt x="22" y="14"/>
                    </a:cubicBezTo>
                    <a:cubicBezTo>
                      <a:pt x="24" y="9"/>
                      <a:pt x="21" y="3"/>
                      <a:pt x="15" y="1"/>
                    </a:cubicBezTo>
                    <a:cubicBezTo>
                      <a:pt x="13" y="0"/>
                      <a:pt x="12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658"/>
              <p:cNvSpPr/>
              <p:nvPr/>
            </p:nvSpPr>
            <p:spPr bwMode="auto">
              <a:xfrm>
                <a:off x="40" y="1160"/>
                <a:ext cx="14" cy="12"/>
              </a:xfrm>
              <a:custGeom>
                <a:avLst/>
                <a:gdLst>
                  <a:gd name="T0" fmla="*/ 12 w 26"/>
                  <a:gd name="T1" fmla="*/ 0 h 21"/>
                  <a:gd name="T2" fmla="*/ 2 w 26"/>
                  <a:gd name="T3" fmla="*/ 7 h 21"/>
                  <a:gd name="T4" fmla="*/ 10 w 26"/>
                  <a:gd name="T5" fmla="*/ 20 h 21"/>
                  <a:gd name="T6" fmla="*/ 14 w 26"/>
                  <a:gd name="T7" fmla="*/ 21 h 21"/>
                  <a:gd name="T8" fmla="*/ 24 w 26"/>
                  <a:gd name="T9" fmla="*/ 15 h 21"/>
                  <a:gd name="T10" fmla="*/ 17 w 26"/>
                  <a:gd name="T11" fmla="*/ 1 h 21"/>
                  <a:gd name="T12" fmla="*/ 12 w 26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1">
                    <a:moveTo>
                      <a:pt x="12" y="0"/>
                    </a:moveTo>
                    <a:cubicBezTo>
                      <a:pt x="8" y="0"/>
                      <a:pt x="4" y="3"/>
                      <a:pt x="2" y="7"/>
                    </a:cubicBezTo>
                    <a:cubicBezTo>
                      <a:pt x="0" y="12"/>
                      <a:pt x="4" y="18"/>
                      <a:pt x="10" y="20"/>
                    </a:cubicBezTo>
                    <a:cubicBezTo>
                      <a:pt x="11" y="21"/>
                      <a:pt x="13" y="21"/>
                      <a:pt x="14" y="21"/>
                    </a:cubicBezTo>
                    <a:cubicBezTo>
                      <a:pt x="19" y="21"/>
                      <a:pt x="23" y="19"/>
                      <a:pt x="24" y="15"/>
                    </a:cubicBezTo>
                    <a:cubicBezTo>
                      <a:pt x="26" y="9"/>
                      <a:pt x="23" y="3"/>
                      <a:pt x="17" y="1"/>
                    </a:cubicBezTo>
                    <a:cubicBezTo>
                      <a:pt x="15" y="1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659"/>
              <p:cNvSpPr/>
              <p:nvPr/>
            </p:nvSpPr>
            <p:spPr bwMode="auto">
              <a:xfrm>
                <a:off x="48" y="1140"/>
                <a:ext cx="9" cy="11"/>
              </a:xfrm>
              <a:custGeom>
                <a:avLst/>
                <a:gdLst>
                  <a:gd name="T0" fmla="*/ 12 w 17"/>
                  <a:gd name="T1" fmla="*/ 0 h 21"/>
                  <a:gd name="T2" fmla="*/ 2 w 17"/>
                  <a:gd name="T3" fmla="*/ 6 h 21"/>
                  <a:gd name="T4" fmla="*/ 9 w 17"/>
                  <a:gd name="T5" fmla="*/ 20 h 21"/>
                  <a:gd name="T6" fmla="*/ 14 w 17"/>
                  <a:gd name="T7" fmla="*/ 21 h 21"/>
                  <a:gd name="T8" fmla="*/ 17 w 17"/>
                  <a:gd name="T9" fmla="*/ 20 h 21"/>
                  <a:gd name="T10" fmla="*/ 16 w 17"/>
                  <a:gd name="T11" fmla="*/ 1 h 21"/>
                  <a:gd name="T12" fmla="*/ 12 w 17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1">
                    <a:moveTo>
                      <a:pt x="12" y="0"/>
                    </a:moveTo>
                    <a:cubicBezTo>
                      <a:pt x="7" y="0"/>
                      <a:pt x="3" y="2"/>
                      <a:pt x="2" y="6"/>
                    </a:cubicBezTo>
                    <a:cubicBezTo>
                      <a:pt x="0" y="12"/>
                      <a:pt x="3" y="18"/>
                      <a:pt x="9" y="20"/>
                    </a:cubicBezTo>
                    <a:cubicBezTo>
                      <a:pt x="11" y="21"/>
                      <a:pt x="12" y="21"/>
                      <a:pt x="14" y="21"/>
                    </a:cubicBezTo>
                    <a:cubicBezTo>
                      <a:pt x="15" y="21"/>
                      <a:pt x="16" y="21"/>
                      <a:pt x="17" y="20"/>
                    </a:cubicBezTo>
                    <a:cubicBezTo>
                      <a:pt x="17" y="15"/>
                      <a:pt x="16" y="8"/>
                      <a:pt x="16" y="1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660"/>
              <p:cNvSpPr>
                <a:spLocks noEditPoints="1"/>
              </p:cNvSpPr>
              <p:nvPr/>
            </p:nvSpPr>
            <p:spPr bwMode="auto">
              <a:xfrm>
                <a:off x="68" y="1159"/>
                <a:ext cx="13" cy="11"/>
              </a:xfrm>
              <a:custGeom>
                <a:avLst/>
                <a:gdLst>
                  <a:gd name="T0" fmla="*/ 1 w 24"/>
                  <a:gd name="T1" fmla="*/ 10 h 21"/>
                  <a:gd name="T2" fmla="*/ 8 w 24"/>
                  <a:gd name="T3" fmla="*/ 20 h 21"/>
                  <a:gd name="T4" fmla="*/ 13 w 24"/>
                  <a:gd name="T5" fmla="*/ 21 h 21"/>
                  <a:gd name="T6" fmla="*/ 23 w 24"/>
                  <a:gd name="T7" fmla="*/ 15 h 21"/>
                  <a:gd name="T8" fmla="*/ 24 w 24"/>
                  <a:gd name="T9" fmla="*/ 12 h 21"/>
                  <a:gd name="T10" fmla="*/ 22 w 24"/>
                  <a:gd name="T11" fmla="*/ 12 h 21"/>
                  <a:gd name="T12" fmla="*/ 1 w 24"/>
                  <a:gd name="T13" fmla="*/ 10 h 21"/>
                  <a:gd name="T14" fmla="*/ 10 w 24"/>
                  <a:gd name="T15" fmla="*/ 0 h 21"/>
                  <a:gd name="T16" fmla="*/ 1 w 24"/>
                  <a:gd name="T17" fmla="*/ 7 h 21"/>
                  <a:gd name="T18" fmla="*/ 10 w 24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1">
                    <a:moveTo>
                      <a:pt x="1" y="10"/>
                    </a:moveTo>
                    <a:cubicBezTo>
                      <a:pt x="0" y="14"/>
                      <a:pt x="4" y="18"/>
                      <a:pt x="8" y="20"/>
                    </a:cubicBezTo>
                    <a:cubicBezTo>
                      <a:pt x="10" y="21"/>
                      <a:pt x="12" y="21"/>
                      <a:pt x="13" y="21"/>
                    </a:cubicBezTo>
                    <a:cubicBezTo>
                      <a:pt x="17" y="21"/>
                      <a:pt x="21" y="19"/>
                      <a:pt x="23" y="15"/>
                    </a:cubicBezTo>
                    <a:cubicBezTo>
                      <a:pt x="23" y="14"/>
                      <a:pt x="23" y="13"/>
                      <a:pt x="24" y="12"/>
                    </a:cubicBezTo>
                    <a:cubicBezTo>
                      <a:pt x="23" y="12"/>
                      <a:pt x="23" y="12"/>
                      <a:pt x="22" y="12"/>
                    </a:cubicBezTo>
                    <a:cubicBezTo>
                      <a:pt x="11" y="12"/>
                      <a:pt x="3" y="12"/>
                      <a:pt x="1" y="10"/>
                    </a:cubicBezTo>
                    <a:moveTo>
                      <a:pt x="10" y="0"/>
                    </a:moveTo>
                    <a:cubicBezTo>
                      <a:pt x="6" y="1"/>
                      <a:pt x="2" y="3"/>
                      <a:pt x="1" y="7"/>
                    </a:cubicBezTo>
                    <a:cubicBezTo>
                      <a:pt x="3" y="5"/>
                      <a:pt x="6" y="3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661"/>
              <p:cNvSpPr/>
              <p:nvPr/>
            </p:nvSpPr>
            <p:spPr bwMode="auto">
              <a:xfrm>
                <a:off x="57" y="1113"/>
                <a:ext cx="2" cy="10"/>
              </a:xfrm>
              <a:custGeom>
                <a:avLst/>
                <a:gdLst>
                  <a:gd name="T0" fmla="*/ 4 w 5"/>
                  <a:gd name="T1" fmla="*/ 0 h 18"/>
                  <a:gd name="T2" fmla="*/ 3 w 5"/>
                  <a:gd name="T3" fmla="*/ 1 h 18"/>
                  <a:gd name="T4" fmla="*/ 0 w 5"/>
                  <a:gd name="T5" fmla="*/ 18 h 18"/>
                  <a:gd name="T6" fmla="*/ 4 w 5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8">
                    <a:moveTo>
                      <a:pt x="4" y="0"/>
                    </a:moveTo>
                    <a:cubicBezTo>
                      <a:pt x="4" y="0"/>
                      <a:pt x="3" y="1"/>
                      <a:pt x="3" y="1"/>
                    </a:cubicBezTo>
                    <a:cubicBezTo>
                      <a:pt x="1" y="4"/>
                      <a:pt x="0" y="10"/>
                      <a:pt x="0" y="18"/>
                    </a:cubicBezTo>
                    <a:cubicBezTo>
                      <a:pt x="3" y="9"/>
                      <a:pt x="5" y="0"/>
                      <a:pt x="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662"/>
              <p:cNvSpPr/>
              <p:nvPr/>
            </p:nvSpPr>
            <p:spPr bwMode="auto">
              <a:xfrm>
                <a:off x="53" y="1184"/>
                <a:ext cx="6" cy="11"/>
              </a:xfrm>
              <a:custGeom>
                <a:avLst/>
                <a:gdLst>
                  <a:gd name="T0" fmla="*/ 8 w 10"/>
                  <a:gd name="T1" fmla="*/ 0 h 20"/>
                  <a:gd name="T2" fmla="*/ 2 w 10"/>
                  <a:gd name="T3" fmla="*/ 6 h 20"/>
                  <a:gd name="T4" fmla="*/ 9 w 10"/>
                  <a:gd name="T5" fmla="*/ 19 h 20"/>
                  <a:gd name="T6" fmla="*/ 10 w 10"/>
                  <a:gd name="T7" fmla="*/ 20 h 20"/>
                  <a:gd name="T8" fmla="*/ 8 w 10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8" y="0"/>
                    </a:moveTo>
                    <a:cubicBezTo>
                      <a:pt x="5" y="1"/>
                      <a:pt x="3" y="3"/>
                      <a:pt x="2" y="6"/>
                    </a:cubicBezTo>
                    <a:cubicBezTo>
                      <a:pt x="0" y="11"/>
                      <a:pt x="3" y="17"/>
                      <a:pt x="9" y="19"/>
                    </a:cubicBezTo>
                    <a:cubicBezTo>
                      <a:pt x="9" y="19"/>
                      <a:pt x="10" y="20"/>
                      <a:pt x="10" y="20"/>
                    </a:cubicBezTo>
                    <a:cubicBezTo>
                      <a:pt x="9" y="13"/>
                      <a:pt x="9" y="6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663"/>
              <p:cNvSpPr/>
              <p:nvPr/>
            </p:nvSpPr>
            <p:spPr bwMode="auto">
              <a:xfrm>
                <a:off x="39" y="1123"/>
                <a:ext cx="11" cy="11"/>
              </a:xfrm>
              <a:custGeom>
                <a:avLst/>
                <a:gdLst>
                  <a:gd name="T0" fmla="*/ 12 w 20"/>
                  <a:gd name="T1" fmla="*/ 0 h 21"/>
                  <a:gd name="T2" fmla="*/ 2 w 20"/>
                  <a:gd name="T3" fmla="*/ 6 h 21"/>
                  <a:gd name="T4" fmla="*/ 10 w 20"/>
                  <a:gd name="T5" fmla="*/ 20 h 21"/>
                  <a:gd name="T6" fmla="*/ 14 w 20"/>
                  <a:gd name="T7" fmla="*/ 21 h 21"/>
                  <a:gd name="T8" fmla="*/ 20 w 20"/>
                  <a:gd name="T9" fmla="*/ 19 h 21"/>
                  <a:gd name="T10" fmla="*/ 16 w 20"/>
                  <a:gd name="T11" fmla="*/ 1 h 21"/>
                  <a:gd name="T12" fmla="*/ 12 w 20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1">
                    <a:moveTo>
                      <a:pt x="12" y="0"/>
                    </a:moveTo>
                    <a:cubicBezTo>
                      <a:pt x="8" y="0"/>
                      <a:pt x="4" y="3"/>
                      <a:pt x="2" y="6"/>
                    </a:cubicBezTo>
                    <a:cubicBezTo>
                      <a:pt x="0" y="12"/>
                      <a:pt x="4" y="18"/>
                      <a:pt x="10" y="20"/>
                    </a:cubicBezTo>
                    <a:cubicBezTo>
                      <a:pt x="11" y="21"/>
                      <a:pt x="13" y="21"/>
                      <a:pt x="14" y="21"/>
                    </a:cubicBezTo>
                    <a:cubicBezTo>
                      <a:pt x="16" y="21"/>
                      <a:pt x="18" y="20"/>
                      <a:pt x="20" y="19"/>
                    </a:cubicBezTo>
                    <a:cubicBezTo>
                      <a:pt x="19" y="15"/>
                      <a:pt x="18" y="8"/>
                      <a:pt x="16" y="1"/>
                    </a:cubicBezTo>
                    <a:cubicBezTo>
                      <a:pt x="15" y="0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664"/>
              <p:cNvSpPr/>
              <p:nvPr/>
            </p:nvSpPr>
            <p:spPr bwMode="auto">
              <a:xfrm>
                <a:off x="-69" y="1094"/>
                <a:ext cx="37" cy="81"/>
              </a:xfrm>
              <a:custGeom>
                <a:avLst/>
                <a:gdLst>
                  <a:gd name="T0" fmla="*/ 27 w 68"/>
                  <a:gd name="T1" fmla="*/ 0 h 149"/>
                  <a:gd name="T2" fmla="*/ 16 w 68"/>
                  <a:gd name="T3" fmla="*/ 54 h 149"/>
                  <a:gd name="T4" fmla="*/ 2 w 68"/>
                  <a:gd name="T5" fmla="*/ 99 h 149"/>
                  <a:gd name="T6" fmla="*/ 27 w 68"/>
                  <a:gd name="T7" fmla="*/ 149 h 149"/>
                  <a:gd name="T8" fmla="*/ 29 w 68"/>
                  <a:gd name="T9" fmla="*/ 149 h 149"/>
                  <a:gd name="T10" fmla="*/ 41 w 68"/>
                  <a:gd name="T11" fmla="*/ 95 h 149"/>
                  <a:gd name="T12" fmla="*/ 60 w 68"/>
                  <a:gd name="T13" fmla="*/ 46 h 149"/>
                  <a:gd name="T14" fmla="*/ 30 w 68"/>
                  <a:gd name="T15" fmla="*/ 1 h 149"/>
                  <a:gd name="T16" fmla="*/ 27 w 68"/>
                  <a:gd name="T1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149">
                    <a:moveTo>
                      <a:pt x="27" y="0"/>
                    </a:moveTo>
                    <a:cubicBezTo>
                      <a:pt x="14" y="0"/>
                      <a:pt x="16" y="40"/>
                      <a:pt x="16" y="54"/>
                    </a:cubicBezTo>
                    <a:cubicBezTo>
                      <a:pt x="16" y="70"/>
                      <a:pt x="5" y="75"/>
                      <a:pt x="2" y="99"/>
                    </a:cubicBezTo>
                    <a:cubicBezTo>
                      <a:pt x="0" y="123"/>
                      <a:pt x="27" y="149"/>
                      <a:pt x="27" y="149"/>
                    </a:cubicBezTo>
                    <a:cubicBezTo>
                      <a:pt x="28" y="149"/>
                      <a:pt x="28" y="149"/>
                      <a:pt x="29" y="149"/>
                    </a:cubicBezTo>
                    <a:cubicBezTo>
                      <a:pt x="42" y="149"/>
                      <a:pt x="46" y="115"/>
                      <a:pt x="41" y="95"/>
                    </a:cubicBezTo>
                    <a:cubicBezTo>
                      <a:pt x="36" y="74"/>
                      <a:pt x="51" y="68"/>
                      <a:pt x="60" y="46"/>
                    </a:cubicBezTo>
                    <a:cubicBezTo>
                      <a:pt x="68" y="24"/>
                      <a:pt x="46" y="7"/>
                      <a:pt x="30" y="1"/>
                    </a:cubicBezTo>
                    <a:cubicBezTo>
                      <a:pt x="29" y="0"/>
                      <a:pt x="28" y="0"/>
                      <a:pt x="2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665"/>
              <p:cNvSpPr/>
              <p:nvPr/>
            </p:nvSpPr>
            <p:spPr bwMode="auto">
              <a:xfrm>
                <a:off x="-61" y="1211"/>
                <a:ext cx="81" cy="45"/>
              </a:xfrm>
              <a:custGeom>
                <a:avLst/>
                <a:gdLst>
                  <a:gd name="T0" fmla="*/ 20 w 147"/>
                  <a:gd name="T1" fmla="*/ 0 h 84"/>
                  <a:gd name="T2" fmla="*/ 15 w 147"/>
                  <a:gd name="T3" fmla="*/ 1 h 84"/>
                  <a:gd name="T4" fmla="*/ 30 w 147"/>
                  <a:gd name="T5" fmla="*/ 44 h 84"/>
                  <a:gd name="T6" fmla="*/ 81 w 147"/>
                  <a:gd name="T7" fmla="*/ 72 h 84"/>
                  <a:gd name="T8" fmla="*/ 113 w 147"/>
                  <a:gd name="T9" fmla="*/ 84 h 84"/>
                  <a:gd name="T10" fmla="*/ 130 w 147"/>
                  <a:gd name="T11" fmla="*/ 75 h 84"/>
                  <a:gd name="T12" fmla="*/ 127 w 147"/>
                  <a:gd name="T13" fmla="*/ 40 h 84"/>
                  <a:gd name="T14" fmla="*/ 119 w 147"/>
                  <a:gd name="T15" fmla="*/ 39 h 84"/>
                  <a:gd name="T16" fmla="*/ 100 w 147"/>
                  <a:gd name="T17" fmla="*/ 41 h 84"/>
                  <a:gd name="T18" fmla="*/ 81 w 147"/>
                  <a:gd name="T19" fmla="*/ 43 h 84"/>
                  <a:gd name="T20" fmla="*/ 58 w 147"/>
                  <a:gd name="T21" fmla="*/ 36 h 84"/>
                  <a:gd name="T22" fmla="*/ 20 w 147"/>
                  <a:gd name="T2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7" h="84">
                    <a:moveTo>
                      <a:pt x="20" y="0"/>
                    </a:moveTo>
                    <a:cubicBezTo>
                      <a:pt x="18" y="0"/>
                      <a:pt x="16" y="0"/>
                      <a:pt x="15" y="1"/>
                    </a:cubicBezTo>
                    <a:cubicBezTo>
                      <a:pt x="15" y="1"/>
                      <a:pt x="0" y="23"/>
                      <a:pt x="30" y="44"/>
                    </a:cubicBezTo>
                    <a:cubicBezTo>
                      <a:pt x="59" y="64"/>
                      <a:pt x="60" y="61"/>
                      <a:pt x="81" y="72"/>
                    </a:cubicBezTo>
                    <a:cubicBezTo>
                      <a:pt x="93" y="79"/>
                      <a:pt x="104" y="84"/>
                      <a:pt x="113" y="84"/>
                    </a:cubicBezTo>
                    <a:cubicBezTo>
                      <a:pt x="119" y="84"/>
                      <a:pt x="125" y="82"/>
                      <a:pt x="130" y="75"/>
                    </a:cubicBezTo>
                    <a:cubicBezTo>
                      <a:pt x="142" y="58"/>
                      <a:pt x="147" y="44"/>
                      <a:pt x="127" y="40"/>
                    </a:cubicBezTo>
                    <a:cubicBezTo>
                      <a:pt x="125" y="39"/>
                      <a:pt x="122" y="39"/>
                      <a:pt x="119" y="39"/>
                    </a:cubicBezTo>
                    <a:cubicBezTo>
                      <a:pt x="113" y="39"/>
                      <a:pt x="107" y="40"/>
                      <a:pt x="100" y="41"/>
                    </a:cubicBezTo>
                    <a:cubicBezTo>
                      <a:pt x="94" y="42"/>
                      <a:pt x="87" y="43"/>
                      <a:pt x="81" y="43"/>
                    </a:cubicBezTo>
                    <a:cubicBezTo>
                      <a:pt x="72" y="43"/>
                      <a:pt x="64" y="41"/>
                      <a:pt x="58" y="36"/>
                    </a:cubicBezTo>
                    <a:cubicBezTo>
                      <a:pt x="41" y="21"/>
                      <a:pt x="34" y="0"/>
                      <a:pt x="2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666"/>
              <p:cNvSpPr/>
              <p:nvPr/>
            </p:nvSpPr>
            <p:spPr bwMode="auto">
              <a:xfrm>
                <a:off x="50" y="1221"/>
                <a:ext cx="64" cy="48"/>
              </a:xfrm>
              <a:custGeom>
                <a:avLst/>
                <a:gdLst>
                  <a:gd name="T0" fmla="*/ 102 w 118"/>
                  <a:gd name="T1" fmla="*/ 0 h 89"/>
                  <a:gd name="T2" fmla="*/ 65 w 118"/>
                  <a:gd name="T3" fmla="*/ 39 h 89"/>
                  <a:gd name="T4" fmla="*/ 47 w 118"/>
                  <a:gd name="T5" fmla="*/ 65 h 89"/>
                  <a:gd name="T6" fmla="*/ 40 w 118"/>
                  <a:gd name="T7" fmla="*/ 64 h 89"/>
                  <a:gd name="T8" fmla="*/ 8 w 118"/>
                  <a:gd name="T9" fmla="*/ 47 h 89"/>
                  <a:gd name="T10" fmla="*/ 0 w 118"/>
                  <a:gd name="T11" fmla="*/ 55 h 89"/>
                  <a:gd name="T12" fmla="*/ 11 w 118"/>
                  <a:gd name="T13" fmla="*/ 89 h 89"/>
                  <a:gd name="T14" fmla="*/ 40 w 118"/>
                  <a:gd name="T15" fmla="*/ 83 h 89"/>
                  <a:gd name="T16" fmla="*/ 50 w 118"/>
                  <a:gd name="T17" fmla="*/ 84 h 89"/>
                  <a:gd name="T18" fmla="*/ 93 w 118"/>
                  <a:gd name="T19" fmla="*/ 62 h 89"/>
                  <a:gd name="T20" fmla="*/ 104 w 118"/>
                  <a:gd name="T21" fmla="*/ 0 h 89"/>
                  <a:gd name="T22" fmla="*/ 102 w 118"/>
                  <a:gd name="T2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8" h="89">
                    <a:moveTo>
                      <a:pt x="102" y="0"/>
                    </a:moveTo>
                    <a:cubicBezTo>
                      <a:pt x="87" y="0"/>
                      <a:pt x="70" y="23"/>
                      <a:pt x="65" y="39"/>
                    </a:cubicBezTo>
                    <a:cubicBezTo>
                      <a:pt x="59" y="52"/>
                      <a:pt x="57" y="65"/>
                      <a:pt x="47" y="65"/>
                    </a:cubicBezTo>
                    <a:cubicBezTo>
                      <a:pt x="45" y="65"/>
                      <a:pt x="42" y="64"/>
                      <a:pt x="40" y="64"/>
                    </a:cubicBezTo>
                    <a:cubicBezTo>
                      <a:pt x="28" y="59"/>
                      <a:pt x="16" y="47"/>
                      <a:pt x="8" y="47"/>
                    </a:cubicBezTo>
                    <a:cubicBezTo>
                      <a:pt x="5" y="47"/>
                      <a:pt x="2" y="49"/>
                      <a:pt x="0" y="55"/>
                    </a:cubicBezTo>
                    <a:cubicBezTo>
                      <a:pt x="0" y="55"/>
                      <a:pt x="2" y="80"/>
                      <a:pt x="11" y="89"/>
                    </a:cubicBezTo>
                    <a:cubicBezTo>
                      <a:pt x="22" y="85"/>
                      <a:pt x="31" y="83"/>
                      <a:pt x="40" y="83"/>
                    </a:cubicBezTo>
                    <a:cubicBezTo>
                      <a:pt x="43" y="83"/>
                      <a:pt x="47" y="83"/>
                      <a:pt x="50" y="84"/>
                    </a:cubicBezTo>
                    <a:cubicBezTo>
                      <a:pt x="68" y="80"/>
                      <a:pt x="87" y="74"/>
                      <a:pt x="93" y="62"/>
                    </a:cubicBezTo>
                    <a:cubicBezTo>
                      <a:pt x="104" y="41"/>
                      <a:pt x="118" y="3"/>
                      <a:pt x="104" y="0"/>
                    </a:cubicBezTo>
                    <a:cubicBezTo>
                      <a:pt x="103" y="0"/>
                      <a:pt x="102" y="0"/>
                      <a:pt x="10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667"/>
              <p:cNvSpPr/>
              <p:nvPr/>
            </p:nvSpPr>
            <p:spPr bwMode="auto">
              <a:xfrm>
                <a:off x="117" y="1109"/>
                <a:ext cx="47" cy="57"/>
              </a:xfrm>
              <a:custGeom>
                <a:avLst/>
                <a:gdLst>
                  <a:gd name="T0" fmla="*/ 24 w 86"/>
                  <a:gd name="T1" fmla="*/ 0 h 105"/>
                  <a:gd name="T2" fmla="*/ 0 w 86"/>
                  <a:gd name="T3" fmla="*/ 5 h 105"/>
                  <a:gd name="T4" fmla="*/ 29 w 86"/>
                  <a:gd name="T5" fmla="*/ 59 h 105"/>
                  <a:gd name="T6" fmla="*/ 34 w 86"/>
                  <a:gd name="T7" fmla="*/ 104 h 105"/>
                  <a:gd name="T8" fmla="*/ 40 w 86"/>
                  <a:gd name="T9" fmla="*/ 105 h 105"/>
                  <a:gd name="T10" fmla="*/ 80 w 86"/>
                  <a:gd name="T11" fmla="*/ 63 h 105"/>
                  <a:gd name="T12" fmla="*/ 54 w 86"/>
                  <a:gd name="T13" fmla="*/ 9 h 105"/>
                  <a:gd name="T14" fmla="*/ 24 w 86"/>
                  <a:gd name="T1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105">
                    <a:moveTo>
                      <a:pt x="24" y="0"/>
                    </a:moveTo>
                    <a:cubicBezTo>
                      <a:pt x="10" y="0"/>
                      <a:pt x="0" y="5"/>
                      <a:pt x="0" y="5"/>
                    </a:cubicBezTo>
                    <a:cubicBezTo>
                      <a:pt x="16" y="11"/>
                      <a:pt x="33" y="39"/>
                      <a:pt x="29" y="59"/>
                    </a:cubicBezTo>
                    <a:cubicBezTo>
                      <a:pt x="25" y="79"/>
                      <a:pt x="15" y="97"/>
                      <a:pt x="34" y="104"/>
                    </a:cubicBezTo>
                    <a:cubicBezTo>
                      <a:pt x="36" y="105"/>
                      <a:pt x="38" y="105"/>
                      <a:pt x="40" y="105"/>
                    </a:cubicBezTo>
                    <a:cubicBezTo>
                      <a:pt x="58" y="105"/>
                      <a:pt x="76" y="83"/>
                      <a:pt x="80" y="63"/>
                    </a:cubicBezTo>
                    <a:cubicBezTo>
                      <a:pt x="86" y="40"/>
                      <a:pt x="78" y="28"/>
                      <a:pt x="54" y="9"/>
                    </a:cubicBezTo>
                    <a:cubicBezTo>
                      <a:pt x="44" y="2"/>
                      <a:pt x="33" y="0"/>
                      <a:pt x="2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668"/>
              <p:cNvSpPr/>
              <p:nvPr/>
            </p:nvSpPr>
            <p:spPr bwMode="auto">
              <a:xfrm>
                <a:off x="20" y="1043"/>
                <a:ext cx="67" cy="37"/>
              </a:xfrm>
              <a:custGeom>
                <a:avLst/>
                <a:gdLst>
                  <a:gd name="T0" fmla="*/ 52 w 123"/>
                  <a:gd name="T1" fmla="*/ 0 h 67"/>
                  <a:gd name="T2" fmla="*/ 31 w 123"/>
                  <a:gd name="T3" fmla="*/ 3 h 67"/>
                  <a:gd name="T4" fmla="*/ 1 w 123"/>
                  <a:gd name="T5" fmla="*/ 50 h 67"/>
                  <a:gd name="T6" fmla="*/ 12 w 123"/>
                  <a:gd name="T7" fmla="*/ 61 h 67"/>
                  <a:gd name="T8" fmla="*/ 57 w 123"/>
                  <a:gd name="T9" fmla="*/ 50 h 67"/>
                  <a:gd name="T10" fmla="*/ 63 w 123"/>
                  <a:gd name="T11" fmla="*/ 49 h 67"/>
                  <a:gd name="T12" fmla="*/ 103 w 123"/>
                  <a:gd name="T13" fmla="*/ 67 h 67"/>
                  <a:gd name="T14" fmla="*/ 107 w 123"/>
                  <a:gd name="T15" fmla="*/ 67 h 67"/>
                  <a:gd name="T16" fmla="*/ 101 w 123"/>
                  <a:gd name="T17" fmla="*/ 23 h 67"/>
                  <a:gd name="T18" fmla="*/ 52 w 123"/>
                  <a:gd name="T1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3" h="67">
                    <a:moveTo>
                      <a:pt x="52" y="0"/>
                    </a:moveTo>
                    <a:cubicBezTo>
                      <a:pt x="45" y="0"/>
                      <a:pt x="38" y="1"/>
                      <a:pt x="31" y="3"/>
                    </a:cubicBezTo>
                    <a:cubicBezTo>
                      <a:pt x="0" y="10"/>
                      <a:pt x="1" y="50"/>
                      <a:pt x="1" y="50"/>
                    </a:cubicBezTo>
                    <a:cubicBezTo>
                      <a:pt x="1" y="58"/>
                      <a:pt x="5" y="61"/>
                      <a:pt x="12" y="61"/>
                    </a:cubicBezTo>
                    <a:cubicBezTo>
                      <a:pt x="23" y="61"/>
                      <a:pt x="42" y="52"/>
                      <a:pt x="57" y="50"/>
                    </a:cubicBezTo>
                    <a:cubicBezTo>
                      <a:pt x="59" y="49"/>
                      <a:pt x="61" y="49"/>
                      <a:pt x="63" y="49"/>
                    </a:cubicBezTo>
                    <a:cubicBezTo>
                      <a:pt x="81" y="49"/>
                      <a:pt x="85" y="63"/>
                      <a:pt x="103" y="67"/>
                    </a:cubicBezTo>
                    <a:cubicBezTo>
                      <a:pt x="105" y="67"/>
                      <a:pt x="106" y="67"/>
                      <a:pt x="107" y="67"/>
                    </a:cubicBezTo>
                    <a:cubicBezTo>
                      <a:pt x="123" y="67"/>
                      <a:pt x="118" y="40"/>
                      <a:pt x="101" y="23"/>
                    </a:cubicBezTo>
                    <a:cubicBezTo>
                      <a:pt x="88" y="8"/>
                      <a:pt x="72" y="0"/>
                      <a:pt x="5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669"/>
              <p:cNvSpPr/>
              <p:nvPr/>
            </p:nvSpPr>
            <p:spPr bwMode="auto">
              <a:xfrm>
                <a:off x="409" y="1572"/>
                <a:ext cx="24" cy="71"/>
              </a:xfrm>
              <a:custGeom>
                <a:avLst/>
                <a:gdLst>
                  <a:gd name="T0" fmla="*/ 43 w 43"/>
                  <a:gd name="T1" fmla="*/ 52 h 129"/>
                  <a:gd name="T2" fmla="*/ 25 w 43"/>
                  <a:gd name="T3" fmla="*/ 7 h 129"/>
                  <a:gd name="T4" fmla="*/ 0 w 43"/>
                  <a:gd name="T5" fmla="*/ 39 h 129"/>
                  <a:gd name="T6" fmla="*/ 19 w 43"/>
                  <a:gd name="T7" fmla="*/ 110 h 129"/>
                  <a:gd name="T8" fmla="*/ 43 w 43"/>
                  <a:gd name="T9" fmla="*/ 5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29">
                    <a:moveTo>
                      <a:pt x="43" y="52"/>
                    </a:moveTo>
                    <a:cubicBezTo>
                      <a:pt x="43" y="52"/>
                      <a:pt x="40" y="0"/>
                      <a:pt x="25" y="7"/>
                    </a:cubicBezTo>
                    <a:cubicBezTo>
                      <a:pt x="10" y="14"/>
                      <a:pt x="0" y="39"/>
                      <a:pt x="0" y="39"/>
                    </a:cubicBezTo>
                    <a:cubicBezTo>
                      <a:pt x="0" y="39"/>
                      <a:pt x="11" y="129"/>
                      <a:pt x="19" y="110"/>
                    </a:cubicBezTo>
                    <a:cubicBezTo>
                      <a:pt x="26" y="90"/>
                      <a:pt x="43" y="52"/>
                      <a:pt x="43" y="5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670"/>
              <p:cNvSpPr/>
              <p:nvPr/>
            </p:nvSpPr>
            <p:spPr bwMode="auto">
              <a:xfrm>
                <a:off x="346" y="1512"/>
                <a:ext cx="250" cy="254"/>
              </a:xfrm>
              <a:custGeom>
                <a:avLst/>
                <a:gdLst>
                  <a:gd name="T0" fmla="*/ 73 w 459"/>
                  <a:gd name="T1" fmla="*/ 234 h 465"/>
                  <a:gd name="T2" fmla="*/ 42 w 459"/>
                  <a:gd name="T3" fmla="*/ 45 h 465"/>
                  <a:gd name="T4" fmla="*/ 117 w 459"/>
                  <a:gd name="T5" fmla="*/ 63 h 465"/>
                  <a:gd name="T6" fmla="*/ 135 w 459"/>
                  <a:gd name="T7" fmla="*/ 178 h 465"/>
                  <a:gd name="T8" fmla="*/ 237 w 459"/>
                  <a:gd name="T9" fmla="*/ 6 h 465"/>
                  <a:gd name="T10" fmla="*/ 323 w 459"/>
                  <a:gd name="T11" fmla="*/ 51 h 465"/>
                  <a:gd name="T12" fmla="*/ 315 w 459"/>
                  <a:gd name="T13" fmla="*/ 147 h 465"/>
                  <a:gd name="T14" fmla="*/ 253 w 459"/>
                  <a:gd name="T15" fmla="*/ 212 h 465"/>
                  <a:gd name="T16" fmla="*/ 393 w 459"/>
                  <a:gd name="T17" fmla="*/ 160 h 465"/>
                  <a:gd name="T18" fmla="*/ 442 w 459"/>
                  <a:gd name="T19" fmla="*/ 260 h 465"/>
                  <a:gd name="T20" fmla="*/ 260 w 459"/>
                  <a:gd name="T21" fmla="*/ 330 h 465"/>
                  <a:gd name="T22" fmla="*/ 366 w 459"/>
                  <a:gd name="T23" fmla="*/ 360 h 465"/>
                  <a:gd name="T24" fmla="*/ 379 w 459"/>
                  <a:gd name="T25" fmla="*/ 428 h 465"/>
                  <a:gd name="T26" fmla="*/ 173 w 459"/>
                  <a:gd name="T27" fmla="*/ 358 h 465"/>
                  <a:gd name="T28" fmla="*/ 140 w 459"/>
                  <a:gd name="T29" fmla="*/ 403 h 465"/>
                  <a:gd name="T30" fmla="*/ 99 w 459"/>
                  <a:gd name="T31" fmla="*/ 327 h 465"/>
                  <a:gd name="T32" fmla="*/ 73 w 459"/>
                  <a:gd name="T33" fmla="*/ 23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9" h="465">
                    <a:moveTo>
                      <a:pt x="73" y="234"/>
                    </a:moveTo>
                    <a:cubicBezTo>
                      <a:pt x="73" y="234"/>
                      <a:pt x="0" y="64"/>
                      <a:pt x="42" y="45"/>
                    </a:cubicBezTo>
                    <a:cubicBezTo>
                      <a:pt x="84" y="25"/>
                      <a:pt x="115" y="27"/>
                      <a:pt x="117" y="63"/>
                    </a:cubicBezTo>
                    <a:cubicBezTo>
                      <a:pt x="120" y="99"/>
                      <a:pt x="135" y="178"/>
                      <a:pt x="135" y="178"/>
                    </a:cubicBezTo>
                    <a:cubicBezTo>
                      <a:pt x="135" y="178"/>
                      <a:pt x="205" y="0"/>
                      <a:pt x="237" y="6"/>
                    </a:cubicBezTo>
                    <a:cubicBezTo>
                      <a:pt x="270" y="12"/>
                      <a:pt x="307" y="23"/>
                      <a:pt x="323" y="51"/>
                    </a:cubicBezTo>
                    <a:cubicBezTo>
                      <a:pt x="338" y="79"/>
                      <a:pt x="345" y="110"/>
                      <a:pt x="315" y="147"/>
                    </a:cubicBezTo>
                    <a:cubicBezTo>
                      <a:pt x="286" y="183"/>
                      <a:pt x="253" y="212"/>
                      <a:pt x="253" y="212"/>
                    </a:cubicBezTo>
                    <a:cubicBezTo>
                      <a:pt x="253" y="212"/>
                      <a:pt x="359" y="141"/>
                      <a:pt x="393" y="160"/>
                    </a:cubicBezTo>
                    <a:cubicBezTo>
                      <a:pt x="427" y="179"/>
                      <a:pt x="459" y="206"/>
                      <a:pt x="442" y="260"/>
                    </a:cubicBezTo>
                    <a:cubicBezTo>
                      <a:pt x="425" y="315"/>
                      <a:pt x="365" y="337"/>
                      <a:pt x="260" y="330"/>
                    </a:cubicBezTo>
                    <a:cubicBezTo>
                      <a:pt x="260" y="330"/>
                      <a:pt x="340" y="353"/>
                      <a:pt x="366" y="360"/>
                    </a:cubicBezTo>
                    <a:cubicBezTo>
                      <a:pt x="393" y="366"/>
                      <a:pt x="409" y="391"/>
                      <a:pt x="379" y="428"/>
                    </a:cubicBezTo>
                    <a:cubicBezTo>
                      <a:pt x="350" y="465"/>
                      <a:pt x="268" y="444"/>
                      <a:pt x="173" y="358"/>
                    </a:cubicBezTo>
                    <a:cubicBezTo>
                      <a:pt x="173" y="358"/>
                      <a:pt x="175" y="428"/>
                      <a:pt x="140" y="403"/>
                    </a:cubicBezTo>
                    <a:cubicBezTo>
                      <a:pt x="105" y="377"/>
                      <a:pt x="113" y="339"/>
                      <a:pt x="99" y="327"/>
                    </a:cubicBezTo>
                    <a:cubicBezTo>
                      <a:pt x="84" y="315"/>
                      <a:pt x="25" y="242"/>
                      <a:pt x="73" y="234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671"/>
              <p:cNvSpPr/>
              <p:nvPr/>
            </p:nvSpPr>
            <p:spPr bwMode="auto">
              <a:xfrm>
                <a:off x="428" y="1640"/>
                <a:ext cx="35" cy="21"/>
              </a:xfrm>
              <a:custGeom>
                <a:avLst/>
                <a:gdLst>
                  <a:gd name="T0" fmla="*/ 65 w 65"/>
                  <a:gd name="T1" fmla="*/ 0 h 38"/>
                  <a:gd name="T2" fmla="*/ 11 w 65"/>
                  <a:gd name="T3" fmla="*/ 34 h 38"/>
                  <a:gd name="T4" fmla="*/ 65 w 65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5" h="38">
                    <a:moveTo>
                      <a:pt x="65" y="0"/>
                    </a:moveTo>
                    <a:cubicBezTo>
                      <a:pt x="65" y="0"/>
                      <a:pt x="0" y="29"/>
                      <a:pt x="11" y="34"/>
                    </a:cubicBezTo>
                    <a:cubicBezTo>
                      <a:pt x="22" y="38"/>
                      <a:pt x="59" y="16"/>
                      <a:pt x="65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672"/>
              <p:cNvSpPr/>
              <p:nvPr/>
            </p:nvSpPr>
            <p:spPr bwMode="auto">
              <a:xfrm>
                <a:off x="437" y="1611"/>
                <a:ext cx="14" cy="13"/>
              </a:xfrm>
              <a:custGeom>
                <a:avLst/>
                <a:gdLst>
                  <a:gd name="T0" fmla="*/ 24 w 26"/>
                  <a:gd name="T1" fmla="*/ 16 h 24"/>
                  <a:gd name="T2" fmla="*/ 10 w 26"/>
                  <a:gd name="T3" fmla="*/ 22 h 24"/>
                  <a:gd name="T4" fmla="*/ 2 w 26"/>
                  <a:gd name="T5" fmla="*/ 8 h 24"/>
                  <a:gd name="T6" fmla="*/ 17 w 26"/>
                  <a:gd name="T7" fmla="*/ 3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2"/>
                      <a:pt x="16" y="24"/>
                      <a:pt x="10" y="22"/>
                    </a:cubicBezTo>
                    <a:cubicBezTo>
                      <a:pt x="4" y="20"/>
                      <a:pt x="0" y="14"/>
                      <a:pt x="2" y="8"/>
                    </a:cubicBezTo>
                    <a:cubicBezTo>
                      <a:pt x="4" y="3"/>
                      <a:pt x="11" y="0"/>
                      <a:pt x="17" y="3"/>
                    </a:cubicBezTo>
                    <a:cubicBezTo>
                      <a:pt x="23" y="5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673"/>
              <p:cNvSpPr/>
              <p:nvPr/>
            </p:nvSpPr>
            <p:spPr bwMode="auto">
              <a:xfrm>
                <a:off x="415" y="1632"/>
                <a:ext cx="14" cy="14"/>
              </a:xfrm>
              <a:custGeom>
                <a:avLst/>
                <a:gdLst>
                  <a:gd name="T0" fmla="*/ 24 w 26"/>
                  <a:gd name="T1" fmla="*/ 17 h 25"/>
                  <a:gd name="T2" fmla="*/ 10 w 26"/>
                  <a:gd name="T3" fmla="*/ 22 h 25"/>
                  <a:gd name="T4" fmla="*/ 2 w 26"/>
                  <a:gd name="T5" fmla="*/ 8 h 25"/>
                  <a:gd name="T6" fmla="*/ 17 w 26"/>
                  <a:gd name="T7" fmla="*/ 3 h 25"/>
                  <a:gd name="T8" fmla="*/ 24 w 26"/>
                  <a:gd name="T9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5">
                    <a:moveTo>
                      <a:pt x="24" y="17"/>
                    </a:moveTo>
                    <a:cubicBezTo>
                      <a:pt x="22" y="22"/>
                      <a:pt x="16" y="25"/>
                      <a:pt x="10" y="22"/>
                    </a:cubicBezTo>
                    <a:cubicBezTo>
                      <a:pt x="3" y="20"/>
                      <a:pt x="0" y="14"/>
                      <a:pt x="2" y="8"/>
                    </a:cubicBezTo>
                    <a:cubicBezTo>
                      <a:pt x="4" y="3"/>
                      <a:pt x="11" y="0"/>
                      <a:pt x="17" y="3"/>
                    </a:cubicBezTo>
                    <a:cubicBezTo>
                      <a:pt x="23" y="5"/>
                      <a:pt x="26" y="11"/>
                      <a:pt x="24" y="17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674"/>
              <p:cNvSpPr/>
              <p:nvPr/>
            </p:nvSpPr>
            <p:spPr bwMode="auto">
              <a:xfrm>
                <a:off x="416" y="1615"/>
                <a:ext cx="14" cy="13"/>
              </a:xfrm>
              <a:custGeom>
                <a:avLst/>
                <a:gdLst>
                  <a:gd name="T0" fmla="*/ 24 w 26"/>
                  <a:gd name="T1" fmla="*/ 17 h 24"/>
                  <a:gd name="T2" fmla="*/ 10 w 26"/>
                  <a:gd name="T3" fmla="*/ 22 h 24"/>
                  <a:gd name="T4" fmla="*/ 2 w 26"/>
                  <a:gd name="T5" fmla="*/ 8 h 24"/>
                  <a:gd name="T6" fmla="*/ 17 w 26"/>
                  <a:gd name="T7" fmla="*/ 3 h 24"/>
                  <a:gd name="T8" fmla="*/ 24 w 26"/>
                  <a:gd name="T9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7"/>
                    </a:moveTo>
                    <a:cubicBezTo>
                      <a:pt x="22" y="22"/>
                      <a:pt x="16" y="24"/>
                      <a:pt x="10" y="22"/>
                    </a:cubicBezTo>
                    <a:cubicBezTo>
                      <a:pt x="3" y="20"/>
                      <a:pt x="0" y="14"/>
                      <a:pt x="2" y="8"/>
                    </a:cubicBezTo>
                    <a:cubicBezTo>
                      <a:pt x="4" y="3"/>
                      <a:pt x="11" y="0"/>
                      <a:pt x="17" y="3"/>
                    </a:cubicBezTo>
                    <a:cubicBezTo>
                      <a:pt x="23" y="5"/>
                      <a:pt x="26" y="11"/>
                      <a:pt x="24" y="17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675"/>
              <p:cNvSpPr/>
              <p:nvPr/>
            </p:nvSpPr>
            <p:spPr bwMode="auto">
              <a:xfrm>
                <a:off x="441" y="1644"/>
                <a:ext cx="14" cy="13"/>
              </a:xfrm>
              <a:custGeom>
                <a:avLst/>
                <a:gdLst>
                  <a:gd name="T0" fmla="*/ 24 w 26"/>
                  <a:gd name="T1" fmla="*/ 16 h 24"/>
                  <a:gd name="T2" fmla="*/ 9 w 26"/>
                  <a:gd name="T3" fmla="*/ 22 h 24"/>
                  <a:gd name="T4" fmla="*/ 2 w 26"/>
                  <a:gd name="T5" fmla="*/ 8 h 24"/>
                  <a:gd name="T6" fmla="*/ 16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2"/>
                      <a:pt x="15" y="24"/>
                      <a:pt x="9" y="22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3" y="4"/>
                      <a:pt x="26" y="11"/>
                      <a:pt x="24" y="16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676"/>
              <p:cNvSpPr/>
              <p:nvPr/>
            </p:nvSpPr>
            <p:spPr bwMode="auto">
              <a:xfrm>
                <a:off x="444" y="1669"/>
                <a:ext cx="15" cy="13"/>
              </a:xfrm>
              <a:custGeom>
                <a:avLst/>
                <a:gdLst>
                  <a:gd name="T0" fmla="*/ 25 w 27"/>
                  <a:gd name="T1" fmla="*/ 17 h 24"/>
                  <a:gd name="T2" fmla="*/ 10 w 27"/>
                  <a:gd name="T3" fmla="*/ 22 h 24"/>
                  <a:gd name="T4" fmla="*/ 2 w 27"/>
                  <a:gd name="T5" fmla="*/ 8 h 24"/>
                  <a:gd name="T6" fmla="*/ 17 w 27"/>
                  <a:gd name="T7" fmla="*/ 3 h 24"/>
                  <a:gd name="T8" fmla="*/ 25 w 27"/>
                  <a:gd name="T9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4">
                    <a:moveTo>
                      <a:pt x="25" y="17"/>
                    </a:moveTo>
                    <a:cubicBezTo>
                      <a:pt x="23" y="22"/>
                      <a:pt x="16" y="24"/>
                      <a:pt x="10" y="22"/>
                    </a:cubicBezTo>
                    <a:cubicBezTo>
                      <a:pt x="4" y="20"/>
                      <a:pt x="0" y="14"/>
                      <a:pt x="2" y="8"/>
                    </a:cubicBezTo>
                    <a:cubicBezTo>
                      <a:pt x="4" y="3"/>
                      <a:pt x="11" y="0"/>
                      <a:pt x="17" y="3"/>
                    </a:cubicBezTo>
                    <a:cubicBezTo>
                      <a:pt x="23" y="5"/>
                      <a:pt x="27" y="11"/>
                      <a:pt x="25" y="17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677"/>
              <p:cNvSpPr/>
              <p:nvPr/>
            </p:nvSpPr>
            <p:spPr bwMode="auto">
              <a:xfrm>
                <a:off x="420" y="1666"/>
                <a:ext cx="15" cy="13"/>
              </a:xfrm>
              <a:custGeom>
                <a:avLst/>
                <a:gdLst>
                  <a:gd name="T0" fmla="*/ 25 w 27"/>
                  <a:gd name="T1" fmla="*/ 16 h 24"/>
                  <a:gd name="T2" fmla="*/ 10 w 27"/>
                  <a:gd name="T3" fmla="*/ 22 h 24"/>
                  <a:gd name="T4" fmla="*/ 2 w 27"/>
                  <a:gd name="T5" fmla="*/ 8 h 24"/>
                  <a:gd name="T6" fmla="*/ 17 w 27"/>
                  <a:gd name="T7" fmla="*/ 2 h 24"/>
                  <a:gd name="T8" fmla="*/ 25 w 27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4">
                    <a:moveTo>
                      <a:pt x="25" y="16"/>
                    </a:moveTo>
                    <a:cubicBezTo>
                      <a:pt x="23" y="22"/>
                      <a:pt x="16" y="24"/>
                      <a:pt x="10" y="22"/>
                    </a:cubicBezTo>
                    <a:cubicBezTo>
                      <a:pt x="4" y="20"/>
                      <a:pt x="0" y="13"/>
                      <a:pt x="2" y="8"/>
                    </a:cubicBezTo>
                    <a:cubicBezTo>
                      <a:pt x="4" y="3"/>
                      <a:pt x="11" y="0"/>
                      <a:pt x="17" y="2"/>
                    </a:cubicBezTo>
                    <a:cubicBezTo>
                      <a:pt x="23" y="5"/>
                      <a:pt x="27" y="11"/>
                      <a:pt x="25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678"/>
              <p:cNvSpPr/>
              <p:nvPr/>
            </p:nvSpPr>
            <p:spPr bwMode="auto">
              <a:xfrm>
                <a:off x="462" y="1659"/>
                <a:ext cx="15" cy="13"/>
              </a:xfrm>
              <a:custGeom>
                <a:avLst/>
                <a:gdLst>
                  <a:gd name="T0" fmla="*/ 24 w 26"/>
                  <a:gd name="T1" fmla="*/ 16 h 24"/>
                  <a:gd name="T2" fmla="*/ 10 w 26"/>
                  <a:gd name="T3" fmla="*/ 22 h 24"/>
                  <a:gd name="T4" fmla="*/ 2 w 26"/>
                  <a:gd name="T5" fmla="*/ 8 h 24"/>
                  <a:gd name="T6" fmla="*/ 17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6" y="24"/>
                      <a:pt x="10" y="22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7" y="2"/>
                    </a:cubicBezTo>
                    <a:cubicBezTo>
                      <a:pt x="23" y="4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679"/>
              <p:cNvSpPr/>
              <p:nvPr/>
            </p:nvSpPr>
            <p:spPr bwMode="auto">
              <a:xfrm>
                <a:off x="470" y="1639"/>
                <a:ext cx="14" cy="13"/>
              </a:xfrm>
              <a:custGeom>
                <a:avLst/>
                <a:gdLst>
                  <a:gd name="T0" fmla="*/ 24 w 26"/>
                  <a:gd name="T1" fmla="*/ 17 h 25"/>
                  <a:gd name="T2" fmla="*/ 9 w 26"/>
                  <a:gd name="T3" fmla="*/ 22 h 25"/>
                  <a:gd name="T4" fmla="*/ 2 w 26"/>
                  <a:gd name="T5" fmla="*/ 8 h 25"/>
                  <a:gd name="T6" fmla="*/ 16 w 26"/>
                  <a:gd name="T7" fmla="*/ 3 h 25"/>
                  <a:gd name="T8" fmla="*/ 24 w 26"/>
                  <a:gd name="T9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5">
                    <a:moveTo>
                      <a:pt x="24" y="17"/>
                    </a:moveTo>
                    <a:cubicBezTo>
                      <a:pt x="22" y="22"/>
                      <a:pt x="15" y="25"/>
                      <a:pt x="9" y="22"/>
                    </a:cubicBezTo>
                    <a:cubicBezTo>
                      <a:pt x="3" y="20"/>
                      <a:pt x="0" y="14"/>
                      <a:pt x="2" y="8"/>
                    </a:cubicBezTo>
                    <a:cubicBezTo>
                      <a:pt x="4" y="3"/>
                      <a:pt x="10" y="0"/>
                      <a:pt x="16" y="3"/>
                    </a:cubicBezTo>
                    <a:cubicBezTo>
                      <a:pt x="23" y="5"/>
                      <a:pt x="26" y="11"/>
                      <a:pt x="24" y="17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680"/>
              <p:cNvSpPr/>
              <p:nvPr/>
            </p:nvSpPr>
            <p:spPr bwMode="auto">
              <a:xfrm>
                <a:off x="459" y="1614"/>
                <a:ext cx="14" cy="13"/>
              </a:xfrm>
              <a:custGeom>
                <a:avLst/>
                <a:gdLst>
                  <a:gd name="T0" fmla="*/ 24 w 26"/>
                  <a:gd name="T1" fmla="*/ 17 h 25"/>
                  <a:gd name="T2" fmla="*/ 9 w 26"/>
                  <a:gd name="T3" fmla="*/ 22 h 25"/>
                  <a:gd name="T4" fmla="*/ 2 w 26"/>
                  <a:gd name="T5" fmla="*/ 8 h 25"/>
                  <a:gd name="T6" fmla="*/ 16 w 26"/>
                  <a:gd name="T7" fmla="*/ 3 h 25"/>
                  <a:gd name="T8" fmla="*/ 24 w 26"/>
                  <a:gd name="T9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5">
                    <a:moveTo>
                      <a:pt x="24" y="17"/>
                    </a:moveTo>
                    <a:cubicBezTo>
                      <a:pt x="22" y="22"/>
                      <a:pt x="15" y="25"/>
                      <a:pt x="9" y="22"/>
                    </a:cubicBezTo>
                    <a:cubicBezTo>
                      <a:pt x="3" y="20"/>
                      <a:pt x="0" y="14"/>
                      <a:pt x="2" y="8"/>
                    </a:cubicBezTo>
                    <a:cubicBezTo>
                      <a:pt x="4" y="3"/>
                      <a:pt x="10" y="0"/>
                      <a:pt x="16" y="3"/>
                    </a:cubicBezTo>
                    <a:cubicBezTo>
                      <a:pt x="23" y="5"/>
                      <a:pt x="26" y="11"/>
                      <a:pt x="24" y="17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681"/>
              <p:cNvSpPr/>
              <p:nvPr/>
            </p:nvSpPr>
            <p:spPr bwMode="auto">
              <a:xfrm>
                <a:off x="400" y="1646"/>
                <a:ext cx="14" cy="13"/>
              </a:xfrm>
              <a:custGeom>
                <a:avLst/>
                <a:gdLst>
                  <a:gd name="T0" fmla="*/ 24 w 26"/>
                  <a:gd name="T1" fmla="*/ 16 h 24"/>
                  <a:gd name="T2" fmla="*/ 9 w 26"/>
                  <a:gd name="T3" fmla="*/ 22 h 24"/>
                  <a:gd name="T4" fmla="*/ 2 w 26"/>
                  <a:gd name="T5" fmla="*/ 8 h 24"/>
                  <a:gd name="T6" fmla="*/ 17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6" y="24"/>
                      <a:pt x="9" y="22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7" y="2"/>
                    </a:cubicBezTo>
                    <a:cubicBezTo>
                      <a:pt x="23" y="4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682"/>
              <p:cNvSpPr/>
              <p:nvPr/>
            </p:nvSpPr>
            <p:spPr bwMode="auto">
              <a:xfrm>
                <a:off x="379" y="1649"/>
                <a:ext cx="54" cy="83"/>
              </a:xfrm>
              <a:custGeom>
                <a:avLst/>
                <a:gdLst>
                  <a:gd name="T0" fmla="*/ 6 w 98"/>
                  <a:gd name="T1" fmla="*/ 0 h 152"/>
                  <a:gd name="T2" fmla="*/ 0 w 98"/>
                  <a:gd name="T3" fmla="*/ 5 h 152"/>
                  <a:gd name="T4" fmla="*/ 25 w 98"/>
                  <a:gd name="T5" fmla="*/ 56 h 152"/>
                  <a:gd name="T6" fmla="*/ 50 w 98"/>
                  <a:gd name="T7" fmla="*/ 84 h 152"/>
                  <a:gd name="T8" fmla="*/ 85 w 98"/>
                  <a:gd name="T9" fmla="*/ 152 h 152"/>
                  <a:gd name="T10" fmla="*/ 89 w 98"/>
                  <a:gd name="T11" fmla="*/ 149 h 152"/>
                  <a:gd name="T12" fmla="*/ 84 w 98"/>
                  <a:gd name="T13" fmla="*/ 77 h 152"/>
                  <a:gd name="T14" fmla="*/ 6 w 98"/>
                  <a:gd name="T15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152">
                    <a:moveTo>
                      <a:pt x="6" y="0"/>
                    </a:moveTo>
                    <a:cubicBezTo>
                      <a:pt x="3" y="0"/>
                      <a:pt x="1" y="1"/>
                      <a:pt x="0" y="5"/>
                    </a:cubicBezTo>
                    <a:cubicBezTo>
                      <a:pt x="0" y="5"/>
                      <a:pt x="12" y="48"/>
                      <a:pt x="25" y="56"/>
                    </a:cubicBezTo>
                    <a:cubicBezTo>
                      <a:pt x="38" y="64"/>
                      <a:pt x="39" y="61"/>
                      <a:pt x="50" y="84"/>
                    </a:cubicBezTo>
                    <a:cubicBezTo>
                      <a:pt x="59" y="104"/>
                      <a:pt x="75" y="152"/>
                      <a:pt x="85" y="152"/>
                    </a:cubicBezTo>
                    <a:cubicBezTo>
                      <a:pt x="87" y="152"/>
                      <a:pt x="88" y="151"/>
                      <a:pt x="89" y="149"/>
                    </a:cubicBezTo>
                    <a:cubicBezTo>
                      <a:pt x="98" y="134"/>
                      <a:pt x="95" y="91"/>
                      <a:pt x="84" y="77"/>
                    </a:cubicBezTo>
                    <a:cubicBezTo>
                      <a:pt x="74" y="66"/>
                      <a:pt x="25" y="0"/>
                      <a:pt x="6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683"/>
              <p:cNvSpPr>
                <a:spLocks noEditPoints="1"/>
              </p:cNvSpPr>
              <p:nvPr/>
            </p:nvSpPr>
            <p:spPr bwMode="auto">
              <a:xfrm>
                <a:off x="391" y="1600"/>
                <a:ext cx="106" cy="122"/>
              </a:xfrm>
              <a:custGeom>
                <a:avLst/>
                <a:gdLst>
                  <a:gd name="T0" fmla="*/ 113 w 195"/>
                  <a:gd name="T1" fmla="*/ 8 h 225"/>
                  <a:gd name="T2" fmla="*/ 99 w 195"/>
                  <a:gd name="T3" fmla="*/ 23 h 225"/>
                  <a:gd name="T4" fmla="*/ 101 w 195"/>
                  <a:gd name="T5" fmla="*/ 24 h 225"/>
                  <a:gd name="T6" fmla="*/ 103 w 195"/>
                  <a:gd name="T7" fmla="*/ 24 h 225"/>
                  <a:gd name="T8" fmla="*/ 113 w 195"/>
                  <a:gd name="T9" fmla="*/ 9 h 225"/>
                  <a:gd name="T10" fmla="*/ 113 w 195"/>
                  <a:gd name="T11" fmla="*/ 8 h 225"/>
                  <a:gd name="T12" fmla="*/ 67 w 195"/>
                  <a:gd name="T13" fmla="*/ 144 h 225"/>
                  <a:gd name="T14" fmla="*/ 63 w 195"/>
                  <a:gd name="T15" fmla="*/ 143 h 225"/>
                  <a:gd name="T16" fmla="*/ 55 w 195"/>
                  <a:gd name="T17" fmla="*/ 129 h 225"/>
                  <a:gd name="T18" fmla="*/ 65 w 195"/>
                  <a:gd name="T19" fmla="*/ 123 h 225"/>
                  <a:gd name="T20" fmla="*/ 70 w 195"/>
                  <a:gd name="T21" fmla="*/ 123 h 225"/>
                  <a:gd name="T22" fmla="*/ 78 w 195"/>
                  <a:gd name="T23" fmla="*/ 137 h 225"/>
                  <a:gd name="T24" fmla="*/ 67 w 195"/>
                  <a:gd name="T25" fmla="*/ 144 h 225"/>
                  <a:gd name="T26" fmla="*/ 23 w 195"/>
                  <a:gd name="T27" fmla="*/ 0 h 225"/>
                  <a:gd name="T28" fmla="*/ 33 w 195"/>
                  <a:gd name="T29" fmla="*/ 87 h 225"/>
                  <a:gd name="T30" fmla="*/ 6 w 195"/>
                  <a:gd name="T31" fmla="*/ 48 h 225"/>
                  <a:gd name="T32" fmla="*/ 4 w 195"/>
                  <a:gd name="T33" fmla="*/ 48 h 225"/>
                  <a:gd name="T34" fmla="*/ 10 w 195"/>
                  <a:gd name="T35" fmla="*/ 72 h 225"/>
                  <a:gd name="T36" fmla="*/ 20 w 195"/>
                  <a:gd name="T37" fmla="*/ 89 h 225"/>
                  <a:gd name="T38" fmla="*/ 28 w 195"/>
                  <a:gd name="T39" fmla="*/ 86 h 225"/>
                  <a:gd name="T40" fmla="*/ 33 w 195"/>
                  <a:gd name="T41" fmla="*/ 87 h 225"/>
                  <a:gd name="T42" fmla="*/ 40 w 195"/>
                  <a:gd name="T43" fmla="*/ 101 h 225"/>
                  <a:gd name="T44" fmla="*/ 31 w 195"/>
                  <a:gd name="T45" fmla="*/ 108 h 225"/>
                  <a:gd name="T46" fmla="*/ 37 w 195"/>
                  <a:gd name="T47" fmla="*/ 118 h 225"/>
                  <a:gd name="T48" fmla="*/ 147 w 195"/>
                  <a:gd name="T49" fmla="*/ 225 h 225"/>
                  <a:gd name="T50" fmla="*/ 147 w 195"/>
                  <a:gd name="T51" fmla="*/ 225 h 225"/>
                  <a:gd name="T52" fmla="*/ 115 w 195"/>
                  <a:gd name="T53" fmla="*/ 192 h 225"/>
                  <a:gd name="T54" fmla="*/ 80 w 195"/>
                  <a:gd name="T55" fmla="*/ 158 h 225"/>
                  <a:gd name="T56" fmla="*/ 82 w 195"/>
                  <a:gd name="T57" fmla="*/ 160 h 225"/>
                  <a:gd name="T58" fmla="*/ 184 w 195"/>
                  <a:gd name="T59" fmla="*/ 210 h 225"/>
                  <a:gd name="T60" fmla="*/ 185 w 195"/>
                  <a:gd name="T61" fmla="*/ 210 h 225"/>
                  <a:gd name="T62" fmla="*/ 102 w 195"/>
                  <a:gd name="T63" fmla="*/ 158 h 225"/>
                  <a:gd name="T64" fmla="*/ 171 w 195"/>
                  <a:gd name="T65" fmla="*/ 135 h 225"/>
                  <a:gd name="T66" fmla="*/ 172 w 195"/>
                  <a:gd name="T67" fmla="*/ 135 h 225"/>
                  <a:gd name="T68" fmla="*/ 155 w 195"/>
                  <a:gd name="T69" fmla="*/ 136 h 225"/>
                  <a:gd name="T70" fmla="*/ 122 w 195"/>
                  <a:gd name="T71" fmla="*/ 137 h 225"/>
                  <a:gd name="T72" fmla="*/ 123 w 195"/>
                  <a:gd name="T73" fmla="*/ 145 h 225"/>
                  <a:gd name="T74" fmla="*/ 113 w 195"/>
                  <a:gd name="T75" fmla="*/ 151 h 225"/>
                  <a:gd name="T76" fmla="*/ 108 w 195"/>
                  <a:gd name="T77" fmla="*/ 150 h 225"/>
                  <a:gd name="T78" fmla="*/ 100 w 195"/>
                  <a:gd name="T79" fmla="*/ 136 h 225"/>
                  <a:gd name="T80" fmla="*/ 89 w 195"/>
                  <a:gd name="T81" fmla="*/ 133 h 225"/>
                  <a:gd name="T82" fmla="*/ 132 w 195"/>
                  <a:gd name="T83" fmla="*/ 115 h 225"/>
                  <a:gd name="T84" fmla="*/ 58 w 195"/>
                  <a:gd name="T85" fmla="*/ 113 h 225"/>
                  <a:gd name="T86" fmla="*/ 92 w 195"/>
                  <a:gd name="T87" fmla="*/ 42 h 225"/>
                  <a:gd name="T88" fmla="*/ 87 w 195"/>
                  <a:gd name="T89" fmla="*/ 37 h 225"/>
                  <a:gd name="T90" fmla="*/ 63 w 195"/>
                  <a:gd name="T91" fmla="*/ 64 h 225"/>
                  <a:gd name="T92" fmla="*/ 68 w 195"/>
                  <a:gd name="T93" fmla="*/ 77 h 225"/>
                  <a:gd name="T94" fmla="*/ 58 w 195"/>
                  <a:gd name="T95" fmla="*/ 83 h 225"/>
                  <a:gd name="T96" fmla="*/ 54 w 195"/>
                  <a:gd name="T97" fmla="*/ 82 h 225"/>
                  <a:gd name="T98" fmla="*/ 46 w 195"/>
                  <a:gd name="T99" fmla="*/ 68 h 225"/>
                  <a:gd name="T100" fmla="*/ 51 w 195"/>
                  <a:gd name="T101" fmla="*/ 63 h 225"/>
                  <a:gd name="T102" fmla="*/ 23 w 195"/>
                  <a:gd name="T103" fmla="*/ 1 h 225"/>
                  <a:gd name="T104" fmla="*/ 23 w 195"/>
                  <a:gd name="T105" fmla="*/ 0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5" h="225">
                    <a:moveTo>
                      <a:pt x="113" y="8"/>
                    </a:moveTo>
                    <a:cubicBezTo>
                      <a:pt x="113" y="8"/>
                      <a:pt x="107" y="14"/>
                      <a:pt x="99" y="23"/>
                    </a:cubicBezTo>
                    <a:cubicBezTo>
                      <a:pt x="100" y="23"/>
                      <a:pt x="100" y="23"/>
                      <a:pt x="101" y="24"/>
                    </a:cubicBezTo>
                    <a:cubicBezTo>
                      <a:pt x="102" y="24"/>
                      <a:pt x="102" y="24"/>
                      <a:pt x="103" y="24"/>
                    </a:cubicBezTo>
                    <a:cubicBezTo>
                      <a:pt x="108" y="16"/>
                      <a:pt x="112" y="10"/>
                      <a:pt x="113" y="9"/>
                    </a:cubicBezTo>
                    <a:cubicBezTo>
                      <a:pt x="113" y="8"/>
                      <a:pt x="113" y="8"/>
                      <a:pt x="113" y="8"/>
                    </a:cubicBezTo>
                    <a:moveTo>
                      <a:pt x="67" y="144"/>
                    </a:moveTo>
                    <a:cubicBezTo>
                      <a:pt x="66" y="144"/>
                      <a:pt x="64" y="144"/>
                      <a:pt x="63" y="143"/>
                    </a:cubicBezTo>
                    <a:cubicBezTo>
                      <a:pt x="57" y="141"/>
                      <a:pt x="53" y="134"/>
                      <a:pt x="55" y="129"/>
                    </a:cubicBezTo>
                    <a:cubicBezTo>
                      <a:pt x="57" y="125"/>
                      <a:pt x="61" y="123"/>
                      <a:pt x="65" y="123"/>
                    </a:cubicBezTo>
                    <a:cubicBezTo>
                      <a:pt x="67" y="123"/>
                      <a:pt x="69" y="123"/>
                      <a:pt x="70" y="123"/>
                    </a:cubicBezTo>
                    <a:cubicBezTo>
                      <a:pt x="76" y="126"/>
                      <a:pt x="80" y="132"/>
                      <a:pt x="78" y="137"/>
                    </a:cubicBezTo>
                    <a:cubicBezTo>
                      <a:pt x="76" y="141"/>
                      <a:pt x="72" y="144"/>
                      <a:pt x="67" y="144"/>
                    </a:cubicBezTo>
                    <a:moveTo>
                      <a:pt x="23" y="0"/>
                    </a:moveTo>
                    <a:cubicBezTo>
                      <a:pt x="19" y="0"/>
                      <a:pt x="33" y="87"/>
                      <a:pt x="33" y="87"/>
                    </a:cubicBezTo>
                    <a:cubicBezTo>
                      <a:pt x="33" y="87"/>
                      <a:pt x="13" y="54"/>
                      <a:pt x="6" y="48"/>
                    </a:cubicBezTo>
                    <a:cubicBezTo>
                      <a:pt x="5" y="48"/>
                      <a:pt x="5" y="48"/>
                      <a:pt x="4" y="48"/>
                    </a:cubicBezTo>
                    <a:cubicBezTo>
                      <a:pt x="0" y="48"/>
                      <a:pt x="10" y="72"/>
                      <a:pt x="10" y="72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22" y="87"/>
                      <a:pt x="25" y="86"/>
                      <a:pt x="28" y="86"/>
                    </a:cubicBezTo>
                    <a:cubicBezTo>
                      <a:pt x="30" y="86"/>
                      <a:pt x="31" y="87"/>
                      <a:pt x="33" y="87"/>
                    </a:cubicBezTo>
                    <a:cubicBezTo>
                      <a:pt x="39" y="89"/>
                      <a:pt x="42" y="96"/>
                      <a:pt x="40" y="101"/>
                    </a:cubicBezTo>
                    <a:cubicBezTo>
                      <a:pt x="39" y="105"/>
                      <a:pt x="35" y="107"/>
                      <a:pt x="31" y="108"/>
                    </a:cubicBezTo>
                    <a:cubicBezTo>
                      <a:pt x="37" y="118"/>
                      <a:pt x="37" y="118"/>
                      <a:pt x="37" y="118"/>
                    </a:cubicBezTo>
                    <a:cubicBezTo>
                      <a:pt x="38" y="134"/>
                      <a:pt x="136" y="221"/>
                      <a:pt x="147" y="225"/>
                    </a:cubicBezTo>
                    <a:cubicBezTo>
                      <a:pt x="147" y="225"/>
                      <a:pt x="147" y="225"/>
                      <a:pt x="147" y="225"/>
                    </a:cubicBezTo>
                    <a:cubicBezTo>
                      <a:pt x="150" y="225"/>
                      <a:pt x="133" y="208"/>
                      <a:pt x="115" y="192"/>
                    </a:cubicBezTo>
                    <a:cubicBezTo>
                      <a:pt x="97" y="175"/>
                      <a:pt x="79" y="158"/>
                      <a:pt x="80" y="158"/>
                    </a:cubicBezTo>
                    <a:cubicBezTo>
                      <a:pt x="80" y="158"/>
                      <a:pt x="81" y="159"/>
                      <a:pt x="82" y="160"/>
                    </a:cubicBezTo>
                    <a:cubicBezTo>
                      <a:pt x="100" y="172"/>
                      <a:pt x="169" y="208"/>
                      <a:pt x="184" y="210"/>
                    </a:cubicBezTo>
                    <a:cubicBezTo>
                      <a:pt x="184" y="210"/>
                      <a:pt x="185" y="210"/>
                      <a:pt x="185" y="210"/>
                    </a:cubicBezTo>
                    <a:cubicBezTo>
                      <a:pt x="195" y="210"/>
                      <a:pt x="102" y="158"/>
                      <a:pt x="102" y="158"/>
                    </a:cubicBezTo>
                    <a:cubicBezTo>
                      <a:pt x="102" y="158"/>
                      <a:pt x="157" y="137"/>
                      <a:pt x="171" y="135"/>
                    </a:cubicBezTo>
                    <a:cubicBezTo>
                      <a:pt x="172" y="135"/>
                      <a:pt x="172" y="135"/>
                      <a:pt x="172" y="135"/>
                    </a:cubicBezTo>
                    <a:cubicBezTo>
                      <a:pt x="171" y="135"/>
                      <a:pt x="164" y="136"/>
                      <a:pt x="155" y="136"/>
                    </a:cubicBezTo>
                    <a:cubicBezTo>
                      <a:pt x="146" y="137"/>
                      <a:pt x="134" y="137"/>
                      <a:pt x="122" y="137"/>
                    </a:cubicBezTo>
                    <a:cubicBezTo>
                      <a:pt x="123" y="140"/>
                      <a:pt x="124" y="142"/>
                      <a:pt x="123" y="145"/>
                    </a:cubicBezTo>
                    <a:cubicBezTo>
                      <a:pt x="121" y="149"/>
                      <a:pt x="117" y="151"/>
                      <a:pt x="113" y="151"/>
                    </a:cubicBezTo>
                    <a:cubicBezTo>
                      <a:pt x="111" y="151"/>
                      <a:pt x="109" y="151"/>
                      <a:pt x="108" y="150"/>
                    </a:cubicBezTo>
                    <a:cubicBezTo>
                      <a:pt x="102" y="148"/>
                      <a:pt x="98" y="142"/>
                      <a:pt x="100" y="136"/>
                    </a:cubicBezTo>
                    <a:cubicBezTo>
                      <a:pt x="95" y="136"/>
                      <a:pt x="91" y="135"/>
                      <a:pt x="89" y="133"/>
                    </a:cubicBezTo>
                    <a:cubicBezTo>
                      <a:pt x="79" y="128"/>
                      <a:pt x="108" y="119"/>
                      <a:pt x="132" y="115"/>
                    </a:cubicBezTo>
                    <a:cubicBezTo>
                      <a:pt x="104" y="115"/>
                      <a:pt x="64" y="113"/>
                      <a:pt x="58" y="113"/>
                    </a:cubicBezTo>
                    <a:cubicBezTo>
                      <a:pt x="52" y="112"/>
                      <a:pt x="74" y="73"/>
                      <a:pt x="92" y="42"/>
                    </a:cubicBezTo>
                    <a:cubicBezTo>
                      <a:pt x="90" y="41"/>
                      <a:pt x="88" y="39"/>
                      <a:pt x="87" y="37"/>
                    </a:cubicBezTo>
                    <a:cubicBezTo>
                      <a:pt x="78" y="47"/>
                      <a:pt x="69" y="57"/>
                      <a:pt x="63" y="64"/>
                    </a:cubicBezTo>
                    <a:cubicBezTo>
                      <a:pt x="68" y="67"/>
                      <a:pt x="70" y="72"/>
                      <a:pt x="68" y="77"/>
                    </a:cubicBezTo>
                    <a:cubicBezTo>
                      <a:pt x="67" y="81"/>
                      <a:pt x="63" y="83"/>
                      <a:pt x="58" y="83"/>
                    </a:cubicBezTo>
                    <a:cubicBezTo>
                      <a:pt x="57" y="83"/>
                      <a:pt x="55" y="83"/>
                      <a:pt x="54" y="82"/>
                    </a:cubicBezTo>
                    <a:cubicBezTo>
                      <a:pt x="47" y="80"/>
                      <a:pt x="44" y="74"/>
                      <a:pt x="46" y="68"/>
                    </a:cubicBezTo>
                    <a:cubicBezTo>
                      <a:pt x="47" y="66"/>
                      <a:pt x="49" y="64"/>
                      <a:pt x="51" y="63"/>
                    </a:cubicBezTo>
                    <a:cubicBezTo>
                      <a:pt x="42" y="45"/>
                      <a:pt x="28" y="7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684"/>
              <p:cNvSpPr/>
              <p:nvPr/>
            </p:nvSpPr>
            <p:spPr bwMode="auto">
              <a:xfrm>
                <a:off x="438" y="1612"/>
                <a:ext cx="9" cy="10"/>
              </a:xfrm>
              <a:custGeom>
                <a:avLst/>
                <a:gdLst>
                  <a:gd name="T0" fmla="*/ 12 w 16"/>
                  <a:gd name="T1" fmla="*/ 0 h 19"/>
                  <a:gd name="T2" fmla="*/ 0 w 16"/>
                  <a:gd name="T3" fmla="*/ 14 h 19"/>
                  <a:gd name="T4" fmla="*/ 5 w 16"/>
                  <a:gd name="T5" fmla="*/ 19 h 19"/>
                  <a:gd name="T6" fmla="*/ 16 w 16"/>
                  <a:gd name="T7" fmla="*/ 1 h 19"/>
                  <a:gd name="T8" fmla="*/ 14 w 16"/>
                  <a:gd name="T9" fmla="*/ 1 h 19"/>
                  <a:gd name="T10" fmla="*/ 12 w 16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9">
                    <a:moveTo>
                      <a:pt x="12" y="0"/>
                    </a:moveTo>
                    <a:cubicBezTo>
                      <a:pt x="8" y="4"/>
                      <a:pt x="4" y="9"/>
                      <a:pt x="0" y="14"/>
                    </a:cubicBezTo>
                    <a:cubicBezTo>
                      <a:pt x="1" y="16"/>
                      <a:pt x="3" y="18"/>
                      <a:pt x="5" y="19"/>
                    </a:cubicBezTo>
                    <a:cubicBezTo>
                      <a:pt x="9" y="13"/>
                      <a:pt x="13" y="7"/>
                      <a:pt x="16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685"/>
              <p:cNvSpPr/>
              <p:nvPr/>
            </p:nvSpPr>
            <p:spPr bwMode="auto">
              <a:xfrm>
                <a:off x="415" y="1634"/>
                <a:ext cx="14" cy="11"/>
              </a:xfrm>
              <a:custGeom>
                <a:avLst/>
                <a:gdLst>
                  <a:gd name="T0" fmla="*/ 7 w 26"/>
                  <a:gd name="T1" fmla="*/ 0 h 20"/>
                  <a:gd name="T2" fmla="*/ 2 w 26"/>
                  <a:gd name="T3" fmla="*/ 5 h 20"/>
                  <a:gd name="T4" fmla="*/ 10 w 26"/>
                  <a:gd name="T5" fmla="*/ 19 h 20"/>
                  <a:gd name="T6" fmla="*/ 14 w 26"/>
                  <a:gd name="T7" fmla="*/ 20 h 20"/>
                  <a:gd name="T8" fmla="*/ 24 w 26"/>
                  <a:gd name="T9" fmla="*/ 14 h 20"/>
                  <a:gd name="T10" fmla="*/ 19 w 26"/>
                  <a:gd name="T11" fmla="*/ 1 h 20"/>
                  <a:gd name="T12" fmla="*/ 13 w 26"/>
                  <a:gd name="T13" fmla="*/ 9 h 20"/>
                  <a:gd name="T14" fmla="*/ 13 w 26"/>
                  <a:gd name="T15" fmla="*/ 10 h 20"/>
                  <a:gd name="T16" fmla="*/ 7 w 26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0">
                    <a:moveTo>
                      <a:pt x="7" y="0"/>
                    </a:moveTo>
                    <a:cubicBezTo>
                      <a:pt x="5" y="1"/>
                      <a:pt x="3" y="3"/>
                      <a:pt x="2" y="5"/>
                    </a:cubicBezTo>
                    <a:cubicBezTo>
                      <a:pt x="0" y="11"/>
                      <a:pt x="3" y="17"/>
                      <a:pt x="10" y="19"/>
                    </a:cubicBezTo>
                    <a:cubicBezTo>
                      <a:pt x="11" y="20"/>
                      <a:pt x="13" y="20"/>
                      <a:pt x="14" y="20"/>
                    </a:cubicBezTo>
                    <a:cubicBezTo>
                      <a:pt x="19" y="20"/>
                      <a:pt x="23" y="18"/>
                      <a:pt x="24" y="14"/>
                    </a:cubicBezTo>
                    <a:cubicBezTo>
                      <a:pt x="26" y="9"/>
                      <a:pt x="24" y="4"/>
                      <a:pt x="19" y="1"/>
                    </a:cubicBezTo>
                    <a:cubicBezTo>
                      <a:pt x="16" y="5"/>
                      <a:pt x="14" y="8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0"/>
                      <a:pt x="9" y="6"/>
                      <a:pt x="7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686"/>
              <p:cNvSpPr/>
              <p:nvPr/>
            </p:nvSpPr>
            <p:spPr bwMode="auto">
              <a:xfrm>
                <a:off x="444" y="1674"/>
                <a:ext cx="15" cy="8"/>
              </a:xfrm>
              <a:custGeom>
                <a:avLst/>
                <a:gdLst>
                  <a:gd name="T0" fmla="*/ 2 w 26"/>
                  <a:gd name="T1" fmla="*/ 0 h 15"/>
                  <a:gd name="T2" fmla="*/ 10 w 26"/>
                  <a:gd name="T3" fmla="*/ 14 h 15"/>
                  <a:gd name="T4" fmla="*/ 15 w 26"/>
                  <a:gd name="T5" fmla="*/ 15 h 15"/>
                  <a:gd name="T6" fmla="*/ 25 w 26"/>
                  <a:gd name="T7" fmla="*/ 9 h 15"/>
                  <a:gd name="T8" fmla="*/ 24 w 26"/>
                  <a:gd name="T9" fmla="*/ 1 h 15"/>
                  <a:gd name="T10" fmla="*/ 24 w 26"/>
                  <a:gd name="T11" fmla="*/ 1 h 15"/>
                  <a:gd name="T12" fmla="*/ 2 w 26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5">
                    <a:moveTo>
                      <a:pt x="2" y="0"/>
                    </a:moveTo>
                    <a:cubicBezTo>
                      <a:pt x="0" y="6"/>
                      <a:pt x="4" y="12"/>
                      <a:pt x="10" y="14"/>
                    </a:cubicBezTo>
                    <a:cubicBezTo>
                      <a:pt x="11" y="15"/>
                      <a:pt x="13" y="15"/>
                      <a:pt x="15" y="15"/>
                    </a:cubicBezTo>
                    <a:cubicBezTo>
                      <a:pt x="19" y="15"/>
                      <a:pt x="23" y="13"/>
                      <a:pt x="25" y="9"/>
                    </a:cubicBezTo>
                    <a:cubicBezTo>
                      <a:pt x="26" y="6"/>
                      <a:pt x="25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16" y="1"/>
                      <a:pt x="8" y="1"/>
                      <a:pt x="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687"/>
              <p:cNvSpPr/>
              <p:nvPr/>
            </p:nvSpPr>
            <p:spPr bwMode="auto">
              <a:xfrm>
                <a:off x="420" y="1667"/>
                <a:ext cx="15" cy="11"/>
              </a:xfrm>
              <a:custGeom>
                <a:avLst/>
                <a:gdLst>
                  <a:gd name="T0" fmla="*/ 12 w 27"/>
                  <a:gd name="T1" fmla="*/ 0 h 21"/>
                  <a:gd name="T2" fmla="*/ 2 w 27"/>
                  <a:gd name="T3" fmla="*/ 6 h 21"/>
                  <a:gd name="T4" fmla="*/ 10 w 27"/>
                  <a:gd name="T5" fmla="*/ 20 h 21"/>
                  <a:gd name="T6" fmla="*/ 14 w 27"/>
                  <a:gd name="T7" fmla="*/ 21 h 21"/>
                  <a:gd name="T8" fmla="*/ 25 w 27"/>
                  <a:gd name="T9" fmla="*/ 14 h 21"/>
                  <a:gd name="T10" fmla="*/ 17 w 27"/>
                  <a:gd name="T11" fmla="*/ 0 h 21"/>
                  <a:gd name="T12" fmla="*/ 12 w 27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1">
                    <a:moveTo>
                      <a:pt x="12" y="0"/>
                    </a:moveTo>
                    <a:cubicBezTo>
                      <a:pt x="8" y="0"/>
                      <a:pt x="4" y="2"/>
                      <a:pt x="2" y="6"/>
                    </a:cubicBezTo>
                    <a:cubicBezTo>
                      <a:pt x="0" y="11"/>
                      <a:pt x="4" y="18"/>
                      <a:pt x="10" y="20"/>
                    </a:cubicBezTo>
                    <a:cubicBezTo>
                      <a:pt x="11" y="21"/>
                      <a:pt x="13" y="21"/>
                      <a:pt x="14" y="21"/>
                    </a:cubicBezTo>
                    <a:cubicBezTo>
                      <a:pt x="19" y="21"/>
                      <a:pt x="23" y="18"/>
                      <a:pt x="25" y="14"/>
                    </a:cubicBezTo>
                    <a:cubicBezTo>
                      <a:pt x="27" y="9"/>
                      <a:pt x="23" y="3"/>
                      <a:pt x="17" y="0"/>
                    </a:cubicBezTo>
                    <a:cubicBezTo>
                      <a:pt x="16" y="0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688"/>
              <p:cNvSpPr/>
              <p:nvPr/>
            </p:nvSpPr>
            <p:spPr bwMode="auto">
              <a:xfrm>
                <a:off x="402" y="1646"/>
                <a:ext cx="12" cy="12"/>
              </a:xfrm>
              <a:custGeom>
                <a:avLst/>
                <a:gdLst>
                  <a:gd name="T0" fmla="*/ 8 w 22"/>
                  <a:gd name="T1" fmla="*/ 0 h 22"/>
                  <a:gd name="T2" fmla="*/ 0 w 22"/>
                  <a:gd name="T3" fmla="*/ 3 h 22"/>
                  <a:gd name="T4" fmla="*/ 11 w 22"/>
                  <a:gd name="T5" fmla="*/ 22 h 22"/>
                  <a:gd name="T6" fmla="*/ 20 w 22"/>
                  <a:gd name="T7" fmla="*/ 15 h 22"/>
                  <a:gd name="T8" fmla="*/ 13 w 22"/>
                  <a:gd name="T9" fmla="*/ 1 h 22"/>
                  <a:gd name="T10" fmla="*/ 8 w 22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2">
                    <a:moveTo>
                      <a:pt x="8" y="0"/>
                    </a:moveTo>
                    <a:cubicBezTo>
                      <a:pt x="5" y="0"/>
                      <a:pt x="2" y="1"/>
                      <a:pt x="0" y="3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5" y="21"/>
                      <a:pt x="19" y="19"/>
                      <a:pt x="20" y="15"/>
                    </a:cubicBezTo>
                    <a:cubicBezTo>
                      <a:pt x="22" y="10"/>
                      <a:pt x="19" y="3"/>
                      <a:pt x="13" y="1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689"/>
              <p:cNvSpPr>
                <a:spLocks noEditPoints="1"/>
              </p:cNvSpPr>
              <p:nvPr/>
            </p:nvSpPr>
            <p:spPr bwMode="auto">
              <a:xfrm>
                <a:off x="463" y="1662"/>
                <a:ext cx="15" cy="0"/>
              </a:xfrm>
              <a:custGeom>
                <a:avLst/>
                <a:gdLst>
                  <a:gd name="T0" fmla="*/ 2 w 28"/>
                  <a:gd name="T1" fmla="*/ 1 h 1"/>
                  <a:gd name="T2" fmla="*/ 0 w 28"/>
                  <a:gd name="T3" fmla="*/ 1 h 1"/>
                  <a:gd name="T4" fmla="*/ 2 w 28"/>
                  <a:gd name="T5" fmla="*/ 1 h 1"/>
                  <a:gd name="T6" fmla="*/ 2 w 28"/>
                  <a:gd name="T7" fmla="*/ 1 h 1"/>
                  <a:gd name="T8" fmla="*/ 20 w 28"/>
                  <a:gd name="T9" fmla="*/ 0 h 1"/>
                  <a:gd name="T10" fmla="*/ 22 w 28"/>
                  <a:gd name="T11" fmla="*/ 1 h 1"/>
                  <a:gd name="T12" fmla="*/ 24 w 28"/>
                  <a:gd name="T13" fmla="*/ 0 h 1"/>
                  <a:gd name="T14" fmla="*/ 20 w 28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0" y="0"/>
                    </a:moveTo>
                    <a:cubicBezTo>
                      <a:pt x="21" y="0"/>
                      <a:pt x="21" y="1"/>
                      <a:pt x="22" y="1"/>
                    </a:cubicBezTo>
                    <a:cubicBezTo>
                      <a:pt x="26" y="1"/>
                      <a:pt x="28" y="1"/>
                      <a:pt x="24" y="0"/>
                    </a:cubicBezTo>
                    <a:cubicBezTo>
                      <a:pt x="23" y="0"/>
                      <a:pt x="22" y="0"/>
                      <a:pt x="2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690"/>
              <p:cNvSpPr/>
              <p:nvPr/>
            </p:nvSpPr>
            <p:spPr bwMode="auto">
              <a:xfrm>
                <a:off x="464" y="1662"/>
                <a:ext cx="11" cy="0"/>
              </a:xfrm>
              <a:custGeom>
                <a:avLst/>
                <a:gdLst>
                  <a:gd name="T0" fmla="*/ 16 w 20"/>
                  <a:gd name="T1" fmla="*/ 0 h 1"/>
                  <a:gd name="T2" fmla="*/ 0 w 20"/>
                  <a:gd name="T3" fmla="*/ 1 h 1"/>
                  <a:gd name="T4" fmla="*/ 0 w 20"/>
                  <a:gd name="T5" fmla="*/ 1 h 1"/>
                  <a:gd name="T6" fmla="*/ 14 w 20"/>
                  <a:gd name="T7" fmla="*/ 1 h 1"/>
                  <a:gd name="T8" fmla="*/ 20 w 20"/>
                  <a:gd name="T9" fmla="*/ 1 h 1"/>
                  <a:gd name="T10" fmla="*/ 18 w 20"/>
                  <a:gd name="T11" fmla="*/ 0 h 1"/>
                  <a:gd name="T12" fmla="*/ 16 w 20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">
                    <a:moveTo>
                      <a:pt x="16" y="0"/>
                    </a:moveTo>
                    <a:cubicBezTo>
                      <a:pt x="11" y="0"/>
                      <a:pt x="6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1"/>
                      <a:pt x="10" y="1"/>
                      <a:pt x="14" y="1"/>
                    </a:cubicBezTo>
                    <a:cubicBezTo>
                      <a:pt x="16" y="1"/>
                      <a:pt x="18" y="1"/>
                      <a:pt x="20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691"/>
              <p:cNvSpPr/>
              <p:nvPr/>
            </p:nvSpPr>
            <p:spPr bwMode="auto">
              <a:xfrm>
                <a:off x="478" y="1721"/>
                <a:ext cx="70" cy="30"/>
              </a:xfrm>
              <a:custGeom>
                <a:avLst/>
                <a:gdLst>
                  <a:gd name="T0" fmla="*/ 12 w 128"/>
                  <a:gd name="T1" fmla="*/ 0 h 54"/>
                  <a:gd name="T2" fmla="*/ 22 w 128"/>
                  <a:gd name="T3" fmla="*/ 28 h 54"/>
                  <a:gd name="T4" fmla="*/ 98 w 128"/>
                  <a:gd name="T5" fmla="*/ 54 h 54"/>
                  <a:gd name="T6" fmla="*/ 108 w 128"/>
                  <a:gd name="T7" fmla="*/ 53 h 54"/>
                  <a:gd name="T8" fmla="*/ 125 w 128"/>
                  <a:gd name="T9" fmla="*/ 15 h 54"/>
                  <a:gd name="T10" fmla="*/ 119 w 128"/>
                  <a:gd name="T11" fmla="*/ 10 h 54"/>
                  <a:gd name="T12" fmla="*/ 75 w 128"/>
                  <a:gd name="T13" fmla="*/ 29 h 54"/>
                  <a:gd name="T14" fmla="*/ 73 w 128"/>
                  <a:gd name="T15" fmla="*/ 29 h 54"/>
                  <a:gd name="T16" fmla="*/ 16 w 128"/>
                  <a:gd name="T17" fmla="*/ 0 h 54"/>
                  <a:gd name="T18" fmla="*/ 12 w 128"/>
                  <a:gd name="T1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8" h="54">
                    <a:moveTo>
                      <a:pt x="12" y="0"/>
                    </a:moveTo>
                    <a:cubicBezTo>
                      <a:pt x="0" y="0"/>
                      <a:pt x="9" y="15"/>
                      <a:pt x="22" y="28"/>
                    </a:cubicBezTo>
                    <a:cubicBezTo>
                      <a:pt x="34" y="41"/>
                      <a:pt x="74" y="54"/>
                      <a:pt x="98" y="54"/>
                    </a:cubicBezTo>
                    <a:cubicBezTo>
                      <a:pt x="102" y="54"/>
                      <a:pt x="105" y="54"/>
                      <a:pt x="108" y="53"/>
                    </a:cubicBezTo>
                    <a:cubicBezTo>
                      <a:pt x="128" y="49"/>
                      <a:pt x="125" y="15"/>
                      <a:pt x="125" y="15"/>
                    </a:cubicBezTo>
                    <a:cubicBezTo>
                      <a:pt x="124" y="11"/>
                      <a:pt x="122" y="10"/>
                      <a:pt x="119" y="10"/>
                    </a:cubicBezTo>
                    <a:cubicBezTo>
                      <a:pt x="110" y="10"/>
                      <a:pt x="91" y="27"/>
                      <a:pt x="75" y="29"/>
                    </a:cubicBezTo>
                    <a:cubicBezTo>
                      <a:pt x="75" y="29"/>
                      <a:pt x="74" y="29"/>
                      <a:pt x="73" y="29"/>
                    </a:cubicBezTo>
                    <a:cubicBezTo>
                      <a:pt x="54" y="29"/>
                      <a:pt x="33" y="4"/>
                      <a:pt x="16" y="0"/>
                    </a:cubicBezTo>
                    <a:cubicBezTo>
                      <a:pt x="14" y="0"/>
                      <a:pt x="13" y="0"/>
                      <a:pt x="1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692"/>
              <p:cNvSpPr/>
              <p:nvPr/>
            </p:nvSpPr>
            <p:spPr bwMode="auto">
              <a:xfrm>
                <a:off x="367" y="1537"/>
                <a:ext cx="33" cy="87"/>
              </a:xfrm>
              <a:custGeom>
                <a:avLst/>
                <a:gdLst>
                  <a:gd name="T0" fmla="*/ 33 w 59"/>
                  <a:gd name="T1" fmla="*/ 0 h 159"/>
                  <a:gd name="T2" fmla="*/ 2 w 59"/>
                  <a:gd name="T3" fmla="*/ 16 h 159"/>
                  <a:gd name="T4" fmla="*/ 12 w 59"/>
                  <a:gd name="T5" fmla="*/ 99 h 159"/>
                  <a:gd name="T6" fmla="*/ 40 w 59"/>
                  <a:gd name="T7" fmla="*/ 159 h 159"/>
                  <a:gd name="T8" fmla="*/ 40 w 59"/>
                  <a:gd name="T9" fmla="*/ 154 h 159"/>
                  <a:gd name="T10" fmla="*/ 18 w 59"/>
                  <a:gd name="T11" fmla="*/ 50 h 159"/>
                  <a:gd name="T12" fmla="*/ 50 w 59"/>
                  <a:gd name="T13" fmla="*/ 15 h 159"/>
                  <a:gd name="T14" fmla="*/ 49 w 59"/>
                  <a:gd name="T15" fmla="*/ 1 h 159"/>
                  <a:gd name="T16" fmla="*/ 33 w 59"/>
                  <a:gd name="T17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159">
                    <a:moveTo>
                      <a:pt x="33" y="0"/>
                    </a:moveTo>
                    <a:cubicBezTo>
                      <a:pt x="20" y="0"/>
                      <a:pt x="3" y="3"/>
                      <a:pt x="2" y="16"/>
                    </a:cubicBezTo>
                    <a:cubicBezTo>
                      <a:pt x="0" y="37"/>
                      <a:pt x="2" y="67"/>
                      <a:pt x="12" y="99"/>
                    </a:cubicBezTo>
                    <a:cubicBezTo>
                      <a:pt x="21" y="126"/>
                      <a:pt x="37" y="159"/>
                      <a:pt x="40" y="159"/>
                    </a:cubicBezTo>
                    <a:cubicBezTo>
                      <a:pt x="41" y="159"/>
                      <a:pt x="41" y="158"/>
                      <a:pt x="40" y="154"/>
                    </a:cubicBezTo>
                    <a:cubicBezTo>
                      <a:pt x="35" y="133"/>
                      <a:pt x="12" y="67"/>
                      <a:pt x="18" y="50"/>
                    </a:cubicBezTo>
                    <a:cubicBezTo>
                      <a:pt x="24" y="33"/>
                      <a:pt x="42" y="21"/>
                      <a:pt x="50" y="15"/>
                    </a:cubicBezTo>
                    <a:cubicBezTo>
                      <a:pt x="59" y="8"/>
                      <a:pt x="51" y="5"/>
                      <a:pt x="49" y="1"/>
                    </a:cubicBezTo>
                    <a:cubicBezTo>
                      <a:pt x="49" y="1"/>
                      <a:pt x="42" y="0"/>
                      <a:pt x="3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693"/>
              <p:cNvSpPr/>
              <p:nvPr/>
            </p:nvSpPr>
            <p:spPr bwMode="auto">
              <a:xfrm>
                <a:off x="2536" y="1700"/>
                <a:ext cx="49" cy="22"/>
              </a:xfrm>
              <a:custGeom>
                <a:avLst/>
                <a:gdLst>
                  <a:gd name="T0" fmla="*/ 38 w 90"/>
                  <a:gd name="T1" fmla="*/ 5 h 40"/>
                  <a:gd name="T2" fmla="*/ 3 w 90"/>
                  <a:gd name="T3" fmla="*/ 12 h 40"/>
                  <a:gd name="T4" fmla="*/ 23 w 90"/>
                  <a:gd name="T5" fmla="*/ 35 h 40"/>
                  <a:gd name="T6" fmla="*/ 77 w 90"/>
                  <a:gd name="T7" fmla="*/ 31 h 40"/>
                  <a:gd name="T8" fmla="*/ 38 w 90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40">
                    <a:moveTo>
                      <a:pt x="38" y="5"/>
                    </a:moveTo>
                    <a:cubicBezTo>
                      <a:pt x="38" y="5"/>
                      <a:pt x="0" y="0"/>
                      <a:pt x="3" y="12"/>
                    </a:cubicBezTo>
                    <a:cubicBezTo>
                      <a:pt x="6" y="24"/>
                      <a:pt x="23" y="35"/>
                      <a:pt x="23" y="35"/>
                    </a:cubicBezTo>
                    <a:cubicBezTo>
                      <a:pt x="23" y="35"/>
                      <a:pt x="90" y="40"/>
                      <a:pt x="77" y="31"/>
                    </a:cubicBezTo>
                    <a:cubicBezTo>
                      <a:pt x="63" y="23"/>
                      <a:pt x="38" y="5"/>
                      <a:pt x="38" y="5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694"/>
              <p:cNvSpPr/>
              <p:nvPr/>
            </p:nvSpPr>
            <p:spPr bwMode="auto">
              <a:xfrm>
                <a:off x="2497" y="1589"/>
                <a:ext cx="194" cy="173"/>
              </a:xfrm>
              <a:custGeom>
                <a:avLst/>
                <a:gdLst>
                  <a:gd name="T0" fmla="*/ 150 w 356"/>
                  <a:gd name="T1" fmla="*/ 283 h 318"/>
                  <a:gd name="T2" fmla="*/ 9 w 356"/>
                  <a:gd name="T3" fmla="*/ 279 h 318"/>
                  <a:gd name="T4" fmla="*/ 33 w 356"/>
                  <a:gd name="T5" fmla="*/ 226 h 318"/>
                  <a:gd name="T6" fmla="*/ 118 w 356"/>
                  <a:gd name="T7" fmla="*/ 230 h 318"/>
                  <a:gd name="T8" fmla="*/ 9 w 356"/>
                  <a:gd name="T9" fmla="*/ 132 h 318"/>
                  <a:gd name="T10" fmla="*/ 53 w 356"/>
                  <a:gd name="T11" fmla="*/ 76 h 318"/>
                  <a:gd name="T12" fmla="*/ 121 w 356"/>
                  <a:gd name="T13" fmla="*/ 95 h 318"/>
                  <a:gd name="T14" fmla="*/ 160 w 356"/>
                  <a:gd name="T15" fmla="*/ 150 h 318"/>
                  <a:gd name="T16" fmla="*/ 142 w 356"/>
                  <a:gd name="T17" fmla="*/ 41 h 318"/>
                  <a:gd name="T18" fmla="*/ 222 w 356"/>
                  <a:gd name="T19" fmla="*/ 20 h 318"/>
                  <a:gd name="T20" fmla="*/ 246 w 356"/>
                  <a:gd name="T21" fmla="*/ 161 h 318"/>
                  <a:gd name="T22" fmla="*/ 283 w 356"/>
                  <a:gd name="T23" fmla="*/ 88 h 318"/>
                  <a:gd name="T24" fmla="*/ 334 w 356"/>
                  <a:gd name="T25" fmla="*/ 89 h 318"/>
                  <a:gd name="T26" fmla="*/ 254 w 356"/>
                  <a:gd name="T27" fmla="*/ 228 h 318"/>
                  <a:gd name="T28" fmla="*/ 282 w 356"/>
                  <a:gd name="T29" fmla="*/ 258 h 318"/>
                  <a:gd name="T30" fmla="*/ 221 w 356"/>
                  <a:gd name="T31" fmla="*/ 277 h 318"/>
                  <a:gd name="T32" fmla="*/ 150 w 356"/>
                  <a:gd name="T33" fmla="*/ 28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6" h="318">
                    <a:moveTo>
                      <a:pt x="150" y="283"/>
                    </a:moveTo>
                    <a:cubicBezTo>
                      <a:pt x="150" y="283"/>
                      <a:pt x="17" y="312"/>
                      <a:pt x="9" y="279"/>
                    </a:cubicBezTo>
                    <a:cubicBezTo>
                      <a:pt x="1" y="245"/>
                      <a:pt x="7" y="223"/>
                      <a:pt x="33" y="226"/>
                    </a:cubicBezTo>
                    <a:cubicBezTo>
                      <a:pt x="59" y="230"/>
                      <a:pt x="118" y="230"/>
                      <a:pt x="118" y="230"/>
                    </a:cubicBezTo>
                    <a:cubicBezTo>
                      <a:pt x="118" y="230"/>
                      <a:pt x="0" y="154"/>
                      <a:pt x="9" y="132"/>
                    </a:cubicBezTo>
                    <a:cubicBezTo>
                      <a:pt x="18" y="109"/>
                      <a:pt x="31" y="83"/>
                      <a:pt x="53" y="76"/>
                    </a:cubicBezTo>
                    <a:cubicBezTo>
                      <a:pt x="75" y="69"/>
                      <a:pt x="99" y="68"/>
                      <a:pt x="121" y="95"/>
                    </a:cubicBezTo>
                    <a:cubicBezTo>
                      <a:pt x="144" y="122"/>
                      <a:pt x="160" y="150"/>
                      <a:pt x="160" y="150"/>
                    </a:cubicBezTo>
                    <a:cubicBezTo>
                      <a:pt x="160" y="150"/>
                      <a:pt x="123" y="63"/>
                      <a:pt x="142" y="41"/>
                    </a:cubicBezTo>
                    <a:cubicBezTo>
                      <a:pt x="161" y="19"/>
                      <a:pt x="185" y="0"/>
                      <a:pt x="222" y="20"/>
                    </a:cubicBezTo>
                    <a:cubicBezTo>
                      <a:pt x="258" y="40"/>
                      <a:pt x="266" y="86"/>
                      <a:pt x="246" y="161"/>
                    </a:cubicBezTo>
                    <a:cubicBezTo>
                      <a:pt x="246" y="161"/>
                      <a:pt x="274" y="106"/>
                      <a:pt x="283" y="88"/>
                    </a:cubicBezTo>
                    <a:cubicBezTo>
                      <a:pt x="291" y="70"/>
                      <a:pt x="311" y="62"/>
                      <a:pt x="334" y="89"/>
                    </a:cubicBezTo>
                    <a:cubicBezTo>
                      <a:pt x="356" y="116"/>
                      <a:pt x="330" y="171"/>
                      <a:pt x="254" y="228"/>
                    </a:cubicBezTo>
                    <a:cubicBezTo>
                      <a:pt x="254" y="228"/>
                      <a:pt x="305" y="236"/>
                      <a:pt x="282" y="258"/>
                    </a:cubicBezTo>
                    <a:cubicBezTo>
                      <a:pt x="258" y="280"/>
                      <a:pt x="231" y="268"/>
                      <a:pt x="221" y="277"/>
                    </a:cubicBezTo>
                    <a:cubicBezTo>
                      <a:pt x="210" y="286"/>
                      <a:pt x="149" y="318"/>
                      <a:pt x="150" y="283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695"/>
              <p:cNvSpPr/>
              <p:nvPr/>
            </p:nvSpPr>
            <p:spPr bwMode="auto">
              <a:xfrm>
                <a:off x="2589" y="1686"/>
                <a:ext cx="12" cy="29"/>
              </a:xfrm>
              <a:custGeom>
                <a:avLst/>
                <a:gdLst>
                  <a:gd name="T0" fmla="*/ 0 w 22"/>
                  <a:gd name="T1" fmla="*/ 0 h 52"/>
                  <a:gd name="T2" fmla="*/ 17 w 22"/>
                  <a:gd name="T3" fmla="*/ 44 h 52"/>
                  <a:gd name="T4" fmla="*/ 0 w 22"/>
                  <a:gd name="T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2">
                    <a:moveTo>
                      <a:pt x="0" y="0"/>
                    </a:moveTo>
                    <a:cubicBezTo>
                      <a:pt x="0" y="0"/>
                      <a:pt x="12" y="52"/>
                      <a:pt x="17" y="44"/>
                    </a:cubicBezTo>
                    <a:cubicBezTo>
                      <a:pt x="22" y="37"/>
                      <a:pt x="11" y="7"/>
                      <a:pt x="0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696"/>
              <p:cNvSpPr/>
              <p:nvPr/>
            </p:nvSpPr>
            <p:spPr bwMode="auto">
              <a:xfrm>
                <a:off x="2566" y="1692"/>
                <a:ext cx="10" cy="11"/>
              </a:xfrm>
              <a:custGeom>
                <a:avLst/>
                <a:gdLst>
                  <a:gd name="T0" fmla="*/ 13 w 18"/>
                  <a:gd name="T1" fmla="*/ 2 h 19"/>
                  <a:gd name="T2" fmla="*/ 15 w 18"/>
                  <a:gd name="T3" fmla="*/ 13 h 19"/>
                  <a:gd name="T4" fmla="*/ 4 w 18"/>
                  <a:gd name="T5" fmla="*/ 17 h 19"/>
                  <a:gd name="T6" fmla="*/ 2 w 18"/>
                  <a:gd name="T7" fmla="*/ 5 h 19"/>
                  <a:gd name="T8" fmla="*/ 13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3" y="2"/>
                    </a:moveTo>
                    <a:cubicBezTo>
                      <a:pt x="17" y="4"/>
                      <a:pt x="18" y="9"/>
                      <a:pt x="15" y="13"/>
                    </a:cubicBezTo>
                    <a:cubicBezTo>
                      <a:pt x="13" y="18"/>
                      <a:pt x="8" y="19"/>
                      <a:pt x="4" y="17"/>
                    </a:cubicBezTo>
                    <a:cubicBezTo>
                      <a:pt x="1" y="15"/>
                      <a:pt x="0" y="10"/>
                      <a:pt x="2" y="5"/>
                    </a:cubicBezTo>
                    <a:cubicBezTo>
                      <a:pt x="5" y="1"/>
                      <a:pt x="10" y="0"/>
                      <a:pt x="13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697"/>
              <p:cNvSpPr/>
              <p:nvPr/>
            </p:nvSpPr>
            <p:spPr bwMode="auto">
              <a:xfrm>
                <a:off x="2578" y="1711"/>
                <a:ext cx="10" cy="11"/>
              </a:xfrm>
              <a:custGeom>
                <a:avLst/>
                <a:gdLst>
                  <a:gd name="T0" fmla="*/ 14 w 19"/>
                  <a:gd name="T1" fmla="*/ 2 h 20"/>
                  <a:gd name="T2" fmla="*/ 16 w 19"/>
                  <a:gd name="T3" fmla="*/ 14 h 20"/>
                  <a:gd name="T4" fmla="*/ 5 w 19"/>
                  <a:gd name="T5" fmla="*/ 17 h 20"/>
                  <a:gd name="T6" fmla="*/ 3 w 19"/>
                  <a:gd name="T7" fmla="*/ 6 h 20"/>
                  <a:gd name="T8" fmla="*/ 14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2"/>
                    </a:moveTo>
                    <a:cubicBezTo>
                      <a:pt x="18" y="5"/>
                      <a:pt x="19" y="10"/>
                      <a:pt x="16" y="14"/>
                    </a:cubicBezTo>
                    <a:cubicBezTo>
                      <a:pt x="14" y="18"/>
                      <a:pt x="9" y="20"/>
                      <a:pt x="5" y="17"/>
                    </a:cubicBezTo>
                    <a:cubicBezTo>
                      <a:pt x="1" y="15"/>
                      <a:pt x="0" y="10"/>
                      <a:pt x="3" y="6"/>
                    </a:cubicBezTo>
                    <a:cubicBezTo>
                      <a:pt x="6" y="2"/>
                      <a:pt x="10" y="0"/>
                      <a:pt x="14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698"/>
              <p:cNvSpPr/>
              <p:nvPr/>
            </p:nvSpPr>
            <p:spPr bwMode="auto">
              <a:xfrm>
                <a:off x="2566" y="1708"/>
                <a:ext cx="10" cy="11"/>
              </a:xfrm>
              <a:custGeom>
                <a:avLst/>
                <a:gdLst>
                  <a:gd name="T0" fmla="*/ 14 w 18"/>
                  <a:gd name="T1" fmla="*/ 3 h 20"/>
                  <a:gd name="T2" fmla="*/ 16 w 18"/>
                  <a:gd name="T3" fmla="*/ 14 h 20"/>
                  <a:gd name="T4" fmla="*/ 5 w 18"/>
                  <a:gd name="T5" fmla="*/ 18 h 20"/>
                  <a:gd name="T6" fmla="*/ 3 w 18"/>
                  <a:gd name="T7" fmla="*/ 6 h 20"/>
                  <a:gd name="T8" fmla="*/ 14 w 18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4" y="3"/>
                    </a:moveTo>
                    <a:cubicBezTo>
                      <a:pt x="18" y="5"/>
                      <a:pt x="18" y="10"/>
                      <a:pt x="16" y="14"/>
                    </a:cubicBezTo>
                    <a:cubicBezTo>
                      <a:pt x="13" y="18"/>
                      <a:pt x="8" y="20"/>
                      <a:pt x="5" y="18"/>
                    </a:cubicBezTo>
                    <a:cubicBezTo>
                      <a:pt x="1" y="15"/>
                      <a:pt x="0" y="10"/>
                      <a:pt x="3" y="6"/>
                    </a:cubicBezTo>
                    <a:cubicBezTo>
                      <a:pt x="5" y="2"/>
                      <a:pt x="10" y="0"/>
                      <a:pt x="14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699"/>
              <p:cNvSpPr/>
              <p:nvPr/>
            </p:nvSpPr>
            <p:spPr bwMode="auto">
              <a:xfrm>
                <a:off x="2590" y="1694"/>
                <a:ext cx="10" cy="11"/>
              </a:xfrm>
              <a:custGeom>
                <a:avLst/>
                <a:gdLst>
                  <a:gd name="T0" fmla="*/ 14 w 18"/>
                  <a:gd name="T1" fmla="*/ 2 h 19"/>
                  <a:gd name="T2" fmla="*/ 15 w 18"/>
                  <a:gd name="T3" fmla="*/ 13 h 19"/>
                  <a:gd name="T4" fmla="*/ 4 w 18"/>
                  <a:gd name="T5" fmla="*/ 17 h 19"/>
                  <a:gd name="T6" fmla="*/ 2 w 18"/>
                  <a:gd name="T7" fmla="*/ 5 h 19"/>
                  <a:gd name="T8" fmla="*/ 14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4" y="2"/>
                    </a:moveTo>
                    <a:cubicBezTo>
                      <a:pt x="17" y="4"/>
                      <a:pt x="18" y="9"/>
                      <a:pt x="15" y="13"/>
                    </a:cubicBezTo>
                    <a:cubicBezTo>
                      <a:pt x="13" y="17"/>
                      <a:pt x="8" y="19"/>
                      <a:pt x="4" y="17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5" y="1"/>
                      <a:pt x="10" y="0"/>
                      <a:pt x="14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700"/>
              <p:cNvSpPr/>
              <p:nvPr/>
            </p:nvSpPr>
            <p:spPr bwMode="auto">
              <a:xfrm>
                <a:off x="2609" y="1695"/>
                <a:ext cx="10" cy="10"/>
              </a:xfrm>
              <a:custGeom>
                <a:avLst/>
                <a:gdLst>
                  <a:gd name="T0" fmla="*/ 14 w 18"/>
                  <a:gd name="T1" fmla="*/ 2 h 19"/>
                  <a:gd name="T2" fmla="*/ 16 w 18"/>
                  <a:gd name="T3" fmla="*/ 13 h 19"/>
                  <a:gd name="T4" fmla="*/ 5 w 18"/>
                  <a:gd name="T5" fmla="*/ 17 h 19"/>
                  <a:gd name="T6" fmla="*/ 3 w 18"/>
                  <a:gd name="T7" fmla="*/ 5 h 19"/>
                  <a:gd name="T8" fmla="*/ 14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4" y="2"/>
                    </a:moveTo>
                    <a:cubicBezTo>
                      <a:pt x="18" y="4"/>
                      <a:pt x="18" y="9"/>
                      <a:pt x="16" y="13"/>
                    </a:cubicBezTo>
                    <a:cubicBezTo>
                      <a:pt x="13" y="17"/>
                      <a:pt x="8" y="19"/>
                      <a:pt x="5" y="17"/>
                    </a:cubicBezTo>
                    <a:cubicBezTo>
                      <a:pt x="1" y="15"/>
                      <a:pt x="0" y="9"/>
                      <a:pt x="3" y="5"/>
                    </a:cubicBezTo>
                    <a:cubicBezTo>
                      <a:pt x="5" y="1"/>
                      <a:pt x="10" y="0"/>
                      <a:pt x="14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701"/>
              <p:cNvSpPr/>
              <p:nvPr/>
            </p:nvSpPr>
            <p:spPr bwMode="auto">
              <a:xfrm>
                <a:off x="2603" y="1712"/>
                <a:ext cx="10" cy="11"/>
              </a:xfrm>
              <a:custGeom>
                <a:avLst/>
                <a:gdLst>
                  <a:gd name="T0" fmla="*/ 13 w 18"/>
                  <a:gd name="T1" fmla="*/ 2 h 20"/>
                  <a:gd name="T2" fmla="*/ 15 w 18"/>
                  <a:gd name="T3" fmla="*/ 14 h 20"/>
                  <a:gd name="T4" fmla="*/ 4 w 18"/>
                  <a:gd name="T5" fmla="*/ 17 h 20"/>
                  <a:gd name="T6" fmla="*/ 2 w 18"/>
                  <a:gd name="T7" fmla="*/ 6 h 20"/>
                  <a:gd name="T8" fmla="*/ 13 w 18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3" y="2"/>
                    </a:moveTo>
                    <a:cubicBezTo>
                      <a:pt x="17" y="5"/>
                      <a:pt x="18" y="10"/>
                      <a:pt x="15" y="14"/>
                    </a:cubicBezTo>
                    <a:cubicBezTo>
                      <a:pt x="13" y="18"/>
                      <a:pt x="8" y="20"/>
                      <a:pt x="4" y="17"/>
                    </a:cubicBezTo>
                    <a:cubicBezTo>
                      <a:pt x="0" y="15"/>
                      <a:pt x="0" y="10"/>
                      <a:pt x="2" y="6"/>
                    </a:cubicBezTo>
                    <a:cubicBezTo>
                      <a:pt x="5" y="2"/>
                      <a:pt x="10" y="0"/>
                      <a:pt x="13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702"/>
              <p:cNvSpPr/>
              <p:nvPr/>
            </p:nvSpPr>
            <p:spPr bwMode="auto">
              <a:xfrm>
                <a:off x="2604" y="1680"/>
                <a:ext cx="10" cy="11"/>
              </a:xfrm>
              <a:custGeom>
                <a:avLst/>
                <a:gdLst>
                  <a:gd name="T0" fmla="*/ 13 w 18"/>
                  <a:gd name="T1" fmla="*/ 2 h 20"/>
                  <a:gd name="T2" fmla="*/ 15 w 18"/>
                  <a:gd name="T3" fmla="*/ 14 h 20"/>
                  <a:gd name="T4" fmla="*/ 4 w 18"/>
                  <a:gd name="T5" fmla="*/ 17 h 20"/>
                  <a:gd name="T6" fmla="*/ 2 w 18"/>
                  <a:gd name="T7" fmla="*/ 6 h 20"/>
                  <a:gd name="T8" fmla="*/ 13 w 18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3" y="2"/>
                    </a:moveTo>
                    <a:cubicBezTo>
                      <a:pt x="17" y="5"/>
                      <a:pt x="18" y="10"/>
                      <a:pt x="15" y="14"/>
                    </a:cubicBezTo>
                    <a:cubicBezTo>
                      <a:pt x="13" y="18"/>
                      <a:pt x="8" y="20"/>
                      <a:pt x="4" y="17"/>
                    </a:cubicBezTo>
                    <a:cubicBezTo>
                      <a:pt x="1" y="15"/>
                      <a:pt x="0" y="10"/>
                      <a:pt x="2" y="6"/>
                    </a:cubicBezTo>
                    <a:cubicBezTo>
                      <a:pt x="5" y="2"/>
                      <a:pt x="10" y="0"/>
                      <a:pt x="13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703"/>
              <p:cNvSpPr/>
              <p:nvPr/>
            </p:nvSpPr>
            <p:spPr bwMode="auto">
              <a:xfrm>
                <a:off x="2590" y="1672"/>
                <a:ext cx="11" cy="11"/>
              </a:xfrm>
              <a:custGeom>
                <a:avLst/>
                <a:gdLst>
                  <a:gd name="T0" fmla="*/ 14 w 19"/>
                  <a:gd name="T1" fmla="*/ 2 h 20"/>
                  <a:gd name="T2" fmla="*/ 16 w 19"/>
                  <a:gd name="T3" fmla="*/ 14 h 20"/>
                  <a:gd name="T4" fmla="*/ 5 w 19"/>
                  <a:gd name="T5" fmla="*/ 17 h 20"/>
                  <a:gd name="T6" fmla="*/ 3 w 19"/>
                  <a:gd name="T7" fmla="*/ 6 h 20"/>
                  <a:gd name="T8" fmla="*/ 14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2"/>
                    </a:moveTo>
                    <a:cubicBezTo>
                      <a:pt x="18" y="5"/>
                      <a:pt x="19" y="10"/>
                      <a:pt x="16" y="14"/>
                    </a:cubicBezTo>
                    <a:cubicBezTo>
                      <a:pt x="13" y="18"/>
                      <a:pt x="8" y="20"/>
                      <a:pt x="5" y="17"/>
                    </a:cubicBezTo>
                    <a:cubicBezTo>
                      <a:pt x="1" y="15"/>
                      <a:pt x="0" y="10"/>
                      <a:pt x="3" y="6"/>
                    </a:cubicBezTo>
                    <a:cubicBezTo>
                      <a:pt x="5" y="2"/>
                      <a:pt x="10" y="0"/>
                      <a:pt x="14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704"/>
              <p:cNvSpPr/>
              <p:nvPr/>
            </p:nvSpPr>
            <p:spPr bwMode="auto">
              <a:xfrm>
                <a:off x="2571" y="1677"/>
                <a:ext cx="10" cy="10"/>
              </a:xfrm>
              <a:custGeom>
                <a:avLst/>
                <a:gdLst>
                  <a:gd name="T0" fmla="*/ 14 w 18"/>
                  <a:gd name="T1" fmla="*/ 2 h 19"/>
                  <a:gd name="T2" fmla="*/ 16 w 18"/>
                  <a:gd name="T3" fmla="*/ 14 h 19"/>
                  <a:gd name="T4" fmla="*/ 5 w 18"/>
                  <a:gd name="T5" fmla="*/ 17 h 19"/>
                  <a:gd name="T6" fmla="*/ 3 w 18"/>
                  <a:gd name="T7" fmla="*/ 6 h 19"/>
                  <a:gd name="T8" fmla="*/ 14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4" y="2"/>
                    </a:moveTo>
                    <a:cubicBezTo>
                      <a:pt x="17" y="4"/>
                      <a:pt x="18" y="9"/>
                      <a:pt x="16" y="14"/>
                    </a:cubicBezTo>
                    <a:cubicBezTo>
                      <a:pt x="13" y="18"/>
                      <a:pt x="8" y="19"/>
                      <a:pt x="5" y="17"/>
                    </a:cubicBezTo>
                    <a:cubicBezTo>
                      <a:pt x="1" y="15"/>
                      <a:pt x="0" y="10"/>
                      <a:pt x="3" y="6"/>
                    </a:cubicBezTo>
                    <a:cubicBezTo>
                      <a:pt x="5" y="1"/>
                      <a:pt x="10" y="0"/>
                      <a:pt x="14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705"/>
              <p:cNvSpPr/>
              <p:nvPr/>
            </p:nvSpPr>
            <p:spPr bwMode="auto">
              <a:xfrm>
                <a:off x="2586" y="1724"/>
                <a:ext cx="9" cy="10"/>
              </a:xfrm>
              <a:custGeom>
                <a:avLst/>
                <a:gdLst>
                  <a:gd name="T0" fmla="*/ 14 w 18"/>
                  <a:gd name="T1" fmla="*/ 2 h 19"/>
                  <a:gd name="T2" fmla="*/ 16 w 18"/>
                  <a:gd name="T3" fmla="*/ 14 h 19"/>
                  <a:gd name="T4" fmla="*/ 5 w 18"/>
                  <a:gd name="T5" fmla="*/ 17 h 19"/>
                  <a:gd name="T6" fmla="*/ 3 w 18"/>
                  <a:gd name="T7" fmla="*/ 6 h 19"/>
                  <a:gd name="T8" fmla="*/ 14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4" y="2"/>
                    </a:moveTo>
                    <a:cubicBezTo>
                      <a:pt x="17" y="5"/>
                      <a:pt x="18" y="10"/>
                      <a:pt x="16" y="14"/>
                    </a:cubicBezTo>
                    <a:cubicBezTo>
                      <a:pt x="13" y="18"/>
                      <a:pt x="8" y="19"/>
                      <a:pt x="5" y="17"/>
                    </a:cubicBezTo>
                    <a:cubicBezTo>
                      <a:pt x="1" y="15"/>
                      <a:pt x="0" y="10"/>
                      <a:pt x="3" y="6"/>
                    </a:cubicBezTo>
                    <a:cubicBezTo>
                      <a:pt x="5" y="2"/>
                      <a:pt x="10" y="0"/>
                      <a:pt x="14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706"/>
              <p:cNvSpPr/>
              <p:nvPr/>
            </p:nvSpPr>
            <p:spPr bwMode="auto">
              <a:xfrm>
                <a:off x="2577" y="1720"/>
                <a:ext cx="78" cy="29"/>
              </a:xfrm>
              <a:custGeom>
                <a:avLst/>
                <a:gdLst>
                  <a:gd name="T0" fmla="*/ 98 w 144"/>
                  <a:gd name="T1" fmla="*/ 0 h 53"/>
                  <a:gd name="T2" fmla="*/ 82 w 144"/>
                  <a:gd name="T3" fmla="*/ 2 h 53"/>
                  <a:gd name="T4" fmla="*/ 17 w 144"/>
                  <a:gd name="T5" fmla="*/ 53 h 53"/>
                  <a:gd name="T6" fmla="*/ 58 w 144"/>
                  <a:gd name="T7" fmla="*/ 42 h 53"/>
                  <a:gd name="T8" fmla="*/ 81 w 144"/>
                  <a:gd name="T9" fmla="*/ 28 h 53"/>
                  <a:gd name="T10" fmla="*/ 134 w 144"/>
                  <a:gd name="T11" fmla="*/ 9 h 53"/>
                  <a:gd name="T12" fmla="*/ 98 w 14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53">
                    <a:moveTo>
                      <a:pt x="98" y="0"/>
                    </a:moveTo>
                    <a:cubicBezTo>
                      <a:pt x="91" y="0"/>
                      <a:pt x="85" y="0"/>
                      <a:pt x="82" y="2"/>
                    </a:cubicBezTo>
                    <a:cubicBezTo>
                      <a:pt x="70" y="8"/>
                      <a:pt x="0" y="43"/>
                      <a:pt x="17" y="53"/>
                    </a:cubicBezTo>
                    <a:cubicBezTo>
                      <a:pt x="17" y="53"/>
                      <a:pt x="50" y="50"/>
                      <a:pt x="58" y="42"/>
                    </a:cubicBezTo>
                    <a:cubicBezTo>
                      <a:pt x="65" y="34"/>
                      <a:pt x="63" y="32"/>
                      <a:pt x="81" y="28"/>
                    </a:cubicBezTo>
                    <a:cubicBezTo>
                      <a:pt x="100" y="24"/>
                      <a:pt x="144" y="18"/>
                      <a:pt x="134" y="9"/>
                    </a:cubicBezTo>
                    <a:cubicBezTo>
                      <a:pt x="128" y="3"/>
                      <a:pt x="112" y="0"/>
                      <a:pt x="9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707"/>
              <p:cNvSpPr>
                <a:spLocks noEditPoints="1"/>
              </p:cNvSpPr>
              <p:nvPr/>
            </p:nvSpPr>
            <p:spPr bwMode="auto">
              <a:xfrm>
                <a:off x="2548" y="1676"/>
                <a:ext cx="102" cy="60"/>
              </a:xfrm>
              <a:custGeom>
                <a:avLst/>
                <a:gdLst>
                  <a:gd name="T0" fmla="*/ 25 w 187"/>
                  <a:gd name="T1" fmla="*/ 24 h 110"/>
                  <a:gd name="T2" fmla="*/ 34 w 187"/>
                  <a:gd name="T3" fmla="*/ 36 h 110"/>
                  <a:gd name="T4" fmla="*/ 34 w 187"/>
                  <a:gd name="T5" fmla="*/ 35 h 110"/>
                  <a:gd name="T6" fmla="*/ 35 w 187"/>
                  <a:gd name="T7" fmla="*/ 34 h 110"/>
                  <a:gd name="T8" fmla="*/ 25 w 187"/>
                  <a:gd name="T9" fmla="*/ 25 h 110"/>
                  <a:gd name="T10" fmla="*/ 25 w 187"/>
                  <a:gd name="T11" fmla="*/ 24 h 110"/>
                  <a:gd name="T12" fmla="*/ 108 w 187"/>
                  <a:gd name="T13" fmla="*/ 84 h 110"/>
                  <a:gd name="T14" fmla="*/ 104 w 187"/>
                  <a:gd name="T15" fmla="*/ 83 h 110"/>
                  <a:gd name="T16" fmla="*/ 102 w 187"/>
                  <a:gd name="T17" fmla="*/ 72 h 110"/>
                  <a:gd name="T18" fmla="*/ 110 w 187"/>
                  <a:gd name="T19" fmla="*/ 67 h 110"/>
                  <a:gd name="T20" fmla="*/ 113 w 187"/>
                  <a:gd name="T21" fmla="*/ 68 h 110"/>
                  <a:gd name="T22" fmla="*/ 115 w 187"/>
                  <a:gd name="T23" fmla="*/ 80 h 110"/>
                  <a:gd name="T24" fmla="*/ 108 w 187"/>
                  <a:gd name="T25" fmla="*/ 84 h 110"/>
                  <a:gd name="T26" fmla="*/ 125 w 187"/>
                  <a:gd name="T27" fmla="*/ 0 h 110"/>
                  <a:gd name="T28" fmla="*/ 120 w 187"/>
                  <a:gd name="T29" fmla="*/ 36 h 110"/>
                  <a:gd name="T30" fmla="*/ 121 w 187"/>
                  <a:gd name="T31" fmla="*/ 36 h 110"/>
                  <a:gd name="T32" fmla="*/ 125 w 187"/>
                  <a:gd name="T33" fmla="*/ 37 h 110"/>
                  <a:gd name="T34" fmla="*/ 127 w 187"/>
                  <a:gd name="T35" fmla="*/ 48 h 110"/>
                  <a:gd name="T36" fmla="*/ 119 w 187"/>
                  <a:gd name="T37" fmla="*/ 53 h 110"/>
                  <a:gd name="T38" fmla="*/ 116 w 187"/>
                  <a:gd name="T39" fmla="*/ 52 h 110"/>
                  <a:gd name="T40" fmla="*/ 112 w 187"/>
                  <a:gd name="T41" fmla="*/ 60 h 110"/>
                  <a:gd name="T42" fmla="*/ 110 w 187"/>
                  <a:gd name="T43" fmla="*/ 61 h 110"/>
                  <a:gd name="T44" fmla="*/ 105 w 187"/>
                  <a:gd name="T45" fmla="*/ 26 h 110"/>
                  <a:gd name="T46" fmla="*/ 93 w 187"/>
                  <a:gd name="T47" fmla="*/ 79 h 110"/>
                  <a:gd name="T48" fmla="*/ 92 w 187"/>
                  <a:gd name="T49" fmla="*/ 79 h 110"/>
                  <a:gd name="T50" fmla="*/ 47 w 187"/>
                  <a:gd name="T51" fmla="*/ 45 h 110"/>
                  <a:gd name="T52" fmla="*/ 42 w 187"/>
                  <a:gd name="T53" fmla="*/ 48 h 110"/>
                  <a:gd name="T54" fmla="*/ 58 w 187"/>
                  <a:gd name="T55" fmla="*/ 68 h 110"/>
                  <a:gd name="T56" fmla="*/ 64 w 187"/>
                  <a:gd name="T57" fmla="*/ 65 h 110"/>
                  <a:gd name="T58" fmla="*/ 68 w 187"/>
                  <a:gd name="T59" fmla="*/ 66 h 110"/>
                  <a:gd name="T60" fmla="*/ 70 w 187"/>
                  <a:gd name="T61" fmla="*/ 78 h 110"/>
                  <a:gd name="T62" fmla="*/ 63 w 187"/>
                  <a:gd name="T63" fmla="*/ 82 h 110"/>
                  <a:gd name="T64" fmla="*/ 59 w 187"/>
                  <a:gd name="T65" fmla="*/ 81 h 110"/>
                  <a:gd name="T66" fmla="*/ 56 w 187"/>
                  <a:gd name="T67" fmla="*/ 77 h 110"/>
                  <a:gd name="T68" fmla="*/ 7 w 187"/>
                  <a:gd name="T69" fmla="*/ 88 h 110"/>
                  <a:gd name="T70" fmla="*/ 71 w 187"/>
                  <a:gd name="T71" fmla="*/ 94 h 110"/>
                  <a:gd name="T72" fmla="*/ 39 w 187"/>
                  <a:gd name="T73" fmla="*/ 108 h 110"/>
                  <a:gd name="T74" fmla="*/ 42 w 187"/>
                  <a:gd name="T75" fmla="*/ 110 h 110"/>
                  <a:gd name="T76" fmla="*/ 57 w 187"/>
                  <a:gd name="T77" fmla="*/ 108 h 110"/>
                  <a:gd name="T78" fmla="*/ 70 w 187"/>
                  <a:gd name="T79" fmla="*/ 103 h 110"/>
                  <a:gd name="T80" fmla="*/ 71 w 187"/>
                  <a:gd name="T81" fmla="*/ 94 h 110"/>
                  <a:gd name="T82" fmla="*/ 78 w 187"/>
                  <a:gd name="T83" fmla="*/ 89 h 110"/>
                  <a:gd name="T84" fmla="*/ 82 w 187"/>
                  <a:gd name="T85" fmla="*/ 90 h 110"/>
                  <a:gd name="T86" fmla="*/ 85 w 187"/>
                  <a:gd name="T87" fmla="*/ 98 h 110"/>
                  <a:gd name="T88" fmla="*/ 93 w 187"/>
                  <a:gd name="T89" fmla="*/ 95 h 110"/>
                  <a:gd name="T90" fmla="*/ 94 w 187"/>
                  <a:gd name="T91" fmla="*/ 95 h 110"/>
                  <a:gd name="T92" fmla="*/ 187 w 187"/>
                  <a:gd name="T93" fmla="*/ 31 h 110"/>
                  <a:gd name="T94" fmla="*/ 187 w 187"/>
                  <a:gd name="T95" fmla="*/ 30 h 110"/>
                  <a:gd name="T96" fmla="*/ 157 w 187"/>
                  <a:gd name="T97" fmla="*/ 50 h 110"/>
                  <a:gd name="T98" fmla="*/ 129 w 187"/>
                  <a:gd name="T99" fmla="*/ 70 h 110"/>
                  <a:gd name="T100" fmla="*/ 130 w 187"/>
                  <a:gd name="T101" fmla="*/ 68 h 110"/>
                  <a:gd name="T102" fmla="*/ 181 w 187"/>
                  <a:gd name="T103" fmla="*/ 2 h 110"/>
                  <a:gd name="T104" fmla="*/ 181 w 187"/>
                  <a:gd name="T105" fmla="*/ 1 h 110"/>
                  <a:gd name="T106" fmla="*/ 131 w 187"/>
                  <a:gd name="T107" fmla="*/ 54 h 110"/>
                  <a:gd name="T108" fmla="*/ 125 w 187"/>
                  <a:gd name="T109" fmla="*/ 1 h 110"/>
                  <a:gd name="T110" fmla="*/ 125 w 187"/>
                  <a:gd name="T1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7" h="110">
                    <a:moveTo>
                      <a:pt x="25" y="24"/>
                    </a:moveTo>
                    <a:cubicBezTo>
                      <a:pt x="25" y="24"/>
                      <a:pt x="29" y="29"/>
                      <a:pt x="34" y="36"/>
                    </a:cubicBezTo>
                    <a:cubicBezTo>
                      <a:pt x="34" y="36"/>
                      <a:pt x="34" y="36"/>
                      <a:pt x="34" y="35"/>
                    </a:cubicBezTo>
                    <a:cubicBezTo>
                      <a:pt x="35" y="35"/>
                      <a:pt x="35" y="35"/>
                      <a:pt x="35" y="34"/>
                    </a:cubicBezTo>
                    <a:cubicBezTo>
                      <a:pt x="30" y="29"/>
                      <a:pt x="26" y="26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108" y="84"/>
                    </a:moveTo>
                    <a:cubicBezTo>
                      <a:pt x="106" y="84"/>
                      <a:pt x="105" y="84"/>
                      <a:pt x="104" y="83"/>
                    </a:cubicBezTo>
                    <a:cubicBezTo>
                      <a:pt x="100" y="81"/>
                      <a:pt x="100" y="76"/>
                      <a:pt x="102" y="72"/>
                    </a:cubicBezTo>
                    <a:cubicBezTo>
                      <a:pt x="104" y="69"/>
                      <a:pt x="107" y="67"/>
                      <a:pt x="110" y="67"/>
                    </a:cubicBezTo>
                    <a:cubicBezTo>
                      <a:pt x="111" y="67"/>
                      <a:pt x="112" y="68"/>
                      <a:pt x="113" y="68"/>
                    </a:cubicBezTo>
                    <a:cubicBezTo>
                      <a:pt x="117" y="71"/>
                      <a:pt x="118" y="76"/>
                      <a:pt x="115" y="80"/>
                    </a:cubicBezTo>
                    <a:cubicBezTo>
                      <a:pt x="113" y="83"/>
                      <a:pt x="111" y="84"/>
                      <a:pt x="108" y="84"/>
                    </a:cubicBezTo>
                    <a:moveTo>
                      <a:pt x="125" y="0"/>
                    </a:moveTo>
                    <a:cubicBezTo>
                      <a:pt x="125" y="0"/>
                      <a:pt x="123" y="19"/>
                      <a:pt x="120" y="36"/>
                    </a:cubicBezTo>
                    <a:cubicBezTo>
                      <a:pt x="120" y="36"/>
                      <a:pt x="121" y="36"/>
                      <a:pt x="121" y="36"/>
                    </a:cubicBezTo>
                    <a:cubicBezTo>
                      <a:pt x="123" y="36"/>
                      <a:pt x="124" y="36"/>
                      <a:pt x="125" y="37"/>
                    </a:cubicBezTo>
                    <a:cubicBezTo>
                      <a:pt x="129" y="39"/>
                      <a:pt x="129" y="44"/>
                      <a:pt x="127" y="48"/>
                    </a:cubicBezTo>
                    <a:cubicBezTo>
                      <a:pt x="125" y="51"/>
                      <a:pt x="122" y="53"/>
                      <a:pt x="119" y="53"/>
                    </a:cubicBezTo>
                    <a:cubicBezTo>
                      <a:pt x="118" y="53"/>
                      <a:pt x="117" y="53"/>
                      <a:pt x="116" y="52"/>
                    </a:cubicBezTo>
                    <a:cubicBezTo>
                      <a:pt x="115" y="56"/>
                      <a:pt x="113" y="59"/>
                      <a:pt x="112" y="60"/>
                    </a:cubicBezTo>
                    <a:cubicBezTo>
                      <a:pt x="111" y="61"/>
                      <a:pt x="111" y="61"/>
                      <a:pt x="110" y="61"/>
                    </a:cubicBezTo>
                    <a:cubicBezTo>
                      <a:pt x="106" y="61"/>
                      <a:pt x="104" y="42"/>
                      <a:pt x="105" y="26"/>
                    </a:cubicBezTo>
                    <a:cubicBezTo>
                      <a:pt x="101" y="46"/>
                      <a:pt x="94" y="75"/>
                      <a:pt x="93" y="79"/>
                    </a:cubicBezTo>
                    <a:cubicBezTo>
                      <a:pt x="93" y="79"/>
                      <a:pt x="92" y="79"/>
                      <a:pt x="92" y="79"/>
                    </a:cubicBezTo>
                    <a:cubicBezTo>
                      <a:pt x="87" y="79"/>
                      <a:pt x="64" y="60"/>
                      <a:pt x="47" y="45"/>
                    </a:cubicBezTo>
                    <a:cubicBezTo>
                      <a:pt x="45" y="46"/>
                      <a:pt x="44" y="47"/>
                      <a:pt x="42" y="48"/>
                    </a:cubicBezTo>
                    <a:cubicBezTo>
                      <a:pt x="48" y="55"/>
                      <a:pt x="54" y="63"/>
                      <a:pt x="58" y="68"/>
                    </a:cubicBezTo>
                    <a:cubicBezTo>
                      <a:pt x="60" y="66"/>
                      <a:pt x="62" y="65"/>
                      <a:pt x="64" y="65"/>
                    </a:cubicBezTo>
                    <a:cubicBezTo>
                      <a:pt x="66" y="65"/>
                      <a:pt x="67" y="66"/>
                      <a:pt x="68" y="66"/>
                    </a:cubicBezTo>
                    <a:cubicBezTo>
                      <a:pt x="72" y="69"/>
                      <a:pt x="73" y="74"/>
                      <a:pt x="70" y="78"/>
                    </a:cubicBezTo>
                    <a:cubicBezTo>
                      <a:pt x="68" y="81"/>
                      <a:pt x="65" y="82"/>
                      <a:pt x="63" y="82"/>
                    </a:cubicBezTo>
                    <a:cubicBezTo>
                      <a:pt x="61" y="82"/>
                      <a:pt x="60" y="82"/>
                      <a:pt x="59" y="81"/>
                    </a:cubicBezTo>
                    <a:cubicBezTo>
                      <a:pt x="57" y="80"/>
                      <a:pt x="56" y="79"/>
                      <a:pt x="56" y="77"/>
                    </a:cubicBezTo>
                    <a:cubicBezTo>
                      <a:pt x="41" y="81"/>
                      <a:pt x="12" y="86"/>
                      <a:pt x="7" y="88"/>
                    </a:cubicBezTo>
                    <a:cubicBezTo>
                      <a:pt x="0" y="92"/>
                      <a:pt x="71" y="94"/>
                      <a:pt x="71" y="94"/>
                    </a:cubicBezTo>
                    <a:cubicBezTo>
                      <a:pt x="71" y="94"/>
                      <a:pt x="44" y="103"/>
                      <a:pt x="39" y="108"/>
                    </a:cubicBezTo>
                    <a:cubicBezTo>
                      <a:pt x="37" y="109"/>
                      <a:pt x="39" y="110"/>
                      <a:pt x="42" y="110"/>
                    </a:cubicBezTo>
                    <a:cubicBezTo>
                      <a:pt x="47" y="110"/>
                      <a:pt x="57" y="108"/>
                      <a:pt x="57" y="108"/>
                    </a:cubicBezTo>
                    <a:cubicBezTo>
                      <a:pt x="70" y="103"/>
                      <a:pt x="70" y="103"/>
                      <a:pt x="70" y="103"/>
                    </a:cubicBezTo>
                    <a:cubicBezTo>
                      <a:pt x="69" y="101"/>
                      <a:pt x="69" y="97"/>
                      <a:pt x="71" y="94"/>
                    </a:cubicBezTo>
                    <a:cubicBezTo>
                      <a:pt x="72" y="91"/>
                      <a:pt x="75" y="89"/>
                      <a:pt x="78" y="89"/>
                    </a:cubicBezTo>
                    <a:cubicBezTo>
                      <a:pt x="79" y="89"/>
                      <a:pt x="81" y="90"/>
                      <a:pt x="82" y="90"/>
                    </a:cubicBezTo>
                    <a:cubicBezTo>
                      <a:pt x="84" y="92"/>
                      <a:pt x="85" y="95"/>
                      <a:pt x="85" y="98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3" y="95"/>
                      <a:pt x="94" y="95"/>
                      <a:pt x="94" y="95"/>
                    </a:cubicBezTo>
                    <a:cubicBezTo>
                      <a:pt x="107" y="95"/>
                      <a:pt x="182" y="38"/>
                      <a:pt x="187" y="31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5" y="30"/>
                      <a:pt x="171" y="40"/>
                      <a:pt x="157" y="50"/>
                    </a:cubicBezTo>
                    <a:cubicBezTo>
                      <a:pt x="143" y="60"/>
                      <a:pt x="130" y="70"/>
                      <a:pt x="129" y="70"/>
                    </a:cubicBezTo>
                    <a:cubicBezTo>
                      <a:pt x="129" y="70"/>
                      <a:pt x="129" y="69"/>
                      <a:pt x="130" y="68"/>
                    </a:cubicBezTo>
                    <a:cubicBezTo>
                      <a:pt x="142" y="58"/>
                      <a:pt x="177" y="12"/>
                      <a:pt x="181" y="2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77" y="1"/>
                      <a:pt x="131" y="54"/>
                      <a:pt x="131" y="54"/>
                    </a:cubicBezTo>
                    <a:cubicBezTo>
                      <a:pt x="131" y="54"/>
                      <a:pt x="124" y="11"/>
                      <a:pt x="125" y="1"/>
                    </a:cubicBezTo>
                    <a:cubicBezTo>
                      <a:pt x="125" y="0"/>
                      <a:pt x="125" y="0"/>
                      <a:pt x="12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708"/>
              <p:cNvSpPr/>
              <p:nvPr/>
            </p:nvSpPr>
            <p:spPr bwMode="auto">
              <a:xfrm>
                <a:off x="2567" y="1694"/>
                <a:ext cx="7" cy="8"/>
              </a:xfrm>
              <a:custGeom>
                <a:avLst/>
                <a:gdLst>
                  <a:gd name="T0" fmla="*/ 1 w 13"/>
                  <a:gd name="T1" fmla="*/ 0 h 14"/>
                  <a:gd name="T2" fmla="*/ 0 w 13"/>
                  <a:gd name="T3" fmla="*/ 1 h 14"/>
                  <a:gd name="T4" fmla="*/ 0 w 13"/>
                  <a:gd name="T5" fmla="*/ 2 h 14"/>
                  <a:gd name="T6" fmla="*/ 8 w 13"/>
                  <a:gd name="T7" fmla="*/ 14 h 14"/>
                  <a:gd name="T8" fmla="*/ 13 w 13"/>
                  <a:gd name="T9" fmla="*/ 11 h 14"/>
                  <a:gd name="T10" fmla="*/ 1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"/>
                      <a:pt x="5" y="10"/>
                      <a:pt x="8" y="14"/>
                    </a:cubicBezTo>
                    <a:cubicBezTo>
                      <a:pt x="10" y="13"/>
                      <a:pt x="11" y="12"/>
                      <a:pt x="13" y="11"/>
                    </a:cubicBezTo>
                    <a:cubicBezTo>
                      <a:pt x="8" y="7"/>
                      <a:pt x="4" y="3"/>
                      <a:pt x="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709"/>
              <p:cNvSpPr/>
              <p:nvPr/>
            </p:nvSpPr>
            <p:spPr bwMode="auto">
              <a:xfrm>
                <a:off x="2579" y="1711"/>
                <a:ext cx="9" cy="10"/>
              </a:xfrm>
              <a:custGeom>
                <a:avLst/>
                <a:gdLst>
                  <a:gd name="T0" fmla="*/ 8 w 17"/>
                  <a:gd name="T1" fmla="*/ 0 h 17"/>
                  <a:gd name="T2" fmla="*/ 2 w 17"/>
                  <a:gd name="T3" fmla="*/ 3 h 17"/>
                  <a:gd name="T4" fmla="*/ 8 w 17"/>
                  <a:gd name="T5" fmla="*/ 9 h 17"/>
                  <a:gd name="T6" fmla="*/ 0 w 17"/>
                  <a:gd name="T7" fmla="*/ 12 h 17"/>
                  <a:gd name="T8" fmla="*/ 3 w 17"/>
                  <a:gd name="T9" fmla="*/ 16 h 17"/>
                  <a:gd name="T10" fmla="*/ 7 w 17"/>
                  <a:gd name="T11" fmla="*/ 17 h 17"/>
                  <a:gd name="T12" fmla="*/ 14 w 17"/>
                  <a:gd name="T13" fmla="*/ 13 h 17"/>
                  <a:gd name="T14" fmla="*/ 12 w 17"/>
                  <a:gd name="T15" fmla="*/ 1 h 17"/>
                  <a:gd name="T16" fmla="*/ 8 w 17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7">
                    <a:moveTo>
                      <a:pt x="8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5" y="6"/>
                      <a:pt x="7" y="8"/>
                      <a:pt x="8" y="9"/>
                    </a:cubicBezTo>
                    <a:cubicBezTo>
                      <a:pt x="9" y="10"/>
                      <a:pt x="5" y="11"/>
                      <a:pt x="0" y="12"/>
                    </a:cubicBezTo>
                    <a:cubicBezTo>
                      <a:pt x="0" y="14"/>
                      <a:pt x="1" y="15"/>
                      <a:pt x="3" y="16"/>
                    </a:cubicBezTo>
                    <a:cubicBezTo>
                      <a:pt x="4" y="17"/>
                      <a:pt x="5" y="17"/>
                      <a:pt x="7" y="17"/>
                    </a:cubicBezTo>
                    <a:cubicBezTo>
                      <a:pt x="9" y="17"/>
                      <a:pt x="12" y="16"/>
                      <a:pt x="14" y="13"/>
                    </a:cubicBezTo>
                    <a:cubicBezTo>
                      <a:pt x="17" y="9"/>
                      <a:pt x="16" y="4"/>
                      <a:pt x="12" y="1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710"/>
              <p:cNvSpPr/>
              <p:nvPr/>
            </p:nvSpPr>
            <p:spPr bwMode="auto">
              <a:xfrm>
                <a:off x="2612" y="1696"/>
                <a:ext cx="7" cy="9"/>
              </a:xfrm>
              <a:custGeom>
                <a:avLst/>
                <a:gdLst>
                  <a:gd name="T0" fmla="*/ 5 w 13"/>
                  <a:gd name="T1" fmla="*/ 0 h 17"/>
                  <a:gd name="T2" fmla="*/ 4 w 13"/>
                  <a:gd name="T3" fmla="*/ 0 h 17"/>
                  <a:gd name="T4" fmla="*/ 0 w 13"/>
                  <a:gd name="T5" fmla="*/ 16 h 17"/>
                  <a:gd name="T6" fmla="*/ 3 w 13"/>
                  <a:gd name="T7" fmla="*/ 17 h 17"/>
                  <a:gd name="T8" fmla="*/ 11 w 13"/>
                  <a:gd name="T9" fmla="*/ 12 h 17"/>
                  <a:gd name="T10" fmla="*/ 9 w 13"/>
                  <a:gd name="T11" fmla="*/ 1 h 17"/>
                  <a:gd name="T12" fmla="*/ 5 w 1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7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2" y="6"/>
                      <a:pt x="1" y="11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6" y="17"/>
                      <a:pt x="9" y="15"/>
                      <a:pt x="11" y="12"/>
                    </a:cubicBezTo>
                    <a:cubicBezTo>
                      <a:pt x="13" y="8"/>
                      <a:pt x="13" y="3"/>
                      <a:pt x="9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711"/>
              <p:cNvSpPr/>
              <p:nvPr/>
            </p:nvSpPr>
            <p:spPr bwMode="auto">
              <a:xfrm>
                <a:off x="2603" y="1713"/>
                <a:ext cx="10" cy="9"/>
              </a:xfrm>
              <a:custGeom>
                <a:avLst/>
                <a:gdLst>
                  <a:gd name="T0" fmla="*/ 10 w 18"/>
                  <a:gd name="T1" fmla="*/ 0 h 17"/>
                  <a:gd name="T2" fmla="*/ 2 w 18"/>
                  <a:gd name="T3" fmla="*/ 5 h 17"/>
                  <a:gd name="T4" fmla="*/ 4 w 18"/>
                  <a:gd name="T5" fmla="*/ 16 h 17"/>
                  <a:gd name="T6" fmla="*/ 8 w 18"/>
                  <a:gd name="T7" fmla="*/ 17 h 17"/>
                  <a:gd name="T8" fmla="*/ 15 w 18"/>
                  <a:gd name="T9" fmla="*/ 13 h 17"/>
                  <a:gd name="T10" fmla="*/ 13 w 18"/>
                  <a:gd name="T11" fmla="*/ 1 h 17"/>
                  <a:gd name="T12" fmla="*/ 10 w 18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10" y="0"/>
                    </a:moveTo>
                    <a:cubicBezTo>
                      <a:pt x="7" y="0"/>
                      <a:pt x="4" y="2"/>
                      <a:pt x="2" y="5"/>
                    </a:cubicBezTo>
                    <a:cubicBezTo>
                      <a:pt x="0" y="9"/>
                      <a:pt x="0" y="14"/>
                      <a:pt x="4" y="16"/>
                    </a:cubicBezTo>
                    <a:cubicBezTo>
                      <a:pt x="5" y="17"/>
                      <a:pt x="6" y="17"/>
                      <a:pt x="8" y="17"/>
                    </a:cubicBezTo>
                    <a:cubicBezTo>
                      <a:pt x="11" y="17"/>
                      <a:pt x="13" y="16"/>
                      <a:pt x="15" y="13"/>
                    </a:cubicBezTo>
                    <a:cubicBezTo>
                      <a:pt x="18" y="9"/>
                      <a:pt x="17" y="4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712"/>
              <p:cNvSpPr/>
              <p:nvPr/>
            </p:nvSpPr>
            <p:spPr bwMode="auto">
              <a:xfrm>
                <a:off x="2586" y="1725"/>
                <a:ext cx="9" cy="7"/>
              </a:xfrm>
              <a:custGeom>
                <a:avLst/>
                <a:gdLst>
                  <a:gd name="T0" fmla="*/ 9 w 16"/>
                  <a:gd name="T1" fmla="*/ 0 h 14"/>
                  <a:gd name="T2" fmla="*/ 2 w 16"/>
                  <a:gd name="T3" fmla="*/ 5 h 14"/>
                  <a:gd name="T4" fmla="*/ 1 w 16"/>
                  <a:gd name="T5" fmla="*/ 14 h 14"/>
                  <a:gd name="T6" fmla="*/ 16 w 16"/>
                  <a:gd name="T7" fmla="*/ 9 h 14"/>
                  <a:gd name="T8" fmla="*/ 13 w 16"/>
                  <a:gd name="T9" fmla="*/ 1 h 14"/>
                  <a:gd name="T10" fmla="*/ 9 w 16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9" y="0"/>
                    </a:moveTo>
                    <a:cubicBezTo>
                      <a:pt x="6" y="0"/>
                      <a:pt x="3" y="2"/>
                      <a:pt x="2" y="5"/>
                    </a:cubicBezTo>
                    <a:cubicBezTo>
                      <a:pt x="0" y="8"/>
                      <a:pt x="0" y="12"/>
                      <a:pt x="1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6"/>
                      <a:pt x="15" y="3"/>
                      <a:pt x="13" y="1"/>
                    </a:cubicBezTo>
                    <a:cubicBezTo>
                      <a:pt x="12" y="1"/>
                      <a:pt x="10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713"/>
              <p:cNvSpPr>
                <a:spLocks noEditPoints="1"/>
              </p:cNvSpPr>
              <p:nvPr/>
            </p:nvSpPr>
            <p:spPr bwMode="auto">
              <a:xfrm>
                <a:off x="2606" y="1680"/>
                <a:ext cx="2" cy="10"/>
              </a:xfrm>
              <a:custGeom>
                <a:avLst/>
                <a:gdLst>
                  <a:gd name="T0" fmla="*/ 0 w 4"/>
                  <a:gd name="T1" fmla="*/ 17 h 19"/>
                  <a:gd name="T2" fmla="*/ 0 w 4"/>
                  <a:gd name="T3" fmla="*/ 19 h 19"/>
                  <a:gd name="T4" fmla="*/ 0 w 4"/>
                  <a:gd name="T5" fmla="*/ 18 h 19"/>
                  <a:gd name="T6" fmla="*/ 0 w 4"/>
                  <a:gd name="T7" fmla="*/ 17 h 19"/>
                  <a:gd name="T8" fmla="*/ 3 w 4"/>
                  <a:gd name="T9" fmla="*/ 0 h 19"/>
                  <a:gd name="T10" fmla="*/ 3 w 4"/>
                  <a:gd name="T11" fmla="*/ 1 h 19"/>
                  <a:gd name="T12" fmla="*/ 2 w 4"/>
                  <a:gd name="T13" fmla="*/ 4 h 19"/>
                  <a:gd name="T14" fmla="*/ 3 w 4"/>
                  <a:gd name="T15" fmla="*/ 3 h 19"/>
                  <a:gd name="T16" fmla="*/ 3 w 4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9">
                    <a:moveTo>
                      <a:pt x="0" y="17"/>
                    </a:moveTo>
                    <a:cubicBezTo>
                      <a:pt x="0" y="18"/>
                      <a:pt x="0" y="18"/>
                      <a:pt x="0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7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714"/>
              <p:cNvSpPr/>
              <p:nvPr/>
            </p:nvSpPr>
            <p:spPr bwMode="auto">
              <a:xfrm>
                <a:off x="2606" y="1681"/>
                <a:ext cx="1" cy="9"/>
              </a:xfrm>
              <a:custGeom>
                <a:avLst/>
                <a:gdLst>
                  <a:gd name="T0" fmla="*/ 3 w 3"/>
                  <a:gd name="T1" fmla="*/ 0 h 15"/>
                  <a:gd name="T2" fmla="*/ 2 w 3"/>
                  <a:gd name="T3" fmla="*/ 1 h 15"/>
                  <a:gd name="T4" fmla="*/ 0 w 3"/>
                  <a:gd name="T5" fmla="*/ 14 h 15"/>
                  <a:gd name="T6" fmla="*/ 0 w 3"/>
                  <a:gd name="T7" fmla="*/ 15 h 15"/>
                  <a:gd name="T8" fmla="*/ 3 w 3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5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5"/>
                      <a:pt x="0" y="9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9"/>
                      <a:pt x="3" y="3"/>
                      <a:pt x="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715"/>
              <p:cNvSpPr/>
              <p:nvPr/>
            </p:nvSpPr>
            <p:spPr bwMode="auto">
              <a:xfrm>
                <a:off x="2650" y="1639"/>
                <a:ext cx="30" cy="46"/>
              </a:xfrm>
              <a:custGeom>
                <a:avLst/>
                <a:gdLst>
                  <a:gd name="T0" fmla="*/ 29 w 54"/>
                  <a:gd name="T1" fmla="*/ 0 h 84"/>
                  <a:gd name="T2" fmla="*/ 31 w 54"/>
                  <a:gd name="T3" fmla="*/ 38 h 84"/>
                  <a:gd name="T4" fmla="*/ 2 w 54"/>
                  <a:gd name="T5" fmla="*/ 76 h 84"/>
                  <a:gd name="T6" fmla="*/ 5 w 54"/>
                  <a:gd name="T7" fmla="*/ 84 h 84"/>
                  <a:gd name="T8" fmla="*/ 23 w 54"/>
                  <a:gd name="T9" fmla="*/ 76 h 84"/>
                  <a:gd name="T10" fmla="*/ 54 w 54"/>
                  <a:gd name="T11" fmla="*/ 18 h 84"/>
                  <a:gd name="T12" fmla="*/ 29 w 54"/>
                  <a:gd name="T13" fmla="*/ 0 h 84"/>
                  <a:gd name="T14" fmla="*/ 29 w 54"/>
                  <a:gd name="T15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84">
                    <a:moveTo>
                      <a:pt x="29" y="0"/>
                    </a:moveTo>
                    <a:cubicBezTo>
                      <a:pt x="16" y="0"/>
                      <a:pt x="33" y="23"/>
                      <a:pt x="31" y="38"/>
                    </a:cubicBezTo>
                    <a:cubicBezTo>
                      <a:pt x="30" y="52"/>
                      <a:pt x="7" y="64"/>
                      <a:pt x="2" y="76"/>
                    </a:cubicBezTo>
                    <a:cubicBezTo>
                      <a:pt x="0" y="82"/>
                      <a:pt x="2" y="84"/>
                      <a:pt x="5" y="84"/>
                    </a:cubicBezTo>
                    <a:cubicBezTo>
                      <a:pt x="9" y="84"/>
                      <a:pt x="16" y="81"/>
                      <a:pt x="23" y="76"/>
                    </a:cubicBezTo>
                    <a:cubicBezTo>
                      <a:pt x="36" y="68"/>
                      <a:pt x="54" y="34"/>
                      <a:pt x="54" y="18"/>
                    </a:cubicBezTo>
                    <a:cubicBezTo>
                      <a:pt x="53" y="2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716"/>
              <p:cNvSpPr/>
              <p:nvPr/>
            </p:nvSpPr>
            <p:spPr bwMode="auto">
              <a:xfrm>
                <a:off x="2499" y="1721"/>
                <a:ext cx="73" cy="24"/>
              </a:xfrm>
              <a:custGeom>
                <a:avLst/>
                <a:gdLst>
                  <a:gd name="T0" fmla="*/ 18 w 134"/>
                  <a:gd name="T1" fmla="*/ 0 h 44"/>
                  <a:gd name="T2" fmla="*/ 12 w 134"/>
                  <a:gd name="T3" fmla="*/ 3 h 44"/>
                  <a:gd name="T4" fmla="*/ 15 w 134"/>
                  <a:gd name="T5" fmla="*/ 39 h 44"/>
                  <a:gd name="T6" fmla="*/ 57 w 134"/>
                  <a:gd name="T7" fmla="*/ 44 h 44"/>
                  <a:gd name="T8" fmla="*/ 77 w 134"/>
                  <a:gd name="T9" fmla="*/ 43 h 44"/>
                  <a:gd name="T10" fmla="*/ 122 w 134"/>
                  <a:gd name="T11" fmla="*/ 31 h 44"/>
                  <a:gd name="T12" fmla="*/ 121 w 134"/>
                  <a:gd name="T13" fmla="*/ 31 h 44"/>
                  <a:gd name="T14" fmla="*/ 63 w 134"/>
                  <a:gd name="T15" fmla="*/ 35 h 44"/>
                  <a:gd name="T16" fmla="*/ 43 w 134"/>
                  <a:gd name="T17" fmla="*/ 32 h 44"/>
                  <a:gd name="T18" fmla="*/ 21 w 134"/>
                  <a:gd name="T19" fmla="*/ 4 h 44"/>
                  <a:gd name="T20" fmla="*/ 18 w 134"/>
                  <a:gd name="T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4" h="44">
                    <a:moveTo>
                      <a:pt x="18" y="0"/>
                    </a:moveTo>
                    <a:cubicBezTo>
                      <a:pt x="15" y="0"/>
                      <a:pt x="13" y="2"/>
                      <a:pt x="12" y="3"/>
                    </a:cubicBezTo>
                    <a:cubicBezTo>
                      <a:pt x="12" y="3"/>
                      <a:pt x="0" y="34"/>
                      <a:pt x="15" y="39"/>
                    </a:cubicBezTo>
                    <a:cubicBezTo>
                      <a:pt x="27" y="42"/>
                      <a:pt x="41" y="44"/>
                      <a:pt x="57" y="44"/>
                    </a:cubicBezTo>
                    <a:cubicBezTo>
                      <a:pt x="64" y="44"/>
                      <a:pt x="70" y="44"/>
                      <a:pt x="77" y="43"/>
                    </a:cubicBezTo>
                    <a:cubicBezTo>
                      <a:pt x="101" y="40"/>
                      <a:pt x="134" y="31"/>
                      <a:pt x="122" y="31"/>
                    </a:cubicBezTo>
                    <a:cubicBezTo>
                      <a:pt x="121" y="31"/>
                      <a:pt x="121" y="31"/>
                      <a:pt x="121" y="31"/>
                    </a:cubicBezTo>
                    <a:cubicBezTo>
                      <a:pt x="110" y="31"/>
                      <a:pt x="82" y="35"/>
                      <a:pt x="63" y="35"/>
                    </a:cubicBezTo>
                    <a:cubicBezTo>
                      <a:pt x="54" y="35"/>
                      <a:pt x="46" y="34"/>
                      <a:pt x="43" y="32"/>
                    </a:cubicBezTo>
                    <a:cubicBezTo>
                      <a:pt x="31" y="25"/>
                      <a:pt x="25" y="11"/>
                      <a:pt x="21" y="4"/>
                    </a:cubicBezTo>
                    <a:cubicBezTo>
                      <a:pt x="20" y="1"/>
                      <a:pt x="19" y="0"/>
                      <a:pt x="1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717"/>
              <p:cNvSpPr/>
              <p:nvPr/>
            </p:nvSpPr>
            <p:spPr bwMode="auto">
              <a:xfrm>
                <a:off x="679" y="1438"/>
                <a:ext cx="48" cy="22"/>
              </a:xfrm>
              <a:custGeom>
                <a:avLst/>
                <a:gdLst>
                  <a:gd name="T0" fmla="*/ 38 w 89"/>
                  <a:gd name="T1" fmla="*/ 6 h 40"/>
                  <a:gd name="T2" fmla="*/ 3 w 89"/>
                  <a:gd name="T3" fmla="*/ 12 h 40"/>
                  <a:gd name="T4" fmla="*/ 23 w 89"/>
                  <a:gd name="T5" fmla="*/ 35 h 40"/>
                  <a:gd name="T6" fmla="*/ 76 w 89"/>
                  <a:gd name="T7" fmla="*/ 32 h 40"/>
                  <a:gd name="T8" fmla="*/ 38 w 89"/>
                  <a:gd name="T9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0">
                    <a:moveTo>
                      <a:pt x="38" y="6"/>
                    </a:moveTo>
                    <a:cubicBezTo>
                      <a:pt x="38" y="6"/>
                      <a:pt x="0" y="0"/>
                      <a:pt x="3" y="12"/>
                    </a:cubicBezTo>
                    <a:cubicBezTo>
                      <a:pt x="6" y="25"/>
                      <a:pt x="23" y="35"/>
                      <a:pt x="23" y="35"/>
                    </a:cubicBezTo>
                    <a:cubicBezTo>
                      <a:pt x="23" y="35"/>
                      <a:pt x="89" y="40"/>
                      <a:pt x="76" y="32"/>
                    </a:cubicBezTo>
                    <a:cubicBezTo>
                      <a:pt x="63" y="24"/>
                      <a:pt x="38" y="6"/>
                      <a:pt x="38" y="6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718"/>
              <p:cNvSpPr/>
              <p:nvPr/>
            </p:nvSpPr>
            <p:spPr bwMode="auto">
              <a:xfrm>
                <a:off x="640" y="1327"/>
                <a:ext cx="194" cy="174"/>
              </a:xfrm>
              <a:custGeom>
                <a:avLst/>
                <a:gdLst>
                  <a:gd name="T0" fmla="*/ 150 w 356"/>
                  <a:gd name="T1" fmla="*/ 283 h 319"/>
                  <a:gd name="T2" fmla="*/ 9 w 356"/>
                  <a:gd name="T3" fmla="*/ 279 h 319"/>
                  <a:gd name="T4" fmla="*/ 33 w 356"/>
                  <a:gd name="T5" fmla="*/ 227 h 319"/>
                  <a:gd name="T6" fmla="*/ 118 w 356"/>
                  <a:gd name="T7" fmla="*/ 230 h 319"/>
                  <a:gd name="T8" fmla="*/ 9 w 356"/>
                  <a:gd name="T9" fmla="*/ 132 h 319"/>
                  <a:gd name="T10" fmla="*/ 53 w 356"/>
                  <a:gd name="T11" fmla="*/ 77 h 319"/>
                  <a:gd name="T12" fmla="*/ 121 w 356"/>
                  <a:gd name="T13" fmla="*/ 95 h 319"/>
                  <a:gd name="T14" fmla="*/ 160 w 356"/>
                  <a:gd name="T15" fmla="*/ 150 h 319"/>
                  <a:gd name="T16" fmla="*/ 142 w 356"/>
                  <a:gd name="T17" fmla="*/ 41 h 319"/>
                  <a:gd name="T18" fmla="*/ 221 w 356"/>
                  <a:gd name="T19" fmla="*/ 20 h 319"/>
                  <a:gd name="T20" fmla="*/ 246 w 356"/>
                  <a:gd name="T21" fmla="*/ 161 h 319"/>
                  <a:gd name="T22" fmla="*/ 282 w 356"/>
                  <a:gd name="T23" fmla="*/ 89 h 319"/>
                  <a:gd name="T24" fmla="*/ 334 w 356"/>
                  <a:gd name="T25" fmla="*/ 89 h 319"/>
                  <a:gd name="T26" fmla="*/ 254 w 356"/>
                  <a:gd name="T27" fmla="*/ 228 h 319"/>
                  <a:gd name="T28" fmla="*/ 282 w 356"/>
                  <a:gd name="T29" fmla="*/ 258 h 319"/>
                  <a:gd name="T30" fmla="*/ 221 w 356"/>
                  <a:gd name="T31" fmla="*/ 277 h 319"/>
                  <a:gd name="T32" fmla="*/ 150 w 356"/>
                  <a:gd name="T33" fmla="*/ 283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6" h="319">
                    <a:moveTo>
                      <a:pt x="150" y="283"/>
                    </a:moveTo>
                    <a:cubicBezTo>
                      <a:pt x="150" y="283"/>
                      <a:pt x="17" y="312"/>
                      <a:pt x="9" y="279"/>
                    </a:cubicBezTo>
                    <a:cubicBezTo>
                      <a:pt x="1" y="245"/>
                      <a:pt x="6" y="223"/>
                      <a:pt x="33" y="227"/>
                    </a:cubicBezTo>
                    <a:cubicBezTo>
                      <a:pt x="59" y="230"/>
                      <a:pt x="118" y="230"/>
                      <a:pt x="118" y="230"/>
                    </a:cubicBezTo>
                    <a:cubicBezTo>
                      <a:pt x="118" y="230"/>
                      <a:pt x="0" y="155"/>
                      <a:pt x="9" y="132"/>
                    </a:cubicBezTo>
                    <a:cubicBezTo>
                      <a:pt x="17" y="109"/>
                      <a:pt x="31" y="83"/>
                      <a:pt x="53" y="77"/>
                    </a:cubicBezTo>
                    <a:cubicBezTo>
                      <a:pt x="75" y="70"/>
                      <a:pt x="99" y="69"/>
                      <a:pt x="121" y="95"/>
                    </a:cubicBezTo>
                    <a:cubicBezTo>
                      <a:pt x="144" y="122"/>
                      <a:pt x="160" y="150"/>
                      <a:pt x="160" y="150"/>
                    </a:cubicBezTo>
                    <a:cubicBezTo>
                      <a:pt x="160" y="150"/>
                      <a:pt x="123" y="63"/>
                      <a:pt x="142" y="41"/>
                    </a:cubicBezTo>
                    <a:cubicBezTo>
                      <a:pt x="160" y="19"/>
                      <a:pt x="185" y="0"/>
                      <a:pt x="221" y="20"/>
                    </a:cubicBezTo>
                    <a:cubicBezTo>
                      <a:pt x="258" y="40"/>
                      <a:pt x="266" y="86"/>
                      <a:pt x="246" y="161"/>
                    </a:cubicBezTo>
                    <a:cubicBezTo>
                      <a:pt x="246" y="161"/>
                      <a:pt x="274" y="107"/>
                      <a:pt x="282" y="89"/>
                    </a:cubicBezTo>
                    <a:cubicBezTo>
                      <a:pt x="291" y="71"/>
                      <a:pt x="311" y="63"/>
                      <a:pt x="334" y="89"/>
                    </a:cubicBezTo>
                    <a:cubicBezTo>
                      <a:pt x="356" y="116"/>
                      <a:pt x="329" y="172"/>
                      <a:pt x="254" y="228"/>
                    </a:cubicBezTo>
                    <a:cubicBezTo>
                      <a:pt x="254" y="228"/>
                      <a:pt x="305" y="237"/>
                      <a:pt x="282" y="258"/>
                    </a:cubicBezTo>
                    <a:cubicBezTo>
                      <a:pt x="258" y="280"/>
                      <a:pt x="231" y="269"/>
                      <a:pt x="221" y="277"/>
                    </a:cubicBezTo>
                    <a:cubicBezTo>
                      <a:pt x="210" y="286"/>
                      <a:pt x="149" y="319"/>
                      <a:pt x="150" y="283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719"/>
              <p:cNvSpPr/>
              <p:nvPr/>
            </p:nvSpPr>
            <p:spPr bwMode="auto">
              <a:xfrm>
                <a:off x="732" y="1424"/>
                <a:ext cx="12" cy="29"/>
              </a:xfrm>
              <a:custGeom>
                <a:avLst/>
                <a:gdLst>
                  <a:gd name="T0" fmla="*/ 0 w 22"/>
                  <a:gd name="T1" fmla="*/ 0 h 52"/>
                  <a:gd name="T2" fmla="*/ 17 w 22"/>
                  <a:gd name="T3" fmla="*/ 44 h 52"/>
                  <a:gd name="T4" fmla="*/ 0 w 22"/>
                  <a:gd name="T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2">
                    <a:moveTo>
                      <a:pt x="0" y="0"/>
                    </a:moveTo>
                    <a:cubicBezTo>
                      <a:pt x="0" y="0"/>
                      <a:pt x="12" y="52"/>
                      <a:pt x="17" y="44"/>
                    </a:cubicBezTo>
                    <a:cubicBezTo>
                      <a:pt x="22" y="37"/>
                      <a:pt x="11" y="7"/>
                      <a:pt x="0" y="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720"/>
              <p:cNvSpPr/>
              <p:nvPr/>
            </p:nvSpPr>
            <p:spPr bwMode="auto">
              <a:xfrm>
                <a:off x="709" y="1430"/>
                <a:ext cx="10" cy="11"/>
              </a:xfrm>
              <a:custGeom>
                <a:avLst/>
                <a:gdLst>
                  <a:gd name="T0" fmla="*/ 13 w 18"/>
                  <a:gd name="T1" fmla="*/ 2 h 19"/>
                  <a:gd name="T2" fmla="*/ 15 w 18"/>
                  <a:gd name="T3" fmla="*/ 14 h 19"/>
                  <a:gd name="T4" fmla="*/ 4 w 18"/>
                  <a:gd name="T5" fmla="*/ 17 h 19"/>
                  <a:gd name="T6" fmla="*/ 2 w 18"/>
                  <a:gd name="T7" fmla="*/ 6 h 19"/>
                  <a:gd name="T8" fmla="*/ 13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3" y="2"/>
                    </a:moveTo>
                    <a:cubicBezTo>
                      <a:pt x="17" y="4"/>
                      <a:pt x="18" y="9"/>
                      <a:pt x="15" y="14"/>
                    </a:cubicBezTo>
                    <a:cubicBezTo>
                      <a:pt x="13" y="18"/>
                      <a:pt x="8" y="19"/>
                      <a:pt x="4" y="17"/>
                    </a:cubicBezTo>
                    <a:cubicBezTo>
                      <a:pt x="1" y="15"/>
                      <a:pt x="0" y="10"/>
                      <a:pt x="2" y="6"/>
                    </a:cubicBezTo>
                    <a:cubicBezTo>
                      <a:pt x="5" y="1"/>
                      <a:pt x="10" y="0"/>
                      <a:pt x="13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721"/>
              <p:cNvSpPr/>
              <p:nvPr/>
            </p:nvSpPr>
            <p:spPr bwMode="auto">
              <a:xfrm>
                <a:off x="721" y="1449"/>
                <a:ext cx="10" cy="11"/>
              </a:xfrm>
              <a:custGeom>
                <a:avLst/>
                <a:gdLst>
                  <a:gd name="T0" fmla="*/ 14 w 18"/>
                  <a:gd name="T1" fmla="*/ 3 h 20"/>
                  <a:gd name="T2" fmla="*/ 16 w 18"/>
                  <a:gd name="T3" fmla="*/ 14 h 20"/>
                  <a:gd name="T4" fmla="*/ 5 w 18"/>
                  <a:gd name="T5" fmla="*/ 18 h 20"/>
                  <a:gd name="T6" fmla="*/ 3 w 18"/>
                  <a:gd name="T7" fmla="*/ 6 h 20"/>
                  <a:gd name="T8" fmla="*/ 14 w 18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4" y="3"/>
                    </a:moveTo>
                    <a:cubicBezTo>
                      <a:pt x="18" y="5"/>
                      <a:pt x="18" y="10"/>
                      <a:pt x="16" y="14"/>
                    </a:cubicBezTo>
                    <a:cubicBezTo>
                      <a:pt x="13" y="18"/>
                      <a:pt x="8" y="20"/>
                      <a:pt x="5" y="18"/>
                    </a:cubicBezTo>
                    <a:cubicBezTo>
                      <a:pt x="1" y="15"/>
                      <a:pt x="0" y="10"/>
                      <a:pt x="3" y="6"/>
                    </a:cubicBezTo>
                    <a:cubicBezTo>
                      <a:pt x="5" y="2"/>
                      <a:pt x="10" y="0"/>
                      <a:pt x="14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722"/>
              <p:cNvSpPr/>
              <p:nvPr/>
            </p:nvSpPr>
            <p:spPr bwMode="auto">
              <a:xfrm>
                <a:off x="709" y="1446"/>
                <a:ext cx="10" cy="11"/>
              </a:xfrm>
              <a:custGeom>
                <a:avLst/>
                <a:gdLst>
                  <a:gd name="T0" fmla="*/ 14 w 18"/>
                  <a:gd name="T1" fmla="*/ 2 h 19"/>
                  <a:gd name="T2" fmla="*/ 16 w 18"/>
                  <a:gd name="T3" fmla="*/ 13 h 19"/>
                  <a:gd name="T4" fmla="*/ 5 w 18"/>
                  <a:gd name="T5" fmla="*/ 17 h 19"/>
                  <a:gd name="T6" fmla="*/ 3 w 18"/>
                  <a:gd name="T7" fmla="*/ 5 h 19"/>
                  <a:gd name="T8" fmla="*/ 14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4" y="2"/>
                    </a:moveTo>
                    <a:cubicBezTo>
                      <a:pt x="17" y="4"/>
                      <a:pt x="18" y="9"/>
                      <a:pt x="16" y="13"/>
                    </a:cubicBezTo>
                    <a:cubicBezTo>
                      <a:pt x="13" y="17"/>
                      <a:pt x="8" y="19"/>
                      <a:pt x="5" y="17"/>
                    </a:cubicBezTo>
                    <a:cubicBezTo>
                      <a:pt x="1" y="14"/>
                      <a:pt x="0" y="9"/>
                      <a:pt x="3" y="5"/>
                    </a:cubicBezTo>
                    <a:cubicBezTo>
                      <a:pt x="5" y="1"/>
                      <a:pt x="10" y="0"/>
                      <a:pt x="14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723"/>
              <p:cNvSpPr/>
              <p:nvPr/>
            </p:nvSpPr>
            <p:spPr bwMode="auto">
              <a:xfrm>
                <a:off x="733" y="1433"/>
                <a:ext cx="10" cy="10"/>
              </a:xfrm>
              <a:custGeom>
                <a:avLst/>
                <a:gdLst>
                  <a:gd name="T0" fmla="*/ 13 w 18"/>
                  <a:gd name="T1" fmla="*/ 2 h 19"/>
                  <a:gd name="T2" fmla="*/ 15 w 18"/>
                  <a:gd name="T3" fmla="*/ 13 h 19"/>
                  <a:gd name="T4" fmla="*/ 4 w 18"/>
                  <a:gd name="T5" fmla="*/ 17 h 19"/>
                  <a:gd name="T6" fmla="*/ 2 w 18"/>
                  <a:gd name="T7" fmla="*/ 5 h 19"/>
                  <a:gd name="T8" fmla="*/ 13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3" y="2"/>
                    </a:moveTo>
                    <a:cubicBezTo>
                      <a:pt x="17" y="4"/>
                      <a:pt x="18" y="9"/>
                      <a:pt x="15" y="13"/>
                    </a:cubicBezTo>
                    <a:cubicBezTo>
                      <a:pt x="13" y="18"/>
                      <a:pt x="8" y="19"/>
                      <a:pt x="4" y="17"/>
                    </a:cubicBezTo>
                    <a:cubicBezTo>
                      <a:pt x="1" y="15"/>
                      <a:pt x="0" y="10"/>
                      <a:pt x="2" y="5"/>
                    </a:cubicBezTo>
                    <a:cubicBezTo>
                      <a:pt x="5" y="1"/>
                      <a:pt x="10" y="0"/>
                      <a:pt x="13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724"/>
              <p:cNvSpPr/>
              <p:nvPr/>
            </p:nvSpPr>
            <p:spPr bwMode="auto">
              <a:xfrm>
                <a:off x="752" y="1433"/>
                <a:ext cx="10" cy="11"/>
              </a:xfrm>
              <a:custGeom>
                <a:avLst/>
                <a:gdLst>
                  <a:gd name="T0" fmla="*/ 14 w 18"/>
                  <a:gd name="T1" fmla="*/ 2 h 19"/>
                  <a:gd name="T2" fmla="*/ 16 w 18"/>
                  <a:gd name="T3" fmla="*/ 14 h 19"/>
                  <a:gd name="T4" fmla="*/ 5 w 18"/>
                  <a:gd name="T5" fmla="*/ 17 h 19"/>
                  <a:gd name="T6" fmla="*/ 3 w 18"/>
                  <a:gd name="T7" fmla="*/ 6 h 19"/>
                  <a:gd name="T8" fmla="*/ 14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4" y="2"/>
                    </a:moveTo>
                    <a:cubicBezTo>
                      <a:pt x="17" y="4"/>
                      <a:pt x="18" y="9"/>
                      <a:pt x="16" y="14"/>
                    </a:cubicBezTo>
                    <a:cubicBezTo>
                      <a:pt x="13" y="18"/>
                      <a:pt x="8" y="19"/>
                      <a:pt x="5" y="17"/>
                    </a:cubicBezTo>
                    <a:cubicBezTo>
                      <a:pt x="1" y="15"/>
                      <a:pt x="0" y="10"/>
                      <a:pt x="3" y="6"/>
                    </a:cubicBezTo>
                    <a:cubicBezTo>
                      <a:pt x="5" y="1"/>
                      <a:pt x="10" y="0"/>
                      <a:pt x="14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725"/>
              <p:cNvSpPr/>
              <p:nvPr/>
            </p:nvSpPr>
            <p:spPr bwMode="auto">
              <a:xfrm>
                <a:off x="745" y="1450"/>
                <a:ext cx="11" cy="11"/>
              </a:xfrm>
              <a:custGeom>
                <a:avLst/>
                <a:gdLst>
                  <a:gd name="T0" fmla="*/ 14 w 19"/>
                  <a:gd name="T1" fmla="*/ 3 h 20"/>
                  <a:gd name="T2" fmla="*/ 16 w 19"/>
                  <a:gd name="T3" fmla="*/ 14 h 20"/>
                  <a:gd name="T4" fmla="*/ 5 w 19"/>
                  <a:gd name="T5" fmla="*/ 18 h 20"/>
                  <a:gd name="T6" fmla="*/ 3 w 19"/>
                  <a:gd name="T7" fmla="*/ 6 h 20"/>
                  <a:gd name="T8" fmla="*/ 14 w 1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3"/>
                    </a:moveTo>
                    <a:cubicBezTo>
                      <a:pt x="18" y="5"/>
                      <a:pt x="19" y="10"/>
                      <a:pt x="16" y="14"/>
                    </a:cubicBezTo>
                    <a:cubicBezTo>
                      <a:pt x="14" y="18"/>
                      <a:pt x="9" y="20"/>
                      <a:pt x="5" y="18"/>
                    </a:cubicBezTo>
                    <a:cubicBezTo>
                      <a:pt x="1" y="15"/>
                      <a:pt x="0" y="10"/>
                      <a:pt x="3" y="6"/>
                    </a:cubicBezTo>
                    <a:cubicBezTo>
                      <a:pt x="6" y="2"/>
                      <a:pt x="11" y="0"/>
                      <a:pt x="14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1726"/>
              <p:cNvSpPr/>
              <p:nvPr/>
            </p:nvSpPr>
            <p:spPr bwMode="auto">
              <a:xfrm>
                <a:off x="747" y="1418"/>
                <a:ext cx="10" cy="11"/>
              </a:xfrm>
              <a:custGeom>
                <a:avLst/>
                <a:gdLst>
                  <a:gd name="T0" fmla="*/ 13 w 18"/>
                  <a:gd name="T1" fmla="*/ 3 h 20"/>
                  <a:gd name="T2" fmla="*/ 15 w 18"/>
                  <a:gd name="T3" fmla="*/ 14 h 20"/>
                  <a:gd name="T4" fmla="*/ 4 w 18"/>
                  <a:gd name="T5" fmla="*/ 18 h 20"/>
                  <a:gd name="T6" fmla="*/ 2 w 18"/>
                  <a:gd name="T7" fmla="*/ 6 h 20"/>
                  <a:gd name="T8" fmla="*/ 13 w 18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3" y="3"/>
                    </a:moveTo>
                    <a:cubicBezTo>
                      <a:pt x="17" y="5"/>
                      <a:pt x="18" y="10"/>
                      <a:pt x="15" y="14"/>
                    </a:cubicBezTo>
                    <a:cubicBezTo>
                      <a:pt x="13" y="18"/>
                      <a:pt x="8" y="20"/>
                      <a:pt x="4" y="18"/>
                    </a:cubicBezTo>
                    <a:cubicBezTo>
                      <a:pt x="0" y="15"/>
                      <a:pt x="0" y="10"/>
                      <a:pt x="2" y="6"/>
                    </a:cubicBezTo>
                    <a:cubicBezTo>
                      <a:pt x="5" y="2"/>
                      <a:pt x="10" y="0"/>
                      <a:pt x="13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1727"/>
              <p:cNvSpPr/>
              <p:nvPr/>
            </p:nvSpPr>
            <p:spPr bwMode="auto">
              <a:xfrm>
                <a:off x="733" y="1410"/>
                <a:ext cx="10" cy="11"/>
              </a:xfrm>
              <a:custGeom>
                <a:avLst/>
                <a:gdLst>
                  <a:gd name="T0" fmla="*/ 14 w 18"/>
                  <a:gd name="T1" fmla="*/ 3 h 20"/>
                  <a:gd name="T2" fmla="*/ 16 w 18"/>
                  <a:gd name="T3" fmla="*/ 14 h 20"/>
                  <a:gd name="T4" fmla="*/ 5 w 18"/>
                  <a:gd name="T5" fmla="*/ 18 h 20"/>
                  <a:gd name="T6" fmla="*/ 3 w 18"/>
                  <a:gd name="T7" fmla="*/ 6 h 20"/>
                  <a:gd name="T8" fmla="*/ 14 w 18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4" y="3"/>
                    </a:moveTo>
                    <a:cubicBezTo>
                      <a:pt x="18" y="5"/>
                      <a:pt x="18" y="10"/>
                      <a:pt x="16" y="14"/>
                    </a:cubicBezTo>
                    <a:cubicBezTo>
                      <a:pt x="13" y="18"/>
                      <a:pt x="8" y="20"/>
                      <a:pt x="5" y="18"/>
                    </a:cubicBezTo>
                    <a:cubicBezTo>
                      <a:pt x="1" y="15"/>
                      <a:pt x="0" y="10"/>
                      <a:pt x="3" y="6"/>
                    </a:cubicBezTo>
                    <a:cubicBezTo>
                      <a:pt x="5" y="2"/>
                      <a:pt x="10" y="0"/>
                      <a:pt x="14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1728"/>
              <p:cNvSpPr/>
              <p:nvPr/>
            </p:nvSpPr>
            <p:spPr bwMode="auto">
              <a:xfrm>
                <a:off x="714" y="1415"/>
                <a:ext cx="10" cy="11"/>
              </a:xfrm>
              <a:custGeom>
                <a:avLst/>
                <a:gdLst>
                  <a:gd name="T0" fmla="*/ 14 w 18"/>
                  <a:gd name="T1" fmla="*/ 2 h 20"/>
                  <a:gd name="T2" fmla="*/ 16 w 18"/>
                  <a:gd name="T3" fmla="*/ 14 h 20"/>
                  <a:gd name="T4" fmla="*/ 4 w 18"/>
                  <a:gd name="T5" fmla="*/ 17 h 20"/>
                  <a:gd name="T6" fmla="*/ 3 w 18"/>
                  <a:gd name="T7" fmla="*/ 6 h 20"/>
                  <a:gd name="T8" fmla="*/ 14 w 18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4" y="2"/>
                    </a:moveTo>
                    <a:cubicBezTo>
                      <a:pt x="17" y="5"/>
                      <a:pt x="18" y="10"/>
                      <a:pt x="16" y="14"/>
                    </a:cubicBezTo>
                    <a:cubicBezTo>
                      <a:pt x="13" y="18"/>
                      <a:pt x="8" y="20"/>
                      <a:pt x="4" y="17"/>
                    </a:cubicBezTo>
                    <a:cubicBezTo>
                      <a:pt x="1" y="15"/>
                      <a:pt x="0" y="10"/>
                      <a:pt x="3" y="6"/>
                    </a:cubicBezTo>
                    <a:cubicBezTo>
                      <a:pt x="5" y="2"/>
                      <a:pt x="10" y="0"/>
                      <a:pt x="14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1729"/>
              <p:cNvSpPr/>
              <p:nvPr/>
            </p:nvSpPr>
            <p:spPr bwMode="auto">
              <a:xfrm>
                <a:off x="728" y="1462"/>
                <a:ext cx="10" cy="11"/>
              </a:xfrm>
              <a:custGeom>
                <a:avLst/>
                <a:gdLst>
                  <a:gd name="T0" fmla="*/ 14 w 18"/>
                  <a:gd name="T1" fmla="*/ 2 h 20"/>
                  <a:gd name="T2" fmla="*/ 16 w 18"/>
                  <a:gd name="T3" fmla="*/ 14 h 20"/>
                  <a:gd name="T4" fmla="*/ 4 w 18"/>
                  <a:gd name="T5" fmla="*/ 17 h 20"/>
                  <a:gd name="T6" fmla="*/ 3 w 18"/>
                  <a:gd name="T7" fmla="*/ 6 h 20"/>
                  <a:gd name="T8" fmla="*/ 14 w 18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4" y="2"/>
                    </a:moveTo>
                    <a:cubicBezTo>
                      <a:pt x="17" y="5"/>
                      <a:pt x="18" y="10"/>
                      <a:pt x="16" y="14"/>
                    </a:cubicBezTo>
                    <a:cubicBezTo>
                      <a:pt x="13" y="18"/>
                      <a:pt x="8" y="20"/>
                      <a:pt x="4" y="17"/>
                    </a:cubicBezTo>
                    <a:cubicBezTo>
                      <a:pt x="1" y="15"/>
                      <a:pt x="0" y="10"/>
                      <a:pt x="3" y="6"/>
                    </a:cubicBezTo>
                    <a:cubicBezTo>
                      <a:pt x="5" y="2"/>
                      <a:pt x="10" y="0"/>
                      <a:pt x="14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1730"/>
              <p:cNvSpPr/>
              <p:nvPr/>
            </p:nvSpPr>
            <p:spPr bwMode="auto">
              <a:xfrm>
                <a:off x="720" y="1458"/>
                <a:ext cx="78" cy="29"/>
              </a:xfrm>
              <a:custGeom>
                <a:avLst/>
                <a:gdLst>
                  <a:gd name="T0" fmla="*/ 98 w 144"/>
                  <a:gd name="T1" fmla="*/ 0 h 53"/>
                  <a:gd name="T2" fmla="*/ 82 w 144"/>
                  <a:gd name="T3" fmla="*/ 3 h 53"/>
                  <a:gd name="T4" fmla="*/ 17 w 144"/>
                  <a:gd name="T5" fmla="*/ 53 h 53"/>
                  <a:gd name="T6" fmla="*/ 57 w 144"/>
                  <a:gd name="T7" fmla="*/ 42 h 53"/>
                  <a:gd name="T8" fmla="*/ 81 w 144"/>
                  <a:gd name="T9" fmla="*/ 28 h 53"/>
                  <a:gd name="T10" fmla="*/ 134 w 144"/>
                  <a:gd name="T11" fmla="*/ 9 h 53"/>
                  <a:gd name="T12" fmla="*/ 98 w 14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53">
                    <a:moveTo>
                      <a:pt x="98" y="0"/>
                    </a:moveTo>
                    <a:cubicBezTo>
                      <a:pt x="91" y="0"/>
                      <a:pt x="85" y="1"/>
                      <a:pt x="82" y="3"/>
                    </a:cubicBezTo>
                    <a:cubicBezTo>
                      <a:pt x="70" y="9"/>
                      <a:pt x="0" y="43"/>
                      <a:pt x="17" y="53"/>
                    </a:cubicBezTo>
                    <a:cubicBezTo>
                      <a:pt x="17" y="53"/>
                      <a:pt x="50" y="50"/>
                      <a:pt x="57" y="42"/>
                    </a:cubicBezTo>
                    <a:cubicBezTo>
                      <a:pt x="65" y="34"/>
                      <a:pt x="63" y="33"/>
                      <a:pt x="81" y="28"/>
                    </a:cubicBezTo>
                    <a:cubicBezTo>
                      <a:pt x="99" y="24"/>
                      <a:pt x="144" y="18"/>
                      <a:pt x="134" y="9"/>
                    </a:cubicBezTo>
                    <a:cubicBezTo>
                      <a:pt x="128" y="3"/>
                      <a:pt x="111" y="0"/>
                      <a:pt x="9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1731"/>
              <p:cNvSpPr>
                <a:spLocks noEditPoints="1"/>
              </p:cNvSpPr>
              <p:nvPr/>
            </p:nvSpPr>
            <p:spPr bwMode="auto">
              <a:xfrm>
                <a:off x="691" y="1414"/>
                <a:ext cx="102" cy="60"/>
              </a:xfrm>
              <a:custGeom>
                <a:avLst/>
                <a:gdLst>
                  <a:gd name="T0" fmla="*/ 25 w 187"/>
                  <a:gd name="T1" fmla="*/ 25 h 110"/>
                  <a:gd name="T2" fmla="*/ 34 w 187"/>
                  <a:gd name="T3" fmla="*/ 37 h 110"/>
                  <a:gd name="T4" fmla="*/ 34 w 187"/>
                  <a:gd name="T5" fmla="*/ 36 h 110"/>
                  <a:gd name="T6" fmla="*/ 35 w 187"/>
                  <a:gd name="T7" fmla="*/ 34 h 110"/>
                  <a:gd name="T8" fmla="*/ 25 w 187"/>
                  <a:gd name="T9" fmla="*/ 25 h 110"/>
                  <a:gd name="T10" fmla="*/ 25 w 187"/>
                  <a:gd name="T11" fmla="*/ 25 h 110"/>
                  <a:gd name="T12" fmla="*/ 108 w 187"/>
                  <a:gd name="T13" fmla="*/ 85 h 110"/>
                  <a:gd name="T14" fmla="*/ 104 w 187"/>
                  <a:gd name="T15" fmla="*/ 84 h 110"/>
                  <a:gd name="T16" fmla="*/ 102 w 187"/>
                  <a:gd name="T17" fmla="*/ 72 h 110"/>
                  <a:gd name="T18" fmla="*/ 110 w 187"/>
                  <a:gd name="T19" fmla="*/ 68 h 110"/>
                  <a:gd name="T20" fmla="*/ 113 w 187"/>
                  <a:gd name="T21" fmla="*/ 69 h 110"/>
                  <a:gd name="T22" fmla="*/ 115 w 187"/>
                  <a:gd name="T23" fmla="*/ 80 h 110"/>
                  <a:gd name="T24" fmla="*/ 108 w 187"/>
                  <a:gd name="T25" fmla="*/ 85 h 110"/>
                  <a:gd name="T26" fmla="*/ 125 w 187"/>
                  <a:gd name="T27" fmla="*/ 0 h 110"/>
                  <a:gd name="T28" fmla="*/ 119 w 187"/>
                  <a:gd name="T29" fmla="*/ 36 h 110"/>
                  <a:gd name="T30" fmla="*/ 121 w 187"/>
                  <a:gd name="T31" fmla="*/ 36 h 110"/>
                  <a:gd name="T32" fmla="*/ 125 w 187"/>
                  <a:gd name="T33" fmla="*/ 37 h 110"/>
                  <a:gd name="T34" fmla="*/ 127 w 187"/>
                  <a:gd name="T35" fmla="*/ 49 h 110"/>
                  <a:gd name="T36" fmla="*/ 119 w 187"/>
                  <a:gd name="T37" fmla="*/ 53 h 110"/>
                  <a:gd name="T38" fmla="*/ 116 w 187"/>
                  <a:gd name="T39" fmla="*/ 52 h 110"/>
                  <a:gd name="T40" fmla="*/ 112 w 187"/>
                  <a:gd name="T41" fmla="*/ 60 h 110"/>
                  <a:gd name="T42" fmla="*/ 110 w 187"/>
                  <a:gd name="T43" fmla="*/ 61 h 110"/>
                  <a:gd name="T44" fmla="*/ 105 w 187"/>
                  <a:gd name="T45" fmla="*/ 26 h 110"/>
                  <a:gd name="T46" fmla="*/ 93 w 187"/>
                  <a:gd name="T47" fmla="*/ 79 h 110"/>
                  <a:gd name="T48" fmla="*/ 92 w 187"/>
                  <a:gd name="T49" fmla="*/ 80 h 110"/>
                  <a:gd name="T50" fmla="*/ 46 w 187"/>
                  <a:gd name="T51" fmla="*/ 45 h 110"/>
                  <a:gd name="T52" fmla="*/ 42 w 187"/>
                  <a:gd name="T53" fmla="*/ 48 h 110"/>
                  <a:gd name="T54" fmla="*/ 58 w 187"/>
                  <a:gd name="T55" fmla="*/ 68 h 110"/>
                  <a:gd name="T56" fmla="*/ 64 w 187"/>
                  <a:gd name="T57" fmla="*/ 66 h 110"/>
                  <a:gd name="T58" fmla="*/ 68 w 187"/>
                  <a:gd name="T59" fmla="*/ 67 h 110"/>
                  <a:gd name="T60" fmla="*/ 70 w 187"/>
                  <a:gd name="T61" fmla="*/ 78 h 110"/>
                  <a:gd name="T62" fmla="*/ 62 w 187"/>
                  <a:gd name="T63" fmla="*/ 83 h 110"/>
                  <a:gd name="T64" fmla="*/ 59 w 187"/>
                  <a:gd name="T65" fmla="*/ 82 h 110"/>
                  <a:gd name="T66" fmla="*/ 56 w 187"/>
                  <a:gd name="T67" fmla="*/ 78 h 110"/>
                  <a:gd name="T68" fmla="*/ 7 w 187"/>
                  <a:gd name="T69" fmla="*/ 88 h 110"/>
                  <a:gd name="T70" fmla="*/ 71 w 187"/>
                  <a:gd name="T71" fmla="*/ 94 h 110"/>
                  <a:gd name="T72" fmla="*/ 39 w 187"/>
                  <a:gd name="T73" fmla="*/ 108 h 110"/>
                  <a:gd name="T74" fmla="*/ 42 w 187"/>
                  <a:gd name="T75" fmla="*/ 110 h 110"/>
                  <a:gd name="T76" fmla="*/ 56 w 187"/>
                  <a:gd name="T77" fmla="*/ 108 h 110"/>
                  <a:gd name="T78" fmla="*/ 70 w 187"/>
                  <a:gd name="T79" fmla="*/ 103 h 110"/>
                  <a:gd name="T80" fmla="*/ 71 w 187"/>
                  <a:gd name="T81" fmla="*/ 94 h 110"/>
                  <a:gd name="T82" fmla="*/ 78 w 187"/>
                  <a:gd name="T83" fmla="*/ 89 h 110"/>
                  <a:gd name="T84" fmla="*/ 82 w 187"/>
                  <a:gd name="T85" fmla="*/ 90 h 110"/>
                  <a:gd name="T86" fmla="*/ 85 w 187"/>
                  <a:gd name="T87" fmla="*/ 98 h 110"/>
                  <a:gd name="T88" fmla="*/ 93 w 187"/>
                  <a:gd name="T89" fmla="*/ 95 h 110"/>
                  <a:gd name="T90" fmla="*/ 94 w 187"/>
                  <a:gd name="T91" fmla="*/ 95 h 110"/>
                  <a:gd name="T92" fmla="*/ 186 w 187"/>
                  <a:gd name="T93" fmla="*/ 31 h 110"/>
                  <a:gd name="T94" fmla="*/ 186 w 187"/>
                  <a:gd name="T95" fmla="*/ 30 h 110"/>
                  <a:gd name="T96" fmla="*/ 157 w 187"/>
                  <a:gd name="T97" fmla="*/ 50 h 110"/>
                  <a:gd name="T98" fmla="*/ 129 w 187"/>
                  <a:gd name="T99" fmla="*/ 70 h 110"/>
                  <a:gd name="T100" fmla="*/ 130 w 187"/>
                  <a:gd name="T101" fmla="*/ 69 h 110"/>
                  <a:gd name="T102" fmla="*/ 181 w 187"/>
                  <a:gd name="T103" fmla="*/ 2 h 110"/>
                  <a:gd name="T104" fmla="*/ 181 w 187"/>
                  <a:gd name="T105" fmla="*/ 1 h 110"/>
                  <a:gd name="T106" fmla="*/ 131 w 187"/>
                  <a:gd name="T107" fmla="*/ 54 h 110"/>
                  <a:gd name="T108" fmla="*/ 125 w 187"/>
                  <a:gd name="T109" fmla="*/ 1 h 110"/>
                  <a:gd name="T110" fmla="*/ 125 w 187"/>
                  <a:gd name="T1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7" h="110">
                    <a:moveTo>
                      <a:pt x="25" y="25"/>
                    </a:moveTo>
                    <a:cubicBezTo>
                      <a:pt x="25" y="25"/>
                      <a:pt x="28" y="30"/>
                      <a:pt x="34" y="37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5"/>
                      <a:pt x="35" y="35"/>
                      <a:pt x="35" y="34"/>
                    </a:cubicBezTo>
                    <a:cubicBezTo>
                      <a:pt x="30" y="30"/>
                      <a:pt x="26" y="26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moveTo>
                      <a:pt x="108" y="85"/>
                    </a:moveTo>
                    <a:cubicBezTo>
                      <a:pt x="106" y="85"/>
                      <a:pt x="105" y="84"/>
                      <a:pt x="104" y="84"/>
                    </a:cubicBezTo>
                    <a:cubicBezTo>
                      <a:pt x="100" y="81"/>
                      <a:pt x="99" y="76"/>
                      <a:pt x="102" y="72"/>
                    </a:cubicBezTo>
                    <a:cubicBezTo>
                      <a:pt x="104" y="69"/>
                      <a:pt x="107" y="68"/>
                      <a:pt x="110" y="68"/>
                    </a:cubicBezTo>
                    <a:cubicBezTo>
                      <a:pt x="111" y="68"/>
                      <a:pt x="112" y="68"/>
                      <a:pt x="113" y="69"/>
                    </a:cubicBezTo>
                    <a:cubicBezTo>
                      <a:pt x="117" y="71"/>
                      <a:pt x="118" y="76"/>
                      <a:pt x="115" y="80"/>
                    </a:cubicBezTo>
                    <a:cubicBezTo>
                      <a:pt x="113" y="83"/>
                      <a:pt x="110" y="85"/>
                      <a:pt x="108" y="85"/>
                    </a:cubicBezTo>
                    <a:moveTo>
                      <a:pt x="125" y="0"/>
                    </a:moveTo>
                    <a:cubicBezTo>
                      <a:pt x="125" y="0"/>
                      <a:pt x="123" y="19"/>
                      <a:pt x="119" y="36"/>
                    </a:cubicBezTo>
                    <a:cubicBezTo>
                      <a:pt x="120" y="36"/>
                      <a:pt x="121" y="36"/>
                      <a:pt x="121" y="36"/>
                    </a:cubicBezTo>
                    <a:cubicBezTo>
                      <a:pt x="122" y="36"/>
                      <a:pt x="124" y="36"/>
                      <a:pt x="125" y="37"/>
                    </a:cubicBezTo>
                    <a:cubicBezTo>
                      <a:pt x="128" y="39"/>
                      <a:pt x="129" y="44"/>
                      <a:pt x="127" y="49"/>
                    </a:cubicBezTo>
                    <a:cubicBezTo>
                      <a:pt x="125" y="51"/>
                      <a:pt x="122" y="53"/>
                      <a:pt x="119" y="53"/>
                    </a:cubicBezTo>
                    <a:cubicBezTo>
                      <a:pt x="118" y="53"/>
                      <a:pt x="117" y="53"/>
                      <a:pt x="116" y="52"/>
                    </a:cubicBezTo>
                    <a:cubicBezTo>
                      <a:pt x="114" y="56"/>
                      <a:pt x="113" y="59"/>
                      <a:pt x="112" y="60"/>
                    </a:cubicBezTo>
                    <a:cubicBezTo>
                      <a:pt x="111" y="61"/>
                      <a:pt x="111" y="61"/>
                      <a:pt x="110" y="61"/>
                    </a:cubicBezTo>
                    <a:cubicBezTo>
                      <a:pt x="106" y="61"/>
                      <a:pt x="104" y="42"/>
                      <a:pt x="105" y="26"/>
                    </a:cubicBezTo>
                    <a:cubicBezTo>
                      <a:pt x="100" y="46"/>
                      <a:pt x="93" y="75"/>
                      <a:pt x="93" y="79"/>
                    </a:cubicBezTo>
                    <a:cubicBezTo>
                      <a:pt x="92" y="79"/>
                      <a:pt x="92" y="80"/>
                      <a:pt x="92" y="80"/>
                    </a:cubicBezTo>
                    <a:cubicBezTo>
                      <a:pt x="87" y="80"/>
                      <a:pt x="64" y="60"/>
                      <a:pt x="46" y="45"/>
                    </a:cubicBezTo>
                    <a:cubicBezTo>
                      <a:pt x="45" y="46"/>
                      <a:pt x="44" y="47"/>
                      <a:pt x="42" y="48"/>
                    </a:cubicBezTo>
                    <a:cubicBezTo>
                      <a:pt x="48" y="55"/>
                      <a:pt x="54" y="63"/>
                      <a:pt x="58" y="68"/>
                    </a:cubicBezTo>
                    <a:cubicBezTo>
                      <a:pt x="60" y="67"/>
                      <a:pt x="62" y="66"/>
                      <a:pt x="64" y="66"/>
                    </a:cubicBezTo>
                    <a:cubicBezTo>
                      <a:pt x="66" y="66"/>
                      <a:pt x="67" y="66"/>
                      <a:pt x="68" y="67"/>
                    </a:cubicBezTo>
                    <a:cubicBezTo>
                      <a:pt x="72" y="69"/>
                      <a:pt x="72" y="74"/>
                      <a:pt x="70" y="78"/>
                    </a:cubicBezTo>
                    <a:cubicBezTo>
                      <a:pt x="68" y="81"/>
                      <a:pt x="65" y="83"/>
                      <a:pt x="62" y="83"/>
                    </a:cubicBezTo>
                    <a:cubicBezTo>
                      <a:pt x="61" y="83"/>
                      <a:pt x="60" y="82"/>
                      <a:pt x="59" y="82"/>
                    </a:cubicBezTo>
                    <a:cubicBezTo>
                      <a:pt x="57" y="81"/>
                      <a:pt x="56" y="79"/>
                      <a:pt x="56" y="78"/>
                    </a:cubicBezTo>
                    <a:cubicBezTo>
                      <a:pt x="41" y="81"/>
                      <a:pt x="12" y="86"/>
                      <a:pt x="7" y="88"/>
                    </a:cubicBezTo>
                    <a:cubicBezTo>
                      <a:pt x="0" y="92"/>
                      <a:pt x="71" y="94"/>
                      <a:pt x="71" y="94"/>
                    </a:cubicBezTo>
                    <a:cubicBezTo>
                      <a:pt x="71" y="94"/>
                      <a:pt x="44" y="103"/>
                      <a:pt x="39" y="108"/>
                    </a:cubicBezTo>
                    <a:cubicBezTo>
                      <a:pt x="37" y="110"/>
                      <a:pt x="39" y="110"/>
                      <a:pt x="42" y="110"/>
                    </a:cubicBezTo>
                    <a:cubicBezTo>
                      <a:pt x="47" y="110"/>
                      <a:pt x="56" y="108"/>
                      <a:pt x="56" y="108"/>
                    </a:cubicBezTo>
                    <a:cubicBezTo>
                      <a:pt x="70" y="103"/>
                      <a:pt x="70" y="103"/>
                      <a:pt x="70" y="103"/>
                    </a:cubicBezTo>
                    <a:cubicBezTo>
                      <a:pt x="69" y="101"/>
                      <a:pt x="69" y="97"/>
                      <a:pt x="71" y="94"/>
                    </a:cubicBezTo>
                    <a:cubicBezTo>
                      <a:pt x="72" y="91"/>
                      <a:pt x="75" y="89"/>
                      <a:pt x="78" y="89"/>
                    </a:cubicBezTo>
                    <a:cubicBezTo>
                      <a:pt x="79" y="89"/>
                      <a:pt x="81" y="90"/>
                      <a:pt x="82" y="90"/>
                    </a:cubicBezTo>
                    <a:cubicBezTo>
                      <a:pt x="84" y="92"/>
                      <a:pt x="85" y="95"/>
                      <a:pt x="85" y="98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3" y="95"/>
                      <a:pt x="94" y="95"/>
                      <a:pt x="94" y="95"/>
                    </a:cubicBezTo>
                    <a:cubicBezTo>
                      <a:pt x="107" y="95"/>
                      <a:pt x="182" y="38"/>
                      <a:pt x="186" y="31"/>
                    </a:cubicBezTo>
                    <a:cubicBezTo>
                      <a:pt x="187" y="31"/>
                      <a:pt x="187" y="30"/>
                      <a:pt x="186" y="30"/>
                    </a:cubicBezTo>
                    <a:cubicBezTo>
                      <a:pt x="184" y="30"/>
                      <a:pt x="170" y="40"/>
                      <a:pt x="157" y="50"/>
                    </a:cubicBezTo>
                    <a:cubicBezTo>
                      <a:pt x="143" y="60"/>
                      <a:pt x="130" y="70"/>
                      <a:pt x="129" y="70"/>
                    </a:cubicBezTo>
                    <a:cubicBezTo>
                      <a:pt x="128" y="70"/>
                      <a:pt x="129" y="70"/>
                      <a:pt x="130" y="69"/>
                    </a:cubicBezTo>
                    <a:cubicBezTo>
                      <a:pt x="142" y="58"/>
                      <a:pt x="177" y="13"/>
                      <a:pt x="181" y="2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77" y="1"/>
                      <a:pt x="131" y="54"/>
                      <a:pt x="131" y="54"/>
                    </a:cubicBezTo>
                    <a:cubicBezTo>
                      <a:pt x="131" y="54"/>
                      <a:pt x="124" y="11"/>
                      <a:pt x="125" y="1"/>
                    </a:cubicBezTo>
                    <a:cubicBezTo>
                      <a:pt x="125" y="0"/>
                      <a:pt x="125" y="0"/>
                      <a:pt x="12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1732"/>
              <p:cNvSpPr/>
              <p:nvPr/>
            </p:nvSpPr>
            <p:spPr bwMode="auto">
              <a:xfrm>
                <a:off x="710" y="1433"/>
                <a:ext cx="6" cy="7"/>
              </a:xfrm>
              <a:custGeom>
                <a:avLst/>
                <a:gdLst>
                  <a:gd name="T0" fmla="*/ 1 w 12"/>
                  <a:gd name="T1" fmla="*/ 0 h 14"/>
                  <a:gd name="T2" fmla="*/ 0 w 12"/>
                  <a:gd name="T3" fmla="*/ 2 h 14"/>
                  <a:gd name="T4" fmla="*/ 0 w 12"/>
                  <a:gd name="T5" fmla="*/ 3 h 14"/>
                  <a:gd name="T6" fmla="*/ 8 w 12"/>
                  <a:gd name="T7" fmla="*/ 14 h 14"/>
                  <a:gd name="T8" fmla="*/ 12 w 12"/>
                  <a:gd name="T9" fmla="*/ 11 h 14"/>
                  <a:gd name="T10" fmla="*/ 1 w 12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4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10"/>
                      <a:pt x="8" y="14"/>
                    </a:cubicBezTo>
                    <a:cubicBezTo>
                      <a:pt x="10" y="13"/>
                      <a:pt x="11" y="12"/>
                      <a:pt x="12" y="11"/>
                    </a:cubicBezTo>
                    <a:cubicBezTo>
                      <a:pt x="8" y="7"/>
                      <a:pt x="4" y="3"/>
                      <a:pt x="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1733"/>
              <p:cNvSpPr/>
              <p:nvPr/>
            </p:nvSpPr>
            <p:spPr bwMode="auto">
              <a:xfrm>
                <a:off x="722" y="1450"/>
                <a:ext cx="9" cy="9"/>
              </a:xfrm>
              <a:custGeom>
                <a:avLst/>
                <a:gdLst>
                  <a:gd name="T0" fmla="*/ 8 w 16"/>
                  <a:gd name="T1" fmla="*/ 0 h 17"/>
                  <a:gd name="T2" fmla="*/ 2 w 16"/>
                  <a:gd name="T3" fmla="*/ 2 h 17"/>
                  <a:gd name="T4" fmla="*/ 7 w 16"/>
                  <a:gd name="T5" fmla="*/ 8 h 17"/>
                  <a:gd name="T6" fmla="*/ 0 w 16"/>
                  <a:gd name="T7" fmla="*/ 12 h 17"/>
                  <a:gd name="T8" fmla="*/ 3 w 16"/>
                  <a:gd name="T9" fmla="*/ 16 h 17"/>
                  <a:gd name="T10" fmla="*/ 6 w 16"/>
                  <a:gd name="T11" fmla="*/ 17 h 17"/>
                  <a:gd name="T12" fmla="*/ 14 w 16"/>
                  <a:gd name="T13" fmla="*/ 12 h 17"/>
                  <a:gd name="T14" fmla="*/ 12 w 16"/>
                  <a:gd name="T15" fmla="*/ 1 h 17"/>
                  <a:gd name="T16" fmla="*/ 8 w 16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5" y="5"/>
                      <a:pt x="7" y="8"/>
                      <a:pt x="7" y="8"/>
                    </a:cubicBezTo>
                    <a:cubicBezTo>
                      <a:pt x="9" y="9"/>
                      <a:pt x="5" y="10"/>
                      <a:pt x="0" y="12"/>
                    </a:cubicBezTo>
                    <a:cubicBezTo>
                      <a:pt x="0" y="13"/>
                      <a:pt x="1" y="15"/>
                      <a:pt x="3" y="16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9" y="17"/>
                      <a:pt x="12" y="15"/>
                      <a:pt x="14" y="12"/>
                    </a:cubicBezTo>
                    <a:cubicBezTo>
                      <a:pt x="16" y="8"/>
                      <a:pt x="16" y="3"/>
                      <a:pt x="12" y="1"/>
                    </a:cubicBezTo>
                    <a:cubicBezTo>
                      <a:pt x="11" y="0"/>
                      <a:pt x="10" y="0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1734"/>
              <p:cNvSpPr/>
              <p:nvPr/>
            </p:nvSpPr>
            <p:spPr bwMode="auto">
              <a:xfrm>
                <a:off x="755" y="1434"/>
                <a:ext cx="7" cy="9"/>
              </a:xfrm>
              <a:custGeom>
                <a:avLst/>
                <a:gdLst>
                  <a:gd name="T0" fmla="*/ 5 w 13"/>
                  <a:gd name="T1" fmla="*/ 0 h 17"/>
                  <a:gd name="T2" fmla="*/ 3 w 13"/>
                  <a:gd name="T3" fmla="*/ 0 h 17"/>
                  <a:gd name="T4" fmla="*/ 0 w 13"/>
                  <a:gd name="T5" fmla="*/ 16 h 17"/>
                  <a:gd name="T6" fmla="*/ 3 w 13"/>
                  <a:gd name="T7" fmla="*/ 17 h 17"/>
                  <a:gd name="T8" fmla="*/ 11 w 13"/>
                  <a:gd name="T9" fmla="*/ 13 h 17"/>
                  <a:gd name="T10" fmla="*/ 9 w 13"/>
                  <a:gd name="T11" fmla="*/ 1 h 17"/>
                  <a:gd name="T12" fmla="*/ 5 w 1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7">
                    <a:moveTo>
                      <a:pt x="5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2" y="6"/>
                      <a:pt x="1" y="12"/>
                      <a:pt x="0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6" y="17"/>
                      <a:pt x="9" y="15"/>
                      <a:pt x="11" y="13"/>
                    </a:cubicBezTo>
                    <a:cubicBezTo>
                      <a:pt x="13" y="8"/>
                      <a:pt x="12" y="3"/>
                      <a:pt x="9" y="1"/>
                    </a:cubicBezTo>
                    <a:cubicBezTo>
                      <a:pt x="8" y="0"/>
                      <a:pt x="6" y="0"/>
                      <a:pt x="5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1735"/>
              <p:cNvSpPr/>
              <p:nvPr/>
            </p:nvSpPr>
            <p:spPr bwMode="auto">
              <a:xfrm>
                <a:off x="745" y="1451"/>
                <a:ext cx="11" cy="9"/>
              </a:xfrm>
              <a:custGeom>
                <a:avLst/>
                <a:gdLst>
                  <a:gd name="T0" fmla="*/ 11 w 19"/>
                  <a:gd name="T1" fmla="*/ 0 h 17"/>
                  <a:gd name="T2" fmla="*/ 3 w 19"/>
                  <a:gd name="T3" fmla="*/ 4 h 17"/>
                  <a:gd name="T4" fmla="*/ 5 w 19"/>
                  <a:gd name="T5" fmla="*/ 16 h 17"/>
                  <a:gd name="T6" fmla="*/ 9 w 19"/>
                  <a:gd name="T7" fmla="*/ 17 h 17"/>
                  <a:gd name="T8" fmla="*/ 16 w 19"/>
                  <a:gd name="T9" fmla="*/ 12 h 17"/>
                  <a:gd name="T10" fmla="*/ 14 w 19"/>
                  <a:gd name="T11" fmla="*/ 1 h 17"/>
                  <a:gd name="T12" fmla="*/ 11 w 19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1" y="0"/>
                    </a:moveTo>
                    <a:cubicBezTo>
                      <a:pt x="8" y="0"/>
                      <a:pt x="5" y="1"/>
                      <a:pt x="3" y="4"/>
                    </a:cubicBezTo>
                    <a:cubicBezTo>
                      <a:pt x="0" y="8"/>
                      <a:pt x="1" y="13"/>
                      <a:pt x="5" y="16"/>
                    </a:cubicBezTo>
                    <a:cubicBezTo>
                      <a:pt x="6" y="16"/>
                      <a:pt x="7" y="17"/>
                      <a:pt x="9" y="17"/>
                    </a:cubicBezTo>
                    <a:cubicBezTo>
                      <a:pt x="11" y="17"/>
                      <a:pt x="14" y="15"/>
                      <a:pt x="16" y="12"/>
                    </a:cubicBezTo>
                    <a:cubicBezTo>
                      <a:pt x="19" y="8"/>
                      <a:pt x="18" y="3"/>
                      <a:pt x="14" y="1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1736"/>
              <p:cNvSpPr/>
              <p:nvPr/>
            </p:nvSpPr>
            <p:spPr bwMode="auto">
              <a:xfrm>
                <a:off x="729" y="1463"/>
                <a:ext cx="9" cy="7"/>
              </a:xfrm>
              <a:custGeom>
                <a:avLst/>
                <a:gdLst>
                  <a:gd name="T0" fmla="*/ 9 w 16"/>
                  <a:gd name="T1" fmla="*/ 0 h 14"/>
                  <a:gd name="T2" fmla="*/ 2 w 16"/>
                  <a:gd name="T3" fmla="*/ 5 h 14"/>
                  <a:gd name="T4" fmla="*/ 1 w 16"/>
                  <a:gd name="T5" fmla="*/ 14 h 14"/>
                  <a:gd name="T6" fmla="*/ 16 w 16"/>
                  <a:gd name="T7" fmla="*/ 9 h 14"/>
                  <a:gd name="T8" fmla="*/ 13 w 16"/>
                  <a:gd name="T9" fmla="*/ 1 h 14"/>
                  <a:gd name="T10" fmla="*/ 9 w 16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9" y="0"/>
                    </a:moveTo>
                    <a:cubicBezTo>
                      <a:pt x="6" y="0"/>
                      <a:pt x="3" y="2"/>
                      <a:pt x="2" y="5"/>
                    </a:cubicBezTo>
                    <a:cubicBezTo>
                      <a:pt x="0" y="8"/>
                      <a:pt x="0" y="12"/>
                      <a:pt x="1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6"/>
                      <a:pt x="15" y="3"/>
                      <a:pt x="13" y="1"/>
                    </a:cubicBezTo>
                    <a:cubicBezTo>
                      <a:pt x="12" y="1"/>
                      <a:pt x="10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1737"/>
              <p:cNvSpPr>
                <a:spLocks noEditPoints="1"/>
              </p:cNvSpPr>
              <p:nvPr/>
            </p:nvSpPr>
            <p:spPr bwMode="auto">
              <a:xfrm>
                <a:off x="749" y="1418"/>
                <a:ext cx="2" cy="10"/>
              </a:xfrm>
              <a:custGeom>
                <a:avLst/>
                <a:gdLst>
                  <a:gd name="T0" fmla="*/ 0 w 4"/>
                  <a:gd name="T1" fmla="*/ 18 h 19"/>
                  <a:gd name="T2" fmla="*/ 0 w 4"/>
                  <a:gd name="T3" fmla="*/ 19 h 19"/>
                  <a:gd name="T4" fmla="*/ 0 w 4"/>
                  <a:gd name="T5" fmla="*/ 18 h 19"/>
                  <a:gd name="T6" fmla="*/ 0 w 4"/>
                  <a:gd name="T7" fmla="*/ 18 h 19"/>
                  <a:gd name="T8" fmla="*/ 3 w 4"/>
                  <a:gd name="T9" fmla="*/ 0 h 19"/>
                  <a:gd name="T10" fmla="*/ 3 w 4"/>
                  <a:gd name="T11" fmla="*/ 1 h 19"/>
                  <a:gd name="T12" fmla="*/ 2 w 4"/>
                  <a:gd name="T13" fmla="*/ 4 h 19"/>
                  <a:gd name="T14" fmla="*/ 3 w 4"/>
                  <a:gd name="T15" fmla="*/ 3 h 19"/>
                  <a:gd name="T16" fmla="*/ 3 w 4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9">
                    <a:moveTo>
                      <a:pt x="0" y="18"/>
                    </a:moveTo>
                    <a:cubicBezTo>
                      <a:pt x="0" y="18"/>
                      <a:pt x="0" y="19"/>
                      <a:pt x="0" y="19"/>
                    </a:cubicBezTo>
                    <a:cubicBezTo>
                      <a:pt x="0" y="19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1"/>
                      <a:pt x="4" y="0"/>
                      <a:pt x="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1738"/>
              <p:cNvSpPr/>
              <p:nvPr/>
            </p:nvSpPr>
            <p:spPr bwMode="auto">
              <a:xfrm>
                <a:off x="749" y="1419"/>
                <a:ext cx="1" cy="9"/>
              </a:xfrm>
              <a:custGeom>
                <a:avLst/>
                <a:gdLst>
                  <a:gd name="T0" fmla="*/ 3 w 3"/>
                  <a:gd name="T1" fmla="*/ 0 h 15"/>
                  <a:gd name="T2" fmla="*/ 2 w 3"/>
                  <a:gd name="T3" fmla="*/ 1 h 15"/>
                  <a:gd name="T4" fmla="*/ 0 w 3"/>
                  <a:gd name="T5" fmla="*/ 15 h 15"/>
                  <a:gd name="T6" fmla="*/ 0 w 3"/>
                  <a:gd name="T7" fmla="*/ 15 h 15"/>
                  <a:gd name="T8" fmla="*/ 3 w 3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5">
                    <a:moveTo>
                      <a:pt x="3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5"/>
                      <a:pt x="0" y="9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9"/>
                      <a:pt x="3" y="4"/>
                      <a:pt x="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1739"/>
              <p:cNvSpPr/>
              <p:nvPr/>
            </p:nvSpPr>
            <p:spPr bwMode="auto">
              <a:xfrm>
                <a:off x="793" y="1377"/>
                <a:ext cx="30" cy="46"/>
              </a:xfrm>
              <a:custGeom>
                <a:avLst/>
                <a:gdLst>
                  <a:gd name="T0" fmla="*/ 29 w 54"/>
                  <a:gd name="T1" fmla="*/ 0 h 84"/>
                  <a:gd name="T2" fmla="*/ 31 w 54"/>
                  <a:gd name="T3" fmla="*/ 38 h 84"/>
                  <a:gd name="T4" fmla="*/ 2 w 54"/>
                  <a:gd name="T5" fmla="*/ 77 h 84"/>
                  <a:gd name="T6" fmla="*/ 5 w 54"/>
                  <a:gd name="T7" fmla="*/ 84 h 84"/>
                  <a:gd name="T8" fmla="*/ 23 w 54"/>
                  <a:gd name="T9" fmla="*/ 76 h 84"/>
                  <a:gd name="T10" fmla="*/ 54 w 54"/>
                  <a:gd name="T11" fmla="*/ 18 h 84"/>
                  <a:gd name="T12" fmla="*/ 29 w 54"/>
                  <a:gd name="T13" fmla="*/ 0 h 84"/>
                  <a:gd name="T14" fmla="*/ 29 w 54"/>
                  <a:gd name="T15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84">
                    <a:moveTo>
                      <a:pt x="29" y="0"/>
                    </a:moveTo>
                    <a:cubicBezTo>
                      <a:pt x="16" y="0"/>
                      <a:pt x="33" y="23"/>
                      <a:pt x="31" y="38"/>
                    </a:cubicBezTo>
                    <a:cubicBezTo>
                      <a:pt x="30" y="52"/>
                      <a:pt x="7" y="64"/>
                      <a:pt x="2" y="77"/>
                    </a:cubicBezTo>
                    <a:cubicBezTo>
                      <a:pt x="0" y="82"/>
                      <a:pt x="1" y="84"/>
                      <a:pt x="5" y="84"/>
                    </a:cubicBezTo>
                    <a:cubicBezTo>
                      <a:pt x="9" y="84"/>
                      <a:pt x="16" y="81"/>
                      <a:pt x="23" y="76"/>
                    </a:cubicBezTo>
                    <a:cubicBezTo>
                      <a:pt x="36" y="69"/>
                      <a:pt x="54" y="34"/>
                      <a:pt x="54" y="18"/>
                    </a:cubicBezTo>
                    <a:cubicBezTo>
                      <a:pt x="53" y="2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1740"/>
              <p:cNvSpPr/>
              <p:nvPr/>
            </p:nvSpPr>
            <p:spPr bwMode="auto">
              <a:xfrm>
                <a:off x="642" y="1459"/>
                <a:ext cx="73" cy="24"/>
              </a:xfrm>
              <a:custGeom>
                <a:avLst/>
                <a:gdLst>
                  <a:gd name="T0" fmla="*/ 17 w 134"/>
                  <a:gd name="T1" fmla="*/ 0 h 44"/>
                  <a:gd name="T2" fmla="*/ 11 w 134"/>
                  <a:gd name="T3" fmla="*/ 3 h 44"/>
                  <a:gd name="T4" fmla="*/ 15 w 134"/>
                  <a:gd name="T5" fmla="*/ 39 h 44"/>
                  <a:gd name="T6" fmla="*/ 57 w 134"/>
                  <a:gd name="T7" fmla="*/ 44 h 44"/>
                  <a:gd name="T8" fmla="*/ 77 w 134"/>
                  <a:gd name="T9" fmla="*/ 43 h 44"/>
                  <a:gd name="T10" fmla="*/ 122 w 134"/>
                  <a:gd name="T11" fmla="*/ 31 h 44"/>
                  <a:gd name="T12" fmla="*/ 120 w 134"/>
                  <a:gd name="T13" fmla="*/ 31 h 44"/>
                  <a:gd name="T14" fmla="*/ 62 w 134"/>
                  <a:gd name="T15" fmla="*/ 35 h 44"/>
                  <a:gd name="T16" fmla="*/ 42 w 134"/>
                  <a:gd name="T17" fmla="*/ 32 h 44"/>
                  <a:gd name="T18" fmla="*/ 21 w 134"/>
                  <a:gd name="T19" fmla="*/ 4 h 44"/>
                  <a:gd name="T20" fmla="*/ 17 w 134"/>
                  <a:gd name="T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4" h="44">
                    <a:moveTo>
                      <a:pt x="17" y="0"/>
                    </a:moveTo>
                    <a:cubicBezTo>
                      <a:pt x="15" y="0"/>
                      <a:pt x="13" y="2"/>
                      <a:pt x="11" y="3"/>
                    </a:cubicBezTo>
                    <a:cubicBezTo>
                      <a:pt x="11" y="3"/>
                      <a:pt x="0" y="34"/>
                      <a:pt x="15" y="39"/>
                    </a:cubicBezTo>
                    <a:cubicBezTo>
                      <a:pt x="26" y="42"/>
                      <a:pt x="41" y="44"/>
                      <a:pt x="57" y="44"/>
                    </a:cubicBezTo>
                    <a:cubicBezTo>
                      <a:pt x="64" y="44"/>
                      <a:pt x="70" y="44"/>
                      <a:pt x="77" y="43"/>
                    </a:cubicBezTo>
                    <a:cubicBezTo>
                      <a:pt x="101" y="40"/>
                      <a:pt x="134" y="31"/>
                      <a:pt x="122" y="31"/>
                    </a:cubicBezTo>
                    <a:cubicBezTo>
                      <a:pt x="121" y="31"/>
                      <a:pt x="121" y="31"/>
                      <a:pt x="120" y="31"/>
                    </a:cubicBezTo>
                    <a:cubicBezTo>
                      <a:pt x="110" y="32"/>
                      <a:pt x="82" y="35"/>
                      <a:pt x="62" y="35"/>
                    </a:cubicBezTo>
                    <a:cubicBezTo>
                      <a:pt x="53" y="35"/>
                      <a:pt x="46" y="34"/>
                      <a:pt x="42" y="32"/>
                    </a:cubicBezTo>
                    <a:cubicBezTo>
                      <a:pt x="31" y="25"/>
                      <a:pt x="25" y="11"/>
                      <a:pt x="21" y="4"/>
                    </a:cubicBezTo>
                    <a:cubicBezTo>
                      <a:pt x="20" y="1"/>
                      <a:pt x="19" y="0"/>
                      <a:pt x="1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1741"/>
              <p:cNvSpPr/>
              <p:nvPr/>
            </p:nvSpPr>
            <p:spPr bwMode="auto">
              <a:xfrm>
                <a:off x="88" y="1308"/>
                <a:ext cx="24" cy="71"/>
              </a:xfrm>
              <a:custGeom>
                <a:avLst/>
                <a:gdLst>
                  <a:gd name="T0" fmla="*/ 43 w 43"/>
                  <a:gd name="T1" fmla="*/ 52 h 129"/>
                  <a:gd name="T2" fmla="*/ 24 w 43"/>
                  <a:gd name="T3" fmla="*/ 7 h 129"/>
                  <a:gd name="T4" fmla="*/ 0 w 43"/>
                  <a:gd name="T5" fmla="*/ 39 h 129"/>
                  <a:gd name="T6" fmla="*/ 18 w 43"/>
                  <a:gd name="T7" fmla="*/ 110 h 129"/>
                  <a:gd name="T8" fmla="*/ 43 w 43"/>
                  <a:gd name="T9" fmla="*/ 5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29">
                    <a:moveTo>
                      <a:pt x="43" y="52"/>
                    </a:moveTo>
                    <a:cubicBezTo>
                      <a:pt x="43" y="52"/>
                      <a:pt x="40" y="0"/>
                      <a:pt x="24" y="7"/>
                    </a:cubicBezTo>
                    <a:cubicBezTo>
                      <a:pt x="9" y="14"/>
                      <a:pt x="0" y="39"/>
                      <a:pt x="0" y="39"/>
                    </a:cubicBezTo>
                    <a:cubicBezTo>
                      <a:pt x="0" y="39"/>
                      <a:pt x="11" y="129"/>
                      <a:pt x="18" y="110"/>
                    </a:cubicBezTo>
                    <a:cubicBezTo>
                      <a:pt x="25" y="90"/>
                      <a:pt x="43" y="52"/>
                      <a:pt x="43" y="5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1742"/>
              <p:cNvSpPr/>
              <p:nvPr/>
            </p:nvSpPr>
            <p:spPr bwMode="auto">
              <a:xfrm>
                <a:off x="24" y="1249"/>
                <a:ext cx="250" cy="253"/>
              </a:xfrm>
              <a:custGeom>
                <a:avLst/>
                <a:gdLst>
                  <a:gd name="T0" fmla="*/ 73 w 459"/>
                  <a:gd name="T1" fmla="*/ 234 h 464"/>
                  <a:gd name="T2" fmla="*/ 42 w 459"/>
                  <a:gd name="T3" fmla="*/ 44 h 464"/>
                  <a:gd name="T4" fmla="*/ 118 w 459"/>
                  <a:gd name="T5" fmla="*/ 63 h 464"/>
                  <a:gd name="T6" fmla="*/ 136 w 459"/>
                  <a:gd name="T7" fmla="*/ 177 h 464"/>
                  <a:gd name="T8" fmla="*/ 238 w 459"/>
                  <a:gd name="T9" fmla="*/ 5 h 464"/>
                  <a:gd name="T10" fmla="*/ 323 w 459"/>
                  <a:gd name="T11" fmla="*/ 50 h 464"/>
                  <a:gd name="T12" fmla="*/ 316 w 459"/>
                  <a:gd name="T13" fmla="*/ 146 h 464"/>
                  <a:gd name="T14" fmla="*/ 253 w 459"/>
                  <a:gd name="T15" fmla="*/ 212 h 464"/>
                  <a:gd name="T16" fmla="*/ 394 w 459"/>
                  <a:gd name="T17" fmla="*/ 159 h 464"/>
                  <a:gd name="T18" fmla="*/ 442 w 459"/>
                  <a:gd name="T19" fmla="*/ 260 h 464"/>
                  <a:gd name="T20" fmla="*/ 260 w 459"/>
                  <a:gd name="T21" fmla="*/ 329 h 464"/>
                  <a:gd name="T22" fmla="*/ 367 w 459"/>
                  <a:gd name="T23" fmla="*/ 359 h 464"/>
                  <a:gd name="T24" fmla="*/ 380 w 459"/>
                  <a:gd name="T25" fmla="*/ 427 h 464"/>
                  <a:gd name="T26" fmla="*/ 174 w 459"/>
                  <a:gd name="T27" fmla="*/ 357 h 464"/>
                  <a:gd name="T28" fmla="*/ 141 w 459"/>
                  <a:gd name="T29" fmla="*/ 402 h 464"/>
                  <a:gd name="T30" fmla="*/ 99 w 459"/>
                  <a:gd name="T31" fmla="*/ 326 h 464"/>
                  <a:gd name="T32" fmla="*/ 73 w 459"/>
                  <a:gd name="T33" fmla="*/ 234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9" h="464">
                    <a:moveTo>
                      <a:pt x="73" y="234"/>
                    </a:moveTo>
                    <a:cubicBezTo>
                      <a:pt x="73" y="234"/>
                      <a:pt x="0" y="63"/>
                      <a:pt x="42" y="44"/>
                    </a:cubicBezTo>
                    <a:cubicBezTo>
                      <a:pt x="84" y="25"/>
                      <a:pt x="115" y="27"/>
                      <a:pt x="118" y="63"/>
                    </a:cubicBezTo>
                    <a:cubicBezTo>
                      <a:pt x="120" y="98"/>
                      <a:pt x="136" y="177"/>
                      <a:pt x="136" y="177"/>
                    </a:cubicBezTo>
                    <a:cubicBezTo>
                      <a:pt x="136" y="177"/>
                      <a:pt x="205" y="0"/>
                      <a:pt x="238" y="5"/>
                    </a:cubicBezTo>
                    <a:cubicBezTo>
                      <a:pt x="271" y="11"/>
                      <a:pt x="308" y="22"/>
                      <a:pt x="323" y="50"/>
                    </a:cubicBezTo>
                    <a:cubicBezTo>
                      <a:pt x="338" y="78"/>
                      <a:pt x="345" y="109"/>
                      <a:pt x="316" y="146"/>
                    </a:cubicBezTo>
                    <a:cubicBezTo>
                      <a:pt x="286" y="183"/>
                      <a:pt x="253" y="212"/>
                      <a:pt x="253" y="212"/>
                    </a:cubicBezTo>
                    <a:cubicBezTo>
                      <a:pt x="253" y="212"/>
                      <a:pt x="360" y="140"/>
                      <a:pt x="394" y="159"/>
                    </a:cubicBezTo>
                    <a:cubicBezTo>
                      <a:pt x="428" y="178"/>
                      <a:pt x="459" y="206"/>
                      <a:pt x="442" y="260"/>
                    </a:cubicBezTo>
                    <a:cubicBezTo>
                      <a:pt x="425" y="314"/>
                      <a:pt x="366" y="336"/>
                      <a:pt x="260" y="329"/>
                    </a:cubicBezTo>
                    <a:cubicBezTo>
                      <a:pt x="260" y="329"/>
                      <a:pt x="341" y="352"/>
                      <a:pt x="367" y="359"/>
                    </a:cubicBezTo>
                    <a:cubicBezTo>
                      <a:pt x="393" y="366"/>
                      <a:pt x="409" y="391"/>
                      <a:pt x="380" y="427"/>
                    </a:cubicBezTo>
                    <a:cubicBezTo>
                      <a:pt x="350" y="464"/>
                      <a:pt x="269" y="443"/>
                      <a:pt x="174" y="357"/>
                    </a:cubicBezTo>
                    <a:cubicBezTo>
                      <a:pt x="174" y="357"/>
                      <a:pt x="176" y="428"/>
                      <a:pt x="141" y="402"/>
                    </a:cubicBezTo>
                    <a:cubicBezTo>
                      <a:pt x="106" y="376"/>
                      <a:pt x="114" y="338"/>
                      <a:pt x="99" y="326"/>
                    </a:cubicBezTo>
                    <a:cubicBezTo>
                      <a:pt x="85" y="314"/>
                      <a:pt x="26" y="241"/>
                      <a:pt x="73" y="234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1743"/>
              <p:cNvSpPr/>
              <p:nvPr/>
            </p:nvSpPr>
            <p:spPr bwMode="auto">
              <a:xfrm>
                <a:off x="106" y="1376"/>
                <a:ext cx="36" cy="21"/>
              </a:xfrm>
              <a:custGeom>
                <a:avLst/>
                <a:gdLst>
                  <a:gd name="T0" fmla="*/ 66 w 66"/>
                  <a:gd name="T1" fmla="*/ 0 h 38"/>
                  <a:gd name="T2" fmla="*/ 12 w 66"/>
                  <a:gd name="T3" fmla="*/ 34 h 38"/>
                  <a:gd name="T4" fmla="*/ 66 w 66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6" h="38">
                    <a:moveTo>
                      <a:pt x="66" y="0"/>
                    </a:moveTo>
                    <a:cubicBezTo>
                      <a:pt x="66" y="0"/>
                      <a:pt x="0" y="30"/>
                      <a:pt x="12" y="34"/>
                    </a:cubicBezTo>
                    <a:cubicBezTo>
                      <a:pt x="23" y="38"/>
                      <a:pt x="59" y="17"/>
                      <a:pt x="66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744"/>
              <p:cNvSpPr/>
              <p:nvPr/>
            </p:nvSpPr>
            <p:spPr bwMode="auto">
              <a:xfrm>
                <a:off x="116" y="1347"/>
                <a:ext cx="14" cy="14"/>
              </a:xfrm>
              <a:custGeom>
                <a:avLst/>
                <a:gdLst>
                  <a:gd name="T0" fmla="*/ 24 w 26"/>
                  <a:gd name="T1" fmla="*/ 17 h 25"/>
                  <a:gd name="T2" fmla="*/ 9 w 26"/>
                  <a:gd name="T3" fmla="*/ 22 h 25"/>
                  <a:gd name="T4" fmla="*/ 2 w 26"/>
                  <a:gd name="T5" fmla="*/ 8 h 25"/>
                  <a:gd name="T6" fmla="*/ 16 w 26"/>
                  <a:gd name="T7" fmla="*/ 3 h 25"/>
                  <a:gd name="T8" fmla="*/ 24 w 26"/>
                  <a:gd name="T9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5">
                    <a:moveTo>
                      <a:pt x="24" y="17"/>
                    </a:moveTo>
                    <a:cubicBezTo>
                      <a:pt x="22" y="22"/>
                      <a:pt x="15" y="25"/>
                      <a:pt x="9" y="22"/>
                    </a:cubicBezTo>
                    <a:cubicBezTo>
                      <a:pt x="3" y="20"/>
                      <a:pt x="0" y="14"/>
                      <a:pt x="2" y="8"/>
                    </a:cubicBezTo>
                    <a:cubicBezTo>
                      <a:pt x="4" y="3"/>
                      <a:pt x="10" y="0"/>
                      <a:pt x="16" y="3"/>
                    </a:cubicBezTo>
                    <a:cubicBezTo>
                      <a:pt x="23" y="5"/>
                      <a:pt x="26" y="11"/>
                      <a:pt x="24" y="17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1745"/>
              <p:cNvSpPr/>
              <p:nvPr/>
            </p:nvSpPr>
            <p:spPr bwMode="auto">
              <a:xfrm>
                <a:off x="94" y="1369"/>
                <a:ext cx="14" cy="13"/>
              </a:xfrm>
              <a:custGeom>
                <a:avLst/>
                <a:gdLst>
                  <a:gd name="T0" fmla="*/ 24 w 26"/>
                  <a:gd name="T1" fmla="*/ 16 h 24"/>
                  <a:gd name="T2" fmla="*/ 9 w 26"/>
                  <a:gd name="T3" fmla="*/ 21 h 24"/>
                  <a:gd name="T4" fmla="*/ 2 w 26"/>
                  <a:gd name="T5" fmla="*/ 8 h 24"/>
                  <a:gd name="T6" fmla="*/ 16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5" y="24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3" y="4"/>
                      <a:pt x="26" y="10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1746"/>
              <p:cNvSpPr/>
              <p:nvPr/>
            </p:nvSpPr>
            <p:spPr bwMode="auto">
              <a:xfrm>
                <a:off x="95" y="1352"/>
                <a:ext cx="14" cy="13"/>
              </a:xfrm>
              <a:custGeom>
                <a:avLst/>
                <a:gdLst>
                  <a:gd name="T0" fmla="*/ 24 w 26"/>
                  <a:gd name="T1" fmla="*/ 16 h 24"/>
                  <a:gd name="T2" fmla="*/ 9 w 26"/>
                  <a:gd name="T3" fmla="*/ 21 h 24"/>
                  <a:gd name="T4" fmla="*/ 2 w 26"/>
                  <a:gd name="T5" fmla="*/ 7 h 24"/>
                  <a:gd name="T6" fmla="*/ 16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5" y="24"/>
                      <a:pt x="9" y="21"/>
                    </a:cubicBezTo>
                    <a:cubicBezTo>
                      <a:pt x="3" y="19"/>
                      <a:pt x="0" y="13"/>
                      <a:pt x="2" y="7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3" y="4"/>
                      <a:pt x="26" y="10"/>
                      <a:pt x="24" y="16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1747"/>
              <p:cNvSpPr/>
              <p:nvPr/>
            </p:nvSpPr>
            <p:spPr bwMode="auto">
              <a:xfrm>
                <a:off x="119" y="1380"/>
                <a:ext cx="14" cy="13"/>
              </a:xfrm>
              <a:custGeom>
                <a:avLst/>
                <a:gdLst>
                  <a:gd name="T0" fmla="*/ 24 w 26"/>
                  <a:gd name="T1" fmla="*/ 16 h 24"/>
                  <a:gd name="T2" fmla="*/ 10 w 26"/>
                  <a:gd name="T3" fmla="*/ 22 h 24"/>
                  <a:gd name="T4" fmla="*/ 2 w 26"/>
                  <a:gd name="T5" fmla="*/ 8 h 24"/>
                  <a:gd name="T6" fmla="*/ 17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2"/>
                      <a:pt x="16" y="24"/>
                      <a:pt x="10" y="22"/>
                    </a:cubicBezTo>
                    <a:cubicBezTo>
                      <a:pt x="3" y="20"/>
                      <a:pt x="0" y="13"/>
                      <a:pt x="2" y="8"/>
                    </a:cubicBezTo>
                    <a:cubicBezTo>
                      <a:pt x="4" y="3"/>
                      <a:pt x="11" y="0"/>
                      <a:pt x="17" y="2"/>
                    </a:cubicBezTo>
                    <a:cubicBezTo>
                      <a:pt x="23" y="5"/>
                      <a:pt x="26" y="11"/>
                      <a:pt x="24" y="16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1748"/>
              <p:cNvSpPr/>
              <p:nvPr/>
            </p:nvSpPr>
            <p:spPr bwMode="auto">
              <a:xfrm>
                <a:off x="123" y="1406"/>
                <a:ext cx="14" cy="13"/>
              </a:xfrm>
              <a:custGeom>
                <a:avLst/>
                <a:gdLst>
                  <a:gd name="T0" fmla="*/ 24 w 26"/>
                  <a:gd name="T1" fmla="*/ 16 h 24"/>
                  <a:gd name="T2" fmla="*/ 9 w 26"/>
                  <a:gd name="T3" fmla="*/ 21 h 24"/>
                  <a:gd name="T4" fmla="*/ 2 w 26"/>
                  <a:gd name="T5" fmla="*/ 7 h 24"/>
                  <a:gd name="T6" fmla="*/ 17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5" y="24"/>
                      <a:pt x="9" y="21"/>
                    </a:cubicBezTo>
                    <a:cubicBezTo>
                      <a:pt x="3" y="19"/>
                      <a:pt x="0" y="13"/>
                      <a:pt x="2" y="7"/>
                    </a:cubicBezTo>
                    <a:cubicBezTo>
                      <a:pt x="4" y="2"/>
                      <a:pt x="10" y="0"/>
                      <a:pt x="17" y="2"/>
                    </a:cubicBezTo>
                    <a:cubicBezTo>
                      <a:pt x="23" y="4"/>
                      <a:pt x="26" y="10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1749"/>
              <p:cNvSpPr/>
              <p:nvPr/>
            </p:nvSpPr>
            <p:spPr bwMode="auto">
              <a:xfrm>
                <a:off x="99" y="1401"/>
                <a:ext cx="14" cy="14"/>
              </a:xfrm>
              <a:custGeom>
                <a:avLst/>
                <a:gdLst>
                  <a:gd name="T0" fmla="*/ 24 w 26"/>
                  <a:gd name="T1" fmla="*/ 17 h 24"/>
                  <a:gd name="T2" fmla="*/ 9 w 26"/>
                  <a:gd name="T3" fmla="*/ 22 h 24"/>
                  <a:gd name="T4" fmla="*/ 2 w 26"/>
                  <a:gd name="T5" fmla="*/ 8 h 24"/>
                  <a:gd name="T6" fmla="*/ 17 w 26"/>
                  <a:gd name="T7" fmla="*/ 3 h 24"/>
                  <a:gd name="T8" fmla="*/ 24 w 26"/>
                  <a:gd name="T9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7"/>
                    </a:moveTo>
                    <a:cubicBezTo>
                      <a:pt x="22" y="22"/>
                      <a:pt x="15" y="24"/>
                      <a:pt x="9" y="22"/>
                    </a:cubicBezTo>
                    <a:cubicBezTo>
                      <a:pt x="3" y="20"/>
                      <a:pt x="0" y="14"/>
                      <a:pt x="2" y="8"/>
                    </a:cubicBezTo>
                    <a:cubicBezTo>
                      <a:pt x="4" y="3"/>
                      <a:pt x="10" y="0"/>
                      <a:pt x="17" y="3"/>
                    </a:cubicBezTo>
                    <a:cubicBezTo>
                      <a:pt x="23" y="5"/>
                      <a:pt x="26" y="11"/>
                      <a:pt x="24" y="17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1750"/>
              <p:cNvSpPr/>
              <p:nvPr/>
            </p:nvSpPr>
            <p:spPr bwMode="auto">
              <a:xfrm>
                <a:off x="141" y="1395"/>
                <a:ext cx="14" cy="13"/>
              </a:xfrm>
              <a:custGeom>
                <a:avLst/>
                <a:gdLst>
                  <a:gd name="T0" fmla="*/ 24 w 26"/>
                  <a:gd name="T1" fmla="*/ 16 h 24"/>
                  <a:gd name="T2" fmla="*/ 9 w 26"/>
                  <a:gd name="T3" fmla="*/ 22 h 24"/>
                  <a:gd name="T4" fmla="*/ 2 w 26"/>
                  <a:gd name="T5" fmla="*/ 8 h 24"/>
                  <a:gd name="T6" fmla="*/ 16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2"/>
                      <a:pt x="15" y="24"/>
                      <a:pt x="9" y="22"/>
                    </a:cubicBezTo>
                    <a:cubicBezTo>
                      <a:pt x="3" y="20"/>
                      <a:pt x="0" y="13"/>
                      <a:pt x="2" y="8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3" y="5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1751"/>
              <p:cNvSpPr/>
              <p:nvPr/>
            </p:nvSpPr>
            <p:spPr bwMode="auto">
              <a:xfrm>
                <a:off x="148" y="1375"/>
                <a:ext cx="14" cy="13"/>
              </a:xfrm>
              <a:custGeom>
                <a:avLst/>
                <a:gdLst>
                  <a:gd name="T0" fmla="*/ 24 w 26"/>
                  <a:gd name="T1" fmla="*/ 16 h 24"/>
                  <a:gd name="T2" fmla="*/ 10 w 26"/>
                  <a:gd name="T3" fmla="*/ 22 h 24"/>
                  <a:gd name="T4" fmla="*/ 2 w 26"/>
                  <a:gd name="T5" fmla="*/ 8 h 24"/>
                  <a:gd name="T6" fmla="*/ 17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6" y="24"/>
                      <a:pt x="10" y="22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7" y="2"/>
                    </a:cubicBezTo>
                    <a:cubicBezTo>
                      <a:pt x="23" y="4"/>
                      <a:pt x="26" y="10"/>
                      <a:pt x="24" y="16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1752"/>
              <p:cNvSpPr/>
              <p:nvPr/>
            </p:nvSpPr>
            <p:spPr bwMode="auto">
              <a:xfrm>
                <a:off x="137" y="1350"/>
                <a:ext cx="14" cy="13"/>
              </a:xfrm>
              <a:custGeom>
                <a:avLst/>
                <a:gdLst>
                  <a:gd name="T0" fmla="*/ 24 w 26"/>
                  <a:gd name="T1" fmla="*/ 16 h 24"/>
                  <a:gd name="T2" fmla="*/ 10 w 26"/>
                  <a:gd name="T3" fmla="*/ 21 h 24"/>
                  <a:gd name="T4" fmla="*/ 2 w 26"/>
                  <a:gd name="T5" fmla="*/ 8 h 24"/>
                  <a:gd name="T6" fmla="*/ 17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6" y="24"/>
                      <a:pt x="10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7" y="2"/>
                    </a:cubicBezTo>
                    <a:cubicBezTo>
                      <a:pt x="23" y="4"/>
                      <a:pt x="26" y="10"/>
                      <a:pt x="24" y="16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1753"/>
              <p:cNvSpPr/>
              <p:nvPr/>
            </p:nvSpPr>
            <p:spPr bwMode="auto">
              <a:xfrm>
                <a:off x="78" y="1382"/>
                <a:ext cx="15" cy="13"/>
              </a:xfrm>
              <a:custGeom>
                <a:avLst/>
                <a:gdLst>
                  <a:gd name="T0" fmla="*/ 25 w 27"/>
                  <a:gd name="T1" fmla="*/ 16 h 24"/>
                  <a:gd name="T2" fmla="*/ 10 w 27"/>
                  <a:gd name="T3" fmla="*/ 22 h 24"/>
                  <a:gd name="T4" fmla="*/ 2 w 27"/>
                  <a:gd name="T5" fmla="*/ 8 h 24"/>
                  <a:gd name="T6" fmla="*/ 17 w 27"/>
                  <a:gd name="T7" fmla="*/ 2 h 24"/>
                  <a:gd name="T8" fmla="*/ 25 w 27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4">
                    <a:moveTo>
                      <a:pt x="25" y="16"/>
                    </a:moveTo>
                    <a:cubicBezTo>
                      <a:pt x="23" y="22"/>
                      <a:pt x="16" y="24"/>
                      <a:pt x="10" y="22"/>
                    </a:cubicBezTo>
                    <a:cubicBezTo>
                      <a:pt x="4" y="20"/>
                      <a:pt x="0" y="13"/>
                      <a:pt x="2" y="8"/>
                    </a:cubicBezTo>
                    <a:cubicBezTo>
                      <a:pt x="4" y="3"/>
                      <a:pt x="11" y="0"/>
                      <a:pt x="17" y="2"/>
                    </a:cubicBezTo>
                    <a:cubicBezTo>
                      <a:pt x="23" y="5"/>
                      <a:pt x="27" y="11"/>
                      <a:pt x="25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1754"/>
              <p:cNvSpPr>
                <a:spLocks noEditPoints="1"/>
              </p:cNvSpPr>
              <p:nvPr/>
            </p:nvSpPr>
            <p:spPr bwMode="auto">
              <a:xfrm>
                <a:off x="70" y="1336"/>
                <a:ext cx="76" cy="110"/>
              </a:xfrm>
              <a:custGeom>
                <a:avLst/>
                <a:gdLst>
                  <a:gd name="T0" fmla="*/ 102 w 138"/>
                  <a:gd name="T1" fmla="*/ 180 h 202"/>
                  <a:gd name="T2" fmla="*/ 102 w 138"/>
                  <a:gd name="T3" fmla="*/ 189 h 202"/>
                  <a:gd name="T4" fmla="*/ 116 w 138"/>
                  <a:gd name="T5" fmla="*/ 202 h 202"/>
                  <a:gd name="T6" fmla="*/ 118 w 138"/>
                  <a:gd name="T7" fmla="*/ 196 h 202"/>
                  <a:gd name="T8" fmla="*/ 113 w 138"/>
                  <a:gd name="T9" fmla="*/ 191 h 202"/>
                  <a:gd name="T10" fmla="*/ 102 w 138"/>
                  <a:gd name="T11" fmla="*/ 180 h 202"/>
                  <a:gd name="T12" fmla="*/ 94 w 138"/>
                  <a:gd name="T13" fmla="*/ 135 h 202"/>
                  <a:gd name="T14" fmla="*/ 101 w 138"/>
                  <a:gd name="T15" fmla="*/ 171 h 202"/>
                  <a:gd name="T16" fmla="*/ 122 w 138"/>
                  <a:gd name="T17" fmla="*/ 183 h 202"/>
                  <a:gd name="T18" fmla="*/ 126 w 138"/>
                  <a:gd name="T19" fmla="*/ 171 h 202"/>
                  <a:gd name="T20" fmla="*/ 100 w 138"/>
                  <a:gd name="T21" fmla="*/ 157 h 202"/>
                  <a:gd name="T22" fmla="*/ 134 w 138"/>
                  <a:gd name="T23" fmla="*/ 145 h 202"/>
                  <a:gd name="T24" fmla="*/ 138 w 138"/>
                  <a:gd name="T25" fmla="*/ 136 h 202"/>
                  <a:gd name="T26" fmla="*/ 121 w 138"/>
                  <a:gd name="T27" fmla="*/ 136 h 202"/>
                  <a:gd name="T28" fmla="*/ 121 w 138"/>
                  <a:gd name="T29" fmla="*/ 144 h 202"/>
                  <a:gd name="T30" fmla="*/ 111 w 138"/>
                  <a:gd name="T31" fmla="*/ 150 h 202"/>
                  <a:gd name="T32" fmla="*/ 106 w 138"/>
                  <a:gd name="T33" fmla="*/ 149 h 202"/>
                  <a:gd name="T34" fmla="*/ 99 w 138"/>
                  <a:gd name="T35" fmla="*/ 136 h 202"/>
                  <a:gd name="T36" fmla="*/ 94 w 138"/>
                  <a:gd name="T37" fmla="*/ 135 h 202"/>
                  <a:gd name="T38" fmla="*/ 86 w 138"/>
                  <a:gd name="T39" fmla="*/ 113 h 202"/>
                  <a:gd name="T40" fmla="*/ 91 w 138"/>
                  <a:gd name="T41" fmla="*/ 125 h 202"/>
                  <a:gd name="T42" fmla="*/ 131 w 138"/>
                  <a:gd name="T43" fmla="*/ 114 h 202"/>
                  <a:gd name="T44" fmla="*/ 86 w 138"/>
                  <a:gd name="T45" fmla="*/ 113 h 202"/>
                  <a:gd name="T46" fmla="*/ 3 w 138"/>
                  <a:gd name="T47" fmla="*/ 47 h 202"/>
                  <a:gd name="T48" fmla="*/ 5 w 138"/>
                  <a:gd name="T49" fmla="*/ 63 h 202"/>
                  <a:gd name="T50" fmla="*/ 6 w 138"/>
                  <a:gd name="T51" fmla="*/ 63 h 202"/>
                  <a:gd name="T52" fmla="*/ 17 w 138"/>
                  <a:gd name="T53" fmla="*/ 64 h 202"/>
                  <a:gd name="T54" fmla="*/ 4 w 138"/>
                  <a:gd name="T55" fmla="*/ 48 h 202"/>
                  <a:gd name="T56" fmla="*/ 3 w 138"/>
                  <a:gd name="T57" fmla="*/ 47 h 202"/>
                  <a:gd name="T58" fmla="*/ 85 w 138"/>
                  <a:gd name="T59" fmla="*/ 36 h 202"/>
                  <a:gd name="T60" fmla="*/ 62 w 138"/>
                  <a:gd name="T61" fmla="*/ 63 h 202"/>
                  <a:gd name="T62" fmla="*/ 67 w 138"/>
                  <a:gd name="T63" fmla="*/ 76 h 202"/>
                  <a:gd name="T64" fmla="*/ 61 w 138"/>
                  <a:gd name="T65" fmla="*/ 82 h 202"/>
                  <a:gd name="T66" fmla="*/ 66 w 138"/>
                  <a:gd name="T67" fmla="*/ 86 h 202"/>
                  <a:gd name="T68" fmla="*/ 90 w 138"/>
                  <a:gd name="T69" fmla="*/ 42 h 202"/>
                  <a:gd name="T70" fmla="*/ 85 w 138"/>
                  <a:gd name="T71" fmla="*/ 36 h 202"/>
                  <a:gd name="T72" fmla="*/ 112 w 138"/>
                  <a:gd name="T73" fmla="*/ 8 h 202"/>
                  <a:gd name="T74" fmla="*/ 98 w 138"/>
                  <a:gd name="T75" fmla="*/ 22 h 202"/>
                  <a:gd name="T76" fmla="*/ 99 w 138"/>
                  <a:gd name="T77" fmla="*/ 23 h 202"/>
                  <a:gd name="T78" fmla="*/ 101 w 138"/>
                  <a:gd name="T79" fmla="*/ 24 h 202"/>
                  <a:gd name="T80" fmla="*/ 111 w 138"/>
                  <a:gd name="T81" fmla="*/ 8 h 202"/>
                  <a:gd name="T82" fmla="*/ 112 w 138"/>
                  <a:gd name="T83" fmla="*/ 8 h 202"/>
                  <a:gd name="T84" fmla="*/ 21 w 138"/>
                  <a:gd name="T85" fmla="*/ 0 h 202"/>
                  <a:gd name="T86" fmla="*/ 28 w 138"/>
                  <a:gd name="T87" fmla="*/ 66 h 202"/>
                  <a:gd name="T88" fmla="*/ 37 w 138"/>
                  <a:gd name="T89" fmla="*/ 69 h 202"/>
                  <a:gd name="T90" fmla="*/ 44 w 138"/>
                  <a:gd name="T91" fmla="*/ 72 h 202"/>
                  <a:gd name="T92" fmla="*/ 45 w 138"/>
                  <a:gd name="T93" fmla="*/ 68 h 202"/>
                  <a:gd name="T94" fmla="*/ 49 w 138"/>
                  <a:gd name="T95" fmla="*/ 62 h 202"/>
                  <a:gd name="T96" fmla="*/ 22 w 138"/>
                  <a:gd name="T97" fmla="*/ 0 h 202"/>
                  <a:gd name="T98" fmla="*/ 21 w 138"/>
                  <a:gd name="T9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8" h="202">
                    <a:moveTo>
                      <a:pt x="102" y="180"/>
                    </a:moveTo>
                    <a:cubicBezTo>
                      <a:pt x="102" y="183"/>
                      <a:pt x="102" y="186"/>
                      <a:pt x="102" y="189"/>
                    </a:cubicBezTo>
                    <a:cubicBezTo>
                      <a:pt x="107" y="194"/>
                      <a:pt x="112" y="198"/>
                      <a:pt x="116" y="202"/>
                    </a:cubicBezTo>
                    <a:cubicBezTo>
                      <a:pt x="117" y="200"/>
                      <a:pt x="117" y="198"/>
                      <a:pt x="118" y="196"/>
                    </a:cubicBezTo>
                    <a:cubicBezTo>
                      <a:pt x="117" y="194"/>
                      <a:pt x="115" y="193"/>
                      <a:pt x="113" y="191"/>
                    </a:cubicBezTo>
                    <a:cubicBezTo>
                      <a:pt x="109" y="187"/>
                      <a:pt x="105" y="184"/>
                      <a:pt x="102" y="180"/>
                    </a:cubicBezTo>
                    <a:moveTo>
                      <a:pt x="94" y="135"/>
                    </a:moveTo>
                    <a:cubicBezTo>
                      <a:pt x="97" y="146"/>
                      <a:pt x="100" y="158"/>
                      <a:pt x="101" y="171"/>
                    </a:cubicBezTo>
                    <a:cubicBezTo>
                      <a:pt x="107" y="175"/>
                      <a:pt x="115" y="179"/>
                      <a:pt x="122" y="183"/>
                    </a:cubicBezTo>
                    <a:cubicBezTo>
                      <a:pt x="123" y="179"/>
                      <a:pt x="125" y="175"/>
                      <a:pt x="126" y="171"/>
                    </a:cubicBezTo>
                    <a:cubicBezTo>
                      <a:pt x="112" y="163"/>
                      <a:pt x="100" y="157"/>
                      <a:pt x="100" y="157"/>
                    </a:cubicBezTo>
                    <a:cubicBezTo>
                      <a:pt x="100" y="157"/>
                      <a:pt x="117" y="151"/>
                      <a:pt x="134" y="145"/>
                    </a:cubicBezTo>
                    <a:cubicBezTo>
                      <a:pt x="135" y="142"/>
                      <a:pt x="136" y="139"/>
                      <a:pt x="138" y="136"/>
                    </a:cubicBezTo>
                    <a:cubicBezTo>
                      <a:pt x="132" y="136"/>
                      <a:pt x="127" y="136"/>
                      <a:pt x="121" y="136"/>
                    </a:cubicBezTo>
                    <a:cubicBezTo>
                      <a:pt x="122" y="139"/>
                      <a:pt x="122" y="141"/>
                      <a:pt x="121" y="144"/>
                    </a:cubicBezTo>
                    <a:cubicBezTo>
                      <a:pt x="120" y="148"/>
                      <a:pt x="116" y="150"/>
                      <a:pt x="111" y="150"/>
                    </a:cubicBezTo>
                    <a:cubicBezTo>
                      <a:pt x="109" y="150"/>
                      <a:pt x="108" y="150"/>
                      <a:pt x="106" y="149"/>
                    </a:cubicBezTo>
                    <a:cubicBezTo>
                      <a:pt x="100" y="147"/>
                      <a:pt x="97" y="141"/>
                      <a:pt x="99" y="136"/>
                    </a:cubicBezTo>
                    <a:cubicBezTo>
                      <a:pt x="97" y="135"/>
                      <a:pt x="96" y="135"/>
                      <a:pt x="94" y="135"/>
                    </a:cubicBezTo>
                    <a:moveTo>
                      <a:pt x="86" y="113"/>
                    </a:moveTo>
                    <a:cubicBezTo>
                      <a:pt x="88" y="117"/>
                      <a:pt x="89" y="121"/>
                      <a:pt x="91" y="125"/>
                    </a:cubicBezTo>
                    <a:cubicBezTo>
                      <a:pt x="99" y="121"/>
                      <a:pt x="116" y="117"/>
                      <a:pt x="131" y="114"/>
                    </a:cubicBezTo>
                    <a:cubicBezTo>
                      <a:pt x="117" y="114"/>
                      <a:pt x="100" y="114"/>
                      <a:pt x="86" y="113"/>
                    </a:cubicBezTo>
                    <a:moveTo>
                      <a:pt x="3" y="47"/>
                    </a:moveTo>
                    <a:cubicBezTo>
                      <a:pt x="0" y="47"/>
                      <a:pt x="3" y="56"/>
                      <a:pt x="5" y="63"/>
                    </a:cubicBezTo>
                    <a:cubicBezTo>
                      <a:pt x="5" y="63"/>
                      <a:pt x="5" y="63"/>
                      <a:pt x="6" y="63"/>
                    </a:cubicBezTo>
                    <a:cubicBezTo>
                      <a:pt x="9" y="63"/>
                      <a:pt x="13" y="63"/>
                      <a:pt x="17" y="64"/>
                    </a:cubicBezTo>
                    <a:cubicBezTo>
                      <a:pt x="12" y="57"/>
                      <a:pt x="7" y="50"/>
                      <a:pt x="4" y="48"/>
                    </a:cubicBezTo>
                    <a:cubicBezTo>
                      <a:pt x="4" y="47"/>
                      <a:pt x="3" y="47"/>
                      <a:pt x="3" y="47"/>
                    </a:cubicBezTo>
                    <a:moveTo>
                      <a:pt x="85" y="36"/>
                    </a:moveTo>
                    <a:cubicBezTo>
                      <a:pt x="77" y="46"/>
                      <a:pt x="68" y="56"/>
                      <a:pt x="62" y="63"/>
                    </a:cubicBezTo>
                    <a:cubicBezTo>
                      <a:pt x="66" y="66"/>
                      <a:pt x="69" y="71"/>
                      <a:pt x="67" y="76"/>
                    </a:cubicBezTo>
                    <a:cubicBezTo>
                      <a:pt x="66" y="79"/>
                      <a:pt x="63" y="81"/>
                      <a:pt x="61" y="82"/>
                    </a:cubicBezTo>
                    <a:cubicBezTo>
                      <a:pt x="62" y="83"/>
                      <a:pt x="64" y="84"/>
                      <a:pt x="66" y="86"/>
                    </a:cubicBezTo>
                    <a:cubicBezTo>
                      <a:pt x="72" y="73"/>
                      <a:pt x="82" y="56"/>
                      <a:pt x="90" y="42"/>
                    </a:cubicBezTo>
                    <a:cubicBezTo>
                      <a:pt x="88" y="40"/>
                      <a:pt x="86" y="38"/>
                      <a:pt x="85" y="36"/>
                    </a:cubicBezTo>
                    <a:moveTo>
                      <a:pt x="112" y="8"/>
                    </a:moveTo>
                    <a:cubicBezTo>
                      <a:pt x="111" y="8"/>
                      <a:pt x="106" y="14"/>
                      <a:pt x="98" y="22"/>
                    </a:cubicBezTo>
                    <a:cubicBezTo>
                      <a:pt x="98" y="22"/>
                      <a:pt x="99" y="23"/>
                      <a:pt x="99" y="23"/>
                    </a:cubicBezTo>
                    <a:cubicBezTo>
                      <a:pt x="100" y="23"/>
                      <a:pt x="101" y="23"/>
                      <a:pt x="101" y="24"/>
                    </a:cubicBezTo>
                    <a:cubicBezTo>
                      <a:pt x="106" y="16"/>
                      <a:pt x="110" y="10"/>
                      <a:pt x="111" y="8"/>
                    </a:cubicBezTo>
                    <a:cubicBezTo>
                      <a:pt x="112" y="8"/>
                      <a:pt x="112" y="8"/>
                      <a:pt x="112" y="8"/>
                    </a:cubicBezTo>
                    <a:moveTo>
                      <a:pt x="21" y="0"/>
                    </a:moveTo>
                    <a:cubicBezTo>
                      <a:pt x="18" y="0"/>
                      <a:pt x="24" y="41"/>
                      <a:pt x="28" y="66"/>
                    </a:cubicBezTo>
                    <a:cubicBezTo>
                      <a:pt x="31" y="67"/>
                      <a:pt x="34" y="68"/>
                      <a:pt x="37" y="69"/>
                    </a:cubicBezTo>
                    <a:cubicBezTo>
                      <a:pt x="39" y="70"/>
                      <a:pt x="42" y="71"/>
                      <a:pt x="44" y="72"/>
                    </a:cubicBezTo>
                    <a:cubicBezTo>
                      <a:pt x="44" y="70"/>
                      <a:pt x="44" y="69"/>
                      <a:pt x="45" y="68"/>
                    </a:cubicBezTo>
                    <a:cubicBezTo>
                      <a:pt x="45" y="65"/>
                      <a:pt x="47" y="64"/>
                      <a:pt x="49" y="62"/>
                    </a:cubicBezTo>
                    <a:cubicBezTo>
                      <a:pt x="41" y="44"/>
                      <a:pt x="26" y="7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1755"/>
              <p:cNvSpPr/>
              <p:nvPr/>
            </p:nvSpPr>
            <p:spPr bwMode="auto">
              <a:xfrm>
                <a:off x="117" y="1348"/>
                <a:ext cx="8" cy="11"/>
              </a:xfrm>
              <a:custGeom>
                <a:avLst/>
                <a:gdLst>
                  <a:gd name="T0" fmla="*/ 13 w 16"/>
                  <a:gd name="T1" fmla="*/ 0 h 20"/>
                  <a:gd name="T2" fmla="*/ 0 w 16"/>
                  <a:gd name="T3" fmla="*/ 14 h 20"/>
                  <a:gd name="T4" fmla="*/ 5 w 16"/>
                  <a:gd name="T5" fmla="*/ 20 h 20"/>
                  <a:gd name="T6" fmla="*/ 16 w 16"/>
                  <a:gd name="T7" fmla="*/ 2 h 20"/>
                  <a:gd name="T8" fmla="*/ 14 w 16"/>
                  <a:gd name="T9" fmla="*/ 1 h 20"/>
                  <a:gd name="T10" fmla="*/ 13 w 16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0">
                    <a:moveTo>
                      <a:pt x="13" y="0"/>
                    </a:moveTo>
                    <a:cubicBezTo>
                      <a:pt x="9" y="5"/>
                      <a:pt x="5" y="9"/>
                      <a:pt x="0" y="14"/>
                    </a:cubicBezTo>
                    <a:cubicBezTo>
                      <a:pt x="1" y="16"/>
                      <a:pt x="3" y="18"/>
                      <a:pt x="5" y="20"/>
                    </a:cubicBezTo>
                    <a:cubicBezTo>
                      <a:pt x="9" y="13"/>
                      <a:pt x="13" y="7"/>
                      <a:pt x="16" y="2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14" y="1"/>
                      <a:pt x="13" y="0"/>
                      <a:pt x="1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1756"/>
              <p:cNvSpPr/>
              <p:nvPr/>
            </p:nvSpPr>
            <p:spPr bwMode="auto">
              <a:xfrm>
                <a:off x="94" y="1370"/>
                <a:ext cx="14" cy="11"/>
              </a:xfrm>
              <a:custGeom>
                <a:avLst/>
                <a:gdLst>
                  <a:gd name="T0" fmla="*/ 5 w 25"/>
                  <a:gd name="T1" fmla="*/ 0 h 20"/>
                  <a:gd name="T2" fmla="*/ 1 w 25"/>
                  <a:gd name="T3" fmla="*/ 6 h 20"/>
                  <a:gd name="T4" fmla="*/ 0 w 25"/>
                  <a:gd name="T5" fmla="*/ 10 h 20"/>
                  <a:gd name="T6" fmla="*/ 17 w 25"/>
                  <a:gd name="T7" fmla="*/ 20 h 20"/>
                  <a:gd name="T8" fmla="*/ 23 w 25"/>
                  <a:gd name="T9" fmla="*/ 14 h 20"/>
                  <a:gd name="T10" fmla="*/ 18 w 25"/>
                  <a:gd name="T11" fmla="*/ 1 h 20"/>
                  <a:gd name="T12" fmla="*/ 12 w 25"/>
                  <a:gd name="T13" fmla="*/ 10 h 20"/>
                  <a:gd name="T14" fmla="*/ 11 w 25"/>
                  <a:gd name="T15" fmla="*/ 10 h 20"/>
                  <a:gd name="T16" fmla="*/ 5 w 25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0">
                    <a:moveTo>
                      <a:pt x="5" y="0"/>
                    </a:moveTo>
                    <a:cubicBezTo>
                      <a:pt x="3" y="2"/>
                      <a:pt x="1" y="3"/>
                      <a:pt x="1" y="6"/>
                    </a:cubicBezTo>
                    <a:cubicBezTo>
                      <a:pt x="0" y="7"/>
                      <a:pt x="0" y="8"/>
                      <a:pt x="0" y="10"/>
                    </a:cubicBezTo>
                    <a:cubicBezTo>
                      <a:pt x="6" y="13"/>
                      <a:pt x="12" y="16"/>
                      <a:pt x="17" y="20"/>
                    </a:cubicBezTo>
                    <a:cubicBezTo>
                      <a:pt x="19" y="19"/>
                      <a:pt x="22" y="17"/>
                      <a:pt x="23" y="14"/>
                    </a:cubicBezTo>
                    <a:cubicBezTo>
                      <a:pt x="25" y="9"/>
                      <a:pt x="22" y="4"/>
                      <a:pt x="18" y="1"/>
                    </a:cubicBezTo>
                    <a:cubicBezTo>
                      <a:pt x="15" y="5"/>
                      <a:pt x="12" y="8"/>
                      <a:pt x="12" y="10"/>
                    </a:cubicBezTo>
                    <a:cubicBezTo>
                      <a:pt x="12" y="10"/>
                      <a:pt x="11" y="10"/>
                      <a:pt x="11" y="10"/>
                    </a:cubicBezTo>
                    <a:cubicBezTo>
                      <a:pt x="10" y="10"/>
                      <a:pt x="8" y="6"/>
                      <a:pt x="5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1757"/>
              <p:cNvSpPr/>
              <p:nvPr/>
            </p:nvSpPr>
            <p:spPr bwMode="auto">
              <a:xfrm>
                <a:off x="123" y="1410"/>
                <a:ext cx="14" cy="8"/>
              </a:xfrm>
              <a:custGeom>
                <a:avLst/>
                <a:gdLst>
                  <a:gd name="T0" fmla="*/ 2 w 25"/>
                  <a:gd name="T1" fmla="*/ 0 h 14"/>
                  <a:gd name="T2" fmla="*/ 9 w 25"/>
                  <a:gd name="T3" fmla="*/ 13 h 14"/>
                  <a:gd name="T4" fmla="*/ 14 w 25"/>
                  <a:gd name="T5" fmla="*/ 14 h 14"/>
                  <a:gd name="T6" fmla="*/ 24 w 25"/>
                  <a:gd name="T7" fmla="*/ 8 h 14"/>
                  <a:gd name="T8" fmla="*/ 24 w 25"/>
                  <a:gd name="T9" fmla="*/ 0 h 14"/>
                  <a:gd name="T10" fmla="*/ 23 w 25"/>
                  <a:gd name="T11" fmla="*/ 0 h 14"/>
                  <a:gd name="T12" fmla="*/ 2 w 25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4">
                    <a:moveTo>
                      <a:pt x="2" y="0"/>
                    </a:moveTo>
                    <a:cubicBezTo>
                      <a:pt x="0" y="5"/>
                      <a:pt x="3" y="11"/>
                      <a:pt x="9" y="13"/>
                    </a:cubicBezTo>
                    <a:cubicBezTo>
                      <a:pt x="11" y="14"/>
                      <a:pt x="12" y="14"/>
                      <a:pt x="14" y="14"/>
                    </a:cubicBezTo>
                    <a:cubicBezTo>
                      <a:pt x="19" y="14"/>
                      <a:pt x="23" y="12"/>
                      <a:pt x="24" y="8"/>
                    </a:cubicBezTo>
                    <a:cubicBezTo>
                      <a:pt x="25" y="5"/>
                      <a:pt x="25" y="3"/>
                      <a:pt x="24" y="0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15" y="0"/>
                      <a:pt x="8" y="0"/>
                      <a:pt x="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1758"/>
              <p:cNvSpPr>
                <a:spLocks noEditPoints="1"/>
              </p:cNvSpPr>
              <p:nvPr/>
            </p:nvSpPr>
            <p:spPr bwMode="auto">
              <a:xfrm>
                <a:off x="142" y="1398"/>
                <a:ext cx="14" cy="1"/>
              </a:xfrm>
              <a:custGeom>
                <a:avLst/>
                <a:gdLst>
                  <a:gd name="T0" fmla="*/ 1 w 27"/>
                  <a:gd name="T1" fmla="*/ 1 h 2"/>
                  <a:gd name="T2" fmla="*/ 0 w 27"/>
                  <a:gd name="T3" fmla="*/ 1 h 2"/>
                  <a:gd name="T4" fmla="*/ 1 w 27"/>
                  <a:gd name="T5" fmla="*/ 1 h 2"/>
                  <a:gd name="T6" fmla="*/ 1 w 27"/>
                  <a:gd name="T7" fmla="*/ 1 h 2"/>
                  <a:gd name="T8" fmla="*/ 20 w 27"/>
                  <a:gd name="T9" fmla="*/ 0 h 2"/>
                  <a:gd name="T10" fmla="*/ 21 w 27"/>
                  <a:gd name="T11" fmla="*/ 2 h 2"/>
                  <a:gd name="T12" fmla="*/ 24 w 27"/>
                  <a:gd name="T13" fmla="*/ 0 h 2"/>
                  <a:gd name="T14" fmla="*/ 20 w 27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20" y="0"/>
                    </a:moveTo>
                    <a:cubicBezTo>
                      <a:pt x="20" y="0"/>
                      <a:pt x="21" y="1"/>
                      <a:pt x="21" y="2"/>
                    </a:cubicBezTo>
                    <a:cubicBezTo>
                      <a:pt x="26" y="1"/>
                      <a:pt x="27" y="1"/>
                      <a:pt x="24" y="0"/>
                    </a:cubicBezTo>
                    <a:cubicBezTo>
                      <a:pt x="23" y="0"/>
                      <a:pt x="21" y="0"/>
                      <a:pt x="2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1759"/>
              <p:cNvSpPr/>
              <p:nvPr/>
            </p:nvSpPr>
            <p:spPr bwMode="auto">
              <a:xfrm>
                <a:off x="142" y="1398"/>
                <a:ext cx="11" cy="1"/>
              </a:xfrm>
              <a:custGeom>
                <a:avLst/>
                <a:gdLst>
                  <a:gd name="T0" fmla="*/ 16 w 20"/>
                  <a:gd name="T1" fmla="*/ 0 h 2"/>
                  <a:gd name="T2" fmla="*/ 0 w 20"/>
                  <a:gd name="T3" fmla="*/ 1 h 2"/>
                  <a:gd name="T4" fmla="*/ 0 w 20"/>
                  <a:gd name="T5" fmla="*/ 1 h 2"/>
                  <a:gd name="T6" fmla="*/ 15 w 20"/>
                  <a:gd name="T7" fmla="*/ 2 h 2"/>
                  <a:gd name="T8" fmla="*/ 20 w 20"/>
                  <a:gd name="T9" fmla="*/ 2 h 2"/>
                  <a:gd name="T10" fmla="*/ 19 w 20"/>
                  <a:gd name="T11" fmla="*/ 0 h 2"/>
                  <a:gd name="T12" fmla="*/ 16 w 20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">
                    <a:moveTo>
                      <a:pt x="16" y="0"/>
                    </a:moveTo>
                    <a:cubicBezTo>
                      <a:pt x="12" y="0"/>
                      <a:pt x="6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6" y="2"/>
                      <a:pt x="11" y="2"/>
                      <a:pt x="15" y="2"/>
                    </a:cubicBezTo>
                    <a:cubicBezTo>
                      <a:pt x="17" y="2"/>
                      <a:pt x="19" y="2"/>
                      <a:pt x="20" y="2"/>
                    </a:cubicBezTo>
                    <a:cubicBezTo>
                      <a:pt x="20" y="1"/>
                      <a:pt x="19" y="0"/>
                      <a:pt x="19" y="0"/>
                    </a:cubicBezTo>
                    <a:cubicBezTo>
                      <a:pt x="18" y="0"/>
                      <a:pt x="17" y="0"/>
                      <a:pt x="16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1760"/>
              <p:cNvSpPr/>
              <p:nvPr/>
            </p:nvSpPr>
            <p:spPr bwMode="auto">
              <a:xfrm>
                <a:off x="174" y="1463"/>
                <a:ext cx="53" cy="24"/>
              </a:xfrm>
              <a:custGeom>
                <a:avLst/>
                <a:gdLst>
                  <a:gd name="T0" fmla="*/ 88 w 97"/>
                  <a:gd name="T1" fmla="*/ 0 h 45"/>
                  <a:gd name="T2" fmla="*/ 44 w 97"/>
                  <a:gd name="T3" fmla="*/ 19 h 45"/>
                  <a:gd name="T4" fmla="*/ 42 w 97"/>
                  <a:gd name="T5" fmla="*/ 19 h 45"/>
                  <a:gd name="T6" fmla="*/ 11 w 97"/>
                  <a:gd name="T7" fmla="*/ 5 h 45"/>
                  <a:gd name="T8" fmla="*/ 0 w 97"/>
                  <a:gd name="T9" fmla="*/ 26 h 45"/>
                  <a:gd name="T10" fmla="*/ 67 w 97"/>
                  <a:gd name="T11" fmla="*/ 45 h 45"/>
                  <a:gd name="T12" fmla="*/ 76 w 97"/>
                  <a:gd name="T13" fmla="*/ 44 h 45"/>
                  <a:gd name="T14" fmla="*/ 93 w 97"/>
                  <a:gd name="T15" fmla="*/ 6 h 45"/>
                  <a:gd name="T16" fmla="*/ 88 w 97"/>
                  <a:gd name="T1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45">
                    <a:moveTo>
                      <a:pt x="88" y="0"/>
                    </a:moveTo>
                    <a:cubicBezTo>
                      <a:pt x="78" y="0"/>
                      <a:pt x="59" y="17"/>
                      <a:pt x="44" y="19"/>
                    </a:cubicBezTo>
                    <a:cubicBezTo>
                      <a:pt x="43" y="19"/>
                      <a:pt x="42" y="19"/>
                      <a:pt x="42" y="19"/>
                    </a:cubicBezTo>
                    <a:cubicBezTo>
                      <a:pt x="32" y="19"/>
                      <a:pt x="21" y="12"/>
                      <a:pt x="11" y="5"/>
                    </a:cubicBezTo>
                    <a:cubicBezTo>
                      <a:pt x="8" y="12"/>
                      <a:pt x="4" y="19"/>
                      <a:pt x="0" y="26"/>
                    </a:cubicBezTo>
                    <a:cubicBezTo>
                      <a:pt x="17" y="36"/>
                      <a:pt x="47" y="45"/>
                      <a:pt x="67" y="45"/>
                    </a:cubicBezTo>
                    <a:cubicBezTo>
                      <a:pt x="70" y="45"/>
                      <a:pt x="73" y="44"/>
                      <a:pt x="76" y="44"/>
                    </a:cubicBezTo>
                    <a:cubicBezTo>
                      <a:pt x="97" y="39"/>
                      <a:pt x="93" y="6"/>
                      <a:pt x="93" y="6"/>
                    </a:cubicBezTo>
                    <a:cubicBezTo>
                      <a:pt x="93" y="2"/>
                      <a:pt x="91" y="0"/>
                      <a:pt x="8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1761"/>
              <p:cNvSpPr/>
              <p:nvPr/>
            </p:nvSpPr>
            <p:spPr bwMode="auto">
              <a:xfrm>
                <a:off x="46" y="1273"/>
                <a:ext cx="32" cy="86"/>
              </a:xfrm>
              <a:custGeom>
                <a:avLst/>
                <a:gdLst>
                  <a:gd name="T0" fmla="*/ 32 w 58"/>
                  <a:gd name="T1" fmla="*/ 0 h 159"/>
                  <a:gd name="T2" fmla="*/ 2 w 58"/>
                  <a:gd name="T3" fmla="*/ 16 h 159"/>
                  <a:gd name="T4" fmla="*/ 12 w 58"/>
                  <a:gd name="T5" fmla="*/ 99 h 159"/>
                  <a:gd name="T6" fmla="*/ 39 w 58"/>
                  <a:gd name="T7" fmla="*/ 159 h 159"/>
                  <a:gd name="T8" fmla="*/ 39 w 58"/>
                  <a:gd name="T9" fmla="*/ 154 h 159"/>
                  <a:gd name="T10" fmla="*/ 17 w 58"/>
                  <a:gd name="T11" fmla="*/ 50 h 159"/>
                  <a:gd name="T12" fmla="*/ 50 w 58"/>
                  <a:gd name="T13" fmla="*/ 15 h 159"/>
                  <a:gd name="T14" fmla="*/ 48 w 58"/>
                  <a:gd name="T15" fmla="*/ 2 h 159"/>
                  <a:gd name="T16" fmla="*/ 32 w 58"/>
                  <a:gd name="T17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59">
                    <a:moveTo>
                      <a:pt x="32" y="0"/>
                    </a:moveTo>
                    <a:cubicBezTo>
                      <a:pt x="19" y="0"/>
                      <a:pt x="3" y="3"/>
                      <a:pt x="2" y="16"/>
                    </a:cubicBezTo>
                    <a:cubicBezTo>
                      <a:pt x="0" y="38"/>
                      <a:pt x="2" y="67"/>
                      <a:pt x="12" y="99"/>
                    </a:cubicBezTo>
                    <a:cubicBezTo>
                      <a:pt x="20" y="126"/>
                      <a:pt x="36" y="159"/>
                      <a:pt x="39" y="159"/>
                    </a:cubicBezTo>
                    <a:cubicBezTo>
                      <a:pt x="40" y="159"/>
                      <a:pt x="40" y="158"/>
                      <a:pt x="39" y="154"/>
                    </a:cubicBezTo>
                    <a:cubicBezTo>
                      <a:pt x="34" y="133"/>
                      <a:pt x="11" y="67"/>
                      <a:pt x="17" y="50"/>
                    </a:cubicBezTo>
                    <a:cubicBezTo>
                      <a:pt x="24" y="34"/>
                      <a:pt x="41" y="21"/>
                      <a:pt x="50" y="15"/>
                    </a:cubicBezTo>
                    <a:cubicBezTo>
                      <a:pt x="58" y="8"/>
                      <a:pt x="50" y="5"/>
                      <a:pt x="48" y="2"/>
                    </a:cubicBezTo>
                    <a:cubicBezTo>
                      <a:pt x="48" y="2"/>
                      <a:pt x="41" y="0"/>
                      <a:pt x="3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1762"/>
              <p:cNvSpPr/>
              <p:nvPr/>
            </p:nvSpPr>
            <p:spPr bwMode="auto">
              <a:xfrm>
                <a:off x="3" y="1525"/>
                <a:ext cx="70" cy="23"/>
              </a:xfrm>
              <a:custGeom>
                <a:avLst/>
                <a:gdLst>
                  <a:gd name="T0" fmla="*/ 52 w 128"/>
                  <a:gd name="T1" fmla="*/ 0 h 42"/>
                  <a:gd name="T2" fmla="*/ 6 w 128"/>
                  <a:gd name="T3" fmla="*/ 16 h 42"/>
                  <a:gd name="T4" fmla="*/ 37 w 128"/>
                  <a:gd name="T5" fmla="*/ 42 h 42"/>
                  <a:gd name="T6" fmla="*/ 108 w 128"/>
                  <a:gd name="T7" fmla="*/ 26 h 42"/>
                  <a:gd name="T8" fmla="*/ 52 w 128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42">
                    <a:moveTo>
                      <a:pt x="52" y="0"/>
                    </a:moveTo>
                    <a:cubicBezTo>
                      <a:pt x="52" y="0"/>
                      <a:pt x="0" y="1"/>
                      <a:pt x="6" y="16"/>
                    </a:cubicBezTo>
                    <a:cubicBezTo>
                      <a:pt x="12" y="32"/>
                      <a:pt x="37" y="42"/>
                      <a:pt x="37" y="42"/>
                    </a:cubicBezTo>
                    <a:cubicBezTo>
                      <a:pt x="37" y="42"/>
                      <a:pt x="128" y="34"/>
                      <a:pt x="108" y="26"/>
                    </a:cubicBezTo>
                    <a:cubicBezTo>
                      <a:pt x="89" y="18"/>
                      <a:pt x="52" y="0"/>
                      <a:pt x="52" y="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1763"/>
              <p:cNvSpPr/>
              <p:nvPr/>
            </p:nvSpPr>
            <p:spPr bwMode="auto">
              <a:xfrm>
                <a:off x="-56" y="1363"/>
                <a:ext cx="256" cy="248"/>
              </a:xfrm>
              <a:custGeom>
                <a:avLst/>
                <a:gdLst>
                  <a:gd name="T0" fmla="*/ 229 w 469"/>
                  <a:gd name="T1" fmla="*/ 387 h 454"/>
                  <a:gd name="T2" fmla="*/ 38 w 469"/>
                  <a:gd name="T3" fmla="*/ 411 h 454"/>
                  <a:gd name="T4" fmla="*/ 59 w 469"/>
                  <a:gd name="T5" fmla="*/ 336 h 454"/>
                  <a:gd name="T6" fmla="*/ 175 w 469"/>
                  <a:gd name="T7" fmla="*/ 322 h 454"/>
                  <a:gd name="T8" fmla="*/ 7 w 469"/>
                  <a:gd name="T9" fmla="*/ 214 h 454"/>
                  <a:gd name="T10" fmla="*/ 54 w 469"/>
                  <a:gd name="T11" fmla="*/ 131 h 454"/>
                  <a:gd name="T12" fmla="*/ 150 w 469"/>
                  <a:gd name="T13" fmla="*/ 141 h 454"/>
                  <a:gd name="T14" fmla="*/ 213 w 469"/>
                  <a:gd name="T15" fmla="*/ 206 h 454"/>
                  <a:gd name="T16" fmla="*/ 165 w 469"/>
                  <a:gd name="T17" fmla="*/ 64 h 454"/>
                  <a:gd name="T18" fmla="*/ 268 w 469"/>
                  <a:gd name="T19" fmla="*/ 19 h 454"/>
                  <a:gd name="T20" fmla="*/ 330 w 469"/>
                  <a:gd name="T21" fmla="*/ 203 h 454"/>
                  <a:gd name="T22" fmla="*/ 364 w 469"/>
                  <a:gd name="T23" fmla="*/ 97 h 454"/>
                  <a:gd name="T24" fmla="*/ 433 w 469"/>
                  <a:gd name="T25" fmla="*/ 87 h 454"/>
                  <a:gd name="T26" fmla="*/ 356 w 469"/>
                  <a:gd name="T27" fmla="*/ 290 h 454"/>
                  <a:gd name="T28" fmla="*/ 399 w 469"/>
                  <a:gd name="T29" fmla="*/ 325 h 454"/>
                  <a:gd name="T30" fmla="*/ 322 w 469"/>
                  <a:gd name="T31" fmla="*/ 364 h 454"/>
                  <a:gd name="T32" fmla="*/ 229 w 469"/>
                  <a:gd name="T33" fmla="*/ 387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9" h="454">
                    <a:moveTo>
                      <a:pt x="229" y="387"/>
                    </a:moveTo>
                    <a:cubicBezTo>
                      <a:pt x="229" y="387"/>
                      <a:pt x="56" y="454"/>
                      <a:pt x="38" y="411"/>
                    </a:cubicBezTo>
                    <a:cubicBezTo>
                      <a:pt x="20" y="368"/>
                      <a:pt x="24" y="337"/>
                      <a:pt x="59" y="336"/>
                    </a:cubicBezTo>
                    <a:cubicBezTo>
                      <a:pt x="95" y="335"/>
                      <a:pt x="175" y="322"/>
                      <a:pt x="175" y="322"/>
                    </a:cubicBezTo>
                    <a:cubicBezTo>
                      <a:pt x="175" y="322"/>
                      <a:pt x="0" y="247"/>
                      <a:pt x="7" y="214"/>
                    </a:cubicBezTo>
                    <a:cubicBezTo>
                      <a:pt x="14" y="182"/>
                      <a:pt x="26" y="145"/>
                      <a:pt x="54" y="131"/>
                    </a:cubicBezTo>
                    <a:cubicBezTo>
                      <a:pt x="82" y="117"/>
                      <a:pt x="114" y="110"/>
                      <a:pt x="150" y="141"/>
                    </a:cubicBezTo>
                    <a:cubicBezTo>
                      <a:pt x="185" y="172"/>
                      <a:pt x="213" y="206"/>
                      <a:pt x="213" y="206"/>
                    </a:cubicBezTo>
                    <a:cubicBezTo>
                      <a:pt x="213" y="206"/>
                      <a:pt x="145" y="97"/>
                      <a:pt x="165" y="64"/>
                    </a:cubicBezTo>
                    <a:cubicBezTo>
                      <a:pt x="186" y="30"/>
                      <a:pt x="214" y="0"/>
                      <a:pt x="268" y="19"/>
                    </a:cubicBezTo>
                    <a:cubicBezTo>
                      <a:pt x="321" y="38"/>
                      <a:pt x="342" y="98"/>
                      <a:pt x="330" y="203"/>
                    </a:cubicBezTo>
                    <a:cubicBezTo>
                      <a:pt x="330" y="203"/>
                      <a:pt x="357" y="123"/>
                      <a:pt x="364" y="97"/>
                    </a:cubicBezTo>
                    <a:cubicBezTo>
                      <a:pt x="372" y="71"/>
                      <a:pt x="397" y="56"/>
                      <a:pt x="433" y="87"/>
                    </a:cubicBezTo>
                    <a:cubicBezTo>
                      <a:pt x="469" y="118"/>
                      <a:pt x="445" y="198"/>
                      <a:pt x="356" y="290"/>
                    </a:cubicBezTo>
                    <a:cubicBezTo>
                      <a:pt x="356" y="290"/>
                      <a:pt x="426" y="291"/>
                      <a:pt x="399" y="325"/>
                    </a:cubicBezTo>
                    <a:cubicBezTo>
                      <a:pt x="373" y="359"/>
                      <a:pt x="334" y="350"/>
                      <a:pt x="322" y="364"/>
                    </a:cubicBezTo>
                    <a:cubicBezTo>
                      <a:pt x="310" y="378"/>
                      <a:pt x="235" y="434"/>
                      <a:pt x="229" y="387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1764"/>
              <p:cNvSpPr/>
              <p:nvPr/>
            </p:nvSpPr>
            <p:spPr bwMode="auto">
              <a:xfrm>
                <a:off x="71" y="1496"/>
                <a:ext cx="21" cy="36"/>
              </a:xfrm>
              <a:custGeom>
                <a:avLst/>
                <a:gdLst>
                  <a:gd name="T0" fmla="*/ 0 w 37"/>
                  <a:gd name="T1" fmla="*/ 0 h 66"/>
                  <a:gd name="T2" fmla="*/ 32 w 37"/>
                  <a:gd name="T3" fmla="*/ 55 h 66"/>
                  <a:gd name="T4" fmla="*/ 0 w 37"/>
                  <a:gd name="T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66">
                    <a:moveTo>
                      <a:pt x="0" y="0"/>
                    </a:moveTo>
                    <a:cubicBezTo>
                      <a:pt x="0" y="0"/>
                      <a:pt x="28" y="66"/>
                      <a:pt x="32" y="55"/>
                    </a:cubicBezTo>
                    <a:cubicBezTo>
                      <a:pt x="37" y="44"/>
                      <a:pt x="17" y="7"/>
                      <a:pt x="0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1765"/>
              <p:cNvSpPr/>
              <p:nvPr/>
            </p:nvSpPr>
            <p:spPr bwMode="auto">
              <a:xfrm>
                <a:off x="42" y="1508"/>
                <a:ext cx="14" cy="14"/>
              </a:xfrm>
              <a:custGeom>
                <a:avLst/>
                <a:gdLst>
                  <a:gd name="T0" fmla="*/ 17 w 25"/>
                  <a:gd name="T1" fmla="*/ 2 h 26"/>
                  <a:gd name="T2" fmla="*/ 22 w 25"/>
                  <a:gd name="T3" fmla="*/ 17 h 26"/>
                  <a:gd name="T4" fmla="*/ 8 w 25"/>
                  <a:gd name="T5" fmla="*/ 24 h 26"/>
                  <a:gd name="T6" fmla="*/ 3 w 25"/>
                  <a:gd name="T7" fmla="*/ 9 h 26"/>
                  <a:gd name="T8" fmla="*/ 17 w 25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6">
                    <a:moveTo>
                      <a:pt x="17" y="2"/>
                    </a:moveTo>
                    <a:cubicBezTo>
                      <a:pt x="22" y="4"/>
                      <a:pt x="25" y="11"/>
                      <a:pt x="22" y="17"/>
                    </a:cubicBezTo>
                    <a:cubicBezTo>
                      <a:pt x="20" y="23"/>
                      <a:pt x="13" y="26"/>
                      <a:pt x="8" y="24"/>
                    </a:cubicBezTo>
                    <a:cubicBezTo>
                      <a:pt x="3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7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1766"/>
              <p:cNvSpPr/>
              <p:nvPr/>
            </p:nvSpPr>
            <p:spPr bwMode="auto">
              <a:xfrm>
                <a:off x="63" y="1530"/>
                <a:ext cx="13" cy="14"/>
              </a:xfrm>
              <a:custGeom>
                <a:avLst/>
                <a:gdLst>
                  <a:gd name="T0" fmla="*/ 17 w 24"/>
                  <a:gd name="T1" fmla="*/ 2 h 26"/>
                  <a:gd name="T2" fmla="*/ 22 w 24"/>
                  <a:gd name="T3" fmla="*/ 17 h 26"/>
                  <a:gd name="T4" fmla="*/ 8 w 24"/>
                  <a:gd name="T5" fmla="*/ 24 h 26"/>
                  <a:gd name="T6" fmla="*/ 3 w 24"/>
                  <a:gd name="T7" fmla="*/ 9 h 26"/>
                  <a:gd name="T8" fmla="*/ 17 w 24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17" y="2"/>
                    </a:moveTo>
                    <a:cubicBezTo>
                      <a:pt x="22" y="4"/>
                      <a:pt x="24" y="11"/>
                      <a:pt x="22" y="17"/>
                    </a:cubicBezTo>
                    <a:cubicBezTo>
                      <a:pt x="19" y="23"/>
                      <a:pt x="13" y="26"/>
                      <a:pt x="8" y="24"/>
                    </a:cubicBezTo>
                    <a:cubicBezTo>
                      <a:pt x="2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7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1767"/>
              <p:cNvSpPr/>
              <p:nvPr/>
            </p:nvSpPr>
            <p:spPr bwMode="auto">
              <a:xfrm>
                <a:off x="46" y="1529"/>
                <a:ext cx="13" cy="14"/>
              </a:xfrm>
              <a:custGeom>
                <a:avLst/>
                <a:gdLst>
                  <a:gd name="T0" fmla="*/ 17 w 25"/>
                  <a:gd name="T1" fmla="*/ 2 h 26"/>
                  <a:gd name="T2" fmla="*/ 22 w 25"/>
                  <a:gd name="T3" fmla="*/ 17 h 26"/>
                  <a:gd name="T4" fmla="*/ 8 w 25"/>
                  <a:gd name="T5" fmla="*/ 24 h 26"/>
                  <a:gd name="T6" fmla="*/ 3 w 25"/>
                  <a:gd name="T7" fmla="*/ 9 h 26"/>
                  <a:gd name="T8" fmla="*/ 17 w 25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6">
                    <a:moveTo>
                      <a:pt x="17" y="2"/>
                    </a:moveTo>
                    <a:cubicBezTo>
                      <a:pt x="22" y="4"/>
                      <a:pt x="25" y="11"/>
                      <a:pt x="22" y="17"/>
                    </a:cubicBezTo>
                    <a:cubicBezTo>
                      <a:pt x="19" y="23"/>
                      <a:pt x="13" y="26"/>
                      <a:pt x="8" y="24"/>
                    </a:cubicBezTo>
                    <a:cubicBezTo>
                      <a:pt x="2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7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1768"/>
              <p:cNvSpPr/>
              <p:nvPr/>
            </p:nvSpPr>
            <p:spPr bwMode="auto">
              <a:xfrm>
                <a:off x="75" y="1505"/>
                <a:ext cx="13" cy="15"/>
              </a:xfrm>
              <a:custGeom>
                <a:avLst/>
                <a:gdLst>
                  <a:gd name="T0" fmla="*/ 17 w 25"/>
                  <a:gd name="T1" fmla="*/ 2 h 27"/>
                  <a:gd name="T2" fmla="*/ 22 w 25"/>
                  <a:gd name="T3" fmla="*/ 17 h 27"/>
                  <a:gd name="T4" fmla="*/ 8 w 25"/>
                  <a:gd name="T5" fmla="*/ 24 h 27"/>
                  <a:gd name="T6" fmla="*/ 3 w 25"/>
                  <a:gd name="T7" fmla="*/ 9 h 27"/>
                  <a:gd name="T8" fmla="*/ 17 w 25"/>
                  <a:gd name="T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7">
                    <a:moveTo>
                      <a:pt x="17" y="2"/>
                    </a:moveTo>
                    <a:cubicBezTo>
                      <a:pt x="22" y="5"/>
                      <a:pt x="25" y="11"/>
                      <a:pt x="22" y="17"/>
                    </a:cubicBezTo>
                    <a:cubicBezTo>
                      <a:pt x="20" y="23"/>
                      <a:pt x="13" y="27"/>
                      <a:pt x="8" y="24"/>
                    </a:cubicBezTo>
                    <a:cubicBezTo>
                      <a:pt x="3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7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1769"/>
              <p:cNvSpPr/>
              <p:nvPr/>
            </p:nvSpPr>
            <p:spPr bwMode="auto">
              <a:xfrm>
                <a:off x="101" y="1502"/>
                <a:ext cx="13" cy="14"/>
              </a:xfrm>
              <a:custGeom>
                <a:avLst/>
                <a:gdLst>
                  <a:gd name="T0" fmla="*/ 17 w 24"/>
                  <a:gd name="T1" fmla="*/ 2 h 26"/>
                  <a:gd name="T2" fmla="*/ 22 w 24"/>
                  <a:gd name="T3" fmla="*/ 17 h 26"/>
                  <a:gd name="T4" fmla="*/ 8 w 24"/>
                  <a:gd name="T5" fmla="*/ 24 h 26"/>
                  <a:gd name="T6" fmla="*/ 2 w 24"/>
                  <a:gd name="T7" fmla="*/ 9 h 26"/>
                  <a:gd name="T8" fmla="*/ 17 w 24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17" y="2"/>
                    </a:moveTo>
                    <a:cubicBezTo>
                      <a:pt x="22" y="4"/>
                      <a:pt x="24" y="11"/>
                      <a:pt x="22" y="17"/>
                    </a:cubicBezTo>
                    <a:cubicBezTo>
                      <a:pt x="19" y="23"/>
                      <a:pt x="13" y="26"/>
                      <a:pt x="8" y="24"/>
                    </a:cubicBezTo>
                    <a:cubicBezTo>
                      <a:pt x="2" y="22"/>
                      <a:pt x="0" y="15"/>
                      <a:pt x="2" y="9"/>
                    </a:cubicBezTo>
                    <a:cubicBezTo>
                      <a:pt x="5" y="3"/>
                      <a:pt x="11" y="0"/>
                      <a:pt x="17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1770"/>
              <p:cNvSpPr/>
              <p:nvPr/>
            </p:nvSpPr>
            <p:spPr bwMode="auto">
              <a:xfrm>
                <a:off x="96" y="1526"/>
                <a:ext cx="13" cy="15"/>
              </a:xfrm>
              <a:custGeom>
                <a:avLst/>
                <a:gdLst>
                  <a:gd name="T0" fmla="*/ 17 w 24"/>
                  <a:gd name="T1" fmla="*/ 2 h 26"/>
                  <a:gd name="T2" fmla="*/ 22 w 24"/>
                  <a:gd name="T3" fmla="*/ 17 h 26"/>
                  <a:gd name="T4" fmla="*/ 8 w 24"/>
                  <a:gd name="T5" fmla="*/ 24 h 26"/>
                  <a:gd name="T6" fmla="*/ 3 w 24"/>
                  <a:gd name="T7" fmla="*/ 9 h 26"/>
                  <a:gd name="T8" fmla="*/ 17 w 24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17" y="2"/>
                    </a:moveTo>
                    <a:cubicBezTo>
                      <a:pt x="22" y="4"/>
                      <a:pt x="24" y="11"/>
                      <a:pt x="22" y="17"/>
                    </a:cubicBezTo>
                    <a:cubicBezTo>
                      <a:pt x="19" y="23"/>
                      <a:pt x="13" y="26"/>
                      <a:pt x="8" y="24"/>
                    </a:cubicBezTo>
                    <a:cubicBezTo>
                      <a:pt x="2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7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1771"/>
              <p:cNvSpPr/>
              <p:nvPr/>
            </p:nvSpPr>
            <p:spPr bwMode="auto">
              <a:xfrm>
                <a:off x="91" y="1484"/>
                <a:ext cx="13" cy="14"/>
              </a:xfrm>
              <a:custGeom>
                <a:avLst/>
                <a:gdLst>
                  <a:gd name="T0" fmla="*/ 17 w 25"/>
                  <a:gd name="T1" fmla="*/ 2 h 26"/>
                  <a:gd name="T2" fmla="*/ 22 w 25"/>
                  <a:gd name="T3" fmla="*/ 17 h 26"/>
                  <a:gd name="T4" fmla="*/ 8 w 25"/>
                  <a:gd name="T5" fmla="*/ 24 h 26"/>
                  <a:gd name="T6" fmla="*/ 3 w 25"/>
                  <a:gd name="T7" fmla="*/ 9 h 26"/>
                  <a:gd name="T8" fmla="*/ 17 w 25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6">
                    <a:moveTo>
                      <a:pt x="17" y="2"/>
                    </a:moveTo>
                    <a:cubicBezTo>
                      <a:pt x="22" y="4"/>
                      <a:pt x="25" y="11"/>
                      <a:pt x="22" y="17"/>
                    </a:cubicBezTo>
                    <a:cubicBezTo>
                      <a:pt x="20" y="23"/>
                      <a:pt x="13" y="26"/>
                      <a:pt x="8" y="24"/>
                    </a:cubicBezTo>
                    <a:cubicBezTo>
                      <a:pt x="3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7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1772"/>
              <p:cNvSpPr/>
              <p:nvPr/>
            </p:nvSpPr>
            <p:spPr bwMode="auto">
              <a:xfrm>
                <a:off x="71" y="1476"/>
                <a:ext cx="14" cy="14"/>
              </a:xfrm>
              <a:custGeom>
                <a:avLst/>
                <a:gdLst>
                  <a:gd name="T0" fmla="*/ 16 w 24"/>
                  <a:gd name="T1" fmla="*/ 2 h 26"/>
                  <a:gd name="T2" fmla="*/ 21 w 24"/>
                  <a:gd name="T3" fmla="*/ 17 h 26"/>
                  <a:gd name="T4" fmla="*/ 7 w 24"/>
                  <a:gd name="T5" fmla="*/ 24 h 26"/>
                  <a:gd name="T6" fmla="*/ 2 w 24"/>
                  <a:gd name="T7" fmla="*/ 9 h 26"/>
                  <a:gd name="T8" fmla="*/ 16 w 24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16" y="2"/>
                    </a:moveTo>
                    <a:cubicBezTo>
                      <a:pt x="22" y="4"/>
                      <a:pt x="24" y="11"/>
                      <a:pt x="21" y="17"/>
                    </a:cubicBezTo>
                    <a:cubicBezTo>
                      <a:pt x="19" y="23"/>
                      <a:pt x="13" y="26"/>
                      <a:pt x="7" y="24"/>
                    </a:cubicBezTo>
                    <a:cubicBezTo>
                      <a:pt x="2" y="22"/>
                      <a:pt x="0" y="15"/>
                      <a:pt x="2" y="9"/>
                    </a:cubicBezTo>
                    <a:cubicBezTo>
                      <a:pt x="5" y="3"/>
                      <a:pt x="11" y="0"/>
                      <a:pt x="16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1773"/>
              <p:cNvSpPr/>
              <p:nvPr/>
            </p:nvSpPr>
            <p:spPr bwMode="auto">
              <a:xfrm>
                <a:off x="46" y="1486"/>
                <a:ext cx="13" cy="15"/>
              </a:xfrm>
              <a:custGeom>
                <a:avLst/>
                <a:gdLst>
                  <a:gd name="T0" fmla="*/ 17 w 24"/>
                  <a:gd name="T1" fmla="*/ 2 h 27"/>
                  <a:gd name="T2" fmla="*/ 22 w 24"/>
                  <a:gd name="T3" fmla="*/ 17 h 27"/>
                  <a:gd name="T4" fmla="*/ 8 w 24"/>
                  <a:gd name="T5" fmla="*/ 25 h 27"/>
                  <a:gd name="T6" fmla="*/ 2 w 24"/>
                  <a:gd name="T7" fmla="*/ 10 h 27"/>
                  <a:gd name="T8" fmla="*/ 17 w 24"/>
                  <a:gd name="T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7">
                    <a:moveTo>
                      <a:pt x="17" y="2"/>
                    </a:moveTo>
                    <a:cubicBezTo>
                      <a:pt x="22" y="5"/>
                      <a:pt x="24" y="11"/>
                      <a:pt x="22" y="17"/>
                    </a:cubicBezTo>
                    <a:cubicBezTo>
                      <a:pt x="19" y="24"/>
                      <a:pt x="13" y="27"/>
                      <a:pt x="8" y="25"/>
                    </a:cubicBezTo>
                    <a:cubicBezTo>
                      <a:pt x="2" y="22"/>
                      <a:pt x="0" y="16"/>
                      <a:pt x="2" y="10"/>
                    </a:cubicBezTo>
                    <a:cubicBezTo>
                      <a:pt x="5" y="3"/>
                      <a:pt x="11" y="0"/>
                      <a:pt x="17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1774"/>
              <p:cNvSpPr/>
              <p:nvPr/>
            </p:nvSpPr>
            <p:spPr bwMode="auto">
              <a:xfrm>
                <a:off x="76" y="1546"/>
                <a:ext cx="13" cy="14"/>
              </a:xfrm>
              <a:custGeom>
                <a:avLst/>
                <a:gdLst>
                  <a:gd name="T0" fmla="*/ 16 w 24"/>
                  <a:gd name="T1" fmla="*/ 2 h 26"/>
                  <a:gd name="T2" fmla="*/ 21 w 24"/>
                  <a:gd name="T3" fmla="*/ 17 h 26"/>
                  <a:gd name="T4" fmla="*/ 7 w 24"/>
                  <a:gd name="T5" fmla="*/ 24 h 26"/>
                  <a:gd name="T6" fmla="*/ 2 w 24"/>
                  <a:gd name="T7" fmla="*/ 9 h 26"/>
                  <a:gd name="T8" fmla="*/ 16 w 24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16" y="2"/>
                    </a:moveTo>
                    <a:cubicBezTo>
                      <a:pt x="22" y="4"/>
                      <a:pt x="24" y="11"/>
                      <a:pt x="21" y="17"/>
                    </a:cubicBezTo>
                    <a:cubicBezTo>
                      <a:pt x="19" y="23"/>
                      <a:pt x="13" y="26"/>
                      <a:pt x="7" y="24"/>
                    </a:cubicBezTo>
                    <a:cubicBezTo>
                      <a:pt x="2" y="22"/>
                      <a:pt x="0" y="15"/>
                      <a:pt x="2" y="9"/>
                    </a:cubicBezTo>
                    <a:cubicBezTo>
                      <a:pt x="5" y="3"/>
                      <a:pt x="11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1775"/>
              <p:cNvSpPr/>
              <p:nvPr/>
            </p:nvSpPr>
            <p:spPr bwMode="auto">
              <a:xfrm>
                <a:off x="67" y="1531"/>
                <a:ext cx="103" cy="49"/>
              </a:xfrm>
              <a:custGeom>
                <a:avLst/>
                <a:gdLst>
                  <a:gd name="T0" fmla="*/ 140 w 188"/>
                  <a:gd name="T1" fmla="*/ 0 h 90"/>
                  <a:gd name="T2" fmla="*/ 100 w 188"/>
                  <a:gd name="T3" fmla="*/ 9 h 90"/>
                  <a:gd name="T4" fmla="*/ 25 w 188"/>
                  <a:gd name="T5" fmla="*/ 90 h 90"/>
                  <a:gd name="T6" fmla="*/ 77 w 188"/>
                  <a:gd name="T7" fmla="*/ 67 h 90"/>
                  <a:gd name="T8" fmla="*/ 106 w 188"/>
                  <a:gd name="T9" fmla="*/ 43 h 90"/>
                  <a:gd name="T10" fmla="*/ 172 w 188"/>
                  <a:gd name="T11" fmla="*/ 6 h 90"/>
                  <a:gd name="T12" fmla="*/ 140 w 188"/>
                  <a:gd name="T13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8" h="90">
                    <a:moveTo>
                      <a:pt x="140" y="0"/>
                    </a:moveTo>
                    <a:cubicBezTo>
                      <a:pt x="125" y="0"/>
                      <a:pt x="108" y="3"/>
                      <a:pt x="100" y="9"/>
                    </a:cubicBezTo>
                    <a:cubicBezTo>
                      <a:pt x="86" y="19"/>
                      <a:pt x="0" y="80"/>
                      <a:pt x="25" y="90"/>
                    </a:cubicBezTo>
                    <a:cubicBezTo>
                      <a:pt x="25" y="90"/>
                      <a:pt x="68" y="79"/>
                      <a:pt x="77" y="67"/>
                    </a:cubicBezTo>
                    <a:cubicBezTo>
                      <a:pt x="85" y="54"/>
                      <a:pt x="82" y="53"/>
                      <a:pt x="106" y="43"/>
                    </a:cubicBezTo>
                    <a:cubicBezTo>
                      <a:pt x="129" y="33"/>
                      <a:pt x="188" y="16"/>
                      <a:pt x="172" y="6"/>
                    </a:cubicBezTo>
                    <a:cubicBezTo>
                      <a:pt x="166" y="2"/>
                      <a:pt x="153" y="0"/>
                      <a:pt x="14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1776"/>
              <p:cNvSpPr>
                <a:spLocks noEditPoints="1"/>
              </p:cNvSpPr>
              <p:nvPr/>
            </p:nvSpPr>
            <p:spPr bwMode="auto">
              <a:xfrm>
                <a:off x="29" y="1470"/>
                <a:ext cx="125" cy="96"/>
              </a:xfrm>
              <a:custGeom>
                <a:avLst/>
                <a:gdLst>
                  <a:gd name="T0" fmla="*/ 12 w 230"/>
                  <a:gd name="T1" fmla="*/ 65 h 176"/>
                  <a:gd name="T2" fmla="*/ 26 w 230"/>
                  <a:gd name="T3" fmla="*/ 79 h 176"/>
                  <a:gd name="T4" fmla="*/ 27 w 230"/>
                  <a:gd name="T5" fmla="*/ 78 h 176"/>
                  <a:gd name="T6" fmla="*/ 28 w 230"/>
                  <a:gd name="T7" fmla="*/ 76 h 176"/>
                  <a:gd name="T8" fmla="*/ 13 w 230"/>
                  <a:gd name="T9" fmla="*/ 65 h 176"/>
                  <a:gd name="T10" fmla="*/ 12 w 230"/>
                  <a:gd name="T11" fmla="*/ 65 h 176"/>
                  <a:gd name="T12" fmla="*/ 134 w 230"/>
                  <a:gd name="T13" fmla="*/ 128 h 176"/>
                  <a:gd name="T14" fmla="*/ 131 w 230"/>
                  <a:gd name="T15" fmla="*/ 127 h 176"/>
                  <a:gd name="T16" fmla="*/ 126 w 230"/>
                  <a:gd name="T17" fmla="*/ 112 h 176"/>
                  <a:gd name="T18" fmla="*/ 136 w 230"/>
                  <a:gd name="T19" fmla="*/ 104 h 176"/>
                  <a:gd name="T20" fmla="*/ 140 w 230"/>
                  <a:gd name="T21" fmla="*/ 105 h 176"/>
                  <a:gd name="T22" fmla="*/ 145 w 230"/>
                  <a:gd name="T23" fmla="*/ 120 h 176"/>
                  <a:gd name="T24" fmla="*/ 134 w 230"/>
                  <a:gd name="T25" fmla="*/ 128 h 176"/>
                  <a:gd name="T26" fmla="*/ 216 w 230"/>
                  <a:gd name="T27" fmla="*/ 0 h 176"/>
                  <a:gd name="T28" fmla="*/ 161 w 230"/>
                  <a:gd name="T29" fmla="*/ 81 h 176"/>
                  <a:gd name="T30" fmla="*/ 141 w 230"/>
                  <a:gd name="T31" fmla="*/ 12 h 176"/>
                  <a:gd name="T32" fmla="*/ 141 w 230"/>
                  <a:gd name="T33" fmla="*/ 11 h 176"/>
                  <a:gd name="T34" fmla="*/ 141 w 230"/>
                  <a:gd name="T35" fmla="*/ 60 h 176"/>
                  <a:gd name="T36" fmla="*/ 145 w 230"/>
                  <a:gd name="T37" fmla="*/ 60 h 176"/>
                  <a:gd name="T38" fmla="*/ 149 w 230"/>
                  <a:gd name="T39" fmla="*/ 60 h 176"/>
                  <a:gd name="T40" fmla="*/ 154 w 230"/>
                  <a:gd name="T41" fmla="*/ 75 h 176"/>
                  <a:gd name="T42" fmla="*/ 143 w 230"/>
                  <a:gd name="T43" fmla="*/ 83 h 176"/>
                  <a:gd name="T44" fmla="*/ 140 w 230"/>
                  <a:gd name="T45" fmla="*/ 82 h 176"/>
                  <a:gd name="T46" fmla="*/ 136 w 230"/>
                  <a:gd name="T47" fmla="*/ 94 h 176"/>
                  <a:gd name="T48" fmla="*/ 134 w 230"/>
                  <a:gd name="T49" fmla="*/ 95 h 176"/>
                  <a:gd name="T50" fmla="*/ 120 w 230"/>
                  <a:gd name="T51" fmla="*/ 50 h 176"/>
                  <a:gd name="T52" fmla="*/ 114 w 230"/>
                  <a:gd name="T53" fmla="*/ 123 h 176"/>
                  <a:gd name="T54" fmla="*/ 113 w 230"/>
                  <a:gd name="T55" fmla="*/ 124 h 176"/>
                  <a:gd name="T56" fmla="*/ 45 w 230"/>
                  <a:gd name="T57" fmla="*/ 87 h 176"/>
                  <a:gd name="T58" fmla="*/ 40 w 230"/>
                  <a:gd name="T59" fmla="*/ 92 h 176"/>
                  <a:gd name="T60" fmla="*/ 66 w 230"/>
                  <a:gd name="T61" fmla="*/ 117 h 176"/>
                  <a:gd name="T62" fmla="*/ 75 w 230"/>
                  <a:gd name="T63" fmla="*/ 111 h 176"/>
                  <a:gd name="T64" fmla="*/ 79 w 230"/>
                  <a:gd name="T65" fmla="*/ 112 h 176"/>
                  <a:gd name="T66" fmla="*/ 84 w 230"/>
                  <a:gd name="T67" fmla="*/ 127 h 176"/>
                  <a:gd name="T68" fmla="*/ 73 w 230"/>
                  <a:gd name="T69" fmla="*/ 135 h 176"/>
                  <a:gd name="T70" fmla="*/ 70 w 230"/>
                  <a:gd name="T71" fmla="*/ 134 h 176"/>
                  <a:gd name="T72" fmla="*/ 65 w 230"/>
                  <a:gd name="T73" fmla="*/ 129 h 176"/>
                  <a:gd name="T74" fmla="*/ 2 w 230"/>
                  <a:gd name="T75" fmla="*/ 154 h 176"/>
                  <a:gd name="T76" fmla="*/ 7 w 230"/>
                  <a:gd name="T77" fmla="*/ 156 h 176"/>
                  <a:gd name="T78" fmla="*/ 88 w 230"/>
                  <a:gd name="T79" fmla="*/ 148 h 176"/>
                  <a:gd name="T80" fmla="*/ 49 w 230"/>
                  <a:gd name="T81" fmla="*/ 174 h 176"/>
                  <a:gd name="T82" fmla="*/ 50 w 230"/>
                  <a:gd name="T83" fmla="*/ 176 h 176"/>
                  <a:gd name="T84" fmla="*/ 72 w 230"/>
                  <a:gd name="T85" fmla="*/ 171 h 176"/>
                  <a:gd name="T86" fmla="*/ 90 w 230"/>
                  <a:gd name="T87" fmla="*/ 161 h 176"/>
                  <a:gd name="T88" fmla="*/ 88 w 230"/>
                  <a:gd name="T89" fmla="*/ 148 h 176"/>
                  <a:gd name="T90" fmla="*/ 99 w 230"/>
                  <a:gd name="T91" fmla="*/ 140 h 176"/>
                  <a:gd name="T92" fmla="*/ 102 w 230"/>
                  <a:gd name="T93" fmla="*/ 141 h 176"/>
                  <a:gd name="T94" fmla="*/ 108 w 230"/>
                  <a:gd name="T95" fmla="*/ 150 h 176"/>
                  <a:gd name="T96" fmla="*/ 119 w 230"/>
                  <a:gd name="T97" fmla="*/ 145 h 176"/>
                  <a:gd name="T98" fmla="*/ 119 w 230"/>
                  <a:gd name="T99" fmla="*/ 145 h 176"/>
                  <a:gd name="T100" fmla="*/ 230 w 230"/>
                  <a:gd name="T101" fmla="*/ 39 h 176"/>
                  <a:gd name="T102" fmla="*/ 230 w 230"/>
                  <a:gd name="T103" fmla="*/ 38 h 176"/>
                  <a:gd name="T104" fmla="*/ 194 w 230"/>
                  <a:gd name="T105" fmla="*/ 71 h 176"/>
                  <a:gd name="T106" fmla="*/ 161 w 230"/>
                  <a:gd name="T107" fmla="*/ 103 h 176"/>
                  <a:gd name="T108" fmla="*/ 162 w 230"/>
                  <a:gd name="T109" fmla="*/ 101 h 176"/>
                  <a:gd name="T110" fmla="*/ 216 w 230"/>
                  <a:gd name="T111" fmla="*/ 1 h 176"/>
                  <a:gd name="T112" fmla="*/ 216 w 230"/>
                  <a:gd name="T1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0" h="176">
                    <a:moveTo>
                      <a:pt x="12" y="65"/>
                    </a:moveTo>
                    <a:cubicBezTo>
                      <a:pt x="12" y="65"/>
                      <a:pt x="18" y="71"/>
                      <a:pt x="26" y="79"/>
                    </a:cubicBezTo>
                    <a:cubicBezTo>
                      <a:pt x="27" y="79"/>
                      <a:pt x="27" y="78"/>
                      <a:pt x="27" y="78"/>
                    </a:cubicBezTo>
                    <a:cubicBezTo>
                      <a:pt x="27" y="77"/>
                      <a:pt x="27" y="77"/>
                      <a:pt x="28" y="76"/>
                    </a:cubicBezTo>
                    <a:cubicBezTo>
                      <a:pt x="20" y="71"/>
                      <a:pt x="14" y="67"/>
                      <a:pt x="13" y="65"/>
                    </a:cubicBezTo>
                    <a:cubicBezTo>
                      <a:pt x="12" y="65"/>
                      <a:pt x="12" y="65"/>
                      <a:pt x="12" y="65"/>
                    </a:cubicBezTo>
                    <a:moveTo>
                      <a:pt x="134" y="128"/>
                    </a:moveTo>
                    <a:cubicBezTo>
                      <a:pt x="133" y="128"/>
                      <a:pt x="132" y="127"/>
                      <a:pt x="131" y="127"/>
                    </a:cubicBezTo>
                    <a:cubicBezTo>
                      <a:pt x="125" y="125"/>
                      <a:pt x="123" y="118"/>
                      <a:pt x="126" y="112"/>
                    </a:cubicBezTo>
                    <a:cubicBezTo>
                      <a:pt x="128" y="107"/>
                      <a:pt x="132" y="104"/>
                      <a:pt x="136" y="104"/>
                    </a:cubicBezTo>
                    <a:cubicBezTo>
                      <a:pt x="137" y="104"/>
                      <a:pt x="139" y="104"/>
                      <a:pt x="140" y="105"/>
                    </a:cubicBezTo>
                    <a:cubicBezTo>
                      <a:pt x="145" y="107"/>
                      <a:pt x="147" y="114"/>
                      <a:pt x="145" y="120"/>
                    </a:cubicBezTo>
                    <a:cubicBezTo>
                      <a:pt x="143" y="125"/>
                      <a:pt x="139" y="128"/>
                      <a:pt x="134" y="128"/>
                    </a:cubicBezTo>
                    <a:moveTo>
                      <a:pt x="216" y="0"/>
                    </a:moveTo>
                    <a:cubicBezTo>
                      <a:pt x="211" y="0"/>
                      <a:pt x="161" y="81"/>
                      <a:pt x="161" y="81"/>
                    </a:cubicBezTo>
                    <a:cubicBezTo>
                      <a:pt x="161" y="81"/>
                      <a:pt x="142" y="25"/>
                      <a:pt x="141" y="12"/>
                    </a:cubicBezTo>
                    <a:cubicBezTo>
                      <a:pt x="141" y="11"/>
                      <a:pt x="141" y="11"/>
                      <a:pt x="141" y="11"/>
                    </a:cubicBezTo>
                    <a:cubicBezTo>
                      <a:pt x="141" y="11"/>
                      <a:pt x="142" y="37"/>
                      <a:pt x="141" y="60"/>
                    </a:cubicBezTo>
                    <a:cubicBezTo>
                      <a:pt x="142" y="60"/>
                      <a:pt x="144" y="60"/>
                      <a:pt x="145" y="60"/>
                    </a:cubicBezTo>
                    <a:cubicBezTo>
                      <a:pt x="146" y="60"/>
                      <a:pt x="147" y="60"/>
                      <a:pt x="149" y="60"/>
                    </a:cubicBezTo>
                    <a:cubicBezTo>
                      <a:pt x="154" y="62"/>
                      <a:pt x="156" y="69"/>
                      <a:pt x="154" y="75"/>
                    </a:cubicBezTo>
                    <a:cubicBezTo>
                      <a:pt x="152" y="80"/>
                      <a:pt x="147" y="83"/>
                      <a:pt x="143" y="83"/>
                    </a:cubicBezTo>
                    <a:cubicBezTo>
                      <a:pt x="142" y="83"/>
                      <a:pt x="141" y="83"/>
                      <a:pt x="140" y="82"/>
                    </a:cubicBezTo>
                    <a:cubicBezTo>
                      <a:pt x="139" y="88"/>
                      <a:pt x="138" y="92"/>
                      <a:pt x="136" y="94"/>
                    </a:cubicBezTo>
                    <a:cubicBezTo>
                      <a:pt x="136" y="95"/>
                      <a:pt x="135" y="95"/>
                      <a:pt x="134" y="95"/>
                    </a:cubicBezTo>
                    <a:cubicBezTo>
                      <a:pt x="128" y="95"/>
                      <a:pt x="122" y="71"/>
                      <a:pt x="120" y="50"/>
                    </a:cubicBezTo>
                    <a:cubicBezTo>
                      <a:pt x="118" y="78"/>
                      <a:pt x="115" y="118"/>
                      <a:pt x="114" y="123"/>
                    </a:cubicBezTo>
                    <a:cubicBezTo>
                      <a:pt x="114" y="124"/>
                      <a:pt x="114" y="124"/>
                      <a:pt x="113" y="124"/>
                    </a:cubicBezTo>
                    <a:cubicBezTo>
                      <a:pt x="106" y="124"/>
                      <a:pt x="72" y="104"/>
                      <a:pt x="45" y="87"/>
                    </a:cubicBezTo>
                    <a:cubicBezTo>
                      <a:pt x="44" y="90"/>
                      <a:pt x="42" y="91"/>
                      <a:pt x="40" y="92"/>
                    </a:cubicBezTo>
                    <a:cubicBezTo>
                      <a:pt x="49" y="101"/>
                      <a:pt x="59" y="111"/>
                      <a:pt x="66" y="117"/>
                    </a:cubicBezTo>
                    <a:cubicBezTo>
                      <a:pt x="68" y="113"/>
                      <a:pt x="72" y="111"/>
                      <a:pt x="75" y="111"/>
                    </a:cubicBezTo>
                    <a:cubicBezTo>
                      <a:pt x="77" y="111"/>
                      <a:pt x="78" y="112"/>
                      <a:pt x="79" y="112"/>
                    </a:cubicBezTo>
                    <a:cubicBezTo>
                      <a:pt x="84" y="114"/>
                      <a:pt x="86" y="121"/>
                      <a:pt x="84" y="127"/>
                    </a:cubicBezTo>
                    <a:cubicBezTo>
                      <a:pt x="82" y="132"/>
                      <a:pt x="78" y="135"/>
                      <a:pt x="73" y="135"/>
                    </a:cubicBezTo>
                    <a:cubicBezTo>
                      <a:pt x="72" y="135"/>
                      <a:pt x="71" y="135"/>
                      <a:pt x="70" y="134"/>
                    </a:cubicBezTo>
                    <a:cubicBezTo>
                      <a:pt x="68" y="133"/>
                      <a:pt x="66" y="131"/>
                      <a:pt x="65" y="129"/>
                    </a:cubicBezTo>
                    <a:cubicBezTo>
                      <a:pt x="46" y="137"/>
                      <a:pt x="8" y="150"/>
                      <a:pt x="2" y="154"/>
                    </a:cubicBezTo>
                    <a:cubicBezTo>
                      <a:pt x="0" y="156"/>
                      <a:pt x="2" y="156"/>
                      <a:pt x="7" y="156"/>
                    </a:cubicBezTo>
                    <a:cubicBezTo>
                      <a:pt x="27" y="156"/>
                      <a:pt x="88" y="148"/>
                      <a:pt x="88" y="148"/>
                    </a:cubicBezTo>
                    <a:cubicBezTo>
                      <a:pt x="88" y="148"/>
                      <a:pt x="55" y="167"/>
                      <a:pt x="49" y="174"/>
                    </a:cubicBezTo>
                    <a:cubicBezTo>
                      <a:pt x="47" y="176"/>
                      <a:pt x="48" y="176"/>
                      <a:pt x="50" y="176"/>
                    </a:cubicBezTo>
                    <a:cubicBezTo>
                      <a:pt x="56" y="176"/>
                      <a:pt x="72" y="171"/>
                      <a:pt x="72" y="171"/>
                    </a:cubicBezTo>
                    <a:cubicBezTo>
                      <a:pt x="90" y="161"/>
                      <a:pt x="90" y="161"/>
                      <a:pt x="90" y="161"/>
                    </a:cubicBezTo>
                    <a:cubicBezTo>
                      <a:pt x="87" y="158"/>
                      <a:pt x="86" y="153"/>
                      <a:pt x="88" y="148"/>
                    </a:cubicBezTo>
                    <a:cubicBezTo>
                      <a:pt x="90" y="143"/>
                      <a:pt x="94" y="140"/>
                      <a:pt x="99" y="140"/>
                    </a:cubicBezTo>
                    <a:cubicBezTo>
                      <a:pt x="100" y="140"/>
                      <a:pt x="101" y="141"/>
                      <a:pt x="102" y="141"/>
                    </a:cubicBezTo>
                    <a:cubicBezTo>
                      <a:pt x="106" y="143"/>
                      <a:pt x="108" y="146"/>
                      <a:pt x="108" y="150"/>
                    </a:cubicBezTo>
                    <a:cubicBezTo>
                      <a:pt x="119" y="145"/>
                      <a:pt x="119" y="145"/>
                      <a:pt x="119" y="145"/>
                    </a:cubicBezTo>
                    <a:cubicBezTo>
                      <a:pt x="119" y="145"/>
                      <a:pt x="119" y="145"/>
                      <a:pt x="119" y="145"/>
                    </a:cubicBezTo>
                    <a:cubicBezTo>
                      <a:pt x="135" y="145"/>
                      <a:pt x="225" y="50"/>
                      <a:pt x="230" y="39"/>
                    </a:cubicBezTo>
                    <a:cubicBezTo>
                      <a:pt x="230" y="38"/>
                      <a:pt x="230" y="38"/>
                      <a:pt x="230" y="38"/>
                    </a:cubicBezTo>
                    <a:cubicBezTo>
                      <a:pt x="228" y="38"/>
                      <a:pt x="211" y="54"/>
                      <a:pt x="194" y="71"/>
                    </a:cubicBezTo>
                    <a:cubicBezTo>
                      <a:pt x="178" y="87"/>
                      <a:pt x="162" y="103"/>
                      <a:pt x="161" y="103"/>
                    </a:cubicBezTo>
                    <a:cubicBezTo>
                      <a:pt x="161" y="103"/>
                      <a:pt x="161" y="103"/>
                      <a:pt x="162" y="101"/>
                    </a:cubicBezTo>
                    <a:cubicBezTo>
                      <a:pt x="176" y="84"/>
                      <a:pt x="214" y="16"/>
                      <a:pt x="216" y="1"/>
                    </a:cubicBezTo>
                    <a:cubicBezTo>
                      <a:pt x="217" y="0"/>
                      <a:pt x="217" y="0"/>
                      <a:pt x="216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1777"/>
              <p:cNvSpPr/>
              <p:nvPr/>
            </p:nvSpPr>
            <p:spPr bwMode="auto">
              <a:xfrm>
                <a:off x="43" y="1512"/>
                <a:ext cx="10" cy="8"/>
              </a:xfrm>
              <a:custGeom>
                <a:avLst/>
                <a:gdLst>
                  <a:gd name="T0" fmla="*/ 2 w 19"/>
                  <a:gd name="T1" fmla="*/ 0 h 16"/>
                  <a:gd name="T2" fmla="*/ 1 w 19"/>
                  <a:gd name="T3" fmla="*/ 2 h 16"/>
                  <a:gd name="T4" fmla="*/ 0 w 19"/>
                  <a:gd name="T5" fmla="*/ 3 h 16"/>
                  <a:gd name="T6" fmla="*/ 14 w 19"/>
                  <a:gd name="T7" fmla="*/ 16 h 16"/>
                  <a:gd name="T8" fmla="*/ 19 w 19"/>
                  <a:gd name="T9" fmla="*/ 11 h 16"/>
                  <a:gd name="T10" fmla="*/ 2 w 19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6">
                    <a:moveTo>
                      <a:pt x="2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4" y="7"/>
                      <a:pt x="9" y="12"/>
                      <a:pt x="14" y="16"/>
                    </a:cubicBezTo>
                    <a:cubicBezTo>
                      <a:pt x="16" y="15"/>
                      <a:pt x="18" y="14"/>
                      <a:pt x="19" y="11"/>
                    </a:cubicBezTo>
                    <a:cubicBezTo>
                      <a:pt x="13" y="7"/>
                      <a:pt x="7" y="3"/>
                      <a:pt x="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1778"/>
              <p:cNvSpPr/>
              <p:nvPr/>
            </p:nvSpPr>
            <p:spPr bwMode="auto">
              <a:xfrm>
                <a:off x="64" y="1531"/>
                <a:ext cx="12" cy="13"/>
              </a:xfrm>
              <a:custGeom>
                <a:avLst/>
                <a:gdLst>
                  <a:gd name="T0" fmla="*/ 10 w 21"/>
                  <a:gd name="T1" fmla="*/ 0 h 24"/>
                  <a:gd name="T2" fmla="*/ 1 w 21"/>
                  <a:gd name="T3" fmla="*/ 6 h 24"/>
                  <a:gd name="T4" fmla="*/ 9 w 21"/>
                  <a:gd name="T5" fmla="*/ 12 h 24"/>
                  <a:gd name="T6" fmla="*/ 0 w 21"/>
                  <a:gd name="T7" fmla="*/ 18 h 24"/>
                  <a:gd name="T8" fmla="*/ 5 w 21"/>
                  <a:gd name="T9" fmla="*/ 23 h 24"/>
                  <a:gd name="T10" fmla="*/ 8 w 21"/>
                  <a:gd name="T11" fmla="*/ 24 h 24"/>
                  <a:gd name="T12" fmla="*/ 19 w 21"/>
                  <a:gd name="T13" fmla="*/ 16 h 24"/>
                  <a:gd name="T14" fmla="*/ 14 w 21"/>
                  <a:gd name="T15" fmla="*/ 1 h 24"/>
                  <a:gd name="T16" fmla="*/ 10 w 21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4">
                    <a:moveTo>
                      <a:pt x="10" y="0"/>
                    </a:moveTo>
                    <a:cubicBezTo>
                      <a:pt x="7" y="0"/>
                      <a:pt x="3" y="2"/>
                      <a:pt x="1" y="6"/>
                    </a:cubicBezTo>
                    <a:cubicBezTo>
                      <a:pt x="5" y="9"/>
                      <a:pt x="8" y="12"/>
                      <a:pt x="9" y="12"/>
                    </a:cubicBezTo>
                    <a:cubicBezTo>
                      <a:pt x="11" y="13"/>
                      <a:pt x="7" y="15"/>
                      <a:pt x="0" y="18"/>
                    </a:cubicBezTo>
                    <a:cubicBezTo>
                      <a:pt x="1" y="20"/>
                      <a:pt x="3" y="22"/>
                      <a:pt x="5" y="23"/>
                    </a:cubicBezTo>
                    <a:cubicBezTo>
                      <a:pt x="6" y="24"/>
                      <a:pt x="7" y="24"/>
                      <a:pt x="8" y="24"/>
                    </a:cubicBezTo>
                    <a:cubicBezTo>
                      <a:pt x="13" y="24"/>
                      <a:pt x="17" y="21"/>
                      <a:pt x="19" y="16"/>
                    </a:cubicBezTo>
                    <a:cubicBezTo>
                      <a:pt x="21" y="10"/>
                      <a:pt x="19" y="3"/>
                      <a:pt x="14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1779"/>
              <p:cNvSpPr/>
              <p:nvPr/>
            </p:nvSpPr>
            <p:spPr bwMode="auto">
              <a:xfrm>
                <a:off x="105" y="1503"/>
                <a:ext cx="9" cy="13"/>
              </a:xfrm>
              <a:custGeom>
                <a:avLst/>
                <a:gdLst>
                  <a:gd name="T0" fmla="*/ 5 w 16"/>
                  <a:gd name="T1" fmla="*/ 0 h 23"/>
                  <a:gd name="T2" fmla="*/ 1 w 16"/>
                  <a:gd name="T3" fmla="*/ 0 h 23"/>
                  <a:gd name="T4" fmla="*/ 0 w 16"/>
                  <a:gd name="T5" fmla="*/ 22 h 23"/>
                  <a:gd name="T6" fmla="*/ 3 w 16"/>
                  <a:gd name="T7" fmla="*/ 23 h 23"/>
                  <a:gd name="T8" fmla="*/ 14 w 16"/>
                  <a:gd name="T9" fmla="*/ 15 h 23"/>
                  <a:gd name="T10" fmla="*/ 9 w 16"/>
                  <a:gd name="T11" fmla="*/ 0 h 23"/>
                  <a:gd name="T12" fmla="*/ 5 w 16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5" y="0"/>
                    </a:moveTo>
                    <a:cubicBezTo>
                      <a:pt x="4" y="0"/>
                      <a:pt x="2" y="0"/>
                      <a:pt x="1" y="0"/>
                    </a:cubicBezTo>
                    <a:cubicBezTo>
                      <a:pt x="1" y="8"/>
                      <a:pt x="0" y="16"/>
                      <a:pt x="0" y="22"/>
                    </a:cubicBezTo>
                    <a:cubicBezTo>
                      <a:pt x="1" y="23"/>
                      <a:pt x="2" y="23"/>
                      <a:pt x="3" y="23"/>
                    </a:cubicBezTo>
                    <a:cubicBezTo>
                      <a:pt x="7" y="23"/>
                      <a:pt x="12" y="20"/>
                      <a:pt x="14" y="15"/>
                    </a:cubicBezTo>
                    <a:cubicBezTo>
                      <a:pt x="16" y="9"/>
                      <a:pt x="14" y="2"/>
                      <a:pt x="9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1780"/>
              <p:cNvSpPr/>
              <p:nvPr/>
            </p:nvSpPr>
            <p:spPr bwMode="auto">
              <a:xfrm>
                <a:off x="96" y="1527"/>
                <a:ext cx="13" cy="13"/>
              </a:xfrm>
              <a:custGeom>
                <a:avLst/>
                <a:gdLst>
                  <a:gd name="T0" fmla="*/ 13 w 24"/>
                  <a:gd name="T1" fmla="*/ 0 h 24"/>
                  <a:gd name="T2" fmla="*/ 3 w 24"/>
                  <a:gd name="T3" fmla="*/ 8 h 24"/>
                  <a:gd name="T4" fmla="*/ 8 w 24"/>
                  <a:gd name="T5" fmla="*/ 23 h 24"/>
                  <a:gd name="T6" fmla="*/ 11 w 24"/>
                  <a:gd name="T7" fmla="*/ 24 h 24"/>
                  <a:gd name="T8" fmla="*/ 22 w 24"/>
                  <a:gd name="T9" fmla="*/ 16 h 24"/>
                  <a:gd name="T10" fmla="*/ 17 w 24"/>
                  <a:gd name="T11" fmla="*/ 1 h 24"/>
                  <a:gd name="T12" fmla="*/ 13 w 24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4">
                    <a:moveTo>
                      <a:pt x="13" y="0"/>
                    </a:moveTo>
                    <a:cubicBezTo>
                      <a:pt x="9" y="0"/>
                      <a:pt x="5" y="3"/>
                      <a:pt x="3" y="8"/>
                    </a:cubicBezTo>
                    <a:cubicBezTo>
                      <a:pt x="0" y="14"/>
                      <a:pt x="2" y="21"/>
                      <a:pt x="8" y="23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6" y="24"/>
                      <a:pt x="20" y="21"/>
                      <a:pt x="22" y="16"/>
                    </a:cubicBezTo>
                    <a:cubicBezTo>
                      <a:pt x="24" y="10"/>
                      <a:pt x="22" y="3"/>
                      <a:pt x="17" y="1"/>
                    </a:cubicBezTo>
                    <a:cubicBezTo>
                      <a:pt x="16" y="0"/>
                      <a:pt x="14" y="0"/>
                      <a:pt x="1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781"/>
              <p:cNvSpPr/>
              <p:nvPr/>
            </p:nvSpPr>
            <p:spPr bwMode="auto">
              <a:xfrm>
                <a:off x="76" y="1547"/>
                <a:ext cx="12" cy="11"/>
              </a:xfrm>
              <a:custGeom>
                <a:avLst/>
                <a:gdLst>
                  <a:gd name="T0" fmla="*/ 13 w 22"/>
                  <a:gd name="T1" fmla="*/ 0 h 21"/>
                  <a:gd name="T2" fmla="*/ 2 w 22"/>
                  <a:gd name="T3" fmla="*/ 8 h 21"/>
                  <a:gd name="T4" fmla="*/ 4 w 22"/>
                  <a:gd name="T5" fmla="*/ 21 h 21"/>
                  <a:gd name="T6" fmla="*/ 22 w 22"/>
                  <a:gd name="T7" fmla="*/ 10 h 21"/>
                  <a:gd name="T8" fmla="*/ 16 w 22"/>
                  <a:gd name="T9" fmla="*/ 1 h 21"/>
                  <a:gd name="T10" fmla="*/ 13 w 22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1">
                    <a:moveTo>
                      <a:pt x="13" y="0"/>
                    </a:moveTo>
                    <a:cubicBezTo>
                      <a:pt x="8" y="0"/>
                      <a:pt x="4" y="3"/>
                      <a:pt x="2" y="8"/>
                    </a:cubicBezTo>
                    <a:cubicBezTo>
                      <a:pt x="0" y="13"/>
                      <a:pt x="1" y="18"/>
                      <a:pt x="4" y="2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20" y="3"/>
                      <a:pt x="16" y="1"/>
                    </a:cubicBezTo>
                    <a:cubicBezTo>
                      <a:pt x="15" y="1"/>
                      <a:pt x="14" y="0"/>
                      <a:pt x="1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782"/>
              <p:cNvSpPr>
                <a:spLocks noEditPoints="1"/>
              </p:cNvSpPr>
              <p:nvPr/>
            </p:nvSpPr>
            <p:spPr bwMode="auto">
              <a:xfrm>
                <a:off x="94" y="1483"/>
                <a:ext cx="0" cy="15"/>
              </a:xfrm>
              <a:custGeom>
                <a:avLst/>
                <a:gdLst>
                  <a:gd name="T0" fmla="*/ 0 w 1"/>
                  <a:gd name="T1" fmla="*/ 24 h 26"/>
                  <a:gd name="T2" fmla="*/ 1 w 1"/>
                  <a:gd name="T3" fmla="*/ 26 h 26"/>
                  <a:gd name="T4" fmla="*/ 1 w 1"/>
                  <a:gd name="T5" fmla="*/ 24 h 26"/>
                  <a:gd name="T6" fmla="*/ 0 w 1"/>
                  <a:gd name="T7" fmla="*/ 24 h 26"/>
                  <a:gd name="T8" fmla="*/ 1 w 1"/>
                  <a:gd name="T9" fmla="*/ 0 h 26"/>
                  <a:gd name="T10" fmla="*/ 0 w 1"/>
                  <a:gd name="T11" fmla="*/ 2 h 26"/>
                  <a:gd name="T12" fmla="*/ 0 w 1"/>
                  <a:gd name="T13" fmla="*/ 6 h 26"/>
                  <a:gd name="T14" fmla="*/ 1 w 1"/>
                  <a:gd name="T15" fmla="*/ 4 h 26"/>
                  <a:gd name="T16" fmla="*/ 1 w 1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6">
                    <a:moveTo>
                      <a:pt x="0" y="24"/>
                    </a:moveTo>
                    <a:cubicBezTo>
                      <a:pt x="0" y="25"/>
                      <a:pt x="0" y="25"/>
                      <a:pt x="1" y="26"/>
                    </a:cubicBezTo>
                    <a:cubicBezTo>
                      <a:pt x="1" y="25"/>
                      <a:pt x="1" y="25"/>
                      <a:pt x="1" y="24"/>
                    </a:cubicBezTo>
                    <a:cubicBezTo>
                      <a:pt x="1" y="24"/>
                      <a:pt x="0" y="24"/>
                      <a:pt x="0" y="24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783"/>
              <p:cNvSpPr/>
              <p:nvPr/>
            </p:nvSpPr>
            <p:spPr bwMode="auto">
              <a:xfrm>
                <a:off x="93" y="1486"/>
                <a:ext cx="1" cy="10"/>
              </a:xfrm>
              <a:custGeom>
                <a:avLst/>
                <a:gdLst>
                  <a:gd name="T0" fmla="*/ 2 w 2"/>
                  <a:gd name="T1" fmla="*/ 0 h 20"/>
                  <a:gd name="T2" fmla="*/ 1 w 2"/>
                  <a:gd name="T3" fmla="*/ 2 h 20"/>
                  <a:gd name="T4" fmla="*/ 1 w 2"/>
                  <a:gd name="T5" fmla="*/ 20 h 20"/>
                  <a:gd name="T6" fmla="*/ 2 w 2"/>
                  <a:gd name="T7" fmla="*/ 20 h 20"/>
                  <a:gd name="T8" fmla="*/ 2 w 2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0"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6"/>
                      <a:pt x="1" y="13"/>
                      <a:pt x="1" y="20"/>
                    </a:cubicBezTo>
                    <a:cubicBezTo>
                      <a:pt x="1" y="20"/>
                      <a:pt x="2" y="20"/>
                      <a:pt x="2" y="20"/>
                    </a:cubicBezTo>
                    <a:cubicBezTo>
                      <a:pt x="2" y="12"/>
                      <a:pt x="2" y="4"/>
                      <a:pt x="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784"/>
              <p:cNvSpPr/>
              <p:nvPr/>
            </p:nvSpPr>
            <p:spPr bwMode="auto">
              <a:xfrm>
                <a:off x="153" y="1416"/>
                <a:ext cx="34" cy="65"/>
              </a:xfrm>
              <a:custGeom>
                <a:avLst/>
                <a:gdLst>
                  <a:gd name="T0" fmla="*/ 23 w 62"/>
                  <a:gd name="T1" fmla="*/ 0 h 118"/>
                  <a:gd name="T2" fmla="*/ 20 w 62"/>
                  <a:gd name="T3" fmla="*/ 0 h 118"/>
                  <a:gd name="T4" fmla="*/ 32 w 62"/>
                  <a:gd name="T5" fmla="*/ 50 h 118"/>
                  <a:gd name="T6" fmla="*/ 1 w 62"/>
                  <a:gd name="T7" fmla="*/ 109 h 118"/>
                  <a:gd name="T8" fmla="*/ 5 w 62"/>
                  <a:gd name="T9" fmla="*/ 118 h 118"/>
                  <a:gd name="T10" fmla="*/ 29 w 62"/>
                  <a:gd name="T11" fmla="*/ 104 h 118"/>
                  <a:gd name="T12" fmla="*/ 57 w 62"/>
                  <a:gd name="T13" fmla="*/ 19 h 118"/>
                  <a:gd name="T14" fmla="*/ 23 w 62"/>
                  <a:gd name="T15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118">
                    <a:moveTo>
                      <a:pt x="23" y="0"/>
                    </a:moveTo>
                    <a:cubicBezTo>
                      <a:pt x="21" y="0"/>
                      <a:pt x="20" y="0"/>
                      <a:pt x="20" y="0"/>
                    </a:cubicBezTo>
                    <a:cubicBezTo>
                      <a:pt x="3" y="3"/>
                      <a:pt x="30" y="30"/>
                      <a:pt x="32" y="50"/>
                    </a:cubicBezTo>
                    <a:cubicBezTo>
                      <a:pt x="33" y="70"/>
                      <a:pt x="5" y="91"/>
                      <a:pt x="1" y="109"/>
                    </a:cubicBezTo>
                    <a:cubicBezTo>
                      <a:pt x="0" y="116"/>
                      <a:pt x="1" y="118"/>
                      <a:pt x="5" y="118"/>
                    </a:cubicBezTo>
                    <a:cubicBezTo>
                      <a:pt x="10" y="118"/>
                      <a:pt x="20" y="112"/>
                      <a:pt x="29" y="104"/>
                    </a:cubicBezTo>
                    <a:cubicBezTo>
                      <a:pt x="44" y="91"/>
                      <a:pt x="62" y="40"/>
                      <a:pt x="57" y="19"/>
                    </a:cubicBezTo>
                    <a:cubicBezTo>
                      <a:pt x="54" y="2"/>
                      <a:pt x="31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785"/>
              <p:cNvSpPr/>
              <p:nvPr/>
            </p:nvSpPr>
            <p:spPr bwMode="auto">
              <a:xfrm>
                <a:off x="-38" y="1559"/>
                <a:ext cx="95" cy="29"/>
              </a:xfrm>
              <a:custGeom>
                <a:avLst/>
                <a:gdLst>
                  <a:gd name="T0" fmla="*/ 16 w 174"/>
                  <a:gd name="T1" fmla="*/ 0 h 52"/>
                  <a:gd name="T2" fmla="*/ 8 w 174"/>
                  <a:gd name="T3" fmla="*/ 5 h 52"/>
                  <a:gd name="T4" fmla="*/ 20 w 174"/>
                  <a:gd name="T5" fmla="*/ 52 h 52"/>
                  <a:gd name="T6" fmla="*/ 56 w 174"/>
                  <a:gd name="T7" fmla="*/ 43 h 52"/>
                  <a:gd name="T8" fmla="*/ 58 w 174"/>
                  <a:gd name="T9" fmla="*/ 43 h 52"/>
                  <a:gd name="T10" fmla="*/ 94 w 174"/>
                  <a:gd name="T11" fmla="*/ 48 h 52"/>
                  <a:gd name="T12" fmla="*/ 105 w 174"/>
                  <a:gd name="T13" fmla="*/ 45 h 52"/>
                  <a:gd name="T14" fmla="*/ 165 w 174"/>
                  <a:gd name="T15" fmla="*/ 19 h 52"/>
                  <a:gd name="T16" fmla="*/ 161 w 174"/>
                  <a:gd name="T17" fmla="*/ 19 h 52"/>
                  <a:gd name="T18" fmla="*/ 66 w 174"/>
                  <a:gd name="T19" fmla="*/ 39 h 52"/>
                  <a:gd name="T20" fmla="*/ 56 w 174"/>
                  <a:gd name="T21" fmla="*/ 38 h 52"/>
                  <a:gd name="T22" fmla="*/ 22 w 174"/>
                  <a:gd name="T23" fmla="*/ 4 h 52"/>
                  <a:gd name="T24" fmla="*/ 16 w 174"/>
                  <a:gd name="T2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4" h="52">
                    <a:moveTo>
                      <a:pt x="16" y="0"/>
                    </a:moveTo>
                    <a:cubicBezTo>
                      <a:pt x="13" y="0"/>
                      <a:pt x="11" y="4"/>
                      <a:pt x="8" y="5"/>
                    </a:cubicBezTo>
                    <a:cubicBezTo>
                      <a:pt x="8" y="5"/>
                      <a:pt x="0" y="48"/>
                      <a:pt x="20" y="52"/>
                    </a:cubicBezTo>
                    <a:cubicBezTo>
                      <a:pt x="29" y="47"/>
                      <a:pt x="41" y="43"/>
                      <a:pt x="56" y="43"/>
                    </a:cubicBezTo>
                    <a:cubicBezTo>
                      <a:pt x="57" y="43"/>
                      <a:pt x="57" y="43"/>
                      <a:pt x="58" y="43"/>
                    </a:cubicBezTo>
                    <a:cubicBezTo>
                      <a:pt x="71" y="44"/>
                      <a:pt x="83" y="45"/>
                      <a:pt x="94" y="48"/>
                    </a:cubicBezTo>
                    <a:cubicBezTo>
                      <a:pt x="98" y="47"/>
                      <a:pt x="101" y="46"/>
                      <a:pt x="105" y="45"/>
                    </a:cubicBezTo>
                    <a:cubicBezTo>
                      <a:pt x="135" y="37"/>
                      <a:pt x="174" y="19"/>
                      <a:pt x="165" y="19"/>
                    </a:cubicBezTo>
                    <a:cubicBezTo>
                      <a:pt x="164" y="19"/>
                      <a:pt x="162" y="19"/>
                      <a:pt x="161" y="19"/>
                    </a:cubicBezTo>
                    <a:cubicBezTo>
                      <a:pt x="142" y="23"/>
                      <a:pt x="90" y="39"/>
                      <a:pt x="66" y="39"/>
                    </a:cubicBezTo>
                    <a:cubicBezTo>
                      <a:pt x="62" y="39"/>
                      <a:pt x="59" y="39"/>
                      <a:pt x="56" y="38"/>
                    </a:cubicBezTo>
                    <a:cubicBezTo>
                      <a:pt x="40" y="31"/>
                      <a:pt x="28" y="13"/>
                      <a:pt x="22" y="4"/>
                    </a:cubicBezTo>
                    <a:cubicBezTo>
                      <a:pt x="20" y="1"/>
                      <a:pt x="18" y="0"/>
                      <a:pt x="16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786"/>
              <p:cNvSpPr/>
              <p:nvPr/>
            </p:nvSpPr>
            <p:spPr bwMode="auto">
              <a:xfrm>
                <a:off x="872" y="1040"/>
                <a:ext cx="79" cy="26"/>
              </a:xfrm>
              <a:custGeom>
                <a:avLst/>
                <a:gdLst>
                  <a:gd name="T0" fmla="*/ 60 w 146"/>
                  <a:gd name="T1" fmla="*/ 0 h 48"/>
                  <a:gd name="T2" fmla="*/ 8 w 146"/>
                  <a:gd name="T3" fmla="*/ 19 h 48"/>
                  <a:gd name="T4" fmla="*/ 43 w 146"/>
                  <a:gd name="T5" fmla="*/ 48 h 48"/>
                  <a:gd name="T6" fmla="*/ 124 w 146"/>
                  <a:gd name="T7" fmla="*/ 30 h 48"/>
                  <a:gd name="T8" fmla="*/ 60 w 146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48">
                    <a:moveTo>
                      <a:pt x="60" y="0"/>
                    </a:moveTo>
                    <a:cubicBezTo>
                      <a:pt x="60" y="0"/>
                      <a:pt x="0" y="1"/>
                      <a:pt x="8" y="19"/>
                    </a:cubicBezTo>
                    <a:cubicBezTo>
                      <a:pt x="15" y="37"/>
                      <a:pt x="43" y="48"/>
                      <a:pt x="43" y="48"/>
                    </a:cubicBezTo>
                    <a:cubicBezTo>
                      <a:pt x="43" y="48"/>
                      <a:pt x="146" y="39"/>
                      <a:pt x="124" y="30"/>
                    </a:cubicBezTo>
                    <a:cubicBezTo>
                      <a:pt x="102" y="21"/>
                      <a:pt x="60" y="0"/>
                      <a:pt x="60" y="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787"/>
              <p:cNvSpPr/>
              <p:nvPr/>
            </p:nvSpPr>
            <p:spPr bwMode="auto">
              <a:xfrm>
                <a:off x="805" y="855"/>
                <a:ext cx="291" cy="282"/>
              </a:xfrm>
              <a:custGeom>
                <a:avLst/>
                <a:gdLst>
                  <a:gd name="T0" fmla="*/ 262 w 535"/>
                  <a:gd name="T1" fmla="*/ 440 h 517"/>
                  <a:gd name="T2" fmla="*/ 44 w 535"/>
                  <a:gd name="T3" fmla="*/ 468 h 517"/>
                  <a:gd name="T4" fmla="*/ 69 w 535"/>
                  <a:gd name="T5" fmla="*/ 383 h 517"/>
                  <a:gd name="T6" fmla="*/ 200 w 535"/>
                  <a:gd name="T7" fmla="*/ 367 h 517"/>
                  <a:gd name="T8" fmla="*/ 8 w 535"/>
                  <a:gd name="T9" fmla="*/ 244 h 517"/>
                  <a:gd name="T10" fmla="*/ 62 w 535"/>
                  <a:gd name="T11" fmla="*/ 149 h 517"/>
                  <a:gd name="T12" fmla="*/ 171 w 535"/>
                  <a:gd name="T13" fmla="*/ 161 h 517"/>
                  <a:gd name="T14" fmla="*/ 244 w 535"/>
                  <a:gd name="T15" fmla="*/ 234 h 517"/>
                  <a:gd name="T16" fmla="*/ 189 w 535"/>
                  <a:gd name="T17" fmla="*/ 72 h 517"/>
                  <a:gd name="T18" fmla="*/ 306 w 535"/>
                  <a:gd name="T19" fmla="*/ 21 h 517"/>
                  <a:gd name="T20" fmla="*/ 377 w 535"/>
                  <a:gd name="T21" fmla="*/ 231 h 517"/>
                  <a:gd name="T22" fmla="*/ 416 w 535"/>
                  <a:gd name="T23" fmla="*/ 111 h 517"/>
                  <a:gd name="T24" fmla="*/ 494 w 535"/>
                  <a:gd name="T25" fmla="*/ 99 h 517"/>
                  <a:gd name="T26" fmla="*/ 406 w 535"/>
                  <a:gd name="T27" fmla="*/ 331 h 517"/>
                  <a:gd name="T28" fmla="*/ 456 w 535"/>
                  <a:gd name="T29" fmla="*/ 370 h 517"/>
                  <a:gd name="T30" fmla="*/ 368 w 535"/>
                  <a:gd name="T31" fmla="*/ 414 h 517"/>
                  <a:gd name="T32" fmla="*/ 262 w 535"/>
                  <a:gd name="T33" fmla="*/ 440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5" h="517">
                    <a:moveTo>
                      <a:pt x="262" y="440"/>
                    </a:moveTo>
                    <a:cubicBezTo>
                      <a:pt x="262" y="440"/>
                      <a:pt x="65" y="517"/>
                      <a:pt x="44" y="468"/>
                    </a:cubicBezTo>
                    <a:cubicBezTo>
                      <a:pt x="24" y="419"/>
                      <a:pt x="28" y="384"/>
                      <a:pt x="69" y="383"/>
                    </a:cubicBezTo>
                    <a:cubicBezTo>
                      <a:pt x="110" y="381"/>
                      <a:pt x="200" y="367"/>
                      <a:pt x="200" y="367"/>
                    </a:cubicBezTo>
                    <a:cubicBezTo>
                      <a:pt x="200" y="367"/>
                      <a:pt x="0" y="281"/>
                      <a:pt x="8" y="244"/>
                    </a:cubicBezTo>
                    <a:cubicBezTo>
                      <a:pt x="16" y="207"/>
                      <a:pt x="30" y="165"/>
                      <a:pt x="62" y="149"/>
                    </a:cubicBezTo>
                    <a:cubicBezTo>
                      <a:pt x="95" y="133"/>
                      <a:pt x="131" y="125"/>
                      <a:pt x="171" y="161"/>
                    </a:cubicBezTo>
                    <a:cubicBezTo>
                      <a:pt x="212" y="196"/>
                      <a:pt x="244" y="234"/>
                      <a:pt x="244" y="234"/>
                    </a:cubicBezTo>
                    <a:cubicBezTo>
                      <a:pt x="244" y="234"/>
                      <a:pt x="166" y="111"/>
                      <a:pt x="189" y="72"/>
                    </a:cubicBezTo>
                    <a:cubicBezTo>
                      <a:pt x="212" y="34"/>
                      <a:pt x="245" y="0"/>
                      <a:pt x="306" y="21"/>
                    </a:cubicBezTo>
                    <a:cubicBezTo>
                      <a:pt x="367" y="43"/>
                      <a:pt x="390" y="111"/>
                      <a:pt x="377" y="231"/>
                    </a:cubicBezTo>
                    <a:cubicBezTo>
                      <a:pt x="377" y="231"/>
                      <a:pt x="407" y="140"/>
                      <a:pt x="416" y="111"/>
                    </a:cubicBezTo>
                    <a:cubicBezTo>
                      <a:pt x="424" y="81"/>
                      <a:pt x="454" y="64"/>
                      <a:pt x="494" y="99"/>
                    </a:cubicBezTo>
                    <a:cubicBezTo>
                      <a:pt x="535" y="134"/>
                      <a:pt x="508" y="226"/>
                      <a:pt x="406" y="331"/>
                    </a:cubicBezTo>
                    <a:cubicBezTo>
                      <a:pt x="406" y="331"/>
                      <a:pt x="487" y="331"/>
                      <a:pt x="456" y="370"/>
                    </a:cubicBezTo>
                    <a:cubicBezTo>
                      <a:pt x="425" y="409"/>
                      <a:pt x="382" y="398"/>
                      <a:pt x="368" y="414"/>
                    </a:cubicBezTo>
                    <a:cubicBezTo>
                      <a:pt x="354" y="431"/>
                      <a:pt x="269" y="495"/>
                      <a:pt x="262" y="440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788"/>
              <p:cNvSpPr/>
              <p:nvPr/>
            </p:nvSpPr>
            <p:spPr bwMode="auto">
              <a:xfrm>
                <a:off x="950" y="1006"/>
                <a:ext cx="23" cy="41"/>
              </a:xfrm>
              <a:custGeom>
                <a:avLst/>
                <a:gdLst>
                  <a:gd name="T0" fmla="*/ 0 w 41"/>
                  <a:gd name="T1" fmla="*/ 0 h 75"/>
                  <a:gd name="T2" fmla="*/ 36 w 41"/>
                  <a:gd name="T3" fmla="*/ 63 h 75"/>
                  <a:gd name="T4" fmla="*/ 0 w 41"/>
                  <a:gd name="T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75">
                    <a:moveTo>
                      <a:pt x="0" y="0"/>
                    </a:moveTo>
                    <a:cubicBezTo>
                      <a:pt x="0" y="0"/>
                      <a:pt x="31" y="75"/>
                      <a:pt x="36" y="63"/>
                    </a:cubicBezTo>
                    <a:cubicBezTo>
                      <a:pt x="41" y="50"/>
                      <a:pt x="18" y="8"/>
                      <a:pt x="0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789"/>
              <p:cNvSpPr/>
              <p:nvPr/>
            </p:nvSpPr>
            <p:spPr bwMode="auto">
              <a:xfrm>
                <a:off x="917" y="1020"/>
                <a:ext cx="15" cy="16"/>
              </a:xfrm>
              <a:custGeom>
                <a:avLst/>
                <a:gdLst>
                  <a:gd name="T0" fmla="*/ 19 w 28"/>
                  <a:gd name="T1" fmla="*/ 3 h 30"/>
                  <a:gd name="T2" fmla="*/ 25 w 28"/>
                  <a:gd name="T3" fmla="*/ 20 h 30"/>
                  <a:gd name="T4" fmla="*/ 9 w 28"/>
                  <a:gd name="T5" fmla="*/ 28 h 30"/>
                  <a:gd name="T6" fmla="*/ 3 w 28"/>
                  <a:gd name="T7" fmla="*/ 11 h 30"/>
                  <a:gd name="T8" fmla="*/ 19 w 28"/>
                  <a:gd name="T9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0">
                    <a:moveTo>
                      <a:pt x="19" y="3"/>
                    </a:moveTo>
                    <a:cubicBezTo>
                      <a:pt x="25" y="5"/>
                      <a:pt x="28" y="13"/>
                      <a:pt x="25" y="20"/>
                    </a:cubicBezTo>
                    <a:cubicBezTo>
                      <a:pt x="22" y="27"/>
                      <a:pt x="15" y="30"/>
                      <a:pt x="9" y="28"/>
                    </a:cubicBezTo>
                    <a:cubicBezTo>
                      <a:pt x="3" y="25"/>
                      <a:pt x="0" y="18"/>
                      <a:pt x="3" y="11"/>
                    </a:cubicBezTo>
                    <a:cubicBezTo>
                      <a:pt x="6" y="4"/>
                      <a:pt x="13" y="0"/>
                      <a:pt x="19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7" name="Freeform 1791"/>
            <p:cNvSpPr/>
            <p:nvPr/>
          </p:nvSpPr>
          <p:spPr bwMode="auto">
            <a:xfrm>
              <a:off x="940" y="1045"/>
              <a:ext cx="15" cy="17"/>
            </a:xfrm>
            <a:custGeom>
              <a:avLst/>
              <a:gdLst>
                <a:gd name="T0" fmla="*/ 19 w 28"/>
                <a:gd name="T1" fmla="*/ 3 h 30"/>
                <a:gd name="T2" fmla="*/ 25 w 28"/>
                <a:gd name="T3" fmla="*/ 20 h 30"/>
                <a:gd name="T4" fmla="*/ 9 w 28"/>
                <a:gd name="T5" fmla="*/ 28 h 30"/>
                <a:gd name="T6" fmla="*/ 3 w 28"/>
                <a:gd name="T7" fmla="*/ 11 h 30"/>
                <a:gd name="T8" fmla="*/ 19 w 28"/>
                <a:gd name="T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0">
                  <a:moveTo>
                    <a:pt x="19" y="3"/>
                  </a:moveTo>
                  <a:cubicBezTo>
                    <a:pt x="25" y="5"/>
                    <a:pt x="28" y="13"/>
                    <a:pt x="25" y="20"/>
                  </a:cubicBezTo>
                  <a:cubicBezTo>
                    <a:pt x="22" y="27"/>
                    <a:pt x="15" y="30"/>
                    <a:pt x="9" y="28"/>
                  </a:cubicBezTo>
                  <a:cubicBezTo>
                    <a:pt x="3" y="25"/>
                    <a:pt x="0" y="18"/>
                    <a:pt x="3" y="11"/>
                  </a:cubicBezTo>
                  <a:cubicBezTo>
                    <a:pt x="6" y="4"/>
                    <a:pt x="13" y="0"/>
                    <a:pt x="19" y="3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792"/>
            <p:cNvSpPr/>
            <p:nvPr/>
          </p:nvSpPr>
          <p:spPr bwMode="auto">
            <a:xfrm>
              <a:off x="921" y="1044"/>
              <a:ext cx="15" cy="16"/>
            </a:xfrm>
            <a:custGeom>
              <a:avLst/>
              <a:gdLst>
                <a:gd name="T0" fmla="*/ 19 w 28"/>
                <a:gd name="T1" fmla="*/ 2 h 30"/>
                <a:gd name="T2" fmla="*/ 25 w 28"/>
                <a:gd name="T3" fmla="*/ 19 h 30"/>
                <a:gd name="T4" fmla="*/ 9 w 28"/>
                <a:gd name="T5" fmla="*/ 27 h 30"/>
                <a:gd name="T6" fmla="*/ 3 w 28"/>
                <a:gd name="T7" fmla="*/ 10 h 30"/>
                <a:gd name="T8" fmla="*/ 19 w 28"/>
                <a:gd name="T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0">
                  <a:moveTo>
                    <a:pt x="19" y="2"/>
                  </a:moveTo>
                  <a:cubicBezTo>
                    <a:pt x="25" y="5"/>
                    <a:pt x="28" y="12"/>
                    <a:pt x="25" y="19"/>
                  </a:cubicBezTo>
                  <a:cubicBezTo>
                    <a:pt x="22" y="26"/>
                    <a:pt x="15" y="30"/>
                    <a:pt x="9" y="27"/>
                  </a:cubicBezTo>
                  <a:cubicBezTo>
                    <a:pt x="3" y="25"/>
                    <a:pt x="0" y="17"/>
                    <a:pt x="3" y="10"/>
                  </a:cubicBezTo>
                  <a:cubicBezTo>
                    <a:pt x="6" y="3"/>
                    <a:pt x="13" y="0"/>
                    <a:pt x="19" y="2"/>
                  </a:cubicBezTo>
                  <a:close/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793"/>
            <p:cNvSpPr/>
            <p:nvPr/>
          </p:nvSpPr>
          <p:spPr bwMode="auto">
            <a:xfrm>
              <a:off x="954" y="1017"/>
              <a:ext cx="15" cy="16"/>
            </a:xfrm>
            <a:custGeom>
              <a:avLst/>
              <a:gdLst>
                <a:gd name="T0" fmla="*/ 19 w 28"/>
                <a:gd name="T1" fmla="*/ 3 h 30"/>
                <a:gd name="T2" fmla="*/ 25 w 28"/>
                <a:gd name="T3" fmla="*/ 20 h 30"/>
                <a:gd name="T4" fmla="*/ 9 w 28"/>
                <a:gd name="T5" fmla="*/ 28 h 30"/>
                <a:gd name="T6" fmla="*/ 3 w 28"/>
                <a:gd name="T7" fmla="*/ 11 h 30"/>
                <a:gd name="T8" fmla="*/ 19 w 28"/>
                <a:gd name="T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0">
                  <a:moveTo>
                    <a:pt x="19" y="3"/>
                  </a:moveTo>
                  <a:cubicBezTo>
                    <a:pt x="26" y="5"/>
                    <a:pt x="28" y="13"/>
                    <a:pt x="25" y="20"/>
                  </a:cubicBezTo>
                  <a:cubicBezTo>
                    <a:pt x="22" y="27"/>
                    <a:pt x="15" y="30"/>
                    <a:pt x="9" y="28"/>
                  </a:cubicBezTo>
                  <a:cubicBezTo>
                    <a:pt x="3" y="25"/>
                    <a:pt x="0" y="18"/>
                    <a:pt x="3" y="11"/>
                  </a:cubicBezTo>
                  <a:cubicBezTo>
                    <a:pt x="6" y="4"/>
                    <a:pt x="13" y="0"/>
                    <a:pt x="19" y="3"/>
                  </a:cubicBezTo>
                  <a:close/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794"/>
            <p:cNvSpPr/>
            <p:nvPr/>
          </p:nvSpPr>
          <p:spPr bwMode="auto">
            <a:xfrm>
              <a:off x="984" y="1013"/>
              <a:ext cx="14" cy="16"/>
            </a:xfrm>
            <a:custGeom>
              <a:avLst/>
              <a:gdLst>
                <a:gd name="T0" fmla="*/ 19 w 27"/>
                <a:gd name="T1" fmla="*/ 3 h 30"/>
                <a:gd name="T2" fmla="*/ 25 w 27"/>
                <a:gd name="T3" fmla="*/ 20 h 30"/>
                <a:gd name="T4" fmla="*/ 8 w 27"/>
                <a:gd name="T5" fmla="*/ 28 h 30"/>
                <a:gd name="T6" fmla="*/ 3 w 27"/>
                <a:gd name="T7" fmla="*/ 11 h 30"/>
                <a:gd name="T8" fmla="*/ 19 w 27"/>
                <a:gd name="T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0">
                  <a:moveTo>
                    <a:pt x="19" y="3"/>
                  </a:moveTo>
                  <a:cubicBezTo>
                    <a:pt x="25" y="5"/>
                    <a:pt x="27" y="13"/>
                    <a:pt x="25" y="20"/>
                  </a:cubicBezTo>
                  <a:cubicBezTo>
                    <a:pt x="22" y="27"/>
                    <a:pt x="14" y="30"/>
                    <a:pt x="8" y="28"/>
                  </a:cubicBezTo>
                  <a:cubicBezTo>
                    <a:pt x="2" y="25"/>
                    <a:pt x="0" y="18"/>
                    <a:pt x="3" y="11"/>
                  </a:cubicBezTo>
                  <a:cubicBezTo>
                    <a:pt x="5" y="4"/>
                    <a:pt x="13" y="0"/>
                    <a:pt x="19" y="3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795"/>
            <p:cNvSpPr/>
            <p:nvPr/>
          </p:nvSpPr>
          <p:spPr bwMode="auto">
            <a:xfrm>
              <a:off x="978" y="1041"/>
              <a:ext cx="15" cy="16"/>
            </a:xfrm>
            <a:custGeom>
              <a:avLst/>
              <a:gdLst>
                <a:gd name="T0" fmla="*/ 19 w 27"/>
                <a:gd name="T1" fmla="*/ 3 h 30"/>
                <a:gd name="T2" fmla="*/ 25 w 27"/>
                <a:gd name="T3" fmla="*/ 20 h 30"/>
                <a:gd name="T4" fmla="*/ 8 w 27"/>
                <a:gd name="T5" fmla="*/ 28 h 30"/>
                <a:gd name="T6" fmla="*/ 3 w 27"/>
                <a:gd name="T7" fmla="*/ 11 h 30"/>
                <a:gd name="T8" fmla="*/ 19 w 27"/>
                <a:gd name="T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0">
                  <a:moveTo>
                    <a:pt x="19" y="3"/>
                  </a:moveTo>
                  <a:cubicBezTo>
                    <a:pt x="25" y="5"/>
                    <a:pt x="27" y="13"/>
                    <a:pt x="25" y="20"/>
                  </a:cubicBezTo>
                  <a:cubicBezTo>
                    <a:pt x="22" y="27"/>
                    <a:pt x="14" y="30"/>
                    <a:pt x="8" y="28"/>
                  </a:cubicBezTo>
                  <a:cubicBezTo>
                    <a:pt x="2" y="25"/>
                    <a:pt x="0" y="18"/>
                    <a:pt x="3" y="11"/>
                  </a:cubicBezTo>
                  <a:cubicBezTo>
                    <a:pt x="5" y="4"/>
                    <a:pt x="13" y="0"/>
                    <a:pt x="19" y="3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796"/>
            <p:cNvSpPr/>
            <p:nvPr/>
          </p:nvSpPr>
          <p:spPr bwMode="auto">
            <a:xfrm>
              <a:off x="972" y="992"/>
              <a:ext cx="15" cy="17"/>
            </a:xfrm>
            <a:custGeom>
              <a:avLst/>
              <a:gdLst>
                <a:gd name="T0" fmla="*/ 19 w 27"/>
                <a:gd name="T1" fmla="*/ 3 h 30"/>
                <a:gd name="T2" fmla="*/ 25 w 27"/>
                <a:gd name="T3" fmla="*/ 20 h 30"/>
                <a:gd name="T4" fmla="*/ 8 w 27"/>
                <a:gd name="T5" fmla="*/ 28 h 30"/>
                <a:gd name="T6" fmla="*/ 3 w 27"/>
                <a:gd name="T7" fmla="*/ 11 h 30"/>
                <a:gd name="T8" fmla="*/ 19 w 27"/>
                <a:gd name="T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0">
                  <a:moveTo>
                    <a:pt x="19" y="3"/>
                  </a:moveTo>
                  <a:cubicBezTo>
                    <a:pt x="25" y="5"/>
                    <a:pt x="27" y="13"/>
                    <a:pt x="25" y="20"/>
                  </a:cubicBezTo>
                  <a:cubicBezTo>
                    <a:pt x="22" y="27"/>
                    <a:pt x="14" y="30"/>
                    <a:pt x="8" y="28"/>
                  </a:cubicBezTo>
                  <a:cubicBezTo>
                    <a:pt x="2" y="25"/>
                    <a:pt x="0" y="18"/>
                    <a:pt x="3" y="11"/>
                  </a:cubicBezTo>
                  <a:cubicBezTo>
                    <a:pt x="5" y="4"/>
                    <a:pt x="13" y="0"/>
                    <a:pt x="19" y="3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797"/>
            <p:cNvSpPr/>
            <p:nvPr/>
          </p:nvSpPr>
          <p:spPr bwMode="auto">
            <a:xfrm>
              <a:off x="950" y="983"/>
              <a:ext cx="15" cy="16"/>
            </a:xfrm>
            <a:custGeom>
              <a:avLst/>
              <a:gdLst>
                <a:gd name="T0" fmla="*/ 19 w 28"/>
                <a:gd name="T1" fmla="*/ 3 h 30"/>
                <a:gd name="T2" fmla="*/ 25 w 28"/>
                <a:gd name="T3" fmla="*/ 20 h 30"/>
                <a:gd name="T4" fmla="*/ 9 w 28"/>
                <a:gd name="T5" fmla="*/ 28 h 30"/>
                <a:gd name="T6" fmla="*/ 3 w 28"/>
                <a:gd name="T7" fmla="*/ 11 h 30"/>
                <a:gd name="T8" fmla="*/ 19 w 28"/>
                <a:gd name="T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0">
                  <a:moveTo>
                    <a:pt x="19" y="3"/>
                  </a:moveTo>
                  <a:cubicBezTo>
                    <a:pt x="25" y="5"/>
                    <a:pt x="28" y="13"/>
                    <a:pt x="25" y="20"/>
                  </a:cubicBezTo>
                  <a:cubicBezTo>
                    <a:pt x="22" y="27"/>
                    <a:pt x="15" y="30"/>
                    <a:pt x="9" y="28"/>
                  </a:cubicBezTo>
                  <a:cubicBezTo>
                    <a:pt x="2" y="25"/>
                    <a:pt x="0" y="18"/>
                    <a:pt x="3" y="11"/>
                  </a:cubicBezTo>
                  <a:cubicBezTo>
                    <a:pt x="6" y="4"/>
                    <a:pt x="13" y="0"/>
                    <a:pt x="19" y="3"/>
                  </a:cubicBezTo>
                  <a:close/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798"/>
            <p:cNvSpPr/>
            <p:nvPr/>
          </p:nvSpPr>
          <p:spPr bwMode="auto">
            <a:xfrm>
              <a:off x="921" y="995"/>
              <a:ext cx="15" cy="17"/>
            </a:xfrm>
            <a:custGeom>
              <a:avLst/>
              <a:gdLst>
                <a:gd name="T0" fmla="*/ 19 w 27"/>
                <a:gd name="T1" fmla="*/ 3 h 31"/>
                <a:gd name="T2" fmla="*/ 25 w 27"/>
                <a:gd name="T3" fmla="*/ 20 h 31"/>
                <a:gd name="T4" fmla="*/ 8 w 27"/>
                <a:gd name="T5" fmla="*/ 28 h 31"/>
                <a:gd name="T6" fmla="*/ 3 w 27"/>
                <a:gd name="T7" fmla="*/ 11 h 31"/>
                <a:gd name="T8" fmla="*/ 19 w 27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1">
                  <a:moveTo>
                    <a:pt x="19" y="3"/>
                  </a:moveTo>
                  <a:cubicBezTo>
                    <a:pt x="25" y="5"/>
                    <a:pt x="27" y="13"/>
                    <a:pt x="25" y="20"/>
                  </a:cubicBezTo>
                  <a:cubicBezTo>
                    <a:pt x="22" y="27"/>
                    <a:pt x="14" y="31"/>
                    <a:pt x="8" y="28"/>
                  </a:cubicBezTo>
                  <a:cubicBezTo>
                    <a:pt x="2" y="26"/>
                    <a:pt x="0" y="18"/>
                    <a:pt x="3" y="11"/>
                  </a:cubicBezTo>
                  <a:cubicBezTo>
                    <a:pt x="5" y="4"/>
                    <a:pt x="13" y="0"/>
                    <a:pt x="19" y="3"/>
                  </a:cubicBezTo>
                  <a:close/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799"/>
            <p:cNvSpPr/>
            <p:nvPr/>
          </p:nvSpPr>
          <p:spPr bwMode="auto">
            <a:xfrm>
              <a:off x="955" y="1063"/>
              <a:ext cx="15" cy="17"/>
            </a:xfrm>
            <a:custGeom>
              <a:avLst/>
              <a:gdLst>
                <a:gd name="T0" fmla="*/ 19 w 28"/>
                <a:gd name="T1" fmla="*/ 3 h 30"/>
                <a:gd name="T2" fmla="*/ 25 w 28"/>
                <a:gd name="T3" fmla="*/ 20 h 30"/>
                <a:gd name="T4" fmla="*/ 9 w 28"/>
                <a:gd name="T5" fmla="*/ 28 h 30"/>
                <a:gd name="T6" fmla="*/ 3 w 28"/>
                <a:gd name="T7" fmla="*/ 11 h 30"/>
                <a:gd name="T8" fmla="*/ 19 w 28"/>
                <a:gd name="T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0">
                  <a:moveTo>
                    <a:pt x="19" y="3"/>
                  </a:moveTo>
                  <a:cubicBezTo>
                    <a:pt x="25" y="5"/>
                    <a:pt x="28" y="13"/>
                    <a:pt x="25" y="20"/>
                  </a:cubicBezTo>
                  <a:cubicBezTo>
                    <a:pt x="22" y="27"/>
                    <a:pt x="15" y="30"/>
                    <a:pt x="9" y="28"/>
                  </a:cubicBezTo>
                  <a:cubicBezTo>
                    <a:pt x="3" y="25"/>
                    <a:pt x="0" y="18"/>
                    <a:pt x="3" y="11"/>
                  </a:cubicBezTo>
                  <a:cubicBezTo>
                    <a:pt x="6" y="4"/>
                    <a:pt x="13" y="0"/>
                    <a:pt x="19" y="3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800"/>
            <p:cNvSpPr/>
            <p:nvPr/>
          </p:nvSpPr>
          <p:spPr bwMode="auto">
            <a:xfrm>
              <a:off x="945" y="1047"/>
              <a:ext cx="117" cy="56"/>
            </a:xfrm>
            <a:custGeom>
              <a:avLst/>
              <a:gdLst>
                <a:gd name="T0" fmla="*/ 160 w 214"/>
                <a:gd name="T1" fmla="*/ 0 h 103"/>
                <a:gd name="T2" fmla="*/ 115 w 214"/>
                <a:gd name="T3" fmla="*/ 10 h 103"/>
                <a:gd name="T4" fmla="*/ 28 w 214"/>
                <a:gd name="T5" fmla="*/ 103 h 103"/>
                <a:gd name="T6" fmla="*/ 87 w 214"/>
                <a:gd name="T7" fmla="*/ 76 h 103"/>
                <a:gd name="T8" fmla="*/ 120 w 214"/>
                <a:gd name="T9" fmla="*/ 49 h 103"/>
                <a:gd name="T10" fmla="*/ 197 w 214"/>
                <a:gd name="T11" fmla="*/ 7 h 103"/>
                <a:gd name="T12" fmla="*/ 160 w 214"/>
                <a:gd name="T1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103">
                  <a:moveTo>
                    <a:pt x="160" y="0"/>
                  </a:moveTo>
                  <a:cubicBezTo>
                    <a:pt x="142" y="0"/>
                    <a:pt x="123" y="3"/>
                    <a:pt x="115" y="10"/>
                  </a:cubicBezTo>
                  <a:cubicBezTo>
                    <a:pt x="99" y="22"/>
                    <a:pt x="0" y="91"/>
                    <a:pt x="28" y="103"/>
                  </a:cubicBezTo>
                  <a:cubicBezTo>
                    <a:pt x="28" y="103"/>
                    <a:pt x="78" y="90"/>
                    <a:pt x="87" y="76"/>
                  </a:cubicBezTo>
                  <a:cubicBezTo>
                    <a:pt x="97" y="61"/>
                    <a:pt x="94" y="60"/>
                    <a:pt x="120" y="49"/>
                  </a:cubicBezTo>
                  <a:cubicBezTo>
                    <a:pt x="147" y="38"/>
                    <a:pt x="214" y="18"/>
                    <a:pt x="197" y="7"/>
                  </a:cubicBezTo>
                  <a:cubicBezTo>
                    <a:pt x="189" y="2"/>
                    <a:pt x="175" y="0"/>
                    <a:pt x="160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801"/>
            <p:cNvSpPr>
              <a:spLocks noEditPoints="1"/>
            </p:cNvSpPr>
            <p:nvPr/>
          </p:nvSpPr>
          <p:spPr bwMode="auto">
            <a:xfrm>
              <a:off x="901" y="977"/>
              <a:ext cx="144" cy="110"/>
            </a:xfrm>
            <a:custGeom>
              <a:avLst/>
              <a:gdLst>
                <a:gd name="T0" fmla="*/ 14 w 263"/>
                <a:gd name="T1" fmla="*/ 74 h 201"/>
                <a:gd name="T2" fmla="*/ 31 w 263"/>
                <a:gd name="T3" fmla="*/ 91 h 201"/>
                <a:gd name="T4" fmla="*/ 31 w 263"/>
                <a:gd name="T5" fmla="*/ 89 h 201"/>
                <a:gd name="T6" fmla="*/ 32 w 263"/>
                <a:gd name="T7" fmla="*/ 87 h 201"/>
                <a:gd name="T8" fmla="*/ 15 w 263"/>
                <a:gd name="T9" fmla="*/ 75 h 201"/>
                <a:gd name="T10" fmla="*/ 14 w 263"/>
                <a:gd name="T11" fmla="*/ 74 h 201"/>
                <a:gd name="T12" fmla="*/ 153 w 263"/>
                <a:gd name="T13" fmla="*/ 146 h 201"/>
                <a:gd name="T14" fmla="*/ 149 w 263"/>
                <a:gd name="T15" fmla="*/ 145 h 201"/>
                <a:gd name="T16" fmla="*/ 144 w 263"/>
                <a:gd name="T17" fmla="*/ 128 h 201"/>
                <a:gd name="T18" fmla="*/ 156 w 263"/>
                <a:gd name="T19" fmla="*/ 119 h 201"/>
                <a:gd name="T20" fmla="*/ 160 w 263"/>
                <a:gd name="T21" fmla="*/ 120 h 201"/>
                <a:gd name="T22" fmla="*/ 166 w 263"/>
                <a:gd name="T23" fmla="*/ 137 h 201"/>
                <a:gd name="T24" fmla="*/ 153 w 263"/>
                <a:gd name="T25" fmla="*/ 146 h 201"/>
                <a:gd name="T26" fmla="*/ 247 w 263"/>
                <a:gd name="T27" fmla="*/ 0 h 201"/>
                <a:gd name="T28" fmla="*/ 184 w 263"/>
                <a:gd name="T29" fmla="*/ 93 h 201"/>
                <a:gd name="T30" fmla="*/ 161 w 263"/>
                <a:gd name="T31" fmla="*/ 14 h 201"/>
                <a:gd name="T32" fmla="*/ 161 w 263"/>
                <a:gd name="T33" fmla="*/ 12 h 201"/>
                <a:gd name="T34" fmla="*/ 161 w 263"/>
                <a:gd name="T35" fmla="*/ 69 h 201"/>
                <a:gd name="T36" fmla="*/ 166 w 263"/>
                <a:gd name="T37" fmla="*/ 68 h 201"/>
                <a:gd name="T38" fmla="*/ 170 w 263"/>
                <a:gd name="T39" fmla="*/ 69 h 201"/>
                <a:gd name="T40" fmla="*/ 176 w 263"/>
                <a:gd name="T41" fmla="*/ 86 h 201"/>
                <a:gd name="T42" fmla="*/ 163 w 263"/>
                <a:gd name="T43" fmla="*/ 95 h 201"/>
                <a:gd name="T44" fmla="*/ 159 w 263"/>
                <a:gd name="T45" fmla="*/ 94 h 201"/>
                <a:gd name="T46" fmla="*/ 156 w 263"/>
                <a:gd name="T47" fmla="*/ 107 h 201"/>
                <a:gd name="T48" fmla="*/ 153 w 263"/>
                <a:gd name="T49" fmla="*/ 109 h 201"/>
                <a:gd name="T50" fmla="*/ 137 w 263"/>
                <a:gd name="T51" fmla="*/ 57 h 201"/>
                <a:gd name="T52" fmla="*/ 131 w 263"/>
                <a:gd name="T53" fmla="*/ 141 h 201"/>
                <a:gd name="T54" fmla="*/ 129 w 263"/>
                <a:gd name="T55" fmla="*/ 142 h 201"/>
                <a:gd name="T56" fmla="*/ 52 w 263"/>
                <a:gd name="T57" fmla="*/ 100 h 201"/>
                <a:gd name="T58" fmla="*/ 46 w 263"/>
                <a:gd name="T59" fmla="*/ 105 h 201"/>
                <a:gd name="T60" fmla="*/ 76 w 263"/>
                <a:gd name="T61" fmla="*/ 133 h 201"/>
                <a:gd name="T62" fmla="*/ 86 w 263"/>
                <a:gd name="T63" fmla="*/ 127 h 201"/>
                <a:gd name="T64" fmla="*/ 90 w 263"/>
                <a:gd name="T65" fmla="*/ 128 h 201"/>
                <a:gd name="T66" fmla="*/ 96 w 263"/>
                <a:gd name="T67" fmla="*/ 145 h 201"/>
                <a:gd name="T68" fmla="*/ 84 w 263"/>
                <a:gd name="T69" fmla="*/ 154 h 201"/>
                <a:gd name="T70" fmla="*/ 80 w 263"/>
                <a:gd name="T71" fmla="*/ 153 h 201"/>
                <a:gd name="T72" fmla="*/ 74 w 263"/>
                <a:gd name="T73" fmla="*/ 147 h 201"/>
                <a:gd name="T74" fmla="*/ 2 w 263"/>
                <a:gd name="T75" fmla="*/ 176 h 201"/>
                <a:gd name="T76" fmla="*/ 8 w 263"/>
                <a:gd name="T77" fmla="*/ 178 h 201"/>
                <a:gd name="T78" fmla="*/ 101 w 263"/>
                <a:gd name="T79" fmla="*/ 169 h 201"/>
                <a:gd name="T80" fmla="*/ 56 w 263"/>
                <a:gd name="T81" fmla="*/ 198 h 201"/>
                <a:gd name="T82" fmla="*/ 57 w 263"/>
                <a:gd name="T83" fmla="*/ 201 h 201"/>
                <a:gd name="T84" fmla="*/ 83 w 263"/>
                <a:gd name="T85" fmla="*/ 195 h 201"/>
                <a:gd name="T86" fmla="*/ 103 w 263"/>
                <a:gd name="T87" fmla="*/ 183 h 201"/>
                <a:gd name="T88" fmla="*/ 101 w 263"/>
                <a:gd name="T89" fmla="*/ 169 h 201"/>
                <a:gd name="T90" fmla="*/ 113 w 263"/>
                <a:gd name="T91" fmla="*/ 160 h 201"/>
                <a:gd name="T92" fmla="*/ 117 w 263"/>
                <a:gd name="T93" fmla="*/ 161 h 201"/>
                <a:gd name="T94" fmla="*/ 124 w 263"/>
                <a:gd name="T95" fmla="*/ 171 h 201"/>
                <a:gd name="T96" fmla="*/ 136 w 263"/>
                <a:gd name="T97" fmla="*/ 165 h 201"/>
                <a:gd name="T98" fmla="*/ 136 w 263"/>
                <a:gd name="T99" fmla="*/ 165 h 201"/>
                <a:gd name="T100" fmla="*/ 262 w 263"/>
                <a:gd name="T101" fmla="*/ 44 h 201"/>
                <a:gd name="T102" fmla="*/ 262 w 263"/>
                <a:gd name="T103" fmla="*/ 43 h 201"/>
                <a:gd name="T104" fmla="*/ 222 w 263"/>
                <a:gd name="T105" fmla="*/ 81 h 201"/>
                <a:gd name="T106" fmla="*/ 184 w 263"/>
                <a:gd name="T107" fmla="*/ 118 h 201"/>
                <a:gd name="T108" fmla="*/ 185 w 263"/>
                <a:gd name="T109" fmla="*/ 116 h 201"/>
                <a:gd name="T110" fmla="*/ 247 w 263"/>
                <a:gd name="T111" fmla="*/ 1 h 201"/>
                <a:gd name="T112" fmla="*/ 247 w 263"/>
                <a:gd name="T113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3" h="201">
                  <a:moveTo>
                    <a:pt x="14" y="74"/>
                  </a:moveTo>
                  <a:cubicBezTo>
                    <a:pt x="14" y="74"/>
                    <a:pt x="21" y="81"/>
                    <a:pt x="31" y="91"/>
                  </a:cubicBezTo>
                  <a:cubicBezTo>
                    <a:pt x="31" y="90"/>
                    <a:pt x="31" y="89"/>
                    <a:pt x="31" y="89"/>
                  </a:cubicBezTo>
                  <a:cubicBezTo>
                    <a:pt x="31" y="88"/>
                    <a:pt x="32" y="87"/>
                    <a:pt x="32" y="87"/>
                  </a:cubicBezTo>
                  <a:cubicBezTo>
                    <a:pt x="23" y="81"/>
                    <a:pt x="17" y="76"/>
                    <a:pt x="15" y="75"/>
                  </a:cubicBezTo>
                  <a:cubicBezTo>
                    <a:pt x="15" y="74"/>
                    <a:pt x="14" y="74"/>
                    <a:pt x="14" y="74"/>
                  </a:cubicBezTo>
                  <a:moveTo>
                    <a:pt x="153" y="146"/>
                  </a:moveTo>
                  <a:cubicBezTo>
                    <a:pt x="152" y="146"/>
                    <a:pt x="151" y="145"/>
                    <a:pt x="149" y="145"/>
                  </a:cubicBezTo>
                  <a:cubicBezTo>
                    <a:pt x="143" y="142"/>
                    <a:pt x="141" y="135"/>
                    <a:pt x="144" y="128"/>
                  </a:cubicBezTo>
                  <a:cubicBezTo>
                    <a:pt x="146" y="122"/>
                    <a:pt x="151" y="119"/>
                    <a:pt x="156" y="119"/>
                  </a:cubicBezTo>
                  <a:cubicBezTo>
                    <a:pt x="157" y="119"/>
                    <a:pt x="158" y="119"/>
                    <a:pt x="160" y="120"/>
                  </a:cubicBezTo>
                  <a:cubicBezTo>
                    <a:pt x="166" y="122"/>
                    <a:pt x="168" y="130"/>
                    <a:pt x="166" y="137"/>
                  </a:cubicBezTo>
                  <a:cubicBezTo>
                    <a:pt x="163" y="142"/>
                    <a:pt x="158" y="146"/>
                    <a:pt x="153" y="146"/>
                  </a:cubicBezTo>
                  <a:moveTo>
                    <a:pt x="247" y="0"/>
                  </a:moveTo>
                  <a:cubicBezTo>
                    <a:pt x="241" y="0"/>
                    <a:pt x="184" y="93"/>
                    <a:pt x="184" y="93"/>
                  </a:cubicBezTo>
                  <a:cubicBezTo>
                    <a:pt x="184" y="93"/>
                    <a:pt x="162" y="29"/>
                    <a:pt x="161" y="14"/>
                  </a:cubicBezTo>
                  <a:cubicBezTo>
                    <a:pt x="161" y="13"/>
                    <a:pt x="161" y="12"/>
                    <a:pt x="161" y="12"/>
                  </a:cubicBezTo>
                  <a:cubicBezTo>
                    <a:pt x="161" y="12"/>
                    <a:pt x="162" y="42"/>
                    <a:pt x="161" y="69"/>
                  </a:cubicBezTo>
                  <a:cubicBezTo>
                    <a:pt x="163" y="68"/>
                    <a:pt x="164" y="68"/>
                    <a:pt x="166" y="68"/>
                  </a:cubicBezTo>
                  <a:cubicBezTo>
                    <a:pt x="167" y="68"/>
                    <a:pt x="168" y="68"/>
                    <a:pt x="170" y="69"/>
                  </a:cubicBezTo>
                  <a:cubicBezTo>
                    <a:pt x="176" y="71"/>
                    <a:pt x="178" y="79"/>
                    <a:pt x="176" y="86"/>
                  </a:cubicBezTo>
                  <a:cubicBezTo>
                    <a:pt x="173" y="91"/>
                    <a:pt x="168" y="95"/>
                    <a:pt x="163" y="95"/>
                  </a:cubicBezTo>
                  <a:cubicBezTo>
                    <a:pt x="162" y="95"/>
                    <a:pt x="161" y="94"/>
                    <a:pt x="159" y="94"/>
                  </a:cubicBezTo>
                  <a:cubicBezTo>
                    <a:pt x="159" y="100"/>
                    <a:pt x="157" y="105"/>
                    <a:pt x="156" y="107"/>
                  </a:cubicBezTo>
                  <a:cubicBezTo>
                    <a:pt x="155" y="108"/>
                    <a:pt x="154" y="109"/>
                    <a:pt x="153" y="109"/>
                  </a:cubicBezTo>
                  <a:cubicBezTo>
                    <a:pt x="147" y="109"/>
                    <a:pt x="139" y="81"/>
                    <a:pt x="137" y="57"/>
                  </a:cubicBezTo>
                  <a:cubicBezTo>
                    <a:pt x="135" y="88"/>
                    <a:pt x="131" y="134"/>
                    <a:pt x="131" y="141"/>
                  </a:cubicBezTo>
                  <a:cubicBezTo>
                    <a:pt x="131" y="142"/>
                    <a:pt x="130" y="142"/>
                    <a:pt x="129" y="142"/>
                  </a:cubicBezTo>
                  <a:cubicBezTo>
                    <a:pt x="121" y="142"/>
                    <a:pt x="82" y="119"/>
                    <a:pt x="52" y="100"/>
                  </a:cubicBezTo>
                  <a:cubicBezTo>
                    <a:pt x="51" y="102"/>
                    <a:pt x="48" y="104"/>
                    <a:pt x="46" y="105"/>
                  </a:cubicBezTo>
                  <a:cubicBezTo>
                    <a:pt x="57" y="116"/>
                    <a:pt x="68" y="126"/>
                    <a:pt x="76" y="133"/>
                  </a:cubicBezTo>
                  <a:cubicBezTo>
                    <a:pt x="78" y="129"/>
                    <a:pt x="82" y="127"/>
                    <a:pt x="86" y="127"/>
                  </a:cubicBezTo>
                  <a:cubicBezTo>
                    <a:pt x="88" y="127"/>
                    <a:pt x="89" y="127"/>
                    <a:pt x="90" y="128"/>
                  </a:cubicBezTo>
                  <a:cubicBezTo>
                    <a:pt x="96" y="130"/>
                    <a:pt x="99" y="138"/>
                    <a:pt x="96" y="145"/>
                  </a:cubicBezTo>
                  <a:cubicBezTo>
                    <a:pt x="94" y="150"/>
                    <a:pt x="89" y="154"/>
                    <a:pt x="84" y="154"/>
                  </a:cubicBezTo>
                  <a:cubicBezTo>
                    <a:pt x="83" y="154"/>
                    <a:pt x="81" y="153"/>
                    <a:pt x="80" y="153"/>
                  </a:cubicBezTo>
                  <a:cubicBezTo>
                    <a:pt x="77" y="152"/>
                    <a:pt x="75" y="150"/>
                    <a:pt x="74" y="147"/>
                  </a:cubicBezTo>
                  <a:cubicBezTo>
                    <a:pt x="53" y="157"/>
                    <a:pt x="10" y="171"/>
                    <a:pt x="2" y="176"/>
                  </a:cubicBezTo>
                  <a:cubicBezTo>
                    <a:pt x="0" y="177"/>
                    <a:pt x="3" y="178"/>
                    <a:pt x="8" y="178"/>
                  </a:cubicBezTo>
                  <a:cubicBezTo>
                    <a:pt x="31" y="178"/>
                    <a:pt x="101" y="169"/>
                    <a:pt x="101" y="169"/>
                  </a:cubicBezTo>
                  <a:cubicBezTo>
                    <a:pt x="101" y="169"/>
                    <a:pt x="63" y="190"/>
                    <a:pt x="56" y="198"/>
                  </a:cubicBezTo>
                  <a:cubicBezTo>
                    <a:pt x="54" y="200"/>
                    <a:pt x="55" y="201"/>
                    <a:pt x="57" y="201"/>
                  </a:cubicBezTo>
                  <a:cubicBezTo>
                    <a:pt x="64" y="201"/>
                    <a:pt x="83" y="195"/>
                    <a:pt x="83" y="195"/>
                  </a:cubicBezTo>
                  <a:cubicBezTo>
                    <a:pt x="103" y="183"/>
                    <a:pt x="103" y="183"/>
                    <a:pt x="103" y="183"/>
                  </a:cubicBezTo>
                  <a:cubicBezTo>
                    <a:pt x="100" y="180"/>
                    <a:pt x="99" y="174"/>
                    <a:pt x="101" y="169"/>
                  </a:cubicBezTo>
                  <a:cubicBezTo>
                    <a:pt x="103" y="163"/>
                    <a:pt x="108" y="160"/>
                    <a:pt x="113" y="160"/>
                  </a:cubicBezTo>
                  <a:cubicBezTo>
                    <a:pt x="114" y="160"/>
                    <a:pt x="116" y="160"/>
                    <a:pt x="117" y="161"/>
                  </a:cubicBezTo>
                  <a:cubicBezTo>
                    <a:pt x="121" y="163"/>
                    <a:pt x="124" y="167"/>
                    <a:pt x="124" y="171"/>
                  </a:cubicBezTo>
                  <a:cubicBezTo>
                    <a:pt x="136" y="165"/>
                    <a:pt x="136" y="165"/>
                    <a:pt x="136" y="165"/>
                  </a:cubicBezTo>
                  <a:cubicBezTo>
                    <a:pt x="136" y="165"/>
                    <a:pt x="136" y="165"/>
                    <a:pt x="136" y="165"/>
                  </a:cubicBezTo>
                  <a:cubicBezTo>
                    <a:pt x="154" y="165"/>
                    <a:pt x="257" y="57"/>
                    <a:pt x="262" y="44"/>
                  </a:cubicBezTo>
                  <a:cubicBezTo>
                    <a:pt x="263" y="44"/>
                    <a:pt x="263" y="43"/>
                    <a:pt x="262" y="43"/>
                  </a:cubicBezTo>
                  <a:cubicBezTo>
                    <a:pt x="260" y="43"/>
                    <a:pt x="241" y="62"/>
                    <a:pt x="222" y="81"/>
                  </a:cubicBezTo>
                  <a:cubicBezTo>
                    <a:pt x="203" y="99"/>
                    <a:pt x="185" y="118"/>
                    <a:pt x="184" y="118"/>
                  </a:cubicBezTo>
                  <a:cubicBezTo>
                    <a:pt x="184" y="118"/>
                    <a:pt x="184" y="117"/>
                    <a:pt x="185" y="116"/>
                  </a:cubicBezTo>
                  <a:cubicBezTo>
                    <a:pt x="201" y="96"/>
                    <a:pt x="244" y="18"/>
                    <a:pt x="247" y="1"/>
                  </a:cubicBezTo>
                  <a:cubicBezTo>
                    <a:pt x="247" y="0"/>
                    <a:pt x="247" y="0"/>
                    <a:pt x="247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802"/>
            <p:cNvSpPr/>
            <p:nvPr/>
          </p:nvSpPr>
          <p:spPr bwMode="auto">
            <a:xfrm>
              <a:off x="918" y="1024"/>
              <a:ext cx="12" cy="10"/>
            </a:xfrm>
            <a:custGeom>
              <a:avLst/>
              <a:gdLst>
                <a:gd name="T0" fmla="*/ 1 w 21"/>
                <a:gd name="T1" fmla="*/ 0 h 18"/>
                <a:gd name="T2" fmla="*/ 0 w 21"/>
                <a:gd name="T3" fmla="*/ 2 h 18"/>
                <a:gd name="T4" fmla="*/ 0 w 21"/>
                <a:gd name="T5" fmla="*/ 4 h 18"/>
                <a:gd name="T6" fmla="*/ 15 w 21"/>
                <a:gd name="T7" fmla="*/ 18 h 18"/>
                <a:gd name="T8" fmla="*/ 21 w 21"/>
                <a:gd name="T9" fmla="*/ 13 h 18"/>
                <a:gd name="T10" fmla="*/ 1 w 21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8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4" y="8"/>
                    <a:pt x="9" y="13"/>
                    <a:pt x="15" y="18"/>
                  </a:cubicBezTo>
                  <a:cubicBezTo>
                    <a:pt x="17" y="17"/>
                    <a:pt x="20" y="15"/>
                    <a:pt x="21" y="13"/>
                  </a:cubicBezTo>
                  <a:cubicBezTo>
                    <a:pt x="14" y="8"/>
                    <a:pt x="7" y="4"/>
                    <a:pt x="1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803"/>
            <p:cNvSpPr/>
            <p:nvPr/>
          </p:nvSpPr>
          <p:spPr bwMode="auto">
            <a:xfrm>
              <a:off x="942" y="1046"/>
              <a:ext cx="13" cy="15"/>
            </a:xfrm>
            <a:custGeom>
              <a:avLst/>
              <a:gdLst>
                <a:gd name="T0" fmla="*/ 12 w 25"/>
                <a:gd name="T1" fmla="*/ 0 h 27"/>
                <a:gd name="T2" fmla="*/ 2 w 25"/>
                <a:gd name="T3" fmla="*/ 6 h 27"/>
                <a:gd name="T4" fmla="*/ 11 w 25"/>
                <a:gd name="T5" fmla="*/ 13 h 27"/>
                <a:gd name="T6" fmla="*/ 0 w 25"/>
                <a:gd name="T7" fmla="*/ 20 h 27"/>
                <a:gd name="T8" fmla="*/ 6 w 25"/>
                <a:gd name="T9" fmla="*/ 26 h 27"/>
                <a:gd name="T10" fmla="*/ 10 w 25"/>
                <a:gd name="T11" fmla="*/ 27 h 27"/>
                <a:gd name="T12" fmla="*/ 22 w 25"/>
                <a:gd name="T13" fmla="*/ 18 h 27"/>
                <a:gd name="T14" fmla="*/ 16 w 25"/>
                <a:gd name="T15" fmla="*/ 1 h 27"/>
                <a:gd name="T16" fmla="*/ 12 w 25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7">
                  <a:moveTo>
                    <a:pt x="12" y="0"/>
                  </a:moveTo>
                  <a:cubicBezTo>
                    <a:pt x="8" y="0"/>
                    <a:pt x="4" y="2"/>
                    <a:pt x="2" y="6"/>
                  </a:cubicBezTo>
                  <a:cubicBezTo>
                    <a:pt x="6" y="10"/>
                    <a:pt x="10" y="13"/>
                    <a:pt x="11" y="13"/>
                  </a:cubicBezTo>
                  <a:cubicBezTo>
                    <a:pt x="13" y="14"/>
                    <a:pt x="9" y="17"/>
                    <a:pt x="0" y="20"/>
                  </a:cubicBezTo>
                  <a:cubicBezTo>
                    <a:pt x="1" y="23"/>
                    <a:pt x="3" y="25"/>
                    <a:pt x="6" y="26"/>
                  </a:cubicBezTo>
                  <a:cubicBezTo>
                    <a:pt x="7" y="26"/>
                    <a:pt x="9" y="27"/>
                    <a:pt x="10" y="27"/>
                  </a:cubicBezTo>
                  <a:cubicBezTo>
                    <a:pt x="15" y="27"/>
                    <a:pt x="20" y="23"/>
                    <a:pt x="22" y="18"/>
                  </a:cubicBezTo>
                  <a:cubicBezTo>
                    <a:pt x="25" y="11"/>
                    <a:pt x="22" y="3"/>
                    <a:pt x="16" y="1"/>
                  </a:cubicBezTo>
                  <a:cubicBezTo>
                    <a:pt x="15" y="0"/>
                    <a:pt x="14" y="0"/>
                    <a:pt x="12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804"/>
            <p:cNvSpPr/>
            <p:nvPr/>
          </p:nvSpPr>
          <p:spPr bwMode="auto">
            <a:xfrm>
              <a:off x="988" y="1014"/>
              <a:ext cx="10" cy="15"/>
            </a:xfrm>
            <a:custGeom>
              <a:avLst/>
              <a:gdLst>
                <a:gd name="T0" fmla="*/ 7 w 19"/>
                <a:gd name="T1" fmla="*/ 0 h 27"/>
                <a:gd name="T2" fmla="*/ 2 w 19"/>
                <a:gd name="T3" fmla="*/ 1 h 27"/>
                <a:gd name="T4" fmla="*/ 0 w 19"/>
                <a:gd name="T5" fmla="*/ 26 h 27"/>
                <a:gd name="T6" fmla="*/ 4 w 19"/>
                <a:gd name="T7" fmla="*/ 27 h 27"/>
                <a:gd name="T8" fmla="*/ 17 w 19"/>
                <a:gd name="T9" fmla="*/ 18 h 27"/>
                <a:gd name="T10" fmla="*/ 11 w 19"/>
                <a:gd name="T11" fmla="*/ 1 h 27"/>
                <a:gd name="T12" fmla="*/ 7 w 19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7">
                  <a:moveTo>
                    <a:pt x="7" y="0"/>
                  </a:moveTo>
                  <a:cubicBezTo>
                    <a:pt x="5" y="0"/>
                    <a:pt x="4" y="0"/>
                    <a:pt x="2" y="1"/>
                  </a:cubicBezTo>
                  <a:cubicBezTo>
                    <a:pt x="2" y="10"/>
                    <a:pt x="2" y="19"/>
                    <a:pt x="0" y="26"/>
                  </a:cubicBezTo>
                  <a:cubicBezTo>
                    <a:pt x="2" y="26"/>
                    <a:pt x="3" y="27"/>
                    <a:pt x="4" y="27"/>
                  </a:cubicBezTo>
                  <a:cubicBezTo>
                    <a:pt x="9" y="27"/>
                    <a:pt x="14" y="23"/>
                    <a:pt x="17" y="18"/>
                  </a:cubicBezTo>
                  <a:cubicBezTo>
                    <a:pt x="19" y="11"/>
                    <a:pt x="17" y="3"/>
                    <a:pt x="11" y="1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805"/>
            <p:cNvSpPr/>
            <p:nvPr/>
          </p:nvSpPr>
          <p:spPr bwMode="auto">
            <a:xfrm>
              <a:off x="978" y="1042"/>
              <a:ext cx="15" cy="15"/>
            </a:xfrm>
            <a:custGeom>
              <a:avLst/>
              <a:gdLst>
                <a:gd name="T0" fmla="*/ 15 w 27"/>
                <a:gd name="T1" fmla="*/ 0 h 27"/>
                <a:gd name="T2" fmla="*/ 3 w 27"/>
                <a:gd name="T3" fmla="*/ 9 h 27"/>
                <a:gd name="T4" fmla="*/ 8 w 27"/>
                <a:gd name="T5" fmla="*/ 26 h 27"/>
                <a:gd name="T6" fmla="*/ 12 w 27"/>
                <a:gd name="T7" fmla="*/ 27 h 27"/>
                <a:gd name="T8" fmla="*/ 25 w 27"/>
                <a:gd name="T9" fmla="*/ 18 h 27"/>
                <a:gd name="T10" fmla="*/ 19 w 27"/>
                <a:gd name="T11" fmla="*/ 1 h 27"/>
                <a:gd name="T12" fmla="*/ 15 w 27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15" y="0"/>
                  </a:moveTo>
                  <a:cubicBezTo>
                    <a:pt x="10" y="0"/>
                    <a:pt x="5" y="3"/>
                    <a:pt x="3" y="9"/>
                  </a:cubicBezTo>
                  <a:cubicBezTo>
                    <a:pt x="0" y="16"/>
                    <a:pt x="2" y="23"/>
                    <a:pt x="8" y="26"/>
                  </a:cubicBezTo>
                  <a:cubicBezTo>
                    <a:pt x="10" y="26"/>
                    <a:pt x="11" y="27"/>
                    <a:pt x="12" y="27"/>
                  </a:cubicBezTo>
                  <a:cubicBezTo>
                    <a:pt x="17" y="27"/>
                    <a:pt x="22" y="23"/>
                    <a:pt x="25" y="18"/>
                  </a:cubicBezTo>
                  <a:cubicBezTo>
                    <a:pt x="27" y="11"/>
                    <a:pt x="25" y="3"/>
                    <a:pt x="19" y="1"/>
                  </a:cubicBezTo>
                  <a:cubicBezTo>
                    <a:pt x="17" y="0"/>
                    <a:pt x="16" y="0"/>
                    <a:pt x="15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806"/>
            <p:cNvSpPr/>
            <p:nvPr/>
          </p:nvSpPr>
          <p:spPr bwMode="auto">
            <a:xfrm>
              <a:off x="955" y="1064"/>
              <a:ext cx="14" cy="13"/>
            </a:xfrm>
            <a:custGeom>
              <a:avLst/>
              <a:gdLst>
                <a:gd name="T0" fmla="*/ 14 w 25"/>
                <a:gd name="T1" fmla="*/ 0 h 23"/>
                <a:gd name="T2" fmla="*/ 2 w 25"/>
                <a:gd name="T3" fmla="*/ 9 h 23"/>
                <a:gd name="T4" fmla="*/ 4 w 25"/>
                <a:gd name="T5" fmla="*/ 23 h 23"/>
                <a:gd name="T6" fmla="*/ 25 w 25"/>
                <a:gd name="T7" fmla="*/ 11 h 23"/>
                <a:gd name="T8" fmla="*/ 18 w 25"/>
                <a:gd name="T9" fmla="*/ 1 h 23"/>
                <a:gd name="T10" fmla="*/ 14 w 25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3">
                  <a:moveTo>
                    <a:pt x="14" y="0"/>
                  </a:moveTo>
                  <a:cubicBezTo>
                    <a:pt x="9" y="0"/>
                    <a:pt x="4" y="3"/>
                    <a:pt x="2" y="9"/>
                  </a:cubicBezTo>
                  <a:cubicBezTo>
                    <a:pt x="0" y="14"/>
                    <a:pt x="1" y="20"/>
                    <a:pt x="4" y="2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7"/>
                    <a:pt x="22" y="3"/>
                    <a:pt x="18" y="1"/>
                  </a:cubicBezTo>
                  <a:cubicBezTo>
                    <a:pt x="17" y="0"/>
                    <a:pt x="15" y="0"/>
                    <a:pt x="14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807"/>
            <p:cNvSpPr>
              <a:spLocks noEditPoints="1"/>
            </p:cNvSpPr>
            <p:nvPr/>
          </p:nvSpPr>
          <p:spPr bwMode="auto">
            <a:xfrm>
              <a:off x="975" y="992"/>
              <a:ext cx="2" cy="16"/>
            </a:xfrm>
            <a:custGeom>
              <a:avLst/>
              <a:gdLst>
                <a:gd name="T0" fmla="*/ 0 w 2"/>
                <a:gd name="T1" fmla="*/ 28 h 30"/>
                <a:gd name="T2" fmla="*/ 1 w 2"/>
                <a:gd name="T3" fmla="*/ 30 h 30"/>
                <a:gd name="T4" fmla="*/ 1 w 2"/>
                <a:gd name="T5" fmla="*/ 28 h 30"/>
                <a:gd name="T6" fmla="*/ 0 w 2"/>
                <a:gd name="T7" fmla="*/ 28 h 30"/>
                <a:gd name="T8" fmla="*/ 1 w 2"/>
                <a:gd name="T9" fmla="*/ 0 h 30"/>
                <a:gd name="T10" fmla="*/ 0 w 2"/>
                <a:gd name="T11" fmla="*/ 2 h 30"/>
                <a:gd name="T12" fmla="*/ 0 w 2"/>
                <a:gd name="T13" fmla="*/ 7 h 30"/>
                <a:gd name="T14" fmla="*/ 2 w 2"/>
                <a:gd name="T15" fmla="*/ 5 h 30"/>
                <a:gd name="T16" fmla="*/ 1 w 2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0">
                  <a:moveTo>
                    <a:pt x="0" y="28"/>
                  </a:moveTo>
                  <a:cubicBezTo>
                    <a:pt x="1" y="28"/>
                    <a:pt x="1" y="29"/>
                    <a:pt x="1" y="30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0" y="28"/>
                  </a:cubicBezTo>
                  <a:moveTo>
                    <a:pt x="1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0" y="6"/>
                    <a:pt x="1" y="6"/>
                    <a:pt x="2" y="5"/>
                  </a:cubicBezTo>
                  <a:cubicBezTo>
                    <a:pt x="2" y="2"/>
                    <a:pt x="2" y="0"/>
                    <a:pt x="1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808"/>
            <p:cNvSpPr/>
            <p:nvPr/>
          </p:nvSpPr>
          <p:spPr bwMode="auto">
            <a:xfrm>
              <a:off x="975" y="994"/>
              <a:ext cx="2" cy="13"/>
            </a:xfrm>
            <a:custGeom>
              <a:avLst/>
              <a:gdLst>
                <a:gd name="T0" fmla="*/ 3 w 3"/>
                <a:gd name="T1" fmla="*/ 0 h 23"/>
                <a:gd name="T2" fmla="*/ 1 w 3"/>
                <a:gd name="T3" fmla="*/ 2 h 23"/>
                <a:gd name="T4" fmla="*/ 1 w 3"/>
                <a:gd name="T5" fmla="*/ 23 h 23"/>
                <a:gd name="T6" fmla="*/ 2 w 3"/>
                <a:gd name="T7" fmla="*/ 23 h 23"/>
                <a:gd name="T8" fmla="*/ 3 w 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7"/>
                    <a:pt x="1" y="15"/>
                    <a:pt x="1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13"/>
                    <a:pt x="3" y="5"/>
                    <a:pt x="3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809"/>
            <p:cNvSpPr/>
            <p:nvPr/>
          </p:nvSpPr>
          <p:spPr bwMode="auto">
            <a:xfrm>
              <a:off x="1043" y="916"/>
              <a:ext cx="38" cy="73"/>
            </a:xfrm>
            <a:custGeom>
              <a:avLst/>
              <a:gdLst>
                <a:gd name="T0" fmla="*/ 27 w 70"/>
                <a:gd name="T1" fmla="*/ 0 h 134"/>
                <a:gd name="T2" fmla="*/ 23 w 70"/>
                <a:gd name="T3" fmla="*/ 0 h 134"/>
                <a:gd name="T4" fmla="*/ 36 w 70"/>
                <a:gd name="T5" fmla="*/ 57 h 134"/>
                <a:gd name="T6" fmla="*/ 2 w 70"/>
                <a:gd name="T7" fmla="*/ 123 h 134"/>
                <a:gd name="T8" fmla="*/ 6 w 70"/>
                <a:gd name="T9" fmla="*/ 134 h 134"/>
                <a:gd name="T10" fmla="*/ 33 w 70"/>
                <a:gd name="T11" fmla="*/ 118 h 134"/>
                <a:gd name="T12" fmla="*/ 66 w 70"/>
                <a:gd name="T13" fmla="*/ 21 h 134"/>
                <a:gd name="T14" fmla="*/ 27 w 70"/>
                <a:gd name="T1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34">
                  <a:moveTo>
                    <a:pt x="27" y="0"/>
                  </a:moveTo>
                  <a:cubicBezTo>
                    <a:pt x="24" y="0"/>
                    <a:pt x="23" y="0"/>
                    <a:pt x="23" y="0"/>
                  </a:cubicBezTo>
                  <a:cubicBezTo>
                    <a:pt x="3" y="3"/>
                    <a:pt x="35" y="34"/>
                    <a:pt x="36" y="57"/>
                  </a:cubicBezTo>
                  <a:cubicBezTo>
                    <a:pt x="38" y="79"/>
                    <a:pt x="6" y="103"/>
                    <a:pt x="2" y="123"/>
                  </a:cubicBezTo>
                  <a:cubicBezTo>
                    <a:pt x="0" y="131"/>
                    <a:pt x="2" y="134"/>
                    <a:pt x="6" y="134"/>
                  </a:cubicBezTo>
                  <a:cubicBezTo>
                    <a:pt x="12" y="134"/>
                    <a:pt x="23" y="127"/>
                    <a:pt x="33" y="118"/>
                  </a:cubicBezTo>
                  <a:cubicBezTo>
                    <a:pt x="50" y="103"/>
                    <a:pt x="70" y="45"/>
                    <a:pt x="66" y="21"/>
                  </a:cubicBezTo>
                  <a:cubicBezTo>
                    <a:pt x="62" y="1"/>
                    <a:pt x="36" y="0"/>
                    <a:pt x="27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810"/>
            <p:cNvSpPr/>
            <p:nvPr/>
          </p:nvSpPr>
          <p:spPr bwMode="auto">
            <a:xfrm>
              <a:off x="826" y="1078"/>
              <a:ext cx="107" cy="34"/>
            </a:xfrm>
            <a:custGeom>
              <a:avLst/>
              <a:gdLst>
                <a:gd name="T0" fmla="*/ 19 w 198"/>
                <a:gd name="T1" fmla="*/ 0 h 61"/>
                <a:gd name="T2" fmla="*/ 10 w 198"/>
                <a:gd name="T3" fmla="*/ 6 h 61"/>
                <a:gd name="T4" fmla="*/ 25 w 198"/>
                <a:gd name="T5" fmla="*/ 59 h 61"/>
                <a:gd name="T6" fmla="*/ 49 w 198"/>
                <a:gd name="T7" fmla="*/ 61 h 61"/>
                <a:gd name="T8" fmla="*/ 120 w 198"/>
                <a:gd name="T9" fmla="*/ 51 h 61"/>
                <a:gd name="T10" fmla="*/ 188 w 198"/>
                <a:gd name="T11" fmla="*/ 21 h 61"/>
                <a:gd name="T12" fmla="*/ 183 w 198"/>
                <a:gd name="T13" fmla="*/ 22 h 61"/>
                <a:gd name="T14" fmla="*/ 75 w 198"/>
                <a:gd name="T15" fmla="*/ 44 h 61"/>
                <a:gd name="T16" fmla="*/ 65 w 198"/>
                <a:gd name="T17" fmla="*/ 43 h 61"/>
                <a:gd name="T18" fmla="*/ 25 w 198"/>
                <a:gd name="T19" fmla="*/ 5 h 61"/>
                <a:gd name="T20" fmla="*/ 19 w 198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8" h="61">
                  <a:moveTo>
                    <a:pt x="19" y="0"/>
                  </a:moveTo>
                  <a:cubicBezTo>
                    <a:pt x="16" y="0"/>
                    <a:pt x="13" y="4"/>
                    <a:pt x="10" y="6"/>
                  </a:cubicBezTo>
                  <a:cubicBezTo>
                    <a:pt x="10" y="6"/>
                    <a:pt x="0" y="57"/>
                    <a:pt x="25" y="59"/>
                  </a:cubicBezTo>
                  <a:cubicBezTo>
                    <a:pt x="32" y="60"/>
                    <a:pt x="40" y="61"/>
                    <a:pt x="49" y="61"/>
                  </a:cubicBezTo>
                  <a:cubicBezTo>
                    <a:pt x="70" y="61"/>
                    <a:pt x="94" y="58"/>
                    <a:pt x="120" y="51"/>
                  </a:cubicBezTo>
                  <a:cubicBezTo>
                    <a:pt x="154" y="42"/>
                    <a:pt x="198" y="21"/>
                    <a:pt x="188" y="21"/>
                  </a:cubicBezTo>
                  <a:cubicBezTo>
                    <a:pt x="187" y="21"/>
                    <a:pt x="186" y="22"/>
                    <a:pt x="183" y="22"/>
                  </a:cubicBezTo>
                  <a:cubicBezTo>
                    <a:pt x="163" y="26"/>
                    <a:pt x="103" y="44"/>
                    <a:pt x="75" y="44"/>
                  </a:cubicBezTo>
                  <a:cubicBezTo>
                    <a:pt x="71" y="44"/>
                    <a:pt x="67" y="44"/>
                    <a:pt x="65" y="43"/>
                  </a:cubicBezTo>
                  <a:cubicBezTo>
                    <a:pt x="46" y="35"/>
                    <a:pt x="32" y="15"/>
                    <a:pt x="25" y="5"/>
                  </a:cubicBezTo>
                  <a:cubicBezTo>
                    <a:pt x="23" y="1"/>
                    <a:pt x="21" y="0"/>
                    <a:pt x="19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811"/>
            <p:cNvSpPr/>
            <p:nvPr/>
          </p:nvSpPr>
          <p:spPr bwMode="auto">
            <a:xfrm>
              <a:off x="1457" y="1550"/>
              <a:ext cx="65" cy="21"/>
            </a:xfrm>
            <a:custGeom>
              <a:avLst/>
              <a:gdLst>
                <a:gd name="T0" fmla="*/ 48 w 118"/>
                <a:gd name="T1" fmla="*/ 0 h 39"/>
                <a:gd name="T2" fmla="*/ 6 w 118"/>
                <a:gd name="T3" fmla="*/ 15 h 39"/>
                <a:gd name="T4" fmla="*/ 35 w 118"/>
                <a:gd name="T5" fmla="*/ 39 h 39"/>
                <a:gd name="T6" fmla="*/ 101 w 118"/>
                <a:gd name="T7" fmla="*/ 24 h 39"/>
                <a:gd name="T8" fmla="*/ 48 w 11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39">
                  <a:moveTo>
                    <a:pt x="48" y="0"/>
                  </a:moveTo>
                  <a:cubicBezTo>
                    <a:pt x="48" y="0"/>
                    <a:pt x="0" y="1"/>
                    <a:pt x="6" y="15"/>
                  </a:cubicBezTo>
                  <a:cubicBezTo>
                    <a:pt x="12" y="30"/>
                    <a:pt x="35" y="39"/>
                    <a:pt x="35" y="39"/>
                  </a:cubicBezTo>
                  <a:cubicBezTo>
                    <a:pt x="35" y="39"/>
                    <a:pt x="118" y="32"/>
                    <a:pt x="101" y="24"/>
                  </a:cubicBezTo>
                  <a:cubicBezTo>
                    <a:pt x="83" y="17"/>
                    <a:pt x="48" y="0"/>
                    <a:pt x="48" y="0"/>
                  </a:cubicBezTo>
                </a:path>
              </a:pathLst>
            </a:custGeom>
            <a:solidFill>
              <a:srgbClr val="9FC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812"/>
            <p:cNvSpPr/>
            <p:nvPr/>
          </p:nvSpPr>
          <p:spPr bwMode="auto">
            <a:xfrm>
              <a:off x="1403" y="1400"/>
              <a:ext cx="237" cy="229"/>
            </a:xfrm>
            <a:custGeom>
              <a:avLst/>
              <a:gdLst>
                <a:gd name="T0" fmla="*/ 212 w 434"/>
                <a:gd name="T1" fmla="*/ 358 h 420"/>
                <a:gd name="T2" fmla="*/ 36 w 434"/>
                <a:gd name="T3" fmla="*/ 380 h 420"/>
                <a:gd name="T4" fmla="*/ 56 w 434"/>
                <a:gd name="T5" fmla="*/ 311 h 420"/>
                <a:gd name="T6" fmla="*/ 162 w 434"/>
                <a:gd name="T7" fmla="*/ 298 h 420"/>
                <a:gd name="T8" fmla="*/ 7 w 434"/>
                <a:gd name="T9" fmla="*/ 199 h 420"/>
                <a:gd name="T10" fmla="*/ 51 w 434"/>
                <a:gd name="T11" fmla="*/ 121 h 420"/>
                <a:gd name="T12" fmla="*/ 139 w 434"/>
                <a:gd name="T13" fmla="*/ 131 h 420"/>
                <a:gd name="T14" fmla="*/ 198 w 434"/>
                <a:gd name="T15" fmla="*/ 191 h 420"/>
                <a:gd name="T16" fmla="*/ 153 w 434"/>
                <a:gd name="T17" fmla="*/ 59 h 420"/>
                <a:gd name="T18" fmla="*/ 248 w 434"/>
                <a:gd name="T19" fmla="*/ 18 h 420"/>
                <a:gd name="T20" fmla="*/ 306 w 434"/>
                <a:gd name="T21" fmla="*/ 188 h 420"/>
                <a:gd name="T22" fmla="*/ 337 w 434"/>
                <a:gd name="T23" fmla="*/ 90 h 420"/>
                <a:gd name="T24" fmla="*/ 401 w 434"/>
                <a:gd name="T25" fmla="*/ 81 h 420"/>
                <a:gd name="T26" fmla="*/ 329 w 434"/>
                <a:gd name="T27" fmla="*/ 269 h 420"/>
                <a:gd name="T28" fmla="*/ 370 w 434"/>
                <a:gd name="T29" fmla="*/ 301 h 420"/>
                <a:gd name="T30" fmla="*/ 299 w 434"/>
                <a:gd name="T31" fmla="*/ 337 h 420"/>
                <a:gd name="T32" fmla="*/ 212 w 434"/>
                <a:gd name="T33" fmla="*/ 358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4" h="420">
                  <a:moveTo>
                    <a:pt x="212" y="358"/>
                  </a:moveTo>
                  <a:cubicBezTo>
                    <a:pt x="212" y="358"/>
                    <a:pt x="52" y="420"/>
                    <a:pt x="36" y="380"/>
                  </a:cubicBezTo>
                  <a:cubicBezTo>
                    <a:pt x="20" y="341"/>
                    <a:pt x="22" y="312"/>
                    <a:pt x="56" y="311"/>
                  </a:cubicBezTo>
                  <a:cubicBezTo>
                    <a:pt x="89" y="310"/>
                    <a:pt x="162" y="298"/>
                    <a:pt x="162" y="298"/>
                  </a:cubicBezTo>
                  <a:cubicBezTo>
                    <a:pt x="162" y="298"/>
                    <a:pt x="0" y="229"/>
                    <a:pt x="7" y="199"/>
                  </a:cubicBezTo>
                  <a:cubicBezTo>
                    <a:pt x="13" y="168"/>
                    <a:pt x="24" y="134"/>
                    <a:pt x="51" y="121"/>
                  </a:cubicBezTo>
                  <a:cubicBezTo>
                    <a:pt x="77" y="108"/>
                    <a:pt x="106" y="102"/>
                    <a:pt x="139" y="131"/>
                  </a:cubicBezTo>
                  <a:cubicBezTo>
                    <a:pt x="172" y="159"/>
                    <a:pt x="198" y="191"/>
                    <a:pt x="198" y="191"/>
                  </a:cubicBezTo>
                  <a:cubicBezTo>
                    <a:pt x="198" y="191"/>
                    <a:pt x="135" y="90"/>
                    <a:pt x="153" y="59"/>
                  </a:cubicBezTo>
                  <a:cubicBezTo>
                    <a:pt x="172" y="28"/>
                    <a:pt x="199" y="0"/>
                    <a:pt x="248" y="18"/>
                  </a:cubicBezTo>
                  <a:cubicBezTo>
                    <a:pt x="298" y="35"/>
                    <a:pt x="316" y="91"/>
                    <a:pt x="306" y="188"/>
                  </a:cubicBezTo>
                  <a:cubicBezTo>
                    <a:pt x="306" y="188"/>
                    <a:pt x="331" y="114"/>
                    <a:pt x="337" y="90"/>
                  </a:cubicBezTo>
                  <a:cubicBezTo>
                    <a:pt x="344" y="66"/>
                    <a:pt x="368" y="52"/>
                    <a:pt x="401" y="81"/>
                  </a:cubicBezTo>
                  <a:cubicBezTo>
                    <a:pt x="434" y="109"/>
                    <a:pt x="412" y="184"/>
                    <a:pt x="329" y="269"/>
                  </a:cubicBezTo>
                  <a:cubicBezTo>
                    <a:pt x="329" y="269"/>
                    <a:pt x="395" y="269"/>
                    <a:pt x="370" y="301"/>
                  </a:cubicBezTo>
                  <a:cubicBezTo>
                    <a:pt x="345" y="332"/>
                    <a:pt x="310" y="323"/>
                    <a:pt x="299" y="337"/>
                  </a:cubicBezTo>
                  <a:cubicBezTo>
                    <a:pt x="287" y="350"/>
                    <a:pt x="218" y="402"/>
                    <a:pt x="212" y="358"/>
                  </a:cubicBezTo>
                </a:path>
              </a:pathLst>
            </a:custGeom>
            <a:solidFill>
              <a:srgbClr val="F4D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813"/>
            <p:cNvSpPr/>
            <p:nvPr/>
          </p:nvSpPr>
          <p:spPr bwMode="auto">
            <a:xfrm>
              <a:off x="1521" y="1523"/>
              <a:ext cx="18" cy="33"/>
            </a:xfrm>
            <a:custGeom>
              <a:avLst/>
              <a:gdLst>
                <a:gd name="T0" fmla="*/ 0 w 34"/>
                <a:gd name="T1" fmla="*/ 0 h 61"/>
                <a:gd name="T2" fmla="*/ 30 w 34"/>
                <a:gd name="T3" fmla="*/ 51 h 61"/>
                <a:gd name="T4" fmla="*/ 0 w 3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61">
                  <a:moveTo>
                    <a:pt x="0" y="0"/>
                  </a:moveTo>
                  <a:cubicBezTo>
                    <a:pt x="0" y="0"/>
                    <a:pt x="26" y="61"/>
                    <a:pt x="30" y="51"/>
                  </a:cubicBezTo>
                  <a:cubicBezTo>
                    <a:pt x="34" y="4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9FC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814"/>
            <p:cNvSpPr/>
            <p:nvPr/>
          </p:nvSpPr>
          <p:spPr bwMode="auto">
            <a:xfrm>
              <a:off x="1494" y="1534"/>
              <a:ext cx="12" cy="13"/>
            </a:xfrm>
            <a:custGeom>
              <a:avLst/>
              <a:gdLst>
                <a:gd name="T0" fmla="*/ 15 w 22"/>
                <a:gd name="T1" fmla="*/ 2 h 24"/>
                <a:gd name="T2" fmla="*/ 20 w 22"/>
                <a:gd name="T3" fmla="*/ 16 h 24"/>
                <a:gd name="T4" fmla="*/ 7 w 22"/>
                <a:gd name="T5" fmla="*/ 22 h 24"/>
                <a:gd name="T6" fmla="*/ 2 w 22"/>
                <a:gd name="T7" fmla="*/ 8 h 24"/>
                <a:gd name="T8" fmla="*/ 15 w 22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cubicBezTo>
                    <a:pt x="20" y="4"/>
                    <a:pt x="22" y="10"/>
                    <a:pt x="20" y="16"/>
                  </a:cubicBezTo>
                  <a:cubicBezTo>
                    <a:pt x="17" y="21"/>
                    <a:pt x="12" y="24"/>
                    <a:pt x="7" y="22"/>
                  </a:cubicBezTo>
                  <a:cubicBezTo>
                    <a:pt x="2" y="20"/>
                    <a:pt x="0" y="14"/>
                    <a:pt x="2" y="8"/>
                  </a:cubicBezTo>
                  <a:cubicBezTo>
                    <a:pt x="4" y="3"/>
                    <a:pt x="10" y="0"/>
                    <a:pt x="15" y="2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815"/>
            <p:cNvSpPr/>
            <p:nvPr/>
          </p:nvSpPr>
          <p:spPr bwMode="auto">
            <a:xfrm>
              <a:off x="1513" y="1554"/>
              <a:ext cx="12" cy="14"/>
            </a:xfrm>
            <a:custGeom>
              <a:avLst/>
              <a:gdLst>
                <a:gd name="T0" fmla="*/ 16 w 23"/>
                <a:gd name="T1" fmla="*/ 2 h 25"/>
                <a:gd name="T2" fmla="*/ 21 w 23"/>
                <a:gd name="T3" fmla="*/ 16 h 25"/>
                <a:gd name="T4" fmla="*/ 8 w 23"/>
                <a:gd name="T5" fmla="*/ 23 h 25"/>
                <a:gd name="T6" fmla="*/ 3 w 23"/>
                <a:gd name="T7" fmla="*/ 9 h 25"/>
                <a:gd name="T8" fmla="*/ 16 w 23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5">
                  <a:moveTo>
                    <a:pt x="16" y="2"/>
                  </a:moveTo>
                  <a:cubicBezTo>
                    <a:pt x="21" y="4"/>
                    <a:pt x="23" y="10"/>
                    <a:pt x="21" y="16"/>
                  </a:cubicBezTo>
                  <a:cubicBezTo>
                    <a:pt x="18" y="22"/>
                    <a:pt x="12" y="25"/>
                    <a:pt x="8" y="23"/>
                  </a:cubicBezTo>
                  <a:cubicBezTo>
                    <a:pt x="3" y="21"/>
                    <a:pt x="0" y="14"/>
                    <a:pt x="3" y="9"/>
                  </a:cubicBezTo>
                  <a:cubicBezTo>
                    <a:pt x="5" y="3"/>
                    <a:pt x="11" y="0"/>
                    <a:pt x="16" y="2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816"/>
            <p:cNvSpPr/>
            <p:nvPr/>
          </p:nvSpPr>
          <p:spPr bwMode="auto">
            <a:xfrm>
              <a:off x="1497" y="1553"/>
              <a:ext cx="12" cy="13"/>
            </a:xfrm>
            <a:custGeom>
              <a:avLst/>
              <a:gdLst>
                <a:gd name="T0" fmla="*/ 15 w 22"/>
                <a:gd name="T1" fmla="*/ 2 h 25"/>
                <a:gd name="T2" fmla="*/ 20 w 22"/>
                <a:gd name="T3" fmla="*/ 16 h 25"/>
                <a:gd name="T4" fmla="*/ 7 w 22"/>
                <a:gd name="T5" fmla="*/ 23 h 25"/>
                <a:gd name="T6" fmla="*/ 2 w 22"/>
                <a:gd name="T7" fmla="*/ 9 h 25"/>
                <a:gd name="T8" fmla="*/ 15 w 22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5">
                  <a:moveTo>
                    <a:pt x="15" y="2"/>
                  </a:moveTo>
                  <a:cubicBezTo>
                    <a:pt x="20" y="4"/>
                    <a:pt x="22" y="11"/>
                    <a:pt x="20" y="16"/>
                  </a:cubicBezTo>
                  <a:cubicBezTo>
                    <a:pt x="18" y="22"/>
                    <a:pt x="12" y="25"/>
                    <a:pt x="7" y="23"/>
                  </a:cubicBezTo>
                  <a:cubicBezTo>
                    <a:pt x="2" y="21"/>
                    <a:pt x="0" y="14"/>
                    <a:pt x="2" y="9"/>
                  </a:cubicBezTo>
                  <a:cubicBezTo>
                    <a:pt x="4" y="3"/>
                    <a:pt x="10" y="0"/>
                    <a:pt x="15" y="2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817"/>
            <p:cNvSpPr/>
            <p:nvPr/>
          </p:nvSpPr>
          <p:spPr bwMode="auto">
            <a:xfrm>
              <a:off x="1524" y="1531"/>
              <a:ext cx="12" cy="13"/>
            </a:xfrm>
            <a:custGeom>
              <a:avLst/>
              <a:gdLst>
                <a:gd name="T0" fmla="*/ 15 w 22"/>
                <a:gd name="T1" fmla="*/ 2 h 24"/>
                <a:gd name="T2" fmla="*/ 20 w 22"/>
                <a:gd name="T3" fmla="*/ 16 h 24"/>
                <a:gd name="T4" fmla="*/ 7 w 22"/>
                <a:gd name="T5" fmla="*/ 22 h 24"/>
                <a:gd name="T6" fmla="*/ 2 w 22"/>
                <a:gd name="T7" fmla="*/ 8 h 24"/>
                <a:gd name="T8" fmla="*/ 15 w 22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cubicBezTo>
                    <a:pt x="20" y="4"/>
                    <a:pt x="22" y="10"/>
                    <a:pt x="20" y="16"/>
                  </a:cubicBezTo>
                  <a:cubicBezTo>
                    <a:pt x="18" y="21"/>
                    <a:pt x="12" y="24"/>
                    <a:pt x="7" y="22"/>
                  </a:cubicBezTo>
                  <a:cubicBezTo>
                    <a:pt x="2" y="20"/>
                    <a:pt x="0" y="14"/>
                    <a:pt x="2" y="8"/>
                  </a:cubicBezTo>
                  <a:cubicBezTo>
                    <a:pt x="4" y="3"/>
                    <a:pt x="10" y="0"/>
                    <a:pt x="15" y="2"/>
                  </a:cubicBezTo>
                  <a:close/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818"/>
            <p:cNvSpPr/>
            <p:nvPr/>
          </p:nvSpPr>
          <p:spPr bwMode="auto">
            <a:xfrm>
              <a:off x="1548" y="1528"/>
              <a:ext cx="12" cy="14"/>
            </a:xfrm>
            <a:custGeom>
              <a:avLst/>
              <a:gdLst>
                <a:gd name="T0" fmla="*/ 15 w 22"/>
                <a:gd name="T1" fmla="*/ 2 h 25"/>
                <a:gd name="T2" fmla="*/ 20 w 22"/>
                <a:gd name="T3" fmla="*/ 16 h 25"/>
                <a:gd name="T4" fmla="*/ 7 w 22"/>
                <a:gd name="T5" fmla="*/ 23 h 25"/>
                <a:gd name="T6" fmla="*/ 2 w 22"/>
                <a:gd name="T7" fmla="*/ 9 h 25"/>
                <a:gd name="T8" fmla="*/ 15 w 22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5">
                  <a:moveTo>
                    <a:pt x="15" y="2"/>
                  </a:moveTo>
                  <a:cubicBezTo>
                    <a:pt x="20" y="4"/>
                    <a:pt x="22" y="10"/>
                    <a:pt x="20" y="16"/>
                  </a:cubicBezTo>
                  <a:cubicBezTo>
                    <a:pt x="18" y="22"/>
                    <a:pt x="12" y="25"/>
                    <a:pt x="7" y="23"/>
                  </a:cubicBezTo>
                  <a:cubicBezTo>
                    <a:pt x="2" y="21"/>
                    <a:pt x="0" y="14"/>
                    <a:pt x="2" y="9"/>
                  </a:cubicBezTo>
                  <a:cubicBezTo>
                    <a:pt x="5" y="3"/>
                    <a:pt x="10" y="0"/>
                    <a:pt x="15" y="2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819"/>
            <p:cNvSpPr/>
            <p:nvPr/>
          </p:nvSpPr>
          <p:spPr bwMode="auto">
            <a:xfrm>
              <a:off x="1544" y="1551"/>
              <a:ext cx="12" cy="13"/>
            </a:xfrm>
            <a:custGeom>
              <a:avLst/>
              <a:gdLst>
                <a:gd name="T0" fmla="*/ 15 w 22"/>
                <a:gd name="T1" fmla="*/ 2 h 24"/>
                <a:gd name="T2" fmla="*/ 20 w 22"/>
                <a:gd name="T3" fmla="*/ 15 h 24"/>
                <a:gd name="T4" fmla="*/ 7 w 22"/>
                <a:gd name="T5" fmla="*/ 22 h 24"/>
                <a:gd name="T6" fmla="*/ 2 w 22"/>
                <a:gd name="T7" fmla="*/ 8 h 24"/>
                <a:gd name="T8" fmla="*/ 15 w 22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cubicBezTo>
                    <a:pt x="20" y="4"/>
                    <a:pt x="22" y="10"/>
                    <a:pt x="20" y="15"/>
                  </a:cubicBezTo>
                  <a:cubicBezTo>
                    <a:pt x="18" y="21"/>
                    <a:pt x="12" y="24"/>
                    <a:pt x="7" y="22"/>
                  </a:cubicBezTo>
                  <a:cubicBezTo>
                    <a:pt x="2" y="20"/>
                    <a:pt x="0" y="14"/>
                    <a:pt x="2" y="8"/>
                  </a:cubicBezTo>
                  <a:cubicBezTo>
                    <a:pt x="4" y="2"/>
                    <a:pt x="10" y="0"/>
                    <a:pt x="15" y="2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820"/>
            <p:cNvSpPr/>
            <p:nvPr/>
          </p:nvSpPr>
          <p:spPr bwMode="auto">
            <a:xfrm>
              <a:off x="1539" y="1511"/>
              <a:ext cx="12" cy="14"/>
            </a:xfrm>
            <a:custGeom>
              <a:avLst/>
              <a:gdLst>
                <a:gd name="T0" fmla="*/ 15 w 22"/>
                <a:gd name="T1" fmla="*/ 2 h 25"/>
                <a:gd name="T2" fmla="*/ 20 w 22"/>
                <a:gd name="T3" fmla="*/ 16 h 25"/>
                <a:gd name="T4" fmla="*/ 7 w 22"/>
                <a:gd name="T5" fmla="*/ 23 h 25"/>
                <a:gd name="T6" fmla="*/ 2 w 22"/>
                <a:gd name="T7" fmla="*/ 9 h 25"/>
                <a:gd name="T8" fmla="*/ 15 w 22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5">
                  <a:moveTo>
                    <a:pt x="15" y="2"/>
                  </a:moveTo>
                  <a:cubicBezTo>
                    <a:pt x="20" y="4"/>
                    <a:pt x="22" y="11"/>
                    <a:pt x="20" y="16"/>
                  </a:cubicBezTo>
                  <a:cubicBezTo>
                    <a:pt x="18" y="22"/>
                    <a:pt x="12" y="25"/>
                    <a:pt x="7" y="23"/>
                  </a:cubicBezTo>
                  <a:cubicBezTo>
                    <a:pt x="2" y="21"/>
                    <a:pt x="0" y="14"/>
                    <a:pt x="2" y="9"/>
                  </a:cubicBezTo>
                  <a:cubicBezTo>
                    <a:pt x="5" y="3"/>
                    <a:pt x="10" y="0"/>
                    <a:pt x="15" y="2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821"/>
            <p:cNvSpPr/>
            <p:nvPr/>
          </p:nvSpPr>
          <p:spPr bwMode="auto">
            <a:xfrm>
              <a:off x="1521" y="1504"/>
              <a:ext cx="12" cy="13"/>
            </a:xfrm>
            <a:custGeom>
              <a:avLst/>
              <a:gdLst>
                <a:gd name="T0" fmla="*/ 15 w 22"/>
                <a:gd name="T1" fmla="*/ 2 h 24"/>
                <a:gd name="T2" fmla="*/ 20 w 22"/>
                <a:gd name="T3" fmla="*/ 16 h 24"/>
                <a:gd name="T4" fmla="*/ 7 w 22"/>
                <a:gd name="T5" fmla="*/ 22 h 24"/>
                <a:gd name="T6" fmla="*/ 2 w 22"/>
                <a:gd name="T7" fmla="*/ 8 h 24"/>
                <a:gd name="T8" fmla="*/ 15 w 22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cubicBezTo>
                    <a:pt x="20" y="4"/>
                    <a:pt x="22" y="10"/>
                    <a:pt x="20" y="16"/>
                  </a:cubicBezTo>
                  <a:cubicBezTo>
                    <a:pt x="18" y="21"/>
                    <a:pt x="12" y="24"/>
                    <a:pt x="7" y="22"/>
                  </a:cubicBezTo>
                  <a:cubicBezTo>
                    <a:pt x="2" y="20"/>
                    <a:pt x="0" y="14"/>
                    <a:pt x="2" y="8"/>
                  </a:cubicBezTo>
                  <a:cubicBezTo>
                    <a:pt x="4" y="3"/>
                    <a:pt x="10" y="0"/>
                    <a:pt x="15" y="2"/>
                  </a:cubicBezTo>
                  <a:close/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822"/>
            <p:cNvSpPr/>
            <p:nvPr/>
          </p:nvSpPr>
          <p:spPr bwMode="auto">
            <a:xfrm>
              <a:off x="1497" y="1514"/>
              <a:ext cx="12" cy="13"/>
            </a:xfrm>
            <a:custGeom>
              <a:avLst/>
              <a:gdLst>
                <a:gd name="T0" fmla="*/ 15 w 22"/>
                <a:gd name="T1" fmla="*/ 2 h 24"/>
                <a:gd name="T2" fmla="*/ 20 w 22"/>
                <a:gd name="T3" fmla="*/ 16 h 24"/>
                <a:gd name="T4" fmla="*/ 7 w 22"/>
                <a:gd name="T5" fmla="*/ 22 h 24"/>
                <a:gd name="T6" fmla="*/ 2 w 22"/>
                <a:gd name="T7" fmla="*/ 8 h 24"/>
                <a:gd name="T8" fmla="*/ 15 w 22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cubicBezTo>
                    <a:pt x="20" y="4"/>
                    <a:pt x="22" y="10"/>
                    <a:pt x="20" y="16"/>
                  </a:cubicBezTo>
                  <a:cubicBezTo>
                    <a:pt x="17" y="21"/>
                    <a:pt x="12" y="24"/>
                    <a:pt x="7" y="22"/>
                  </a:cubicBezTo>
                  <a:cubicBezTo>
                    <a:pt x="2" y="20"/>
                    <a:pt x="0" y="14"/>
                    <a:pt x="2" y="8"/>
                  </a:cubicBezTo>
                  <a:cubicBezTo>
                    <a:pt x="4" y="3"/>
                    <a:pt x="10" y="0"/>
                    <a:pt x="15" y="2"/>
                  </a:cubicBezTo>
                  <a:close/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823"/>
            <p:cNvSpPr/>
            <p:nvPr/>
          </p:nvSpPr>
          <p:spPr bwMode="auto">
            <a:xfrm>
              <a:off x="1525" y="1569"/>
              <a:ext cx="12" cy="13"/>
            </a:xfrm>
            <a:custGeom>
              <a:avLst/>
              <a:gdLst>
                <a:gd name="T0" fmla="*/ 16 w 23"/>
                <a:gd name="T1" fmla="*/ 2 h 24"/>
                <a:gd name="T2" fmla="*/ 20 w 23"/>
                <a:gd name="T3" fmla="*/ 16 h 24"/>
                <a:gd name="T4" fmla="*/ 7 w 23"/>
                <a:gd name="T5" fmla="*/ 22 h 24"/>
                <a:gd name="T6" fmla="*/ 3 w 23"/>
                <a:gd name="T7" fmla="*/ 9 h 24"/>
                <a:gd name="T8" fmla="*/ 16 w 23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16" y="2"/>
                  </a:moveTo>
                  <a:cubicBezTo>
                    <a:pt x="21" y="4"/>
                    <a:pt x="23" y="10"/>
                    <a:pt x="20" y="16"/>
                  </a:cubicBezTo>
                  <a:cubicBezTo>
                    <a:pt x="18" y="21"/>
                    <a:pt x="12" y="24"/>
                    <a:pt x="7" y="22"/>
                  </a:cubicBezTo>
                  <a:cubicBezTo>
                    <a:pt x="2" y="20"/>
                    <a:pt x="0" y="14"/>
                    <a:pt x="3" y="9"/>
                  </a:cubicBezTo>
                  <a:cubicBezTo>
                    <a:pt x="5" y="3"/>
                    <a:pt x="11" y="0"/>
                    <a:pt x="16" y="2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824"/>
            <p:cNvSpPr/>
            <p:nvPr/>
          </p:nvSpPr>
          <p:spPr bwMode="auto">
            <a:xfrm>
              <a:off x="1517" y="1555"/>
              <a:ext cx="94" cy="46"/>
            </a:xfrm>
            <a:custGeom>
              <a:avLst/>
              <a:gdLst>
                <a:gd name="T0" fmla="*/ 130 w 173"/>
                <a:gd name="T1" fmla="*/ 0 h 84"/>
                <a:gd name="T2" fmla="*/ 93 w 173"/>
                <a:gd name="T3" fmla="*/ 8 h 84"/>
                <a:gd name="T4" fmla="*/ 23 w 173"/>
                <a:gd name="T5" fmla="*/ 84 h 84"/>
                <a:gd name="T6" fmla="*/ 70 w 173"/>
                <a:gd name="T7" fmla="*/ 62 h 84"/>
                <a:gd name="T8" fmla="*/ 97 w 173"/>
                <a:gd name="T9" fmla="*/ 40 h 84"/>
                <a:gd name="T10" fmla="*/ 159 w 173"/>
                <a:gd name="T11" fmla="*/ 6 h 84"/>
                <a:gd name="T12" fmla="*/ 130 w 173"/>
                <a:gd name="T1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84">
                  <a:moveTo>
                    <a:pt x="130" y="0"/>
                  </a:moveTo>
                  <a:cubicBezTo>
                    <a:pt x="115" y="0"/>
                    <a:pt x="100" y="3"/>
                    <a:pt x="93" y="8"/>
                  </a:cubicBezTo>
                  <a:cubicBezTo>
                    <a:pt x="80" y="18"/>
                    <a:pt x="0" y="74"/>
                    <a:pt x="23" y="84"/>
                  </a:cubicBezTo>
                  <a:cubicBezTo>
                    <a:pt x="23" y="84"/>
                    <a:pt x="63" y="73"/>
                    <a:pt x="70" y="62"/>
                  </a:cubicBezTo>
                  <a:cubicBezTo>
                    <a:pt x="78" y="50"/>
                    <a:pt x="76" y="49"/>
                    <a:pt x="97" y="40"/>
                  </a:cubicBezTo>
                  <a:cubicBezTo>
                    <a:pt x="119" y="31"/>
                    <a:pt x="173" y="15"/>
                    <a:pt x="159" y="6"/>
                  </a:cubicBezTo>
                  <a:cubicBezTo>
                    <a:pt x="153" y="2"/>
                    <a:pt x="141" y="0"/>
                    <a:pt x="130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825"/>
            <p:cNvSpPr>
              <a:spLocks noEditPoints="1"/>
            </p:cNvSpPr>
            <p:nvPr/>
          </p:nvSpPr>
          <p:spPr bwMode="auto">
            <a:xfrm>
              <a:off x="1481" y="1499"/>
              <a:ext cx="117" cy="89"/>
            </a:xfrm>
            <a:custGeom>
              <a:avLst/>
              <a:gdLst>
                <a:gd name="T0" fmla="*/ 11 w 213"/>
                <a:gd name="T1" fmla="*/ 61 h 164"/>
                <a:gd name="T2" fmla="*/ 24 w 213"/>
                <a:gd name="T3" fmla="*/ 74 h 164"/>
                <a:gd name="T4" fmla="*/ 25 w 213"/>
                <a:gd name="T5" fmla="*/ 72 h 164"/>
                <a:gd name="T6" fmla="*/ 26 w 213"/>
                <a:gd name="T7" fmla="*/ 71 h 164"/>
                <a:gd name="T8" fmla="*/ 12 w 213"/>
                <a:gd name="T9" fmla="*/ 61 h 164"/>
                <a:gd name="T10" fmla="*/ 11 w 213"/>
                <a:gd name="T11" fmla="*/ 61 h 164"/>
                <a:gd name="T12" fmla="*/ 124 w 213"/>
                <a:gd name="T13" fmla="*/ 119 h 164"/>
                <a:gd name="T14" fmla="*/ 121 w 213"/>
                <a:gd name="T15" fmla="*/ 118 h 164"/>
                <a:gd name="T16" fmla="*/ 116 w 213"/>
                <a:gd name="T17" fmla="*/ 104 h 164"/>
                <a:gd name="T18" fmla="*/ 126 w 213"/>
                <a:gd name="T19" fmla="*/ 97 h 164"/>
                <a:gd name="T20" fmla="*/ 129 w 213"/>
                <a:gd name="T21" fmla="*/ 98 h 164"/>
                <a:gd name="T22" fmla="*/ 134 w 213"/>
                <a:gd name="T23" fmla="*/ 111 h 164"/>
                <a:gd name="T24" fmla="*/ 124 w 213"/>
                <a:gd name="T25" fmla="*/ 119 h 164"/>
                <a:gd name="T26" fmla="*/ 200 w 213"/>
                <a:gd name="T27" fmla="*/ 0 h 164"/>
                <a:gd name="T28" fmla="*/ 149 w 213"/>
                <a:gd name="T29" fmla="*/ 76 h 164"/>
                <a:gd name="T30" fmla="*/ 130 w 213"/>
                <a:gd name="T31" fmla="*/ 12 h 164"/>
                <a:gd name="T32" fmla="*/ 130 w 213"/>
                <a:gd name="T33" fmla="*/ 10 h 164"/>
                <a:gd name="T34" fmla="*/ 131 w 213"/>
                <a:gd name="T35" fmla="*/ 56 h 164"/>
                <a:gd name="T36" fmla="*/ 134 w 213"/>
                <a:gd name="T37" fmla="*/ 56 h 164"/>
                <a:gd name="T38" fmla="*/ 137 w 213"/>
                <a:gd name="T39" fmla="*/ 56 h 164"/>
                <a:gd name="T40" fmla="*/ 142 w 213"/>
                <a:gd name="T41" fmla="*/ 70 h 164"/>
                <a:gd name="T42" fmla="*/ 132 w 213"/>
                <a:gd name="T43" fmla="*/ 77 h 164"/>
                <a:gd name="T44" fmla="*/ 129 w 213"/>
                <a:gd name="T45" fmla="*/ 77 h 164"/>
                <a:gd name="T46" fmla="*/ 126 w 213"/>
                <a:gd name="T47" fmla="*/ 87 h 164"/>
                <a:gd name="T48" fmla="*/ 124 w 213"/>
                <a:gd name="T49" fmla="*/ 89 h 164"/>
                <a:gd name="T50" fmla="*/ 111 w 213"/>
                <a:gd name="T51" fmla="*/ 47 h 164"/>
                <a:gd name="T52" fmla="*/ 106 w 213"/>
                <a:gd name="T53" fmla="*/ 115 h 164"/>
                <a:gd name="T54" fmla="*/ 104 w 213"/>
                <a:gd name="T55" fmla="*/ 116 h 164"/>
                <a:gd name="T56" fmla="*/ 42 w 213"/>
                <a:gd name="T57" fmla="*/ 81 h 164"/>
                <a:gd name="T58" fmla="*/ 37 w 213"/>
                <a:gd name="T59" fmla="*/ 86 h 164"/>
                <a:gd name="T60" fmla="*/ 61 w 213"/>
                <a:gd name="T61" fmla="*/ 108 h 164"/>
                <a:gd name="T62" fmla="*/ 70 w 213"/>
                <a:gd name="T63" fmla="*/ 104 h 164"/>
                <a:gd name="T64" fmla="*/ 73 w 213"/>
                <a:gd name="T65" fmla="*/ 104 h 164"/>
                <a:gd name="T66" fmla="*/ 78 w 213"/>
                <a:gd name="T67" fmla="*/ 118 h 164"/>
                <a:gd name="T68" fmla="*/ 68 w 213"/>
                <a:gd name="T69" fmla="*/ 125 h 164"/>
                <a:gd name="T70" fmla="*/ 65 w 213"/>
                <a:gd name="T71" fmla="*/ 125 h 164"/>
                <a:gd name="T72" fmla="*/ 60 w 213"/>
                <a:gd name="T73" fmla="*/ 120 h 164"/>
                <a:gd name="T74" fmla="*/ 2 w 213"/>
                <a:gd name="T75" fmla="*/ 143 h 164"/>
                <a:gd name="T76" fmla="*/ 6 w 213"/>
                <a:gd name="T77" fmla="*/ 145 h 164"/>
                <a:gd name="T78" fmla="*/ 82 w 213"/>
                <a:gd name="T79" fmla="*/ 138 h 164"/>
                <a:gd name="T80" fmla="*/ 45 w 213"/>
                <a:gd name="T81" fmla="*/ 161 h 164"/>
                <a:gd name="T82" fmla="*/ 46 w 213"/>
                <a:gd name="T83" fmla="*/ 164 h 164"/>
                <a:gd name="T84" fmla="*/ 67 w 213"/>
                <a:gd name="T85" fmla="*/ 158 h 164"/>
                <a:gd name="T86" fmla="*/ 83 w 213"/>
                <a:gd name="T87" fmla="*/ 149 h 164"/>
                <a:gd name="T88" fmla="*/ 82 w 213"/>
                <a:gd name="T89" fmla="*/ 138 h 164"/>
                <a:gd name="T90" fmla="*/ 91 w 213"/>
                <a:gd name="T91" fmla="*/ 130 h 164"/>
                <a:gd name="T92" fmla="*/ 95 w 213"/>
                <a:gd name="T93" fmla="*/ 131 h 164"/>
                <a:gd name="T94" fmla="*/ 100 w 213"/>
                <a:gd name="T95" fmla="*/ 140 h 164"/>
                <a:gd name="T96" fmla="*/ 110 w 213"/>
                <a:gd name="T97" fmla="*/ 134 h 164"/>
                <a:gd name="T98" fmla="*/ 110 w 213"/>
                <a:gd name="T99" fmla="*/ 134 h 164"/>
                <a:gd name="T100" fmla="*/ 213 w 213"/>
                <a:gd name="T101" fmla="*/ 37 h 164"/>
                <a:gd name="T102" fmla="*/ 212 w 213"/>
                <a:gd name="T103" fmla="*/ 36 h 164"/>
                <a:gd name="T104" fmla="*/ 180 w 213"/>
                <a:gd name="T105" fmla="*/ 66 h 164"/>
                <a:gd name="T106" fmla="*/ 149 w 213"/>
                <a:gd name="T107" fmla="*/ 96 h 164"/>
                <a:gd name="T108" fmla="*/ 150 w 213"/>
                <a:gd name="T109" fmla="*/ 94 h 164"/>
                <a:gd name="T110" fmla="*/ 200 w 213"/>
                <a:gd name="T111" fmla="*/ 2 h 164"/>
                <a:gd name="T112" fmla="*/ 200 w 213"/>
                <a:gd name="T113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3" h="164">
                  <a:moveTo>
                    <a:pt x="11" y="61"/>
                  </a:moveTo>
                  <a:cubicBezTo>
                    <a:pt x="11" y="61"/>
                    <a:pt x="17" y="66"/>
                    <a:pt x="24" y="74"/>
                  </a:cubicBezTo>
                  <a:cubicBezTo>
                    <a:pt x="25" y="73"/>
                    <a:pt x="25" y="73"/>
                    <a:pt x="25" y="72"/>
                  </a:cubicBezTo>
                  <a:cubicBezTo>
                    <a:pt x="25" y="72"/>
                    <a:pt x="25" y="71"/>
                    <a:pt x="26" y="71"/>
                  </a:cubicBezTo>
                  <a:cubicBezTo>
                    <a:pt x="18" y="66"/>
                    <a:pt x="13" y="62"/>
                    <a:pt x="12" y="61"/>
                  </a:cubicBezTo>
                  <a:cubicBezTo>
                    <a:pt x="11" y="61"/>
                    <a:pt x="11" y="61"/>
                    <a:pt x="11" y="61"/>
                  </a:cubicBezTo>
                  <a:moveTo>
                    <a:pt x="124" y="119"/>
                  </a:moveTo>
                  <a:cubicBezTo>
                    <a:pt x="123" y="119"/>
                    <a:pt x="122" y="118"/>
                    <a:pt x="121" y="118"/>
                  </a:cubicBezTo>
                  <a:cubicBezTo>
                    <a:pt x="116" y="116"/>
                    <a:pt x="114" y="110"/>
                    <a:pt x="116" y="104"/>
                  </a:cubicBezTo>
                  <a:cubicBezTo>
                    <a:pt x="118" y="100"/>
                    <a:pt x="122" y="97"/>
                    <a:pt x="126" y="97"/>
                  </a:cubicBezTo>
                  <a:cubicBezTo>
                    <a:pt x="127" y="97"/>
                    <a:pt x="128" y="97"/>
                    <a:pt x="129" y="98"/>
                  </a:cubicBezTo>
                  <a:cubicBezTo>
                    <a:pt x="134" y="100"/>
                    <a:pt x="136" y="106"/>
                    <a:pt x="134" y="111"/>
                  </a:cubicBezTo>
                  <a:cubicBezTo>
                    <a:pt x="132" y="116"/>
                    <a:pt x="128" y="119"/>
                    <a:pt x="124" y="119"/>
                  </a:cubicBezTo>
                  <a:moveTo>
                    <a:pt x="200" y="0"/>
                  </a:moveTo>
                  <a:cubicBezTo>
                    <a:pt x="195" y="0"/>
                    <a:pt x="149" y="76"/>
                    <a:pt x="149" y="76"/>
                  </a:cubicBezTo>
                  <a:cubicBezTo>
                    <a:pt x="149" y="76"/>
                    <a:pt x="131" y="24"/>
                    <a:pt x="130" y="12"/>
                  </a:cubicBezTo>
                  <a:cubicBezTo>
                    <a:pt x="130" y="11"/>
                    <a:pt x="130" y="10"/>
                    <a:pt x="130" y="10"/>
                  </a:cubicBezTo>
                  <a:cubicBezTo>
                    <a:pt x="130" y="10"/>
                    <a:pt x="131" y="35"/>
                    <a:pt x="131" y="56"/>
                  </a:cubicBezTo>
                  <a:cubicBezTo>
                    <a:pt x="132" y="56"/>
                    <a:pt x="133" y="56"/>
                    <a:pt x="134" y="56"/>
                  </a:cubicBezTo>
                  <a:cubicBezTo>
                    <a:pt x="135" y="56"/>
                    <a:pt x="136" y="56"/>
                    <a:pt x="137" y="56"/>
                  </a:cubicBezTo>
                  <a:cubicBezTo>
                    <a:pt x="142" y="58"/>
                    <a:pt x="144" y="64"/>
                    <a:pt x="142" y="70"/>
                  </a:cubicBezTo>
                  <a:cubicBezTo>
                    <a:pt x="140" y="74"/>
                    <a:pt x="136" y="77"/>
                    <a:pt x="132" y="77"/>
                  </a:cubicBezTo>
                  <a:cubicBezTo>
                    <a:pt x="131" y="77"/>
                    <a:pt x="130" y="77"/>
                    <a:pt x="129" y="77"/>
                  </a:cubicBezTo>
                  <a:cubicBezTo>
                    <a:pt x="128" y="82"/>
                    <a:pt x="127" y="85"/>
                    <a:pt x="126" y="87"/>
                  </a:cubicBezTo>
                  <a:cubicBezTo>
                    <a:pt x="125" y="88"/>
                    <a:pt x="125" y="89"/>
                    <a:pt x="124" y="89"/>
                  </a:cubicBezTo>
                  <a:cubicBezTo>
                    <a:pt x="119" y="89"/>
                    <a:pt x="113" y="66"/>
                    <a:pt x="111" y="47"/>
                  </a:cubicBezTo>
                  <a:cubicBezTo>
                    <a:pt x="109" y="72"/>
                    <a:pt x="106" y="110"/>
                    <a:pt x="106" y="115"/>
                  </a:cubicBezTo>
                  <a:cubicBezTo>
                    <a:pt x="106" y="115"/>
                    <a:pt x="105" y="116"/>
                    <a:pt x="104" y="116"/>
                  </a:cubicBezTo>
                  <a:cubicBezTo>
                    <a:pt x="98" y="116"/>
                    <a:pt x="66" y="97"/>
                    <a:pt x="42" y="81"/>
                  </a:cubicBezTo>
                  <a:cubicBezTo>
                    <a:pt x="41" y="84"/>
                    <a:pt x="39" y="85"/>
                    <a:pt x="37" y="86"/>
                  </a:cubicBezTo>
                  <a:cubicBezTo>
                    <a:pt x="46" y="94"/>
                    <a:pt x="55" y="103"/>
                    <a:pt x="61" y="108"/>
                  </a:cubicBezTo>
                  <a:cubicBezTo>
                    <a:pt x="63" y="105"/>
                    <a:pt x="66" y="104"/>
                    <a:pt x="70" y="104"/>
                  </a:cubicBezTo>
                  <a:cubicBezTo>
                    <a:pt x="71" y="104"/>
                    <a:pt x="72" y="104"/>
                    <a:pt x="73" y="104"/>
                  </a:cubicBezTo>
                  <a:cubicBezTo>
                    <a:pt x="78" y="106"/>
                    <a:pt x="80" y="112"/>
                    <a:pt x="78" y="118"/>
                  </a:cubicBezTo>
                  <a:cubicBezTo>
                    <a:pt x="76" y="122"/>
                    <a:pt x="72" y="125"/>
                    <a:pt x="68" y="125"/>
                  </a:cubicBezTo>
                  <a:cubicBezTo>
                    <a:pt x="67" y="125"/>
                    <a:pt x="66" y="125"/>
                    <a:pt x="65" y="125"/>
                  </a:cubicBezTo>
                  <a:cubicBezTo>
                    <a:pt x="62" y="124"/>
                    <a:pt x="61" y="122"/>
                    <a:pt x="60" y="120"/>
                  </a:cubicBezTo>
                  <a:cubicBezTo>
                    <a:pt x="43" y="127"/>
                    <a:pt x="8" y="139"/>
                    <a:pt x="2" y="143"/>
                  </a:cubicBezTo>
                  <a:cubicBezTo>
                    <a:pt x="0" y="144"/>
                    <a:pt x="2" y="145"/>
                    <a:pt x="6" y="145"/>
                  </a:cubicBezTo>
                  <a:cubicBezTo>
                    <a:pt x="25" y="145"/>
                    <a:pt x="82" y="138"/>
                    <a:pt x="82" y="138"/>
                  </a:cubicBezTo>
                  <a:cubicBezTo>
                    <a:pt x="82" y="138"/>
                    <a:pt x="51" y="155"/>
                    <a:pt x="45" y="161"/>
                  </a:cubicBezTo>
                  <a:cubicBezTo>
                    <a:pt x="43" y="163"/>
                    <a:pt x="44" y="164"/>
                    <a:pt x="46" y="164"/>
                  </a:cubicBezTo>
                  <a:cubicBezTo>
                    <a:pt x="52" y="164"/>
                    <a:pt x="67" y="158"/>
                    <a:pt x="67" y="158"/>
                  </a:cubicBezTo>
                  <a:cubicBezTo>
                    <a:pt x="83" y="149"/>
                    <a:pt x="83" y="149"/>
                    <a:pt x="83" y="149"/>
                  </a:cubicBezTo>
                  <a:cubicBezTo>
                    <a:pt x="81" y="146"/>
                    <a:pt x="80" y="142"/>
                    <a:pt x="82" y="138"/>
                  </a:cubicBezTo>
                  <a:cubicBezTo>
                    <a:pt x="83" y="133"/>
                    <a:pt x="87" y="130"/>
                    <a:pt x="91" y="130"/>
                  </a:cubicBezTo>
                  <a:cubicBezTo>
                    <a:pt x="92" y="130"/>
                    <a:pt x="94" y="131"/>
                    <a:pt x="95" y="131"/>
                  </a:cubicBezTo>
                  <a:cubicBezTo>
                    <a:pt x="98" y="132"/>
                    <a:pt x="100" y="136"/>
                    <a:pt x="100" y="140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25" y="134"/>
                    <a:pt x="208" y="47"/>
                    <a:pt x="213" y="37"/>
                  </a:cubicBezTo>
                  <a:cubicBezTo>
                    <a:pt x="213" y="36"/>
                    <a:pt x="213" y="36"/>
                    <a:pt x="212" y="36"/>
                  </a:cubicBezTo>
                  <a:cubicBezTo>
                    <a:pt x="210" y="36"/>
                    <a:pt x="195" y="51"/>
                    <a:pt x="180" y="66"/>
                  </a:cubicBezTo>
                  <a:cubicBezTo>
                    <a:pt x="165" y="81"/>
                    <a:pt x="150" y="96"/>
                    <a:pt x="149" y="96"/>
                  </a:cubicBezTo>
                  <a:cubicBezTo>
                    <a:pt x="149" y="96"/>
                    <a:pt x="149" y="96"/>
                    <a:pt x="150" y="94"/>
                  </a:cubicBezTo>
                  <a:cubicBezTo>
                    <a:pt x="162" y="78"/>
                    <a:pt x="197" y="15"/>
                    <a:pt x="200" y="2"/>
                  </a:cubicBezTo>
                  <a:cubicBezTo>
                    <a:pt x="200" y="1"/>
                    <a:pt x="200" y="0"/>
                    <a:pt x="200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26"/>
            <p:cNvSpPr/>
            <p:nvPr/>
          </p:nvSpPr>
          <p:spPr bwMode="auto">
            <a:xfrm>
              <a:off x="1495" y="1537"/>
              <a:ext cx="9" cy="9"/>
            </a:xfrm>
            <a:custGeom>
              <a:avLst/>
              <a:gdLst>
                <a:gd name="T0" fmla="*/ 2 w 18"/>
                <a:gd name="T1" fmla="*/ 0 h 15"/>
                <a:gd name="T2" fmla="*/ 1 w 18"/>
                <a:gd name="T3" fmla="*/ 1 h 15"/>
                <a:gd name="T4" fmla="*/ 0 w 18"/>
                <a:gd name="T5" fmla="*/ 3 h 15"/>
                <a:gd name="T6" fmla="*/ 13 w 18"/>
                <a:gd name="T7" fmla="*/ 15 h 15"/>
                <a:gd name="T8" fmla="*/ 18 w 18"/>
                <a:gd name="T9" fmla="*/ 10 h 15"/>
                <a:gd name="T10" fmla="*/ 2 w 18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5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4" y="7"/>
                    <a:pt x="8" y="11"/>
                    <a:pt x="13" y="15"/>
                  </a:cubicBezTo>
                  <a:cubicBezTo>
                    <a:pt x="15" y="14"/>
                    <a:pt x="17" y="13"/>
                    <a:pt x="18" y="10"/>
                  </a:cubicBezTo>
                  <a:cubicBezTo>
                    <a:pt x="12" y="7"/>
                    <a:pt x="6" y="3"/>
                    <a:pt x="2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827"/>
            <p:cNvSpPr/>
            <p:nvPr/>
          </p:nvSpPr>
          <p:spPr bwMode="auto">
            <a:xfrm>
              <a:off x="1514" y="1555"/>
              <a:ext cx="11" cy="12"/>
            </a:xfrm>
            <a:custGeom>
              <a:avLst/>
              <a:gdLst>
                <a:gd name="T0" fmla="*/ 10 w 20"/>
                <a:gd name="T1" fmla="*/ 0 h 21"/>
                <a:gd name="T2" fmla="*/ 1 w 20"/>
                <a:gd name="T3" fmla="*/ 4 h 21"/>
                <a:gd name="T4" fmla="*/ 9 w 20"/>
                <a:gd name="T5" fmla="*/ 10 h 21"/>
                <a:gd name="T6" fmla="*/ 0 w 20"/>
                <a:gd name="T7" fmla="*/ 16 h 21"/>
                <a:gd name="T8" fmla="*/ 5 w 20"/>
                <a:gd name="T9" fmla="*/ 21 h 21"/>
                <a:gd name="T10" fmla="*/ 8 w 20"/>
                <a:gd name="T11" fmla="*/ 21 h 21"/>
                <a:gd name="T12" fmla="*/ 18 w 20"/>
                <a:gd name="T13" fmla="*/ 14 h 21"/>
                <a:gd name="T14" fmla="*/ 13 w 20"/>
                <a:gd name="T15" fmla="*/ 0 h 21"/>
                <a:gd name="T16" fmla="*/ 10 w 20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1">
                  <a:moveTo>
                    <a:pt x="10" y="0"/>
                  </a:moveTo>
                  <a:cubicBezTo>
                    <a:pt x="6" y="0"/>
                    <a:pt x="3" y="1"/>
                    <a:pt x="1" y="4"/>
                  </a:cubicBezTo>
                  <a:cubicBezTo>
                    <a:pt x="5" y="8"/>
                    <a:pt x="8" y="10"/>
                    <a:pt x="9" y="10"/>
                  </a:cubicBezTo>
                  <a:cubicBezTo>
                    <a:pt x="10" y="11"/>
                    <a:pt x="7" y="13"/>
                    <a:pt x="0" y="16"/>
                  </a:cubicBezTo>
                  <a:cubicBezTo>
                    <a:pt x="1" y="18"/>
                    <a:pt x="2" y="20"/>
                    <a:pt x="5" y="21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12" y="21"/>
                    <a:pt x="16" y="18"/>
                    <a:pt x="18" y="14"/>
                  </a:cubicBezTo>
                  <a:cubicBezTo>
                    <a:pt x="20" y="8"/>
                    <a:pt x="18" y="2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828"/>
            <p:cNvSpPr/>
            <p:nvPr/>
          </p:nvSpPr>
          <p:spPr bwMode="auto">
            <a:xfrm>
              <a:off x="1552" y="1529"/>
              <a:ext cx="8" cy="12"/>
            </a:xfrm>
            <a:custGeom>
              <a:avLst/>
              <a:gdLst>
                <a:gd name="T0" fmla="*/ 5 w 15"/>
                <a:gd name="T1" fmla="*/ 0 h 21"/>
                <a:gd name="T2" fmla="*/ 2 w 15"/>
                <a:gd name="T3" fmla="*/ 0 h 21"/>
                <a:gd name="T4" fmla="*/ 0 w 15"/>
                <a:gd name="T5" fmla="*/ 21 h 21"/>
                <a:gd name="T6" fmla="*/ 3 w 15"/>
                <a:gd name="T7" fmla="*/ 21 h 21"/>
                <a:gd name="T8" fmla="*/ 13 w 15"/>
                <a:gd name="T9" fmla="*/ 14 h 21"/>
                <a:gd name="T10" fmla="*/ 8 w 15"/>
                <a:gd name="T11" fmla="*/ 0 h 21"/>
                <a:gd name="T12" fmla="*/ 5 w 15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8"/>
                    <a:pt x="1" y="15"/>
                    <a:pt x="0" y="21"/>
                  </a:cubicBezTo>
                  <a:cubicBezTo>
                    <a:pt x="1" y="21"/>
                    <a:pt x="2" y="21"/>
                    <a:pt x="3" y="21"/>
                  </a:cubicBezTo>
                  <a:cubicBezTo>
                    <a:pt x="7" y="21"/>
                    <a:pt x="11" y="18"/>
                    <a:pt x="13" y="14"/>
                  </a:cubicBezTo>
                  <a:cubicBezTo>
                    <a:pt x="15" y="8"/>
                    <a:pt x="13" y="2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829"/>
            <p:cNvSpPr/>
            <p:nvPr/>
          </p:nvSpPr>
          <p:spPr bwMode="auto">
            <a:xfrm>
              <a:off x="1544" y="1552"/>
              <a:ext cx="12" cy="12"/>
            </a:xfrm>
            <a:custGeom>
              <a:avLst/>
              <a:gdLst>
                <a:gd name="T0" fmla="*/ 12 w 22"/>
                <a:gd name="T1" fmla="*/ 0 h 22"/>
                <a:gd name="T2" fmla="*/ 2 w 22"/>
                <a:gd name="T3" fmla="*/ 7 h 22"/>
                <a:gd name="T4" fmla="*/ 7 w 22"/>
                <a:gd name="T5" fmla="*/ 21 h 22"/>
                <a:gd name="T6" fmla="*/ 10 w 22"/>
                <a:gd name="T7" fmla="*/ 22 h 22"/>
                <a:gd name="T8" fmla="*/ 20 w 22"/>
                <a:gd name="T9" fmla="*/ 14 h 22"/>
                <a:gd name="T10" fmla="*/ 15 w 22"/>
                <a:gd name="T11" fmla="*/ 1 h 22"/>
                <a:gd name="T12" fmla="*/ 12 w 22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cubicBezTo>
                    <a:pt x="8" y="0"/>
                    <a:pt x="4" y="3"/>
                    <a:pt x="2" y="7"/>
                  </a:cubicBezTo>
                  <a:cubicBezTo>
                    <a:pt x="0" y="13"/>
                    <a:pt x="2" y="19"/>
                    <a:pt x="7" y="21"/>
                  </a:cubicBezTo>
                  <a:cubicBezTo>
                    <a:pt x="8" y="21"/>
                    <a:pt x="9" y="22"/>
                    <a:pt x="10" y="22"/>
                  </a:cubicBezTo>
                  <a:cubicBezTo>
                    <a:pt x="14" y="22"/>
                    <a:pt x="18" y="19"/>
                    <a:pt x="20" y="14"/>
                  </a:cubicBezTo>
                  <a:cubicBezTo>
                    <a:pt x="22" y="9"/>
                    <a:pt x="20" y="3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830"/>
            <p:cNvSpPr/>
            <p:nvPr/>
          </p:nvSpPr>
          <p:spPr bwMode="auto">
            <a:xfrm>
              <a:off x="1525" y="1570"/>
              <a:ext cx="11" cy="10"/>
            </a:xfrm>
            <a:custGeom>
              <a:avLst/>
              <a:gdLst>
                <a:gd name="T0" fmla="*/ 11 w 20"/>
                <a:gd name="T1" fmla="*/ 0 h 19"/>
                <a:gd name="T2" fmla="*/ 2 w 20"/>
                <a:gd name="T3" fmla="*/ 8 h 19"/>
                <a:gd name="T4" fmla="*/ 3 w 20"/>
                <a:gd name="T5" fmla="*/ 19 h 19"/>
                <a:gd name="T6" fmla="*/ 20 w 20"/>
                <a:gd name="T7" fmla="*/ 10 h 19"/>
                <a:gd name="T8" fmla="*/ 15 w 20"/>
                <a:gd name="T9" fmla="*/ 1 h 19"/>
                <a:gd name="T10" fmla="*/ 11 w 20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9">
                  <a:moveTo>
                    <a:pt x="11" y="0"/>
                  </a:moveTo>
                  <a:cubicBezTo>
                    <a:pt x="7" y="0"/>
                    <a:pt x="3" y="3"/>
                    <a:pt x="2" y="8"/>
                  </a:cubicBezTo>
                  <a:cubicBezTo>
                    <a:pt x="0" y="12"/>
                    <a:pt x="1" y="16"/>
                    <a:pt x="3" y="1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6"/>
                    <a:pt x="18" y="2"/>
                    <a:pt x="15" y="1"/>
                  </a:cubicBezTo>
                  <a:cubicBezTo>
                    <a:pt x="14" y="1"/>
                    <a:pt x="12" y="0"/>
                    <a:pt x="11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831"/>
            <p:cNvSpPr>
              <a:spLocks noEditPoints="1"/>
            </p:cNvSpPr>
            <p:nvPr/>
          </p:nvSpPr>
          <p:spPr bwMode="auto">
            <a:xfrm>
              <a:off x="1541" y="1511"/>
              <a:ext cx="1" cy="13"/>
            </a:xfrm>
            <a:custGeom>
              <a:avLst/>
              <a:gdLst>
                <a:gd name="T0" fmla="*/ 0 w 1"/>
                <a:gd name="T1" fmla="*/ 23 h 25"/>
                <a:gd name="T2" fmla="*/ 1 w 1"/>
                <a:gd name="T3" fmla="*/ 25 h 25"/>
                <a:gd name="T4" fmla="*/ 1 w 1"/>
                <a:gd name="T5" fmla="*/ 23 h 25"/>
                <a:gd name="T6" fmla="*/ 0 w 1"/>
                <a:gd name="T7" fmla="*/ 23 h 25"/>
                <a:gd name="T8" fmla="*/ 1 w 1"/>
                <a:gd name="T9" fmla="*/ 0 h 25"/>
                <a:gd name="T10" fmla="*/ 0 w 1"/>
                <a:gd name="T11" fmla="*/ 2 h 25"/>
                <a:gd name="T12" fmla="*/ 0 w 1"/>
                <a:gd name="T13" fmla="*/ 6 h 25"/>
                <a:gd name="T14" fmla="*/ 1 w 1"/>
                <a:gd name="T15" fmla="*/ 5 h 25"/>
                <a:gd name="T16" fmla="*/ 1 w 1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25">
                  <a:moveTo>
                    <a:pt x="0" y="23"/>
                  </a:moveTo>
                  <a:cubicBezTo>
                    <a:pt x="0" y="23"/>
                    <a:pt x="0" y="24"/>
                    <a:pt x="1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1" y="23"/>
                    <a:pt x="0" y="23"/>
                    <a:pt x="0" y="23"/>
                  </a:cubicBezTo>
                  <a:moveTo>
                    <a:pt x="1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2"/>
                    <a:pt x="1" y="0"/>
                    <a:pt x="1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832"/>
            <p:cNvSpPr/>
            <p:nvPr/>
          </p:nvSpPr>
          <p:spPr bwMode="auto">
            <a:xfrm>
              <a:off x="1541" y="1513"/>
              <a:ext cx="1" cy="10"/>
            </a:xfrm>
            <a:custGeom>
              <a:avLst/>
              <a:gdLst>
                <a:gd name="T0" fmla="*/ 2 w 2"/>
                <a:gd name="T1" fmla="*/ 0 h 18"/>
                <a:gd name="T2" fmla="*/ 1 w 2"/>
                <a:gd name="T3" fmla="*/ 1 h 18"/>
                <a:gd name="T4" fmla="*/ 1 w 2"/>
                <a:gd name="T5" fmla="*/ 18 h 18"/>
                <a:gd name="T6" fmla="*/ 2 w 2"/>
                <a:gd name="T7" fmla="*/ 18 h 18"/>
                <a:gd name="T8" fmla="*/ 2 w 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8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5"/>
                    <a:pt x="1" y="11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0"/>
                    <a:pt x="2" y="4"/>
                    <a:pt x="2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833"/>
            <p:cNvSpPr/>
            <p:nvPr/>
          </p:nvSpPr>
          <p:spPr bwMode="auto">
            <a:xfrm>
              <a:off x="1596" y="1449"/>
              <a:ext cx="32" cy="59"/>
            </a:xfrm>
            <a:custGeom>
              <a:avLst/>
              <a:gdLst>
                <a:gd name="T0" fmla="*/ 22 w 58"/>
                <a:gd name="T1" fmla="*/ 0 h 109"/>
                <a:gd name="T2" fmla="*/ 19 w 58"/>
                <a:gd name="T3" fmla="*/ 0 h 109"/>
                <a:gd name="T4" fmla="*/ 30 w 58"/>
                <a:gd name="T5" fmla="*/ 46 h 109"/>
                <a:gd name="T6" fmla="*/ 2 w 58"/>
                <a:gd name="T7" fmla="*/ 100 h 109"/>
                <a:gd name="T8" fmla="*/ 5 w 58"/>
                <a:gd name="T9" fmla="*/ 109 h 109"/>
                <a:gd name="T10" fmla="*/ 27 w 58"/>
                <a:gd name="T11" fmla="*/ 96 h 109"/>
                <a:gd name="T12" fmla="*/ 54 w 58"/>
                <a:gd name="T13" fmla="*/ 18 h 109"/>
                <a:gd name="T14" fmla="*/ 22 w 58"/>
                <a:gd name="T1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09">
                  <a:moveTo>
                    <a:pt x="22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3" y="3"/>
                    <a:pt x="29" y="28"/>
                    <a:pt x="30" y="46"/>
                  </a:cubicBezTo>
                  <a:cubicBezTo>
                    <a:pt x="31" y="65"/>
                    <a:pt x="6" y="84"/>
                    <a:pt x="2" y="100"/>
                  </a:cubicBezTo>
                  <a:cubicBezTo>
                    <a:pt x="0" y="107"/>
                    <a:pt x="2" y="109"/>
                    <a:pt x="5" y="109"/>
                  </a:cubicBezTo>
                  <a:cubicBezTo>
                    <a:pt x="10" y="109"/>
                    <a:pt x="19" y="103"/>
                    <a:pt x="27" y="96"/>
                  </a:cubicBezTo>
                  <a:cubicBezTo>
                    <a:pt x="41" y="84"/>
                    <a:pt x="58" y="37"/>
                    <a:pt x="54" y="18"/>
                  </a:cubicBezTo>
                  <a:cubicBezTo>
                    <a:pt x="51" y="2"/>
                    <a:pt x="30" y="0"/>
                    <a:pt x="22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834"/>
            <p:cNvSpPr/>
            <p:nvPr/>
          </p:nvSpPr>
          <p:spPr bwMode="auto">
            <a:xfrm>
              <a:off x="1420" y="1581"/>
              <a:ext cx="88" cy="27"/>
            </a:xfrm>
            <a:custGeom>
              <a:avLst/>
              <a:gdLst>
                <a:gd name="T0" fmla="*/ 15 w 161"/>
                <a:gd name="T1" fmla="*/ 0 h 50"/>
                <a:gd name="T2" fmla="*/ 8 w 161"/>
                <a:gd name="T3" fmla="*/ 5 h 50"/>
                <a:gd name="T4" fmla="*/ 20 w 161"/>
                <a:gd name="T5" fmla="*/ 49 h 50"/>
                <a:gd name="T6" fmla="*/ 40 w 161"/>
                <a:gd name="T7" fmla="*/ 50 h 50"/>
                <a:gd name="T8" fmla="*/ 97 w 161"/>
                <a:gd name="T9" fmla="*/ 42 h 50"/>
                <a:gd name="T10" fmla="*/ 153 w 161"/>
                <a:gd name="T11" fmla="*/ 18 h 50"/>
                <a:gd name="T12" fmla="*/ 149 w 161"/>
                <a:gd name="T13" fmla="*/ 18 h 50"/>
                <a:gd name="T14" fmla="*/ 61 w 161"/>
                <a:gd name="T15" fmla="*/ 36 h 50"/>
                <a:gd name="T16" fmla="*/ 52 w 161"/>
                <a:gd name="T17" fmla="*/ 35 h 50"/>
                <a:gd name="T18" fmla="*/ 20 w 161"/>
                <a:gd name="T19" fmla="*/ 4 h 50"/>
                <a:gd name="T20" fmla="*/ 15 w 161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50">
                  <a:moveTo>
                    <a:pt x="15" y="0"/>
                  </a:moveTo>
                  <a:cubicBezTo>
                    <a:pt x="13" y="0"/>
                    <a:pt x="10" y="4"/>
                    <a:pt x="8" y="5"/>
                  </a:cubicBezTo>
                  <a:cubicBezTo>
                    <a:pt x="8" y="5"/>
                    <a:pt x="0" y="46"/>
                    <a:pt x="20" y="49"/>
                  </a:cubicBezTo>
                  <a:cubicBezTo>
                    <a:pt x="26" y="49"/>
                    <a:pt x="33" y="50"/>
                    <a:pt x="40" y="50"/>
                  </a:cubicBezTo>
                  <a:cubicBezTo>
                    <a:pt x="57" y="50"/>
                    <a:pt x="76" y="48"/>
                    <a:pt x="97" y="42"/>
                  </a:cubicBezTo>
                  <a:cubicBezTo>
                    <a:pt x="125" y="34"/>
                    <a:pt x="161" y="18"/>
                    <a:pt x="153" y="18"/>
                  </a:cubicBezTo>
                  <a:cubicBezTo>
                    <a:pt x="152" y="18"/>
                    <a:pt x="150" y="18"/>
                    <a:pt x="149" y="18"/>
                  </a:cubicBezTo>
                  <a:cubicBezTo>
                    <a:pt x="132" y="22"/>
                    <a:pt x="84" y="36"/>
                    <a:pt x="61" y="36"/>
                  </a:cubicBezTo>
                  <a:cubicBezTo>
                    <a:pt x="57" y="36"/>
                    <a:pt x="54" y="36"/>
                    <a:pt x="52" y="35"/>
                  </a:cubicBezTo>
                  <a:cubicBezTo>
                    <a:pt x="37" y="29"/>
                    <a:pt x="26" y="12"/>
                    <a:pt x="20" y="4"/>
                  </a:cubicBezTo>
                  <a:cubicBezTo>
                    <a:pt x="18" y="1"/>
                    <a:pt x="17" y="0"/>
                    <a:pt x="15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835"/>
            <p:cNvSpPr/>
            <p:nvPr/>
          </p:nvSpPr>
          <p:spPr bwMode="auto">
            <a:xfrm>
              <a:off x="-58" y="1639"/>
              <a:ext cx="129" cy="143"/>
            </a:xfrm>
            <a:custGeom>
              <a:avLst/>
              <a:gdLst>
                <a:gd name="T0" fmla="*/ 49 w 236"/>
                <a:gd name="T1" fmla="*/ 29 h 262"/>
                <a:gd name="T2" fmla="*/ 10 w 236"/>
                <a:gd name="T3" fmla="*/ 18 h 262"/>
                <a:gd name="T4" fmla="*/ 0 w 236"/>
                <a:gd name="T5" fmla="*/ 93 h 262"/>
                <a:gd name="T6" fmla="*/ 188 w 236"/>
                <a:gd name="T7" fmla="*/ 260 h 262"/>
                <a:gd name="T8" fmla="*/ 236 w 236"/>
                <a:gd name="T9" fmla="*/ 235 h 262"/>
                <a:gd name="T10" fmla="*/ 207 w 236"/>
                <a:gd name="T11" fmla="*/ 210 h 262"/>
                <a:gd name="T12" fmla="*/ 205 w 236"/>
                <a:gd name="T13" fmla="*/ 70 h 262"/>
                <a:gd name="T14" fmla="*/ 144 w 236"/>
                <a:gd name="T15" fmla="*/ 61 h 262"/>
                <a:gd name="T16" fmla="*/ 49 w 236"/>
                <a:gd name="T17" fmla="*/ 29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262">
                  <a:moveTo>
                    <a:pt x="49" y="29"/>
                  </a:moveTo>
                  <a:cubicBezTo>
                    <a:pt x="49" y="29"/>
                    <a:pt x="17" y="0"/>
                    <a:pt x="10" y="18"/>
                  </a:cubicBezTo>
                  <a:cubicBezTo>
                    <a:pt x="3" y="37"/>
                    <a:pt x="0" y="93"/>
                    <a:pt x="0" y="93"/>
                  </a:cubicBezTo>
                  <a:cubicBezTo>
                    <a:pt x="0" y="93"/>
                    <a:pt x="165" y="262"/>
                    <a:pt x="188" y="260"/>
                  </a:cubicBezTo>
                  <a:cubicBezTo>
                    <a:pt x="210" y="258"/>
                    <a:pt x="236" y="235"/>
                    <a:pt x="236" y="235"/>
                  </a:cubicBezTo>
                  <a:cubicBezTo>
                    <a:pt x="207" y="210"/>
                    <a:pt x="207" y="210"/>
                    <a:pt x="207" y="210"/>
                  </a:cubicBezTo>
                  <a:cubicBezTo>
                    <a:pt x="207" y="210"/>
                    <a:pt x="224" y="77"/>
                    <a:pt x="205" y="70"/>
                  </a:cubicBezTo>
                  <a:cubicBezTo>
                    <a:pt x="186" y="63"/>
                    <a:pt x="144" y="61"/>
                    <a:pt x="144" y="61"/>
                  </a:cubicBezTo>
                  <a:cubicBezTo>
                    <a:pt x="49" y="29"/>
                    <a:pt x="49" y="29"/>
                    <a:pt x="49" y="29"/>
                  </a:cubicBezTo>
                </a:path>
              </a:pathLst>
            </a:custGeom>
            <a:solidFill>
              <a:srgbClr val="9FC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836"/>
            <p:cNvSpPr/>
            <p:nvPr/>
          </p:nvSpPr>
          <p:spPr bwMode="auto">
            <a:xfrm>
              <a:off x="-179" y="1582"/>
              <a:ext cx="324" cy="305"/>
            </a:xfrm>
            <a:custGeom>
              <a:avLst/>
              <a:gdLst>
                <a:gd name="T0" fmla="*/ 150 w 595"/>
                <a:gd name="T1" fmla="*/ 318 h 559"/>
                <a:gd name="T2" fmla="*/ 36 w 595"/>
                <a:gd name="T3" fmla="*/ 211 h 559"/>
                <a:gd name="T4" fmla="*/ 70 w 595"/>
                <a:gd name="T5" fmla="*/ 120 h 559"/>
                <a:gd name="T6" fmla="*/ 252 w 595"/>
                <a:gd name="T7" fmla="*/ 188 h 559"/>
                <a:gd name="T8" fmla="*/ 256 w 595"/>
                <a:gd name="T9" fmla="*/ 147 h 559"/>
                <a:gd name="T10" fmla="*/ 318 w 595"/>
                <a:gd name="T11" fmla="*/ 1 h 559"/>
                <a:gd name="T12" fmla="*/ 348 w 595"/>
                <a:gd name="T13" fmla="*/ 217 h 559"/>
                <a:gd name="T14" fmla="*/ 483 w 595"/>
                <a:gd name="T15" fmla="*/ 142 h 559"/>
                <a:gd name="T16" fmla="*/ 588 w 595"/>
                <a:gd name="T17" fmla="*/ 253 h 559"/>
                <a:gd name="T18" fmla="*/ 377 w 595"/>
                <a:gd name="T19" fmla="*/ 313 h 559"/>
                <a:gd name="T20" fmla="*/ 464 w 595"/>
                <a:gd name="T21" fmla="*/ 385 h 559"/>
                <a:gd name="T22" fmla="*/ 392 w 595"/>
                <a:gd name="T23" fmla="*/ 522 h 559"/>
                <a:gd name="T24" fmla="*/ 304 w 595"/>
                <a:gd name="T25" fmla="*/ 507 h 559"/>
                <a:gd name="T26" fmla="*/ 282 w 595"/>
                <a:gd name="T27" fmla="*/ 385 h 559"/>
                <a:gd name="T28" fmla="*/ 245 w 595"/>
                <a:gd name="T29" fmla="*/ 493 h 559"/>
                <a:gd name="T30" fmla="*/ 106 w 595"/>
                <a:gd name="T31" fmla="*/ 444 h 559"/>
                <a:gd name="T32" fmla="*/ 150 w 595"/>
                <a:gd name="T33" fmla="*/ 318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5" h="559">
                  <a:moveTo>
                    <a:pt x="150" y="318"/>
                  </a:moveTo>
                  <a:cubicBezTo>
                    <a:pt x="150" y="318"/>
                    <a:pt x="0" y="316"/>
                    <a:pt x="36" y="211"/>
                  </a:cubicBezTo>
                  <a:cubicBezTo>
                    <a:pt x="36" y="211"/>
                    <a:pt x="4" y="142"/>
                    <a:pt x="70" y="120"/>
                  </a:cubicBezTo>
                  <a:cubicBezTo>
                    <a:pt x="135" y="98"/>
                    <a:pt x="227" y="168"/>
                    <a:pt x="252" y="188"/>
                  </a:cubicBezTo>
                  <a:cubicBezTo>
                    <a:pt x="276" y="208"/>
                    <a:pt x="263" y="156"/>
                    <a:pt x="256" y="147"/>
                  </a:cubicBezTo>
                  <a:cubicBezTo>
                    <a:pt x="249" y="137"/>
                    <a:pt x="218" y="0"/>
                    <a:pt x="318" y="1"/>
                  </a:cubicBezTo>
                  <a:cubicBezTo>
                    <a:pt x="417" y="3"/>
                    <a:pt x="436" y="67"/>
                    <a:pt x="348" y="217"/>
                  </a:cubicBezTo>
                  <a:cubicBezTo>
                    <a:pt x="348" y="217"/>
                    <a:pt x="430" y="140"/>
                    <a:pt x="483" y="142"/>
                  </a:cubicBezTo>
                  <a:cubicBezTo>
                    <a:pt x="536" y="144"/>
                    <a:pt x="595" y="169"/>
                    <a:pt x="588" y="253"/>
                  </a:cubicBezTo>
                  <a:cubicBezTo>
                    <a:pt x="582" y="336"/>
                    <a:pt x="377" y="313"/>
                    <a:pt x="377" y="313"/>
                  </a:cubicBezTo>
                  <a:cubicBezTo>
                    <a:pt x="377" y="313"/>
                    <a:pt x="442" y="359"/>
                    <a:pt x="464" y="385"/>
                  </a:cubicBezTo>
                  <a:cubicBezTo>
                    <a:pt x="487" y="411"/>
                    <a:pt x="473" y="485"/>
                    <a:pt x="392" y="522"/>
                  </a:cubicBezTo>
                  <a:cubicBezTo>
                    <a:pt x="310" y="559"/>
                    <a:pt x="313" y="532"/>
                    <a:pt x="304" y="507"/>
                  </a:cubicBezTo>
                  <a:cubicBezTo>
                    <a:pt x="295" y="483"/>
                    <a:pt x="289" y="377"/>
                    <a:pt x="282" y="385"/>
                  </a:cubicBezTo>
                  <a:cubicBezTo>
                    <a:pt x="275" y="393"/>
                    <a:pt x="292" y="464"/>
                    <a:pt x="245" y="493"/>
                  </a:cubicBezTo>
                  <a:cubicBezTo>
                    <a:pt x="199" y="522"/>
                    <a:pt x="144" y="487"/>
                    <a:pt x="106" y="444"/>
                  </a:cubicBezTo>
                  <a:cubicBezTo>
                    <a:pt x="68" y="402"/>
                    <a:pt x="86" y="344"/>
                    <a:pt x="150" y="318"/>
                  </a:cubicBezTo>
                </a:path>
              </a:pathLst>
            </a:custGeom>
            <a:solidFill>
              <a:srgbClr val="F4D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837"/>
            <p:cNvSpPr/>
            <p:nvPr/>
          </p:nvSpPr>
          <p:spPr bwMode="auto">
            <a:xfrm>
              <a:off x="-59" y="1732"/>
              <a:ext cx="34" cy="11"/>
            </a:xfrm>
            <a:custGeom>
              <a:avLst/>
              <a:gdLst>
                <a:gd name="T0" fmla="*/ 0 w 63"/>
                <a:gd name="T1" fmla="*/ 15 h 20"/>
                <a:gd name="T2" fmla="*/ 52 w 63"/>
                <a:gd name="T3" fmla="*/ 10 h 20"/>
                <a:gd name="T4" fmla="*/ 0 w 63"/>
                <a:gd name="T5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20">
                  <a:moveTo>
                    <a:pt x="0" y="15"/>
                  </a:moveTo>
                  <a:cubicBezTo>
                    <a:pt x="0" y="15"/>
                    <a:pt x="63" y="0"/>
                    <a:pt x="52" y="10"/>
                  </a:cubicBezTo>
                  <a:cubicBezTo>
                    <a:pt x="41" y="20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9FC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1838"/>
            <p:cNvSpPr/>
            <p:nvPr/>
          </p:nvSpPr>
          <p:spPr bwMode="auto">
            <a:xfrm>
              <a:off x="-28" y="1746"/>
              <a:ext cx="9" cy="29"/>
            </a:xfrm>
            <a:custGeom>
              <a:avLst/>
              <a:gdLst>
                <a:gd name="T0" fmla="*/ 6 w 17"/>
                <a:gd name="T1" fmla="*/ 52 h 52"/>
                <a:gd name="T2" fmla="*/ 9 w 17"/>
                <a:gd name="T3" fmla="*/ 7 h 52"/>
                <a:gd name="T4" fmla="*/ 6 w 17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52">
                  <a:moveTo>
                    <a:pt x="6" y="52"/>
                  </a:moveTo>
                  <a:cubicBezTo>
                    <a:pt x="6" y="52"/>
                    <a:pt x="0" y="0"/>
                    <a:pt x="9" y="7"/>
                  </a:cubicBezTo>
                  <a:cubicBezTo>
                    <a:pt x="17" y="13"/>
                    <a:pt x="10" y="43"/>
                    <a:pt x="6" y="52"/>
                  </a:cubicBezTo>
                </a:path>
              </a:pathLst>
            </a:custGeom>
            <a:solidFill>
              <a:srgbClr val="9FC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1839"/>
            <p:cNvSpPr/>
            <p:nvPr/>
          </p:nvSpPr>
          <p:spPr bwMode="auto">
            <a:xfrm>
              <a:off x="-33" y="1698"/>
              <a:ext cx="17" cy="15"/>
            </a:xfrm>
            <a:custGeom>
              <a:avLst/>
              <a:gdLst>
                <a:gd name="T0" fmla="*/ 27 w 30"/>
                <a:gd name="T1" fmla="*/ 18 h 27"/>
                <a:gd name="T2" fmla="*/ 11 w 30"/>
                <a:gd name="T3" fmla="*/ 24 h 27"/>
                <a:gd name="T4" fmla="*/ 2 w 30"/>
                <a:gd name="T5" fmla="*/ 9 h 27"/>
                <a:gd name="T6" fmla="*/ 19 w 30"/>
                <a:gd name="T7" fmla="*/ 2 h 27"/>
                <a:gd name="T8" fmla="*/ 27 w 30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27" y="18"/>
                  </a:moveTo>
                  <a:cubicBezTo>
                    <a:pt x="25" y="24"/>
                    <a:pt x="18" y="27"/>
                    <a:pt x="11" y="24"/>
                  </a:cubicBezTo>
                  <a:cubicBezTo>
                    <a:pt x="4" y="22"/>
                    <a:pt x="0" y="15"/>
                    <a:pt x="2" y="9"/>
                  </a:cubicBezTo>
                  <a:cubicBezTo>
                    <a:pt x="4" y="3"/>
                    <a:pt x="12" y="0"/>
                    <a:pt x="19" y="2"/>
                  </a:cubicBezTo>
                  <a:cubicBezTo>
                    <a:pt x="26" y="5"/>
                    <a:pt x="30" y="12"/>
                    <a:pt x="27" y="18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1840"/>
            <p:cNvSpPr/>
            <p:nvPr/>
          </p:nvSpPr>
          <p:spPr bwMode="auto">
            <a:xfrm>
              <a:off x="-45" y="1717"/>
              <a:ext cx="16" cy="15"/>
            </a:xfrm>
            <a:custGeom>
              <a:avLst/>
              <a:gdLst>
                <a:gd name="T0" fmla="*/ 27 w 29"/>
                <a:gd name="T1" fmla="*/ 18 h 27"/>
                <a:gd name="T2" fmla="*/ 10 w 29"/>
                <a:gd name="T3" fmla="*/ 25 h 27"/>
                <a:gd name="T4" fmla="*/ 2 w 29"/>
                <a:gd name="T5" fmla="*/ 9 h 27"/>
                <a:gd name="T6" fmla="*/ 18 w 29"/>
                <a:gd name="T7" fmla="*/ 3 h 27"/>
                <a:gd name="T8" fmla="*/ 27 w 29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27" y="18"/>
                  </a:moveTo>
                  <a:cubicBezTo>
                    <a:pt x="25" y="24"/>
                    <a:pt x="17" y="27"/>
                    <a:pt x="10" y="25"/>
                  </a:cubicBezTo>
                  <a:cubicBezTo>
                    <a:pt x="3" y="22"/>
                    <a:pt x="0" y="15"/>
                    <a:pt x="2" y="9"/>
                  </a:cubicBezTo>
                  <a:cubicBezTo>
                    <a:pt x="4" y="3"/>
                    <a:pt x="11" y="0"/>
                    <a:pt x="18" y="3"/>
                  </a:cubicBezTo>
                  <a:cubicBezTo>
                    <a:pt x="25" y="5"/>
                    <a:pt x="29" y="12"/>
                    <a:pt x="27" y="18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1841"/>
            <p:cNvSpPr/>
            <p:nvPr/>
          </p:nvSpPr>
          <p:spPr bwMode="auto">
            <a:xfrm>
              <a:off x="-15" y="1728"/>
              <a:ext cx="17" cy="15"/>
            </a:xfrm>
            <a:custGeom>
              <a:avLst/>
              <a:gdLst>
                <a:gd name="T0" fmla="*/ 27 w 30"/>
                <a:gd name="T1" fmla="*/ 18 h 27"/>
                <a:gd name="T2" fmla="*/ 11 w 30"/>
                <a:gd name="T3" fmla="*/ 25 h 27"/>
                <a:gd name="T4" fmla="*/ 2 w 30"/>
                <a:gd name="T5" fmla="*/ 9 h 27"/>
                <a:gd name="T6" fmla="*/ 19 w 30"/>
                <a:gd name="T7" fmla="*/ 3 h 27"/>
                <a:gd name="T8" fmla="*/ 27 w 30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27" y="18"/>
                  </a:moveTo>
                  <a:cubicBezTo>
                    <a:pt x="25" y="24"/>
                    <a:pt x="18" y="27"/>
                    <a:pt x="11" y="25"/>
                  </a:cubicBezTo>
                  <a:cubicBezTo>
                    <a:pt x="4" y="22"/>
                    <a:pt x="0" y="15"/>
                    <a:pt x="2" y="9"/>
                  </a:cubicBezTo>
                  <a:cubicBezTo>
                    <a:pt x="5" y="3"/>
                    <a:pt x="12" y="0"/>
                    <a:pt x="19" y="3"/>
                  </a:cubicBezTo>
                  <a:cubicBezTo>
                    <a:pt x="26" y="5"/>
                    <a:pt x="30" y="12"/>
                    <a:pt x="27" y="18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842"/>
            <p:cNvSpPr/>
            <p:nvPr/>
          </p:nvSpPr>
          <p:spPr bwMode="auto">
            <a:xfrm>
              <a:off x="-6" y="1704"/>
              <a:ext cx="16" cy="15"/>
            </a:xfrm>
            <a:custGeom>
              <a:avLst/>
              <a:gdLst>
                <a:gd name="T0" fmla="*/ 28 w 30"/>
                <a:gd name="T1" fmla="*/ 18 h 27"/>
                <a:gd name="T2" fmla="*/ 11 w 30"/>
                <a:gd name="T3" fmla="*/ 25 h 27"/>
                <a:gd name="T4" fmla="*/ 3 w 30"/>
                <a:gd name="T5" fmla="*/ 9 h 27"/>
                <a:gd name="T6" fmla="*/ 19 w 30"/>
                <a:gd name="T7" fmla="*/ 3 h 27"/>
                <a:gd name="T8" fmla="*/ 28 w 30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28" y="18"/>
                  </a:moveTo>
                  <a:cubicBezTo>
                    <a:pt x="25" y="24"/>
                    <a:pt x="18" y="27"/>
                    <a:pt x="11" y="25"/>
                  </a:cubicBezTo>
                  <a:cubicBezTo>
                    <a:pt x="4" y="22"/>
                    <a:pt x="0" y="15"/>
                    <a:pt x="3" y="9"/>
                  </a:cubicBezTo>
                  <a:cubicBezTo>
                    <a:pt x="5" y="3"/>
                    <a:pt x="12" y="0"/>
                    <a:pt x="19" y="3"/>
                  </a:cubicBezTo>
                  <a:cubicBezTo>
                    <a:pt x="26" y="5"/>
                    <a:pt x="30" y="12"/>
                    <a:pt x="28" y="18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1843"/>
            <p:cNvSpPr/>
            <p:nvPr/>
          </p:nvSpPr>
          <p:spPr bwMode="auto">
            <a:xfrm>
              <a:off x="17" y="1727"/>
              <a:ext cx="16" cy="14"/>
            </a:xfrm>
            <a:custGeom>
              <a:avLst/>
              <a:gdLst>
                <a:gd name="T0" fmla="*/ 28 w 30"/>
                <a:gd name="T1" fmla="*/ 18 h 27"/>
                <a:gd name="T2" fmla="*/ 11 w 30"/>
                <a:gd name="T3" fmla="*/ 24 h 27"/>
                <a:gd name="T4" fmla="*/ 3 w 30"/>
                <a:gd name="T5" fmla="*/ 9 h 27"/>
                <a:gd name="T6" fmla="*/ 19 w 30"/>
                <a:gd name="T7" fmla="*/ 2 h 27"/>
                <a:gd name="T8" fmla="*/ 28 w 30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28" y="18"/>
                  </a:moveTo>
                  <a:cubicBezTo>
                    <a:pt x="25" y="24"/>
                    <a:pt x="18" y="27"/>
                    <a:pt x="11" y="24"/>
                  </a:cubicBezTo>
                  <a:cubicBezTo>
                    <a:pt x="4" y="22"/>
                    <a:pt x="0" y="15"/>
                    <a:pt x="3" y="9"/>
                  </a:cubicBezTo>
                  <a:cubicBezTo>
                    <a:pt x="5" y="3"/>
                    <a:pt x="12" y="0"/>
                    <a:pt x="19" y="2"/>
                  </a:cubicBezTo>
                  <a:cubicBezTo>
                    <a:pt x="26" y="5"/>
                    <a:pt x="30" y="12"/>
                    <a:pt x="28" y="18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844"/>
            <p:cNvSpPr/>
            <p:nvPr/>
          </p:nvSpPr>
          <p:spPr bwMode="auto">
            <a:xfrm>
              <a:off x="1" y="1756"/>
              <a:ext cx="16" cy="14"/>
            </a:xfrm>
            <a:custGeom>
              <a:avLst/>
              <a:gdLst>
                <a:gd name="T0" fmla="*/ 27 w 30"/>
                <a:gd name="T1" fmla="*/ 18 h 27"/>
                <a:gd name="T2" fmla="*/ 11 w 30"/>
                <a:gd name="T3" fmla="*/ 24 h 27"/>
                <a:gd name="T4" fmla="*/ 2 w 30"/>
                <a:gd name="T5" fmla="*/ 9 h 27"/>
                <a:gd name="T6" fmla="*/ 19 w 30"/>
                <a:gd name="T7" fmla="*/ 2 h 27"/>
                <a:gd name="T8" fmla="*/ 27 w 30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27" y="18"/>
                  </a:moveTo>
                  <a:cubicBezTo>
                    <a:pt x="25" y="24"/>
                    <a:pt x="18" y="27"/>
                    <a:pt x="11" y="24"/>
                  </a:cubicBezTo>
                  <a:cubicBezTo>
                    <a:pt x="4" y="22"/>
                    <a:pt x="0" y="15"/>
                    <a:pt x="2" y="9"/>
                  </a:cubicBezTo>
                  <a:cubicBezTo>
                    <a:pt x="4" y="3"/>
                    <a:pt x="12" y="0"/>
                    <a:pt x="19" y="2"/>
                  </a:cubicBezTo>
                  <a:cubicBezTo>
                    <a:pt x="26" y="5"/>
                    <a:pt x="30" y="12"/>
                    <a:pt x="27" y="18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1845"/>
            <p:cNvSpPr/>
            <p:nvPr/>
          </p:nvSpPr>
          <p:spPr bwMode="auto">
            <a:xfrm>
              <a:off x="-29" y="1750"/>
              <a:ext cx="16" cy="15"/>
            </a:xfrm>
            <a:custGeom>
              <a:avLst/>
              <a:gdLst>
                <a:gd name="T0" fmla="*/ 28 w 30"/>
                <a:gd name="T1" fmla="*/ 19 h 28"/>
                <a:gd name="T2" fmla="*/ 11 w 30"/>
                <a:gd name="T3" fmla="*/ 25 h 28"/>
                <a:gd name="T4" fmla="*/ 2 w 30"/>
                <a:gd name="T5" fmla="*/ 9 h 28"/>
                <a:gd name="T6" fmla="*/ 19 w 30"/>
                <a:gd name="T7" fmla="*/ 3 h 28"/>
                <a:gd name="T8" fmla="*/ 28 w 30"/>
                <a:gd name="T9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8">
                  <a:moveTo>
                    <a:pt x="28" y="19"/>
                  </a:moveTo>
                  <a:cubicBezTo>
                    <a:pt x="25" y="25"/>
                    <a:pt x="18" y="28"/>
                    <a:pt x="11" y="25"/>
                  </a:cubicBezTo>
                  <a:cubicBezTo>
                    <a:pt x="4" y="22"/>
                    <a:pt x="0" y="15"/>
                    <a:pt x="2" y="9"/>
                  </a:cubicBezTo>
                  <a:cubicBezTo>
                    <a:pt x="5" y="3"/>
                    <a:pt x="12" y="0"/>
                    <a:pt x="19" y="3"/>
                  </a:cubicBezTo>
                  <a:cubicBezTo>
                    <a:pt x="26" y="6"/>
                    <a:pt x="30" y="13"/>
                    <a:pt x="28" y="19"/>
                  </a:cubicBezTo>
                  <a:close/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1846"/>
            <p:cNvSpPr/>
            <p:nvPr/>
          </p:nvSpPr>
          <p:spPr bwMode="auto">
            <a:xfrm>
              <a:off x="-16" y="1685"/>
              <a:ext cx="16" cy="15"/>
            </a:xfrm>
            <a:custGeom>
              <a:avLst/>
              <a:gdLst>
                <a:gd name="T0" fmla="*/ 28 w 30"/>
                <a:gd name="T1" fmla="*/ 18 h 27"/>
                <a:gd name="T2" fmla="*/ 11 w 30"/>
                <a:gd name="T3" fmla="*/ 24 h 27"/>
                <a:gd name="T4" fmla="*/ 3 w 30"/>
                <a:gd name="T5" fmla="*/ 8 h 27"/>
                <a:gd name="T6" fmla="*/ 19 w 30"/>
                <a:gd name="T7" fmla="*/ 2 h 27"/>
                <a:gd name="T8" fmla="*/ 28 w 30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28" y="18"/>
                  </a:moveTo>
                  <a:cubicBezTo>
                    <a:pt x="26" y="24"/>
                    <a:pt x="18" y="27"/>
                    <a:pt x="11" y="24"/>
                  </a:cubicBezTo>
                  <a:cubicBezTo>
                    <a:pt x="4" y="22"/>
                    <a:pt x="0" y="14"/>
                    <a:pt x="3" y="8"/>
                  </a:cubicBezTo>
                  <a:cubicBezTo>
                    <a:pt x="5" y="2"/>
                    <a:pt x="12" y="0"/>
                    <a:pt x="19" y="2"/>
                  </a:cubicBezTo>
                  <a:cubicBezTo>
                    <a:pt x="26" y="5"/>
                    <a:pt x="30" y="12"/>
                    <a:pt x="28" y="18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1847"/>
            <p:cNvSpPr>
              <a:spLocks noEditPoints="1"/>
            </p:cNvSpPr>
            <p:nvPr/>
          </p:nvSpPr>
          <p:spPr bwMode="auto">
            <a:xfrm>
              <a:off x="-74" y="1657"/>
              <a:ext cx="149" cy="131"/>
            </a:xfrm>
            <a:custGeom>
              <a:avLst/>
              <a:gdLst>
                <a:gd name="T0" fmla="*/ 120 w 274"/>
                <a:gd name="T1" fmla="*/ 156 h 241"/>
                <a:gd name="T2" fmla="*/ 123 w 274"/>
                <a:gd name="T3" fmla="*/ 133 h 241"/>
                <a:gd name="T4" fmla="*/ 136 w 274"/>
                <a:gd name="T5" fmla="*/ 149 h 241"/>
                <a:gd name="T6" fmla="*/ 114 w 274"/>
                <a:gd name="T7" fmla="*/ 0 h 241"/>
                <a:gd name="T8" fmla="*/ 95 w 274"/>
                <a:gd name="T9" fmla="*/ 78 h 241"/>
                <a:gd name="T10" fmla="*/ 19 w 274"/>
                <a:gd name="T11" fmla="*/ 61 h 241"/>
                <a:gd name="T12" fmla="*/ 78 w 274"/>
                <a:gd name="T13" fmla="*/ 85 h 241"/>
                <a:gd name="T14" fmla="*/ 95 w 274"/>
                <a:gd name="T15" fmla="*/ 78 h 241"/>
                <a:gd name="T16" fmla="*/ 92 w 274"/>
                <a:gd name="T17" fmla="*/ 101 h 241"/>
                <a:gd name="T18" fmla="*/ 87 w 274"/>
                <a:gd name="T19" fmla="*/ 100 h 241"/>
                <a:gd name="T20" fmla="*/ 54 w 274"/>
                <a:gd name="T21" fmla="*/ 121 h 241"/>
                <a:gd name="T22" fmla="*/ 66 w 274"/>
                <a:gd name="T23" fmla="*/ 112 h 241"/>
                <a:gd name="T24" fmla="*/ 80 w 274"/>
                <a:gd name="T25" fmla="*/ 128 h 241"/>
                <a:gd name="T26" fmla="*/ 42 w 274"/>
                <a:gd name="T27" fmla="*/ 207 h 241"/>
                <a:gd name="T28" fmla="*/ 108 w 274"/>
                <a:gd name="T29" fmla="*/ 161 h 241"/>
                <a:gd name="T30" fmla="*/ 152 w 274"/>
                <a:gd name="T31" fmla="*/ 241 h 241"/>
                <a:gd name="T32" fmla="*/ 149 w 274"/>
                <a:gd name="T33" fmla="*/ 206 h 241"/>
                <a:gd name="T34" fmla="*/ 139 w 274"/>
                <a:gd name="T35" fmla="*/ 190 h 241"/>
                <a:gd name="T36" fmla="*/ 149 w 274"/>
                <a:gd name="T37" fmla="*/ 152 h 241"/>
                <a:gd name="T38" fmla="*/ 197 w 274"/>
                <a:gd name="T39" fmla="*/ 155 h 241"/>
                <a:gd name="T40" fmla="*/ 215 w 274"/>
                <a:gd name="T41" fmla="*/ 143 h 241"/>
                <a:gd name="T42" fmla="*/ 195 w 274"/>
                <a:gd name="T43" fmla="*/ 143 h 241"/>
                <a:gd name="T44" fmla="*/ 183 w 274"/>
                <a:gd name="T45" fmla="*/ 153 h 241"/>
                <a:gd name="T46" fmla="*/ 169 w 274"/>
                <a:gd name="T47" fmla="*/ 140 h 241"/>
                <a:gd name="T48" fmla="*/ 170 w 274"/>
                <a:gd name="T49" fmla="*/ 137 h 241"/>
                <a:gd name="T50" fmla="*/ 242 w 274"/>
                <a:gd name="T51" fmla="*/ 93 h 241"/>
                <a:gd name="T52" fmla="*/ 146 w 274"/>
                <a:gd name="T53" fmla="*/ 123 h 241"/>
                <a:gd name="T54" fmla="*/ 141 w 274"/>
                <a:gd name="T55" fmla="*/ 113 h 241"/>
                <a:gd name="T56" fmla="*/ 128 w 274"/>
                <a:gd name="T57" fmla="*/ 96 h 241"/>
                <a:gd name="T58" fmla="*/ 144 w 274"/>
                <a:gd name="T59" fmla="*/ 90 h 241"/>
                <a:gd name="T60" fmla="*/ 142 w 274"/>
                <a:gd name="T61" fmla="*/ 58 h 241"/>
                <a:gd name="T62" fmla="*/ 130 w 274"/>
                <a:gd name="T63" fmla="*/ 81 h 241"/>
                <a:gd name="T64" fmla="*/ 122 w 274"/>
                <a:gd name="T65" fmla="*/ 77 h 241"/>
                <a:gd name="T66" fmla="*/ 109 w 274"/>
                <a:gd name="T67" fmla="*/ 60 h 241"/>
                <a:gd name="T68" fmla="*/ 125 w 274"/>
                <a:gd name="T69" fmla="*/ 5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4" h="241">
                  <a:moveTo>
                    <a:pt x="125" y="157"/>
                  </a:moveTo>
                  <a:cubicBezTo>
                    <a:pt x="123" y="157"/>
                    <a:pt x="121" y="156"/>
                    <a:pt x="120" y="156"/>
                  </a:cubicBezTo>
                  <a:cubicBezTo>
                    <a:pt x="113" y="153"/>
                    <a:pt x="109" y="146"/>
                    <a:pt x="111" y="140"/>
                  </a:cubicBezTo>
                  <a:cubicBezTo>
                    <a:pt x="113" y="135"/>
                    <a:pt x="118" y="133"/>
                    <a:pt x="123" y="133"/>
                  </a:cubicBezTo>
                  <a:cubicBezTo>
                    <a:pt x="124" y="133"/>
                    <a:pt x="126" y="133"/>
                    <a:pt x="128" y="134"/>
                  </a:cubicBezTo>
                  <a:cubicBezTo>
                    <a:pt x="135" y="136"/>
                    <a:pt x="139" y="143"/>
                    <a:pt x="136" y="149"/>
                  </a:cubicBezTo>
                  <a:cubicBezTo>
                    <a:pt x="135" y="154"/>
                    <a:pt x="130" y="157"/>
                    <a:pt x="125" y="157"/>
                  </a:cubicBezTo>
                  <a:moveTo>
                    <a:pt x="114" y="0"/>
                  </a:moveTo>
                  <a:cubicBezTo>
                    <a:pt x="114" y="0"/>
                    <a:pt x="108" y="79"/>
                    <a:pt x="96" y="79"/>
                  </a:cubicBezTo>
                  <a:cubicBezTo>
                    <a:pt x="96" y="79"/>
                    <a:pt x="95" y="79"/>
                    <a:pt x="95" y="78"/>
                  </a:cubicBezTo>
                  <a:cubicBezTo>
                    <a:pt x="84" y="75"/>
                    <a:pt x="23" y="59"/>
                    <a:pt x="16" y="59"/>
                  </a:cubicBezTo>
                  <a:cubicBezTo>
                    <a:pt x="15" y="59"/>
                    <a:pt x="16" y="60"/>
                    <a:pt x="19" y="61"/>
                  </a:cubicBezTo>
                  <a:cubicBezTo>
                    <a:pt x="32" y="66"/>
                    <a:pt x="61" y="78"/>
                    <a:pt x="78" y="87"/>
                  </a:cubicBezTo>
                  <a:cubicBezTo>
                    <a:pt x="78" y="87"/>
                    <a:pt x="78" y="86"/>
                    <a:pt x="78" y="85"/>
                  </a:cubicBezTo>
                  <a:cubicBezTo>
                    <a:pt x="80" y="80"/>
                    <a:pt x="85" y="78"/>
                    <a:pt x="90" y="78"/>
                  </a:cubicBezTo>
                  <a:cubicBezTo>
                    <a:pt x="91" y="78"/>
                    <a:pt x="93" y="78"/>
                    <a:pt x="95" y="78"/>
                  </a:cubicBezTo>
                  <a:cubicBezTo>
                    <a:pt x="102" y="81"/>
                    <a:pt x="106" y="88"/>
                    <a:pt x="103" y="94"/>
                  </a:cubicBezTo>
                  <a:cubicBezTo>
                    <a:pt x="102" y="99"/>
                    <a:pt x="97" y="101"/>
                    <a:pt x="92" y="101"/>
                  </a:cubicBezTo>
                  <a:cubicBezTo>
                    <a:pt x="90" y="101"/>
                    <a:pt x="88" y="101"/>
                    <a:pt x="87" y="100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67" y="104"/>
                    <a:pt x="0" y="111"/>
                    <a:pt x="17" y="114"/>
                  </a:cubicBezTo>
                  <a:cubicBezTo>
                    <a:pt x="24" y="115"/>
                    <a:pt x="39" y="118"/>
                    <a:pt x="54" y="121"/>
                  </a:cubicBezTo>
                  <a:cubicBezTo>
                    <a:pt x="54" y="120"/>
                    <a:pt x="54" y="120"/>
                    <a:pt x="55" y="119"/>
                  </a:cubicBezTo>
                  <a:cubicBezTo>
                    <a:pt x="56" y="114"/>
                    <a:pt x="61" y="112"/>
                    <a:pt x="66" y="112"/>
                  </a:cubicBezTo>
                  <a:cubicBezTo>
                    <a:pt x="68" y="112"/>
                    <a:pt x="70" y="112"/>
                    <a:pt x="71" y="113"/>
                  </a:cubicBezTo>
                  <a:cubicBezTo>
                    <a:pt x="78" y="115"/>
                    <a:pt x="82" y="122"/>
                    <a:pt x="80" y="128"/>
                  </a:cubicBezTo>
                  <a:cubicBezTo>
                    <a:pt x="95" y="132"/>
                    <a:pt x="104" y="137"/>
                    <a:pt x="97" y="140"/>
                  </a:cubicBezTo>
                  <a:cubicBezTo>
                    <a:pt x="81" y="147"/>
                    <a:pt x="36" y="207"/>
                    <a:pt x="42" y="207"/>
                  </a:cubicBezTo>
                  <a:cubicBezTo>
                    <a:pt x="42" y="207"/>
                    <a:pt x="43" y="206"/>
                    <a:pt x="44" y="206"/>
                  </a:cubicBezTo>
                  <a:cubicBezTo>
                    <a:pt x="56" y="198"/>
                    <a:pt x="93" y="161"/>
                    <a:pt x="108" y="161"/>
                  </a:cubicBezTo>
                  <a:cubicBezTo>
                    <a:pt x="110" y="161"/>
                    <a:pt x="112" y="162"/>
                    <a:pt x="113" y="164"/>
                  </a:cubicBezTo>
                  <a:cubicBezTo>
                    <a:pt x="121" y="177"/>
                    <a:pt x="149" y="241"/>
                    <a:pt x="152" y="241"/>
                  </a:cubicBezTo>
                  <a:cubicBezTo>
                    <a:pt x="153" y="241"/>
                    <a:pt x="153" y="241"/>
                    <a:pt x="153" y="239"/>
                  </a:cubicBezTo>
                  <a:cubicBezTo>
                    <a:pt x="152" y="234"/>
                    <a:pt x="150" y="220"/>
                    <a:pt x="149" y="206"/>
                  </a:cubicBezTo>
                  <a:cubicBezTo>
                    <a:pt x="148" y="206"/>
                    <a:pt x="148" y="205"/>
                    <a:pt x="148" y="205"/>
                  </a:cubicBezTo>
                  <a:cubicBezTo>
                    <a:pt x="141" y="203"/>
                    <a:pt x="137" y="196"/>
                    <a:pt x="139" y="190"/>
                  </a:cubicBezTo>
                  <a:cubicBezTo>
                    <a:pt x="140" y="186"/>
                    <a:pt x="143" y="184"/>
                    <a:pt x="147" y="183"/>
                  </a:cubicBezTo>
                  <a:cubicBezTo>
                    <a:pt x="145" y="166"/>
                    <a:pt x="145" y="152"/>
                    <a:pt x="149" y="152"/>
                  </a:cubicBezTo>
                  <a:cubicBezTo>
                    <a:pt x="149" y="152"/>
                    <a:pt x="149" y="152"/>
                    <a:pt x="149" y="152"/>
                  </a:cubicBezTo>
                  <a:cubicBezTo>
                    <a:pt x="153" y="154"/>
                    <a:pt x="174" y="155"/>
                    <a:pt x="197" y="155"/>
                  </a:cubicBezTo>
                  <a:cubicBezTo>
                    <a:pt x="233" y="155"/>
                    <a:pt x="274" y="152"/>
                    <a:pt x="259" y="147"/>
                  </a:cubicBezTo>
                  <a:cubicBezTo>
                    <a:pt x="249" y="143"/>
                    <a:pt x="232" y="143"/>
                    <a:pt x="215" y="143"/>
                  </a:cubicBezTo>
                  <a:cubicBezTo>
                    <a:pt x="211" y="143"/>
                    <a:pt x="207" y="143"/>
                    <a:pt x="204" y="143"/>
                  </a:cubicBezTo>
                  <a:cubicBezTo>
                    <a:pt x="201" y="143"/>
                    <a:pt x="198" y="143"/>
                    <a:pt x="195" y="143"/>
                  </a:cubicBezTo>
                  <a:cubicBezTo>
                    <a:pt x="195" y="144"/>
                    <a:pt x="195" y="145"/>
                    <a:pt x="195" y="146"/>
                  </a:cubicBezTo>
                  <a:cubicBezTo>
                    <a:pt x="193" y="151"/>
                    <a:pt x="188" y="153"/>
                    <a:pt x="183" y="153"/>
                  </a:cubicBezTo>
                  <a:cubicBezTo>
                    <a:pt x="182" y="153"/>
                    <a:pt x="180" y="153"/>
                    <a:pt x="178" y="152"/>
                  </a:cubicBezTo>
                  <a:cubicBezTo>
                    <a:pt x="172" y="150"/>
                    <a:pt x="169" y="145"/>
                    <a:pt x="169" y="140"/>
                  </a:cubicBezTo>
                  <a:cubicBezTo>
                    <a:pt x="168" y="139"/>
                    <a:pt x="168" y="138"/>
                    <a:pt x="170" y="137"/>
                  </a:cubicBezTo>
                  <a:cubicBezTo>
                    <a:pt x="170" y="137"/>
                    <a:pt x="170" y="137"/>
                    <a:pt x="170" y="137"/>
                  </a:cubicBezTo>
                  <a:cubicBezTo>
                    <a:pt x="171" y="133"/>
                    <a:pt x="175" y="130"/>
                    <a:pt x="180" y="130"/>
                  </a:cubicBezTo>
                  <a:cubicBezTo>
                    <a:pt x="202" y="115"/>
                    <a:pt x="250" y="93"/>
                    <a:pt x="242" y="93"/>
                  </a:cubicBezTo>
                  <a:cubicBezTo>
                    <a:pt x="241" y="93"/>
                    <a:pt x="240" y="93"/>
                    <a:pt x="239" y="93"/>
                  </a:cubicBezTo>
                  <a:cubicBezTo>
                    <a:pt x="220" y="97"/>
                    <a:pt x="146" y="123"/>
                    <a:pt x="146" y="123"/>
                  </a:cubicBezTo>
                  <a:cubicBezTo>
                    <a:pt x="146" y="123"/>
                    <a:pt x="146" y="119"/>
                    <a:pt x="145" y="112"/>
                  </a:cubicBezTo>
                  <a:cubicBezTo>
                    <a:pt x="144" y="112"/>
                    <a:pt x="143" y="113"/>
                    <a:pt x="141" y="113"/>
                  </a:cubicBezTo>
                  <a:cubicBezTo>
                    <a:pt x="140" y="113"/>
                    <a:pt x="138" y="112"/>
                    <a:pt x="136" y="112"/>
                  </a:cubicBezTo>
                  <a:cubicBezTo>
                    <a:pt x="129" y="109"/>
                    <a:pt x="125" y="102"/>
                    <a:pt x="128" y="96"/>
                  </a:cubicBezTo>
                  <a:cubicBezTo>
                    <a:pt x="129" y="92"/>
                    <a:pt x="134" y="89"/>
                    <a:pt x="139" y="89"/>
                  </a:cubicBezTo>
                  <a:cubicBezTo>
                    <a:pt x="141" y="89"/>
                    <a:pt x="142" y="89"/>
                    <a:pt x="144" y="90"/>
                  </a:cubicBezTo>
                  <a:cubicBezTo>
                    <a:pt x="144" y="78"/>
                    <a:pt x="143" y="64"/>
                    <a:pt x="144" y="53"/>
                  </a:cubicBezTo>
                  <a:cubicBezTo>
                    <a:pt x="143" y="55"/>
                    <a:pt x="143" y="56"/>
                    <a:pt x="142" y="58"/>
                  </a:cubicBezTo>
                  <a:cubicBezTo>
                    <a:pt x="138" y="70"/>
                    <a:pt x="133" y="83"/>
                    <a:pt x="131" y="83"/>
                  </a:cubicBezTo>
                  <a:cubicBezTo>
                    <a:pt x="130" y="83"/>
                    <a:pt x="130" y="82"/>
                    <a:pt x="130" y="81"/>
                  </a:cubicBezTo>
                  <a:cubicBezTo>
                    <a:pt x="130" y="79"/>
                    <a:pt x="129" y="78"/>
                    <a:pt x="129" y="75"/>
                  </a:cubicBezTo>
                  <a:cubicBezTo>
                    <a:pt x="127" y="76"/>
                    <a:pt x="125" y="77"/>
                    <a:pt x="122" y="77"/>
                  </a:cubicBezTo>
                  <a:cubicBezTo>
                    <a:pt x="121" y="77"/>
                    <a:pt x="119" y="77"/>
                    <a:pt x="117" y="76"/>
                  </a:cubicBezTo>
                  <a:cubicBezTo>
                    <a:pt x="110" y="74"/>
                    <a:pt x="106" y="66"/>
                    <a:pt x="109" y="60"/>
                  </a:cubicBezTo>
                  <a:cubicBezTo>
                    <a:pt x="110" y="56"/>
                    <a:pt x="115" y="53"/>
                    <a:pt x="120" y="53"/>
                  </a:cubicBezTo>
                  <a:cubicBezTo>
                    <a:pt x="122" y="53"/>
                    <a:pt x="123" y="53"/>
                    <a:pt x="125" y="54"/>
                  </a:cubicBezTo>
                  <a:cubicBezTo>
                    <a:pt x="120" y="30"/>
                    <a:pt x="114" y="0"/>
                    <a:pt x="114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1848"/>
            <p:cNvSpPr/>
            <p:nvPr/>
          </p:nvSpPr>
          <p:spPr bwMode="auto">
            <a:xfrm>
              <a:off x="-32" y="1699"/>
              <a:ext cx="16" cy="13"/>
            </a:xfrm>
            <a:custGeom>
              <a:avLst/>
              <a:gdLst>
                <a:gd name="T0" fmla="*/ 12 w 28"/>
                <a:gd name="T1" fmla="*/ 0 h 23"/>
                <a:gd name="T2" fmla="*/ 0 w 28"/>
                <a:gd name="T3" fmla="*/ 7 h 23"/>
                <a:gd name="T4" fmla="*/ 0 w 28"/>
                <a:gd name="T5" fmla="*/ 9 h 23"/>
                <a:gd name="T6" fmla="*/ 9 w 28"/>
                <a:gd name="T7" fmla="*/ 22 h 23"/>
                <a:gd name="T8" fmla="*/ 9 w 28"/>
                <a:gd name="T9" fmla="*/ 22 h 23"/>
                <a:gd name="T10" fmla="*/ 9 w 28"/>
                <a:gd name="T11" fmla="*/ 22 h 23"/>
                <a:gd name="T12" fmla="*/ 14 w 28"/>
                <a:gd name="T13" fmla="*/ 23 h 23"/>
                <a:gd name="T14" fmla="*/ 25 w 28"/>
                <a:gd name="T15" fmla="*/ 16 h 23"/>
                <a:gd name="T16" fmla="*/ 17 w 28"/>
                <a:gd name="T17" fmla="*/ 0 h 23"/>
                <a:gd name="T18" fmla="*/ 12 w 28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3">
                  <a:moveTo>
                    <a:pt x="12" y="0"/>
                  </a:moveTo>
                  <a:cubicBezTo>
                    <a:pt x="7" y="0"/>
                    <a:pt x="2" y="2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1" y="16"/>
                    <a:pt x="16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3"/>
                    <a:pt x="12" y="23"/>
                    <a:pt x="14" y="23"/>
                  </a:cubicBezTo>
                  <a:cubicBezTo>
                    <a:pt x="19" y="23"/>
                    <a:pt x="24" y="21"/>
                    <a:pt x="25" y="16"/>
                  </a:cubicBezTo>
                  <a:cubicBezTo>
                    <a:pt x="28" y="10"/>
                    <a:pt x="24" y="3"/>
                    <a:pt x="17" y="0"/>
                  </a:cubicBezTo>
                  <a:cubicBezTo>
                    <a:pt x="15" y="0"/>
                    <a:pt x="13" y="0"/>
                    <a:pt x="12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1849"/>
            <p:cNvSpPr/>
            <p:nvPr/>
          </p:nvSpPr>
          <p:spPr bwMode="auto">
            <a:xfrm>
              <a:off x="-45" y="1718"/>
              <a:ext cx="16" cy="9"/>
            </a:xfrm>
            <a:custGeom>
              <a:avLst/>
              <a:gdLst>
                <a:gd name="T0" fmla="*/ 12 w 28"/>
                <a:gd name="T1" fmla="*/ 0 h 16"/>
                <a:gd name="T2" fmla="*/ 1 w 28"/>
                <a:gd name="T3" fmla="*/ 7 h 16"/>
                <a:gd name="T4" fmla="*/ 0 w 28"/>
                <a:gd name="T5" fmla="*/ 9 h 16"/>
                <a:gd name="T6" fmla="*/ 26 w 28"/>
                <a:gd name="T7" fmla="*/ 16 h 16"/>
                <a:gd name="T8" fmla="*/ 17 w 28"/>
                <a:gd name="T9" fmla="*/ 1 h 16"/>
                <a:gd name="T10" fmla="*/ 12 w 2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6">
                  <a:moveTo>
                    <a:pt x="12" y="0"/>
                  </a:moveTo>
                  <a:cubicBezTo>
                    <a:pt x="7" y="0"/>
                    <a:pt x="2" y="2"/>
                    <a:pt x="1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9" y="11"/>
                    <a:pt x="18" y="14"/>
                    <a:pt x="26" y="16"/>
                  </a:cubicBezTo>
                  <a:cubicBezTo>
                    <a:pt x="28" y="10"/>
                    <a:pt x="24" y="3"/>
                    <a:pt x="17" y="1"/>
                  </a:cubicBezTo>
                  <a:cubicBezTo>
                    <a:pt x="16" y="0"/>
                    <a:pt x="14" y="0"/>
                    <a:pt x="12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850"/>
            <p:cNvSpPr/>
            <p:nvPr/>
          </p:nvSpPr>
          <p:spPr bwMode="auto">
            <a:xfrm>
              <a:off x="-15" y="1729"/>
              <a:ext cx="17" cy="14"/>
            </a:xfrm>
            <a:custGeom>
              <a:avLst/>
              <a:gdLst>
                <a:gd name="T0" fmla="*/ 14 w 30"/>
                <a:gd name="T1" fmla="*/ 0 h 24"/>
                <a:gd name="T2" fmla="*/ 2 w 30"/>
                <a:gd name="T3" fmla="*/ 7 h 24"/>
                <a:gd name="T4" fmla="*/ 11 w 30"/>
                <a:gd name="T5" fmla="*/ 23 h 24"/>
                <a:gd name="T6" fmla="*/ 16 w 30"/>
                <a:gd name="T7" fmla="*/ 24 h 24"/>
                <a:gd name="T8" fmla="*/ 27 w 30"/>
                <a:gd name="T9" fmla="*/ 16 h 24"/>
                <a:gd name="T10" fmla="*/ 19 w 30"/>
                <a:gd name="T11" fmla="*/ 1 h 24"/>
                <a:gd name="T12" fmla="*/ 14 w 30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4">
                  <a:moveTo>
                    <a:pt x="14" y="0"/>
                  </a:moveTo>
                  <a:cubicBezTo>
                    <a:pt x="9" y="0"/>
                    <a:pt x="4" y="2"/>
                    <a:pt x="2" y="7"/>
                  </a:cubicBezTo>
                  <a:cubicBezTo>
                    <a:pt x="0" y="13"/>
                    <a:pt x="4" y="20"/>
                    <a:pt x="11" y="23"/>
                  </a:cubicBezTo>
                  <a:cubicBezTo>
                    <a:pt x="12" y="23"/>
                    <a:pt x="14" y="24"/>
                    <a:pt x="16" y="24"/>
                  </a:cubicBezTo>
                  <a:cubicBezTo>
                    <a:pt x="21" y="24"/>
                    <a:pt x="26" y="21"/>
                    <a:pt x="27" y="16"/>
                  </a:cubicBezTo>
                  <a:cubicBezTo>
                    <a:pt x="30" y="10"/>
                    <a:pt x="26" y="3"/>
                    <a:pt x="19" y="1"/>
                  </a:cubicBezTo>
                  <a:cubicBezTo>
                    <a:pt x="17" y="0"/>
                    <a:pt x="15" y="0"/>
                    <a:pt x="14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1851"/>
            <p:cNvSpPr/>
            <p:nvPr/>
          </p:nvSpPr>
          <p:spPr bwMode="auto">
            <a:xfrm>
              <a:off x="-6" y="1705"/>
              <a:ext cx="11" cy="14"/>
            </a:xfrm>
            <a:custGeom>
              <a:avLst/>
              <a:gdLst>
                <a:gd name="T0" fmla="*/ 14 w 20"/>
                <a:gd name="T1" fmla="*/ 0 h 24"/>
                <a:gd name="T2" fmla="*/ 3 w 20"/>
                <a:gd name="T3" fmla="*/ 7 h 24"/>
                <a:gd name="T4" fmla="*/ 11 w 20"/>
                <a:gd name="T5" fmla="*/ 23 h 24"/>
                <a:gd name="T6" fmla="*/ 16 w 20"/>
                <a:gd name="T7" fmla="*/ 24 h 24"/>
                <a:gd name="T8" fmla="*/ 20 w 20"/>
                <a:gd name="T9" fmla="*/ 23 h 24"/>
                <a:gd name="T10" fmla="*/ 19 w 20"/>
                <a:gd name="T11" fmla="*/ 1 h 24"/>
                <a:gd name="T12" fmla="*/ 14 w 20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4">
                  <a:moveTo>
                    <a:pt x="14" y="0"/>
                  </a:moveTo>
                  <a:cubicBezTo>
                    <a:pt x="9" y="0"/>
                    <a:pt x="4" y="3"/>
                    <a:pt x="3" y="7"/>
                  </a:cubicBezTo>
                  <a:cubicBezTo>
                    <a:pt x="0" y="13"/>
                    <a:pt x="4" y="20"/>
                    <a:pt x="11" y="23"/>
                  </a:cubicBezTo>
                  <a:cubicBezTo>
                    <a:pt x="13" y="23"/>
                    <a:pt x="15" y="24"/>
                    <a:pt x="16" y="24"/>
                  </a:cubicBezTo>
                  <a:cubicBezTo>
                    <a:pt x="18" y="24"/>
                    <a:pt x="19" y="23"/>
                    <a:pt x="20" y="23"/>
                  </a:cubicBezTo>
                  <a:cubicBezTo>
                    <a:pt x="20" y="17"/>
                    <a:pt x="20" y="9"/>
                    <a:pt x="19" y="1"/>
                  </a:cubicBezTo>
                  <a:cubicBezTo>
                    <a:pt x="17" y="0"/>
                    <a:pt x="16" y="0"/>
                    <a:pt x="14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1852"/>
            <p:cNvSpPr>
              <a:spLocks noEditPoints="1"/>
            </p:cNvSpPr>
            <p:nvPr/>
          </p:nvSpPr>
          <p:spPr bwMode="auto">
            <a:xfrm>
              <a:off x="18" y="1728"/>
              <a:ext cx="14" cy="12"/>
            </a:xfrm>
            <a:custGeom>
              <a:avLst/>
              <a:gdLst>
                <a:gd name="T0" fmla="*/ 0 w 26"/>
                <a:gd name="T1" fmla="*/ 10 h 23"/>
                <a:gd name="T2" fmla="*/ 9 w 26"/>
                <a:gd name="T3" fmla="*/ 22 h 23"/>
                <a:gd name="T4" fmla="*/ 14 w 26"/>
                <a:gd name="T5" fmla="*/ 23 h 23"/>
                <a:gd name="T6" fmla="*/ 26 w 26"/>
                <a:gd name="T7" fmla="*/ 16 h 23"/>
                <a:gd name="T8" fmla="*/ 26 w 26"/>
                <a:gd name="T9" fmla="*/ 13 h 23"/>
                <a:gd name="T10" fmla="*/ 25 w 26"/>
                <a:gd name="T11" fmla="*/ 13 h 23"/>
                <a:gd name="T12" fmla="*/ 0 w 26"/>
                <a:gd name="T13" fmla="*/ 10 h 23"/>
                <a:gd name="T14" fmla="*/ 11 w 26"/>
                <a:gd name="T15" fmla="*/ 0 h 23"/>
                <a:gd name="T16" fmla="*/ 1 w 26"/>
                <a:gd name="T17" fmla="*/ 7 h 23"/>
                <a:gd name="T18" fmla="*/ 11 w 2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3">
                  <a:moveTo>
                    <a:pt x="0" y="10"/>
                  </a:moveTo>
                  <a:cubicBezTo>
                    <a:pt x="0" y="15"/>
                    <a:pt x="3" y="20"/>
                    <a:pt x="9" y="22"/>
                  </a:cubicBezTo>
                  <a:cubicBezTo>
                    <a:pt x="11" y="23"/>
                    <a:pt x="13" y="23"/>
                    <a:pt x="14" y="23"/>
                  </a:cubicBezTo>
                  <a:cubicBezTo>
                    <a:pt x="19" y="23"/>
                    <a:pt x="24" y="21"/>
                    <a:pt x="26" y="16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12" y="13"/>
                    <a:pt x="2" y="12"/>
                    <a:pt x="0" y="10"/>
                  </a:cubicBezTo>
                  <a:moveTo>
                    <a:pt x="11" y="0"/>
                  </a:moveTo>
                  <a:cubicBezTo>
                    <a:pt x="6" y="0"/>
                    <a:pt x="2" y="3"/>
                    <a:pt x="1" y="7"/>
                  </a:cubicBezTo>
                  <a:cubicBezTo>
                    <a:pt x="2" y="5"/>
                    <a:pt x="6" y="2"/>
                    <a:pt x="11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1853"/>
            <p:cNvSpPr/>
            <p:nvPr/>
          </p:nvSpPr>
          <p:spPr bwMode="auto">
            <a:xfrm>
              <a:off x="4" y="1674"/>
              <a:ext cx="4" cy="12"/>
            </a:xfrm>
            <a:custGeom>
              <a:avLst/>
              <a:gdLst>
                <a:gd name="T0" fmla="*/ 5 w 6"/>
                <a:gd name="T1" fmla="*/ 0 h 21"/>
                <a:gd name="T2" fmla="*/ 3 w 6"/>
                <a:gd name="T3" fmla="*/ 2 h 21"/>
                <a:gd name="T4" fmla="*/ 0 w 6"/>
                <a:gd name="T5" fmla="*/ 21 h 21"/>
                <a:gd name="T6" fmla="*/ 5 w 6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1">
                  <a:moveTo>
                    <a:pt x="5" y="0"/>
                  </a:moveTo>
                  <a:cubicBezTo>
                    <a:pt x="4" y="0"/>
                    <a:pt x="4" y="1"/>
                    <a:pt x="3" y="2"/>
                  </a:cubicBezTo>
                  <a:cubicBezTo>
                    <a:pt x="1" y="5"/>
                    <a:pt x="0" y="12"/>
                    <a:pt x="0" y="21"/>
                  </a:cubicBezTo>
                  <a:cubicBezTo>
                    <a:pt x="3" y="10"/>
                    <a:pt x="6" y="0"/>
                    <a:pt x="5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1854"/>
            <p:cNvSpPr/>
            <p:nvPr/>
          </p:nvSpPr>
          <p:spPr bwMode="auto">
            <a:xfrm>
              <a:off x="1" y="1757"/>
              <a:ext cx="6" cy="12"/>
            </a:xfrm>
            <a:custGeom>
              <a:avLst/>
              <a:gdLst>
                <a:gd name="T0" fmla="*/ 10 w 12"/>
                <a:gd name="T1" fmla="*/ 0 h 23"/>
                <a:gd name="T2" fmla="*/ 2 w 12"/>
                <a:gd name="T3" fmla="*/ 7 h 23"/>
                <a:gd name="T4" fmla="*/ 11 w 12"/>
                <a:gd name="T5" fmla="*/ 22 h 23"/>
                <a:gd name="T6" fmla="*/ 12 w 12"/>
                <a:gd name="T7" fmla="*/ 23 h 23"/>
                <a:gd name="T8" fmla="*/ 10 w 12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3">
                  <a:moveTo>
                    <a:pt x="10" y="0"/>
                  </a:moveTo>
                  <a:cubicBezTo>
                    <a:pt x="6" y="1"/>
                    <a:pt x="3" y="3"/>
                    <a:pt x="2" y="7"/>
                  </a:cubicBezTo>
                  <a:cubicBezTo>
                    <a:pt x="0" y="13"/>
                    <a:pt x="4" y="20"/>
                    <a:pt x="11" y="22"/>
                  </a:cubicBezTo>
                  <a:cubicBezTo>
                    <a:pt x="11" y="22"/>
                    <a:pt x="11" y="23"/>
                    <a:pt x="12" y="23"/>
                  </a:cubicBezTo>
                  <a:cubicBezTo>
                    <a:pt x="11" y="15"/>
                    <a:pt x="10" y="7"/>
                    <a:pt x="10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1855"/>
            <p:cNvSpPr/>
            <p:nvPr/>
          </p:nvSpPr>
          <p:spPr bwMode="auto">
            <a:xfrm>
              <a:off x="-16" y="1686"/>
              <a:ext cx="12" cy="13"/>
            </a:xfrm>
            <a:custGeom>
              <a:avLst/>
              <a:gdLst>
                <a:gd name="T0" fmla="*/ 14 w 23"/>
                <a:gd name="T1" fmla="*/ 0 h 24"/>
                <a:gd name="T2" fmla="*/ 3 w 23"/>
                <a:gd name="T3" fmla="*/ 7 h 24"/>
                <a:gd name="T4" fmla="*/ 11 w 23"/>
                <a:gd name="T5" fmla="*/ 23 h 24"/>
                <a:gd name="T6" fmla="*/ 16 w 23"/>
                <a:gd name="T7" fmla="*/ 24 h 24"/>
                <a:gd name="T8" fmla="*/ 23 w 23"/>
                <a:gd name="T9" fmla="*/ 22 h 24"/>
                <a:gd name="T10" fmla="*/ 19 w 23"/>
                <a:gd name="T11" fmla="*/ 1 h 24"/>
                <a:gd name="T12" fmla="*/ 14 w 23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4" y="0"/>
                  </a:moveTo>
                  <a:cubicBezTo>
                    <a:pt x="9" y="0"/>
                    <a:pt x="4" y="3"/>
                    <a:pt x="3" y="7"/>
                  </a:cubicBezTo>
                  <a:cubicBezTo>
                    <a:pt x="0" y="13"/>
                    <a:pt x="4" y="21"/>
                    <a:pt x="11" y="23"/>
                  </a:cubicBezTo>
                  <a:cubicBezTo>
                    <a:pt x="13" y="24"/>
                    <a:pt x="15" y="24"/>
                    <a:pt x="16" y="24"/>
                  </a:cubicBezTo>
                  <a:cubicBezTo>
                    <a:pt x="19" y="24"/>
                    <a:pt x="21" y="23"/>
                    <a:pt x="23" y="22"/>
                  </a:cubicBezTo>
                  <a:cubicBezTo>
                    <a:pt x="22" y="17"/>
                    <a:pt x="21" y="9"/>
                    <a:pt x="19" y="1"/>
                  </a:cubicBezTo>
                  <a:cubicBezTo>
                    <a:pt x="17" y="0"/>
                    <a:pt x="16" y="0"/>
                    <a:pt x="14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1856"/>
            <p:cNvSpPr/>
            <p:nvPr/>
          </p:nvSpPr>
          <p:spPr bwMode="auto">
            <a:xfrm>
              <a:off x="-141" y="1652"/>
              <a:ext cx="43" cy="94"/>
            </a:xfrm>
            <a:custGeom>
              <a:avLst/>
              <a:gdLst>
                <a:gd name="T0" fmla="*/ 31 w 78"/>
                <a:gd name="T1" fmla="*/ 0 h 171"/>
                <a:gd name="T2" fmla="*/ 19 w 78"/>
                <a:gd name="T3" fmla="*/ 63 h 171"/>
                <a:gd name="T4" fmla="*/ 3 w 78"/>
                <a:gd name="T5" fmla="*/ 114 h 171"/>
                <a:gd name="T6" fmla="*/ 32 w 78"/>
                <a:gd name="T7" fmla="*/ 171 h 171"/>
                <a:gd name="T8" fmla="*/ 33 w 78"/>
                <a:gd name="T9" fmla="*/ 171 h 171"/>
                <a:gd name="T10" fmla="*/ 48 w 78"/>
                <a:gd name="T11" fmla="*/ 109 h 171"/>
                <a:gd name="T12" fmla="*/ 69 w 78"/>
                <a:gd name="T13" fmla="*/ 53 h 171"/>
                <a:gd name="T14" fmla="*/ 34 w 78"/>
                <a:gd name="T15" fmla="*/ 1 h 171"/>
                <a:gd name="T16" fmla="*/ 31 w 78"/>
                <a:gd name="T17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171">
                  <a:moveTo>
                    <a:pt x="31" y="0"/>
                  </a:moveTo>
                  <a:cubicBezTo>
                    <a:pt x="16" y="0"/>
                    <a:pt x="18" y="46"/>
                    <a:pt x="19" y="63"/>
                  </a:cubicBezTo>
                  <a:cubicBezTo>
                    <a:pt x="19" y="81"/>
                    <a:pt x="6" y="86"/>
                    <a:pt x="3" y="114"/>
                  </a:cubicBezTo>
                  <a:cubicBezTo>
                    <a:pt x="0" y="141"/>
                    <a:pt x="32" y="171"/>
                    <a:pt x="32" y="171"/>
                  </a:cubicBezTo>
                  <a:cubicBezTo>
                    <a:pt x="32" y="171"/>
                    <a:pt x="33" y="171"/>
                    <a:pt x="33" y="171"/>
                  </a:cubicBezTo>
                  <a:cubicBezTo>
                    <a:pt x="49" y="171"/>
                    <a:pt x="53" y="132"/>
                    <a:pt x="48" y="109"/>
                  </a:cubicBezTo>
                  <a:cubicBezTo>
                    <a:pt x="42" y="86"/>
                    <a:pt x="59" y="78"/>
                    <a:pt x="69" y="53"/>
                  </a:cubicBezTo>
                  <a:cubicBezTo>
                    <a:pt x="78" y="28"/>
                    <a:pt x="53" y="8"/>
                    <a:pt x="34" y="1"/>
                  </a:cubicBezTo>
                  <a:cubicBezTo>
                    <a:pt x="33" y="0"/>
                    <a:pt x="32" y="0"/>
                    <a:pt x="31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1857"/>
            <p:cNvSpPr/>
            <p:nvPr/>
          </p:nvSpPr>
          <p:spPr bwMode="auto">
            <a:xfrm>
              <a:off x="-130" y="1787"/>
              <a:ext cx="92" cy="53"/>
            </a:xfrm>
            <a:custGeom>
              <a:avLst/>
              <a:gdLst>
                <a:gd name="T0" fmla="*/ 22 w 169"/>
                <a:gd name="T1" fmla="*/ 0 h 98"/>
                <a:gd name="T2" fmla="*/ 16 w 169"/>
                <a:gd name="T3" fmla="*/ 1 h 98"/>
                <a:gd name="T4" fmla="*/ 34 w 169"/>
                <a:gd name="T5" fmla="*/ 51 h 98"/>
                <a:gd name="T6" fmla="*/ 93 w 169"/>
                <a:gd name="T7" fmla="*/ 84 h 98"/>
                <a:gd name="T8" fmla="*/ 130 w 169"/>
                <a:gd name="T9" fmla="*/ 98 h 98"/>
                <a:gd name="T10" fmla="*/ 149 w 169"/>
                <a:gd name="T11" fmla="*/ 87 h 98"/>
                <a:gd name="T12" fmla="*/ 146 w 169"/>
                <a:gd name="T13" fmla="*/ 46 h 98"/>
                <a:gd name="T14" fmla="*/ 137 w 169"/>
                <a:gd name="T15" fmla="*/ 45 h 98"/>
                <a:gd name="T16" fmla="*/ 115 w 169"/>
                <a:gd name="T17" fmla="*/ 48 h 98"/>
                <a:gd name="T18" fmla="*/ 92 w 169"/>
                <a:gd name="T19" fmla="*/ 50 h 98"/>
                <a:gd name="T20" fmla="*/ 66 w 169"/>
                <a:gd name="T21" fmla="*/ 41 h 98"/>
                <a:gd name="T22" fmla="*/ 22 w 169"/>
                <a:gd name="T2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9" h="98">
                  <a:moveTo>
                    <a:pt x="22" y="0"/>
                  </a:moveTo>
                  <a:cubicBezTo>
                    <a:pt x="20" y="0"/>
                    <a:pt x="18" y="1"/>
                    <a:pt x="16" y="1"/>
                  </a:cubicBezTo>
                  <a:cubicBezTo>
                    <a:pt x="16" y="1"/>
                    <a:pt x="0" y="27"/>
                    <a:pt x="34" y="51"/>
                  </a:cubicBezTo>
                  <a:cubicBezTo>
                    <a:pt x="68" y="74"/>
                    <a:pt x="69" y="71"/>
                    <a:pt x="93" y="84"/>
                  </a:cubicBezTo>
                  <a:cubicBezTo>
                    <a:pt x="107" y="91"/>
                    <a:pt x="119" y="98"/>
                    <a:pt x="130" y="98"/>
                  </a:cubicBezTo>
                  <a:cubicBezTo>
                    <a:pt x="137" y="98"/>
                    <a:pt x="143" y="95"/>
                    <a:pt x="149" y="87"/>
                  </a:cubicBezTo>
                  <a:cubicBezTo>
                    <a:pt x="163" y="67"/>
                    <a:pt x="169" y="51"/>
                    <a:pt x="146" y="46"/>
                  </a:cubicBezTo>
                  <a:cubicBezTo>
                    <a:pt x="143" y="46"/>
                    <a:pt x="140" y="45"/>
                    <a:pt x="137" y="45"/>
                  </a:cubicBezTo>
                  <a:cubicBezTo>
                    <a:pt x="130" y="45"/>
                    <a:pt x="123" y="47"/>
                    <a:pt x="115" y="48"/>
                  </a:cubicBezTo>
                  <a:cubicBezTo>
                    <a:pt x="107" y="49"/>
                    <a:pt x="100" y="50"/>
                    <a:pt x="92" y="50"/>
                  </a:cubicBezTo>
                  <a:cubicBezTo>
                    <a:pt x="83" y="50"/>
                    <a:pt x="73" y="48"/>
                    <a:pt x="66" y="41"/>
                  </a:cubicBezTo>
                  <a:cubicBezTo>
                    <a:pt x="46" y="25"/>
                    <a:pt x="38" y="0"/>
                    <a:pt x="22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1858"/>
            <p:cNvSpPr/>
            <p:nvPr/>
          </p:nvSpPr>
          <p:spPr bwMode="auto">
            <a:xfrm>
              <a:off x="-4" y="1799"/>
              <a:ext cx="74" cy="57"/>
            </a:xfrm>
            <a:custGeom>
              <a:avLst/>
              <a:gdLst>
                <a:gd name="T0" fmla="*/ 117 w 136"/>
                <a:gd name="T1" fmla="*/ 0 h 104"/>
                <a:gd name="T2" fmla="*/ 74 w 136"/>
                <a:gd name="T3" fmla="*/ 44 h 104"/>
                <a:gd name="T4" fmla="*/ 54 w 136"/>
                <a:gd name="T5" fmla="*/ 74 h 104"/>
                <a:gd name="T6" fmla="*/ 46 w 136"/>
                <a:gd name="T7" fmla="*/ 72 h 104"/>
                <a:gd name="T8" fmla="*/ 9 w 136"/>
                <a:gd name="T9" fmla="*/ 53 h 104"/>
                <a:gd name="T10" fmla="*/ 0 w 136"/>
                <a:gd name="T11" fmla="*/ 62 h 104"/>
                <a:gd name="T12" fmla="*/ 20 w 136"/>
                <a:gd name="T13" fmla="*/ 104 h 104"/>
                <a:gd name="T14" fmla="*/ 24 w 136"/>
                <a:gd name="T15" fmla="*/ 103 h 104"/>
                <a:gd name="T16" fmla="*/ 107 w 136"/>
                <a:gd name="T17" fmla="*/ 70 h 104"/>
                <a:gd name="T18" fmla="*/ 119 w 136"/>
                <a:gd name="T19" fmla="*/ 0 h 104"/>
                <a:gd name="T20" fmla="*/ 117 w 136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4">
                  <a:moveTo>
                    <a:pt x="117" y="0"/>
                  </a:moveTo>
                  <a:cubicBezTo>
                    <a:pt x="101" y="0"/>
                    <a:pt x="81" y="26"/>
                    <a:pt x="74" y="44"/>
                  </a:cubicBezTo>
                  <a:cubicBezTo>
                    <a:pt x="69" y="60"/>
                    <a:pt x="66" y="74"/>
                    <a:pt x="54" y="74"/>
                  </a:cubicBezTo>
                  <a:cubicBezTo>
                    <a:pt x="51" y="74"/>
                    <a:pt x="49" y="74"/>
                    <a:pt x="46" y="72"/>
                  </a:cubicBezTo>
                  <a:cubicBezTo>
                    <a:pt x="33" y="67"/>
                    <a:pt x="19" y="53"/>
                    <a:pt x="9" y="53"/>
                  </a:cubicBezTo>
                  <a:cubicBezTo>
                    <a:pt x="5" y="53"/>
                    <a:pt x="2" y="56"/>
                    <a:pt x="0" y="62"/>
                  </a:cubicBezTo>
                  <a:cubicBezTo>
                    <a:pt x="0" y="62"/>
                    <a:pt x="3" y="104"/>
                    <a:pt x="20" y="104"/>
                  </a:cubicBezTo>
                  <a:cubicBezTo>
                    <a:pt x="21" y="104"/>
                    <a:pt x="22" y="104"/>
                    <a:pt x="24" y="103"/>
                  </a:cubicBezTo>
                  <a:cubicBezTo>
                    <a:pt x="44" y="97"/>
                    <a:pt x="95" y="94"/>
                    <a:pt x="107" y="70"/>
                  </a:cubicBezTo>
                  <a:cubicBezTo>
                    <a:pt x="120" y="46"/>
                    <a:pt x="136" y="3"/>
                    <a:pt x="119" y="0"/>
                  </a:cubicBezTo>
                  <a:cubicBezTo>
                    <a:pt x="119" y="0"/>
                    <a:pt x="118" y="0"/>
                    <a:pt x="117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1859"/>
            <p:cNvSpPr/>
            <p:nvPr/>
          </p:nvSpPr>
          <p:spPr bwMode="auto">
            <a:xfrm>
              <a:off x="73" y="1670"/>
              <a:ext cx="55" cy="67"/>
            </a:xfrm>
            <a:custGeom>
              <a:avLst/>
              <a:gdLst>
                <a:gd name="T0" fmla="*/ 29 w 100"/>
                <a:gd name="T1" fmla="*/ 0 h 122"/>
                <a:gd name="T2" fmla="*/ 0 w 100"/>
                <a:gd name="T3" fmla="*/ 6 h 122"/>
                <a:gd name="T4" fmla="*/ 34 w 100"/>
                <a:gd name="T5" fmla="*/ 68 h 122"/>
                <a:gd name="T6" fmla="*/ 40 w 100"/>
                <a:gd name="T7" fmla="*/ 120 h 122"/>
                <a:gd name="T8" fmla="*/ 47 w 100"/>
                <a:gd name="T9" fmla="*/ 122 h 122"/>
                <a:gd name="T10" fmla="*/ 93 w 100"/>
                <a:gd name="T11" fmla="*/ 72 h 122"/>
                <a:gd name="T12" fmla="*/ 63 w 100"/>
                <a:gd name="T13" fmla="*/ 11 h 122"/>
                <a:gd name="T14" fmla="*/ 29 w 100"/>
                <a:gd name="T1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22">
                  <a:moveTo>
                    <a:pt x="29" y="0"/>
                  </a:moveTo>
                  <a:cubicBezTo>
                    <a:pt x="13" y="0"/>
                    <a:pt x="0" y="6"/>
                    <a:pt x="0" y="6"/>
                  </a:cubicBezTo>
                  <a:cubicBezTo>
                    <a:pt x="19" y="13"/>
                    <a:pt x="39" y="45"/>
                    <a:pt x="34" y="68"/>
                  </a:cubicBezTo>
                  <a:cubicBezTo>
                    <a:pt x="29" y="91"/>
                    <a:pt x="18" y="112"/>
                    <a:pt x="40" y="120"/>
                  </a:cubicBezTo>
                  <a:cubicBezTo>
                    <a:pt x="42" y="121"/>
                    <a:pt x="45" y="122"/>
                    <a:pt x="47" y="122"/>
                  </a:cubicBezTo>
                  <a:cubicBezTo>
                    <a:pt x="67" y="122"/>
                    <a:pt x="88" y="96"/>
                    <a:pt x="93" y="72"/>
                  </a:cubicBezTo>
                  <a:cubicBezTo>
                    <a:pt x="100" y="46"/>
                    <a:pt x="90" y="32"/>
                    <a:pt x="63" y="11"/>
                  </a:cubicBezTo>
                  <a:cubicBezTo>
                    <a:pt x="51" y="2"/>
                    <a:pt x="39" y="0"/>
                    <a:pt x="29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1860"/>
            <p:cNvSpPr/>
            <p:nvPr/>
          </p:nvSpPr>
          <p:spPr bwMode="auto">
            <a:xfrm>
              <a:off x="-38" y="1594"/>
              <a:ext cx="77" cy="42"/>
            </a:xfrm>
            <a:custGeom>
              <a:avLst/>
              <a:gdLst>
                <a:gd name="T0" fmla="*/ 60 w 141"/>
                <a:gd name="T1" fmla="*/ 0 h 77"/>
                <a:gd name="T2" fmla="*/ 36 w 141"/>
                <a:gd name="T3" fmla="*/ 3 h 77"/>
                <a:gd name="T4" fmla="*/ 1 w 141"/>
                <a:gd name="T5" fmla="*/ 58 h 77"/>
                <a:gd name="T6" fmla="*/ 13 w 141"/>
                <a:gd name="T7" fmla="*/ 70 h 77"/>
                <a:gd name="T8" fmla="*/ 65 w 141"/>
                <a:gd name="T9" fmla="*/ 57 h 77"/>
                <a:gd name="T10" fmla="*/ 73 w 141"/>
                <a:gd name="T11" fmla="*/ 56 h 77"/>
                <a:gd name="T12" fmla="*/ 119 w 141"/>
                <a:gd name="T13" fmla="*/ 77 h 77"/>
                <a:gd name="T14" fmla="*/ 123 w 141"/>
                <a:gd name="T15" fmla="*/ 77 h 77"/>
                <a:gd name="T16" fmla="*/ 116 w 141"/>
                <a:gd name="T17" fmla="*/ 26 h 77"/>
                <a:gd name="T18" fmla="*/ 60 w 141"/>
                <a:gd name="T1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" h="77">
                  <a:moveTo>
                    <a:pt x="60" y="0"/>
                  </a:moveTo>
                  <a:cubicBezTo>
                    <a:pt x="52" y="0"/>
                    <a:pt x="44" y="1"/>
                    <a:pt x="36" y="3"/>
                  </a:cubicBezTo>
                  <a:cubicBezTo>
                    <a:pt x="0" y="11"/>
                    <a:pt x="1" y="58"/>
                    <a:pt x="1" y="58"/>
                  </a:cubicBezTo>
                  <a:cubicBezTo>
                    <a:pt x="1" y="67"/>
                    <a:pt x="6" y="70"/>
                    <a:pt x="13" y="70"/>
                  </a:cubicBezTo>
                  <a:cubicBezTo>
                    <a:pt x="27" y="70"/>
                    <a:pt x="48" y="60"/>
                    <a:pt x="65" y="57"/>
                  </a:cubicBezTo>
                  <a:cubicBezTo>
                    <a:pt x="68" y="57"/>
                    <a:pt x="71" y="56"/>
                    <a:pt x="73" y="56"/>
                  </a:cubicBezTo>
                  <a:cubicBezTo>
                    <a:pt x="93" y="56"/>
                    <a:pt x="98" y="72"/>
                    <a:pt x="119" y="77"/>
                  </a:cubicBezTo>
                  <a:cubicBezTo>
                    <a:pt x="120" y="77"/>
                    <a:pt x="122" y="77"/>
                    <a:pt x="123" y="77"/>
                  </a:cubicBezTo>
                  <a:cubicBezTo>
                    <a:pt x="141" y="77"/>
                    <a:pt x="135" y="46"/>
                    <a:pt x="116" y="26"/>
                  </a:cubicBezTo>
                  <a:cubicBezTo>
                    <a:pt x="101" y="9"/>
                    <a:pt x="83" y="0"/>
                    <a:pt x="60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1861"/>
            <p:cNvSpPr/>
            <p:nvPr/>
          </p:nvSpPr>
          <p:spPr bwMode="auto">
            <a:xfrm>
              <a:off x="1731" y="1439"/>
              <a:ext cx="22" cy="63"/>
            </a:xfrm>
            <a:custGeom>
              <a:avLst/>
              <a:gdLst>
                <a:gd name="T0" fmla="*/ 40 w 40"/>
                <a:gd name="T1" fmla="*/ 42 h 115"/>
                <a:gd name="T2" fmla="*/ 11 w 40"/>
                <a:gd name="T3" fmla="*/ 10 h 115"/>
                <a:gd name="T4" fmla="*/ 0 w 40"/>
                <a:gd name="T5" fmla="*/ 44 h 115"/>
                <a:gd name="T6" fmla="*/ 37 w 40"/>
                <a:gd name="T7" fmla="*/ 97 h 115"/>
                <a:gd name="T8" fmla="*/ 40 w 40"/>
                <a:gd name="T9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5">
                  <a:moveTo>
                    <a:pt x="40" y="42"/>
                  </a:moveTo>
                  <a:cubicBezTo>
                    <a:pt x="40" y="42"/>
                    <a:pt x="21" y="0"/>
                    <a:pt x="11" y="10"/>
                  </a:cubicBezTo>
                  <a:cubicBezTo>
                    <a:pt x="0" y="21"/>
                    <a:pt x="0" y="44"/>
                    <a:pt x="0" y="44"/>
                  </a:cubicBezTo>
                  <a:cubicBezTo>
                    <a:pt x="0" y="44"/>
                    <a:pt x="37" y="115"/>
                    <a:pt x="37" y="97"/>
                  </a:cubicBezTo>
                  <a:cubicBezTo>
                    <a:pt x="37" y="78"/>
                    <a:pt x="40" y="42"/>
                    <a:pt x="40" y="42"/>
                  </a:cubicBezTo>
                </a:path>
              </a:pathLst>
            </a:custGeom>
            <a:solidFill>
              <a:srgbClr val="9FC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1862"/>
            <p:cNvSpPr/>
            <p:nvPr/>
          </p:nvSpPr>
          <p:spPr bwMode="auto">
            <a:xfrm>
              <a:off x="1664" y="1375"/>
              <a:ext cx="238" cy="204"/>
            </a:xfrm>
            <a:custGeom>
              <a:avLst/>
              <a:gdLst>
                <a:gd name="T0" fmla="*/ 113 w 437"/>
                <a:gd name="T1" fmla="*/ 246 h 375"/>
                <a:gd name="T2" fmla="*/ 29 w 437"/>
                <a:gd name="T3" fmla="*/ 99 h 375"/>
                <a:gd name="T4" fmla="*/ 97 w 437"/>
                <a:gd name="T5" fmla="*/ 92 h 375"/>
                <a:gd name="T6" fmla="*/ 147 w 437"/>
                <a:gd name="T7" fmla="*/ 181 h 375"/>
                <a:gd name="T8" fmla="*/ 178 w 437"/>
                <a:gd name="T9" fmla="*/ 8 h 375"/>
                <a:gd name="T10" fmla="*/ 262 w 437"/>
                <a:gd name="T11" fmla="*/ 18 h 375"/>
                <a:gd name="T12" fmla="*/ 286 w 437"/>
                <a:gd name="T13" fmla="*/ 100 h 375"/>
                <a:gd name="T14" fmla="*/ 254 w 437"/>
                <a:gd name="T15" fmla="*/ 173 h 375"/>
                <a:gd name="T16" fmla="*/ 354 w 437"/>
                <a:gd name="T17" fmla="*/ 87 h 375"/>
                <a:gd name="T18" fmla="*/ 424 w 437"/>
                <a:gd name="T19" fmla="*/ 155 h 375"/>
                <a:gd name="T20" fmla="*/ 296 w 437"/>
                <a:gd name="T21" fmla="*/ 267 h 375"/>
                <a:gd name="T22" fmla="*/ 393 w 437"/>
                <a:gd name="T23" fmla="*/ 259 h 375"/>
                <a:gd name="T24" fmla="*/ 424 w 437"/>
                <a:gd name="T25" fmla="*/ 312 h 375"/>
                <a:gd name="T26" fmla="*/ 233 w 437"/>
                <a:gd name="T27" fmla="*/ 317 h 375"/>
                <a:gd name="T28" fmla="*/ 220 w 437"/>
                <a:gd name="T29" fmla="*/ 364 h 375"/>
                <a:gd name="T30" fmla="*/ 162 w 437"/>
                <a:gd name="T31" fmla="*/ 314 h 375"/>
                <a:gd name="T32" fmla="*/ 113 w 437"/>
                <a:gd name="T33" fmla="*/ 246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7" h="375">
                  <a:moveTo>
                    <a:pt x="113" y="246"/>
                  </a:moveTo>
                  <a:cubicBezTo>
                    <a:pt x="113" y="246"/>
                    <a:pt x="0" y="128"/>
                    <a:pt x="29" y="99"/>
                  </a:cubicBezTo>
                  <a:cubicBezTo>
                    <a:pt x="58" y="71"/>
                    <a:pt x="84" y="63"/>
                    <a:pt x="97" y="92"/>
                  </a:cubicBezTo>
                  <a:cubicBezTo>
                    <a:pt x="110" y="120"/>
                    <a:pt x="147" y="181"/>
                    <a:pt x="147" y="181"/>
                  </a:cubicBezTo>
                  <a:cubicBezTo>
                    <a:pt x="147" y="181"/>
                    <a:pt x="150" y="13"/>
                    <a:pt x="178" y="8"/>
                  </a:cubicBezTo>
                  <a:cubicBezTo>
                    <a:pt x="207" y="3"/>
                    <a:pt x="241" y="0"/>
                    <a:pt x="262" y="18"/>
                  </a:cubicBezTo>
                  <a:cubicBezTo>
                    <a:pt x="283" y="37"/>
                    <a:pt x="299" y="60"/>
                    <a:pt x="286" y="100"/>
                  </a:cubicBezTo>
                  <a:cubicBezTo>
                    <a:pt x="273" y="139"/>
                    <a:pt x="254" y="173"/>
                    <a:pt x="254" y="173"/>
                  </a:cubicBezTo>
                  <a:cubicBezTo>
                    <a:pt x="254" y="173"/>
                    <a:pt x="320" y="81"/>
                    <a:pt x="354" y="87"/>
                  </a:cubicBezTo>
                  <a:cubicBezTo>
                    <a:pt x="388" y="92"/>
                    <a:pt x="422" y="105"/>
                    <a:pt x="424" y="155"/>
                  </a:cubicBezTo>
                  <a:cubicBezTo>
                    <a:pt x="427" y="204"/>
                    <a:pt x="385" y="241"/>
                    <a:pt x="296" y="267"/>
                  </a:cubicBezTo>
                  <a:cubicBezTo>
                    <a:pt x="296" y="267"/>
                    <a:pt x="369" y="262"/>
                    <a:pt x="393" y="259"/>
                  </a:cubicBezTo>
                  <a:cubicBezTo>
                    <a:pt x="416" y="257"/>
                    <a:pt x="437" y="273"/>
                    <a:pt x="424" y="312"/>
                  </a:cubicBezTo>
                  <a:cubicBezTo>
                    <a:pt x="411" y="351"/>
                    <a:pt x="338" y="359"/>
                    <a:pt x="233" y="317"/>
                  </a:cubicBezTo>
                  <a:cubicBezTo>
                    <a:pt x="233" y="317"/>
                    <a:pt x="257" y="375"/>
                    <a:pt x="220" y="364"/>
                  </a:cubicBezTo>
                  <a:cubicBezTo>
                    <a:pt x="183" y="354"/>
                    <a:pt x="178" y="319"/>
                    <a:pt x="162" y="314"/>
                  </a:cubicBezTo>
                  <a:cubicBezTo>
                    <a:pt x="147" y="309"/>
                    <a:pt x="76" y="267"/>
                    <a:pt x="113" y="246"/>
                  </a:cubicBezTo>
                </a:path>
              </a:pathLst>
            </a:custGeom>
            <a:solidFill>
              <a:srgbClr val="F4D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1863"/>
            <p:cNvSpPr/>
            <p:nvPr/>
          </p:nvSpPr>
          <p:spPr bwMode="auto">
            <a:xfrm>
              <a:off x="1766" y="1485"/>
              <a:ext cx="24" cy="24"/>
            </a:xfrm>
            <a:custGeom>
              <a:avLst/>
              <a:gdLst>
                <a:gd name="T0" fmla="*/ 45 w 45"/>
                <a:gd name="T1" fmla="*/ 0 h 44"/>
                <a:gd name="T2" fmla="*/ 10 w 45"/>
                <a:gd name="T3" fmla="*/ 44 h 44"/>
                <a:gd name="T4" fmla="*/ 45 w 4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44">
                  <a:moveTo>
                    <a:pt x="45" y="0"/>
                  </a:moveTo>
                  <a:cubicBezTo>
                    <a:pt x="45" y="0"/>
                    <a:pt x="0" y="44"/>
                    <a:pt x="10" y="44"/>
                  </a:cubicBezTo>
                  <a:cubicBezTo>
                    <a:pt x="21" y="44"/>
                    <a:pt x="45" y="15"/>
                    <a:pt x="45" y="0"/>
                  </a:cubicBezTo>
                  <a:close/>
                </a:path>
              </a:pathLst>
            </a:custGeom>
            <a:solidFill>
              <a:srgbClr val="9FC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Oval 1864"/>
            <p:cNvSpPr>
              <a:spLocks noChangeArrowheads="1"/>
            </p:cNvSpPr>
            <p:nvPr/>
          </p:nvSpPr>
          <p:spPr bwMode="auto">
            <a:xfrm>
              <a:off x="1761" y="1468"/>
              <a:ext cx="12" cy="10"/>
            </a:xfrm>
            <a:prstGeom prst="ellipse">
              <a:avLst/>
            </a:pr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Oval 1865"/>
            <p:cNvSpPr>
              <a:spLocks noChangeArrowheads="1"/>
            </p:cNvSpPr>
            <p:nvPr/>
          </p:nvSpPr>
          <p:spPr bwMode="auto">
            <a:xfrm>
              <a:off x="1750" y="1492"/>
              <a:ext cx="11" cy="10"/>
            </a:xfrm>
            <a:prstGeom prst="ellipse">
              <a:avLst/>
            </a:pr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Oval 1866"/>
            <p:cNvSpPr>
              <a:spLocks noChangeArrowheads="1"/>
            </p:cNvSpPr>
            <p:nvPr/>
          </p:nvSpPr>
          <p:spPr bwMode="auto">
            <a:xfrm>
              <a:off x="1745" y="1478"/>
              <a:ext cx="12" cy="10"/>
            </a:xfrm>
            <a:prstGeom prst="ellipse">
              <a:avLst/>
            </a:pr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Oval 1867"/>
            <p:cNvSpPr>
              <a:spLocks noChangeArrowheads="1"/>
            </p:cNvSpPr>
            <p:nvPr/>
          </p:nvSpPr>
          <p:spPr bwMode="auto">
            <a:xfrm>
              <a:off x="1774" y="1493"/>
              <a:ext cx="12" cy="11"/>
            </a:xfrm>
            <a:prstGeom prst="ellipse">
              <a:avLst/>
            </a:pr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Oval 1868"/>
            <p:cNvSpPr>
              <a:spLocks noChangeArrowheads="1"/>
            </p:cNvSpPr>
            <p:nvPr/>
          </p:nvSpPr>
          <p:spPr bwMode="auto">
            <a:xfrm>
              <a:off x="1786" y="1513"/>
              <a:ext cx="11" cy="10"/>
            </a:xfrm>
            <a:prstGeom prst="ellipse">
              <a:avLst/>
            </a:pr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Oval 1869"/>
            <p:cNvSpPr>
              <a:spLocks noChangeArrowheads="1"/>
            </p:cNvSpPr>
            <p:nvPr/>
          </p:nvSpPr>
          <p:spPr bwMode="auto">
            <a:xfrm>
              <a:off x="1764" y="1518"/>
              <a:ext cx="11" cy="10"/>
            </a:xfrm>
            <a:prstGeom prst="ellipse">
              <a:avLst/>
            </a:pr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Oval 1870"/>
            <p:cNvSpPr>
              <a:spLocks noChangeArrowheads="1"/>
            </p:cNvSpPr>
            <p:nvPr/>
          </p:nvSpPr>
          <p:spPr bwMode="auto">
            <a:xfrm>
              <a:off x="1797" y="1499"/>
              <a:ext cx="12" cy="10"/>
            </a:xfrm>
            <a:prstGeom prst="ellipse">
              <a:avLst/>
            </a:pr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Oval 1871"/>
            <p:cNvSpPr>
              <a:spLocks noChangeArrowheads="1"/>
            </p:cNvSpPr>
            <p:nvPr/>
          </p:nvSpPr>
          <p:spPr bwMode="auto">
            <a:xfrm>
              <a:off x="1797" y="1481"/>
              <a:ext cx="12" cy="9"/>
            </a:xfrm>
            <a:prstGeom prst="ellipse">
              <a:avLst/>
            </a:pr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Oval 1872"/>
            <p:cNvSpPr>
              <a:spLocks noChangeArrowheads="1"/>
            </p:cNvSpPr>
            <p:nvPr/>
          </p:nvSpPr>
          <p:spPr bwMode="auto">
            <a:xfrm>
              <a:off x="1780" y="1463"/>
              <a:ext cx="11" cy="11"/>
            </a:xfrm>
            <a:prstGeom prst="ellipse">
              <a:avLst/>
            </a:pr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873"/>
            <p:cNvSpPr/>
            <p:nvPr/>
          </p:nvSpPr>
          <p:spPr bwMode="auto">
            <a:xfrm>
              <a:off x="1741" y="1507"/>
              <a:ext cx="11" cy="11"/>
            </a:xfrm>
            <a:custGeom>
              <a:avLst/>
              <a:gdLst>
                <a:gd name="T0" fmla="*/ 21 w 21"/>
                <a:gd name="T1" fmla="*/ 10 h 19"/>
                <a:gd name="T2" fmla="*/ 11 w 21"/>
                <a:gd name="T3" fmla="*/ 19 h 19"/>
                <a:gd name="T4" fmla="*/ 0 w 21"/>
                <a:gd name="T5" fmla="*/ 10 h 19"/>
                <a:gd name="T6" fmla="*/ 11 w 21"/>
                <a:gd name="T7" fmla="*/ 0 h 19"/>
                <a:gd name="T8" fmla="*/ 21 w 21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21" y="10"/>
                  </a:moveTo>
                  <a:cubicBezTo>
                    <a:pt x="21" y="15"/>
                    <a:pt x="17" y="19"/>
                    <a:pt x="11" y="19"/>
                  </a:cubicBezTo>
                  <a:cubicBezTo>
                    <a:pt x="5" y="19"/>
                    <a:pt x="0" y="15"/>
                    <a:pt x="0" y="10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1"/>
                    <a:pt x="21" y="5"/>
                    <a:pt x="21" y="10"/>
                  </a:cubicBezTo>
                </a:path>
              </a:pathLst>
            </a:custGeom>
            <a:solidFill>
              <a:srgbClr val="F5D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874"/>
            <p:cNvSpPr/>
            <p:nvPr/>
          </p:nvSpPr>
          <p:spPr bwMode="auto">
            <a:xfrm>
              <a:off x="1724" y="1517"/>
              <a:ext cx="65" cy="55"/>
            </a:xfrm>
            <a:custGeom>
              <a:avLst/>
              <a:gdLst>
                <a:gd name="T0" fmla="*/ 7 w 120"/>
                <a:gd name="T1" fmla="*/ 0 h 101"/>
                <a:gd name="T2" fmla="*/ 0 w 120"/>
                <a:gd name="T3" fmla="*/ 6 h 101"/>
                <a:gd name="T4" fmla="*/ 37 w 120"/>
                <a:gd name="T5" fmla="*/ 40 h 101"/>
                <a:gd name="T6" fmla="*/ 65 w 120"/>
                <a:gd name="T7" fmla="*/ 56 h 101"/>
                <a:gd name="T8" fmla="*/ 115 w 120"/>
                <a:gd name="T9" fmla="*/ 101 h 101"/>
                <a:gd name="T10" fmla="*/ 118 w 120"/>
                <a:gd name="T11" fmla="*/ 98 h 101"/>
                <a:gd name="T12" fmla="*/ 92 w 120"/>
                <a:gd name="T13" fmla="*/ 40 h 101"/>
                <a:gd name="T14" fmla="*/ 7 w 120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01">
                  <a:moveTo>
                    <a:pt x="7" y="0"/>
                  </a:moveTo>
                  <a:cubicBezTo>
                    <a:pt x="3" y="0"/>
                    <a:pt x="0" y="2"/>
                    <a:pt x="0" y="6"/>
                  </a:cubicBezTo>
                  <a:cubicBezTo>
                    <a:pt x="0" y="6"/>
                    <a:pt x="24" y="37"/>
                    <a:pt x="37" y="40"/>
                  </a:cubicBezTo>
                  <a:cubicBezTo>
                    <a:pt x="50" y="43"/>
                    <a:pt x="50" y="40"/>
                    <a:pt x="65" y="56"/>
                  </a:cubicBezTo>
                  <a:cubicBezTo>
                    <a:pt x="79" y="69"/>
                    <a:pt x="105" y="101"/>
                    <a:pt x="115" y="101"/>
                  </a:cubicBezTo>
                  <a:cubicBezTo>
                    <a:pt x="116" y="101"/>
                    <a:pt x="117" y="100"/>
                    <a:pt x="118" y="98"/>
                  </a:cubicBezTo>
                  <a:cubicBezTo>
                    <a:pt x="120" y="82"/>
                    <a:pt x="105" y="48"/>
                    <a:pt x="92" y="40"/>
                  </a:cubicBezTo>
                  <a:cubicBezTo>
                    <a:pt x="81" y="34"/>
                    <a:pt x="27" y="0"/>
                    <a:pt x="7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875"/>
            <p:cNvSpPr>
              <a:spLocks noEditPoints="1"/>
            </p:cNvSpPr>
            <p:nvPr/>
          </p:nvSpPr>
          <p:spPr bwMode="auto">
            <a:xfrm>
              <a:off x="1725" y="1459"/>
              <a:ext cx="117" cy="91"/>
            </a:xfrm>
            <a:custGeom>
              <a:avLst/>
              <a:gdLst>
                <a:gd name="T0" fmla="*/ 82 w 215"/>
                <a:gd name="T1" fmla="*/ 126 h 168"/>
                <a:gd name="T2" fmla="*/ 71 w 215"/>
                <a:gd name="T3" fmla="*/ 117 h 168"/>
                <a:gd name="T4" fmla="*/ 82 w 215"/>
                <a:gd name="T5" fmla="*/ 108 h 168"/>
                <a:gd name="T6" fmla="*/ 82 w 215"/>
                <a:gd name="T7" fmla="*/ 108 h 168"/>
                <a:gd name="T8" fmla="*/ 92 w 215"/>
                <a:gd name="T9" fmla="*/ 117 h 168"/>
                <a:gd name="T10" fmla="*/ 82 w 215"/>
                <a:gd name="T11" fmla="*/ 126 h 168"/>
                <a:gd name="T12" fmla="*/ 5 w 215"/>
                <a:gd name="T13" fmla="*/ 21 h 168"/>
                <a:gd name="T14" fmla="*/ 40 w 215"/>
                <a:gd name="T15" fmla="*/ 89 h 168"/>
                <a:gd name="T16" fmla="*/ 6 w 215"/>
                <a:gd name="T17" fmla="*/ 66 h 168"/>
                <a:gd name="T18" fmla="*/ 5 w 215"/>
                <a:gd name="T19" fmla="*/ 66 h 168"/>
                <a:gd name="T20" fmla="*/ 16 w 215"/>
                <a:gd name="T21" fmla="*/ 84 h 168"/>
                <a:gd name="T22" fmla="*/ 30 w 215"/>
                <a:gd name="T23" fmla="*/ 95 h 168"/>
                <a:gd name="T24" fmla="*/ 40 w 215"/>
                <a:gd name="T25" fmla="*/ 89 h 168"/>
                <a:gd name="T26" fmla="*/ 50 w 215"/>
                <a:gd name="T27" fmla="*/ 99 h 168"/>
                <a:gd name="T28" fmla="*/ 45 w 215"/>
                <a:gd name="T29" fmla="*/ 107 h 168"/>
                <a:gd name="T30" fmla="*/ 53 w 215"/>
                <a:gd name="T31" fmla="*/ 113 h 168"/>
                <a:gd name="T32" fmla="*/ 176 w 215"/>
                <a:gd name="T33" fmla="*/ 168 h 168"/>
                <a:gd name="T34" fmla="*/ 141 w 215"/>
                <a:gd name="T35" fmla="*/ 151 h 168"/>
                <a:gd name="T36" fmla="*/ 101 w 215"/>
                <a:gd name="T37" fmla="*/ 134 h 168"/>
                <a:gd name="T38" fmla="*/ 103 w 215"/>
                <a:gd name="T39" fmla="*/ 134 h 168"/>
                <a:gd name="T40" fmla="*/ 194 w 215"/>
                <a:gd name="T41" fmla="*/ 145 h 168"/>
                <a:gd name="T42" fmla="*/ 202 w 215"/>
                <a:gd name="T43" fmla="*/ 145 h 168"/>
                <a:gd name="T44" fmla="*/ 118 w 215"/>
                <a:gd name="T45" fmla="*/ 126 h 168"/>
                <a:gd name="T46" fmla="*/ 168 w 215"/>
                <a:gd name="T47" fmla="*/ 87 h 168"/>
                <a:gd name="T48" fmla="*/ 169 w 215"/>
                <a:gd name="T49" fmla="*/ 86 h 168"/>
                <a:gd name="T50" fmla="*/ 141 w 215"/>
                <a:gd name="T51" fmla="*/ 99 h 168"/>
                <a:gd name="T52" fmla="*/ 129 w 215"/>
                <a:gd name="T53" fmla="*/ 103 h 168"/>
                <a:gd name="T54" fmla="*/ 132 w 215"/>
                <a:gd name="T55" fmla="*/ 109 h 168"/>
                <a:gd name="T56" fmla="*/ 121 w 215"/>
                <a:gd name="T57" fmla="*/ 118 h 168"/>
                <a:gd name="T58" fmla="*/ 111 w 215"/>
                <a:gd name="T59" fmla="*/ 109 h 168"/>
                <a:gd name="T60" fmla="*/ 102 w 215"/>
                <a:gd name="T61" fmla="*/ 111 h 168"/>
                <a:gd name="T62" fmla="*/ 100 w 215"/>
                <a:gd name="T63" fmla="*/ 111 h 168"/>
                <a:gd name="T64" fmla="*/ 130 w 215"/>
                <a:gd name="T65" fmla="*/ 82 h 168"/>
                <a:gd name="T66" fmla="*/ 69 w 215"/>
                <a:gd name="T67" fmla="*/ 103 h 168"/>
                <a:gd name="T68" fmla="*/ 68 w 215"/>
                <a:gd name="T69" fmla="*/ 103 h 168"/>
                <a:gd name="T70" fmla="*/ 75 w 215"/>
                <a:gd name="T71" fmla="*/ 34 h 168"/>
                <a:gd name="T72" fmla="*/ 69 w 215"/>
                <a:gd name="T73" fmla="*/ 32 h 168"/>
                <a:gd name="T74" fmla="*/ 58 w 215"/>
                <a:gd name="T75" fmla="*/ 61 h 168"/>
                <a:gd name="T76" fmla="*/ 66 w 215"/>
                <a:gd name="T77" fmla="*/ 70 h 168"/>
                <a:gd name="T78" fmla="*/ 56 w 215"/>
                <a:gd name="T79" fmla="*/ 79 h 168"/>
                <a:gd name="T80" fmla="*/ 56 w 215"/>
                <a:gd name="T81" fmla="*/ 79 h 168"/>
                <a:gd name="T82" fmla="*/ 45 w 215"/>
                <a:gd name="T83" fmla="*/ 70 h 168"/>
                <a:gd name="T84" fmla="*/ 47 w 215"/>
                <a:gd name="T85" fmla="*/ 64 h 168"/>
                <a:gd name="T86" fmla="*/ 6 w 215"/>
                <a:gd name="T87" fmla="*/ 21 h 168"/>
                <a:gd name="T88" fmla="*/ 5 w 215"/>
                <a:gd name="T89" fmla="*/ 21 h 168"/>
                <a:gd name="T90" fmla="*/ 82 w 215"/>
                <a:gd name="T91" fmla="*/ 0 h 168"/>
                <a:gd name="T92" fmla="*/ 75 w 215"/>
                <a:gd name="T93" fmla="*/ 16 h 168"/>
                <a:gd name="T94" fmla="*/ 77 w 215"/>
                <a:gd name="T95" fmla="*/ 16 h 168"/>
                <a:gd name="T96" fmla="*/ 78 w 215"/>
                <a:gd name="T97" fmla="*/ 16 h 168"/>
                <a:gd name="T98" fmla="*/ 82 w 215"/>
                <a:gd name="T99" fmla="*/ 1 h 168"/>
                <a:gd name="T100" fmla="*/ 82 w 215"/>
                <a:gd name="T101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5" h="168">
                  <a:moveTo>
                    <a:pt x="82" y="126"/>
                  </a:moveTo>
                  <a:cubicBezTo>
                    <a:pt x="76" y="126"/>
                    <a:pt x="71" y="122"/>
                    <a:pt x="71" y="117"/>
                  </a:cubicBezTo>
                  <a:cubicBezTo>
                    <a:pt x="71" y="112"/>
                    <a:pt x="76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8" y="108"/>
                    <a:pt x="92" y="112"/>
                    <a:pt x="92" y="117"/>
                  </a:cubicBezTo>
                  <a:cubicBezTo>
                    <a:pt x="92" y="122"/>
                    <a:pt x="88" y="126"/>
                    <a:pt x="82" y="126"/>
                  </a:cubicBezTo>
                  <a:moveTo>
                    <a:pt x="5" y="21"/>
                  </a:moveTo>
                  <a:cubicBezTo>
                    <a:pt x="1" y="21"/>
                    <a:pt x="40" y="89"/>
                    <a:pt x="40" y="89"/>
                  </a:cubicBezTo>
                  <a:cubicBezTo>
                    <a:pt x="40" y="89"/>
                    <a:pt x="14" y="69"/>
                    <a:pt x="6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0" y="66"/>
                    <a:pt x="16" y="84"/>
                    <a:pt x="16" y="84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2" y="92"/>
                    <a:pt x="36" y="89"/>
                    <a:pt x="40" y="89"/>
                  </a:cubicBezTo>
                  <a:cubicBezTo>
                    <a:pt x="46" y="90"/>
                    <a:pt x="50" y="94"/>
                    <a:pt x="50" y="99"/>
                  </a:cubicBezTo>
                  <a:cubicBezTo>
                    <a:pt x="50" y="102"/>
                    <a:pt x="48" y="105"/>
                    <a:pt x="45" y="107"/>
                  </a:cubicBezTo>
                  <a:cubicBezTo>
                    <a:pt x="53" y="113"/>
                    <a:pt x="53" y="113"/>
                    <a:pt x="53" y="113"/>
                  </a:cubicBezTo>
                  <a:cubicBezTo>
                    <a:pt x="58" y="126"/>
                    <a:pt x="166" y="168"/>
                    <a:pt x="176" y="168"/>
                  </a:cubicBezTo>
                  <a:cubicBezTo>
                    <a:pt x="181" y="168"/>
                    <a:pt x="161" y="160"/>
                    <a:pt x="141" y="151"/>
                  </a:cubicBezTo>
                  <a:cubicBezTo>
                    <a:pt x="120" y="142"/>
                    <a:pt x="99" y="134"/>
                    <a:pt x="101" y="134"/>
                  </a:cubicBezTo>
                  <a:cubicBezTo>
                    <a:pt x="101" y="134"/>
                    <a:pt x="102" y="134"/>
                    <a:pt x="103" y="134"/>
                  </a:cubicBezTo>
                  <a:cubicBezTo>
                    <a:pt x="119" y="139"/>
                    <a:pt x="172" y="145"/>
                    <a:pt x="194" y="145"/>
                  </a:cubicBezTo>
                  <a:cubicBezTo>
                    <a:pt x="198" y="145"/>
                    <a:pt x="200" y="145"/>
                    <a:pt x="202" y="145"/>
                  </a:cubicBezTo>
                  <a:cubicBezTo>
                    <a:pt x="215" y="142"/>
                    <a:pt x="118" y="126"/>
                    <a:pt x="118" y="126"/>
                  </a:cubicBezTo>
                  <a:cubicBezTo>
                    <a:pt x="118" y="126"/>
                    <a:pt x="158" y="92"/>
                    <a:pt x="168" y="87"/>
                  </a:cubicBezTo>
                  <a:cubicBezTo>
                    <a:pt x="169" y="87"/>
                    <a:pt x="169" y="86"/>
                    <a:pt x="169" y="86"/>
                  </a:cubicBezTo>
                  <a:cubicBezTo>
                    <a:pt x="169" y="86"/>
                    <a:pt x="156" y="92"/>
                    <a:pt x="141" y="99"/>
                  </a:cubicBezTo>
                  <a:cubicBezTo>
                    <a:pt x="137" y="100"/>
                    <a:pt x="133" y="102"/>
                    <a:pt x="129" y="103"/>
                  </a:cubicBezTo>
                  <a:cubicBezTo>
                    <a:pt x="131" y="105"/>
                    <a:pt x="132" y="107"/>
                    <a:pt x="132" y="109"/>
                  </a:cubicBezTo>
                  <a:cubicBezTo>
                    <a:pt x="132" y="114"/>
                    <a:pt x="127" y="118"/>
                    <a:pt x="121" y="118"/>
                  </a:cubicBezTo>
                  <a:cubicBezTo>
                    <a:pt x="115" y="118"/>
                    <a:pt x="111" y="114"/>
                    <a:pt x="111" y="109"/>
                  </a:cubicBezTo>
                  <a:cubicBezTo>
                    <a:pt x="107" y="110"/>
                    <a:pt x="104" y="111"/>
                    <a:pt x="102" y="111"/>
                  </a:cubicBezTo>
                  <a:cubicBezTo>
                    <a:pt x="101" y="111"/>
                    <a:pt x="101" y="111"/>
                    <a:pt x="100" y="111"/>
                  </a:cubicBezTo>
                  <a:cubicBezTo>
                    <a:pt x="91" y="109"/>
                    <a:pt x="112" y="92"/>
                    <a:pt x="130" y="82"/>
                  </a:cubicBezTo>
                  <a:cubicBezTo>
                    <a:pt x="107" y="90"/>
                    <a:pt x="73" y="101"/>
                    <a:pt x="69" y="103"/>
                  </a:cubicBezTo>
                  <a:cubicBezTo>
                    <a:pt x="69" y="103"/>
                    <a:pt x="69" y="103"/>
                    <a:pt x="68" y="103"/>
                  </a:cubicBezTo>
                  <a:cubicBezTo>
                    <a:pt x="64" y="103"/>
                    <a:pt x="70" y="64"/>
                    <a:pt x="75" y="34"/>
                  </a:cubicBezTo>
                  <a:cubicBezTo>
                    <a:pt x="73" y="34"/>
                    <a:pt x="71" y="33"/>
                    <a:pt x="69" y="32"/>
                  </a:cubicBezTo>
                  <a:cubicBezTo>
                    <a:pt x="65" y="42"/>
                    <a:pt x="61" y="53"/>
                    <a:pt x="58" y="61"/>
                  </a:cubicBezTo>
                  <a:cubicBezTo>
                    <a:pt x="63" y="62"/>
                    <a:pt x="66" y="66"/>
                    <a:pt x="66" y="70"/>
                  </a:cubicBezTo>
                  <a:cubicBezTo>
                    <a:pt x="66" y="75"/>
                    <a:pt x="61" y="79"/>
                    <a:pt x="56" y="79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0" y="79"/>
                    <a:pt x="45" y="75"/>
                    <a:pt x="45" y="70"/>
                  </a:cubicBezTo>
                  <a:cubicBezTo>
                    <a:pt x="45" y="68"/>
                    <a:pt x="46" y="66"/>
                    <a:pt x="47" y="64"/>
                  </a:cubicBezTo>
                  <a:cubicBezTo>
                    <a:pt x="35" y="52"/>
                    <a:pt x="12" y="25"/>
                    <a:pt x="6" y="21"/>
                  </a:cubicBezTo>
                  <a:cubicBezTo>
                    <a:pt x="6" y="21"/>
                    <a:pt x="5" y="21"/>
                    <a:pt x="5" y="21"/>
                  </a:cubicBezTo>
                  <a:moveTo>
                    <a:pt x="82" y="0"/>
                  </a:moveTo>
                  <a:cubicBezTo>
                    <a:pt x="82" y="0"/>
                    <a:pt x="79" y="7"/>
                    <a:pt x="75" y="16"/>
                  </a:cubicBezTo>
                  <a:cubicBezTo>
                    <a:pt x="76" y="16"/>
                    <a:pt x="76" y="16"/>
                    <a:pt x="77" y="16"/>
                  </a:cubicBezTo>
                  <a:cubicBezTo>
                    <a:pt x="77" y="16"/>
                    <a:pt x="78" y="16"/>
                    <a:pt x="78" y="16"/>
                  </a:cubicBezTo>
                  <a:cubicBezTo>
                    <a:pt x="80" y="8"/>
                    <a:pt x="81" y="2"/>
                    <a:pt x="82" y="1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876"/>
            <p:cNvSpPr/>
            <p:nvPr/>
          </p:nvSpPr>
          <p:spPr bwMode="auto">
            <a:xfrm>
              <a:off x="1763" y="1468"/>
              <a:ext cx="5" cy="9"/>
            </a:xfrm>
            <a:custGeom>
              <a:avLst/>
              <a:gdLst>
                <a:gd name="T0" fmla="*/ 8 w 9"/>
                <a:gd name="T1" fmla="*/ 0 h 18"/>
                <a:gd name="T2" fmla="*/ 6 w 9"/>
                <a:gd name="T3" fmla="*/ 0 h 18"/>
                <a:gd name="T4" fmla="*/ 0 w 9"/>
                <a:gd name="T5" fmla="*/ 16 h 18"/>
                <a:gd name="T6" fmla="*/ 6 w 9"/>
                <a:gd name="T7" fmla="*/ 18 h 18"/>
                <a:gd name="T8" fmla="*/ 9 w 9"/>
                <a:gd name="T9" fmla="*/ 0 h 18"/>
                <a:gd name="T10" fmla="*/ 8 w 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8">
                  <a:moveTo>
                    <a:pt x="8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4" y="5"/>
                    <a:pt x="2" y="10"/>
                    <a:pt x="0" y="16"/>
                  </a:cubicBezTo>
                  <a:cubicBezTo>
                    <a:pt x="2" y="17"/>
                    <a:pt x="4" y="18"/>
                    <a:pt x="6" y="18"/>
                  </a:cubicBezTo>
                  <a:cubicBezTo>
                    <a:pt x="7" y="12"/>
                    <a:pt x="8" y="6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877"/>
            <p:cNvSpPr/>
            <p:nvPr/>
          </p:nvSpPr>
          <p:spPr bwMode="auto">
            <a:xfrm>
              <a:off x="1750" y="1492"/>
              <a:ext cx="11" cy="10"/>
            </a:xfrm>
            <a:custGeom>
              <a:avLst/>
              <a:gdLst>
                <a:gd name="T0" fmla="*/ 13 w 21"/>
                <a:gd name="T1" fmla="*/ 0 h 18"/>
                <a:gd name="T2" fmla="*/ 11 w 21"/>
                <a:gd name="T3" fmla="*/ 9 h 18"/>
                <a:gd name="T4" fmla="*/ 10 w 21"/>
                <a:gd name="T5" fmla="*/ 9 h 18"/>
                <a:gd name="T6" fmla="*/ 2 w 21"/>
                <a:gd name="T7" fmla="*/ 3 h 18"/>
                <a:gd name="T8" fmla="*/ 0 w 21"/>
                <a:gd name="T9" fmla="*/ 9 h 18"/>
                <a:gd name="T10" fmla="*/ 11 w 21"/>
                <a:gd name="T11" fmla="*/ 18 h 18"/>
                <a:gd name="T12" fmla="*/ 11 w 21"/>
                <a:gd name="T13" fmla="*/ 18 h 18"/>
                <a:gd name="T14" fmla="*/ 21 w 21"/>
                <a:gd name="T15" fmla="*/ 9 h 18"/>
                <a:gd name="T16" fmla="*/ 13 w 2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8">
                  <a:moveTo>
                    <a:pt x="13" y="0"/>
                  </a:moveTo>
                  <a:cubicBezTo>
                    <a:pt x="12" y="4"/>
                    <a:pt x="11" y="8"/>
                    <a:pt x="11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6" y="7"/>
                    <a:pt x="2" y="3"/>
                  </a:cubicBezTo>
                  <a:cubicBezTo>
                    <a:pt x="1" y="5"/>
                    <a:pt x="0" y="7"/>
                    <a:pt x="0" y="9"/>
                  </a:cubicBezTo>
                  <a:cubicBezTo>
                    <a:pt x="0" y="14"/>
                    <a:pt x="5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6" y="18"/>
                    <a:pt x="21" y="14"/>
                    <a:pt x="21" y="9"/>
                  </a:cubicBezTo>
                  <a:cubicBezTo>
                    <a:pt x="21" y="5"/>
                    <a:pt x="18" y="1"/>
                    <a:pt x="13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878"/>
            <p:cNvSpPr/>
            <p:nvPr/>
          </p:nvSpPr>
          <p:spPr bwMode="auto">
            <a:xfrm>
              <a:off x="1786" y="1515"/>
              <a:ext cx="11" cy="8"/>
            </a:xfrm>
            <a:custGeom>
              <a:avLst/>
              <a:gdLst>
                <a:gd name="T0" fmla="*/ 18 w 21"/>
                <a:gd name="T1" fmla="*/ 0 h 15"/>
                <a:gd name="T2" fmla="*/ 0 w 21"/>
                <a:gd name="T3" fmla="*/ 6 h 15"/>
                <a:gd name="T4" fmla="*/ 10 w 21"/>
                <a:gd name="T5" fmla="*/ 15 h 15"/>
                <a:gd name="T6" fmla="*/ 21 w 21"/>
                <a:gd name="T7" fmla="*/ 6 h 15"/>
                <a:gd name="T8" fmla="*/ 18 w 21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18" y="0"/>
                  </a:moveTo>
                  <a:cubicBezTo>
                    <a:pt x="11" y="3"/>
                    <a:pt x="5" y="5"/>
                    <a:pt x="0" y="6"/>
                  </a:cubicBezTo>
                  <a:cubicBezTo>
                    <a:pt x="0" y="11"/>
                    <a:pt x="4" y="15"/>
                    <a:pt x="10" y="15"/>
                  </a:cubicBezTo>
                  <a:cubicBezTo>
                    <a:pt x="16" y="15"/>
                    <a:pt x="21" y="11"/>
                    <a:pt x="21" y="6"/>
                  </a:cubicBezTo>
                  <a:cubicBezTo>
                    <a:pt x="21" y="4"/>
                    <a:pt x="20" y="2"/>
                    <a:pt x="18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879"/>
            <p:cNvSpPr/>
            <p:nvPr/>
          </p:nvSpPr>
          <p:spPr bwMode="auto">
            <a:xfrm>
              <a:off x="1764" y="1518"/>
              <a:ext cx="11" cy="10"/>
            </a:xfrm>
            <a:custGeom>
              <a:avLst/>
              <a:gdLst>
                <a:gd name="T0" fmla="*/ 11 w 21"/>
                <a:gd name="T1" fmla="*/ 0 h 18"/>
                <a:gd name="T2" fmla="*/ 0 w 21"/>
                <a:gd name="T3" fmla="*/ 9 h 18"/>
                <a:gd name="T4" fmla="*/ 11 w 21"/>
                <a:gd name="T5" fmla="*/ 18 h 18"/>
                <a:gd name="T6" fmla="*/ 21 w 21"/>
                <a:gd name="T7" fmla="*/ 9 h 18"/>
                <a:gd name="T8" fmla="*/ 11 w 21"/>
                <a:gd name="T9" fmla="*/ 0 h 18"/>
                <a:gd name="T10" fmla="*/ 11 w 21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8">
                  <a:moveTo>
                    <a:pt x="11" y="0"/>
                  </a:moveTo>
                  <a:cubicBezTo>
                    <a:pt x="5" y="0"/>
                    <a:pt x="0" y="4"/>
                    <a:pt x="0" y="9"/>
                  </a:cubicBezTo>
                  <a:cubicBezTo>
                    <a:pt x="0" y="14"/>
                    <a:pt x="5" y="18"/>
                    <a:pt x="11" y="18"/>
                  </a:cubicBezTo>
                  <a:cubicBezTo>
                    <a:pt x="17" y="18"/>
                    <a:pt x="21" y="14"/>
                    <a:pt x="21" y="9"/>
                  </a:cubicBezTo>
                  <a:cubicBezTo>
                    <a:pt x="21" y="4"/>
                    <a:pt x="1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880"/>
            <p:cNvSpPr/>
            <p:nvPr/>
          </p:nvSpPr>
          <p:spPr bwMode="auto">
            <a:xfrm>
              <a:off x="1742" y="1507"/>
              <a:ext cx="10" cy="10"/>
            </a:xfrm>
            <a:custGeom>
              <a:avLst/>
              <a:gdLst>
                <a:gd name="T0" fmla="*/ 10 w 20"/>
                <a:gd name="T1" fmla="*/ 0 h 18"/>
                <a:gd name="T2" fmla="*/ 0 w 20"/>
                <a:gd name="T3" fmla="*/ 6 h 18"/>
                <a:gd name="T4" fmla="*/ 15 w 20"/>
                <a:gd name="T5" fmla="*/ 18 h 18"/>
                <a:gd name="T6" fmla="*/ 20 w 20"/>
                <a:gd name="T7" fmla="*/ 10 h 18"/>
                <a:gd name="T8" fmla="*/ 10 w 20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cubicBezTo>
                    <a:pt x="6" y="0"/>
                    <a:pt x="2" y="3"/>
                    <a:pt x="0" y="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8" y="16"/>
                    <a:pt x="20" y="13"/>
                    <a:pt x="20" y="10"/>
                  </a:cubicBezTo>
                  <a:cubicBezTo>
                    <a:pt x="20" y="5"/>
                    <a:pt x="16" y="1"/>
                    <a:pt x="10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881"/>
            <p:cNvSpPr>
              <a:spLocks noEditPoints="1"/>
            </p:cNvSpPr>
            <p:nvPr/>
          </p:nvSpPr>
          <p:spPr bwMode="auto">
            <a:xfrm>
              <a:off x="1796" y="1499"/>
              <a:ext cx="12" cy="5"/>
            </a:xfrm>
            <a:custGeom>
              <a:avLst/>
              <a:gdLst>
                <a:gd name="T0" fmla="*/ 2 w 22"/>
                <a:gd name="T1" fmla="*/ 7 h 8"/>
                <a:gd name="T2" fmla="*/ 0 w 22"/>
                <a:gd name="T3" fmla="*/ 8 h 8"/>
                <a:gd name="T4" fmla="*/ 2 w 22"/>
                <a:gd name="T5" fmla="*/ 8 h 8"/>
                <a:gd name="T6" fmla="*/ 2 w 22"/>
                <a:gd name="T7" fmla="*/ 7 h 8"/>
                <a:gd name="T8" fmla="*/ 21 w 22"/>
                <a:gd name="T9" fmla="*/ 0 h 8"/>
                <a:gd name="T10" fmla="*/ 20 w 22"/>
                <a:gd name="T11" fmla="*/ 0 h 8"/>
                <a:gd name="T12" fmla="*/ 17 w 22"/>
                <a:gd name="T13" fmla="*/ 1 h 8"/>
                <a:gd name="T14" fmla="*/ 18 w 22"/>
                <a:gd name="T15" fmla="*/ 2 h 8"/>
                <a:gd name="T16" fmla="*/ 21 w 22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8"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1"/>
                  </a:cubicBezTo>
                  <a:cubicBezTo>
                    <a:pt x="17" y="1"/>
                    <a:pt x="18" y="1"/>
                    <a:pt x="18" y="2"/>
                  </a:cubicBezTo>
                  <a:cubicBezTo>
                    <a:pt x="21" y="0"/>
                    <a:pt x="22" y="0"/>
                    <a:pt x="21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882"/>
            <p:cNvSpPr/>
            <p:nvPr/>
          </p:nvSpPr>
          <p:spPr bwMode="auto">
            <a:xfrm>
              <a:off x="1797" y="1500"/>
              <a:ext cx="9" cy="4"/>
            </a:xfrm>
            <a:custGeom>
              <a:avLst/>
              <a:gdLst>
                <a:gd name="T0" fmla="*/ 15 w 16"/>
                <a:gd name="T1" fmla="*/ 0 h 7"/>
                <a:gd name="T2" fmla="*/ 0 w 16"/>
                <a:gd name="T3" fmla="*/ 6 h 7"/>
                <a:gd name="T4" fmla="*/ 0 w 16"/>
                <a:gd name="T5" fmla="*/ 7 h 7"/>
                <a:gd name="T6" fmla="*/ 16 w 16"/>
                <a:gd name="T7" fmla="*/ 1 h 7"/>
                <a:gd name="T8" fmla="*/ 15 w 1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5" y="0"/>
                  </a:moveTo>
                  <a:cubicBezTo>
                    <a:pt x="10" y="1"/>
                    <a:pt x="5" y="3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7" y="4"/>
                    <a:pt x="13" y="2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F5D2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883"/>
            <p:cNvSpPr/>
            <p:nvPr/>
          </p:nvSpPr>
          <p:spPr bwMode="auto">
            <a:xfrm>
              <a:off x="1825" y="1532"/>
              <a:ext cx="68" cy="27"/>
            </a:xfrm>
            <a:custGeom>
              <a:avLst/>
              <a:gdLst>
                <a:gd name="T0" fmla="*/ 105 w 123"/>
                <a:gd name="T1" fmla="*/ 0 h 49"/>
                <a:gd name="T2" fmla="*/ 73 w 123"/>
                <a:gd name="T3" fmla="*/ 29 h 49"/>
                <a:gd name="T4" fmla="*/ 63 w 123"/>
                <a:gd name="T5" fmla="*/ 31 h 49"/>
                <a:gd name="T6" fmla="*/ 40 w 123"/>
                <a:gd name="T7" fmla="*/ 27 h 49"/>
                <a:gd name="T8" fmla="*/ 19 w 123"/>
                <a:gd name="T9" fmla="*/ 23 h 49"/>
                <a:gd name="T10" fmla="*/ 16 w 123"/>
                <a:gd name="T11" fmla="*/ 24 h 49"/>
                <a:gd name="T12" fmla="*/ 29 w 123"/>
                <a:gd name="T13" fmla="*/ 45 h 49"/>
                <a:gd name="T14" fmla="*/ 58 w 123"/>
                <a:gd name="T15" fmla="*/ 49 h 49"/>
                <a:gd name="T16" fmla="*/ 107 w 123"/>
                <a:gd name="T17" fmla="*/ 40 h 49"/>
                <a:gd name="T18" fmla="*/ 110 w 123"/>
                <a:gd name="T19" fmla="*/ 3 h 49"/>
                <a:gd name="T20" fmla="*/ 105 w 123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" h="49">
                  <a:moveTo>
                    <a:pt x="105" y="0"/>
                  </a:moveTo>
                  <a:cubicBezTo>
                    <a:pt x="98" y="0"/>
                    <a:pt x="86" y="23"/>
                    <a:pt x="73" y="29"/>
                  </a:cubicBezTo>
                  <a:cubicBezTo>
                    <a:pt x="70" y="31"/>
                    <a:pt x="66" y="31"/>
                    <a:pt x="63" y="31"/>
                  </a:cubicBezTo>
                  <a:cubicBezTo>
                    <a:pt x="56" y="31"/>
                    <a:pt x="48" y="29"/>
                    <a:pt x="40" y="27"/>
                  </a:cubicBezTo>
                  <a:cubicBezTo>
                    <a:pt x="33" y="25"/>
                    <a:pt x="26" y="23"/>
                    <a:pt x="19" y="23"/>
                  </a:cubicBezTo>
                  <a:cubicBezTo>
                    <a:pt x="18" y="23"/>
                    <a:pt x="17" y="24"/>
                    <a:pt x="16" y="24"/>
                  </a:cubicBezTo>
                  <a:cubicBezTo>
                    <a:pt x="0" y="26"/>
                    <a:pt x="13" y="37"/>
                    <a:pt x="29" y="45"/>
                  </a:cubicBezTo>
                  <a:cubicBezTo>
                    <a:pt x="35" y="48"/>
                    <a:pt x="46" y="49"/>
                    <a:pt x="58" y="49"/>
                  </a:cubicBezTo>
                  <a:cubicBezTo>
                    <a:pt x="77" y="49"/>
                    <a:pt x="98" y="46"/>
                    <a:pt x="107" y="40"/>
                  </a:cubicBezTo>
                  <a:cubicBezTo>
                    <a:pt x="123" y="29"/>
                    <a:pt x="110" y="3"/>
                    <a:pt x="110" y="3"/>
                  </a:cubicBezTo>
                  <a:cubicBezTo>
                    <a:pt x="109" y="1"/>
                    <a:pt x="107" y="0"/>
                    <a:pt x="105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884"/>
            <p:cNvSpPr/>
            <p:nvPr/>
          </p:nvSpPr>
          <p:spPr bwMode="auto">
            <a:xfrm>
              <a:off x="1680" y="1422"/>
              <a:ext cx="44" cy="72"/>
            </a:xfrm>
            <a:custGeom>
              <a:avLst/>
              <a:gdLst>
                <a:gd name="T0" fmla="*/ 39 w 81"/>
                <a:gd name="T1" fmla="*/ 0 h 133"/>
                <a:gd name="T2" fmla="*/ 5 w 81"/>
                <a:gd name="T3" fmla="*/ 26 h 133"/>
                <a:gd name="T4" fmla="*/ 39 w 81"/>
                <a:gd name="T5" fmla="*/ 92 h 133"/>
                <a:gd name="T6" fmla="*/ 80 w 81"/>
                <a:gd name="T7" fmla="*/ 133 h 133"/>
                <a:gd name="T8" fmla="*/ 78 w 81"/>
                <a:gd name="T9" fmla="*/ 129 h 133"/>
                <a:gd name="T10" fmla="*/ 29 w 81"/>
                <a:gd name="T11" fmla="*/ 50 h 133"/>
                <a:gd name="T12" fmla="*/ 45 w 81"/>
                <a:gd name="T13" fmla="*/ 11 h 133"/>
                <a:gd name="T14" fmla="*/ 39 w 81"/>
                <a:gd name="T15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133">
                  <a:moveTo>
                    <a:pt x="39" y="0"/>
                  </a:moveTo>
                  <a:cubicBezTo>
                    <a:pt x="39" y="0"/>
                    <a:pt x="0" y="8"/>
                    <a:pt x="5" y="26"/>
                  </a:cubicBezTo>
                  <a:cubicBezTo>
                    <a:pt x="10" y="45"/>
                    <a:pt x="21" y="68"/>
                    <a:pt x="39" y="92"/>
                  </a:cubicBezTo>
                  <a:cubicBezTo>
                    <a:pt x="54" y="111"/>
                    <a:pt x="77" y="133"/>
                    <a:pt x="80" y="133"/>
                  </a:cubicBezTo>
                  <a:cubicBezTo>
                    <a:pt x="81" y="133"/>
                    <a:pt x="81" y="132"/>
                    <a:pt x="78" y="129"/>
                  </a:cubicBezTo>
                  <a:cubicBezTo>
                    <a:pt x="68" y="113"/>
                    <a:pt x="29" y="66"/>
                    <a:pt x="29" y="50"/>
                  </a:cubicBezTo>
                  <a:cubicBezTo>
                    <a:pt x="29" y="34"/>
                    <a:pt x="39" y="19"/>
                    <a:pt x="45" y="11"/>
                  </a:cubicBezTo>
                  <a:cubicBezTo>
                    <a:pt x="50" y="3"/>
                    <a:pt x="42" y="3"/>
                    <a:pt x="39" y="0"/>
                  </a:cubicBezTo>
                </a:path>
              </a:pathLst>
            </a:custGeom>
            <a:solidFill>
              <a:srgbClr val="F4D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885"/>
            <p:cNvSpPr/>
            <p:nvPr/>
          </p:nvSpPr>
          <p:spPr bwMode="auto">
            <a:xfrm>
              <a:off x="715" y="1060"/>
              <a:ext cx="61" cy="71"/>
            </a:xfrm>
            <a:custGeom>
              <a:avLst/>
              <a:gdLst>
                <a:gd name="T0" fmla="*/ 94 w 112"/>
                <a:gd name="T1" fmla="*/ 0 h 131"/>
                <a:gd name="T2" fmla="*/ 56 w 112"/>
                <a:gd name="T3" fmla="*/ 75 h 131"/>
                <a:gd name="T4" fmla="*/ 112 w 112"/>
                <a:gd name="T5" fmla="*/ 131 h 131"/>
                <a:gd name="T6" fmla="*/ 94 w 112"/>
                <a:gd name="T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131">
                  <a:moveTo>
                    <a:pt x="94" y="0"/>
                  </a:moveTo>
                  <a:cubicBezTo>
                    <a:pt x="94" y="0"/>
                    <a:pt x="0" y="19"/>
                    <a:pt x="56" y="75"/>
                  </a:cubicBezTo>
                  <a:cubicBezTo>
                    <a:pt x="112" y="131"/>
                    <a:pt x="112" y="131"/>
                    <a:pt x="112" y="131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4D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886"/>
            <p:cNvSpPr/>
            <p:nvPr/>
          </p:nvSpPr>
          <p:spPr bwMode="auto">
            <a:xfrm>
              <a:off x="736" y="1233"/>
              <a:ext cx="81" cy="82"/>
            </a:xfrm>
            <a:custGeom>
              <a:avLst/>
              <a:gdLst>
                <a:gd name="T0" fmla="*/ 0 w 150"/>
                <a:gd name="T1" fmla="*/ 0 h 150"/>
                <a:gd name="T2" fmla="*/ 75 w 150"/>
                <a:gd name="T3" fmla="*/ 131 h 150"/>
                <a:gd name="T4" fmla="*/ 75 w 150"/>
                <a:gd name="T5" fmla="*/ 57 h 150"/>
                <a:gd name="T6" fmla="*/ 0 w 150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150">
                  <a:moveTo>
                    <a:pt x="0" y="0"/>
                  </a:moveTo>
                  <a:cubicBezTo>
                    <a:pt x="0" y="0"/>
                    <a:pt x="0" y="150"/>
                    <a:pt x="75" y="131"/>
                  </a:cubicBezTo>
                  <a:cubicBezTo>
                    <a:pt x="150" y="113"/>
                    <a:pt x="75" y="57"/>
                    <a:pt x="75" y="5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D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887"/>
            <p:cNvSpPr/>
            <p:nvPr/>
          </p:nvSpPr>
          <p:spPr bwMode="auto">
            <a:xfrm>
              <a:off x="1256" y="1326"/>
              <a:ext cx="112" cy="61"/>
            </a:xfrm>
            <a:custGeom>
              <a:avLst/>
              <a:gdLst>
                <a:gd name="T0" fmla="*/ 0 w 205"/>
                <a:gd name="T1" fmla="*/ 19 h 112"/>
                <a:gd name="T2" fmla="*/ 131 w 205"/>
                <a:gd name="T3" fmla="*/ 112 h 112"/>
                <a:gd name="T4" fmla="*/ 149 w 205"/>
                <a:gd name="T5" fmla="*/ 19 h 112"/>
                <a:gd name="T6" fmla="*/ 0 w 205"/>
                <a:gd name="T7" fmla="*/ 1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5" h="112">
                  <a:moveTo>
                    <a:pt x="0" y="19"/>
                  </a:moveTo>
                  <a:cubicBezTo>
                    <a:pt x="131" y="112"/>
                    <a:pt x="131" y="112"/>
                    <a:pt x="131" y="112"/>
                  </a:cubicBezTo>
                  <a:cubicBezTo>
                    <a:pt x="131" y="112"/>
                    <a:pt x="205" y="0"/>
                    <a:pt x="149" y="19"/>
                  </a:cubicBezTo>
                  <a:cubicBezTo>
                    <a:pt x="93" y="37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F4D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888"/>
            <p:cNvSpPr/>
            <p:nvPr/>
          </p:nvSpPr>
          <p:spPr bwMode="auto">
            <a:xfrm>
              <a:off x="3347" y="1499"/>
              <a:ext cx="61" cy="72"/>
            </a:xfrm>
            <a:custGeom>
              <a:avLst/>
              <a:gdLst>
                <a:gd name="T0" fmla="*/ 0 w 112"/>
                <a:gd name="T1" fmla="*/ 131 h 131"/>
                <a:gd name="T2" fmla="*/ 112 w 112"/>
                <a:gd name="T3" fmla="*/ 75 h 131"/>
                <a:gd name="T4" fmla="*/ 0 w 112"/>
                <a:gd name="T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2" h="131">
                  <a:moveTo>
                    <a:pt x="0" y="131"/>
                  </a:moveTo>
                  <a:cubicBezTo>
                    <a:pt x="112" y="75"/>
                    <a:pt x="112" y="75"/>
                    <a:pt x="112" y="75"/>
                  </a:cubicBezTo>
                  <a:cubicBezTo>
                    <a:pt x="112" y="75"/>
                    <a:pt x="56" y="0"/>
                    <a:pt x="0" y="131"/>
                  </a:cubicBezTo>
                  <a:close/>
                </a:path>
              </a:pathLst>
            </a:custGeom>
            <a:solidFill>
              <a:srgbClr val="F4D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889"/>
            <p:cNvSpPr/>
            <p:nvPr/>
          </p:nvSpPr>
          <p:spPr bwMode="auto">
            <a:xfrm>
              <a:off x="1266" y="1540"/>
              <a:ext cx="102" cy="61"/>
            </a:xfrm>
            <a:custGeom>
              <a:avLst/>
              <a:gdLst>
                <a:gd name="T0" fmla="*/ 0 w 187"/>
                <a:gd name="T1" fmla="*/ 37 h 112"/>
                <a:gd name="T2" fmla="*/ 75 w 187"/>
                <a:gd name="T3" fmla="*/ 112 h 112"/>
                <a:gd name="T4" fmla="*/ 131 w 187"/>
                <a:gd name="T5" fmla="*/ 112 h 112"/>
                <a:gd name="T6" fmla="*/ 0 w 187"/>
                <a:gd name="T7" fmla="*/ 3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7" h="112">
                  <a:moveTo>
                    <a:pt x="0" y="37"/>
                  </a:moveTo>
                  <a:cubicBezTo>
                    <a:pt x="0" y="37"/>
                    <a:pt x="19" y="112"/>
                    <a:pt x="75" y="112"/>
                  </a:cubicBezTo>
                  <a:cubicBezTo>
                    <a:pt x="131" y="112"/>
                    <a:pt x="187" y="112"/>
                    <a:pt x="131" y="112"/>
                  </a:cubicBezTo>
                  <a:cubicBezTo>
                    <a:pt x="75" y="112"/>
                    <a:pt x="75" y="0"/>
                    <a:pt x="0" y="37"/>
                  </a:cubicBezTo>
                  <a:close/>
                </a:path>
              </a:pathLst>
            </a:custGeom>
            <a:solidFill>
              <a:srgbClr val="F4D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C6A7E8-0F05-4A27-9D18-0FCECB788D4D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4D1770-4DFE-490C-8060-78589A273E3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C6A7E8-0F05-4A27-9D18-0FCECB788D4D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4D1770-4DFE-490C-8060-78589A273E3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C6A7E8-0F05-4A27-9D18-0FCECB788D4D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54D1770-4DFE-490C-8060-78589A273E3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audio" Target="../media/media1.mp3"/><Relationship Id="rId7" Type="http://schemas.openxmlformats.org/officeDocument/2006/relationships/image" Target="../media/image2.png"/><Relationship Id="rId2" Type="http://schemas.microsoft.com/office/2007/relationships/media" Target="../media/media1.mp3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1.emf"/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1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1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1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1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1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2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21.xml"/><Relationship Id="rId4" Type="http://schemas.openxmlformats.org/officeDocument/2006/relationships/image" Target="../media/image7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2.xml"/><Relationship Id="rId4" Type="http://schemas.openxmlformats.org/officeDocument/2006/relationships/image" Target="../media/image1.e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notesSlide" Target="../notesSlides/notesSlide4.xml"/><Relationship Id="rId7" Type="http://schemas.microsoft.com/office/2007/relationships/hdphoto" Target="../media/hdphoto2.wdp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4.xml"/><Relationship Id="rId6" Type="http://schemas.openxmlformats.org/officeDocument/2006/relationships/image" Target="../media/image4.png"/><Relationship Id="rId11" Type="http://schemas.microsoft.com/office/2007/relationships/hdphoto" Target="../media/hdphoto4.wdp"/><Relationship Id="rId5" Type="http://schemas.microsoft.com/office/2007/relationships/hdphoto" Target="../media/hdphoto1.wdp"/><Relationship Id="rId10" Type="http://schemas.openxmlformats.org/officeDocument/2006/relationships/image" Target="../media/image6.png"/><Relationship Id="rId4" Type="http://schemas.openxmlformats.org/officeDocument/2006/relationships/image" Target="../media/image3.png"/><Relationship Id="rId9" Type="http://schemas.microsoft.com/office/2007/relationships/hdphoto" Target="../media/hdphoto3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54" name="组合 3353"/>
          <p:cNvGrpSpPr/>
          <p:nvPr/>
        </p:nvGrpSpPr>
        <p:grpSpPr>
          <a:xfrm>
            <a:off x="1776354" y="1182478"/>
            <a:ext cx="2787214" cy="3150700"/>
            <a:chOff x="3019425" y="-1588"/>
            <a:chExt cx="6086476" cy="6880226"/>
          </a:xfrm>
        </p:grpSpPr>
        <p:sp>
          <p:nvSpPr>
            <p:cNvPr id="3355" name="Freeform 5"/>
            <p:cNvSpPr/>
            <p:nvPr/>
          </p:nvSpPr>
          <p:spPr bwMode="auto">
            <a:xfrm>
              <a:off x="3019425" y="1009650"/>
              <a:ext cx="4086225" cy="4799013"/>
            </a:xfrm>
            <a:custGeom>
              <a:avLst/>
              <a:gdLst>
                <a:gd name="T0" fmla="*/ 713 w 3466"/>
                <a:gd name="T1" fmla="*/ 4057 h 4068"/>
                <a:gd name="T2" fmla="*/ 202 w 3466"/>
                <a:gd name="T3" fmla="*/ 3907 h 4068"/>
                <a:gd name="T4" fmla="*/ 134 w 3466"/>
                <a:gd name="T5" fmla="*/ 3305 h 4068"/>
                <a:gd name="T6" fmla="*/ 230 w 3466"/>
                <a:gd name="T7" fmla="*/ 1832 h 4068"/>
                <a:gd name="T8" fmla="*/ 133 w 3466"/>
                <a:gd name="T9" fmla="*/ 1552 h 4068"/>
                <a:gd name="T10" fmla="*/ 220 w 3466"/>
                <a:gd name="T11" fmla="*/ 569 h 4068"/>
                <a:gd name="T12" fmla="*/ 952 w 3466"/>
                <a:gd name="T13" fmla="*/ 132 h 4068"/>
                <a:gd name="T14" fmla="*/ 2265 w 3466"/>
                <a:gd name="T15" fmla="*/ 461 h 4068"/>
                <a:gd name="T16" fmla="*/ 3025 w 3466"/>
                <a:gd name="T17" fmla="*/ 1318 h 4068"/>
                <a:gd name="T18" fmla="*/ 3279 w 3466"/>
                <a:gd name="T19" fmla="*/ 1593 h 4068"/>
                <a:gd name="T20" fmla="*/ 3399 w 3466"/>
                <a:gd name="T21" fmla="*/ 1526 h 4068"/>
                <a:gd name="T22" fmla="*/ 3445 w 3466"/>
                <a:gd name="T23" fmla="*/ 1516 h 4068"/>
                <a:gd name="T24" fmla="*/ 3455 w 3466"/>
                <a:gd name="T25" fmla="*/ 1563 h 4068"/>
                <a:gd name="T26" fmla="*/ 3275 w 3466"/>
                <a:gd name="T27" fmla="*/ 1660 h 4068"/>
                <a:gd name="T28" fmla="*/ 2964 w 3466"/>
                <a:gd name="T29" fmla="*/ 1348 h 4068"/>
                <a:gd name="T30" fmla="*/ 966 w 3466"/>
                <a:gd name="T31" fmla="*/ 198 h 4068"/>
                <a:gd name="T32" fmla="*/ 277 w 3466"/>
                <a:gd name="T33" fmla="*/ 605 h 4068"/>
                <a:gd name="T34" fmla="*/ 199 w 3466"/>
                <a:gd name="T35" fmla="*/ 1537 h 4068"/>
                <a:gd name="T36" fmla="*/ 293 w 3466"/>
                <a:gd name="T37" fmla="*/ 1807 h 4068"/>
                <a:gd name="T38" fmla="*/ 197 w 3466"/>
                <a:gd name="T39" fmla="*/ 3330 h 4068"/>
                <a:gd name="T40" fmla="*/ 246 w 3466"/>
                <a:gd name="T41" fmla="*/ 3856 h 4068"/>
                <a:gd name="T42" fmla="*/ 1421 w 3466"/>
                <a:gd name="T43" fmla="*/ 3810 h 4068"/>
                <a:gd name="T44" fmla="*/ 1467 w 3466"/>
                <a:gd name="T45" fmla="*/ 3823 h 4068"/>
                <a:gd name="T46" fmla="*/ 1455 w 3466"/>
                <a:gd name="T47" fmla="*/ 3869 h 4068"/>
                <a:gd name="T48" fmla="*/ 713 w 3466"/>
                <a:gd name="T49" fmla="*/ 4057 h 4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66" h="4068">
                  <a:moveTo>
                    <a:pt x="713" y="4057"/>
                  </a:moveTo>
                  <a:cubicBezTo>
                    <a:pt x="508" y="4057"/>
                    <a:pt x="320" y="4011"/>
                    <a:pt x="202" y="3907"/>
                  </a:cubicBezTo>
                  <a:cubicBezTo>
                    <a:pt x="97" y="3815"/>
                    <a:pt x="0" y="3636"/>
                    <a:pt x="134" y="3305"/>
                  </a:cubicBezTo>
                  <a:cubicBezTo>
                    <a:pt x="483" y="2447"/>
                    <a:pt x="354" y="2134"/>
                    <a:pt x="230" y="1832"/>
                  </a:cubicBezTo>
                  <a:cubicBezTo>
                    <a:pt x="194" y="1745"/>
                    <a:pt x="156" y="1654"/>
                    <a:pt x="133" y="1552"/>
                  </a:cubicBezTo>
                  <a:cubicBezTo>
                    <a:pt x="36" y="1133"/>
                    <a:pt x="64" y="811"/>
                    <a:pt x="220" y="569"/>
                  </a:cubicBezTo>
                  <a:cubicBezTo>
                    <a:pt x="362" y="349"/>
                    <a:pt x="608" y="202"/>
                    <a:pt x="952" y="132"/>
                  </a:cubicBezTo>
                  <a:cubicBezTo>
                    <a:pt x="1498" y="21"/>
                    <a:pt x="1968" y="250"/>
                    <a:pt x="2265" y="461"/>
                  </a:cubicBezTo>
                  <a:cubicBezTo>
                    <a:pt x="2649" y="733"/>
                    <a:pt x="2909" y="1082"/>
                    <a:pt x="3025" y="1318"/>
                  </a:cubicBezTo>
                  <a:cubicBezTo>
                    <a:pt x="3134" y="1539"/>
                    <a:pt x="3223" y="1590"/>
                    <a:pt x="3279" y="1593"/>
                  </a:cubicBezTo>
                  <a:cubicBezTo>
                    <a:pt x="3351" y="1597"/>
                    <a:pt x="3398" y="1527"/>
                    <a:pt x="3399" y="1526"/>
                  </a:cubicBezTo>
                  <a:cubicBezTo>
                    <a:pt x="3409" y="1510"/>
                    <a:pt x="3430" y="1506"/>
                    <a:pt x="3445" y="1516"/>
                  </a:cubicBezTo>
                  <a:cubicBezTo>
                    <a:pt x="3461" y="1526"/>
                    <a:pt x="3466" y="1547"/>
                    <a:pt x="3455" y="1563"/>
                  </a:cubicBezTo>
                  <a:cubicBezTo>
                    <a:pt x="3453" y="1567"/>
                    <a:pt x="3387" y="1667"/>
                    <a:pt x="3275" y="1660"/>
                  </a:cubicBezTo>
                  <a:cubicBezTo>
                    <a:pt x="3168" y="1654"/>
                    <a:pt x="3063" y="1549"/>
                    <a:pt x="2964" y="1348"/>
                  </a:cubicBezTo>
                  <a:cubicBezTo>
                    <a:pt x="2747" y="905"/>
                    <a:pt x="1942" y="0"/>
                    <a:pt x="966" y="198"/>
                  </a:cubicBezTo>
                  <a:cubicBezTo>
                    <a:pt x="640" y="264"/>
                    <a:pt x="408" y="401"/>
                    <a:pt x="277" y="605"/>
                  </a:cubicBezTo>
                  <a:cubicBezTo>
                    <a:pt x="132" y="832"/>
                    <a:pt x="106" y="1136"/>
                    <a:pt x="199" y="1537"/>
                  </a:cubicBezTo>
                  <a:cubicBezTo>
                    <a:pt x="221" y="1633"/>
                    <a:pt x="256" y="1717"/>
                    <a:pt x="293" y="1807"/>
                  </a:cubicBezTo>
                  <a:cubicBezTo>
                    <a:pt x="422" y="2121"/>
                    <a:pt x="556" y="2447"/>
                    <a:pt x="197" y="3330"/>
                  </a:cubicBezTo>
                  <a:cubicBezTo>
                    <a:pt x="101" y="3566"/>
                    <a:pt x="118" y="3743"/>
                    <a:pt x="246" y="3856"/>
                  </a:cubicBezTo>
                  <a:cubicBezTo>
                    <a:pt x="488" y="4068"/>
                    <a:pt x="1077" y="4006"/>
                    <a:pt x="1421" y="3810"/>
                  </a:cubicBezTo>
                  <a:cubicBezTo>
                    <a:pt x="1438" y="3801"/>
                    <a:pt x="1458" y="3807"/>
                    <a:pt x="1467" y="3823"/>
                  </a:cubicBezTo>
                  <a:cubicBezTo>
                    <a:pt x="1477" y="3839"/>
                    <a:pt x="1471" y="3860"/>
                    <a:pt x="1455" y="3869"/>
                  </a:cubicBezTo>
                  <a:cubicBezTo>
                    <a:pt x="1249" y="3986"/>
                    <a:pt x="968" y="4057"/>
                    <a:pt x="713" y="4057"/>
                  </a:cubicBezTo>
                  <a:close/>
                </a:path>
              </a:pathLst>
            </a:custGeom>
            <a:solidFill>
              <a:srgbClr val="89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6" name="Freeform 6"/>
            <p:cNvSpPr/>
            <p:nvPr/>
          </p:nvSpPr>
          <p:spPr bwMode="auto">
            <a:xfrm>
              <a:off x="4645025" y="5106988"/>
              <a:ext cx="277813" cy="928688"/>
            </a:xfrm>
            <a:custGeom>
              <a:avLst/>
              <a:gdLst>
                <a:gd name="T0" fmla="*/ 197 w 235"/>
                <a:gd name="T1" fmla="*/ 378 h 787"/>
                <a:gd name="T2" fmla="*/ 216 w 235"/>
                <a:gd name="T3" fmla="*/ 761 h 787"/>
                <a:gd name="T4" fmla="*/ 20 w 235"/>
                <a:gd name="T5" fmla="*/ 776 h 787"/>
                <a:gd name="T6" fmla="*/ 40 w 235"/>
                <a:gd name="T7" fmla="*/ 484 h 787"/>
                <a:gd name="T8" fmla="*/ 40 w 235"/>
                <a:gd name="T9" fmla="*/ 15 h 787"/>
                <a:gd name="T10" fmla="*/ 216 w 235"/>
                <a:gd name="T11" fmla="*/ 15 h 787"/>
                <a:gd name="T12" fmla="*/ 197 w 235"/>
                <a:gd name="T13" fmla="*/ 378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787">
                  <a:moveTo>
                    <a:pt x="197" y="378"/>
                  </a:moveTo>
                  <a:cubicBezTo>
                    <a:pt x="190" y="542"/>
                    <a:pt x="223" y="735"/>
                    <a:pt x="216" y="761"/>
                  </a:cubicBezTo>
                  <a:cubicBezTo>
                    <a:pt x="208" y="787"/>
                    <a:pt x="40" y="784"/>
                    <a:pt x="20" y="776"/>
                  </a:cubicBezTo>
                  <a:cubicBezTo>
                    <a:pt x="0" y="769"/>
                    <a:pt x="28" y="611"/>
                    <a:pt x="40" y="484"/>
                  </a:cubicBezTo>
                  <a:cubicBezTo>
                    <a:pt x="51" y="356"/>
                    <a:pt x="40" y="15"/>
                    <a:pt x="40" y="15"/>
                  </a:cubicBezTo>
                  <a:cubicBezTo>
                    <a:pt x="77" y="0"/>
                    <a:pt x="216" y="15"/>
                    <a:pt x="216" y="15"/>
                  </a:cubicBezTo>
                  <a:cubicBezTo>
                    <a:pt x="235" y="53"/>
                    <a:pt x="205" y="214"/>
                    <a:pt x="197" y="378"/>
                  </a:cubicBezTo>
                  <a:close/>
                </a:path>
              </a:pathLst>
            </a:custGeom>
            <a:solidFill>
              <a:srgbClr val="A64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7" name="Freeform 7"/>
            <p:cNvSpPr/>
            <p:nvPr/>
          </p:nvSpPr>
          <p:spPr bwMode="auto">
            <a:xfrm>
              <a:off x="6862763" y="1090613"/>
              <a:ext cx="928688" cy="1798638"/>
            </a:xfrm>
            <a:custGeom>
              <a:avLst/>
              <a:gdLst>
                <a:gd name="T0" fmla="*/ 0 w 585"/>
                <a:gd name="T1" fmla="*/ 0 h 1133"/>
                <a:gd name="T2" fmla="*/ 117 w 585"/>
                <a:gd name="T3" fmla="*/ 1133 h 1133"/>
                <a:gd name="T4" fmla="*/ 585 w 585"/>
                <a:gd name="T5" fmla="*/ 148 h 1133"/>
                <a:gd name="T6" fmla="*/ 0 w 585"/>
                <a:gd name="T7" fmla="*/ 0 h 1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5" h="1133">
                  <a:moveTo>
                    <a:pt x="0" y="0"/>
                  </a:moveTo>
                  <a:lnTo>
                    <a:pt x="117" y="1133"/>
                  </a:lnTo>
                  <a:lnTo>
                    <a:pt x="585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A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8" name="Freeform 8"/>
            <p:cNvSpPr/>
            <p:nvPr/>
          </p:nvSpPr>
          <p:spPr bwMode="auto">
            <a:xfrm>
              <a:off x="6861175" y="-1588"/>
              <a:ext cx="1851025" cy="1327150"/>
            </a:xfrm>
            <a:custGeom>
              <a:avLst/>
              <a:gdLst>
                <a:gd name="T0" fmla="*/ 1166 w 1166"/>
                <a:gd name="T1" fmla="*/ 0 h 836"/>
                <a:gd name="T2" fmla="*/ 0 w 1166"/>
                <a:gd name="T3" fmla="*/ 676 h 836"/>
                <a:gd name="T4" fmla="*/ 1 w 1166"/>
                <a:gd name="T5" fmla="*/ 688 h 836"/>
                <a:gd name="T6" fmla="*/ 586 w 1166"/>
                <a:gd name="T7" fmla="*/ 836 h 836"/>
                <a:gd name="T8" fmla="*/ 1166 w 1166"/>
                <a:gd name="T9" fmla="*/ 0 h 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6" h="836">
                  <a:moveTo>
                    <a:pt x="1166" y="0"/>
                  </a:moveTo>
                  <a:lnTo>
                    <a:pt x="0" y="676"/>
                  </a:lnTo>
                  <a:lnTo>
                    <a:pt x="1" y="688"/>
                  </a:lnTo>
                  <a:lnTo>
                    <a:pt x="586" y="836"/>
                  </a:lnTo>
                  <a:lnTo>
                    <a:pt x="1166" y="0"/>
                  </a:lnTo>
                  <a:close/>
                </a:path>
              </a:pathLst>
            </a:custGeom>
            <a:solidFill>
              <a:srgbClr val="F0E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9" name="Freeform 9"/>
            <p:cNvSpPr/>
            <p:nvPr/>
          </p:nvSpPr>
          <p:spPr bwMode="auto">
            <a:xfrm>
              <a:off x="7791450" y="-1588"/>
              <a:ext cx="989013" cy="1673225"/>
            </a:xfrm>
            <a:custGeom>
              <a:avLst/>
              <a:gdLst>
                <a:gd name="T0" fmla="*/ 0 w 840"/>
                <a:gd name="T1" fmla="*/ 1125 h 1418"/>
                <a:gd name="T2" fmla="*/ 831 w 840"/>
                <a:gd name="T3" fmla="*/ 1418 h 1418"/>
                <a:gd name="T4" fmla="*/ 781 w 840"/>
                <a:gd name="T5" fmla="*/ 0 h 1418"/>
                <a:gd name="T6" fmla="*/ 0 w 840"/>
                <a:gd name="T7" fmla="*/ 1125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0" h="1418">
                  <a:moveTo>
                    <a:pt x="0" y="1125"/>
                  </a:moveTo>
                  <a:cubicBezTo>
                    <a:pt x="831" y="1418"/>
                    <a:pt x="831" y="1418"/>
                    <a:pt x="831" y="1418"/>
                  </a:cubicBezTo>
                  <a:cubicBezTo>
                    <a:pt x="840" y="1278"/>
                    <a:pt x="781" y="0"/>
                    <a:pt x="781" y="0"/>
                  </a:cubicBezTo>
                  <a:lnTo>
                    <a:pt x="0" y="1125"/>
                  </a:lnTo>
                  <a:close/>
                </a:path>
              </a:pathLst>
            </a:custGeom>
            <a:solidFill>
              <a:srgbClr val="58A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0" name="Freeform 10"/>
            <p:cNvSpPr/>
            <p:nvPr/>
          </p:nvSpPr>
          <p:spPr bwMode="auto">
            <a:xfrm>
              <a:off x="7048500" y="1325563"/>
              <a:ext cx="1722438" cy="1566863"/>
            </a:xfrm>
            <a:custGeom>
              <a:avLst/>
              <a:gdLst>
                <a:gd name="T0" fmla="*/ 0 w 1460"/>
                <a:gd name="T1" fmla="*/ 1325 h 1328"/>
                <a:gd name="T2" fmla="*/ 0 w 1460"/>
                <a:gd name="T3" fmla="*/ 1328 h 1328"/>
                <a:gd name="T4" fmla="*/ 1459 w 1460"/>
                <a:gd name="T5" fmla="*/ 302 h 1328"/>
                <a:gd name="T6" fmla="*/ 1460 w 1460"/>
                <a:gd name="T7" fmla="*/ 293 h 1328"/>
                <a:gd name="T8" fmla="*/ 629 w 1460"/>
                <a:gd name="T9" fmla="*/ 0 h 1328"/>
                <a:gd name="T10" fmla="*/ 0 w 1460"/>
                <a:gd name="T11" fmla="*/ 1325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0" h="1328">
                  <a:moveTo>
                    <a:pt x="0" y="1325"/>
                  </a:moveTo>
                  <a:cubicBezTo>
                    <a:pt x="0" y="1328"/>
                    <a:pt x="0" y="1328"/>
                    <a:pt x="0" y="1328"/>
                  </a:cubicBezTo>
                  <a:cubicBezTo>
                    <a:pt x="0" y="1328"/>
                    <a:pt x="1446" y="385"/>
                    <a:pt x="1459" y="302"/>
                  </a:cubicBezTo>
                  <a:cubicBezTo>
                    <a:pt x="1460" y="300"/>
                    <a:pt x="1460" y="297"/>
                    <a:pt x="1460" y="293"/>
                  </a:cubicBezTo>
                  <a:cubicBezTo>
                    <a:pt x="629" y="0"/>
                    <a:pt x="629" y="0"/>
                    <a:pt x="629" y="0"/>
                  </a:cubicBezTo>
                  <a:lnTo>
                    <a:pt x="0" y="1325"/>
                  </a:lnTo>
                  <a:close/>
                </a:path>
              </a:pathLst>
            </a:custGeom>
            <a:solidFill>
              <a:srgbClr val="F0E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1" name="Freeform 11"/>
            <p:cNvSpPr/>
            <p:nvPr/>
          </p:nvSpPr>
          <p:spPr bwMode="auto">
            <a:xfrm>
              <a:off x="7977188" y="211138"/>
              <a:ext cx="681038" cy="1306513"/>
            </a:xfrm>
            <a:custGeom>
              <a:avLst/>
              <a:gdLst>
                <a:gd name="T0" fmla="*/ 0 w 578"/>
                <a:gd name="T1" fmla="*/ 894 h 1107"/>
                <a:gd name="T2" fmla="*/ 578 w 578"/>
                <a:gd name="T3" fmla="*/ 1107 h 1107"/>
                <a:gd name="T4" fmla="*/ 578 w 578"/>
                <a:gd name="T5" fmla="*/ 34 h 1107"/>
                <a:gd name="T6" fmla="*/ 0 w 578"/>
                <a:gd name="T7" fmla="*/ 894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8" h="1107">
                  <a:moveTo>
                    <a:pt x="0" y="894"/>
                  </a:moveTo>
                  <a:cubicBezTo>
                    <a:pt x="578" y="1107"/>
                    <a:pt x="578" y="1107"/>
                    <a:pt x="578" y="1107"/>
                  </a:cubicBezTo>
                  <a:cubicBezTo>
                    <a:pt x="578" y="1107"/>
                    <a:pt x="578" y="69"/>
                    <a:pt x="578" y="34"/>
                  </a:cubicBezTo>
                  <a:cubicBezTo>
                    <a:pt x="578" y="0"/>
                    <a:pt x="45" y="840"/>
                    <a:pt x="0" y="894"/>
                  </a:cubicBezTo>
                  <a:close/>
                </a:path>
              </a:pathLst>
            </a:custGeom>
            <a:solidFill>
              <a:srgbClr val="7FC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2" name="Freeform 12"/>
            <p:cNvSpPr/>
            <p:nvPr/>
          </p:nvSpPr>
          <p:spPr bwMode="auto">
            <a:xfrm>
              <a:off x="7048500" y="190500"/>
              <a:ext cx="1439863" cy="1031875"/>
            </a:xfrm>
            <a:custGeom>
              <a:avLst/>
              <a:gdLst>
                <a:gd name="T0" fmla="*/ 1221 w 1221"/>
                <a:gd name="T1" fmla="*/ 0 h 874"/>
                <a:gd name="T2" fmla="*/ 585 w 1221"/>
                <a:gd name="T3" fmla="*/ 874 h 874"/>
                <a:gd name="T4" fmla="*/ 31 w 1221"/>
                <a:gd name="T5" fmla="*/ 714 h 874"/>
                <a:gd name="T6" fmla="*/ 1221 w 1221"/>
                <a:gd name="T7" fmla="*/ 0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1" h="874">
                  <a:moveTo>
                    <a:pt x="1221" y="0"/>
                  </a:moveTo>
                  <a:cubicBezTo>
                    <a:pt x="1221" y="0"/>
                    <a:pt x="614" y="839"/>
                    <a:pt x="585" y="874"/>
                  </a:cubicBezTo>
                  <a:cubicBezTo>
                    <a:pt x="585" y="874"/>
                    <a:pt x="62" y="719"/>
                    <a:pt x="31" y="714"/>
                  </a:cubicBezTo>
                  <a:cubicBezTo>
                    <a:pt x="0" y="709"/>
                    <a:pt x="1160" y="5"/>
                    <a:pt x="1221" y="0"/>
                  </a:cubicBezTo>
                  <a:close/>
                </a:path>
              </a:pathLst>
            </a:custGeom>
            <a:solidFill>
              <a:srgbClr val="F7ED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3" name="Freeform 13"/>
            <p:cNvSpPr/>
            <p:nvPr/>
          </p:nvSpPr>
          <p:spPr bwMode="auto">
            <a:xfrm>
              <a:off x="7213600" y="1444625"/>
              <a:ext cx="1444625" cy="1279525"/>
            </a:xfrm>
            <a:custGeom>
              <a:avLst/>
              <a:gdLst>
                <a:gd name="T0" fmla="*/ 393 w 910"/>
                <a:gd name="T1" fmla="*/ 0 h 806"/>
                <a:gd name="T2" fmla="*/ 0 w 910"/>
                <a:gd name="T3" fmla="*/ 806 h 806"/>
                <a:gd name="T4" fmla="*/ 910 w 910"/>
                <a:gd name="T5" fmla="*/ 163 h 806"/>
                <a:gd name="T6" fmla="*/ 393 w 910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0" h="806">
                  <a:moveTo>
                    <a:pt x="393" y="0"/>
                  </a:moveTo>
                  <a:lnTo>
                    <a:pt x="0" y="806"/>
                  </a:lnTo>
                  <a:lnTo>
                    <a:pt x="910" y="163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F7ED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4" name="Freeform 14"/>
            <p:cNvSpPr/>
            <p:nvPr/>
          </p:nvSpPr>
          <p:spPr bwMode="auto">
            <a:xfrm>
              <a:off x="6934200" y="1222375"/>
              <a:ext cx="739775" cy="1436688"/>
            </a:xfrm>
            <a:custGeom>
              <a:avLst/>
              <a:gdLst>
                <a:gd name="T0" fmla="*/ 627 w 627"/>
                <a:gd name="T1" fmla="*/ 111 h 1218"/>
                <a:gd name="T2" fmla="*/ 29 w 627"/>
                <a:gd name="T3" fmla="*/ 0 h 1218"/>
                <a:gd name="T4" fmla="*/ 127 w 627"/>
                <a:gd name="T5" fmla="*/ 1218 h 1218"/>
                <a:gd name="T6" fmla="*/ 627 w 627"/>
                <a:gd name="T7" fmla="*/ 111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7" h="1218">
                  <a:moveTo>
                    <a:pt x="627" y="111"/>
                  </a:moveTo>
                  <a:cubicBezTo>
                    <a:pt x="627" y="111"/>
                    <a:pt x="127" y="0"/>
                    <a:pt x="29" y="0"/>
                  </a:cubicBezTo>
                  <a:cubicBezTo>
                    <a:pt x="0" y="0"/>
                    <a:pt x="127" y="1218"/>
                    <a:pt x="127" y="1218"/>
                  </a:cubicBezTo>
                  <a:cubicBezTo>
                    <a:pt x="127" y="1218"/>
                    <a:pt x="611" y="156"/>
                    <a:pt x="627" y="111"/>
                  </a:cubicBezTo>
                  <a:close/>
                </a:path>
              </a:pathLst>
            </a:custGeom>
            <a:solidFill>
              <a:srgbClr val="7FC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5" name="Freeform 15"/>
            <p:cNvSpPr/>
            <p:nvPr/>
          </p:nvSpPr>
          <p:spPr bwMode="auto">
            <a:xfrm>
              <a:off x="7273925" y="484188"/>
              <a:ext cx="284163" cy="180975"/>
            </a:xfrm>
            <a:custGeom>
              <a:avLst/>
              <a:gdLst>
                <a:gd name="T0" fmla="*/ 230 w 240"/>
                <a:gd name="T1" fmla="*/ 1 h 153"/>
                <a:gd name="T2" fmla="*/ 11 w 240"/>
                <a:gd name="T3" fmla="*/ 121 h 153"/>
                <a:gd name="T4" fmla="*/ 29 w 240"/>
                <a:gd name="T5" fmla="*/ 145 h 153"/>
                <a:gd name="T6" fmla="*/ 131 w 240"/>
                <a:gd name="T7" fmla="*/ 80 h 153"/>
                <a:gd name="T8" fmla="*/ 234 w 240"/>
                <a:gd name="T9" fmla="*/ 17 h 153"/>
                <a:gd name="T10" fmla="*/ 230 w 240"/>
                <a:gd name="T11" fmla="*/ 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0" h="153">
                  <a:moveTo>
                    <a:pt x="230" y="1"/>
                  </a:moveTo>
                  <a:cubicBezTo>
                    <a:pt x="150" y="10"/>
                    <a:pt x="62" y="58"/>
                    <a:pt x="11" y="121"/>
                  </a:cubicBezTo>
                  <a:cubicBezTo>
                    <a:pt x="0" y="135"/>
                    <a:pt x="13" y="153"/>
                    <a:pt x="29" y="145"/>
                  </a:cubicBezTo>
                  <a:cubicBezTo>
                    <a:pt x="65" y="128"/>
                    <a:pt x="97" y="101"/>
                    <a:pt x="131" y="80"/>
                  </a:cubicBezTo>
                  <a:cubicBezTo>
                    <a:pt x="166" y="59"/>
                    <a:pt x="200" y="38"/>
                    <a:pt x="234" y="17"/>
                  </a:cubicBezTo>
                  <a:cubicBezTo>
                    <a:pt x="240" y="13"/>
                    <a:pt x="239" y="0"/>
                    <a:pt x="230" y="1"/>
                  </a:cubicBezTo>
                  <a:close/>
                </a:path>
              </a:pathLst>
            </a:custGeom>
            <a:solidFill>
              <a:srgbClr val="3A9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6" name="Freeform 16"/>
            <p:cNvSpPr/>
            <p:nvPr/>
          </p:nvSpPr>
          <p:spPr bwMode="auto">
            <a:xfrm>
              <a:off x="7259638" y="425450"/>
              <a:ext cx="141288" cy="114300"/>
            </a:xfrm>
            <a:custGeom>
              <a:avLst/>
              <a:gdLst>
                <a:gd name="T0" fmla="*/ 107 w 119"/>
                <a:gd name="T1" fmla="*/ 1 h 96"/>
                <a:gd name="T2" fmla="*/ 8 w 119"/>
                <a:gd name="T3" fmla="*/ 64 h 96"/>
                <a:gd name="T4" fmla="*/ 34 w 119"/>
                <a:gd name="T5" fmla="*/ 79 h 96"/>
                <a:gd name="T6" fmla="*/ 112 w 119"/>
                <a:gd name="T7" fmla="*/ 19 h 96"/>
                <a:gd name="T8" fmla="*/ 107 w 119"/>
                <a:gd name="T9" fmla="*/ 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96">
                  <a:moveTo>
                    <a:pt x="107" y="1"/>
                  </a:moveTo>
                  <a:cubicBezTo>
                    <a:pt x="67" y="2"/>
                    <a:pt x="24" y="27"/>
                    <a:pt x="8" y="64"/>
                  </a:cubicBezTo>
                  <a:cubicBezTo>
                    <a:pt x="0" y="82"/>
                    <a:pt x="23" y="96"/>
                    <a:pt x="34" y="79"/>
                  </a:cubicBezTo>
                  <a:cubicBezTo>
                    <a:pt x="52" y="53"/>
                    <a:pt x="86" y="37"/>
                    <a:pt x="112" y="19"/>
                  </a:cubicBezTo>
                  <a:cubicBezTo>
                    <a:pt x="119" y="14"/>
                    <a:pt x="118" y="0"/>
                    <a:pt x="107" y="1"/>
                  </a:cubicBezTo>
                  <a:close/>
                </a:path>
              </a:pathLst>
            </a:custGeom>
            <a:solidFill>
              <a:srgbClr val="3A9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7" name="Freeform 17"/>
            <p:cNvSpPr/>
            <p:nvPr/>
          </p:nvSpPr>
          <p:spPr bwMode="auto">
            <a:xfrm>
              <a:off x="8864600" y="847725"/>
              <a:ext cx="115888" cy="320675"/>
            </a:xfrm>
            <a:custGeom>
              <a:avLst/>
              <a:gdLst>
                <a:gd name="T0" fmla="*/ 66 w 98"/>
                <a:gd name="T1" fmla="*/ 116 h 273"/>
                <a:gd name="T2" fmla="*/ 51 w 98"/>
                <a:gd name="T3" fmla="*/ 36 h 273"/>
                <a:gd name="T4" fmla="*/ 40 w 98"/>
                <a:gd name="T5" fmla="*/ 7 h 273"/>
                <a:gd name="T6" fmla="*/ 28 w 98"/>
                <a:gd name="T7" fmla="*/ 4 h 273"/>
                <a:gd name="T8" fmla="*/ 14 w 98"/>
                <a:gd name="T9" fmla="*/ 104 h 273"/>
                <a:gd name="T10" fmla="*/ 59 w 98"/>
                <a:gd name="T11" fmla="*/ 264 h 273"/>
                <a:gd name="T12" fmla="*/ 84 w 98"/>
                <a:gd name="T13" fmla="*/ 258 h 273"/>
                <a:gd name="T14" fmla="*/ 66 w 98"/>
                <a:gd name="T15" fmla="*/ 116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273">
                  <a:moveTo>
                    <a:pt x="66" y="116"/>
                  </a:moveTo>
                  <a:cubicBezTo>
                    <a:pt x="60" y="89"/>
                    <a:pt x="54" y="63"/>
                    <a:pt x="51" y="36"/>
                  </a:cubicBezTo>
                  <a:cubicBezTo>
                    <a:pt x="50" y="24"/>
                    <a:pt x="42" y="12"/>
                    <a:pt x="40" y="7"/>
                  </a:cubicBezTo>
                  <a:cubicBezTo>
                    <a:pt x="38" y="2"/>
                    <a:pt x="32" y="0"/>
                    <a:pt x="28" y="4"/>
                  </a:cubicBezTo>
                  <a:cubicBezTo>
                    <a:pt x="0" y="29"/>
                    <a:pt x="9" y="69"/>
                    <a:pt x="14" y="104"/>
                  </a:cubicBezTo>
                  <a:cubicBezTo>
                    <a:pt x="22" y="153"/>
                    <a:pt x="24" y="226"/>
                    <a:pt x="59" y="264"/>
                  </a:cubicBezTo>
                  <a:cubicBezTo>
                    <a:pt x="67" y="273"/>
                    <a:pt x="80" y="267"/>
                    <a:pt x="84" y="258"/>
                  </a:cubicBezTo>
                  <a:cubicBezTo>
                    <a:pt x="98" y="215"/>
                    <a:pt x="75" y="158"/>
                    <a:pt x="66" y="116"/>
                  </a:cubicBezTo>
                  <a:close/>
                </a:path>
              </a:pathLst>
            </a:custGeom>
            <a:solidFill>
              <a:srgbClr val="3A9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8" name="Freeform 18"/>
            <p:cNvSpPr/>
            <p:nvPr/>
          </p:nvSpPr>
          <p:spPr bwMode="auto">
            <a:xfrm>
              <a:off x="9015413" y="896938"/>
              <a:ext cx="90488" cy="236538"/>
            </a:xfrm>
            <a:custGeom>
              <a:avLst/>
              <a:gdLst>
                <a:gd name="T0" fmla="*/ 25 w 77"/>
                <a:gd name="T1" fmla="*/ 10 h 201"/>
                <a:gd name="T2" fmla="*/ 4 w 77"/>
                <a:gd name="T3" fmla="*/ 19 h 201"/>
                <a:gd name="T4" fmla="*/ 18 w 77"/>
                <a:gd name="T5" fmla="*/ 115 h 201"/>
                <a:gd name="T6" fmla="*/ 29 w 77"/>
                <a:gd name="T7" fmla="*/ 193 h 201"/>
                <a:gd name="T8" fmla="*/ 50 w 77"/>
                <a:gd name="T9" fmla="*/ 193 h 201"/>
                <a:gd name="T10" fmla="*/ 25 w 77"/>
                <a:gd name="T11" fmla="*/ 1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201">
                  <a:moveTo>
                    <a:pt x="25" y="10"/>
                  </a:moveTo>
                  <a:cubicBezTo>
                    <a:pt x="18" y="0"/>
                    <a:pt x="0" y="6"/>
                    <a:pt x="4" y="19"/>
                  </a:cubicBezTo>
                  <a:cubicBezTo>
                    <a:pt x="14" y="50"/>
                    <a:pt x="16" y="82"/>
                    <a:pt x="18" y="115"/>
                  </a:cubicBezTo>
                  <a:cubicBezTo>
                    <a:pt x="20" y="142"/>
                    <a:pt x="17" y="169"/>
                    <a:pt x="29" y="193"/>
                  </a:cubicBezTo>
                  <a:cubicBezTo>
                    <a:pt x="33" y="201"/>
                    <a:pt x="46" y="201"/>
                    <a:pt x="50" y="193"/>
                  </a:cubicBezTo>
                  <a:cubicBezTo>
                    <a:pt x="77" y="140"/>
                    <a:pt x="55" y="58"/>
                    <a:pt x="25" y="10"/>
                  </a:cubicBezTo>
                  <a:close/>
                </a:path>
              </a:pathLst>
            </a:custGeom>
            <a:solidFill>
              <a:srgbClr val="3A9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9" name="Freeform 19"/>
            <p:cNvSpPr/>
            <p:nvPr/>
          </p:nvSpPr>
          <p:spPr bwMode="auto">
            <a:xfrm>
              <a:off x="3201988" y="1231900"/>
              <a:ext cx="158750" cy="209550"/>
            </a:xfrm>
            <a:custGeom>
              <a:avLst/>
              <a:gdLst>
                <a:gd name="T0" fmla="*/ 117 w 134"/>
                <a:gd name="T1" fmla="*/ 0 h 178"/>
                <a:gd name="T2" fmla="*/ 27 w 134"/>
                <a:gd name="T3" fmla="*/ 64 h 178"/>
                <a:gd name="T4" fmla="*/ 6 w 134"/>
                <a:gd name="T5" fmla="*/ 164 h 178"/>
                <a:gd name="T6" fmla="*/ 33 w 134"/>
                <a:gd name="T7" fmla="*/ 164 h 178"/>
                <a:gd name="T8" fmla="*/ 69 w 134"/>
                <a:gd name="T9" fmla="*/ 85 h 178"/>
                <a:gd name="T10" fmla="*/ 129 w 134"/>
                <a:gd name="T11" fmla="*/ 20 h 178"/>
                <a:gd name="T12" fmla="*/ 117 w 134"/>
                <a:gd name="T1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78">
                  <a:moveTo>
                    <a:pt x="117" y="0"/>
                  </a:moveTo>
                  <a:cubicBezTo>
                    <a:pt x="80" y="2"/>
                    <a:pt x="48" y="35"/>
                    <a:pt x="27" y="64"/>
                  </a:cubicBezTo>
                  <a:cubicBezTo>
                    <a:pt x="6" y="94"/>
                    <a:pt x="0" y="128"/>
                    <a:pt x="6" y="164"/>
                  </a:cubicBezTo>
                  <a:cubicBezTo>
                    <a:pt x="8" y="178"/>
                    <a:pt x="30" y="178"/>
                    <a:pt x="33" y="164"/>
                  </a:cubicBezTo>
                  <a:cubicBezTo>
                    <a:pt x="39" y="136"/>
                    <a:pt x="51" y="108"/>
                    <a:pt x="69" y="85"/>
                  </a:cubicBezTo>
                  <a:cubicBezTo>
                    <a:pt x="87" y="63"/>
                    <a:pt x="115" y="46"/>
                    <a:pt x="129" y="20"/>
                  </a:cubicBezTo>
                  <a:cubicBezTo>
                    <a:pt x="134" y="12"/>
                    <a:pt x="128" y="0"/>
                    <a:pt x="117" y="0"/>
                  </a:cubicBezTo>
                  <a:close/>
                </a:path>
              </a:pathLst>
            </a:custGeom>
            <a:solidFill>
              <a:srgbClr val="3A9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0" name="Freeform 20"/>
            <p:cNvSpPr/>
            <p:nvPr/>
          </p:nvSpPr>
          <p:spPr bwMode="auto">
            <a:xfrm>
              <a:off x="3105150" y="1173163"/>
              <a:ext cx="136525" cy="196850"/>
            </a:xfrm>
            <a:custGeom>
              <a:avLst/>
              <a:gdLst>
                <a:gd name="T0" fmla="*/ 98 w 116"/>
                <a:gd name="T1" fmla="*/ 2 h 166"/>
                <a:gd name="T2" fmla="*/ 3 w 116"/>
                <a:gd name="T3" fmla="*/ 149 h 166"/>
                <a:gd name="T4" fmla="*/ 28 w 116"/>
                <a:gd name="T5" fmla="*/ 149 h 166"/>
                <a:gd name="T6" fmla="*/ 63 w 116"/>
                <a:gd name="T7" fmla="*/ 76 h 166"/>
                <a:gd name="T8" fmla="*/ 112 w 116"/>
                <a:gd name="T9" fmla="*/ 20 h 166"/>
                <a:gd name="T10" fmla="*/ 98 w 116"/>
                <a:gd name="T11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166">
                  <a:moveTo>
                    <a:pt x="98" y="2"/>
                  </a:moveTo>
                  <a:cubicBezTo>
                    <a:pt x="41" y="15"/>
                    <a:pt x="0" y="94"/>
                    <a:pt x="3" y="149"/>
                  </a:cubicBezTo>
                  <a:cubicBezTo>
                    <a:pt x="3" y="166"/>
                    <a:pt x="26" y="165"/>
                    <a:pt x="28" y="149"/>
                  </a:cubicBezTo>
                  <a:cubicBezTo>
                    <a:pt x="32" y="122"/>
                    <a:pt x="46" y="97"/>
                    <a:pt x="63" y="76"/>
                  </a:cubicBezTo>
                  <a:cubicBezTo>
                    <a:pt x="78" y="57"/>
                    <a:pt x="100" y="42"/>
                    <a:pt x="112" y="20"/>
                  </a:cubicBezTo>
                  <a:cubicBezTo>
                    <a:pt x="116" y="10"/>
                    <a:pt x="109" y="0"/>
                    <a:pt x="98" y="2"/>
                  </a:cubicBezTo>
                  <a:close/>
                </a:path>
              </a:pathLst>
            </a:custGeom>
            <a:solidFill>
              <a:srgbClr val="3A9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1" name="Freeform 21"/>
            <p:cNvSpPr/>
            <p:nvPr/>
          </p:nvSpPr>
          <p:spPr bwMode="auto">
            <a:xfrm>
              <a:off x="6851650" y="5470525"/>
              <a:ext cx="371475" cy="554038"/>
            </a:xfrm>
            <a:custGeom>
              <a:avLst/>
              <a:gdLst>
                <a:gd name="T0" fmla="*/ 271 w 316"/>
                <a:gd name="T1" fmla="*/ 35 h 469"/>
                <a:gd name="T2" fmla="*/ 271 w 316"/>
                <a:gd name="T3" fmla="*/ 310 h 469"/>
                <a:gd name="T4" fmla="*/ 109 w 316"/>
                <a:gd name="T5" fmla="*/ 469 h 469"/>
                <a:gd name="T6" fmla="*/ 27 w 316"/>
                <a:gd name="T7" fmla="*/ 142 h 469"/>
                <a:gd name="T8" fmla="*/ 271 w 316"/>
                <a:gd name="T9" fmla="*/ 35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6" h="469">
                  <a:moveTo>
                    <a:pt x="271" y="35"/>
                  </a:moveTo>
                  <a:cubicBezTo>
                    <a:pt x="271" y="35"/>
                    <a:pt x="316" y="204"/>
                    <a:pt x="271" y="310"/>
                  </a:cubicBezTo>
                  <a:cubicBezTo>
                    <a:pt x="226" y="416"/>
                    <a:pt x="109" y="469"/>
                    <a:pt x="109" y="469"/>
                  </a:cubicBezTo>
                  <a:cubicBezTo>
                    <a:pt x="109" y="469"/>
                    <a:pt x="0" y="242"/>
                    <a:pt x="27" y="142"/>
                  </a:cubicBezTo>
                  <a:cubicBezTo>
                    <a:pt x="54" y="41"/>
                    <a:pt x="174" y="0"/>
                    <a:pt x="271" y="35"/>
                  </a:cubicBezTo>
                  <a:close/>
                </a:path>
              </a:pathLst>
            </a:custGeom>
            <a:solidFill>
              <a:srgbClr val="0914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2" name="Freeform 22"/>
            <p:cNvSpPr/>
            <p:nvPr/>
          </p:nvSpPr>
          <p:spPr bwMode="auto">
            <a:xfrm>
              <a:off x="3686175" y="6115050"/>
              <a:ext cx="654050" cy="758825"/>
            </a:xfrm>
            <a:custGeom>
              <a:avLst/>
              <a:gdLst>
                <a:gd name="T0" fmla="*/ 453 w 555"/>
                <a:gd name="T1" fmla="*/ 217 h 644"/>
                <a:gd name="T2" fmla="*/ 360 w 555"/>
                <a:gd name="T3" fmla="*/ 414 h 644"/>
                <a:gd name="T4" fmla="*/ 240 w 555"/>
                <a:gd name="T5" fmla="*/ 624 h 644"/>
                <a:gd name="T6" fmla="*/ 21 w 555"/>
                <a:gd name="T7" fmla="*/ 556 h 644"/>
                <a:gd name="T8" fmla="*/ 185 w 555"/>
                <a:gd name="T9" fmla="*/ 180 h 644"/>
                <a:gd name="T10" fmla="*/ 345 w 555"/>
                <a:gd name="T11" fmla="*/ 0 h 644"/>
                <a:gd name="T12" fmla="*/ 540 w 555"/>
                <a:gd name="T13" fmla="*/ 170 h 644"/>
                <a:gd name="T14" fmla="*/ 453 w 555"/>
                <a:gd name="T15" fmla="*/ 217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5" h="644">
                  <a:moveTo>
                    <a:pt x="453" y="217"/>
                  </a:moveTo>
                  <a:cubicBezTo>
                    <a:pt x="453" y="217"/>
                    <a:pt x="375" y="354"/>
                    <a:pt x="360" y="414"/>
                  </a:cubicBezTo>
                  <a:cubicBezTo>
                    <a:pt x="345" y="474"/>
                    <a:pt x="320" y="604"/>
                    <a:pt x="240" y="624"/>
                  </a:cubicBezTo>
                  <a:cubicBezTo>
                    <a:pt x="160" y="644"/>
                    <a:pt x="41" y="607"/>
                    <a:pt x="21" y="556"/>
                  </a:cubicBezTo>
                  <a:cubicBezTo>
                    <a:pt x="0" y="504"/>
                    <a:pt x="54" y="264"/>
                    <a:pt x="185" y="180"/>
                  </a:cubicBezTo>
                  <a:cubicBezTo>
                    <a:pt x="185" y="180"/>
                    <a:pt x="275" y="0"/>
                    <a:pt x="345" y="0"/>
                  </a:cubicBezTo>
                  <a:cubicBezTo>
                    <a:pt x="415" y="0"/>
                    <a:pt x="555" y="120"/>
                    <a:pt x="540" y="170"/>
                  </a:cubicBezTo>
                  <a:cubicBezTo>
                    <a:pt x="525" y="219"/>
                    <a:pt x="453" y="217"/>
                    <a:pt x="453" y="217"/>
                  </a:cubicBezTo>
                  <a:close/>
                </a:path>
              </a:pathLst>
            </a:custGeom>
            <a:solidFill>
              <a:srgbClr val="A4A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3" name="Freeform 23"/>
            <p:cNvSpPr/>
            <p:nvPr/>
          </p:nvSpPr>
          <p:spPr bwMode="auto">
            <a:xfrm>
              <a:off x="3925888" y="6184900"/>
              <a:ext cx="182563" cy="190500"/>
            </a:xfrm>
            <a:custGeom>
              <a:avLst/>
              <a:gdLst>
                <a:gd name="T0" fmla="*/ 113 w 154"/>
                <a:gd name="T1" fmla="*/ 28 h 162"/>
                <a:gd name="T2" fmla="*/ 43 w 154"/>
                <a:gd name="T3" fmla="*/ 126 h 162"/>
                <a:gd name="T4" fmla="*/ 113 w 154"/>
                <a:gd name="T5" fmla="*/ 2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4" h="162">
                  <a:moveTo>
                    <a:pt x="113" y="28"/>
                  </a:moveTo>
                  <a:cubicBezTo>
                    <a:pt x="88" y="0"/>
                    <a:pt x="0" y="89"/>
                    <a:pt x="43" y="126"/>
                  </a:cubicBezTo>
                  <a:cubicBezTo>
                    <a:pt x="85" y="162"/>
                    <a:pt x="154" y="73"/>
                    <a:pt x="113" y="28"/>
                  </a:cubicBezTo>
                  <a:close/>
                </a:path>
              </a:pathLst>
            </a:custGeom>
            <a:solidFill>
              <a:srgbClr val="878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4" name="Freeform 24"/>
            <p:cNvSpPr/>
            <p:nvPr/>
          </p:nvSpPr>
          <p:spPr bwMode="auto">
            <a:xfrm>
              <a:off x="4005263" y="6332538"/>
              <a:ext cx="233363" cy="373063"/>
            </a:xfrm>
            <a:custGeom>
              <a:avLst/>
              <a:gdLst>
                <a:gd name="T0" fmla="*/ 144 w 198"/>
                <a:gd name="T1" fmla="*/ 9 h 317"/>
                <a:gd name="T2" fmla="*/ 11 w 198"/>
                <a:gd name="T3" fmla="*/ 131 h 317"/>
                <a:gd name="T4" fmla="*/ 81 w 198"/>
                <a:gd name="T5" fmla="*/ 264 h 317"/>
                <a:gd name="T6" fmla="*/ 172 w 198"/>
                <a:gd name="T7" fmla="*/ 53 h 317"/>
                <a:gd name="T8" fmla="*/ 144 w 198"/>
                <a:gd name="T9" fmla="*/ 9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317">
                  <a:moveTo>
                    <a:pt x="144" y="9"/>
                  </a:moveTo>
                  <a:cubicBezTo>
                    <a:pt x="112" y="19"/>
                    <a:pt x="22" y="77"/>
                    <a:pt x="11" y="131"/>
                  </a:cubicBezTo>
                  <a:cubicBezTo>
                    <a:pt x="0" y="185"/>
                    <a:pt x="67" y="317"/>
                    <a:pt x="81" y="264"/>
                  </a:cubicBezTo>
                  <a:cubicBezTo>
                    <a:pt x="95" y="212"/>
                    <a:pt x="145" y="82"/>
                    <a:pt x="172" y="53"/>
                  </a:cubicBezTo>
                  <a:cubicBezTo>
                    <a:pt x="198" y="24"/>
                    <a:pt x="176" y="0"/>
                    <a:pt x="144" y="9"/>
                  </a:cubicBezTo>
                  <a:close/>
                </a:path>
              </a:pathLst>
            </a:custGeom>
            <a:solidFill>
              <a:srgbClr val="878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5" name="Freeform 25"/>
            <p:cNvSpPr/>
            <p:nvPr/>
          </p:nvSpPr>
          <p:spPr bwMode="auto">
            <a:xfrm>
              <a:off x="4133850" y="6245225"/>
              <a:ext cx="1436688" cy="558800"/>
            </a:xfrm>
            <a:custGeom>
              <a:avLst/>
              <a:gdLst>
                <a:gd name="T0" fmla="*/ 878 w 1219"/>
                <a:gd name="T1" fmla="*/ 129 h 474"/>
                <a:gd name="T2" fmla="*/ 160 w 1219"/>
                <a:gd name="T3" fmla="*/ 24 h 474"/>
                <a:gd name="T4" fmla="*/ 45 w 1219"/>
                <a:gd name="T5" fmla="*/ 65 h 474"/>
                <a:gd name="T6" fmla="*/ 121 w 1219"/>
                <a:gd name="T7" fmla="*/ 199 h 474"/>
                <a:gd name="T8" fmla="*/ 954 w 1219"/>
                <a:gd name="T9" fmla="*/ 364 h 474"/>
                <a:gd name="T10" fmla="*/ 878 w 1219"/>
                <a:gd name="T11" fmla="*/ 129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9" h="474">
                  <a:moveTo>
                    <a:pt x="878" y="129"/>
                  </a:moveTo>
                  <a:cubicBezTo>
                    <a:pt x="878" y="129"/>
                    <a:pt x="490" y="209"/>
                    <a:pt x="160" y="24"/>
                  </a:cubicBezTo>
                  <a:cubicBezTo>
                    <a:pt x="160" y="24"/>
                    <a:pt x="90" y="0"/>
                    <a:pt x="45" y="65"/>
                  </a:cubicBezTo>
                  <a:cubicBezTo>
                    <a:pt x="0" y="129"/>
                    <a:pt x="57" y="174"/>
                    <a:pt x="121" y="199"/>
                  </a:cubicBezTo>
                  <a:cubicBezTo>
                    <a:pt x="185" y="224"/>
                    <a:pt x="688" y="474"/>
                    <a:pt x="954" y="364"/>
                  </a:cubicBezTo>
                  <a:cubicBezTo>
                    <a:pt x="1219" y="254"/>
                    <a:pt x="878" y="129"/>
                    <a:pt x="878" y="129"/>
                  </a:cubicBezTo>
                  <a:close/>
                </a:path>
              </a:pathLst>
            </a:custGeom>
            <a:solidFill>
              <a:srgbClr val="F9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6" name="Freeform 26"/>
            <p:cNvSpPr/>
            <p:nvPr/>
          </p:nvSpPr>
          <p:spPr bwMode="auto">
            <a:xfrm>
              <a:off x="4030663" y="6272213"/>
              <a:ext cx="1517650" cy="606425"/>
            </a:xfrm>
            <a:custGeom>
              <a:avLst/>
              <a:gdLst>
                <a:gd name="T0" fmla="*/ 116 w 1287"/>
                <a:gd name="T1" fmla="*/ 39 h 514"/>
                <a:gd name="T2" fmla="*/ 683 w 1287"/>
                <a:gd name="T3" fmla="*/ 251 h 514"/>
                <a:gd name="T4" fmla="*/ 851 w 1287"/>
                <a:gd name="T5" fmla="*/ 113 h 514"/>
                <a:gd name="T6" fmla="*/ 1225 w 1287"/>
                <a:gd name="T7" fmla="*/ 315 h 514"/>
                <a:gd name="T8" fmla="*/ 162 w 1287"/>
                <a:gd name="T9" fmla="*/ 183 h 514"/>
                <a:gd name="T10" fmla="*/ 116 w 1287"/>
                <a:gd name="T11" fmla="*/ 39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87" h="514">
                  <a:moveTo>
                    <a:pt x="116" y="39"/>
                  </a:moveTo>
                  <a:cubicBezTo>
                    <a:pt x="116" y="39"/>
                    <a:pt x="459" y="257"/>
                    <a:pt x="683" y="251"/>
                  </a:cubicBezTo>
                  <a:cubicBezTo>
                    <a:pt x="683" y="251"/>
                    <a:pt x="753" y="156"/>
                    <a:pt x="851" y="113"/>
                  </a:cubicBezTo>
                  <a:cubicBezTo>
                    <a:pt x="949" y="70"/>
                    <a:pt x="1287" y="116"/>
                    <a:pt x="1225" y="315"/>
                  </a:cubicBezTo>
                  <a:cubicBezTo>
                    <a:pt x="1164" y="514"/>
                    <a:pt x="324" y="332"/>
                    <a:pt x="162" y="183"/>
                  </a:cubicBezTo>
                  <a:cubicBezTo>
                    <a:pt x="0" y="33"/>
                    <a:pt x="18" y="0"/>
                    <a:pt x="116" y="39"/>
                  </a:cubicBez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7" name="Freeform 27"/>
            <p:cNvSpPr/>
            <p:nvPr/>
          </p:nvSpPr>
          <p:spPr bwMode="auto">
            <a:xfrm>
              <a:off x="6835775" y="5494338"/>
              <a:ext cx="831850" cy="833438"/>
            </a:xfrm>
            <a:custGeom>
              <a:avLst/>
              <a:gdLst>
                <a:gd name="T0" fmla="*/ 112 w 706"/>
                <a:gd name="T1" fmla="*/ 16 h 706"/>
                <a:gd name="T2" fmla="*/ 497 w 706"/>
                <a:gd name="T3" fmla="*/ 311 h 706"/>
                <a:gd name="T4" fmla="*/ 701 w 706"/>
                <a:gd name="T5" fmla="*/ 626 h 706"/>
                <a:gd name="T6" fmla="*/ 572 w 706"/>
                <a:gd name="T7" fmla="*/ 666 h 706"/>
                <a:gd name="T8" fmla="*/ 152 w 706"/>
                <a:gd name="T9" fmla="*/ 348 h 706"/>
                <a:gd name="T10" fmla="*/ 112 w 706"/>
                <a:gd name="T11" fmla="*/ 16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6" h="706">
                  <a:moveTo>
                    <a:pt x="112" y="16"/>
                  </a:moveTo>
                  <a:cubicBezTo>
                    <a:pt x="112" y="16"/>
                    <a:pt x="352" y="146"/>
                    <a:pt x="497" y="311"/>
                  </a:cubicBezTo>
                  <a:cubicBezTo>
                    <a:pt x="641" y="476"/>
                    <a:pt x="696" y="601"/>
                    <a:pt x="701" y="626"/>
                  </a:cubicBezTo>
                  <a:cubicBezTo>
                    <a:pt x="706" y="651"/>
                    <a:pt x="612" y="706"/>
                    <a:pt x="572" y="666"/>
                  </a:cubicBezTo>
                  <a:cubicBezTo>
                    <a:pt x="532" y="626"/>
                    <a:pt x="282" y="400"/>
                    <a:pt x="152" y="348"/>
                  </a:cubicBezTo>
                  <a:cubicBezTo>
                    <a:pt x="22" y="296"/>
                    <a:pt x="0" y="0"/>
                    <a:pt x="112" y="16"/>
                  </a:cubicBezTo>
                  <a:close/>
                </a:path>
              </a:pathLst>
            </a:custGeom>
            <a:solidFill>
              <a:srgbClr val="F9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8" name="Freeform 28"/>
            <p:cNvSpPr/>
            <p:nvPr/>
          </p:nvSpPr>
          <p:spPr bwMode="auto">
            <a:xfrm>
              <a:off x="6797675" y="5378450"/>
              <a:ext cx="849313" cy="1073150"/>
            </a:xfrm>
            <a:custGeom>
              <a:avLst/>
              <a:gdLst>
                <a:gd name="T0" fmla="*/ 256 w 720"/>
                <a:gd name="T1" fmla="*/ 182 h 910"/>
                <a:gd name="T2" fmla="*/ 202 w 720"/>
                <a:gd name="T3" fmla="*/ 353 h 910"/>
                <a:gd name="T4" fmla="*/ 645 w 720"/>
                <a:gd name="T5" fmla="*/ 754 h 910"/>
                <a:gd name="T6" fmla="*/ 517 w 720"/>
                <a:gd name="T7" fmla="*/ 711 h 910"/>
                <a:gd name="T8" fmla="*/ 111 w 720"/>
                <a:gd name="T9" fmla="*/ 445 h 910"/>
                <a:gd name="T10" fmla="*/ 18 w 720"/>
                <a:gd name="T11" fmla="*/ 245 h 910"/>
                <a:gd name="T12" fmla="*/ 256 w 720"/>
                <a:gd name="T13" fmla="*/ 182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910">
                  <a:moveTo>
                    <a:pt x="256" y="182"/>
                  </a:moveTo>
                  <a:cubicBezTo>
                    <a:pt x="256" y="182"/>
                    <a:pt x="162" y="255"/>
                    <a:pt x="202" y="353"/>
                  </a:cubicBezTo>
                  <a:cubicBezTo>
                    <a:pt x="220" y="398"/>
                    <a:pt x="571" y="597"/>
                    <a:pt x="645" y="754"/>
                  </a:cubicBezTo>
                  <a:cubicBezTo>
                    <a:pt x="720" y="910"/>
                    <a:pt x="582" y="760"/>
                    <a:pt x="517" y="711"/>
                  </a:cubicBezTo>
                  <a:cubicBezTo>
                    <a:pt x="453" y="662"/>
                    <a:pt x="150" y="462"/>
                    <a:pt x="111" y="445"/>
                  </a:cubicBezTo>
                  <a:cubicBezTo>
                    <a:pt x="73" y="429"/>
                    <a:pt x="0" y="374"/>
                    <a:pt x="18" y="245"/>
                  </a:cubicBezTo>
                  <a:cubicBezTo>
                    <a:pt x="36" y="116"/>
                    <a:pt x="102" y="0"/>
                    <a:pt x="256" y="182"/>
                  </a:cubicBez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9" name="Freeform 29"/>
            <p:cNvSpPr/>
            <p:nvPr/>
          </p:nvSpPr>
          <p:spPr bwMode="auto">
            <a:xfrm>
              <a:off x="7423150" y="5854700"/>
              <a:ext cx="846138" cy="712788"/>
            </a:xfrm>
            <a:custGeom>
              <a:avLst/>
              <a:gdLst>
                <a:gd name="T0" fmla="*/ 192 w 718"/>
                <a:gd name="T1" fmla="*/ 293 h 604"/>
                <a:gd name="T2" fmla="*/ 348 w 718"/>
                <a:gd name="T3" fmla="*/ 230 h 604"/>
                <a:gd name="T4" fmla="*/ 428 w 718"/>
                <a:gd name="T5" fmla="*/ 41 h 604"/>
                <a:gd name="T6" fmla="*/ 673 w 718"/>
                <a:gd name="T7" fmla="*/ 105 h 604"/>
                <a:gd name="T8" fmla="*/ 493 w 718"/>
                <a:gd name="T9" fmla="*/ 430 h 604"/>
                <a:gd name="T10" fmla="*/ 373 w 718"/>
                <a:gd name="T11" fmla="*/ 484 h 604"/>
                <a:gd name="T12" fmla="*/ 258 w 718"/>
                <a:gd name="T13" fmla="*/ 589 h 604"/>
                <a:gd name="T14" fmla="*/ 61 w 718"/>
                <a:gd name="T15" fmla="*/ 348 h 604"/>
                <a:gd name="T16" fmla="*/ 192 w 718"/>
                <a:gd name="T17" fmla="*/ 29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8" h="604">
                  <a:moveTo>
                    <a:pt x="192" y="293"/>
                  </a:moveTo>
                  <a:cubicBezTo>
                    <a:pt x="192" y="293"/>
                    <a:pt x="298" y="270"/>
                    <a:pt x="348" y="230"/>
                  </a:cubicBezTo>
                  <a:cubicBezTo>
                    <a:pt x="398" y="190"/>
                    <a:pt x="403" y="83"/>
                    <a:pt x="428" y="41"/>
                  </a:cubicBezTo>
                  <a:cubicBezTo>
                    <a:pt x="453" y="0"/>
                    <a:pt x="628" y="35"/>
                    <a:pt x="673" y="105"/>
                  </a:cubicBezTo>
                  <a:cubicBezTo>
                    <a:pt x="718" y="175"/>
                    <a:pt x="563" y="385"/>
                    <a:pt x="493" y="430"/>
                  </a:cubicBezTo>
                  <a:cubicBezTo>
                    <a:pt x="423" y="474"/>
                    <a:pt x="373" y="484"/>
                    <a:pt x="373" y="484"/>
                  </a:cubicBezTo>
                  <a:cubicBezTo>
                    <a:pt x="373" y="484"/>
                    <a:pt x="328" y="574"/>
                    <a:pt x="258" y="589"/>
                  </a:cubicBezTo>
                  <a:cubicBezTo>
                    <a:pt x="188" y="604"/>
                    <a:pt x="0" y="438"/>
                    <a:pt x="61" y="348"/>
                  </a:cubicBezTo>
                  <a:cubicBezTo>
                    <a:pt x="89" y="307"/>
                    <a:pt x="192" y="293"/>
                    <a:pt x="192" y="293"/>
                  </a:cubicBezTo>
                  <a:close/>
                </a:path>
              </a:pathLst>
            </a:custGeom>
            <a:solidFill>
              <a:srgbClr val="A4A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0" name="Freeform 30"/>
            <p:cNvSpPr/>
            <p:nvPr/>
          </p:nvSpPr>
          <p:spPr bwMode="auto">
            <a:xfrm>
              <a:off x="7624763" y="6232525"/>
              <a:ext cx="203200" cy="142875"/>
            </a:xfrm>
            <a:custGeom>
              <a:avLst/>
              <a:gdLst>
                <a:gd name="T0" fmla="*/ 92 w 172"/>
                <a:gd name="T1" fmla="*/ 17 h 121"/>
                <a:gd name="T2" fmla="*/ 52 w 172"/>
                <a:gd name="T3" fmla="*/ 106 h 121"/>
                <a:gd name="T4" fmla="*/ 92 w 172"/>
                <a:gd name="T5" fmla="*/ 1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2" h="121">
                  <a:moveTo>
                    <a:pt x="92" y="17"/>
                  </a:moveTo>
                  <a:cubicBezTo>
                    <a:pt x="32" y="0"/>
                    <a:pt x="0" y="91"/>
                    <a:pt x="52" y="106"/>
                  </a:cubicBezTo>
                  <a:cubicBezTo>
                    <a:pt x="104" y="121"/>
                    <a:pt x="172" y="41"/>
                    <a:pt x="92" y="17"/>
                  </a:cubicBezTo>
                  <a:close/>
                </a:path>
              </a:pathLst>
            </a:custGeom>
            <a:solidFill>
              <a:srgbClr val="878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1" name="Freeform 31"/>
            <p:cNvSpPr/>
            <p:nvPr/>
          </p:nvSpPr>
          <p:spPr bwMode="auto">
            <a:xfrm>
              <a:off x="7615238" y="5946775"/>
              <a:ext cx="630238" cy="604838"/>
            </a:xfrm>
            <a:custGeom>
              <a:avLst/>
              <a:gdLst>
                <a:gd name="T0" fmla="*/ 86 w 535"/>
                <a:gd name="T1" fmla="*/ 513 h 513"/>
                <a:gd name="T2" fmla="*/ 41 w 535"/>
                <a:gd name="T3" fmla="*/ 432 h 513"/>
                <a:gd name="T4" fmla="*/ 202 w 535"/>
                <a:gd name="T5" fmla="*/ 334 h 513"/>
                <a:gd name="T6" fmla="*/ 406 w 535"/>
                <a:gd name="T7" fmla="*/ 119 h 513"/>
                <a:gd name="T8" fmla="*/ 510 w 535"/>
                <a:gd name="T9" fmla="*/ 28 h 513"/>
                <a:gd name="T10" fmla="*/ 471 w 535"/>
                <a:gd name="T11" fmla="*/ 186 h 513"/>
                <a:gd name="T12" fmla="*/ 210 w 535"/>
                <a:gd name="T13" fmla="*/ 407 h 513"/>
                <a:gd name="T14" fmla="*/ 86 w 535"/>
                <a:gd name="T15" fmla="*/ 51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5" h="513">
                  <a:moveTo>
                    <a:pt x="86" y="513"/>
                  </a:moveTo>
                  <a:cubicBezTo>
                    <a:pt x="86" y="513"/>
                    <a:pt x="0" y="472"/>
                    <a:pt x="41" y="432"/>
                  </a:cubicBezTo>
                  <a:cubicBezTo>
                    <a:pt x="82" y="392"/>
                    <a:pt x="202" y="334"/>
                    <a:pt x="202" y="334"/>
                  </a:cubicBezTo>
                  <a:cubicBezTo>
                    <a:pt x="202" y="334"/>
                    <a:pt x="321" y="273"/>
                    <a:pt x="406" y="119"/>
                  </a:cubicBezTo>
                  <a:cubicBezTo>
                    <a:pt x="444" y="52"/>
                    <a:pt x="485" y="0"/>
                    <a:pt x="510" y="28"/>
                  </a:cubicBezTo>
                  <a:cubicBezTo>
                    <a:pt x="535" y="55"/>
                    <a:pt x="500" y="141"/>
                    <a:pt x="471" y="186"/>
                  </a:cubicBezTo>
                  <a:cubicBezTo>
                    <a:pt x="443" y="231"/>
                    <a:pt x="391" y="356"/>
                    <a:pt x="210" y="407"/>
                  </a:cubicBezTo>
                  <a:cubicBezTo>
                    <a:pt x="210" y="407"/>
                    <a:pt x="181" y="497"/>
                    <a:pt x="86" y="513"/>
                  </a:cubicBezTo>
                  <a:close/>
                </a:path>
              </a:pathLst>
            </a:custGeom>
            <a:solidFill>
              <a:srgbClr val="C3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2" name="Freeform 32"/>
            <p:cNvSpPr/>
            <p:nvPr/>
          </p:nvSpPr>
          <p:spPr bwMode="auto">
            <a:xfrm>
              <a:off x="4973638" y="5341938"/>
              <a:ext cx="2197100" cy="1455738"/>
            </a:xfrm>
            <a:custGeom>
              <a:avLst/>
              <a:gdLst>
                <a:gd name="T0" fmla="*/ 1236 w 1863"/>
                <a:gd name="T1" fmla="*/ 0 h 1234"/>
                <a:gd name="T2" fmla="*/ 1863 w 1863"/>
                <a:gd name="T3" fmla="*/ 144 h 1234"/>
                <a:gd name="T4" fmla="*/ 1698 w 1863"/>
                <a:gd name="T5" fmla="*/ 321 h 1234"/>
                <a:gd name="T6" fmla="*/ 1701 w 1863"/>
                <a:gd name="T7" fmla="*/ 578 h 1234"/>
                <a:gd name="T8" fmla="*/ 1426 w 1863"/>
                <a:gd name="T9" fmla="*/ 458 h 1234"/>
                <a:gd name="T10" fmla="*/ 911 w 1863"/>
                <a:gd name="T11" fmla="*/ 705 h 1234"/>
                <a:gd name="T12" fmla="*/ 241 w 1863"/>
                <a:gd name="T13" fmla="*/ 1209 h 1234"/>
                <a:gd name="T14" fmla="*/ 38 w 1863"/>
                <a:gd name="T15" fmla="*/ 850 h 1234"/>
                <a:gd name="T16" fmla="*/ 347 w 1863"/>
                <a:gd name="T17" fmla="*/ 645 h 1234"/>
                <a:gd name="T18" fmla="*/ 437 w 1863"/>
                <a:gd name="T19" fmla="*/ 419 h 1234"/>
                <a:gd name="T20" fmla="*/ 1236 w 1863"/>
                <a:gd name="T21" fmla="*/ 0 h 1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3" h="1234">
                  <a:moveTo>
                    <a:pt x="1236" y="0"/>
                  </a:moveTo>
                  <a:cubicBezTo>
                    <a:pt x="1236" y="0"/>
                    <a:pt x="1693" y="19"/>
                    <a:pt x="1863" y="144"/>
                  </a:cubicBezTo>
                  <a:cubicBezTo>
                    <a:pt x="1863" y="144"/>
                    <a:pt x="1728" y="172"/>
                    <a:pt x="1698" y="321"/>
                  </a:cubicBezTo>
                  <a:cubicBezTo>
                    <a:pt x="1668" y="470"/>
                    <a:pt x="1701" y="578"/>
                    <a:pt x="1701" y="578"/>
                  </a:cubicBezTo>
                  <a:cubicBezTo>
                    <a:pt x="1701" y="578"/>
                    <a:pt x="1591" y="472"/>
                    <a:pt x="1426" y="458"/>
                  </a:cubicBezTo>
                  <a:cubicBezTo>
                    <a:pt x="1261" y="445"/>
                    <a:pt x="1061" y="565"/>
                    <a:pt x="911" y="705"/>
                  </a:cubicBezTo>
                  <a:cubicBezTo>
                    <a:pt x="761" y="845"/>
                    <a:pt x="405" y="1184"/>
                    <a:pt x="241" y="1209"/>
                  </a:cubicBezTo>
                  <a:cubicBezTo>
                    <a:pt x="77" y="1234"/>
                    <a:pt x="0" y="904"/>
                    <a:pt x="38" y="850"/>
                  </a:cubicBezTo>
                  <a:cubicBezTo>
                    <a:pt x="38" y="850"/>
                    <a:pt x="292" y="755"/>
                    <a:pt x="347" y="645"/>
                  </a:cubicBezTo>
                  <a:cubicBezTo>
                    <a:pt x="402" y="535"/>
                    <a:pt x="402" y="448"/>
                    <a:pt x="437" y="419"/>
                  </a:cubicBezTo>
                  <a:cubicBezTo>
                    <a:pt x="472" y="390"/>
                    <a:pt x="1016" y="40"/>
                    <a:pt x="1236" y="0"/>
                  </a:cubicBezTo>
                  <a:close/>
                </a:path>
              </a:pathLst>
            </a:custGeom>
            <a:solidFill>
              <a:srgbClr val="1D3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3" name="Freeform 33"/>
            <p:cNvSpPr/>
            <p:nvPr/>
          </p:nvSpPr>
          <p:spPr bwMode="auto">
            <a:xfrm>
              <a:off x="4914900" y="5199063"/>
              <a:ext cx="1516063" cy="1349375"/>
            </a:xfrm>
            <a:custGeom>
              <a:avLst/>
              <a:gdLst>
                <a:gd name="T0" fmla="*/ 1271 w 1286"/>
                <a:gd name="T1" fmla="*/ 210 h 1144"/>
                <a:gd name="T2" fmla="*/ 844 w 1286"/>
                <a:gd name="T3" fmla="*/ 598 h 1144"/>
                <a:gd name="T4" fmla="*/ 444 w 1286"/>
                <a:gd name="T5" fmla="*/ 864 h 1144"/>
                <a:gd name="T6" fmla="*/ 86 w 1286"/>
                <a:gd name="T7" fmla="*/ 1144 h 1144"/>
                <a:gd name="T8" fmla="*/ 22 w 1286"/>
                <a:gd name="T9" fmla="*/ 931 h 1144"/>
                <a:gd name="T10" fmla="*/ 417 w 1286"/>
                <a:gd name="T11" fmla="*/ 453 h 1144"/>
                <a:gd name="T12" fmla="*/ 1286 w 1286"/>
                <a:gd name="T13" fmla="*/ 187 h 1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6" h="1144">
                  <a:moveTo>
                    <a:pt x="1271" y="210"/>
                  </a:moveTo>
                  <a:cubicBezTo>
                    <a:pt x="1271" y="210"/>
                    <a:pt x="1129" y="477"/>
                    <a:pt x="844" y="598"/>
                  </a:cubicBezTo>
                  <a:cubicBezTo>
                    <a:pt x="559" y="720"/>
                    <a:pt x="495" y="806"/>
                    <a:pt x="444" y="864"/>
                  </a:cubicBezTo>
                  <a:cubicBezTo>
                    <a:pt x="394" y="922"/>
                    <a:pt x="214" y="1100"/>
                    <a:pt x="86" y="1144"/>
                  </a:cubicBezTo>
                  <a:cubicBezTo>
                    <a:pt x="86" y="1144"/>
                    <a:pt x="0" y="1013"/>
                    <a:pt x="22" y="931"/>
                  </a:cubicBezTo>
                  <a:cubicBezTo>
                    <a:pt x="45" y="848"/>
                    <a:pt x="339" y="508"/>
                    <a:pt x="417" y="453"/>
                  </a:cubicBezTo>
                  <a:cubicBezTo>
                    <a:pt x="495" y="398"/>
                    <a:pt x="1129" y="0"/>
                    <a:pt x="1286" y="187"/>
                  </a:cubicBezTo>
                </a:path>
              </a:pathLst>
            </a:custGeom>
            <a:solidFill>
              <a:srgbClr val="1025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4" name="Freeform 34"/>
            <p:cNvSpPr/>
            <p:nvPr/>
          </p:nvSpPr>
          <p:spPr bwMode="auto">
            <a:xfrm>
              <a:off x="6188075" y="5776913"/>
              <a:ext cx="850900" cy="346075"/>
            </a:xfrm>
            <a:custGeom>
              <a:avLst/>
              <a:gdLst>
                <a:gd name="T0" fmla="*/ 0 w 722"/>
                <a:gd name="T1" fmla="*/ 238 h 294"/>
                <a:gd name="T2" fmla="*/ 334 w 722"/>
                <a:gd name="T3" fmla="*/ 13 h 294"/>
                <a:gd name="T4" fmla="*/ 658 w 722"/>
                <a:gd name="T5" fmla="*/ 137 h 294"/>
                <a:gd name="T6" fmla="*/ 698 w 722"/>
                <a:gd name="T7" fmla="*/ 257 h 294"/>
                <a:gd name="T8" fmla="*/ 330 w 722"/>
                <a:gd name="T9" fmla="*/ 108 h 294"/>
                <a:gd name="T10" fmla="*/ 0 w 722"/>
                <a:gd name="T11" fmla="*/ 238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2" h="294">
                  <a:moveTo>
                    <a:pt x="0" y="238"/>
                  </a:moveTo>
                  <a:cubicBezTo>
                    <a:pt x="0" y="238"/>
                    <a:pt x="251" y="26"/>
                    <a:pt x="334" y="13"/>
                  </a:cubicBezTo>
                  <a:cubicBezTo>
                    <a:pt x="417" y="0"/>
                    <a:pt x="658" y="137"/>
                    <a:pt x="658" y="137"/>
                  </a:cubicBezTo>
                  <a:cubicBezTo>
                    <a:pt x="658" y="137"/>
                    <a:pt x="722" y="220"/>
                    <a:pt x="698" y="257"/>
                  </a:cubicBezTo>
                  <a:cubicBezTo>
                    <a:pt x="674" y="294"/>
                    <a:pt x="389" y="88"/>
                    <a:pt x="330" y="108"/>
                  </a:cubicBezTo>
                  <a:cubicBezTo>
                    <a:pt x="270" y="129"/>
                    <a:pt x="0" y="238"/>
                    <a:pt x="0" y="238"/>
                  </a:cubicBezTo>
                  <a:close/>
                </a:path>
              </a:pathLst>
            </a:custGeom>
            <a:solidFill>
              <a:srgbClr val="1025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5" name="Freeform 35"/>
            <p:cNvSpPr/>
            <p:nvPr/>
          </p:nvSpPr>
          <p:spPr bwMode="auto">
            <a:xfrm>
              <a:off x="6154738" y="5738813"/>
              <a:ext cx="265113" cy="227013"/>
            </a:xfrm>
            <a:custGeom>
              <a:avLst/>
              <a:gdLst>
                <a:gd name="T0" fmla="*/ 0 w 225"/>
                <a:gd name="T1" fmla="*/ 193 h 193"/>
                <a:gd name="T2" fmla="*/ 225 w 225"/>
                <a:gd name="T3" fmla="*/ 24 h 193"/>
                <a:gd name="T4" fmla="*/ 0 w 225"/>
                <a:gd name="T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5" h="193">
                  <a:moveTo>
                    <a:pt x="0" y="193"/>
                  </a:moveTo>
                  <a:cubicBezTo>
                    <a:pt x="0" y="193"/>
                    <a:pt x="138" y="30"/>
                    <a:pt x="225" y="24"/>
                  </a:cubicBezTo>
                  <a:cubicBezTo>
                    <a:pt x="225" y="24"/>
                    <a:pt x="69" y="0"/>
                    <a:pt x="0" y="193"/>
                  </a:cubicBezTo>
                  <a:close/>
                </a:path>
              </a:pathLst>
            </a:custGeom>
            <a:solidFill>
              <a:srgbClr val="1025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6" name="Freeform 36"/>
            <p:cNvSpPr/>
            <p:nvPr/>
          </p:nvSpPr>
          <p:spPr bwMode="auto">
            <a:xfrm>
              <a:off x="3440113" y="3803650"/>
              <a:ext cx="314325" cy="530225"/>
            </a:xfrm>
            <a:custGeom>
              <a:avLst/>
              <a:gdLst>
                <a:gd name="T0" fmla="*/ 0 w 267"/>
                <a:gd name="T1" fmla="*/ 355 h 449"/>
                <a:gd name="T2" fmla="*/ 159 w 267"/>
                <a:gd name="T3" fmla="*/ 433 h 449"/>
                <a:gd name="T4" fmla="*/ 251 w 267"/>
                <a:gd name="T5" fmla="*/ 278 h 449"/>
                <a:gd name="T6" fmla="*/ 0 w 267"/>
                <a:gd name="T7" fmla="*/ 355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7" h="449">
                  <a:moveTo>
                    <a:pt x="0" y="355"/>
                  </a:moveTo>
                  <a:cubicBezTo>
                    <a:pt x="0" y="355"/>
                    <a:pt x="101" y="449"/>
                    <a:pt x="159" y="433"/>
                  </a:cubicBezTo>
                  <a:cubicBezTo>
                    <a:pt x="217" y="418"/>
                    <a:pt x="267" y="331"/>
                    <a:pt x="251" y="278"/>
                  </a:cubicBezTo>
                  <a:cubicBezTo>
                    <a:pt x="165" y="0"/>
                    <a:pt x="62" y="151"/>
                    <a:pt x="0" y="355"/>
                  </a:cubicBez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7" name="Freeform 37"/>
            <p:cNvSpPr/>
            <p:nvPr/>
          </p:nvSpPr>
          <p:spPr bwMode="auto">
            <a:xfrm>
              <a:off x="3286125" y="4079875"/>
              <a:ext cx="307975" cy="184150"/>
            </a:xfrm>
            <a:custGeom>
              <a:avLst/>
              <a:gdLst>
                <a:gd name="T0" fmla="*/ 45 w 262"/>
                <a:gd name="T1" fmla="*/ 18 h 156"/>
                <a:gd name="T2" fmla="*/ 10 w 262"/>
                <a:gd name="T3" fmla="*/ 96 h 156"/>
                <a:gd name="T4" fmla="*/ 130 w 262"/>
                <a:gd name="T5" fmla="*/ 149 h 156"/>
                <a:gd name="T6" fmla="*/ 250 w 262"/>
                <a:gd name="T7" fmla="*/ 87 h 156"/>
                <a:gd name="T8" fmla="*/ 211 w 262"/>
                <a:gd name="T9" fmla="*/ 8 h 156"/>
                <a:gd name="T10" fmla="*/ 45 w 262"/>
                <a:gd name="T11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2" h="156">
                  <a:moveTo>
                    <a:pt x="45" y="18"/>
                  </a:moveTo>
                  <a:cubicBezTo>
                    <a:pt x="45" y="18"/>
                    <a:pt x="0" y="52"/>
                    <a:pt x="10" y="96"/>
                  </a:cubicBezTo>
                  <a:cubicBezTo>
                    <a:pt x="19" y="140"/>
                    <a:pt x="84" y="156"/>
                    <a:pt x="130" y="149"/>
                  </a:cubicBezTo>
                  <a:cubicBezTo>
                    <a:pt x="176" y="141"/>
                    <a:pt x="248" y="131"/>
                    <a:pt x="250" y="87"/>
                  </a:cubicBezTo>
                  <a:cubicBezTo>
                    <a:pt x="253" y="42"/>
                    <a:pt x="262" y="10"/>
                    <a:pt x="211" y="8"/>
                  </a:cubicBezTo>
                  <a:cubicBezTo>
                    <a:pt x="160" y="7"/>
                    <a:pt x="92" y="0"/>
                    <a:pt x="45" y="18"/>
                  </a:cubicBez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8" name="Freeform 38"/>
            <p:cNvSpPr/>
            <p:nvPr/>
          </p:nvSpPr>
          <p:spPr bwMode="auto">
            <a:xfrm>
              <a:off x="3232150" y="3943350"/>
              <a:ext cx="373063" cy="207963"/>
            </a:xfrm>
            <a:custGeom>
              <a:avLst/>
              <a:gdLst>
                <a:gd name="T0" fmla="*/ 81 w 317"/>
                <a:gd name="T1" fmla="*/ 19 h 176"/>
                <a:gd name="T2" fmla="*/ 17 w 317"/>
                <a:gd name="T3" fmla="*/ 87 h 176"/>
                <a:gd name="T4" fmla="*/ 97 w 317"/>
                <a:gd name="T5" fmla="*/ 174 h 176"/>
                <a:gd name="T6" fmla="*/ 302 w 317"/>
                <a:gd name="T7" fmla="*/ 124 h 176"/>
                <a:gd name="T8" fmla="*/ 234 w 317"/>
                <a:gd name="T9" fmla="*/ 8 h 176"/>
                <a:gd name="T10" fmla="*/ 81 w 317"/>
                <a:gd name="T11" fmla="*/ 1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7" h="176">
                  <a:moveTo>
                    <a:pt x="81" y="19"/>
                  </a:moveTo>
                  <a:cubicBezTo>
                    <a:pt x="81" y="19"/>
                    <a:pt x="34" y="40"/>
                    <a:pt x="17" y="87"/>
                  </a:cubicBezTo>
                  <a:cubicBezTo>
                    <a:pt x="0" y="133"/>
                    <a:pt x="47" y="172"/>
                    <a:pt x="97" y="174"/>
                  </a:cubicBezTo>
                  <a:cubicBezTo>
                    <a:pt x="147" y="176"/>
                    <a:pt x="286" y="163"/>
                    <a:pt x="302" y="124"/>
                  </a:cubicBezTo>
                  <a:cubicBezTo>
                    <a:pt x="317" y="86"/>
                    <a:pt x="281" y="17"/>
                    <a:pt x="234" y="8"/>
                  </a:cubicBezTo>
                  <a:cubicBezTo>
                    <a:pt x="187" y="0"/>
                    <a:pt x="101" y="1"/>
                    <a:pt x="81" y="19"/>
                  </a:cubicBez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9" name="Freeform 39"/>
            <p:cNvSpPr/>
            <p:nvPr/>
          </p:nvSpPr>
          <p:spPr bwMode="auto">
            <a:xfrm>
              <a:off x="3243263" y="3852863"/>
              <a:ext cx="342900" cy="157163"/>
            </a:xfrm>
            <a:custGeom>
              <a:avLst/>
              <a:gdLst>
                <a:gd name="T0" fmla="*/ 230 w 291"/>
                <a:gd name="T1" fmla="*/ 1 h 133"/>
                <a:gd name="T2" fmla="*/ 64 w 291"/>
                <a:gd name="T3" fmla="*/ 14 h 133"/>
                <a:gd name="T4" fmla="*/ 50 w 291"/>
                <a:gd name="T5" fmla="*/ 115 h 133"/>
                <a:gd name="T6" fmla="*/ 230 w 291"/>
                <a:gd name="T7" fmla="*/ 96 h 133"/>
                <a:gd name="T8" fmla="*/ 230 w 291"/>
                <a:gd name="T9" fmla="*/ 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1" h="133">
                  <a:moveTo>
                    <a:pt x="230" y="1"/>
                  </a:moveTo>
                  <a:cubicBezTo>
                    <a:pt x="230" y="1"/>
                    <a:pt x="114" y="1"/>
                    <a:pt x="64" y="14"/>
                  </a:cubicBezTo>
                  <a:cubicBezTo>
                    <a:pt x="14" y="27"/>
                    <a:pt x="0" y="97"/>
                    <a:pt x="50" y="115"/>
                  </a:cubicBezTo>
                  <a:cubicBezTo>
                    <a:pt x="101" y="133"/>
                    <a:pt x="198" y="113"/>
                    <a:pt x="230" y="96"/>
                  </a:cubicBezTo>
                  <a:cubicBezTo>
                    <a:pt x="261" y="80"/>
                    <a:pt x="291" y="0"/>
                    <a:pt x="230" y="1"/>
                  </a:cubicBez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0" name="Freeform 40"/>
            <p:cNvSpPr/>
            <p:nvPr/>
          </p:nvSpPr>
          <p:spPr bwMode="auto">
            <a:xfrm>
              <a:off x="3246438" y="3852863"/>
              <a:ext cx="288925" cy="131763"/>
            </a:xfrm>
            <a:custGeom>
              <a:avLst/>
              <a:gdLst>
                <a:gd name="T0" fmla="*/ 193 w 245"/>
                <a:gd name="T1" fmla="*/ 1 h 112"/>
                <a:gd name="T2" fmla="*/ 54 w 245"/>
                <a:gd name="T3" fmla="*/ 12 h 112"/>
                <a:gd name="T4" fmla="*/ 42 w 245"/>
                <a:gd name="T5" fmla="*/ 97 h 112"/>
                <a:gd name="T6" fmla="*/ 193 w 245"/>
                <a:gd name="T7" fmla="*/ 81 h 112"/>
                <a:gd name="T8" fmla="*/ 193 w 245"/>
                <a:gd name="T9" fmla="*/ 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12">
                  <a:moveTo>
                    <a:pt x="193" y="1"/>
                  </a:moveTo>
                  <a:cubicBezTo>
                    <a:pt x="193" y="1"/>
                    <a:pt x="96" y="1"/>
                    <a:pt x="54" y="12"/>
                  </a:cubicBezTo>
                  <a:cubicBezTo>
                    <a:pt x="12" y="22"/>
                    <a:pt x="0" y="82"/>
                    <a:pt x="42" y="97"/>
                  </a:cubicBezTo>
                  <a:cubicBezTo>
                    <a:pt x="84" y="112"/>
                    <a:pt x="167" y="95"/>
                    <a:pt x="193" y="81"/>
                  </a:cubicBezTo>
                  <a:cubicBezTo>
                    <a:pt x="219" y="67"/>
                    <a:pt x="245" y="0"/>
                    <a:pt x="193" y="1"/>
                  </a:cubicBezTo>
                  <a:close/>
                </a:path>
              </a:pathLst>
            </a:custGeom>
            <a:solidFill>
              <a:srgbClr val="F9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1" name="Freeform 41"/>
            <p:cNvSpPr/>
            <p:nvPr/>
          </p:nvSpPr>
          <p:spPr bwMode="auto">
            <a:xfrm>
              <a:off x="3246438" y="3971925"/>
              <a:ext cx="315913" cy="146050"/>
            </a:xfrm>
            <a:custGeom>
              <a:avLst/>
              <a:gdLst>
                <a:gd name="T0" fmla="*/ 212 w 269"/>
                <a:gd name="T1" fmla="*/ 2 h 124"/>
                <a:gd name="T2" fmla="*/ 59 w 269"/>
                <a:gd name="T3" fmla="*/ 14 h 124"/>
                <a:gd name="T4" fmla="*/ 46 w 269"/>
                <a:gd name="T5" fmla="*/ 107 h 124"/>
                <a:gd name="T6" fmla="*/ 212 w 269"/>
                <a:gd name="T7" fmla="*/ 90 h 124"/>
                <a:gd name="T8" fmla="*/ 212 w 269"/>
                <a:gd name="T9" fmla="*/ 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124">
                  <a:moveTo>
                    <a:pt x="212" y="2"/>
                  </a:moveTo>
                  <a:cubicBezTo>
                    <a:pt x="212" y="2"/>
                    <a:pt x="105" y="2"/>
                    <a:pt x="59" y="14"/>
                  </a:cubicBezTo>
                  <a:cubicBezTo>
                    <a:pt x="12" y="25"/>
                    <a:pt x="0" y="91"/>
                    <a:pt x="46" y="107"/>
                  </a:cubicBezTo>
                  <a:cubicBezTo>
                    <a:pt x="93" y="124"/>
                    <a:pt x="183" y="105"/>
                    <a:pt x="212" y="90"/>
                  </a:cubicBezTo>
                  <a:cubicBezTo>
                    <a:pt x="241" y="75"/>
                    <a:pt x="269" y="0"/>
                    <a:pt x="212" y="2"/>
                  </a:cubicBezTo>
                  <a:close/>
                </a:path>
              </a:pathLst>
            </a:custGeom>
            <a:solidFill>
              <a:srgbClr val="F9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2" name="Freeform 42"/>
            <p:cNvSpPr/>
            <p:nvPr/>
          </p:nvSpPr>
          <p:spPr bwMode="auto">
            <a:xfrm>
              <a:off x="3286125" y="4105275"/>
              <a:ext cx="304800" cy="130175"/>
            </a:xfrm>
            <a:custGeom>
              <a:avLst/>
              <a:gdLst>
                <a:gd name="T0" fmla="*/ 203 w 259"/>
                <a:gd name="T1" fmla="*/ 1 h 111"/>
                <a:gd name="T2" fmla="*/ 53 w 259"/>
                <a:gd name="T3" fmla="*/ 13 h 111"/>
                <a:gd name="T4" fmla="*/ 45 w 259"/>
                <a:gd name="T5" fmla="*/ 95 h 111"/>
                <a:gd name="T6" fmla="*/ 207 w 259"/>
                <a:gd name="T7" fmla="*/ 78 h 111"/>
                <a:gd name="T8" fmla="*/ 203 w 259"/>
                <a:gd name="T9" fmla="*/ 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111">
                  <a:moveTo>
                    <a:pt x="203" y="1"/>
                  </a:moveTo>
                  <a:cubicBezTo>
                    <a:pt x="203" y="1"/>
                    <a:pt x="98" y="1"/>
                    <a:pt x="53" y="13"/>
                  </a:cubicBezTo>
                  <a:cubicBezTo>
                    <a:pt x="8" y="24"/>
                    <a:pt x="0" y="78"/>
                    <a:pt x="45" y="95"/>
                  </a:cubicBezTo>
                  <a:cubicBezTo>
                    <a:pt x="90" y="111"/>
                    <a:pt x="179" y="93"/>
                    <a:pt x="207" y="78"/>
                  </a:cubicBezTo>
                  <a:cubicBezTo>
                    <a:pt x="235" y="63"/>
                    <a:pt x="259" y="0"/>
                    <a:pt x="203" y="1"/>
                  </a:cubicBezTo>
                  <a:close/>
                </a:path>
              </a:pathLst>
            </a:custGeom>
            <a:solidFill>
              <a:srgbClr val="F9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3" name="Freeform 43"/>
            <p:cNvSpPr/>
            <p:nvPr/>
          </p:nvSpPr>
          <p:spPr bwMode="auto">
            <a:xfrm>
              <a:off x="3392488" y="3797300"/>
              <a:ext cx="398463" cy="387350"/>
            </a:xfrm>
            <a:custGeom>
              <a:avLst/>
              <a:gdLst>
                <a:gd name="T0" fmla="*/ 338 w 338"/>
                <a:gd name="T1" fmla="*/ 228 h 328"/>
                <a:gd name="T2" fmla="*/ 205 w 338"/>
                <a:gd name="T3" fmla="*/ 6 h 328"/>
                <a:gd name="T4" fmla="*/ 67 w 338"/>
                <a:gd name="T5" fmla="*/ 32 h 328"/>
                <a:gd name="T6" fmla="*/ 31 w 338"/>
                <a:gd name="T7" fmla="*/ 195 h 328"/>
                <a:gd name="T8" fmla="*/ 125 w 338"/>
                <a:gd name="T9" fmla="*/ 225 h 328"/>
                <a:gd name="T10" fmla="*/ 165 w 338"/>
                <a:gd name="T11" fmla="*/ 152 h 328"/>
                <a:gd name="T12" fmla="*/ 205 w 338"/>
                <a:gd name="T13" fmla="*/ 298 h 328"/>
                <a:gd name="T14" fmla="*/ 338 w 338"/>
                <a:gd name="T15" fmla="*/ 2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8" h="328">
                  <a:moveTo>
                    <a:pt x="338" y="228"/>
                  </a:moveTo>
                  <a:cubicBezTo>
                    <a:pt x="338" y="228"/>
                    <a:pt x="245" y="13"/>
                    <a:pt x="205" y="6"/>
                  </a:cubicBezTo>
                  <a:cubicBezTo>
                    <a:pt x="165" y="0"/>
                    <a:pt x="94" y="3"/>
                    <a:pt x="67" y="32"/>
                  </a:cubicBezTo>
                  <a:cubicBezTo>
                    <a:pt x="40" y="62"/>
                    <a:pt x="63" y="168"/>
                    <a:pt x="31" y="195"/>
                  </a:cubicBezTo>
                  <a:cubicBezTo>
                    <a:pt x="0" y="223"/>
                    <a:pt x="98" y="277"/>
                    <a:pt x="125" y="225"/>
                  </a:cubicBezTo>
                  <a:cubicBezTo>
                    <a:pt x="152" y="174"/>
                    <a:pt x="165" y="152"/>
                    <a:pt x="165" y="152"/>
                  </a:cubicBezTo>
                  <a:cubicBezTo>
                    <a:pt x="165" y="152"/>
                    <a:pt x="132" y="268"/>
                    <a:pt x="205" y="298"/>
                  </a:cubicBezTo>
                  <a:cubicBezTo>
                    <a:pt x="278" y="328"/>
                    <a:pt x="329" y="292"/>
                    <a:pt x="338" y="228"/>
                  </a:cubicBezTo>
                  <a:close/>
                </a:path>
              </a:pathLst>
            </a:custGeom>
            <a:solidFill>
              <a:srgbClr val="F9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4" name="Freeform 44"/>
            <p:cNvSpPr/>
            <p:nvPr/>
          </p:nvSpPr>
          <p:spPr bwMode="auto">
            <a:xfrm>
              <a:off x="3409950" y="3854450"/>
              <a:ext cx="265113" cy="315913"/>
            </a:xfrm>
            <a:custGeom>
              <a:avLst/>
              <a:gdLst>
                <a:gd name="T0" fmla="*/ 45 w 225"/>
                <a:gd name="T1" fmla="*/ 0 h 269"/>
                <a:gd name="T2" fmla="*/ 31 w 225"/>
                <a:gd name="T3" fmla="*/ 121 h 269"/>
                <a:gd name="T4" fmla="*/ 26 w 225"/>
                <a:gd name="T5" fmla="*/ 186 h 269"/>
                <a:gd name="T6" fmla="*/ 111 w 225"/>
                <a:gd name="T7" fmla="*/ 177 h 269"/>
                <a:gd name="T8" fmla="*/ 151 w 225"/>
                <a:gd name="T9" fmla="*/ 104 h 269"/>
                <a:gd name="T10" fmla="*/ 225 w 225"/>
                <a:gd name="T11" fmla="*/ 259 h 269"/>
                <a:gd name="T12" fmla="*/ 129 w 225"/>
                <a:gd name="T13" fmla="*/ 165 h 269"/>
                <a:gd name="T14" fmla="*/ 77 w 225"/>
                <a:gd name="T15" fmla="*/ 214 h 269"/>
                <a:gd name="T16" fmla="*/ 1 w 225"/>
                <a:gd name="T17" fmla="*/ 165 h 269"/>
                <a:gd name="T18" fmla="*/ 45 w 225"/>
                <a:gd name="T1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69">
                  <a:moveTo>
                    <a:pt x="45" y="0"/>
                  </a:moveTo>
                  <a:cubicBezTo>
                    <a:pt x="45" y="0"/>
                    <a:pt x="44" y="95"/>
                    <a:pt x="31" y="121"/>
                  </a:cubicBezTo>
                  <a:cubicBezTo>
                    <a:pt x="17" y="147"/>
                    <a:pt x="9" y="176"/>
                    <a:pt x="26" y="186"/>
                  </a:cubicBezTo>
                  <a:cubicBezTo>
                    <a:pt x="42" y="196"/>
                    <a:pt x="96" y="205"/>
                    <a:pt x="111" y="177"/>
                  </a:cubicBezTo>
                  <a:cubicBezTo>
                    <a:pt x="126" y="149"/>
                    <a:pt x="151" y="104"/>
                    <a:pt x="151" y="104"/>
                  </a:cubicBezTo>
                  <a:cubicBezTo>
                    <a:pt x="151" y="104"/>
                    <a:pt x="123" y="229"/>
                    <a:pt x="225" y="259"/>
                  </a:cubicBezTo>
                  <a:cubicBezTo>
                    <a:pt x="225" y="259"/>
                    <a:pt x="116" y="269"/>
                    <a:pt x="129" y="165"/>
                  </a:cubicBezTo>
                  <a:cubicBezTo>
                    <a:pt x="129" y="165"/>
                    <a:pt x="122" y="205"/>
                    <a:pt x="77" y="214"/>
                  </a:cubicBezTo>
                  <a:cubicBezTo>
                    <a:pt x="33" y="224"/>
                    <a:pt x="2" y="209"/>
                    <a:pt x="1" y="165"/>
                  </a:cubicBezTo>
                  <a:cubicBezTo>
                    <a:pt x="0" y="120"/>
                    <a:pt x="41" y="112"/>
                    <a:pt x="45" y="0"/>
                  </a:cubicBezTo>
                  <a:close/>
                </a:path>
              </a:pathLst>
            </a:custGeom>
            <a:solidFill>
              <a:srgbClr val="CA7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5" name="Freeform 45"/>
            <p:cNvSpPr/>
            <p:nvPr/>
          </p:nvSpPr>
          <p:spPr bwMode="auto">
            <a:xfrm>
              <a:off x="3562350" y="3983038"/>
              <a:ext cx="2933700" cy="1920875"/>
            </a:xfrm>
            <a:custGeom>
              <a:avLst/>
              <a:gdLst>
                <a:gd name="T0" fmla="*/ 1411 w 2489"/>
                <a:gd name="T1" fmla="*/ 239 h 1628"/>
                <a:gd name="T2" fmla="*/ 1152 w 2489"/>
                <a:gd name="T3" fmla="*/ 348 h 1628"/>
                <a:gd name="T4" fmla="*/ 480 w 2489"/>
                <a:gd name="T5" fmla="*/ 288 h 1628"/>
                <a:gd name="T6" fmla="*/ 180 w 2489"/>
                <a:gd name="T7" fmla="*/ 4 h 1628"/>
                <a:gd name="T8" fmla="*/ 0 w 2489"/>
                <a:gd name="T9" fmla="*/ 307 h 1628"/>
                <a:gd name="T10" fmla="*/ 558 w 2489"/>
                <a:gd name="T11" fmla="*/ 587 h 1628"/>
                <a:gd name="T12" fmla="*/ 1236 w 2489"/>
                <a:gd name="T13" fmla="*/ 534 h 1628"/>
                <a:gd name="T14" fmla="*/ 1411 w 2489"/>
                <a:gd name="T15" fmla="*/ 1296 h 1628"/>
                <a:gd name="T16" fmla="*/ 1635 w 2489"/>
                <a:gd name="T17" fmla="*/ 1610 h 1628"/>
                <a:gd name="T18" fmla="*/ 2259 w 2489"/>
                <a:gd name="T19" fmla="*/ 1411 h 1628"/>
                <a:gd name="T20" fmla="*/ 2469 w 2489"/>
                <a:gd name="T21" fmla="*/ 1092 h 1628"/>
                <a:gd name="T22" fmla="*/ 2144 w 2489"/>
                <a:gd name="T23" fmla="*/ 747 h 1628"/>
                <a:gd name="T24" fmla="*/ 1797 w 2489"/>
                <a:gd name="T25" fmla="*/ 239 h 1628"/>
                <a:gd name="T26" fmla="*/ 1411 w 2489"/>
                <a:gd name="T27" fmla="*/ 239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89" h="1628">
                  <a:moveTo>
                    <a:pt x="1411" y="239"/>
                  </a:moveTo>
                  <a:cubicBezTo>
                    <a:pt x="1411" y="239"/>
                    <a:pt x="1265" y="328"/>
                    <a:pt x="1152" y="348"/>
                  </a:cubicBezTo>
                  <a:cubicBezTo>
                    <a:pt x="1040" y="367"/>
                    <a:pt x="675" y="408"/>
                    <a:pt x="480" y="288"/>
                  </a:cubicBezTo>
                  <a:cubicBezTo>
                    <a:pt x="285" y="168"/>
                    <a:pt x="220" y="0"/>
                    <a:pt x="180" y="4"/>
                  </a:cubicBezTo>
                  <a:cubicBezTo>
                    <a:pt x="180" y="4"/>
                    <a:pt x="130" y="242"/>
                    <a:pt x="0" y="307"/>
                  </a:cubicBezTo>
                  <a:cubicBezTo>
                    <a:pt x="0" y="307"/>
                    <a:pt x="200" y="522"/>
                    <a:pt x="558" y="587"/>
                  </a:cubicBezTo>
                  <a:cubicBezTo>
                    <a:pt x="915" y="652"/>
                    <a:pt x="1236" y="534"/>
                    <a:pt x="1236" y="534"/>
                  </a:cubicBezTo>
                  <a:cubicBezTo>
                    <a:pt x="1236" y="534"/>
                    <a:pt x="1257" y="1071"/>
                    <a:pt x="1411" y="1296"/>
                  </a:cubicBezTo>
                  <a:cubicBezTo>
                    <a:pt x="1565" y="1521"/>
                    <a:pt x="1580" y="1604"/>
                    <a:pt x="1635" y="1610"/>
                  </a:cubicBezTo>
                  <a:cubicBezTo>
                    <a:pt x="1797" y="1628"/>
                    <a:pt x="2104" y="1546"/>
                    <a:pt x="2259" y="1411"/>
                  </a:cubicBezTo>
                  <a:cubicBezTo>
                    <a:pt x="2414" y="1277"/>
                    <a:pt x="2489" y="1152"/>
                    <a:pt x="2469" y="1092"/>
                  </a:cubicBezTo>
                  <a:cubicBezTo>
                    <a:pt x="2449" y="1032"/>
                    <a:pt x="2279" y="932"/>
                    <a:pt x="2144" y="747"/>
                  </a:cubicBezTo>
                  <a:cubicBezTo>
                    <a:pt x="2009" y="562"/>
                    <a:pt x="1929" y="295"/>
                    <a:pt x="1797" y="239"/>
                  </a:cubicBezTo>
                  <a:cubicBezTo>
                    <a:pt x="1665" y="183"/>
                    <a:pt x="1537" y="205"/>
                    <a:pt x="1411" y="239"/>
                  </a:cubicBezTo>
                  <a:close/>
                </a:path>
              </a:pathLst>
            </a:custGeom>
            <a:solidFill>
              <a:srgbClr val="91D3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6" name="Freeform 46"/>
            <p:cNvSpPr/>
            <p:nvPr/>
          </p:nvSpPr>
          <p:spPr bwMode="auto">
            <a:xfrm>
              <a:off x="3540125" y="4225925"/>
              <a:ext cx="2936875" cy="1766888"/>
            </a:xfrm>
            <a:custGeom>
              <a:avLst/>
              <a:gdLst>
                <a:gd name="T0" fmla="*/ 95 w 2491"/>
                <a:gd name="T1" fmla="*/ 0 h 1498"/>
                <a:gd name="T2" fmla="*/ 734 w 2491"/>
                <a:gd name="T3" fmla="*/ 302 h 1498"/>
                <a:gd name="T4" fmla="*/ 1305 w 2491"/>
                <a:gd name="T5" fmla="*/ 263 h 1498"/>
                <a:gd name="T6" fmla="*/ 1480 w 2491"/>
                <a:gd name="T7" fmla="*/ 998 h 1498"/>
                <a:gd name="T8" fmla="*/ 2148 w 2491"/>
                <a:gd name="T9" fmla="*/ 1291 h 1498"/>
                <a:gd name="T10" fmla="*/ 1651 w 2491"/>
                <a:gd name="T11" fmla="*/ 1461 h 1498"/>
                <a:gd name="T12" fmla="*/ 1178 w 2491"/>
                <a:gd name="T13" fmla="*/ 539 h 1498"/>
                <a:gd name="T14" fmla="*/ 0 w 2491"/>
                <a:gd name="T15" fmla="*/ 113 h 1498"/>
                <a:gd name="T16" fmla="*/ 95 w 2491"/>
                <a:gd name="T17" fmla="*/ 0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91" h="1498">
                  <a:moveTo>
                    <a:pt x="95" y="0"/>
                  </a:moveTo>
                  <a:cubicBezTo>
                    <a:pt x="95" y="0"/>
                    <a:pt x="301" y="249"/>
                    <a:pt x="734" y="302"/>
                  </a:cubicBezTo>
                  <a:cubicBezTo>
                    <a:pt x="1167" y="354"/>
                    <a:pt x="1305" y="263"/>
                    <a:pt x="1305" y="263"/>
                  </a:cubicBezTo>
                  <a:cubicBezTo>
                    <a:pt x="1305" y="263"/>
                    <a:pt x="1336" y="756"/>
                    <a:pt x="1480" y="998"/>
                  </a:cubicBezTo>
                  <a:cubicBezTo>
                    <a:pt x="1568" y="1147"/>
                    <a:pt x="1806" y="1356"/>
                    <a:pt x="2148" y="1291"/>
                  </a:cubicBezTo>
                  <a:cubicBezTo>
                    <a:pt x="2491" y="1225"/>
                    <a:pt x="1827" y="1498"/>
                    <a:pt x="1651" y="1461"/>
                  </a:cubicBezTo>
                  <a:cubicBezTo>
                    <a:pt x="1474" y="1424"/>
                    <a:pt x="1199" y="949"/>
                    <a:pt x="1178" y="539"/>
                  </a:cubicBezTo>
                  <a:cubicBezTo>
                    <a:pt x="1178" y="539"/>
                    <a:pt x="153" y="471"/>
                    <a:pt x="0" y="113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61B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7" name="Freeform 47"/>
            <p:cNvSpPr/>
            <p:nvPr/>
          </p:nvSpPr>
          <p:spPr bwMode="auto">
            <a:xfrm>
              <a:off x="5160963" y="4257675"/>
              <a:ext cx="676275" cy="1260475"/>
            </a:xfrm>
            <a:custGeom>
              <a:avLst/>
              <a:gdLst>
                <a:gd name="T0" fmla="*/ 0 w 574"/>
                <a:gd name="T1" fmla="*/ 919 h 1068"/>
                <a:gd name="T2" fmla="*/ 151 w 574"/>
                <a:gd name="T3" fmla="*/ 729 h 1068"/>
                <a:gd name="T4" fmla="*/ 347 w 574"/>
                <a:gd name="T5" fmla="*/ 365 h 1068"/>
                <a:gd name="T6" fmla="*/ 449 w 574"/>
                <a:gd name="T7" fmla="*/ 29 h 1068"/>
                <a:gd name="T8" fmla="*/ 512 w 574"/>
                <a:gd name="T9" fmla="*/ 594 h 1068"/>
                <a:gd name="T10" fmla="*/ 0 w 574"/>
                <a:gd name="T11" fmla="*/ 919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1068">
                  <a:moveTo>
                    <a:pt x="0" y="919"/>
                  </a:moveTo>
                  <a:cubicBezTo>
                    <a:pt x="0" y="919"/>
                    <a:pt x="0" y="840"/>
                    <a:pt x="151" y="729"/>
                  </a:cubicBezTo>
                  <a:cubicBezTo>
                    <a:pt x="253" y="653"/>
                    <a:pt x="335" y="536"/>
                    <a:pt x="347" y="365"/>
                  </a:cubicBezTo>
                  <a:cubicBezTo>
                    <a:pt x="359" y="193"/>
                    <a:pt x="404" y="58"/>
                    <a:pt x="449" y="29"/>
                  </a:cubicBezTo>
                  <a:cubicBezTo>
                    <a:pt x="494" y="0"/>
                    <a:pt x="574" y="432"/>
                    <a:pt x="512" y="594"/>
                  </a:cubicBezTo>
                  <a:cubicBezTo>
                    <a:pt x="451" y="757"/>
                    <a:pt x="80" y="1068"/>
                    <a:pt x="0" y="919"/>
                  </a:cubicBezTo>
                  <a:close/>
                </a:path>
              </a:pathLst>
            </a:custGeom>
            <a:solidFill>
              <a:srgbClr val="61B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8" name="Freeform 48"/>
            <p:cNvSpPr/>
            <p:nvPr/>
          </p:nvSpPr>
          <p:spPr bwMode="auto">
            <a:xfrm>
              <a:off x="4572000" y="5311775"/>
              <a:ext cx="557213" cy="490538"/>
            </a:xfrm>
            <a:custGeom>
              <a:avLst/>
              <a:gdLst>
                <a:gd name="T0" fmla="*/ 399 w 472"/>
                <a:gd name="T1" fmla="*/ 66 h 416"/>
                <a:gd name="T2" fmla="*/ 277 w 472"/>
                <a:gd name="T3" fmla="*/ 4 h 416"/>
                <a:gd name="T4" fmla="*/ 197 w 472"/>
                <a:gd name="T5" fmla="*/ 35 h 416"/>
                <a:gd name="T6" fmla="*/ 38 w 472"/>
                <a:gd name="T7" fmla="*/ 66 h 416"/>
                <a:gd name="T8" fmla="*/ 56 w 472"/>
                <a:gd name="T9" fmla="*/ 135 h 416"/>
                <a:gd name="T10" fmla="*/ 0 w 472"/>
                <a:gd name="T11" fmla="*/ 225 h 416"/>
                <a:gd name="T12" fmla="*/ 81 w 472"/>
                <a:gd name="T13" fmla="*/ 307 h 416"/>
                <a:gd name="T14" fmla="*/ 81 w 472"/>
                <a:gd name="T15" fmla="*/ 386 h 416"/>
                <a:gd name="T16" fmla="*/ 399 w 472"/>
                <a:gd name="T17" fmla="*/ 371 h 416"/>
                <a:gd name="T18" fmla="*/ 399 w 472"/>
                <a:gd name="T19" fmla="*/ 6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2" h="416">
                  <a:moveTo>
                    <a:pt x="399" y="66"/>
                  </a:moveTo>
                  <a:cubicBezTo>
                    <a:pt x="399" y="66"/>
                    <a:pt x="289" y="0"/>
                    <a:pt x="277" y="4"/>
                  </a:cubicBezTo>
                  <a:cubicBezTo>
                    <a:pt x="266" y="7"/>
                    <a:pt x="256" y="36"/>
                    <a:pt x="197" y="35"/>
                  </a:cubicBezTo>
                  <a:cubicBezTo>
                    <a:pt x="139" y="34"/>
                    <a:pt x="60" y="35"/>
                    <a:pt x="38" y="66"/>
                  </a:cubicBezTo>
                  <a:cubicBezTo>
                    <a:pt x="15" y="97"/>
                    <a:pt x="56" y="135"/>
                    <a:pt x="56" y="135"/>
                  </a:cubicBezTo>
                  <a:cubicBezTo>
                    <a:pt x="56" y="135"/>
                    <a:pt x="0" y="180"/>
                    <a:pt x="0" y="225"/>
                  </a:cubicBezTo>
                  <a:cubicBezTo>
                    <a:pt x="0" y="270"/>
                    <a:pt x="81" y="307"/>
                    <a:pt x="81" y="307"/>
                  </a:cubicBezTo>
                  <a:cubicBezTo>
                    <a:pt x="81" y="307"/>
                    <a:pt x="45" y="356"/>
                    <a:pt x="81" y="386"/>
                  </a:cubicBezTo>
                  <a:cubicBezTo>
                    <a:pt x="116" y="416"/>
                    <a:pt x="325" y="416"/>
                    <a:pt x="399" y="371"/>
                  </a:cubicBezTo>
                  <a:cubicBezTo>
                    <a:pt x="472" y="326"/>
                    <a:pt x="454" y="98"/>
                    <a:pt x="399" y="66"/>
                  </a:cubicBezTo>
                  <a:close/>
                </a:path>
              </a:pathLst>
            </a:custGeom>
            <a:solidFill>
              <a:srgbClr val="F9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9" name="Freeform 49"/>
            <p:cNvSpPr/>
            <p:nvPr/>
          </p:nvSpPr>
          <p:spPr bwMode="auto">
            <a:xfrm>
              <a:off x="4456113" y="5389563"/>
              <a:ext cx="735013" cy="508000"/>
            </a:xfrm>
            <a:custGeom>
              <a:avLst/>
              <a:gdLst>
                <a:gd name="T0" fmla="*/ 102 w 623"/>
                <a:gd name="T1" fmla="*/ 139 h 431"/>
                <a:gd name="T2" fmla="*/ 248 w 623"/>
                <a:gd name="T3" fmla="*/ 189 h 431"/>
                <a:gd name="T4" fmla="*/ 455 w 623"/>
                <a:gd name="T5" fmla="*/ 14 h 431"/>
                <a:gd name="T6" fmla="*/ 597 w 623"/>
                <a:gd name="T7" fmla="*/ 267 h 431"/>
                <a:gd name="T8" fmla="*/ 268 w 623"/>
                <a:gd name="T9" fmla="*/ 421 h 431"/>
                <a:gd name="T10" fmla="*/ 102 w 623"/>
                <a:gd name="T11" fmla="*/ 139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3" h="431">
                  <a:moveTo>
                    <a:pt x="102" y="139"/>
                  </a:moveTo>
                  <a:cubicBezTo>
                    <a:pt x="102" y="139"/>
                    <a:pt x="178" y="206"/>
                    <a:pt x="248" y="189"/>
                  </a:cubicBezTo>
                  <a:cubicBezTo>
                    <a:pt x="319" y="172"/>
                    <a:pt x="413" y="27"/>
                    <a:pt x="455" y="14"/>
                  </a:cubicBezTo>
                  <a:cubicBezTo>
                    <a:pt x="497" y="0"/>
                    <a:pt x="623" y="162"/>
                    <a:pt x="597" y="267"/>
                  </a:cubicBezTo>
                  <a:cubicBezTo>
                    <a:pt x="570" y="371"/>
                    <a:pt x="355" y="431"/>
                    <a:pt x="268" y="421"/>
                  </a:cubicBezTo>
                  <a:cubicBezTo>
                    <a:pt x="181" y="411"/>
                    <a:pt x="0" y="361"/>
                    <a:pt x="102" y="139"/>
                  </a:cubicBez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0" name="Freeform 50"/>
            <p:cNvSpPr/>
            <p:nvPr/>
          </p:nvSpPr>
          <p:spPr bwMode="auto">
            <a:xfrm>
              <a:off x="4876800" y="4265613"/>
              <a:ext cx="1136650" cy="1501775"/>
            </a:xfrm>
            <a:custGeom>
              <a:avLst/>
              <a:gdLst>
                <a:gd name="T0" fmla="*/ 666 w 963"/>
                <a:gd name="T1" fmla="*/ 57 h 1273"/>
                <a:gd name="T2" fmla="*/ 799 w 963"/>
                <a:gd name="T3" fmla="*/ 68 h 1273"/>
                <a:gd name="T4" fmla="*/ 873 w 963"/>
                <a:gd name="T5" fmla="*/ 708 h 1273"/>
                <a:gd name="T6" fmla="*/ 121 w 963"/>
                <a:gd name="T7" fmla="*/ 1273 h 1273"/>
                <a:gd name="T8" fmla="*/ 121 w 963"/>
                <a:gd name="T9" fmla="*/ 953 h 1273"/>
                <a:gd name="T10" fmla="*/ 592 w 963"/>
                <a:gd name="T11" fmla="*/ 569 h 1273"/>
                <a:gd name="T12" fmla="*/ 666 w 963"/>
                <a:gd name="T13" fmla="*/ 57 h 1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3" h="1273">
                  <a:moveTo>
                    <a:pt x="666" y="57"/>
                  </a:moveTo>
                  <a:cubicBezTo>
                    <a:pt x="681" y="0"/>
                    <a:pt x="735" y="8"/>
                    <a:pt x="799" y="68"/>
                  </a:cubicBezTo>
                  <a:cubicBezTo>
                    <a:pt x="863" y="128"/>
                    <a:pt x="963" y="448"/>
                    <a:pt x="873" y="708"/>
                  </a:cubicBezTo>
                  <a:cubicBezTo>
                    <a:pt x="783" y="968"/>
                    <a:pt x="364" y="1273"/>
                    <a:pt x="121" y="1273"/>
                  </a:cubicBezTo>
                  <a:cubicBezTo>
                    <a:pt x="0" y="1273"/>
                    <a:pt x="36" y="973"/>
                    <a:pt x="121" y="953"/>
                  </a:cubicBezTo>
                  <a:cubicBezTo>
                    <a:pt x="198" y="935"/>
                    <a:pt x="516" y="739"/>
                    <a:pt x="592" y="569"/>
                  </a:cubicBezTo>
                  <a:cubicBezTo>
                    <a:pt x="668" y="399"/>
                    <a:pt x="621" y="225"/>
                    <a:pt x="666" y="57"/>
                  </a:cubicBezTo>
                  <a:close/>
                </a:path>
              </a:pathLst>
            </a:custGeom>
            <a:solidFill>
              <a:srgbClr val="91D3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1" name="Freeform 51"/>
            <p:cNvSpPr/>
            <p:nvPr/>
          </p:nvSpPr>
          <p:spPr bwMode="auto">
            <a:xfrm>
              <a:off x="5438775" y="4764088"/>
              <a:ext cx="534988" cy="847725"/>
            </a:xfrm>
            <a:custGeom>
              <a:avLst/>
              <a:gdLst>
                <a:gd name="T0" fmla="*/ 0 w 454"/>
                <a:gd name="T1" fmla="*/ 719 h 719"/>
                <a:gd name="T2" fmla="*/ 431 w 454"/>
                <a:gd name="T3" fmla="*/ 0 h 719"/>
                <a:gd name="T4" fmla="*/ 0 w 454"/>
                <a:gd name="T5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4" h="719">
                  <a:moveTo>
                    <a:pt x="0" y="719"/>
                  </a:moveTo>
                  <a:cubicBezTo>
                    <a:pt x="0" y="719"/>
                    <a:pt x="412" y="521"/>
                    <a:pt x="431" y="0"/>
                  </a:cubicBezTo>
                  <a:cubicBezTo>
                    <a:pt x="431" y="0"/>
                    <a:pt x="454" y="332"/>
                    <a:pt x="0" y="719"/>
                  </a:cubicBezTo>
                  <a:close/>
                </a:path>
              </a:pathLst>
            </a:custGeom>
            <a:solidFill>
              <a:srgbClr val="469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2" name="Freeform 52"/>
            <p:cNvSpPr/>
            <p:nvPr/>
          </p:nvSpPr>
          <p:spPr bwMode="auto">
            <a:xfrm>
              <a:off x="5889625" y="2830513"/>
              <a:ext cx="441325" cy="531813"/>
            </a:xfrm>
            <a:custGeom>
              <a:avLst/>
              <a:gdLst>
                <a:gd name="T0" fmla="*/ 70 w 375"/>
                <a:gd name="T1" fmla="*/ 248 h 450"/>
                <a:gd name="T2" fmla="*/ 160 w 375"/>
                <a:gd name="T3" fmla="*/ 50 h 450"/>
                <a:gd name="T4" fmla="*/ 375 w 375"/>
                <a:gd name="T5" fmla="*/ 281 h 450"/>
                <a:gd name="T6" fmla="*/ 150 w 375"/>
                <a:gd name="T7" fmla="*/ 420 h 450"/>
                <a:gd name="T8" fmla="*/ 70 w 375"/>
                <a:gd name="T9" fmla="*/ 248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450">
                  <a:moveTo>
                    <a:pt x="70" y="248"/>
                  </a:moveTo>
                  <a:cubicBezTo>
                    <a:pt x="70" y="248"/>
                    <a:pt x="30" y="100"/>
                    <a:pt x="160" y="50"/>
                  </a:cubicBezTo>
                  <a:cubicBezTo>
                    <a:pt x="290" y="0"/>
                    <a:pt x="375" y="227"/>
                    <a:pt x="375" y="281"/>
                  </a:cubicBezTo>
                  <a:cubicBezTo>
                    <a:pt x="375" y="335"/>
                    <a:pt x="300" y="450"/>
                    <a:pt x="150" y="420"/>
                  </a:cubicBezTo>
                  <a:cubicBezTo>
                    <a:pt x="0" y="390"/>
                    <a:pt x="70" y="248"/>
                    <a:pt x="70" y="248"/>
                  </a:cubicBezTo>
                  <a:close/>
                </a:path>
              </a:pathLst>
            </a:custGeom>
            <a:solidFill>
              <a:srgbClr val="F9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3" name="Freeform 53"/>
            <p:cNvSpPr/>
            <p:nvPr/>
          </p:nvSpPr>
          <p:spPr bwMode="auto">
            <a:xfrm>
              <a:off x="6018213" y="2951163"/>
              <a:ext cx="239713" cy="222250"/>
            </a:xfrm>
            <a:custGeom>
              <a:avLst/>
              <a:gdLst>
                <a:gd name="T0" fmla="*/ 27 w 204"/>
                <a:gd name="T1" fmla="*/ 188 h 188"/>
                <a:gd name="T2" fmla="*/ 70 w 204"/>
                <a:gd name="T3" fmla="*/ 47 h 188"/>
                <a:gd name="T4" fmla="*/ 196 w 204"/>
                <a:gd name="T5" fmla="*/ 118 h 188"/>
                <a:gd name="T6" fmla="*/ 96 w 204"/>
                <a:gd name="T7" fmla="*/ 85 h 188"/>
                <a:gd name="T8" fmla="*/ 27 w 204"/>
                <a:gd name="T9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188">
                  <a:moveTo>
                    <a:pt x="27" y="188"/>
                  </a:moveTo>
                  <a:cubicBezTo>
                    <a:pt x="27" y="188"/>
                    <a:pt x="0" y="95"/>
                    <a:pt x="70" y="47"/>
                  </a:cubicBezTo>
                  <a:cubicBezTo>
                    <a:pt x="139" y="0"/>
                    <a:pt x="204" y="98"/>
                    <a:pt x="196" y="118"/>
                  </a:cubicBezTo>
                  <a:cubicBezTo>
                    <a:pt x="196" y="118"/>
                    <a:pt x="140" y="68"/>
                    <a:pt x="96" y="85"/>
                  </a:cubicBezTo>
                  <a:cubicBezTo>
                    <a:pt x="52" y="103"/>
                    <a:pt x="27" y="188"/>
                    <a:pt x="27" y="188"/>
                  </a:cubicBezTo>
                  <a:close/>
                </a:path>
              </a:pathLst>
            </a:custGeom>
            <a:solidFill>
              <a:srgbClr val="C48A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4" name="Freeform 54"/>
            <p:cNvSpPr/>
            <p:nvPr/>
          </p:nvSpPr>
          <p:spPr bwMode="auto">
            <a:xfrm>
              <a:off x="5153025" y="4256088"/>
              <a:ext cx="427038" cy="190500"/>
            </a:xfrm>
            <a:custGeom>
              <a:avLst/>
              <a:gdLst>
                <a:gd name="T0" fmla="*/ 111 w 362"/>
                <a:gd name="T1" fmla="*/ 26 h 161"/>
                <a:gd name="T2" fmla="*/ 6 w 362"/>
                <a:gd name="T3" fmla="*/ 115 h 161"/>
                <a:gd name="T4" fmla="*/ 296 w 362"/>
                <a:gd name="T5" fmla="*/ 85 h 161"/>
                <a:gd name="T6" fmla="*/ 230 w 362"/>
                <a:gd name="T7" fmla="*/ 1 h 161"/>
                <a:gd name="T8" fmla="*/ 111 w 362"/>
                <a:gd name="T9" fmla="*/ 26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2" h="161">
                  <a:moveTo>
                    <a:pt x="111" y="26"/>
                  </a:moveTo>
                  <a:cubicBezTo>
                    <a:pt x="43" y="39"/>
                    <a:pt x="0" y="77"/>
                    <a:pt x="6" y="115"/>
                  </a:cubicBezTo>
                  <a:cubicBezTo>
                    <a:pt x="13" y="152"/>
                    <a:pt x="231" y="161"/>
                    <a:pt x="296" y="85"/>
                  </a:cubicBezTo>
                  <a:cubicBezTo>
                    <a:pt x="362" y="8"/>
                    <a:pt x="282" y="0"/>
                    <a:pt x="230" y="1"/>
                  </a:cubicBezTo>
                  <a:cubicBezTo>
                    <a:pt x="178" y="2"/>
                    <a:pt x="111" y="26"/>
                    <a:pt x="111" y="26"/>
                  </a:cubicBezTo>
                  <a:close/>
                </a:path>
              </a:pathLst>
            </a:custGeom>
            <a:solidFill>
              <a:srgbClr val="61B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5" name="Freeform 55"/>
            <p:cNvSpPr/>
            <p:nvPr/>
          </p:nvSpPr>
          <p:spPr bwMode="auto">
            <a:xfrm>
              <a:off x="5092700" y="4062413"/>
              <a:ext cx="438150" cy="360363"/>
            </a:xfrm>
            <a:custGeom>
              <a:avLst/>
              <a:gdLst>
                <a:gd name="T0" fmla="*/ 268 w 371"/>
                <a:gd name="T1" fmla="*/ 0 h 305"/>
                <a:gd name="T2" fmla="*/ 310 w 371"/>
                <a:gd name="T3" fmla="*/ 160 h 305"/>
                <a:gd name="T4" fmla="*/ 293 w 371"/>
                <a:gd name="T5" fmla="*/ 247 h 305"/>
                <a:gd name="T6" fmla="*/ 123 w 371"/>
                <a:gd name="T7" fmla="*/ 201 h 305"/>
                <a:gd name="T8" fmla="*/ 57 w 371"/>
                <a:gd name="T9" fmla="*/ 64 h 305"/>
                <a:gd name="T10" fmla="*/ 268 w 371"/>
                <a:gd name="T11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1" h="305">
                  <a:moveTo>
                    <a:pt x="268" y="0"/>
                  </a:moveTo>
                  <a:cubicBezTo>
                    <a:pt x="268" y="0"/>
                    <a:pt x="306" y="125"/>
                    <a:pt x="310" y="160"/>
                  </a:cubicBezTo>
                  <a:cubicBezTo>
                    <a:pt x="310" y="160"/>
                    <a:pt x="371" y="206"/>
                    <a:pt x="293" y="247"/>
                  </a:cubicBezTo>
                  <a:cubicBezTo>
                    <a:pt x="214" y="288"/>
                    <a:pt x="0" y="305"/>
                    <a:pt x="123" y="201"/>
                  </a:cubicBezTo>
                  <a:cubicBezTo>
                    <a:pt x="123" y="201"/>
                    <a:pt x="86" y="76"/>
                    <a:pt x="57" y="64"/>
                  </a:cubicBezTo>
                  <a:lnTo>
                    <a:pt x="268" y="0"/>
                  </a:ln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6" name="Freeform 56"/>
            <p:cNvSpPr/>
            <p:nvPr/>
          </p:nvSpPr>
          <p:spPr bwMode="auto">
            <a:xfrm>
              <a:off x="4251325" y="2471738"/>
              <a:ext cx="1997075" cy="1936750"/>
            </a:xfrm>
            <a:custGeom>
              <a:avLst/>
              <a:gdLst>
                <a:gd name="T0" fmla="*/ 1154 w 1694"/>
                <a:gd name="T1" fmla="*/ 1413 h 1642"/>
                <a:gd name="T2" fmla="*/ 1559 w 1694"/>
                <a:gd name="T3" fmla="*/ 699 h 1642"/>
                <a:gd name="T4" fmla="*/ 1154 w 1694"/>
                <a:gd name="T5" fmla="*/ 100 h 1642"/>
                <a:gd name="T6" fmla="*/ 290 w 1694"/>
                <a:gd name="T7" fmla="*/ 200 h 1642"/>
                <a:gd name="T8" fmla="*/ 85 w 1694"/>
                <a:gd name="T9" fmla="*/ 783 h 1642"/>
                <a:gd name="T10" fmla="*/ 1154 w 1694"/>
                <a:gd name="T11" fmla="*/ 1413 h 1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4" h="1642">
                  <a:moveTo>
                    <a:pt x="1154" y="1413"/>
                  </a:moveTo>
                  <a:cubicBezTo>
                    <a:pt x="1376" y="1343"/>
                    <a:pt x="1694" y="1083"/>
                    <a:pt x="1559" y="699"/>
                  </a:cubicBezTo>
                  <a:cubicBezTo>
                    <a:pt x="1424" y="315"/>
                    <a:pt x="1404" y="200"/>
                    <a:pt x="1154" y="100"/>
                  </a:cubicBezTo>
                  <a:cubicBezTo>
                    <a:pt x="905" y="0"/>
                    <a:pt x="580" y="95"/>
                    <a:pt x="290" y="200"/>
                  </a:cubicBezTo>
                  <a:cubicBezTo>
                    <a:pt x="0" y="305"/>
                    <a:pt x="55" y="666"/>
                    <a:pt x="85" y="783"/>
                  </a:cubicBezTo>
                  <a:cubicBezTo>
                    <a:pt x="115" y="900"/>
                    <a:pt x="440" y="1642"/>
                    <a:pt x="1154" y="1413"/>
                  </a:cubicBez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7" name="Freeform 57"/>
            <p:cNvSpPr/>
            <p:nvPr/>
          </p:nvSpPr>
          <p:spPr bwMode="auto">
            <a:xfrm>
              <a:off x="4591050" y="2736850"/>
              <a:ext cx="1784350" cy="1620838"/>
            </a:xfrm>
            <a:custGeom>
              <a:avLst/>
              <a:gdLst>
                <a:gd name="T0" fmla="*/ 59 w 1514"/>
                <a:gd name="T1" fmla="*/ 444 h 1374"/>
                <a:gd name="T2" fmla="*/ 137 w 1514"/>
                <a:gd name="T3" fmla="*/ 250 h 1374"/>
                <a:gd name="T4" fmla="*/ 228 w 1514"/>
                <a:gd name="T5" fmla="*/ 188 h 1374"/>
                <a:gd name="T6" fmla="*/ 419 w 1514"/>
                <a:gd name="T7" fmla="*/ 123 h 1374"/>
                <a:gd name="T8" fmla="*/ 658 w 1514"/>
                <a:gd name="T9" fmla="*/ 0 h 1374"/>
                <a:gd name="T10" fmla="*/ 885 w 1514"/>
                <a:gd name="T11" fmla="*/ 50 h 1374"/>
                <a:gd name="T12" fmla="*/ 1042 w 1514"/>
                <a:gd name="T13" fmla="*/ 123 h 1374"/>
                <a:gd name="T14" fmla="*/ 1159 w 1514"/>
                <a:gd name="T15" fmla="*/ 271 h 1374"/>
                <a:gd name="T16" fmla="*/ 940 w 1514"/>
                <a:gd name="T17" fmla="*/ 1125 h 1374"/>
                <a:gd name="T18" fmla="*/ 0 w 1514"/>
                <a:gd name="T19" fmla="*/ 785 h 1374"/>
                <a:gd name="T20" fmla="*/ 18 w 1514"/>
                <a:gd name="T21" fmla="*/ 573 h 1374"/>
                <a:gd name="T22" fmla="*/ 59 w 1514"/>
                <a:gd name="T23" fmla="*/ 444 h 1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4" h="1374">
                  <a:moveTo>
                    <a:pt x="59" y="444"/>
                  </a:moveTo>
                  <a:cubicBezTo>
                    <a:pt x="59" y="444"/>
                    <a:pt x="178" y="338"/>
                    <a:pt x="137" y="250"/>
                  </a:cubicBezTo>
                  <a:cubicBezTo>
                    <a:pt x="137" y="250"/>
                    <a:pt x="217" y="261"/>
                    <a:pt x="228" y="188"/>
                  </a:cubicBezTo>
                  <a:cubicBezTo>
                    <a:pt x="228" y="188"/>
                    <a:pt x="386" y="228"/>
                    <a:pt x="419" y="123"/>
                  </a:cubicBezTo>
                  <a:cubicBezTo>
                    <a:pt x="419" y="123"/>
                    <a:pt x="600" y="184"/>
                    <a:pt x="658" y="0"/>
                  </a:cubicBezTo>
                  <a:cubicBezTo>
                    <a:pt x="658" y="0"/>
                    <a:pt x="811" y="139"/>
                    <a:pt x="885" y="50"/>
                  </a:cubicBezTo>
                  <a:cubicBezTo>
                    <a:pt x="885" y="50"/>
                    <a:pt x="945" y="154"/>
                    <a:pt x="1042" y="123"/>
                  </a:cubicBezTo>
                  <a:cubicBezTo>
                    <a:pt x="1042" y="123"/>
                    <a:pt x="1096" y="267"/>
                    <a:pt x="1159" y="271"/>
                  </a:cubicBezTo>
                  <a:cubicBezTo>
                    <a:pt x="1159" y="271"/>
                    <a:pt x="1514" y="852"/>
                    <a:pt x="940" y="1125"/>
                  </a:cubicBezTo>
                  <a:cubicBezTo>
                    <a:pt x="417" y="1374"/>
                    <a:pt x="44" y="887"/>
                    <a:pt x="0" y="785"/>
                  </a:cubicBezTo>
                  <a:cubicBezTo>
                    <a:pt x="0" y="785"/>
                    <a:pt x="87" y="688"/>
                    <a:pt x="18" y="573"/>
                  </a:cubicBezTo>
                  <a:cubicBezTo>
                    <a:pt x="18" y="573"/>
                    <a:pt x="109" y="536"/>
                    <a:pt x="59" y="444"/>
                  </a:cubicBezTo>
                  <a:close/>
                </a:path>
              </a:pathLst>
            </a:custGeom>
            <a:solidFill>
              <a:srgbClr val="F9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8" name="Freeform 58"/>
            <p:cNvSpPr/>
            <p:nvPr/>
          </p:nvSpPr>
          <p:spPr bwMode="auto">
            <a:xfrm>
              <a:off x="3810000" y="2000250"/>
              <a:ext cx="2403475" cy="1981200"/>
            </a:xfrm>
            <a:custGeom>
              <a:avLst/>
              <a:gdLst>
                <a:gd name="T0" fmla="*/ 570 w 2039"/>
                <a:gd name="T1" fmla="*/ 1348 h 1679"/>
                <a:gd name="T2" fmla="*/ 570 w 2039"/>
                <a:gd name="T3" fmla="*/ 1182 h 1679"/>
                <a:gd name="T4" fmla="*/ 545 w 2039"/>
                <a:gd name="T5" fmla="*/ 998 h 1679"/>
                <a:gd name="T6" fmla="*/ 710 w 2039"/>
                <a:gd name="T7" fmla="*/ 810 h 1679"/>
                <a:gd name="T8" fmla="*/ 850 w 2039"/>
                <a:gd name="T9" fmla="*/ 734 h 1679"/>
                <a:gd name="T10" fmla="*/ 1065 w 2039"/>
                <a:gd name="T11" fmla="*/ 699 h 1679"/>
                <a:gd name="T12" fmla="*/ 1315 w 2039"/>
                <a:gd name="T13" fmla="*/ 529 h 1679"/>
                <a:gd name="T14" fmla="*/ 1569 w 2039"/>
                <a:gd name="T15" fmla="*/ 604 h 1679"/>
                <a:gd name="T16" fmla="*/ 1729 w 2039"/>
                <a:gd name="T17" fmla="*/ 709 h 1679"/>
                <a:gd name="T18" fmla="*/ 1909 w 2039"/>
                <a:gd name="T19" fmla="*/ 810 h 1679"/>
                <a:gd name="T20" fmla="*/ 1884 w 2039"/>
                <a:gd name="T21" fmla="*/ 694 h 1679"/>
                <a:gd name="T22" fmla="*/ 1774 w 2039"/>
                <a:gd name="T23" fmla="*/ 529 h 1679"/>
                <a:gd name="T24" fmla="*/ 1574 w 2039"/>
                <a:gd name="T25" fmla="*/ 304 h 1679"/>
                <a:gd name="T26" fmla="*/ 1320 w 2039"/>
                <a:gd name="T27" fmla="*/ 200 h 1679"/>
                <a:gd name="T28" fmla="*/ 960 w 2039"/>
                <a:gd name="T29" fmla="*/ 200 h 1679"/>
                <a:gd name="T30" fmla="*/ 595 w 2039"/>
                <a:gd name="T31" fmla="*/ 270 h 1679"/>
                <a:gd name="T32" fmla="*/ 345 w 2039"/>
                <a:gd name="T33" fmla="*/ 544 h 1679"/>
                <a:gd name="T34" fmla="*/ 185 w 2039"/>
                <a:gd name="T35" fmla="*/ 810 h 1679"/>
                <a:gd name="T36" fmla="*/ 142 w 2039"/>
                <a:gd name="T37" fmla="*/ 998 h 1679"/>
                <a:gd name="T38" fmla="*/ 15 w 2039"/>
                <a:gd name="T39" fmla="*/ 1182 h 1679"/>
                <a:gd name="T40" fmla="*/ 185 w 2039"/>
                <a:gd name="T41" fmla="*/ 1348 h 1679"/>
                <a:gd name="T42" fmla="*/ 275 w 2039"/>
                <a:gd name="T43" fmla="*/ 1476 h 1679"/>
                <a:gd name="T44" fmla="*/ 450 w 2039"/>
                <a:gd name="T45" fmla="*/ 1619 h 1679"/>
                <a:gd name="T46" fmla="*/ 570 w 2039"/>
                <a:gd name="T47" fmla="*/ 1348 h 1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39" h="1679">
                  <a:moveTo>
                    <a:pt x="570" y="1348"/>
                  </a:moveTo>
                  <a:cubicBezTo>
                    <a:pt x="570" y="1348"/>
                    <a:pt x="700" y="1290"/>
                    <a:pt x="570" y="1182"/>
                  </a:cubicBezTo>
                  <a:cubicBezTo>
                    <a:pt x="570" y="1182"/>
                    <a:pt x="680" y="1081"/>
                    <a:pt x="545" y="998"/>
                  </a:cubicBezTo>
                  <a:cubicBezTo>
                    <a:pt x="545" y="998"/>
                    <a:pt x="745" y="976"/>
                    <a:pt x="710" y="810"/>
                  </a:cubicBezTo>
                  <a:cubicBezTo>
                    <a:pt x="710" y="810"/>
                    <a:pt x="825" y="824"/>
                    <a:pt x="850" y="734"/>
                  </a:cubicBezTo>
                  <a:cubicBezTo>
                    <a:pt x="850" y="734"/>
                    <a:pt x="1000" y="834"/>
                    <a:pt x="1065" y="699"/>
                  </a:cubicBezTo>
                  <a:cubicBezTo>
                    <a:pt x="1065" y="699"/>
                    <a:pt x="1255" y="724"/>
                    <a:pt x="1315" y="529"/>
                  </a:cubicBezTo>
                  <a:cubicBezTo>
                    <a:pt x="1315" y="529"/>
                    <a:pt x="1415" y="714"/>
                    <a:pt x="1569" y="604"/>
                  </a:cubicBezTo>
                  <a:cubicBezTo>
                    <a:pt x="1569" y="604"/>
                    <a:pt x="1609" y="744"/>
                    <a:pt x="1729" y="709"/>
                  </a:cubicBezTo>
                  <a:cubicBezTo>
                    <a:pt x="1729" y="709"/>
                    <a:pt x="1779" y="921"/>
                    <a:pt x="1909" y="810"/>
                  </a:cubicBezTo>
                  <a:cubicBezTo>
                    <a:pt x="2039" y="699"/>
                    <a:pt x="1884" y="694"/>
                    <a:pt x="1884" y="694"/>
                  </a:cubicBezTo>
                  <a:cubicBezTo>
                    <a:pt x="1884" y="694"/>
                    <a:pt x="1934" y="524"/>
                    <a:pt x="1774" y="529"/>
                  </a:cubicBezTo>
                  <a:cubicBezTo>
                    <a:pt x="1774" y="529"/>
                    <a:pt x="1789" y="299"/>
                    <a:pt x="1574" y="304"/>
                  </a:cubicBezTo>
                  <a:cubicBezTo>
                    <a:pt x="1574" y="304"/>
                    <a:pt x="1494" y="75"/>
                    <a:pt x="1320" y="200"/>
                  </a:cubicBezTo>
                  <a:cubicBezTo>
                    <a:pt x="1320" y="200"/>
                    <a:pt x="1105" y="15"/>
                    <a:pt x="960" y="200"/>
                  </a:cubicBezTo>
                  <a:cubicBezTo>
                    <a:pt x="960" y="200"/>
                    <a:pt x="725" y="0"/>
                    <a:pt x="595" y="270"/>
                  </a:cubicBezTo>
                  <a:cubicBezTo>
                    <a:pt x="595" y="270"/>
                    <a:pt x="245" y="295"/>
                    <a:pt x="345" y="544"/>
                  </a:cubicBezTo>
                  <a:cubicBezTo>
                    <a:pt x="345" y="544"/>
                    <a:pt x="30" y="666"/>
                    <a:pt x="185" y="810"/>
                  </a:cubicBezTo>
                  <a:cubicBezTo>
                    <a:pt x="185" y="810"/>
                    <a:pt x="30" y="901"/>
                    <a:pt x="142" y="998"/>
                  </a:cubicBezTo>
                  <a:cubicBezTo>
                    <a:pt x="142" y="998"/>
                    <a:pt x="0" y="1065"/>
                    <a:pt x="15" y="1182"/>
                  </a:cubicBezTo>
                  <a:cubicBezTo>
                    <a:pt x="30" y="1299"/>
                    <a:pt x="185" y="1348"/>
                    <a:pt x="185" y="1348"/>
                  </a:cubicBezTo>
                  <a:cubicBezTo>
                    <a:pt x="185" y="1348"/>
                    <a:pt x="115" y="1472"/>
                    <a:pt x="275" y="1476"/>
                  </a:cubicBezTo>
                  <a:cubicBezTo>
                    <a:pt x="275" y="1476"/>
                    <a:pt x="225" y="1679"/>
                    <a:pt x="450" y="1619"/>
                  </a:cubicBezTo>
                  <a:cubicBezTo>
                    <a:pt x="675" y="1559"/>
                    <a:pt x="570" y="1348"/>
                    <a:pt x="570" y="1348"/>
                  </a:cubicBezTo>
                  <a:close/>
                </a:path>
              </a:pathLst>
            </a:custGeom>
            <a:solidFill>
              <a:srgbClr val="321B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9" name="Freeform 59"/>
            <p:cNvSpPr/>
            <p:nvPr/>
          </p:nvSpPr>
          <p:spPr bwMode="auto">
            <a:xfrm>
              <a:off x="3705225" y="3108325"/>
              <a:ext cx="923925" cy="1030288"/>
            </a:xfrm>
            <a:custGeom>
              <a:avLst/>
              <a:gdLst>
                <a:gd name="T0" fmla="*/ 103 w 784"/>
                <a:gd name="T1" fmla="*/ 190 h 873"/>
                <a:gd name="T2" fmla="*/ 277 w 784"/>
                <a:gd name="T3" fmla="*/ 218 h 873"/>
                <a:gd name="T4" fmla="*/ 473 w 784"/>
                <a:gd name="T5" fmla="*/ 100 h 873"/>
                <a:gd name="T6" fmla="*/ 699 w 784"/>
                <a:gd name="T7" fmla="*/ 100 h 873"/>
                <a:gd name="T8" fmla="*/ 760 w 784"/>
                <a:gd name="T9" fmla="*/ 459 h 873"/>
                <a:gd name="T10" fmla="*/ 437 w 784"/>
                <a:gd name="T11" fmla="*/ 797 h 873"/>
                <a:gd name="T12" fmla="*/ 103 w 784"/>
                <a:gd name="T13" fmla="*/ 190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4" h="873">
                  <a:moveTo>
                    <a:pt x="103" y="190"/>
                  </a:moveTo>
                  <a:cubicBezTo>
                    <a:pt x="103" y="190"/>
                    <a:pt x="203" y="324"/>
                    <a:pt x="277" y="218"/>
                  </a:cubicBezTo>
                  <a:cubicBezTo>
                    <a:pt x="277" y="218"/>
                    <a:pt x="445" y="300"/>
                    <a:pt x="473" y="100"/>
                  </a:cubicBezTo>
                  <a:cubicBezTo>
                    <a:pt x="473" y="100"/>
                    <a:pt x="633" y="200"/>
                    <a:pt x="699" y="100"/>
                  </a:cubicBezTo>
                  <a:cubicBezTo>
                    <a:pt x="766" y="0"/>
                    <a:pt x="784" y="234"/>
                    <a:pt x="760" y="459"/>
                  </a:cubicBezTo>
                  <a:cubicBezTo>
                    <a:pt x="736" y="684"/>
                    <a:pt x="625" y="873"/>
                    <a:pt x="437" y="797"/>
                  </a:cubicBezTo>
                  <a:cubicBezTo>
                    <a:pt x="249" y="721"/>
                    <a:pt x="0" y="348"/>
                    <a:pt x="103" y="190"/>
                  </a:cubicBezTo>
                  <a:close/>
                </a:path>
              </a:pathLst>
            </a:custGeom>
            <a:solidFill>
              <a:srgbClr val="110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0" name="Freeform 60"/>
            <p:cNvSpPr/>
            <p:nvPr/>
          </p:nvSpPr>
          <p:spPr bwMode="auto">
            <a:xfrm>
              <a:off x="5691188" y="2698750"/>
              <a:ext cx="647700" cy="619125"/>
            </a:xfrm>
            <a:custGeom>
              <a:avLst/>
              <a:gdLst>
                <a:gd name="T0" fmla="*/ 0 w 549"/>
                <a:gd name="T1" fmla="*/ 67 h 525"/>
                <a:gd name="T2" fmla="*/ 149 w 549"/>
                <a:gd name="T3" fmla="*/ 55 h 525"/>
                <a:gd name="T4" fmla="*/ 288 w 549"/>
                <a:gd name="T5" fmla="*/ 0 h 525"/>
                <a:gd name="T6" fmla="*/ 543 w 549"/>
                <a:gd name="T7" fmla="*/ 182 h 525"/>
                <a:gd name="T8" fmla="*/ 0 w 549"/>
                <a:gd name="T9" fmla="*/ 67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9" h="525">
                  <a:moveTo>
                    <a:pt x="0" y="67"/>
                  </a:moveTo>
                  <a:cubicBezTo>
                    <a:pt x="0" y="67"/>
                    <a:pt x="115" y="109"/>
                    <a:pt x="149" y="55"/>
                  </a:cubicBezTo>
                  <a:cubicBezTo>
                    <a:pt x="149" y="55"/>
                    <a:pt x="273" y="99"/>
                    <a:pt x="288" y="0"/>
                  </a:cubicBezTo>
                  <a:cubicBezTo>
                    <a:pt x="288" y="0"/>
                    <a:pt x="549" y="103"/>
                    <a:pt x="543" y="182"/>
                  </a:cubicBezTo>
                  <a:cubicBezTo>
                    <a:pt x="537" y="262"/>
                    <a:pt x="61" y="525"/>
                    <a:pt x="0" y="67"/>
                  </a:cubicBezTo>
                  <a:close/>
                </a:path>
              </a:pathLst>
            </a:custGeom>
            <a:solidFill>
              <a:srgbClr val="110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1" name="Freeform 61"/>
            <p:cNvSpPr/>
            <p:nvPr/>
          </p:nvSpPr>
          <p:spPr bwMode="auto">
            <a:xfrm>
              <a:off x="4186238" y="3524250"/>
              <a:ext cx="636588" cy="509588"/>
            </a:xfrm>
            <a:custGeom>
              <a:avLst/>
              <a:gdLst>
                <a:gd name="T0" fmla="*/ 310 w 540"/>
                <a:gd name="T1" fmla="*/ 82 h 432"/>
                <a:gd name="T2" fmla="*/ 45 w 540"/>
                <a:gd name="T3" fmla="*/ 102 h 432"/>
                <a:gd name="T4" fmla="*/ 178 w 540"/>
                <a:gd name="T5" fmla="*/ 382 h 432"/>
                <a:gd name="T6" fmla="*/ 310 w 540"/>
                <a:gd name="T7" fmla="*/ 8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432">
                  <a:moveTo>
                    <a:pt x="310" y="82"/>
                  </a:moveTo>
                  <a:cubicBezTo>
                    <a:pt x="226" y="0"/>
                    <a:pt x="90" y="32"/>
                    <a:pt x="45" y="102"/>
                  </a:cubicBezTo>
                  <a:cubicBezTo>
                    <a:pt x="0" y="172"/>
                    <a:pt x="40" y="333"/>
                    <a:pt x="178" y="382"/>
                  </a:cubicBezTo>
                  <a:cubicBezTo>
                    <a:pt x="315" y="432"/>
                    <a:pt x="540" y="307"/>
                    <a:pt x="310" y="82"/>
                  </a:cubicBezTo>
                  <a:close/>
                </a:path>
              </a:pathLst>
            </a:custGeom>
            <a:solidFill>
              <a:srgbClr val="F9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2" name="Freeform 62"/>
            <p:cNvSpPr/>
            <p:nvPr/>
          </p:nvSpPr>
          <p:spPr bwMode="auto">
            <a:xfrm>
              <a:off x="4254500" y="3630613"/>
              <a:ext cx="255588" cy="223838"/>
            </a:xfrm>
            <a:custGeom>
              <a:avLst/>
              <a:gdLst>
                <a:gd name="T0" fmla="*/ 216 w 216"/>
                <a:gd name="T1" fmla="*/ 62 h 190"/>
                <a:gd name="T2" fmla="*/ 70 w 216"/>
                <a:gd name="T3" fmla="*/ 46 h 190"/>
                <a:gd name="T4" fmla="*/ 85 w 216"/>
                <a:gd name="T5" fmla="*/ 189 h 190"/>
                <a:gd name="T6" fmla="*/ 95 w 216"/>
                <a:gd name="T7" fmla="*/ 85 h 190"/>
                <a:gd name="T8" fmla="*/ 216 w 216"/>
                <a:gd name="T9" fmla="*/ 6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190">
                  <a:moveTo>
                    <a:pt x="216" y="62"/>
                  </a:moveTo>
                  <a:cubicBezTo>
                    <a:pt x="216" y="62"/>
                    <a:pt x="140" y="0"/>
                    <a:pt x="70" y="46"/>
                  </a:cubicBezTo>
                  <a:cubicBezTo>
                    <a:pt x="0" y="91"/>
                    <a:pt x="64" y="190"/>
                    <a:pt x="85" y="189"/>
                  </a:cubicBezTo>
                  <a:cubicBezTo>
                    <a:pt x="85" y="189"/>
                    <a:pt x="61" y="118"/>
                    <a:pt x="95" y="85"/>
                  </a:cubicBezTo>
                  <a:cubicBezTo>
                    <a:pt x="128" y="51"/>
                    <a:pt x="216" y="62"/>
                    <a:pt x="216" y="62"/>
                  </a:cubicBezTo>
                  <a:close/>
                </a:path>
              </a:pathLst>
            </a:custGeom>
            <a:solidFill>
              <a:srgbClr val="C48A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3" name="Freeform 63"/>
            <p:cNvSpPr/>
            <p:nvPr/>
          </p:nvSpPr>
          <p:spPr bwMode="auto">
            <a:xfrm>
              <a:off x="5478463" y="2936875"/>
              <a:ext cx="195263" cy="239713"/>
            </a:xfrm>
            <a:custGeom>
              <a:avLst/>
              <a:gdLst>
                <a:gd name="T0" fmla="*/ 140 w 165"/>
                <a:gd name="T1" fmla="*/ 71 h 203"/>
                <a:gd name="T2" fmla="*/ 127 w 165"/>
                <a:gd name="T3" fmla="*/ 186 h 203"/>
                <a:gd name="T4" fmla="*/ 24 w 165"/>
                <a:gd name="T5" fmla="*/ 132 h 203"/>
                <a:gd name="T6" fmla="*/ 37 w 165"/>
                <a:gd name="T7" fmla="*/ 17 h 203"/>
                <a:gd name="T8" fmla="*/ 140 w 165"/>
                <a:gd name="T9" fmla="*/ 7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203">
                  <a:moveTo>
                    <a:pt x="140" y="71"/>
                  </a:moveTo>
                  <a:cubicBezTo>
                    <a:pt x="165" y="117"/>
                    <a:pt x="159" y="169"/>
                    <a:pt x="127" y="186"/>
                  </a:cubicBezTo>
                  <a:cubicBezTo>
                    <a:pt x="95" y="203"/>
                    <a:pt x="49" y="179"/>
                    <a:pt x="24" y="132"/>
                  </a:cubicBezTo>
                  <a:cubicBezTo>
                    <a:pt x="0" y="86"/>
                    <a:pt x="5" y="34"/>
                    <a:pt x="37" y="17"/>
                  </a:cubicBezTo>
                  <a:cubicBezTo>
                    <a:pt x="69" y="0"/>
                    <a:pt x="115" y="24"/>
                    <a:pt x="140" y="71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4" name="Freeform 64"/>
            <p:cNvSpPr/>
            <p:nvPr/>
          </p:nvSpPr>
          <p:spPr bwMode="auto">
            <a:xfrm>
              <a:off x="5516563" y="2949575"/>
              <a:ext cx="128588" cy="158750"/>
            </a:xfrm>
            <a:custGeom>
              <a:avLst/>
              <a:gdLst>
                <a:gd name="T0" fmla="*/ 93 w 109"/>
                <a:gd name="T1" fmla="*/ 47 h 135"/>
                <a:gd name="T2" fmla="*/ 84 w 109"/>
                <a:gd name="T3" fmla="*/ 123 h 135"/>
                <a:gd name="T4" fmla="*/ 16 w 109"/>
                <a:gd name="T5" fmla="*/ 88 h 135"/>
                <a:gd name="T6" fmla="*/ 25 w 109"/>
                <a:gd name="T7" fmla="*/ 12 h 135"/>
                <a:gd name="T8" fmla="*/ 93 w 109"/>
                <a:gd name="T9" fmla="*/ 4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35">
                  <a:moveTo>
                    <a:pt x="93" y="47"/>
                  </a:moveTo>
                  <a:cubicBezTo>
                    <a:pt x="109" y="78"/>
                    <a:pt x="106" y="112"/>
                    <a:pt x="84" y="123"/>
                  </a:cubicBezTo>
                  <a:cubicBezTo>
                    <a:pt x="63" y="135"/>
                    <a:pt x="33" y="119"/>
                    <a:pt x="16" y="88"/>
                  </a:cubicBezTo>
                  <a:cubicBezTo>
                    <a:pt x="0" y="57"/>
                    <a:pt x="4" y="23"/>
                    <a:pt x="25" y="12"/>
                  </a:cubicBezTo>
                  <a:cubicBezTo>
                    <a:pt x="46" y="0"/>
                    <a:pt x="76" y="16"/>
                    <a:pt x="93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5" name="Freeform 65"/>
            <p:cNvSpPr/>
            <p:nvPr/>
          </p:nvSpPr>
          <p:spPr bwMode="auto">
            <a:xfrm>
              <a:off x="4835525" y="3187700"/>
              <a:ext cx="195263" cy="239713"/>
            </a:xfrm>
            <a:custGeom>
              <a:avLst/>
              <a:gdLst>
                <a:gd name="T0" fmla="*/ 141 w 166"/>
                <a:gd name="T1" fmla="*/ 70 h 203"/>
                <a:gd name="T2" fmla="*/ 128 w 166"/>
                <a:gd name="T3" fmla="*/ 185 h 203"/>
                <a:gd name="T4" fmla="*/ 25 w 166"/>
                <a:gd name="T5" fmla="*/ 132 h 203"/>
                <a:gd name="T6" fmla="*/ 38 w 166"/>
                <a:gd name="T7" fmla="*/ 17 h 203"/>
                <a:gd name="T8" fmla="*/ 141 w 166"/>
                <a:gd name="T9" fmla="*/ 7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203">
                  <a:moveTo>
                    <a:pt x="141" y="70"/>
                  </a:moveTo>
                  <a:cubicBezTo>
                    <a:pt x="166" y="117"/>
                    <a:pt x="160" y="168"/>
                    <a:pt x="128" y="185"/>
                  </a:cubicBezTo>
                  <a:cubicBezTo>
                    <a:pt x="96" y="203"/>
                    <a:pt x="50" y="179"/>
                    <a:pt x="25" y="132"/>
                  </a:cubicBezTo>
                  <a:cubicBezTo>
                    <a:pt x="0" y="85"/>
                    <a:pt x="6" y="34"/>
                    <a:pt x="38" y="17"/>
                  </a:cubicBezTo>
                  <a:cubicBezTo>
                    <a:pt x="70" y="0"/>
                    <a:pt x="116" y="24"/>
                    <a:pt x="141" y="7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6" name="Freeform 66"/>
            <p:cNvSpPr/>
            <p:nvPr/>
          </p:nvSpPr>
          <p:spPr bwMode="auto">
            <a:xfrm>
              <a:off x="4876800" y="3201988"/>
              <a:ext cx="128588" cy="157163"/>
            </a:xfrm>
            <a:custGeom>
              <a:avLst/>
              <a:gdLst>
                <a:gd name="T0" fmla="*/ 93 w 109"/>
                <a:gd name="T1" fmla="*/ 47 h 134"/>
                <a:gd name="T2" fmla="*/ 84 w 109"/>
                <a:gd name="T3" fmla="*/ 123 h 134"/>
                <a:gd name="T4" fmla="*/ 16 w 109"/>
                <a:gd name="T5" fmla="*/ 88 h 134"/>
                <a:gd name="T6" fmla="*/ 25 w 109"/>
                <a:gd name="T7" fmla="*/ 11 h 134"/>
                <a:gd name="T8" fmla="*/ 93 w 109"/>
                <a:gd name="T9" fmla="*/ 4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34">
                  <a:moveTo>
                    <a:pt x="93" y="47"/>
                  </a:moveTo>
                  <a:cubicBezTo>
                    <a:pt x="109" y="78"/>
                    <a:pt x="105" y="112"/>
                    <a:pt x="84" y="123"/>
                  </a:cubicBezTo>
                  <a:cubicBezTo>
                    <a:pt x="63" y="134"/>
                    <a:pt x="33" y="119"/>
                    <a:pt x="16" y="88"/>
                  </a:cubicBezTo>
                  <a:cubicBezTo>
                    <a:pt x="0" y="57"/>
                    <a:pt x="3" y="23"/>
                    <a:pt x="25" y="11"/>
                  </a:cubicBezTo>
                  <a:cubicBezTo>
                    <a:pt x="46" y="0"/>
                    <a:pt x="76" y="16"/>
                    <a:pt x="93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7" name="Freeform 67"/>
            <p:cNvSpPr/>
            <p:nvPr/>
          </p:nvSpPr>
          <p:spPr bwMode="auto">
            <a:xfrm>
              <a:off x="4630738" y="3514725"/>
              <a:ext cx="304800" cy="228600"/>
            </a:xfrm>
            <a:custGeom>
              <a:avLst/>
              <a:gdLst>
                <a:gd name="T0" fmla="*/ 242 w 259"/>
                <a:gd name="T1" fmla="*/ 48 h 194"/>
                <a:gd name="T2" fmla="*/ 161 w 259"/>
                <a:gd name="T3" fmla="*/ 167 h 194"/>
                <a:gd name="T4" fmla="*/ 17 w 259"/>
                <a:gd name="T5" fmla="*/ 146 h 194"/>
                <a:gd name="T6" fmla="*/ 99 w 259"/>
                <a:gd name="T7" fmla="*/ 27 h 194"/>
                <a:gd name="T8" fmla="*/ 242 w 259"/>
                <a:gd name="T9" fmla="*/ 4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194">
                  <a:moveTo>
                    <a:pt x="242" y="48"/>
                  </a:moveTo>
                  <a:cubicBezTo>
                    <a:pt x="259" y="87"/>
                    <a:pt x="223" y="140"/>
                    <a:pt x="161" y="167"/>
                  </a:cubicBezTo>
                  <a:cubicBezTo>
                    <a:pt x="98" y="194"/>
                    <a:pt x="34" y="185"/>
                    <a:pt x="17" y="146"/>
                  </a:cubicBezTo>
                  <a:cubicBezTo>
                    <a:pt x="0" y="108"/>
                    <a:pt x="37" y="54"/>
                    <a:pt x="99" y="27"/>
                  </a:cubicBezTo>
                  <a:cubicBezTo>
                    <a:pt x="161" y="0"/>
                    <a:pt x="225" y="9"/>
                    <a:pt x="242" y="48"/>
                  </a:cubicBezTo>
                  <a:close/>
                </a:path>
              </a:pathLst>
            </a:custGeom>
            <a:solidFill>
              <a:srgbClr val="E1A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8" name="Freeform 68"/>
            <p:cNvSpPr/>
            <p:nvPr/>
          </p:nvSpPr>
          <p:spPr bwMode="auto">
            <a:xfrm>
              <a:off x="5665788" y="3113088"/>
              <a:ext cx="306388" cy="227013"/>
            </a:xfrm>
            <a:custGeom>
              <a:avLst/>
              <a:gdLst>
                <a:gd name="T0" fmla="*/ 244 w 260"/>
                <a:gd name="T1" fmla="*/ 51 h 192"/>
                <a:gd name="T2" fmla="*/ 158 w 260"/>
                <a:gd name="T3" fmla="*/ 167 h 192"/>
                <a:gd name="T4" fmla="*/ 16 w 260"/>
                <a:gd name="T5" fmla="*/ 141 h 192"/>
                <a:gd name="T6" fmla="*/ 102 w 260"/>
                <a:gd name="T7" fmla="*/ 24 h 192"/>
                <a:gd name="T8" fmla="*/ 244 w 260"/>
                <a:gd name="T9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192">
                  <a:moveTo>
                    <a:pt x="244" y="51"/>
                  </a:moveTo>
                  <a:cubicBezTo>
                    <a:pt x="260" y="90"/>
                    <a:pt x="221" y="142"/>
                    <a:pt x="158" y="167"/>
                  </a:cubicBezTo>
                  <a:cubicBezTo>
                    <a:pt x="95" y="192"/>
                    <a:pt x="31" y="180"/>
                    <a:pt x="16" y="141"/>
                  </a:cubicBezTo>
                  <a:cubicBezTo>
                    <a:pt x="0" y="101"/>
                    <a:pt x="39" y="49"/>
                    <a:pt x="102" y="24"/>
                  </a:cubicBezTo>
                  <a:cubicBezTo>
                    <a:pt x="165" y="0"/>
                    <a:pt x="229" y="11"/>
                    <a:pt x="244" y="51"/>
                  </a:cubicBezTo>
                  <a:close/>
                </a:path>
              </a:pathLst>
            </a:custGeom>
            <a:solidFill>
              <a:srgbClr val="E1A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9" name="Freeform 69"/>
            <p:cNvSpPr/>
            <p:nvPr/>
          </p:nvSpPr>
          <p:spPr bwMode="auto">
            <a:xfrm>
              <a:off x="4643438" y="2951163"/>
              <a:ext cx="233363" cy="211138"/>
            </a:xfrm>
            <a:custGeom>
              <a:avLst/>
              <a:gdLst>
                <a:gd name="T0" fmla="*/ 199 w 199"/>
                <a:gd name="T1" fmla="*/ 0 h 179"/>
                <a:gd name="T2" fmla="*/ 22 w 199"/>
                <a:gd name="T3" fmla="*/ 179 h 179"/>
                <a:gd name="T4" fmla="*/ 199 w 199"/>
                <a:gd name="T5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9" h="179">
                  <a:moveTo>
                    <a:pt x="199" y="0"/>
                  </a:moveTo>
                  <a:cubicBezTo>
                    <a:pt x="199" y="0"/>
                    <a:pt x="58" y="52"/>
                    <a:pt x="22" y="179"/>
                  </a:cubicBezTo>
                  <a:cubicBezTo>
                    <a:pt x="22" y="179"/>
                    <a:pt x="0" y="7"/>
                    <a:pt x="199" y="0"/>
                  </a:cubicBezTo>
                  <a:close/>
                </a:path>
              </a:pathLst>
            </a:custGeom>
            <a:solidFill>
              <a:srgbClr val="2616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0" name="Freeform 70"/>
            <p:cNvSpPr/>
            <p:nvPr/>
          </p:nvSpPr>
          <p:spPr bwMode="auto">
            <a:xfrm>
              <a:off x="5324475" y="2686050"/>
              <a:ext cx="285750" cy="141288"/>
            </a:xfrm>
            <a:custGeom>
              <a:avLst/>
              <a:gdLst>
                <a:gd name="T0" fmla="*/ 0 w 243"/>
                <a:gd name="T1" fmla="*/ 120 h 120"/>
                <a:gd name="T2" fmla="*/ 243 w 243"/>
                <a:gd name="T3" fmla="*/ 120 h 120"/>
                <a:gd name="T4" fmla="*/ 0 w 243"/>
                <a:gd name="T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3" h="120">
                  <a:moveTo>
                    <a:pt x="0" y="120"/>
                  </a:moveTo>
                  <a:cubicBezTo>
                    <a:pt x="0" y="120"/>
                    <a:pt x="165" y="71"/>
                    <a:pt x="243" y="120"/>
                  </a:cubicBezTo>
                  <a:cubicBezTo>
                    <a:pt x="243" y="120"/>
                    <a:pt x="108" y="0"/>
                    <a:pt x="0" y="120"/>
                  </a:cubicBezTo>
                  <a:close/>
                </a:path>
              </a:pathLst>
            </a:custGeom>
            <a:solidFill>
              <a:srgbClr val="2616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1" name="Freeform 71"/>
            <p:cNvSpPr/>
            <p:nvPr/>
          </p:nvSpPr>
          <p:spPr bwMode="auto">
            <a:xfrm>
              <a:off x="5011738" y="3740150"/>
              <a:ext cx="622300" cy="388938"/>
            </a:xfrm>
            <a:custGeom>
              <a:avLst/>
              <a:gdLst>
                <a:gd name="T0" fmla="*/ 0 w 528"/>
                <a:gd name="T1" fmla="*/ 122 h 329"/>
                <a:gd name="T2" fmla="*/ 460 w 528"/>
                <a:gd name="T3" fmla="*/ 260 h 329"/>
                <a:gd name="T4" fmla="*/ 528 w 528"/>
                <a:gd name="T5" fmla="*/ 224 h 329"/>
                <a:gd name="T6" fmla="*/ 0 w 528"/>
                <a:gd name="T7" fmla="*/ 122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8" h="329">
                  <a:moveTo>
                    <a:pt x="0" y="122"/>
                  </a:moveTo>
                  <a:cubicBezTo>
                    <a:pt x="107" y="220"/>
                    <a:pt x="278" y="329"/>
                    <a:pt x="460" y="260"/>
                  </a:cubicBezTo>
                  <a:cubicBezTo>
                    <a:pt x="485" y="250"/>
                    <a:pt x="508" y="238"/>
                    <a:pt x="528" y="224"/>
                  </a:cubicBezTo>
                  <a:cubicBezTo>
                    <a:pt x="379" y="0"/>
                    <a:pt x="122" y="71"/>
                    <a:pt x="0" y="122"/>
                  </a:cubicBezTo>
                  <a:close/>
                </a:path>
              </a:pathLst>
            </a:custGeom>
            <a:solidFill>
              <a:srgbClr val="DE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2" name="Freeform 72"/>
            <p:cNvSpPr/>
            <p:nvPr/>
          </p:nvSpPr>
          <p:spPr bwMode="auto">
            <a:xfrm>
              <a:off x="4876800" y="3365500"/>
              <a:ext cx="1016000" cy="639763"/>
            </a:xfrm>
            <a:custGeom>
              <a:avLst/>
              <a:gdLst>
                <a:gd name="T0" fmla="*/ 787 w 861"/>
                <a:gd name="T1" fmla="*/ 0 h 542"/>
                <a:gd name="T2" fmla="*/ 0 w 861"/>
                <a:gd name="T3" fmla="*/ 316 h 542"/>
                <a:gd name="T4" fmla="*/ 114 w 861"/>
                <a:gd name="T5" fmla="*/ 440 h 542"/>
                <a:gd name="T6" fmla="*/ 642 w 861"/>
                <a:gd name="T7" fmla="*/ 542 h 542"/>
                <a:gd name="T8" fmla="*/ 787 w 861"/>
                <a:gd name="T9" fmla="*/ 0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542">
                  <a:moveTo>
                    <a:pt x="787" y="0"/>
                  </a:moveTo>
                  <a:cubicBezTo>
                    <a:pt x="618" y="51"/>
                    <a:pt x="0" y="316"/>
                    <a:pt x="0" y="316"/>
                  </a:cubicBezTo>
                  <a:cubicBezTo>
                    <a:pt x="0" y="316"/>
                    <a:pt x="43" y="376"/>
                    <a:pt x="114" y="440"/>
                  </a:cubicBezTo>
                  <a:cubicBezTo>
                    <a:pt x="236" y="389"/>
                    <a:pt x="493" y="318"/>
                    <a:pt x="642" y="542"/>
                  </a:cubicBezTo>
                  <a:cubicBezTo>
                    <a:pt x="861" y="387"/>
                    <a:pt x="787" y="0"/>
                    <a:pt x="787" y="0"/>
                  </a:cubicBezTo>
                  <a:close/>
                </a:path>
              </a:pathLst>
            </a:custGeom>
            <a:solidFill>
              <a:srgbClr val="4F32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3" name="Freeform 73"/>
            <p:cNvSpPr/>
            <p:nvPr/>
          </p:nvSpPr>
          <p:spPr bwMode="auto">
            <a:xfrm>
              <a:off x="5160963" y="3290888"/>
              <a:ext cx="361950" cy="187325"/>
            </a:xfrm>
            <a:custGeom>
              <a:avLst/>
              <a:gdLst>
                <a:gd name="T0" fmla="*/ 187 w 307"/>
                <a:gd name="T1" fmla="*/ 128 h 158"/>
                <a:gd name="T2" fmla="*/ 0 w 307"/>
                <a:gd name="T3" fmla="*/ 128 h 158"/>
                <a:gd name="T4" fmla="*/ 307 w 307"/>
                <a:gd name="T5" fmla="*/ 0 h 158"/>
                <a:gd name="T6" fmla="*/ 187 w 307"/>
                <a:gd name="T7" fmla="*/ 12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7" h="158">
                  <a:moveTo>
                    <a:pt x="187" y="128"/>
                  </a:moveTo>
                  <a:cubicBezTo>
                    <a:pt x="187" y="128"/>
                    <a:pt x="71" y="158"/>
                    <a:pt x="0" y="128"/>
                  </a:cubicBezTo>
                  <a:cubicBezTo>
                    <a:pt x="0" y="128"/>
                    <a:pt x="222" y="96"/>
                    <a:pt x="307" y="0"/>
                  </a:cubicBezTo>
                  <a:cubicBezTo>
                    <a:pt x="307" y="0"/>
                    <a:pt x="264" y="104"/>
                    <a:pt x="187" y="128"/>
                  </a:cubicBez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4" name="Freeform 74"/>
            <p:cNvSpPr/>
            <p:nvPr/>
          </p:nvSpPr>
          <p:spPr bwMode="auto">
            <a:xfrm>
              <a:off x="5168900" y="3290888"/>
              <a:ext cx="354013" cy="255588"/>
            </a:xfrm>
            <a:custGeom>
              <a:avLst/>
              <a:gdLst>
                <a:gd name="T0" fmla="*/ 0 w 300"/>
                <a:gd name="T1" fmla="*/ 131 h 217"/>
                <a:gd name="T2" fmla="*/ 300 w 300"/>
                <a:gd name="T3" fmla="*/ 0 h 217"/>
                <a:gd name="T4" fmla="*/ 0 w 300"/>
                <a:gd name="T5" fmla="*/ 131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0" h="217">
                  <a:moveTo>
                    <a:pt x="0" y="131"/>
                  </a:moveTo>
                  <a:cubicBezTo>
                    <a:pt x="0" y="131"/>
                    <a:pt x="192" y="184"/>
                    <a:pt x="300" y="0"/>
                  </a:cubicBezTo>
                  <a:cubicBezTo>
                    <a:pt x="300" y="0"/>
                    <a:pt x="263" y="217"/>
                    <a:pt x="0" y="131"/>
                  </a:cubicBezTo>
                  <a:close/>
                </a:path>
              </a:pathLst>
            </a:custGeom>
            <a:solidFill>
              <a:srgbClr val="BB73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pic>
        <p:nvPicPr>
          <p:cNvPr id="3450" name="图片 344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459339" y="3966222"/>
            <a:ext cx="1907498" cy="1239313"/>
          </a:xfrm>
          <a:prstGeom prst="rect">
            <a:avLst/>
          </a:prstGeom>
        </p:spPr>
      </p:pic>
      <p:sp>
        <p:nvSpPr>
          <p:cNvPr id="3455" name="Freeform 1995"/>
          <p:cNvSpPr/>
          <p:nvPr/>
        </p:nvSpPr>
        <p:spPr bwMode="auto">
          <a:xfrm>
            <a:off x="734773" y="261040"/>
            <a:ext cx="931417" cy="488024"/>
          </a:xfrm>
          <a:custGeom>
            <a:avLst/>
            <a:gdLst>
              <a:gd name="T0" fmla="*/ 106 w 952"/>
              <a:gd name="T1" fmla="*/ 426 h 497"/>
              <a:gd name="T2" fmla="*/ 159 w 952"/>
              <a:gd name="T3" fmla="*/ 195 h 497"/>
              <a:gd name="T4" fmla="*/ 375 w 952"/>
              <a:gd name="T5" fmla="*/ 297 h 497"/>
              <a:gd name="T6" fmla="*/ 468 w 952"/>
              <a:gd name="T7" fmla="*/ 36 h 497"/>
              <a:gd name="T8" fmla="*/ 728 w 952"/>
              <a:gd name="T9" fmla="*/ 244 h 497"/>
              <a:gd name="T10" fmla="*/ 912 w 952"/>
              <a:gd name="T11" fmla="*/ 330 h 497"/>
              <a:gd name="T12" fmla="*/ 106 w 952"/>
              <a:gd name="T13" fmla="*/ 426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52" h="497">
                <a:moveTo>
                  <a:pt x="106" y="426"/>
                </a:moveTo>
                <a:cubicBezTo>
                  <a:pt x="0" y="383"/>
                  <a:pt x="58" y="202"/>
                  <a:pt x="159" y="195"/>
                </a:cubicBezTo>
                <a:cubicBezTo>
                  <a:pt x="260" y="187"/>
                  <a:pt x="375" y="297"/>
                  <a:pt x="375" y="297"/>
                </a:cubicBezTo>
                <a:cubicBezTo>
                  <a:pt x="375" y="297"/>
                  <a:pt x="330" y="73"/>
                  <a:pt x="468" y="36"/>
                </a:cubicBezTo>
                <a:cubicBezTo>
                  <a:pt x="606" y="0"/>
                  <a:pt x="742" y="85"/>
                  <a:pt x="728" y="244"/>
                </a:cubicBezTo>
                <a:cubicBezTo>
                  <a:pt x="728" y="244"/>
                  <a:pt x="952" y="162"/>
                  <a:pt x="912" y="330"/>
                </a:cubicBezTo>
                <a:cubicBezTo>
                  <a:pt x="873" y="497"/>
                  <a:pt x="267" y="493"/>
                  <a:pt x="106" y="4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456" name="Freeform 1995"/>
          <p:cNvSpPr/>
          <p:nvPr/>
        </p:nvSpPr>
        <p:spPr bwMode="auto">
          <a:xfrm>
            <a:off x="6699792" y="0"/>
            <a:ext cx="1584780" cy="830359"/>
          </a:xfrm>
          <a:custGeom>
            <a:avLst/>
            <a:gdLst>
              <a:gd name="T0" fmla="*/ 106 w 952"/>
              <a:gd name="T1" fmla="*/ 426 h 497"/>
              <a:gd name="T2" fmla="*/ 159 w 952"/>
              <a:gd name="T3" fmla="*/ 195 h 497"/>
              <a:gd name="T4" fmla="*/ 375 w 952"/>
              <a:gd name="T5" fmla="*/ 297 h 497"/>
              <a:gd name="T6" fmla="*/ 468 w 952"/>
              <a:gd name="T7" fmla="*/ 36 h 497"/>
              <a:gd name="T8" fmla="*/ 728 w 952"/>
              <a:gd name="T9" fmla="*/ 244 h 497"/>
              <a:gd name="T10" fmla="*/ 912 w 952"/>
              <a:gd name="T11" fmla="*/ 330 h 497"/>
              <a:gd name="T12" fmla="*/ 106 w 952"/>
              <a:gd name="T13" fmla="*/ 426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52" h="497">
                <a:moveTo>
                  <a:pt x="106" y="426"/>
                </a:moveTo>
                <a:cubicBezTo>
                  <a:pt x="0" y="383"/>
                  <a:pt x="58" y="202"/>
                  <a:pt x="159" y="195"/>
                </a:cubicBezTo>
                <a:cubicBezTo>
                  <a:pt x="260" y="187"/>
                  <a:pt x="375" y="297"/>
                  <a:pt x="375" y="297"/>
                </a:cubicBezTo>
                <a:cubicBezTo>
                  <a:pt x="375" y="297"/>
                  <a:pt x="330" y="73"/>
                  <a:pt x="468" y="36"/>
                </a:cubicBezTo>
                <a:cubicBezTo>
                  <a:pt x="606" y="0"/>
                  <a:pt x="742" y="85"/>
                  <a:pt x="728" y="244"/>
                </a:cubicBezTo>
                <a:cubicBezTo>
                  <a:pt x="728" y="244"/>
                  <a:pt x="952" y="162"/>
                  <a:pt x="912" y="330"/>
                </a:cubicBezTo>
                <a:cubicBezTo>
                  <a:pt x="873" y="497"/>
                  <a:pt x="267" y="493"/>
                  <a:pt x="106" y="4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457" name="Freeform 1995"/>
          <p:cNvSpPr/>
          <p:nvPr/>
        </p:nvSpPr>
        <p:spPr bwMode="auto">
          <a:xfrm>
            <a:off x="3152941" y="695181"/>
            <a:ext cx="931417" cy="488024"/>
          </a:xfrm>
          <a:custGeom>
            <a:avLst/>
            <a:gdLst>
              <a:gd name="T0" fmla="*/ 106 w 952"/>
              <a:gd name="T1" fmla="*/ 426 h 497"/>
              <a:gd name="T2" fmla="*/ 159 w 952"/>
              <a:gd name="T3" fmla="*/ 195 h 497"/>
              <a:gd name="T4" fmla="*/ 375 w 952"/>
              <a:gd name="T5" fmla="*/ 297 h 497"/>
              <a:gd name="T6" fmla="*/ 468 w 952"/>
              <a:gd name="T7" fmla="*/ 36 h 497"/>
              <a:gd name="T8" fmla="*/ 728 w 952"/>
              <a:gd name="T9" fmla="*/ 244 h 497"/>
              <a:gd name="T10" fmla="*/ 912 w 952"/>
              <a:gd name="T11" fmla="*/ 330 h 497"/>
              <a:gd name="T12" fmla="*/ 106 w 952"/>
              <a:gd name="T13" fmla="*/ 426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52" h="497">
                <a:moveTo>
                  <a:pt x="106" y="426"/>
                </a:moveTo>
                <a:cubicBezTo>
                  <a:pt x="0" y="383"/>
                  <a:pt x="58" y="202"/>
                  <a:pt x="159" y="195"/>
                </a:cubicBezTo>
                <a:cubicBezTo>
                  <a:pt x="260" y="187"/>
                  <a:pt x="375" y="297"/>
                  <a:pt x="375" y="297"/>
                </a:cubicBezTo>
                <a:cubicBezTo>
                  <a:pt x="375" y="297"/>
                  <a:pt x="330" y="73"/>
                  <a:pt x="468" y="36"/>
                </a:cubicBezTo>
                <a:cubicBezTo>
                  <a:pt x="606" y="0"/>
                  <a:pt x="742" y="85"/>
                  <a:pt x="728" y="244"/>
                </a:cubicBezTo>
                <a:cubicBezTo>
                  <a:pt x="728" y="244"/>
                  <a:pt x="952" y="162"/>
                  <a:pt x="912" y="330"/>
                </a:cubicBezTo>
                <a:cubicBezTo>
                  <a:pt x="873" y="497"/>
                  <a:pt x="267" y="493"/>
                  <a:pt x="106" y="4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459" name="文本框 3458"/>
          <p:cNvSpPr txBox="1"/>
          <p:nvPr/>
        </p:nvSpPr>
        <p:spPr>
          <a:xfrm>
            <a:off x="5234084" y="2442551"/>
            <a:ext cx="580746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  <a:cs typeface="+mn-ea"/>
                <a:sym typeface="+mn-lt"/>
              </a:rPr>
              <a:t>油菜花，平凡，普通，不起眼，然后却因为集体的力量被大家记住，甚至爱上。一枝油菜花远远比不上牡丹，玫瑰，但是一片油菜花就不一定了。这是一年中最美的季节，泥土的清香和菜花的香味弥漫于群山沟壑，乡村田园，让人沉醉。</a:t>
            </a:r>
          </a:p>
        </p:txBody>
      </p:sp>
      <p:pic>
        <p:nvPicPr>
          <p:cNvPr id="3461" name="久石譲-Summer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700880" y="6248400"/>
            <a:ext cx="609600" cy="609600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4931039" y="1148863"/>
            <a:ext cx="611051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000" dirty="0">
                <a:solidFill>
                  <a:schemeClr val="bg1"/>
                </a:solidFill>
                <a:cs typeface="+mn-ea"/>
                <a:sym typeface="+mn-lt"/>
              </a:rPr>
              <a:t>油菜花教学</a:t>
            </a:r>
            <a:r>
              <a:rPr lang="en-US" altLang="zh-CN" sz="4000" dirty="0">
                <a:solidFill>
                  <a:schemeClr val="bg1"/>
                </a:solidFill>
                <a:cs typeface="+mn-ea"/>
                <a:sym typeface="+mn-lt"/>
              </a:rPr>
              <a:t>PPT</a:t>
            </a:r>
            <a:r>
              <a:rPr lang="zh-CN" altLang="en-US" sz="4000" dirty="0">
                <a:solidFill>
                  <a:schemeClr val="bg1"/>
                </a:solidFill>
                <a:cs typeface="+mn-ea"/>
                <a:sym typeface="+mn-lt"/>
              </a:rPr>
              <a:t>模板</a:t>
            </a:r>
          </a:p>
        </p:txBody>
      </p:sp>
      <p:sp>
        <p:nvSpPr>
          <p:cNvPr id="3" name="矩形 2"/>
          <p:cNvSpPr/>
          <p:nvPr/>
        </p:nvSpPr>
        <p:spPr>
          <a:xfrm>
            <a:off x="6096000" y="4015491"/>
            <a:ext cx="462979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dirty="0">
                <a:cs typeface="+mn-ea"/>
                <a:sym typeface="+mn-lt"/>
              </a:rPr>
              <a:t>汇报时间：</a:t>
            </a:r>
            <a:r>
              <a:rPr lang="en-US" altLang="zh-CN" sz="2000" dirty="0">
                <a:cs typeface="+mn-ea"/>
                <a:sym typeface="+mn-lt"/>
              </a:rPr>
              <a:t>XX</a:t>
            </a:r>
            <a:r>
              <a:rPr lang="zh-CN" altLang="en-US" sz="2000" dirty="0">
                <a:cs typeface="+mn-ea"/>
                <a:sym typeface="+mn-lt"/>
              </a:rPr>
              <a:t>年</a:t>
            </a:r>
            <a:r>
              <a:rPr lang="en-US" altLang="zh-CN" sz="2000" dirty="0">
                <a:cs typeface="+mn-ea"/>
                <a:sym typeface="+mn-lt"/>
              </a:rPr>
              <a:t>XX</a:t>
            </a:r>
            <a:r>
              <a:rPr lang="zh-CN" altLang="en-US" sz="2000" dirty="0">
                <a:cs typeface="+mn-ea"/>
                <a:sym typeface="+mn-lt"/>
              </a:rPr>
              <a:t>月      汇报人：</a:t>
            </a:r>
            <a:r>
              <a:rPr lang="en-US" altLang="zh-CN" sz="2000" dirty="0">
                <a:cs typeface="+mn-ea"/>
                <a:sym typeface="+mn-lt"/>
              </a:rPr>
              <a:t>XXX</a:t>
            </a:r>
            <a:endParaRPr lang="zh-CN" altLang="en-US" sz="2000" dirty="0"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4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7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461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任意多边形 194"/>
          <p:cNvSpPr/>
          <p:nvPr/>
        </p:nvSpPr>
        <p:spPr>
          <a:xfrm>
            <a:off x="14987" y="2158915"/>
            <a:ext cx="10520355" cy="4630754"/>
          </a:xfrm>
          <a:custGeom>
            <a:avLst/>
            <a:gdLst>
              <a:gd name="connsiteX0" fmla="*/ 0 w 10523095"/>
              <a:gd name="connsiteY0" fmla="*/ 4631960 h 4631960"/>
              <a:gd name="connsiteX1" fmla="*/ 2128603 w 10523095"/>
              <a:gd name="connsiteY1" fmla="*/ 2863121 h 4631960"/>
              <a:gd name="connsiteX2" fmla="*/ 4542020 w 10523095"/>
              <a:gd name="connsiteY2" fmla="*/ 2713219 h 4631960"/>
              <a:gd name="connsiteX3" fmla="*/ 6415790 w 10523095"/>
              <a:gd name="connsiteY3" fmla="*/ 1169232 h 4631960"/>
              <a:gd name="connsiteX4" fmla="*/ 8814217 w 10523095"/>
              <a:gd name="connsiteY4" fmla="*/ 1499016 h 4631960"/>
              <a:gd name="connsiteX5" fmla="*/ 10523095 w 10523095"/>
              <a:gd name="connsiteY5" fmla="*/ 0 h 4631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23095" h="4631960">
                <a:moveTo>
                  <a:pt x="0" y="4631960"/>
                </a:moveTo>
                <a:cubicBezTo>
                  <a:pt x="685800" y="3907435"/>
                  <a:pt x="1371600" y="3182911"/>
                  <a:pt x="2128603" y="2863121"/>
                </a:cubicBezTo>
                <a:cubicBezTo>
                  <a:pt x="2885606" y="2543331"/>
                  <a:pt x="3827489" y="2995534"/>
                  <a:pt x="4542020" y="2713219"/>
                </a:cubicBezTo>
                <a:cubicBezTo>
                  <a:pt x="5256551" y="2430904"/>
                  <a:pt x="5703757" y="1371599"/>
                  <a:pt x="6415790" y="1169232"/>
                </a:cubicBezTo>
                <a:cubicBezTo>
                  <a:pt x="7127823" y="966865"/>
                  <a:pt x="8129666" y="1693888"/>
                  <a:pt x="8814217" y="1499016"/>
                </a:cubicBezTo>
                <a:cubicBezTo>
                  <a:pt x="9498768" y="1304144"/>
                  <a:pt x="10010931" y="652072"/>
                  <a:pt x="10523095" y="0"/>
                </a:cubicBezTo>
              </a:path>
            </a:pathLst>
          </a:custGeom>
          <a:noFill/>
          <a:ln>
            <a:solidFill>
              <a:schemeClr val="bg1">
                <a:lumMod val="9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grpSp>
        <p:nvGrpSpPr>
          <p:cNvPr id="196" name="组合 195"/>
          <p:cNvGrpSpPr/>
          <p:nvPr/>
        </p:nvGrpSpPr>
        <p:grpSpPr>
          <a:xfrm>
            <a:off x="1701706" y="4497864"/>
            <a:ext cx="988685" cy="988685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197" name="椭圆 196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198" name="椭圆 197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99" name="TextBox 7"/>
          <p:cNvSpPr>
            <a:spLocks noChangeArrowheads="1"/>
          </p:cNvSpPr>
          <p:nvPr/>
        </p:nvSpPr>
        <p:spPr bwMode="auto">
          <a:xfrm>
            <a:off x="1773695" y="4878125"/>
            <a:ext cx="803891" cy="2769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1800" b="1" dirty="0">
                <a:solidFill>
                  <a:srgbClr val="F2F2F2"/>
                </a:solidFill>
                <a:cs typeface="+mn-ea"/>
                <a:sym typeface="+mn-lt"/>
              </a:rPr>
              <a:t>标题</a:t>
            </a:r>
          </a:p>
        </p:txBody>
      </p:sp>
      <p:grpSp>
        <p:nvGrpSpPr>
          <p:cNvPr id="200" name="组合 199"/>
          <p:cNvGrpSpPr/>
          <p:nvPr/>
        </p:nvGrpSpPr>
        <p:grpSpPr>
          <a:xfrm>
            <a:off x="4020321" y="4160632"/>
            <a:ext cx="1139819" cy="1139819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201" name="椭圆 200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202" name="椭圆 201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03" name="TextBox 7"/>
          <p:cNvSpPr>
            <a:spLocks noChangeArrowheads="1"/>
          </p:cNvSpPr>
          <p:nvPr/>
        </p:nvSpPr>
        <p:spPr bwMode="auto">
          <a:xfrm>
            <a:off x="4212270" y="4580828"/>
            <a:ext cx="803891" cy="2769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1800" b="1" dirty="0">
                <a:solidFill>
                  <a:srgbClr val="F2F2F2"/>
                </a:solidFill>
                <a:cs typeface="+mn-ea"/>
                <a:sym typeface="+mn-lt"/>
              </a:rPr>
              <a:t>标题</a:t>
            </a:r>
          </a:p>
        </p:txBody>
      </p:sp>
      <p:grpSp>
        <p:nvGrpSpPr>
          <p:cNvPr id="204" name="组合 203"/>
          <p:cNvGrpSpPr/>
          <p:nvPr/>
        </p:nvGrpSpPr>
        <p:grpSpPr>
          <a:xfrm>
            <a:off x="1427686" y="4312229"/>
            <a:ext cx="600199" cy="600199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205" name="椭圆 204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206" name="椭圆 205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07" name="组合 206"/>
          <p:cNvGrpSpPr/>
          <p:nvPr/>
        </p:nvGrpSpPr>
        <p:grpSpPr>
          <a:xfrm>
            <a:off x="5971187" y="2617953"/>
            <a:ext cx="1223817" cy="1223817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208" name="椭圆 207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209" name="椭圆 208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10" name="TextBox 7"/>
          <p:cNvSpPr>
            <a:spLocks noChangeArrowheads="1"/>
          </p:cNvSpPr>
          <p:nvPr/>
        </p:nvSpPr>
        <p:spPr bwMode="auto">
          <a:xfrm>
            <a:off x="6167989" y="3141043"/>
            <a:ext cx="803891" cy="2769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1800" b="1" dirty="0">
                <a:solidFill>
                  <a:srgbClr val="F2F2F2"/>
                </a:solidFill>
                <a:cs typeface="+mn-ea"/>
                <a:sym typeface="+mn-lt"/>
              </a:rPr>
              <a:t>标题</a:t>
            </a:r>
          </a:p>
        </p:txBody>
      </p:sp>
      <p:grpSp>
        <p:nvGrpSpPr>
          <p:cNvPr id="211" name="组合 210"/>
          <p:cNvGrpSpPr/>
          <p:nvPr/>
        </p:nvGrpSpPr>
        <p:grpSpPr>
          <a:xfrm>
            <a:off x="8327667" y="2781097"/>
            <a:ext cx="1295807" cy="1295807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212" name="椭圆 211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213" name="椭圆 212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14" name="TextBox 7"/>
          <p:cNvSpPr>
            <a:spLocks noChangeArrowheads="1"/>
          </p:cNvSpPr>
          <p:nvPr/>
        </p:nvSpPr>
        <p:spPr bwMode="auto">
          <a:xfrm>
            <a:off x="8603615" y="3285022"/>
            <a:ext cx="803891" cy="2769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1800" b="1" dirty="0">
                <a:solidFill>
                  <a:srgbClr val="F2F2F2"/>
                </a:solidFill>
                <a:cs typeface="+mn-ea"/>
                <a:sym typeface="+mn-lt"/>
              </a:rPr>
              <a:t>标题</a:t>
            </a:r>
          </a:p>
        </p:txBody>
      </p:sp>
      <p:grpSp>
        <p:nvGrpSpPr>
          <p:cNvPr id="215" name="组合 214"/>
          <p:cNvGrpSpPr/>
          <p:nvPr/>
        </p:nvGrpSpPr>
        <p:grpSpPr>
          <a:xfrm>
            <a:off x="10002585" y="1269322"/>
            <a:ext cx="1348631" cy="1348631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216" name="椭圆 215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217" name="椭圆 216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18" name="TextBox 7"/>
          <p:cNvSpPr>
            <a:spLocks noChangeArrowheads="1"/>
          </p:cNvSpPr>
          <p:nvPr/>
        </p:nvSpPr>
        <p:spPr bwMode="auto">
          <a:xfrm>
            <a:off x="10271376" y="1845237"/>
            <a:ext cx="803891" cy="2769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1800" b="1" dirty="0">
                <a:solidFill>
                  <a:srgbClr val="F2F2F2"/>
                </a:solidFill>
                <a:cs typeface="+mn-ea"/>
                <a:sym typeface="+mn-lt"/>
              </a:rPr>
              <a:t>标题</a:t>
            </a:r>
          </a:p>
        </p:txBody>
      </p:sp>
      <p:grpSp>
        <p:nvGrpSpPr>
          <p:cNvPr id="219" name="组合 218"/>
          <p:cNvGrpSpPr/>
          <p:nvPr/>
        </p:nvGrpSpPr>
        <p:grpSpPr>
          <a:xfrm>
            <a:off x="3840049" y="4052619"/>
            <a:ext cx="600199" cy="600199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220" name="椭圆 219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221" name="椭圆 220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22" name="组合 221"/>
          <p:cNvGrpSpPr/>
          <p:nvPr/>
        </p:nvGrpSpPr>
        <p:grpSpPr>
          <a:xfrm>
            <a:off x="5783759" y="2540845"/>
            <a:ext cx="600199" cy="600199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223" name="椭圆 222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224" name="椭圆 223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25" name="组合 224"/>
          <p:cNvGrpSpPr/>
          <p:nvPr/>
        </p:nvGrpSpPr>
        <p:grpSpPr>
          <a:xfrm>
            <a:off x="8159404" y="2693205"/>
            <a:ext cx="600199" cy="600199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226" name="椭圆 225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227" name="椭圆 226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28" name="组合 227"/>
          <p:cNvGrpSpPr/>
          <p:nvPr/>
        </p:nvGrpSpPr>
        <p:grpSpPr>
          <a:xfrm>
            <a:off x="9839441" y="1269323"/>
            <a:ext cx="600199" cy="600199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229" name="椭圆 228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230" name="椭圆 229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31" name="TextBox 7"/>
          <p:cNvSpPr>
            <a:spLocks noChangeArrowheads="1"/>
          </p:cNvSpPr>
          <p:nvPr/>
        </p:nvSpPr>
        <p:spPr bwMode="auto">
          <a:xfrm>
            <a:off x="1418543" y="4481414"/>
            <a:ext cx="600199" cy="2769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altLang="zh-CN" sz="1800" b="1" dirty="0">
                <a:solidFill>
                  <a:srgbClr val="F2F2F2"/>
                </a:solidFill>
                <a:cs typeface="+mn-ea"/>
                <a:sym typeface="+mn-lt"/>
              </a:rPr>
              <a:t>1</a:t>
            </a:r>
            <a:endParaRPr lang="zh-CN" altLang="en-US" sz="1800" b="1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sp>
        <p:nvSpPr>
          <p:cNvPr id="232" name="TextBox 7"/>
          <p:cNvSpPr>
            <a:spLocks noChangeArrowheads="1"/>
          </p:cNvSpPr>
          <p:nvPr/>
        </p:nvSpPr>
        <p:spPr bwMode="auto">
          <a:xfrm>
            <a:off x="3840049" y="4231912"/>
            <a:ext cx="600199" cy="2769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altLang="zh-CN" sz="1800" b="1" dirty="0">
                <a:solidFill>
                  <a:srgbClr val="F2F2F2"/>
                </a:solidFill>
                <a:cs typeface="+mn-ea"/>
                <a:sym typeface="+mn-lt"/>
              </a:rPr>
              <a:t>2</a:t>
            </a:r>
            <a:endParaRPr lang="zh-CN" altLang="en-US" sz="1800" b="1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sp>
        <p:nvSpPr>
          <p:cNvPr id="233" name="TextBox 7"/>
          <p:cNvSpPr>
            <a:spLocks noChangeArrowheads="1"/>
          </p:cNvSpPr>
          <p:nvPr/>
        </p:nvSpPr>
        <p:spPr bwMode="auto">
          <a:xfrm>
            <a:off x="5783759" y="2720138"/>
            <a:ext cx="600199" cy="2769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altLang="zh-CN" sz="1800" b="1" dirty="0">
                <a:solidFill>
                  <a:srgbClr val="F2F2F2"/>
                </a:solidFill>
                <a:cs typeface="+mn-ea"/>
                <a:sym typeface="+mn-lt"/>
              </a:rPr>
              <a:t>3</a:t>
            </a:r>
            <a:endParaRPr lang="zh-CN" altLang="en-US" sz="1800" b="1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sp>
        <p:nvSpPr>
          <p:cNvPr id="234" name="TextBox 7"/>
          <p:cNvSpPr>
            <a:spLocks noChangeArrowheads="1"/>
          </p:cNvSpPr>
          <p:nvPr/>
        </p:nvSpPr>
        <p:spPr bwMode="auto">
          <a:xfrm>
            <a:off x="8159404" y="2872498"/>
            <a:ext cx="600199" cy="2769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altLang="zh-CN" sz="1800" b="1" dirty="0">
                <a:solidFill>
                  <a:srgbClr val="F2F2F2"/>
                </a:solidFill>
                <a:cs typeface="+mn-ea"/>
                <a:sym typeface="+mn-lt"/>
              </a:rPr>
              <a:t>4</a:t>
            </a:r>
            <a:endParaRPr lang="zh-CN" altLang="en-US" sz="1800" b="1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sp>
        <p:nvSpPr>
          <p:cNvPr id="235" name="TextBox 7"/>
          <p:cNvSpPr>
            <a:spLocks noChangeArrowheads="1"/>
          </p:cNvSpPr>
          <p:nvPr/>
        </p:nvSpPr>
        <p:spPr bwMode="auto">
          <a:xfrm>
            <a:off x="9839441" y="1413301"/>
            <a:ext cx="600199" cy="2769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altLang="zh-CN" sz="1800" b="1" dirty="0">
                <a:solidFill>
                  <a:srgbClr val="F2F2F2"/>
                </a:solidFill>
                <a:cs typeface="+mn-ea"/>
                <a:sym typeface="+mn-lt"/>
              </a:rPr>
              <a:t>5</a:t>
            </a:r>
            <a:endParaRPr lang="zh-CN" altLang="en-US" sz="1800" b="1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sp>
        <p:nvSpPr>
          <p:cNvPr id="236" name="TextBox 7"/>
          <p:cNvSpPr>
            <a:spLocks noChangeArrowheads="1"/>
          </p:cNvSpPr>
          <p:nvPr/>
        </p:nvSpPr>
        <p:spPr bwMode="auto">
          <a:xfrm>
            <a:off x="1438377" y="3064585"/>
            <a:ext cx="1223817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237" name="圆角矩形 236"/>
          <p:cNvSpPr/>
          <p:nvPr/>
        </p:nvSpPr>
        <p:spPr>
          <a:xfrm>
            <a:off x="1227224" y="2984972"/>
            <a:ext cx="1646123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238" name="文本框 49"/>
          <p:cNvSpPr txBox="1"/>
          <p:nvPr/>
        </p:nvSpPr>
        <p:spPr>
          <a:xfrm>
            <a:off x="1128742" y="3523884"/>
            <a:ext cx="1816595" cy="62517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请在此处添加文字信息，表达图的含义。</a:t>
            </a:r>
          </a:p>
        </p:txBody>
      </p:sp>
      <p:sp>
        <p:nvSpPr>
          <p:cNvPr id="239" name="TextBox 7"/>
          <p:cNvSpPr>
            <a:spLocks noChangeArrowheads="1"/>
          </p:cNvSpPr>
          <p:nvPr/>
        </p:nvSpPr>
        <p:spPr bwMode="auto">
          <a:xfrm>
            <a:off x="3725170" y="2776628"/>
            <a:ext cx="1223817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240" name="圆角矩形 239"/>
          <p:cNvSpPr/>
          <p:nvPr/>
        </p:nvSpPr>
        <p:spPr>
          <a:xfrm>
            <a:off x="3514017" y="2697015"/>
            <a:ext cx="1646123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241" name="文本框 49"/>
          <p:cNvSpPr txBox="1"/>
          <p:nvPr/>
        </p:nvSpPr>
        <p:spPr>
          <a:xfrm>
            <a:off x="3415534" y="3235927"/>
            <a:ext cx="1816595" cy="62517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请在此处添加文字信息，表达图的含义。</a:t>
            </a:r>
          </a:p>
        </p:txBody>
      </p:sp>
      <p:sp>
        <p:nvSpPr>
          <p:cNvPr id="242" name="TextBox 7"/>
          <p:cNvSpPr>
            <a:spLocks noChangeArrowheads="1"/>
          </p:cNvSpPr>
          <p:nvPr/>
        </p:nvSpPr>
        <p:spPr bwMode="auto">
          <a:xfrm>
            <a:off x="5956836" y="4144424"/>
            <a:ext cx="1223817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243" name="圆角矩形 242"/>
          <p:cNvSpPr/>
          <p:nvPr/>
        </p:nvSpPr>
        <p:spPr>
          <a:xfrm>
            <a:off x="5745683" y="4064811"/>
            <a:ext cx="1646123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244" name="文本框 49"/>
          <p:cNvSpPr txBox="1"/>
          <p:nvPr/>
        </p:nvSpPr>
        <p:spPr>
          <a:xfrm>
            <a:off x="5647201" y="4603723"/>
            <a:ext cx="1816595" cy="62517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请在此处添加文字信息，表达图的含义。</a:t>
            </a:r>
          </a:p>
        </p:txBody>
      </p:sp>
      <p:sp>
        <p:nvSpPr>
          <p:cNvPr id="245" name="TextBox 7"/>
          <p:cNvSpPr>
            <a:spLocks noChangeArrowheads="1"/>
          </p:cNvSpPr>
          <p:nvPr/>
        </p:nvSpPr>
        <p:spPr bwMode="auto">
          <a:xfrm>
            <a:off x="8421335" y="4432381"/>
            <a:ext cx="1223817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246" name="圆角矩形 245"/>
          <p:cNvSpPr/>
          <p:nvPr/>
        </p:nvSpPr>
        <p:spPr>
          <a:xfrm>
            <a:off x="8210182" y="4352768"/>
            <a:ext cx="1646123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247" name="文本框 49"/>
          <p:cNvSpPr txBox="1"/>
          <p:nvPr/>
        </p:nvSpPr>
        <p:spPr>
          <a:xfrm>
            <a:off x="8111699" y="4891680"/>
            <a:ext cx="1816595" cy="62517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请在此处添加文字信息，表达图的含义。</a:t>
            </a:r>
          </a:p>
        </p:txBody>
      </p:sp>
      <p:sp>
        <p:nvSpPr>
          <p:cNvPr id="248" name="TextBox 7"/>
          <p:cNvSpPr>
            <a:spLocks noChangeArrowheads="1"/>
          </p:cNvSpPr>
          <p:nvPr/>
        </p:nvSpPr>
        <p:spPr bwMode="auto">
          <a:xfrm>
            <a:off x="10204202" y="3004689"/>
            <a:ext cx="1223817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249" name="圆角矩形 248"/>
          <p:cNvSpPr/>
          <p:nvPr/>
        </p:nvSpPr>
        <p:spPr>
          <a:xfrm>
            <a:off x="9993049" y="2925076"/>
            <a:ext cx="1646123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250" name="文本框 49"/>
          <p:cNvSpPr txBox="1"/>
          <p:nvPr/>
        </p:nvSpPr>
        <p:spPr>
          <a:xfrm>
            <a:off x="9894567" y="3463988"/>
            <a:ext cx="1816595" cy="62517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请在此处添加文字信息，表达图的含义。</a:t>
            </a:r>
          </a:p>
        </p:txBody>
      </p:sp>
      <p:sp>
        <p:nvSpPr>
          <p:cNvPr id="251" name="TextBox 250"/>
          <p:cNvSpPr txBox="1"/>
          <p:nvPr/>
        </p:nvSpPr>
        <p:spPr>
          <a:xfrm>
            <a:off x="13510893" y="7029355"/>
            <a:ext cx="876935" cy="3692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800" dirty="0">
                <a:cs typeface="+mn-ea"/>
                <a:sym typeface="+mn-lt"/>
              </a:rPr>
              <a:t>延时符</a:t>
            </a:r>
          </a:p>
        </p:txBody>
      </p:sp>
      <p:sp>
        <p:nvSpPr>
          <p:cNvPr id="65" name="文本框 64"/>
          <p:cNvSpPr txBox="1"/>
          <p:nvPr/>
        </p:nvSpPr>
        <p:spPr>
          <a:xfrm>
            <a:off x="1206683" y="588966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grpSp>
        <p:nvGrpSpPr>
          <p:cNvPr id="66" name="组合 65"/>
          <p:cNvGrpSpPr/>
          <p:nvPr/>
        </p:nvGrpSpPr>
        <p:grpSpPr>
          <a:xfrm>
            <a:off x="178796" y="0"/>
            <a:ext cx="933309" cy="1108995"/>
            <a:chOff x="5754461" y="1411267"/>
            <a:chExt cx="640591" cy="761176"/>
          </a:xfrm>
        </p:grpSpPr>
        <p:grpSp>
          <p:nvGrpSpPr>
            <p:cNvPr id="67" name="组合 66"/>
            <p:cNvGrpSpPr/>
            <p:nvPr/>
          </p:nvGrpSpPr>
          <p:grpSpPr>
            <a:xfrm>
              <a:off x="5754461" y="1411267"/>
              <a:ext cx="640591" cy="761176"/>
              <a:chOff x="3742489" y="2006071"/>
              <a:chExt cx="640591" cy="761176"/>
            </a:xfrm>
          </p:grpSpPr>
          <p:grpSp>
            <p:nvGrpSpPr>
              <p:cNvPr id="69" name="组合 68"/>
              <p:cNvGrpSpPr/>
              <p:nvPr/>
            </p:nvGrpSpPr>
            <p:grpSpPr>
              <a:xfrm rot="19382670">
                <a:off x="3742489" y="2006071"/>
                <a:ext cx="640591" cy="704932"/>
                <a:chOff x="3473451" y="974725"/>
                <a:chExt cx="4678363" cy="5148263"/>
              </a:xfrm>
            </p:grpSpPr>
            <p:sp>
              <p:nvSpPr>
                <p:cNvPr id="71" name="Freeform 79"/>
                <p:cNvSpPr/>
                <p:nvPr/>
              </p:nvSpPr>
              <p:spPr bwMode="auto">
                <a:xfrm>
                  <a:off x="5545138" y="2216150"/>
                  <a:ext cx="938213" cy="3875088"/>
                </a:xfrm>
                <a:custGeom>
                  <a:avLst/>
                  <a:gdLst>
                    <a:gd name="T0" fmla="*/ 0 w 591"/>
                    <a:gd name="T1" fmla="*/ 2441 h 2441"/>
                    <a:gd name="T2" fmla="*/ 186 w 591"/>
                    <a:gd name="T3" fmla="*/ 0 h 2441"/>
                    <a:gd name="T4" fmla="*/ 186 w 591"/>
                    <a:gd name="T5" fmla="*/ 1197 h 2441"/>
                    <a:gd name="T6" fmla="*/ 529 w 591"/>
                    <a:gd name="T7" fmla="*/ 921 h 2441"/>
                    <a:gd name="T8" fmla="*/ 186 w 591"/>
                    <a:gd name="T9" fmla="*/ 1427 h 2441"/>
                    <a:gd name="T10" fmla="*/ 124 w 591"/>
                    <a:gd name="T11" fmla="*/ 2119 h 2441"/>
                    <a:gd name="T12" fmla="*/ 591 w 591"/>
                    <a:gd name="T13" fmla="*/ 1797 h 2441"/>
                    <a:gd name="T14" fmla="*/ 0 w 591"/>
                    <a:gd name="T15" fmla="*/ 2441 h 2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1" h="2441">
                      <a:moveTo>
                        <a:pt x="0" y="2441"/>
                      </a:moveTo>
                      <a:lnTo>
                        <a:pt x="186" y="0"/>
                      </a:lnTo>
                      <a:lnTo>
                        <a:pt x="186" y="1197"/>
                      </a:lnTo>
                      <a:lnTo>
                        <a:pt x="529" y="921"/>
                      </a:lnTo>
                      <a:lnTo>
                        <a:pt x="186" y="1427"/>
                      </a:lnTo>
                      <a:lnTo>
                        <a:pt x="124" y="2119"/>
                      </a:lnTo>
                      <a:lnTo>
                        <a:pt x="591" y="1797"/>
                      </a:lnTo>
                      <a:lnTo>
                        <a:pt x="0" y="244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2" name="Freeform 81"/>
                <p:cNvSpPr/>
                <p:nvPr/>
              </p:nvSpPr>
              <p:spPr bwMode="auto">
                <a:xfrm>
                  <a:off x="7170738" y="3234599"/>
                  <a:ext cx="890588" cy="733425"/>
                </a:xfrm>
                <a:custGeom>
                  <a:avLst/>
                  <a:gdLst>
                    <a:gd name="T0" fmla="*/ 105 w 317"/>
                    <a:gd name="T1" fmla="*/ 234 h 261"/>
                    <a:gd name="T2" fmla="*/ 17 w 317"/>
                    <a:gd name="T3" fmla="*/ 130 h 261"/>
                    <a:gd name="T4" fmla="*/ 105 w 317"/>
                    <a:gd name="T5" fmla="*/ 0 h 261"/>
                    <a:gd name="T6" fmla="*/ 140 w 317"/>
                    <a:gd name="T7" fmla="*/ 156 h 261"/>
                    <a:gd name="T8" fmla="*/ 264 w 317"/>
                    <a:gd name="T9" fmla="*/ 208 h 261"/>
                    <a:gd name="T10" fmla="*/ 105 w 317"/>
                    <a:gd name="T11" fmla="*/ 234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7" h="261">
                      <a:moveTo>
                        <a:pt x="105" y="234"/>
                      </a:moveTo>
                      <a:cubicBezTo>
                        <a:pt x="105" y="234"/>
                        <a:pt x="0" y="208"/>
                        <a:pt x="17" y="130"/>
                      </a:cubicBezTo>
                      <a:cubicBezTo>
                        <a:pt x="35" y="52"/>
                        <a:pt x="52" y="0"/>
                        <a:pt x="105" y="0"/>
                      </a:cubicBezTo>
                      <a:cubicBezTo>
                        <a:pt x="158" y="0"/>
                        <a:pt x="52" y="208"/>
                        <a:pt x="140" y="156"/>
                      </a:cubicBezTo>
                      <a:cubicBezTo>
                        <a:pt x="229" y="104"/>
                        <a:pt x="317" y="156"/>
                        <a:pt x="264" y="208"/>
                      </a:cubicBezTo>
                      <a:cubicBezTo>
                        <a:pt x="211" y="261"/>
                        <a:pt x="140" y="261"/>
                        <a:pt x="105" y="23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3" name="Freeform 82"/>
                <p:cNvSpPr/>
                <p:nvPr/>
              </p:nvSpPr>
              <p:spPr bwMode="auto">
                <a:xfrm>
                  <a:off x="4851401" y="3897313"/>
                  <a:ext cx="495300" cy="657225"/>
                </a:xfrm>
                <a:custGeom>
                  <a:avLst/>
                  <a:gdLst>
                    <a:gd name="T0" fmla="*/ 141 w 176"/>
                    <a:gd name="T1" fmla="*/ 156 h 234"/>
                    <a:gd name="T2" fmla="*/ 36 w 176"/>
                    <a:gd name="T3" fmla="*/ 130 h 234"/>
                    <a:gd name="T4" fmla="*/ 106 w 176"/>
                    <a:gd name="T5" fmla="*/ 0 h 234"/>
                    <a:gd name="T6" fmla="*/ 176 w 176"/>
                    <a:gd name="T7" fmla="*/ 0 h 234"/>
                    <a:gd name="T8" fmla="*/ 141 w 176"/>
                    <a:gd name="T9" fmla="*/ 156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234">
                      <a:moveTo>
                        <a:pt x="141" y="156"/>
                      </a:moveTo>
                      <a:cubicBezTo>
                        <a:pt x="141" y="156"/>
                        <a:pt x="71" y="234"/>
                        <a:pt x="36" y="130"/>
                      </a:cubicBezTo>
                      <a:cubicBezTo>
                        <a:pt x="0" y="26"/>
                        <a:pt x="36" y="0"/>
                        <a:pt x="106" y="0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176" y="156"/>
                        <a:pt x="141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4" name="Freeform 83"/>
                <p:cNvSpPr/>
                <p:nvPr/>
              </p:nvSpPr>
              <p:spPr bwMode="auto">
                <a:xfrm>
                  <a:off x="5248276" y="2435225"/>
                  <a:ext cx="741363" cy="806450"/>
                </a:xfrm>
                <a:custGeom>
                  <a:avLst/>
                  <a:gdLst>
                    <a:gd name="T0" fmla="*/ 176 w 264"/>
                    <a:gd name="T1" fmla="*/ 105 h 287"/>
                    <a:gd name="T2" fmla="*/ 53 w 264"/>
                    <a:gd name="T3" fmla="*/ 105 h 287"/>
                    <a:gd name="T4" fmla="*/ 88 w 264"/>
                    <a:gd name="T5" fmla="*/ 261 h 287"/>
                    <a:gd name="T6" fmla="*/ 176 w 264"/>
                    <a:gd name="T7" fmla="*/ 105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87">
                      <a:moveTo>
                        <a:pt x="176" y="105"/>
                      </a:moveTo>
                      <a:cubicBezTo>
                        <a:pt x="176" y="105"/>
                        <a:pt x="71" y="0"/>
                        <a:pt x="53" y="105"/>
                      </a:cubicBezTo>
                      <a:cubicBezTo>
                        <a:pt x="35" y="209"/>
                        <a:pt x="0" y="287"/>
                        <a:pt x="88" y="261"/>
                      </a:cubicBezTo>
                      <a:cubicBezTo>
                        <a:pt x="176" y="235"/>
                        <a:pt x="264" y="105"/>
                        <a:pt x="176" y="1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5" name="Freeform 84"/>
                <p:cNvSpPr/>
                <p:nvPr/>
              </p:nvSpPr>
              <p:spPr bwMode="auto">
                <a:xfrm>
                  <a:off x="5299076" y="974725"/>
                  <a:ext cx="1184275" cy="1241425"/>
                </a:xfrm>
                <a:custGeom>
                  <a:avLst/>
                  <a:gdLst>
                    <a:gd name="T0" fmla="*/ 193 w 422"/>
                    <a:gd name="T1" fmla="*/ 442 h 442"/>
                    <a:gd name="T2" fmla="*/ 70 w 422"/>
                    <a:gd name="T3" fmla="*/ 312 h 442"/>
                    <a:gd name="T4" fmla="*/ 88 w 422"/>
                    <a:gd name="T5" fmla="*/ 156 h 442"/>
                    <a:gd name="T6" fmla="*/ 246 w 422"/>
                    <a:gd name="T7" fmla="*/ 52 h 442"/>
                    <a:gd name="T8" fmla="*/ 352 w 422"/>
                    <a:gd name="T9" fmla="*/ 208 h 442"/>
                    <a:gd name="T10" fmla="*/ 352 w 422"/>
                    <a:gd name="T11" fmla="*/ 391 h 442"/>
                    <a:gd name="T12" fmla="*/ 193 w 422"/>
                    <a:gd name="T13" fmla="*/ 442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2" h="442">
                      <a:moveTo>
                        <a:pt x="193" y="442"/>
                      </a:moveTo>
                      <a:cubicBezTo>
                        <a:pt x="193" y="442"/>
                        <a:pt x="123" y="416"/>
                        <a:pt x="70" y="312"/>
                      </a:cubicBezTo>
                      <a:cubicBezTo>
                        <a:pt x="17" y="208"/>
                        <a:pt x="0" y="208"/>
                        <a:pt x="88" y="156"/>
                      </a:cubicBezTo>
                      <a:cubicBezTo>
                        <a:pt x="176" y="104"/>
                        <a:pt x="158" y="0"/>
                        <a:pt x="246" y="52"/>
                      </a:cubicBezTo>
                      <a:cubicBezTo>
                        <a:pt x="334" y="104"/>
                        <a:pt x="281" y="130"/>
                        <a:pt x="352" y="208"/>
                      </a:cubicBezTo>
                      <a:cubicBezTo>
                        <a:pt x="422" y="286"/>
                        <a:pt x="405" y="364"/>
                        <a:pt x="352" y="391"/>
                      </a:cubicBezTo>
                      <a:cubicBezTo>
                        <a:pt x="299" y="416"/>
                        <a:pt x="281" y="416"/>
                        <a:pt x="193" y="44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6" name="Freeform 85"/>
                <p:cNvSpPr/>
                <p:nvPr/>
              </p:nvSpPr>
              <p:spPr bwMode="auto">
                <a:xfrm>
                  <a:off x="4357688" y="3314700"/>
                  <a:ext cx="792163" cy="655638"/>
                </a:xfrm>
                <a:custGeom>
                  <a:avLst/>
                  <a:gdLst>
                    <a:gd name="T0" fmla="*/ 141 w 282"/>
                    <a:gd name="T1" fmla="*/ 130 h 234"/>
                    <a:gd name="T2" fmla="*/ 71 w 282"/>
                    <a:gd name="T3" fmla="*/ 78 h 234"/>
                    <a:gd name="T4" fmla="*/ 229 w 282"/>
                    <a:gd name="T5" fmla="*/ 78 h 234"/>
                    <a:gd name="T6" fmla="*/ 141 w 282"/>
                    <a:gd name="T7" fmla="*/ 208 h 234"/>
                    <a:gd name="T8" fmla="*/ 141 w 282"/>
                    <a:gd name="T9" fmla="*/ 13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234">
                      <a:moveTo>
                        <a:pt x="141" y="130"/>
                      </a:moveTo>
                      <a:cubicBezTo>
                        <a:pt x="141" y="130"/>
                        <a:pt x="0" y="156"/>
                        <a:pt x="71" y="78"/>
                      </a:cubicBezTo>
                      <a:cubicBezTo>
                        <a:pt x="141" y="0"/>
                        <a:pt x="176" y="78"/>
                        <a:pt x="229" y="78"/>
                      </a:cubicBezTo>
                      <a:cubicBezTo>
                        <a:pt x="282" y="78"/>
                        <a:pt x="229" y="234"/>
                        <a:pt x="141" y="208"/>
                      </a:cubicBezTo>
                      <a:cubicBezTo>
                        <a:pt x="53" y="182"/>
                        <a:pt x="141" y="130"/>
                        <a:pt x="14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7" name="Freeform 86"/>
                <p:cNvSpPr/>
                <p:nvPr/>
              </p:nvSpPr>
              <p:spPr bwMode="auto">
                <a:xfrm>
                  <a:off x="4803776" y="4262438"/>
                  <a:ext cx="1138238" cy="952500"/>
                </a:xfrm>
                <a:custGeom>
                  <a:avLst/>
                  <a:gdLst>
                    <a:gd name="T0" fmla="*/ 176 w 405"/>
                    <a:gd name="T1" fmla="*/ 234 h 339"/>
                    <a:gd name="T2" fmla="*/ 53 w 405"/>
                    <a:gd name="T3" fmla="*/ 156 h 339"/>
                    <a:gd name="T4" fmla="*/ 158 w 405"/>
                    <a:gd name="T5" fmla="*/ 26 h 339"/>
                    <a:gd name="T6" fmla="*/ 317 w 405"/>
                    <a:gd name="T7" fmla="*/ 156 h 339"/>
                    <a:gd name="T8" fmla="*/ 176 w 405"/>
                    <a:gd name="T9" fmla="*/ 234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5" h="339">
                      <a:moveTo>
                        <a:pt x="176" y="234"/>
                      </a:moveTo>
                      <a:cubicBezTo>
                        <a:pt x="176" y="234"/>
                        <a:pt x="0" y="234"/>
                        <a:pt x="53" y="156"/>
                      </a:cubicBezTo>
                      <a:cubicBezTo>
                        <a:pt x="105" y="78"/>
                        <a:pt x="70" y="0"/>
                        <a:pt x="158" y="26"/>
                      </a:cubicBezTo>
                      <a:cubicBezTo>
                        <a:pt x="246" y="52"/>
                        <a:pt x="405" y="130"/>
                        <a:pt x="317" y="156"/>
                      </a:cubicBezTo>
                      <a:cubicBezTo>
                        <a:pt x="229" y="183"/>
                        <a:pt x="229" y="339"/>
                        <a:pt x="176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8" name="Freeform 87"/>
                <p:cNvSpPr/>
                <p:nvPr/>
              </p:nvSpPr>
              <p:spPr bwMode="auto">
                <a:xfrm>
                  <a:off x="5942013" y="3460750"/>
                  <a:ext cx="1035050" cy="509588"/>
                </a:xfrm>
                <a:custGeom>
                  <a:avLst/>
                  <a:gdLst>
                    <a:gd name="T0" fmla="*/ 176 w 369"/>
                    <a:gd name="T1" fmla="*/ 156 h 182"/>
                    <a:gd name="T2" fmla="*/ 88 w 369"/>
                    <a:gd name="T3" fmla="*/ 26 h 182"/>
                    <a:gd name="T4" fmla="*/ 281 w 369"/>
                    <a:gd name="T5" fmla="*/ 104 h 182"/>
                    <a:gd name="T6" fmla="*/ 176 w 369"/>
                    <a:gd name="T7" fmla="*/ 156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9" h="182">
                      <a:moveTo>
                        <a:pt x="176" y="156"/>
                      </a:moveTo>
                      <a:cubicBezTo>
                        <a:pt x="176" y="156"/>
                        <a:pt x="0" y="52"/>
                        <a:pt x="88" y="26"/>
                      </a:cubicBezTo>
                      <a:cubicBezTo>
                        <a:pt x="176" y="0"/>
                        <a:pt x="369" y="78"/>
                        <a:pt x="281" y="104"/>
                      </a:cubicBezTo>
                      <a:cubicBezTo>
                        <a:pt x="193" y="130"/>
                        <a:pt x="299" y="182"/>
                        <a:pt x="176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9" name="Freeform 89"/>
                <p:cNvSpPr/>
                <p:nvPr/>
              </p:nvSpPr>
              <p:spPr bwMode="auto">
                <a:xfrm>
                  <a:off x="3692526" y="3286125"/>
                  <a:ext cx="511175" cy="2836863"/>
                </a:xfrm>
                <a:custGeom>
                  <a:avLst/>
                  <a:gdLst>
                    <a:gd name="T0" fmla="*/ 75 w 182"/>
                    <a:gd name="T1" fmla="*/ 835 h 1010"/>
                    <a:gd name="T2" fmla="*/ 124 w 182"/>
                    <a:gd name="T3" fmla="*/ 0 h 1010"/>
                    <a:gd name="T4" fmla="*/ 0 w 182"/>
                    <a:gd name="T5" fmla="*/ 1010 h 1010"/>
                    <a:gd name="T6" fmla="*/ 75 w 182"/>
                    <a:gd name="T7" fmla="*/ 835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2" h="1010">
                      <a:moveTo>
                        <a:pt x="75" y="835"/>
                      </a:moveTo>
                      <a:cubicBezTo>
                        <a:pt x="75" y="835"/>
                        <a:pt x="182" y="247"/>
                        <a:pt x="124" y="0"/>
                      </a:cubicBezTo>
                      <a:cubicBezTo>
                        <a:pt x="124" y="0"/>
                        <a:pt x="99" y="773"/>
                        <a:pt x="0" y="1010"/>
                      </a:cubicBezTo>
                      <a:cubicBezTo>
                        <a:pt x="75" y="835"/>
                        <a:pt x="75" y="835"/>
                        <a:pt x="75" y="835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0" name="Freeform 90"/>
                <p:cNvSpPr/>
                <p:nvPr/>
              </p:nvSpPr>
              <p:spPr bwMode="auto">
                <a:xfrm>
                  <a:off x="4181476" y="4021138"/>
                  <a:ext cx="2032000" cy="1120775"/>
                </a:xfrm>
                <a:custGeom>
                  <a:avLst/>
                  <a:gdLst>
                    <a:gd name="T0" fmla="*/ 88 w 724"/>
                    <a:gd name="T1" fmla="*/ 262 h 399"/>
                    <a:gd name="T2" fmla="*/ 724 w 724"/>
                    <a:gd name="T3" fmla="*/ 0 h 399"/>
                    <a:gd name="T4" fmla="*/ 0 w 724"/>
                    <a:gd name="T5" fmla="*/ 399 h 399"/>
                    <a:gd name="T6" fmla="*/ 88 w 724"/>
                    <a:gd name="T7" fmla="*/ 262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4" h="399">
                      <a:moveTo>
                        <a:pt x="88" y="262"/>
                      </a:moveTo>
                      <a:cubicBezTo>
                        <a:pt x="88" y="262"/>
                        <a:pt x="449" y="75"/>
                        <a:pt x="724" y="0"/>
                      </a:cubicBezTo>
                      <a:cubicBezTo>
                        <a:pt x="724" y="0"/>
                        <a:pt x="138" y="237"/>
                        <a:pt x="0" y="399"/>
                      </a:cubicBezTo>
                      <a:cubicBezTo>
                        <a:pt x="88" y="262"/>
                        <a:pt x="88" y="262"/>
                        <a:pt x="88" y="262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1" name="Freeform 91"/>
                <p:cNvSpPr/>
                <p:nvPr/>
              </p:nvSpPr>
              <p:spPr bwMode="auto">
                <a:xfrm>
                  <a:off x="6135688" y="2471738"/>
                  <a:ext cx="877888" cy="569913"/>
                </a:xfrm>
                <a:custGeom>
                  <a:avLst/>
                  <a:gdLst>
                    <a:gd name="T0" fmla="*/ 255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5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5" y="29"/>
                      </a:moveTo>
                      <a:cubicBezTo>
                        <a:pt x="255" y="29"/>
                        <a:pt x="66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8" y="76"/>
                        <a:pt x="281" y="38"/>
                      </a:cubicBezTo>
                      <a:cubicBezTo>
                        <a:pt x="313" y="0"/>
                        <a:pt x="255" y="29"/>
                        <a:pt x="255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2" name="Freeform 92"/>
                <p:cNvSpPr/>
                <p:nvPr/>
              </p:nvSpPr>
              <p:spPr bwMode="auto">
                <a:xfrm>
                  <a:off x="5675313" y="200183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6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3" name="Freeform 93"/>
                <p:cNvSpPr/>
                <p:nvPr/>
              </p:nvSpPr>
              <p:spPr bwMode="auto">
                <a:xfrm>
                  <a:off x="6938963" y="1928813"/>
                  <a:ext cx="134938" cy="407988"/>
                </a:xfrm>
                <a:custGeom>
                  <a:avLst/>
                  <a:gdLst>
                    <a:gd name="T0" fmla="*/ 48 w 48"/>
                    <a:gd name="T1" fmla="*/ 58 h 145"/>
                    <a:gd name="T2" fmla="*/ 28 w 48"/>
                    <a:gd name="T3" fmla="*/ 8 h 145"/>
                    <a:gd name="T4" fmla="*/ 0 w 48"/>
                    <a:gd name="T5" fmla="*/ 44 h 145"/>
                    <a:gd name="T6" fmla="*/ 21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8" y="8"/>
                      </a:cubicBezTo>
                      <a:cubicBezTo>
                        <a:pt x="11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1" y="123"/>
                      </a:cubicBezTo>
                      <a:cubicBezTo>
                        <a:pt x="29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4" name="Freeform 94"/>
                <p:cNvSpPr/>
                <p:nvPr/>
              </p:nvSpPr>
              <p:spPr bwMode="auto">
                <a:xfrm>
                  <a:off x="5051426" y="1708150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3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6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7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8" y="0"/>
                        <a:pt x="317" y="1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3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4"/>
                        <a:pt x="245" y="493"/>
                      </a:cubicBezTo>
                      <a:cubicBezTo>
                        <a:pt x="198" y="522"/>
                        <a:pt x="143" y="487"/>
                        <a:pt x="106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5" name="Freeform 95"/>
                <p:cNvSpPr/>
                <p:nvPr/>
              </p:nvSpPr>
              <p:spPr bwMode="auto">
                <a:xfrm>
                  <a:off x="6567488" y="1584325"/>
                  <a:ext cx="1446213" cy="1465263"/>
                </a:xfrm>
                <a:custGeom>
                  <a:avLst/>
                  <a:gdLst>
                    <a:gd name="T0" fmla="*/ 82 w 515"/>
                    <a:gd name="T1" fmla="*/ 263 h 522"/>
                    <a:gd name="T2" fmla="*/ 47 w 515"/>
                    <a:gd name="T3" fmla="*/ 50 h 522"/>
                    <a:gd name="T4" fmla="*/ 132 w 515"/>
                    <a:gd name="T5" fmla="*/ 71 h 522"/>
                    <a:gd name="T6" fmla="*/ 152 w 515"/>
                    <a:gd name="T7" fmla="*/ 200 h 522"/>
                    <a:gd name="T8" fmla="*/ 267 w 515"/>
                    <a:gd name="T9" fmla="*/ 6 h 522"/>
                    <a:gd name="T10" fmla="*/ 363 w 515"/>
                    <a:gd name="T11" fmla="*/ 56 h 522"/>
                    <a:gd name="T12" fmla="*/ 355 w 515"/>
                    <a:gd name="T13" fmla="*/ 164 h 522"/>
                    <a:gd name="T14" fmla="*/ 284 w 515"/>
                    <a:gd name="T15" fmla="*/ 238 h 522"/>
                    <a:gd name="T16" fmla="*/ 442 w 515"/>
                    <a:gd name="T17" fmla="*/ 179 h 522"/>
                    <a:gd name="T18" fmla="*/ 496 w 515"/>
                    <a:gd name="T19" fmla="*/ 292 h 522"/>
                    <a:gd name="T20" fmla="*/ 292 w 515"/>
                    <a:gd name="T21" fmla="*/ 370 h 522"/>
                    <a:gd name="T22" fmla="*/ 412 w 515"/>
                    <a:gd name="T23" fmla="*/ 404 h 522"/>
                    <a:gd name="T24" fmla="*/ 426 w 515"/>
                    <a:gd name="T25" fmla="*/ 480 h 522"/>
                    <a:gd name="T26" fmla="*/ 195 w 515"/>
                    <a:gd name="T27" fmla="*/ 401 h 522"/>
                    <a:gd name="T28" fmla="*/ 158 w 515"/>
                    <a:gd name="T29" fmla="*/ 452 h 522"/>
                    <a:gd name="T30" fmla="*/ 111 w 515"/>
                    <a:gd name="T31" fmla="*/ 367 h 522"/>
                    <a:gd name="T32" fmla="*/ 82 w 515"/>
                    <a:gd name="T33" fmla="*/ 263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5" h="522">
                      <a:moveTo>
                        <a:pt x="82" y="263"/>
                      </a:moveTo>
                      <a:cubicBezTo>
                        <a:pt x="82" y="263"/>
                        <a:pt x="0" y="71"/>
                        <a:pt x="47" y="50"/>
                      </a:cubicBezTo>
                      <a:cubicBezTo>
                        <a:pt x="95" y="28"/>
                        <a:pt x="129" y="30"/>
                        <a:pt x="132" y="71"/>
                      </a:cubicBezTo>
                      <a:cubicBezTo>
                        <a:pt x="135" y="111"/>
                        <a:pt x="152" y="200"/>
                        <a:pt x="152" y="200"/>
                      </a:cubicBezTo>
                      <a:cubicBezTo>
                        <a:pt x="152" y="200"/>
                        <a:pt x="230" y="0"/>
                        <a:pt x="267" y="6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1" y="205"/>
                        <a:pt x="284" y="238"/>
                        <a:pt x="284" y="238"/>
                      </a:cubicBezTo>
                      <a:cubicBezTo>
                        <a:pt x="284" y="238"/>
                        <a:pt x="404" y="157"/>
                        <a:pt x="442" y="179"/>
                      </a:cubicBezTo>
                      <a:cubicBezTo>
                        <a:pt x="481" y="200"/>
                        <a:pt x="515" y="231"/>
                        <a:pt x="496" y="292"/>
                      </a:cubicBezTo>
                      <a:cubicBezTo>
                        <a:pt x="477" y="353"/>
                        <a:pt x="411" y="378"/>
                        <a:pt x="292" y="370"/>
                      </a:cubicBezTo>
                      <a:cubicBezTo>
                        <a:pt x="292" y="370"/>
                        <a:pt x="383" y="396"/>
                        <a:pt x="412" y="404"/>
                      </a:cubicBezTo>
                      <a:cubicBezTo>
                        <a:pt x="441" y="411"/>
                        <a:pt x="459" y="439"/>
                        <a:pt x="426" y="480"/>
                      </a:cubicBezTo>
                      <a:cubicBezTo>
                        <a:pt x="393" y="522"/>
                        <a:pt x="302" y="498"/>
                        <a:pt x="195" y="401"/>
                      </a:cubicBezTo>
                      <a:cubicBezTo>
                        <a:pt x="195" y="401"/>
                        <a:pt x="197" y="481"/>
                        <a:pt x="158" y="452"/>
                      </a:cubicBezTo>
                      <a:cubicBezTo>
                        <a:pt x="119" y="423"/>
                        <a:pt x="128" y="380"/>
                        <a:pt x="111" y="367"/>
                      </a:cubicBezTo>
                      <a:cubicBezTo>
                        <a:pt x="95" y="353"/>
                        <a:pt x="29" y="271"/>
                        <a:pt x="82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6" name="Freeform 96"/>
                <p:cNvSpPr/>
                <p:nvPr/>
              </p:nvSpPr>
              <p:spPr bwMode="auto">
                <a:xfrm>
                  <a:off x="5668963" y="2479675"/>
                  <a:ext cx="177800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7" name="Freeform 97"/>
                <p:cNvSpPr/>
                <p:nvPr/>
              </p:nvSpPr>
              <p:spPr bwMode="auto">
                <a:xfrm>
                  <a:off x="5829301" y="2552700"/>
                  <a:ext cx="44450" cy="146050"/>
                </a:xfrm>
                <a:custGeom>
                  <a:avLst/>
                  <a:gdLst>
                    <a:gd name="T0" fmla="*/ 6 w 16"/>
                    <a:gd name="T1" fmla="*/ 52 h 52"/>
                    <a:gd name="T2" fmla="*/ 8 w 16"/>
                    <a:gd name="T3" fmla="*/ 7 h 52"/>
                    <a:gd name="T4" fmla="*/ 6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8" name="Freeform 98"/>
                <p:cNvSpPr/>
                <p:nvPr/>
              </p:nvSpPr>
              <p:spPr bwMode="auto">
                <a:xfrm>
                  <a:off x="7045326" y="2319338"/>
                  <a:ext cx="204788" cy="120650"/>
                </a:xfrm>
                <a:custGeom>
                  <a:avLst/>
                  <a:gdLst>
                    <a:gd name="T0" fmla="*/ 73 w 73"/>
                    <a:gd name="T1" fmla="*/ 0 h 43"/>
                    <a:gd name="T2" fmla="*/ 12 w 73"/>
                    <a:gd name="T3" fmla="*/ 38 h 43"/>
                    <a:gd name="T4" fmla="*/ 73 w 73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3" h="43">
                      <a:moveTo>
                        <a:pt x="73" y="0"/>
                      </a:moveTo>
                      <a:cubicBezTo>
                        <a:pt x="73" y="0"/>
                        <a:pt x="0" y="33"/>
                        <a:pt x="12" y="38"/>
                      </a:cubicBezTo>
                      <a:cubicBezTo>
                        <a:pt x="25" y="43"/>
                        <a:pt x="66" y="19"/>
                        <a:pt x="73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9" name="Freeform 99"/>
                <p:cNvSpPr/>
                <p:nvPr/>
              </p:nvSpPr>
              <p:spPr bwMode="auto">
                <a:xfrm>
                  <a:off x="5807076" y="23050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8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8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0" name="Freeform 100"/>
                <p:cNvSpPr/>
                <p:nvPr/>
              </p:nvSpPr>
              <p:spPr bwMode="auto">
                <a:xfrm>
                  <a:off x="5738813" y="240188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1" name="Freeform 101"/>
                <p:cNvSpPr/>
                <p:nvPr/>
              </p:nvSpPr>
              <p:spPr bwMode="auto">
                <a:xfrm>
                  <a:off x="5899151" y="2460625"/>
                  <a:ext cx="80963" cy="74613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2" name="Freeform 102"/>
                <p:cNvSpPr/>
                <p:nvPr/>
              </p:nvSpPr>
              <p:spPr bwMode="auto">
                <a:xfrm>
                  <a:off x="5943601" y="2336800"/>
                  <a:ext cx="85725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3" name="Freeform 103"/>
                <p:cNvSpPr/>
                <p:nvPr/>
              </p:nvSpPr>
              <p:spPr bwMode="auto">
                <a:xfrm>
                  <a:off x="6062663" y="2451100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4" name="Freeform 104"/>
                <p:cNvSpPr/>
                <p:nvPr/>
              </p:nvSpPr>
              <p:spPr bwMode="auto">
                <a:xfrm>
                  <a:off x="5975351" y="2600325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5" name="Freeform 105"/>
                <p:cNvSpPr/>
                <p:nvPr/>
              </p:nvSpPr>
              <p:spPr bwMode="auto">
                <a:xfrm>
                  <a:off x="5826126" y="2571750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9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6" name="Freeform 106"/>
                <p:cNvSpPr/>
                <p:nvPr/>
              </p:nvSpPr>
              <p:spPr bwMode="auto">
                <a:xfrm>
                  <a:off x="5891213" y="2238375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7" name="Freeform 107"/>
                <p:cNvSpPr/>
                <p:nvPr/>
              </p:nvSpPr>
              <p:spPr bwMode="auto">
                <a:xfrm>
                  <a:off x="7096126" y="21542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8" name="Freeform 108"/>
                <p:cNvSpPr/>
                <p:nvPr/>
              </p:nvSpPr>
              <p:spPr bwMode="auto">
                <a:xfrm>
                  <a:off x="6969126" y="2278063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9" name="Freeform 109"/>
                <p:cNvSpPr/>
                <p:nvPr/>
              </p:nvSpPr>
              <p:spPr bwMode="auto">
                <a:xfrm>
                  <a:off x="6975476" y="2179638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0" name="Freeform 110"/>
                <p:cNvSpPr/>
                <p:nvPr/>
              </p:nvSpPr>
              <p:spPr bwMode="auto">
                <a:xfrm>
                  <a:off x="7115176" y="2341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1" name="Freeform 111"/>
                <p:cNvSpPr/>
                <p:nvPr/>
              </p:nvSpPr>
              <p:spPr bwMode="auto">
                <a:xfrm>
                  <a:off x="7140576" y="2490788"/>
                  <a:ext cx="84138" cy="7937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2" name="Freeform 112"/>
                <p:cNvSpPr/>
                <p:nvPr/>
              </p:nvSpPr>
              <p:spPr bwMode="auto">
                <a:xfrm>
                  <a:off x="6997701" y="2468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3" name="Freeform 113"/>
                <p:cNvSpPr/>
                <p:nvPr/>
              </p:nvSpPr>
              <p:spPr bwMode="auto">
                <a:xfrm>
                  <a:off x="7243763" y="2428875"/>
                  <a:ext cx="82550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4" name="Freeform 114"/>
                <p:cNvSpPr/>
                <p:nvPr/>
              </p:nvSpPr>
              <p:spPr bwMode="auto">
                <a:xfrm>
                  <a:off x="7286626" y="2316163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5" name="Freeform 115"/>
                <p:cNvSpPr/>
                <p:nvPr/>
              </p:nvSpPr>
              <p:spPr bwMode="auto">
                <a:xfrm>
                  <a:off x="7219951" y="217011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6" name="Freeform 116"/>
                <p:cNvSpPr/>
                <p:nvPr/>
              </p:nvSpPr>
              <p:spPr bwMode="auto">
                <a:xfrm>
                  <a:off x="6878638" y="2355850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7" name="Freeform 117"/>
                <p:cNvSpPr/>
                <p:nvPr/>
              </p:nvSpPr>
              <p:spPr bwMode="auto">
                <a:xfrm>
                  <a:off x="6764338" y="2373313"/>
                  <a:ext cx="309563" cy="479425"/>
                </a:xfrm>
                <a:custGeom>
                  <a:avLst/>
                  <a:gdLst>
                    <a:gd name="T0" fmla="*/ 6 w 110"/>
                    <a:gd name="T1" fmla="*/ 0 h 171"/>
                    <a:gd name="T2" fmla="*/ 0 w 110"/>
                    <a:gd name="T3" fmla="*/ 6 h 171"/>
                    <a:gd name="T4" fmla="*/ 28 w 110"/>
                    <a:gd name="T5" fmla="*/ 63 h 171"/>
                    <a:gd name="T6" fmla="*/ 56 w 110"/>
                    <a:gd name="T7" fmla="*/ 95 h 171"/>
                    <a:gd name="T8" fmla="*/ 96 w 110"/>
                    <a:gd name="T9" fmla="*/ 171 h 171"/>
                    <a:gd name="T10" fmla="*/ 100 w 110"/>
                    <a:gd name="T11" fmla="*/ 168 h 171"/>
                    <a:gd name="T12" fmla="*/ 94 w 110"/>
                    <a:gd name="T13" fmla="*/ 87 h 171"/>
                    <a:gd name="T14" fmla="*/ 6 w 110"/>
                    <a:gd name="T1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171">
                      <a:moveTo>
                        <a:pt x="6" y="0"/>
                      </a:moveTo>
                      <a:cubicBezTo>
                        <a:pt x="3" y="0"/>
                        <a:pt x="1" y="2"/>
                        <a:pt x="0" y="6"/>
                      </a:cubicBezTo>
                      <a:cubicBezTo>
                        <a:pt x="0" y="6"/>
                        <a:pt x="14" y="54"/>
                        <a:pt x="28" y="63"/>
                      </a:cubicBezTo>
                      <a:cubicBezTo>
                        <a:pt x="43" y="72"/>
                        <a:pt x="44" y="69"/>
                        <a:pt x="56" y="95"/>
                      </a:cubicBezTo>
                      <a:cubicBezTo>
                        <a:pt x="66" y="117"/>
                        <a:pt x="85" y="171"/>
                        <a:pt x="96" y="171"/>
                      </a:cubicBezTo>
                      <a:cubicBezTo>
                        <a:pt x="97" y="171"/>
                        <a:pt x="99" y="170"/>
                        <a:pt x="100" y="168"/>
                      </a:cubicBezTo>
                      <a:cubicBezTo>
                        <a:pt x="110" y="150"/>
                        <a:pt x="106" y="103"/>
                        <a:pt x="94" y="87"/>
                      </a:cubicBezTo>
                      <a:cubicBezTo>
                        <a:pt x="84" y="74"/>
                        <a:pt x="28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8" name="Freeform 118"/>
                <p:cNvSpPr>
                  <a:spLocks noEditPoints="1"/>
                </p:cNvSpPr>
                <p:nvPr/>
              </p:nvSpPr>
              <p:spPr bwMode="auto">
                <a:xfrm>
                  <a:off x="5592763" y="2092325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80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9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5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5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9" y="146"/>
                        <a:pt x="111" y="140"/>
                      </a:cubicBezTo>
                      <a:cubicBezTo>
                        <a:pt x="113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1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7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1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4" y="132"/>
                        <a:pt x="104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6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3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8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9" y="152"/>
                        <a:pt x="149" y="152"/>
                        <a:pt x="149" y="152"/>
                      </a:cubicBezTo>
                      <a:cubicBezTo>
                        <a:pt x="153" y="154"/>
                        <a:pt x="174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9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3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8" y="152"/>
                      </a:cubicBezTo>
                      <a:cubicBezTo>
                        <a:pt x="172" y="150"/>
                        <a:pt x="168" y="145"/>
                        <a:pt x="169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5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6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2"/>
                        <a:pt x="133" y="89"/>
                        <a:pt x="139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8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9" y="75"/>
                      </a:cubicBezTo>
                      <a:cubicBezTo>
                        <a:pt x="127" y="76"/>
                        <a:pt x="124" y="77"/>
                        <a:pt x="122" y="77"/>
                      </a:cubicBezTo>
                      <a:cubicBezTo>
                        <a:pt x="120" y="77"/>
                        <a:pt x="119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5" y="53"/>
                        <a:pt x="120" y="53"/>
                      </a:cubicBezTo>
                      <a:cubicBezTo>
                        <a:pt x="121" y="53"/>
                        <a:pt x="123" y="53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9" name="Freeform 119"/>
                <p:cNvSpPr/>
                <p:nvPr/>
              </p:nvSpPr>
              <p:spPr bwMode="auto">
                <a:xfrm>
                  <a:off x="5810251" y="2311400"/>
                  <a:ext cx="77788" cy="65088"/>
                </a:xfrm>
                <a:custGeom>
                  <a:avLst/>
                  <a:gdLst>
                    <a:gd name="T0" fmla="*/ 12 w 28"/>
                    <a:gd name="T1" fmla="*/ 0 h 23"/>
                    <a:gd name="T2" fmla="*/ 1 w 28"/>
                    <a:gd name="T3" fmla="*/ 7 h 23"/>
                    <a:gd name="T4" fmla="*/ 0 w 28"/>
                    <a:gd name="T5" fmla="*/ 9 h 23"/>
                    <a:gd name="T6" fmla="*/ 9 w 28"/>
                    <a:gd name="T7" fmla="*/ 22 h 23"/>
                    <a:gd name="T8" fmla="*/ 9 w 28"/>
                    <a:gd name="T9" fmla="*/ 22 h 23"/>
                    <a:gd name="T10" fmla="*/ 9 w 28"/>
                    <a:gd name="T11" fmla="*/ 22 h 23"/>
                    <a:gd name="T12" fmla="*/ 14 w 28"/>
                    <a:gd name="T13" fmla="*/ 23 h 23"/>
                    <a:gd name="T14" fmla="*/ 26 w 28"/>
                    <a:gd name="T15" fmla="*/ 16 h 23"/>
                    <a:gd name="T16" fmla="*/ 17 w 28"/>
                    <a:gd name="T17" fmla="*/ 0 h 23"/>
                    <a:gd name="T18" fmla="*/ 12 w 2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3">
                      <a:moveTo>
                        <a:pt x="12" y="0"/>
                      </a:moveTo>
                      <a:cubicBezTo>
                        <a:pt x="7" y="0"/>
                        <a:pt x="2" y="2"/>
                        <a:pt x="1" y="7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1" y="16"/>
                        <a:pt x="17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1" y="23"/>
                        <a:pt x="13" y="23"/>
                        <a:pt x="14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8" y="10"/>
                        <a:pt x="24" y="3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0" name="Freeform 120"/>
                <p:cNvSpPr/>
                <p:nvPr/>
              </p:nvSpPr>
              <p:spPr bwMode="auto">
                <a:xfrm>
                  <a:off x="5745163" y="2406650"/>
                  <a:ext cx="77788" cy="44450"/>
                </a:xfrm>
                <a:custGeom>
                  <a:avLst/>
                  <a:gdLst>
                    <a:gd name="T0" fmla="*/ 12 w 28"/>
                    <a:gd name="T1" fmla="*/ 0 h 16"/>
                    <a:gd name="T2" fmla="*/ 0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1" name="Freeform 121"/>
                <p:cNvSpPr/>
                <p:nvPr/>
              </p:nvSpPr>
              <p:spPr bwMode="auto">
                <a:xfrm>
                  <a:off x="5899151" y="2465388"/>
                  <a:ext cx="80963" cy="68263"/>
                </a:xfrm>
                <a:custGeom>
                  <a:avLst/>
                  <a:gdLst>
                    <a:gd name="T0" fmla="*/ 13 w 29"/>
                    <a:gd name="T1" fmla="*/ 0 h 24"/>
                    <a:gd name="T2" fmla="*/ 2 w 29"/>
                    <a:gd name="T3" fmla="*/ 7 h 24"/>
                    <a:gd name="T4" fmla="*/ 10 w 29"/>
                    <a:gd name="T5" fmla="*/ 23 h 24"/>
                    <a:gd name="T6" fmla="*/ 16 w 29"/>
                    <a:gd name="T7" fmla="*/ 24 h 24"/>
                    <a:gd name="T8" fmla="*/ 27 w 29"/>
                    <a:gd name="T9" fmla="*/ 16 h 24"/>
                    <a:gd name="T10" fmla="*/ 18 w 29"/>
                    <a:gd name="T11" fmla="*/ 1 h 24"/>
                    <a:gd name="T12" fmla="*/ 13 w 29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3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5" y="21"/>
                        <a:pt x="27" y="16"/>
                      </a:cubicBezTo>
                      <a:cubicBezTo>
                        <a:pt x="29" y="10"/>
                        <a:pt x="25" y="3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2" name="Freeform 122"/>
                <p:cNvSpPr/>
                <p:nvPr/>
              </p:nvSpPr>
              <p:spPr bwMode="auto">
                <a:xfrm>
                  <a:off x="5943601" y="2341563"/>
                  <a:ext cx="57150" cy="68263"/>
                </a:xfrm>
                <a:custGeom>
                  <a:avLst/>
                  <a:gdLst>
                    <a:gd name="T0" fmla="*/ 14 w 20"/>
                    <a:gd name="T1" fmla="*/ 0 h 24"/>
                    <a:gd name="T2" fmla="*/ 2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3" name="Freeform 123"/>
                <p:cNvSpPr>
                  <a:spLocks noEditPoints="1"/>
                </p:cNvSpPr>
                <p:nvPr/>
              </p:nvSpPr>
              <p:spPr bwMode="auto">
                <a:xfrm>
                  <a:off x="6065838" y="2457450"/>
                  <a:ext cx="74613" cy="65088"/>
                </a:xfrm>
                <a:custGeom>
                  <a:avLst/>
                  <a:gdLst>
                    <a:gd name="T0" fmla="*/ 1 w 27"/>
                    <a:gd name="T1" fmla="*/ 10 h 23"/>
                    <a:gd name="T2" fmla="*/ 10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1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1" y="10"/>
                      </a:moveTo>
                      <a:cubicBezTo>
                        <a:pt x="0" y="15"/>
                        <a:pt x="4" y="20"/>
                        <a:pt x="10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5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1" y="10"/>
                      </a:cubicBezTo>
                      <a:moveTo>
                        <a:pt x="11" y="0"/>
                      </a:moveTo>
                      <a:cubicBezTo>
                        <a:pt x="7" y="0"/>
                        <a:pt x="3" y="3"/>
                        <a:pt x="1" y="7"/>
                      </a:cubicBezTo>
                      <a:cubicBezTo>
                        <a:pt x="3" y="5"/>
                        <a:pt x="7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4" name="Freeform 124"/>
                <p:cNvSpPr/>
                <p:nvPr/>
              </p:nvSpPr>
              <p:spPr bwMode="auto">
                <a:xfrm>
                  <a:off x="5975351" y="2606675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15"/>
                        <a:pt x="11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5" name="Freeform 125"/>
                <p:cNvSpPr/>
                <p:nvPr/>
              </p:nvSpPr>
              <p:spPr bwMode="auto">
                <a:xfrm>
                  <a:off x="5891213" y="2241550"/>
                  <a:ext cx="65088" cy="66675"/>
                </a:xfrm>
                <a:custGeom>
                  <a:avLst/>
                  <a:gdLst>
                    <a:gd name="T0" fmla="*/ 14 w 23"/>
                    <a:gd name="T1" fmla="*/ 0 h 24"/>
                    <a:gd name="T2" fmla="*/ 2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4" y="24"/>
                        <a:pt x="16" y="24"/>
                      </a:cubicBezTo>
                      <a:cubicBezTo>
                        <a:pt x="18" y="24"/>
                        <a:pt x="21" y="23"/>
                        <a:pt x="23" y="22"/>
                      </a:cubicBezTo>
                      <a:cubicBezTo>
                        <a:pt x="22" y="17"/>
                        <a:pt x="20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6" name="Freeform 126"/>
                <p:cNvSpPr/>
                <p:nvPr/>
              </p:nvSpPr>
              <p:spPr bwMode="auto">
                <a:xfrm>
                  <a:off x="5994401" y="218281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7" name="Freeform 127"/>
                <p:cNvSpPr>
                  <a:spLocks noEditPoints="1"/>
                </p:cNvSpPr>
                <p:nvPr/>
              </p:nvSpPr>
              <p:spPr bwMode="auto">
                <a:xfrm>
                  <a:off x="6831013" y="2089150"/>
                  <a:ext cx="612775" cy="708025"/>
                </a:xfrm>
                <a:custGeom>
                  <a:avLst/>
                  <a:gdLst>
                    <a:gd name="T0" fmla="*/ 127 w 218"/>
                    <a:gd name="T1" fmla="*/ 9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7 h 252"/>
                    <a:gd name="T8" fmla="*/ 126 w 218"/>
                    <a:gd name="T9" fmla="*/ 9 h 252"/>
                    <a:gd name="T10" fmla="*/ 127 w 218"/>
                    <a:gd name="T11" fmla="*/ 9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2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7 w 218"/>
                    <a:gd name="T23" fmla="*/ 153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100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5 w 218"/>
                    <a:gd name="T43" fmla="*/ 113 h 252"/>
                    <a:gd name="T44" fmla="*/ 35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9 w 218"/>
                    <a:gd name="T53" fmla="*/ 215 h 252"/>
                    <a:gd name="T54" fmla="*/ 89 w 218"/>
                    <a:gd name="T55" fmla="*/ 177 h 252"/>
                    <a:gd name="T56" fmla="*/ 92 w 218"/>
                    <a:gd name="T57" fmla="*/ 179 h 252"/>
                    <a:gd name="T58" fmla="*/ 206 w 218"/>
                    <a:gd name="T59" fmla="*/ 236 h 252"/>
                    <a:gd name="T60" fmla="*/ 207 w 218"/>
                    <a:gd name="T61" fmla="*/ 236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3 w 218"/>
                    <a:gd name="T67" fmla="*/ 151 h 252"/>
                    <a:gd name="T68" fmla="*/ 174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2 h 252"/>
                    <a:gd name="T74" fmla="*/ 126 w 218"/>
                    <a:gd name="T75" fmla="*/ 169 h 252"/>
                    <a:gd name="T76" fmla="*/ 121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8 w 218"/>
                    <a:gd name="T83" fmla="*/ 129 h 252"/>
                    <a:gd name="T84" fmla="*/ 65 w 218"/>
                    <a:gd name="T85" fmla="*/ 126 h 252"/>
                    <a:gd name="T86" fmla="*/ 103 w 218"/>
                    <a:gd name="T87" fmla="*/ 47 h 252"/>
                    <a:gd name="T88" fmla="*/ 97 w 218"/>
                    <a:gd name="T89" fmla="*/ 41 h 252"/>
                    <a:gd name="T90" fmla="*/ 71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3 h 252"/>
                    <a:gd name="T96" fmla="*/ 60 w 218"/>
                    <a:gd name="T97" fmla="*/ 92 h 252"/>
                    <a:gd name="T98" fmla="*/ 51 w 218"/>
                    <a:gd name="T99" fmla="*/ 76 h 252"/>
                    <a:gd name="T100" fmla="*/ 57 w 218"/>
                    <a:gd name="T101" fmla="*/ 70 h 252"/>
                    <a:gd name="T102" fmla="*/ 26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7" y="9"/>
                      </a:moveTo>
                      <a:cubicBezTo>
                        <a:pt x="126" y="9"/>
                        <a:pt x="120" y="16"/>
                        <a:pt x="111" y="25"/>
                      </a:cubicBezTo>
                      <a:cubicBezTo>
                        <a:pt x="112" y="25"/>
                        <a:pt x="112" y="25"/>
                        <a:pt x="113" y="26"/>
                      </a:cubicBezTo>
                      <a:cubicBezTo>
                        <a:pt x="114" y="26"/>
                        <a:pt x="114" y="26"/>
                        <a:pt x="115" y="27"/>
                      </a:cubicBezTo>
                      <a:cubicBezTo>
                        <a:pt x="121" y="18"/>
                        <a:pt x="125" y="11"/>
                        <a:pt x="126" y="9"/>
                      </a:cubicBezTo>
                      <a:cubicBezTo>
                        <a:pt x="127" y="9"/>
                        <a:pt x="127" y="9"/>
                        <a:pt x="127" y="9"/>
                      </a:cubicBezTo>
                      <a:moveTo>
                        <a:pt x="75" y="161"/>
                      </a:moveTo>
                      <a:cubicBezTo>
                        <a:pt x="74" y="161"/>
                        <a:pt x="72" y="160"/>
                        <a:pt x="70" y="160"/>
                      </a:cubicBezTo>
                      <a:cubicBezTo>
                        <a:pt x="63" y="157"/>
                        <a:pt x="59" y="150"/>
                        <a:pt x="62" y="144"/>
                      </a:cubicBezTo>
                      <a:cubicBezTo>
                        <a:pt x="63" y="140"/>
                        <a:pt x="68" y="137"/>
                        <a:pt x="73" y="137"/>
                      </a:cubicBezTo>
                      <a:cubicBezTo>
                        <a:pt x="75" y="137"/>
                        <a:pt x="77" y="137"/>
                        <a:pt x="78" y="138"/>
                      </a:cubicBezTo>
                      <a:cubicBezTo>
                        <a:pt x="85" y="140"/>
                        <a:pt x="89" y="147"/>
                        <a:pt x="87" y="153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4" y="97"/>
                        <a:pt x="28" y="96"/>
                        <a:pt x="31" y="96"/>
                      </a:cubicBezTo>
                      <a:cubicBezTo>
                        <a:pt x="33" y="96"/>
                        <a:pt x="35" y="97"/>
                        <a:pt x="36" y="97"/>
                      </a:cubicBezTo>
                      <a:cubicBezTo>
                        <a:pt x="43" y="100"/>
                        <a:pt x="47" y="107"/>
                        <a:pt x="45" y="113"/>
                      </a:cubicBezTo>
                      <a:cubicBezTo>
                        <a:pt x="43" y="117"/>
                        <a:pt x="39" y="120"/>
                        <a:pt x="35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2" y="149"/>
                        <a:pt x="152" y="247"/>
                        <a:pt x="164" y="252"/>
                      </a:cubicBezTo>
                      <a:cubicBezTo>
                        <a:pt x="165" y="252"/>
                        <a:pt x="165" y="252"/>
                        <a:pt x="165" y="252"/>
                      </a:cubicBezTo>
                      <a:cubicBezTo>
                        <a:pt x="168" y="252"/>
                        <a:pt x="149" y="233"/>
                        <a:pt x="129" y="215"/>
                      </a:cubicBezTo>
                      <a:cubicBezTo>
                        <a:pt x="109" y="196"/>
                        <a:pt x="88" y="177"/>
                        <a:pt x="89" y="177"/>
                      </a:cubicBezTo>
                      <a:cubicBezTo>
                        <a:pt x="90" y="177"/>
                        <a:pt x="90" y="178"/>
                        <a:pt x="92" y="179"/>
                      </a:cubicBezTo>
                      <a:cubicBezTo>
                        <a:pt x="111" y="193"/>
                        <a:pt x="189" y="233"/>
                        <a:pt x="206" y="236"/>
                      </a:cubicBezTo>
                      <a:cubicBezTo>
                        <a:pt x="207" y="236"/>
                        <a:pt x="207" y="236"/>
                        <a:pt x="207" y="236"/>
                      </a:cubicBezTo>
                      <a:cubicBezTo>
                        <a:pt x="218" y="236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1"/>
                        <a:pt x="184" y="152"/>
                        <a:pt x="174" y="152"/>
                      </a:cubicBezTo>
                      <a:cubicBezTo>
                        <a:pt x="163" y="153"/>
                        <a:pt x="150" y="153"/>
                        <a:pt x="137" y="153"/>
                      </a:cubicBezTo>
                      <a:cubicBezTo>
                        <a:pt x="138" y="156"/>
                        <a:pt x="138" y="159"/>
                        <a:pt x="137" y="162"/>
                      </a:cubicBezTo>
                      <a:cubicBezTo>
                        <a:pt x="136" y="166"/>
                        <a:pt x="131" y="169"/>
                        <a:pt x="126" y="169"/>
                      </a:cubicBezTo>
                      <a:cubicBezTo>
                        <a:pt x="124" y="169"/>
                        <a:pt x="122" y="169"/>
                        <a:pt x="121" y="168"/>
                      </a:cubicBezTo>
                      <a:cubicBezTo>
                        <a:pt x="114" y="165"/>
                        <a:pt x="110" y="158"/>
                        <a:pt x="112" y="152"/>
                      </a:cubicBezTo>
                      <a:cubicBezTo>
                        <a:pt x="106" y="152"/>
                        <a:pt x="102" y="151"/>
                        <a:pt x="99" y="149"/>
                      </a:cubicBezTo>
                      <a:cubicBezTo>
                        <a:pt x="89" y="143"/>
                        <a:pt x="121" y="133"/>
                        <a:pt x="148" y="129"/>
                      </a:cubicBezTo>
                      <a:cubicBezTo>
                        <a:pt x="117" y="128"/>
                        <a:pt x="71" y="126"/>
                        <a:pt x="65" y="126"/>
                      </a:cubicBezTo>
                      <a:cubicBezTo>
                        <a:pt x="58" y="125"/>
                        <a:pt x="83" y="81"/>
                        <a:pt x="103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1" y="71"/>
                      </a:cubicBezTo>
                      <a:cubicBezTo>
                        <a:pt x="76" y="74"/>
                        <a:pt x="78" y="80"/>
                        <a:pt x="76" y="85"/>
                      </a:cubicBezTo>
                      <a:cubicBezTo>
                        <a:pt x="75" y="90"/>
                        <a:pt x="70" y="93"/>
                        <a:pt x="65" y="93"/>
                      </a:cubicBezTo>
                      <a:cubicBezTo>
                        <a:pt x="63" y="93"/>
                        <a:pt x="62" y="92"/>
                        <a:pt x="60" y="92"/>
                      </a:cubicBezTo>
                      <a:cubicBezTo>
                        <a:pt x="53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7" y="70"/>
                      </a:cubicBezTo>
                      <a:cubicBezTo>
                        <a:pt x="47" y="50"/>
                        <a:pt x="31" y="7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8" name="Freeform 128"/>
                <p:cNvSpPr/>
                <p:nvPr/>
              </p:nvSpPr>
              <p:spPr bwMode="auto">
                <a:xfrm>
                  <a:off x="7104063" y="2159000"/>
                  <a:ext cx="50800" cy="61913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6 w 18"/>
                    <a:gd name="T5" fmla="*/ 22 h 22"/>
                    <a:gd name="T6" fmla="*/ 18 w 18"/>
                    <a:gd name="T7" fmla="*/ 2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" y="18"/>
                        <a:pt x="3" y="20"/>
                        <a:pt x="6" y="22"/>
                      </a:cubicBezTo>
                      <a:cubicBezTo>
                        <a:pt x="10" y="14"/>
                        <a:pt x="14" y="7"/>
                        <a:pt x="18" y="2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5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9" name="Freeform 129"/>
                <p:cNvSpPr/>
                <p:nvPr/>
              </p:nvSpPr>
              <p:spPr bwMode="auto">
                <a:xfrm>
                  <a:off x="6969126" y="2286000"/>
                  <a:ext cx="80963" cy="65088"/>
                </a:xfrm>
                <a:custGeom>
                  <a:avLst/>
                  <a:gdLst>
                    <a:gd name="T0" fmla="*/ 8 w 29"/>
                    <a:gd name="T1" fmla="*/ 0 h 23"/>
                    <a:gd name="T2" fmla="*/ 2 w 29"/>
                    <a:gd name="T3" fmla="*/ 6 h 23"/>
                    <a:gd name="T4" fmla="*/ 11 w 29"/>
                    <a:gd name="T5" fmla="*/ 22 h 23"/>
                    <a:gd name="T6" fmla="*/ 16 w 29"/>
                    <a:gd name="T7" fmla="*/ 23 h 23"/>
                    <a:gd name="T8" fmla="*/ 27 w 29"/>
                    <a:gd name="T9" fmla="*/ 15 h 23"/>
                    <a:gd name="T10" fmla="*/ 22 w 29"/>
                    <a:gd name="T11" fmla="*/ 1 h 23"/>
                    <a:gd name="T12" fmla="*/ 15 w 29"/>
                    <a:gd name="T13" fmla="*/ 11 h 23"/>
                    <a:gd name="T14" fmla="*/ 14 w 29"/>
                    <a:gd name="T15" fmla="*/ 11 h 23"/>
                    <a:gd name="T16" fmla="*/ 8 w 29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3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3" y="22"/>
                        <a:pt x="14" y="23"/>
                        <a:pt x="16" y="23"/>
                      </a:cubicBezTo>
                      <a:cubicBezTo>
                        <a:pt x="21" y="23"/>
                        <a:pt x="26" y="20"/>
                        <a:pt x="27" y="15"/>
                      </a:cubicBezTo>
                      <a:cubicBezTo>
                        <a:pt x="29" y="10"/>
                        <a:pt x="27" y="4"/>
                        <a:pt x="22" y="1"/>
                      </a:cubicBezTo>
                      <a:cubicBezTo>
                        <a:pt x="18" y="6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3" y="11"/>
                        <a:pt x="11" y="7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0" name="Freeform 130"/>
                <p:cNvSpPr/>
                <p:nvPr/>
              </p:nvSpPr>
              <p:spPr bwMode="auto">
                <a:xfrm>
                  <a:off x="7140576" y="2516188"/>
                  <a:ext cx="79375" cy="47625"/>
                </a:xfrm>
                <a:custGeom>
                  <a:avLst/>
                  <a:gdLst>
                    <a:gd name="T0" fmla="*/ 2 w 28"/>
                    <a:gd name="T1" fmla="*/ 0 h 17"/>
                    <a:gd name="T2" fmla="*/ 11 w 28"/>
                    <a:gd name="T3" fmla="*/ 16 h 17"/>
                    <a:gd name="T4" fmla="*/ 16 w 28"/>
                    <a:gd name="T5" fmla="*/ 17 h 17"/>
                    <a:gd name="T6" fmla="*/ 27 w 28"/>
                    <a:gd name="T7" fmla="*/ 10 h 17"/>
                    <a:gd name="T8" fmla="*/ 27 w 28"/>
                    <a:gd name="T9" fmla="*/ 1 h 17"/>
                    <a:gd name="T10" fmla="*/ 27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4" y="13"/>
                        <a:pt x="11" y="16"/>
                      </a:cubicBezTo>
                      <a:cubicBezTo>
                        <a:pt x="12" y="17"/>
                        <a:pt x="14" y="17"/>
                        <a:pt x="16" y="17"/>
                      </a:cubicBezTo>
                      <a:cubicBezTo>
                        <a:pt x="21" y="17"/>
                        <a:pt x="26" y="14"/>
                        <a:pt x="27" y="10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8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1" name="Freeform 131"/>
                <p:cNvSpPr/>
                <p:nvPr/>
              </p:nvSpPr>
              <p:spPr bwMode="auto">
                <a:xfrm>
                  <a:off x="6997701" y="2474913"/>
                  <a:ext cx="84138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2" name="Freeform 132"/>
                <p:cNvSpPr/>
                <p:nvPr/>
              </p:nvSpPr>
              <p:spPr bwMode="auto">
                <a:xfrm>
                  <a:off x="6892926" y="2359025"/>
                  <a:ext cx="71438" cy="66675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4 h 24"/>
                    <a:gd name="T4" fmla="*/ 13 w 25"/>
                    <a:gd name="T5" fmla="*/ 24 h 24"/>
                    <a:gd name="T6" fmla="*/ 23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6" y="0"/>
                        <a:pt x="2" y="1"/>
                        <a:pt x="0" y="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7" y="24"/>
                        <a:pt x="21" y="21"/>
                        <a:pt x="23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3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3" name="Freeform 133"/>
                <p:cNvSpPr>
                  <a:spLocks noEditPoints="1"/>
                </p:cNvSpPr>
                <p:nvPr/>
              </p:nvSpPr>
              <p:spPr bwMode="auto">
                <a:xfrm>
                  <a:off x="7246938" y="2446338"/>
                  <a:ext cx="87313" cy="4763"/>
                </a:xfrm>
                <a:custGeom>
                  <a:avLst/>
                  <a:gdLst>
                    <a:gd name="T0" fmla="*/ 2 w 31"/>
                    <a:gd name="T1" fmla="*/ 1 h 2"/>
                    <a:gd name="T2" fmla="*/ 0 w 31"/>
                    <a:gd name="T3" fmla="*/ 2 h 2"/>
                    <a:gd name="T4" fmla="*/ 2 w 31"/>
                    <a:gd name="T5" fmla="*/ 2 h 2"/>
                    <a:gd name="T6" fmla="*/ 2 w 31"/>
                    <a:gd name="T7" fmla="*/ 1 h 2"/>
                    <a:gd name="T8" fmla="*/ 23 w 31"/>
                    <a:gd name="T9" fmla="*/ 0 h 2"/>
                    <a:gd name="T10" fmla="*/ 24 w 31"/>
                    <a:gd name="T11" fmla="*/ 2 h 2"/>
                    <a:gd name="T12" fmla="*/ 27 w 31"/>
                    <a:gd name="T13" fmla="*/ 0 h 2"/>
                    <a:gd name="T14" fmla="*/ 23 w 31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2">
                      <a:moveTo>
                        <a:pt x="2" y="1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moveTo>
                        <a:pt x="23" y="0"/>
                      </a:moveTo>
                      <a:cubicBezTo>
                        <a:pt x="23" y="1"/>
                        <a:pt x="24" y="1"/>
                        <a:pt x="24" y="2"/>
                      </a:cubicBezTo>
                      <a:cubicBezTo>
                        <a:pt x="30" y="2"/>
                        <a:pt x="31" y="1"/>
                        <a:pt x="27" y="0"/>
                      </a:cubicBezTo>
                      <a:cubicBezTo>
                        <a:pt x="26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4" name="Freeform 134"/>
                <p:cNvSpPr/>
                <p:nvPr/>
              </p:nvSpPr>
              <p:spPr bwMode="auto">
                <a:xfrm>
                  <a:off x="7253288" y="2446338"/>
                  <a:ext cx="61913" cy="4763"/>
                </a:xfrm>
                <a:custGeom>
                  <a:avLst/>
                  <a:gdLst>
                    <a:gd name="T0" fmla="*/ 18 w 22"/>
                    <a:gd name="T1" fmla="*/ 0 h 2"/>
                    <a:gd name="T2" fmla="*/ 0 w 22"/>
                    <a:gd name="T3" fmla="*/ 1 h 2"/>
                    <a:gd name="T4" fmla="*/ 0 w 22"/>
                    <a:gd name="T5" fmla="*/ 2 h 2"/>
                    <a:gd name="T6" fmla="*/ 16 w 22"/>
                    <a:gd name="T7" fmla="*/ 2 h 2"/>
                    <a:gd name="T8" fmla="*/ 22 w 22"/>
                    <a:gd name="T9" fmla="*/ 2 h 2"/>
                    <a:gd name="T10" fmla="*/ 21 w 22"/>
                    <a:gd name="T11" fmla="*/ 0 h 2"/>
                    <a:gd name="T12" fmla="*/ 18 w 2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">
                      <a:moveTo>
                        <a:pt x="18" y="0"/>
                      </a:moveTo>
                      <a:cubicBezTo>
                        <a:pt x="13" y="0"/>
                        <a:pt x="6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6" y="2"/>
                        <a:pt x="12" y="2"/>
                        <a:pt x="16" y="2"/>
                      </a:cubicBezTo>
                      <a:cubicBezTo>
                        <a:pt x="18" y="2"/>
                        <a:pt x="21" y="2"/>
                        <a:pt x="22" y="2"/>
                      </a:cubicBezTo>
                      <a:cubicBezTo>
                        <a:pt x="22" y="1"/>
                        <a:pt x="21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5" name="Freeform 135"/>
                <p:cNvSpPr/>
                <p:nvPr/>
              </p:nvSpPr>
              <p:spPr bwMode="auto">
                <a:xfrm>
                  <a:off x="5248276" y="2070100"/>
                  <a:ext cx="222250" cy="479425"/>
                </a:xfrm>
                <a:custGeom>
                  <a:avLst/>
                  <a:gdLst>
                    <a:gd name="T0" fmla="*/ 32 w 79"/>
                    <a:gd name="T1" fmla="*/ 0 h 171"/>
                    <a:gd name="T2" fmla="*/ 19 w 79"/>
                    <a:gd name="T3" fmla="*/ 63 h 171"/>
                    <a:gd name="T4" fmla="*/ 4 w 79"/>
                    <a:gd name="T5" fmla="*/ 114 h 171"/>
                    <a:gd name="T6" fmla="*/ 32 w 79"/>
                    <a:gd name="T7" fmla="*/ 171 h 171"/>
                    <a:gd name="T8" fmla="*/ 34 w 79"/>
                    <a:gd name="T9" fmla="*/ 171 h 171"/>
                    <a:gd name="T10" fmla="*/ 48 w 79"/>
                    <a:gd name="T11" fmla="*/ 109 h 171"/>
                    <a:gd name="T12" fmla="*/ 69 w 79"/>
                    <a:gd name="T13" fmla="*/ 53 h 171"/>
                    <a:gd name="T14" fmla="*/ 35 w 79"/>
                    <a:gd name="T15" fmla="*/ 1 h 171"/>
                    <a:gd name="T16" fmla="*/ 32 w 79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71">
                      <a:moveTo>
                        <a:pt x="32" y="0"/>
                      </a:moveTo>
                      <a:cubicBezTo>
                        <a:pt x="17" y="0"/>
                        <a:pt x="19" y="46"/>
                        <a:pt x="19" y="63"/>
                      </a:cubicBezTo>
                      <a:cubicBezTo>
                        <a:pt x="20" y="81"/>
                        <a:pt x="7" y="86"/>
                        <a:pt x="4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4" y="132"/>
                        <a:pt x="48" y="109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9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6" name="Freeform 136"/>
                <p:cNvSpPr/>
                <p:nvPr/>
              </p:nvSpPr>
              <p:spPr bwMode="auto">
                <a:xfrm>
                  <a:off x="5300663" y="276066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50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6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70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4" y="95"/>
                        <a:pt x="150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1" y="45"/>
                        <a:pt x="123" y="47"/>
                        <a:pt x="116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7" name="Freeform 137"/>
                <p:cNvSpPr/>
                <p:nvPr/>
              </p:nvSpPr>
              <p:spPr bwMode="auto">
                <a:xfrm>
                  <a:off x="5953126" y="2825750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20" y="53"/>
                        <a:pt x="10" y="53"/>
                      </a:cubicBezTo>
                      <a:cubicBezTo>
                        <a:pt x="6" y="53"/>
                        <a:pt x="3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2" y="104"/>
                        <a:pt x="23" y="104"/>
                        <a:pt x="24" y="103"/>
                      </a:cubicBezTo>
                      <a:cubicBezTo>
                        <a:pt x="45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8" name="Freeform 138"/>
                <p:cNvSpPr/>
                <p:nvPr/>
              </p:nvSpPr>
              <p:spPr bwMode="auto">
                <a:xfrm>
                  <a:off x="6351588" y="2159000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9" name="Freeform 139"/>
                <p:cNvSpPr/>
                <p:nvPr/>
              </p:nvSpPr>
              <p:spPr bwMode="auto">
                <a:xfrm>
                  <a:off x="5778501" y="177006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3" y="56"/>
                        <a:pt x="98" y="72"/>
                        <a:pt x="118" y="77"/>
                      </a:cubicBezTo>
                      <a:cubicBezTo>
                        <a:pt x="120" y="77"/>
                        <a:pt x="121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0" name="Freeform 140"/>
                <p:cNvSpPr/>
                <p:nvPr/>
              </p:nvSpPr>
              <p:spPr bwMode="auto">
                <a:xfrm>
                  <a:off x="7334251" y="2790825"/>
                  <a:ext cx="407988" cy="171450"/>
                </a:xfrm>
                <a:custGeom>
                  <a:avLst/>
                  <a:gdLst>
                    <a:gd name="T0" fmla="*/ 14 w 145"/>
                    <a:gd name="T1" fmla="*/ 0 h 61"/>
                    <a:gd name="T2" fmla="*/ 25 w 145"/>
                    <a:gd name="T3" fmla="*/ 31 h 61"/>
                    <a:gd name="T4" fmla="*/ 111 w 145"/>
                    <a:gd name="T5" fmla="*/ 61 h 61"/>
                    <a:gd name="T6" fmla="*/ 121 w 145"/>
                    <a:gd name="T7" fmla="*/ 60 h 61"/>
                    <a:gd name="T8" fmla="*/ 141 w 145"/>
                    <a:gd name="T9" fmla="*/ 17 h 61"/>
                    <a:gd name="T10" fmla="*/ 134 w 145"/>
                    <a:gd name="T11" fmla="*/ 11 h 61"/>
                    <a:gd name="T12" fmla="*/ 85 w 145"/>
                    <a:gd name="T13" fmla="*/ 32 h 61"/>
                    <a:gd name="T14" fmla="*/ 82 w 145"/>
                    <a:gd name="T15" fmla="*/ 32 h 61"/>
                    <a:gd name="T16" fmla="*/ 18 w 145"/>
                    <a:gd name="T17" fmla="*/ 0 h 61"/>
                    <a:gd name="T18" fmla="*/ 14 w 145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5" h="61">
                      <a:moveTo>
                        <a:pt x="14" y="0"/>
                      </a:moveTo>
                      <a:cubicBezTo>
                        <a:pt x="0" y="0"/>
                        <a:pt x="11" y="16"/>
                        <a:pt x="25" y="31"/>
                      </a:cubicBezTo>
                      <a:cubicBezTo>
                        <a:pt x="38" y="45"/>
                        <a:pt x="84" y="61"/>
                        <a:pt x="111" y="61"/>
                      </a:cubicBezTo>
                      <a:cubicBezTo>
                        <a:pt x="115" y="61"/>
                        <a:pt x="118" y="61"/>
                        <a:pt x="121" y="60"/>
                      </a:cubicBezTo>
                      <a:cubicBezTo>
                        <a:pt x="145" y="54"/>
                        <a:pt x="141" y="17"/>
                        <a:pt x="141" y="17"/>
                      </a:cubicBezTo>
                      <a:cubicBezTo>
                        <a:pt x="140" y="13"/>
                        <a:pt x="138" y="11"/>
                        <a:pt x="134" y="11"/>
                      </a:cubicBezTo>
                      <a:cubicBezTo>
                        <a:pt x="124" y="11"/>
                        <a:pt x="102" y="30"/>
                        <a:pt x="85" y="32"/>
                      </a:cubicBezTo>
                      <a:cubicBezTo>
                        <a:pt x="84" y="32"/>
                        <a:pt x="83" y="32"/>
                        <a:pt x="82" y="32"/>
                      </a:cubicBezTo>
                      <a:cubicBezTo>
                        <a:pt x="61" y="32"/>
                        <a:pt x="38" y="4"/>
                        <a:pt x="18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1" name="Freeform 141"/>
                <p:cNvSpPr/>
                <p:nvPr/>
              </p:nvSpPr>
              <p:spPr bwMode="auto">
                <a:xfrm>
                  <a:off x="6697663" y="1724025"/>
                  <a:ext cx="180975" cy="503238"/>
                </a:xfrm>
                <a:custGeom>
                  <a:avLst/>
                  <a:gdLst>
                    <a:gd name="T0" fmla="*/ 36 w 65"/>
                    <a:gd name="T1" fmla="*/ 0 h 179"/>
                    <a:gd name="T2" fmla="*/ 2 w 65"/>
                    <a:gd name="T3" fmla="*/ 18 h 179"/>
                    <a:gd name="T4" fmla="*/ 13 w 65"/>
                    <a:gd name="T5" fmla="*/ 111 h 179"/>
                    <a:gd name="T6" fmla="*/ 44 w 65"/>
                    <a:gd name="T7" fmla="*/ 179 h 179"/>
                    <a:gd name="T8" fmla="*/ 44 w 65"/>
                    <a:gd name="T9" fmla="*/ 173 h 179"/>
                    <a:gd name="T10" fmla="*/ 19 w 65"/>
                    <a:gd name="T11" fmla="*/ 56 h 179"/>
                    <a:gd name="T12" fmla="*/ 56 w 65"/>
                    <a:gd name="T13" fmla="*/ 16 h 179"/>
                    <a:gd name="T14" fmla="*/ 54 w 65"/>
                    <a:gd name="T15" fmla="*/ 1 h 179"/>
                    <a:gd name="T16" fmla="*/ 36 w 65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5" h="179">
                      <a:moveTo>
                        <a:pt x="36" y="0"/>
                      </a:moveTo>
                      <a:cubicBezTo>
                        <a:pt x="21" y="0"/>
                        <a:pt x="3" y="3"/>
                        <a:pt x="2" y="18"/>
                      </a:cubicBezTo>
                      <a:cubicBezTo>
                        <a:pt x="0" y="42"/>
                        <a:pt x="2" y="75"/>
                        <a:pt x="13" y="111"/>
                      </a:cubicBezTo>
                      <a:cubicBezTo>
                        <a:pt x="23" y="141"/>
                        <a:pt x="41" y="179"/>
                        <a:pt x="44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8" y="149"/>
                        <a:pt x="12" y="75"/>
                        <a:pt x="19" y="56"/>
                      </a:cubicBezTo>
                      <a:cubicBezTo>
                        <a:pt x="26" y="38"/>
                        <a:pt x="46" y="23"/>
                        <a:pt x="56" y="16"/>
                      </a:cubicBezTo>
                      <a:cubicBezTo>
                        <a:pt x="65" y="9"/>
                        <a:pt x="56" y="6"/>
                        <a:pt x="54" y="1"/>
                      </a:cubicBezTo>
                      <a:cubicBezTo>
                        <a:pt x="54" y="1"/>
                        <a:pt x="46" y="0"/>
                        <a:pt x="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2" name="Freeform 142"/>
                <p:cNvSpPr/>
                <p:nvPr/>
              </p:nvSpPr>
              <p:spPr bwMode="auto">
                <a:xfrm>
                  <a:off x="6121401" y="3656013"/>
                  <a:ext cx="503238" cy="558800"/>
                </a:xfrm>
                <a:custGeom>
                  <a:avLst/>
                  <a:gdLst>
                    <a:gd name="T0" fmla="*/ 37 w 179"/>
                    <a:gd name="T1" fmla="*/ 22 h 199"/>
                    <a:gd name="T2" fmla="*/ 7 w 179"/>
                    <a:gd name="T3" fmla="*/ 14 h 199"/>
                    <a:gd name="T4" fmla="*/ 0 w 179"/>
                    <a:gd name="T5" fmla="*/ 71 h 199"/>
                    <a:gd name="T6" fmla="*/ 142 w 179"/>
                    <a:gd name="T7" fmla="*/ 197 h 199"/>
                    <a:gd name="T8" fmla="*/ 179 w 179"/>
                    <a:gd name="T9" fmla="*/ 178 h 199"/>
                    <a:gd name="T10" fmla="*/ 157 w 179"/>
                    <a:gd name="T11" fmla="*/ 159 h 199"/>
                    <a:gd name="T12" fmla="*/ 155 w 179"/>
                    <a:gd name="T13" fmla="*/ 53 h 199"/>
                    <a:gd name="T14" fmla="*/ 109 w 179"/>
                    <a:gd name="T15" fmla="*/ 46 h 199"/>
                    <a:gd name="T16" fmla="*/ 37 w 179"/>
                    <a:gd name="T17" fmla="*/ 22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9" h="199">
                      <a:moveTo>
                        <a:pt x="37" y="22"/>
                      </a:moveTo>
                      <a:cubicBezTo>
                        <a:pt x="37" y="22"/>
                        <a:pt x="13" y="0"/>
                        <a:pt x="7" y="14"/>
                      </a:cubicBezTo>
                      <a:cubicBezTo>
                        <a:pt x="2" y="28"/>
                        <a:pt x="0" y="71"/>
                        <a:pt x="0" y="71"/>
                      </a:cubicBezTo>
                      <a:cubicBezTo>
                        <a:pt x="0" y="71"/>
                        <a:pt x="125" y="199"/>
                        <a:pt x="142" y="197"/>
                      </a:cubicBezTo>
                      <a:cubicBezTo>
                        <a:pt x="159" y="195"/>
                        <a:pt x="179" y="178"/>
                        <a:pt x="179" y="178"/>
                      </a:cubicBezTo>
                      <a:cubicBezTo>
                        <a:pt x="157" y="159"/>
                        <a:pt x="157" y="159"/>
                        <a:pt x="157" y="159"/>
                      </a:cubicBezTo>
                      <a:cubicBezTo>
                        <a:pt x="157" y="159"/>
                        <a:pt x="170" y="58"/>
                        <a:pt x="155" y="53"/>
                      </a:cubicBezTo>
                      <a:cubicBezTo>
                        <a:pt x="141" y="47"/>
                        <a:pt x="109" y="46"/>
                        <a:pt x="109" y="46"/>
                      </a:cubicBezTo>
                      <a:cubicBezTo>
                        <a:pt x="37" y="22"/>
                        <a:pt x="37" y="22"/>
                        <a:pt x="37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3" name="Freeform 143"/>
                <p:cNvSpPr/>
                <p:nvPr/>
              </p:nvSpPr>
              <p:spPr bwMode="auto">
                <a:xfrm>
                  <a:off x="5646738" y="3432175"/>
                  <a:ext cx="1266825" cy="1193800"/>
                </a:xfrm>
                <a:custGeom>
                  <a:avLst/>
                  <a:gdLst>
                    <a:gd name="T0" fmla="*/ 113 w 451"/>
                    <a:gd name="T1" fmla="*/ 241 h 425"/>
                    <a:gd name="T2" fmla="*/ 27 w 451"/>
                    <a:gd name="T3" fmla="*/ 160 h 425"/>
                    <a:gd name="T4" fmla="*/ 53 w 451"/>
                    <a:gd name="T5" fmla="*/ 91 h 425"/>
                    <a:gd name="T6" fmla="*/ 191 w 451"/>
                    <a:gd name="T7" fmla="*/ 143 h 425"/>
                    <a:gd name="T8" fmla="*/ 194 w 451"/>
                    <a:gd name="T9" fmla="*/ 111 h 425"/>
                    <a:gd name="T10" fmla="*/ 241 w 451"/>
                    <a:gd name="T11" fmla="*/ 1 h 425"/>
                    <a:gd name="T12" fmla="*/ 264 w 451"/>
                    <a:gd name="T13" fmla="*/ 164 h 425"/>
                    <a:gd name="T14" fmla="*/ 366 w 451"/>
                    <a:gd name="T15" fmla="*/ 108 h 425"/>
                    <a:gd name="T16" fmla="*/ 446 w 451"/>
                    <a:gd name="T17" fmla="*/ 192 h 425"/>
                    <a:gd name="T18" fmla="*/ 285 w 451"/>
                    <a:gd name="T19" fmla="*/ 237 h 425"/>
                    <a:gd name="T20" fmla="*/ 352 w 451"/>
                    <a:gd name="T21" fmla="*/ 292 h 425"/>
                    <a:gd name="T22" fmla="*/ 297 w 451"/>
                    <a:gd name="T23" fmla="*/ 396 h 425"/>
                    <a:gd name="T24" fmla="*/ 230 w 451"/>
                    <a:gd name="T25" fmla="*/ 385 h 425"/>
                    <a:gd name="T26" fmla="*/ 214 w 451"/>
                    <a:gd name="T27" fmla="*/ 292 h 425"/>
                    <a:gd name="T28" fmla="*/ 186 w 451"/>
                    <a:gd name="T29" fmla="*/ 374 h 425"/>
                    <a:gd name="T30" fmla="*/ 80 w 451"/>
                    <a:gd name="T31" fmla="*/ 337 h 425"/>
                    <a:gd name="T32" fmla="*/ 113 w 451"/>
                    <a:gd name="T33" fmla="*/ 241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1" h="425">
                      <a:moveTo>
                        <a:pt x="113" y="241"/>
                      </a:moveTo>
                      <a:cubicBezTo>
                        <a:pt x="113" y="241"/>
                        <a:pt x="0" y="240"/>
                        <a:pt x="27" y="160"/>
                      </a:cubicBezTo>
                      <a:cubicBezTo>
                        <a:pt x="27" y="160"/>
                        <a:pt x="3" y="108"/>
                        <a:pt x="53" y="91"/>
                      </a:cubicBezTo>
                      <a:cubicBezTo>
                        <a:pt x="102" y="74"/>
                        <a:pt x="172" y="127"/>
                        <a:pt x="191" y="143"/>
                      </a:cubicBezTo>
                      <a:cubicBezTo>
                        <a:pt x="210" y="158"/>
                        <a:pt x="200" y="119"/>
                        <a:pt x="194" y="111"/>
                      </a:cubicBezTo>
                      <a:cubicBezTo>
                        <a:pt x="189" y="104"/>
                        <a:pt x="165" y="0"/>
                        <a:pt x="241" y="1"/>
                      </a:cubicBezTo>
                      <a:cubicBezTo>
                        <a:pt x="316" y="2"/>
                        <a:pt x="331" y="51"/>
                        <a:pt x="264" y="164"/>
                      </a:cubicBezTo>
                      <a:cubicBezTo>
                        <a:pt x="264" y="164"/>
                        <a:pt x="326" y="106"/>
                        <a:pt x="366" y="108"/>
                      </a:cubicBezTo>
                      <a:cubicBezTo>
                        <a:pt x="406" y="109"/>
                        <a:pt x="451" y="128"/>
                        <a:pt x="446" y="192"/>
                      </a:cubicBezTo>
                      <a:cubicBezTo>
                        <a:pt x="442" y="255"/>
                        <a:pt x="285" y="237"/>
                        <a:pt x="285" y="237"/>
                      </a:cubicBezTo>
                      <a:cubicBezTo>
                        <a:pt x="285" y="237"/>
                        <a:pt x="335" y="272"/>
                        <a:pt x="352" y="292"/>
                      </a:cubicBezTo>
                      <a:cubicBezTo>
                        <a:pt x="369" y="312"/>
                        <a:pt x="359" y="368"/>
                        <a:pt x="297" y="396"/>
                      </a:cubicBezTo>
                      <a:cubicBezTo>
                        <a:pt x="235" y="425"/>
                        <a:pt x="237" y="404"/>
                        <a:pt x="230" y="385"/>
                      </a:cubicBezTo>
                      <a:cubicBezTo>
                        <a:pt x="224" y="366"/>
                        <a:pt x="219" y="286"/>
                        <a:pt x="214" y="292"/>
                      </a:cubicBezTo>
                      <a:cubicBezTo>
                        <a:pt x="209" y="298"/>
                        <a:pt x="221" y="352"/>
                        <a:pt x="186" y="374"/>
                      </a:cubicBezTo>
                      <a:cubicBezTo>
                        <a:pt x="150" y="396"/>
                        <a:pt x="109" y="369"/>
                        <a:pt x="80" y="337"/>
                      </a:cubicBezTo>
                      <a:cubicBezTo>
                        <a:pt x="52" y="305"/>
                        <a:pt x="65" y="261"/>
                        <a:pt x="113" y="24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4" name="Freeform 144"/>
                <p:cNvSpPr/>
                <p:nvPr/>
              </p:nvSpPr>
              <p:spPr bwMode="auto">
                <a:xfrm>
                  <a:off x="6115051" y="4016375"/>
                  <a:ext cx="134938" cy="44450"/>
                </a:xfrm>
                <a:custGeom>
                  <a:avLst/>
                  <a:gdLst>
                    <a:gd name="T0" fmla="*/ 0 w 48"/>
                    <a:gd name="T1" fmla="*/ 12 h 16"/>
                    <a:gd name="T2" fmla="*/ 40 w 48"/>
                    <a:gd name="T3" fmla="*/ 8 h 16"/>
                    <a:gd name="T4" fmla="*/ 0 w 48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8" h="16">
                      <a:moveTo>
                        <a:pt x="0" y="12"/>
                      </a:moveTo>
                      <a:cubicBezTo>
                        <a:pt x="0" y="12"/>
                        <a:pt x="48" y="0"/>
                        <a:pt x="40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5" name="Freeform 145"/>
                <p:cNvSpPr/>
                <p:nvPr/>
              </p:nvSpPr>
              <p:spPr bwMode="auto">
                <a:xfrm>
                  <a:off x="6235701" y="4071938"/>
                  <a:ext cx="36513" cy="112713"/>
                </a:xfrm>
                <a:custGeom>
                  <a:avLst/>
                  <a:gdLst>
                    <a:gd name="T0" fmla="*/ 4 w 13"/>
                    <a:gd name="T1" fmla="*/ 40 h 40"/>
                    <a:gd name="T2" fmla="*/ 6 w 13"/>
                    <a:gd name="T3" fmla="*/ 5 h 40"/>
                    <a:gd name="T4" fmla="*/ 4 w 13"/>
                    <a:gd name="T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0">
                      <a:moveTo>
                        <a:pt x="4" y="40"/>
                      </a:moveTo>
                      <a:cubicBezTo>
                        <a:pt x="4" y="40"/>
                        <a:pt x="0" y="0"/>
                        <a:pt x="6" y="5"/>
                      </a:cubicBezTo>
                      <a:cubicBezTo>
                        <a:pt x="13" y="10"/>
                        <a:pt x="7" y="33"/>
                        <a:pt x="4" y="4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6" name="Freeform 146"/>
                <p:cNvSpPr/>
                <p:nvPr/>
              </p:nvSpPr>
              <p:spPr bwMode="auto">
                <a:xfrm>
                  <a:off x="6219826" y="3886200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7" name="Freeform 147"/>
                <p:cNvSpPr/>
                <p:nvPr/>
              </p:nvSpPr>
              <p:spPr bwMode="auto">
                <a:xfrm>
                  <a:off x="6169026" y="3959225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1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20" y="3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8" name="Freeform 148"/>
                <p:cNvSpPr/>
                <p:nvPr/>
              </p:nvSpPr>
              <p:spPr bwMode="auto">
                <a:xfrm>
                  <a:off x="6289676" y="4002088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9" name="Freeform 149"/>
                <p:cNvSpPr/>
                <p:nvPr/>
              </p:nvSpPr>
              <p:spPr bwMode="auto">
                <a:xfrm>
                  <a:off x="6323013" y="3910013"/>
                  <a:ext cx="65088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0" name="Freeform 150"/>
                <p:cNvSpPr/>
                <p:nvPr/>
              </p:nvSpPr>
              <p:spPr bwMode="auto">
                <a:xfrm>
                  <a:off x="6413501" y="3995738"/>
                  <a:ext cx="65088" cy="60325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1" name="Freeform 151"/>
                <p:cNvSpPr/>
                <p:nvPr/>
              </p:nvSpPr>
              <p:spPr bwMode="auto">
                <a:xfrm>
                  <a:off x="6348413" y="4108450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2" name="Freeform 152"/>
                <p:cNvSpPr/>
                <p:nvPr/>
              </p:nvSpPr>
              <p:spPr bwMode="auto">
                <a:xfrm>
                  <a:off x="6234113" y="4089400"/>
                  <a:ext cx="63500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3" name="Freeform 153"/>
                <p:cNvSpPr/>
                <p:nvPr/>
              </p:nvSpPr>
              <p:spPr bwMode="auto">
                <a:xfrm>
                  <a:off x="6283326" y="3833813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4" name="Freeform 154"/>
                <p:cNvSpPr>
                  <a:spLocks noEditPoints="1"/>
                </p:cNvSpPr>
                <p:nvPr/>
              </p:nvSpPr>
              <p:spPr bwMode="auto">
                <a:xfrm>
                  <a:off x="6059488" y="3724275"/>
                  <a:ext cx="581025" cy="514350"/>
                </a:xfrm>
                <a:custGeom>
                  <a:avLst/>
                  <a:gdLst>
                    <a:gd name="T0" fmla="*/ 90 w 207"/>
                    <a:gd name="T1" fmla="*/ 118 h 183"/>
                    <a:gd name="T2" fmla="*/ 92 w 207"/>
                    <a:gd name="T3" fmla="*/ 101 h 183"/>
                    <a:gd name="T4" fmla="*/ 103 w 207"/>
                    <a:gd name="T5" fmla="*/ 113 h 183"/>
                    <a:gd name="T6" fmla="*/ 85 w 207"/>
                    <a:gd name="T7" fmla="*/ 0 h 183"/>
                    <a:gd name="T8" fmla="*/ 71 w 207"/>
                    <a:gd name="T9" fmla="*/ 60 h 183"/>
                    <a:gd name="T10" fmla="*/ 14 w 207"/>
                    <a:gd name="T11" fmla="*/ 46 h 183"/>
                    <a:gd name="T12" fmla="*/ 59 w 207"/>
                    <a:gd name="T13" fmla="*/ 64 h 183"/>
                    <a:gd name="T14" fmla="*/ 71 w 207"/>
                    <a:gd name="T15" fmla="*/ 60 h 183"/>
                    <a:gd name="T16" fmla="*/ 69 w 207"/>
                    <a:gd name="T17" fmla="*/ 77 h 183"/>
                    <a:gd name="T18" fmla="*/ 65 w 207"/>
                    <a:gd name="T19" fmla="*/ 76 h 183"/>
                    <a:gd name="T20" fmla="*/ 40 w 207"/>
                    <a:gd name="T21" fmla="*/ 92 h 183"/>
                    <a:gd name="T22" fmla="*/ 49 w 207"/>
                    <a:gd name="T23" fmla="*/ 85 h 183"/>
                    <a:gd name="T24" fmla="*/ 60 w 207"/>
                    <a:gd name="T25" fmla="*/ 97 h 183"/>
                    <a:gd name="T26" fmla="*/ 31 w 207"/>
                    <a:gd name="T27" fmla="*/ 157 h 183"/>
                    <a:gd name="T28" fmla="*/ 81 w 207"/>
                    <a:gd name="T29" fmla="*/ 122 h 183"/>
                    <a:gd name="T30" fmla="*/ 115 w 207"/>
                    <a:gd name="T31" fmla="*/ 183 h 183"/>
                    <a:gd name="T32" fmla="*/ 112 w 207"/>
                    <a:gd name="T33" fmla="*/ 156 h 183"/>
                    <a:gd name="T34" fmla="*/ 105 w 207"/>
                    <a:gd name="T35" fmla="*/ 144 h 183"/>
                    <a:gd name="T36" fmla="*/ 112 w 207"/>
                    <a:gd name="T37" fmla="*/ 116 h 183"/>
                    <a:gd name="T38" fmla="*/ 148 w 207"/>
                    <a:gd name="T39" fmla="*/ 117 h 183"/>
                    <a:gd name="T40" fmla="*/ 162 w 207"/>
                    <a:gd name="T41" fmla="*/ 108 h 183"/>
                    <a:gd name="T42" fmla="*/ 147 w 207"/>
                    <a:gd name="T43" fmla="*/ 108 h 183"/>
                    <a:gd name="T44" fmla="*/ 138 w 207"/>
                    <a:gd name="T45" fmla="*/ 116 h 183"/>
                    <a:gd name="T46" fmla="*/ 127 w 207"/>
                    <a:gd name="T47" fmla="*/ 106 h 183"/>
                    <a:gd name="T48" fmla="*/ 128 w 207"/>
                    <a:gd name="T49" fmla="*/ 104 h 183"/>
                    <a:gd name="T50" fmla="*/ 182 w 207"/>
                    <a:gd name="T51" fmla="*/ 70 h 183"/>
                    <a:gd name="T52" fmla="*/ 110 w 207"/>
                    <a:gd name="T53" fmla="*/ 93 h 183"/>
                    <a:gd name="T54" fmla="*/ 106 w 207"/>
                    <a:gd name="T55" fmla="*/ 86 h 183"/>
                    <a:gd name="T56" fmla="*/ 96 w 207"/>
                    <a:gd name="T57" fmla="*/ 73 h 183"/>
                    <a:gd name="T58" fmla="*/ 109 w 207"/>
                    <a:gd name="T59" fmla="*/ 68 h 183"/>
                    <a:gd name="T60" fmla="*/ 107 w 207"/>
                    <a:gd name="T61" fmla="*/ 44 h 183"/>
                    <a:gd name="T62" fmla="*/ 98 w 207"/>
                    <a:gd name="T63" fmla="*/ 61 h 183"/>
                    <a:gd name="T64" fmla="*/ 92 w 207"/>
                    <a:gd name="T65" fmla="*/ 58 h 183"/>
                    <a:gd name="T66" fmla="*/ 82 w 207"/>
                    <a:gd name="T67" fmla="*/ 46 h 183"/>
                    <a:gd name="T68" fmla="*/ 94 w 207"/>
                    <a:gd name="T69" fmla="*/ 4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7" h="183">
                      <a:moveTo>
                        <a:pt x="94" y="119"/>
                      </a:moveTo>
                      <a:cubicBezTo>
                        <a:pt x="93" y="119"/>
                        <a:pt x="91" y="119"/>
                        <a:pt x="90" y="118"/>
                      </a:cubicBezTo>
                      <a:cubicBezTo>
                        <a:pt x="85" y="116"/>
                        <a:pt x="82" y="111"/>
                        <a:pt x="84" y="106"/>
                      </a:cubicBezTo>
                      <a:cubicBezTo>
                        <a:pt x="85" y="103"/>
                        <a:pt x="88" y="101"/>
                        <a:pt x="92" y="101"/>
                      </a:cubicBezTo>
                      <a:cubicBezTo>
                        <a:pt x="93" y="101"/>
                        <a:pt x="95" y="101"/>
                        <a:pt x="96" y="101"/>
                      </a:cubicBezTo>
                      <a:cubicBezTo>
                        <a:pt x="101" y="103"/>
                        <a:pt x="104" y="109"/>
                        <a:pt x="103" y="113"/>
                      </a:cubicBezTo>
                      <a:cubicBezTo>
                        <a:pt x="101" y="117"/>
                        <a:pt x="98" y="119"/>
                        <a:pt x="94" y="119"/>
                      </a:cubicBezTo>
                      <a:moveTo>
                        <a:pt x="85" y="0"/>
                      </a:moveTo>
                      <a:cubicBezTo>
                        <a:pt x="85" y="0"/>
                        <a:pt x="81" y="60"/>
                        <a:pt x="72" y="60"/>
                      </a:cubicBezTo>
                      <a:cubicBezTo>
                        <a:pt x="72" y="60"/>
                        <a:pt x="71" y="60"/>
                        <a:pt x="71" y="60"/>
                      </a:cubicBezTo>
                      <a:cubicBezTo>
                        <a:pt x="63" y="57"/>
                        <a:pt x="16" y="45"/>
                        <a:pt x="11" y="45"/>
                      </a:cubicBezTo>
                      <a:cubicBezTo>
                        <a:pt x="10" y="45"/>
                        <a:pt x="11" y="45"/>
                        <a:pt x="14" y="46"/>
                      </a:cubicBezTo>
                      <a:cubicBezTo>
                        <a:pt x="24" y="50"/>
                        <a:pt x="45" y="59"/>
                        <a:pt x="58" y="66"/>
                      </a:cubicBezTo>
                      <a:cubicBezTo>
                        <a:pt x="58" y="66"/>
                        <a:pt x="58" y="65"/>
                        <a:pt x="59" y="64"/>
                      </a:cubicBezTo>
                      <a:cubicBezTo>
                        <a:pt x="60" y="61"/>
                        <a:pt x="63" y="59"/>
                        <a:pt x="67" y="59"/>
                      </a:cubicBezTo>
                      <a:cubicBezTo>
                        <a:pt x="68" y="59"/>
                        <a:pt x="70" y="59"/>
                        <a:pt x="71" y="60"/>
                      </a:cubicBezTo>
                      <a:cubicBezTo>
                        <a:pt x="76" y="62"/>
                        <a:pt x="79" y="67"/>
                        <a:pt x="78" y="71"/>
                      </a:cubicBezTo>
                      <a:cubicBezTo>
                        <a:pt x="76" y="75"/>
                        <a:pt x="73" y="77"/>
                        <a:pt x="69" y="77"/>
                      </a:cubicBezTo>
                      <a:cubicBezTo>
                        <a:pt x="68" y="77"/>
                        <a:pt x="66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50" y="79"/>
                        <a:pt x="0" y="84"/>
                        <a:pt x="12" y="86"/>
                      </a:cubicBezTo>
                      <a:cubicBezTo>
                        <a:pt x="17" y="87"/>
                        <a:pt x="29" y="89"/>
                        <a:pt x="40" y="92"/>
                      </a:cubicBezTo>
                      <a:cubicBezTo>
                        <a:pt x="40" y="91"/>
                        <a:pt x="41" y="91"/>
                        <a:pt x="41" y="90"/>
                      </a:cubicBezTo>
                      <a:cubicBezTo>
                        <a:pt x="42" y="87"/>
                        <a:pt x="45" y="85"/>
                        <a:pt x="49" y="85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8" y="87"/>
                        <a:pt x="61" y="92"/>
                        <a:pt x="60" y="97"/>
                      </a:cubicBezTo>
                      <a:cubicBezTo>
                        <a:pt x="71" y="100"/>
                        <a:pt x="78" y="104"/>
                        <a:pt x="73" y="106"/>
                      </a:cubicBezTo>
                      <a:cubicBezTo>
                        <a:pt x="60" y="112"/>
                        <a:pt x="26" y="157"/>
                        <a:pt x="31" y="157"/>
                      </a:cubicBezTo>
                      <a:cubicBezTo>
                        <a:pt x="31" y="157"/>
                        <a:pt x="32" y="157"/>
                        <a:pt x="32" y="156"/>
                      </a:cubicBezTo>
                      <a:cubicBezTo>
                        <a:pt x="42" y="150"/>
                        <a:pt x="69" y="122"/>
                        <a:pt x="81" y="122"/>
                      </a:cubicBezTo>
                      <a:cubicBezTo>
                        <a:pt x="83" y="122"/>
                        <a:pt x="84" y="123"/>
                        <a:pt x="85" y="124"/>
                      </a:cubicBezTo>
                      <a:cubicBezTo>
                        <a:pt x="91" y="134"/>
                        <a:pt x="112" y="183"/>
                        <a:pt x="115" y="183"/>
                      </a:cubicBezTo>
                      <a:cubicBezTo>
                        <a:pt x="115" y="183"/>
                        <a:pt x="115" y="183"/>
                        <a:pt x="115" y="182"/>
                      </a:cubicBezTo>
                      <a:cubicBezTo>
                        <a:pt x="115" y="178"/>
                        <a:pt x="113" y="167"/>
                        <a:pt x="112" y="156"/>
                      </a:cubicBezTo>
                      <a:cubicBezTo>
                        <a:pt x="112" y="156"/>
                        <a:pt x="111" y="156"/>
                        <a:pt x="111" y="156"/>
                      </a:cubicBezTo>
                      <a:cubicBezTo>
                        <a:pt x="106" y="154"/>
                        <a:pt x="103" y="149"/>
                        <a:pt x="105" y="144"/>
                      </a:cubicBezTo>
                      <a:cubicBezTo>
                        <a:pt x="106" y="141"/>
                        <a:pt x="108" y="140"/>
                        <a:pt x="110" y="139"/>
                      </a:cubicBezTo>
                      <a:cubicBezTo>
                        <a:pt x="109" y="126"/>
                        <a:pt x="109" y="116"/>
                        <a:pt x="112" y="116"/>
                      </a:cubicBezTo>
                      <a:cubicBezTo>
                        <a:pt x="112" y="116"/>
                        <a:pt x="112" y="116"/>
                        <a:pt x="113" y="116"/>
                      </a:cubicBezTo>
                      <a:cubicBezTo>
                        <a:pt x="115" y="117"/>
                        <a:pt x="131" y="117"/>
                        <a:pt x="148" y="117"/>
                      </a:cubicBezTo>
                      <a:cubicBezTo>
                        <a:pt x="176" y="117"/>
                        <a:pt x="207" y="116"/>
                        <a:pt x="195" y="111"/>
                      </a:cubicBezTo>
                      <a:cubicBezTo>
                        <a:pt x="188" y="109"/>
                        <a:pt x="175" y="108"/>
                        <a:pt x="162" y="108"/>
                      </a:cubicBezTo>
                      <a:cubicBezTo>
                        <a:pt x="159" y="108"/>
                        <a:pt x="157" y="108"/>
                        <a:pt x="154" y="108"/>
                      </a:cubicBezTo>
                      <a:cubicBezTo>
                        <a:pt x="152" y="108"/>
                        <a:pt x="149" y="108"/>
                        <a:pt x="147" y="108"/>
                      </a:cubicBezTo>
                      <a:cubicBezTo>
                        <a:pt x="147" y="109"/>
                        <a:pt x="147" y="110"/>
                        <a:pt x="147" y="111"/>
                      </a:cubicBezTo>
                      <a:cubicBezTo>
                        <a:pt x="146" y="114"/>
                        <a:pt x="142" y="116"/>
                        <a:pt x="138" y="116"/>
                      </a:cubicBezTo>
                      <a:cubicBezTo>
                        <a:pt x="137" y="116"/>
                        <a:pt x="136" y="116"/>
                        <a:pt x="134" y="116"/>
                      </a:cubicBezTo>
                      <a:cubicBezTo>
                        <a:pt x="130" y="114"/>
                        <a:pt x="127" y="110"/>
                        <a:pt x="127" y="106"/>
                      </a:cubicBezTo>
                      <a:cubicBezTo>
                        <a:pt x="127" y="106"/>
                        <a:pt x="127" y="105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9" y="101"/>
                        <a:pt x="132" y="99"/>
                        <a:pt x="135" y="98"/>
                      </a:cubicBezTo>
                      <a:cubicBezTo>
                        <a:pt x="152" y="88"/>
                        <a:pt x="189" y="70"/>
                        <a:pt x="182" y="70"/>
                      </a:cubicBezTo>
                      <a:cubicBezTo>
                        <a:pt x="182" y="70"/>
                        <a:pt x="182" y="71"/>
                        <a:pt x="181" y="71"/>
                      </a:cubicBezTo>
                      <a:cubicBezTo>
                        <a:pt x="166" y="73"/>
                        <a:pt x="110" y="93"/>
                        <a:pt x="110" y="93"/>
                      </a:cubicBezTo>
                      <a:cubicBezTo>
                        <a:pt x="110" y="93"/>
                        <a:pt x="110" y="90"/>
                        <a:pt x="109" y="85"/>
                      </a:cubicBezTo>
                      <a:cubicBezTo>
                        <a:pt x="109" y="85"/>
                        <a:pt x="107" y="86"/>
                        <a:pt x="106" y="86"/>
                      </a:cubicBezTo>
                      <a:cubicBezTo>
                        <a:pt x="105" y="86"/>
                        <a:pt x="104" y="85"/>
                        <a:pt x="102" y="85"/>
                      </a:cubicBezTo>
                      <a:cubicBezTo>
                        <a:pt x="97" y="83"/>
                        <a:pt x="94" y="78"/>
                        <a:pt x="96" y="73"/>
                      </a:cubicBezTo>
                      <a:cubicBezTo>
                        <a:pt x="97" y="69"/>
                        <a:pt x="101" y="67"/>
                        <a:pt x="105" y="67"/>
                      </a:cubicBezTo>
                      <a:cubicBezTo>
                        <a:pt x="106" y="67"/>
                        <a:pt x="107" y="68"/>
                        <a:pt x="109" y="68"/>
                      </a:cubicBezTo>
                      <a:cubicBezTo>
                        <a:pt x="108" y="59"/>
                        <a:pt x="108" y="49"/>
                        <a:pt x="108" y="40"/>
                      </a:cubicBezTo>
                      <a:cubicBezTo>
                        <a:pt x="108" y="42"/>
                        <a:pt x="108" y="43"/>
                        <a:pt x="107" y="44"/>
                      </a:cubicBezTo>
                      <a:cubicBezTo>
                        <a:pt x="104" y="53"/>
                        <a:pt x="100" y="63"/>
                        <a:pt x="98" y="63"/>
                      </a:cubicBezTo>
                      <a:cubicBezTo>
                        <a:pt x="98" y="63"/>
                        <a:pt x="98" y="62"/>
                        <a:pt x="98" y="61"/>
                      </a:cubicBezTo>
                      <a:cubicBezTo>
                        <a:pt x="97" y="60"/>
                        <a:pt x="97" y="59"/>
                        <a:pt x="97" y="57"/>
                      </a:cubicBezTo>
                      <a:cubicBezTo>
                        <a:pt x="96" y="58"/>
                        <a:pt x="94" y="58"/>
                        <a:pt x="92" y="58"/>
                      </a:cubicBezTo>
                      <a:cubicBezTo>
                        <a:pt x="91" y="58"/>
                        <a:pt x="89" y="58"/>
                        <a:pt x="88" y="58"/>
                      </a:cubicBezTo>
                      <a:cubicBezTo>
                        <a:pt x="83" y="56"/>
                        <a:pt x="80" y="50"/>
                        <a:pt x="82" y="46"/>
                      </a:cubicBezTo>
                      <a:cubicBezTo>
                        <a:pt x="83" y="42"/>
                        <a:pt x="86" y="40"/>
                        <a:pt x="90" y="40"/>
                      </a:cubicBezTo>
                      <a:cubicBezTo>
                        <a:pt x="92" y="40"/>
                        <a:pt x="93" y="41"/>
                        <a:pt x="94" y="41"/>
                      </a:cubicBezTo>
                      <a:cubicBezTo>
                        <a:pt x="90" y="23"/>
                        <a:pt x="85" y="0"/>
                        <a:pt x="8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5" name="Freeform 155"/>
                <p:cNvSpPr/>
                <p:nvPr/>
              </p:nvSpPr>
              <p:spPr bwMode="auto">
                <a:xfrm>
                  <a:off x="6223001" y="3889375"/>
                  <a:ext cx="58738" cy="50800"/>
                </a:xfrm>
                <a:custGeom>
                  <a:avLst/>
                  <a:gdLst>
                    <a:gd name="T0" fmla="*/ 9 w 21"/>
                    <a:gd name="T1" fmla="*/ 0 h 18"/>
                    <a:gd name="T2" fmla="*/ 1 w 21"/>
                    <a:gd name="T3" fmla="*/ 5 h 18"/>
                    <a:gd name="T4" fmla="*/ 0 w 21"/>
                    <a:gd name="T5" fmla="*/ 7 h 18"/>
                    <a:gd name="T6" fmla="*/ 7 w 21"/>
                    <a:gd name="T7" fmla="*/ 17 h 18"/>
                    <a:gd name="T8" fmla="*/ 7 w 21"/>
                    <a:gd name="T9" fmla="*/ 17 h 18"/>
                    <a:gd name="T10" fmla="*/ 7 w 21"/>
                    <a:gd name="T11" fmla="*/ 17 h 18"/>
                    <a:gd name="T12" fmla="*/ 11 w 21"/>
                    <a:gd name="T13" fmla="*/ 18 h 18"/>
                    <a:gd name="T14" fmla="*/ 20 w 21"/>
                    <a:gd name="T15" fmla="*/ 12 h 18"/>
                    <a:gd name="T16" fmla="*/ 13 w 21"/>
                    <a:gd name="T17" fmla="*/ 1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8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8"/>
                        <a:pt x="10" y="18"/>
                        <a:pt x="11" y="18"/>
                      </a:cubicBezTo>
                      <a:cubicBezTo>
                        <a:pt x="15" y="18"/>
                        <a:pt x="18" y="16"/>
                        <a:pt x="20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6" name="Freeform 156"/>
                <p:cNvSpPr/>
                <p:nvPr/>
              </p:nvSpPr>
              <p:spPr bwMode="auto">
                <a:xfrm>
                  <a:off x="6172201" y="3962400"/>
                  <a:ext cx="58738" cy="33338"/>
                </a:xfrm>
                <a:custGeom>
                  <a:avLst/>
                  <a:gdLst>
                    <a:gd name="T0" fmla="*/ 9 w 21"/>
                    <a:gd name="T1" fmla="*/ 0 h 12"/>
                    <a:gd name="T2" fmla="*/ 1 w 21"/>
                    <a:gd name="T3" fmla="*/ 5 h 12"/>
                    <a:gd name="T4" fmla="*/ 0 w 21"/>
                    <a:gd name="T5" fmla="*/ 7 h 12"/>
                    <a:gd name="T6" fmla="*/ 20 w 21"/>
                    <a:gd name="T7" fmla="*/ 12 h 12"/>
                    <a:gd name="T8" fmla="*/ 13 w 21"/>
                    <a:gd name="T9" fmla="*/ 0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7" y="9"/>
                        <a:pt x="14" y="10"/>
                        <a:pt x="20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7" name="Freeform 157"/>
                <p:cNvSpPr/>
                <p:nvPr/>
              </p:nvSpPr>
              <p:spPr bwMode="auto">
                <a:xfrm>
                  <a:off x="6289676" y="4006850"/>
                  <a:ext cx="61913" cy="50800"/>
                </a:xfrm>
                <a:custGeom>
                  <a:avLst/>
                  <a:gdLst>
                    <a:gd name="T0" fmla="*/ 10 w 22"/>
                    <a:gd name="T1" fmla="*/ 0 h 18"/>
                    <a:gd name="T2" fmla="*/ 2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1 w 22"/>
                    <a:gd name="T9" fmla="*/ 12 h 18"/>
                    <a:gd name="T10" fmla="*/ 14 w 22"/>
                    <a:gd name="T11" fmla="*/ 0 h 18"/>
                    <a:gd name="T12" fmla="*/ 10 w 22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19" y="16"/>
                        <a:pt x="21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8" name="Freeform 158"/>
                <p:cNvSpPr/>
                <p:nvPr/>
              </p:nvSpPr>
              <p:spPr bwMode="auto">
                <a:xfrm>
                  <a:off x="6323013" y="3911600"/>
                  <a:ext cx="42863" cy="53975"/>
                </a:xfrm>
                <a:custGeom>
                  <a:avLst/>
                  <a:gdLst>
                    <a:gd name="T0" fmla="*/ 11 w 15"/>
                    <a:gd name="T1" fmla="*/ 0 h 19"/>
                    <a:gd name="T2" fmla="*/ 2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8 h 19"/>
                    <a:gd name="T10" fmla="*/ 15 w 15"/>
                    <a:gd name="T11" fmla="*/ 1 h 19"/>
                    <a:gd name="T12" fmla="*/ 11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8"/>
                        <a:pt x="11" y="19"/>
                        <a:pt x="12" y="19"/>
                      </a:cubicBezTo>
                      <a:cubicBezTo>
                        <a:pt x="13" y="19"/>
                        <a:pt x="15" y="18"/>
                        <a:pt x="15" y="18"/>
                      </a:cubicBezTo>
                      <a:cubicBezTo>
                        <a:pt x="15" y="14"/>
                        <a:pt x="15" y="8"/>
                        <a:pt x="15" y="1"/>
                      </a:cubicBezTo>
                      <a:cubicBezTo>
                        <a:pt x="13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9" name="Freeform 159"/>
                <p:cNvSpPr>
                  <a:spLocks noEditPoints="1"/>
                </p:cNvSpPr>
                <p:nvPr/>
              </p:nvSpPr>
              <p:spPr bwMode="auto">
                <a:xfrm>
                  <a:off x="6416676" y="3998913"/>
                  <a:ext cx="55563" cy="50800"/>
                </a:xfrm>
                <a:custGeom>
                  <a:avLst/>
                  <a:gdLst>
                    <a:gd name="T0" fmla="*/ 0 w 20"/>
                    <a:gd name="T1" fmla="*/ 8 h 18"/>
                    <a:gd name="T2" fmla="*/ 7 w 20"/>
                    <a:gd name="T3" fmla="*/ 18 h 18"/>
                    <a:gd name="T4" fmla="*/ 11 w 20"/>
                    <a:gd name="T5" fmla="*/ 18 h 18"/>
                    <a:gd name="T6" fmla="*/ 20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0 w 20"/>
                    <a:gd name="T13" fmla="*/ 8 h 18"/>
                    <a:gd name="T14" fmla="*/ 8 w 20"/>
                    <a:gd name="T15" fmla="*/ 0 h 18"/>
                    <a:gd name="T16" fmla="*/ 1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0" y="8"/>
                      </a:moveTo>
                      <a:cubicBezTo>
                        <a:pt x="0" y="12"/>
                        <a:pt x="3" y="16"/>
                        <a:pt x="7" y="18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0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0" name="Freeform 160"/>
                <p:cNvSpPr/>
                <p:nvPr/>
              </p:nvSpPr>
              <p:spPr bwMode="auto">
                <a:xfrm>
                  <a:off x="6348413" y="4114800"/>
                  <a:ext cx="25400" cy="47625"/>
                </a:xfrm>
                <a:custGeom>
                  <a:avLst/>
                  <a:gdLst>
                    <a:gd name="T0" fmla="*/ 7 w 9"/>
                    <a:gd name="T1" fmla="*/ 0 h 17"/>
                    <a:gd name="T2" fmla="*/ 2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5" y="1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8" y="11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1" name="Freeform 161"/>
                <p:cNvSpPr/>
                <p:nvPr/>
              </p:nvSpPr>
              <p:spPr bwMode="auto">
                <a:xfrm>
                  <a:off x="6362701" y="3794125"/>
                  <a:ext cx="14288" cy="42863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0 w 5"/>
                    <a:gd name="T5" fmla="*/ 15 h 15"/>
                    <a:gd name="T6" fmla="*/ 4 w 5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8"/>
                        <a:pt x="0" y="15"/>
                      </a:cubicBezTo>
                      <a:cubicBezTo>
                        <a:pt x="3" y="7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2" name="Freeform 162"/>
                <p:cNvSpPr/>
                <p:nvPr/>
              </p:nvSpPr>
              <p:spPr bwMode="auto">
                <a:xfrm>
                  <a:off x="6283326" y="3836988"/>
                  <a:ext cx="49213" cy="49213"/>
                </a:xfrm>
                <a:custGeom>
                  <a:avLst/>
                  <a:gdLst>
                    <a:gd name="T0" fmla="*/ 10 w 17"/>
                    <a:gd name="T1" fmla="*/ 0 h 18"/>
                    <a:gd name="T2" fmla="*/ 2 w 17"/>
                    <a:gd name="T3" fmla="*/ 6 h 18"/>
                    <a:gd name="T4" fmla="*/ 8 w 17"/>
                    <a:gd name="T5" fmla="*/ 18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1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6" y="18"/>
                        <a:pt x="17" y="17"/>
                      </a:cubicBezTo>
                      <a:cubicBezTo>
                        <a:pt x="16" y="13"/>
                        <a:pt x="15" y="7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3" name="Freeform 163"/>
                <p:cNvSpPr/>
                <p:nvPr/>
              </p:nvSpPr>
              <p:spPr bwMode="auto">
                <a:xfrm>
                  <a:off x="5797551" y="3706813"/>
                  <a:ext cx="166688" cy="365125"/>
                </a:xfrm>
                <a:custGeom>
                  <a:avLst/>
                  <a:gdLst>
                    <a:gd name="T0" fmla="*/ 23 w 59"/>
                    <a:gd name="T1" fmla="*/ 0 h 130"/>
                    <a:gd name="T2" fmla="*/ 14 w 59"/>
                    <a:gd name="T3" fmla="*/ 47 h 130"/>
                    <a:gd name="T4" fmla="*/ 2 w 59"/>
                    <a:gd name="T5" fmla="*/ 86 h 130"/>
                    <a:gd name="T6" fmla="*/ 24 w 59"/>
                    <a:gd name="T7" fmla="*/ 130 h 130"/>
                    <a:gd name="T8" fmla="*/ 25 w 59"/>
                    <a:gd name="T9" fmla="*/ 130 h 130"/>
                    <a:gd name="T10" fmla="*/ 36 w 59"/>
                    <a:gd name="T11" fmla="*/ 83 h 130"/>
                    <a:gd name="T12" fmla="*/ 52 w 59"/>
                    <a:gd name="T13" fmla="*/ 40 h 130"/>
                    <a:gd name="T14" fmla="*/ 26 w 59"/>
                    <a:gd name="T15" fmla="*/ 0 h 130"/>
                    <a:gd name="T16" fmla="*/ 23 w 59"/>
                    <a:gd name="T1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30">
                      <a:moveTo>
                        <a:pt x="23" y="0"/>
                      </a:moveTo>
                      <a:cubicBezTo>
                        <a:pt x="12" y="0"/>
                        <a:pt x="13" y="35"/>
                        <a:pt x="14" y="47"/>
                      </a:cubicBezTo>
                      <a:cubicBezTo>
                        <a:pt x="14" y="61"/>
                        <a:pt x="4" y="66"/>
                        <a:pt x="2" y="86"/>
                      </a:cubicBezTo>
                      <a:cubicBezTo>
                        <a:pt x="0" y="107"/>
                        <a:pt x="24" y="130"/>
                        <a:pt x="24" y="130"/>
                      </a:cubicBezTo>
                      <a:cubicBezTo>
                        <a:pt x="24" y="130"/>
                        <a:pt x="24" y="130"/>
                        <a:pt x="25" y="130"/>
                      </a:cubicBezTo>
                      <a:cubicBezTo>
                        <a:pt x="37" y="130"/>
                        <a:pt x="40" y="100"/>
                        <a:pt x="36" y="83"/>
                      </a:cubicBezTo>
                      <a:cubicBezTo>
                        <a:pt x="32" y="65"/>
                        <a:pt x="45" y="59"/>
                        <a:pt x="52" y="40"/>
                      </a:cubicBezTo>
                      <a:cubicBezTo>
                        <a:pt x="59" y="21"/>
                        <a:pt x="40" y="6"/>
                        <a:pt x="26" y="0"/>
                      </a:cubicBezTo>
                      <a:cubicBezTo>
                        <a:pt x="25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4" name="Freeform 164"/>
                <p:cNvSpPr/>
                <p:nvPr/>
              </p:nvSpPr>
              <p:spPr bwMode="auto">
                <a:xfrm>
                  <a:off x="5837238" y="4232275"/>
                  <a:ext cx="360363" cy="207963"/>
                </a:xfrm>
                <a:custGeom>
                  <a:avLst/>
                  <a:gdLst>
                    <a:gd name="T0" fmla="*/ 17 w 128"/>
                    <a:gd name="T1" fmla="*/ 0 h 74"/>
                    <a:gd name="T2" fmla="*/ 12 w 128"/>
                    <a:gd name="T3" fmla="*/ 1 h 74"/>
                    <a:gd name="T4" fmla="*/ 26 w 128"/>
                    <a:gd name="T5" fmla="*/ 38 h 74"/>
                    <a:gd name="T6" fmla="*/ 71 w 128"/>
                    <a:gd name="T7" fmla="*/ 63 h 74"/>
                    <a:gd name="T8" fmla="*/ 98 w 128"/>
                    <a:gd name="T9" fmla="*/ 74 h 74"/>
                    <a:gd name="T10" fmla="*/ 113 w 128"/>
                    <a:gd name="T11" fmla="*/ 65 h 74"/>
                    <a:gd name="T12" fmla="*/ 111 w 128"/>
                    <a:gd name="T13" fmla="*/ 35 h 74"/>
                    <a:gd name="T14" fmla="*/ 104 w 128"/>
                    <a:gd name="T15" fmla="*/ 34 h 74"/>
                    <a:gd name="T16" fmla="*/ 87 w 128"/>
                    <a:gd name="T17" fmla="*/ 36 h 74"/>
                    <a:gd name="T18" fmla="*/ 70 w 128"/>
                    <a:gd name="T19" fmla="*/ 37 h 74"/>
                    <a:gd name="T20" fmla="*/ 50 w 128"/>
                    <a:gd name="T21" fmla="*/ 31 h 74"/>
                    <a:gd name="T22" fmla="*/ 17 w 128"/>
                    <a:gd name="T23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8" h="74">
                      <a:moveTo>
                        <a:pt x="17" y="0"/>
                      </a:moveTo>
                      <a:cubicBezTo>
                        <a:pt x="16" y="0"/>
                        <a:pt x="14" y="0"/>
                        <a:pt x="12" y="1"/>
                      </a:cubicBezTo>
                      <a:cubicBezTo>
                        <a:pt x="12" y="1"/>
                        <a:pt x="0" y="20"/>
                        <a:pt x="26" y="38"/>
                      </a:cubicBezTo>
                      <a:cubicBezTo>
                        <a:pt x="51" y="56"/>
                        <a:pt x="52" y="54"/>
                        <a:pt x="71" y="63"/>
                      </a:cubicBezTo>
                      <a:cubicBezTo>
                        <a:pt x="81" y="69"/>
                        <a:pt x="90" y="74"/>
                        <a:pt x="98" y="74"/>
                      </a:cubicBezTo>
                      <a:cubicBezTo>
                        <a:pt x="104" y="74"/>
                        <a:pt x="109" y="71"/>
                        <a:pt x="113" y="65"/>
                      </a:cubicBezTo>
                      <a:cubicBezTo>
                        <a:pt x="124" y="50"/>
                        <a:pt x="128" y="39"/>
                        <a:pt x="111" y="35"/>
                      </a:cubicBezTo>
                      <a:cubicBezTo>
                        <a:pt x="109" y="34"/>
                        <a:pt x="106" y="34"/>
                        <a:pt x="104" y="34"/>
                      </a:cubicBezTo>
                      <a:cubicBezTo>
                        <a:pt x="99" y="34"/>
                        <a:pt x="93" y="35"/>
                        <a:pt x="87" y="36"/>
                      </a:cubicBezTo>
                      <a:cubicBezTo>
                        <a:pt x="82" y="37"/>
                        <a:pt x="76" y="37"/>
                        <a:pt x="70" y="37"/>
                      </a:cubicBezTo>
                      <a:cubicBezTo>
                        <a:pt x="63" y="37"/>
                        <a:pt x="56" y="36"/>
                        <a:pt x="50" y="31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5" name="Freeform 165"/>
                <p:cNvSpPr/>
                <p:nvPr/>
              </p:nvSpPr>
              <p:spPr bwMode="auto">
                <a:xfrm>
                  <a:off x="6332538" y="4279900"/>
                  <a:ext cx="288925" cy="222250"/>
                </a:xfrm>
                <a:custGeom>
                  <a:avLst/>
                  <a:gdLst>
                    <a:gd name="T0" fmla="*/ 89 w 103"/>
                    <a:gd name="T1" fmla="*/ 0 h 79"/>
                    <a:gd name="T2" fmla="*/ 56 w 103"/>
                    <a:gd name="T3" fmla="*/ 33 h 79"/>
                    <a:gd name="T4" fmla="*/ 41 w 103"/>
                    <a:gd name="T5" fmla="*/ 56 h 79"/>
                    <a:gd name="T6" fmla="*/ 35 w 103"/>
                    <a:gd name="T7" fmla="*/ 55 h 79"/>
                    <a:gd name="T8" fmla="*/ 7 w 103"/>
                    <a:gd name="T9" fmla="*/ 41 h 79"/>
                    <a:gd name="T10" fmla="*/ 0 w 103"/>
                    <a:gd name="T11" fmla="*/ 47 h 79"/>
                    <a:gd name="T12" fmla="*/ 15 w 103"/>
                    <a:gd name="T13" fmla="*/ 79 h 79"/>
                    <a:gd name="T14" fmla="*/ 18 w 103"/>
                    <a:gd name="T15" fmla="*/ 78 h 79"/>
                    <a:gd name="T16" fmla="*/ 81 w 103"/>
                    <a:gd name="T17" fmla="*/ 53 h 79"/>
                    <a:gd name="T18" fmla="*/ 91 w 103"/>
                    <a:gd name="T19" fmla="*/ 0 h 79"/>
                    <a:gd name="T20" fmla="*/ 89 w 103"/>
                    <a:gd name="T21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3" h="79">
                      <a:moveTo>
                        <a:pt x="89" y="0"/>
                      </a:moveTo>
                      <a:cubicBezTo>
                        <a:pt x="76" y="0"/>
                        <a:pt x="62" y="20"/>
                        <a:pt x="56" y="33"/>
                      </a:cubicBezTo>
                      <a:cubicBezTo>
                        <a:pt x="52" y="45"/>
                        <a:pt x="50" y="56"/>
                        <a:pt x="41" y="56"/>
                      </a:cubicBezTo>
                      <a:cubicBezTo>
                        <a:pt x="39" y="56"/>
                        <a:pt x="37" y="56"/>
                        <a:pt x="35" y="55"/>
                      </a:cubicBezTo>
                      <a:cubicBezTo>
                        <a:pt x="25" y="51"/>
                        <a:pt x="14" y="41"/>
                        <a:pt x="7" y="41"/>
                      </a:cubicBezTo>
                      <a:cubicBezTo>
                        <a:pt x="4" y="41"/>
                        <a:pt x="2" y="42"/>
                        <a:pt x="0" y="47"/>
                      </a:cubicBezTo>
                      <a:cubicBezTo>
                        <a:pt x="0" y="47"/>
                        <a:pt x="2" y="79"/>
                        <a:pt x="15" y="79"/>
                      </a:cubicBezTo>
                      <a:cubicBezTo>
                        <a:pt x="16" y="79"/>
                        <a:pt x="17" y="79"/>
                        <a:pt x="18" y="78"/>
                      </a:cubicBezTo>
                      <a:cubicBezTo>
                        <a:pt x="33" y="73"/>
                        <a:pt x="72" y="72"/>
                        <a:pt x="81" y="53"/>
                      </a:cubicBezTo>
                      <a:cubicBezTo>
                        <a:pt x="91" y="35"/>
                        <a:pt x="103" y="2"/>
                        <a:pt x="91" y="0"/>
                      </a:cubicBezTo>
                      <a:cubicBezTo>
                        <a:pt x="90" y="0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6" name="Freeform 166"/>
                <p:cNvSpPr/>
                <p:nvPr/>
              </p:nvSpPr>
              <p:spPr bwMode="auto">
                <a:xfrm>
                  <a:off x="6632576" y="3775075"/>
                  <a:ext cx="209550" cy="260350"/>
                </a:xfrm>
                <a:custGeom>
                  <a:avLst/>
                  <a:gdLst>
                    <a:gd name="T0" fmla="*/ 22 w 75"/>
                    <a:gd name="T1" fmla="*/ 0 h 93"/>
                    <a:gd name="T2" fmla="*/ 0 w 75"/>
                    <a:gd name="T3" fmla="*/ 4 h 93"/>
                    <a:gd name="T4" fmla="*/ 26 w 75"/>
                    <a:gd name="T5" fmla="*/ 52 h 93"/>
                    <a:gd name="T6" fmla="*/ 30 w 75"/>
                    <a:gd name="T7" fmla="*/ 91 h 93"/>
                    <a:gd name="T8" fmla="*/ 36 w 75"/>
                    <a:gd name="T9" fmla="*/ 93 h 93"/>
                    <a:gd name="T10" fmla="*/ 71 w 75"/>
                    <a:gd name="T11" fmla="*/ 55 h 93"/>
                    <a:gd name="T12" fmla="*/ 47 w 75"/>
                    <a:gd name="T13" fmla="*/ 9 h 93"/>
                    <a:gd name="T14" fmla="*/ 22 w 75"/>
                    <a:gd name="T1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" h="93">
                      <a:moveTo>
                        <a:pt x="22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4" y="10"/>
                        <a:pt x="30" y="34"/>
                        <a:pt x="26" y="52"/>
                      </a:cubicBezTo>
                      <a:cubicBezTo>
                        <a:pt x="22" y="70"/>
                        <a:pt x="13" y="85"/>
                        <a:pt x="30" y="91"/>
                      </a:cubicBezTo>
                      <a:cubicBezTo>
                        <a:pt x="32" y="92"/>
                        <a:pt x="34" y="93"/>
                        <a:pt x="36" y="93"/>
                      </a:cubicBezTo>
                      <a:cubicBezTo>
                        <a:pt x="51" y="93"/>
                        <a:pt x="67" y="73"/>
                        <a:pt x="71" y="55"/>
                      </a:cubicBezTo>
                      <a:cubicBezTo>
                        <a:pt x="75" y="35"/>
                        <a:pt x="69" y="25"/>
                        <a:pt x="47" y="9"/>
                      </a:cubicBezTo>
                      <a:cubicBezTo>
                        <a:pt x="39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7" name="Freeform 167"/>
                <p:cNvSpPr/>
                <p:nvPr/>
              </p:nvSpPr>
              <p:spPr bwMode="auto">
                <a:xfrm>
                  <a:off x="6197601" y="3479800"/>
                  <a:ext cx="300038" cy="165100"/>
                </a:xfrm>
                <a:custGeom>
                  <a:avLst/>
                  <a:gdLst>
                    <a:gd name="T0" fmla="*/ 45 w 107"/>
                    <a:gd name="T1" fmla="*/ 0 h 59"/>
                    <a:gd name="T2" fmla="*/ 27 w 107"/>
                    <a:gd name="T3" fmla="*/ 2 h 59"/>
                    <a:gd name="T4" fmla="*/ 1 w 107"/>
                    <a:gd name="T5" fmla="*/ 44 h 59"/>
                    <a:gd name="T6" fmla="*/ 10 w 107"/>
                    <a:gd name="T7" fmla="*/ 53 h 59"/>
                    <a:gd name="T8" fmla="*/ 50 w 107"/>
                    <a:gd name="T9" fmla="*/ 43 h 59"/>
                    <a:gd name="T10" fmla="*/ 55 w 107"/>
                    <a:gd name="T11" fmla="*/ 43 h 59"/>
                    <a:gd name="T12" fmla="*/ 90 w 107"/>
                    <a:gd name="T13" fmla="*/ 58 h 59"/>
                    <a:gd name="T14" fmla="*/ 94 w 107"/>
                    <a:gd name="T15" fmla="*/ 59 h 59"/>
                    <a:gd name="T16" fmla="*/ 88 w 107"/>
                    <a:gd name="T17" fmla="*/ 20 h 59"/>
                    <a:gd name="T18" fmla="*/ 45 w 107"/>
                    <a:gd name="T1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59">
                      <a:moveTo>
                        <a:pt x="45" y="0"/>
                      </a:moveTo>
                      <a:cubicBezTo>
                        <a:pt x="40" y="0"/>
                        <a:pt x="34" y="1"/>
                        <a:pt x="27" y="2"/>
                      </a:cubicBezTo>
                      <a:cubicBezTo>
                        <a:pt x="0" y="8"/>
                        <a:pt x="1" y="44"/>
                        <a:pt x="1" y="44"/>
                      </a:cubicBezTo>
                      <a:cubicBezTo>
                        <a:pt x="1" y="51"/>
                        <a:pt x="5" y="53"/>
                        <a:pt x="10" y="53"/>
                      </a:cubicBezTo>
                      <a:cubicBezTo>
                        <a:pt x="21" y="53"/>
                        <a:pt x="37" y="45"/>
                        <a:pt x="50" y="43"/>
                      </a:cubicBezTo>
                      <a:cubicBezTo>
                        <a:pt x="52" y="43"/>
                        <a:pt x="54" y="43"/>
                        <a:pt x="55" y="43"/>
                      </a:cubicBezTo>
                      <a:cubicBezTo>
                        <a:pt x="71" y="43"/>
                        <a:pt x="75" y="55"/>
                        <a:pt x="90" y="58"/>
                      </a:cubicBezTo>
                      <a:cubicBezTo>
                        <a:pt x="91" y="58"/>
                        <a:pt x="93" y="59"/>
                        <a:pt x="94" y="59"/>
                      </a:cubicBezTo>
                      <a:cubicBezTo>
                        <a:pt x="107" y="59"/>
                        <a:pt x="103" y="35"/>
                        <a:pt x="88" y="20"/>
                      </a:cubicBezTo>
                      <a:cubicBezTo>
                        <a:pt x="77" y="7"/>
                        <a:pt x="63" y="0"/>
                        <a:pt x="4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8" name="Freeform 168"/>
                <p:cNvSpPr/>
                <p:nvPr/>
              </p:nvSpPr>
              <p:spPr bwMode="auto">
                <a:xfrm>
                  <a:off x="3733801" y="3282950"/>
                  <a:ext cx="317500" cy="115888"/>
                </a:xfrm>
                <a:custGeom>
                  <a:avLst/>
                  <a:gdLst>
                    <a:gd name="T0" fmla="*/ 47 w 113"/>
                    <a:gd name="T1" fmla="*/ 3 h 41"/>
                    <a:gd name="T2" fmla="*/ 5 w 113"/>
                    <a:gd name="T3" fmla="*/ 14 h 41"/>
                    <a:gd name="T4" fmla="*/ 30 w 113"/>
                    <a:gd name="T5" fmla="*/ 41 h 41"/>
                    <a:gd name="T6" fmla="*/ 96 w 113"/>
                    <a:gd name="T7" fmla="*/ 33 h 41"/>
                    <a:gd name="T8" fmla="*/ 47 w 113"/>
                    <a:gd name="T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41">
                      <a:moveTo>
                        <a:pt x="47" y="3"/>
                      </a:moveTo>
                      <a:cubicBezTo>
                        <a:pt x="47" y="3"/>
                        <a:pt x="0" y="0"/>
                        <a:pt x="5" y="14"/>
                      </a:cubicBezTo>
                      <a:cubicBezTo>
                        <a:pt x="9" y="29"/>
                        <a:pt x="30" y="41"/>
                        <a:pt x="30" y="41"/>
                      </a:cubicBezTo>
                      <a:cubicBezTo>
                        <a:pt x="30" y="41"/>
                        <a:pt x="113" y="41"/>
                        <a:pt x="96" y="33"/>
                      </a:cubicBezTo>
                      <a:cubicBezTo>
                        <a:pt x="79" y="24"/>
                        <a:pt x="47" y="3"/>
                        <a:pt x="47" y="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9" name="Freeform 169"/>
                <p:cNvSpPr/>
                <p:nvPr/>
              </p:nvSpPr>
              <p:spPr bwMode="auto">
                <a:xfrm>
                  <a:off x="3473451" y="2555875"/>
                  <a:ext cx="1220788" cy="1109663"/>
                </a:xfrm>
                <a:custGeom>
                  <a:avLst/>
                  <a:gdLst>
                    <a:gd name="T0" fmla="*/ 195 w 435"/>
                    <a:gd name="T1" fmla="*/ 350 h 395"/>
                    <a:gd name="T2" fmla="*/ 20 w 435"/>
                    <a:gd name="T3" fmla="*/ 355 h 395"/>
                    <a:gd name="T4" fmla="*/ 46 w 435"/>
                    <a:gd name="T5" fmla="*/ 289 h 395"/>
                    <a:gd name="T6" fmla="*/ 152 w 435"/>
                    <a:gd name="T7" fmla="*/ 287 h 395"/>
                    <a:gd name="T8" fmla="*/ 10 w 435"/>
                    <a:gd name="T9" fmla="*/ 174 h 395"/>
                    <a:gd name="T10" fmla="*/ 60 w 435"/>
                    <a:gd name="T11" fmla="*/ 103 h 395"/>
                    <a:gd name="T12" fmla="*/ 145 w 435"/>
                    <a:gd name="T13" fmla="*/ 121 h 395"/>
                    <a:gd name="T14" fmla="*/ 197 w 435"/>
                    <a:gd name="T15" fmla="*/ 185 h 395"/>
                    <a:gd name="T16" fmla="*/ 166 w 435"/>
                    <a:gd name="T17" fmla="*/ 53 h 395"/>
                    <a:gd name="T18" fmla="*/ 263 w 435"/>
                    <a:gd name="T19" fmla="*/ 22 h 395"/>
                    <a:gd name="T20" fmla="*/ 303 w 435"/>
                    <a:gd name="T21" fmla="*/ 193 h 395"/>
                    <a:gd name="T22" fmla="*/ 343 w 435"/>
                    <a:gd name="T23" fmla="*/ 101 h 395"/>
                    <a:gd name="T24" fmla="*/ 406 w 435"/>
                    <a:gd name="T25" fmla="*/ 98 h 395"/>
                    <a:gd name="T26" fmla="*/ 318 w 435"/>
                    <a:gd name="T27" fmla="*/ 274 h 395"/>
                    <a:gd name="T28" fmla="*/ 354 w 435"/>
                    <a:gd name="T29" fmla="*/ 309 h 395"/>
                    <a:gd name="T30" fmla="*/ 281 w 435"/>
                    <a:gd name="T31" fmla="*/ 338 h 395"/>
                    <a:gd name="T32" fmla="*/ 195 w 435"/>
                    <a:gd name="T33" fmla="*/ 35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5" h="395">
                      <a:moveTo>
                        <a:pt x="195" y="350"/>
                      </a:moveTo>
                      <a:cubicBezTo>
                        <a:pt x="195" y="350"/>
                        <a:pt x="33" y="395"/>
                        <a:pt x="20" y="355"/>
                      </a:cubicBezTo>
                      <a:cubicBezTo>
                        <a:pt x="8" y="315"/>
                        <a:pt x="14" y="287"/>
                        <a:pt x="46" y="289"/>
                      </a:cubicBezTo>
                      <a:cubicBezTo>
                        <a:pt x="79" y="291"/>
                        <a:pt x="152" y="287"/>
                        <a:pt x="152" y="287"/>
                      </a:cubicBezTo>
                      <a:cubicBezTo>
                        <a:pt x="152" y="287"/>
                        <a:pt x="0" y="203"/>
                        <a:pt x="10" y="174"/>
                      </a:cubicBezTo>
                      <a:cubicBezTo>
                        <a:pt x="19" y="146"/>
                        <a:pt x="33" y="113"/>
                        <a:pt x="60" y="103"/>
                      </a:cubicBezTo>
                      <a:cubicBezTo>
                        <a:pt x="87" y="93"/>
                        <a:pt x="116" y="90"/>
                        <a:pt x="145" y="121"/>
                      </a:cubicBezTo>
                      <a:cubicBezTo>
                        <a:pt x="175" y="152"/>
                        <a:pt x="197" y="185"/>
                        <a:pt x="197" y="185"/>
                      </a:cubicBezTo>
                      <a:cubicBezTo>
                        <a:pt x="197" y="185"/>
                        <a:pt x="145" y="81"/>
                        <a:pt x="166" y="53"/>
                      </a:cubicBezTo>
                      <a:cubicBezTo>
                        <a:pt x="188" y="24"/>
                        <a:pt x="216" y="0"/>
                        <a:pt x="263" y="22"/>
                      </a:cubicBezTo>
                      <a:cubicBezTo>
                        <a:pt x="309" y="43"/>
                        <a:pt x="322" y="99"/>
                        <a:pt x="303" y="193"/>
                      </a:cubicBezTo>
                      <a:cubicBezTo>
                        <a:pt x="303" y="193"/>
                        <a:pt x="334" y="124"/>
                        <a:pt x="343" y="101"/>
                      </a:cubicBezTo>
                      <a:cubicBezTo>
                        <a:pt x="352" y="78"/>
                        <a:pt x="376" y="67"/>
                        <a:pt x="406" y="98"/>
                      </a:cubicBezTo>
                      <a:cubicBezTo>
                        <a:pt x="435" y="129"/>
                        <a:pt x="407" y="199"/>
                        <a:pt x="318" y="274"/>
                      </a:cubicBezTo>
                      <a:cubicBezTo>
                        <a:pt x="318" y="274"/>
                        <a:pt x="381" y="281"/>
                        <a:pt x="354" y="309"/>
                      </a:cubicBezTo>
                      <a:cubicBezTo>
                        <a:pt x="327" y="338"/>
                        <a:pt x="293" y="326"/>
                        <a:pt x="281" y="338"/>
                      </a:cubicBezTo>
                      <a:cubicBezTo>
                        <a:pt x="268" y="349"/>
                        <a:pt x="196" y="393"/>
                        <a:pt x="195" y="3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0" name="Freeform 170"/>
                <p:cNvSpPr/>
                <p:nvPr/>
              </p:nvSpPr>
              <p:spPr bwMode="auto">
                <a:xfrm>
                  <a:off x="4065588" y="3176588"/>
                  <a:ext cx="80963" cy="174625"/>
                </a:xfrm>
                <a:custGeom>
                  <a:avLst/>
                  <a:gdLst>
                    <a:gd name="T0" fmla="*/ 0 w 29"/>
                    <a:gd name="T1" fmla="*/ 0 h 62"/>
                    <a:gd name="T2" fmla="*/ 24 w 29"/>
                    <a:gd name="T3" fmla="*/ 52 h 62"/>
                    <a:gd name="T4" fmla="*/ 0 w 29"/>
                    <a:gd name="T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62">
                      <a:moveTo>
                        <a:pt x="0" y="0"/>
                      </a:moveTo>
                      <a:cubicBezTo>
                        <a:pt x="0" y="0"/>
                        <a:pt x="19" y="62"/>
                        <a:pt x="24" y="52"/>
                      </a:cubicBezTo>
                      <a:cubicBezTo>
                        <a:pt x="29" y="43"/>
                        <a:pt x="15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1" name="Freeform 171"/>
                <p:cNvSpPr/>
                <p:nvPr/>
              </p:nvSpPr>
              <p:spPr bwMode="auto">
                <a:xfrm>
                  <a:off x="3922713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2" name="Freeform 172"/>
                <p:cNvSpPr/>
                <p:nvPr/>
              </p:nvSpPr>
              <p:spPr bwMode="auto">
                <a:xfrm>
                  <a:off x="4006851" y="3333750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2"/>
                        <a:pt x="11" y="24"/>
                        <a:pt x="6" y="21"/>
                      </a:cubicBezTo>
                      <a:cubicBezTo>
                        <a:pt x="1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3" name="Freeform 173"/>
                <p:cNvSpPr/>
                <p:nvPr/>
              </p:nvSpPr>
              <p:spPr bwMode="auto">
                <a:xfrm>
                  <a:off x="3927476" y="3316288"/>
                  <a:ext cx="65088" cy="68263"/>
                </a:xfrm>
                <a:custGeom>
                  <a:avLst/>
                  <a:gdLst>
                    <a:gd name="T0" fmla="*/ 17 w 23"/>
                    <a:gd name="T1" fmla="*/ 3 h 24"/>
                    <a:gd name="T2" fmla="*/ 20 w 23"/>
                    <a:gd name="T3" fmla="*/ 17 h 24"/>
                    <a:gd name="T4" fmla="*/ 6 w 23"/>
                    <a:gd name="T5" fmla="*/ 22 h 24"/>
                    <a:gd name="T6" fmla="*/ 3 w 23"/>
                    <a:gd name="T7" fmla="*/ 8 h 24"/>
                    <a:gd name="T8" fmla="*/ 17 w 23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3"/>
                      </a:moveTo>
                      <a:cubicBezTo>
                        <a:pt x="21" y="5"/>
                        <a:pt x="23" y="12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4" name="Freeform 174"/>
                <p:cNvSpPr/>
                <p:nvPr/>
              </p:nvSpPr>
              <p:spPr bwMode="auto">
                <a:xfrm>
                  <a:off x="4073526" y="3224213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5" name="Freeform 175"/>
                <p:cNvSpPr/>
                <p:nvPr/>
              </p:nvSpPr>
              <p:spPr bwMode="auto">
                <a:xfrm>
                  <a:off x="4197351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6" name="Freeform 176"/>
                <p:cNvSpPr/>
                <p:nvPr/>
              </p:nvSpPr>
              <p:spPr bwMode="auto">
                <a:xfrm>
                  <a:off x="4164013" y="3330575"/>
                  <a:ext cx="61913" cy="68263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2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0" y="5"/>
                        <a:pt x="22" y="11"/>
                        <a:pt x="19" y="16"/>
                      </a:cubicBezTo>
                      <a:cubicBezTo>
                        <a:pt x="16" y="22"/>
                        <a:pt x="10" y="24"/>
                        <a:pt x="6" y="21"/>
                      </a:cubicBezTo>
                      <a:cubicBezTo>
                        <a:pt x="1" y="19"/>
                        <a:pt x="0" y="13"/>
                        <a:pt x="2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7" name="Freeform 177"/>
                <p:cNvSpPr/>
                <p:nvPr/>
              </p:nvSpPr>
              <p:spPr bwMode="auto">
                <a:xfrm>
                  <a:off x="4157663" y="3132138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8" name="Freeform 178"/>
                <p:cNvSpPr/>
                <p:nvPr/>
              </p:nvSpPr>
              <p:spPr bwMode="auto">
                <a:xfrm>
                  <a:off x="4071938" y="3082925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5" y="2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9" name="Freeform 179"/>
                <p:cNvSpPr/>
                <p:nvPr/>
              </p:nvSpPr>
              <p:spPr bwMode="auto">
                <a:xfrm>
                  <a:off x="3948113" y="3119438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2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0" name="Freeform 180"/>
                <p:cNvSpPr/>
                <p:nvPr/>
              </p:nvSpPr>
              <p:spPr bwMode="auto">
                <a:xfrm>
                  <a:off x="4060826" y="3411538"/>
                  <a:ext cx="60325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1" name="Freeform 181"/>
                <p:cNvSpPr/>
                <p:nvPr/>
              </p:nvSpPr>
              <p:spPr bwMode="auto">
                <a:xfrm>
                  <a:off x="4010026" y="3370263"/>
                  <a:ext cx="490538" cy="201613"/>
                </a:xfrm>
                <a:custGeom>
                  <a:avLst/>
                  <a:gdLst>
                    <a:gd name="T0" fmla="*/ 123 w 175"/>
                    <a:gd name="T1" fmla="*/ 0 h 72"/>
                    <a:gd name="T2" fmla="*/ 97 w 175"/>
                    <a:gd name="T3" fmla="*/ 5 h 72"/>
                    <a:gd name="T4" fmla="*/ 21 w 175"/>
                    <a:gd name="T5" fmla="*/ 72 h 72"/>
                    <a:gd name="T6" fmla="*/ 70 w 175"/>
                    <a:gd name="T7" fmla="*/ 55 h 72"/>
                    <a:gd name="T8" fmla="*/ 99 w 175"/>
                    <a:gd name="T9" fmla="*/ 37 h 72"/>
                    <a:gd name="T10" fmla="*/ 162 w 175"/>
                    <a:gd name="T11" fmla="*/ 10 h 72"/>
                    <a:gd name="T12" fmla="*/ 123 w 175"/>
                    <a:gd name="T1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72">
                      <a:moveTo>
                        <a:pt x="123" y="0"/>
                      </a:moveTo>
                      <a:cubicBezTo>
                        <a:pt x="112" y="0"/>
                        <a:pt x="103" y="2"/>
                        <a:pt x="97" y="5"/>
                      </a:cubicBezTo>
                      <a:cubicBezTo>
                        <a:pt x="83" y="14"/>
                        <a:pt x="0" y="61"/>
                        <a:pt x="21" y="72"/>
                      </a:cubicBezTo>
                      <a:cubicBezTo>
                        <a:pt x="21" y="72"/>
                        <a:pt x="61" y="66"/>
                        <a:pt x="70" y="55"/>
                      </a:cubicBezTo>
                      <a:cubicBezTo>
                        <a:pt x="79" y="45"/>
                        <a:pt x="77" y="44"/>
                        <a:pt x="99" y="37"/>
                      </a:cubicBezTo>
                      <a:cubicBezTo>
                        <a:pt x="120" y="30"/>
                        <a:pt x="175" y="20"/>
                        <a:pt x="162" y="10"/>
                      </a:cubicBezTo>
                      <a:cubicBezTo>
                        <a:pt x="154" y="4"/>
                        <a:pt x="138" y="0"/>
                        <a:pt x="1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2" name="Freeform 182"/>
                <p:cNvSpPr>
                  <a:spLocks noEditPoints="1"/>
                </p:cNvSpPr>
                <p:nvPr/>
              </p:nvSpPr>
              <p:spPr bwMode="auto">
                <a:xfrm>
                  <a:off x="3835401" y="3089275"/>
                  <a:ext cx="617538" cy="407988"/>
                </a:xfrm>
                <a:custGeom>
                  <a:avLst/>
                  <a:gdLst>
                    <a:gd name="T0" fmla="*/ 21 w 220"/>
                    <a:gd name="T1" fmla="*/ 41 h 145"/>
                    <a:gd name="T2" fmla="*/ 33 w 220"/>
                    <a:gd name="T3" fmla="*/ 55 h 145"/>
                    <a:gd name="T4" fmla="*/ 33 w 220"/>
                    <a:gd name="T5" fmla="*/ 54 h 145"/>
                    <a:gd name="T6" fmla="*/ 34 w 220"/>
                    <a:gd name="T7" fmla="*/ 52 h 145"/>
                    <a:gd name="T8" fmla="*/ 22 w 220"/>
                    <a:gd name="T9" fmla="*/ 41 h 145"/>
                    <a:gd name="T10" fmla="*/ 21 w 220"/>
                    <a:gd name="T11" fmla="*/ 41 h 145"/>
                    <a:gd name="T12" fmla="*/ 127 w 220"/>
                    <a:gd name="T13" fmla="*/ 108 h 145"/>
                    <a:gd name="T14" fmla="*/ 123 w 220"/>
                    <a:gd name="T15" fmla="*/ 107 h 145"/>
                    <a:gd name="T16" fmla="*/ 119 w 220"/>
                    <a:gd name="T17" fmla="*/ 93 h 145"/>
                    <a:gd name="T18" fmla="*/ 129 w 220"/>
                    <a:gd name="T19" fmla="*/ 87 h 145"/>
                    <a:gd name="T20" fmla="*/ 133 w 220"/>
                    <a:gd name="T21" fmla="*/ 88 h 145"/>
                    <a:gd name="T22" fmla="*/ 136 w 220"/>
                    <a:gd name="T23" fmla="*/ 102 h 145"/>
                    <a:gd name="T24" fmla="*/ 127 w 220"/>
                    <a:gd name="T25" fmla="*/ 108 h 145"/>
                    <a:gd name="T26" fmla="*/ 211 w 220"/>
                    <a:gd name="T27" fmla="*/ 0 h 145"/>
                    <a:gd name="T28" fmla="*/ 154 w 220"/>
                    <a:gd name="T29" fmla="*/ 69 h 145"/>
                    <a:gd name="T30" fmla="*/ 142 w 220"/>
                    <a:gd name="T31" fmla="*/ 5 h 145"/>
                    <a:gd name="T32" fmla="*/ 142 w 220"/>
                    <a:gd name="T33" fmla="*/ 3 h 145"/>
                    <a:gd name="T34" fmla="*/ 138 w 220"/>
                    <a:gd name="T35" fmla="*/ 48 h 145"/>
                    <a:gd name="T36" fmla="*/ 141 w 220"/>
                    <a:gd name="T37" fmla="*/ 48 h 145"/>
                    <a:gd name="T38" fmla="*/ 145 w 220"/>
                    <a:gd name="T39" fmla="*/ 49 h 145"/>
                    <a:gd name="T40" fmla="*/ 148 w 220"/>
                    <a:gd name="T41" fmla="*/ 63 h 145"/>
                    <a:gd name="T42" fmla="*/ 139 w 220"/>
                    <a:gd name="T43" fmla="*/ 69 h 145"/>
                    <a:gd name="T44" fmla="*/ 135 w 220"/>
                    <a:gd name="T45" fmla="*/ 68 h 145"/>
                    <a:gd name="T46" fmla="*/ 131 w 220"/>
                    <a:gd name="T47" fmla="*/ 78 h 145"/>
                    <a:gd name="T48" fmla="*/ 129 w 220"/>
                    <a:gd name="T49" fmla="*/ 79 h 145"/>
                    <a:gd name="T50" fmla="*/ 119 w 220"/>
                    <a:gd name="T51" fmla="*/ 37 h 145"/>
                    <a:gd name="T52" fmla="*/ 108 w 220"/>
                    <a:gd name="T53" fmla="*/ 103 h 145"/>
                    <a:gd name="T54" fmla="*/ 107 w 220"/>
                    <a:gd name="T55" fmla="*/ 104 h 145"/>
                    <a:gd name="T56" fmla="*/ 49 w 220"/>
                    <a:gd name="T57" fmla="*/ 64 h 145"/>
                    <a:gd name="T58" fmla="*/ 44 w 220"/>
                    <a:gd name="T59" fmla="*/ 68 h 145"/>
                    <a:gd name="T60" fmla="*/ 65 w 220"/>
                    <a:gd name="T61" fmla="*/ 92 h 145"/>
                    <a:gd name="T62" fmla="*/ 73 w 220"/>
                    <a:gd name="T63" fmla="*/ 88 h 145"/>
                    <a:gd name="T64" fmla="*/ 77 w 220"/>
                    <a:gd name="T65" fmla="*/ 89 h 145"/>
                    <a:gd name="T66" fmla="*/ 80 w 220"/>
                    <a:gd name="T67" fmla="*/ 103 h 145"/>
                    <a:gd name="T68" fmla="*/ 71 w 220"/>
                    <a:gd name="T69" fmla="*/ 109 h 145"/>
                    <a:gd name="T70" fmla="*/ 67 w 220"/>
                    <a:gd name="T71" fmla="*/ 108 h 145"/>
                    <a:gd name="T72" fmla="*/ 63 w 220"/>
                    <a:gd name="T73" fmla="*/ 104 h 145"/>
                    <a:gd name="T74" fmla="*/ 4 w 220"/>
                    <a:gd name="T75" fmla="*/ 121 h 145"/>
                    <a:gd name="T76" fmla="*/ 37 w 220"/>
                    <a:gd name="T77" fmla="*/ 123 h 145"/>
                    <a:gd name="T78" fmla="*/ 82 w 220"/>
                    <a:gd name="T79" fmla="*/ 123 h 145"/>
                    <a:gd name="T80" fmla="*/ 44 w 220"/>
                    <a:gd name="T81" fmla="*/ 142 h 145"/>
                    <a:gd name="T82" fmla="*/ 47 w 220"/>
                    <a:gd name="T83" fmla="*/ 145 h 145"/>
                    <a:gd name="T84" fmla="*/ 66 w 220"/>
                    <a:gd name="T85" fmla="*/ 142 h 145"/>
                    <a:gd name="T86" fmla="*/ 83 w 220"/>
                    <a:gd name="T87" fmla="*/ 134 h 145"/>
                    <a:gd name="T88" fmla="*/ 82 w 220"/>
                    <a:gd name="T89" fmla="*/ 123 h 145"/>
                    <a:gd name="T90" fmla="*/ 92 w 220"/>
                    <a:gd name="T91" fmla="*/ 117 h 145"/>
                    <a:gd name="T92" fmla="*/ 96 w 220"/>
                    <a:gd name="T93" fmla="*/ 118 h 145"/>
                    <a:gd name="T94" fmla="*/ 100 w 220"/>
                    <a:gd name="T95" fmla="*/ 127 h 145"/>
                    <a:gd name="T96" fmla="*/ 110 w 220"/>
                    <a:gd name="T97" fmla="*/ 122 h 145"/>
                    <a:gd name="T98" fmla="*/ 111 w 220"/>
                    <a:gd name="T99" fmla="*/ 122 h 145"/>
                    <a:gd name="T100" fmla="*/ 220 w 220"/>
                    <a:gd name="T101" fmla="*/ 37 h 145"/>
                    <a:gd name="T102" fmla="*/ 220 w 220"/>
                    <a:gd name="T103" fmla="*/ 36 h 145"/>
                    <a:gd name="T104" fmla="*/ 185 w 220"/>
                    <a:gd name="T105" fmla="*/ 63 h 145"/>
                    <a:gd name="T106" fmla="*/ 152 w 220"/>
                    <a:gd name="T107" fmla="*/ 89 h 145"/>
                    <a:gd name="T108" fmla="*/ 153 w 220"/>
                    <a:gd name="T109" fmla="*/ 87 h 145"/>
                    <a:gd name="T110" fmla="*/ 211 w 220"/>
                    <a:gd name="T111" fmla="*/ 2 h 145"/>
                    <a:gd name="T112" fmla="*/ 211 w 220"/>
                    <a:gd name="T1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0" h="145">
                      <a:moveTo>
                        <a:pt x="21" y="41"/>
                      </a:moveTo>
                      <a:cubicBezTo>
                        <a:pt x="21" y="41"/>
                        <a:pt x="26" y="47"/>
                        <a:pt x="33" y="55"/>
                      </a:cubicBezTo>
                      <a:cubicBezTo>
                        <a:pt x="33" y="55"/>
                        <a:pt x="33" y="54"/>
                        <a:pt x="33" y="54"/>
                      </a:cubicBezTo>
                      <a:cubicBezTo>
                        <a:pt x="34" y="53"/>
                        <a:pt x="34" y="53"/>
                        <a:pt x="34" y="52"/>
                      </a:cubicBezTo>
                      <a:cubicBezTo>
                        <a:pt x="28" y="47"/>
                        <a:pt x="23" y="43"/>
                        <a:pt x="22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moveTo>
                        <a:pt x="127" y="108"/>
                      </a:moveTo>
                      <a:cubicBezTo>
                        <a:pt x="125" y="108"/>
                        <a:pt x="124" y="108"/>
                        <a:pt x="123" y="107"/>
                      </a:cubicBezTo>
                      <a:cubicBezTo>
                        <a:pt x="118" y="105"/>
                        <a:pt x="117" y="99"/>
                        <a:pt x="119" y="93"/>
                      </a:cubicBezTo>
                      <a:cubicBezTo>
                        <a:pt x="121" y="90"/>
                        <a:pt x="125" y="87"/>
                        <a:pt x="129" y="87"/>
                      </a:cubicBezTo>
                      <a:cubicBezTo>
                        <a:pt x="130" y="87"/>
                        <a:pt x="132" y="88"/>
                        <a:pt x="133" y="88"/>
                      </a:cubicBezTo>
                      <a:cubicBezTo>
                        <a:pt x="137" y="91"/>
                        <a:pt x="139" y="97"/>
                        <a:pt x="136" y="102"/>
                      </a:cubicBezTo>
                      <a:cubicBezTo>
                        <a:pt x="134" y="106"/>
                        <a:pt x="130" y="108"/>
                        <a:pt x="127" y="108"/>
                      </a:cubicBezTo>
                      <a:moveTo>
                        <a:pt x="211" y="0"/>
                      </a:moveTo>
                      <a:cubicBezTo>
                        <a:pt x="206" y="0"/>
                        <a:pt x="154" y="69"/>
                        <a:pt x="154" y="69"/>
                      </a:cubicBezTo>
                      <a:cubicBezTo>
                        <a:pt x="154" y="69"/>
                        <a:pt x="142" y="17"/>
                        <a:pt x="142" y="5"/>
                      </a:cubicBezTo>
                      <a:cubicBezTo>
                        <a:pt x="142" y="4"/>
                        <a:pt x="142" y="3"/>
                        <a:pt x="142" y="3"/>
                      </a:cubicBezTo>
                      <a:cubicBezTo>
                        <a:pt x="142" y="3"/>
                        <a:pt x="141" y="27"/>
                        <a:pt x="138" y="48"/>
                      </a:cubicBezTo>
                      <a:cubicBezTo>
                        <a:pt x="139" y="48"/>
                        <a:pt x="140" y="48"/>
                        <a:pt x="141" y="48"/>
                      </a:cubicBezTo>
                      <a:cubicBezTo>
                        <a:pt x="142" y="48"/>
                        <a:pt x="143" y="48"/>
                        <a:pt x="145" y="49"/>
                      </a:cubicBezTo>
                      <a:cubicBezTo>
                        <a:pt x="149" y="51"/>
                        <a:pt x="151" y="58"/>
                        <a:pt x="148" y="63"/>
                      </a:cubicBezTo>
                      <a:cubicBezTo>
                        <a:pt x="146" y="67"/>
                        <a:pt x="142" y="69"/>
                        <a:pt x="139" y="69"/>
                      </a:cubicBezTo>
                      <a:cubicBezTo>
                        <a:pt x="137" y="69"/>
                        <a:pt x="136" y="69"/>
                        <a:pt x="135" y="68"/>
                      </a:cubicBezTo>
                      <a:cubicBezTo>
                        <a:pt x="133" y="73"/>
                        <a:pt x="132" y="76"/>
                        <a:pt x="131" y="78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3" y="79"/>
                        <a:pt x="120" y="56"/>
                        <a:pt x="119" y="37"/>
                      </a:cubicBezTo>
                      <a:cubicBezTo>
                        <a:pt x="116" y="62"/>
                        <a:pt x="109" y="98"/>
                        <a:pt x="108" y="103"/>
                      </a:cubicBezTo>
                      <a:cubicBezTo>
                        <a:pt x="108" y="103"/>
                        <a:pt x="108" y="104"/>
                        <a:pt x="107" y="104"/>
                      </a:cubicBezTo>
                      <a:cubicBezTo>
                        <a:pt x="101" y="104"/>
                        <a:pt x="72" y="82"/>
                        <a:pt x="49" y="64"/>
                      </a:cubicBezTo>
                      <a:cubicBezTo>
                        <a:pt x="48" y="66"/>
                        <a:pt x="46" y="67"/>
                        <a:pt x="44" y="68"/>
                      </a:cubicBezTo>
                      <a:cubicBezTo>
                        <a:pt x="51" y="77"/>
                        <a:pt x="60" y="86"/>
                        <a:pt x="65" y="92"/>
                      </a:cubicBezTo>
                      <a:cubicBezTo>
                        <a:pt x="67" y="90"/>
                        <a:pt x="70" y="88"/>
                        <a:pt x="73" y="88"/>
                      </a:cubicBezTo>
                      <a:cubicBezTo>
                        <a:pt x="75" y="88"/>
                        <a:pt x="76" y="89"/>
                        <a:pt x="77" y="89"/>
                      </a:cubicBezTo>
                      <a:cubicBezTo>
                        <a:pt x="82" y="92"/>
                        <a:pt x="83" y="98"/>
                        <a:pt x="80" y="103"/>
                      </a:cubicBezTo>
                      <a:cubicBezTo>
                        <a:pt x="78" y="107"/>
                        <a:pt x="75" y="109"/>
                        <a:pt x="71" y="109"/>
                      </a:cubicBezTo>
                      <a:cubicBezTo>
                        <a:pt x="70" y="109"/>
                        <a:pt x="68" y="109"/>
                        <a:pt x="67" y="108"/>
                      </a:cubicBezTo>
                      <a:cubicBezTo>
                        <a:pt x="65" y="107"/>
                        <a:pt x="64" y="106"/>
                        <a:pt x="63" y="104"/>
                      </a:cubicBezTo>
                      <a:cubicBezTo>
                        <a:pt x="46" y="109"/>
                        <a:pt x="10" y="117"/>
                        <a:pt x="4" y="121"/>
                      </a:cubicBezTo>
                      <a:cubicBezTo>
                        <a:pt x="0" y="123"/>
                        <a:pt x="17" y="123"/>
                        <a:pt x="37" y="123"/>
                      </a:cubicBezTo>
                      <a:cubicBezTo>
                        <a:pt x="58" y="123"/>
                        <a:pt x="82" y="123"/>
                        <a:pt x="82" y="123"/>
                      </a:cubicBezTo>
                      <a:cubicBezTo>
                        <a:pt x="82" y="123"/>
                        <a:pt x="51" y="136"/>
                        <a:pt x="44" y="142"/>
                      </a:cubicBezTo>
                      <a:cubicBezTo>
                        <a:pt x="42" y="144"/>
                        <a:pt x="44" y="145"/>
                        <a:pt x="47" y="145"/>
                      </a:cubicBezTo>
                      <a:cubicBezTo>
                        <a:pt x="53" y="145"/>
                        <a:pt x="66" y="142"/>
                        <a:pt x="66" y="142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1" y="131"/>
                        <a:pt x="80" y="127"/>
                        <a:pt x="82" y="123"/>
                      </a:cubicBezTo>
                      <a:cubicBezTo>
                        <a:pt x="84" y="119"/>
                        <a:pt x="88" y="117"/>
                        <a:pt x="92" y="117"/>
                      </a:cubicBezTo>
                      <a:cubicBezTo>
                        <a:pt x="93" y="117"/>
                        <a:pt x="95" y="117"/>
                        <a:pt x="96" y="118"/>
                      </a:cubicBezTo>
                      <a:cubicBezTo>
                        <a:pt x="99" y="119"/>
                        <a:pt x="101" y="123"/>
                        <a:pt x="100" y="127"/>
                      </a:cubicBezTo>
                      <a:cubicBezTo>
                        <a:pt x="110" y="122"/>
                        <a:pt x="110" y="122"/>
                        <a:pt x="110" y="122"/>
                      </a:cubicBezTo>
                      <a:cubicBezTo>
                        <a:pt x="110" y="122"/>
                        <a:pt x="110" y="122"/>
                        <a:pt x="111" y="122"/>
                      </a:cubicBezTo>
                      <a:cubicBezTo>
                        <a:pt x="126" y="122"/>
                        <a:pt x="215" y="46"/>
                        <a:pt x="220" y="37"/>
                      </a:cubicBezTo>
                      <a:cubicBezTo>
                        <a:pt x="220" y="36"/>
                        <a:pt x="220" y="36"/>
                        <a:pt x="220" y="36"/>
                      </a:cubicBezTo>
                      <a:cubicBezTo>
                        <a:pt x="218" y="36"/>
                        <a:pt x="201" y="49"/>
                        <a:pt x="185" y="63"/>
                      </a:cubicBezTo>
                      <a:cubicBezTo>
                        <a:pt x="169" y="76"/>
                        <a:pt x="153" y="89"/>
                        <a:pt x="152" y="89"/>
                      </a:cubicBezTo>
                      <a:cubicBezTo>
                        <a:pt x="152" y="89"/>
                        <a:pt x="152" y="88"/>
                        <a:pt x="153" y="87"/>
                      </a:cubicBezTo>
                      <a:cubicBezTo>
                        <a:pt x="167" y="73"/>
                        <a:pt x="207" y="15"/>
                        <a:pt x="211" y="2"/>
                      </a:cubicBezTo>
                      <a:cubicBezTo>
                        <a:pt x="212" y="1"/>
                        <a:pt x="211" y="0"/>
                        <a:pt x="2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3" name="Freeform 183"/>
                <p:cNvSpPr/>
                <p:nvPr/>
              </p:nvSpPr>
              <p:spPr bwMode="auto">
                <a:xfrm>
                  <a:off x="3927476" y="3235325"/>
                  <a:ext cx="46038" cy="44450"/>
                </a:xfrm>
                <a:custGeom>
                  <a:avLst/>
                  <a:gdLst>
                    <a:gd name="T0" fmla="*/ 1 w 16"/>
                    <a:gd name="T1" fmla="*/ 0 h 16"/>
                    <a:gd name="T2" fmla="*/ 0 w 16"/>
                    <a:gd name="T3" fmla="*/ 2 h 16"/>
                    <a:gd name="T4" fmla="*/ 0 w 16"/>
                    <a:gd name="T5" fmla="*/ 3 h 16"/>
                    <a:gd name="T6" fmla="*/ 11 w 16"/>
                    <a:gd name="T7" fmla="*/ 16 h 16"/>
                    <a:gd name="T8" fmla="*/ 16 w 16"/>
                    <a:gd name="T9" fmla="*/ 12 h 16"/>
                    <a:gd name="T10" fmla="*/ 1 w 1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6">
                      <a:moveTo>
                        <a:pt x="1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3" y="7"/>
                        <a:pt x="7" y="12"/>
                        <a:pt x="11" y="16"/>
                      </a:cubicBezTo>
                      <a:cubicBezTo>
                        <a:pt x="13" y="15"/>
                        <a:pt x="15" y="14"/>
                        <a:pt x="16" y="12"/>
                      </a:cubicBezTo>
                      <a:cubicBezTo>
                        <a:pt x="11" y="8"/>
                        <a:pt x="6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4" name="Freeform 184"/>
                <p:cNvSpPr/>
                <p:nvPr/>
              </p:nvSpPr>
              <p:spPr bwMode="auto">
                <a:xfrm>
                  <a:off x="4013201" y="3336925"/>
                  <a:ext cx="55563" cy="58738"/>
                </a:xfrm>
                <a:custGeom>
                  <a:avLst/>
                  <a:gdLst>
                    <a:gd name="T0" fmla="*/ 10 w 20"/>
                    <a:gd name="T1" fmla="*/ 0 h 21"/>
                    <a:gd name="T2" fmla="*/ 2 w 20"/>
                    <a:gd name="T3" fmla="*/ 4 h 21"/>
                    <a:gd name="T4" fmla="*/ 9 w 20"/>
                    <a:gd name="T5" fmla="*/ 11 h 21"/>
                    <a:gd name="T6" fmla="*/ 0 w 20"/>
                    <a:gd name="T7" fmla="*/ 16 h 21"/>
                    <a:gd name="T8" fmla="*/ 4 w 20"/>
                    <a:gd name="T9" fmla="*/ 20 h 21"/>
                    <a:gd name="T10" fmla="*/ 8 w 20"/>
                    <a:gd name="T11" fmla="*/ 21 h 21"/>
                    <a:gd name="T12" fmla="*/ 17 w 20"/>
                    <a:gd name="T13" fmla="*/ 15 h 21"/>
                    <a:gd name="T14" fmla="*/ 14 w 20"/>
                    <a:gd name="T15" fmla="*/ 1 h 21"/>
                    <a:gd name="T16" fmla="*/ 10 w 20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1">
                      <a:moveTo>
                        <a:pt x="10" y="0"/>
                      </a:moveTo>
                      <a:cubicBezTo>
                        <a:pt x="7" y="0"/>
                        <a:pt x="4" y="2"/>
                        <a:pt x="2" y="4"/>
                      </a:cubicBezTo>
                      <a:cubicBezTo>
                        <a:pt x="6" y="8"/>
                        <a:pt x="8" y="10"/>
                        <a:pt x="9" y="11"/>
                      </a:cubicBezTo>
                      <a:cubicBezTo>
                        <a:pt x="11" y="12"/>
                        <a:pt x="7" y="14"/>
                        <a:pt x="0" y="16"/>
                      </a:cubicBezTo>
                      <a:cubicBezTo>
                        <a:pt x="1" y="18"/>
                        <a:pt x="2" y="19"/>
                        <a:pt x="4" y="20"/>
                      </a:cubicBezTo>
                      <a:cubicBezTo>
                        <a:pt x="5" y="21"/>
                        <a:pt x="7" y="21"/>
                        <a:pt x="8" y="21"/>
                      </a:cubicBezTo>
                      <a:cubicBezTo>
                        <a:pt x="12" y="21"/>
                        <a:pt x="15" y="19"/>
                        <a:pt x="17" y="15"/>
                      </a:cubicBezTo>
                      <a:cubicBezTo>
                        <a:pt x="20" y="10"/>
                        <a:pt x="19" y="4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5" name="Freeform 185"/>
                <p:cNvSpPr/>
                <p:nvPr/>
              </p:nvSpPr>
              <p:spPr bwMode="auto">
                <a:xfrm>
                  <a:off x="4214813" y="3224213"/>
                  <a:ext cx="44450" cy="58738"/>
                </a:xfrm>
                <a:custGeom>
                  <a:avLst/>
                  <a:gdLst>
                    <a:gd name="T0" fmla="*/ 6 w 16"/>
                    <a:gd name="T1" fmla="*/ 0 h 21"/>
                    <a:gd name="T2" fmla="*/ 3 w 16"/>
                    <a:gd name="T3" fmla="*/ 0 h 21"/>
                    <a:gd name="T4" fmla="*/ 0 w 16"/>
                    <a:gd name="T5" fmla="*/ 20 h 21"/>
                    <a:gd name="T6" fmla="*/ 4 w 16"/>
                    <a:gd name="T7" fmla="*/ 21 h 21"/>
                    <a:gd name="T8" fmla="*/ 13 w 16"/>
                    <a:gd name="T9" fmla="*/ 15 h 21"/>
                    <a:gd name="T10" fmla="*/ 10 w 16"/>
                    <a:gd name="T11" fmla="*/ 1 h 21"/>
                    <a:gd name="T12" fmla="*/ 6 w 1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6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8"/>
                        <a:pt x="1" y="14"/>
                        <a:pt x="0" y="20"/>
                      </a:cubicBezTo>
                      <a:cubicBezTo>
                        <a:pt x="1" y="21"/>
                        <a:pt x="2" y="21"/>
                        <a:pt x="4" y="21"/>
                      </a:cubicBezTo>
                      <a:cubicBezTo>
                        <a:pt x="7" y="21"/>
                        <a:pt x="11" y="19"/>
                        <a:pt x="13" y="15"/>
                      </a:cubicBezTo>
                      <a:cubicBezTo>
                        <a:pt x="16" y="10"/>
                        <a:pt x="14" y="3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6" name="Freeform 186"/>
                <p:cNvSpPr/>
                <p:nvPr/>
              </p:nvSpPr>
              <p:spPr bwMode="auto">
                <a:xfrm>
                  <a:off x="4164013" y="3333750"/>
                  <a:ext cx="61913" cy="58738"/>
                </a:xfrm>
                <a:custGeom>
                  <a:avLst/>
                  <a:gdLst>
                    <a:gd name="T0" fmla="*/ 12 w 22"/>
                    <a:gd name="T1" fmla="*/ 0 h 21"/>
                    <a:gd name="T2" fmla="*/ 2 w 22"/>
                    <a:gd name="T3" fmla="*/ 6 h 21"/>
                    <a:gd name="T4" fmla="*/ 6 w 22"/>
                    <a:gd name="T5" fmla="*/ 20 h 21"/>
                    <a:gd name="T6" fmla="*/ 10 w 22"/>
                    <a:gd name="T7" fmla="*/ 21 h 21"/>
                    <a:gd name="T8" fmla="*/ 19 w 22"/>
                    <a:gd name="T9" fmla="*/ 15 h 21"/>
                    <a:gd name="T10" fmla="*/ 16 w 22"/>
                    <a:gd name="T11" fmla="*/ 1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6"/>
                      </a:cubicBezTo>
                      <a:cubicBezTo>
                        <a:pt x="0" y="12"/>
                        <a:pt x="1" y="18"/>
                        <a:pt x="6" y="20"/>
                      </a:cubicBezTo>
                      <a:cubicBezTo>
                        <a:pt x="7" y="21"/>
                        <a:pt x="8" y="21"/>
                        <a:pt x="10" y="21"/>
                      </a:cubicBezTo>
                      <a:cubicBezTo>
                        <a:pt x="13" y="21"/>
                        <a:pt x="17" y="19"/>
                        <a:pt x="19" y="15"/>
                      </a:cubicBezTo>
                      <a:cubicBezTo>
                        <a:pt x="22" y="10"/>
                        <a:pt x="20" y="4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7" name="Freeform 187"/>
                <p:cNvSpPr/>
                <p:nvPr/>
              </p:nvSpPr>
              <p:spPr bwMode="auto">
                <a:xfrm>
                  <a:off x="4060826" y="3417888"/>
                  <a:ext cx="58738" cy="47625"/>
                </a:xfrm>
                <a:custGeom>
                  <a:avLst/>
                  <a:gdLst>
                    <a:gd name="T0" fmla="*/ 12 w 21"/>
                    <a:gd name="T1" fmla="*/ 0 h 17"/>
                    <a:gd name="T2" fmla="*/ 2 w 21"/>
                    <a:gd name="T3" fmla="*/ 6 h 17"/>
                    <a:gd name="T4" fmla="*/ 3 w 21"/>
                    <a:gd name="T5" fmla="*/ 17 h 17"/>
                    <a:gd name="T6" fmla="*/ 20 w 21"/>
                    <a:gd name="T7" fmla="*/ 10 h 17"/>
                    <a:gd name="T8" fmla="*/ 16 w 21"/>
                    <a:gd name="T9" fmla="*/ 1 h 17"/>
                    <a:gd name="T10" fmla="*/ 12 w 21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7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0"/>
                        <a:pt x="1" y="14"/>
                        <a:pt x="3" y="17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6"/>
                        <a:pt x="19" y="2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8" name="Freeform 188"/>
                <p:cNvSpPr>
                  <a:spLocks noEditPoints="1"/>
                </p:cNvSpPr>
                <p:nvPr/>
              </p:nvSpPr>
              <p:spPr bwMode="auto">
                <a:xfrm>
                  <a:off x="4170363" y="3125788"/>
                  <a:ext cx="11113" cy="66675"/>
                </a:xfrm>
                <a:custGeom>
                  <a:avLst/>
                  <a:gdLst>
                    <a:gd name="T0" fmla="*/ 0 w 4"/>
                    <a:gd name="T1" fmla="*/ 22 h 24"/>
                    <a:gd name="T2" fmla="*/ 0 w 4"/>
                    <a:gd name="T3" fmla="*/ 24 h 24"/>
                    <a:gd name="T4" fmla="*/ 1 w 4"/>
                    <a:gd name="T5" fmla="*/ 22 h 24"/>
                    <a:gd name="T6" fmla="*/ 0 w 4"/>
                    <a:gd name="T7" fmla="*/ 22 h 24"/>
                    <a:gd name="T8" fmla="*/ 3 w 4"/>
                    <a:gd name="T9" fmla="*/ 0 h 24"/>
                    <a:gd name="T10" fmla="*/ 2 w 4"/>
                    <a:gd name="T11" fmla="*/ 2 h 24"/>
                    <a:gd name="T12" fmla="*/ 2 w 4"/>
                    <a:gd name="T13" fmla="*/ 6 h 24"/>
                    <a:gd name="T14" fmla="*/ 3 w 4"/>
                    <a:gd name="T15" fmla="*/ 4 h 24"/>
                    <a:gd name="T16" fmla="*/ 3 w 4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4">
                      <a:moveTo>
                        <a:pt x="0" y="22"/>
                      </a:moveTo>
                      <a:cubicBezTo>
                        <a:pt x="0" y="23"/>
                        <a:pt x="0" y="23"/>
                        <a:pt x="0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2"/>
                        <a:pt x="0" y="22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2" y="2"/>
                      </a:cubicBezTo>
                      <a:cubicBezTo>
                        <a:pt x="2" y="3"/>
                        <a:pt x="2" y="4"/>
                        <a:pt x="2" y="6"/>
                      </a:cubicBez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2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9" name="Freeform 189"/>
                <p:cNvSpPr/>
                <p:nvPr/>
              </p:nvSpPr>
              <p:spPr bwMode="auto">
                <a:xfrm>
                  <a:off x="4170363" y="3136900"/>
                  <a:ext cx="7938" cy="50800"/>
                </a:xfrm>
                <a:custGeom>
                  <a:avLst/>
                  <a:gdLst>
                    <a:gd name="T0" fmla="*/ 3 w 3"/>
                    <a:gd name="T1" fmla="*/ 0 h 18"/>
                    <a:gd name="T2" fmla="*/ 2 w 3"/>
                    <a:gd name="T3" fmla="*/ 2 h 18"/>
                    <a:gd name="T4" fmla="*/ 0 w 3"/>
                    <a:gd name="T5" fmla="*/ 18 h 18"/>
                    <a:gd name="T6" fmla="*/ 1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1" y="6"/>
                        <a:pt x="0" y="12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2" y="11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0" name="Freeform 190"/>
                <p:cNvSpPr/>
                <p:nvPr/>
              </p:nvSpPr>
              <p:spPr bwMode="auto">
                <a:xfrm>
                  <a:off x="4452938" y="2847975"/>
                  <a:ext cx="177800" cy="296863"/>
                </a:xfrm>
                <a:custGeom>
                  <a:avLst/>
                  <a:gdLst>
                    <a:gd name="T0" fmla="*/ 29 w 63"/>
                    <a:gd name="T1" fmla="*/ 0 h 106"/>
                    <a:gd name="T2" fmla="*/ 35 w 63"/>
                    <a:gd name="T3" fmla="*/ 47 h 106"/>
                    <a:gd name="T4" fmla="*/ 2 w 63"/>
                    <a:gd name="T5" fmla="*/ 96 h 106"/>
                    <a:gd name="T6" fmla="*/ 5 w 63"/>
                    <a:gd name="T7" fmla="*/ 106 h 106"/>
                    <a:gd name="T8" fmla="*/ 27 w 63"/>
                    <a:gd name="T9" fmla="*/ 95 h 106"/>
                    <a:gd name="T10" fmla="*/ 61 w 63"/>
                    <a:gd name="T11" fmla="*/ 21 h 106"/>
                    <a:gd name="T12" fmla="*/ 29 w 63"/>
                    <a:gd name="T13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106">
                      <a:moveTo>
                        <a:pt x="29" y="0"/>
                      </a:moveTo>
                      <a:cubicBezTo>
                        <a:pt x="13" y="1"/>
                        <a:pt x="35" y="28"/>
                        <a:pt x="35" y="47"/>
                      </a:cubicBezTo>
                      <a:cubicBezTo>
                        <a:pt x="34" y="65"/>
                        <a:pt x="7" y="81"/>
                        <a:pt x="2" y="96"/>
                      </a:cubicBezTo>
                      <a:cubicBezTo>
                        <a:pt x="0" y="103"/>
                        <a:pt x="1" y="106"/>
                        <a:pt x="5" y="106"/>
                      </a:cubicBezTo>
                      <a:cubicBezTo>
                        <a:pt x="10" y="106"/>
                        <a:pt x="19" y="101"/>
                        <a:pt x="27" y="95"/>
                      </a:cubicBezTo>
                      <a:cubicBezTo>
                        <a:pt x="42" y="84"/>
                        <a:pt x="63" y="40"/>
                        <a:pt x="61" y="21"/>
                      </a:cubicBezTo>
                      <a:cubicBezTo>
                        <a:pt x="59" y="1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1" name="Freeform 191"/>
                <p:cNvSpPr/>
                <p:nvPr/>
              </p:nvSpPr>
              <p:spPr bwMode="auto">
                <a:xfrm>
                  <a:off x="3517901" y="3424238"/>
                  <a:ext cx="455613" cy="142875"/>
                </a:xfrm>
                <a:custGeom>
                  <a:avLst/>
                  <a:gdLst>
                    <a:gd name="T0" fmla="*/ 19 w 162"/>
                    <a:gd name="T1" fmla="*/ 0 h 51"/>
                    <a:gd name="T2" fmla="*/ 12 w 162"/>
                    <a:gd name="T3" fmla="*/ 4 h 51"/>
                    <a:gd name="T4" fmla="*/ 19 w 162"/>
                    <a:gd name="T5" fmla="*/ 47 h 51"/>
                    <a:gd name="T6" fmla="*/ 58 w 162"/>
                    <a:gd name="T7" fmla="*/ 51 h 51"/>
                    <a:gd name="T8" fmla="*/ 95 w 162"/>
                    <a:gd name="T9" fmla="*/ 48 h 51"/>
                    <a:gd name="T10" fmla="*/ 150 w 162"/>
                    <a:gd name="T11" fmla="*/ 30 h 51"/>
                    <a:gd name="T12" fmla="*/ 147 w 162"/>
                    <a:gd name="T13" fmla="*/ 30 h 51"/>
                    <a:gd name="T14" fmla="*/ 68 w 162"/>
                    <a:gd name="T15" fmla="*/ 40 h 51"/>
                    <a:gd name="T16" fmla="*/ 52 w 162"/>
                    <a:gd name="T17" fmla="*/ 37 h 51"/>
                    <a:gd name="T18" fmla="*/ 24 w 162"/>
                    <a:gd name="T19" fmla="*/ 4 h 51"/>
                    <a:gd name="T20" fmla="*/ 19 w 162"/>
                    <a:gd name="T2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51">
                      <a:moveTo>
                        <a:pt x="19" y="0"/>
                      </a:moveTo>
                      <a:cubicBezTo>
                        <a:pt x="16" y="0"/>
                        <a:pt x="14" y="3"/>
                        <a:pt x="12" y="4"/>
                      </a:cubicBezTo>
                      <a:cubicBezTo>
                        <a:pt x="12" y="4"/>
                        <a:pt x="0" y="43"/>
                        <a:pt x="19" y="47"/>
                      </a:cubicBezTo>
                      <a:cubicBezTo>
                        <a:pt x="30" y="50"/>
                        <a:pt x="43" y="51"/>
                        <a:pt x="58" y="51"/>
                      </a:cubicBezTo>
                      <a:cubicBezTo>
                        <a:pt x="70" y="51"/>
                        <a:pt x="82" y="50"/>
                        <a:pt x="95" y="48"/>
                      </a:cubicBezTo>
                      <a:cubicBezTo>
                        <a:pt x="124" y="43"/>
                        <a:pt x="162" y="30"/>
                        <a:pt x="150" y="30"/>
                      </a:cubicBezTo>
                      <a:cubicBezTo>
                        <a:pt x="150" y="30"/>
                        <a:pt x="149" y="30"/>
                        <a:pt x="147" y="30"/>
                      </a:cubicBezTo>
                      <a:cubicBezTo>
                        <a:pt x="132" y="32"/>
                        <a:pt x="92" y="40"/>
                        <a:pt x="68" y="40"/>
                      </a:cubicBezTo>
                      <a:cubicBezTo>
                        <a:pt x="61" y="40"/>
                        <a:pt x="55" y="39"/>
                        <a:pt x="52" y="37"/>
                      </a:cubicBezTo>
                      <a:cubicBezTo>
                        <a:pt x="38" y="30"/>
                        <a:pt x="28" y="13"/>
                        <a:pt x="24" y="4"/>
                      </a:cubicBezTo>
                      <a:cubicBezTo>
                        <a:pt x="22" y="1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2" name="Freeform 192"/>
                <p:cNvSpPr/>
                <p:nvPr/>
              </p:nvSpPr>
              <p:spPr bwMode="auto">
                <a:xfrm>
                  <a:off x="7107238" y="4622800"/>
                  <a:ext cx="665163" cy="738188"/>
                </a:xfrm>
                <a:custGeom>
                  <a:avLst/>
                  <a:gdLst>
                    <a:gd name="T0" fmla="*/ 49 w 237"/>
                    <a:gd name="T1" fmla="*/ 30 h 263"/>
                    <a:gd name="T2" fmla="*/ 10 w 237"/>
                    <a:gd name="T3" fmla="*/ 19 h 263"/>
                    <a:gd name="T4" fmla="*/ 0 w 237"/>
                    <a:gd name="T5" fmla="*/ 94 h 263"/>
                    <a:gd name="T6" fmla="*/ 188 w 237"/>
                    <a:gd name="T7" fmla="*/ 260 h 263"/>
                    <a:gd name="T8" fmla="*/ 237 w 237"/>
                    <a:gd name="T9" fmla="*/ 236 h 263"/>
                    <a:gd name="T10" fmla="*/ 207 w 237"/>
                    <a:gd name="T11" fmla="*/ 210 h 263"/>
                    <a:gd name="T12" fmla="*/ 206 w 237"/>
                    <a:gd name="T13" fmla="*/ 70 h 263"/>
                    <a:gd name="T14" fmla="*/ 144 w 237"/>
                    <a:gd name="T15" fmla="*/ 62 h 263"/>
                    <a:gd name="T16" fmla="*/ 49 w 237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6" y="263"/>
                        <a:pt x="188" y="260"/>
                      </a:cubicBezTo>
                      <a:cubicBezTo>
                        <a:pt x="211" y="258"/>
                        <a:pt x="237" y="236"/>
                        <a:pt x="237" y="236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3" name="Freeform 193"/>
                <p:cNvSpPr/>
                <p:nvPr/>
              </p:nvSpPr>
              <p:spPr bwMode="auto">
                <a:xfrm>
                  <a:off x="6483351" y="4330700"/>
                  <a:ext cx="1668463" cy="1570038"/>
                </a:xfrm>
                <a:custGeom>
                  <a:avLst/>
                  <a:gdLst>
                    <a:gd name="T0" fmla="*/ 149 w 594"/>
                    <a:gd name="T1" fmla="*/ 317 h 559"/>
                    <a:gd name="T2" fmla="*/ 35 w 594"/>
                    <a:gd name="T3" fmla="*/ 210 h 559"/>
                    <a:gd name="T4" fmla="*/ 69 w 594"/>
                    <a:gd name="T5" fmla="*/ 119 h 559"/>
                    <a:gd name="T6" fmla="*/ 251 w 594"/>
                    <a:gd name="T7" fmla="*/ 187 h 559"/>
                    <a:gd name="T8" fmla="*/ 256 w 594"/>
                    <a:gd name="T9" fmla="*/ 146 h 559"/>
                    <a:gd name="T10" fmla="*/ 317 w 594"/>
                    <a:gd name="T11" fmla="*/ 1 h 559"/>
                    <a:gd name="T12" fmla="*/ 348 w 594"/>
                    <a:gd name="T13" fmla="*/ 216 h 559"/>
                    <a:gd name="T14" fmla="*/ 483 w 594"/>
                    <a:gd name="T15" fmla="*/ 141 h 559"/>
                    <a:gd name="T16" fmla="*/ 588 w 594"/>
                    <a:gd name="T17" fmla="*/ 252 h 559"/>
                    <a:gd name="T18" fmla="*/ 376 w 594"/>
                    <a:gd name="T19" fmla="*/ 312 h 559"/>
                    <a:gd name="T20" fmla="*/ 464 w 594"/>
                    <a:gd name="T21" fmla="*/ 384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4 h 559"/>
                    <a:gd name="T28" fmla="*/ 245 w 594"/>
                    <a:gd name="T29" fmla="*/ 492 h 559"/>
                    <a:gd name="T30" fmla="*/ 105 w 594"/>
                    <a:gd name="T31" fmla="*/ 444 h 559"/>
                    <a:gd name="T32" fmla="*/ 149 w 594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7"/>
                      </a:moveTo>
                      <a:cubicBezTo>
                        <a:pt x="149" y="317"/>
                        <a:pt x="0" y="315"/>
                        <a:pt x="35" y="210"/>
                      </a:cubicBezTo>
                      <a:cubicBezTo>
                        <a:pt x="35" y="210"/>
                        <a:pt x="4" y="141"/>
                        <a:pt x="69" y="119"/>
                      </a:cubicBezTo>
                      <a:cubicBezTo>
                        <a:pt x="135" y="97"/>
                        <a:pt x="226" y="167"/>
                        <a:pt x="251" y="187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9" y="136"/>
                        <a:pt x="217" y="0"/>
                        <a:pt x="317" y="1"/>
                      </a:cubicBezTo>
                      <a:cubicBezTo>
                        <a:pt x="417" y="2"/>
                        <a:pt x="436" y="67"/>
                        <a:pt x="348" y="216"/>
                      </a:cubicBezTo>
                      <a:cubicBezTo>
                        <a:pt x="348" y="216"/>
                        <a:pt x="430" y="139"/>
                        <a:pt x="483" y="141"/>
                      </a:cubicBezTo>
                      <a:cubicBezTo>
                        <a:pt x="536" y="143"/>
                        <a:pt x="594" y="169"/>
                        <a:pt x="588" y="252"/>
                      </a:cubicBezTo>
                      <a:cubicBezTo>
                        <a:pt x="582" y="336"/>
                        <a:pt x="376" y="312"/>
                        <a:pt x="376" y="312"/>
                      </a:cubicBezTo>
                      <a:cubicBezTo>
                        <a:pt x="376" y="312"/>
                        <a:pt x="441" y="358"/>
                        <a:pt x="464" y="384"/>
                      </a:cubicBezTo>
                      <a:cubicBezTo>
                        <a:pt x="486" y="411"/>
                        <a:pt x="473" y="484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2"/>
                        <a:pt x="288" y="376"/>
                        <a:pt x="281" y="384"/>
                      </a:cubicBezTo>
                      <a:cubicBezTo>
                        <a:pt x="275" y="393"/>
                        <a:pt x="291" y="463"/>
                        <a:pt x="245" y="492"/>
                      </a:cubicBezTo>
                      <a:cubicBezTo>
                        <a:pt x="198" y="521"/>
                        <a:pt x="143" y="486"/>
                        <a:pt x="105" y="444"/>
                      </a:cubicBezTo>
                      <a:cubicBezTo>
                        <a:pt x="68" y="401"/>
                        <a:pt x="86" y="344"/>
                        <a:pt x="149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4" name="Freeform 194"/>
                <p:cNvSpPr/>
                <p:nvPr/>
              </p:nvSpPr>
              <p:spPr bwMode="auto">
                <a:xfrm>
                  <a:off x="7100888" y="5100638"/>
                  <a:ext cx="177800" cy="58738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0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0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5" name="Freeform 195"/>
                <p:cNvSpPr/>
                <p:nvPr/>
              </p:nvSpPr>
              <p:spPr bwMode="auto">
                <a:xfrm>
                  <a:off x="7261226" y="5173663"/>
                  <a:ext cx="44450" cy="147638"/>
                </a:xfrm>
                <a:custGeom>
                  <a:avLst/>
                  <a:gdLst>
                    <a:gd name="T0" fmla="*/ 5 w 16"/>
                    <a:gd name="T1" fmla="*/ 53 h 53"/>
                    <a:gd name="T2" fmla="*/ 8 w 16"/>
                    <a:gd name="T3" fmla="*/ 7 h 53"/>
                    <a:gd name="T4" fmla="*/ 5 w 16"/>
                    <a:gd name="T5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3">
                      <a:moveTo>
                        <a:pt x="5" y="53"/>
                      </a:moveTo>
                      <a:cubicBezTo>
                        <a:pt x="5" y="53"/>
                        <a:pt x="0" y="0"/>
                        <a:pt x="8" y="7"/>
                      </a:cubicBezTo>
                      <a:cubicBezTo>
                        <a:pt x="16" y="14"/>
                        <a:pt x="9" y="43"/>
                        <a:pt x="5" y="5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6" name="Freeform 196"/>
                <p:cNvSpPr/>
                <p:nvPr/>
              </p:nvSpPr>
              <p:spPr bwMode="auto">
                <a:xfrm>
                  <a:off x="7235826" y="4926013"/>
                  <a:ext cx="84138" cy="77788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7" name="Freeform 197"/>
                <p:cNvSpPr/>
                <p:nvPr/>
              </p:nvSpPr>
              <p:spPr bwMode="auto">
                <a:xfrm>
                  <a:off x="7170738" y="50244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8" name="Freeform 198"/>
                <p:cNvSpPr/>
                <p:nvPr/>
              </p:nvSpPr>
              <p:spPr bwMode="auto">
                <a:xfrm>
                  <a:off x="7327901" y="5083175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9" name="Freeform 199"/>
                <p:cNvSpPr/>
                <p:nvPr/>
              </p:nvSpPr>
              <p:spPr bwMode="auto">
                <a:xfrm>
                  <a:off x="7377113" y="49593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0" name="Freeform 200"/>
                <p:cNvSpPr/>
                <p:nvPr/>
              </p:nvSpPr>
              <p:spPr bwMode="auto">
                <a:xfrm>
                  <a:off x="7494588" y="5072063"/>
                  <a:ext cx="80963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1" name="Freeform 201"/>
                <p:cNvSpPr/>
                <p:nvPr/>
              </p:nvSpPr>
              <p:spPr bwMode="auto">
                <a:xfrm>
                  <a:off x="7407276" y="5221288"/>
                  <a:ext cx="84138" cy="74613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2" name="Freeform 202"/>
                <p:cNvSpPr/>
                <p:nvPr/>
              </p:nvSpPr>
              <p:spPr bwMode="auto">
                <a:xfrm>
                  <a:off x="7258051" y="5195888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3" name="Freeform 203"/>
                <p:cNvSpPr/>
                <p:nvPr/>
              </p:nvSpPr>
              <p:spPr bwMode="auto">
                <a:xfrm>
                  <a:off x="7323138" y="485933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4" name="Freeform 204"/>
                <p:cNvSpPr>
                  <a:spLocks noEditPoints="1"/>
                </p:cNvSpPr>
                <p:nvPr/>
              </p:nvSpPr>
              <p:spPr bwMode="auto">
                <a:xfrm>
                  <a:off x="7024688" y="4713288"/>
                  <a:ext cx="769938" cy="679450"/>
                </a:xfrm>
                <a:custGeom>
                  <a:avLst/>
                  <a:gdLst>
                    <a:gd name="T0" fmla="*/ 119 w 274"/>
                    <a:gd name="T1" fmla="*/ 156 h 242"/>
                    <a:gd name="T2" fmla="*/ 122 w 274"/>
                    <a:gd name="T3" fmla="*/ 133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4 w 274"/>
                    <a:gd name="T9" fmla="*/ 79 h 242"/>
                    <a:gd name="T10" fmla="*/ 19 w 274"/>
                    <a:gd name="T11" fmla="*/ 61 h 242"/>
                    <a:gd name="T12" fmla="*/ 78 w 274"/>
                    <a:gd name="T13" fmla="*/ 85 h 242"/>
                    <a:gd name="T14" fmla="*/ 94 w 274"/>
                    <a:gd name="T15" fmla="*/ 79 h 242"/>
                    <a:gd name="T16" fmla="*/ 91 w 274"/>
                    <a:gd name="T17" fmla="*/ 102 h 242"/>
                    <a:gd name="T18" fmla="*/ 86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79 w 274"/>
                    <a:gd name="T25" fmla="*/ 128 h 242"/>
                    <a:gd name="T26" fmla="*/ 41 w 274"/>
                    <a:gd name="T27" fmla="*/ 207 h 242"/>
                    <a:gd name="T28" fmla="*/ 107 w 274"/>
                    <a:gd name="T29" fmla="*/ 162 h 242"/>
                    <a:gd name="T30" fmla="*/ 152 w 274"/>
                    <a:gd name="T31" fmla="*/ 242 h 242"/>
                    <a:gd name="T32" fmla="*/ 148 w 274"/>
                    <a:gd name="T33" fmla="*/ 206 h 242"/>
                    <a:gd name="T34" fmla="*/ 139 w 274"/>
                    <a:gd name="T35" fmla="*/ 190 h 242"/>
                    <a:gd name="T36" fmla="*/ 148 w 274"/>
                    <a:gd name="T37" fmla="*/ 153 h 242"/>
                    <a:gd name="T38" fmla="*/ 196 w 274"/>
                    <a:gd name="T39" fmla="*/ 155 h 242"/>
                    <a:gd name="T40" fmla="*/ 214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8 w 274"/>
                    <a:gd name="T47" fmla="*/ 141 h 242"/>
                    <a:gd name="T48" fmla="*/ 169 w 274"/>
                    <a:gd name="T49" fmla="*/ 137 h 242"/>
                    <a:gd name="T50" fmla="*/ 241 w 274"/>
                    <a:gd name="T51" fmla="*/ 93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7 w 274"/>
                    <a:gd name="T57" fmla="*/ 97 h 242"/>
                    <a:gd name="T58" fmla="*/ 144 w 274"/>
                    <a:gd name="T59" fmla="*/ 90 h 242"/>
                    <a:gd name="T60" fmla="*/ 142 w 274"/>
                    <a:gd name="T61" fmla="*/ 58 h 242"/>
                    <a:gd name="T62" fmla="*/ 129 w 274"/>
                    <a:gd name="T63" fmla="*/ 81 h 242"/>
                    <a:gd name="T64" fmla="*/ 122 w 274"/>
                    <a:gd name="T65" fmla="*/ 78 h 242"/>
                    <a:gd name="T66" fmla="*/ 108 w 274"/>
                    <a:gd name="T67" fmla="*/ 61 h 242"/>
                    <a:gd name="T68" fmla="*/ 124 w 274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4" y="157"/>
                      </a:moveTo>
                      <a:cubicBezTo>
                        <a:pt x="123" y="157"/>
                        <a:pt x="121" y="157"/>
                        <a:pt x="119" y="156"/>
                      </a:cubicBezTo>
                      <a:cubicBezTo>
                        <a:pt x="112" y="154"/>
                        <a:pt x="108" y="147"/>
                        <a:pt x="111" y="140"/>
                      </a:cubicBezTo>
                      <a:cubicBezTo>
                        <a:pt x="112" y="136"/>
                        <a:pt x="117" y="133"/>
                        <a:pt x="122" y="133"/>
                      </a:cubicBezTo>
                      <a:cubicBezTo>
                        <a:pt x="124" y="133"/>
                        <a:pt x="126" y="134"/>
                        <a:pt x="127" y="134"/>
                      </a:cubicBezTo>
                      <a:cubicBezTo>
                        <a:pt x="134" y="137"/>
                        <a:pt x="138" y="144"/>
                        <a:pt x="136" y="150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9"/>
                      </a:cubicBezTo>
                      <a:cubicBezTo>
                        <a:pt x="84" y="75"/>
                        <a:pt x="22" y="60"/>
                        <a:pt x="16" y="60"/>
                      </a:cubicBezTo>
                      <a:cubicBezTo>
                        <a:pt x="14" y="60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8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1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9"/>
                      </a:cubicBezTo>
                      <a:cubicBezTo>
                        <a:pt x="101" y="82"/>
                        <a:pt x="105" y="89"/>
                        <a:pt x="103" y="95"/>
                      </a:cubicBezTo>
                      <a:cubicBezTo>
                        <a:pt x="101" y="99"/>
                        <a:pt x="96" y="102"/>
                        <a:pt x="91" y="102"/>
                      </a:cubicBezTo>
                      <a:cubicBezTo>
                        <a:pt x="90" y="102"/>
                        <a:pt x="88" y="102"/>
                        <a:pt x="86" y="101"/>
                      </a:cubicBezTo>
                      <a:cubicBezTo>
                        <a:pt x="86" y="101"/>
                        <a:pt x="86" y="101"/>
                        <a:pt x="86" y="101"/>
                      </a:cubicBezTo>
                      <a:cubicBezTo>
                        <a:pt x="67" y="105"/>
                        <a:pt x="0" y="112"/>
                        <a:pt x="17" y="114"/>
                      </a:cubicBezTo>
                      <a:cubicBezTo>
                        <a:pt x="23" y="115"/>
                        <a:pt x="38" y="118"/>
                        <a:pt x="54" y="122"/>
                      </a:cubicBezTo>
                      <a:cubicBezTo>
                        <a:pt x="54" y="121"/>
                        <a:pt x="54" y="120"/>
                        <a:pt x="54" y="119"/>
                      </a:cubicBezTo>
                      <a:cubicBezTo>
                        <a:pt x="56" y="115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6"/>
                        <a:pt x="81" y="122"/>
                        <a:pt x="79" y="128"/>
                      </a:cubicBezTo>
                      <a:cubicBezTo>
                        <a:pt x="94" y="133"/>
                        <a:pt x="103" y="137"/>
                        <a:pt x="96" y="141"/>
                      </a:cubicBezTo>
                      <a:cubicBezTo>
                        <a:pt x="80" y="148"/>
                        <a:pt x="35" y="207"/>
                        <a:pt x="41" y="207"/>
                      </a:cubicBezTo>
                      <a:cubicBezTo>
                        <a:pt x="42" y="207"/>
                        <a:pt x="42" y="207"/>
                        <a:pt x="43" y="206"/>
                      </a:cubicBezTo>
                      <a:cubicBezTo>
                        <a:pt x="55" y="199"/>
                        <a:pt x="92" y="162"/>
                        <a:pt x="107" y="162"/>
                      </a:cubicBezTo>
                      <a:cubicBezTo>
                        <a:pt x="110" y="162"/>
                        <a:pt x="111" y="163"/>
                        <a:pt x="112" y="164"/>
                      </a:cubicBezTo>
                      <a:cubicBezTo>
                        <a:pt x="121" y="177"/>
                        <a:pt x="148" y="242"/>
                        <a:pt x="152" y="242"/>
                      </a:cubicBezTo>
                      <a:cubicBezTo>
                        <a:pt x="152" y="242"/>
                        <a:pt x="152" y="241"/>
                        <a:pt x="152" y="240"/>
                      </a:cubicBezTo>
                      <a:cubicBezTo>
                        <a:pt x="152" y="235"/>
                        <a:pt x="150" y="221"/>
                        <a:pt x="148" y="206"/>
                      </a:cubicBezTo>
                      <a:cubicBezTo>
                        <a:pt x="148" y="206"/>
                        <a:pt x="147" y="206"/>
                        <a:pt x="147" y="206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7"/>
                        <a:pt x="143" y="185"/>
                        <a:pt x="146" y="184"/>
                      </a:cubicBezTo>
                      <a:cubicBezTo>
                        <a:pt x="145" y="167"/>
                        <a:pt x="145" y="153"/>
                        <a:pt x="148" y="153"/>
                      </a:cubicBezTo>
                      <a:cubicBezTo>
                        <a:pt x="148" y="153"/>
                        <a:pt x="149" y="153"/>
                        <a:pt x="149" y="153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3"/>
                        <a:pt x="258" y="147"/>
                      </a:cubicBezTo>
                      <a:cubicBezTo>
                        <a:pt x="248" y="144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7"/>
                      </a:cubicBezTo>
                      <a:cubicBezTo>
                        <a:pt x="192" y="151"/>
                        <a:pt x="188" y="154"/>
                        <a:pt x="183" y="154"/>
                      </a:cubicBezTo>
                      <a:cubicBezTo>
                        <a:pt x="181" y="154"/>
                        <a:pt x="179" y="154"/>
                        <a:pt x="177" y="153"/>
                      </a:cubicBezTo>
                      <a:cubicBezTo>
                        <a:pt x="172" y="151"/>
                        <a:pt x="168" y="146"/>
                        <a:pt x="168" y="141"/>
                      </a:cubicBezTo>
                      <a:cubicBezTo>
                        <a:pt x="168" y="140"/>
                        <a:pt x="168" y="139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1"/>
                        <a:pt x="179" y="130"/>
                      </a:cubicBezTo>
                      <a:cubicBezTo>
                        <a:pt x="201" y="116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4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3"/>
                      </a:cubicBezTo>
                      <a:cubicBezTo>
                        <a:pt x="144" y="113"/>
                        <a:pt x="142" y="113"/>
                        <a:pt x="141" y="113"/>
                      </a:cubicBezTo>
                      <a:cubicBezTo>
                        <a:pt x="139" y="113"/>
                        <a:pt x="137" y="113"/>
                        <a:pt x="135" y="112"/>
                      </a:cubicBezTo>
                      <a:cubicBezTo>
                        <a:pt x="129" y="110"/>
                        <a:pt x="125" y="103"/>
                        <a:pt x="127" y="97"/>
                      </a:cubicBezTo>
                      <a:cubicBezTo>
                        <a:pt x="129" y="92"/>
                        <a:pt x="133" y="89"/>
                        <a:pt x="138" y="89"/>
                      </a:cubicBezTo>
                      <a:cubicBezTo>
                        <a:pt x="140" y="89"/>
                        <a:pt x="142" y="90"/>
                        <a:pt x="144" y="90"/>
                      </a:cubicBezTo>
                      <a:cubicBezTo>
                        <a:pt x="143" y="78"/>
                        <a:pt x="143" y="65"/>
                        <a:pt x="143" y="54"/>
                      </a:cubicBezTo>
                      <a:cubicBezTo>
                        <a:pt x="143" y="55"/>
                        <a:pt x="142" y="57"/>
                        <a:pt x="142" y="58"/>
                      </a:cubicBezTo>
                      <a:cubicBezTo>
                        <a:pt x="137" y="71"/>
                        <a:pt x="132" y="83"/>
                        <a:pt x="130" y="83"/>
                      </a:cubicBezTo>
                      <a:cubicBezTo>
                        <a:pt x="130" y="83"/>
                        <a:pt x="129" y="83"/>
                        <a:pt x="129" y="81"/>
                      </a:cubicBezTo>
                      <a:cubicBezTo>
                        <a:pt x="129" y="80"/>
                        <a:pt x="129" y="78"/>
                        <a:pt x="128" y="76"/>
                      </a:cubicBezTo>
                      <a:cubicBezTo>
                        <a:pt x="126" y="77"/>
                        <a:pt x="124" y="78"/>
                        <a:pt x="122" y="78"/>
                      </a:cubicBezTo>
                      <a:cubicBezTo>
                        <a:pt x="120" y="78"/>
                        <a:pt x="118" y="77"/>
                        <a:pt x="117" y="77"/>
                      </a:cubicBezTo>
                      <a:cubicBezTo>
                        <a:pt x="110" y="74"/>
                        <a:pt x="106" y="67"/>
                        <a:pt x="108" y="61"/>
                      </a:cubicBezTo>
                      <a:cubicBezTo>
                        <a:pt x="110" y="56"/>
                        <a:pt x="114" y="54"/>
                        <a:pt x="120" y="54"/>
                      </a:cubicBezTo>
                      <a:cubicBezTo>
                        <a:pt x="121" y="54"/>
                        <a:pt x="123" y="54"/>
                        <a:pt x="124" y="55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2" name="Freeform 205"/>
                <p:cNvSpPr/>
                <p:nvPr/>
              </p:nvSpPr>
              <p:spPr bwMode="auto">
                <a:xfrm>
                  <a:off x="7242176" y="4932363"/>
                  <a:ext cx="77788" cy="66675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7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6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3" name="Freeform 206"/>
                <p:cNvSpPr/>
                <p:nvPr/>
              </p:nvSpPr>
              <p:spPr bwMode="auto">
                <a:xfrm>
                  <a:off x="7177088" y="5027613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10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5" y="16"/>
                      </a:cubicBezTo>
                      <a:cubicBezTo>
                        <a:pt x="27" y="10"/>
                        <a:pt x="24" y="4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4" name="Freeform 207"/>
                <p:cNvSpPr/>
                <p:nvPr/>
              </p:nvSpPr>
              <p:spPr bwMode="auto">
                <a:xfrm>
                  <a:off x="7327901" y="5086350"/>
                  <a:ext cx="85725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4"/>
                        <a:pt x="4" y="21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7"/>
                      </a:cubicBezTo>
                      <a:cubicBezTo>
                        <a:pt x="30" y="11"/>
                        <a:pt x="26" y="4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5" name="Freeform 208"/>
                <p:cNvSpPr/>
                <p:nvPr/>
              </p:nvSpPr>
              <p:spPr bwMode="auto">
                <a:xfrm>
                  <a:off x="7377113" y="4962525"/>
                  <a:ext cx="55563" cy="66675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8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4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8"/>
                      </a:cubicBezTo>
                      <a:cubicBezTo>
                        <a:pt x="0" y="14"/>
                        <a:pt x="4" y="21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7" y="24"/>
                        <a:pt x="19" y="24"/>
                        <a:pt x="20" y="24"/>
                      </a:cubicBezTo>
                      <a:cubicBezTo>
                        <a:pt x="19" y="18"/>
                        <a:pt x="19" y="10"/>
                        <a:pt x="19" y="1"/>
                      </a:cubicBezTo>
                      <a:cubicBezTo>
                        <a:pt x="17" y="1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6" name="Freeform 209"/>
                <p:cNvSpPr>
                  <a:spLocks noEditPoints="1"/>
                </p:cNvSpPr>
                <p:nvPr/>
              </p:nvSpPr>
              <p:spPr bwMode="auto">
                <a:xfrm>
                  <a:off x="7497763" y="5076825"/>
                  <a:ext cx="74613" cy="68263"/>
                </a:xfrm>
                <a:custGeom>
                  <a:avLst/>
                  <a:gdLst>
                    <a:gd name="T0" fmla="*/ 0 w 27"/>
                    <a:gd name="T1" fmla="*/ 11 h 24"/>
                    <a:gd name="T2" fmla="*/ 9 w 27"/>
                    <a:gd name="T3" fmla="*/ 23 h 24"/>
                    <a:gd name="T4" fmla="*/ 15 w 27"/>
                    <a:gd name="T5" fmla="*/ 24 h 24"/>
                    <a:gd name="T6" fmla="*/ 26 w 27"/>
                    <a:gd name="T7" fmla="*/ 17 h 24"/>
                    <a:gd name="T8" fmla="*/ 27 w 27"/>
                    <a:gd name="T9" fmla="*/ 13 h 24"/>
                    <a:gd name="T10" fmla="*/ 25 w 27"/>
                    <a:gd name="T11" fmla="*/ 13 h 24"/>
                    <a:gd name="T12" fmla="*/ 0 w 27"/>
                    <a:gd name="T13" fmla="*/ 11 h 24"/>
                    <a:gd name="T14" fmla="*/ 11 w 27"/>
                    <a:gd name="T15" fmla="*/ 0 h 24"/>
                    <a:gd name="T16" fmla="*/ 1 w 27"/>
                    <a:gd name="T17" fmla="*/ 7 h 24"/>
                    <a:gd name="T18" fmla="*/ 11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0" y="11"/>
                      </a:moveTo>
                      <a:cubicBezTo>
                        <a:pt x="0" y="16"/>
                        <a:pt x="4" y="21"/>
                        <a:pt x="9" y="23"/>
                      </a:cubicBezTo>
                      <a:cubicBezTo>
                        <a:pt x="11" y="24"/>
                        <a:pt x="13" y="24"/>
                        <a:pt x="15" y="24"/>
                      </a:cubicBezTo>
                      <a:cubicBezTo>
                        <a:pt x="20" y="24"/>
                        <a:pt x="24" y="21"/>
                        <a:pt x="26" y="17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3"/>
                        <a:pt x="0" y="11"/>
                      </a:cubicBezTo>
                      <a:moveTo>
                        <a:pt x="11" y="0"/>
                      </a:moveTo>
                      <a:cubicBezTo>
                        <a:pt x="6" y="1"/>
                        <a:pt x="3" y="3"/>
                        <a:pt x="1" y="7"/>
                      </a:cubicBezTo>
                      <a:cubicBezTo>
                        <a:pt x="3" y="5"/>
                        <a:pt x="6" y="3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7" name="Freeform 210"/>
                <p:cNvSpPr/>
                <p:nvPr/>
              </p:nvSpPr>
              <p:spPr bwMode="auto">
                <a:xfrm>
                  <a:off x="7426326" y="480536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1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2" y="4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8" name="Freeform 211"/>
                <p:cNvSpPr/>
                <p:nvPr/>
              </p:nvSpPr>
              <p:spPr bwMode="auto">
                <a:xfrm>
                  <a:off x="7407276" y="5229225"/>
                  <a:ext cx="33338" cy="61913"/>
                </a:xfrm>
                <a:custGeom>
                  <a:avLst/>
                  <a:gdLst>
                    <a:gd name="T0" fmla="*/ 10 w 12"/>
                    <a:gd name="T1" fmla="*/ 0 h 22"/>
                    <a:gd name="T2" fmla="*/ 3 w 12"/>
                    <a:gd name="T3" fmla="*/ 6 h 22"/>
                    <a:gd name="T4" fmla="*/ 11 w 12"/>
                    <a:gd name="T5" fmla="*/ 22 h 22"/>
                    <a:gd name="T6" fmla="*/ 12 w 12"/>
                    <a:gd name="T7" fmla="*/ 22 h 22"/>
                    <a:gd name="T8" fmla="*/ 10 w 12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2">
                      <a:moveTo>
                        <a:pt x="10" y="0"/>
                      </a:moveTo>
                      <a:cubicBezTo>
                        <a:pt x="7" y="1"/>
                        <a:pt x="4" y="3"/>
                        <a:pt x="3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9" name="Freeform 212"/>
                <p:cNvSpPr/>
                <p:nvPr/>
              </p:nvSpPr>
              <p:spPr bwMode="auto">
                <a:xfrm>
                  <a:off x="7323138" y="4864100"/>
                  <a:ext cx="61913" cy="68263"/>
                </a:xfrm>
                <a:custGeom>
                  <a:avLst/>
                  <a:gdLst>
                    <a:gd name="T0" fmla="*/ 14 w 22"/>
                    <a:gd name="T1" fmla="*/ 0 h 24"/>
                    <a:gd name="T2" fmla="*/ 2 w 22"/>
                    <a:gd name="T3" fmla="*/ 7 h 24"/>
                    <a:gd name="T4" fmla="*/ 11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4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4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2" y="16"/>
                        <a:pt x="20" y="9"/>
                        <a:pt x="18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0" name="Freeform 213"/>
                <p:cNvSpPr/>
                <p:nvPr/>
              </p:nvSpPr>
              <p:spPr bwMode="auto">
                <a:xfrm>
                  <a:off x="6680201" y="4689475"/>
                  <a:ext cx="219075" cy="484188"/>
                </a:xfrm>
                <a:custGeom>
                  <a:avLst/>
                  <a:gdLst>
                    <a:gd name="T0" fmla="*/ 32 w 78"/>
                    <a:gd name="T1" fmla="*/ 0 h 172"/>
                    <a:gd name="T2" fmla="*/ 19 w 78"/>
                    <a:gd name="T3" fmla="*/ 63 h 172"/>
                    <a:gd name="T4" fmla="*/ 3 w 78"/>
                    <a:gd name="T5" fmla="*/ 114 h 172"/>
                    <a:gd name="T6" fmla="*/ 32 w 78"/>
                    <a:gd name="T7" fmla="*/ 172 h 172"/>
                    <a:gd name="T8" fmla="*/ 34 w 78"/>
                    <a:gd name="T9" fmla="*/ 172 h 172"/>
                    <a:gd name="T10" fmla="*/ 48 w 78"/>
                    <a:gd name="T11" fmla="*/ 110 h 172"/>
                    <a:gd name="T12" fmla="*/ 69 w 78"/>
                    <a:gd name="T13" fmla="*/ 53 h 172"/>
                    <a:gd name="T14" fmla="*/ 35 w 78"/>
                    <a:gd name="T15" fmla="*/ 1 h 172"/>
                    <a:gd name="T16" fmla="*/ 32 w 78"/>
                    <a:gd name="T17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2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2"/>
                        <a:pt x="32" y="172"/>
                        <a:pt x="32" y="172"/>
                      </a:cubicBezTo>
                      <a:cubicBezTo>
                        <a:pt x="33" y="172"/>
                        <a:pt x="33" y="172"/>
                        <a:pt x="34" y="172"/>
                      </a:cubicBezTo>
                      <a:cubicBezTo>
                        <a:pt x="49" y="172"/>
                        <a:pt x="53" y="132"/>
                        <a:pt x="48" y="110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1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1" name="Freeform 214"/>
                <p:cNvSpPr/>
                <p:nvPr/>
              </p:nvSpPr>
              <p:spPr bwMode="auto">
                <a:xfrm>
                  <a:off x="6732588" y="5383213"/>
                  <a:ext cx="477838" cy="273050"/>
                </a:xfrm>
                <a:custGeom>
                  <a:avLst/>
                  <a:gdLst>
                    <a:gd name="T0" fmla="*/ 23 w 170"/>
                    <a:gd name="T1" fmla="*/ 0 h 97"/>
                    <a:gd name="T2" fmla="*/ 17 w 170"/>
                    <a:gd name="T3" fmla="*/ 1 h 97"/>
                    <a:gd name="T4" fmla="*/ 34 w 170"/>
                    <a:gd name="T5" fmla="*/ 50 h 97"/>
                    <a:gd name="T6" fmla="*/ 93 w 170"/>
                    <a:gd name="T7" fmla="*/ 83 h 97"/>
                    <a:gd name="T8" fmla="*/ 130 w 170"/>
                    <a:gd name="T9" fmla="*/ 97 h 97"/>
                    <a:gd name="T10" fmla="*/ 149 w 170"/>
                    <a:gd name="T11" fmla="*/ 86 h 97"/>
                    <a:gd name="T12" fmla="*/ 147 w 170"/>
                    <a:gd name="T13" fmla="*/ 46 h 97"/>
                    <a:gd name="T14" fmla="*/ 137 w 170"/>
                    <a:gd name="T15" fmla="*/ 45 h 97"/>
                    <a:gd name="T16" fmla="*/ 115 w 170"/>
                    <a:gd name="T17" fmla="*/ 47 h 97"/>
                    <a:gd name="T18" fmla="*/ 93 w 170"/>
                    <a:gd name="T19" fmla="*/ 49 h 97"/>
                    <a:gd name="T20" fmla="*/ 66 w 170"/>
                    <a:gd name="T21" fmla="*/ 41 h 97"/>
                    <a:gd name="T22" fmla="*/ 23 w 170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7">
                      <a:moveTo>
                        <a:pt x="23" y="0"/>
                      </a:moveTo>
                      <a:cubicBezTo>
                        <a:pt x="21" y="0"/>
                        <a:pt x="19" y="0"/>
                        <a:pt x="17" y="1"/>
                      </a:cubicBezTo>
                      <a:cubicBezTo>
                        <a:pt x="17" y="1"/>
                        <a:pt x="0" y="27"/>
                        <a:pt x="34" y="50"/>
                      </a:cubicBezTo>
                      <a:cubicBezTo>
                        <a:pt x="68" y="74"/>
                        <a:pt x="69" y="71"/>
                        <a:pt x="93" y="83"/>
                      </a:cubicBezTo>
                      <a:cubicBezTo>
                        <a:pt x="108" y="91"/>
                        <a:pt x="120" y="97"/>
                        <a:pt x="130" y="97"/>
                      </a:cubicBezTo>
                      <a:cubicBezTo>
                        <a:pt x="137" y="97"/>
                        <a:pt x="144" y="94"/>
                        <a:pt x="149" y="86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5"/>
                        <a:pt x="141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8" y="48"/>
                        <a:pt x="100" y="49"/>
                        <a:pt x="93" y="49"/>
                      </a:cubicBezTo>
                      <a:cubicBezTo>
                        <a:pt x="83" y="49"/>
                        <a:pt x="74" y="47"/>
                        <a:pt x="66" y="41"/>
                      </a:cubicBezTo>
                      <a:cubicBezTo>
                        <a:pt x="47" y="24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2" name="Freeform 215"/>
                <p:cNvSpPr/>
                <p:nvPr/>
              </p:nvSpPr>
              <p:spPr bwMode="auto">
                <a:xfrm>
                  <a:off x="7385051" y="5445125"/>
                  <a:ext cx="384175" cy="295275"/>
                </a:xfrm>
                <a:custGeom>
                  <a:avLst/>
                  <a:gdLst>
                    <a:gd name="T0" fmla="*/ 118 w 137"/>
                    <a:gd name="T1" fmla="*/ 0 h 105"/>
                    <a:gd name="T2" fmla="*/ 75 w 137"/>
                    <a:gd name="T3" fmla="*/ 44 h 105"/>
                    <a:gd name="T4" fmla="*/ 54 w 137"/>
                    <a:gd name="T5" fmla="*/ 75 h 105"/>
                    <a:gd name="T6" fmla="*/ 46 w 137"/>
                    <a:gd name="T7" fmla="*/ 73 h 105"/>
                    <a:gd name="T8" fmla="*/ 10 w 137"/>
                    <a:gd name="T9" fmla="*/ 54 h 105"/>
                    <a:gd name="T10" fmla="*/ 0 w 137"/>
                    <a:gd name="T11" fmla="*/ 63 h 105"/>
                    <a:gd name="T12" fmla="*/ 20 w 137"/>
                    <a:gd name="T13" fmla="*/ 105 h 105"/>
                    <a:gd name="T14" fmla="*/ 24 w 137"/>
                    <a:gd name="T15" fmla="*/ 104 h 105"/>
                    <a:gd name="T16" fmla="*/ 108 w 137"/>
                    <a:gd name="T17" fmla="*/ 71 h 105"/>
                    <a:gd name="T18" fmla="*/ 120 w 137"/>
                    <a:gd name="T19" fmla="*/ 0 h 105"/>
                    <a:gd name="T20" fmla="*/ 118 w 137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5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2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10" y="54"/>
                      </a:cubicBezTo>
                      <a:cubicBezTo>
                        <a:pt x="6" y="54"/>
                        <a:pt x="2" y="56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3" y="104"/>
                        <a:pt x="24" y="104"/>
                      </a:cubicBezTo>
                      <a:cubicBezTo>
                        <a:pt x="44" y="97"/>
                        <a:pt x="95" y="95"/>
                        <a:pt x="108" y="71"/>
                      </a:cubicBezTo>
                      <a:cubicBezTo>
                        <a:pt x="120" y="47"/>
                        <a:pt x="137" y="3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3" name="Freeform 216"/>
                <p:cNvSpPr/>
                <p:nvPr/>
              </p:nvSpPr>
              <p:spPr bwMode="auto">
                <a:xfrm>
                  <a:off x="7783513" y="4779963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9 h 122"/>
                    <a:gd name="T6" fmla="*/ 39 w 99"/>
                    <a:gd name="T7" fmla="*/ 121 h 122"/>
                    <a:gd name="T8" fmla="*/ 47 w 99"/>
                    <a:gd name="T9" fmla="*/ 122 h 122"/>
                    <a:gd name="T10" fmla="*/ 93 w 99"/>
                    <a:gd name="T11" fmla="*/ 73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6"/>
                        <a:pt x="34" y="69"/>
                      </a:cubicBezTo>
                      <a:cubicBezTo>
                        <a:pt x="29" y="92"/>
                        <a:pt x="17" y="113"/>
                        <a:pt x="39" y="121"/>
                      </a:cubicBezTo>
                      <a:cubicBezTo>
                        <a:pt x="42" y="122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3"/>
                      </a:cubicBezTo>
                      <a:cubicBezTo>
                        <a:pt x="99" y="47"/>
                        <a:pt x="90" y="33"/>
                        <a:pt x="62" y="11"/>
                      </a:cubicBezTo>
                      <a:cubicBezTo>
                        <a:pt x="51" y="3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4" name="Freeform 217"/>
                <p:cNvSpPr/>
                <p:nvPr/>
              </p:nvSpPr>
              <p:spPr bwMode="auto">
                <a:xfrm>
                  <a:off x="7210426" y="439261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7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6 h 77"/>
                    <a:gd name="T14" fmla="*/ 122 w 141"/>
                    <a:gd name="T15" fmla="*/ 77 h 77"/>
                    <a:gd name="T16" fmla="*/ 116 w 141"/>
                    <a:gd name="T17" fmla="*/ 25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7"/>
                        <a:pt x="0" y="57"/>
                      </a:cubicBezTo>
                      <a:cubicBezTo>
                        <a:pt x="1" y="66"/>
                        <a:pt x="6" y="70"/>
                        <a:pt x="13" y="70"/>
                      </a:cubicBezTo>
                      <a:cubicBezTo>
                        <a:pt x="26" y="70"/>
                        <a:pt x="48" y="59"/>
                        <a:pt x="65" y="57"/>
                      </a:cubicBezTo>
                      <a:cubicBezTo>
                        <a:pt x="68" y="56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6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5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5" name="Freeform 218"/>
                <p:cNvSpPr/>
                <p:nvPr/>
              </p:nvSpPr>
              <p:spPr bwMode="auto">
                <a:xfrm>
                  <a:off x="4159705" y="137318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5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6" name="Freeform 219"/>
                <p:cNvSpPr/>
                <p:nvPr/>
              </p:nvSpPr>
              <p:spPr bwMode="auto">
                <a:xfrm>
                  <a:off x="3535818" y="1077913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2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5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6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7" y="0"/>
                        <a:pt x="317" y="1"/>
                      </a:cubicBezTo>
                      <a:cubicBezTo>
                        <a:pt x="417" y="3"/>
                        <a:pt x="435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2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3"/>
                        <a:pt x="245" y="493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7" name="Freeform 220"/>
                <p:cNvSpPr/>
                <p:nvPr/>
              </p:nvSpPr>
              <p:spPr bwMode="auto">
                <a:xfrm>
                  <a:off x="4153355" y="1851026"/>
                  <a:ext cx="176213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8" name="Freeform 221"/>
                <p:cNvSpPr/>
                <p:nvPr/>
              </p:nvSpPr>
              <p:spPr bwMode="auto">
                <a:xfrm>
                  <a:off x="4313693" y="1924051"/>
                  <a:ext cx="44450" cy="146050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7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9" name="Freeform 222"/>
                <p:cNvSpPr/>
                <p:nvPr/>
              </p:nvSpPr>
              <p:spPr bwMode="auto">
                <a:xfrm>
                  <a:off x="4288293" y="1676401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0" name="Freeform 223"/>
                <p:cNvSpPr/>
                <p:nvPr/>
              </p:nvSpPr>
              <p:spPr bwMode="auto">
                <a:xfrm>
                  <a:off x="4223205" y="1771651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1" name="Freeform 224"/>
                <p:cNvSpPr/>
                <p:nvPr/>
              </p:nvSpPr>
              <p:spPr bwMode="auto">
                <a:xfrm>
                  <a:off x="4380368" y="1831976"/>
                  <a:ext cx="84138" cy="74613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2" name="Freeform 225"/>
                <p:cNvSpPr/>
                <p:nvPr/>
              </p:nvSpPr>
              <p:spPr bwMode="auto">
                <a:xfrm>
                  <a:off x="4427993" y="1708151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3" name="Freeform 226"/>
                <p:cNvSpPr/>
                <p:nvPr/>
              </p:nvSpPr>
              <p:spPr bwMode="auto">
                <a:xfrm>
                  <a:off x="4547055" y="1822451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4" name="Freeform 227"/>
                <p:cNvSpPr/>
                <p:nvPr/>
              </p:nvSpPr>
              <p:spPr bwMode="auto">
                <a:xfrm>
                  <a:off x="4459743" y="1971676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5" name="Freeform 228"/>
                <p:cNvSpPr/>
                <p:nvPr/>
              </p:nvSpPr>
              <p:spPr bwMode="auto">
                <a:xfrm>
                  <a:off x="4310518" y="1943101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6" name="Freeform 229"/>
                <p:cNvSpPr/>
                <p:nvPr/>
              </p:nvSpPr>
              <p:spPr bwMode="auto">
                <a:xfrm>
                  <a:off x="4375605" y="1609726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7" name="Freeform 230"/>
                <p:cNvSpPr>
                  <a:spLocks noEditPoints="1"/>
                </p:cNvSpPr>
                <p:nvPr/>
              </p:nvSpPr>
              <p:spPr bwMode="auto">
                <a:xfrm>
                  <a:off x="4077155" y="1463676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79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8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4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4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8" y="146"/>
                        <a:pt x="111" y="140"/>
                      </a:cubicBezTo>
                      <a:cubicBezTo>
                        <a:pt x="112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7"/>
                        <a:pt x="89" y="77"/>
                      </a:cubicBezTo>
                      <a:cubicBezTo>
                        <a:pt x="91" y="77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6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1" y="122"/>
                        <a:pt x="79" y="128"/>
                      </a:cubicBezTo>
                      <a:cubicBezTo>
                        <a:pt x="94" y="132"/>
                        <a:pt x="103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5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2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7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8" y="152"/>
                        <a:pt x="149" y="152"/>
                        <a:pt x="149" y="152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8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2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7" y="152"/>
                      </a:cubicBezTo>
                      <a:cubicBezTo>
                        <a:pt x="172" y="150"/>
                        <a:pt x="168" y="145"/>
                        <a:pt x="168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0"/>
                        <a:pt x="179" y="130"/>
                      </a:cubicBezTo>
                      <a:cubicBezTo>
                        <a:pt x="201" y="115"/>
                        <a:pt x="249" y="93"/>
                        <a:pt x="241" y="93"/>
                      </a:cubicBezTo>
                      <a:cubicBezTo>
                        <a:pt x="240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5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1"/>
                        <a:pt x="133" y="89"/>
                        <a:pt x="138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7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8" y="75"/>
                      </a:cubicBezTo>
                      <a:cubicBezTo>
                        <a:pt x="126" y="76"/>
                        <a:pt x="124" y="77"/>
                        <a:pt x="122" y="77"/>
                      </a:cubicBezTo>
                      <a:cubicBezTo>
                        <a:pt x="120" y="77"/>
                        <a:pt x="118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4" y="53"/>
                        <a:pt x="120" y="53"/>
                      </a:cubicBezTo>
                      <a:cubicBezTo>
                        <a:pt x="121" y="53"/>
                        <a:pt x="123" y="53"/>
                        <a:pt x="124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8" name="Freeform 231"/>
                <p:cNvSpPr/>
                <p:nvPr/>
              </p:nvSpPr>
              <p:spPr bwMode="auto">
                <a:xfrm>
                  <a:off x="4293055" y="1679576"/>
                  <a:ext cx="79375" cy="68263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1" y="17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2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9" name="Freeform 232"/>
                <p:cNvSpPr/>
                <p:nvPr/>
              </p:nvSpPr>
              <p:spPr bwMode="auto">
                <a:xfrm>
                  <a:off x="4229555" y="1778001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9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3"/>
                        <a:pt x="25" y="16"/>
                      </a:cubicBezTo>
                      <a:cubicBezTo>
                        <a:pt x="27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0" name="Freeform 233"/>
                <p:cNvSpPr/>
                <p:nvPr/>
              </p:nvSpPr>
              <p:spPr bwMode="auto">
                <a:xfrm>
                  <a:off x="4380368" y="1836738"/>
                  <a:ext cx="84138" cy="68263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1" name="Freeform 234"/>
                <p:cNvSpPr/>
                <p:nvPr/>
              </p:nvSpPr>
              <p:spPr bwMode="auto">
                <a:xfrm>
                  <a:off x="4427993" y="1712913"/>
                  <a:ext cx="57150" cy="68263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7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19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2" name="Freeform 235"/>
                <p:cNvSpPr/>
                <p:nvPr/>
              </p:nvSpPr>
              <p:spPr bwMode="auto">
                <a:xfrm>
                  <a:off x="4478793" y="1552576"/>
                  <a:ext cx="17463" cy="60325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3" name="Freeform 236"/>
                <p:cNvSpPr>
                  <a:spLocks noEditPoints="1"/>
                </p:cNvSpPr>
                <p:nvPr/>
              </p:nvSpPr>
              <p:spPr bwMode="auto">
                <a:xfrm>
                  <a:off x="4548643" y="1828801"/>
                  <a:ext cx="76200" cy="63500"/>
                </a:xfrm>
                <a:custGeom>
                  <a:avLst/>
                  <a:gdLst>
                    <a:gd name="T0" fmla="*/ 0 w 27"/>
                    <a:gd name="T1" fmla="*/ 10 h 23"/>
                    <a:gd name="T2" fmla="*/ 9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0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0" y="10"/>
                      </a:moveTo>
                      <a:cubicBezTo>
                        <a:pt x="0" y="15"/>
                        <a:pt x="4" y="20"/>
                        <a:pt x="9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0" y="10"/>
                      </a:cubicBezTo>
                      <a:moveTo>
                        <a:pt x="11" y="0"/>
                      </a:moveTo>
                      <a:cubicBezTo>
                        <a:pt x="6" y="0"/>
                        <a:pt x="3" y="3"/>
                        <a:pt x="1" y="7"/>
                      </a:cubicBezTo>
                      <a:cubicBezTo>
                        <a:pt x="3" y="5"/>
                        <a:pt x="6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4" name="Freeform 237"/>
                <p:cNvSpPr/>
                <p:nvPr/>
              </p:nvSpPr>
              <p:spPr bwMode="auto">
                <a:xfrm>
                  <a:off x="4459743" y="1978026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2" y="23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5" name="Freeform 239"/>
                <p:cNvSpPr/>
                <p:nvPr/>
              </p:nvSpPr>
              <p:spPr bwMode="auto">
                <a:xfrm>
                  <a:off x="3732668" y="1441451"/>
                  <a:ext cx="219075" cy="479425"/>
                </a:xfrm>
                <a:custGeom>
                  <a:avLst/>
                  <a:gdLst>
                    <a:gd name="T0" fmla="*/ 32 w 78"/>
                    <a:gd name="T1" fmla="*/ 0 h 171"/>
                    <a:gd name="T2" fmla="*/ 19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4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5 w 78"/>
                    <a:gd name="T15" fmla="*/ 1 h 171"/>
                    <a:gd name="T16" fmla="*/ 32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6" name="Freeform 240"/>
                <p:cNvSpPr/>
                <p:nvPr/>
              </p:nvSpPr>
              <p:spPr bwMode="auto">
                <a:xfrm>
                  <a:off x="3785055" y="213201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49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5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3" y="95"/>
                        <a:pt x="149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0" y="45"/>
                        <a:pt x="123" y="47"/>
                        <a:pt x="115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7" name="Freeform 241"/>
                <p:cNvSpPr/>
                <p:nvPr/>
              </p:nvSpPr>
              <p:spPr bwMode="auto">
                <a:xfrm>
                  <a:off x="4437518" y="2197101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19" y="53"/>
                        <a:pt x="10" y="53"/>
                      </a:cubicBezTo>
                      <a:cubicBezTo>
                        <a:pt x="6" y="53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3" y="104"/>
                        <a:pt x="24" y="103"/>
                      </a:cubicBezTo>
                      <a:cubicBezTo>
                        <a:pt x="44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8" name="Freeform 242"/>
                <p:cNvSpPr/>
                <p:nvPr/>
              </p:nvSpPr>
              <p:spPr bwMode="auto">
                <a:xfrm>
                  <a:off x="4835980" y="1530351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8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9" name="Freeform 243"/>
                <p:cNvSpPr/>
                <p:nvPr/>
              </p:nvSpPr>
              <p:spPr bwMode="auto">
                <a:xfrm>
                  <a:off x="4262893" y="1139826"/>
                  <a:ext cx="395288" cy="217488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2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7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0" name="Freeform 244"/>
                <p:cNvSpPr/>
                <p:nvPr/>
              </p:nvSpPr>
              <p:spPr bwMode="auto">
                <a:xfrm>
                  <a:off x="4716463" y="4103688"/>
                  <a:ext cx="579438" cy="639763"/>
                </a:xfrm>
                <a:custGeom>
                  <a:avLst/>
                  <a:gdLst>
                    <a:gd name="T0" fmla="*/ 43 w 206"/>
                    <a:gd name="T1" fmla="*/ 26 h 228"/>
                    <a:gd name="T2" fmla="*/ 9 w 206"/>
                    <a:gd name="T3" fmla="*/ 16 h 228"/>
                    <a:gd name="T4" fmla="*/ 0 w 206"/>
                    <a:gd name="T5" fmla="*/ 81 h 228"/>
                    <a:gd name="T6" fmla="*/ 163 w 206"/>
                    <a:gd name="T7" fmla="*/ 226 h 228"/>
                    <a:gd name="T8" fmla="*/ 206 w 206"/>
                    <a:gd name="T9" fmla="*/ 205 h 228"/>
                    <a:gd name="T10" fmla="*/ 180 w 206"/>
                    <a:gd name="T11" fmla="*/ 182 h 228"/>
                    <a:gd name="T12" fmla="*/ 178 w 206"/>
                    <a:gd name="T13" fmla="*/ 61 h 228"/>
                    <a:gd name="T14" fmla="*/ 125 w 206"/>
                    <a:gd name="T15" fmla="*/ 54 h 228"/>
                    <a:gd name="T16" fmla="*/ 43 w 206"/>
                    <a:gd name="T17" fmla="*/ 2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6" h="228">
                      <a:moveTo>
                        <a:pt x="43" y="26"/>
                      </a:moveTo>
                      <a:cubicBezTo>
                        <a:pt x="43" y="26"/>
                        <a:pt x="15" y="0"/>
                        <a:pt x="9" y="16"/>
                      </a:cubicBezTo>
                      <a:cubicBezTo>
                        <a:pt x="3" y="33"/>
                        <a:pt x="0" y="81"/>
                        <a:pt x="0" y="81"/>
                      </a:cubicBezTo>
                      <a:cubicBezTo>
                        <a:pt x="0" y="81"/>
                        <a:pt x="144" y="228"/>
                        <a:pt x="163" y="226"/>
                      </a:cubicBezTo>
                      <a:cubicBezTo>
                        <a:pt x="183" y="224"/>
                        <a:pt x="206" y="205"/>
                        <a:pt x="206" y="205"/>
                      </a:cubicBezTo>
                      <a:cubicBezTo>
                        <a:pt x="180" y="182"/>
                        <a:pt x="180" y="182"/>
                        <a:pt x="180" y="182"/>
                      </a:cubicBezTo>
                      <a:cubicBezTo>
                        <a:pt x="180" y="182"/>
                        <a:pt x="195" y="67"/>
                        <a:pt x="178" y="61"/>
                      </a:cubicBezTo>
                      <a:cubicBezTo>
                        <a:pt x="162" y="55"/>
                        <a:pt x="125" y="54"/>
                        <a:pt x="125" y="54"/>
                      </a:cubicBezTo>
                      <a:cubicBezTo>
                        <a:pt x="43" y="26"/>
                        <a:pt x="43" y="26"/>
                        <a:pt x="43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1" name="Freeform 245"/>
                <p:cNvSpPr/>
                <p:nvPr/>
              </p:nvSpPr>
              <p:spPr bwMode="auto">
                <a:xfrm>
                  <a:off x="4175126" y="3848100"/>
                  <a:ext cx="1449388" cy="1363663"/>
                </a:xfrm>
                <a:custGeom>
                  <a:avLst/>
                  <a:gdLst>
                    <a:gd name="T0" fmla="*/ 130 w 516"/>
                    <a:gd name="T1" fmla="*/ 276 h 486"/>
                    <a:gd name="T2" fmla="*/ 31 w 516"/>
                    <a:gd name="T3" fmla="*/ 183 h 486"/>
                    <a:gd name="T4" fmla="*/ 60 w 516"/>
                    <a:gd name="T5" fmla="*/ 104 h 486"/>
                    <a:gd name="T6" fmla="*/ 218 w 516"/>
                    <a:gd name="T7" fmla="*/ 163 h 486"/>
                    <a:gd name="T8" fmla="*/ 222 w 516"/>
                    <a:gd name="T9" fmla="*/ 127 h 486"/>
                    <a:gd name="T10" fmla="*/ 276 w 516"/>
                    <a:gd name="T11" fmla="*/ 1 h 486"/>
                    <a:gd name="T12" fmla="*/ 302 w 516"/>
                    <a:gd name="T13" fmla="*/ 188 h 486"/>
                    <a:gd name="T14" fmla="*/ 419 w 516"/>
                    <a:gd name="T15" fmla="*/ 123 h 486"/>
                    <a:gd name="T16" fmla="*/ 511 w 516"/>
                    <a:gd name="T17" fmla="*/ 219 h 486"/>
                    <a:gd name="T18" fmla="*/ 327 w 516"/>
                    <a:gd name="T19" fmla="*/ 272 h 486"/>
                    <a:gd name="T20" fmla="*/ 403 w 516"/>
                    <a:gd name="T21" fmla="*/ 334 h 486"/>
                    <a:gd name="T22" fmla="*/ 340 w 516"/>
                    <a:gd name="T23" fmla="*/ 454 h 486"/>
                    <a:gd name="T24" fmla="*/ 264 w 516"/>
                    <a:gd name="T25" fmla="*/ 441 h 486"/>
                    <a:gd name="T26" fmla="*/ 245 w 516"/>
                    <a:gd name="T27" fmla="*/ 334 h 486"/>
                    <a:gd name="T28" fmla="*/ 213 w 516"/>
                    <a:gd name="T29" fmla="*/ 428 h 486"/>
                    <a:gd name="T30" fmla="*/ 92 w 516"/>
                    <a:gd name="T31" fmla="*/ 386 h 486"/>
                    <a:gd name="T32" fmla="*/ 130 w 516"/>
                    <a:gd name="T33" fmla="*/ 276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486">
                      <a:moveTo>
                        <a:pt x="130" y="276"/>
                      </a:moveTo>
                      <a:cubicBezTo>
                        <a:pt x="130" y="276"/>
                        <a:pt x="0" y="274"/>
                        <a:pt x="31" y="183"/>
                      </a:cubicBezTo>
                      <a:cubicBezTo>
                        <a:pt x="31" y="183"/>
                        <a:pt x="4" y="123"/>
                        <a:pt x="60" y="104"/>
                      </a:cubicBezTo>
                      <a:cubicBezTo>
                        <a:pt x="117" y="85"/>
                        <a:pt x="197" y="146"/>
                        <a:pt x="218" y="163"/>
                      </a:cubicBezTo>
                      <a:cubicBezTo>
                        <a:pt x="240" y="181"/>
                        <a:pt x="228" y="136"/>
                        <a:pt x="222" y="127"/>
                      </a:cubicBezTo>
                      <a:cubicBezTo>
                        <a:pt x="216" y="119"/>
                        <a:pt x="189" y="0"/>
                        <a:pt x="276" y="1"/>
                      </a:cubicBezTo>
                      <a:cubicBezTo>
                        <a:pt x="362" y="3"/>
                        <a:pt x="378" y="58"/>
                        <a:pt x="302" y="188"/>
                      </a:cubicBezTo>
                      <a:cubicBezTo>
                        <a:pt x="302" y="188"/>
                        <a:pt x="373" y="122"/>
                        <a:pt x="419" y="123"/>
                      </a:cubicBezTo>
                      <a:cubicBezTo>
                        <a:pt x="465" y="125"/>
                        <a:pt x="516" y="147"/>
                        <a:pt x="511" y="219"/>
                      </a:cubicBezTo>
                      <a:cubicBezTo>
                        <a:pt x="505" y="292"/>
                        <a:pt x="327" y="272"/>
                        <a:pt x="327" y="272"/>
                      </a:cubicBezTo>
                      <a:cubicBezTo>
                        <a:pt x="327" y="272"/>
                        <a:pt x="383" y="312"/>
                        <a:pt x="403" y="334"/>
                      </a:cubicBezTo>
                      <a:cubicBezTo>
                        <a:pt x="422" y="357"/>
                        <a:pt x="411" y="421"/>
                        <a:pt x="340" y="454"/>
                      </a:cubicBezTo>
                      <a:cubicBezTo>
                        <a:pt x="269" y="486"/>
                        <a:pt x="271" y="462"/>
                        <a:pt x="264" y="441"/>
                      </a:cubicBezTo>
                      <a:cubicBezTo>
                        <a:pt x="256" y="419"/>
                        <a:pt x="250" y="327"/>
                        <a:pt x="245" y="334"/>
                      </a:cubicBezTo>
                      <a:cubicBezTo>
                        <a:pt x="239" y="341"/>
                        <a:pt x="253" y="403"/>
                        <a:pt x="213" y="428"/>
                      </a:cubicBezTo>
                      <a:cubicBezTo>
                        <a:pt x="172" y="453"/>
                        <a:pt x="125" y="423"/>
                        <a:pt x="92" y="386"/>
                      </a:cubicBezTo>
                      <a:cubicBezTo>
                        <a:pt x="59" y="349"/>
                        <a:pt x="75" y="299"/>
                        <a:pt x="130" y="27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2" name="Freeform 246"/>
                <p:cNvSpPr/>
                <p:nvPr/>
              </p:nvSpPr>
              <p:spPr bwMode="auto">
                <a:xfrm>
                  <a:off x="4711701" y="4518025"/>
                  <a:ext cx="153988" cy="49213"/>
                </a:xfrm>
                <a:custGeom>
                  <a:avLst/>
                  <a:gdLst>
                    <a:gd name="T0" fmla="*/ 0 w 55"/>
                    <a:gd name="T1" fmla="*/ 13 h 17"/>
                    <a:gd name="T2" fmla="*/ 46 w 55"/>
                    <a:gd name="T3" fmla="*/ 9 h 17"/>
                    <a:gd name="T4" fmla="*/ 0 w 55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17">
                      <a:moveTo>
                        <a:pt x="0" y="13"/>
                      </a:moveTo>
                      <a:cubicBezTo>
                        <a:pt x="0" y="13"/>
                        <a:pt x="55" y="0"/>
                        <a:pt x="46" y="9"/>
                      </a:cubicBezTo>
                      <a:cubicBezTo>
                        <a:pt x="36" y="17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3" name="Freeform 247"/>
                <p:cNvSpPr/>
                <p:nvPr/>
              </p:nvSpPr>
              <p:spPr bwMode="auto">
                <a:xfrm>
                  <a:off x="4851401" y="4583113"/>
                  <a:ext cx="39688" cy="127000"/>
                </a:xfrm>
                <a:custGeom>
                  <a:avLst/>
                  <a:gdLst>
                    <a:gd name="T0" fmla="*/ 4 w 14"/>
                    <a:gd name="T1" fmla="*/ 45 h 45"/>
                    <a:gd name="T2" fmla="*/ 7 w 14"/>
                    <a:gd name="T3" fmla="*/ 5 h 45"/>
                    <a:gd name="T4" fmla="*/ 4 w 14"/>
                    <a:gd name="T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5">
                      <a:moveTo>
                        <a:pt x="4" y="45"/>
                      </a:moveTo>
                      <a:cubicBezTo>
                        <a:pt x="4" y="45"/>
                        <a:pt x="0" y="0"/>
                        <a:pt x="7" y="5"/>
                      </a:cubicBezTo>
                      <a:cubicBezTo>
                        <a:pt x="14" y="11"/>
                        <a:pt x="8" y="37"/>
                        <a:pt x="4" y="4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4" name="Freeform 248"/>
                <p:cNvSpPr/>
                <p:nvPr/>
              </p:nvSpPr>
              <p:spPr bwMode="auto">
                <a:xfrm>
                  <a:off x="4829176" y="4367213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5" name="Freeform 249"/>
                <p:cNvSpPr/>
                <p:nvPr/>
              </p:nvSpPr>
              <p:spPr bwMode="auto">
                <a:xfrm>
                  <a:off x="4773613" y="4451350"/>
                  <a:ext cx="73025" cy="65088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6" name="Freeform 250"/>
                <p:cNvSpPr/>
                <p:nvPr/>
              </p:nvSpPr>
              <p:spPr bwMode="auto">
                <a:xfrm>
                  <a:off x="4911726" y="450215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7" name="Freeform 251"/>
                <p:cNvSpPr/>
                <p:nvPr/>
              </p:nvSpPr>
              <p:spPr bwMode="auto">
                <a:xfrm>
                  <a:off x="4949826" y="4395788"/>
                  <a:ext cx="73025" cy="63500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8" name="Freeform 252"/>
                <p:cNvSpPr/>
                <p:nvPr/>
              </p:nvSpPr>
              <p:spPr bwMode="auto">
                <a:xfrm>
                  <a:off x="5054601" y="4494213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9" name="Freeform 253"/>
                <p:cNvSpPr/>
                <p:nvPr/>
              </p:nvSpPr>
              <p:spPr bwMode="auto">
                <a:xfrm>
                  <a:off x="4978401" y="462280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0" name="Freeform 254"/>
                <p:cNvSpPr/>
                <p:nvPr/>
              </p:nvSpPr>
              <p:spPr bwMode="auto">
                <a:xfrm>
                  <a:off x="4849813" y="4600575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3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1" name="Freeform 255"/>
                <p:cNvSpPr/>
                <p:nvPr/>
              </p:nvSpPr>
              <p:spPr bwMode="auto">
                <a:xfrm>
                  <a:off x="4905376" y="4308475"/>
                  <a:ext cx="69850" cy="63500"/>
                </a:xfrm>
                <a:custGeom>
                  <a:avLst/>
                  <a:gdLst>
                    <a:gd name="T0" fmla="*/ 24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4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2" name="Freeform 256"/>
                <p:cNvSpPr>
                  <a:spLocks noEditPoints="1"/>
                </p:cNvSpPr>
                <p:nvPr/>
              </p:nvSpPr>
              <p:spPr bwMode="auto">
                <a:xfrm>
                  <a:off x="4646613" y="4181475"/>
                  <a:ext cx="665163" cy="590550"/>
                </a:xfrm>
                <a:custGeom>
                  <a:avLst/>
                  <a:gdLst>
                    <a:gd name="T0" fmla="*/ 103 w 237"/>
                    <a:gd name="T1" fmla="*/ 135 h 210"/>
                    <a:gd name="T2" fmla="*/ 106 w 237"/>
                    <a:gd name="T3" fmla="*/ 115 h 210"/>
                    <a:gd name="T4" fmla="*/ 118 w 237"/>
                    <a:gd name="T5" fmla="*/ 130 h 210"/>
                    <a:gd name="T6" fmla="*/ 98 w 237"/>
                    <a:gd name="T7" fmla="*/ 0 h 210"/>
                    <a:gd name="T8" fmla="*/ 82 w 237"/>
                    <a:gd name="T9" fmla="*/ 68 h 210"/>
                    <a:gd name="T10" fmla="*/ 16 w 237"/>
                    <a:gd name="T11" fmla="*/ 53 h 210"/>
                    <a:gd name="T12" fmla="*/ 67 w 237"/>
                    <a:gd name="T13" fmla="*/ 74 h 210"/>
                    <a:gd name="T14" fmla="*/ 82 w 237"/>
                    <a:gd name="T15" fmla="*/ 68 h 210"/>
                    <a:gd name="T16" fmla="*/ 79 w 237"/>
                    <a:gd name="T17" fmla="*/ 88 h 210"/>
                    <a:gd name="T18" fmla="*/ 75 w 237"/>
                    <a:gd name="T19" fmla="*/ 87 h 210"/>
                    <a:gd name="T20" fmla="*/ 46 w 237"/>
                    <a:gd name="T21" fmla="*/ 105 h 210"/>
                    <a:gd name="T22" fmla="*/ 57 w 237"/>
                    <a:gd name="T23" fmla="*/ 97 h 210"/>
                    <a:gd name="T24" fmla="*/ 69 w 237"/>
                    <a:gd name="T25" fmla="*/ 111 h 210"/>
                    <a:gd name="T26" fmla="*/ 36 w 237"/>
                    <a:gd name="T27" fmla="*/ 180 h 210"/>
                    <a:gd name="T28" fmla="*/ 93 w 237"/>
                    <a:gd name="T29" fmla="*/ 140 h 210"/>
                    <a:gd name="T30" fmla="*/ 132 w 237"/>
                    <a:gd name="T31" fmla="*/ 210 h 210"/>
                    <a:gd name="T32" fmla="*/ 128 w 237"/>
                    <a:gd name="T33" fmla="*/ 179 h 210"/>
                    <a:gd name="T34" fmla="*/ 120 w 237"/>
                    <a:gd name="T35" fmla="*/ 165 h 210"/>
                    <a:gd name="T36" fmla="*/ 129 w 237"/>
                    <a:gd name="T37" fmla="*/ 132 h 210"/>
                    <a:gd name="T38" fmla="*/ 170 w 237"/>
                    <a:gd name="T39" fmla="*/ 134 h 210"/>
                    <a:gd name="T40" fmla="*/ 186 w 237"/>
                    <a:gd name="T41" fmla="*/ 124 h 210"/>
                    <a:gd name="T42" fmla="*/ 169 w 237"/>
                    <a:gd name="T43" fmla="*/ 124 h 210"/>
                    <a:gd name="T44" fmla="*/ 158 w 237"/>
                    <a:gd name="T45" fmla="*/ 133 h 210"/>
                    <a:gd name="T46" fmla="*/ 146 w 237"/>
                    <a:gd name="T47" fmla="*/ 122 h 210"/>
                    <a:gd name="T48" fmla="*/ 147 w 237"/>
                    <a:gd name="T49" fmla="*/ 119 h 210"/>
                    <a:gd name="T50" fmla="*/ 209 w 237"/>
                    <a:gd name="T51" fmla="*/ 81 h 210"/>
                    <a:gd name="T52" fmla="*/ 126 w 237"/>
                    <a:gd name="T53" fmla="*/ 107 h 210"/>
                    <a:gd name="T54" fmla="*/ 122 w 237"/>
                    <a:gd name="T55" fmla="*/ 98 h 210"/>
                    <a:gd name="T56" fmla="*/ 110 w 237"/>
                    <a:gd name="T57" fmla="*/ 84 h 210"/>
                    <a:gd name="T58" fmla="*/ 124 w 237"/>
                    <a:gd name="T59" fmla="*/ 78 h 210"/>
                    <a:gd name="T60" fmla="*/ 123 w 237"/>
                    <a:gd name="T61" fmla="*/ 50 h 210"/>
                    <a:gd name="T62" fmla="*/ 112 w 237"/>
                    <a:gd name="T63" fmla="*/ 70 h 210"/>
                    <a:gd name="T64" fmla="*/ 106 w 237"/>
                    <a:gd name="T65" fmla="*/ 67 h 210"/>
                    <a:gd name="T66" fmla="*/ 94 w 237"/>
                    <a:gd name="T67" fmla="*/ 53 h 210"/>
                    <a:gd name="T68" fmla="*/ 108 w 237"/>
                    <a:gd name="T69" fmla="*/ 4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7" h="210">
                      <a:moveTo>
                        <a:pt x="108" y="136"/>
                      </a:moveTo>
                      <a:cubicBezTo>
                        <a:pt x="106" y="136"/>
                        <a:pt x="105" y="136"/>
                        <a:pt x="103" y="135"/>
                      </a:cubicBezTo>
                      <a:cubicBezTo>
                        <a:pt x="97" y="133"/>
                        <a:pt x="94" y="127"/>
                        <a:pt x="96" y="122"/>
                      </a:cubicBezTo>
                      <a:cubicBezTo>
                        <a:pt x="97" y="118"/>
                        <a:pt x="101" y="115"/>
                        <a:pt x="106" y="115"/>
                      </a:cubicBezTo>
                      <a:cubicBezTo>
                        <a:pt x="107" y="115"/>
                        <a:pt x="109" y="116"/>
                        <a:pt x="110" y="116"/>
                      </a:cubicBezTo>
                      <a:cubicBezTo>
                        <a:pt x="116" y="118"/>
                        <a:pt x="120" y="125"/>
                        <a:pt x="118" y="130"/>
                      </a:cubicBezTo>
                      <a:cubicBezTo>
                        <a:pt x="116" y="134"/>
                        <a:pt x="112" y="136"/>
                        <a:pt x="108" y="136"/>
                      </a:cubicBezTo>
                      <a:moveTo>
                        <a:pt x="98" y="0"/>
                      </a:moveTo>
                      <a:cubicBezTo>
                        <a:pt x="98" y="0"/>
                        <a:pt x="93" y="68"/>
                        <a:pt x="83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73" y="65"/>
                        <a:pt x="19" y="52"/>
                        <a:pt x="13" y="52"/>
                      </a:cubicBezTo>
                      <a:cubicBezTo>
                        <a:pt x="12" y="52"/>
                        <a:pt x="13" y="52"/>
                        <a:pt x="16" y="53"/>
                      </a:cubicBezTo>
                      <a:cubicBezTo>
                        <a:pt x="27" y="57"/>
                        <a:pt x="52" y="68"/>
                        <a:pt x="67" y="76"/>
                      </a:cubicBezTo>
                      <a:cubicBezTo>
                        <a:pt x="67" y="75"/>
                        <a:pt x="67" y="75"/>
                        <a:pt x="67" y="74"/>
                      </a:cubicBezTo>
                      <a:cubicBezTo>
                        <a:pt x="69" y="70"/>
                        <a:pt x="73" y="67"/>
                        <a:pt x="77" y="67"/>
                      </a:cubicBezTo>
                      <a:cubicBezTo>
                        <a:pt x="79" y="67"/>
                        <a:pt x="80" y="68"/>
                        <a:pt x="82" y="68"/>
                      </a:cubicBezTo>
                      <a:cubicBezTo>
                        <a:pt x="88" y="71"/>
                        <a:pt x="91" y="77"/>
                        <a:pt x="89" y="82"/>
                      </a:cubicBezTo>
                      <a:cubicBezTo>
                        <a:pt x="88" y="86"/>
                        <a:pt x="84" y="88"/>
                        <a:pt x="79" y="88"/>
                      </a:cubicBezTo>
                      <a:cubicBezTo>
                        <a:pt x="78" y="88"/>
                        <a:pt x="76" y="88"/>
                        <a:pt x="75" y="87"/>
                      </a:cubicBezTo>
                      <a:cubicBezTo>
                        <a:pt x="75" y="87"/>
                        <a:pt x="75" y="87"/>
                        <a:pt x="75" y="87"/>
                      </a:cubicBezTo>
                      <a:cubicBezTo>
                        <a:pt x="58" y="90"/>
                        <a:pt x="0" y="97"/>
                        <a:pt x="14" y="99"/>
                      </a:cubicBezTo>
                      <a:cubicBezTo>
                        <a:pt x="20" y="100"/>
                        <a:pt x="33" y="102"/>
                        <a:pt x="46" y="105"/>
                      </a:cubicBezTo>
                      <a:cubicBezTo>
                        <a:pt x="46" y="105"/>
                        <a:pt x="47" y="104"/>
                        <a:pt x="47" y="103"/>
                      </a:cubicBezTo>
                      <a:cubicBezTo>
                        <a:pt x="48" y="99"/>
                        <a:pt x="52" y="97"/>
                        <a:pt x="57" y="97"/>
                      </a:cubicBezTo>
                      <a:cubicBezTo>
                        <a:pt x="58" y="97"/>
                        <a:pt x="60" y="97"/>
                        <a:pt x="61" y="98"/>
                      </a:cubicBezTo>
                      <a:cubicBezTo>
                        <a:pt x="67" y="100"/>
                        <a:pt x="70" y="106"/>
                        <a:pt x="69" y="111"/>
                      </a:cubicBezTo>
                      <a:cubicBezTo>
                        <a:pt x="82" y="115"/>
                        <a:pt x="90" y="119"/>
                        <a:pt x="83" y="122"/>
                      </a:cubicBezTo>
                      <a:cubicBezTo>
                        <a:pt x="69" y="128"/>
                        <a:pt x="30" y="180"/>
                        <a:pt x="36" y="180"/>
                      </a:cubicBezTo>
                      <a:cubicBezTo>
                        <a:pt x="36" y="180"/>
                        <a:pt x="37" y="179"/>
                        <a:pt x="37" y="179"/>
                      </a:cubicBezTo>
                      <a:cubicBezTo>
                        <a:pt x="48" y="172"/>
                        <a:pt x="80" y="140"/>
                        <a:pt x="93" y="140"/>
                      </a:cubicBezTo>
                      <a:cubicBezTo>
                        <a:pt x="95" y="140"/>
                        <a:pt x="96" y="141"/>
                        <a:pt x="97" y="142"/>
                      </a:cubicBezTo>
                      <a:cubicBezTo>
                        <a:pt x="105" y="154"/>
                        <a:pt x="129" y="210"/>
                        <a:pt x="132" y="210"/>
                      </a:cubicBezTo>
                      <a:cubicBezTo>
                        <a:pt x="132" y="210"/>
                        <a:pt x="132" y="209"/>
                        <a:pt x="132" y="208"/>
                      </a:cubicBezTo>
                      <a:cubicBezTo>
                        <a:pt x="131" y="203"/>
                        <a:pt x="130" y="192"/>
                        <a:pt x="128" y="179"/>
                      </a:cubicBezTo>
                      <a:cubicBezTo>
                        <a:pt x="128" y="179"/>
                        <a:pt x="128" y="179"/>
                        <a:pt x="127" y="178"/>
                      </a:cubicBezTo>
                      <a:cubicBezTo>
                        <a:pt x="121" y="176"/>
                        <a:pt x="118" y="170"/>
                        <a:pt x="120" y="165"/>
                      </a:cubicBezTo>
                      <a:cubicBezTo>
                        <a:pt x="121" y="162"/>
                        <a:pt x="124" y="160"/>
                        <a:pt x="127" y="159"/>
                      </a:cubicBezTo>
                      <a:cubicBezTo>
                        <a:pt x="125" y="144"/>
                        <a:pt x="125" y="132"/>
                        <a:pt x="129" y="132"/>
                      </a:cubicBezTo>
                      <a:cubicBezTo>
                        <a:pt x="129" y="132"/>
                        <a:pt x="129" y="132"/>
                        <a:pt x="129" y="133"/>
                      </a:cubicBezTo>
                      <a:cubicBezTo>
                        <a:pt x="132" y="134"/>
                        <a:pt x="150" y="134"/>
                        <a:pt x="170" y="134"/>
                      </a:cubicBezTo>
                      <a:cubicBezTo>
                        <a:pt x="202" y="134"/>
                        <a:pt x="237" y="133"/>
                        <a:pt x="224" y="128"/>
                      </a:cubicBezTo>
                      <a:cubicBezTo>
                        <a:pt x="216" y="124"/>
                        <a:pt x="201" y="124"/>
                        <a:pt x="186" y="124"/>
                      </a:cubicBezTo>
                      <a:cubicBezTo>
                        <a:pt x="183" y="124"/>
                        <a:pt x="180" y="124"/>
                        <a:pt x="176" y="124"/>
                      </a:cubicBezTo>
                      <a:cubicBezTo>
                        <a:pt x="174" y="124"/>
                        <a:pt x="171" y="124"/>
                        <a:pt x="169" y="124"/>
                      </a:cubicBezTo>
                      <a:cubicBezTo>
                        <a:pt x="169" y="125"/>
                        <a:pt x="169" y="126"/>
                        <a:pt x="168" y="127"/>
                      </a:cubicBezTo>
                      <a:cubicBezTo>
                        <a:pt x="167" y="131"/>
                        <a:pt x="163" y="133"/>
                        <a:pt x="158" y="133"/>
                      </a:cubicBezTo>
                      <a:cubicBezTo>
                        <a:pt x="157" y="133"/>
                        <a:pt x="155" y="133"/>
                        <a:pt x="154" y="132"/>
                      </a:cubicBezTo>
                      <a:cubicBezTo>
                        <a:pt x="149" y="131"/>
                        <a:pt x="146" y="126"/>
                        <a:pt x="146" y="122"/>
                      </a:cubicBezTo>
                      <a:cubicBezTo>
                        <a:pt x="145" y="121"/>
                        <a:pt x="145" y="120"/>
                        <a:pt x="147" y="119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8" y="115"/>
                        <a:pt x="151" y="113"/>
                        <a:pt x="155" y="113"/>
                      </a:cubicBezTo>
                      <a:cubicBezTo>
                        <a:pt x="175" y="100"/>
                        <a:pt x="216" y="81"/>
                        <a:pt x="209" y="81"/>
                      </a:cubicBezTo>
                      <a:cubicBezTo>
                        <a:pt x="209" y="81"/>
                        <a:pt x="208" y="81"/>
                        <a:pt x="207" y="81"/>
                      </a:cubicBezTo>
                      <a:cubicBezTo>
                        <a:pt x="191" y="84"/>
                        <a:pt x="126" y="107"/>
                        <a:pt x="126" y="107"/>
                      </a:cubicBezTo>
                      <a:cubicBezTo>
                        <a:pt x="126" y="107"/>
                        <a:pt x="126" y="103"/>
                        <a:pt x="126" y="97"/>
                      </a:cubicBezTo>
                      <a:cubicBezTo>
                        <a:pt x="124" y="98"/>
                        <a:pt x="123" y="98"/>
                        <a:pt x="122" y="98"/>
                      </a:cubicBezTo>
                      <a:cubicBezTo>
                        <a:pt x="121" y="98"/>
                        <a:pt x="119" y="98"/>
                        <a:pt x="117" y="97"/>
                      </a:cubicBezTo>
                      <a:cubicBezTo>
                        <a:pt x="111" y="95"/>
                        <a:pt x="108" y="89"/>
                        <a:pt x="110" y="84"/>
                      </a:cubicBezTo>
                      <a:cubicBezTo>
                        <a:pt x="112" y="80"/>
                        <a:pt x="116" y="77"/>
                        <a:pt x="120" y="77"/>
                      </a:cubicBezTo>
                      <a:cubicBezTo>
                        <a:pt x="121" y="77"/>
                        <a:pt x="123" y="78"/>
                        <a:pt x="124" y="78"/>
                      </a:cubicBezTo>
                      <a:cubicBezTo>
                        <a:pt x="124" y="68"/>
                        <a:pt x="124" y="56"/>
                        <a:pt x="124" y="46"/>
                      </a:cubicBezTo>
                      <a:cubicBezTo>
                        <a:pt x="124" y="48"/>
                        <a:pt x="123" y="49"/>
                        <a:pt x="123" y="50"/>
                      </a:cubicBezTo>
                      <a:cubicBezTo>
                        <a:pt x="119" y="61"/>
                        <a:pt x="115" y="72"/>
                        <a:pt x="113" y="72"/>
                      </a:cubicBezTo>
                      <a:cubicBezTo>
                        <a:pt x="112" y="72"/>
                        <a:pt x="112" y="72"/>
                        <a:pt x="112" y="70"/>
                      </a:cubicBezTo>
                      <a:cubicBezTo>
                        <a:pt x="112" y="69"/>
                        <a:pt x="112" y="68"/>
                        <a:pt x="111" y="66"/>
                      </a:cubicBezTo>
                      <a:cubicBezTo>
                        <a:pt x="110" y="67"/>
                        <a:pt x="108" y="67"/>
                        <a:pt x="106" y="67"/>
                      </a:cubicBezTo>
                      <a:cubicBezTo>
                        <a:pt x="104" y="67"/>
                        <a:pt x="103" y="67"/>
                        <a:pt x="101" y="66"/>
                      </a:cubicBezTo>
                      <a:cubicBezTo>
                        <a:pt x="95" y="64"/>
                        <a:pt x="92" y="58"/>
                        <a:pt x="94" y="53"/>
                      </a:cubicBezTo>
                      <a:cubicBezTo>
                        <a:pt x="95" y="49"/>
                        <a:pt x="99" y="46"/>
                        <a:pt x="104" y="46"/>
                      </a:cubicBezTo>
                      <a:cubicBezTo>
                        <a:pt x="105" y="46"/>
                        <a:pt x="106" y="47"/>
                        <a:pt x="108" y="47"/>
                      </a:cubicBezTo>
                      <a:cubicBezTo>
                        <a:pt x="104" y="26"/>
                        <a:pt x="98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3" name="Freeform 257"/>
                <p:cNvSpPr/>
                <p:nvPr/>
              </p:nvSpPr>
              <p:spPr bwMode="auto">
                <a:xfrm>
                  <a:off x="4835526" y="4370388"/>
                  <a:ext cx="66675" cy="58738"/>
                </a:xfrm>
                <a:custGeom>
                  <a:avLst/>
                  <a:gdLst>
                    <a:gd name="T0" fmla="*/ 10 w 24"/>
                    <a:gd name="T1" fmla="*/ 0 h 21"/>
                    <a:gd name="T2" fmla="*/ 0 w 24"/>
                    <a:gd name="T3" fmla="*/ 7 h 21"/>
                    <a:gd name="T4" fmla="*/ 0 w 24"/>
                    <a:gd name="T5" fmla="*/ 9 h 21"/>
                    <a:gd name="T6" fmla="*/ 8 w 24"/>
                    <a:gd name="T7" fmla="*/ 20 h 21"/>
                    <a:gd name="T8" fmla="*/ 8 w 24"/>
                    <a:gd name="T9" fmla="*/ 20 h 21"/>
                    <a:gd name="T10" fmla="*/ 8 w 24"/>
                    <a:gd name="T11" fmla="*/ 20 h 21"/>
                    <a:gd name="T12" fmla="*/ 12 w 24"/>
                    <a:gd name="T13" fmla="*/ 21 h 21"/>
                    <a:gd name="T14" fmla="*/ 22 w 24"/>
                    <a:gd name="T15" fmla="*/ 15 h 21"/>
                    <a:gd name="T16" fmla="*/ 15 w 24"/>
                    <a:gd name="T17" fmla="*/ 1 h 21"/>
                    <a:gd name="T18" fmla="*/ 10 w 24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1">
                      <a:moveTo>
                        <a:pt x="10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5"/>
                        <a:pt x="14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1"/>
                        <a:pt x="11" y="21"/>
                        <a:pt x="12" y="21"/>
                      </a:cubicBezTo>
                      <a:cubicBezTo>
                        <a:pt x="17" y="21"/>
                        <a:pt x="21" y="19"/>
                        <a:pt x="22" y="15"/>
                      </a:cubicBezTo>
                      <a:cubicBezTo>
                        <a:pt x="24" y="10"/>
                        <a:pt x="21" y="4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4" name="Freeform 258"/>
                <p:cNvSpPr/>
                <p:nvPr/>
              </p:nvSpPr>
              <p:spPr bwMode="auto">
                <a:xfrm>
                  <a:off x="4776788" y="4454525"/>
                  <a:ext cx="66675" cy="39688"/>
                </a:xfrm>
                <a:custGeom>
                  <a:avLst/>
                  <a:gdLst>
                    <a:gd name="T0" fmla="*/ 11 w 24"/>
                    <a:gd name="T1" fmla="*/ 0 h 14"/>
                    <a:gd name="T2" fmla="*/ 1 w 24"/>
                    <a:gd name="T3" fmla="*/ 6 h 14"/>
                    <a:gd name="T4" fmla="*/ 0 w 24"/>
                    <a:gd name="T5" fmla="*/ 8 h 14"/>
                    <a:gd name="T6" fmla="*/ 23 w 24"/>
                    <a:gd name="T7" fmla="*/ 14 h 14"/>
                    <a:gd name="T8" fmla="*/ 15 w 24"/>
                    <a:gd name="T9" fmla="*/ 1 h 14"/>
                    <a:gd name="T10" fmla="*/ 11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1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1" y="7"/>
                        <a:pt x="0" y="8"/>
                        <a:pt x="0" y="8"/>
                      </a:cubicBezTo>
                      <a:cubicBezTo>
                        <a:pt x="8" y="10"/>
                        <a:pt x="16" y="12"/>
                        <a:pt x="23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5" name="Freeform 259"/>
                <p:cNvSpPr/>
                <p:nvPr/>
              </p:nvSpPr>
              <p:spPr bwMode="auto">
                <a:xfrm>
                  <a:off x="4911726" y="4505325"/>
                  <a:ext cx="73025" cy="58738"/>
                </a:xfrm>
                <a:custGeom>
                  <a:avLst/>
                  <a:gdLst>
                    <a:gd name="T0" fmla="*/ 12 w 26"/>
                    <a:gd name="T1" fmla="*/ 0 h 21"/>
                    <a:gd name="T2" fmla="*/ 2 w 26"/>
                    <a:gd name="T3" fmla="*/ 7 h 21"/>
                    <a:gd name="T4" fmla="*/ 9 w 26"/>
                    <a:gd name="T5" fmla="*/ 20 h 21"/>
                    <a:gd name="T6" fmla="*/ 14 w 26"/>
                    <a:gd name="T7" fmla="*/ 21 h 21"/>
                    <a:gd name="T8" fmla="*/ 24 w 26"/>
                    <a:gd name="T9" fmla="*/ 15 h 21"/>
                    <a:gd name="T10" fmla="*/ 16 w 26"/>
                    <a:gd name="T11" fmla="*/ 1 h 21"/>
                    <a:gd name="T12" fmla="*/ 12 w 2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8" y="21"/>
                        <a:pt x="22" y="19"/>
                        <a:pt x="24" y="15"/>
                      </a:cubicBezTo>
                      <a:cubicBezTo>
                        <a:pt x="26" y="10"/>
                        <a:pt x="22" y="3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6" name="Freeform 260"/>
                <p:cNvSpPr/>
                <p:nvPr/>
              </p:nvSpPr>
              <p:spPr bwMode="auto">
                <a:xfrm>
                  <a:off x="4949826" y="4397375"/>
                  <a:ext cx="50800" cy="60325"/>
                </a:xfrm>
                <a:custGeom>
                  <a:avLst/>
                  <a:gdLst>
                    <a:gd name="T0" fmla="*/ 12 w 18"/>
                    <a:gd name="T1" fmla="*/ 0 h 21"/>
                    <a:gd name="T2" fmla="*/ 2 w 18"/>
                    <a:gd name="T3" fmla="*/ 7 h 21"/>
                    <a:gd name="T4" fmla="*/ 9 w 18"/>
                    <a:gd name="T5" fmla="*/ 20 h 21"/>
                    <a:gd name="T6" fmla="*/ 14 w 18"/>
                    <a:gd name="T7" fmla="*/ 21 h 21"/>
                    <a:gd name="T8" fmla="*/ 18 w 18"/>
                    <a:gd name="T9" fmla="*/ 20 h 21"/>
                    <a:gd name="T10" fmla="*/ 16 w 18"/>
                    <a:gd name="T11" fmla="*/ 1 h 21"/>
                    <a:gd name="T12" fmla="*/ 12 w 18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5" y="21"/>
                        <a:pt x="16" y="21"/>
                        <a:pt x="18" y="20"/>
                      </a:cubicBezTo>
                      <a:cubicBezTo>
                        <a:pt x="17" y="15"/>
                        <a:pt x="17" y="8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7" name="Freeform 261"/>
                <p:cNvSpPr>
                  <a:spLocks noEditPoints="1"/>
                </p:cNvSpPr>
                <p:nvPr/>
              </p:nvSpPr>
              <p:spPr bwMode="auto">
                <a:xfrm>
                  <a:off x="5057776" y="4498975"/>
                  <a:ext cx="63500" cy="55563"/>
                </a:xfrm>
                <a:custGeom>
                  <a:avLst/>
                  <a:gdLst>
                    <a:gd name="T0" fmla="*/ 0 w 23"/>
                    <a:gd name="T1" fmla="*/ 9 h 20"/>
                    <a:gd name="T2" fmla="*/ 8 w 23"/>
                    <a:gd name="T3" fmla="*/ 19 h 20"/>
                    <a:gd name="T4" fmla="*/ 12 w 23"/>
                    <a:gd name="T5" fmla="*/ 20 h 20"/>
                    <a:gd name="T6" fmla="*/ 22 w 23"/>
                    <a:gd name="T7" fmla="*/ 14 h 20"/>
                    <a:gd name="T8" fmla="*/ 23 w 23"/>
                    <a:gd name="T9" fmla="*/ 11 h 20"/>
                    <a:gd name="T10" fmla="*/ 21 w 23"/>
                    <a:gd name="T11" fmla="*/ 11 h 20"/>
                    <a:gd name="T12" fmla="*/ 0 w 23"/>
                    <a:gd name="T13" fmla="*/ 9 h 20"/>
                    <a:gd name="T14" fmla="*/ 9 w 23"/>
                    <a:gd name="T15" fmla="*/ 0 h 20"/>
                    <a:gd name="T16" fmla="*/ 1 w 23"/>
                    <a:gd name="T17" fmla="*/ 6 h 20"/>
                    <a:gd name="T18" fmla="*/ 9 w 23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0">
                      <a:moveTo>
                        <a:pt x="0" y="9"/>
                      </a:moveTo>
                      <a:cubicBezTo>
                        <a:pt x="0" y="13"/>
                        <a:pt x="3" y="18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7" y="20"/>
                        <a:pt x="21" y="18"/>
                        <a:pt x="22" y="14"/>
                      </a:cubicBezTo>
                      <a:cubicBezTo>
                        <a:pt x="23" y="13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11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6"/>
                      </a:cubicBezTo>
                      <a:cubicBezTo>
                        <a:pt x="2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8" name="Freeform 262"/>
                <p:cNvSpPr/>
                <p:nvPr/>
              </p:nvSpPr>
              <p:spPr bwMode="auto">
                <a:xfrm>
                  <a:off x="4995863" y="4260850"/>
                  <a:ext cx="12700" cy="5080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1" y="4"/>
                        <a:pt x="1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9" name="Freeform 263"/>
                <p:cNvSpPr/>
                <p:nvPr/>
              </p:nvSpPr>
              <p:spPr bwMode="auto">
                <a:xfrm>
                  <a:off x="4978401" y="4627563"/>
                  <a:ext cx="28575" cy="57150"/>
                </a:xfrm>
                <a:custGeom>
                  <a:avLst/>
                  <a:gdLst>
                    <a:gd name="T0" fmla="*/ 9 w 10"/>
                    <a:gd name="T1" fmla="*/ 0 h 20"/>
                    <a:gd name="T2" fmla="*/ 2 w 10"/>
                    <a:gd name="T3" fmla="*/ 6 h 20"/>
                    <a:gd name="T4" fmla="*/ 9 w 10"/>
                    <a:gd name="T5" fmla="*/ 19 h 20"/>
                    <a:gd name="T6" fmla="*/ 10 w 10"/>
                    <a:gd name="T7" fmla="*/ 20 h 20"/>
                    <a:gd name="T8" fmla="*/ 9 w 10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0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13"/>
                        <a:pt x="9" y="6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0" name="Freeform 264"/>
                <p:cNvSpPr/>
                <p:nvPr/>
              </p:nvSpPr>
              <p:spPr bwMode="auto">
                <a:xfrm>
                  <a:off x="4905376" y="4311650"/>
                  <a:ext cx="53975" cy="58738"/>
                </a:xfrm>
                <a:custGeom>
                  <a:avLst/>
                  <a:gdLst>
                    <a:gd name="T0" fmla="*/ 12 w 19"/>
                    <a:gd name="T1" fmla="*/ 0 h 21"/>
                    <a:gd name="T2" fmla="*/ 2 w 19"/>
                    <a:gd name="T3" fmla="*/ 7 h 21"/>
                    <a:gd name="T4" fmla="*/ 9 w 19"/>
                    <a:gd name="T5" fmla="*/ 20 h 21"/>
                    <a:gd name="T6" fmla="*/ 14 w 19"/>
                    <a:gd name="T7" fmla="*/ 21 h 21"/>
                    <a:gd name="T8" fmla="*/ 19 w 19"/>
                    <a:gd name="T9" fmla="*/ 20 h 21"/>
                    <a:gd name="T10" fmla="*/ 16 w 19"/>
                    <a:gd name="T11" fmla="*/ 1 h 21"/>
                    <a:gd name="T12" fmla="*/ 12 w 19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6" y="21"/>
                        <a:pt x="18" y="21"/>
                        <a:pt x="19" y="20"/>
                      </a:cubicBezTo>
                      <a:cubicBezTo>
                        <a:pt x="19" y="15"/>
                        <a:pt x="17" y="8"/>
                        <a:pt x="16" y="1"/>
                      </a:cubicBezTo>
                      <a:cubicBezTo>
                        <a:pt x="14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1" name="Freeform 265"/>
                <p:cNvSpPr/>
                <p:nvPr/>
              </p:nvSpPr>
              <p:spPr bwMode="auto">
                <a:xfrm>
                  <a:off x="4346576" y="4162425"/>
                  <a:ext cx="190500" cy="417513"/>
                </a:xfrm>
                <a:custGeom>
                  <a:avLst/>
                  <a:gdLst>
                    <a:gd name="T0" fmla="*/ 27 w 68"/>
                    <a:gd name="T1" fmla="*/ 0 h 149"/>
                    <a:gd name="T2" fmla="*/ 16 w 68"/>
                    <a:gd name="T3" fmla="*/ 55 h 149"/>
                    <a:gd name="T4" fmla="*/ 3 w 68"/>
                    <a:gd name="T5" fmla="*/ 99 h 149"/>
                    <a:gd name="T6" fmla="*/ 28 w 68"/>
                    <a:gd name="T7" fmla="*/ 149 h 149"/>
                    <a:gd name="T8" fmla="*/ 29 w 68"/>
                    <a:gd name="T9" fmla="*/ 149 h 149"/>
                    <a:gd name="T10" fmla="*/ 42 w 68"/>
                    <a:gd name="T11" fmla="*/ 95 h 149"/>
                    <a:gd name="T12" fmla="*/ 60 w 68"/>
                    <a:gd name="T13" fmla="*/ 46 h 149"/>
                    <a:gd name="T14" fmla="*/ 30 w 68"/>
                    <a:gd name="T15" fmla="*/ 1 h 149"/>
                    <a:gd name="T16" fmla="*/ 27 w 68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9">
                      <a:moveTo>
                        <a:pt x="27" y="0"/>
                      </a:moveTo>
                      <a:cubicBezTo>
                        <a:pt x="14" y="0"/>
                        <a:pt x="16" y="40"/>
                        <a:pt x="16" y="55"/>
                      </a:cubicBezTo>
                      <a:cubicBezTo>
                        <a:pt x="17" y="70"/>
                        <a:pt x="6" y="75"/>
                        <a:pt x="3" y="99"/>
                      </a:cubicBezTo>
                      <a:cubicBezTo>
                        <a:pt x="0" y="123"/>
                        <a:pt x="28" y="149"/>
                        <a:pt x="28" y="149"/>
                      </a:cubicBezTo>
                      <a:cubicBezTo>
                        <a:pt x="28" y="149"/>
                        <a:pt x="29" y="149"/>
                        <a:pt x="29" y="149"/>
                      </a:cubicBezTo>
                      <a:cubicBezTo>
                        <a:pt x="43" y="149"/>
                        <a:pt x="46" y="115"/>
                        <a:pt x="42" y="95"/>
                      </a:cubicBezTo>
                      <a:cubicBezTo>
                        <a:pt x="37" y="75"/>
                        <a:pt x="52" y="68"/>
                        <a:pt x="60" y="46"/>
                      </a:cubicBezTo>
                      <a:cubicBezTo>
                        <a:pt x="68" y="24"/>
                        <a:pt x="47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2" name="Freeform 266"/>
                <p:cNvSpPr/>
                <p:nvPr/>
              </p:nvSpPr>
              <p:spPr bwMode="auto">
                <a:xfrm>
                  <a:off x="4391026" y="4762500"/>
                  <a:ext cx="415925" cy="239713"/>
                </a:xfrm>
                <a:custGeom>
                  <a:avLst/>
                  <a:gdLst>
                    <a:gd name="T0" fmla="*/ 20 w 148"/>
                    <a:gd name="T1" fmla="*/ 0 h 85"/>
                    <a:gd name="T2" fmla="*/ 15 w 148"/>
                    <a:gd name="T3" fmla="*/ 1 h 85"/>
                    <a:gd name="T4" fmla="*/ 30 w 148"/>
                    <a:gd name="T5" fmla="*/ 44 h 85"/>
                    <a:gd name="T6" fmla="*/ 82 w 148"/>
                    <a:gd name="T7" fmla="*/ 72 h 85"/>
                    <a:gd name="T8" fmla="*/ 113 w 148"/>
                    <a:gd name="T9" fmla="*/ 85 h 85"/>
                    <a:gd name="T10" fmla="*/ 130 w 148"/>
                    <a:gd name="T11" fmla="*/ 75 h 85"/>
                    <a:gd name="T12" fmla="*/ 128 w 148"/>
                    <a:gd name="T13" fmla="*/ 40 h 85"/>
                    <a:gd name="T14" fmla="*/ 120 w 148"/>
                    <a:gd name="T15" fmla="*/ 39 h 85"/>
                    <a:gd name="T16" fmla="*/ 101 w 148"/>
                    <a:gd name="T17" fmla="*/ 41 h 85"/>
                    <a:gd name="T18" fmla="*/ 81 w 148"/>
                    <a:gd name="T19" fmla="*/ 43 h 85"/>
                    <a:gd name="T20" fmla="*/ 58 w 148"/>
                    <a:gd name="T21" fmla="*/ 36 h 85"/>
                    <a:gd name="T22" fmla="*/ 20 w 148"/>
                    <a:gd name="T23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8" h="85">
                      <a:moveTo>
                        <a:pt x="20" y="0"/>
                      </a:moveTo>
                      <a:cubicBezTo>
                        <a:pt x="19" y="0"/>
                        <a:pt x="17" y="1"/>
                        <a:pt x="15" y="1"/>
                      </a:cubicBezTo>
                      <a:cubicBezTo>
                        <a:pt x="15" y="1"/>
                        <a:pt x="0" y="24"/>
                        <a:pt x="30" y="44"/>
                      </a:cubicBezTo>
                      <a:cubicBezTo>
                        <a:pt x="60" y="64"/>
                        <a:pt x="61" y="62"/>
                        <a:pt x="82" y="72"/>
                      </a:cubicBezTo>
                      <a:cubicBezTo>
                        <a:pt x="94" y="79"/>
                        <a:pt x="104" y="85"/>
                        <a:pt x="113" y="85"/>
                      </a:cubicBezTo>
                      <a:cubicBezTo>
                        <a:pt x="120" y="85"/>
                        <a:pt x="125" y="82"/>
                        <a:pt x="130" y="75"/>
                      </a:cubicBezTo>
                      <a:cubicBezTo>
                        <a:pt x="143" y="58"/>
                        <a:pt x="148" y="44"/>
                        <a:pt x="128" y="40"/>
                      </a:cubicBezTo>
                      <a:cubicBezTo>
                        <a:pt x="125" y="39"/>
                        <a:pt x="123" y="39"/>
                        <a:pt x="120" y="39"/>
                      </a:cubicBezTo>
                      <a:cubicBezTo>
                        <a:pt x="114" y="39"/>
                        <a:pt x="107" y="40"/>
                        <a:pt x="101" y="41"/>
                      </a:cubicBezTo>
                      <a:cubicBezTo>
                        <a:pt x="94" y="42"/>
                        <a:pt x="88" y="43"/>
                        <a:pt x="81" y="43"/>
                      </a:cubicBezTo>
                      <a:cubicBezTo>
                        <a:pt x="73" y="43"/>
                        <a:pt x="65" y="41"/>
                        <a:pt x="58" y="36"/>
                      </a:cubicBezTo>
                      <a:cubicBezTo>
                        <a:pt x="41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3" name="Freeform 267"/>
                <p:cNvSpPr/>
                <p:nvPr/>
              </p:nvSpPr>
              <p:spPr bwMode="auto">
                <a:xfrm>
                  <a:off x="4959351" y="4816475"/>
                  <a:ext cx="333375" cy="255588"/>
                </a:xfrm>
                <a:custGeom>
                  <a:avLst/>
                  <a:gdLst>
                    <a:gd name="T0" fmla="*/ 102 w 119"/>
                    <a:gd name="T1" fmla="*/ 0 h 91"/>
                    <a:gd name="T2" fmla="*/ 65 w 119"/>
                    <a:gd name="T3" fmla="*/ 39 h 91"/>
                    <a:gd name="T4" fmla="*/ 47 w 119"/>
                    <a:gd name="T5" fmla="*/ 65 h 91"/>
                    <a:gd name="T6" fmla="*/ 40 w 119"/>
                    <a:gd name="T7" fmla="*/ 64 h 91"/>
                    <a:gd name="T8" fmla="*/ 8 w 119"/>
                    <a:gd name="T9" fmla="*/ 47 h 91"/>
                    <a:gd name="T10" fmla="*/ 0 w 119"/>
                    <a:gd name="T11" fmla="*/ 55 h 91"/>
                    <a:gd name="T12" fmla="*/ 18 w 119"/>
                    <a:gd name="T13" fmla="*/ 91 h 91"/>
                    <a:gd name="T14" fmla="*/ 21 w 119"/>
                    <a:gd name="T15" fmla="*/ 91 h 91"/>
                    <a:gd name="T16" fmla="*/ 94 w 119"/>
                    <a:gd name="T17" fmla="*/ 62 h 91"/>
                    <a:gd name="T18" fmla="*/ 104 w 119"/>
                    <a:gd name="T19" fmla="*/ 1 h 91"/>
                    <a:gd name="T20" fmla="*/ 102 w 119"/>
                    <a:gd name="T2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9" h="91">
                      <a:moveTo>
                        <a:pt x="102" y="0"/>
                      </a:moveTo>
                      <a:cubicBezTo>
                        <a:pt x="88" y="0"/>
                        <a:pt x="71" y="23"/>
                        <a:pt x="65" y="39"/>
                      </a:cubicBezTo>
                      <a:cubicBezTo>
                        <a:pt x="60" y="53"/>
                        <a:pt x="57" y="65"/>
                        <a:pt x="47" y="65"/>
                      </a:cubicBezTo>
                      <a:cubicBezTo>
                        <a:pt x="45" y="65"/>
                        <a:pt x="43" y="65"/>
                        <a:pt x="40" y="64"/>
                      </a:cubicBezTo>
                      <a:cubicBezTo>
                        <a:pt x="29" y="59"/>
                        <a:pt x="17" y="47"/>
                        <a:pt x="8" y="47"/>
                      </a:cubicBezTo>
                      <a:cubicBezTo>
                        <a:pt x="5" y="47"/>
                        <a:pt x="2" y="49"/>
                        <a:pt x="0" y="55"/>
                      </a:cubicBezTo>
                      <a:cubicBezTo>
                        <a:pt x="0" y="55"/>
                        <a:pt x="3" y="91"/>
                        <a:pt x="18" y="91"/>
                      </a:cubicBezTo>
                      <a:cubicBezTo>
                        <a:pt x="19" y="91"/>
                        <a:pt x="20" y="91"/>
                        <a:pt x="21" y="91"/>
                      </a:cubicBezTo>
                      <a:cubicBezTo>
                        <a:pt x="39" y="85"/>
                        <a:pt x="83" y="83"/>
                        <a:pt x="94" y="62"/>
                      </a:cubicBezTo>
                      <a:cubicBezTo>
                        <a:pt x="104" y="41"/>
                        <a:pt x="119" y="3"/>
                        <a:pt x="104" y="1"/>
                      </a:cubicBezTo>
                      <a:cubicBezTo>
                        <a:pt x="103" y="0"/>
                        <a:pt x="103" y="0"/>
                        <a:pt x="10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4" name="Freeform 268"/>
                <p:cNvSpPr/>
                <p:nvPr/>
              </p:nvSpPr>
              <p:spPr bwMode="auto">
                <a:xfrm>
                  <a:off x="5303838" y="4240213"/>
                  <a:ext cx="241300" cy="298450"/>
                </a:xfrm>
                <a:custGeom>
                  <a:avLst/>
                  <a:gdLst>
                    <a:gd name="T0" fmla="*/ 25 w 86"/>
                    <a:gd name="T1" fmla="*/ 0 h 106"/>
                    <a:gd name="T2" fmla="*/ 0 w 86"/>
                    <a:gd name="T3" fmla="*/ 5 h 106"/>
                    <a:gd name="T4" fmla="*/ 29 w 86"/>
                    <a:gd name="T5" fmla="*/ 59 h 106"/>
                    <a:gd name="T6" fmla="*/ 34 w 86"/>
                    <a:gd name="T7" fmla="*/ 104 h 106"/>
                    <a:gd name="T8" fmla="*/ 41 w 86"/>
                    <a:gd name="T9" fmla="*/ 106 h 106"/>
                    <a:gd name="T10" fmla="*/ 81 w 86"/>
                    <a:gd name="T11" fmla="*/ 63 h 106"/>
                    <a:gd name="T12" fmla="*/ 54 w 86"/>
                    <a:gd name="T13" fmla="*/ 9 h 106"/>
                    <a:gd name="T14" fmla="*/ 25 w 86"/>
                    <a:gd name="T15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06">
                      <a:moveTo>
                        <a:pt x="25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4" y="39"/>
                        <a:pt x="29" y="59"/>
                      </a:cubicBezTo>
                      <a:cubicBezTo>
                        <a:pt x="25" y="79"/>
                        <a:pt x="15" y="97"/>
                        <a:pt x="34" y="104"/>
                      </a:cubicBezTo>
                      <a:cubicBezTo>
                        <a:pt x="36" y="105"/>
                        <a:pt x="39" y="106"/>
                        <a:pt x="41" y="106"/>
                      </a:cubicBezTo>
                      <a:cubicBezTo>
                        <a:pt x="58" y="106"/>
                        <a:pt x="76" y="83"/>
                        <a:pt x="81" y="63"/>
                      </a:cubicBezTo>
                      <a:cubicBezTo>
                        <a:pt x="86" y="40"/>
                        <a:pt x="78" y="28"/>
                        <a:pt x="54" y="9"/>
                      </a:cubicBezTo>
                      <a:cubicBezTo>
                        <a:pt x="44" y="2"/>
                        <a:pt x="34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5" name="Freeform 269"/>
                <p:cNvSpPr/>
                <p:nvPr/>
              </p:nvSpPr>
              <p:spPr bwMode="auto">
                <a:xfrm>
                  <a:off x="4806951" y="3900488"/>
                  <a:ext cx="342900" cy="192088"/>
                </a:xfrm>
                <a:custGeom>
                  <a:avLst/>
                  <a:gdLst>
                    <a:gd name="T0" fmla="*/ 51 w 122"/>
                    <a:gd name="T1" fmla="*/ 0 h 68"/>
                    <a:gd name="T2" fmla="*/ 30 w 122"/>
                    <a:gd name="T3" fmla="*/ 3 h 68"/>
                    <a:gd name="T4" fmla="*/ 0 w 122"/>
                    <a:gd name="T5" fmla="*/ 51 h 68"/>
                    <a:gd name="T6" fmla="*/ 11 w 122"/>
                    <a:gd name="T7" fmla="*/ 61 h 68"/>
                    <a:gd name="T8" fmla="*/ 56 w 122"/>
                    <a:gd name="T9" fmla="*/ 50 h 68"/>
                    <a:gd name="T10" fmla="*/ 63 w 122"/>
                    <a:gd name="T11" fmla="*/ 49 h 68"/>
                    <a:gd name="T12" fmla="*/ 103 w 122"/>
                    <a:gd name="T13" fmla="*/ 67 h 68"/>
                    <a:gd name="T14" fmla="*/ 106 w 122"/>
                    <a:gd name="T15" fmla="*/ 68 h 68"/>
                    <a:gd name="T16" fmla="*/ 101 w 122"/>
                    <a:gd name="T17" fmla="*/ 23 h 68"/>
                    <a:gd name="T18" fmla="*/ 51 w 122"/>
                    <a:gd name="T1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2" h="68">
                      <a:moveTo>
                        <a:pt x="51" y="0"/>
                      </a:moveTo>
                      <a:cubicBezTo>
                        <a:pt x="45" y="0"/>
                        <a:pt x="38" y="1"/>
                        <a:pt x="30" y="3"/>
                      </a:cubicBezTo>
                      <a:cubicBezTo>
                        <a:pt x="0" y="10"/>
                        <a:pt x="0" y="51"/>
                        <a:pt x="0" y="51"/>
                      </a:cubicBezTo>
                      <a:cubicBezTo>
                        <a:pt x="1" y="58"/>
                        <a:pt x="5" y="61"/>
                        <a:pt x="11" y="61"/>
                      </a:cubicBezTo>
                      <a:cubicBezTo>
                        <a:pt x="23" y="61"/>
                        <a:pt x="42" y="52"/>
                        <a:pt x="56" y="50"/>
                      </a:cubicBezTo>
                      <a:cubicBezTo>
                        <a:pt x="59" y="49"/>
                        <a:pt x="61" y="49"/>
                        <a:pt x="63" y="49"/>
                      </a:cubicBezTo>
                      <a:cubicBezTo>
                        <a:pt x="80" y="49"/>
                        <a:pt x="85" y="63"/>
                        <a:pt x="103" y="67"/>
                      </a:cubicBezTo>
                      <a:cubicBezTo>
                        <a:pt x="104" y="67"/>
                        <a:pt x="105" y="68"/>
                        <a:pt x="106" y="68"/>
                      </a:cubicBezTo>
                      <a:cubicBezTo>
                        <a:pt x="122" y="68"/>
                        <a:pt x="117" y="41"/>
                        <a:pt x="101" y="23"/>
                      </a:cubicBezTo>
                      <a:cubicBezTo>
                        <a:pt x="87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70" name="椭圆 69"/>
              <p:cNvSpPr/>
              <p:nvPr/>
            </p:nvSpPr>
            <p:spPr>
              <a:xfrm>
                <a:off x="3841404" y="2280378"/>
                <a:ext cx="486869" cy="48686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 dirty="0">
                  <a:solidFill>
                    <a:srgbClr val="92D05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68" name="文本框 67"/>
            <p:cNvSpPr txBox="1"/>
            <p:nvPr/>
          </p:nvSpPr>
          <p:spPr>
            <a:xfrm>
              <a:off x="5786665" y="1822130"/>
              <a:ext cx="602054" cy="253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rgbClr val="FFC000"/>
                  </a:solidFill>
                  <a:cs typeface="+mn-ea"/>
                  <a:sym typeface="+mn-lt"/>
                </a:rPr>
                <a:t>第二章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000"/>
                            </p:stCondLst>
                            <p:childTnLst>
                              <p:par>
                                <p:cTn id="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500"/>
                            </p:stCondLst>
                            <p:childTnLst>
                              <p:par>
                                <p:cTn id="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4500"/>
                            </p:stCondLst>
                            <p:childTnLst>
                              <p:par>
                                <p:cTn id="10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000"/>
                            </p:stCondLst>
                            <p:childTnLst>
                              <p:par>
                                <p:cTn id="10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5500"/>
                            </p:stCondLst>
                            <p:childTnLst>
                              <p:par>
                                <p:cTn id="1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0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6500"/>
                            </p:stCondLst>
                            <p:childTnLst>
                              <p:par>
                                <p:cTn id="1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9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7000"/>
                            </p:stCondLst>
                            <p:childTnLst>
                              <p:par>
                                <p:cTn id="1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7500"/>
                            </p:stCondLst>
                            <p:childTnLst>
                              <p:par>
                                <p:cTn id="1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0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8500"/>
                            </p:stCondLst>
                            <p:childTnLst>
                              <p:par>
                                <p:cTn id="1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5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9000"/>
                            </p:stCondLst>
                            <p:childTnLst>
                              <p:par>
                                <p:cTn id="17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9500"/>
                            </p:stCondLst>
                            <p:childTnLst>
                              <p:par>
                                <p:cTn id="1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1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125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5" grpId="0" animBg="1"/>
      <p:bldP spid="199" grpId="0"/>
      <p:bldP spid="203" grpId="0"/>
      <p:bldP spid="210" grpId="0"/>
      <p:bldP spid="214" grpId="0"/>
      <p:bldP spid="218" grpId="0"/>
      <p:bldP spid="231" grpId="0"/>
      <p:bldP spid="232" grpId="0"/>
      <p:bldP spid="233" grpId="0"/>
      <p:bldP spid="234" grpId="0"/>
      <p:bldP spid="235" grpId="0"/>
      <p:bldP spid="236" grpId="0"/>
      <p:bldP spid="237" grpId="0" animBg="1"/>
      <p:bldP spid="238" grpId="0"/>
      <p:bldP spid="239" grpId="0"/>
      <p:bldP spid="240" grpId="0" animBg="1"/>
      <p:bldP spid="241" grpId="0"/>
      <p:bldP spid="242" grpId="0"/>
      <p:bldP spid="243" grpId="0" animBg="1"/>
      <p:bldP spid="244" grpId="0"/>
      <p:bldP spid="245" grpId="0"/>
      <p:bldP spid="246" grpId="0" animBg="1"/>
      <p:bldP spid="247" grpId="0"/>
      <p:bldP spid="248" grpId="0"/>
      <p:bldP spid="249" grpId="0" animBg="1"/>
      <p:bldP spid="250" grpId="0"/>
      <p:bldP spid="25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椭圆 7"/>
          <p:cNvSpPr/>
          <p:nvPr/>
        </p:nvSpPr>
        <p:spPr>
          <a:xfrm>
            <a:off x="3521315" y="3235897"/>
            <a:ext cx="5140099" cy="1208323"/>
          </a:xfrm>
          <a:custGeom>
            <a:avLst/>
            <a:gdLst>
              <a:gd name="connsiteX0" fmla="*/ 5141438 w 5232878"/>
              <a:gd name="connsiteY0" fmla="*/ 0 h 1208638"/>
              <a:gd name="connsiteX1" fmla="*/ 2570719 w 5232878"/>
              <a:gd name="connsiteY1" fmla="*/ 1208638 h 1208638"/>
              <a:gd name="connsiteX2" fmla="*/ 0 w 5232878"/>
              <a:gd name="connsiteY2" fmla="*/ 0 h 1208638"/>
              <a:gd name="connsiteX3" fmla="*/ 5232878 w 5232878"/>
              <a:gd name="connsiteY3" fmla="*/ 91440 h 1208638"/>
              <a:gd name="connsiteX0-1" fmla="*/ 5141438 w 5141438"/>
              <a:gd name="connsiteY0-2" fmla="*/ 0 h 1208638"/>
              <a:gd name="connsiteX1-3" fmla="*/ 2570719 w 5141438"/>
              <a:gd name="connsiteY1-4" fmla="*/ 1208638 h 1208638"/>
              <a:gd name="connsiteX2-5" fmla="*/ 0 w 5141438"/>
              <a:gd name="connsiteY2-6" fmla="*/ 0 h 120863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5141438" h="1208638">
                <a:moveTo>
                  <a:pt x="5141438" y="0"/>
                </a:moveTo>
                <a:cubicBezTo>
                  <a:pt x="4741027" y="708082"/>
                  <a:pt x="3740838" y="1208638"/>
                  <a:pt x="2570719" y="1208638"/>
                </a:cubicBezTo>
                <a:cubicBezTo>
                  <a:pt x="1400600" y="1208638"/>
                  <a:pt x="400411" y="708082"/>
                  <a:pt x="0" y="0"/>
                </a:cubicBezTo>
              </a:path>
            </a:pathLst>
          </a:custGeom>
          <a:noFill/>
          <a:ln w="19050">
            <a:solidFill>
              <a:schemeClr val="bg1">
                <a:lumMod val="9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cxnSp>
        <p:nvCxnSpPr>
          <p:cNvPr id="66" name="直接连接符 65"/>
          <p:cNvCxnSpPr>
            <a:endCxn id="65" idx="1"/>
          </p:cNvCxnSpPr>
          <p:nvPr/>
        </p:nvCxnSpPr>
        <p:spPr>
          <a:xfrm>
            <a:off x="6091364" y="3206877"/>
            <a:ext cx="0" cy="1237344"/>
          </a:xfrm>
          <a:prstGeom prst="line">
            <a:avLst/>
          </a:prstGeom>
          <a:ln w="19050">
            <a:solidFill>
              <a:schemeClr val="bg1">
                <a:lumMod val="95000"/>
              </a:scheme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" name="组合 66"/>
          <p:cNvGrpSpPr/>
          <p:nvPr/>
        </p:nvGrpSpPr>
        <p:grpSpPr>
          <a:xfrm>
            <a:off x="2880405" y="2670483"/>
            <a:ext cx="1074864" cy="1074864"/>
            <a:chOff x="2881155" y="2670285"/>
            <a:chExt cx="1075144" cy="1075144"/>
          </a:xfrm>
        </p:grpSpPr>
        <p:grpSp>
          <p:nvGrpSpPr>
            <p:cNvPr id="68" name="组合 67"/>
            <p:cNvGrpSpPr/>
            <p:nvPr/>
          </p:nvGrpSpPr>
          <p:grpSpPr>
            <a:xfrm>
              <a:off x="2881155" y="2670285"/>
              <a:ext cx="1075144" cy="1075144"/>
              <a:chOff x="3724323" y="1908536"/>
              <a:chExt cx="1329153" cy="1329153"/>
            </a:xfrm>
          </p:grpSpPr>
          <p:sp>
            <p:nvSpPr>
              <p:cNvPr id="70" name="椭圆 69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2540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1" name="椭圆 70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69" name="Freeform 240"/>
            <p:cNvSpPr>
              <a:spLocks noEditPoints="1"/>
            </p:cNvSpPr>
            <p:nvPr/>
          </p:nvSpPr>
          <p:spPr bwMode="auto">
            <a:xfrm>
              <a:off x="3239674" y="3028805"/>
              <a:ext cx="358104" cy="358104"/>
            </a:xfrm>
            <a:custGeom>
              <a:avLst/>
              <a:gdLst>
                <a:gd name="T0" fmla="*/ 20 w 41"/>
                <a:gd name="T1" fmla="*/ 41 h 41"/>
                <a:gd name="T2" fmla="*/ 5 w 41"/>
                <a:gd name="T3" fmla="*/ 33 h 41"/>
                <a:gd name="T4" fmla="*/ 5 w 41"/>
                <a:gd name="T5" fmla="*/ 32 h 41"/>
                <a:gd name="T6" fmla="*/ 8 w 41"/>
                <a:gd name="T7" fmla="*/ 29 h 41"/>
                <a:gd name="T8" fmla="*/ 9 w 41"/>
                <a:gd name="T9" fmla="*/ 28 h 41"/>
                <a:gd name="T10" fmla="*/ 10 w 41"/>
                <a:gd name="T11" fmla="*/ 29 h 41"/>
                <a:gd name="T12" fmla="*/ 20 w 41"/>
                <a:gd name="T13" fmla="*/ 34 h 41"/>
                <a:gd name="T14" fmla="*/ 34 w 41"/>
                <a:gd name="T15" fmla="*/ 20 h 41"/>
                <a:gd name="T16" fmla="*/ 20 w 41"/>
                <a:gd name="T17" fmla="*/ 7 h 41"/>
                <a:gd name="T18" fmla="*/ 11 w 41"/>
                <a:gd name="T19" fmla="*/ 10 h 41"/>
                <a:gd name="T20" fmla="*/ 15 w 41"/>
                <a:gd name="T21" fmla="*/ 14 h 41"/>
                <a:gd name="T22" fmla="*/ 15 w 41"/>
                <a:gd name="T23" fmla="*/ 16 h 41"/>
                <a:gd name="T24" fmla="*/ 14 w 41"/>
                <a:gd name="T25" fmla="*/ 17 h 41"/>
                <a:gd name="T26" fmla="*/ 2 w 41"/>
                <a:gd name="T27" fmla="*/ 17 h 41"/>
                <a:gd name="T28" fmla="*/ 0 w 41"/>
                <a:gd name="T29" fmla="*/ 15 h 41"/>
                <a:gd name="T30" fmla="*/ 0 w 41"/>
                <a:gd name="T31" fmla="*/ 3 h 41"/>
                <a:gd name="T32" fmla="*/ 1 w 41"/>
                <a:gd name="T33" fmla="*/ 2 h 41"/>
                <a:gd name="T34" fmla="*/ 3 w 41"/>
                <a:gd name="T35" fmla="*/ 2 h 41"/>
                <a:gd name="T36" fmla="*/ 6 w 41"/>
                <a:gd name="T37" fmla="*/ 5 h 41"/>
                <a:gd name="T38" fmla="*/ 20 w 41"/>
                <a:gd name="T39" fmla="*/ 0 h 41"/>
                <a:gd name="T40" fmla="*/ 41 w 41"/>
                <a:gd name="T41" fmla="*/ 20 h 41"/>
                <a:gd name="T42" fmla="*/ 20 w 41"/>
                <a:gd name="T43" fmla="*/ 41 h 41"/>
                <a:gd name="T44" fmla="*/ 24 w 41"/>
                <a:gd name="T45" fmla="*/ 25 h 41"/>
                <a:gd name="T46" fmla="*/ 23 w 41"/>
                <a:gd name="T47" fmla="*/ 25 h 41"/>
                <a:gd name="T48" fmla="*/ 14 w 41"/>
                <a:gd name="T49" fmla="*/ 25 h 41"/>
                <a:gd name="T50" fmla="*/ 14 w 41"/>
                <a:gd name="T51" fmla="*/ 25 h 41"/>
                <a:gd name="T52" fmla="*/ 14 w 41"/>
                <a:gd name="T53" fmla="*/ 23 h 41"/>
                <a:gd name="T54" fmla="*/ 14 w 41"/>
                <a:gd name="T55" fmla="*/ 22 h 41"/>
                <a:gd name="T56" fmla="*/ 20 w 41"/>
                <a:gd name="T57" fmla="*/ 22 h 41"/>
                <a:gd name="T58" fmla="*/ 20 w 41"/>
                <a:gd name="T59" fmla="*/ 13 h 41"/>
                <a:gd name="T60" fmla="*/ 21 w 41"/>
                <a:gd name="T61" fmla="*/ 12 h 41"/>
                <a:gd name="T62" fmla="*/ 23 w 41"/>
                <a:gd name="T63" fmla="*/ 12 h 41"/>
                <a:gd name="T64" fmla="*/ 24 w 41"/>
                <a:gd name="T65" fmla="*/ 13 h 41"/>
                <a:gd name="T66" fmla="*/ 24 w 41"/>
                <a:gd name="T67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41">
                  <a:moveTo>
                    <a:pt x="20" y="41"/>
                  </a:moveTo>
                  <a:cubicBezTo>
                    <a:pt x="14" y="41"/>
                    <a:pt x="8" y="38"/>
                    <a:pt x="5" y="33"/>
                  </a:cubicBezTo>
                  <a:cubicBezTo>
                    <a:pt x="4" y="33"/>
                    <a:pt x="4" y="33"/>
                    <a:pt x="5" y="32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9" y="28"/>
                    <a:pt x="10" y="29"/>
                  </a:cubicBezTo>
                  <a:cubicBezTo>
                    <a:pt x="12" y="32"/>
                    <a:pt x="16" y="34"/>
                    <a:pt x="20" y="34"/>
                  </a:cubicBezTo>
                  <a:cubicBezTo>
                    <a:pt x="28" y="34"/>
                    <a:pt x="34" y="28"/>
                    <a:pt x="34" y="20"/>
                  </a:cubicBezTo>
                  <a:cubicBezTo>
                    <a:pt x="34" y="13"/>
                    <a:pt x="28" y="7"/>
                    <a:pt x="20" y="7"/>
                  </a:cubicBezTo>
                  <a:cubicBezTo>
                    <a:pt x="17" y="7"/>
                    <a:pt x="14" y="8"/>
                    <a:pt x="11" y="10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6"/>
                  </a:cubicBezTo>
                  <a:cubicBezTo>
                    <a:pt x="15" y="16"/>
                    <a:pt x="14" y="17"/>
                    <a:pt x="14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2"/>
                    <a:pt x="15" y="0"/>
                    <a:pt x="20" y="0"/>
                  </a:cubicBezTo>
                  <a:cubicBezTo>
                    <a:pt x="32" y="0"/>
                    <a:pt x="41" y="9"/>
                    <a:pt x="41" y="20"/>
                  </a:cubicBezTo>
                  <a:cubicBezTo>
                    <a:pt x="41" y="32"/>
                    <a:pt x="32" y="41"/>
                    <a:pt x="20" y="41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4" y="12"/>
                    <a:pt x="24" y="13"/>
                  </a:cubicBezTo>
                  <a:lnTo>
                    <a:pt x="24" y="2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id-ID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2" name="组合 71"/>
          <p:cNvGrpSpPr/>
          <p:nvPr/>
        </p:nvGrpSpPr>
        <p:grpSpPr>
          <a:xfrm>
            <a:off x="4358577" y="3553626"/>
            <a:ext cx="1074864" cy="1074864"/>
            <a:chOff x="4359712" y="3553658"/>
            <a:chExt cx="1075144" cy="1075144"/>
          </a:xfrm>
        </p:grpSpPr>
        <p:grpSp>
          <p:nvGrpSpPr>
            <p:cNvPr id="73" name="组合 72"/>
            <p:cNvGrpSpPr/>
            <p:nvPr/>
          </p:nvGrpSpPr>
          <p:grpSpPr>
            <a:xfrm>
              <a:off x="4359712" y="3553658"/>
              <a:ext cx="1075144" cy="1075144"/>
              <a:chOff x="3724322" y="1908536"/>
              <a:chExt cx="1329153" cy="1329153"/>
            </a:xfrm>
          </p:grpSpPr>
          <p:sp>
            <p:nvSpPr>
              <p:cNvPr id="75" name="椭圆 74"/>
              <p:cNvSpPr/>
              <p:nvPr/>
            </p:nvSpPr>
            <p:spPr>
              <a:xfrm>
                <a:off x="3724322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2540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6" name="椭圆 75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74" name="Freeform 276"/>
            <p:cNvSpPr/>
            <p:nvPr/>
          </p:nvSpPr>
          <p:spPr bwMode="auto">
            <a:xfrm>
              <a:off x="4698859" y="3930587"/>
              <a:ext cx="372891" cy="372891"/>
            </a:xfrm>
            <a:custGeom>
              <a:avLst/>
              <a:gdLst>
                <a:gd name="T0" fmla="*/ 20 w 38"/>
                <a:gd name="T1" fmla="*/ 37 h 38"/>
                <a:gd name="T2" fmla="*/ 19 w 38"/>
                <a:gd name="T3" fmla="*/ 38 h 38"/>
                <a:gd name="T4" fmla="*/ 18 w 38"/>
                <a:gd name="T5" fmla="*/ 38 h 38"/>
                <a:gd name="T6" fmla="*/ 17 w 38"/>
                <a:gd name="T7" fmla="*/ 36 h 38"/>
                <a:gd name="T8" fmla="*/ 17 w 38"/>
                <a:gd name="T9" fmla="*/ 20 h 38"/>
                <a:gd name="T10" fmla="*/ 1 w 38"/>
                <a:gd name="T11" fmla="*/ 20 h 38"/>
                <a:gd name="T12" fmla="*/ 0 w 38"/>
                <a:gd name="T13" fmla="*/ 19 h 38"/>
                <a:gd name="T14" fmla="*/ 1 w 38"/>
                <a:gd name="T15" fmla="*/ 17 h 38"/>
                <a:gd name="T16" fmla="*/ 35 w 38"/>
                <a:gd name="T17" fmla="*/ 0 h 38"/>
                <a:gd name="T18" fmla="*/ 36 w 38"/>
                <a:gd name="T19" fmla="*/ 0 h 38"/>
                <a:gd name="T20" fmla="*/ 37 w 38"/>
                <a:gd name="T21" fmla="*/ 0 h 38"/>
                <a:gd name="T22" fmla="*/ 37 w 38"/>
                <a:gd name="T23" fmla="*/ 2 h 38"/>
                <a:gd name="T24" fmla="*/ 20 w 38"/>
                <a:gd name="T25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8">
                  <a:moveTo>
                    <a:pt x="20" y="37"/>
                  </a:moveTo>
                  <a:cubicBezTo>
                    <a:pt x="20" y="37"/>
                    <a:pt x="19" y="38"/>
                    <a:pt x="19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7" y="37"/>
                    <a:pt x="17" y="37"/>
                    <a:pt x="17" y="36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20"/>
                    <a:pt x="0" y="19"/>
                  </a:cubicBezTo>
                  <a:cubicBezTo>
                    <a:pt x="0" y="18"/>
                    <a:pt x="0" y="18"/>
                    <a:pt x="1" y="17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6" y="0"/>
                    <a:pt x="37" y="0"/>
                    <a:pt x="37" y="0"/>
                  </a:cubicBezTo>
                  <a:cubicBezTo>
                    <a:pt x="37" y="1"/>
                    <a:pt x="38" y="2"/>
                    <a:pt x="37" y="2"/>
                  </a:cubicBezTo>
                  <a:lnTo>
                    <a:pt x="20" y="37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id-ID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6596612" y="3644966"/>
            <a:ext cx="1074864" cy="1074864"/>
            <a:chOff x="6598329" y="3645022"/>
            <a:chExt cx="1075144" cy="1075144"/>
          </a:xfrm>
          <a:effectLst/>
        </p:grpSpPr>
        <p:grpSp>
          <p:nvGrpSpPr>
            <p:cNvPr id="78" name="组合 77"/>
            <p:cNvGrpSpPr/>
            <p:nvPr/>
          </p:nvGrpSpPr>
          <p:grpSpPr>
            <a:xfrm>
              <a:off x="6598329" y="3645022"/>
              <a:ext cx="1075144" cy="1075144"/>
              <a:chOff x="3724322" y="1908536"/>
              <a:chExt cx="1329153" cy="1329153"/>
            </a:xfrm>
          </p:grpSpPr>
          <p:sp>
            <p:nvSpPr>
              <p:cNvPr id="80" name="椭圆 79"/>
              <p:cNvSpPr/>
              <p:nvPr/>
            </p:nvSpPr>
            <p:spPr>
              <a:xfrm>
                <a:off x="3724322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2540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1" name="椭圆 80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79" name="Freeform 325"/>
            <p:cNvSpPr/>
            <p:nvPr/>
          </p:nvSpPr>
          <p:spPr bwMode="auto">
            <a:xfrm>
              <a:off x="6981294" y="3984436"/>
              <a:ext cx="365403" cy="406460"/>
            </a:xfrm>
            <a:custGeom>
              <a:avLst/>
              <a:gdLst>
                <a:gd name="T0" fmla="*/ 1 w 38"/>
                <a:gd name="T1" fmla="*/ 41 h 42"/>
                <a:gd name="T2" fmla="*/ 0 w 38"/>
                <a:gd name="T3" fmla="*/ 40 h 42"/>
                <a:gd name="T4" fmla="*/ 0 w 38"/>
                <a:gd name="T5" fmla="*/ 1 h 42"/>
                <a:gd name="T6" fmla="*/ 1 w 38"/>
                <a:gd name="T7" fmla="*/ 0 h 42"/>
                <a:gd name="T8" fmla="*/ 37 w 38"/>
                <a:gd name="T9" fmla="*/ 20 h 42"/>
                <a:gd name="T10" fmla="*/ 37 w 38"/>
                <a:gd name="T11" fmla="*/ 21 h 42"/>
                <a:gd name="T12" fmla="*/ 1 w 38"/>
                <a:gd name="T13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42">
                  <a:moveTo>
                    <a:pt x="1" y="41"/>
                  </a:moveTo>
                  <a:cubicBezTo>
                    <a:pt x="0" y="42"/>
                    <a:pt x="0" y="41"/>
                    <a:pt x="0" y="4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8" y="20"/>
                    <a:pt x="38" y="21"/>
                    <a:pt x="37" y="21"/>
                  </a:cubicBezTo>
                  <a:lnTo>
                    <a:pt x="1" y="41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id-ID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8123982" y="2670483"/>
            <a:ext cx="1074864" cy="1074864"/>
            <a:chOff x="8126097" y="2670285"/>
            <a:chExt cx="1075144" cy="1075144"/>
          </a:xfrm>
          <a:effectLst/>
        </p:grpSpPr>
        <p:grpSp>
          <p:nvGrpSpPr>
            <p:cNvPr id="83" name="组合 82"/>
            <p:cNvGrpSpPr/>
            <p:nvPr/>
          </p:nvGrpSpPr>
          <p:grpSpPr>
            <a:xfrm>
              <a:off x="8126097" y="2670285"/>
              <a:ext cx="1075144" cy="1075144"/>
              <a:chOff x="3724322" y="1908536"/>
              <a:chExt cx="1329153" cy="1329153"/>
            </a:xfrm>
          </p:grpSpPr>
          <p:sp>
            <p:nvSpPr>
              <p:cNvPr id="85" name="椭圆 84"/>
              <p:cNvSpPr/>
              <p:nvPr/>
            </p:nvSpPr>
            <p:spPr>
              <a:xfrm>
                <a:off x="3724322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2540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6" name="椭圆 85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84" name="Freeform 136"/>
            <p:cNvSpPr>
              <a:spLocks noEditPoints="1"/>
            </p:cNvSpPr>
            <p:nvPr/>
          </p:nvSpPr>
          <p:spPr bwMode="auto">
            <a:xfrm>
              <a:off x="8450676" y="3026728"/>
              <a:ext cx="425986" cy="360182"/>
            </a:xfrm>
            <a:custGeom>
              <a:avLst/>
              <a:gdLst>
                <a:gd name="T0" fmla="*/ 52 w 52"/>
                <a:gd name="T1" fmla="*/ 33 h 44"/>
                <a:gd name="T2" fmla="*/ 47 w 52"/>
                <a:gd name="T3" fmla="*/ 38 h 44"/>
                <a:gd name="T4" fmla="*/ 33 w 52"/>
                <a:gd name="T5" fmla="*/ 38 h 44"/>
                <a:gd name="T6" fmla="*/ 35 w 52"/>
                <a:gd name="T7" fmla="*/ 43 h 44"/>
                <a:gd name="T8" fmla="*/ 33 w 52"/>
                <a:gd name="T9" fmla="*/ 44 h 44"/>
                <a:gd name="T10" fmla="*/ 19 w 52"/>
                <a:gd name="T11" fmla="*/ 44 h 44"/>
                <a:gd name="T12" fmla="*/ 17 w 52"/>
                <a:gd name="T13" fmla="*/ 43 h 44"/>
                <a:gd name="T14" fmla="*/ 19 w 52"/>
                <a:gd name="T15" fmla="*/ 38 h 44"/>
                <a:gd name="T16" fmla="*/ 5 w 52"/>
                <a:gd name="T17" fmla="*/ 38 h 44"/>
                <a:gd name="T18" fmla="*/ 0 w 52"/>
                <a:gd name="T19" fmla="*/ 33 h 44"/>
                <a:gd name="T20" fmla="*/ 0 w 52"/>
                <a:gd name="T21" fmla="*/ 4 h 44"/>
                <a:gd name="T22" fmla="*/ 5 w 52"/>
                <a:gd name="T23" fmla="*/ 0 h 44"/>
                <a:gd name="T24" fmla="*/ 47 w 52"/>
                <a:gd name="T25" fmla="*/ 0 h 44"/>
                <a:gd name="T26" fmla="*/ 52 w 52"/>
                <a:gd name="T27" fmla="*/ 4 h 44"/>
                <a:gd name="T28" fmla="*/ 52 w 52"/>
                <a:gd name="T29" fmla="*/ 33 h 44"/>
                <a:gd name="T30" fmla="*/ 48 w 52"/>
                <a:gd name="T31" fmla="*/ 4 h 44"/>
                <a:gd name="T32" fmla="*/ 47 w 52"/>
                <a:gd name="T33" fmla="*/ 3 h 44"/>
                <a:gd name="T34" fmla="*/ 5 w 52"/>
                <a:gd name="T35" fmla="*/ 3 h 44"/>
                <a:gd name="T36" fmla="*/ 4 w 52"/>
                <a:gd name="T37" fmla="*/ 4 h 44"/>
                <a:gd name="T38" fmla="*/ 4 w 52"/>
                <a:gd name="T39" fmla="*/ 26 h 44"/>
                <a:gd name="T40" fmla="*/ 5 w 52"/>
                <a:gd name="T41" fmla="*/ 27 h 44"/>
                <a:gd name="T42" fmla="*/ 47 w 52"/>
                <a:gd name="T43" fmla="*/ 27 h 44"/>
                <a:gd name="T44" fmla="*/ 48 w 52"/>
                <a:gd name="T45" fmla="*/ 26 h 44"/>
                <a:gd name="T46" fmla="*/ 48 w 52"/>
                <a:gd name="T4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44">
                  <a:moveTo>
                    <a:pt x="52" y="33"/>
                  </a:moveTo>
                  <a:cubicBezTo>
                    <a:pt x="52" y="36"/>
                    <a:pt x="50" y="38"/>
                    <a:pt x="47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40"/>
                    <a:pt x="35" y="42"/>
                    <a:pt x="35" y="43"/>
                  </a:cubicBezTo>
                  <a:cubicBezTo>
                    <a:pt x="35" y="44"/>
                    <a:pt x="34" y="44"/>
                    <a:pt x="33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4"/>
                    <a:pt x="17" y="44"/>
                    <a:pt x="17" y="43"/>
                  </a:cubicBezTo>
                  <a:cubicBezTo>
                    <a:pt x="17" y="42"/>
                    <a:pt x="19" y="40"/>
                    <a:pt x="19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2" y="38"/>
                    <a:pt x="0" y="36"/>
                    <a:pt x="0" y="3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0"/>
                    <a:pt x="52" y="2"/>
                    <a:pt x="52" y="4"/>
                  </a:cubicBezTo>
                  <a:lnTo>
                    <a:pt x="52" y="33"/>
                  </a:lnTo>
                  <a:close/>
                  <a:moveTo>
                    <a:pt x="48" y="4"/>
                  </a:moveTo>
                  <a:cubicBezTo>
                    <a:pt x="48" y="4"/>
                    <a:pt x="48" y="3"/>
                    <a:pt x="47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7"/>
                    <a:pt x="4" y="27"/>
                    <a:pt x="5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7"/>
                    <a:pt x="48" y="27"/>
                    <a:pt x="48" y="26"/>
                  </a:cubicBezTo>
                  <a:lnTo>
                    <a:pt x="48" y="4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id-ID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7" name="组合 86"/>
          <p:cNvGrpSpPr/>
          <p:nvPr/>
        </p:nvGrpSpPr>
        <p:grpSpPr>
          <a:xfrm>
            <a:off x="2496245" y="3984130"/>
            <a:ext cx="1656046" cy="906578"/>
            <a:chOff x="2496894" y="3984275"/>
            <a:chExt cx="1656477" cy="906814"/>
          </a:xfrm>
          <a:effectLst/>
        </p:grpSpPr>
        <p:grpSp>
          <p:nvGrpSpPr>
            <p:cNvPr id="88" name="组合 87"/>
            <p:cNvGrpSpPr/>
            <p:nvPr/>
          </p:nvGrpSpPr>
          <p:grpSpPr>
            <a:xfrm>
              <a:off x="2496894" y="4268381"/>
              <a:ext cx="153895" cy="316672"/>
              <a:chOff x="5300663" y="2555875"/>
              <a:chExt cx="165100" cy="339726"/>
            </a:xfrm>
          </p:grpSpPr>
          <p:sp>
            <p:nvSpPr>
              <p:cNvPr id="93" name="Oval 19"/>
              <p:cNvSpPr>
                <a:spLocks noChangeArrowheads="1"/>
              </p:cNvSpPr>
              <p:nvPr/>
            </p:nvSpPr>
            <p:spPr bwMode="auto">
              <a:xfrm>
                <a:off x="5353051" y="2555875"/>
                <a:ext cx="63500" cy="60325"/>
              </a:xfrm>
              <a:prstGeom prst="ellipse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 dirty="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4" name="Freeform 20"/>
              <p:cNvSpPr>
                <a:spLocks noEditPoints="1"/>
              </p:cNvSpPr>
              <p:nvPr/>
            </p:nvSpPr>
            <p:spPr bwMode="auto">
              <a:xfrm>
                <a:off x="5300663" y="2566988"/>
                <a:ext cx="165100" cy="328613"/>
              </a:xfrm>
              <a:custGeom>
                <a:avLst/>
                <a:gdLst>
                  <a:gd name="T0" fmla="*/ 38 w 44"/>
                  <a:gd name="T1" fmla="*/ 10 h 87"/>
                  <a:gd name="T2" fmla="*/ 37 w 44"/>
                  <a:gd name="T3" fmla="*/ 10 h 87"/>
                  <a:gd name="T4" fmla="*/ 37 w 44"/>
                  <a:gd name="T5" fmla="*/ 2 h 87"/>
                  <a:gd name="T6" fmla="*/ 33 w 44"/>
                  <a:gd name="T7" fmla="*/ 0 h 87"/>
                  <a:gd name="T8" fmla="*/ 31 w 44"/>
                  <a:gd name="T9" fmla="*/ 10 h 87"/>
                  <a:gd name="T10" fmla="*/ 35 w 44"/>
                  <a:gd name="T11" fmla="*/ 12 h 87"/>
                  <a:gd name="T12" fmla="*/ 36 w 44"/>
                  <a:gd name="T13" fmla="*/ 12 h 87"/>
                  <a:gd name="T14" fmla="*/ 36 w 44"/>
                  <a:gd name="T15" fmla="*/ 18 h 87"/>
                  <a:gd name="T16" fmla="*/ 30 w 44"/>
                  <a:gd name="T17" fmla="*/ 14 h 87"/>
                  <a:gd name="T18" fmla="*/ 16 w 44"/>
                  <a:gd name="T19" fmla="*/ 14 h 87"/>
                  <a:gd name="T20" fmla="*/ 12 w 44"/>
                  <a:gd name="T21" fmla="*/ 16 h 87"/>
                  <a:gd name="T22" fmla="*/ 0 w 44"/>
                  <a:gd name="T23" fmla="*/ 47 h 87"/>
                  <a:gd name="T24" fmla="*/ 7 w 44"/>
                  <a:gd name="T25" fmla="*/ 49 h 87"/>
                  <a:gd name="T26" fmla="*/ 12 w 44"/>
                  <a:gd name="T27" fmla="*/ 45 h 87"/>
                  <a:gd name="T28" fmla="*/ 13 w 44"/>
                  <a:gd name="T29" fmla="*/ 83 h 87"/>
                  <a:gd name="T30" fmla="*/ 21 w 44"/>
                  <a:gd name="T31" fmla="*/ 83 h 87"/>
                  <a:gd name="T32" fmla="*/ 24 w 44"/>
                  <a:gd name="T33" fmla="*/ 49 h 87"/>
                  <a:gd name="T34" fmla="*/ 28 w 44"/>
                  <a:gd name="T35" fmla="*/ 87 h 87"/>
                  <a:gd name="T36" fmla="*/ 32 w 44"/>
                  <a:gd name="T37" fmla="*/ 47 h 87"/>
                  <a:gd name="T38" fmla="*/ 33 w 44"/>
                  <a:gd name="T39" fmla="*/ 25 h 87"/>
                  <a:gd name="T40" fmla="*/ 41 w 44"/>
                  <a:gd name="T41" fmla="*/ 30 h 87"/>
                  <a:gd name="T42" fmla="*/ 42 w 44"/>
                  <a:gd name="T43" fmla="*/ 13 h 87"/>
                  <a:gd name="T44" fmla="*/ 35 w 44"/>
                  <a:gd name="T45" fmla="*/ 1 h 87"/>
                  <a:gd name="T46" fmla="*/ 35 w 44"/>
                  <a:gd name="T47" fmla="*/ 1 h 87"/>
                  <a:gd name="T48" fmla="*/ 34 w 44"/>
                  <a:gd name="T49" fmla="*/ 0 h 87"/>
                  <a:gd name="T50" fmla="*/ 34 w 44"/>
                  <a:gd name="T51" fmla="*/ 1 h 87"/>
                  <a:gd name="T52" fmla="*/ 34 w 44"/>
                  <a:gd name="T53" fmla="*/ 0 h 87"/>
                  <a:gd name="T54" fmla="*/ 34 w 44"/>
                  <a:gd name="T55" fmla="*/ 1 h 87"/>
                  <a:gd name="T56" fmla="*/ 34 w 44"/>
                  <a:gd name="T57" fmla="*/ 1 h 87"/>
                  <a:gd name="T58" fmla="*/ 36 w 44"/>
                  <a:gd name="T59" fmla="*/ 10 h 87"/>
                  <a:gd name="T60" fmla="*/ 33 w 44"/>
                  <a:gd name="T61" fmla="*/ 11 h 87"/>
                  <a:gd name="T62" fmla="*/ 33 w 44"/>
                  <a:gd name="T63" fmla="*/ 10 h 87"/>
                  <a:gd name="T64" fmla="*/ 35 w 44"/>
                  <a:gd name="T65" fmla="*/ 9 h 87"/>
                  <a:gd name="T66" fmla="*/ 36 w 44"/>
                  <a:gd name="T67" fmla="*/ 7 h 87"/>
                  <a:gd name="T68" fmla="*/ 33 w 44"/>
                  <a:gd name="T69" fmla="*/ 8 h 87"/>
                  <a:gd name="T70" fmla="*/ 32 w 44"/>
                  <a:gd name="T71" fmla="*/ 3 h 87"/>
                  <a:gd name="T72" fmla="*/ 35 w 44"/>
                  <a:gd name="T73" fmla="*/ 1 h 87"/>
                  <a:gd name="T74" fmla="*/ 36 w 44"/>
                  <a:gd name="T75" fmla="*/ 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4" h="87">
                    <a:moveTo>
                      <a:pt x="42" y="13"/>
                    </a:moveTo>
                    <a:cubicBezTo>
                      <a:pt x="42" y="11"/>
                      <a:pt x="40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1"/>
                      <a:pt x="37" y="0"/>
                      <a:pt x="35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1" y="1"/>
                      <a:pt x="31" y="2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2" y="12"/>
                      <a:pt x="33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2"/>
                      <a:pt x="35" y="13"/>
                      <a:pt x="35" y="14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4"/>
                      <a:pt x="30" y="14"/>
                    </a:cubicBezTo>
                    <a:cubicBezTo>
                      <a:pt x="30" y="14"/>
                      <a:pt x="30" y="14"/>
                      <a:pt x="29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3" y="15"/>
                      <a:pt x="13" y="15"/>
                      <a:pt x="12" y="16"/>
                    </a:cubicBezTo>
                    <a:cubicBezTo>
                      <a:pt x="12" y="17"/>
                      <a:pt x="11" y="17"/>
                      <a:pt x="11" y="18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0" y="50"/>
                      <a:pt x="2" y="51"/>
                    </a:cubicBezTo>
                    <a:cubicBezTo>
                      <a:pt x="4" y="52"/>
                      <a:pt x="6" y="51"/>
                      <a:pt x="7" y="49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6"/>
                      <a:pt x="12" y="47"/>
                      <a:pt x="13" y="47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3" y="85"/>
                      <a:pt x="15" y="87"/>
                      <a:pt x="17" y="87"/>
                    </a:cubicBezTo>
                    <a:cubicBezTo>
                      <a:pt x="19" y="87"/>
                      <a:pt x="21" y="85"/>
                      <a:pt x="21" y="83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5"/>
                      <a:pt x="26" y="87"/>
                      <a:pt x="28" y="87"/>
                    </a:cubicBezTo>
                    <a:cubicBezTo>
                      <a:pt x="30" y="87"/>
                      <a:pt x="32" y="85"/>
                      <a:pt x="32" y="83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2" y="47"/>
                      <a:pt x="33" y="46"/>
                      <a:pt x="33" y="4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40" y="30"/>
                      <a:pt x="41" y="30"/>
                    </a:cubicBezTo>
                    <a:cubicBezTo>
                      <a:pt x="43" y="30"/>
                      <a:pt x="44" y="28"/>
                      <a:pt x="44" y="26"/>
                    </a:cubicBezTo>
                    <a:lnTo>
                      <a:pt x="42" y="13"/>
                    </a:lnTo>
                    <a:close/>
                    <a:moveTo>
                      <a:pt x="35" y="0"/>
                    </a:moveTo>
                    <a:cubicBezTo>
                      <a:pt x="35" y="0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0"/>
                      <a:pt x="35" y="0"/>
                    </a:cubicBezTo>
                    <a:close/>
                    <a:moveTo>
                      <a:pt x="34" y="0"/>
                    </a:moveTo>
                    <a:cubicBezTo>
                      <a:pt x="34" y="0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0"/>
                      <a:pt x="34" y="0"/>
                    </a:cubicBezTo>
                    <a:close/>
                    <a:moveTo>
                      <a:pt x="34" y="0"/>
                    </a:moveTo>
                    <a:cubicBezTo>
                      <a:pt x="34" y="0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0"/>
                      <a:pt x="34" y="0"/>
                    </a:cubicBezTo>
                    <a:close/>
                    <a:moveTo>
                      <a:pt x="36" y="10"/>
                    </a:moveTo>
                    <a:cubicBezTo>
                      <a:pt x="36" y="11"/>
                      <a:pt x="35" y="11"/>
                      <a:pt x="35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9"/>
                      <a:pt x="33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6" y="10"/>
                      <a:pt x="36" y="10"/>
                    </a:cubicBezTo>
                    <a:close/>
                    <a:moveTo>
                      <a:pt x="36" y="7"/>
                    </a:moveTo>
                    <a:cubicBezTo>
                      <a:pt x="36" y="8"/>
                      <a:pt x="36" y="8"/>
                      <a:pt x="35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2" y="8"/>
                      <a:pt x="32" y="7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2"/>
                      <a:pt x="33" y="1"/>
                      <a:pt x="33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6" y="1"/>
                      <a:pt x="36" y="2"/>
                      <a:pt x="36" y="3"/>
                    </a:cubicBezTo>
                    <a:lnTo>
                      <a:pt x="36" y="7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89" name="组合 88"/>
            <p:cNvGrpSpPr/>
            <p:nvPr/>
          </p:nvGrpSpPr>
          <p:grpSpPr>
            <a:xfrm>
              <a:off x="2699205" y="3984275"/>
              <a:ext cx="1333743" cy="906814"/>
              <a:chOff x="4271689" y="1207551"/>
              <a:chExt cx="1333743" cy="906814"/>
            </a:xfrm>
          </p:grpSpPr>
          <p:sp>
            <p:nvSpPr>
              <p:cNvPr id="91" name="文本框 30"/>
              <p:cNvSpPr txBox="1"/>
              <p:nvPr/>
            </p:nvSpPr>
            <p:spPr>
              <a:xfrm>
                <a:off x="4283968" y="1207551"/>
                <a:ext cx="1276564" cy="400110"/>
              </a:xfrm>
              <a:prstGeom prst="rect">
                <a:avLst/>
              </a:prstGeom>
              <a:noFill/>
              <a:effectLst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2000" b="1" dirty="0">
                    <a:solidFill>
                      <a:srgbClr val="F2F2F2"/>
                    </a:solidFill>
                    <a:cs typeface="+mn-ea"/>
                    <a:sym typeface="+mn-lt"/>
                  </a:rPr>
                  <a:t>添加标题</a:t>
                </a:r>
              </a:p>
            </p:txBody>
          </p:sp>
          <p:sp>
            <p:nvSpPr>
              <p:cNvPr id="92" name="文本框 31"/>
              <p:cNvSpPr txBox="1"/>
              <p:nvPr/>
            </p:nvSpPr>
            <p:spPr>
              <a:xfrm>
                <a:off x="4271689" y="1504967"/>
                <a:ext cx="1333743" cy="60939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zh-CN" altLang="en-US" sz="1400" dirty="0">
                    <a:solidFill>
                      <a:srgbClr val="F2F2F2"/>
                    </a:solidFill>
                    <a:cs typeface="+mn-ea"/>
                    <a:sym typeface="+mn-lt"/>
                  </a:rPr>
                  <a:t>点击添加内容点击添加内容</a:t>
                </a:r>
              </a:p>
            </p:txBody>
          </p:sp>
        </p:grpSp>
        <p:sp>
          <p:nvSpPr>
            <p:cNvPr id="90" name="任意多边形 151"/>
            <p:cNvSpPr>
              <a:spLocks noChangeArrowheads="1"/>
            </p:cNvSpPr>
            <p:nvPr/>
          </p:nvSpPr>
          <p:spPr bwMode="auto">
            <a:xfrm>
              <a:off x="2578781" y="4002495"/>
              <a:ext cx="1574590" cy="848445"/>
            </a:xfrm>
            <a:custGeom>
              <a:avLst/>
              <a:gdLst>
                <a:gd name="T0" fmla="*/ 176216 w 3090"/>
                <a:gd name="T1" fmla="*/ 0 h 1665"/>
                <a:gd name="T2" fmla="*/ 1785934 w 3090"/>
                <a:gd name="T3" fmla="*/ 0 h 1665"/>
                <a:gd name="T4" fmla="*/ 1962150 w 3090"/>
                <a:gd name="T5" fmla="*/ 176216 h 1665"/>
                <a:gd name="T6" fmla="*/ 1962150 w 3090"/>
                <a:gd name="T7" fmla="*/ 881059 h 1665"/>
                <a:gd name="T8" fmla="*/ 1785934 w 3090"/>
                <a:gd name="T9" fmla="*/ 1057275 h 1665"/>
                <a:gd name="T10" fmla="*/ 176216 w 3090"/>
                <a:gd name="T11" fmla="*/ 1057275 h 1665"/>
                <a:gd name="T12" fmla="*/ 0 w 3090"/>
                <a:gd name="T13" fmla="*/ 881059 h 1665"/>
                <a:gd name="T14" fmla="*/ 0 w 3090"/>
                <a:gd name="T15" fmla="*/ 720027 h 1665"/>
                <a:gd name="T16" fmla="*/ 180692 w 3090"/>
                <a:gd name="T17" fmla="*/ 720027 h 1665"/>
                <a:gd name="T18" fmla="*/ 180692 w 3090"/>
                <a:gd name="T19" fmla="*/ 319977 h 1665"/>
                <a:gd name="T20" fmla="*/ 0 w 3090"/>
                <a:gd name="T21" fmla="*/ 319977 h 1665"/>
                <a:gd name="T22" fmla="*/ 0 w 3090"/>
                <a:gd name="T23" fmla="*/ 176216 h 1665"/>
                <a:gd name="T24" fmla="*/ 176216 w 3090"/>
                <a:gd name="T25" fmla="*/ 0 h 16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90" h="1665">
                  <a:moveTo>
                    <a:pt x="0" y="504"/>
                  </a:moveTo>
                  <a:lnTo>
                    <a:pt x="0" y="278"/>
                  </a:lnTo>
                  <a:cubicBezTo>
                    <a:pt x="0" y="124"/>
                    <a:pt x="124" y="0"/>
                    <a:pt x="278" y="0"/>
                  </a:cubicBezTo>
                  <a:lnTo>
                    <a:pt x="2812" y="0"/>
                  </a:lnTo>
                  <a:cubicBezTo>
                    <a:pt x="2966" y="0"/>
                    <a:pt x="3090" y="124"/>
                    <a:pt x="3090" y="278"/>
                  </a:cubicBezTo>
                  <a:lnTo>
                    <a:pt x="3090" y="1387"/>
                  </a:lnTo>
                  <a:cubicBezTo>
                    <a:pt x="3090" y="1541"/>
                    <a:pt x="2966" y="1665"/>
                    <a:pt x="2812" y="1665"/>
                  </a:cubicBezTo>
                  <a:lnTo>
                    <a:pt x="278" y="1665"/>
                  </a:lnTo>
                  <a:cubicBezTo>
                    <a:pt x="124" y="1665"/>
                    <a:pt x="0" y="1541"/>
                    <a:pt x="0" y="1387"/>
                  </a:cubicBezTo>
                  <a:lnTo>
                    <a:pt x="0" y="1134"/>
                  </a:lnTo>
                </a:path>
              </a:pathLst>
            </a:custGeom>
            <a:noFill/>
            <a:ln w="6350">
              <a:solidFill>
                <a:schemeClr val="bg1">
                  <a:lumMod val="95000"/>
                </a:schemeClr>
              </a:solidFill>
              <a:prstDash val="sysDash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5" name="组合 94"/>
          <p:cNvGrpSpPr/>
          <p:nvPr/>
        </p:nvGrpSpPr>
        <p:grpSpPr>
          <a:xfrm>
            <a:off x="4008312" y="4874309"/>
            <a:ext cx="1655344" cy="893525"/>
            <a:chOff x="4009355" y="4874685"/>
            <a:chExt cx="1655775" cy="893758"/>
          </a:xfrm>
          <a:effectLst/>
        </p:grpSpPr>
        <p:grpSp>
          <p:nvGrpSpPr>
            <p:cNvPr id="96" name="组合 95"/>
            <p:cNvGrpSpPr/>
            <p:nvPr/>
          </p:nvGrpSpPr>
          <p:grpSpPr>
            <a:xfrm>
              <a:off x="4090540" y="4874685"/>
              <a:ext cx="1574590" cy="893758"/>
              <a:chOff x="4509578" y="2151568"/>
              <a:chExt cx="1574590" cy="893758"/>
            </a:xfrm>
          </p:grpSpPr>
          <p:grpSp>
            <p:nvGrpSpPr>
              <p:cNvPr id="100" name="组合 99"/>
              <p:cNvGrpSpPr/>
              <p:nvPr/>
            </p:nvGrpSpPr>
            <p:grpSpPr>
              <a:xfrm>
                <a:off x="4630002" y="2151568"/>
                <a:ext cx="1333743" cy="893758"/>
                <a:chOff x="4271689" y="1246457"/>
                <a:chExt cx="1333743" cy="812508"/>
              </a:xfrm>
            </p:grpSpPr>
            <p:sp>
              <p:nvSpPr>
                <p:cNvPr id="102" name="文本框 156"/>
                <p:cNvSpPr txBox="1"/>
                <p:nvPr/>
              </p:nvSpPr>
              <p:spPr>
                <a:xfrm>
                  <a:off x="4283968" y="1246457"/>
                  <a:ext cx="1276564" cy="363736"/>
                </a:xfrm>
                <a:prstGeom prst="rect">
                  <a:avLst/>
                </a:prstGeom>
                <a:noFill/>
                <a:effectLst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zh-CN" altLang="en-US" sz="2000" b="1" dirty="0">
                      <a:solidFill>
                        <a:srgbClr val="F2F2F2"/>
                      </a:solidFill>
                      <a:cs typeface="+mn-ea"/>
                      <a:sym typeface="+mn-lt"/>
                    </a:rPr>
                    <a:t>添加标题</a:t>
                  </a:r>
                </a:p>
              </p:txBody>
            </p:sp>
            <p:sp>
              <p:nvSpPr>
                <p:cNvPr id="103" name="文本框 157"/>
                <p:cNvSpPr txBox="1"/>
                <p:nvPr/>
              </p:nvSpPr>
              <p:spPr>
                <a:xfrm>
                  <a:off x="4271689" y="1504967"/>
                  <a:ext cx="1333743" cy="55399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lnSpc>
                      <a:spcPct val="120000"/>
                    </a:lnSpc>
                  </a:pPr>
                  <a:r>
                    <a:rPr lang="zh-CN" altLang="en-US" sz="1400" dirty="0">
                      <a:solidFill>
                        <a:srgbClr val="F2F2F2"/>
                      </a:solidFill>
                      <a:cs typeface="+mn-ea"/>
                      <a:sym typeface="+mn-lt"/>
                    </a:rPr>
                    <a:t>点击添加内容点击添加内容</a:t>
                  </a:r>
                </a:p>
              </p:txBody>
            </p:sp>
          </p:grpSp>
          <p:sp>
            <p:nvSpPr>
              <p:cNvPr id="101" name="任意多边形 151"/>
              <p:cNvSpPr>
                <a:spLocks noChangeArrowheads="1"/>
              </p:cNvSpPr>
              <p:nvPr/>
            </p:nvSpPr>
            <p:spPr bwMode="auto">
              <a:xfrm>
                <a:off x="4509578" y="2160839"/>
                <a:ext cx="1574590" cy="848445"/>
              </a:xfrm>
              <a:custGeom>
                <a:avLst/>
                <a:gdLst>
                  <a:gd name="T0" fmla="*/ 176216 w 3090"/>
                  <a:gd name="T1" fmla="*/ 0 h 1665"/>
                  <a:gd name="T2" fmla="*/ 1785934 w 3090"/>
                  <a:gd name="T3" fmla="*/ 0 h 1665"/>
                  <a:gd name="T4" fmla="*/ 1962150 w 3090"/>
                  <a:gd name="T5" fmla="*/ 176216 h 1665"/>
                  <a:gd name="T6" fmla="*/ 1962150 w 3090"/>
                  <a:gd name="T7" fmla="*/ 881059 h 1665"/>
                  <a:gd name="T8" fmla="*/ 1785934 w 3090"/>
                  <a:gd name="T9" fmla="*/ 1057275 h 1665"/>
                  <a:gd name="T10" fmla="*/ 176216 w 3090"/>
                  <a:gd name="T11" fmla="*/ 1057275 h 1665"/>
                  <a:gd name="T12" fmla="*/ 0 w 3090"/>
                  <a:gd name="T13" fmla="*/ 881059 h 1665"/>
                  <a:gd name="T14" fmla="*/ 0 w 3090"/>
                  <a:gd name="T15" fmla="*/ 720027 h 1665"/>
                  <a:gd name="T16" fmla="*/ 180692 w 3090"/>
                  <a:gd name="T17" fmla="*/ 720027 h 1665"/>
                  <a:gd name="T18" fmla="*/ 180692 w 3090"/>
                  <a:gd name="T19" fmla="*/ 319977 h 1665"/>
                  <a:gd name="T20" fmla="*/ 0 w 3090"/>
                  <a:gd name="T21" fmla="*/ 319977 h 1665"/>
                  <a:gd name="T22" fmla="*/ 0 w 3090"/>
                  <a:gd name="T23" fmla="*/ 176216 h 1665"/>
                  <a:gd name="T24" fmla="*/ 176216 w 3090"/>
                  <a:gd name="T25" fmla="*/ 0 h 166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90" h="1665">
                    <a:moveTo>
                      <a:pt x="0" y="504"/>
                    </a:moveTo>
                    <a:lnTo>
                      <a:pt x="0" y="278"/>
                    </a:lnTo>
                    <a:cubicBezTo>
                      <a:pt x="0" y="124"/>
                      <a:pt x="124" y="0"/>
                      <a:pt x="278" y="0"/>
                    </a:cubicBezTo>
                    <a:lnTo>
                      <a:pt x="2812" y="0"/>
                    </a:lnTo>
                    <a:cubicBezTo>
                      <a:pt x="2966" y="0"/>
                      <a:pt x="3090" y="124"/>
                      <a:pt x="3090" y="278"/>
                    </a:cubicBezTo>
                    <a:lnTo>
                      <a:pt x="3090" y="1387"/>
                    </a:lnTo>
                    <a:cubicBezTo>
                      <a:pt x="3090" y="1541"/>
                      <a:pt x="2966" y="1665"/>
                      <a:pt x="2812" y="1665"/>
                    </a:cubicBezTo>
                    <a:lnTo>
                      <a:pt x="278" y="1665"/>
                    </a:lnTo>
                    <a:cubicBezTo>
                      <a:pt x="124" y="1665"/>
                      <a:pt x="0" y="1541"/>
                      <a:pt x="0" y="1387"/>
                    </a:cubicBezTo>
                    <a:lnTo>
                      <a:pt x="0" y="1134"/>
                    </a:lnTo>
                  </a:path>
                </a:pathLst>
              </a:custGeom>
              <a:noFill/>
              <a:ln w="6350">
                <a:solidFill>
                  <a:schemeClr val="bg1">
                    <a:lumMod val="95000"/>
                  </a:schemeClr>
                </a:solidFill>
                <a:prstDash val="sysDash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16" tIns="45708" rIns="91416" bIns="45708" numCol="1" anchor="t" anchorCtr="0" compatLnSpc="1"/>
              <a:lstStyle/>
              <a:p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97" name="组合 96"/>
            <p:cNvGrpSpPr/>
            <p:nvPr/>
          </p:nvGrpSpPr>
          <p:grpSpPr>
            <a:xfrm>
              <a:off x="4009355" y="5139969"/>
              <a:ext cx="153895" cy="316672"/>
              <a:chOff x="5300663" y="2555875"/>
              <a:chExt cx="165100" cy="339726"/>
            </a:xfrm>
            <a:solidFill>
              <a:srgbClr val="FF6D67"/>
            </a:solidFill>
          </p:grpSpPr>
          <p:sp>
            <p:nvSpPr>
              <p:cNvPr id="98" name="Oval 19"/>
              <p:cNvSpPr>
                <a:spLocks noChangeArrowheads="1"/>
              </p:cNvSpPr>
              <p:nvPr/>
            </p:nvSpPr>
            <p:spPr bwMode="auto">
              <a:xfrm>
                <a:off x="5353051" y="2555875"/>
                <a:ext cx="63500" cy="60325"/>
              </a:xfrm>
              <a:prstGeom prst="ellipse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 dirty="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9" name="Freeform 20"/>
              <p:cNvSpPr>
                <a:spLocks noEditPoints="1"/>
              </p:cNvSpPr>
              <p:nvPr/>
            </p:nvSpPr>
            <p:spPr bwMode="auto">
              <a:xfrm>
                <a:off x="5300663" y="2566988"/>
                <a:ext cx="165100" cy="328613"/>
              </a:xfrm>
              <a:custGeom>
                <a:avLst/>
                <a:gdLst>
                  <a:gd name="T0" fmla="*/ 38 w 44"/>
                  <a:gd name="T1" fmla="*/ 10 h 87"/>
                  <a:gd name="T2" fmla="*/ 37 w 44"/>
                  <a:gd name="T3" fmla="*/ 10 h 87"/>
                  <a:gd name="T4" fmla="*/ 37 w 44"/>
                  <a:gd name="T5" fmla="*/ 2 h 87"/>
                  <a:gd name="T6" fmla="*/ 33 w 44"/>
                  <a:gd name="T7" fmla="*/ 0 h 87"/>
                  <a:gd name="T8" fmla="*/ 31 w 44"/>
                  <a:gd name="T9" fmla="*/ 10 h 87"/>
                  <a:gd name="T10" fmla="*/ 35 w 44"/>
                  <a:gd name="T11" fmla="*/ 12 h 87"/>
                  <a:gd name="T12" fmla="*/ 36 w 44"/>
                  <a:gd name="T13" fmla="*/ 12 h 87"/>
                  <a:gd name="T14" fmla="*/ 36 w 44"/>
                  <a:gd name="T15" fmla="*/ 18 h 87"/>
                  <a:gd name="T16" fmla="*/ 30 w 44"/>
                  <a:gd name="T17" fmla="*/ 14 h 87"/>
                  <a:gd name="T18" fmla="*/ 16 w 44"/>
                  <a:gd name="T19" fmla="*/ 14 h 87"/>
                  <a:gd name="T20" fmla="*/ 12 w 44"/>
                  <a:gd name="T21" fmla="*/ 16 h 87"/>
                  <a:gd name="T22" fmla="*/ 0 w 44"/>
                  <a:gd name="T23" fmla="*/ 47 h 87"/>
                  <a:gd name="T24" fmla="*/ 7 w 44"/>
                  <a:gd name="T25" fmla="*/ 49 h 87"/>
                  <a:gd name="T26" fmla="*/ 12 w 44"/>
                  <a:gd name="T27" fmla="*/ 45 h 87"/>
                  <a:gd name="T28" fmla="*/ 13 w 44"/>
                  <a:gd name="T29" fmla="*/ 83 h 87"/>
                  <a:gd name="T30" fmla="*/ 21 w 44"/>
                  <a:gd name="T31" fmla="*/ 83 h 87"/>
                  <a:gd name="T32" fmla="*/ 24 w 44"/>
                  <a:gd name="T33" fmla="*/ 49 h 87"/>
                  <a:gd name="T34" fmla="*/ 28 w 44"/>
                  <a:gd name="T35" fmla="*/ 87 h 87"/>
                  <a:gd name="T36" fmla="*/ 32 w 44"/>
                  <a:gd name="T37" fmla="*/ 47 h 87"/>
                  <a:gd name="T38" fmla="*/ 33 w 44"/>
                  <a:gd name="T39" fmla="*/ 25 h 87"/>
                  <a:gd name="T40" fmla="*/ 41 w 44"/>
                  <a:gd name="T41" fmla="*/ 30 h 87"/>
                  <a:gd name="T42" fmla="*/ 42 w 44"/>
                  <a:gd name="T43" fmla="*/ 13 h 87"/>
                  <a:gd name="T44" fmla="*/ 35 w 44"/>
                  <a:gd name="T45" fmla="*/ 1 h 87"/>
                  <a:gd name="T46" fmla="*/ 35 w 44"/>
                  <a:gd name="T47" fmla="*/ 1 h 87"/>
                  <a:gd name="T48" fmla="*/ 34 w 44"/>
                  <a:gd name="T49" fmla="*/ 0 h 87"/>
                  <a:gd name="T50" fmla="*/ 34 w 44"/>
                  <a:gd name="T51" fmla="*/ 1 h 87"/>
                  <a:gd name="T52" fmla="*/ 34 w 44"/>
                  <a:gd name="T53" fmla="*/ 0 h 87"/>
                  <a:gd name="T54" fmla="*/ 34 w 44"/>
                  <a:gd name="T55" fmla="*/ 1 h 87"/>
                  <a:gd name="T56" fmla="*/ 34 w 44"/>
                  <a:gd name="T57" fmla="*/ 1 h 87"/>
                  <a:gd name="T58" fmla="*/ 36 w 44"/>
                  <a:gd name="T59" fmla="*/ 10 h 87"/>
                  <a:gd name="T60" fmla="*/ 33 w 44"/>
                  <a:gd name="T61" fmla="*/ 11 h 87"/>
                  <a:gd name="T62" fmla="*/ 33 w 44"/>
                  <a:gd name="T63" fmla="*/ 10 h 87"/>
                  <a:gd name="T64" fmla="*/ 35 w 44"/>
                  <a:gd name="T65" fmla="*/ 9 h 87"/>
                  <a:gd name="T66" fmla="*/ 36 w 44"/>
                  <a:gd name="T67" fmla="*/ 7 h 87"/>
                  <a:gd name="T68" fmla="*/ 33 w 44"/>
                  <a:gd name="T69" fmla="*/ 8 h 87"/>
                  <a:gd name="T70" fmla="*/ 32 w 44"/>
                  <a:gd name="T71" fmla="*/ 3 h 87"/>
                  <a:gd name="T72" fmla="*/ 35 w 44"/>
                  <a:gd name="T73" fmla="*/ 1 h 87"/>
                  <a:gd name="T74" fmla="*/ 36 w 44"/>
                  <a:gd name="T75" fmla="*/ 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4" h="87">
                    <a:moveTo>
                      <a:pt x="42" y="13"/>
                    </a:moveTo>
                    <a:cubicBezTo>
                      <a:pt x="42" y="11"/>
                      <a:pt x="40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1"/>
                      <a:pt x="37" y="0"/>
                      <a:pt x="35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1" y="1"/>
                      <a:pt x="31" y="2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2" y="12"/>
                      <a:pt x="33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2"/>
                      <a:pt x="35" y="13"/>
                      <a:pt x="35" y="14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4"/>
                      <a:pt x="30" y="14"/>
                    </a:cubicBezTo>
                    <a:cubicBezTo>
                      <a:pt x="30" y="14"/>
                      <a:pt x="30" y="14"/>
                      <a:pt x="29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3" y="15"/>
                      <a:pt x="13" y="15"/>
                      <a:pt x="12" y="16"/>
                    </a:cubicBezTo>
                    <a:cubicBezTo>
                      <a:pt x="12" y="17"/>
                      <a:pt x="11" y="17"/>
                      <a:pt x="11" y="18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0" y="50"/>
                      <a:pt x="2" y="51"/>
                    </a:cubicBezTo>
                    <a:cubicBezTo>
                      <a:pt x="4" y="52"/>
                      <a:pt x="6" y="51"/>
                      <a:pt x="7" y="49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6"/>
                      <a:pt x="12" y="47"/>
                      <a:pt x="13" y="47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3" y="85"/>
                      <a:pt x="15" y="87"/>
                      <a:pt x="17" y="87"/>
                    </a:cubicBezTo>
                    <a:cubicBezTo>
                      <a:pt x="19" y="87"/>
                      <a:pt x="21" y="85"/>
                      <a:pt x="21" y="83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5"/>
                      <a:pt x="26" y="87"/>
                      <a:pt x="28" y="87"/>
                    </a:cubicBezTo>
                    <a:cubicBezTo>
                      <a:pt x="30" y="87"/>
                      <a:pt x="32" y="85"/>
                      <a:pt x="32" y="83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2" y="47"/>
                      <a:pt x="33" y="46"/>
                      <a:pt x="33" y="4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40" y="30"/>
                      <a:pt x="41" y="30"/>
                    </a:cubicBezTo>
                    <a:cubicBezTo>
                      <a:pt x="43" y="30"/>
                      <a:pt x="44" y="28"/>
                      <a:pt x="44" y="26"/>
                    </a:cubicBezTo>
                    <a:lnTo>
                      <a:pt x="42" y="13"/>
                    </a:lnTo>
                    <a:close/>
                    <a:moveTo>
                      <a:pt x="35" y="0"/>
                    </a:moveTo>
                    <a:cubicBezTo>
                      <a:pt x="35" y="0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0"/>
                      <a:pt x="35" y="0"/>
                    </a:cubicBezTo>
                    <a:close/>
                    <a:moveTo>
                      <a:pt x="34" y="0"/>
                    </a:moveTo>
                    <a:cubicBezTo>
                      <a:pt x="34" y="0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0"/>
                      <a:pt x="34" y="0"/>
                    </a:cubicBezTo>
                    <a:close/>
                    <a:moveTo>
                      <a:pt x="34" y="0"/>
                    </a:moveTo>
                    <a:cubicBezTo>
                      <a:pt x="34" y="0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0"/>
                      <a:pt x="34" y="0"/>
                    </a:cubicBezTo>
                    <a:close/>
                    <a:moveTo>
                      <a:pt x="36" y="10"/>
                    </a:moveTo>
                    <a:cubicBezTo>
                      <a:pt x="36" y="11"/>
                      <a:pt x="35" y="11"/>
                      <a:pt x="35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9"/>
                      <a:pt x="33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6" y="10"/>
                      <a:pt x="36" y="10"/>
                    </a:cubicBezTo>
                    <a:close/>
                    <a:moveTo>
                      <a:pt x="36" y="7"/>
                    </a:moveTo>
                    <a:cubicBezTo>
                      <a:pt x="36" y="8"/>
                      <a:pt x="36" y="8"/>
                      <a:pt x="35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2" y="8"/>
                      <a:pt x="32" y="7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2"/>
                      <a:pt x="33" y="1"/>
                      <a:pt x="33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6" y="1"/>
                      <a:pt x="36" y="2"/>
                      <a:pt x="36" y="3"/>
                    </a:cubicBezTo>
                    <a:lnTo>
                      <a:pt x="36" y="7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04" name="组合 103"/>
          <p:cNvGrpSpPr/>
          <p:nvPr/>
        </p:nvGrpSpPr>
        <p:grpSpPr>
          <a:xfrm>
            <a:off x="6311050" y="4868785"/>
            <a:ext cx="1656671" cy="906578"/>
            <a:chOff x="6312693" y="4869160"/>
            <a:chExt cx="1657102" cy="906814"/>
          </a:xfrm>
          <a:effectLst/>
        </p:grpSpPr>
        <p:grpSp>
          <p:nvGrpSpPr>
            <p:cNvPr id="105" name="组合 104"/>
            <p:cNvGrpSpPr/>
            <p:nvPr/>
          </p:nvGrpSpPr>
          <p:grpSpPr>
            <a:xfrm>
              <a:off x="6515629" y="4869160"/>
              <a:ext cx="1333743" cy="906814"/>
              <a:chOff x="4271689" y="1207551"/>
              <a:chExt cx="1333743" cy="906814"/>
            </a:xfrm>
          </p:grpSpPr>
          <p:sp>
            <p:nvSpPr>
              <p:cNvPr id="110" name="文本框 169"/>
              <p:cNvSpPr txBox="1"/>
              <p:nvPr/>
            </p:nvSpPr>
            <p:spPr>
              <a:xfrm>
                <a:off x="4283968" y="1207551"/>
                <a:ext cx="1276564" cy="400110"/>
              </a:xfrm>
              <a:prstGeom prst="rect">
                <a:avLst/>
              </a:prstGeom>
              <a:noFill/>
              <a:effectLst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2000" b="1" dirty="0">
                    <a:solidFill>
                      <a:srgbClr val="F2F2F2"/>
                    </a:solidFill>
                    <a:cs typeface="+mn-ea"/>
                    <a:sym typeface="+mn-lt"/>
                  </a:rPr>
                  <a:t>添加标题</a:t>
                </a:r>
              </a:p>
            </p:txBody>
          </p:sp>
          <p:sp>
            <p:nvSpPr>
              <p:cNvPr id="111" name="文本框 170"/>
              <p:cNvSpPr txBox="1"/>
              <p:nvPr/>
            </p:nvSpPr>
            <p:spPr>
              <a:xfrm>
                <a:off x="4271689" y="1504967"/>
                <a:ext cx="1333743" cy="60939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zh-CN" altLang="en-US" sz="1400" dirty="0">
                    <a:solidFill>
                      <a:srgbClr val="F2F2F2"/>
                    </a:solidFill>
                    <a:cs typeface="+mn-ea"/>
                    <a:sym typeface="+mn-lt"/>
                  </a:rPr>
                  <a:t>点击添加内容点击添加内容</a:t>
                </a:r>
              </a:p>
            </p:txBody>
          </p:sp>
        </p:grpSp>
        <p:sp>
          <p:nvSpPr>
            <p:cNvPr id="106" name="任意多边形 151"/>
            <p:cNvSpPr>
              <a:spLocks noChangeArrowheads="1"/>
            </p:cNvSpPr>
            <p:nvPr/>
          </p:nvSpPr>
          <p:spPr bwMode="auto">
            <a:xfrm>
              <a:off x="6395205" y="4887380"/>
              <a:ext cx="1574590" cy="848445"/>
            </a:xfrm>
            <a:custGeom>
              <a:avLst/>
              <a:gdLst>
                <a:gd name="T0" fmla="*/ 176216 w 3090"/>
                <a:gd name="T1" fmla="*/ 0 h 1665"/>
                <a:gd name="T2" fmla="*/ 1785934 w 3090"/>
                <a:gd name="T3" fmla="*/ 0 h 1665"/>
                <a:gd name="T4" fmla="*/ 1962150 w 3090"/>
                <a:gd name="T5" fmla="*/ 176216 h 1665"/>
                <a:gd name="T6" fmla="*/ 1962150 w 3090"/>
                <a:gd name="T7" fmla="*/ 881059 h 1665"/>
                <a:gd name="T8" fmla="*/ 1785934 w 3090"/>
                <a:gd name="T9" fmla="*/ 1057275 h 1665"/>
                <a:gd name="T10" fmla="*/ 176216 w 3090"/>
                <a:gd name="T11" fmla="*/ 1057275 h 1665"/>
                <a:gd name="T12" fmla="*/ 0 w 3090"/>
                <a:gd name="T13" fmla="*/ 881059 h 1665"/>
                <a:gd name="T14" fmla="*/ 0 w 3090"/>
                <a:gd name="T15" fmla="*/ 720027 h 1665"/>
                <a:gd name="T16" fmla="*/ 180692 w 3090"/>
                <a:gd name="T17" fmla="*/ 720027 h 1665"/>
                <a:gd name="T18" fmla="*/ 180692 w 3090"/>
                <a:gd name="T19" fmla="*/ 319977 h 1665"/>
                <a:gd name="T20" fmla="*/ 0 w 3090"/>
                <a:gd name="T21" fmla="*/ 319977 h 1665"/>
                <a:gd name="T22" fmla="*/ 0 w 3090"/>
                <a:gd name="T23" fmla="*/ 176216 h 1665"/>
                <a:gd name="T24" fmla="*/ 176216 w 3090"/>
                <a:gd name="T25" fmla="*/ 0 h 16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90" h="1665">
                  <a:moveTo>
                    <a:pt x="0" y="504"/>
                  </a:moveTo>
                  <a:lnTo>
                    <a:pt x="0" y="278"/>
                  </a:lnTo>
                  <a:cubicBezTo>
                    <a:pt x="0" y="124"/>
                    <a:pt x="124" y="0"/>
                    <a:pt x="278" y="0"/>
                  </a:cubicBezTo>
                  <a:lnTo>
                    <a:pt x="2812" y="0"/>
                  </a:lnTo>
                  <a:cubicBezTo>
                    <a:pt x="2966" y="0"/>
                    <a:pt x="3090" y="124"/>
                    <a:pt x="3090" y="278"/>
                  </a:cubicBezTo>
                  <a:lnTo>
                    <a:pt x="3090" y="1387"/>
                  </a:lnTo>
                  <a:cubicBezTo>
                    <a:pt x="3090" y="1541"/>
                    <a:pt x="2966" y="1665"/>
                    <a:pt x="2812" y="1665"/>
                  </a:cubicBezTo>
                  <a:lnTo>
                    <a:pt x="278" y="1665"/>
                  </a:lnTo>
                  <a:cubicBezTo>
                    <a:pt x="124" y="1665"/>
                    <a:pt x="0" y="1541"/>
                    <a:pt x="0" y="1387"/>
                  </a:cubicBezTo>
                  <a:lnTo>
                    <a:pt x="0" y="1134"/>
                  </a:lnTo>
                </a:path>
              </a:pathLst>
            </a:custGeom>
            <a:noFill/>
            <a:ln w="6350">
              <a:solidFill>
                <a:schemeClr val="bg1">
                  <a:lumMod val="95000"/>
                </a:schemeClr>
              </a:solidFill>
              <a:prstDash val="sysDash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grpSp>
          <p:nvGrpSpPr>
            <p:cNvPr id="107" name="组合 106"/>
            <p:cNvGrpSpPr/>
            <p:nvPr/>
          </p:nvGrpSpPr>
          <p:grpSpPr>
            <a:xfrm>
              <a:off x="6312693" y="5143737"/>
              <a:ext cx="153895" cy="316672"/>
              <a:chOff x="5300663" y="2555875"/>
              <a:chExt cx="165100" cy="339726"/>
            </a:xfrm>
            <a:solidFill>
              <a:srgbClr val="F5C058"/>
            </a:solidFill>
          </p:grpSpPr>
          <p:sp>
            <p:nvSpPr>
              <p:cNvPr id="108" name="Oval 19"/>
              <p:cNvSpPr>
                <a:spLocks noChangeArrowheads="1"/>
              </p:cNvSpPr>
              <p:nvPr/>
            </p:nvSpPr>
            <p:spPr bwMode="auto">
              <a:xfrm>
                <a:off x="5353051" y="2555875"/>
                <a:ext cx="63500" cy="60325"/>
              </a:xfrm>
              <a:prstGeom prst="ellipse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 dirty="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9" name="Freeform 20"/>
              <p:cNvSpPr>
                <a:spLocks noEditPoints="1"/>
              </p:cNvSpPr>
              <p:nvPr/>
            </p:nvSpPr>
            <p:spPr bwMode="auto">
              <a:xfrm>
                <a:off x="5300663" y="2566988"/>
                <a:ext cx="165100" cy="328613"/>
              </a:xfrm>
              <a:custGeom>
                <a:avLst/>
                <a:gdLst>
                  <a:gd name="T0" fmla="*/ 38 w 44"/>
                  <a:gd name="T1" fmla="*/ 10 h 87"/>
                  <a:gd name="T2" fmla="*/ 37 w 44"/>
                  <a:gd name="T3" fmla="*/ 10 h 87"/>
                  <a:gd name="T4" fmla="*/ 37 w 44"/>
                  <a:gd name="T5" fmla="*/ 2 h 87"/>
                  <a:gd name="T6" fmla="*/ 33 w 44"/>
                  <a:gd name="T7" fmla="*/ 0 h 87"/>
                  <a:gd name="T8" fmla="*/ 31 w 44"/>
                  <a:gd name="T9" fmla="*/ 10 h 87"/>
                  <a:gd name="T10" fmla="*/ 35 w 44"/>
                  <a:gd name="T11" fmla="*/ 12 h 87"/>
                  <a:gd name="T12" fmla="*/ 36 w 44"/>
                  <a:gd name="T13" fmla="*/ 12 h 87"/>
                  <a:gd name="T14" fmla="*/ 36 w 44"/>
                  <a:gd name="T15" fmla="*/ 18 h 87"/>
                  <a:gd name="T16" fmla="*/ 30 w 44"/>
                  <a:gd name="T17" fmla="*/ 14 h 87"/>
                  <a:gd name="T18" fmla="*/ 16 w 44"/>
                  <a:gd name="T19" fmla="*/ 14 h 87"/>
                  <a:gd name="T20" fmla="*/ 12 w 44"/>
                  <a:gd name="T21" fmla="*/ 16 h 87"/>
                  <a:gd name="T22" fmla="*/ 0 w 44"/>
                  <a:gd name="T23" fmla="*/ 47 h 87"/>
                  <a:gd name="T24" fmla="*/ 7 w 44"/>
                  <a:gd name="T25" fmla="*/ 49 h 87"/>
                  <a:gd name="T26" fmla="*/ 12 w 44"/>
                  <a:gd name="T27" fmla="*/ 45 h 87"/>
                  <a:gd name="T28" fmla="*/ 13 w 44"/>
                  <a:gd name="T29" fmla="*/ 83 h 87"/>
                  <a:gd name="T30" fmla="*/ 21 w 44"/>
                  <a:gd name="T31" fmla="*/ 83 h 87"/>
                  <a:gd name="T32" fmla="*/ 24 w 44"/>
                  <a:gd name="T33" fmla="*/ 49 h 87"/>
                  <a:gd name="T34" fmla="*/ 28 w 44"/>
                  <a:gd name="T35" fmla="*/ 87 h 87"/>
                  <a:gd name="T36" fmla="*/ 32 w 44"/>
                  <a:gd name="T37" fmla="*/ 47 h 87"/>
                  <a:gd name="T38" fmla="*/ 33 w 44"/>
                  <a:gd name="T39" fmla="*/ 25 h 87"/>
                  <a:gd name="T40" fmla="*/ 41 w 44"/>
                  <a:gd name="T41" fmla="*/ 30 h 87"/>
                  <a:gd name="T42" fmla="*/ 42 w 44"/>
                  <a:gd name="T43" fmla="*/ 13 h 87"/>
                  <a:gd name="T44" fmla="*/ 35 w 44"/>
                  <a:gd name="T45" fmla="*/ 1 h 87"/>
                  <a:gd name="T46" fmla="*/ 35 w 44"/>
                  <a:gd name="T47" fmla="*/ 1 h 87"/>
                  <a:gd name="T48" fmla="*/ 34 w 44"/>
                  <a:gd name="T49" fmla="*/ 0 h 87"/>
                  <a:gd name="T50" fmla="*/ 34 w 44"/>
                  <a:gd name="T51" fmla="*/ 1 h 87"/>
                  <a:gd name="T52" fmla="*/ 34 w 44"/>
                  <a:gd name="T53" fmla="*/ 0 h 87"/>
                  <a:gd name="T54" fmla="*/ 34 w 44"/>
                  <a:gd name="T55" fmla="*/ 1 h 87"/>
                  <a:gd name="T56" fmla="*/ 34 w 44"/>
                  <a:gd name="T57" fmla="*/ 1 h 87"/>
                  <a:gd name="T58" fmla="*/ 36 w 44"/>
                  <a:gd name="T59" fmla="*/ 10 h 87"/>
                  <a:gd name="T60" fmla="*/ 33 w 44"/>
                  <a:gd name="T61" fmla="*/ 11 h 87"/>
                  <a:gd name="T62" fmla="*/ 33 w 44"/>
                  <a:gd name="T63" fmla="*/ 10 h 87"/>
                  <a:gd name="T64" fmla="*/ 35 w 44"/>
                  <a:gd name="T65" fmla="*/ 9 h 87"/>
                  <a:gd name="T66" fmla="*/ 36 w 44"/>
                  <a:gd name="T67" fmla="*/ 7 h 87"/>
                  <a:gd name="T68" fmla="*/ 33 w 44"/>
                  <a:gd name="T69" fmla="*/ 8 h 87"/>
                  <a:gd name="T70" fmla="*/ 32 w 44"/>
                  <a:gd name="T71" fmla="*/ 3 h 87"/>
                  <a:gd name="T72" fmla="*/ 35 w 44"/>
                  <a:gd name="T73" fmla="*/ 1 h 87"/>
                  <a:gd name="T74" fmla="*/ 36 w 44"/>
                  <a:gd name="T75" fmla="*/ 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4" h="87">
                    <a:moveTo>
                      <a:pt x="42" y="13"/>
                    </a:moveTo>
                    <a:cubicBezTo>
                      <a:pt x="42" y="11"/>
                      <a:pt x="40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1"/>
                      <a:pt x="37" y="0"/>
                      <a:pt x="35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1" y="1"/>
                      <a:pt x="31" y="2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2" y="12"/>
                      <a:pt x="33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2"/>
                      <a:pt x="35" y="13"/>
                      <a:pt x="35" y="14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4"/>
                      <a:pt x="30" y="14"/>
                    </a:cubicBezTo>
                    <a:cubicBezTo>
                      <a:pt x="30" y="14"/>
                      <a:pt x="30" y="14"/>
                      <a:pt x="29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3" y="15"/>
                      <a:pt x="13" y="15"/>
                      <a:pt x="12" y="16"/>
                    </a:cubicBezTo>
                    <a:cubicBezTo>
                      <a:pt x="12" y="17"/>
                      <a:pt x="11" y="17"/>
                      <a:pt x="11" y="18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0" y="50"/>
                      <a:pt x="2" y="51"/>
                    </a:cubicBezTo>
                    <a:cubicBezTo>
                      <a:pt x="4" y="52"/>
                      <a:pt x="6" y="51"/>
                      <a:pt x="7" y="49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6"/>
                      <a:pt x="12" y="47"/>
                      <a:pt x="13" y="47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3" y="85"/>
                      <a:pt x="15" y="87"/>
                      <a:pt x="17" y="87"/>
                    </a:cubicBezTo>
                    <a:cubicBezTo>
                      <a:pt x="19" y="87"/>
                      <a:pt x="21" y="85"/>
                      <a:pt x="21" y="83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5"/>
                      <a:pt x="26" y="87"/>
                      <a:pt x="28" y="87"/>
                    </a:cubicBezTo>
                    <a:cubicBezTo>
                      <a:pt x="30" y="87"/>
                      <a:pt x="32" y="85"/>
                      <a:pt x="32" y="83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2" y="47"/>
                      <a:pt x="33" y="46"/>
                      <a:pt x="33" y="4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40" y="30"/>
                      <a:pt x="41" y="30"/>
                    </a:cubicBezTo>
                    <a:cubicBezTo>
                      <a:pt x="43" y="30"/>
                      <a:pt x="44" y="28"/>
                      <a:pt x="44" y="26"/>
                    </a:cubicBezTo>
                    <a:lnTo>
                      <a:pt x="42" y="13"/>
                    </a:lnTo>
                    <a:close/>
                    <a:moveTo>
                      <a:pt x="35" y="0"/>
                    </a:moveTo>
                    <a:cubicBezTo>
                      <a:pt x="35" y="0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0"/>
                      <a:pt x="35" y="0"/>
                    </a:cubicBezTo>
                    <a:close/>
                    <a:moveTo>
                      <a:pt x="34" y="0"/>
                    </a:moveTo>
                    <a:cubicBezTo>
                      <a:pt x="34" y="0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0"/>
                      <a:pt x="34" y="0"/>
                    </a:cubicBezTo>
                    <a:close/>
                    <a:moveTo>
                      <a:pt x="34" y="0"/>
                    </a:moveTo>
                    <a:cubicBezTo>
                      <a:pt x="34" y="0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0"/>
                      <a:pt x="34" y="0"/>
                    </a:cubicBezTo>
                    <a:close/>
                    <a:moveTo>
                      <a:pt x="36" y="10"/>
                    </a:moveTo>
                    <a:cubicBezTo>
                      <a:pt x="36" y="11"/>
                      <a:pt x="35" y="11"/>
                      <a:pt x="35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9"/>
                      <a:pt x="33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6" y="10"/>
                      <a:pt x="36" y="10"/>
                    </a:cubicBezTo>
                    <a:close/>
                    <a:moveTo>
                      <a:pt x="36" y="7"/>
                    </a:moveTo>
                    <a:cubicBezTo>
                      <a:pt x="36" y="8"/>
                      <a:pt x="36" y="8"/>
                      <a:pt x="35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2" y="8"/>
                      <a:pt x="32" y="7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2"/>
                      <a:pt x="33" y="1"/>
                      <a:pt x="33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6" y="1"/>
                      <a:pt x="36" y="2"/>
                      <a:pt x="36" y="3"/>
                    </a:cubicBezTo>
                    <a:lnTo>
                      <a:pt x="36" y="7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12" name="组合 111"/>
          <p:cNvGrpSpPr/>
          <p:nvPr/>
        </p:nvGrpSpPr>
        <p:grpSpPr>
          <a:xfrm>
            <a:off x="7823742" y="4004914"/>
            <a:ext cx="1651108" cy="906578"/>
            <a:chOff x="7969795" y="4005064"/>
            <a:chExt cx="1651538" cy="906814"/>
          </a:xfrm>
          <a:effectLst/>
        </p:grpSpPr>
        <p:grpSp>
          <p:nvGrpSpPr>
            <p:cNvPr id="113" name="组合 112"/>
            <p:cNvGrpSpPr/>
            <p:nvPr/>
          </p:nvGrpSpPr>
          <p:grpSpPr>
            <a:xfrm>
              <a:off x="8046743" y="4005064"/>
              <a:ext cx="1574590" cy="906814"/>
              <a:chOff x="6702337" y="4226743"/>
              <a:chExt cx="1574590" cy="906814"/>
            </a:xfrm>
          </p:grpSpPr>
          <p:grpSp>
            <p:nvGrpSpPr>
              <p:cNvPr id="117" name="组合 116"/>
              <p:cNvGrpSpPr/>
              <p:nvPr/>
            </p:nvGrpSpPr>
            <p:grpSpPr>
              <a:xfrm>
                <a:off x="6822761" y="4226743"/>
                <a:ext cx="1333743" cy="906814"/>
                <a:chOff x="4271689" y="1207551"/>
                <a:chExt cx="1333743" cy="906814"/>
              </a:xfrm>
            </p:grpSpPr>
            <p:sp>
              <p:nvSpPr>
                <p:cNvPr id="119" name="文本框 173"/>
                <p:cNvSpPr txBox="1"/>
                <p:nvPr/>
              </p:nvSpPr>
              <p:spPr>
                <a:xfrm>
                  <a:off x="4283968" y="1207551"/>
                  <a:ext cx="1276564" cy="400110"/>
                </a:xfrm>
                <a:prstGeom prst="rect">
                  <a:avLst/>
                </a:prstGeom>
                <a:noFill/>
                <a:effectLst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zh-CN" altLang="en-US" sz="2000" b="1" dirty="0">
                      <a:solidFill>
                        <a:srgbClr val="F2F2F2"/>
                      </a:solidFill>
                      <a:cs typeface="+mn-ea"/>
                      <a:sym typeface="+mn-lt"/>
                    </a:rPr>
                    <a:t>添加标题</a:t>
                  </a:r>
                </a:p>
              </p:txBody>
            </p:sp>
            <p:sp>
              <p:nvSpPr>
                <p:cNvPr id="120" name="文本框 174"/>
                <p:cNvSpPr txBox="1"/>
                <p:nvPr/>
              </p:nvSpPr>
              <p:spPr>
                <a:xfrm>
                  <a:off x="4271689" y="1504967"/>
                  <a:ext cx="1333743" cy="609398"/>
                </a:xfrm>
                <a:prstGeom prst="rect">
                  <a:avLst/>
                </a:prstGeom>
                <a:noFill/>
                <a:effectLst/>
              </p:spPr>
              <p:txBody>
                <a:bodyPr wrap="square" rtlCol="0">
                  <a:spAutoFit/>
                </a:bodyPr>
                <a:lstStyle/>
                <a:p>
                  <a:pPr algn="ctr">
                    <a:lnSpc>
                      <a:spcPct val="120000"/>
                    </a:lnSpc>
                  </a:pPr>
                  <a:r>
                    <a:rPr lang="zh-CN" altLang="en-US" sz="1400" dirty="0">
                      <a:solidFill>
                        <a:srgbClr val="F2F2F2"/>
                      </a:solidFill>
                      <a:cs typeface="+mn-ea"/>
                      <a:sym typeface="+mn-lt"/>
                    </a:rPr>
                    <a:t>点击添加内容点击添加内容</a:t>
                  </a:r>
                </a:p>
              </p:txBody>
            </p:sp>
          </p:grpSp>
          <p:sp>
            <p:nvSpPr>
              <p:cNvPr id="118" name="任意多边形 151"/>
              <p:cNvSpPr>
                <a:spLocks noChangeArrowheads="1"/>
              </p:cNvSpPr>
              <p:nvPr/>
            </p:nvSpPr>
            <p:spPr bwMode="auto">
              <a:xfrm>
                <a:off x="6702337" y="4244963"/>
                <a:ext cx="1574590" cy="848445"/>
              </a:xfrm>
              <a:custGeom>
                <a:avLst/>
                <a:gdLst>
                  <a:gd name="T0" fmla="*/ 176216 w 3090"/>
                  <a:gd name="T1" fmla="*/ 0 h 1665"/>
                  <a:gd name="T2" fmla="*/ 1785934 w 3090"/>
                  <a:gd name="T3" fmla="*/ 0 h 1665"/>
                  <a:gd name="T4" fmla="*/ 1962150 w 3090"/>
                  <a:gd name="T5" fmla="*/ 176216 h 1665"/>
                  <a:gd name="T6" fmla="*/ 1962150 w 3090"/>
                  <a:gd name="T7" fmla="*/ 881059 h 1665"/>
                  <a:gd name="T8" fmla="*/ 1785934 w 3090"/>
                  <a:gd name="T9" fmla="*/ 1057275 h 1665"/>
                  <a:gd name="T10" fmla="*/ 176216 w 3090"/>
                  <a:gd name="T11" fmla="*/ 1057275 h 1665"/>
                  <a:gd name="T12" fmla="*/ 0 w 3090"/>
                  <a:gd name="T13" fmla="*/ 881059 h 1665"/>
                  <a:gd name="T14" fmla="*/ 0 w 3090"/>
                  <a:gd name="T15" fmla="*/ 720027 h 1665"/>
                  <a:gd name="T16" fmla="*/ 180692 w 3090"/>
                  <a:gd name="T17" fmla="*/ 720027 h 1665"/>
                  <a:gd name="T18" fmla="*/ 180692 w 3090"/>
                  <a:gd name="T19" fmla="*/ 319977 h 1665"/>
                  <a:gd name="T20" fmla="*/ 0 w 3090"/>
                  <a:gd name="T21" fmla="*/ 319977 h 1665"/>
                  <a:gd name="T22" fmla="*/ 0 w 3090"/>
                  <a:gd name="T23" fmla="*/ 176216 h 1665"/>
                  <a:gd name="T24" fmla="*/ 176216 w 3090"/>
                  <a:gd name="T25" fmla="*/ 0 h 166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90" h="1665">
                    <a:moveTo>
                      <a:pt x="0" y="504"/>
                    </a:moveTo>
                    <a:lnTo>
                      <a:pt x="0" y="278"/>
                    </a:lnTo>
                    <a:cubicBezTo>
                      <a:pt x="0" y="124"/>
                      <a:pt x="124" y="0"/>
                      <a:pt x="278" y="0"/>
                    </a:cubicBezTo>
                    <a:lnTo>
                      <a:pt x="2812" y="0"/>
                    </a:lnTo>
                    <a:cubicBezTo>
                      <a:pt x="2966" y="0"/>
                      <a:pt x="3090" y="124"/>
                      <a:pt x="3090" y="278"/>
                    </a:cubicBezTo>
                    <a:lnTo>
                      <a:pt x="3090" y="1387"/>
                    </a:lnTo>
                    <a:cubicBezTo>
                      <a:pt x="3090" y="1541"/>
                      <a:pt x="2966" y="1665"/>
                      <a:pt x="2812" y="1665"/>
                    </a:cubicBezTo>
                    <a:lnTo>
                      <a:pt x="278" y="1665"/>
                    </a:lnTo>
                    <a:cubicBezTo>
                      <a:pt x="124" y="1665"/>
                      <a:pt x="0" y="1541"/>
                      <a:pt x="0" y="1387"/>
                    </a:cubicBezTo>
                    <a:lnTo>
                      <a:pt x="0" y="1134"/>
                    </a:lnTo>
                  </a:path>
                </a:pathLst>
              </a:custGeom>
              <a:noFill/>
              <a:ln w="6350">
                <a:solidFill>
                  <a:schemeClr val="bg1">
                    <a:lumMod val="95000"/>
                  </a:schemeClr>
                </a:solidFill>
                <a:prstDash val="sysDash"/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16" tIns="45708" rIns="91416" bIns="45708" numCol="1" anchor="t" anchorCtr="0" compatLnSpc="1"/>
              <a:lstStyle/>
              <a:p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14" name="组合 113"/>
            <p:cNvGrpSpPr/>
            <p:nvPr/>
          </p:nvGrpSpPr>
          <p:grpSpPr>
            <a:xfrm>
              <a:off x="7969795" y="4262541"/>
              <a:ext cx="153895" cy="316672"/>
              <a:chOff x="5300663" y="2555875"/>
              <a:chExt cx="165100" cy="339726"/>
            </a:xfrm>
            <a:solidFill>
              <a:srgbClr val="5E779E"/>
            </a:solidFill>
          </p:grpSpPr>
          <p:sp>
            <p:nvSpPr>
              <p:cNvPr id="115" name="Oval 19"/>
              <p:cNvSpPr>
                <a:spLocks noChangeArrowheads="1"/>
              </p:cNvSpPr>
              <p:nvPr/>
            </p:nvSpPr>
            <p:spPr bwMode="auto">
              <a:xfrm>
                <a:off x="5353051" y="2555875"/>
                <a:ext cx="63500" cy="60325"/>
              </a:xfrm>
              <a:prstGeom prst="ellipse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 dirty="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6" name="Freeform 20"/>
              <p:cNvSpPr>
                <a:spLocks noEditPoints="1"/>
              </p:cNvSpPr>
              <p:nvPr/>
            </p:nvSpPr>
            <p:spPr bwMode="auto">
              <a:xfrm>
                <a:off x="5300663" y="2566988"/>
                <a:ext cx="165100" cy="328613"/>
              </a:xfrm>
              <a:custGeom>
                <a:avLst/>
                <a:gdLst>
                  <a:gd name="T0" fmla="*/ 38 w 44"/>
                  <a:gd name="T1" fmla="*/ 10 h 87"/>
                  <a:gd name="T2" fmla="*/ 37 w 44"/>
                  <a:gd name="T3" fmla="*/ 10 h 87"/>
                  <a:gd name="T4" fmla="*/ 37 w 44"/>
                  <a:gd name="T5" fmla="*/ 2 h 87"/>
                  <a:gd name="T6" fmla="*/ 33 w 44"/>
                  <a:gd name="T7" fmla="*/ 0 h 87"/>
                  <a:gd name="T8" fmla="*/ 31 w 44"/>
                  <a:gd name="T9" fmla="*/ 10 h 87"/>
                  <a:gd name="T10" fmla="*/ 35 w 44"/>
                  <a:gd name="T11" fmla="*/ 12 h 87"/>
                  <a:gd name="T12" fmla="*/ 36 w 44"/>
                  <a:gd name="T13" fmla="*/ 12 h 87"/>
                  <a:gd name="T14" fmla="*/ 36 w 44"/>
                  <a:gd name="T15" fmla="*/ 18 h 87"/>
                  <a:gd name="T16" fmla="*/ 30 w 44"/>
                  <a:gd name="T17" fmla="*/ 14 h 87"/>
                  <a:gd name="T18" fmla="*/ 16 w 44"/>
                  <a:gd name="T19" fmla="*/ 14 h 87"/>
                  <a:gd name="T20" fmla="*/ 12 w 44"/>
                  <a:gd name="T21" fmla="*/ 16 h 87"/>
                  <a:gd name="T22" fmla="*/ 0 w 44"/>
                  <a:gd name="T23" fmla="*/ 47 h 87"/>
                  <a:gd name="T24" fmla="*/ 7 w 44"/>
                  <a:gd name="T25" fmla="*/ 49 h 87"/>
                  <a:gd name="T26" fmla="*/ 12 w 44"/>
                  <a:gd name="T27" fmla="*/ 45 h 87"/>
                  <a:gd name="T28" fmla="*/ 13 w 44"/>
                  <a:gd name="T29" fmla="*/ 83 h 87"/>
                  <a:gd name="T30" fmla="*/ 21 w 44"/>
                  <a:gd name="T31" fmla="*/ 83 h 87"/>
                  <a:gd name="T32" fmla="*/ 24 w 44"/>
                  <a:gd name="T33" fmla="*/ 49 h 87"/>
                  <a:gd name="T34" fmla="*/ 28 w 44"/>
                  <a:gd name="T35" fmla="*/ 87 h 87"/>
                  <a:gd name="T36" fmla="*/ 32 w 44"/>
                  <a:gd name="T37" fmla="*/ 47 h 87"/>
                  <a:gd name="T38" fmla="*/ 33 w 44"/>
                  <a:gd name="T39" fmla="*/ 25 h 87"/>
                  <a:gd name="T40" fmla="*/ 41 w 44"/>
                  <a:gd name="T41" fmla="*/ 30 h 87"/>
                  <a:gd name="T42" fmla="*/ 42 w 44"/>
                  <a:gd name="T43" fmla="*/ 13 h 87"/>
                  <a:gd name="T44" fmla="*/ 35 w 44"/>
                  <a:gd name="T45" fmla="*/ 1 h 87"/>
                  <a:gd name="T46" fmla="*/ 35 w 44"/>
                  <a:gd name="T47" fmla="*/ 1 h 87"/>
                  <a:gd name="T48" fmla="*/ 34 w 44"/>
                  <a:gd name="T49" fmla="*/ 0 h 87"/>
                  <a:gd name="T50" fmla="*/ 34 w 44"/>
                  <a:gd name="T51" fmla="*/ 1 h 87"/>
                  <a:gd name="T52" fmla="*/ 34 w 44"/>
                  <a:gd name="T53" fmla="*/ 0 h 87"/>
                  <a:gd name="T54" fmla="*/ 34 w 44"/>
                  <a:gd name="T55" fmla="*/ 1 h 87"/>
                  <a:gd name="T56" fmla="*/ 34 w 44"/>
                  <a:gd name="T57" fmla="*/ 1 h 87"/>
                  <a:gd name="T58" fmla="*/ 36 w 44"/>
                  <a:gd name="T59" fmla="*/ 10 h 87"/>
                  <a:gd name="T60" fmla="*/ 33 w 44"/>
                  <a:gd name="T61" fmla="*/ 11 h 87"/>
                  <a:gd name="T62" fmla="*/ 33 w 44"/>
                  <a:gd name="T63" fmla="*/ 10 h 87"/>
                  <a:gd name="T64" fmla="*/ 35 w 44"/>
                  <a:gd name="T65" fmla="*/ 9 h 87"/>
                  <a:gd name="T66" fmla="*/ 36 w 44"/>
                  <a:gd name="T67" fmla="*/ 7 h 87"/>
                  <a:gd name="T68" fmla="*/ 33 w 44"/>
                  <a:gd name="T69" fmla="*/ 8 h 87"/>
                  <a:gd name="T70" fmla="*/ 32 w 44"/>
                  <a:gd name="T71" fmla="*/ 3 h 87"/>
                  <a:gd name="T72" fmla="*/ 35 w 44"/>
                  <a:gd name="T73" fmla="*/ 1 h 87"/>
                  <a:gd name="T74" fmla="*/ 36 w 44"/>
                  <a:gd name="T75" fmla="*/ 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4" h="87">
                    <a:moveTo>
                      <a:pt x="42" y="13"/>
                    </a:moveTo>
                    <a:cubicBezTo>
                      <a:pt x="42" y="11"/>
                      <a:pt x="40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1"/>
                      <a:pt x="37" y="0"/>
                      <a:pt x="35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1" y="1"/>
                      <a:pt x="31" y="2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2" y="12"/>
                      <a:pt x="33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2"/>
                      <a:pt x="35" y="13"/>
                      <a:pt x="35" y="14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4"/>
                      <a:pt x="30" y="14"/>
                    </a:cubicBezTo>
                    <a:cubicBezTo>
                      <a:pt x="30" y="14"/>
                      <a:pt x="30" y="14"/>
                      <a:pt x="29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3" y="15"/>
                      <a:pt x="13" y="15"/>
                      <a:pt x="12" y="16"/>
                    </a:cubicBezTo>
                    <a:cubicBezTo>
                      <a:pt x="12" y="17"/>
                      <a:pt x="11" y="17"/>
                      <a:pt x="11" y="18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0" y="50"/>
                      <a:pt x="2" y="51"/>
                    </a:cubicBezTo>
                    <a:cubicBezTo>
                      <a:pt x="4" y="52"/>
                      <a:pt x="6" y="51"/>
                      <a:pt x="7" y="49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6"/>
                      <a:pt x="12" y="47"/>
                      <a:pt x="13" y="47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3" y="85"/>
                      <a:pt x="15" y="87"/>
                      <a:pt x="17" y="87"/>
                    </a:cubicBezTo>
                    <a:cubicBezTo>
                      <a:pt x="19" y="87"/>
                      <a:pt x="21" y="85"/>
                      <a:pt x="21" y="83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5"/>
                      <a:pt x="26" y="87"/>
                      <a:pt x="28" y="87"/>
                    </a:cubicBezTo>
                    <a:cubicBezTo>
                      <a:pt x="30" y="87"/>
                      <a:pt x="32" y="85"/>
                      <a:pt x="32" y="83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2" y="47"/>
                      <a:pt x="33" y="46"/>
                      <a:pt x="33" y="4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0"/>
                      <a:pt x="40" y="30"/>
                      <a:pt x="41" y="30"/>
                    </a:cubicBezTo>
                    <a:cubicBezTo>
                      <a:pt x="43" y="30"/>
                      <a:pt x="44" y="28"/>
                      <a:pt x="44" y="26"/>
                    </a:cubicBezTo>
                    <a:lnTo>
                      <a:pt x="42" y="13"/>
                    </a:lnTo>
                    <a:close/>
                    <a:moveTo>
                      <a:pt x="35" y="0"/>
                    </a:moveTo>
                    <a:cubicBezTo>
                      <a:pt x="35" y="0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0"/>
                      <a:pt x="35" y="0"/>
                    </a:cubicBezTo>
                    <a:close/>
                    <a:moveTo>
                      <a:pt x="34" y="0"/>
                    </a:moveTo>
                    <a:cubicBezTo>
                      <a:pt x="34" y="0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0"/>
                      <a:pt x="34" y="0"/>
                    </a:cubicBezTo>
                    <a:close/>
                    <a:moveTo>
                      <a:pt x="34" y="0"/>
                    </a:moveTo>
                    <a:cubicBezTo>
                      <a:pt x="34" y="0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0"/>
                      <a:pt x="34" y="0"/>
                    </a:cubicBezTo>
                    <a:close/>
                    <a:moveTo>
                      <a:pt x="36" y="10"/>
                    </a:moveTo>
                    <a:cubicBezTo>
                      <a:pt x="36" y="11"/>
                      <a:pt x="35" y="11"/>
                      <a:pt x="35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9"/>
                      <a:pt x="33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6" y="10"/>
                      <a:pt x="36" y="10"/>
                    </a:cubicBezTo>
                    <a:close/>
                    <a:moveTo>
                      <a:pt x="36" y="7"/>
                    </a:moveTo>
                    <a:cubicBezTo>
                      <a:pt x="36" y="8"/>
                      <a:pt x="36" y="8"/>
                      <a:pt x="35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2" y="8"/>
                      <a:pt x="32" y="7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2"/>
                      <a:pt x="33" y="1"/>
                      <a:pt x="33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6" y="1"/>
                      <a:pt x="36" y="2"/>
                      <a:pt x="36" y="3"/>
                    </a:cubicBezTo>
                    <a:lnTo>
                      <a:pt x="36" y="7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21" name="组合 120"/>
          <p:cNvGrpSpPr/>
          <p:nvPr/>
        </p:nvGrpSpPr>
        <p:grpSpPr>
          <a:xfrm>
            <a:off x="5127209" y="1237397"/>
            <a:ext cx="2024727" cy="2024727"/>
            <a:chOff x="3724323" y="1908536"/>
            <a:chExt cx="1329153" cy="1329153"/>
          </a:xfrm>
        </p:grpSpPr>
        <p:sp>
          <p:nvSpPr>
            <p:cNvPr id="122" name="椭圆 121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2540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123" name="椭圆 122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5376108" y="2018988"/>
            <a:ext cx="1439785" cy="46154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F2F2F2"/>
                </a:solidFill>
                <a:cs typeface="+mn-ea"/>
                <a:sym typeface="+mn-lt"/>
              </a:rPr>
              <a:t>四项工作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13510893" y="7029355"/>
            <a:ext cx="876935" cy="3692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800" dirty="0">
                <a:cs typeface="+mn-ea"/>
                <a:sym typeface="+mn-lt"/>
              </a:rPr>
              <a:t>延时符</a:t>
            </a:r>
          </a:p>
        </p:txBody>
      </p:sp>
      <p:sp>
        <p:nvSpPr>
          <p:cNvPr id="125" name="文本框 124"/>
          <p:cNvSpPr txBox="1"/>
          <p:nvPr/>
        </p:nvSpPr>
        <p:spPr>
          <a:xfrm>
            <a:off x="1206683" y="588966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grpSp>
        <p:nvGrpSpPr>
          <p:cNvPr id="127" name="组合 126"/>
          <p:cNvGrpSpPr/>
          <p:nvPr/>
        </p:nvGrpSpPr>
        <p:grpSpPr>
          <a:xfrm>
            <a:off x="178796" y="0"/>
            <a:ext cx="933309" cy="1108995"/>
            <a:chOff x="5754461" y="1411267"/>
            <a:chExt cx="640591" cy="761176"/>
          </a:xfrm>
        </p:grpSpPr>
        <p:grpSp>
          <p:nvGrpSpPr>
            <p:cNvPr id="128" name="组合 127"/>
            <p:cNvGrpSpPr/>
            <p:nvPr/>
          </p:nvGrpSpPr>
          <p:grpSpPr>
            <a:xfrm>
              <a:off x="5754461" y="1411267"/>
              <a:ext cx="640591" cy="761176"/>
              <a:chOff x="3742489" y="2006071"/>
              <a:chExt cx="640591" cy="761176"/>
            </a:xfrm>
          </p:grpSpPr>
          <p:grpSp>
            <p:nvGrpSpPr>
              <p:cNvPr id="130" name="组合 129"/>
              <p:cNvGrpSpPr/>
              <p:nvPr/>
            </p:nvGrpSpPr>
            <p:grpSpPr>
              <a:xfrm rot="19382670">
                <a:off x="3742489" y="2006071"/>
                <a:ext cx="640591" cy="704932"/>
                <a:chOff x="3473451" y="974725"/>
                <a:chExt cx="4678363" cy="5148263"/>
              </a:xfrm>
            </p:grpSpPr>
            <p:sp>
              <p:nvSpPr>
                <p:cNvPr id="132" name="Freeform 79"/>
                <p:cNvSpPr/>
                <p:nvPr/>
              </p:nvSpPr>
              <p:spPr bwMode="auto">
                <a:xfrm>
                  <a:off x="5545138" y="2216150"/>
                  <a:ext cx="938213" cy="3875088"/>
                </a:xfrm>
                <a:custGeom>
                  <a:avLst/>
                  <a:gdLst>
                    <a:gd name="T0" fmla="*/ 0 w 591"/>
                    <a:gd name="T1" fmla="*/ 2441 h 2441"/>
                    <a:gd name="T2" fmla="*/ 186 w 591"/>
                    <a:gd name="T3" fmla="*/ 0 h 2441"/>
                    <a:gd name="T4" fmla="*/ 186 w 591"/>
                    <a:gd name="T5" fmla="*/ 1197 h 2441"/>
                    <a:gd name="T6" fmla="*/ 529 w 591"/>
                    <a:gd name="T7" fmla="*/ 921 h 2441"/>
                    <a:gd name="T8" fmla="*/ 186 w 591"/>
                    <a:gd name="T9" fmla="*/ 1427 h 2441"/>
                    <a:gd name="T10" fmla="*/ 124 w 591"/>
                    <a:gd name="T11" fmla="*/ 2119 h 2441"/>
                    <a:gd name="T12" fmla="*/ 591 w 591"/>
                    <a:gd name="T13" fmla="*/ 1797 h 2441"/>
                    <a:gd name="T14" fmla="*/ 0 w 591"/>
                    <a:gd name="T15" fmla="*/ 2441 h 2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1" h="2441">
                      <a:moveTo>
                        <a:pt x="0" y="2441"/>
                      </a:moveTo>
                      <a:lnTo>
                        <a:pt x="186" y="0"/>
                      </a:lnTo>
                      <a:lnTo>
                        <a:pt x="186" y="1197"/>
                      </a:lnTo>
                      <a:lnTo>
                        <a:pt x="529" y="921"/>
                      </a:lnTo>
                      <a:lnTo>
                        <a:pt x="186" y="1427"/>
                      </a:lnTo>
                      <a:lnTo>
                        <a:pt x="124" y="2119"/>
                      </a:lnTo>
                      <a:lnTo>
                        <a:pt x="591" y="1797"/>
                      </a:lnTo>
                      <a:lnTo>
                        <a:pt x="0" y="244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3" name="Freeform 81"/>
                <p:cNvSpPr/>
                <p:nvPr/>
              </p:nvSpPr>
              <p:spPr bwMode="auto">
                <a:xfrm>
                  <a:off x="7170738" y="3234599"/>
                  <a:ext cx="890588" cy="733425"/>
                </a:xfrm>
                <a:custGeom>
                  <a:avLst/>
                  <a:gdLst>
                    <a:gd name="T0" fmla="*/ 105 w 317"/>
                    <a:gd name="T1" fmla="*/ 234 h 261"/>
                    <a:gd name="T2" fmla="*/ 17 w 317"/>
                    <a:gd name="T3" fmla="*/ 130 h 261"/>
                    <a:gd name="T4" fmla="*/ 105 w 317"/>
                    <a:gd name="T5" fmla="*/ 0 h 261"/>
                    <a:gd name="T6" fmla="*/ 140 w 317"/>
                    <a:gd name="T7" fmla="*/ 156 h 261"/>
                    <a:gd name="T8" fmla="*/ 264 w 317"/>
                    <a:gd name="T9" fmla="*/ 208 h 261"/>
                    <a:gd name="T10" fmla="*/ 105 w 317"/>
                    <a:gd name="T11" fmla="*/ 234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7" h="261">
                      <a:moveTo>
                        <a:pt x="105" y="234"/>
                      </a:moveTo>
                      <a:cubicBezTo>
                        <a:pt x="105" y="234"/>
                        <a:pt x="0" y="208"/>
                        <a:pt x="17" y="130"/>
                      </a:cubicBezTo>
                      <a:cubicBezTo>
                        <a:pt x="35" y="52"/>
                        <a:pt x="52" y="0"/>
                        <a:pt x="105" y="0"/>
                      </a:cubicBezTo>
                      <a:cubicBezTo>
                        <a:pt x="158" y="0"/>
                        <a:pt x="52" y="208"/>
                        <a:pt x="140" y="156"/>
                      </a:cubicBezTo>
                      <a:cubicBezTo>
                        <a:pt x="229" y="104"/>
                        <a:pt x="317" y="156"/>
                        <a:pt x="264" y="208"/>
                      </a:cubicBezTo>
                      <a:cubicBezTo>
                        <a:pt x="211" y="261"/>
                        <a:pt x="140" y="261"/>
                        <a:pt x="105" y="23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4" name="Freeform 82"/>
                <p:cNvSpPr/>
                <p:nvPr/>
              </p:nvSpPr>
              <p:spPr bwMode="auto">
                <a:xfrm>
                  <a:off x="4851401" y="3897313"/>
                  <a:ext cx="495300" cy="657225"/>
                </a:xfrm>
                <a:custGeom>
                  <a:avLst/>
                  <a:gdLst>
                    <a:gd name="T0" fmla="*/ 141 w 176"/>
                    <a:gd name="T1" fmla="*/ 156 h 234"/>
                    <a:gd name="T2" fmla="*/ 36 w 176"/>
                    <a:gd name="T3" fmla="*/ 130 h 234"/>
                    <a:gd name="T4" fmla="*/ 106 w 176"/>
                    <a:gd name="T5" fmla="*/ 0 h 234"/>
                    <a:gd name="T6" fmla="*/ 176 w 176"/>
                    <a:gd name="T7" fmla="*/ 0 h 234"/>
                    <a:gd name="T8" fmla="*/ 141 w 176"/>
                    <a:gd name="T9" fmla="*/ 156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234">
                      <a:moveTo>
                        <a:pt x="141" y="156"/>
                      </a:moveTo>
                      <a:cubicBezTo>
                        <a:pt x="141" y="156"/>
                        <a:pt x="71" y="234"/>
                        <a:pt x="36" y="130"/>
                      </a:cubicBezTo>
                      <a:cubicBezTo>
                        <a:pt x="0" y="26"/>
                        <a:pt x="36" y="0"/>
                        <a:pt x="106" y="0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176" y="156"/>
                        <a:pt x="141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5" name="Freeform 83"/>
                <p:cNvSpPr/>
                <p:nvPr/>
              </p:nvSpPr>
              <p:spPr bwMode="auto">
                <a:xfrm>
                  <a:off x="5248276" y="2435225"/>
                  <a:ext cx="741363" cy="806450"/>
                </a:xfrm>
                <a:custGeom>
                  <a:avLst/>
                  <a:gdLst>
                    <a:gd name="T0" fmla="*/ 176 w 264"/>
                    <a:gd name="T1" fmla="*/ 105 h 287"/>
                    <a:gd name="T2" fmla="*/ 53 w 264"/>
                    <a:gd name="T3" fmla="*/ 105 h 287"/>
                    <a:gd name="T4" fmla="*/ 88 w 264"/>
                    <a:gd name="T5" fmla="*/ 261 h 287"/>
                    <a:gd name="T6" fmla="*/ 176 w 264"/>
                    <a:gd name="T7" fmla="*/ 105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87">
                      <a:moveTo>
                        <a:pt x="176" y="105"/>
                      </a:moveTo>
                      <a:cubicBezTo>
                        <a:pt x="176" y="105"/>
                        <a:pt x="71" y="0"/>
                        <a:pt x="53" y="105"/>
                      </a:cubicBezTo>
                      <a:cubicBezTo>
                        <a:pt x="35" y="209"/>
                        <a:pt x="0" y="287"/>
                        <a:pt x="88" y="261"/>
                      </a:cubicBezTo>
                      <a:cubicBezTo>
                        <a:pt x="176" y="235"/>
                        <a:pt x="264" y="105"/>
                        <a:pt x="176" y="1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6" name="Freeform 84"/>
                <p:cNvSpPr/>
                <p:nvPr/>
              </p:nvSpPr>
              <p:spPr bwMode="auto">
                <a:xfrm>
                  <a:off x="5299076" y="974725"/>
                  <a:ext cx="1184275" cy="1241425"/>
                </a:xfrm>
                <a:custGeom>
                  <a:avLst/>
                  <a:gdLst>
                    <a:gd name="T0" fmla="*/ 193 w 422"/>
                    <a:gd name="T1" fmla="*/ 442 h 442"/>
                    <a:gd name="T2" fmla="*/ 70 w 422"/>
                    <a:gd name="T3" fmla="*/ 312 h 442"/>
                    <a:gd name="T4" fmla="*/ 88 w 422"/>
                    <a:gd name="T5" fmla="*/ 156 h 442"/>
                    <a:gd name="T6" fmla="*/ 246 w 422"/>
                    <a:gd name="T7" fmla="*/ 52 h 442"/>
                    <a:gd name="T8" fmla="*/ 352 w 422"/>
                    <a:gd name="T9" fmla="*/ 208 h 442"/>
                    <a:gd name="T10" fmla="*/ 352 w 422"/>
                    <a:gd name="T11" fmla="*/ 391 h 442"/>
                    <a:gd name="T12" fmla="*/ 193 w 422"/>
                    <a:gd name="T13" fmla="*/ 442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2" h="442">
                      <a:moveTo>
                        <a:pt x="193" y="442"/>
                      </a:moveTo>
                      <a:cubicBezTo>
                        <a:pt x="193" y="442"/>
                        <a:pt x="123" y="416"/>
                        <a:pt x="70" y="312"/>
                      </a:cubicBezTo>
                      <a:cubicBezTo>
                        <a:pt x="17" y="208"/>
                        <a:pt x="0" y="208"/>
                        <a:pt x="88" y="156"/>
                      </a:cubicBezTo>
                      <a:cubicBezTo>
                        <a:pt x="176" y="104"/>
                        <a:pt x="158" y="0"/>
                        <a:pt x="246" y="52"/>
                      </a:cubicBezTo>
                      <a:cubicBezTo>
                        <a:pt x="334" y="104"/>
                        <a:pt x="281" y="130"/>
                        <a:pt x="352" y="208"/>
                      </a:cubicBezTo>
                      <a:cubicBezTo>
                        <a:pt x="422" y="286"/>
                        <a:pt x="405" y="364"/>
                        <a:pt x="352" y="391"/>
                      </a:cubicBezTo>
                      <a:cubicBezTo>
                        <a:pt x="299" y="416"/>
                        <a:pt x="281" y="416"/>
                        <a:pt x="193" y="44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7" name="Freeform 85"/>
                <p:cNvSpPr/>
                <p:nvPr/>
              </p:nvSpPr>
              <p:spPr bwMode="auto">
                <a:xfrm>
                  <a:off x="4357688" y="3314700"/>
                  <a:ext cx="792163" cy="655638"/>
                </a:xfrm>
                <a:custGeom>
                  <a:avLst/>
                  <a:gdLst>
                    <a:gd name="T0" fmla="*/ 141 w 282"/>
                    <a:gd name="T1" fmla="*/ 130 h 234"/>
                    <a:gd name="T2" fmla="*/ 71 w 282"/>
                    <a:gd name="T3" fmla="*/ 78 h 234"/>
                    <a:gd name="T4" fmla="*/ 229 w 282"/>
                    <a:gd name="T5" fmla="*/ 78 h 234"/>
                    <a:gd name="T6" fmla="*/ 141 w 282"/>
                    <a:gd name="T7" fmla="*/ 208 h 234"/>
                    <a:gd name="T8" fmla="*/ 141 w 282"/>
                    <a:gd name="T9" fmla="*/ 13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234">
                      <a:moveTo>
                        <a:pt x="141" y="130"/>
                      </a:moveTo>
                      <a:cubicBezTo>
                        <a:pt x="141" y="130"/>
                        <a:pt x="0" y="156"/>
                        <a:pt x="71" y="78"/>
                      </a:cubicBezTo>
                      <a:cubicBezTo>
                        <a:pt x="141" y="0"/>
                        <a:pt x="176" y="78"/>
                        <a:pt x="229" y="78"/>
                      </a:cubicBezTo>
                      <a:cubicBezTo>
                        <a:pt x="282" y="78"/>
                        <a:pt x="229" y="234"/>
                        <a:pt x="141" y="208"/>
                      </a:cubicBezTo>
                      <a:cubicBezTo>
                        <a:pt x="53" y="182"/>
                        <a:pt x="141" y="130"/>
                        <a:pt x="14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8" name="Freeform 86"/>
                <p:cNvSpPr/>
                <p:nvPr/>
              </p:nvSpPr>
              <p:spPr bwMode="auto">
                <a:xfrm>
                  <a:off x="4803776" y="4262438"/>
                  <a:ext cx="1138238" cy="952500"/>
                </a:xfrm>
                <a:custGeom>
                  <a:avLst/>
                  <a:gdLst>
                    <a:gd name="T0" fmla="*/ 176 w 405"/>
                    <a:gd name="T1" fmla="*/ 234 h 339"/>
                    <a:gd name="T2" fmla="*/ 53 w 405"/>
                    <a:gd name="T3" fmla="*/ 156 h 339"/>
                    <a:gd name="T4" fmla="*/ 158 w 405"/>
                    <a:gd name="T5" fmla="*/ 26 h 339"/>
                    <a:gd name="T6" fmla="*/ 317 w 405"/>
                    <a:gd name="T7" fmla="*/ 156 h 339"/>
                    <a:gd name="T8" fmla="*/ 176 w 405"/>
                    <a:gd name="T9" fmla="*/ 234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5" h="339">
                      <a:moveTo>
                        <a:pt x="176" y="234"/>
                      </a:moveTo>
                      <a:cubicBezTo>
                        <a:pt x="176" y="234"/>
                        <a:pt x="0" y="234"/>
                        <a:pt x="53" y="156"/>
                      </a:cubicBezTo>
                      <a:cubicBezTo>
                        <a:pt x="105" y="78"/>
                        <a:pt x="70" y="0"/>
                        <a:pt x="158" y="26"/>
                      </a:cubicBezTo>
                      <a:cubicBezTo>
                        <a:pt x="246" y="52"/>
                        <a:pt x="405" y="130"/>
                        <a:pt x="317" y="156"/>
                      </a:cubicBezTo>
                      <a:cubicBezTo>
                        <a:pt x="229" y="183"/>
                        <a:pt x="229" y="339"/>
                        <a:pt x="176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9" name="Freeform 87"/>
                <p:cNvSpPr/>
                <p:nvPr/>
              </p:nvSpPr>
              <p:spPr bwMode="auto">
                <a:xfrm>
                  <a:off x="5942013" y="3460750"/>
                  <a:ext cx="1035050" cy="509588"/>
                </a:xfrm>
                <a:custGeom>
                  <a:avLst/>
                  <a:gdLst>
                    <a:gd name="T0" fmla="*/ 176 w 369"/>
                    <a:gd name="T1" fmla="*/ 156 h 182"/>
                    <a:gd name="T2" fmla="*/ 88 w 369"/>
                    <a:gd name="T3" fmla="*/ 26 h 182"/>
                    <a:gd name="T4" fmla="*/ 281 w 369"/>
                    <a:gd name="T5" fmla="*/ 104 h 182"/>
                    <a:gd name="T6" fmla="*/ 176 w 369"/>
                    <a:gd name="T7" fmla="*/ 156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9" h="182">
                      <a:moveTo>
                        <a:pt x="176" y="156"/>
                      </a:moveTo>
                      <a:cubicBezTo>
                        <a:pt x="176" y="156"/>
                        <a:pt x="0" y="52"/>
                        <a:pt x="88" y="26"/>
                      </a:cubicBezTo>
                      <a:cubicBezTo>
                        <a:pt x="176" y="0"/>
                        <a:pt x="369" y="78"/>
                        <a:pt x="281" y="104"/>
                      </a:cubicBezTo>
                      <a:cubicBezTo>
                        <a:pt x="193" y="130"/>
                        <a:pt x="299" y="182"/>
                        <a:pt x="176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0" name="Freeform 89"/>
                <p:cNvSpPr/>
                <p:nvPr/>
              </p:nvSpPr>
              <p:spPr bwMode="auto">
                <a:xfrm>
                  <a:off x="3692526" y="3286125"/>
                  <a:ext cx="511175" cy="2836863"/>
                </a:xfrm>
                <a:custGeom>
                  <a:avLst/>
                  <a:gdLst>
                    <a:gd name="T0" fmla="*/ 75 w 182"/>
                    <a:gd name="T1" fmla="*/ 835 h 1010"/>
                    <a:gd name="T2" fmla="*/ 124 w 182"/>
                    <a:gd name="T3" fmla="*/ 0 h 1010"/>
                    <a:gd name="T4" fmla="*/ 0 w 182"/>
                    <a:gd name="T5" fmla="*/ 1010 h 1010"/>
                    <a:gd name="T6" fmla="*/ 75 w 182"/>
                    <a:gd name="T7" fmla="*/ 835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2" h="1010">
                      <a:moveTo>
                        <a:pt x="75" y="835"/>
                      </a:moveTo>
                      <a:cubicBezTo>
                        <a:pt x="75" y="835"/>
                        <a:pt x="182" y="247"/>
                        <a:pt x="124" y="0"/>
                      </a:cubicBezTo>
                      <a:cubicBezTo>
                        <a:pt x="124" y="0"/>
                        <a:pt x="99" y="773"/>
                        <a:pt x="0" y="1010"/>
                      </a:cubicBezTo>
                      <a:cubicBezTo>
                        <a:pt x="75" y="835"/>
                        <a:pt x="75" y="835"/>
                        <a:pt x="75" y="835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1" name="Freeform 90"/>
                <p:cNvSpPr/>
                <p:nvPr/>
              </p:nvSpPr>
              <p:spPr bwMode="auto">
                <a:xfrm>
                  <a:off x="4181476" y="4021138"/>
                  <a:ext cx="2032000" cy="1120775"/>
                </a:xfrm>
                <a:custGeom>
                  <a:avLst/>
                  <a:gdLst>
                    <a:gd name="T0" fmla="*/ 88 w 724"/>
                    <a:gd name="T1" fmla="*/ 262 h 399"/>
                    <a:gd name="T2" fmla="*/ 724 w 724"/>
                    <a:gd name="T3" fmla="*/ 0 h 399"/>
                    <a:gd name="T4" fmla="*/ 0 w 724"/>
                    <a:gd name="T5" fmla="*/ 399 h 399"/>
                    <a:gd name="T6" fmla="*/ 88 w 724"/>
                    <a:gd name="T7" fmla="*/ 262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4" h="399">
                      <a:moveTo>
                        <a:pt x="88" y="262"/>
                      </a:moveTo>
                      <a:cubicBezTo>
                        <a:pt x="88" y="262"/>
                        <a:pt x="449" y="75"/>
                        <a:pt x="724" y="0"/>
                      </a:cubicBezTo>
                      <a:cubicBezTo>
                        <a:pt x="724" y="0"/>
                        <a:pt x="138" y="237"/>
                        <a:pt x="0" y="399"/>
                      </a:cubicBezTo>
                      <a:cubicBezTo>
                        <a:pt x="88" y="262"/>
                        <a:pt x="88" y="262"/>
                        <a:pt x="88" y="262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2" name="Freeform 91"/>
                <p:cNvSpPr/>
                <p:nvPr/>
              </p:nvSpPr>
              <p:spPr bwMode="auto">
                <a:xfrm>
                  <a:off x="6135688" y="2471738"/>
                  <a:ext cx="877888" cy="569913"/>
                </a:xfrm>
                <a:custGeom>
                  <a:avLst/>
                  <a:gdLst>
                    <a:gd name="T0" fmla="*/ 255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5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5" y="29"/>
                      </a:moveTo>
                      <a:cubicBezTo>
                        <a:pt x="255" y="29"/>
                        <a:pt x="66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8" y="76"/>
                        <a:pt x="281" y="38"/>
                      </a:cubicBezTo>
                      <a:cubicBezTo>
                        <a:pt x="313" y="0"/>
                        <a:pt x="255" y="29"/>
                        <a:pt x="255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3" name="Freeform 92"/>
                <p:cNvSpPr/>
                <p:nvPr/>
              </p:nvSpPr>
              <p:spPr bwMode="auto">
                <a:xfrm>
                  <a:off x="5675313" y="200183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6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4" name="Freeform 93"/>
                <p:cNvSpPr/>
                <p:nvPr/>
              </p:nvSpPr>
              <p:spPr bwMode="auto">
                <a:xfrm>
                  <a:off x="6938963" y="1928813"/>
                  <a:ext cx="134938" cy="407988"/>
                </a:xfrm>
                <a:custGeom>
                  <a:avLst/>
                  <a:gdLst>
                    <a:gd name="T0" fmla="*/ 48 w 48"/>
                    <a:gd name="T1" fmla="*/ 58 h 145"/>
                    <a:gd name="T2" fmla="*/ 28 w 48"/>
                    <a:gd name="T3" fmla="*/ 8 h 145"/>
                    <a:gd name="T4" fmla="*/ 0 w 48"/>
                    <a:gd name="T5" fmla="*/ 44 h 145"/>
                    <a:gd name="T6" fmla="*/ 21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8" y="8"/>
                      </a:cubicBezTo>
                      <a:cubicBezTo>
                        <a:pt x="11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1" y="123"/>
                      </a:cubicBezTo>
                      <a:cubicBezTo>
                        <a:pt x="29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5" name="Freeform 94"/>
                <p:cNvSpPr/>
                <p:nvPr/>
              </p:nvSpPr>
              <p:spPr bwMode="auto">
                <a:xfrm>
                  <a:off x="5051426" y="1708150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3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6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7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8" y="0"/>
                        <a:pt x="317" y="1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3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4"/>
                        <a:pt x="245" y="493"/>
                      </a:cubicBezTo>
                      <a:cubicBezTo>
                        <a:pt x="198" y="522"/>
                        <a:pt x="143" y="487"/>
                        <a:pt x="106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6" name="Freeform 95"/>
                <p:cNvSpPr/>
                <p:nvPr/>
              </p:nvSpPr>
              <p:spPr bwMode="auto">
                <a:xfrm>
                  <a:off x="6567488" y="1584325"/>
                  <a:ext cx="1446213" cy="1465263"/>
                </a:xfrm>
                <a:custGeom>
                  <a:avLst/>
                  <a:gdLst>
                    <a:gd name="T0" fmla="*/ 82 w 515"/>
                    <a:gd name="T1" fmla="*/ 263 h 522"/>
                    <a:gd name="T2" fmla="*/ 47 w 515"/>
                    <a:gd name="T3" fmla="*/ 50 h 522"/>
                    <a:gd name="T4" fmla="*/ 132 w 515"/>
                    <a:gd name="T5" fmla="*/ 71 h 522"/>
                    <a:gd name="T6" fmla="*/ 152 w 515"/>
                    <a:gd name="T7" fmla="*/ 200 h 522"/>
                    <a:gd name="T8" fmla="*/ 267 w 515"/>
                    <a:gd name="T9" fmla="*/ 6 h 522"/>
                    <a:gd name="T10" fmla="*/ 363 w 515"/>
                    <a:gd name="T11" fmla="*/ 56 h 522"/>
                    <a:gd name="T12" fmla="*/ 355 w 515"/>
                    <a:gd name="T13" fmla="*/ 164 h 522"/>
                    <a:gd name="T14" fmla="*/ 284 w 515"/>
                    <a:gd name="T15" fmla="*/ 238 h 522"/>
                    <a:gd name="T16" fmla="*/ 442 w 515"/>
                    <a:gd name="T17" fmla="*/ 179 h 522"/>
                    <a:gd name="T18" fmla="*/ 496 w 515"/>
                    <a:gd name="T19" fmla="*/ 292 h 522"/>
                    <a:gd name="T20" fmla="*/ 292 w 515"/>
                    <a:gd name="T21" fmla="*/ 370 h 522"/>
                    <a:gd name="T22" fmla="*/ 412 w 515"/>
                    <a:gd name="T23" fmla="*/ 404 h 522"/>
                    <a:gd name="T24" fmla="*/ 426 w 515"/>
                    <a:gd name="T25" fmla="*/ 480 h 522"/>
                    <a:gd name="T26" fmla="*/ 195 w 515"/>
                    <a:gd name="T27" fmla="*/ 401 h 522"/>
                    <a:gd name="T28" fmla="*/ 158 w 515"/>
                    <a:gd name="T29" fmla="*/ 452 h 522"/>
                    <a:gd name="T30" fmla="*/ 111 w 515"/>
                    <a:gd name="T31" fmla="*/ 367 h 522"/>
                    <a:gd name="T32" fmla="*/ 82 w 515"/>
                    <a:gd name="T33" fmla="*/ 263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5" h="522">
                      <a:moveTo>
                        <a:pt x="82" y="263"/>
                      </a:moveTo>
                      <a:cubicBezTo>
                        <a:pt x="82" y="263"/>
                        <a:pt x="0" y="71"/>
                        <a:pt x="47" y="50"/>
                      </a:cubicBezTo>
                      <a:cubicBezTo>
                        <a:pt x="95" y="28"/>
                        <a:pt x="129" y="30"/>
                        <a:pt x="132" y="71"/>
                      </a:cubicBezTo>
                      <a:cubicBezTo>
                        <a:pt x="135" y="111"/>
                        <a:pt x="152" y="200"/>
                        <a:pt x="152" y="200"/>
                      </a:cubicBezTo>
                      <a:cubicBezTo>
                        <a:pt x="152" y="200"/>
                        <a:pt x="230" y="0"/>
                        <a:pt x="267" y="6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1" y="205"/>
                        <a:pt x="284" y="238"/>
                        <a:pt x="284" y="238"/>
                      </a:cubicBezTo>
                      <a:cubicBezTo>
                        <a:pt x="284" y="238"/>
                        <a:pt x="404" y="157"/>
                        <a:pt x="442" y="179"/>
                      </a:cubicBezTo>
                      <a:cubicBezTo>
                        <a:pt x="481" y="200"/>
                        <a:pt x="515" y="231"/>
                        <a:pt x="496" y="292"/>
                      </a:cubicBezTo>
                      <a:cubicBezTo>
                        <a:pt x="477" y="353"/>
                        <a:pt x="411" y="378"/>
                        <a:pt x="292" y="370"/>
                      </a:cubicBezTo>
                      <a:cubicBezTo>
                        <a:pt x="292" y="370"/>
                        <a:pt x="383" y="396"/>
                        <a:pt x="412" y="404"/>
                      </a:cubicBezTo>
                      <a:cubicBezTo>
                        <a:pt x="441" y="411"/>
                        <a:pt x="459" y="439"/>
                        <a:pt x="426" y="480"/>
                      </a:cubicBezTo>
                      <a:cubicBezTo>
                        <a:pt x="393" y="522"/>
                        <a:pt x="302" y="498"/>
                        <a:pt x="195" y="401"/>
                      </a:cubicBezTo>
                      <a:cubicBezTo>
                        <a:pt x="195" y="401"/>
                        <a:pt x="197" y="481"/>
                        <a:pt x="158" y="452"/>
                      </a:cubicBezTo>
                      <a:cubicBezTo>
                        <a:pt x="119" y="423"/>
                        <a:pt x="128" y="380"/>
                        <a:pt x="111" y="367"/>
                      </a:cubicBezTo>
                      <a:cubicBezTo>
                        <a:pt x="95" y="353"/>
                        <a:pt x="29" y="271"/>
                        <a:pt x="82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7" name="Freeform 96"/>
                <p:cNvSpPr/>
                <p:nvPr/>
              </p:nvSpPr>
              <p:spPr bwMode="auto">
                <a:xfrm>
                  <a:off x="5668963" y="2479675"/>
                  <a:ext cx="177800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8" name="Freeform 97"/>
                <p:cNvSpPr/>
                <p:nvPr/>
              </p:nvSpPr>
              <p:spPr bwMode="auto">
                <a:xfrm>
                  <a:off x="5829301" y="2552700"/>
                  <a:ext cx="44450" cy="146050"/>
                </a:xfrm>
                <a:custGeom>
                  <a:avLst/>
                  <a:gdLst>
                    <a:gd name="T0" fmla="*/ 6 w 16"/>
                    <a:gd name="T1" fmla="*/ 52 h 52"/>
                    <a:gd name="T2" fmla="*/ 8 w 16"/>
                    <a:gd name="T3" fmla="*/ 7 h 52"/>
                    <a:gd name="T4" fmla="*/ 6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9" name="Freeform 98"/>
                <p:cNvSpPr/>
                <p:nvPr/>
              </p:nvSpPr>
              <p:spPr bwMode="auto">
                <a:xfrm>
                  <a:off x="7045326" y="2319338"/>
                  <a:ext cx="204788" cy="120650"/>
                </a:xfrm>
                <a:custGeom>
                  <a:avLst/>
                  <a:gdLst>
                    <a:gd name="T0" fmla="*/ 73 w 73"/>
                    <a:gd name="T1" fmla="*/ 0 h 43"/>
                    <a:gd name="T2" fmla="*/ 12 w 73"/>
                    <a:gd name="T3" fmla="*/ 38 h 43"/>
                    <a:gd name="T4" fmla="*/ 73 w 73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3" h="43">
                      <a:moveTo>
                        <a:pt x="73" y="0"/>
                      </a:moveTo>
                      <a:cubicBezTo>
                        <a:pt x="73" y="0"/>
                        <a:pt x="0" y="33"/>
                        <a:pt x="12" y="38"/>
                      </a:cubicBezTo>
                      <a:cubicBezTo>
                        <a:pt x="25" y="43"/>
                        <a:pt x="66" y="19"/>
                        <a:pt x="73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0" name="Freeform 99"/>
                <p:cNvSpPr/>
                <p:nvPr/>
              </p:nvSpPr>
              <p:spPr bwMode="auto">
                <a:xfrm>
                  <a:off x="5807076" y="23050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8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8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1" name="Freeform 100"/>
                <p:cNvSpPr/>
                <p:nvPr/>
              </p:nvSpPr>
              <p:spPr bwMode="auto">
                <a:xfrm>
                  <a:off x="5738813" y="240188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2" name="Freeform 101"/>
                <p:cNvSpPr/>
                <p:nvPr/>
              </p:nvSpPr>
              <p:spPr bwMode="auto">
                <a:xfrm>
                  <a:off x="5899151" y="2460625"/>
                  <a:ext cx="80963" cy="74613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3" name="Freeform 102"/>
                <p:cNvSpPr/>
                <p:nvPr/>
              </p:nvSpPr>
              <p:spPr bwMode="auto">
                <a:xfrm>
                  <a:off x="5943601" y="2336800"/>
                  <a:ext cx="85725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4" name="Freeform 103"/>
                <p:cNvSpPr/>
                <p:nvPr/>
              </p:nvSpPr>
              <p:spPr bwMode="auto">
                <a:xfrm>
                  <a:off x="6062663" y="2451100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5" name="Freeform 104"/>
                <p:cNvSpPr/>
                <p:nvPr/>
              </p:nvSpPr>
              <p:spPr bwMode="auto">
                <a:xfrm>
                  <a:off x="5975351" y="2600325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6" name="Freeform 105"/>
                <p:cNvSpPr/>
                <p:nvPr/>
              </p:nvSpPr>
              <p:spPr bwMode="auto">
                <a:xfrm>
                  <a:off x="5826126" y="2571750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9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7" name="Freeform 106"/>
                <p:cNvSpPr/>
                <p:nvPr/>
              </p:nvSpPr>
              <p:spPr bwMode="auto">
                <a:xfrm>
                  <a:off x="5891213" y="2238375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8" name="Freeform 107"/>
                <p:cNvSpPr/>
                <p:nvPr/>
              </p:nvSpPr>
              <p:spPr bwMode="auto">
                <a:xfrm>
                  <a:off x="7096126" y="21542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9" name="Freeform 108"/>
                <p:cNvSpPr/>
                <p:nvPr/>
              </p:nvSpPr>
              <p:spPr bwMode="auto">
                <a:xfrm>
                  <a:off x="6969126" y="2278063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0" name="Freeform 109"/>
                <p:cNvSpPr/>
                <p:nvPr/>
              </p:nvSpPr>
              <p:spPr bwMode="auto">
                <a:xfrm>
                  <a:off x="6975476" y="2179638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1" name="Freeform 110"/>
                <p:cNvSpPr/>
                <p:nvPr/>
              </p:nvSpPr>
              <p:spPr bwMode="auto">
                <a:xfrm>
                  <a:off x="7115176" y="2341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2" name="Freeform 111"/>
                <p:cNvSpPr/>
                <p:nvPr/>
              </p:nvSpPr>
              <p:spPr bwMode="auto">
                <a:xfrm>
                  <a:off x="7140576" y="2490788"/>
                  <a:ext cx="84138" cy="7937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3" name="Freeform 112"/>
                <p:cNvSpPr/>
                <p:nvPr/>
              </p:nvSpPr>
              <p:spPr bwMode="auto">
                <a:xfrm>
                  <a:off x="6997701" y="2468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4" name="Freeform 113"/>
                <p:cNvSpPr/>
                <p:nvPr/>
              </p:nvSpPr>
              <p:spPr bwMode="auto">
                <a:xfrm>
                  <a:off x="7243763" y="2428875"/>
                  <a:ext cx="82550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5" name="Freeform 114"/>
                <p:cNvSpPr/>
                <p:nvPr/>
              </p:nvSpPr>
              <p:spPr bwMode="auto">
                <a:xfrm>
                  <a:off x="7286626" y="2316163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6" name="Freeform 115"/>
                <p:cNvSpPr/>
                <p:nvPr/>
              </p:nvSpPr>
              <p:spPr bwMode="auto">
                <a:xfrm>
                  <a:off x="7219951" y="217011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7" name="Freeform 116"/>
                <p:cNvSpPr/>
                <p:nvPr/>
              </p:nvSpPr>
              <p:spPr bwMode="auto">
                <a:xfrm>
                  <a:off x="6878638" y="2355850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8" name="Freeform 117"/>
                <p:cNvSpPr/>
                <p:nvPr/>
              </p:nvSpPr>
              <p:spPr bwMode="auto">
                <a:xfrm>
                  <a:off x="6764338" y="2373313"/>
                  <a:ext cx="309563" cy="479425"/>
                </a:xfrm>
                <a:custGeom>
                  <a:avLst/>
                  <a:gdLst>
                    <a:gd name="T0" fmla="*/ 6 w 110"/>
                    <a:gd name="T1" fmla="*/ 0 h 171"/>
                    <a:gd name="T2" fmla="*/ 0 w 110"/>
                    <a:gd name="T3" fmla="*/ 6 h 171"/>
                    <a:gd name="T4" fmla="*/ 28 w 110"/>
                    <a:gd name="T5" fmla="*/ 63 h 171"/>
                    <a:gd name="T6" fmla="*/ 56 w 110"/>
                    <a:gd name="T7" fmla="*/ 95 h 171"/>
                    <a:gd name="T8" fmla="*/ 96 w 110"/>
                    <a:gd name="T9" fmla="*/ 171 h 171"/>
                    <a:gd name="T10" fmla="*/ 100 w 110"/>
                    <a:gd name="T11" fmla="*/ 168 h 171"/>
                    <a:gd name="T12" fmla="*/ 94 w 110"/>
                    <a:gd name="T13" fmla="*/ 87 h 171"/>
                    <a:gd name="T14" fmla="*/ 6 w 110"/>
                    <a:gd name="T1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171">
                      <a:moveTo>
                        <a:pt x="6" y="0"/>
                      </a:moveTo>
                      <a:cubicBezTo>
                        <a:pt x="3" y="0"/>
                        <a:pt x="1" y="2"/>
                        <a:pt x="0" y="6"/>
                      </a:cubicBezTo>
                      <a:cubicBezTo>
                        <a:pt x="0" y="6"/>
                        <a:pt x="14" y="54"/>
                        <a:pt x="28" y="63"/>
                      </a:cubicBezTo>
                      <a:cubicBezTo>
                        <a:pt x="43" y="72"/>
                        <a:pt x="44" y="69"/>
                        <a:pt x="56" y="95"/>
                      </a:cubicBezTo>
                      <a:cubicBezTo>
                        <a:pt x="66" y="117"/>
                        <a:pt x="85" y="171"/>
                        <a:pt x="96" y="171"/>
                      </a:cubicBezTo>
                      <a:cubicBezTo>
                        <a:pt x="97" y="171"/>
                        <a:pt x="99" y="170"/>
                        <a:pt x="100" y="168"/>
                      </a:cubicBezTo>
                      <a:cubicBezTo>
                        <a:pt x="110" y="150"/>
                        <a:pt x="106" y="103"/>
                        <a:pt x="94" y="87"/>
                      </a:cubicBezTo>
                      <a:cubicBezTo>
                        <a:pt x="84" y="74"/>
                        <a:pt x="28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9" name="Freeform 118"/>
                <p:cNvSpPr>
                  <a:spLocks noEditPoints="1"/>
                </p:cNvSpPr>
                <p:nvPr/>
              </p:nvSpPr>
              <p:spPr bwMode="auto">
                <a:xfrm>
                  <a:off x="5592763" y="2092325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80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9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5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5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9" y="146"/>
                        <a:pt x="111" y="140"/>
                      </a:cubicBezTo>
                      <a:cubicBezTo>
                        <a:pt x="113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1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7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1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4" y="132"/>
                        <a:pt x="104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6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3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8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9" y="152"/>
                        <a:pt x="149" y="152"/>
                        <a:pt x="149" y="152"/>
                      </a:cubicBezTo>
                      <a:cubicBezTo>
                        <a:pt x="153" y="154"/>
                        <a:pt x="174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9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3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8" y="152"/>
                      </a:cubicBezTo>
                      <a:cubicBezTo>
                        <a:pt x="172" y="150"/>
                        <a:pt x="168" y="145"/>
                        <a:pt x="169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5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6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2"/>
                        <a:pt x="133" y="89"/>
                        <a:pt x="139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8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9" y="75"/>
                      </a:cubicBezTo>
                      <a:cubicBezTo>
                        <a:pt x="127" y="76"/>
                        <a:pt x="124" y="77"/>
                        <a:pt x="122" y="77"/>
                      </a:cubicBezTo>
                      <a:cubicBezTo>
                        <a:pt x="120" y="77"/>
                        <a:pt x="119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5" y="53"/>
                        <a:pt x="120" y="53"/>
                      </a:cubicBezTo>
                      <a:cubicBezTo>
                        <a:pt x="121" y="53"/>
                        <a:pt x="123" y="53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0" name="Freeform 119"/>
                <p:cNvSpPr/>
                <p:nvPr/>
              </p:nvSpPr>
              <p:spPr bwMode="auto">
                <a:xfrm>
                  <a:off x="5810251" y="2311400"/>
                  <a:ext cx="77788" cy="65088"/>
                </a:xfrm>
                <a:custGeom>
                  <a:avLst/>
                  <a:gdLst>
                    <a:gd name="T0" fmla="*/ 12 w 28"/>
                    <a:gd name="T1" fmla="*/ 0 h 23"/>
                    <a:gd name="T2" fmla="*/ 1 w 28"/>
                    <a:gd name="T3" fmla="*/ 7 h 23"/>
                    <a:gd name="T4" fmla="*/ 0 w 28"/>
                    <a:gd name="T5" fmla="*/ 9 h 23"/>
                    <a:gd name="T6" fmla="*/ 9 w 28"/>
                    <a:gd name="T7" fmla="*/ 22 h 23"/>
                    <a:gd name="T8" fmla="*/ 9 w 28"/>
                    <a:gd name="T9" fmla="*/ 22 h 23"/>
                    <a:gd name="T10" fmla="*/ 9 w 28"/>
                    <a:gd name="T11" fmla="*/ 22 h 23"/>
                    <a:gd name="T12" fmla="*/ 14 w 28"/>
                    <a:gd name="T13" fmla="*/ 23 h 23"/>
                    <a:gd name="T14" fmla="*/ 26 w 28"/>
                    <a:gd name="T15" fmla="*/ 16 h 23"/>
                    <a:gd name="T16" fmla="*/ 17 w 28"/>
                    <a:gd name="T17" fmla="*/ 0 h 23"/>
                    <a:gd name="T18" fmla="*/ 12 w 2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3">
                      <a:moveTo>
                        <a:pt x="12" y="0"/>
                      </a:moveTo>
                      <a:cubicBezTo>
                        <a:pt x="7" y="0"/>
                        <a:pt x="2" y="2"/>
                        <a:pt x="1" y="7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1" y="16"/>
                        <a:pt x="17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1" y="23"/>
                        <a:pt x="13" y="23"/>
                        <a:pt x="14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8" y="10"/>
                        <a:pt x="24" y="3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1" name="Freeform 120"/>
                <p:cNvSpPr/>
                <p:nvPr/>
              </p:nvSpPr>
              <p:spPr bwMode="auto">
                <a:xfrm>
                  <a:off x="5745163" y="2406650"/>
                  <a:ext cx="77788" cy="44450"/>
                </a:xfrm>
                <a:custGeom>
                  <a:avLst/>
                  <a:gdLst>
                    <a:gd name="T0" fmla="*/ 12 w 28"/>
                    <a:gd name="T1" fmla="*/ 0 h 16"/>
                    <a:gd name="T2" fmla="*/ 0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2" name="Freeform 121"/>
                <p:cNvSpPr/>
                <p:nvPr/>
              </p:nvSpPr>
              <p:spPr bwMode="auto">
                <a:xfrm>
                  <a:off x="5899151" y="2465388"/>
                  <a:ext cx="80963" cy="68263"/>
                </a:xfrm>
                <a:custGeom>
                  <a:avLst/>
                  <a:gdLst>
                    <a:gd name="T0" fmla="*/ 13 w 29"/>
                    <a:gd name="T1" fmla="*/ 0 h 24"/>
                    <a:gd name="T2" fmla="*/ 2 w 29"/>
                    <a:gd name="T3" fmla="*/ 7 h 24"/>
                    <a:gd name="T4" fmla="*/ 10 w 29"/>
                    <a:gd name="T5" fmla="*/ 23 h 24"/>
                    <a:gd name="T6" fmla="*/ 16 w 29"/>
                    <a:gd name="T7" fmla="*/ 24 h 24"/>
                    <a:gd name="T8" fmla="*/ 27 w 29"/>
                    <a:gd name="T9" fmla="*/ 16 h 24"/>
                    <a:gd name="T10" fmla="*/ 18 w 29"/>
                    <a:gd name="T11" fmla="*/ 1 h 24"/>
                    <a:gd name="T12" fmla="*/ 13 w 29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3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5" y="21"/>
                        <a:pt x="27" y="16"/>
                      </a:cubicBezTo>
                      <a:cubicBezTo>
                        <a:pt x="29" y="10"/>
                        <a:pt x="25" y="3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3" name="Freeform 122"/>
                <p:cNvSpPr/>
                <p:nvPr/>
              </p:nvSpPr>
              <p:spPr bwMode="auto">
                <a:xfrm>
                  <a:off x="5943601" y="2341563"/>
                  <a:ext cx="57150" cy="68263"/>
                </a:xfrm>
                <a:custGeom>
                  <a:avLst/>
                  <a:gdLst>
                    <a:gd name="T0" fmla="*/ 14 w 20"/>
                    <a:gd name="T1" fmla="*/ 0 h 24"/>
                    <a:gd name="T2" fmla="*/ 2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4" name="Freeform 123"/>
                <p:cNvSpPr>
                  <a:spLocks noEditPoints="1"/>
                </p:cNvSpPr>
                <p:nvPr/>
              </p:nvSpPr>
              <p:spPr bwMode="auto">
                <a:xfrm>
                  <a:off x="6065838" y="2457450"/>
                  <a:ext cx="74613" cy="65088"/>
                </a:xfrm>
                <a:custGeom>
                  <a:avLst/>
                  <a:gdLst>
                    <a:gd name="T0" fmla="*/ 1 w 27"/>
                    <a:gd name="T1" fmla="*/ 10 h 23"/>
                    <a:gd name="T2" fmla="*/ 10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1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1" y="10"/>
                      </a:moveTo>
                      <a:cubicBezTo>
                        <a:pt x="0" y="15"/>
                        <a:pt x="4" y="20"/>
                        <a:pt x="10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5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1" y="10"/>
                      </a:cubicBezTo>
                      <a:moveTo>
                        <a:pt x="11" y="0"/>
                      </a:moveTo>
                      <a:cubicBezTo>
                        <a:pt x="7" y="0"/>
                        <a:pt x="3" y="3"/>
                        <a:pt x="1" y="7"/>
                      </a:cubicBezTo>
                      <a:cubicBezTo>
                        <a:pt x="3" y="5"/>
                        <a:pt x="7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5" name="Freeform 124"/>
                <p:cNvSpPr/>
                <p:nvPr/>
              </p:nvSpPr>
              <p:spPr bwMode="auto">
                <a:xfrm>
                  <a:off x="5975351" y="2606675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15"/>
                        <a:pt x="11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6" name="Freeform 125"/>
                <p:cNvSpPr/>
                <p:nvPr/>
              </p:nvSpPr>
              <p:spPr bwMode="auto">
                <a:xfrm>
                  <a:off x="5891213" y="2241550"/>
                  <a:ext cx="65088" cy="66675"/>
                </a:xfrm>
                <a:custGeom>
                  <a:avLst/>
                  <a:gdLst>
                    <a:gd name="T0" fmla="*/ 14 w 23"/>
                    <a:gd name="T1" fmla="*/ 0 h 24"/>
                    <a:gd name="T2" fmla="*/ 2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4" y="24"/>
                        <a:pt x="16" y="24"/>
                      </a:cubicBezTo>
                      <a:cubicBezTo>
                        <a:pt x="18" y="24"/>
                        <a:pt x="21" y="23"/>
                        <a:pt x="23" y="22"/>
                      </a:cubicBezTo>
                      <a:cubicBezTo>
                        <a:pt x="22" y="17"/>
                        <a:pt x="20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7" name="Freeform 126"/>
                <p:cNvSpPr/>
                <p:nvPr/>
              </p:nvSpPr>
              <p:spPr bwMode="auto">
                <a:xfrm>
                  <a:off x="5994401" y="218281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8" name="Freeform 127"/>
                <p:cNvSpPr>
                  <a:spLocks noEditPoints="1"/>
                </p:cNvSpPr>
                <p:nvPr/>
              </p:nvSpPr>
              <p:spPr bwMode="auto">
                <a:xfrm>
                  <a:off x="6831013" y="2089150"/>
                  <a:ext cx="612775" cy="708025"/>
                </a:xfrm>
                <a:custGeom>
                  <a:avLst/>
                  <a:gdLst>
                    <a:gd name="T0" fmla="*/ 127 w 218"/>
                    <a:gd name="T1" fmla="*/ 9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7 h 252"/>
                    <a:gd name="T8" fmla="*/ 126 w 218"/>
                    <a:gd name="T9" fmla="*/ 9 h 252"/>
                    <a:gd name="T10" fmla="*/ 127 w 218"/>
                    <a:gd name="T11" fmla="*/ 9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2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7 w 218"/>
                    <a:gd name="T23" fmla="*/ 153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100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5 w 218"/>
                    <a:gd name="T43" fmla="*/ 113 h 252"/>
                    <a:gd name="T44" fmla="*/ 35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9 w 218"/>
                    <a:gd name="T53" fmla="*/ 215 h 252"/>
                    <a:gd name="T54" fmla="*/ 89 w 218"/>
                    <a:gd name="T55" fmla="*/ 177 h 252"/>
                    <a:gd name="T56" fmla="*/ 92 w 218"/>
                    <a:gd name="T57" fmla="*/ 179 h 252"/>
                    <a:gd name="T58" fmla="*/ 206 w 218"/>
                    <a:gd name="T59" fmla="*/ 236 h 252"/>
                    <a:gd name="T60" fmla="*/ 207 w 218"/>
                    <a:gd name="T61" fmla="*/ 236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3 w 218"/>
                    <a:gd name="T67" fmla="*/ 151 h 252"/>
                    <a:gd name="T68" fmla="*/ 174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2 h 252"/>
                    <a:gd name="T74" fmla="*/ 126 w 218"/>
                    <a:gd name="T75" fmla="*/ 169 h 252"/>
                    <a:gd name="T76" fmla="*/ 121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8 w 218"/>
                    <a:gd name="T83" fmla="*/ 129 h 252"/>
                    <a:gd name="T84" fmla="*/ 65 w 218"/>
                    <a:gd name="T85" fmla="*/ 126 h 252"/>
                    <a:gd name="T86" fmla="*/ 103 w 218"/>
                    <a:gd name="T87" fmla="*/ 47 h 252"/>
                    <a:gd name="T88" fmla="*/ 97 w 218"/>
                    <a:gd name="T89" fmla="*/ 41 h 252"/>
                    <a:gd name="T90" fmla="*/ 71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3 h 252"/>
                    <a:gd name="T96" fmla="*/ 60 w 218"/>
                    <a:gd name="T97" fmla="*/ 92 h 252"/>
                    <a:gd name="T98" fmla="*/ 51 w 218"/>
                    <a:gd name="T99" fmla="*/ 76 h 252"/>
                    <a:gd name="T100" fmla="*/ 57 w 218"/>
                    <a:gd name="T101" fmla="*/ 70 h 252"/>
                    <a:gd name="T102" fmla="*/ 26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7" y="9"/>
                      </a:moveTo>
                      <a:cubicBezTo>
                        <a:pt x="126" y="9"/>
                        <a:pt x="120" y="16"/>
                        <a:pt x="111" y="25"/>
                      </a:cubicBezTo>
                      <a:cubicBezTo>
                        <a:pt x="112" y="25"/>
                        <a:pt x="112" y="25"/>
                        <a:pt x="113" y="26"/>
                      </a:cubicBezTo>
                      <a:cubicBezTo>
                        <a:pt x="114" y="26"/>
                        <a:pt x="114" y="26"/>
                        <a:pt x="115" y="27"/>
                      </a:cubicBezTo>
                      <a:cubicBezTo>
                        <a:pt x="121" y="18"/>
                        <a:pt x="125" y="11"/>
                        <a:pt x="126" y="9"/>
                      </a:cubicBezTo>
                      <a:cubicBezTo>
                        <a:pt x="127" y="9"/>
                        <a:pt x="127" y="9"/>
                        <a:pt x="127" y="9"/>
                      </a:cubicBezTo>
                      <a:moveTo>
                        <a:pt x="75" y="161"/>
                      </a:moveTo>
                      <a:cubicBezTo>
                        <a:pt x="74" y="161"/>
                        <a:pt x="72" y="160"/>
                        <a:pt x="70" y="160"/>
                      </a:cubicBezTo>
                      <a:cubicBezTo>
                        <a:pt x="63" y="157"/>
                        <a:pt x="59" y="150"/>
                        <a:pt x="62" y="144"/>
                      </a:cubicBezTo>
                      <a:cubicBezTo>
                        <a:pt x="63" y="140"/>
                        <a:pt x="68" y="137"/>
                        <a:pt x="73" y="137"/>
                      </a:cubicBezTo>
                      <a:cubicBezTo>
                        <a:pt x="75" y="137"/>
                        <a:pt x="77" y="137"/>
                        <a:pt x="78" y="138"/>
                      </a:cubicBezTo>
                      <a:cubicBezTo>
                        <a:pt x="85" y="140"/>
                        <a:pt x="89" y="147"/>
                        <a:pt x="87" y="153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4" y="97"/>
                        <a:pt x="28" y="96"/>
                        <a:pt x="31" y="96"/>
                      </a:cubicBezTo>
                      <a:cubicBezTo>
                        <a:pt x="33" y="96"/>
                        <a:pt x="35" y="97"/>
                        <a:pt x="36" y="97"/>
                      </a:cubicBezTo>
                      <a:cubicBezTo>
                        <a:pt x="43" y="100"/>
                        <a:pt x="47" y="107"/>
                        <a:pt x="45" y="113"/>
                      </a:cubicBezTo>
                      <a:cubicBezTo>
                        <a:pt x="43" y="117"/>
                        <a:pt x="39" y="120"/>
                        <a:pt x="35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2" y="149"/>
                        <a:pt x="152" y="247"/>
                        <a:pt x="164" y="252"/>
                      </a:cubicBezTo>
                      <a:cubicBezTo>
                        <a:pt x="165" y="252"/>
                        <a:pt x="165" y="252"/>
                        <a:pt x="165" y="252"/>
                      </a:cubicBezTo>
                      <a:cubicBezTo>
                        <a:pt x="168" y="252"/>
                        <a:pt x="149" y="233"/>
                        <a:pt x="129" y="215"/>
                      </a:cubicBezTo>
                      <a:cubicBezTo>
                        <a:pt x="109" y="196"/>
                        <a:pt x="88" y="177"/>
                        <a:pt x="89" y="177"/>
                      </a:cubicBezTo>
                      <a:cubicBezTo>
                        <a:pt x="90" y="177"/>
                        <a:pt x="90" y="178"/>
                        <a:pt x="92" y="179"/>
                      </a:cubicBezTo>
                      <a:cubicBezTo>
                        <a:pt x="111" y="193"/>
                        <a:pt x="189" y="233"/>
                        <a:pt x="206" y="236"/>
                      </a:cubicBezTo>
                      <a:cubicBezTo>
                        <a:pt x="207" y="236"/>
                        <a:pt x="207" y="236"/>
                        <a:pt x="207" y="236"/>
                      </a:cubicBezTo>
                      <a:cubicBezTo>
                        <a:pt x="218" y="236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1"/>
                        <a:pt x="184" y="152"/>
                        <a:pt x="174" y="152"/>
                      </a:cubicBezTo>
                      <a:cubicBezTo>
                        <a:pt x="163" y="153"/>
                        <a:pt x="150" y="153"/>
                        <a:pt x="137" y="153"/>
                      </a:cubicBezTo>
                      <a:cubicBezTo>
                        <a:pt x="138" y="156"/>
                        <a:pt x="138" y="159"/>
                        <a:pt x="137" y="162"/>
                      </a:cubicBezTo>
                      <a:cubicBezTo>
                        <a:pt x="136" y="166"/>
                        <a:pt x="131" y="169"/>
                        <a:pt x="126" y="169"/>
                      </a:cubicBezTo>
                      <a:cubicBezTo>
                        <a:pt x="124" y="169"/>
                        <a:pt x="122" y="169"/>
                        <a:pt x="121" y="168"/>
                      </a:cubicBezTo>
                      <a:cubicBezTo>
                        <a:pt x="114" y="165"/>
                        <a:pt x="110" y="158"/>
                        <a:pt x="112" y="152"/>
                      </a:cubicBezTo>
                      <a:cubicBezTo>
                        <a:pt x="106" y="152"/>
                        <a:pt x="102" y="151"/>
                        <a:pt x="99" y="149"/>
                      </a:cubicBezTo>
                      <a:cubicBezTo>
                        <a:pt x="89" y="143"/>
                        <a:pt x="121" y="133"/>
                        <a:pt x="148" y="129"/>
                      </a:cubicBezTo>
                      <a:cubicBezTo>
                        <a:pt x="117" y="128"/>
                        <a:pt x="71" y="126"/>
                        <a:pt x="65" y="126"/>
                      </a:cubicBezTo>
                      <a:cubicBezTo>
                        <a:pt x="58" y="125"/>
                        <a:pt x="83" y="81"/>
                        <a:pt x="103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1" y="71"/>
                      </a:cubicBezTo>
                      <a:cubicBezTo>
                        <a:pt x="76" y="74"/>
                        <a:pt x="78" y="80"/>
                        <a:pt x="76" y="85"/>
                      </a:cubicBezTo>
                      <a:cubicBezTo>
                        <a:pt x="75" y="90"/>
                        <a:pt x="70" y="93"/>
                        <a:pt x="65" y="93"/>
                      </a:cubicBezTo>
                      <a:cubicBezTo>
                        <a:pt x="63" y="93"/>
                        <a:pt x="62" y="92"/>
                        <a:pt x="60" y="92"/>
                      </a:cubicBezTo>
                      <a:cubicBezTo>
                        <a:pt x="53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7" y="70"/>
                      </a:cubicBezTo>
                      <a:cubicBezTo>
                        <a:pt x="47" y="50"/>
                        <a:pt x="31" y="7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9" name="Freeform 128"/>
                <p:cNvSpPr/>
                <p:nvPr/>
              </p:nvSpPr>
              <p:spPr bwMode="auto">
                <a:xfrm>
                  <a:off x="7104063" y="2159000"/>
                  <a:ext cx="50800" cy="61913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6 w 18"/>
                    <a:gd name="T5" fmla="*/ 22 h 22"/>
                    <a:gd name="T6" fmla="*/ 18 w 18"/>
                    <a:gd name="T7" fmla="*/ 2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" y="18"/>
                        <a:pt x="3" y="20"/>
                        <a:pt x="6" y="22"/>
                      </a:cubicBezTo>
                      <a:cubicBezTo>
                        <a:pt x="10" y="14"/>
                        <a:pt x="14" y="7"/>
                        <a:pt x="18" y="2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5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0" name="Freeform 129"/>
                <p:cNvSpPr/>
                <p:nvPr/>
              </p:nvSpPr>
              <p:spPr bwMode="auto">
                <a:xfrm>
                  <a:off x="6969126" y="2286000"/>
                  <a:ext cx="80963" cy="65088"/>
                </a:xfrm>
                <a:custGeom>
                  <a:avLst/>
                  <a:gdLst>
                    <a:gd name="T0" fmla="*/ 8 w 29"/>
                    <a:gd name="T1" fmla="*/ 0 h 23"/>
                    <a:gd name="T2" fmla="*/ 2 w 29"/>
                    <a:gd name="T3" fmla="*/ 6 h 23"/>
                    <a:gd name="T4" fmla="*/ 11 w 29"/>
                    <a:gd name="T5" fmla="*/ 22 h 23"/>
                    <a:gd name="T6" fmla="*/ 16 w 29"/>
                    <a:gd name="T7" fmla="*/ 23 h 23"/>
                    <a:gd name="T8" fmla="*/ 27 w 29"/>
                    <a:gd name="T9" fmla="*/ 15 h 23"/>
                    <a:gd name="T10" fmla="*/ 22 w 29"/>
                    <a:gd name="T11" fmla="*/ 1 h 23"/>
                    <a:gd name="T12" fmla="*/ 15 w 29"/>
                    <a:gd name="T13" fmla="*/ 11 h 23"/>
                    <a:gd name="T14" fmla="*/ 14 w 29"/>
                    <a:gd name="T15" fmla="*/ 11 h 23"/>
                    <a:gd name="T16" fmla="*/ 8 w 29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3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3" y="22"/>
                        <a:pt x="14" y="23"/>
                        <a:pt x="16" y="23"/>
                      </a:cubicBezTo>
                      <a:cubicBezTo>
                        <a:pt x="21" y="23"/>
                        <a:pt x="26" y="20"/>
                        <a:pt x="27" y="15"/>
                      </a:cubicBezTo>
                      <a:cubicBezTo>
                        <a:pt x="29" y="10"/>
                        <a:pt x="27" y="4"/>
                        <a:pt x="22" y="1"/>
                      </a:cubicBezTo>
                      <a:cubicBezTo>
                        <a:pt x="18" y="6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3" y="11"/>
                        <a:pt x="11" y="7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1" name="Freeform 130"/>
                <p:cNvSpPr/>
                <p:nvPr/>
              </p:nvSpPr>
              <p:spPr bwMode="auto">
                <a:xfrm>
                  <a:off x="7140576" y="2516188"/>
                  <a:ext cx="79375" cy="47625"/>
                </a:xfrm>
                <a:custGeom>
                  <a:avLst/>
                  <a:gdLst>
                    <a:gd name="T0" fmla="*/ 2 w 28"/>
                    <a:gd name="T1" fmla="*/ 0 h 17"/>
                    <a:gd name="T2" fmla="*/ 11 w 28"/>
                    <a:gd name="T3" fmla="*/ 16 h 17"/>
                    <a:gd name="T4" fmla="*/ 16 w 28"/>
                    <a:gd name="T5" fmla="*/ 17 h 17"/>
                    <a:gd name="T6" fmla="*/ 27 w 28"/>
                    <a:gd name="T7" fmla="*/ 10 h 17"/>
                    <a:gd name="T8" fmla="*/ 27 w 28"/>
                    <a:gd name="T9" fmla="*/ 1 h 17"/>
                    <a:gd name="T10" fmla="*/ 27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4" y="13"/>
                        <a:pt x="11" y="16"/>
                      </a:cubicBezTo>
                      <a:cubicBezTo>
                        <a:pt x="12" y="17"/>
                        <a:pt x="14" y="17"/>
                        <a:pt x="16" y="17"/>
                      </a:cubicBezTo>
                      <a:cubicBezTo>
                        <a:pt x="21" y="17"/>
                        <a:pt x="26" y="14"/>
                        <a:pt x="27" y="10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8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2" name="Freeform 131"/>
                <p:cNvSpPr/>
                <p:nvPr/>
              </p:nvSpPr>
              <p:spPr bwMode="auto">
                <a:xfrm>
                  <a:off x="6997701" y="2474913"/>
                  <a:ext cx="84138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3" name="Freeform 132"/>
                <p:cNvSpPr/>
                <p:nvPr/>
              </p:nvSpPr>
              <p:spPr bwMode="auto">
                <a:xfrm>
                  <a:off x="6892926" y="2359025"/>
                  <a:ext cx="71438" cy="66675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4 h 24"/>
                    <a:gd name="T4" fmla="*/ 13 w 25"/>
                    <a:gd name="T5" fmla="*/ 24 h 24"/>
                    <a:gd name="T6" fmla="*/ 23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6" y="0"/>
                        <a:pt x="2" y="1"/>
                        <a:pt x="0" y="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7" y="24"/>
                        <a:pt x="21" y="21"/>
                        <a:pt x="23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3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4" name="Freeform 133"/>
                <p:cNvSpPr>
                  <a:spLocks noEditPoints="1"/>
                </p:cNvSpPr>
                <p:nvPr/>
              </p:nvSpPr>
              <p:spPr bwMode="auto">
                <a:xfrm>
                  <a:off x="7246938" y="2446338"/>
                  <a:ext cx="87313" cy="4763"/>
                </a:xfrm>
                <a:custGeom>
                  <a:avLst/>
                  <a:gdLst>
                    <a:gd name="T0" fmla="*/ 2 w 31"/>
                    <a:gd name="T1" fmla="*/ 1 h 2"/>
                    <a:gd name="T2" fmla="*/ 0 w 31"/>
                    <a:gd name="T3" fmla="*/ 2 h 2"/>
                    <a:gd name="T4" fmla="*/ 2 w 31"/>
                    <a:gd name="T5" fmla="*/ 2 h 2"/>
                    <a:gd name="T6" fmla="*/ 2 w 31"/>
                    <a:gd name="T7" fmla="*/ 1 h 2"/>
                    <a:gd name="T8" fmla="*/ 23 w 31"/>
                    <a:gd name="T9" fmla="*/ 0 h 2"/>
                    <a:gd name="T10" fmla="*/ 24 w 31"/>
                    <a:gd name="T11" fmla="*/ 2 h 2"/>
                    <a:gd name="T12" fmla="*/ 27 w 31"/>
                    <a:gd name="T13" fmla="*/ 0 h 2"/>
                    <a:gd name="T14" fmla="*/ 23 w 31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2">
                      <a:moveTo>
                        <a:pt x="2" y="1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moveTo>
                        <a:pt x="23" y="0"/>
                      </a:moveTo>
                      <a:cubicBezTo>
                        <a:pt x="23" y="1"/>
                        <a:pt x="24" y="1"/>
                        <a:pt x="24" y="2"/>
                      </a:cubicBezTo>
                      <a:cubicBezTo>
                        <a:pt x="30" y="2"/>
                        <a:pt x="31" y="1"/>
                        <a:pt x="27" y="0"/>
                      </a:cubicBezTo>
                      <a:cubicBezTo>
                        <a:pt x="26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5" name="Freeform 134"/>
                <p:cNvSpPr/>
                <p:nvPr/>
              </p:nvSpPr>
              <p:spPr bwMode="auto">
                <a:xfrm>
                  <a:off x="7253288" y="2446338"/>
                  <a:ext cx="61913" cy="4763"/>
                </a:xfrm>
                <a:custGeom>
                  <a:avLst/>
                  <a:gdLst>
                    <a:gd name="T0" fmla="*/ 18 w 22"/>
                    <a:gd name="T1" fmla="*/ 0 h 2"/>
                    <a:gd name="T2" fmla="*/ 0 w 22"/>
                    <a:gd name="T3" fmla="*/ 1 h 2"/>
                    <a:gd name="T4" fmla="*/ 0 w 22"/>
                    <a:gd name="T5" fmla="*/ 2 h 2"/>
                    <a:gd name="T6" fmla="*/ 16 w 22"/>
                    <a:gd name="T7" fmla="*/ 2 h 2"/>
                    <a:gd name="T8" fmla="*/ 22 w 22"/>
                    <a:gd name="T9" fmla="*/ 2 h 2"/>
                    <a:gd name="T10" fmla="*/ 21 w 22"/>
                    <a:gd name="T11" fmla="*/ 0 h 2"/>
                    <a:gd name="T12" fmla="*/ 18 w 2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">
                      <a:moveTo>
                        <a:pt x="18" y="0"/>
                      </a:moveTo>
                      <a:cubicBezTo>
                        <a:pt x="13" y="0"/>
                        <a:pt x="6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6" y="2"/>
                        <a:pt x="12" y="2"/>
                        <a:pt x="16" y="2"/>
                      </a:cubicBezTo>
                      <a:cubicBezTo>
                        <a:pt x="18" y="2"/>
                        <a:pt x="21" y="2"/>
                        <a:pt x="22" y="2"/>
                      </a:cubicBezTo>
                      <a:cubicBezTo>
                        <a:pt x="22" y="1"/>
                        <a:pt x="21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6" name="Freeform 135"/>
                <p:cNvSpPr/>
                <p:nvPr/>
              </p:nvSpPr>
              <p:spPr bwMode="auto">
                <a:xfrm>
                  <a:off x="5248276" y="2070100"/>
                  <a:ext cx="222250" cy="479425"/>
                </a:xfrm>
                <a:custGeom>
                  <a:avLst/>
                  <a:gdLst>
                    <a:gd name="T0" fmla="*/ 32 w 79"/>
                    <a:gd name="T1" fmla="*/ 0 h 171"/>
                    <a:gd name="T2" fmla="*/ 19 w 79"/>
                    <a:gd name="T3" fmla="*/ 63 h 171"/>
                    <a:gd name="T4" fmla="*/ 4 w 79"/>
                    <a:gd name="T5" fmla="*/ 114 h 171"/>
                    <a:gd name="T6" fmla="*/ 32 w 79"/>
                    <a:gd name="T7" fmla="*/ 171 h 171"/>
                    <a:gd name="T8" fmla="*/ 34 w 79"/>
                    <a:gd name="T9" fmla="*/ 171 h 171"/>
                    <a:gd name="T10" fmla="*/ 48 w 79"/>
                    <a:gd name="T11" fmla="*/ 109 h 171"/>
                    <a:gd name="T12" fmla="*/ 69 w 79"/>
                    <a:gd name="T13" fmla="*/ 53 h 171"/>
                    <a:gd name="T14" fmla="*/ 35 w 79"/>
                    <a:gd name="T15" fmla="*/ 1 h 171"/>
                    <a:gd name="T16" fmla="*/ 32 w 79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71">
                      <a:moveTo>
                        <a:pt x="32" y="0"/>
                      </a:moveTo>
                      <a:cubicBezTo>
                        <a:pt x="17" y="0"/>
                        <a:pt x="19" y="46"/>
                        <a:pt x="19" y="63"/>
                      </a:cubicBezTo>
                      <a:cubicBezTo>
                        <a:pt x="20" y="81"/>
                        <a:pt x="7" y="86"/>
                        <a:pt x="4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4" y="132"/>
                        <a:pt x="48" y="109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9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7" name="Freeform 136"/>
                <p:cNvSpPr/>
                <p:nvPr/>
              </p:nvSpPr>
              <p:spPr bwMode="auto">
                <a:xfrm>
                  <a:off x="5300663" y="276066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50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6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70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4" y="95"/>
                        <a:pt x="150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1" y="45"/>
                        <a:pt x="123" y="47"/>
                        <a:pt x="116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8" name="Freeform 137"/>
                <p:cNvSpPr/>
                <p:nvPr/>
              </p:nvSpPr>
              <p:spPr bwMode="auto">
                <a:xfrm>
                  <a:off x="5953126" y="2825750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20" y="53"/>
                        <a:pt x="10" y="53"/>
                      </a:cubicBezTo>
                      <a:cubicBezTo>
                        <a:pt x="6" y="53"/>
                        <a:pt x="3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2" y="104"/>
                        <a:pt x="23" y="104"/>
                        <a:pt x="24" y="103"/>
                      </a:cubicBezTo>
                      <a:cubicBezTo>
                        <a:pt x="45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9" name="Freeform 138"/>
                <p:cNvSpPr/>
                <p:nvPr/>
              </p:nvSpPr>
              <p:spPr bwMode="auto">
                <a:xfrm>
                  <a:off x="6351588" y="2159000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0" name="Freeform 139"/>
                <p:cNvSpPr/>
                <p:nvPr/>
              </p:nvSpPr>
              <p:spPr bwMode="auto">
                <a:xfrm>
                  <a:off x="5778501" y="177006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3" y="56"/>
                        <a:pt x="98" y="72"/>
                        <a:pt x="118" y="77"/>
                      </a:cubicBezTo>
                      <a:cubicBezTo>
                        <a:pt x="120" y="77"/>
                        <a:pt x="121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1" name="Freeform 140"/>
                <p:cNvSpPr/>
                <p:nvPr/>
              </p:nvSpPr>
              <p:spPr bwMode="auto">
                <a:xfrm>
                  <a:off x="7334251" y="2790825"/>
                  <a:ext cx="407988" cy="171450"/>
                </a:xfrm>
                <a:custGeom>
                  <a:avLst/>
                  <a:gdLst>
                    <a:gd name="T0" fmla="*/ 14 w 145"/>
                    <a:gd name="T1" fmla="*/ 0 h 61"/>
                    <a:gd name="T2" fmla="*/ 25 w 145"/>
                    <a:gd name="T3" fmla="*/ 31 h 61"/>
                    <a:gd name="T4" fmla="*/ 111 w 145"/>
                    <a:gd name="T5" fmla="*/ 61 h 61"/>
                    <a:gd name="T6" fmla="*/ 121 w 145"/>
                    <a:gd name="T7" fmla="*/ 60 h 61"/>
                    <a:gd name="T8" fmla="*/ 141 w 145"/>
                    <a:gd name="T9" fmla="*/ 17 h 61"/>
                    <a:gd name="T10" fmla="*/ 134 w 145"/>
                    <a:gd name="T11" fmla="*/ 11 h 61"/>
                    <a:gd name="T12" fmla="*/ 85 w 145"/>
                    <a:gd name="T13" fmla="*/ 32 h 61"/>
                    <a:gd name="T14" fmla="*/ 82 w 145"/>
                    <a:gd name="T15" fmla="*/ 32 h 61"/>
                    <a:gd name="T16" fmla="*/ 18 w 145"/>
                    <a:gd name="T17" fmla="*/ 0 h 61"/>
                    <a:gd name="T18" fmla="*/ 14 w 145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5" h="61">
                      <a:moveTo>
                        <a:pt x="14" y="0"/>
                      </a:moveTo>
                      <a:cubicBezTo>
                        <a:pt x="0" y="0"/>
                        <a:pt x="11" y="16"/>
                        <a:pt x="25" y="31"/>
                      </a:cubicBezTo>
                      <a:cubicBezTo>
                        <a:pt x="38" y="45"/>
                        <a:pt x="84" y="61"/>
                        <a:pt x="111" y="61"/>
                      </a:cubicBezTo>
                      <a:cubicBezTo>
                        <a:pt x="115" y="61"/>
                        <a:pt x="118" y="61"/>
                        <a:pt x="121" y="60"/>
                      </a:cubicBezTo>
                      <a:cubicBezTo>
                        <a:pt x="145" y="54"/>
                        <a:pt x="141" y="17"/>
                        <a:pt x="141" y="17"/>
                      </a:cubicBezTo>
                      <a:cubicBezTo>
                        <a:pt x="140" y="13"/>
                        <a:pt x="138" y="11"/>
                        <a:pt x="134" y="11"/>
                      </a:cubicBezTo>
                      <a:cubicBezTo>
                        <a:pt x="124" y="11"/>
                        <a:pt x="102" y="30"/>
                        <a:pt x="85" y="32"/>
                      </a:cubicBezTo>
                      <a:cubicBezTo>
                        <a:pt x="84" y="32"/>
                        <a:pt x="83" y="32"/>
                        <a:pt x="82" y="32"/>
                      </a:cubicBezTo>
                      <a:cubicBezTo>
                        <a:pt x="61" y="32"/>
                        <a:pt x="38" y="4"/>
                        <a:pt x="18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2" name="Freeform 141"/>
                <p:cNvSpPr/>
                <p:nvPr/>
              </p:nvSpPr>
              <p:spPr bwMode="auto">
                <a:xfrm>
                  <a:off x="6697663" y="1724025"/>
                  <a:ext cx="180975" cy="503238"/>
                </a:xfrm>
                <a:custGeom>
                  <a:avLst/>
                  <a:gdLst>
                    <a:gd name="T0" fmla="*/ 36 w 65"/>
                    <a:gd name="T1" fmla="*/ 0 h 179"/>
                    <a:gd name="T2" fmla="*/ 2 w 65"/>
                    <a:gd name="T3" fmla="*/ 18 h 179"/>
                    <a:gd name="T4" fmla="*/ 13 w 65"/>
                    <a:gd name="T5" fmla="*/ 111 h 179"/>
                    <a:gd name="T6" fmla="*/ 44 w 65"/>
                    <a:gd name="T7" fmla="*/ 179 h 179"/>
                    <a:gd name="T8" fmla="*/ 44 w 65"/>
                    <a:gd name="T9" fmla="*/ 173 h 179"/>
                    <a:gd name="T10" fmla="*/ 19 w 65"/>
                    <a:gd name="T11" fmla="*/ 56 h 179"/>
                    <a:gd name="T12" fmla="*/ 56 w 65"/>
                    <a:gd name="T13" fmla="*/ 16 h 179"/>
                    <a:gd name="T14" fmla="*/ 54 w 65"/>
                    <a:gd name="T15" fmla="*/ 1 h 179"/>
                    <a:gd name="T16" fmla="*/ 36 w 65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5" h="179">
                      <a:moveTo>
                        <a:pt x="36" y="0"/>
                      </a:moveTo>
                      <a:cubicBezTo>
                        <a:pt x="21" y="0"/>
                        <a:pt x="3" y="3"/>
                        <a:pt x="2" y="18"/>
                      </a:cubicBezTo>
                      <a:cubicBezTo>
                        <a:pt x="0" y="42"/>
                        <a:pt x="2" y="75"/>
                        <a:pt x="13" y="111"/>
                      </a:cubicBezTo>
                      <a:cubicBezTo>
                        <a:pt x="23" y="141"/>
                        <a:pt x="41" y="179"/>
                        <a:pt x="44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8" y="149"/>
                        <a:pt x="12" y="75"/>
                        <a:pt x="19" y="56"/>
                      </a:cubicBezTo>
                      <a:cubicBezTo>
                        <a:pt x="26" y="38"/>
                        <a:pt x="46" y="23"/>
                        <a:pt x="56" y="16"/>
                      </a:cubicBezTo>
                      <a:cubicBezTo>
                        <a:pt x="65" y="9"/>
                        <a:pt x="56" y="6"/>
                        <a:pt x="54" y="1"/>
                      </a:cubicBezTo>
                      <a:cubicBezTo>
                        <a:pt x="54" y="1"/>
                        <a:pt x="46" y="0"/>
                        <a:pt x="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3" name="Freeform 142"/>
                <p:cNvSpPr/>
                <p:nvPr/>
              </p:nvSpPr>
              <p:spPr bwMode="auto">
                <a:xfrm>
                  <a:off x="6121401" y="3656013"/>
                  <a:ext cx="503238" cy="558800"/>
                </a:xfrm>
                <a:custGeom>
                  <a:avLst/>
                  <a:gdLst>
                    <a:gd name="T0" fmla="*/ 37 w 179"/>
                    <a:gd name="T1" fmla="*/ 22 h 199"/>
                    <a:gd name="T2" fmla="*/ 7 w 179"/>
                    <a:gd name="T3" fmla="*/ 14 h 199"/>
                    <a:gd name="T4" fmla="*/ 0 w 179"/>
                    <a:gd name="T5" fmla="*/ 71 h 199"/>
                    <a:gd name="T6" fmla="*/ 142 w 179"/>
                    <a:gd name="T7" fmla="*/ 197 h 199"/>
                    <a:gd name="T8" fmla="*/ 179 w 179"/>
                    <a:gd name="T9" fmla="*/ 178 h 199"/>
                    <a:gd name="T10" fmla="*/ 157 w 179"/>
                    <a:gd name="T11" fmla="*/ 159 h 199"/>
                    <a:gd name="T12" fmla="*/ 155 w 179"/>
                    <a:gd name="T13" fmla="*/ 53 h 199"/>
                    <a:gd name="T14" fmla="*/ 109 w 179"/>
                    <a:gd name="T15" fmla="*/ 46 h 199"/>
                    <a:gd name="T16" fmla="*/ 37 w 179"/>
                    <a:gd name="T17" fmla="*/ 22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9" h="199">
                      <a:moveTo>
                        <a:pt x="37" y="22"/>
                      </a:moveTo>
                      <a:cubicBezTo>
                        <a:pt x="37" y="22"/>
                        <a:pt x="13" y="0"/>
                        <a:pt x="7" y="14"/>
                      </a:cubicBezTo>
                      <a:cubicBezTo>
                        <a:pt x="2" y="28"/>
                        <a:pt x="0" y="71"/>
                        <a:pt x="0" y="71"/>
                      </a:cubicBezTo>
                      <a:cubicBezTo>
                        <a:pt x="0" y="71"/>
                        <a:pt x="125" y="199"/>
                        <a:pt x="142" y="197"/>
                      </a:cubicBezTo>
                      <a:cubicBezTo>
                        <a:pt x="159" y="195"/>
                        <a:pt x="179" y="178"/>
                        <a:pt x="179" y="178"/>
                      </a:cubicBezTo>
                      <a:cubicBezTo>
                        <a:pt x="157" y="159"/>
                        <a:pt x="157" y="159"/>
                        <a:pt x="157" y="159"/>
                      </a:cubicBezTo>
                      <a:cubicBezTo>
                        <a:pt x="157" y="159"/>
                        <a:pt x="170" y="58"/>
                        <a:pt x="155" y="53"/>
                      </a:cubicBezTo>
                      <a:cubicBezTo>
                        <a:pt x="141" y="47"/>
                        <a:pt x="109" y="46"/>
                        <a:pt x="109" y="46"/>
                      </a:cubicBezTo>
                      <a:cubicBezTo>
                        <a:pt x="37" y="22"/>
                        <a:pt x="37" y="22"/>
                        <a:pt x="37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4" name="Freeform 143"/>
                <p:cNvSpPr/>
                <p:nvPr/>
              </p:nvSpPr>
              <p:spPr bwMode="auto">
                <a:xfrm>
                  <a:off x="5646738" y="3432175"/>
                  <a:ext cx="1266825" cy="1193800"/>
                </a:xfrm>
                <a:custGeom>
                  <a:avLst/>
                  <a:gdLst>
                    <a:gd name="T0" fmla="*/ 113 w 451"/>
                    <a:gd name="T1" fmla="*/ 241 h 425"/>
                    <a:gd name="T2" fmla="*/ 27 w 451"/>
                    <a:gd name="T3" fmla="*/ 160 h 425"/>
                    <a:gd name="T4" fmla="*/ 53 w 451"/>
                    <a:gd name="T5" fmla="*/ 91 h 425"/>
                    <a:gd name="T6" fmla="*/ 191 w 451"/>
                    <a:gd name="T7" fmla="*/ 143 h 425"/>
                    <a:gd name="T8" fmla="*/ 194 w 451"/>
                    <a:gd name="T9" fmla="*/ 111 h 425"/>
                    <a:gd name="T10" fmla="*/ 241 w 451"/>
                    <a:gd name="T11" fmla="*/ 1 h 425"/>
                    <a:gd name="T12" fmla="*/ 264 w 451"/>
                    <a:gd name="T13" fmla="*/ 164 h 425"/>
                    <a:gd name="T14" fmla="*/ 366 w 451"/>
                    <a:gd name="T15" fmla="*/ 108 h 425"/>
                    <a:gd name="T16" fmla="*/ 446 w 451"/>
                    <a:gd name="T17" fmla="*/ 192 h 425"/>
                    <a:gd name="T18" fmla="*/ 285 w 451"/>
                    <a:gd name="T19" fmla="*/ 237 h 425"/>
                    <a:gd name="T20" fmla="*/ 352 w 451"/>
                    <a:gd name="T21" fmla="*/ 292 h 425"/>
                    <a:gd name="T22" fmla="*/ 297 w 451"/>
                    <a:gd name="T23" fmla="*/ 396 h 425"/>
                    <a:gd name="T24" fmla="*/ 230 w 451"/>
                    <a:gd name="T25" fmla="*/ 385 h 425"/>
                    <a:gd name="T26" fmla="*/ 214 w 451"/>
                    <a:gd name="T27" fmla="*/ 292 h 425"/>
                    <a:gd name="T28" fmla="*/ 186 w 451"/>
                    <a:gd name="T29" fmla="*/ 374 h 425"/>
                    <a:gd name="T30" fmla="*/ 80 w 451"/>
                    <a:gd name="T31" fmla="*/ 337 h 425"/>
                    <a:gd name="T32" fmla="*/ 113 w 451"/>
                    <a:gd name="T33" fmla="*/ 241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1" h="425">
                      <a:moveTo>
                        <a:pt x="113" y="241"/>
                      </a:moveTo>
                      <a:cubicBezTo>
                        <a:pt x="113" y="241"/>
                        <a:pt x="0" y="240"/>
                        <a:pt x="27" y="160"/>
                      </a:cubicBezTo>
                      <a:cubicBezTo>
                        <a:pt x="27" y="160"/>
                        <a:pt x="3" y="108"/>
                        <a:pt x="53" y="91"/>
                      </a:cubicBezTo>
                      <a:cubicBezTo>
                        <a:pt x="102" y="74"/>
                        <a:pt x="172" y="127"/>
                        <a:pt x="191" y="143"/>
                      </a:cubicBezTo>
                      <a:cubicBezTo>
                        <a:pt x="210" y="158"/>
                        <a:pt x="200" y="119"/>
                        <a:pt x="194" y="111"/>
                      </a:cubicBezTo>
                      <a:cubicBezTo>
                        <a:pt x="189" y="104"/>
                        <a:pt x="165" y="0"/>
                        <a:pt x="241" y="1"/>
                      </a:cubicBezTo>
                      <a:cubicBezTo>
                        <a:pt x="316" y="2"/>
                        <a:pt x="331" y="51"/>
                        <a:pt x="264" y="164"/>
                      </a:cubicBezTo>
                      <a:cubicBezTo>
                        <a:pt x="264" y="164"/>
                        <a:pt x="326" y="106"/>
                        <a:pt x="366" y="108"/>
                      </a:cubicBezTo>
                      <a:cubicBezTo>
                        <a:pt x="406" y="109"/>
                        <a:pt x="451" y="128"/>
                        <a:pt x="446" y="192"/>
                      </a:cubicBezTo>
                      <a:cubicBezTo>
                        <a:pt x="442" y="255"/>
                        <a:pt x="285" y="237"/>
                        <a:pt x="285" y="237"/>
                      </a:cubicBezTo>
                      <a:cubicBezTo>
                        <a:pt x="285" y="237"/>
                        <a:pt x="335" y="272"/>
                        <a:pt x="352" y="292"/>
                      </a:cubicBezTo>
                      <a:cubicBezTo>
                        <a:pt x="369" y="312"/>
                        <a:pt x="359" y="368"/>
                        <a:pt x="297" y="396"/>
                      </a:cubicBezTo>
                      <a:cubicBezTo>
                        <a:pt x="235" y="425"/>
                        <a:pt x="237" y="404"/>
                        <a:pt x="230" y="385"/>
                      </a:cubicBezTo>
                      <a:cubicBezTo>
                        <a:pt x="224" y="366"/>
                        <a:pt x="219" y="286"/>
                        <a:pt x="214" y="292"/>
                      </a:cubicBezTo>
                      <a:cubicBezTo>
                        <a:pt x="209" y="298"/>
                        <a:pt x="221" y="352"/>
                        <a:pt x="186" y="374"/>
                      </a:cubicBezTo>
                      <a:cubicBezTo>
                        <a:pt x="150" y="396"/>
                        <a:pt x="109" y="369"/>
                        <a:pt x="80" y="337"/>
                      </a:cubicBezTo>
                      <a:cubicBezTo>
                        <a:pt x="52" y="305"/>
                        <a:pt x="65" y="261"/>
                        <a:pt x="113" y="24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5" name="Freeform 144"/>
                <p:cNvSpPr/>
                <p:nvPr/>
              </p:nvSpPr>
              <p:spPr bwMode="auto">
                <a:xfrm>
                  <a:off x="6115051" y="4016375"/>
                  <a:ext cx="134938" cy="44450"/>
                </a:xfrm>
                <a:custGeom>
                  <a:avLst/>
                  <a:gdLst>
                    <a:gd name="T0" fmla="*/ 0 w 48"/>
                    <a:gd name="T1" fmla="*/ 12 h 16"/>
                    <a:gd name="T2" fmla="*/ 40 w 48"/>
                    <a:gd name="T3" fmla="*/ 8 h 16"/>
                    <a:gd name="T4" fmla="*/ 0 w 48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8" h="16">
                      <a:moveTo>
                        <a:pt x="0" y="12"/>
                      </a:moveTo>
                      <a:cubicBezTo>
                        <a:pt x="0" y="12"/>
                        <a:pt x="48" y="0"/>
                        <a:pt x="40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6" name="Freeform 145"/>
                <p:cNvSpPr/>
                <p:nvPr/>
              </p:nvSpPr>
              <p:spPr bwMode="auto">
                <a:xfrm>
                  <a:off x="6235701" y="4071938"/>
                  <a:ext cx="36513" cy="112713"/>
                </a:xfrm>
                <a:custGeom>
                  <a:avLst/>
                  <a:gdLst>
                    <a:gd name="T0" fmla="*/ 4 w 13"/>
                    <a:gd name="T1" fmla="*/ 40 h 40"/>
                    <a:gd name="T2" fmla="*/ 6 w 13"/>
                    <a:gd name="T3" fmla="*/ 5 h 40"/>
                    <a:gd name="T4" fmla="*/ 4 w 13"/>
                    <a:gd name="T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0">
                      <a:moveTo>
                        <a:pt x="4" y="40"/>
                      </a:moveTo>
                      <a:cubicBezTo>
                        <a:pt x="4" y="40"/>
                        <a:pt x="0" y="0"/>
                        <a:pt x="6" y="5"/>
                      </a:cubicBezTo>
                      <a:cubicBezTo>
                        <a:pt x="13" y="10"/>
                        <a:pt x="7" y="33"/>
                        <a:pt x="4" y="4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7" name="Freeform 146"/>
                <p:cNvSpPr/>
                <p:nvPr/>
              </p:nvSpPr>
              <p:spPr bwMode="auto">
                <a:xfrm>
                  <a:off x="6219826" y="3886200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8" name="Freeform 147"/>
                <p:cNvSpPr/>
                <p:nvPr/>
              </p:nvSpPr>
              <p:spPr bwMode="auto">
                <a:xfrm>
                  <a:off x="6169026" y="3959225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1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20" y="3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9" name="Freeform 148"/>
                <p:cNvSpPr/>
                <p:nvPr/>
              </p:nvSpPr>
              <p:spPr bwMode="auto">
                <a:xfrm>
                  <a:off x="6289676" y="4002088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0" name="Freeform 149"/>
                <p:cNvSpPr/>
                <p:nvPr/>
              </p:nvSpPr>
              <p:spPr bwMode="auto">
                <a:xfrm>
                  <a:off x="6323013" y="3910013"/>
                  <a:ext cx="65088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1" name="Freeform 150"/>
                <p:cNvSpPr/>
                <p:nvPr/>
              </p:nvSpPr>
              <p:spPr bwMode="auto">
                <a:xfrm>
                  <a:off x="6413501" y="3995738"/>
                  <a:ext cx="65088" cy="60325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2" name="Freeform 151"/>
                <p:cNvSpPr/>
                <p:nvPr/>
              </p:nvSpPr>
              <p:spPr bwMode="auto">
                <a:xfrm>
                  <a:off x="6348413" y="4108450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3" name="Freeform 152"/>
                <p:cNvSpPr/>
                <p:nvPr/>
              </p:nvSpPr>
              <p:spPr bwMode="auto">
                <a:xfrm>
                  <a:off x="6234113" y="4089400"/>
                  <a:ext cx="63500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4" name="Freeform 153"/>
                <p:cNvSpPr/>
                <p:nvPr/>
              </p:nvSpPr>
              <p:spPr bwMode="auto">
                <a:xfrm>
                  <a:off x="6283326" y="3833813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5" name="Freeform 154"/>
                <p:cNvSpPr>
                  <a:spLocks noEditPoints="1"/>
                </p:cNvSpPr>
                <p:nvPr/>
              </p:nvSpPr>
              <p:spPr bwMode="auto">
                <a:xfrm>
                  <a:off x="6059488" y="3724275"/>
                  <a:ext cx="581025" cy="514350"/>
                </a:xfrm>
                <a:custGeom>
                  <a:avLst/>
                  <a:gdLst>
                    <a:gd name="T0" fmla="*/ 90 w 207"/>
                    <a:gd name="T1" fmla="*/ 118 h 183"/>
                    <a:gd name="T2" fmla="*/ 92 w 207"/>
                    <a:gd name="T3" fmla="*/ 101 h 183"/>
                    <a:gd name="T4" fmla="*/ 103 w 207"/>
                    <a:gd name="T5" fmla="*/ 113 h 183"/>
                    <a:gd name="T6" fmla="*/ 85 w 207"/>
                    <a:gd name="T7" fmla="*/ 0 h 183"/>
                    <a:gd name="T8" fmla="*/ 71 w 207"/>
                    <a:gd name="T9" fmla="*/ 60 h 183"/>
                    <a:gd name="T10" fmla="*/ 14 w 207"/>
                    <a:gd name="T11" fmla="*/ 46 h 183"/>
                    <a:gd name="T12" fmla="*/ 59 w 207"/>
                    <a:gd name="T13" fmla="*/ 64 h 183"/>
                    <a:gd name="T14" fmla="*/ 71 w 207"/>
                    <a:gd name="T15" fmla="*/ 60 h 183"/>
                    <a:gd name="T16" fmla="*/ 69 w 207"/>
                    <a:gd name="T17" fmla="*/ 77 h 183"/>
                    <a:gd name="T18" fmla="*/ 65 w 207"/>
                    <a:gd name="T19" fmla="*/ 76 h 183"/>
                    <a:gd name="T20" fmla="*/ 40 w 207"/>
                    <a:gd name="T21" fmla="*/ 92 h 183"/>
                    <a:gd name="T22" fmla="*/ 49 w 207"/>
                    <a:gd name="T23" fmla="*/ 85 h 183"/>
                    <a:gd name="T24" fmla="*/ 60 w 207"/>
                    <a:gd name="T25" fmla="*/ 97 h 183"/>
                    <a:gd name="T26" fmla="*/ 31 w 207"/>
                    <a:gd name="T27" fmla="*/ 157 h 183"/>
                    <a:gd name="T28" fmla="*/ 81 w 207"/>
                    <a:gd name="T29" fmla="*/ 122 h 183"/>
                    <a:gd name="T30" fmla="*/ 115 w 207"/>
                    <a:gd name="T31" fmla="*/ 183 h 183"/>
                    <a:gd name="T32" fmla="*/ 112 w 207"/>
                    <a:gd name="T33" fmla="*/ 156 h 183"/>
                    <a:gd name="T34" fmla="*/ 105 w 207"/>
                    <a:gd name="T35" fmla="*/ 144 h 183"/>
                    <a:gd name="T36" fmla="*/ 112 w 207"/>
                    <a:gd name="T37" fmla="*/ 116 h 183"/>
                    <a:gd name="T38" fmla="*/ 148 w 207"/>
                    <a:gd name="T39" fmla="*/ 117 h 183"/>
                    <a:gd name="T40" fmla="*/ 162 w 207"/>
                    <a:gd name="T41" fmla="*/ 108 h 183"/>
                    <a:gd name="T42" fmla="*/ 147 w 207"/>
                    <a:gd name="T43" fmla="*/ 108 h 183"/>
                    <a:gd name="T44" fmla="*/ 138 w 207"/>
                    <a:gd name="T45" fmla="*/ 116 h 183"/>
                    <a:gd name="T46" fmla="*/ 127 w 207"/>
                    <a:gd name="T47" fmla="*/ 106 h 183"/>
                    <a:gd name="T48" fmla="*/ 128 w 207"/>
                    <a:gd name="T49" fmla="*/ 104 h 183"/>
                    <a:gd name="T50" fmla="*/ 182 w 207"/>
                    <a:gd name="T51" fmla="*/ 70 h 183"/>
                    <a:gd name="T52" fmla="*/ 110 w 207"/>
                    <a:gd name="T53" fmla="*/ 93 h 183"/>
                    <a:gd name="T54" fmla="*/ 106 w 207"/>
                    <a:gd name="T55" fmla="*/ 86 h 183"/>
                    <a:gd name="T56" fmla="*/ 96 w 207"/>
                    <a:gd name="T57" fmla="*/ 73 h 183"/>
                    <a:gd name="T58" fmla="*/ 109 w 207"/>
                    <a:gd name="T59" fmla="*/ 68 h 183"/>
                    <a:gd name="T60" fmla="*/ 107 w 207"/>
                    <a:gd name="T61" fmla="*/ 44 h 183"/>
                    <a:gd name="T62" fmla="*/ 98 w 207"/>
                    <a:gd name="T63" fmla="*/ 61 h 183"/>
                    <a:gd name="T64" fmla="*/ 92 w 207"/>
                    <a:gd name="T65" fmla="*/ 58 h 183"/>
                    <a:gd name="T66" fmla="*/ 82 w 207"/>
                    <a:gd name="T67" fmla="*/ 46 h 183"/>
                    <a:gd name="T68" fmla="*/ 94 w 207"/>
                    <a:gd name="T69" fmla="*/ 4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7" h="183">
                      <a:moveTo>
                        <a:pt x="94" y="119"/>
                      </a:moveTo>
                      <a:cubicBezTo>
                        <a:pt x="93" y="119"/>
                        <a:pt x="91" y="119"/>
                        <a:pt x="90" y="118"/>
                      </a:cubicBezTo>
                      <a:cubicBezTo>
                        <a:pt x="85" y="116"/>
                        <a:pt x="82" y="111"/>
                        <a:pt x="84" y="106"/>
                      </a:cubicBezTo>
                      <a:cubicBezTo>
                        <a:pt x="85" y="103"/>
                        <a:pt x="88" y="101"/>
                        <a:pt x="92" y="101"/>
                      </a:cubicBezTo>
                      <a:cubicBezTo>
                        <a:pt x="93" y="101"/>
                        <a:pt x="95" y="101"/>
                        <a:pt x="96" y="101"/>
                      </a:cubicBezTo>
                      <a:cubicBezTo>
                        <a:pt x="101" y="103"/>
                        <a:pt x="104" y="109"/>
                        <a:pt x="103" y="113"/>
                      </a:cubicBezTo>
                      <a:cubicBezTo>
                        <a:pt x="101" y="117"/>
                        <a:pt x="98" y="119"/>
                        <a:pt x="94" y="119"/>
                      </a:cubicBezTo>
                      <a:moveTo>
                        <a:pt x="85" y="0"/>
                      </a:moveTo>
                      <a:cubicBezTo>
                        <a:pt x="85" y="0"/>
                        <a:pt x="81" y="60"/>
                        <a:pt x="72" y="60"/>
                      </a:cubicBezTo>
                      <a:cubicBezTo>
                        <a:pt x="72" y="60"/>
                        <a:pt x="71" y="60"/>
                        <a:pt x="71" y="60"/>
                      </a:cubicBezTo>
                      <a:cubicBezTo>
                        <a:pt x="63" y="57"/>
                        <a:pt x="16" y="45"/>
                        <a:pt x="11" y="45"/>
                      </a:cubicBezTo>
                      <a:cubicBezTo>
                        <a:pt x="10" y="45"/>
                        <a:pt x="11" y="45"/>
                        <a:pt x="14" y="46"/>
                      </a:cubicBezTo>
                      <a:cubicBezTo>
                        <a:pt x="24" y="50"/>
                        <a:pt x="45" y="59"/>
                        <a:pt x="58" y="66"/>
                      </a:cubicBezTo>
                      <a:cubicBezTo>
                        <a:pt x="58" y="66"/>
                        <a:pt x="58" y="65"/>
                        <a:pt x="59" y="64"/>
                      </a:cubicBezTo>
                      <a:cubicBezTo>
                        <a:pt x="60" y="61"/>
                        <a:pt x="63" y="59"/>
                        <a:pt x="67" y="59"/>
                      </a:cubicBezTo>
                      <a:cubicBezTo>
                        <a:pt x="68" y="59"/>
                        <a:pt x="70" y="59"/>
                        <a:pt x="71" y="60"/>
                      </a:cubicBezTo>
                      <a:cubicBezTo>
                        <a:pt x="76" y="62"/>
                        <a:pt x="79" y="67"/>
                        <a:pt x="78" y="71"/>
                      </a:cubicBezTo>
                      <a:cubicBezTo>
                        <a:pt x="76" y="75"/>
                        <a:pt x="73" y="77"/>
                        <a:pt x="69" y="77"/>
                      </a:cubicBezTo>
                      <a:cubicBezTo>
                        <a:pt x="68" y="77"/>
                        <a:pt x="66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50" y="79"/>
                        <a:pt x="0" y="84"/>
                        <a:pt x="12" y="86"/>
                      </a:cubicBezTo>
                      <a:cubicBezTo>
                        <a:pt x="17" y="87"/>
                        <a:pt x="29" y="89"/>
                        <a:pt x="40" y="92"/>
                      </a:cubicBezTo>
                      <a:cubicBezTo>
                        <a:pt x="40" y="91"/>
                        <a:pt x="41" y="91"/>
                        <a:pt x="41" y="90"/>
                      </a:cubicBezTo>
                      <a:cubicBezTo>
                        <a:pt x="42" y="87"/>
                        <a:pt x="45" y="85"/>
                        <a:pt x="49" y="85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8" y="87"/>
                        <a:pt x="61" y="92"/>
                        <a:pt x="60" y="97"/>
                      </a:cubicBezTo>
                      <a:cubicBezTo>
                        <a:pt x="71" y="100"/>
                        <a:pt x="78" y="104"/>
                        <a:pt x="73" y="106"/>
                      </a:cubicBezTo>
                      <a:cubicBezTo>
                        <a:pt x="60" y="112"/>
                        <a:pt x="26" y="157"/>
                        <a:pt x="31" y="157"/>
                      </a:cubicBezTo>
                      <a:cubicBezTo>
                        <a:pt x="31" y="157"/>
                        <a:pt x="32" y="157"/>
                        <a:pt x="32" y="156"/>
                      </a:cubicBezTo>
                      <a:cubicBezTo>
                        <a:pt x="42" y="150"/>
                        <a:pt x="69" y="122"/>
                        <a:pt x="81" y="122"/>
                      </a:cubicBezTo>
                      <a:cubicBezTo>
                        <a:pt x="83" y="122"/>
                        <a:pt x="84" y="123"/>
                        <a:pt x="85" y="124"/>
                      </a:cubicBezTo>
                      <a:cubicBezTo>
                        <a:pt x="91" y="134"/>
                        <a:pt x="112" y="183"/>
                        <a:pt x="115" y="183"/>
                      </a:cubicBezTo>
                      <a:cubicBezTo>
                        <a:pt x="115" y="183"/>
                        <a:pt x="115" y="183"/>
                        <a:pt x="115" y="182"/>
                      </a:cubicBezTo>
                      <a:cubicBezTo>
                        <a:pt x="115" y="178"/>
                        <a:pt x="113" y="167"/>
                        <a:pt x="112" y="156"/>
                      </a:cubicBezTo>
                      <a:cubicBezTo>
                        <a:pt x="112" y="156"/>
                        <a:pt x="111" y="156"/>
                        <a:pt x="111" y="156"/>
                      </a:cubicBezTo>
                      <a:cubicBezTo>
                        <a:pt x="106" y="154"/>
                        <a:pt x="103" y="149"/>
                        <a:pt x="105" y="144"/>
                      </a:cubicBezTo>
                      <a:cubicBezTo>
                        <a:pt x="106" y="141"/>
                        <a:pt x="108" y="140"/>
                        <a:pt x="110" y="139"/>
                      </a:cubicBezTo>
                      <a:cubicBezTo>
                        <a:pt x="109" y="126"/>
                        <a:pt x="109" y="116"/>
                        <a:pt x="112" y="116"/>
                      </a:cubicBezTo>
                      <a:cubicBezTo>
                        <a:pt x="112" y="116"/>
                        <a:pt x="112" y="116"/>
                        <a:pt x="113" y="116"/>
                      </a:cubicBezTo>
                      <a:cubicBezTo>
                        <a:pt x="115" y="117"/>
                        <a:pt x="131" y="117"/>
                        <a:pt x="148" y="117"/>
                      </a:cubicBezTo>
                      <a:cubicBezTo>
                        <a:pt x="176" y="117"/>
                        <a:pt x="207" y="116"/>
                        <a:pt x="195" y="111"/>
                      </a:cubicBezTo>
                      <a:cubicBezTo>
                        <a:pt x="188" y="109"/>
                        <a:pt x="175" y="108"/>
                        <a:pt x="162" y="108"/>
                      </a:cubicBezTo>
                      <a:cubicBezTo>
                        <a:pt x="159" y="108"/>
                        <a:pt x="157" y="108"/>
                        <a:pt x="154" y="108"/>
                      </a:cubicBezTo>
                      <a:cubicBezTo>
                        <a:pt x="152" y="108"/>
                        <a:pt x="149" y="108"/>
                        <a:pt x="147" y="108"/>
                      </a:cubicBezTo>
                      <a:cubicBezTo>
                        <a:pt x="147" y="109"/>
                        <a:pt x="147" y="110"/>
                        <a:pt x="147" y="111"/>
                      </a:cubicBezTo>
                      <a:cubicBezTo>
                        <a:pt x="146" y="114"/>
                        <a:pt x="142" y="116"/>
                        <a:pt x="138" y="116"/>
                      </a:cubicBezTo>
                      <a:cubicBezTo>
                        <a:pt x="137" y="116"/>
                        <a:pt x="136" y="116"/>
                        <a:pt x="134" y="116"/>
                      </a:cubicBezTo>
                      <a:cubicBezTo>
                        <a:pt x="130" y="114"/>
                        <a:pt x="127" y="110"/>
                        <a:pt x="127" y="106"/>
                      </a:cubicBezTo>
                      <a:cubicBezTo>
                        <a:pt x="127" y="106"/>
                        <a:pt x="127" y="105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9" y="101"/>
                        <a:pt x="132" y="99"/>
                        <a:pt x="135" y="98"/>
                      </a:cubicBezTo>
                      <a:cubicBezTo>
                        <a:pt x="152" y="88"/>
                        <a:pt x="189" y="70"/>
                        <a:pt x="182" y="70"/>
                      </a:cubicBezTo>
                      <a:cubicBezTo>
                        <a:pt x="182" y="70"/>
                        <a:pt x="182" y="71"/>
                        <a:pt x="181" y="71"/>
                      </a:cubicBezTo>
                      <a:cubicBezTo>
                        <a:pt x="166" y="73"/>
                        <a:pt x="110" y="93"/>
                        <a:pt x="110" y="93"/>
                      </a:cubicBezTo>
                      <a:cubicBezTo>
                        <a:pt x="110" y="93"/>
                        <a:pt x="110" y="90"/>
                        <a:pt x="109" y="85"/>
                      </a:cubicBezTo>
                      <a:cubicBezTo>
                        <a:pt x="109" y="85"/>
                        <a:pt x="107" y="86"/>
                        <a:pt x="106" y="86"/>
                      </a:cubicBezTo>
                      <a:cubicBezTo>
                        <a:pt x="105" y="86"/>
                        <a:pt x="104" y="85"/>
                        <a:pt x="102" y="85"/>
                      </a:cubicBezTo>
                      <a:cubicBezTo>
                        <a:pt x="97" y="83"/>
                        <a:pt x="94" y="78"/>
                        <a:pt x="96" y="73"/>
                      </a:cubicBezTo>
                      <a:cubicBezTo>
                        <a:pt x="97" y="69"/>
                        <a:pt x="101" y="67"/>
                        <a:pt x="105" y="67"/>
                      </a:cubicBezTo>
                      <a:cubicBezTo>
                        <a:pt x="106" y="67"/>
                        <a:pt x="107" y="68"/>
                        <a:pt x="109" y="68"/>
                      </a:cubicBezTo>
                      <a:cubicBezTo>
                        <a:pt x="108" y="59"/>
                        <a:pt x="108" y="49"/>
                        <a:pt x="108" y="40"/>
                      </a:cubicBezTo>
                      <a:cubicBezTo>
                        <a:pt x="108" y="42"/>
                        <a:pt x="108" y="43"/>
                        <a:pt x="107" y="44"/>
                      </a:cubicBezTo>
                      <a:cubicBezTo>
                        <a:pt x="104" y="53"/>
                        <a:pt x="100" y="63"/>
                        <a:pt x="98" y="63"/>
                      </a:cubicBezTo>
                      <a:cubicBezTo>
                        <a:pt x="98" y="63"/>
                        <a:pt x="98" y="62"/>
                        <a:pt x="98" y="61"/>
                      </a:cubicBezTo>
                      <a:cubicBezTo>
                        <a:pt x="97" y="60"/>
                        <a:pt x="97" y="59"/>
                        <a:pt x="97" y="57"/>
                      </a:cubicBezTo>
                      <a:cubicBezTo>
                        <a:pt x="96" y="58"/>
                        <a:pt x="94" y="58"/>
                        <a:pt x="92" y="58"/>
                      </a:cubicBezTo>
                      <a:cubicBezTo>
                        <a:pt x="91" y="58"/>
                        <a:pt x="89" y="58"/>
                        <a:pt x="88" y="58"/>
                      </a:cubicBezTo>
                      <a:cubicBezTo>
                        <a:pt x="83" y="56"/>
                        <a:pt x="80" y="50"/>
                        <a:pt x="82" y="46"/>
                      </a:cubicBezTo>
                      <a:cubicBezTo>
                        <a:pt x="83" y="42"/>
                        <a:pt x="86" y="40"/>
                        <a:pt x="90" y="40"/>
                      </a:cubicBezTo>
                      <a:cubicBezTo>
                        <a:pt x="92" y="40"/>
                        <a:pt x="93" y="41"/>
                        <a:pt x="94" y="41"/>
                      </a:cubicBezTo>
                      <a:cubicBezTo>
                        <a:pt x="90" y="23"/>
                        <a:pt x="85" y="0"/>
                        <a:pt x="8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6" name="Freeform 155"/>
                <p:cNvSpPr/>
                <p:nvPr/>
              </p:nvSpPr>
              <p:spPr bwMode="auto">
                <a:xfrm>
                  <a:off x="6223001" y="3889375"/>
                  <a:ext cx="58738" cy="50800"/>
                </a:xfrm>
                <a:custGeom>
                  <a:avLst/>
                  <a:gdLst>
                    <a:gd name="T0" fmla="*/ 9 w 21"/>
                    <a:gd name="T1" fmla="*/ 0 h 18"/>
                    <a:gd name="T2" fmla="*/ 1 w 21"/>
                    <a:gd name="T3" fmla="*/ 5 h 18"/>
                    <a:gd name="T4" fmla="*/ 0 w 21"/>
                    <a:gd name="T5" fmla="*/ 7 h 18"/>
                    <a:gd name="T6" fmla="*/ 7 w 21"/>
                    <a:gd name="T7" fmla="*/ 17 h 18"/>
                    <a:gd name="T8" fmla="*/ 7 w 21"/>
                    <a:gd name="T9" fmla="*/ 17 h 18"/>
                    <a:gd name="T10" fmla="*/ 7 w 21"/>
                    <a:gd name="T11" fmla="*/ 17 h 18"/>
                    <a:gd name="T12" fmla="*/ 11 w 21"/>
                    <a:gd name="T13" fmla="*/ 18 h 18"/>
                    <a:gd name="T14" fmla="*/ 20 w 21"/>
                    <a:gd name="T15" fmla="*/ 12 h 18"/>
                    <a:gd name="T16" fmla="*/ 13 w 21"/>
                    <a:gd name="T17" fmla="*/ 1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8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8"/>
                        <a:pt x="10" y="18"/>
                        <a:pt x="11" y="18"/>
                      </a:cubicBezTo>
                      <a:cubicBezTo>
                        <a:pt x="15" y="18"/>
                        <a:pt x="18" y="16"/>
                        <a:pt x="20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7" name="Freeform 156"/>
                <p:cNvSpPr/>
                <p:nvPr/>
              </p:nvSpPr>
              <p:spPr bwMode="auto">
                <a:xfrm>
                  <a:off x="6172201" y="3962400"/>
                  <a:ext cx="58738" cy="33338"/>
                </a:xfrm>
                <a:custGeom>
                  <a:avLst/>
                  <a:gdLst>
                    <a:gd name="T0" fmla="*/ 9 w 21"/>
                    <a:gd name="T1" fmla="*/ 0 h 12"/>
                    <a:gd name="T2" fmla="*/ 1 w 21"/>
                    <a:gd name="T3" fmla="*/ 5 h 12"/>
                    <a:gd name="T4" fmla="*/ 0 w 21"/>
                    <a:gd name="T5" fmla="*/ 7 h 12"/>
                    <a:gd name="T6" fmla="*/ 20 w 21"/>
                    <a:gd name="T7" fmla="*/ 12 h 12"/>
                    <a:gd name="T8" fmla="*/ 13 w 21"/>
                    <a:gd name="T9" fmla="*/ 0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7" y="9"/>
                        <a:pt x="14" y="10"/>
                        <a:pt x="20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8" name="Freeform 157"/>
                <p:cNvSpPr/>
                <p:nvPr/>
              </p:nvSpPr>
              <p:spPr bwMode="auto">
                <a:xfrm>
                  <a:off x="6289676" y="4006850"/>
                  <a:ext cx="61913" cy="50800"/>
                </a:xfrm>
                <a:custGeom>
                  <a:avLst/>
                  <a:gdLst>
                    <a:gd name="T0" fmla="*/ 10 w 22"/>
                    <a:gd name="T1" fmla="*/ 0 h 18"/>
                    <a:gd name="T2" fmla="*/ 2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1 w 22"/>
                    <a:gd name="T9" fmla="*/ 12 h 18"/>
                    <a:gd name="T10" fmla="*/ 14 w 22"/>
                    <a:gd name="T11" fmla="*/ 0 h 18"/>
                    <a:gd name="T12" fmla="*/ 10 w 22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19" y="16"/>
                        <a:pt x="21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9" name="Freeform 158"/>
                <p:cNvSpPr/>
                <p:nvPr/>
              </p:nvSpPr>
              <p:spPr bwMode="auto">
                <a:xfrm>
                  <a:off x="6323013" y="3911600"/>
                  <a:ext cx="42863" cy="53975"/>
                </a:xfrm>
                <a:custGeom>
                  <a:avLst/>
                  <a:gdLst>
                    <a:gd name="T0" fmla="*/ 11 w 15"/>
                    <a:gd name="T1" fmla="*/ 0 h 19"/>
                    <a:gd name="T2" fmla="*/ 2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8 h 19"/>
                    <a:gd name="T10" fmla="*/ 15 w 15"/>
                    <a:gd name="T11" fmla="*/ 1 h 19"/>
                    <a:gd name="T12" fmla="*/ 11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8"/>
                        <a:pt x="11" y="19"/>
                        <a:pt x="12" y="19"/>
                      </a:cubicBezTo>
                      <a:cubicBezTo>
                        <a:pt x="13" y="19"/>
                        <a:pt x="15" y="18"/>
                        <a:pt x="15" y="18"/>
                      </a:cubicBezTo>
                      <a:cubicBezTo>
                        <a:pt x="15" y="14"/>
                        <a:pt x="15" y="8"/>
                        <a:pt x="15" y="1"/>
                      </a:cubicBezTo>
                      <a:cubicBezTo>
                        <a:pt x="13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0" name="Freeform 159"/>
                <p:cNvSpPr>
                  <a:spLocks noEditPoints="1"/>
                </p:cNvSpPr>
                <p:nvPr/>
              </p:nvSpPr>
              <p:spPr bwMode="auto">
                <a:xfrm>
                  <a:off x="6416676" y="3998913"/>
                  <a:ext cx="55563" cy="50800"/>
                </a:xfrm>
                <a:custGeom>
                  <a:avLst/>
                  <a:gdLst>
                    <a:gd name="T0" fmla="*/ 0 w 20"/>
                    <a:gd name="T1" fmla="*/ 8 h 18"/>
                    <a:gd name="T2" fmla="*/ 7 w 20"/>
                    <a:gd name="T3" fmla="*/ 18 h 18"/>
                    <a:gd name="T4" fmla="*/ 11 w 20"/>
                    <a:gd name="T5" fmla="*/ 18 h 18"/>
                    <a:gd name="T6" fmla="*/ 20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0 w 20"/>
                    <a:gd name="T13" fmla="*/ 8 h 18"/>
                    <a:gd name="T14" fmla="*/ 8 w 20"/>
                    <a:gd name="T15" fmla="*/ 0 h 18"/>
                    <a:gd name="T16" fmla="*/ 1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0" y="8"/>
                      </a:moveTo>
                      <a:cubicBezTo>
                        <a:pt x="0" y="12"/>
                        <a:pt x="3" y="16"/>
                        <a:pt x="7" y="18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0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1" name="Freeform 160"/>
                <p:cNvSpPr/>
                <p:nvPr/>
              </p:nvSpPr>
              <p:spPr bwMode="auto">
                <a:xfrm>
                  <a:off x="6348413" y="4114800"/>
                  <a:ext cx="25400" cy="47625"/>
                </a:xfrm>
                <a:custGeom>
                  <a:avLst/>
                  <a:gdLst>
                    <a:gd name="T0" fmla="*/ 7 w 9"/>
                    <a:gd name="T1" fmla="*/ 0 h 17"/>
                    <a:gd name="T2" fmla="*/ 2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5" y="1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8" y="11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2" name="Freeform 161"/>
                <p:cNvSpPr/>
                <p:nvPr/>
              </p:nvSpPr>
              <p:spPr bwMode="auto">
                <a:xfrm>
                  <a:off x="6362701" y="3794125"/>
                  <a:ext cx="14288" cy="42863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0 w 5"/>
                    <a:gd name="T5" fmla="*/ 15 h 15"/>
                    <a:gd name="T6" fmla="*/ 4 w 5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8"/>
                        <a:pt x="0" y="15"/>
                      </a:cubicBezTo>
                      <a:cubicBezTo>
                        <a:pt x="3" y="7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3" name="Freeform 162"/>
                <p:cNvSpPr/>
                <p:nvPr/>
              </p:nvSpPr>
              <p:spPr bwMode="auto">
                <a:xfrm>
                  <a:off x="6283326" y="3836988"/>
                  <a:ext cx="49213" cy="49213"/>
                </a:xfrm>
                <a:custGeom>
                  <a:avLst/>
                  <a:gdLst>
                    <a:gd name="T0" fmla="*/ 10 w 17"/>
                    <a:gd name="T1" fmla="*/ 0 h 18"/>
                    <a:gd name="T2" fmla="*/ 2 w 17"/>
                    <a:gd name="T3" fmla="*/ 6 h 18"/>
                    <a:gd name="T4" fmla="*/ 8 w 17"/>
                    <a:gd name="T5" fmla="*/ 18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1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6" y="18"/>
                        <a:pt x="17" y="17"/>
                      </a:cubicBezTo>
                      <a:cubicBezTo>
                        <a:pt x="16" y="13"/>
                        <a:pt x="15" y="7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4" name="Freeform 163"/>
                <p:cNvSpPr/>
                <p:nvPr/>
              </p:nvSpPr>
              <p:spPr bwMode="auto">
                <a:xfrm>
                  <a:off x="5797551" y="3706813"/>
                  <a:ext cx="166688" cy="365125"/>
                </a:xfrm>
                <a:custGeom>
                  <a:avLst/>
                  <a:gdLst>
                    <a:gd name="T0" fmla="*/ 23 w 59"/>
                    <a:gd name="T1" fmla="*/ 0 h 130"/>
                    <a:gd name="T2" fmla="*/ 14 w 59"/>
                    <a:gd name="T3" fmla="*/ 47 h 130"/>
                    <a:gd name="T4" fmla="*/ 2 w 59"/>
                    <a:gd name="T5" fmla="*/ 86 h 130"/>
                    <a:gd name="T6" fmla="*/ 24 w 59"/>
                    <a:gd name="T7" fmla="*/ 130 h 130"/>
                    <a:gd name="T8" fmla="*/ 25 w 59"/>
                    <a:gd name="T9" fmla="*/ 130 h 130"/>
                    <a:gd name="T10" fmla="*/ 36 w 59"/>
                    <a:gd name="T11" fmla="*/ 83 h 130"/>
                    <a:gd name="T12" fmla="*/ 52 w 59"/>
                    <a:gd name="T13" fmla="*/ 40 h 130"/>
                    <a:gd name="T14" fmla="*/ 26 w 59"/>
                    <a:gd name="T15" fmla="*/ 0 h 130"/>
                    <a:gd name="T16" fmla="*/ 23 w 59"/>
                    <a:gd name="T1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30">
                      <a:moveTo>
                        <a:pt x="23" y="0"/>
                      </a:moveTo>
                      <a:cubicBezTo>
                        <a:pt x="12" y="0"/>
                        <a:pt x="13" y="35"/>
                        <a:pt x="14" y="47"/>
                      </a:cubicBezTo>
                      <a:cubicBezTo>
                        <a:pt x="14" y="61"/>
                        <a:pt x="4" y="66"/>
                        <a:pt x="2" y="86"/>
                      </a:cubicBezTo>
                      <a:cubicBezTo>
                        <a:pt x="0" y="107"/>
                        <a:pt x="24" y="130"/>
                        <a:pt x="24" y="130"/>
                      </a:cubicBezTo>
                      <a:cubicBezTo>
                        <a:pt x="24" y="130"/>
                        <a:pt x="24" y="130"/>
                        <a:pt x="25" y="130"/>
                      </a:cubicBezTo>
                      <a:cubicBezTo>
                        <a:pt x="37" y="130"/>
                        <a:pt x="40" y="100"/>
                        <a:pt x="36" y="83"/>
                      </a:cubicBezTo>
                      <a:cubicBezTo>
                        <a:pt x="32" y="65"/>
                        <a:pt x="45" y="59"/>
                        <a:pt x="52" y="40"/>
                      </a:cubicBezTo>
                      <a:cubicBezTo>
                        <a:pt x="59" y="21"/>
                        <a:pt x="40" y="6"/>
                        <a:pt x="26" y="0"/>
                      </a:cubicBezTo>
                      <a:cubicBezTo>
                        <a:pt x="25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5" name="Freeform 164"/>
                <p:cNvSpPr/>
                <p:nvPr/>
              </p:nvSpPr>
              <p:spPr bwMode="auto">
                <a:xfrm>
                  <a:off x="5837238" y="4232275"/>
                  <a:ext cx="360363" cy="207963"/>
                </a:xfrm>
                <a:custGeom>
                  <a:avLst/>
                  <a:gdLst>
                    <a:gd name="T0" fmla="*/ 17 w 128"/>
                    <a:gd name="T1" fmla="*/ 0 h 74"/>
                    <a:gd name="T2" fmla="*/ 12 w 128"/>
                    <a:gd name="T3" fmla="*/ 1 h 74"/>
                    <a:gd name="T4" fmla="*/ 26 w 128"/>
                    <a:gd name="T5" fmla="*/ 38 h 74"/>
                    <a:gd name="T6" fmla="*/ 71 w 128"/>
                    <a:gd name="T7" fmla="*/ 63 h 74"/>
                    <a:gd name="T8" fmla="*/ 98 w 128"/>
                    <a:gd name="T9" fmla="*/ 74 h 74"/>
                    <a:gd name="T10" fmla="*/ 113 w 128"/>
                    <a:gd name="T11" fmla="*/ 65 h 74"/>
                    <a:gd name="T12" fmla="*/ 111 w 128"/>
                    <a:gd name="T13" fmla="*/ 35 h 74"/>
                    <a:gd name="T14" fmla="*/ 104 w 128"/>
                    <a:gd name="T15" fmla="*/ 34 h 74"/>
                    <a:gd name="T16" fmla="*/ 87 w 128"/>
                    <a:gd name="T17" fmla="*/ 36 h 74"/>
                    <a:gd name="T18" fmla="*/ 70 w 128"/>
                    <a:gd name="T19" fmla="*/ 37 h 74"/>
                    <a:gd name="T20" fmla="*/ 50 w 128"/>
                    <a:gd name="T21" fmla="*/ 31 h 74"/>
                    <a:gd name="T22" fmla="*/ 17 w 128"/>
                    <a:gd name="T23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8" h="74">
                      <a:moveTo>
                        <a:pt x="17" y="0"/>
                      </a:moveTo>
                      <a:cubicBezTo>
                        <a:pt x="16" y="0"/>
                        <a:pt x="14" y="0"/>
                        <a:pt x="12" y="1"/>
                      </a:cubicBezTo>
                      <a:cubicBezTo>
                        <a:pt x="12" y="1"/>
                        <a:pt x="0" y="20"/>
                        <a:pt x="26" y="38"/>
                      </a:cubicBezTo>
                      <a:cubicBezTo>
                        <a:pt x="51" y="56"/>
                        <a:pt x="52" y="54"/>
                        <a:pt x="71" y="63"/>
                      </a:cubicBezTo>
                      <a:cubicBezTo>
                        <a:pt x="81" y="69"/>
                        <a:pt x="90" y="74"/>
                        <a:pt x="98" y="74"/>
                      </a:cubicBezTo>
                      <a:cubicBezTo>
                        <a:pt x="104" y="74"/>
                        <a:pt x="109" y="71"/>
                        <a:pt x="113" y="65"/>
                      </a:cubicBezTo>
                      <a:cubicBezTo>
                        <a:pt x="124" y="50"/>
                        <a:pt x="128" y="39"/>
                        <a:pt x="111" y="35"/>
                      </a:cubicBezTo>
                      <a:cubicBezTo>
                        <a:pt x="109" y="34"/>
                        <a:pt x="106" y="34"/>
                        <a:pt x="104" y="34"/>
                      </a:cubicBezTo>
                      <a:cubicBezTo>
                        <a:pt x="99" y="34"/>
                        <a:pt x="93" y="35"/>
                        <a:pt x="87" y="36"/>
                      </a:cubicBezTo>
                      <a:cubicBezTo>
                        <a:pt x="82" y="37"/>
                        <a:pt x="76" y="37"/>
                        <a:pt x="70" y="37"/>
                      </a:cubicBezTo>
                      <a:cubicBezTo>
                        <a:pt x="63" y="37"/>
                        <a:pt x="56" y="36"/>
                        <a:pt x="50" y="31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6" name="Freeform 165"/>
                <p:cNvSpPr/>
                <p:nvPr/>
              </p:nvSpPr>
              <p:spPr bwMode="auto">
                <a:xfrm>
                  <a:off x="6332538" y="4279900"/>
                  <a:ext cx="288925" cy="222250"/>
                </a:xfrm>
                <a:custGeom>
                  <a:avLst/>
                  <a:gdLst>
                    <a:gd name="T0" fmla="*/ 89 w 103"/>
                    <a:gd name="T1" fmla="*/ 0 h 79"/>
                    <a:gd name="T2" fmla="*/ 56 w 103"/>
                    <a:gd name="T3" fmla="*/ 33 h 79"/>
                    <a:gd name="T4" fmla="*/ 41 w 103"/>
                    <a:gd name="T5" fmla="*/ 56 h 79"/>
                    <a:gd name="T6" fmla="*/ 35 w 103"/>
                    <a:gd name="T7" fmla="*/ 55 h 79"/>
                    <a:gd name="T8" fmla="*/ 7 w 103"/>
                    <a:gd name="T9" fmla="*/ 41 h 79"/>
                    <a:gd name="T10" fmla="*/ 0 w 103"/>
                    <a:gd name="T11" fmla="*/ 47 h 79"/>
                    <a:gd name="T12" fmla="*/ 15 w 103"/>
                    <a:gd name="T13" fmla="*/ 79 h 79"/>
                    <a:gd name="T14" fmla="*/ 18 w 103"/>
                    <a:gd name="T15" fmla="*/ 78 h 79"/>
                    <a:gd name="T16" fmla="*/ 81 w 103"/>
                    <a:gd name="T17" fmla="*/ 53 h 79"/>
                    <a:gd name="T18" fmla="*/ 91 w 103"/>
                    <a:gd name="T19" fmla="*/ 0 h 79"/>
                    <a:gd name="T20" fmla="*/ 89 w 103"/>
                    <a:gd name="T21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3" h="79">
                      <a:moveTo>
                        <a:pt x="89" y="0"/>
                      </a:moveTo>
                      <a:cubicBezTo>
                        <a:pt x="76" y="0"/>
                        <a:pt x="62" y="20"/>
                        <a:pt x="56" y="33"/>
                      </a:cubicBezTo>
                      <a:cubicBezTo>
                        <a:pt x="52" y="45"/>
                        <a:pt x="50" y="56"/>
                        <a:pt x="41" y="56"/>
                      </a:cubicBezTo>
                      <a:cubicBezTo>
                        <a:pt x="39" y="56"/>
                        <a:pt x="37" y="56"/>
                        <a:pt x="35" y="55"/>
                      </a:cubicBezTo>
                      <a:cubicBezTo>
                        <a:pt x="25" y="51"/>
                        <a:pt x="14" y="41"/>
                        <a:pt x="7" y="41"/>
                      </a:cubicBezTo>
                      <a:cubicBezTo>
                        <a:pt x="4" y="41"/>
                        <a:pt x="2" y="42"/>
                        <a:pt x="0" y="47"/>
                      </a:cubicBezTo>
                      <a:cubicBezTo>
                        <a:pt x="0" y="47"/>
                        <a:pt x="2" y="79"/>
                        <a:pt x="15" y="79"/>
                      </a:cubicBezTo>
                      <a:cubicBezTo>
                        <a:pt x="16" y="79"/>
                        <a:pt x="17" y="79"/>
                        <a:pt x="18" y="78"/>
                      </a:cubicBezTo>
                      <a:cubicBezTo>
                        <a:pt x="33" y="73"/>
                        <a:pt x="72" y="72"/>
                        <a:pt x="81" y="53"/>
                      </a:cubicBezTo>
                      <a:cubicBezTo>
                        <a:pt x="91" y="35"/>
                        <a:pt x="103" y="2"/>
                        <a:pt x="91" y="0"/>
                      </a:cubicBezTo>
                      <a:cubicBezTo>
                        <a:pt x="90" y="0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7" name="Freeform 166"/>
                <p:cNvSpPr/>
                <p:nvPr/>
              </p:nvSpPr>
              <p:spPr bwMode="auto">
                <a:xfrm>
                  <a:off x="6632576" y="3775075"/>
                  <a:ext cx="209550" cy="260350"/>
                </a:xfrm>
                <a:custGeom>
                  <a:avLst/>
                  <a:gdLst>
                    <a:gd name="T0" fmla="*/ 22 w 75"/>
                    <a:gd name="T1" fmla="*/ 0 h 93"/>
                    <a:gd name="T2" fmla="*/ 0 w 75"/>
                    <a:gd name="T3" fmla="*/ 4 h 93"/>
                    <a:gd name="T4" fmla="*/ 26 w 75"/>
                    <a:gd name="T5" fmla="*/ 52 h 93"/>
                    <a:gd name="T6" fmla="*/ 30 w 75"/>
                    <a:gd name="T7" fmla="*/ 91 h 93"/>
                    <a:gd name="T8" fmla="*/ 36 w 75"/>
                    <a:gd name="T9" fmla="*/ 93 h 93"/>
                    <a:gd name="T10" fmla="*/ 71 w 75"/>
                    <a:gd name="T11" fmla="*/ 55 h 93"/>
                    <a:gd name="T12" fmla="*/ 47 w 75"/>
                    <a:gd name="T13" fmla="*/ 9 h 93"/>
                    <a:gd name="T14" fmla="*/ 22 w 75"/>
                    <a:gd name="T1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" h="93">
                      <a:moveTo>
                        <a:pt x="22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4" y="10"/>
                        <a:pt x="30" y="34"/>
                        <a:pt x="26" y="52"/>
                      </a:cubicBezTo>
                      <a:cubicBezTo>
                        <a:pt x="22" y="70"/>
                        <a:pt x="13" y="85"/>
                        <a:pt x="30" y="91"/>
                      </a:cubicBezTo>
                      <a:cubicBezTo>
                        <a:pt x="32" y="92"/>
                        <a:pt x="34" y="93"/>
                        <a:pt x="36" y="93"/>
                      </a:cubicBezTo>
                      <a:cubicBezTo>
                        <a:pt x="51" y="93"/>
                        <a:pt x="67" y="73"/>
                        <a:pt x="71" y="55"/>
                      </a:cubicBezTo>
                      <a:cubicBezTo>
                        <a:pt x="75" y="35"/>
                        <a:pt x="69" y="25"/>
                        <a:pt x="47" y="9"/>
                      </a:cubicBezTo>
                      <a:cubicBezTo>
                        <a:pt x="39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8" name="Freeform 167"/>
                <p:cNvSpPr/>
                <p:nvPr/>
              </p:nvSpPr>
              <p:spPr bwMode="auto">
                <a:xfrm>
                  <a:off x="6197601" y="3479800"/>
                  <a:ext cx="300038" cy="165100"/>
                </a:xfrm>
                <a:custGeom>
                  <a:avLst/>
                  <a:gdLst>
                    <a:gd name="T0" fmla="*/ 45 w 107"/>
                    <a:gd name="T1" fmla="*/ 0 h 59"/>
                    <a:gd name="T2" fmla="*/ 27 w 107"/>
                    <a:gd name="T3" fmla="*/ 2 h 59"/>
                    <a:gd name="T4" fmla="*/ 1 w 107"/>
                    <a:gd name="T5" fmla="*/ 44 h 59"/>
                    <a:gd name="T6" fmla="*/ 10 w 107"/>
                    <a:gd name="T7" fmla="*/ 53 h 59"/>
                    <a:gd name="T8" fmla="*/ 50 w 107"/>
                    <a:gd name="T9" fmla="*/ 43 h 59"/>
                    <a:gd name="T10" fmla="*/ 55 w 107"/>
                    <a:gd name="T11" fmla="*/ 43 h 59"/>
                    <a:gd name="T12" fmla="*/ 90 w 107"/>
                    <a:gd name="T13" fmla="*/ 58 h 59"/>
                    <a:gd name="T14" fmla="*/ 94 w 107"/>
                    <a:gd name="T15" fmla="*/ 59 h 59"/>
                    <a:gd name="T16" fmla="*/ 88 w 107"/>
                    <a:gd name="T17" fmla="*/ 20 h 59"/>
                    <a:gd name="T18" fmla="*/ 45 w 107"/>
                    <a:gd name="T1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59">
                      <a:moveTo>
                        <a:pt x="45" y="0"/>
                      </a:moveTo>
                      <a:cubicBezTo>
                        <a:pt x="40" y="0"/>
                        <a:pt x="34" y="1"/>
                        <a:pt x="27" y="2"/>
                      </a:cubicBezTo>
                      <a:cubicBezTo>
                        <a:pt x="0" y="8"/>
                        <a:pt x="1" y="44"/>
                        <a:pt x="1" y="44"/>
                      </a:cubicBezTo>
                      <a:cubicBezTo>
                        <a:pt x="1" y="51"/>
                        <a:pt x="5" y="53"/>
                        <a:pt x="10" y="53"/>
                      </a:cubicBezTo>
                      <a:cubicBezTo>
                        <a:pt x="21" y="53"/>
                        <a:pt x="37" y="45"/>
                        <a:pt x="50" y="43"/>
                      </a:cubicBezTo>
                      <a:cubicBezTo>
                        <a:pt x="52" y="43"/>
                        <a:pt x="54" y="43"/>
                        <a:pt x="55" y="43"/>
                      </a:cubicBezTo>
                      <a:cubicBezTo>
                        <a:pt x="71" y="43"/>
                        <a:pt x="75" y="55"/>
                        <a:pt x="90" y="58"/>
                      </a:cubicBezTo>
                      <a:cubicBezTo>
                        <a:pt x="91" y="58"/>
                        <a:pt x="93" y="59"/>
                        <a:pt x="94" y="59"/>
                      </a:cubicBezTo>
                      <a:cubicBezTo>
                        <a:pt x="107" y="59"/>
                        <a:pt x="103" y="35"/>
                        <a:pt x="88" y="20"/>
                      </a:cubicBezTo>
                      <a:cubicBezTo>
                        <a:pt x="77" y="7"/>
                        <a:pt x="63" y="0"/>
                        <a:pt x="4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9" name="Freeform 168"/>
                <p:cNvSpPr/>
                <p:nvPr/>
              </p:nvSpPr>
              <p:spPr bwMode="auto">
                <a:xfrm>
                  <a:off x="3733801" y="3282950"/>
                  <a:ext cx="317500" cy="115888"/>
                </a:xfrm>
                <a:custGeom>
                  <a:avLst/>
                  <a:gdLst>
                    <a:gd name="T0" fmla="*/ 47 w 113"/>
                    <a:gd name="T1" fmla="*/ 3 h 41"/>
                    <a:gd name="T2" fmla="*/ 5 w 113"/>
                    <a:gd name="T3" fmla="*/ 14 h 41"/>
                    <a:gd name="T4" fmla="*/ 30 w 113"/>
                    <a:gd name="T5" fmla="*/ 41 h 41"/>
                    <a:gd name="T6" fmla="*/ 96 w 113"/>
                    <a:gd name="T7" fmla="*/ 33 h 41"/>
                    <a:gd name="T8" fmla="*/ 47 w 113"/>
                    <a:gd name="T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41">
                      <a:moveTo>
                        <a:pt x="47" y="3"/>
                      </a:moveTo>
                      <a:cubicBezTo>
                        <a:pt x="47" y="3"/>
                        <a:pt x="0" y="0"/>
                        <a:pt x="5" y="14"/>
                      </a:cubicBezTo>
                      <a:cubicBezTo>
                        <a:pt x="9" y="29"/>
                        <a:pt x="30" y="41"/>
                        <a:pt x="30" y="41"/>
                      </a:cubicBezTo>
                      <a:cubicBezTo>
                        <a:pt x="30" y="41"/>
                        <a:pt x="113" y="41"/>
                        <a:pt x="96" y="33"/>
                      </a:cubicBezTo>
                      <a:cubicBezTo>
                        <a:pt x="79" y="24"/>
                        <a:pt x="47" y="3"/>
                        <a:pt x="47" y="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0" name="Freeform 169"/>
                <p:cNvSpPr/>
                <p:nvPr/>
              </p:nvSpPr>
              <p:spPr bwMode="auto">
                <a:xfrm>
                  <a:off x="3473451" y="2555875"/>
                  <a:ext cx="1220788" cy="1109663"/>
                </a:xfrm>
                <a:custGeom>
                  <a:avLst/>
                  <a:gdLst>
                    <a:gd name="T0" fmla="*/ 195 w 435"/>
                    <a:gd name="T1" fmla="*/ 350 h 395"/>
                    <a:gd name="T2" fmla="*/ 20 w 435"/>
                    <a:gd name="T3" fmla="*/ 355 h 395"/>
                    <a:gd name="T4" fmla="*/ 46 w 435"/>
                    <a:gd name="T5" fmla="*/ 289 h 395"/>
                    <a:gd name="T6" fmla="*/ 152 w 435"/>
                    <a:gd name="T7" fmla="*/ 287 h 395"/>
                    <a:gd name="T8" fmla="*/ 10 w 435"/>
                    <a:gd name="T9" fmla="*/ 174 h 395"/>
                    <a:gd name="T10" fmla="*/ 60 w 435"/>
                    <a:gd name="T11" fmla="*/ 103 h 395"/>
                    <a:gd name="T12" fmla="*/ 145 w 435"/>
                    <a:gd name="T13" fmla="*/ 121 h 395"/>
                    <a:gd name="T14" fmla="*/ 197 w 435"/>
                    <a:gd name="T15" fmla="*/ 185 h 395"/>
                    <a:gd name="T16" fmla="*/ 166 w 435"/>
                    <a:gd name="T17" fmla="*/ 53 h 395"/>
                    <a:gd name="T18" fmla="*/ 263 w 435"/>
                    <a:gd name="T19" fmla="*/ 22 h 395"/>
                    <a:gd name="T20" fmla="*/ 303 w 435"/>
                    <a:gd name="T21" fmla="*/ 193 h 395"/>
                    <a:gd name="T22" fmla="*/ 343 w 435"/>
                    <a:gd name="T23" fmla="*/ 101 h 395"/>
                    <a:gd name="T24" fmla="*/ 406 w 435"/>
                    <a:gd name="T25" fmla="*/ 98 h 395"/>
                    <a:gd name="T26" fmla="*/ 318 w 435"/>
                    <a:gd name="T27" fmla="*/ 274 h 395"/>
                    <a:gd name="T28" fmla="*/ 354 w 435"/>
                    <a:gd name="T29" fmla="*/ 309 h 395"/>
                    <a:gd name="T30" fmla="*/ 281 w 435"/>
                    <a:gd name="T31" fmla="*/ 338 h 395"/>
                    <a:gd name="T32" fmla="*/ 195 w 435"/>
                    <a:gd name="T33" fmla="*/ 35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5" h="395">
                      <a:moveTo>
                        <a:pt x="195" y="350"/>
                      </a:moveTo>
                      <a:cubicBezTo>
                        <a:pt x="195" y="350"/>
                        <a:pt x="33" y="395"/>
                        <a:pt x="20" y="355"/>
                      </a:cubicBezTo>
                      <a:cubicBezTo>
                        <a:pt x="8" y="315"/>
                        <a:pt x="14" y="287"/>
                        <a:pt x="46" y="289"/>
                      </a:cubicBezTo>
                      <a:cubicBezTo>
                        <a:pt x="79" y="291"/>
                        <a:pt x="152" y="287"/>
                        <a:pt x="152" y="287"/>
                      </a:cubicBezTo>
                      <a:cubicBezTo>
                        <a:pt x="152" y="287"/>
                        <a:pt x="0" y="203"/>
                        <a:pt x="10" y="174"/>
                      </a:cubicBezTo>
                      <a:cubicBezTo>
                        <a:pt x="19" y="146"/>
                        <a:pt x="33" y="113"/>
                        <a:pt x="60" y="103"/>
                      </a:cubicBezTo>
                      <a:cubicBezTo>
                        <a:pt x="87" y="93"/>
                        <a:pt x="116" y="90"/>
                        <a:pt x="145" y="121"/>
                      </a:cubicBezTo>
                      <a:cubicBezTo>
                        <a:pt x="175" y="152"/>
                        <a:pt x="197" y="185"/>
                        <a:pt x="197" y="185"/>
                      </a:cubicBezTo>
                      <a:cubicBezTo>
                        <a:pt x="197" y="185"/>
                        <a:pt x="145" y="81"/>
                        <a:pt x="166" y="53"/>
                      </a:cubicBezTo>
                      <a:cubicBezTo>
                        <a:pt x="188" y="24"/>
                        <a:pt x="216" y="0"/>
                        <a:pt x="263" y="22"/>
                      </a:cubicBezTo>
                      <a:cubicBezTo>
                        <a:pt x="309" y="43"/>
                        <a:pt x="322" y="99"/>
                        <a:pt x="303" y="193"/>
                      </a:cubicBezTo>
                      <a:cubicBezTo>
                        <a:pt x="303" y="193"/>
                        <a:pt x="334" y="124"/>
                        <a:pt x="343" y="101"/>
                      </a:cubicBezTo>
                      <a:cubicBezTo>
                        <a:pt x="352" y="78"/>
                        <a:pt x="376" y="67"/>
                        <a:pt x="406" y="98"/>
                      </a:cubicBezTo>
                      <a:cubicBezTo>
                        <a:pt x="435" y="129"/>
                        <a:pt x="407" y="199"/>
                        <a:pt x="318" y="274"/>
                      </a:cubicBezTo>
                      <a:cubicBezTo>
                        <a:pt x="318" y="274"/>
                        <a:pt x="381" y="281"/>
                        <a:pt x="354" y="309"/>
                      </a:cubicBezTo>
                      <a:cubicBezTo>
                        <a:pt x="327" y="338"/>
                        <a:pt x="293" y="326"/>
                        <a:pt x="281" y="338"/>
                      </a:cubicBezTo>
                      <a:cubicBezTo>
                        <a:pt x="268" y="349"/>
                        <a:pt x="196" y="393"/>
                        <a:pt x="195" y="3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1" name="Freeform 170"/>
                <p:cNvSpPr/>
                <p:nvPr/>
              </p:nvSpPr>
              <p:spPr bwMode="auto">
                <a:xfrm>
                  <a:off x="4065588" y="3176588"/>
                  <a:ext cx="80963" cy="174625"/>
                </a:xfrm>
                <a:custGeom>
                  <a:avLst/>
                  <a:gdLst>
                    <a:gd name="T0" fmla="*/ 0 w 29"/>
                    <a:gd name="T1" fmla="*/ 0 h 62"/>
                    <a:gd name="T2" fmla="*/ 24 w 29"/>
                    <a:gd name="T3" fmla="*/ 52 h 62"/>
                    <a:gd name="T4" fmla="*/ 0 w 29"/>
                    <a:gd name="T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62">
                      <a:moveTo>
                        <a:pt x="0" y="0"/>
                      </a:moveTo>
                      <a:cubicBezTo>
                        <a:pt x="0" y="0"/>
                        <a:pt x="19" y="62"/>
                        <a:pt x="24" y="52"/>
                      </a:cubicBezTo>
                      <a:cubicBezTo>
                        <a:pt x="29" y="43"/>
                        <a:pt x="15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2" name="Freeform 171"/>
                <p:cNvSpPr/>
                <p:nvPr/>
              </p:nvSpPr>
              <p:spPr bwMode="auto">
                <a:xfrm>
                  <a:off x="3922713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3" name="Freeform 172"/>
                <p:cNvSpPr/>
                <p:nvPr/>
              </p:nvSpPr>
              <p:spPr bwMode="auto">
                <a:xfrm>
                  <a:off x="4006851" y="3333750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2"/>
                        <a:pt x="11" y="24"/>
                        <a:pt x="6" y="21"/>
                      </a:cubicBezTo>
                      <a:cubicBezTo>
                        <a:pt x="1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4" name="Freeform 173"/>
                <p:cNvSpPr/>
                <p:nvPr/>
              </p:nvSpPr>
              <p:spPr bwMode="auto">
                <a:xfrm>
                  <a:off x="3927476" y="3316288"/>
                  <a:ext cx="65088" cy="68263"/>
                </a:xfrm>
                <a:custGeom>
                  <a:avLst/>
                  <a:gdLst>
                    <a:gd name="T0" fmla="*/ 17 w 23"/>
                    <a:gd name="T1" fmla="*/ 3 h 24"/>
                    <a:gd name="T2" fmla="*/ 20 w 23"/>
                    <a:gd name="T3" fmla="*/ 17 h 24"/>
                    <a:gd name="T4" fmla="*/ 6 w 23"/>
                    <a:gd name="T5" fmla="*/ 22 h 24"/>
                    <a:gd name="T6" fmla="*/ 3 w 23"/>
                    <a:gd name="T7" fmla="*/ 8 h 24"/>
                    <a:gd name="T8" fmla="*/ 17 w 23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3"/>
                      </a:moveTo>
                      <a:cubicBezTo>
                        <a:pt x="21" y="5"/>
                        <a:pt x="23" y="12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5" name="Freeform 174"/>
                <p:cNvSpPr/>
                <p:nvPr/>
              </p:nvSpPr>
              <p:spPr bwMode="auto">
                <a:xfrm>
                  <a:off x="4073526" y="3224213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6" name="Freeform 175"/>
                <p:cNvSpPr/>
                <p:nvPr/>
              </p:nvSpPr>
              <p:spPr bwMode="auto">
                <a:xfrm>
                  <a:off x="4197351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7" name="Freeform 176"/>
                <p:cNvSpPr/>
                <p:nvPr/>
              </p:nvSpPr>
              <p:spPr bwMode="auto">
                <a:xfrm>
                  <a:off x="4164013" y="3330575"/>
                  <a:ext cx="61913" cy="68263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2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0" y="5"/>
                        <a:pt x="22" y="11"/>
                        <a:pt x="19" y="16"/>
                      </a:cubicBezTo>
                      <a:cubicBezTo>
                        <a:pt x="16" y="22"/>
                        <a:pt x="10" y="24"/>
                        <a:pt x="6" y="21"/>
                      </a:cubicBezTo>
                      <a:cubicBezTo>
                        <a:pt x="1" y="19"/>
                        <a:pt x="0" y="13"/>
                        <a:pt x="2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8" name="Freeform 177"/>
                <p:cNvSpPr/>
                <p:nvPr/>
              </p:nvSpPr>
              <p:spPr bwMode="auto">
                <a:xfrm>
                  <a:off x="4157663" y="3132138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9" name="Freeform 178"/>
                <p:cNvSpPr/>
                <p:nvPr/>
              </p:nvSpPr>
              <p:spPr bwMode="auto">
                <a:xfrm>
                  <a:off x="4071938" y="3082925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5" y="2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0" name="Freeform 179"/>
                <p:cNvSpPr/>
                <p:nvPr/>
              </p:nvSpPr>
              <p:spPr bwMode="auto">
                <a:xfrm>
                  <a:off x="3948113" y="3119438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2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1" name="Freeform 180"/>
                <p:cNvSpPr/>
                <p:nvPr/>
              </p:nvSpPr>
              <p:spPr bwMode="auto">
                <a:xfrm>
                  <a:off x="4060826" y="3411538"/>
                  <a:ext cx="60325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2" name="Freeform 181"/>
                <p:cNvSpPr/>
                <p:nvPr/>
              </p:nvSpPr>
              <p:spPr bwMode="auto">
                <a:xfrm>
                  <a:off x="4010026" y="3370263"/>
                  <a:ext cx="490538" cy="201613"/>
                </a:xfrm>
                <a:custGeom>
                  <a:avLst/>
                  <a:gdLst>
                    <a:gd name="T0" fmla="*/ 123 w 175"/>
                    <a:gd name="T1" fmla="*/ 0 h 72"/>
                    <a:gd name="T2" fmla="*/ 97 w 175"/>
                    <a:gd name="T3" fmla="*/ 5 h 72"/>
                    <a:gd name="T4" fmla="*/ 21 w 175"/>
                    <a:gd name="T5" fmla="*/ 72 h 72"/>
                    <a:gd name="T6" fmla="*/ 70 w 175"/>
                    <a:gd name="T7" fmla="*/ 55 h 72"/>
                    <a:gd name="T8" fmla="*/ 99 w 175"/>
                    <a:gd name="T9" fmla="*/ 37 h 72"/>
                    <a:gd name="T10" fmla="*/ 162 w 175"/>
                    <a:gd name="T11" fmla="*/ 10 h 72"/>
                    <a:gd name="T12" fmla="*/ 123 w 175"/>
                    <a:gd name="T1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72">
                      <a:moveTo>
                        <a:pt x="123" y="0"/>
                      </a:moveTo>
                      <a:cubicBezTo>
                        <a:pt x="112" y="0"/>
                        <a:pt x="103" y="2"/>
                        <a:pt x="97" y="5"/>
                      </a:cubicBezTo>
                      <a:cubicBezTo>
                        <a:pt x="83" y="14"/>
                        <a:pt x="0" y="61"/>
                        <a:pt x="21" y="72"/>
                      </a:cubicBezTo>
                      <a:cubicBezTo>
                        <a:pt x="21" y="72"/>
                        <a:pt x="61" y="66"/>
                        <a:pt x="70" y="55"/>
                      </a:cubicBezTo>
                      <a:cubicBezTo>
                        <a:pt x="79" y="45"/>
                        <a:pt x="77" y="44"/>
                        <a:pt x="99" y="37"/>
                      </a:cubicBezTo>
                      <a:cubicBezTo>
                        <a:pt x="120" y="30"/>
                        <a:pt x="175" y="20"/>
                        <a:pt x="162" y="10"/>
                      </a:cubicBezTo>
                      <a:cubicBezTo>
                        <a:pt x="154" y="4"/>
                        <a:pt x="138" y="0"/>
                        <a:pt x="1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3" name="Freeform 182"/>
                <p:cNvSpPr>
                  <a:spLocks noEditPoints="1"/>
                </p:cNvSpPr>
                <p:nvPr/>
              </p:nvSpPr>
              <p:spPr bwMode="auto">
                <a:xfrm>
                  <a:off x="3835401" y="3089275"/>
                  <a:ext cx="617538" cy="407988"/>
                </a:xfrm>
                <a:custGeom>
                  <a:avLst/>
                  <a:gdLst>
                    <a:gd name="T0" fmla="*/ 21 w 220"/>
                    <a:gd name="T1" fmla="*/ 41 h 145"/>
                    <a:gd name="T2" fmla="*/ 33 w 220"/>
                    <a:gd name="T3" fmla="*/ 55 h 145"/>
                    <a:gd name="T4" fmla="*/ 33 w 220"/>
                    <a:gd name="T5" fmla="*/ 54 h 145"/>
                    <a:gd name="T6" fmla="*/ 34 w 220"/>
                    <a:gd name="T7" fmla="*/ 52 h 145"/>
                    <a:gd name="T8" fmla="*/ 22 w 220"/>
                    <a:gd name="T9" fmla="*/ 41 h 145"/>
                    <a:gd name="T10" fmla="*/ 21 w 220"/>
                    <a:gd name="T11" fmla="*/ 41 h 145"/>
                    <a:gd name="T12" fmla="*/ 127 w 220"/>
                    <a:gd name="T13" fmla="*/ 108 h 145"/>
                    <a:gd name="T14" fmla="*/ 123 w 220"/>
                    <a:gd name="T15" fmla="*/ 107 h 145"/>
                    <a:gd name="T16" fmla="*/ 119 w 220"/>
                    <a:gd name="T17" fmla="*/ 93 h 145"/>
                    <a:gd name="T18" fmla="*/ 129 w 220"/>
                    <a:gd name="T19" fmla="*/ 87 h 145"/>
                    <a:gd name="T20" fmla="*/ 133 w 220"/>
                    <a:gd name="T21" fmla="*/ 88 h 145"/>
                    <a:gd name="T22" fmla="*/ 136 w 220"/>
                    <a:gd name="T23" fmla="*/ 102 h 145"/>
                    <a:gd name="T24" fmla="*/ 127 w 220"/>
                    <a:gd name="T25" fmla="*/ 108 h 145"/>
                    <a:gd name="T26" fmla="*/ 211 w 220"/>
                    <a:gd name="T27" fmla="*/ 0 h 145"/>
                    <a:gd name="T28" fmla="*/ 154 w 220"/>
                    <a:gd name="T29" fmla="*/ 69 h 145"/>
                    <a:gd name="T30" fmla="*/ 142 w 220"/>
                    <a:gd name="T31" fmla="*/ 5 h 145"/>
                    <a:gd name="T32" fmla="*/ 142 w 220"/>
                    <a:gd name="T33" fmla="*/ 3 h 145"/>
                    <a:gd name="T34" fmla="*/ 138 w 220"/>
                    <a:gd name="T35" fmla="*/ 48 h 145"/>
                    <a:gd name="T36" fmla="*/ 141 w 220"/>
                    <a:gd name="T37" fmla="*/ 48 h 145"/>
                    <a:gd name="T38" fmla="*/ 145 w 220"/>
                    <a:gd name="T39" fmla="*/ 49 h 145"/>
                    <a:gd name="T40" fmla="*/ 148 w 220"/>
                    <a:gd name="T41" fmla="*/ 63 h 145"/>
                    <a:gd name="T42" fmla="*/ 139 w 220"/>
                    <a:gd name="T43" fmla="*/ 69 h 145"/>
                    <a:gd name="T44" fmla="*/ 135 w 220"/>
                    <a:gd name="T45" fmla="*/ 68 h 145"/>
                    <a:gd name="T46" fmla="*/ 131 w 220"/>
                    <a:gd name="T47" fmla="*/ 78 h 145"/>
                    <a:gd name="T48" fmla="*/ 129 w 220"/>
                    <a:gd name="T49" fmla="*/ 79 h 145"/>
                    <a:gd name="T50" fmla="*/ 119 w 220"/>
                    <a:gd name="T51" fmla="*/ 37 h 145"/>
                    <a:gd name="T52" fmla="*/ 108 w 220"/>
                    <a:gd name="T53" fmla="*/ 103 h 145"/>
                    <a:gd name="T54" fmla="*/ 107 w 220"/>
                    <a:gd name="T55" fmla="*/ 104 h 145"/>
                    <a:gd name="T56" fmla="*/ 49 w 220"/>
                    <a:gd name="T57" fmla="*/ 64 h 145"/>
                    <a:gd name="T58" fmla="*/ 44 w 220"/>
                    <a:gd name="T59" fmla="*/ 68 h 145"/>
                    <a:gd name="T60" fmla="*/ 65 w 220"/>
                    <a:gd name="T61" fmla="*/ 92 h 145"/>
                    <a:gd name="T62" fmla="*/ 73 w 220"/>
                    <a:gd name="T63" fmla="*/ 88 h 145"/>
                    <a:gd name="T64" fmla="*/ 77 w 220"/>
                    <a:gd name="T65" fmla="*/ 89 h 145"/>
                    <a:gd name="T66" fmla="*/ 80 w 220"/>
                    <a:gd name="T67" fmla="*/ 103 h 145"/>
                    <a:gd name="T68" fmla="*/ 71 w 220"/>
                    <a:gd name="T69" fmla="*/ 109 h 145"/>
                    <a:gd name="T70" fmla="*/ 67 w 220"/>
                    <a:gd name="T71" fmla="*/ 108 h 145"/>
                    <a:gd name="T72" fmla="*/ 63 w 220"/>
                    <a:gd name="T73" fmla="*/ 104 h 145"/>
                    <a:gd name="T74" fmla="*/ 4 w 220"/>
                    <a:gd name="T75" fmla="*/ 121 h 145"/>
                    <a:gd name="T76" fmla="*/ 37 w 220"/>
                    <a:gd name="T77" fmla="*/ 123 h 145"/>
                    <a:gd name="T78" fmla="*/ 82 w 220"/>
                    <a:gd name="T79" fmla="*/ 123 h 145"/>
                    <a:gd name="T80" fmla="*/ 44 w 220"/>
                    <a:gd name="T81" fmla="*/ 142 h 145"/>
                    <a:gd name="T82" fmla="*/ 47 w 220"/>
                    <a:gd name="T83" fmla="*/ 145 h 145"/>
                    <a:gd name="T84" fmla="*/ 66 w 220"/>
                    <a:gd name="T85" fmla="*/ 142 h 145"/>
                    <a:gd name="T86" fmla="*/ 83 w 220"/>
                    <a:gd name="T87" fmla="*/ 134 h 145"/>
                    <a:gd name="T88" fmla="*/ 82 w 220"/>
                    <a:gd name="T89" fmla="*/ 123 h 145"/>
                    <a:gd name="T90" fmla="*/ 92 w 220"/>
                    <a:gd name="T91" fmla="*/ 117 h 145"/>
                    <a:gd name="T92" fmla="*/ 96 w 220"/>
                    <a:gd name="T93" fmla="*/ 118 h 145"/>
                    <a:gd name="T94" fmla="*/ 100 w 220"/>
                    <a:gd name="T95" fmla="*/ 127 h 145"/>
                    <a:gd name="T96" fmla="*/ 110 w 220"/>
                    <a:gd name="T97" fmla="*/ 122 h 145"/>
                    <a:gd name="T98" fmla="*/ 111 w 220"/>
                    <a:gd name="T99" fmla="*/ 122 h 145"/>
                    <a:gd name="T100" fmla="*/ 220 w 220"/>
                    <a:gd name="T101" fmla="*/ 37 h 145"/>
                    <a:gd name="T102" fmla="*/ 220 w 220"/>
                    <a:gd name="T103" fmla="*/ 36 h 145"/>
                    <a:gd name="T104" fmla="*/ 185 w 220"/>
                    <a:gd name="T105" fmla="*/ 63 h 145"/>
                    <a:gd name="T106" fmla="*/ 152 w 220"/>
                    <a:gd name="T107" fmla="*/ 89 h 145"/>
                    <a:gd name="T108" fmla="*/ 153 w 220"/>
                    <a:gd name="T109" fmla="*/ 87 h 145"/>
                    <a:gd name="T110" fmla="*/ 211 w 220"/>
                    <a:gd name="T111" fmla="*/ 2 h 145"/>
                    <a:gd name="T112" fmla="*/ 211 w 220"/>
                    <a:gd name="T1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0" h="145">
                      <a:moveTo>
                        <a:pt x="21" y="41"/>
                      </a:moveTo>
                      <a:cubicBezTo>
                        <a:pt x="21" y="41"/>
                        <a:pt x="26" y="47"/>
                        <a:pt x="33" y="55"/>
                      </a:cubicBezTo>
                      <a:cubicBezTo>
                        <a:pt x="33" y="55"/>
                        <a:pt x="33" y="54"/>
                        <a:pt x="33" y="54"/>
                      </a:cubicBezTo>
                      <a:cubicBezTo>
                        <a:pt x="34" y="53"/>
                        <a:pt x="34" y="53"/>
                        <a:pt x="34" y="52"/>
                      </a:cubicBezTo>
                      <a:cubicBezTo>
                        <a:pt x="28" y="47"/>
                        <a:pt x="23" y="43"/>
                        <a:pt x="22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moveTo>
                        <a:pt x="127" y="108"/>
                      </a:moveTo>
                      <a:cubicBezTo>
                        <a:pt x="125" y="108"/>
                        <a:pt x="124" y="108"/>
                        <a:pt x="123" y="107"/>
                      </a:cubicBezTo>
                      <a:cubicBezTo>
                        <a:pt x="118" y="105"/>
                        <a:pt x="117" y="99"/>
                        <a:pt x="119" y="93"/>
                      </a:cubicBezTo>
                      <a:cubicBezTo>
                        <a:pt x="121" y="90"/>
                        <a:pt x="125" y="87"/>
                        <a:pt x="129" y="87"/>
                      </a:cubicBezTo>
                      <a:cubicBezTo>
                        <a:pt x="130" y="87"/>
                        <a:pt x="132" y="88"/>
                        <a:pt x="133" y="88"/>
                      </a:cubicBezTo>
                      <a:cubicBezTo>
                        <a:pt x="137" y="91"/>
                        <a:pt x="139" y="97"/>
                        <a:pt x="136" y="102"/>
                      </a:cubicBezTo>
                      <a:cubicBezTo>
                        <a:pt x="134" y="106"/>
                        <a:pt x="130" y="108"/>
                        <a:pt x="127" y="108"/>
                      </a:cubicBezTo>
                      <a:moveTo>
                        <a:pt x="211" y="0"/>
                      </a:moveTo>
                      <a:cubicBezTo>
                        <a:pt x="206" y="0"/>
                        <a:pt x="154" y="69"/>
                        <a:pt x="154" y="69"/>
                      </a:cubicBezTo>
                      <a:cubicBezTo>
                        <a:pt x="154" y="69"/>
                        <a:pt x="142" y="17"/>
                        <a:pt x="142" y="5"/>
                      </a:cubicBezTo>
                      <a:cubicBezTo>
                        <a:pt x="142" y="4"/>
                        <a:pt x="142" y="3"/>
                        <a:pt x="142" y="3"/>
                      </a:cubicBezTo>
                      <a:cubicBezTo>
                        <a:pt x="142" y="3"/>
                        <a:pt x="141" y="27"/>
                        <a:pt x="138" y="48"/>
                      </a:cubicBezTo>
                      <a:cubicBezTo>
                        <a:pt x="139" y="48"/>
                        <a:pt x="140" y="48"/>
                        <a:pt x="141" y="48"/>
                      </a:cubicBezTo>
                      <a:cubicBezTo>
                        <a:pt x="142" y="48"/>
                        <a:pt x="143" y="48"/>
                        <a:pt x="145" y="49"/>
                      </a:cubicBezTo>
                      <a:cubicBezTo>
                        <a:pt x="149" y="51"/>
                        <a:pt x="151" y="58"/>
                        <a:pt x="148" y="63"/>
                      </a:cubicBezTo>
                      <a:cubicBezTo>
                        <a:pt x="146" y="67"/>
                        <a:pt x="142" y="69"/>
                        <a:pt x="139" y="69"/>
                      </a:cubicBezTo>
                      <a:cubicBezTo>
                        <a:pt x="137" y="69"/>
                        <a:pt x="136" y="69"/>
                        <a:pt x="135" y="68"/>
                      </a:cubicBezTo>
                      <a:cubicBezTo>
                        <a:pt x="133" y="73"/>
                        <a:pt x="132" y="76"/>
                        <a:pt x="131" y="78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3" y="79"/>
                        <a:pt x="120" y="56"/>
                        <a:pt x="119" y="37"/>
                      </a:cubicBezTo>
                      <a:cubicBezTo>
                        <a:pt x="116" y="62"/>
                        <a:pt x="109" y="98"/>
                        <a:pt x="108" y="103"/>
                      </a:cubicBezTo>
                      <a:cubicBezTo>
                        <a:pt x="108" y="103"/>
                        <a:pt x="108" y="104"/>
                        <a:pt x="107" y="104"/>
                      </a:cubicBezTo>
                      <a:cubicBezTo>
                        <a:pt x="101" y="104"/>
                        <a:pt x="72" y="82"/>
                        <a:pt x="49" y="64"/>
                      </a:cubicBezTo>
                      <a:cubicBezTo>
                        <a:pt x="48" y="66"/>
                        <a:pt x="46" y="67"/>
                        <a:pt x="44" y="68"/>
                      </a:cubicBezTo>
                      <a:cubicBezTo>
                        <a:pt x="51" y="77"/>
                        <a:pt x="60" y="86"/>
                        <a:pt x="65" y="92"/>
                      </a:cubicBezTo>
                      <a:cubicBezTo>
                        <a:pt x="67" y="90"/>
                        <a:pt x="70" y="88"/>
                        <a:pt x="73" y="88"/>
                      </a:cubicBezTo>
                      <a:cubicBezTo>
                        <a:pt x="75" y="88"/>
                        <a:pt x="76" y="89"/>
                        <a:pt x="77" y="89"/>
                      </a:cubicBezTo>
                      <a:cubicBezTo>
                        <a:pt x="82" y="92"/>
                        <a:pt x="83" y="98"/>
                        <a:pt x="80" y="103"/>
                      </a:cubicBezTo>
                      <a:cubicBezTo>
                        <a:pt x="78" y="107"/>
                        <a:pt x="75" y="109"/>
                        <a:pt x="71" y="109"/>
                      </a:cubicBezTo>
                      <a:cubicBezTo>
                        <a:pt x="70" y="109"/>
                        <a:pt x="68" y="109"/>
                        <a:pt x="67" y="108"/>
                      </a:cubicBezTo>
                      <a:cubicBezTo>
                        <a:pt x="65" y="107"/>
                        <a:pt x="64" y="106"/>
                        <a:pt x="63" y="104"/>
                      </a:cubicBezTo>
                      <a:cubicBezTo>
                        <a:pt x="46" y="109"/>
                        <a:pt x="10" y="117"/>
                        <a:pt x="4" y="121"/>
                      </a:cubicBezTo>
                      <a:cubicBezTo>
                        <a:pt x="0" y="123"/>
                        <a:pt x="17" y="123"/>
                        <a:pt x="37" y="123"/>
                      </a:cubicBezTo>
                      <a:cubicBezTo>
                        <a:pt x="58" y="123"/>
                        <a:pt x="82" y="123"/>
                        <a:pt x="82" y="123"/>
                      </a:cubicBezTo>
                      <a:cubicBezTo>
                        <a:pt x="82" y="123"/>
                        <a:pt x="51" y="136"/>
                        <a:pt x="44" y="142"/>
                      </a:cubicBezTo>
                      <a:cubicBezTo>
                        <a:pt x="42" y="144"/>
                        <a:pt x="44" y="145"/>
                        <a:pt x="47" y="145"/>
                      </a:cubicBezTo>
                      <a:cubicBezTo>
                        <a:pt x="53" y="145"/>
                        <a:pt x="66" y="142"/>
                        <a:pt x="66" y="142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1" y="131"/>
                        <a:pt x="80" y="127"/>
                        <a:pt x="82" y="123"/>
                      </a:cubicBezTo>
                      <a:cubicBezTo>
                        <a:pt x="84" y="119"/>
                        <a:pt x="88" y="117"/>
                        <a:pt x="92" y="117"/>
                      </a:cubicBezTo>
                      <a:cubicBezTo>
                        <a:pt x="93" y="117"/>
                        <a:pt x="95" y="117"/>
                        <a:pt x="96" y="118"/>
                      </a:cubicBezTo>
                      <a:cubicBezTo>
                        <a:pt x="99" y="119"/>
                        <a:pt x="101" y="123"/>
                        <a:pt x="100" y="127"/>
                      </a:cubicBezTo>
                      <a:cubicBezTo>
                        <a:pt x="110" y="122"/>
                        <a:pt x="110" y="122"/>
                        <a:pt x="110" y="122"/>
                      </a:cubicBezTo>
                      <a:cubicBezTo>
                        <a:pt x="110" y="122"/>
                        <a:pt x="110" y="122"/>
                        <a:pt x="111" y="122"/>
                      </a:cubicBezTo>
                      <a:cubicBezTo>
                        <a:pt x="126" y="122"/>
                        <a:pt x="215" y="46"/>
                        <a:pt x="220" y="37"/>
                      </a:cubicBezTo>
                      <a:cubicBezTo>
                        <a:pt x="220" y="36"/>
                        <a:pt x="220" y="36"/>
                        <a:pt x="220" y="36"/>
                      </a:cubicBezTo>
                      <a:cubicBezTo>
                        <a:pt x="218" y="36"/>
                        <a:pt x="201" y="49"/>
                        <a:pt x="185" y="63"/>
                      </a:cubicBezTo>
                      <a:cubicBezTo>
                        <a:pt x="169" y="76"/>
                        <a:pt x="153" y="89"/>
                        <a:pt x="152" y="89"/>
                      </a:cubicBezTo>
                      <a:cubicBezTo>
                        <a:pt x="152" y="89"/>
                        <a:pt x="152" y="88"/>
                        <a:pt x="153" y="87"/>
                      </a:cubicBezTo>
                      <a:cubicBezTo>
                        <a:pt x="167" y="73"/>
                        <a:pt x="207" y="15"/>
                        <a:pt x="211" y="2"/>
                      </a:cubicBezTo>
                      <a:cubicBezTo>
                        <a:pt x="212" y="1"/>
                        <a:pt x="211" y="0"/>
                        <a:pt x="2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4" name="Freeform 183"/>
                <p:cNvSpPr/>
                <p:nvPr/>
              </p:nvSpPr>
              <p:spPr bwMode="auto">
                <a:xfrm>
                  <a:off x="3927476" y="3235325"/>
                  <a:ext cx="46038" cy="44450"/>
                </a:xfrm>
                <a:custGeom>
                  <a:avLst/>
                  <a:gdLst>
                    <a:gd name="T0" fmla="*/ 1 w 16"/>
                    <a:gd name="T1" fmla="*/ 0 h 16"/>
                    <a:gd name="T2" fmla="*/ 0 w 16"/>
                    <a:gd name="T3" fmla="*/ 2 h 16"/>
                    <a:gd name="T4" fmla="*/ 0 w 16"/>
                    <a:gd name="T5" fmla="*/ 3 h 16"/>
                    <a:gd name="T6" fmla="*/ 11 w 16"/>
                    <a:gd name="T7" fmla="*/ 16 h 16"/>
                    <a:gd name="T8" fmla="*/ 16 w 16"/>
                    <a:gd name="T9" fmla="*/ 12 h 16"/>
                    <a:gd name="T10" fmla="*/ 1 w 1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6">
                      <a:moveTo>
                        <a:pt x="1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3" y="7"/>
                        <a:pt x="7" y="12"/>
                        <a:pt x="11" y="16"/>
                      </a:cubicBezTo>
                      <a:cubicBezTo>
                        <a:pt x="13" y="15"/>
                        <a:pt x="15" y="14"/>
                        <a:pt x="16" y="12"/>
                      </a:cubicBezTo>
                      <a:cubicBezTo>
                        <a:pt x="11" y="8"/>
                        <a:pt x="6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5" name="Freeform 184"/>
                <p:cNvSpPr/>
                <p:nvPr/>
              </p:nvSpPr>
              <p:spPr bwMode="auto">
                <a:xfrm>
                  <a:off x="4013201" y="3336925"/>
                  <a:ext cx="55563" cy="58738"/>
                </a:xfrm>
                <a:custGeom>
                  <a:avLst/>
                  <a:gdLst>
                    <a:gd name="T0" fmla="*/ 10 w 20"/>
                    <a:gd name="T1" fmla="*/ 0 h 21"/>
                    <a:gd name="T2" fmla="*/ 2 w 20"/>
                    <a:gd name="T3" fmla="*/ 4 h 21"/>
                    <a:gd name="T4" fmla="*/ 9 w 20"/>
                    <a:gd name="T5" fmla="*/ 11 h 21"/>
                    <a:gd name="T6" fmla="*/ 0 w 20"/>
                    <a:gd name="T7" fmla="*/ 16 h 21"/>
                    <a:gd name="T8" fmla="*/ 4 w 20"/>
                    <a:gd name="T9" fmla="*/ 20 h 21"/>
                    <a:gd name="T10" fmla="*/ 8 w 20"/>
                    <a:gd name="T11" fmla="*/ 21 h 21"/>
                    <a:gd name="T12" fmla="*/ 17 w 20"/>
                    <a:gd name="T13" fmla="*/ 15 h 21"/>
                    <a:gd name="T14" fmla="*/ 14 w 20"/>
                    <a:gd name="T15" fmla="*/ 1 h 21"/>
                    <a:gd name="T16" fmla="*/ 10 w 20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1">
                      <a:moveTo>
                        <a:pt x="10" y="0"/>
                      </a:moveTo>
                      <a:cubicBezTo>
                        <a:pt x="7" y="0"/>
                        <a:pt x="4" y="2"/>
                        <a:pt x="2" y="4"/>
                      </a:cubicBezTo>
                      <a:cubicBezTo>
                        <a:pt x="6" y="8"/>
                        <a:pt x="8" y="10"/>
                        <a:pt x="9" y="11"/>
                      </a:cubicBezTo>
                      <a:cubicBezTo>
                        <a:pt x="11" y="12"/>
                        <a:pt x="7" y="14"/>
                        <a:pt x="0" y="16"/>
                      </a:cubicBezTo>
                      <a:cubicBezTo>
                        <a:pt x="1" y="18"/>
                        <a:pt x="2" y="19"/>
                        <a:pt x="4" y="20"/>
                      </a:cubicBezTo>
                      <a:cubicBezTo>
                        <a:pt x="5" y="21"/>
                        <a:pt x="7" y="21"/>
                        <a:pt x="8" y="21"/>
                      </a:cubicBezTo>
                      <a:cubicBezTo>
                        <a:pt x="12" y="21"/>
                        <a:pt x="15" y="19"/>
                        <a:pt x="17" y="15"/>
                      </a:cubicBezTo>
                      <a:cubicBezTo>
                        <a:pt x="20" y="10"/>
                        <a:pt x="19" y="4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6" name="Freeform 185"/>
                <p:cNvSpPr/>
                <p:nvPr/>
              </p:nvSpPr>
              <p:spPr bwMode="auto">
                <a:xfrm>
                  <a:off x="4214813" y="3224213"/>
                  <a:ext cx="44450" cy="58738"/>
                </a:xfrm>
                <a:custGeom>
                  <a:avLst/>
                  <a:gdLst>
                    <a:gd name="T0" fmla="*/ 6 w 16"/>
                    <a:gd name="T1" fmla="*/ 0 h 21"/>
                    <a:gd name="T2" fmla="*/ 3 w 16"/>
                    <a:gd name="T3" fmla="*/ 0 h 21"/>
                    <a:gd name="T4" fmla="*/ 0 w 16"/>
                    <a:gd name="T5" fmla="*/ 20 h 21"/>
                    <a:gd name="T6" fmla="*/ 4 w 16"/>
                    <a:gd name="T7" fmla="*/ 21 h 21"/>
                    <a:gd name="T8" fmla="*/ 13 w 16"/>
                    <a:gd name="T9" fmla="*/ 15 h 21"/>
                    <a:gd name="T10" fmla="*/ 10 w 16"/>
                    <a:gd name="T11" fmla="*/ 1 h 21"/>
                    <a:gd name="T12" fmla="*/ 6 w 1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6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8"/>
                        <a:pt x="1" y="14"/>
                        <a:pt x="0" y="20"/>
                      </a:cubicBezTo>
                      <a:cubicBezTo>
                        <a:pt x="1" y="21"/>
                        <a:pt x="2" y="21"/>
                        <a:pt x="4" y="21"/>
                      </a:cubicBezTo>
                      <a:cubicBezTo>
                        <a:pt x="7" y="21"/>
                        <a:pt x="11" y="19"/>
                        <a:pt x="13" y="15"/>
                      </a:cubicBezTo>
                      <a:cubicBezTo>
                        <a:pt x="16" y="10"/>
                        <a:pt x="14" y="3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7" name="Freeform 186"/>
                <p:cNvSpPr/>
                <p:nvPr/>
              </p:nvSpPr>
              <p:spPr bwMode="auto">
                <a:xfrm>
                  <a:off x="4164013" y="3333750"/>
                  <a:ext cx="61913" cy="58738"/>
                </a:xfrm>
                <a:custGeom>
                  <a:avLst/>
                  <a:gdLst>
                    <a:gd name="T0" fmla="*/ 12 w 22"/>
                    <a:gd name="T1" fmla="*/ 0 h 21"/>
                    <a:gd name="T2" fmla="*/ 2 w 22"/>
                    <a:gd name="T3" fmla="*/ 6 h 21"/>
                    <a:gd name="T4" fmla="*/ 6 w 22"/>
                    <a:gd name="T5" fmla="*/ 20 h 21"/>
                    <a:gd name="T6" fmla="*/ 10 w 22"/>
                    <a:gd name="T7" fmla="*/ 21 h 21"/>
                    <a:gd name="T8" fmla="*/ 19 w 22"/>
                    <a:gd name="T9" fmla="*/ 15 h 21"/>
                    <a:gd name="T10" fmla="*/ 16 w 22"/>
                    <a:gd name="T11" fmla="*/ 1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6"/>
                      </a:cubicBezTo>
                      <a:cubicBezTo>
                        <a:pt x="0" y="12"/>
                        <a:pt x="1" y="18"/>
                        <a:pt x="6" y="20"/>
                      </a:cubicBezTo>
                      <a:cubicBezTo>
                        <a:pt x="7" y="21"/>
                        <a:pt x="8" y="21"/>
                        <a:pt x="10" y="21"/>
                      </a:cubicBezTo>
                      <a:cubicBezTo>
                        <a:pt x="13" y="21"/>
                        <a:pt x="17" y="19"/>
                        <a:pt x="19" y="15"/>
                      </a:cubicBezTo>
                      <a:cubicBezTo>
                        <a:pt x="22" y="10"/>
                        <a:pt x="20" y="4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8" name="Freeform 187"/>
                <p:cNvSpPr/>
                <p:nvPr/>
              </p:nvSpPr>
              <p:spPr bwMode="auto">
                <a:xfrm>
                  <a:off x="4060826" y="3417888"/>
                  <a:ext cx="58738" cy="47625"/>
                </a:xfrm>
                <a:custGeom>
                  <a:avLst/>
                  <a:gdLst>
                    <a:gd name="T0" fmla="*/ 12 w 21"/>
                    <a:gd name="T1" fmla="*/ 0 h 17"/>
                    <a:gd name="T2" fmla="*/ 2 w 21"/>
                    <a:gd name="T3" fmla="*/ 6 h 17"/>
                    <a:gd name="T4" fmla="*/ 3 w 21"/>
                    <a:gd name="T5" fmla="*/ 17 h 17"/>
                    <a:gd name="T6" fmla="*/ 20 w 21"/>
                    <a:gd name="T7" fmla="*/ 10 h 17"/>
                    <a:gd name="T8" fmla="*/ 16 w 21"/>
                    <a:gd name="T9" fmla="*/ 1 h 17"/>
                    <a:gd name="T10" fmla="*/ 12 w 21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7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0"/>
                        <a:pt x="1" y="14"/>
                        <a:pt x="3" y="17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6"/>
                        <a:pt x="19" y="2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9" name="Freeform 188"/>
                <p:cNvSpPr>
                  <a:spLocks noEditPoints="1"/>
                </p:cNvSpPr>
                <p:nvPr/>
              </p:nvSpPr>
              <p:spPr bwMode="auto">
                <a:xfrm>
                  <a:off x="4170363" y="3125788"/>
                  <a:ext cx="11113" cy="66675"/>
                </a:xfrm>
                <a:custGeom>
                  <a:avLst/>
                  <a:gdLst>
                    <a:gd name="T0" fmla="*/ 0 w 4"/>
                    <a:gd name="T1" fmla="*/ 22 h 24"/>
                    <a:gd name="T2" fmla="*/ 0 w 4"/>
                    <a:gd name="T3" fmla="*/ 24 h 24"/>
                    <a:gd name="T4" fmla="*/ 1 w 4"/>
                    <a:gd name="T5" fmla="*/ 22 h 24"/>
                    <a:gd name="T6" fmla="*/ 0 w 4"/>
                    <a:gd name="T7" fmla="*/ 22 h 24"/>
                    <a:gd name="T8" fmla="*/ 3 w 4"/>
                    <a:gd name="T9" fmla="*/ 0 h 24"/>
                    <a:gd name="T10" fmla="*/ 2 w 4"/>
                    <a:gd name="T11" fmla="*/ 2 h 24"/>
                    <a:gd name="T12" fmla="*/ 2 w 4"/>
                    <a:gd name="T13" fmla="*/ 6 h 24"/>
                    <a:gd name="T14" fmla="*/ 3 w 4"/>
                    <a:gd name="T15" fmla="*/ 4 h 24"/>
                    <a:gd name="T16" fmla="*/ 3 w 4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4">
                      <a:moveTo>
                        <a:pt x="0" y="22"/>
                      </a:moveTo>
                      <a:cubicBezTo>
                        <a:pt x="0" y="23"/>
                        <a:pt x="0" y="23"/>
                        <a:pt x="0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2"/>
                        <a:pt x="0" y="22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2" y="2"/>
                      </a:cubicBezTo>
                      <a:cubicBezTo>
                        <a:pt x="2" y="3"/>
                        <a:pt x="2" y="4"/>
                        <a:pt x="2" y="6"/>
                      </a:cubicBez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2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0" name="Freeform 189"/>
                <p:cNvSpPr/>
                <p:nvPr/>
              </p:nvSpPr>
              <p:spPr bwMode="auto">
                <a:xfrm>
                  <a:off x="4170363" y="3136900"/>
                  <a:ext cx="7938" cy="50800"/>
                </a:xfrm>
                <a:custGeom>
                  <a:avLst/>
                  <a:gdLst>
                    <a:gd name="T0" fmla="*/ 3 w 3"/>
                    <a:gd name="T1" fmla="*/ 0 h 18"/>
                    <a:gd name="T2" fmla="*/ 2 w 3"/>
                    <a:gd name="T3" fmla="*/ 2 h 18"/>
                    <a:gd name="T4" fmla="*/ 0 w 3"/>
                    <a:gd name="T5" fmla="*/ 18 h 18"/>
                    <a:gd name="T6" fmla="*/ 1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1" y="6"/>
                        <a:pt x="0" y="12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2" y="11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1" name="Freeform 190"/>
                <p:cNvSpPr/>
                <p:nvPr/>
              </p:nvSpPr>
              <p:spPr bwMode="auto">
                <a:xfrm>
                  <a:off x="4452938" y="2847975"/>
                  <a:ext cx="177800" cy="296863"/>
                </a:xfrm>
                <a:custGeom>
                  <a:avLst/>
                  <a:gdLst>
                    <a:gd name="T0" fmla="*/ 29 w 63"/>
                    <a:gd name="T1" fmla="*/ 0 h 106"/>
                    <a:gd name="T2" fmla="*/ 35 w 63"/>
                    <a:gd name="T3" fmla="*/ 47 h 106"/>
                    <a:gd name="T4" fmla="*/ 2 w 63"/>
                    <a:gd name="T5" fmla="*/ 96 h 106"/>
                    <a:gd name="T6" fmla="*/ 5 w 63"/>
                    <a:gd name="T7" fmla="*/ 106 h 106"/>
                    <a:gd name="T8" fmla="*/ 27 w 63"/>
                    <a:gd name="T9" fmla="*/ 95 h 106"/>
                    <a:gd name="T10" fmla="*/ 61 w 63"/>
                    <a:gd name="T11" fmla="*/ 21 h 106"/>
                    <a:gd name="T12" fmla="*/ 29 w 63"/>
                    <a:gd name="T13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106">
                      <a:moveTo>
                        <a:pt x="29" y="0"/>
                      </a:moveTo>
                      <a:cubicBezTo>
                        <a:pt x="13" y="1"/>
                        <a:pt x="35" y="28"/>
                        <a:pt x="35" y="47"/>
                      </a:cubicBezTo>
                      <a:cubicBezTo>
                        <a:pt x="34" y="65"/>
                        <a:pt x="7" y="81"/>
                        <a:pt x="2" y="96"/>
                      </a:cubicBezTo>
                      <a:cubicBezTo>
                        <a:pt x="0" y="103"/>
                        <a:pt x="1" y="106"/>
                        <a:pt x="5" y="106"/>
                      </a:cubicBezTo>
                      <a:cubicBezTo>
                        <a:pt x="10" y="106"/>
                        <a:pt x="19" y="101"/>
                        <a:pt x="27" y="95"/>
                      </a:cubicBezTo>
                      <a:cubicBezTo>
                        <a:pt x="42" y="84"/>
                        <a:pt x="63" y="40"/>
                        <a:pt x="61" y="21"/>
                      </a:cubicBezTo>
                      <a:cubicBezTo>
                        <a:pt x="59" y="1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2" name="Freeform 191"/>
                <p:cNvSpPr/>
                <p:nvPr/>
              </p:nvSpPr>
              <p:spPr bwMode="auto">
                <a:xfrm>
                  <a:off x="3517901" y="3424238"/>
                  <a:ext cx="455613" cy="142875"/>
                </a:xfrm>
                <a:custGeom>
                  <a:avLst/>
                  <a:gdLst>
                    <a:gd name="T0" fmla="*/ 19 w 162"/>
                    <a:gd name="T1" fmla="*/ 0 h 51"/>
                    <a:gd name="T2" fmla="*/ 12 w 162"/>
                    <a:gd name="T3" fmla="*/ 4 h 51"/>
                    <a:gd name="T4" fmla="*/ 19 w 162"/>
                    <a:gd name="T5" fmla="*/ 47 h 51"/>
                    <a:gd name="T6" fmla="*/ 58 w 162"/>
                    <a:gd name="T7" fmla="*/ 51 h 51"/>
                    <a:gd name="T8" fmla="*/ 95 w 162"/>
                    <a:gd name="T9" fmla="*/ 48 h 51"/>
                    <a:gd name="T10" fmla="*/ 150 w 162"/>
                    <a:gd name="T11" fmla="*/ 30 h 51"/>
                    <a:gd name="T12" fmla="*/ 147 w 162"/>
                    <a:gd name="T13" fmla="*/ 30 h 51"/>
                    <a:gd name="T14" fmla="*/ 68 w 162"/>
                    <a:gd name="T15" fmla="*/ 40 h 51"/>
                    <a:gd name="T16" fmla="*/ 52 w 162"/>
                    <a:gd name="T17" fmla="*/ 37 h 51"/>
                    <a:gd name="T18" fmla="*/ 24 w 162"/>
                    <a:gd name="T19" fmla="*/ 4 h 51"/>
                    <a:gd name="T20" fmla="*/ 19 w 162"/>
                    <a:gd name="T2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51">
                      <a:moveTo>
                        <a:pt x="19" y="0"/>
                      </a:moveTo>
                      <a:cubicBezTo>
                        <a:pt x="16" y="0"/>
                        <a:pt x="14" y="3"/>
                        <a:pt x="12" y="4"/>
                      </a:cubicBezTo>
                      <a:cubicBezTo>
                        <a:pt x="12" y="4"/>
                        <a:pt x="0" y="43"/>
                        <a:pt x="19" y="47"/>
                      </a:cubicBezTo>
                      <a:cubicBezTo>
                        <a:pt x="30" y="50"/>
                        <a:pt x="43" y="51"/>
                        <a:pt x="58" y="51"/>
                      </a:cubicBezTo>
                      <a:cubicBezTo>
                        <a:pt x="70" y="51"/>
                        <a:pt x="82" y="50"/>
                        <a:pt x="95" y="48"/>
                      </a:cubicBezTo>
                      <a:cubicBezTo>
                        <a:pt x="124" y="43"/>
                        <a:pt x="162" y="30"/>
                        <a:pt x="150" y="30"/>
                      </a:cubicBezTo>
                      <a:cubicBezTo>
                        <a:pt x="150" y="30"/>
                        <a:pt x="149" y="30"/>
                        <a:pt x="147" y="30"/>
                      </a:cubicBezTo>
                      <a:cubicBezTo>
                        <a:pt x="132" y="32"/>
                        <a:pt x="92" y="40"/>
                        <a:pt x="68" y="40"/>
                      </a:cubicBezTo>
                      <a:cubicBezTo>
                        <a:pt x="61" y="40"/>
                        <a:pt x="55" y="39"/>
                        <a:pt x="52" y="37"/>
                      </a:cubicBezTo>
                      <a:cubicBezTo>
                        <a:pt x="38" y="30"/>
                        <a:pt x="28" y="13"/>
                        <a:pt x="24" y="4"/>
                      </a:cubicBezTo>
                      <a:cubicBezTo>
                        <a:pt x="22" y="1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3" name="Freeform 192"/>
                <p:cNvSpPr/>
                <p:nvPr/>
              </p:nvSpPr>
              <p:spPr bwMode="auto">
                <a:xfrm>
                  <a:off x="7107238" y="4622800"/>
                  <a:ext cx="665163" cy="738188"/>
                </a:xfrm>
                <a:custGeom>
                  <a:avLst/>
                  <a:gdLst>
                    <a:gd name="T0" fmla="*/ 49 w 237"/>
                    <a:gd name="T1" fmla="*/ 30 h 263"/>
                    <a:gd name="T2" fmla="*/ 10 w 237"/>
                    <a:gd name="T3" fmla="*/ 19 h 263"/>
                    <a:gd name="T4" fmla="*/ 0 w 237"/>
                    <a:gd name="T5" fmla="*/ 94 h 263"/>
                    <a:gd name="T6" fmla="*/ 188 w 237"/>
                    <a:gd name="T7" fmla="*/ 260 h 263"/>
                    <a:gd name="T8" fmla="*/ 237 w 237"/>
                    <a:gd name="T9" fmla="*/ 236 h 263"/>
                    <a:gd name="T10" fmla="*/ 207 w 237"/>
                    <a:gd name="T11" fmla="*/ 210 h 263"/>
                    <a:gd name="T12" fmla="*/ 206 w 237"/>
                    <a:gd name="T13" fmla="*/ 70 h 263"/>
                    <a:gd name="T14" fmla="*/ 144 w 237"/>
                    <a:gd name="T15" fmla="*/ 62 h 263"/>
                    <a:gd name="T16" fmla="*/ 49 w 237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6" y="263"/>
                        <a:pt x="188" y="260"/>
                      </a:cubicBezTo>
                      <a:cubicBezTo>
                        <a:pt x="211" y="258"/>
                        <a:pt x="237" y="236"/>
                        <a:pt x="237" y="236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4" name="Freeform 193"/>
                <p:cNvSpPr/>
                <p:nvPr/>
              </p:nvSpPr>
              <p:spPr bwMode="auto">
                <a:xfrm>
                  <a:off x="6483351" y="4330700"/>
                  <a:ext cx="1668463" cy="1570038"/>
                </a:xfrm>
                <a:custGeom>
                  <a:avLst/>
                  <a:gdLst>
                    <a:gd name="T0" fmla="*/ 149 w 594"/>
                    <a:gd name="T1" fmla="*/ 317 h 559"/>
                    <a:gd name="T2" fmla="*/ 35 w 594"/>
                    <a:gd name="T3" fmla="*/ 210 h 559"/>
                    <a:gd name="T4" fmla="*/ 69 w 594"/>
                    <a:gd name="T5" fmla="*/ 119 h 559"/>
                    <a:gd name="T6" fmla="*/ 251 w 594"/>
                    <a:gd name="T7" fmla="*/ 187 h 559"/>
                    <a:gd name="T8" fmla="*/ 256 w 594"/>
                    <a:gd name="T9" fmla="*/ 146 h 559"/>
                    <a:gd name="T10" fmla="*/ 317 w 594"/>
                    <a:gd name="T11" fmla="*/ 1 h 559"/>
                    <a:gd name="T12" fmla="*/ 348 w 594"/>
                    <a:gd name="T13" fmla="*/ 216 h 559"/>
                    <a:gd name="T14" fmla="*/ 483 w 594"/>
                    <a:gd name="T15" fmla="*/ 141 h 559"/>
                    <a:gd name="T16" fmla="*/ 588 w 594"/>
                    <a:gd name="T17" fmla="*/ 252 h 559"/>
                    <a:gd name="T18" fmla="*/ 376 w 594"/>
                    <a:gd name="T19" fmla="*/ 312 h 559"/>
                    <a:gd name="T20" fmla="*/ 464 w 594"/>
                    <a:gd name="T21" fmla="*/ 384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4 h 559"/>
                    <a:gd name="T28" fmla="*/ 245 w 594"/>
                    <a:gd name="T29" fmla="*/ 492 h 559"/>
                    <a:gd name="T30" fmla="*/ 105 w 594"/>
                    <a:gd name="T31" fmla="*/ 444 h 559"/>
                    <a:gd name="T32" fmla="*/ 149 w 594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7"/>
                      </a:moveTo>
                      <a:cubicBezTo>
                        <a:pt x="149" y="317"/>
                        <a:pt x="0" y="315"/>
                        <a:pt x="35" y="210"/>
                      </a:cubicBezTo>
                      <a:cubicBezTo>
                        <a:pt x="35" y="210"/>
                        <a:pt x="4" y="141"/>
                        <a:pt x="69" y="119"/>
                      </a:cubicBezTo>
                      <a:cubicBezTo>
                        <a:pt x="135" y="97"/>
                        <a:pt x="226" y="167"/>
                        <a:pt x="251" y="187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9" y="136"/>
                        <a:pt x="217" y="0"/>
                        <a:pt x="317" y="1"/>
                      </a:cubicBezTo>
                      <a:cubicBezTo>
                        <a:pt x="417" y="2"/>
                        <a:pt x="436" y="67"/>
                        <a:pt x="348" y="216"/>
                      </a:cubicBezTo>
                      <a:cubicBezTo>
                        <a:pt x="348" y="216"/>
                        <a:pt x="430" y="139"/>
                        <a:pt x="483" y="141"/>
                      </a:cubicBezTo>
                      <a:cubicBezTo>
                        <a:pt x="536" y="143"/>
                        <a:pt x="594" y="169"/>
                        <a:pt x="588" y="252"/>
                      </a:cubicBezTo>
                      <a:cubicBezTo>
                        <a:pt x="582" y="336"/>
                        <a:pt x="376" y="312"/>
                        <a:pt x="376" y="312"/>
                      </a:cubicBezTo>
                      <a:cubicBezTo>
                        <a:pt x="376" y="312"/>
                        <a:pt x="441" y="358"/>
                        <a:pt x="464" y="384"/>
                      </a:cubicBezTo>
                      <a:cubicBezTo>
                        <a:pt x="486" y="411"/>
                        <a:pt x="473" y="484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2"/>
                        <a:pt x="288" y="376"/>
                        <a:pt x="281" y="384"/>
                      </a:cubicBezTo>
                      <a:cubicBezTo>
                        <a:pt x="275" y="393"/>
                        <a:pt x="291" y="463"/>
                        <a:pt x="245" y="492"/>
                      </a:cubicBezTo>
                      <a:cubicBezTo>
                        <a:pt x="198" y="521"/>
                        <a:pt x="143" y="486"/>
                        <a:pt x="105" y="444"/>
                      </a:cubicBezTo>
                      <a:cubicBezTo>
                        <a:pt x="68" y="401"/>
                        <a:pt x="86" y="344"/>
                        <a:pt x="149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5" name="Freeform 194"/>
                <p:cNvSpPr/>
                <p:nvPr/>
              </p:nvSpPr>
              <p:spPr bwMode="auto">
                <a:xfrm>
                  <a:off x="7100888" y="5100638"/>
                  <a:ext cx="177800" cy="58738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0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0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6" name="Freeform 195"/>
                <p:cNvSpPr/>
                <p:nvPr/>
              </p:nvSpPr>
              <p:spPr bwMode="auto">
                <a:xfrm>
                  <a:off x="7261226" y="5173663"/>
                  <a:ext cx="44450" cy="147638"/>
                </a:xfrm>
                <a:custGeom>
                  <a:avLst/>
                  <a:gdLst>
                    <a:gd name="T0" fmla="*/ 5 w 16"/>
                    <a:gd name="T1" fmla="*/ 53 h 53"/>
                    <a:gd name="T2" fmla="*/ 8 w 16"/>
                    <a:gd name="T3" fmla="*/ 7 h 53"/>
                    <a:gd name="T4" fmla="*/ 5 w 16"/>
                    <a:gd name="T5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3">
                      <a:moveTo>
                        <a:pt x="5" y="53"/>
                      </a:moveTo>
                      <a:cubicBezTo>
                        <a:pt x="5" y="53"/>
                        <a:pt x="0" y="0"/>
                        <a:pt x="8" y="7"/>
                      </a:cubicBezTo>
                      <a:cubicBezTo>
                        <a:pt x="16" y="14"/>
                        <a:pt x="9" y="43"/>
                        <a:pt x="5" y="5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7" name="Freeform 196"/>
                <p:cNvSpPr/>
                <p:nvPr/>
              </p:nvSpPr>
              <p:spPr bwMode="auto">
                <a:xfrm>
                  <a:off x="7235826" y="4926013"/>
                  <a:ext cx="84138" cy="77788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8" name="Freeform 197"/>
                <p:cNvSpPr/>
                <p:nvPr/>
              </p:nvSpPr>
              <p:spPr bwMode="auto">
                <a:xfrm>
                  <a:off x="7170738" y="50244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9" name="Freeform 198"/>
                <p:cNvSpPr/>
                <p:nvPr/>
              </p:nvSpPr>
              <p:spPr bwMode="auto">
                <a:xfrm>
                  <a:off x="7327901" y="5083175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0" name="Freeform 199"/>
                <p:cNvSpPr/>
                <p:nvPr/>
              </p:nvSpPr>
              <p:spPr bwMode="auto">
                <a:xfrm>
                  <a:off x="7377113" y="49593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1" name="Freeform 200"/>
                <p:cNvSpPr/>
                <p:nvPr/>
              </p:nvSpPr>
              <p:spPr bwMode="auto">
                <a:xfrm>
                  <a:off x="7494588" y="5072063"/>
                  <a:ext cx="80963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2" name="Freeform 201"/>
                <p:cNvSpPr/>
                <p:nvPr/>
              </p:nvSpPr>
              <p:spPr bwMode="auto">
                <a:xfrm>
                  <a:off x="7407276" y="5221288"/>
                  <a:ext cx="84138" cy="74613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3" name="Freeform 202"/>
                <p:cNvSpPr/>
                <p:nvPr/>
              </p:nvSpPr>
              <p:spPr bwMode="auto">
                <a:xfrm>
                  <a:off x="7258051" y="5195888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4" name="Freeform 203"/>
                <p:cNvSpPr/>
                <p:nvPr/>
              </p:nvSpPr>
              <p:spPr bwMode="auto">
                <a:xfrm>
                  <a:off x="7323138" y="485933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5" name="Freeform 204"/>
                <p:cNvSpPr>
                  <a:spLocks noEditPoints="1"/>
                </p:cNvSpPr>
                <p:nvPr/>
              </p:nvSpPr>
              <p:spPr bwMode="auto">
                <a:xfrm>
                  <a:off x="7024688" y="4713288"/>
                  <a:ext cx="769938" cy="679450"/>
                </a:xfrm>
                <a:custGeom>
                  <a:avLst/>
                  <a:gdLst>
                    <a:gd name="T0" fmla="*/ 119 w 274"/>
                    <a:gd name="T1" fmla="*/ 156 h 242"/>
                    <a:gd name="T2" fmla="*/ 122 w 274"/>
                    <a:gd name="T3" fmla="*/ 133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4 w 274"/>
                    <a:gd name="T9" fmla="*/ 79 h 242"/>
                    <a:gd name="T10" fmla="*/ 19 w 274"/>
                    <a:gd name="T11" fmla="*/ 61 h 242"/>
                    <a:gd name="T12" fmla="*/ 78 w 274"/>
                    <a:gd name="T13" fmla="*/ 85 h 242"/>
                    <a:gd name="T14" fmla="*/ 94 w 274"/>
                    <a:gd name="T15" fmla="*/ 79 h 242"/>
                    <a:gd name="T16" fmla="*/ 91 w 274"/>
                    <a:gd name="T17" fmla="*/ 102 h 242"/>
                    <a:gd name="T18" fmla="*/ 86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79 w 274"/>
                    <a:gd name="T25" fmla="*/ 128 h 242"/>
                    <a:gd name="T26" fmla="*/ 41 w 274"/>
                    <a:gd name="T27" fmla="*/ 207 h 242"/>
                    <a:gd name="T28" fmla="*/ 107 w 274"/>
                    <a:gd name="T29" fmla="*/ 162 h 242"/>
                    <a:gd name="T30" fmla="*/ 152 w 274"/>
                    <a:gd name="T31" fmla="*/ 242 h 242"/>
                    <a:gd name="T32" fmla="*/ 148 w 274"/>
                    <a:gd name="T33" fmla="*/ 206 h 242"/>
                    <a:gd name="T34" fmla="*/ 139 w 274"/>
                    <a:gd name="T35" fmla="*/ 190 h 242"/>
                    <a:gd name="T36" fmla="*/ 148 w 274"/>
                    <a:gd name="T37" fmla="*/ 153 h 242"/>
                    <a:gd name="T38" fmla="*/ 196 w 274"/>
                    <a:gd name="T39" fmla="*/ 155 h 242"/>
                    <a:gd name="T40" fmla="*/ 214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8 w 274"/>
                    <a:gd name="T47" fmla="*/ 141 h 242"/>
                    <a:gd name="T48" fmla="*/ 169 w 274"/>
                    <a:gd name="T49" fmla="*/ 137 h 242"/>
                    <a:gd name="T50" fmla="*/ 241 w 274"/>
                    <a:gd name="T51" fmla="*/ 93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7 w 274"/>
                    <a:gd name="T57" fmla="*/ 97 h 242"/>
                    <a:gd name="T58" fmla="*/ 144 w 274"/>
                    <a:gd name="T59" fmla="*/ 90 h 242"/>
                    <a:gd name="T60" fmla="*/ 142 w 274"/>
                    <a:gd name="T61" fmla="*/ 58 h 242"/>
                    <a:gd name="T62" fmla="*/ 129 w 274"/>
                    <a:gd name="T63" fmla="*/ 81 h 242"/>
                    <a:gd name="T64" fmla="*/ 122 w 274"/>
                    <a:gd name="T65" fmla="*/ 78 h 242"/>
                    <a:gd name="T66" fmla="*/ 108 w 274"/>
                    <a:gd name="T67" fmla="*/ 61 h 242"/>
                    <a:gd name="T68" fmla="*/ 124 w 274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4" y="157"/>
                      </a:moveTo>
                      <a:cubicBezTo>
                        <a:pt x="123" y="157"/>
                        <a:pt x="121" y="157"/>
                        <a:pt x="119" y="156"/>
                      </a:cubicBezTo>
                      <a:cubicBezTo>
                        <a:pt x="112" y="154"/>
                        <a:pt x="108" y="147"/>
                        <a:pt x="111" y="140"/>
                      </a:cubicBezTo>
                      <a:cubicBezTo>
                        <a:pt x="112" y="136"/>
                        <a:pt x="117" y="133"/>
                        <a:pt x="122" y="133"/>
                      </a:cubicBezTo>
                      <a:cubicBezTo>
                        <a:pt x="124" y="133"/>
                        <a:pt x="126" y="134"/>
                        <a:pt x="127" y="134"/>
                      </a:cubicBezTo>
                      <a:cubicBezTo>
                        <a:pt x="134" y="137"/>
                        <a:pt x="138" y="144"/>
                        <a:pt x="136" y="150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9"/>
                      </a:cubicBezTo>
                      <a:cubicBezTo>
                        <a:pt x="84" y="75"/>
                        <a:pt x="22" y="60"/>
                        <a:pt x="16" y="60"/>
                      </a:cubicBezTo>
                      <a:cubicBezTo>
                        <a:pt x="14" y="60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8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1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9"/>
                      </a:cubicBezTo>
                      <a:cubicBezTo>
                        <a:pt x="101" y="82"/>
                        <a:pt x="105" y="89"/>
                        <a:pt x="103" y="95"/>
                      </a:cubicBezTo>
                      <a:cubicBezTo>
                        <a:pt x="101" y="99"/>
                        <a:pt x="96" y="102"/>
                        <a:pt x="91" y="102"/>
                      </a:cubicBezTo>
                      <a:cubicBezTo>
                        <a:pt x="90" y="102"/>
                        <a:pt x="88" y="102"/>
                        <a:pt x="86" y="101"/>
                      </a:cubicBezTo>
                      <a:cubicBezTo>
                        <a:pt x="86" y="101"/>
                        <a:pt x="86" y="101"/>
                        <a:pt x="86" y="101"/>
                      </a:cubicBezTo>
                      <a:cubicBezTo>
                        <a:pt x="67" y="105"/>
                        <a:pt x="0" y="112"/>
                        <a:pt x="17" y="114"/>
                      </a:cubicBezTo>
                      <a:cubicBezTo>
                        <a:pt x="23" y="115"/>
                        <a:pt x="38" y="118"/>
                        <a:pt x="54" y="122"/>
                      </a:cubicBezTo>
                      <a:cubicBezTo>
                        <a:pt x="54" y="121"/>
                        <a:pt x="54" y="120"/>
                        <a:pt x="54" y="119"/>
                      </a:cubicBezTo>
                      <a:cubicBezTo>
                        <a:pt x="56" y="115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6"/>
                        <a:pt x="81" y="122"/>
                        <a:pt x="79" y="128"/>
                      </a:cubicBezTo>
                      <a:cubicBezTo>
                        <a:pt x="94" y="133"/>
                        <a:pt x="103" y="137"/>
                        <a:pt x="96" y="141"/>
                      </a:cubicBezTo>
                      <a:cubicBezTo>
                        <a:pt x="80" y="148"/>
                        <a:pt x="35" y="207"/>
                        <a:pt x="41" y="207"/>
                      </a:cubicBezTo>
                      <a:cubicBezTo>
                        <a:pt x="42" y="207"/>
                        <a:pt x="42" y="207"/>
                        <a:pt x="43" y="206"/>
                      </a:cubicBezTo>
                      <a:cubicBezTo>
                        <a:pt x="55" y="199"/>
                        <a:pt x="92" y="162"/>
                        <a:pt x="107" y="162"/>
                      </a:cubicBezTo>
                      <a:cubicBezTo>
                        <a:pt x="110" y="162"/>
                        <a:pt x="111" y="163"/>
                        <a:pt x="112" y="164"/>
                      </a:cubicBezTo>
                      <a:cubicBezTo>
                        <a:pt x="121" y="177"/>
                        <a:pt x="148" y="242"/>
                        <a:pt x="152" y="242"/>
                      </a:cubicBezTo>
                      <a:cubicBezTo>
                        <a:pt x="152" y="242"/>
                        <a:pt x="152" y="241"/>
                        <a:pt x="152" y="240"/>
                      </a:cubicBezTo>
                      <a:cubicBezTo>
                        <a:pt x="152" y="235"/>
                        <a:pt x="150" y="221"/>
                        <a:pt x="148" y="206"/>
                      </a:cubicBezTo>
                      <a:cubicBezTo>
                        <a:pt x="148" y="206"/>
                        <a:pt x="147" y="206"/>
                        <a:pt x="147" y="206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7"/>
                        <a:pt x="143" y="185"/>
                        <a:pt x="146" y="184"/>
                      </a:cubicBezTo>
                      <a:cubicBezTo>
                        <a:pt x="145" y="167"/>
                        <a:pt x="145" y="153"/>
                        <a:pt x="148" y="153"/>
                      </a:cubicBezTo>
                      <a:cubicBezTo>
                        <a:pt x="148" y="153"/>
                        <a:pt x="149" y="153"/>
                        <a:pt x="149" y="153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3"/>
                        <a:pt x="258" y="147"/>
                      </a:cubicBezTo>
                      <a:cubicBezTo>
                        <a:pt x="248" y="144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7"/>
                      </a:cubicBezTo>
                      <a:cubicBezTo>
                        <a:pt x="192" y="151"/>
                        <a:pt x="188" y="154"/>
                        <a:pt x="183" y="154"/>
                      </a:cubicBezTo>
                      <a:cubicBezTo>
                        <a:pt x="181" y="154"/>
                        <a:pt x="179" y="154"/>
                        <a:pt x="177" y="153"/>
                      </a:cubicBezTo>
                      <a:cubicBezTo>
                        <a:pt x="172" y="151"/>
                        <a:pt x="168" y="146"/>
                        <a:pt x="168" y="141"/>
                      </a:cubicBezTo>
                      <a:cubicBezTo>
                        <a:pt x="168" y="140"/>
                        <a:pt x="168" y="139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1"/>
                        <a:pt x="179" y="130"/>
                      </a:cubicBezTo>
                      <a:cubicBezTo>
                        <a:pt x="201" y="116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4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3"/>
                      </a:cubicBezTo>
                      <a:cubicBezTo>
                        <a:pt x="144" y="113"/>
                        <a:pt x="142" y="113"/>
                        <a:pt x="141" y="113"/>
                      </a:cubicBezTo>
                      <a:cubicBezTo>
                        <a:pt x="139" y="113"/>
                        <a:pt x="137" y="113"/>
                        <a:pt x="135" y="112"/>
                      </a:cubicBezTo>
                      <a:cubicBezTo>
                        <a:pt x="129" y="110"/>
                        <a:pt x="125" y="103"/>
                        <a:pt x="127" y="97"/>
                      </a:cubicBezTo>
                      <a:cubicBezTo>
                        <a:pt x="129" y="92"/>
                        <a:pt x="133" y="89"/>
                        <a:pt x="138" y="89"/>
                      </a:cubicBezTo>
                      <a:cubicBezTo>
                        <a:pt x="140" y="89"/>
                        <a:pt x="142" y="90"/>
                        <a:pt x="144" y="90"/>
                      </a:cubicBezTo>
                      <a:cubicBezTo>
                        <a:pt x="143" y="78"/>
                        <a:pt x="143" y="65"/>
                        <a:pt x="143" y="54"/>
                      </a:cubicBezTo>
                      <a:cubicBezTo>
                        <a:pt x="143" y="55"/>
                        <a:pt x="142" y="57"/>
                        <a:pt x="142" y="58"/>
                      </a:cubicBezTo>
                      <a:cubicBezTo>
                        <a:pt x="137" y="71"/>
                        <a:pt x="132" y="83"/>
                        <a:pt x="130" y="83"/>
                      </a:cubicBezTo>
                      <a:cubicBezTo>
                        <a:pt x="130" y="83"/>
                        <a:pt x="129" y="83"/>
                        <a:pt x="129" y="81"/>
                      </a:cubicBezTo>
                      <a:cubicBezTo>
                        <a:pt x="129" y="80"/>
                        <a:pt x="129" y="78"/>
                        <a:pt x="128" y="76"/>
                      </a:cubicBezTo>
                      <a:cubicBezTo>
                        <a:pt x="126" y="77"/>
                        <a:pt x="124" y="78"/>
                        <a:pt x="122" y="78"/>
                      </a:cubicBezTo>
                      <a:cubicBezTo>
                        <a:pt x="120" y="78"/>
                        <a:pt x="118" y="77"/>
                        <a:pt x="117" y="77"/>
                      </a:cubicBezTo>
                      <a:cubicBezTo>
                        <a:pt x="110" y="74"/>
                        <a:pt x="106" y="67"/>
                        <a:pt x="108" y="61"/>
                      </a:cubicBezTo>
                      <a:cubicBezTo>
                        <a:pt x="110" y="56"/>
                        <a:pt x="114" y="54"/>
                        <a:pt x="120" y="54"/>
                      </a:cubicBezTo>
                      <a:cubicBezTo>
                        <a:pt x="121" y="54"/>
                        <a:pt x="123" y="54"/>
                        <a:pt x="124" y="55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6" name="Freeform 205"/>
                <p:cNvSpPr/>
                <p:nvPr/>
              </p:nvSpPr>
              <p:spPr bwMode="auto">
                <a:xfrm>
                  <a:off x="7242176" y="4932363"/>
                  <a:ext cx="77788" cy="66675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7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6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7" name="Freeform 206"/>
                <p:cNvSpPr/>
                <p:nvPr/>
              </p:nvSpPr>
              <p:spPr bwMode="auto">
                <a:xfrm>
                  <a:off x="7177088" y="5027613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10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5" y="16"/>
                      </a:cubicBezTo>
                      <a:cubicBezTo>
                        <a:pt x="27" y="10"/>
                        <a:pt x="24" y="4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8" name="Freeform 207"/>
                <p:cNvSpPr/>
                <p:nvPr/>
              </p:nvSpPr>
              <p:spPr bwMode="auto">
                <a:xfrm>
                  <a:off x="7327901" y="5086350"/>
                  <a:ext cx="85725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4"/>
                        <a:pt x="4" y="21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7"/>
                      </a:cubicBezTo>
                      <a:cubicBezTo>
                        <a:pt x="30" y="11"/>
                        <a:pt x="26" y="4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9" name="Freeform 208"/>
                <p:cNvSpPr/>
                <p:nvPr/>
              </p:nvSpPr>
              <p:spPr bwMode="auto">
                <a:xfrm>
                  <a:off x="7377113" y="4962525"/>
                  <a:ext cx="55563" cy="66675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8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4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8"/>
                      </a:cubicBezTo>
                      <a:cubicBezTo>
                        <a:pt x="0" y="14"/>
                        <a:pt x="4" y="21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7" y="24"/>
                        <a:pt x="19" y="24"/>
                        <a:pt x="20" y="24"/>
                      </a:cubicBezTo>
                      <a:cubicBezTo>
                        <a:pt x="19" y="18"/>
                        <a:pt x="19" y="10"/>
                        <a:pt x="19" y="1"/>
                      </a:cubicBezTo>
                      <a:cubicBezTo>
                        <a:pt x="17" y="1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0" name="Freeform 209"/>
                <p:cNvSpPr>
                  <a:spLocks noEditPoints="1"/>
                </p:cNvSpPr>
                <p:nvPr/>
              </p:nvSpPr>
              <p:spPr bwMode="auto">
                <a:xfrm>
                  <a:off x="7497763" y="5076825"/>
                  <a:ext cx="74613" cy="68263"/>
                </a:xfrm>
                <a:custGeom>
                  <a:avLst/>
                  <a:gdLst>
                    <a:gd name="T0" fmla="*/ 0 w 27"/>
                    <a:gd name="T1" fmla="*/ 11 h 24"/>
                    <a:gd name="T2" fmla="*/ 9 w 27"/>
                    <a:gd name="T3" fmla="*/ 23 h 24"/>
                    <a:gd name="T4" fmla="*/ 15 w 27"/>
                    <a:gd name="T5" fmla="*/ 24 h 24"/>
                    <a:gd name="T6" fmla="*/ 26 w 27"/>
                    <a:gd name="T7" fmla="*/ 17 h 24"/>
                    <a:gd name="T8" fmla="*/ 27 w 27"/>
                    <a:gd name="T9" fmla="*/ 13 h 24"/>
                    <a:gd name="T10" fmla="*/ 25 w 27"/>
                    <a:gd name="T11" fmla="*/ 13 h 24"/>
                    <a:gd name="T12" fmla="*/ 0 w 27"/>
                    <a:gd name="T13" fmla="*/ 11 h 24"/>
                    <a:gd name="T14" fmla="*/ 11 w 27"/>
                    <a:gd name="T15" fmla="*/ 0 h 24"/>
                    <a:gd name="T16" fmla="*/ 1 w 27"/>
                    <a:gd name="T17" fmla="*/ 7 h 24"/>
                    <a:gd name="T18" fmla="*/ 11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0" y="11"/>
                      </a:moveTo>
                      <a:cubicBezTo>
                        <a:pt x="0" y="16"/>
                        <a:pt x="4" y="21"/>
                        <a:pt x="9" y="23"/>
                      </a:cubicBezTo>
                      <a:cubicBezTo>
                        <a:pt x="11" y="24"/>
                        <a:pt x="13" y="24"/>
                        <a:pt x="15" y="24"/>
                      </a:cubicBezTo>
                      <a:cubicBezTo>
                        <a:pt x="20" y="24"/>
                        <a:pt x="24" y="21"/>
                        <a:pt x="26" y="17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3"/>
                        <a:pt x="0" y="11"/>
                      </a:cubicBezTo>
                      <a:moveTo>
                        <a:pt x="11" y="0"/>
                      </a:moveTo>
                      <a:cubicBezTo>
                        <a:pt x="6" y="1"/>
                        <a:pt x="3" y="3"/>
                        <a:pt x="1" y="7"/>
                      </a:cubicBezTo>
                      <a:cubicBezTo>
                        <a:pt x="3" y="5"/>
                        <a:pt x="6" y="3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1" name="Freeform 210"/>
                <p:cNvSpPr/>
                <p:nvPr/>
              </p:nvSpPr>
              <p:spPr bwMode="auto">
                <a:xfrm>
                  <a:off x="7426326" y="480536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1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2" y="4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2" name="Freeform 211"/>
                <p:cNvSpPr/>
                <p:nvPr/>
              </p:nvSpPr>
              <p:spPr bwMode="auto">
                <a:xfrm>
                  <a:off x="7407276" y="5229225"/>
                  <a:ext cx="33338" cy="61913"/>
                </a:xfrm>
                <a:custGeom>
                  <a:avLst/>
                  <a:gdLst>
                    <a:gd name="T0" fmla="*/ 10 w 12"/>
                    <a:gd name="T1" fmla="*/ 0 h 22"/>
                    <a:gd name="T2" fmla="*/ 3 w 12"/>
                    <a:gd name="T3" fmla="*/ 6 h 22"/>
                    <a:gd name="T4" fmla="*/ 11 w 12"/>
                    <a:gd name="T5" fmla="*/ 22 h 22"/>
                    <a:gd name="T6" fmla="*/ 12 w 12"/>
                    <a:gd name="T7" fmla="*/ 22 h 22"/>
                    <a:gd name="T8" fmla="*/ 10 w 12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2">
                      <a:moveTo>
                        <a:pt x="10" y="0"/>
                      </a:moveTo>
                      <a:cubicBezTo>
                        <a:pt x="7" y="1"/>
                        <a:pt x="4" y="3"/>
                        <a:pt x="3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3" name="Freeform 212"/>
                <p:cNvSpPr/>
                <p:nvPr/>
              </p:nvSpPr>
              <p:spPr bwMode="auto">
                <a:xfrm>
                  <a:off x="7323138" y="4864100"/>
                  <a:ext cx="61913" cy="68263"/>
                </a:xfrm>
                <a:custGeom>
                  <a:avLst/>
                  <a:gdLst>
                    <a:gd name="T0" fmla="*/ 14 w 22"/>
                    <a:gd name="T1" fmla="*/ 0 h 24"/>
                    <a:gd name="T2" fmla="*/ 2 w 22"/>
                    <a:gd name="T3" fmla="*/ 7 h 24"/>
                    <a:gd name="T4" fmla="*/ 11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4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4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2" y="16"/>
                        <a:pt x="20" y="9"/>
                        <a:pt x="18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4" name="Freeform 213"/>
                <p:cNvSpPr/>
                <p:nvPr/>
              </p:nvSpPr>
              <p:spPr bwMode="auto">
                <a:xfrm>
                  <a:off x="6680201" y="4689475"/>
                  <a:ext cx="219075" cy="484188"/>
                </a:xfrm>
                <a:custGeom>
                  <a:avLst/>
                  <a:gdLst>
                    <a:gd name="T0" fmla="*/ 32 w 78"/>
                    <a:gd name="T1" fmla="*/ 0 h 172"/>
                    <a:gd name="T2" fmla="*/ 19 w 78"/>
                    <a:gd name="T3" fmla="*/ 63 h 172"/>
                    <a:gd name="T4" fmla="*/ 3 w 78"/>
                    <a:gd name="T5" fmla="*/ 114 h 172"/>
                    <a:gd name="T6" fmla="*/ 32 w 78"/>
                    <a:gd name="T7" fmla="*/ 172 h 172"/>
                    <a:gd name="T8" fmla="*/ 34 w 78"/>
                    <a:gd name="T9" fmla="*/ 172 h 172"/>
                    <a:gd name="T10" fmla="*/ 48 w 78"/>
                    <a:gd name="T11" fmla="*/ 110 h 172"/>
                    <a:gd name="T12" fmla="*/ 69 w 78"/>
                    <a:gd name="T13" fmla="*/ 53 h 172"/>
                    <a:gd name="T14" fmla="*/ 35 w 78"/>
                    <a:gd name="T15" fmla="*/ 1 h 172"/>
                    <a:gd name="T16" fmla="*/ 32 w 78"/>
                    <a:gd name="T17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2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2"/>
                        <a:pt x="32" y="172"/>
                        <a:pt x="32" y="172"/>
                      </a:cubicBezTo>
                      <a:cubicBezTo>
                        <a:pt x="33" y="172"/>
                        <a:pt x="33" y="172"/>
                        <a:pt x="34" y="172"/>
                      </a:cubicBezTo>
                      <a:cubicBezTo>
                        <a:pt x="49" y="172"/>
                        <a:pt x="53" y="132"/>
                        <a:pt x="48" y="110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1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5" name="Freeform 214"/>
                <p:cNvSpPr/>
                <p:nvPr/>
              </p:nvSpPr>
              <p:spPr bwMode="auto">
                <a:xfrm>
                  <a:off x="6732588" y="5383213"/>
                  <a:ext cx="477838" cy="273050"/>
                </a:xfrm>
                <a:custGeom>
                  <a:avLst/>
                  <a:gdLst>
                    <a:gd name="T0" fmla="*/ 23 w 170"/>
                    <a:gd name="T1" fmla="*/ 0 h 97"/>
                    <a:gd name="T2" fmla="*/ 17 w 170"/>
                    <a:gd name="T3" fmla="*/ 1 h 97"/>
                    <a:gd name="T4" fmla="*/ 34 w 170"/>
                    <a:gd name="T5" fmla="*/ 50 h 97"/>
                    <a:gd name="T6" fmla="*/ 93 w 170"/>
                    <a:gd name="T7" fmla="*/ 83 h 97"/>
                    <a:gd name="T8" fmla="*/ 130 w 170"/>
                    <a:gd name="T9" fmla="*/ 97 h 97"/>
                    <a:gd name="T10" fmla="*/ 149 w 170"/>
                    <a:gd name="T11" fmla="*/ 86 h 97"/>
                    <a:gd name="T12" fmla="*/ 147 w 170"/>
                    <a:gd name="T13" fmla="*/ 46 h 97"/>
                    <a:gd name="T14" fmla="*/ 137 w 170"/>
                    <a:gd name="T15" fmla="*/ 45 h 97"/>
                    <a:gd name="T16" fmla="*/ 115 w 170"/>
                    <a:gd name="T17" fmla="*/ 47 h 97"/>
                    <a:gd name="T18" fmla="*/ 93 w 170"/>
                    <a:gd name="T19" fmla="*/ 49 h 97"/>
                    <a:gd name="T20" fmla="*/ 66 w 170"/>
                    <a:gd name="T21" fmla="*/ 41 h 97"/>
                    <a:gd name="T22" fmla="*/ 23 w 170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7">
                      <a:moveTo>
                        <a:pt x="23" y="0"/>
                      </a:moveTo>
                      <a:cubicBezTo>
                        <a:pt x="21" y="0"/>
                        <a:pt x="19" y="0"/>
                        <a:pt x="17" y="1"/>
                      </a:cubicBezTo>
                      <a:cubicBezTo>
                        <a:pt x="17" y="1"/>
                        <a:pt x="0" y="27"/>
                        <a:pt x="34" y="50"/>
                      </a:cubicBezTo>
                      <a:cubicBezTo>
                        <a:pt x="68" y="74"/>
                        <a:pt x="69" y="71"/>
                        <a:pt x="93" y="83"/>
                      </a:cubicBezTo>
                      <a:cubicBezTo>
                        <a:pt x="108" y="91"/>
                        <a:pt x="120" y="97"/>
                        <a:pt x="130" y="97"/>
                      </a:cubicBezTo>
                      <a:cubicBezTo>
                        <a:pt x="137" y="97"/>
                        <a:pt x="144" y="94"/>
                        <a:pt x="149" y="86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5"/>
                        <a:pt x="141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8" y="48"/>
                        <a:pt x="100" y="49"/>
                        <a:pt x="93" y="49"/>
                      </a:cubicBezTo>
                      <a:cubicBezTo>
                        <a:pt x="83" y="49"/>
                        <a:pt x="74" y="47"/>
                        <a:pt x="66" y="41"/>
                      </a:cubicBezTo>
                      <a:cubicBezTo>
                        <a:pt x="47" y="24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6" name="Freeform 215"/>
                <p:cNvSpPr/>
                <p:nvPr/>
              </p:nvSpPr>
              <p:spPr bwMode="auto">
                <a:xfrm>
                  <a:off x="7385051" y="5445125"/>
                  <a:ext cx="384175" cy="295275"/>
                </a:xfrm>
                <a:custGeom>
                  <a:avLst/>
                  <a:gdLst>
                    <a:gd name="T0" fmla="*/ 118 w 137"/>
                    <a:gd name="T1" fmla="*/ 0 h 105"/>
                    <a:gd name="T2" fmla="*/ 75 w 137"/>
                    <a:gd name="T3" fmla="*/ 44 h 105"/>
                    <a:gd name="T4" fmla="*/ 54 w 137"/>
                    <a:gd name="T5" fmla="*/ 75 h 105"/>
                    <a:gd name="T6" fmla="*/ 46 w 137"/>
                    <a:gd name="T7" fmla="*/ 73 h 105"/>
                    <a:gd name="T8" fmla="*/ 10 w 137"/>
                    <a:gd name="T9" fmla="*/ 54 h 105"/>
                    <a:gd name="T10" fmla="*/ 0 w 137"/>
                    <a:gd name="T11" fmla="*/ 63 h 105"/>
                    <a:gd name="T12" fmla="*/ 20 w 137"/>
                    <a:gd name="T13" fmla="*/ 105 h 105"/>
                    <a:gd name="T14" fmla="*/ 24 w 137"/>
                    <a:gd name="T15" fmla="*/ 104 h 105"/>
                    <a:gd name="T16" fmla="*/ 108 w 137"/>
                    <a:gd name="T17" fmla="*/ 71 h 105"/>
                    <a:gd name="T18" fmla="*/ 120 w 137"/>
                    <a:gd name="T19" fmla="*/ 0 h 105"/>
                    <a:gd name="T20" fmla="*/ 118 w 137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5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2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10" y="54"/>
                      </a:cubicBezTo>
                      <a:cubicBezTo>
                        <a:pt x="6" y="54"/>
                        <a:pt x="2" y="56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3" y="104"/>
                        <a:pt x="24" y="104"/>
                      </a:cubicBezTo>
                      <a:cubicBezTo>
                        <a:pt x="44" y="97"/>
                        <a:pt x="95" y="95"/>
                        <a:pt x="108" y="71"/>
                      </a:cubicBezTo>
                      <a:cubicBezTo>
                        <a:pt x="120" y="47"/>
                        <a:pt x="137" y="3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7" name="Freeform 216"/>
                <p:cNvSpPr/>
                <p:nvPr/>
              </p:nvSpPr>
              <p:spPr bwMode="auto">
                <a:xfrm>
                  <a:off x="7783513" y="4779963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9 h 122"/>
                    <a:gd name="T6" fmla="*/ 39 w 99"/>
                    <a:gd name="T7" fmla="*/ 121 h 122"/>
                    <a:gd name="T8" fmla="*/ 47 w 99"/>
                    <a:gd name="T9" fmla="*/ 122 h 122"/>
                    <a:gd name="T10" fmla="*/ 93 w 99"/>
                    <a:gd name="T11" fmla="*/ 73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6"/>
                        <a:pt x="34" y="69"/>
                      </a:cubicBezTo>
                      <a:cubicBezTo>
                        <a:pt x="29" y="92"/>
                        <a:pt x="17" y="113"/>
                        <a:pt x="39" y="121"/>
                      </a:cubicBezTo>
                      <a:cubicBezTo>
                        <a:pt x="42" y="122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3"/>
                      </a:cubicBezTo>
                      <a:cubicBezTo>
                        <a:pt x="99" y="47"/>
                        <a:pt x="90" y="33"/>
                        <a:pt x="62" y="11"/>
                      </a:cubicBezTo>
                      <a:cubicBezTo>
                        <a:pt x="51" y="3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8" name="Freeform 217"/>
                <p:cNvSpPr/>
                <p:nvPr/>
              </p:nvSpPr>
              <p:spPr bwMode="auto">
                <a:xfrm>
                  <a:off x="7210426" y="439261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7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6 h 77"/>
                    <a:gd name="T14" fmla="*/ 122 w 141"/>
                    <a:gd name="T15" fmla="*/ 77 h 77"/>
                    <a:gd name="T16" fmla="*/ 116 w 141"/>
                    <a:gd name="T17" fmla="*/ 25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7"/>
                        <a:pt x="0" y="57"/>
                      </a:cubicBezTo>
                      <a:cubicBezTo>
                        <a:pt x="1" y="66"/>
                        <a:pt x="6" y="70"/>
                        <a:pt x="13" y="70"/>
                      </a:cubicBezTo>
                      <a:cubicBezTo>
                        <a:pt x="26" y="70"/>
                        <a:pt x="48" y="59"/>
                        <a:pt x="65" y="57"/>
                      </a:cubicBezTo>
                      <a:cubicBezTo>
                        <a:pt x="68" y="56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6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5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9" name="Freeform 218"/>
                <p:cNvSpPr/>
                <p:nvPr/>
              </p:nvSpPr>
              <p:spPr bwMode="auto">
                <a:xfrm>
                  <a:off x="4159705" y="137318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5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0" name="Freeform 219"/>
                <p:cNvSpPr/>
                <p:nvPr/>
              </p:nvSpPr>
              <p:spPr bwMode="auto">
                <a:xfrm>
                  <a:off x="3535818" y="1077913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2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5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6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7" y="0"/>
                        <a:pt x="317" y="1"/>
                      </a:cubicBezTo>
                      <a:cubicBezTo>
                        <a:pt x="417" y="3"/>
                        <a:pt x="435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2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3"/>
                        <a:pt x="245" y="493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1" name="Freeform 220"/>
                <p:cNvSpPr/>
                <p:nvPr/>
              </p:nvSpPr>
              <p:spPr bwMode="auto">
                <a:xfrm>
                  <a:off x="4153355" y="1851026"/>
                  <a:ext cx="176213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2" name="Freeform 221"/>
                <p:cNvSpPr/>
                <p:nvPr/>
              </p:nvSpPr>
              <p:spPr bwMode="auto">
                <a:xfrm>
                  <a:off x="4313693" y="1924051"/>
                  <a:ext cx="44450" cy="146050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7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3" name="Freeform 222"/>
                <p:cNvSpPr/>
                <p:nvPr/>
              </p:nvSpPr>
              <p:spPr bwMode="auto">
                <a:xfrm>
                  <a:off x="4288293" y="1676401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4" name="Freeform 223"/>
                <p:cNvSpPr/>
                <p:nvPr/>
              </p:nvSpPr>
              <p:spPr bwMode="auto">
                <a:xfrm>
                  <a:off x="4223205" y="1771651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5" name="Freeform 224"/>
                <p:cNvSpPr/>
                <p:nvPr/>
              </p:nvSpPr>
              <p:spPr bwMode="auto">
                <a:xfrm>
                  <a:off x="4380368" y="1831976"/>
                  <a:ext cx="84138" cy="74613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6" name="Freeform 225"/>
                <p:cNvSpPr/>
                <p:nvPr/>
              </p:nvSpPr>
              <p:spPr bwMode="auto">
                <a:xfrm>
                  <a:off x="4427993" y="1708151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7" name="Freeform 226"/>
                <p:cNvSpPr/>
                <p:nvPr/>
              </p:nvSpPr>
              <p:spPr bwMode="auto">
                <a:xfrm>
                  <a:off x="4547055" y="1822451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8" name="Freeform 227"/>
                <p:cNvSpPr/>
                <p:nvPr/>
              </p:nvSpPr>
              <p:spPr bwMode="auto">
                <a:xfrm>
                  <a:off x="4459743" y="1971676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9" name="Freeform 228"/>
                <p:cNvSpPr/>
                <p:nvPr/>
              </p:nvSpPr>
              <p:spPr bwMode="auto">
                <a:xfrm>
                  <a:off x="4310518" y="1943101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0" name="Freeform 229"/>
                <p:cNvSpPr/>
                <p:nvPr/>
              </p:nvSpPr>
              <p:spPr bwMode="auto">
                <a:xfrm>
                  <a:off x="4375605" y="1609726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1" name="Freeform 230"/>
                <p:cNvSpPr>
                  <a:spLocks noEditPoints="1"/>
                </p:cNvSpPr>
                <p:nvPr/>
              </p:nvSpPr>
              <p:spPr bwMode="auto">
                <a:xfrm>
                  <a:off x="4077155" y="1463676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79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8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4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4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8" y="146"/>
                        <a:pt x="111" y="140"/>
                      </a:cubicBezTo>
                      <a:cubicBezTo>
                        <a:pt x="112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7"/>
                        <a:pt x="89" y="77"/>
                      </a:cubicBezTo>
                      <a:cubicBezTo>
                        <a:pt x="91" y="77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6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1" y="122"/>
                        <a:pt x="79" y="128"/>
                      </a:cubicBezTo>
                      <a:cubicBezTo>
                        <a:pt x="94" y="132"/>
                        <a:pt x="103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5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2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7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8" y="152"/>
                        <a:pt x="149" y="152"/>
                        <a:pt x="149" y="152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8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2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7" y="152"/>
                      </a:cubicBezTo>
                      <a:cubicBezTo>
                        <a:pt x="172" y="150"/>
                        <a:pt x="168" y="145"/>
                        <a:pt x="168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0"/>
                        <a:pt x="179" y="130"/>
                      </a:cubicBezTo>
                      <a:cubicBezTo>
                        <a:pt x="201" y="115"/>
                        <a:pt x="249" y="93"/>
                        <a:pt x="241" y="93"/>
                      </a:cubicBezTo>
                      <a:cubicBezTo>
                        <a:pt x="240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5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1"/>
                        <a:pt x="133" y="89"/>
                        <a:pt x="138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7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8" y="75"/>
                      </a:cubicBezTo>
                      <a:cubicBezTo>
                        <a:pt x="126" y="76"/>
                        <a:pt x="124" y="77"/>
                        <a:pt x="122" y="77"/>
                      </a:cubicBezTo>
                      <a:cubicBezTo>
                        <a:pt x="120" y="77"/>
                        <a:pt x="118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4" y="53"/>
                        <a:pt x="120" y="53"/>
                      </a:cubicBezTo>
                      <a:cubicBezTo>
                        <a:pt x="121" y="53"/>
                        <a:pt x="123" y="53"/>
                        <a:pt x="124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2" name="Freeform 231"/>
                <p:cNvSpPr/>
                <p:nvPr/>
              </p:nvSpPr>
              <p:spPr bwMode="auto">
                <a:xfrm>
                  <a:off x="4293055" y="1679576"/>
                  <a:ext cx="79375" cy="68263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1" y="17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2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3" name="Freeform 232"/>
                <p:cNvSpPr/>
                <p:nvPr/>
              </p:nvSpPr>
              <p:spPr bwMode="auto">
                <a:xfrm>
                  <a:off x="4229555" y="1778001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9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3"/>
                        <a:pt x="25" y="16"/>
                      </a:cubicBezTo>
                      <a:cubicBezTo>
                        <a:pt x="27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4" name="Freeform 233"/>
                <p:cNvSpPr/>
                <p:nvPr/>
              </p:nvSpPr>
              <p:spPr bwMode="auto">
                <a:xfrm>
                  <a:off x="4380368" y="1836738"/>
                  <a:ext cx="84138" cy="68263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5" name="Freeform 234"/>
                <p:cNvSpPr/>
                <p:nvPr/>
              </p:nvSpPr>
              <p:spPr bwMode="auto">
                <a:xfrm>
                  <a:off x="4427993" y="1712913"/>
                  <a:ext cx="57150" cy="68263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7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19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6" name="Freeform 235"/>
                <p:cNvSpPr/>
                <p:nvPr/>
              </p:nvSpPr>
              <p:spPr bwMode="auto">
                <a:xfrm>
                  <a:off x="4478793" y="1552576"/>
                  <a:ext cx="17463" cy="60325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7" name="Freeform 236"/>
                <p:cNvSpPr>
                  <a:spLocks noEditPoints="1"/>
                </p:cNvSpPr>
                <p:nvPr/>
              </p:nvSpPr>
              <p:spPr bwMode="auto">
                <a:xfrm>
                  <a:off x="4548643" y="1828801"/>
                  <a:ext cx="76200" cy="63500"/>
                </a:xfrm>
                <a:custGeom>
                  <a:avLst/>
                  <a:gdLst>
                    <a:gd name="T0" fmla="*/ 0 w 27"/>
                    <a:gd name="T1" fmla="*/ 10 h 23"/>
                    <a:gd name="T2" fmla="*/ 9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0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0" y="10"/>
                      </a:moveTo>
                      <a:cubicBezTo>
                        <a:pt x="0" y="15"/>
                        <a:pt x="4" y="20"/>
                        <a:pt x="9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0" y="10"/>
                      </a:cubicBezTo>
                      <a:moveTo>
                        <a:pt x="11" y="0"/>
                      </a:moveTo>
                      <a:cubicBezTo>
                        <a:pt x="6" y="0"/>
                        <a:pt x="3" y="3"/>
                        <a:pt x="1" y="7"/>
                      </a:cubicBezTo>
                      <a:cubicBezTo>
                        <a:pt x="3" y="5"/>
                        <a:pt x="6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8" name="Freeform 237"/>
                <p:cNvSpPr/>
                <p:nvPr/>
              </p:nvSpPr>
              <p:spPr bwMode="auto">
                <a:xfrm>
                  <a:off x="4459743" y="1978026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2" y="23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9" name="Freeform 239"/>
                <p:cNvSpPr/>
                <p:nvPr/>
              </p:nvSpPr>
              <p:spPr bwMode="auto">
                <a:xfrm>
                  <a:off x="3732668" y="1441451"/>
                  <a:ext cx="219075" cy="479425"/>
                </a:xfrm>
                <a:custGeom>
                  <a:avLst/>
                  <a:gdLst>
                    <a:gd name="T0" fmla="*/ 32 w 78"/>
                    <a:gd name="T1" fmla="*/ 0 h 171"/>
                    <a:gd name="T2" fmla="*/ 19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4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5 w 78"/>
                    <a:gd name="T15" fmla="*/ 1 h 171"/>
                    <a:gd name="T16" fmla="*/ 32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0" name="Freeform 240"/>
                <p:cNvSpPr/>
                <p:nvPr/>
              </p:nvSpPr>
              <p:spPr bwMode="auto">
                <a:xfrm>
                  <a:off x="3785055" y="213201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49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5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3" y="95"/>
                        <a:pt x="149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0" y="45"/>
                        <a:pt x="123" y="47"/>
                        <a:pt x="115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1" name="Freeform 241"/>
                <p:cNvSpPr/>
                <p:nvPr/>
              </p:nvSpPr>
              <p:spPr bwMode="auto">
                <a:xfrm>
                  <a:off x="4437518" y="2197101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19" y="53"/>
                        <a:pt x="10" y="53"/>
                      </a:cubicBezTo>
                      <a:cubicBezTo>
                        <a:pt x="6" y="53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3" y="104"/>
                        <a:pt x="24" y="103"/>
                      </a:cubicBezTo>
                      <a:cubicBezTo>
                        <a:pt x="44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2" name="Freeform 242"/>
                <p:cNvSpPr/>
                <p:nvPr/>
              </p:nvSpPr>
              <p:spPr bwMode="auto">
                <a:xfrm>
                  <a:off x="4835980" y="1530351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8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3" name="Freeform 243"/>
                <p:cNvSpPr/>
                <p:nvPr/>
              </p:nvSpPr>
              <p:spPr bwMode="auto">
                <a:xfrm>
                  <a:off x="4262893" y="1139826"/>
                  <a:ext cx="395288" cy="217488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2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7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4" name="Freeform 244"/>
                <p:cNvSpPr/>
                <p:nvPr/>
              </p:nvSpPr>
              <p:spPr bwMode="auto">
                <a:xfrm>
                  <a:off x="4716463" y="4103688"/>
                  <a:ext cx="579438" cy="639763"/>
                </a:xfrm>
                <a:custGeom>
                  <a:avLst/>
                  <a:gdLst>
                    <a:gd name="T0" fmla="*/ 43 w 206"/>
                    <a:gd name="T1" fmla="*/ 26 h 228"/>
                    <a:gd name="T2" fmla="*/ 9 w 206"/>
                    <a:gd name="T3" fmla="*/ 16 h 228"/>
                    <a:gd name="T4" fmla="*/ 0 w 206"/>
                    <a:gd name="T5" fmla="*/ 81 h 228"/>
                    <a:gd name="T6" fmla="*/ 163 w 206"/>
                    <a:gd name="T7" fmla="*/ 226 h 228"/>
                    <a:gd name="T8" fmla="*/ 206 w 206"/>
                    <a:gd name="T9" fmla="*/ 205 h 228"/>
                    <a:gd name="T10" fmla="*/ 180 w 206"/>
                    <a:gd name="T11" fmla="*/ 182 h 228"/>
                    <a:gd name="T12" fmla="*/ 178 w 206"/>
                    <a:gd name="T13" fmla="*/ 61 h 228"/>
                    <a:gd name="T14" fmla="*/ 125 w 206"/>
                    <a:gd name="T15" fmla="*/ 54 h 228"/>
                    <a:gd name="T16" fmla="*/ 43 w 206"/>
                    <a:gd name="T17" fmla="*/ 2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6" h="228">
                      <a:moveTo>
                        <a:pt x="43" y="26"/>
                      </a:moveTo>
                      <a:cubicBezTo>
                        <a:pt x="43" y="26"/>
                        <a:pt x="15" y="0"/>
                        <a:pt x="9" y="16"/>
                      </a:cubicBezTo>
                      <a:cubicBezTo>
                        <a:pt x="3" y="33"/>
                        <a:pt x="0" y="81"/>
                        <a:pt x="0" y="81"/>
                      </a:cubicBezTo>
                      <a:cubicBezTo>
                        <a:pt x="0" y="81"/>
                        <a:pt x="144" y="228"/>
                        <a:pt x="163" y="226"/>
                      </a:cubicBezTo>
                      <a:cubicBezTo>
                        <a:pt x="183" y="224"/>
                        <a:pt x="206" y="205"/>
                        <a:pt x="206" y="205"/>
                      </a:cubicBezTo>
                      <a:cubicBezTo>
                        <a:pt x="180" y="182"/>
                        <a:pt x="180" y="182"/>
                        <a:pt x="180" y="182"/>
                      </a:cubicBezTo>
                      <a:cubicBezTo>
                        <a:pt x="180" y="182"/>
                        <a:pt x="195" y="67"/>
                        <a:pt x="178" y="61"/>
                      </a:cubicBezTo>
                      <a:cubicBezTo>
                        <a:pt x="162" y="55"/>
                        <a:pt x="125" y="54"/>
                        <a:pt x="125" y="54"/>
                      </a:cubicBezTo>
                      <a:cubicBezTo>
                        <a:pt x="43" y="26"/>
                        <a:pt x="43" y="26"/>
                        <a:pt x="43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5" name="Freeform 245"/>
                <p:cNvSpPr/>
                <p:nvPr/>
              </p:nvSpPr>
              <p:spPr bwMode="auto">
                <a:xfrm>
                  <a:off x="4175126" y="3848100"/>
                  <a:ext cx="1449388" cy="1363663"/>
                </a:xfrm>
                <a:custGeom>
                  <a:avLst/>
                  <a:gdLst>
                    <a:gd name="T0" fmla="*/ 130 w 516"/>
                    <a:gd name="T1" fmla="*/ 276 h 486"/>
                    <a:gd name="T2" fmla="*/ 31 w 516"/>
                    <a:gd name="T3" fmla="*/ 183 h 486"/>
                    <a:gd name="T4" fmla="*/ 60 w 516"/>
                    <a:gd name="T5" fmla="*/ 104 h 486"/>
                    <a:gd name="T6" fmla="*/ 218 w 516"/>
                    <a:gd name="T7" fmla="*/ 163 h 486"/>
                    <a:gd name="T8" fmla="*/ 222 w 516"/>
                    <a:gd name="T9" fmla="*/ 127 h 486"/>
                    <a:gd name="T10" fmla="*/ 276 w 516"/>
                    <a:gd name="T11" fmla="*/ 1 h 486"/>
                    <a:gd name="T12" fmla="*/ 302 w 516"/>
                    <a:gd name="T13" fmla="*/ 188 h 486"/>
                    <a:gd name="T14" fmla="*/ 419 w 516"/>
                    <a:gd name="T15" fmla="*/ 123 h 486"/>
                    <a:gd name="T16" fmla="*/ 511 w 516"/>
                    <a:gd name="T17" fmla="*/ 219 h 486"/>
                    <a:gd name="T18" fmla="*/ 327 w 516"/>
                    <a:gd name="T19" fmla="*/ 272 h 486"/>
                    <a:gd name="T20" fmla="*/ 403 w 516"/>
                    <a:gd name="T21" fmla="*/ 334 h 486"/>
                    <a:gd name="T22" fmla="*/ 340 w 516"/>
                    <a:gd name="T23" fmla="*/ 454 h 486"/>
                    <a:gd name="T24" fmla="*/ 264 w 516"/>
                    <a:gd name="T25" fmla="*/ 441 h 486"/>
                    <a:gd name="T26" fmla="*/ 245 w 516"/>
                    <a:gd name="T27" fmla="*/ 334 h 486"/>
                    <a:gd name="T28" fmla="*/ 213 w 516"/>
                    <a:gd name="T29" fmla="*/ 428 h 486"/>
                    <a:gd name="T30" fmla="*/ 92 w 516"/>
                    <a:gd name="T31" fmla="*/ 386 h 486"/>
                    <a:gd name="T32" fmla="*/ 130 w 516"/>
                    <a:gd name="T33" fmla="*/ 276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486">
                      <a:moveTo>
                        <a:pt x="130" y="276"/>
                      </a:moveTo>
                      <a:cubicBezTo>
                        <a:pt x="130" y="276"/>
                        <a:pt x="0" y="274"/>
                        <a:pt x="31" y="183"/>
                      </a:cubicBezTo>
                      <a:cubicBezTo>
                        <a:pt x="31" y="183"/>
                        <a:pt x="4" y="123"/>
                        <a:pt x="60" y="104"/>
                      </a:cubicBezTo>
                      <a:cubicBezTo>
                        <a:pt x="117" y="85"/>
                        <a:pt x="197" y="146"/>
                        <a:pt x="218" y="163"/>
                      </a:cubicBezTo>
                      <a:cubicBezTo>
                        <a:pt x="240" y="181"/>
                        <a:pt x="228" y="136"/>
                        <a:pt x="222" y="127"/>
                      </a:cubicBezTo>
                      <a:cubicBezTo>
                        <a:pt x="216" y="119"/>
                        <a:pt x="189" y="0"/>
                        <a:pt x="276" y="1"/>
                      </a:cubicBezTo>
                      <a:cubicBezTo>
                        <a:pt x="362" y="3"/>
                        <a:pt x="378" y="58"/>
                        <a:pt x="302" y="188"/>
                      </a:cubicBezTo>
                      <a:cubicBezTo>
                        <a:pt x="302" y="188"/>
                        <a:pt x="373" y="122"/>
                        <a:pt x="419" y="123"/>
                      </a:cubicBezTo>
                      <a:cubicBezTo>
                        <a:pt x="465" y="125"/>
                        <a:pt x="516" y="147"/>
                        <a:pt x="511" y="219"/>
                      </a:cubicBezTo>
                      <a:cubicBezTo>
                        <a:pt x="505" y="292"/>
                        <a:pt x="327" y="272"/>
                        <a:pt x="327" y="272"/>
                      </a:cubicBezTo>
                      <a:cubicBezTo>
                        <a:pt x="327" y="272"/>
                        <a:pt x="383" y="312"/>
                        <a:pt x="403" y="334"/>
                      </a:cubicBezTo>
                      <a:cubicBezTo>
                        <a:pt x="422" y="357"/>
                        <a:pt x="411" y="421"/>
                        <a:pt x="340" y="454"/>
                      </a:cubicBezTo>
                      <a:cubicBezTo>
                        <a:pt x="269" y="486"/>
                        <a:pt x="271" y="462"/>
                        <a:pt x="264" y="441"/>
                      </a:cubicBezTo>
                      <a:cubicBezTo>
                        <a:pt x="256" y="419"/>
                        <a:pt x="250" y="327"/>
                        <a:pt x="245" y="334"/>
                      </a:cubicBezTo>
                      <a:cubicBezTo>
                        <a:pt x="239" y="341"/>
                        <a:pt x="253" y="403"/>
                        <a:pt x="213" y="428"/>
                      </a:cubicBezTo>
                      <a:cubicBezTo>
                        <a:pt x="172" y="453"/>
                        <a:pt x="125" y="423"/>
                        <a:pt x="92" y="386"/>
                      </a:cubicBezTo>
                      <a:cubicBezTo>
                        <a:pt x="59" y="349"/>
                        <a:pt x="75" y="299"/>
                        <a:pt x="130" y="27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6" name="Freeform 246"/>
                <p:cNvSpPr/>
                <p:nvPr/>
              </p:nvSpPr>
              <p:spPr bwMode="auto">
                <a:xfrm>
                  <a:off x="4711701" y="4518025"/>
                  <a:ext cx="153988" cy="49213"/>
                </a:xfrm>
                <a:custGeom>
                  <a:avLst/>
                  <a:gdLst>
                    <a:gd name="T0" fmla="*/ 0 w 55"/>
                    <a:gd name="T1" fmla="*/ 13 h 17"/>
                    <a:gd name="T2" fmla="*/ 46 w 55"/>
                    <a:gd name="T3" fmla="*/ 9 h 17"/>
                    <a:gd name="T4" fmla="*/ 0 w 55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17">
                      <a:moveTo>
                        <a:pt x="0" y="13"/>
                      </a:moveTo>
                      <a:cubicBezTo>
                        <a:pt x="0" y="13"/>
                        <a:pt x="55" y="0"/>
                        <a:pt x="46" y="9"/>
                      </a:cubicBezTo>
                      <a:cubicBezTo>
                        <a:pt x="36" y="17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7" name="Freeform 247"/>
                <p:cNvSpPr/>
                <p:nvPr/>
              </p:nvSpPr>
              <p:spPr bwMode="auto">
                <a:xfrm>
                  <a:off x="4851401" y="4583113"/>
                  <a:ext cx="39688" cy="127000"/>
                </a:xfrm>
                <a:custGeom>
                  <a:avLst/>
                  <a:gdLst>
                    <a:gd name="T0" fmla="*/ 4 w 14"/>
                    <a:gd name="T1" fmla="*/ 45 h 45"/>
                    <a:gd name="T2" fmla="*/ 7 w 14"/>
                    <a:gd name="T3" fmla="*/ 5 h 45"/>
                    <a:gd name="T4" fmla="*/ 4 w 14"/>
                    <a:gd name="T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5">
                      <a:moveTo>
                        <a:pt x="4" y="45"/>
                      </a:moveTo>
                      <a:cubicBezTo>
                        <a:pt x="4" y="45"/>
                        <a:pt x="0" y="0"/>
                        <a:pt x="7" y="5"/>
                      </a:cubicBezTo>
                      <a:cubicBezTo>
                        <a:pt x="14" y="11"/>
                        <a:pt x="8" y="37"/>
                        <a:pt x="4" y="4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8" name="Freeform 248"/>
                <p:cNvSpPr/>
                <p:nvPr/>
              </p:nvSpPr>
              <p:spPr bwMode="auto">
                <a:xfrm>
                  <a:off x="4829176" y="4367213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9" name="Freeform 249"/>
                <p:cNvSpPr/>
                <p:nvPr/>
              </p:nvSpPr>
              <p:spPr bwMode="auto">
                <a:xfrm>
                  <a:off x="4773613" y="4451350"/>
                  <a:ext cx="73025" cy="65088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0" name="Freeform 250"/>
                <p:cNvSpPr/>
                <p:nvPr/>
              </p:nvSpPr>
              <p:spPr bwMode="auto">
                <a:xfrm>
                  <a:off x="4911726" y="450215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1" name="Freeform 251"/>
                <p:cNvSpPr/>
                <p:nvPr/>
              </p:nvSpPr>
              <p:spPr bwMode="auto">
                <a:xfrm>
                  <a:off x="4949826" y="4395788"/>
                  <a:ext cx="73025" cy="63500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2" name="Freeform 252"/>
                <p:cNvSpPr/>
                <p:nvPr/>
              </p:nvSpPr>
              <p:spPr bwMode="auto">
                <a:xfrm>
                  <a:off x="5054601" y="4494213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3" name="Freeform 253"/>
                <p:cNvSpPr/>
                <p:nvPr/>
              </p:nvSpPr>
              <p:spPr bwMode="auto">
                <a:xfrm>
                  <a:off x="4978401" y="462280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4" name="Freeform 254"/>
                <p:cNvSpPr/>
                <p:nvPr/>
              </p:nvSpPr>
              <p:spPr bwMode="auto">
                <a:xfrm>
                  <a:off x="4849813" y="4600575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3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5" name="Freeform 255"/>
                <p:cNvSpPr/>
                <p:nvPr/>
              </p:nvSpPr>
              <p:spPr bwMode="auto">
                <a:xfrm>
                  <a:off x="4905376" y="4308475"/>
                  <a:ext cx="69850" cy="63500"/>
                </a:xfrm>
                <a:custGeom>
                  <a:avLst/>
                  <a:gdLst>
                    <a:gd name="T0" fmla="*/ 24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4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6" name="Freeform 256"/>
                <p:cNvSpPr>
                  <a:spLocks noEditPoints="1"/>
                </p:cNvSpPr>
                <p:nvPr/>
              </p:nvSpPr>
              <p:spPr bwMode="auto">
                <a:xfrm>
                  <a:off x="4646613" y="4181475"/>
                  <a:ext cx="665163" cy="590550"/>
                </a:xfrm>
                <a:custGeom>
                  <a:avLst/>
                  <a:gdLst>
                    <a:gd name="T0" fmla="*/ 103 w 237"/>
                    <a:gd name="T1" fmla="*/ 135 h 210"/>
                    <a:gd name="T2" fmla="*/ 106 w 237"/>
                    <a:gd name="T3" fmla="*/ 115 h 210"/>
                    <a:gd name="T4" fmla="*/ 118 w 237"/>
                    <a:gd name="T5" fmla="*/ 130 h 210"/>
                    <a:gd name="T6" fmla="*/ 98 w 237"/>
                    <a:gd name="T7" fmla="*/ 0 h 210"/>
                    <a:gd name="T8" fmla="*/ 82 w 237"/>
                    <a:gd name="T9" fmla="*/ 68 h 210"/>
                    <a:gd name="T10" fmla="*/ 16 w 237"/>
                    <a:gd name="T11" fmla="*/ 53 h 210"/>
                    <a:gd name="T12" fmla="*/ 67 w 237"/>
                    <a:gd name="T13" fmla="*/ 74 h 210"/>
                    <a:gd name="T14" fmla="*/ 82 w 237"/>
                    <a:gd name="T15" fmla="*/ 68 h 210"/>
                    <a:gd name="T16" fmla="*/ 79 w 237"/>
                    <a:gd name="T17" fmla="*/ 88 h 210"/>
                    <a:gd name="T18" fmla="*/ 75 w 237"/>
                    <a:gd name="T19" fmla="*/ 87 h 210"/>
                    <a:gd name="T20" fmla="*/ 46 w 237"/>
                    <a:gd name="T21" fmla="*/ 105 h 210"/>
                    <a:gd name="T22" fmla="*/ 57 w 237"/>
                    <a:gd name="T23" fmla="*/ 97 h 210"/>
                    <a:gd name="T24" fmla="*/ 69 w 237"/>
                    <a:gd name="T25" fmla="*/ 111 h 210"/>
                    <a:gd name="T26" fmla="*/ 36 w 237"/>
                    <a:gd name="T27" fmla="*/ 180 h 210"/>
                    <a:gd name="T28" fmla="*/ 93 w 237"/>
                    <a:gd name="T29" fmla="*/ 140 h 210"/>
                    <a:gd name="T30" fmla="*/ 132 w 237"/>
                    <a:gd name="T31" fmla="*/ 210 h 210"/>
                    <a:gd name="T32" fmla="*/ 128 w 237"/>
                    <a:gd name="T33" fmla="*/ 179 h 210"/>
                    <a:gd name="T34" fmla="*/ 120 w 237"/>
                    <a:gd name="T35" fmla="*/ 165 h 210"/>
                    <a:gd name="T36" fmla="*/ 129 w 237"/>
                    <a:gd name="T37" fmla="*/ 132 h 210"/>
                    <a:gd name="T38" fmla="*/ 170 w 237"/>
                    <a:gd name="T39" fmla="*/ 134 h 210"/>
                    <a:gd name="T40" fmla="*/ 186 w 237"/>
                    <a:gd name="T41" fmla="*/ 124 h 210"/>
                    <a:gd name="T42" fmla="*/ 169 w 237"/>
                    <a:gd name="T43" fmla="*/ 124 h 210"/>
                    <a:gd name="T44" fmla="*/ 158 w 237"/>
                    <a:gd name="T45" fmla="*/ 133 h 210"/>
                    <a:gd name="T46" fmla="*/ 146 w 237"/>
                    <a:gd name="T47" fmla="*/ 122 h 210"/>
                    <a:gd name="T48" fmla="*/ 147 w 237"/>
                    <a:gd name="T49" fmla="*/ 119 h 210"/>
                    <a:gd name="T50" fmla="*/ 209 w 237"/>
                    <a:gd name="T51" fmla="*/ 81 h 210"/>
                    <a:gd name="T52" fmla="*/ 126 w 237"/>
                    <a:gd name="T53" fmla="*/ 107 h 210"/>
                    <a:gd name="T54" fmla="*/ 122 w 237"/>
                    <a:gd name="T55" fmla="*/ 98 h 210"/>
                    <a:gd name="T56" fmla="*/ 110 w 237"/>
                    <a:gd name="T57" fmla="*/ 84 h 210"/>
                    <a:gd name="T58" fmla="*/ 124 w 237"/>
                    <a:gd name="T59" fmla="*/ 78 h 210"/>
                    <a:gd name="T60" fmla="*/ 123 w 237"/>
                    <a:gd name="T61" fmla="*/ 50 h 210"/>
                    <a:gd name="T62" fmla="*/ 112 w 237"/>
                    <a:gd name="T63" fmla="*/ 70 h 210"/>
                    <a:gd name="T64" fmla="*/ 106 w 237"/>
                    <a:gd name="T65" fmla="*/ 67 h 210"/>
                    <a:gd name="T66" fmla="*/ 94 w 237"/>
                    <a:gd name="T67" fmla="*/ 53 h 210"/>
                    <a:gd name="T68" fmla="*/ 108 w 237"/>
                    <a:gd name="T69" fmla="*/ 4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7" h="210">
                      <a:moveTo>
                        <a:pt x="108" y="136"/>
                      </a:moveTo>
                      <a:cubicBezTo>
                        <a:pt x="106" y="136"/>
                        <a:pt x="105" y="136"/>
                        <a:pt x="103" y="135"/>
                      </a:cubicBezTo>
                      <a:cubicBezTo>
                        <a:pt x="97" y="133"/>
                        <a:pt x="94" y="127"/>
                        <a:pt x="96" y="122"/>
                      </a:cubicBezTo>
                      <a:cubicBezTo>
                        <a:pt x="97" y="118"/>
                        <a:pt x="101" y="115"/>
                        <a:pt x="106" y="115"/>
                      </a:cubicBezTo>
                      <a:cubicBezTo>
                        <a:pt x="107" y="115"/>
                        <a:pt x="109" y="116"/>
                        <a:pt x="110" y="116"/>
                      </a:cubicBezTo>
                      <a:cubicBezTo>
                        <a:pt x="116" y="118"/>
                        <a:pt x="120" y="125"/>
                        <a:pt x="118" y="130"/>
                      </a:cubicBezTo>
                      <a:cubicBezTo>
                        <a:pt x="116" y="134"/>
                        <a:pt x="112" y="136"/>
                        <a:pt x="108" y="136"/>
                      </a:cubicBezTo>
                      <a:moveTo>
                        <a:pt x="98" y="0"/>
                      </a:moveTo>
                      <a:cubicBezTo>
                        <a:pt x="98" y="0"/>
                        <a:pt x="93" y="68"/>
                        <a:pt x="83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73" y="65"/>
                        <a:pt x="19" y="52"/>
                        <a:pt x="13" y="52"/>
                      </a:cubicBezTo>
                      <a:cubicBezTo>
                        <a:pt x="12" y="52"/>
                        <a:pt x="13" y="52"/>
                        <a:pt x="16" y="53"/>
                      </a:cubicBezTo>
                      <a:cubicBezTo>
                        <a:pt x="27" y="57"/>
                        <a:pt x="52" y="68"/>
                        <a:pt x="67" y="76"/>
                      </a:cubicBezTo>
                      <a:cubicBezTo>
                        <a:pt x="67" y="75"/>
                        <a:pt x="67" y="75"/>
                        <a:pt x="67" y="74"/>
                      </a:cubicBezTo>
                      <a:cubicBezTo>
                        <a:pt x="69" y="70"/>
                        <a:pt x="73" y="67"/>
                        <a:pt x="77" y="67"/>
                      </a:cubicBezTo>
                      <a:cubicBezTo>
                        <a:pt x="79" y="67"/>
                        <a:pt x="80" y="68"/>
                        <a:pt x="82" y="68"/>
                      </a:cubicBezTo>
                      <a:cubicBezTo>
                        <a:pt x="88" y="71"/>
                        <a:pt x="91" y="77"/>
                        <a:pt x="89" y="82"/>
                      </a:cubicBezTo>
                      <a:cubicBezTo>
                        <a:pt x="88" y="86"/>
                        <a:pt x="84" y="88"/>
                        <a:pt x="79" y="88"/>
                      </a:cubicBezTo>
                      <a:cubicBezTo>
                        <a:pt x="78" y="88"/>
                        <a:pt x="76" y="88"/>
                        <a:pt x="75" y="87"/>
                      </a:cubicBezTo>
                      <a:cubicBezTo>
                        <a:pt x="75" y="87"/>
                        <a:pt x="75" y="87"/>
                        <a:pt x="75" y="87"/>
                      </a:cubicBezTo>
                      <a:cubicBezTo>
                        <a:pt x="58" y="90"/>
                        <a:pt x="0" y="97"/>
                        <a:pt x="14" y="99"/>
                      </a:cubicBezTo>
                      <a:cubicBezTo>
                        <a:pt x="20" y="100"/>
                        <a:pt x="33" y="102"/>
                        <a:pt x="46" y="105"/>
                      </a:cubicBezTo>
                      <a:cubicBezTo>
                        <a:pt x="46" y="105"/>
                        <a:pt x="47" y="104"/>
                        <a:pt x="47" y="103"/>
                      </a:cubicBezTo>
                      <a:cubicBezTo>
                        <a:pt x="48" y="99"/>
                        <a:pt x="52" y="97"/>
                        <a:pt x="57" y="97"/>
                      </a:cubicBezTo>
                      <a:cubicBezTo>
                        <a:pt x="58" y="97"/>
                        <a:pt x="60" y="97"/>
                        <a:pt x="61" y="98"/>
                      </a:cubicBezTo>
                      <a:cubicBezTo>
                        <a:pt x="67" y="100"/>
                        <a:pt x="70" y="106"/>
                        <a:pt x="69" y="111"/>
                      </a:cubicBezTo>
                      <a:cubicBezTo>
                        <a:pt x="82" y="115"/>
                        <a:pt x="90" y="119"/>
                        <a:pt x="83" y="122"/>
                      </a:cubicBezTo>
                      <a:cubicBezTo>
                        <a:pt x="69" y="128"/>
                        <a:pt x="30" y="180"/>
                        <a:pt x="36" y="180"/>
                      </a:cubicBezTo>
                      <a:cubicBezTo>
                        <a:pt x="36" y="180"/>
                        <a:pt x="37" y="179"/>
                        <a:pt x="37" y="179"/>
                      </a:cubicBezTo>
                      <a:cubicBezTo>
                        <a:pt x="48" y="172"/>
                        <a:pt x="80" y="140"/>
                        <a:pt x="93" y="140"/>
                      </a:cubicBezTo>
                      <a:cubicBezTo>
                        <a:pt x="95" y="140"/>
                        <a:pt x="96" y="141"/>
                        <a:pt x="97" y="142"/>
                      </a:cubicBezTo>
                      <a:cubicBezTo>
                        <a:pt x="105" y="154"/>
                        <a:pt x="129" y="210"/>
                        <a:pt x="132" y="210"/>
                      </a:cubicBezTo>
                      <a:cubicBezTo>
                        <a:pt x="132" y="210"/>
                        <a:pt x="132" y="209"/>
                        <a:pt x="132" y="208"/>
                      </a:cubicBezTo>
                      <a:cubicBezTo>
                        <a:pt x="131" y="203"/>
                        <a:pt x="130" y="192"/>
                        <a:pt x="128" y="179"/>
                      </a:cubicBezTo>
                      <a:cubicBezTo>
                        <a:pt x="128" y="179"/>
                        <a:pt x="128" y="179"/>
                        <a:pt x="127" y="178"/>
                      </a:cubicBezTo>
                      <a:cubicBezTo>
                        <a:pt x="121" y="176"/>
                        <a:pt x="118" y="170"/>
                        <a:pt x="120" y="165"/>
                      </a:cubicBezTo>
                      <a:cubicBezTo>
                        <a:pt x="121" y="162"/>
                        <a:pt x="124" y="160"/>
                        <a:pt x="127" y="159"/>
                      </a:cubicBezTo>
                      <a:cubicBezTo>
                        <a:pt x="125" y="144"/>
                        <a:pt x="125" y="132"/>
                        <a:pt x="129" y="132"/>
                      </a:cubicBezTo>
                      <a:cubicBezTo>
                        <a:pt x="129" y="132"/>
                        <a:pt x="129" y="132"/>
                        <a:pt x="129" y="133"/>
                      </a:cubicBezTo>
                      <a:cubicBezTo>
                        <a:pt x="132" y="134"/>
                        <a:pt x="150" y="134"/>
                        <a:pt x="170" y="134"/>
                      </a:cubicBezTo>
                      <a:cubicBezTo>
                        <a:pt x="202" y="134"/>
                        <a:pt x="237" y="133"/>
                        <a:pt x="224" y="128"/>
                      </a:cubicBezTo>
                      <a:cubicBezTo>
                        <a:pt x="216" y="124"/>
                        <a:pt x="201" y="124"/>
                        <a:pt x="186" y="124"/>
                      </a:cubicBezTo>
                      <a:cubicBezTo>
                        <a:pt x="183" y="124"/>
                        <a:pt x="180" y="124"/>
                        <a:pt x="176" y="124"/>
                      </a:cubicBezTo>
                      <a:cubicBezTo>
                        <a:pt x="174" y="124"/>
                        <a:pt x="171" y="124"/>
                        <a:pt x="169" y="124"/>
                      </a:cubicBezTo>
                      <a:cubicBezTo>
                        <a:pt x="169" y="125"/>
                        <a:pt x="169" y="126"/>
                        <a:pt x="168" y="127"/>
                      </a:cubicBezTo>
                      <a:cubicBezTo>
                        <a:pt x="167" y="131"/>
                        <a:pt x="163" y="133"/>
                        <a:pt x="158" y="133"/>
                      </a:cubicBezTo>
                      <a:cubicBezTo>
                        <a:pt x="157" y="133"/>
                        <a:pt x="155" y="133"/>
                        <a:pt x="154" y="132"/>
                      </a:cubicBezTo>
                      <a:cubicBezTo>
                        <a:pt x="149" y="131"/>
                        <a:pt x="146" y="126"/>
                        <a:pt x="146" y="122"/>
                      </a:cubicBezTo>
                      <a:cubicBezTo>
                        <a:pt x="145" y="121"/>
                        <a:pt x="145" y="120"/>
                        <a:pt x="147" y="119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8" y="115"/>
                        <a:pt x="151" y="113"/>
                        <a:pt x="155" y="113"/>
                      </a:cubicBezTo>
                      <a:cubicBezTo>
                        <a:pt x="175" y="100"/>
                        <a:pt x="216" y="81"/>
                        <a:pt x="209" y="81"/>
                      </a:cubicBezTo>
                      <a:cubicBezTo>
                        <a:pt x="209" y="81"/>
                        <a:pt x="208" y="81"/>
                        <a:pt x="207" y="81"/>
                      </a:cubicBezTo>
                      <a:cubicBezTo>
                        <a:pt x="191" y="84"/>
                        <a:pt x="126" y="107"/>
                        <a:pt x="126" y="107"/>
                      </a:cubicBezTo>
                      <a:cubicBezTo>
                        <a:pt x="126" y="107"/>
                        <a:pt x="126" y="103"/>
                        <a:pt x="126" y="97"/>
                      </a:cubicBezTo>
                      <a:cubicBezTo>
                        <a:pt x="124" y="98"/>
                        <a:pt x="123" y="98"/>
                        <a:pt x="122" y="98"/>
                      </a:cubicBezTo>
                      <a:cubicBezTo>
                        <a:pt x="121" y="98"/>
                        <a:pt x="119" y="98"/>
                        <a:pt x="117" y="97"/>
                      </a:cubicBezTo>
                      <a:cubicBezTo>
                        <a:pt x="111" y="95"/>
                        <a:pt x="108" y="89"/>
                        <a:pt x="110" y="84"/>
                      </a:cubicBezTo>
                      <a:cubicBezTo>
                        <a:pt x="112" y="80"/>
                        <a:pt x="116" y="77"/>
                        <a:pt x="120" y="77"/>
                      </a:cubicBezTo>
                      <a:cubicBezTo>
                        <a:pt x="121" y="77"/>
                        <a:pt x="123" y="78"/>
                        <a:pt x="124" y="78"/>
                      </a:cubicBezTo>
                      <a:cubicBezTo>
                        <a:pt x="124" y="68"/>
                        <a:pt x="124" y="56"/>
                        <a:pt x="124" y="46"/>
                      </a:cubicBezTo>
                      <a:cubicBezTo>
                        <a:pt x="124" y="48"/>
                        <a:pt x="123" y="49"/>
                        <a:pt x="123" y="50"/>
                      </a:cubicBezTo>
                      <a:cubicBezTo>
                        <a:pt x="119" y="61"/>
                        <a:pt x="115" y="72"/>
                        <a:pt x="113" y="72"/>
                      </a:cubicBezTo>
                      <a:cubicBezTo>
                        <a:pt x="112" y="72"/>
                        <a:pt x="112" y="72"/>
                        <a:pt x="112" y="70"/>
                      </a:cubicBezTo>
                      <a:cubicBezTo>
                        <a:pt x="112" y="69"/>
                        <a:pt x="112" y="68"/>
                        <a:pt x="111" y="66"/>
                      </a:cubicBezTo>
                      <a:cubicBezTo>
                        <a:pt x="110" y="67"/>
                        <a:pt x="108" y="67"/>
                        <a:pt x="106" y="67"/>
                      </a:cubicBezTo>
                      <a:cubicBezTo>
                        <a:pt x="104" y="67"/>
                        <a:pt x="103" y="67"/>
                        <a:pt x="101" y="66"/>
                      </a:cubicBezTo>
                      <a:cubicBezTo>
                        <a:pt x="95" y="64"/>
                        <a:pt x="92" y="58"/>
                        <a:pt x="94" y="53"/>
                      </a:cubicBezTo>
                      <a:cubicBezTo>
                        <a:pt x="95" y="49"/>
                        <a:pt x="99" y="46"/>
                        <a:pt x="104" y="46"/>
                      </a:cubicBezTo>
                      <a:cubicBezTo>
                        <a:pt x="105" y="46"/>
                        <a:pt x="106" y="47"/>
                        <a:pt x="108" y="47"/>
                      </a:cubicBezTo>
                      <a:cubicBezTo>
                        <a:pt x="104" y="26"/>
                        <a:pt x="98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7" name="Freeform 257"/>
                <p:cNvSpPr/>
                <p:nvPr/>
              </p:nvSpPr>
              <p:spPr bwMode="auto">
                <a:xfrm>
                  <a:off x="4835526" y="4370388"/>
                  <a:ext cx="66675" cy="58738"/>
                </a:xfrm>
                <a:custGeom>
                  <a:avLst/>
                  <a:gdLst>
                    <a:gd name="T0" fmla="*/ 10 w 24"/>
                    <a:gd name="T1" fmla="*/ 0 h 21"/>
                    <a:gd name="T2" fmla="*/ 0 w 24"/>
                    <a:gd name="T3" fmla="*/ 7 h 21"/>
                    <a:gd name="T4" fmla="*/ 0 w 24"/>
                    <a:gd name="T5" fmla="*/ 9 h 21"/>
                    <a:gd name="T6" fmla="*/ 8 w 24"/>
                    <a:gd name="T7" fmla="*/ 20 h 21"/>
                    <a:gd name="T8" fmla="*/ 8 w 24"/>
                    <a:gd name="T9" fmla="*/ 20 h 21"/>
                    <a:gd name="T10" fmla="*/ 8 w 24"/>
                    <a:gd name="T11" fmla="*/ 20 h 21"/>
                    <a:gd name="T12" fmla="*/ 12 w 24"/>
                    <a:gd name="T13" fmla="*/ 21 h 21"/>
                    <a:gd name="T14" fmla="*/ 22 w 24"/>
                    <a:gd name="T15" fmla="*/ 15 h 21"/>
                    <a:gd name="T16" fmla="*/ 15 w 24"/>
                    <a:gd name="T17" fmla="*/ 1 h 21"/>
                    <a:gd name="T18" fmla="*/ 10 w 24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1">
                      <a:moveTo>
                        <a:pt x="10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5"/>
                        <a:pt x="14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1"/>
                        <a:pt x="11" y="21"/>
                        <a:pt x="12" y="21"/>
                      </a:cubicBezTo>
                      <a:cubicBezTo>
                        <a:pt x="17" y="21"/>
                        <a:pt x="21" y="19"/>
                        <a:pt x="22" y="15"/>
                      </a:cubicBezTo>
                      <a:cubicBezTo>
                        <a:pt x="24" y="10"/>
                        <a:pt x="21" y="4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8" name="Freeform 258"/>
                <p:cNvSpPr/>
                <p:nvPr/>
              </p:nvSpPr>
              <p:spPr bwMode="auto">
                <a:xfrm>
                  <a:off x="4776788" y="4454525"/>
                  <a:ext cx="66675" cy="39688"/>
                </a:xfrm>
                <a:custGeom>
                  <a:avLst/>
                  <a:gdLst>
                    <a:gd name="T0" fmla="*/ 11 w 24"/>
                    <a:gd name="T1" fmla="*/ 0 h 14"/>
                    <a:gd name="T2" fmla="*/ 1 w 24"/>
                    <a:gd name="T3" fmla="*/ 6 h 14"/>
                    <a:gd name="T4" fmla="*/ 0 w 24"/>
                    <a:gd name="T5" fmla="*/ 8 h 14"/>
                    <a:gd name="T6" fmla="*/ 23 w 24"/>
                    <a:gd name="T7" fmla="*/ 14 h 14"/>
                    <a:gd name="T8" fmla="*/ 15 w 24"/>
                    <a:gd name="T9" fmla="*/ 1 h 14"/>
                    <a:gd name="T10" fmla="*/ 11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1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1" y="7"/>
                        <a:pt x="0" y="8"/>
                        <a:pt x="0" y="8"/>
                      </a:cubicBezTo>
                      <a:cubicBezTo>
                        <a:pt x="8" y="10"/>
                        <a:pt x="16" y="12"/>
                        <a:pt x="23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9" name="Freeform 259"/>
                <p:cNvSpPr/>
                <p:nvPr/>
              </p:nvSpPr>
              <p:spPr bwMode="auto">
                <a:xfrm>
                  <a:off x="4911726" y="4505325"/>
                  <a:ext cx="73025" cy="58738"/>
                </a:xfrm>
                <a:custGeom>
                  <a:avLst/>
                  <a:gdLst>
                    <a:gd name="T0" fmla="*/ 12 w 26"/>
                    <a:gd name="T1" fmla="*/ 0 h 21"/>
                    <a:gd name="T2" fmla="*/ 2 w 26"/>
                    <a:gd name="T3" fmla="*/ 7 h 21"/>
                    <a:gd name="T4" fmla="*/ 9 w 26"/>
                    <a:gd name="T5" fmla="*/ 20 h 21"/>
                    <a:gd name="T6" fmla="*/ 14 w 26"/>
                    <a:gd name="T7" fmla="*/ 21 h 21"/>
                    <a:gd name="T8" fmla="*/ 24 w 26"/>
                    <a:gd name="T9" fmla="*/ 15 h 21"/>
                    <a:gd name="T10" fmla="*/ 16 w 26"/>
                    <a:gd name="T11" fmla="*/ 1 h 21"/>
                    <a:gd name="T12" fmla="*/ 12 w 2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8" y="21"/>
                        <a:pt x="22" y="19"/>
                        <a:pt x="24" y="15"/>
                      </a:cubicBezTo>
                      <a:cubicBezTo>
                        <a:pt x="26" y="10"/>
                        <a:pt x="22" y="3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0" name="Freeform 260"/>
                <p:cNvSpPr/>
                <p:nvPr/>
              </p:nvSpPr>
              <p:spPr bwMode="auto">
                <a:xfrm>
                  <a:off x="4949826" y="4397375"/>
                  <a:ext cx="50800" cy="60325"/>
                </a:xfrm>
                <a:custGeom>
                  <a:avLst/>
                  <a:gdLst>
                    <a:gd name="T0" fmla="*/ 12 w 18"/>
                    <a:gd name="T1" fmla="*/ 0 h 21"/>
                    <a:gd name="T2" fmla="*/ 2 w 18"/>
                    <a:gd name="T3" fmla="*/ 7 h 21"/>
                    <a:gd name="T4" fmla="*/ 9 w 18"/>
                    <a:gd name="T5" fmla="*/ 20 h 21"/>
                    <a:gd name="T6" fmla="*/ 14 w 18"/>
                    <a:gd name="T7" fmla="*/ 21 h 21"/>
                    <a:gd name="T8" fmla="*/ 18 w 18"/>
                    <a:gd name="T9" fmla="*/ 20 h 21"/>
                    <a:gd name="T10" fmla="*/ 16 w 18"/>
                    <a:gd name="T11" fmla="*/ 1 h 21"/>
                    <a:gd name="T12" fmla="*/ 12 w 18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5" y="21"/>
                        <a:pt x="16" y="21"/>
                        <a:pt x="18" y="20"/>
                      </a:cubicBezTo>
                      <a:cubicBezTo>
                        <a:pt x="17" y="15"/>
                        <a:pt x="17" y="8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1" name="Freeform 261"/>
                <p:cNvSpPr>
                  <a:spLocks noEditPoints="1"/>
                </p:cNvSpPr>
                <p:nvPr/>
              </p:nvSpPr>
              <p:spPr bwMode="auto">
                <a:xfrm>
                  <a:off x="5057776" y="4498975"/>
                  <a:ext cx="63500" cy="55563"/>
                </a:xfrm>
                <a:custGeom>
                  <a:avLst/>
                  <a:gdLst>
                    <a:gd name="T0" fmla="*/ 0 w 23"/>
                    <a:gd name="T1" fmla="*/ 9 h 20"/>
                    <a:gd name="T2" fmla="*/ 8 w 23"/>
                    <a:gd name="T3" fmla="*/ 19 h 20"/>
                    <a:gd name="T4" fmla="*/ 12 w 23"/>
                    <a:gd name="T5" fmla="*/ 20 h 20"/>
                    <a:gd name="T6" fmla="*/ 22 w 23"/>
                    <a:gd name="T7" fmla="*/ 14 h 20"/>
                    <a:gd name="T8" fmla="*/ 23 w 23"/>
                    <a:gd name="T9" fmla="*/ 11 h 20"/>
                    <a:gd name="T10" fmla="*/ 21 w 23"/>
                    <a:gd name="T11" fmla="*/ 11 h 20"/>
                    <a:gd name="T12" fmla="*/ 0 w 23"/>
                    <a:gd name="T13" fmla="*/ 9 h 20"/>
                    <a:gd name="T14" fmla="*/ 9 w 23"/>
                    <a:gd name="T15" fmla="*/ 0 h 20"/>
                    <a:gd name="T16" fmla="*/ 1 w 23"/>
                    <a:gd name="T17" fmla="*/ 6 h 20"/>
                    <a:gd name="T18" fmla="*/ 9 w 23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0">
                      <a:moveTo>
                        <a:pt x="0" y="9"/>
                      </a:moveTo>
                      <a:cubicBezTo>
                        <a:pt x="0" y="13"/>
                        <a:pt x="3" y="18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7" y="20"/>
                        <a:pt x="21" y="18"/>
                        <a:pt x="22" y="14"/>
                      </a:cubicBezTo>
                      <a:cubicBezTo>
                        <a:pt x="23" y="13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11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6"/>
                      </a:cubicBezTo>
                      <a:cubicBezTo>
                        <a:pt x="2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2" name="Freeform 262"/>
                <p:cNvSpPr/>
                <p:nvPr/>
              </p:nvSpPr>
              <p:spPr bwMode="auto">
                <a:xfrm>
                  <a:off x="4995863" y="4260850"/>
                  <a:ext cx="12700" cy="5080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1" y="4"/>
                        <a:pt x="1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3" name="Freeform 263"/>
                <p:cNvSpPr/>
                <p:nvPr/>
              </p:nvSpPr>
              <p:spPr bwMode="auto">
                <a:xfrm>
                  <a:off x="4978401" y="4627563"/>
                  <a:ext cx="28575" cy="57150"/>
                </a:xfrm>
                <a:custGeom>
                  <a:avLst/>
                  <a:gdLst>
                    <a:gd name="T0" fmla="*/ 9 w 10"/>
                    <a:gd name="T1" fmla="*/ 0 h 20"/>
                    <a:gd name="T2" fmla="*/ 2 w 10"/>
                    <a:gd name="T3" fmla="*/ 6 h 20"/>
                    <a:gd name="T4" fmla="*/ 9 w 10"/>
                    <a:gd name="T5" fmla="*/ 19 h 20"/>
                    <a:gd name="T6" fmla="*/ 10 w 10"/>
                    <a:gd name="T7" fmla="*/ 20 h 20"/>
                    <a:gd name="T8" fmla="*/ 9 w 10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0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13"/>
                        <a:pt x="9" y="6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4" name="Freeform 264"/>
                <p:cNvSpPr/>
                <p:nvPr/>
              </p:nvSpPr>
              <p:spPr bwMode="auto">
                <a:xfrm>
                  <a:off x="4905376" y="4311650"/>
                  <a:ext cx="53975" cy="58738"/>
                </a:xfrm>
                <a:custGeom>
                  <a:avLst/>
                  <a:gdLst>
                    <a:gd name="T0" fmla="*/ 12 w 19"/>
                    <a:gd name="T1" fmla="*/ 0 h 21"/>
                    <a:gd name="T2" fmla="*/ 2 w 19"/>
                    <a:gd name="T3" fmla="*/ 7 h 21"/>
                    <a:gd name="T4" fmla="*/ 9 w 19"/>
                    <a:gd name="T5" fmla="*/ 20 h 21"/>
                    <a:gd name="T6" fmla="*/ 14 w 19"/>
                    <a:gd name="T7" fmla="*/ 21 h 21"/>
                    <a:gd name="T8" fmla="*/ 19 w 19"/>
                    <a:gd name="T9" fmla="*/ 20 h 21"/>
                    <a:gd name="T10" fmla="*/ 16 w 19"/>
                    <a:gd name="T11" fmla="*/ 1 h 21"/>
                    <a:gd name="T12" fmla="*/ 12 w 19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6" y="21"/>
                        <a:pt x="18" y="21"/>
                        <a:pt x="19" y="20"/>
                      </a:cubicBezTo>
                      <a:cubicBezTo>
                        <a:pt x="19" y="15"/>
                        <a:pt x="17" y="8"/>
                        <a:pt x="16" y="1"/>
                      </a:cubicBezTo>
                      <a:cubicBezTo>
                        <a:pt x="14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5" name="Freeform 265"/>
                <p:cNvSpPr/>
                <p:nvPr/>
              </p:nvSpPr>
              <p:spPr bwMode="auto">
                <a:xfrm>
                  <a:off x="4346576" y="4162425"/>
                  <a:ext cx="190500" cy="417513"/>
                </a:xfrm>
                <a:custGeom>
                  <a:avLst/>
                  <a:gdLst>
                    <a:gd name="T0" fmla="*/ 27 w 68"/>
                    <a:gd name="T1" fmla="*/ 0 h 149"/>
                    <a:gd name="T2" fmla="*/ 16 w 68"/>
                    <a:gd name="T3" fmla="*/ 55 h 149"/>
                    <a:gd name="T4" fmla="*/ 3 w 68"/>
                    <a:gd name="T5" fmla="*/ 99 h 149"/>
                    <a:gd name="T6" fmla="*/ 28 w 68"/>
                    <a:gd name="T7" fmla="*/ 149 h 149"/>
                    <a:gd name="T8" fmla="*/ 29 w 68"/>
                    <a:gd name="T9" fmla="*/ 149 h 149"/>
                    <a:gd name="T10" fmla="*/ 42 w 68"/>
                    <a:gd name="T11" fmla="*/ 95 h 149"/>
                    <a:gd name="T12" fmla="*/ 60 w 68"/>
                    <a:gd name="T13" fmla="*/ 46 h 149"/>
                    <a:gd name="T14" fmla="*/ 30 w 68"/>
                    <a:gd name="T15" fmla="*/ 1 h 149"/>
                    <a:gd name="T16" fmla="*/ 27 w 68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9">
                      <a:moveTo>
                        <a:pt x="27" y="0"/>
                      </a:moveTo>
                      <a:cubicBezTo>
                        <a:pt x="14" y="0"/>
                        <a:pt x="16" y="40"/>
                        <a:pt x="16" y="55"/>
                      </a:cubicBezTo>
                      <a:cubicBezTo>
                        <a:pt x="17" y="70"/>
                        <a:pt x="6" y="75"/>
                        <a:pt x="3" y="99"/>
                      </a:cubicBezTo>
                      <a:cubicBezTo>
                        <a:pt x="0" y="123"/>
                        <a:pt x="28" y="149"/>
                        <a:pt x="28" y="149"/>
                      </a:cubicBezTo>
                      <a:cubicBezTo>
                        <a:pt x="28" y="149"/>
                        <a:pt x="29" y="149"/>
                        <a:pt x="29" y="149"/>
                      </a:cubicBezTo>
                      <a:cubicBezTo>
                        <a:pt x="43" y="149"/>
                        <a:pt x="46" y="115"/>
                        <a:pt x="42" y="95"/>
                      </a:cubicBezTo>
                      <a:cubicBezTo>
                        <a:pt x="37" y="75"/>
                        <a:pt x="52" y="68"/>
                        <a:pt x="60" y="46"/>
                      </a:cubicBezTo>
                      <a:cubicBezTo>
                        <a:pt x="68" y="24"/>
                        <a:pt x="47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6" name="Freeform 266"/>
                <p:cNvSpPr/>
                <p:nvPr/>
              </p:nvSpPr>
              <p:spPr bwMode="auto">
                <a:xfrm>
                  <a:off x="4391026" y="4762500"/>
                  <a:ext cx="415925" cy="239713"/>
                </a:xfrm>
                <a:custGeom>
                  <a:avLst/>
                  <a:gdLst>
                    <a:gd name="T0" fmla="*/ 20 w 148"/>
                    <a:gd name="T1" fmla="*/ 0 h 85"/>
                    <a:gd name="T2" fmla="*/ 15 w 148"/>
                    <a:gd name="T3" fmla="*/ 1 h 85"/>
                    <a:gd name="T4" fmla="*/ 30 w 148"/>
                    <a:gd name="T5" fmla="*/ 44 h 85"/>
                    <a:gd name="T6" fmla="*/ 82 w 148"/>
                    <a:gd name="T7" fmla="*/ 72 h 85"/>
                    <a:gd name="T8" fmla="*/ 113 w 148"/>
                    <a:gd name="T9" fmla="*/ 85 h 85"/>
                    <a:gd name="T10" fmla="*/ 130 w 148"/>
                    <a:gd name="T11" fmla="*/ 75 h 85"/>
                    <a:gd name="T12" fmla="*/ 128 w 148"/>
                    <a:gd name="T13" fmla="*/ 40 h 85"/>
                    <a:gd name="T14" fmla="*/ 120 w 148"/>
                    <a:gd name="T15" fmla="*/ 39 h 85"/>
                    <a:gd name="T16" fmla="*/ 101 w 148"/>
                    <a:gd name="T17" fmla="*/ 41 h 85"/>
                    <a:gd name="T18" fmla="*/ 81 w 148"/>
                    <a:gd name="T19" fmla="*/ 43 h 85"/>
                    <a:gd name="T20" fmla="*/ 58 w 148"/>
                    <a:gd name="T21" fmla="*/ 36 h 85"/>
                    <a:gd name="T22" fmla="*/ 20 w 148"/>
                    <a:gd name="T23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8" h="85">
                      <a:moveTo>
                        <a:pt x="20" y="0"/>
                      </a:moveTo>
                      <a:cubicBezTo>
                        <a:pt x="19" y="0"/>
                        <a:pt x="17" y="1"/>
                        <a:pt x="15" y="1"/>
                      </a:cubicBezTo>
                      <a:cubicBezTo>
                        <a:pt x="15" y="1"/>
                        <a:pt x="0" y="24"/>
                        <a:pt x="30" y="44"/>
                      </a:cubicBezTo>
                      <a:cubicBezTo>
                        <a:pt x="60" y="64"/>
                        <a:pt x="61" y="62"/>
                        <a:pt x="82" y="72"/>
                      </a:cubicBezTo>
                      <a:cubicBezTo>
                        <a:pt x="94" y="79"/>
                        <a:pt x="104" y="85"/>
                        <a:pt x="113" y="85"/>
                      </a:cubicBezTo>
                      <a:cubicBezTo>
                        <a:pt x="120" y="85"/>
                        <a:pt x="125" y="82"/>
                        <a:pt x="130" y="75"/>
                      </a:cubicBezTo>
                      <a:cubicBezTo>
                        <a:pt x="143" y="58"/>
                        <a:pt x="148" y="44"/>
                        <a:pt x="128" y="40"/>
                      </a:cubicBezTo>
                      <a:cubicBezTo>
                        <a:pt x="125" y="39"/>
                        <a:pt x="123" y="39"/>
                        <a:pt x="120" y="39"/>
                      </a:cubicBezTo>
                      <a:cubicBezTo>
                        <a:pt x="114" y="39"/>
                        <a:pt x="107" y="40"/>
                        <a:pt x="101" y="41"/>
                      </a:cubicBezTo>
                      <a:cubicBezTo>
                        <a:pt x="94" y="42"/>
                        <a:pt x="88" y="43"/>
                        <a:pt x="81" y="43"/>
                      </a:cubicBezTo>
                      <a:cubicBezTo>
                        <a:pt x="73" y="43"/>
                        <a:pt x="65" y="41"/>
                        <a:pt x="58" y="36"/>
                      </a:cubicBezTo>
                      <a:cubicBezTo>
                        <a:pt x="41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7" name="Freeform 267"/>
                <p:cNvSpPr/>
                <p:nvPr/>
              </p:nvSpPr>
              <p:spPr bwMode="auto">
                <a:xfrm>
                  <a:off x="4959351" y="4816475"/>
                  <a:ext cx="333375" cy="255588"/>
                </a:xfrm>
                <a:custGeom>
                  <a:avLst/>
                  <a:gdLst>
                    <a:gd name="T0" fmla="*/ 102 w 119"/>
                    <a:gd name="T1" fmla="*/ 0 h 91"/>
                    <a:gd name="T2" fmla="*/ 65 w 119"/>
                    <a:gd name="T3" fmla="*/ 39 h 91"/>
                    <a:gd name="T4" fmla="*/ 47 w 119"/>
                    <a:gd name="T5" fmla="*/ 65 h 91"/>
                    <a:gd name="T6" fmla="*/ 40 w 119"/>
                    <a:gd name="T7" fmla="*/ 64 h 91"/>
                    <a:gd name="T8" fmla="*/ 8 w 119"/>
                    <a:gd name="T9" fmla="*/ 47 h 91"/>
                    <a:gd name="T10" fmla="*/ 0 w 119"/>
                    <a:gd name="T11" fmla="*/ 55 h 91"/>
                    <a:gd name="T12" fmla="*/ 18 w 119"/>
                    <a:gd name="T13" fmla="*/ 91 h 91"/>
                    <a:gd name="T14" fmla="*/ 21 w 119"/>
                    <a:gd name="T15" fmla="*/ 91 h 91"/>
                    <a:gd name="T16" fmla="*/ 94 w 119"/>
                    <a:gd name="T17" fmla="*/ 62 h 91"/>
                    <a:gd name="T18" fmla="*/ 104 w 119"/>
                    <a:gd name="T19" fmla="*/ 1 h 91"/>
                    <a:gd name="T20" fmla="*/ 102 w 119"/>
                    <a:gd name="T2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9" h="91">
                      <a:moveTo>
                        <a:pt x="102" y="0"/>
                      </a:moveTo>
                      <a:cubicBezTo>
                        <a:pt x="88" y="0"/>
                        <a:pt x="71" y="23"/>
                        <a:pt x="65" y="39"/>
                      </a:cubicBezTo>
                      <a:cubicBezTo>
                        <a:pt x="60" y="53"/>
                        <a:pt x="57" y="65"/>
                        <a:pt x="47" y="65"/>
                      </a:cubicBezTo>
                      <a:cubicBezTo>
                        <a:pt x="45" y="65"/>
                        <a:pt x="43" y="65"/>
                        <a:pt x="40" y="64"/>
                      </a:cubicBezTo>
                      <a:cubicBezTo>
                        <a:pt x="29" y="59"/>
                        <a:pt x="17" y="47"/>
                        <a:pt x="8" y="47"/>
                      </a:cubicBezTo>
                      <a:cubicBezTo>
                        <a:pt x="5" y="47"/>
                        <a:pt x="2" y="49"/>
                        <a:pt x="0" y="55"/>
                      </a:cubicBezTo>
                      <a:cubicBezTo>
                        <a:pt x="0" y="55"/>
                        <a:pt x="3" y="91"/>
                        <a:pt x="18" y="91"/>
                      </a:cubicBezTo>
                      <a:cubicBezTo>
                        <a:pt x="19" y="91"/>
                        <a:pt x="20" y="91"/>
                        <a:pt x="21" y="91"/>
                      </a:cubicBezTo>
                      <a:cubicBezTo>
                        <a:pt x="39" y="85"/>
                        <a:pt x="83" y="83"/>
                        <a:pt x="94" y="62"/>
                      </a:cubicBezTo>
                      <a:cubicBezTo>
                        <a:pt x="104" y="41"/>
                        <a:pt x="119" y="3"/>
                        <a:pt x="104" y="1"/>
                      </a:cubicBezTo>
                      <a:cubicBezTo>
                        <a:pt x="103" y="0"/>
                        <a:pt x="103" y="0"/>
                        <a:pt x="10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8" name="Freeform 268"/>
                <p:cNvSpPr/>
                <p:nvPr/>
              </p:nvSpPr>
              <p:spPr bwMode="auto">
                <a:xfrm>
                  <a:off x="5303838" y="4240213"/>
                  <a:ext cx="241300" cy="298450"/>
                </a:xfrm>
                <a:custGeom>
                  <a:avLst/>
                  <a:gdLst>
                    <a:gd name="T0" fmla="*/ 25 w 86"/>
                    <a:gd name="T1" fmla="*/ 0 h 106"/>
                    <a:gd name="T2" fmla="*/ 0 w 86"/>
                    <a:gd name="T3" fmla="*/ 5 h 106"/>
                    <a:gd name="T4" fmla="*/ 29 w 86"/>
                    <a:gd name="T5" fmla="*/ 59 h 106"/>
                    <a:gd name="T6" fmla="*/ 34 w 86"/>
                    <a:gd name="T7" fmla="*/ 104 h 106"/>
                    <a:gd name="T8" fmla="*/ 41 w 86"/>
                    <a:gd name="T9" fmla="*/ 106 h 106"/>
                    <a:gd name="T10" fmla="*/ 81 w 86"/>
                    <a:gd name="T11" fmla="*/ 63 h 106"/>
                    <a:gd name="T12" fmla="*/ 54 w 86"/>
                    <a:gd name="T13" fmla="*/ 9 h 106"/>
                    <a:gd name="T14" fmla="*/ 25 w 86"/>
                    <a:gd name="T15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06">
                      <a:moveTo>
                        <a:pt x="25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4" y="39"/>
                        <a:pt x="29" y="59"/>
                      </a:cubicBezTo>
                      <a:cubicBezTo>
                        <a:pt x="25" y="79"/>
                        <a:pt x="15" y="97"/>
                        <a:pt x="34" y="104"/>
                      </a:cubicBezTo>
                      <a:cubicBezTo>
                        <a:pt x="36" y="105"/>
                        <a:pt x="39" y="106"/>
                        <a:pt x="41" y="106"/>
                      </a:cubicBezTo>
                      <a:cubicBezTo>
                        <a:pt x="58" y="106"/>
                        <a:pt x="76" y="83"/>
                        <a:pt x="81" y="63"/>
                      </a:cubicBezTo>
                      <a:cubicBezTo>
                        <a:pt x="86" y="40"/>
                        <a:pt x="78" y="28"/>
                        <a:pt x="54" y="9"/>
                      </a:cubicBezTo>
                      <a:cubicBezTo>
                        <a:pt x="44" y="2"/>
                        <a:pt x="34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9" name="Freeform 269"/>
                <p:cNvSpPr/>
                <p:nvPr/>
              </p:nvSpPr>
              <p:spPr bwMode="auto">
                <a:xfrm>
                  <a:off x="4806951" y="3900488"/>
                  <a:ext cx="342900" cy="192088"/>
                </a:xfrm>
                <a:custGeom>
                  <a:avLst/>
                  <a:gdLst>
                    <a:gd name="T0" fmla="*/ 51 w 122"/>
                    <a:gd name="T1" fmla="*/ 0 h 68"/>
                    <a:gd name="T2" fmla="*/ 30 w 122"/>
                    <a:gd name="T3" fmla="*/ 3 h 68"/>
                    <a:gd name="T4" fmla="*/ 0 w 122"/>
                    <a:gd name="T5" fmla="*/ 51 h 68"/>
                    <a:gd name="T6" fmla="*/ 11 w 122"/>
                    <a:gd name="T7" fmla="*/ 61 h 68"/>
                    <a:gd name="T8" fmla="*/ 56 w 122"/>
                    <a:gd name="T9" fmla="*/ 50 h 68"/>
                    <a:gd name="T10" fmla="*/ 63 w 122"/>
                    <a:gd name="T11" fmla="*/ 49 h 68"/>
                    <a:gd name="T12" fmla="*/ 103 w 122"/>
                    <a:gd name="T13" fmla="*/ 67 h 68"/>
                    <a:gd name="T14" fmla="*/ 106 w 122"/>
                    <a:gd name="T15" fmla="*/ 68 h 68"/>
                    <a:gd name="T16" fmla="*/ 101 w 122"/>
                    <a:gd name="T17" fmla="*/ 23 h 68"/>
                    <a:gd name="T18" fmla="*/ 51 w 122"/>
                    <a:gd name="T1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2" h="68">
                      <a:moveTo>
                        <a:pt x="51" y="0"/>
                      </a:moveTo>
                      <a:cubicBezTo>
                        <a:pt x="45" y="0"/>
                        <a:pt x="38" y="1"/>
                        <a:pt x="30" y="3"/>
                      </a:cubicBezTo>
                      <a:cubicBezTo>
                        <a:pt x="0" y="10"/>
                        <a:pt x="0" y="51"/>
                        <a:pt x="0" y="51"/>
                      </a:cubicBezTo>
                      <a:cubicBezTo>
                        <a:pt x="1" y="58"/>
                        <a:pt x="5" y="61"/>
                        <a:pt x="11" y="61"/>
                      </a:cubicBezTo>
                      <a:cubicBezTo>
                        <a:pt x="23" y="61"/>
                        <a:pt x="42" y="52"/>
                        <a:pt x="56" y="50"/>
                      </a:cubicBezTo>
                      <a:cubicBezTo>
                        <a:pt x="59" y="49"/>
                        <a:pt x="61" y="49"/>
                        <a:pt x="63" y="49"/>
                      </a:cubicBezTo>
                      <a:cubicBezTo>
                        <a:pt x="80" y="49"/>
                        <a:pt x="85" y="63"/>
                        <a:pt x="103" y="67"/>
                      </a:cubicBezTo>
                      <a:cubicBezTo>
                        <a:pt x="104" y="67"/>
                        <a:pt x="105" y="68"/>
                        <a:pt x="106" y="68"/>
                      </a:cubicBezTo>
                      <a:cubicBezTo>
                        <a:pt x="122" y="68"/>
                        <a:pt x="117" y="41"/>
                        <a:pt x="101" y="23"/>
                      </a:cubicBezTo>
                      <a:cubicBezTo>
                        <a:pt x="87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31" name="椭圆 130"/>
              <p:cNvSpPr/>
              <p:nvPr/>
            </p:nvSpPr>
            <p:spPr>
              <a:xfrm>
                <a:off x="3841404" y="2280378"/>
                <a:ext cx="486869" cy="48686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 dirty="0">
                  <a:solidFill>
                    <a:srgbClr val="92D05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29" name="文本框 128"/>
            <p:cNvSpPr txBox="1"/>
            <p:nvPr/>
          </p:nvSpPr>
          <p:spPr>
            <a:xfrm>
              <a:off x="5786665" y="1822130"/>
              <a:ext cx="602054" cy="253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rgbClr val="FFC000"/>
                  </a:solidFill>
                  <a:cs typeface="+mn-ea"/>
                  <a:sym typeface="+mn-lt"/>
                </a:rPr>
                <a:t>第二章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500"/>
                            </p:stCondLst>
                            <p:childTnLst>
                              <p:par>
                                <p:cTn id="5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500"/>
                            </p:stCondLst>
                            <p:childTnLst>
                              <p:par>
                                <p:cTn id="6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9500"/>
                            </p:stCondLst>
                            <p:childTnLst>
                              <p:par>
                                <p:cTn id="6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2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124" grpId="0"/>
      <p:bldP spid="12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TextBox 7"/>
          <p:cNvSpPr>
            <a:spLocks noChangeArrowheads="1"/>
          </p:cNvSpPr>
          <p:nvPr/>
        </p:nvSpPr>
        <p:spPr bwMode="auto">
          <a:xfrm>
            <a:off x="6887882" y="3183356"/>
            <a:ext cx="1249913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公司口号</a:t>
            </a:r>
          </a:p>
        </p:txBody>
      </p:sp>
      <p:sp>
        <p:nvSpPr>
          <p:cNvPr id="47" name="圆角矩形 46"/>
          <p:cNvSpPr/>
          <p:nvPr/>
        </p:nvSpPr>
        <p:spPr>
          <a:xfrm>
            <a:off x="6326106" y="3103743"/>
            <a:ext cx="3801292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51" name="TextBox 7"/>
          <p:cNvSpPr>
            <a:spLocks noChangeArrowheads="1"/>
          </p:cNvSpPr>
          <p:nvPr/>
        </p:nvSpPr>
        <p:spPr bwMode="auto">
          <a:xfrm>
            <a:off x="6326106" y="3794169"/>
            <a:ext cx="3873281" cy="1938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此处添加文字做详细的阐述标题含义，要求简练明确目的。此处添加文字做详细的阐述标题含义，要求简练明确目的。</a:t>
            </a:r>
          </a:p>
          <a:p>
            <a:pPr>
              <a:defRPr/>
            </a:pPr>
            <a:endParaRPr lang="en-US" altLang="zh-CN" sz="1400" dirty="0">
              <a:solidFill>
                <a:srgbClr val="F2F2F2"/>
              </a:solidFill>
              <a:cs typeface="+mn-ea"/>
              <a:sym typeface="+mn-lt"/>
            </a:endParaRPr>
          </a:p>
          <a:p>
            <a:pPr>
              <a:defRPr/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此处添加文字做详细的阐述标题含义，要求简练明确目的。</a:t>
            </a:r>
          </a:p>
          <a:p>
            <a:pPr>
              <a:defRPr/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此处添加文字做详细的阐述标题含义，要求简练明确目的。</a:t>
            </a:r>
          </a:p>
          <a:p>
            <a:pPr>
              <a:defRPr/>
            </a:pPr>
            <a:endParaRPr lang="zh-CN" altLang="en-US" sz="1400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6024011" y="3008541"/>
            <a:ext cx="657328" cy="657328"/>
            <a:chOff x="6025579" y="3008431"/>
            <a:chExt cx="657499" cy="657499"/>
          </a:xfrm>
        </p:grpSpPr>
        <p:grpSp>
          <p:nvGrpSpPr>
            <p:cNvPr id="48" name="组合 47"/>
            <p:cNvGrpSpPr/>
            <p:nvPr/>
          </p:nvGrpSpPr>
          <p:grpSpPr>
            <a:xfrm>
              <a:off x="6025579" y="3008431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49" name="椭圆 48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0" name="椭圆 49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64" name="Freeform 64"/>
            <p:cNvSpPr>
              <a:spLocks noEditPoints="1"/>
            </p:cNvSpPr>
            <p:nvPr/>
          </p:nvSpPr>
          <p:spPr bwMode="auto">
            <a:xfrm>
              <a:off x="6209864" y="3217006"/>
              <a:ext cx="288925" cy="251383"/>
            </a:xfrm>
            <a:custGeom>
              <a:avLst/>
              <a:gdLst>
                <a:gd name="T0" fmla="*/ 179 w 200"/>
                <a:gd name="T1" fmla="*/ 160 h 198"/>
                <a:gd name="T2" fmla="*/ 181 w 200"/>
                <a:gd name="T3" fmla="*/ 198 h 198"/>
                <a:gd name="T4" fmla="*/ 147 w 200"/>
                <a:gd name="T5" fmla="*/ 174 h 198"/>
                <a:gd name="T6" fmla="*/ 140 w 200"/>
                <a:gd name="T7" fmla="*/ 175 h 198"/>
                <a:gd name="T8" fmla="*/ 81 w 200"/>
                <a:gd name="T9" fmla="*/ 115 h 198"/>
                <a:gd name="T10" fmla="*/ 140 w 200"/>
                <a:gd name="T11" fmla="*/ 55 h 198"/>
                <a:gd name="T12" fmla="*/ 200 w 200"/>
                <a:gd name="T13" fmla="*/ 115 h 198"/>
                <a:gd name="T14" fmla="*/ 179 w 200"/>
                <a:gd name="T15" fmla="*/ 160 h 198"/>
                <a:gd name="T16" fmla="*/ 140 w 200"/>
                <a:gd name="T17" fmla="*/ 70 h 198"/>
                <a:gd name="T18" fmla="*/ 96 w 200"/>
                <a:gd name="T19" fmla="*/ 114 h 198"/>
                <a:gd name="T20" fmla="*/ 140 w 200"/>
                <a:gd name="T21" fmla="*/ 158 h 198"/>
                <a:gd name="T22" fmla="*/ 146 w 200"/>
                <a:gd name="T23" fmla="*/ 158 h 198"/>
                <a:gd name="T24" fmla="*/ 168 w 200"/>
                <a:gd name="T25" fmla="*/ 173 h 198"/>
                <a:gd name="T26" fmla="*/ 169 w 200"/>
                <a:gd name="T27" fmla="*/ 147 h 198"/>
                <a:gd name="T28" fmla="*/ 184 w 200"/>
                <a:gd name="T29" fmla="*/ 114 h 198"/>
                <a:gd name="T30" fmla="*/ 140 w 200"/>
                <a:gd name="T31" fmla="*/ 70 h 198"/>
                <a:gd name="T32" fmla="*/ 69 w 200"/>
                <a:gd name="T33" fmla="*/ 119 h 198"/>
                <a:gd name="T34" fmla="*/ 79 w 200"/>
                <a:gd name="T35" fmla="*/ 157 h 198"/>
                <a:gd name="T36" fmla="*/ 79 w 200"/>
                <a:gd name="T37" fmla="*/ 157 h 198"/>
                <a:gd name="T38" fmla="*/ 69 w 200"/>
                <a:gd name="T39" fmla="*/ 156 h 198"/>
                <a:gd name="T40" fmla="*/ 24 w 200"/>
                <a:gd name="T41" fmla="*/ 187 h 198"/>
                <a:gd name="T42" fmla="*/ 27 w 200"/>
                <a:gd name="T43" fmla="*/ 138 h 198"/>
                <a:gd name="T44" fmla="*/ 0 w 200"/>
                <a:gd name="T45" fmla="*/ 78 h 198"/>
                <a:gd name="T46" fmla="*/ 79 w 200"/>
                <a:gd name="T47" fmla="*/ 0 h 198"/>
                <a:gd name="T48" fmla="*/ 150 w 200"/>
                <a:gd name="T49" fmla="*/ 46 h 198"/>
                <a:gd name="T50" fmla="*/ 142 w 200"/>
                <a:gd name="T51" fmla="*/ 45 h 198"/>
                <a:gd name="T52" fmla="*/ 69 w 200"/>
                <a:gd name="T53" fmla="*/ 11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98">
                  <a:moveTo>
                    <a:pt x="179" y="160"/>
                  </a:moveTo>
                  <a:cubicBezTo>
                    <a:pt x="181" y="198"/>
                    <a:pt x="181" y="198"/>
                    <a:pt x="181" y="198"/>
                  </a:cubicBezTo>
                  <a:cubicBezTo>
                    <a:pt x="147" y="174"/>
                    <a:pt x="147" y="174"/>
                    <a:pt x="147" y="174"/>
                  </a:cubicBezTo>
                  <a:cubicBezTo>
                    <a:pt x="145" y="174"/>
                    <a:pt x="143" y="175"/>
                    <a:pt x="140" y="175"/>
                  </a:cubicBezTo>
                  <a:cubicBezTo>
                    <a:pt x="107" y="175"/>
                    <a:pt x="81" y="148"/>
                    <a:pt x="81" y="115"/>
                  </a:cubicBezTo>
                  <a:cubicBezTo>
                    <a:pt x="81" y="82"/>
                    <a:pt x="107" y="55"/>
                    <a:pt x="140" y="55"/>
                  </a:cubicBezTo>
                  <a:cubicBezTo>
                    <a:pt x="173" y="55"/>
                    <a:pt x="200" y="82"/>
                    <a:pt x="200" y="115"/>
                  </a:cubicBezTo>
                  <a:cubicBezTo>
                    <a:pt x="200" y="133"/>
                    <a:pt x="192" y="149"/>
                    <a:pt x="179" y="160"/>
                  </a:cubicBezTo>
                  <a:close/>
                  <a:moveTo>
                    <a:pt x="140" y="70"/>
                  </a:moveTo>
                  <a:cubicBezTo>
                    <a:pt x="116" y="70"/>
                    <a:pt x="96" y="90"/>
                    <a:pt x="96" y="114"/>
                  </a:cubicBezTo>
                  <a:cubicBezTo>
                    <a:pt x="96" y="138"/>
                    <a:pt x="116" y="158"/>
                    <a:pt x="140" y="158"/>
                  </a:cubicBezTo>
                  <a:cubicBezTo>
                    <a:pt x="142" y="158"/>
                    <a:pt x="144" y="158"/>
                    <a:pt x="146" y="158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8" y="139"/>
                    <a:pt x="184" y="127"/>
                    <a:pt x="184" y="114"/>
                  </a:cubicBezTo>
                  <a:cubicBezTo>
                    <a:pt x="184" y="90"/>
                    <a:pt x="164" y="70"/>
                    <a:pt x="140" y="70"/>
                  </a:cubicBezTo>
                  <a:close/>
                  <a:moveTo>
                    <a:pt x="69" y="119"/>
                  </a:moveTo>
                  <a:cubicBezTo>
                    <a:pt x="69" y="133"/>
                    <a:pt x="72" y="146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75" y="157"/>
                    <a:pt x="72" y="156"/>
                    <a:pt x="69" y="156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7" y="138"/>
                    <a:pt x="27" y="138"/>
                    <a:pt x="27" y="138"/>
                  </a:cubicBezTo>
                  <a:cubicBezTo>
                    <a:pt x="11" y="123"/>
                    <a:pt x="0" y="102"/>
                    <a:pt x="0" y="78"/>
                  </a:cubicBezTo>
                  <a:cubicBezTo>
                    <a:pt x="0" y="35"/>
                    <a:pt x="35" y="0"/>
                    <a:pt x="79" y="0"/>
                  </a:cubicBezTo>
                  <a:cubicBezTo>
                    <a:pt x="110" y="0"/>
                    <a:pt x="138" y="19"/>
                    <a:pt x="150" y="46"/>
                  </a:cubicBezTo>
                  <a:cubicBezTo>
                    <a:pt x="147" y="45"/>
                    <a:pt x="145" y="45"/>
                    <a:pt x="142" y="45"/>
                  </a:cubicBezTo>
                  <a:cubicBezTo>
                    <a:pt x="101" y="45"/>
                    <a:pt x="69" y="78"/>
                    <a:pt x="69" y="119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ffectLst/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6060648" y="1342518"/>
            <a:ext cx="1243136" cy="1243136"/>
            <a:chOff x="3724323" y="1908536"/>
            <a:chExt cx="1329153" cy="1329153"/>
          </a:xfrm>
        </p:grpSpPr>
        <p:sp>
          <p:nvSpPr>
            <p:cNvPr id="70" name="椭圆 69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2540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71" name="椭圆 70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</p:grpSp>
      <p:sp>
        <p:nvSpPr>
          <p:cNvPr id="72" name="文本框 123"/>
          <p:cNvSpPr txBox="1"/>
          <p:nvPr/>
        </p:nvSpPr>
        <p:spPr>
          <a:xfrm>
            <a:off x="6239978" y="1773248"/>
            <a:ext cx="883996" cy="46154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F2F2F2"/>
                </a:solidFill>
                <a:cs typeface="+mn-ea"/>
                <a:sym typeface="+mn-lt"/>
              </a:rPr>
              <a:t>青春</a:t>
            </a:r>
          </a:p>
        </p:txBody>
      </p:sp>
      <p:grpSp>
        <p:nvGrpSpPr>
          <p:cNvPr id="73" name="组合 72"/>
          <p:cNvGrpSpPr/>
          <p:nvPr/>
        </p:nvGrpSpPr>
        <p:grpSpPr>
          <a:xfrm>
            <a:off x="7516466" y="1341312"/>
            <a:ext cx="1243136" cy="1243136"/>
            <a:chOff x="3724323" y="1908536"/>
            <a:chExt cx="1329153" cy="1329153"/>
          </a:xfrm>
        </p:grpSpPr>
        <p:sp>
          <p:nvSpPr>
            <p:cNvPr id="74" name="椭圆 73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2540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75" name="椭圆 74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</p:grpSp>
      <p:sp>
        <p:nvSpPr>
          <p:cNvPr id="76" name="文本框 123"/>
          <p:cNvSpPr txBox="1"/>
          <p:nvPr/>
        </p:nvSpPr>
        <p:spPr>
          <a:xfrm>
            <a:off x="7695796" y="1772041"/>
            <a:ext cx="883996" cy="46154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F2F2F2"/>
                </a:solidFill>
                <a:cs typeface="+mn-ea"/>
                <a:sym typeface="+mn-lt"/>
              </a:rPr>
              <a:t>专业</a:t>
            </a:r>
          </a:p>
        </p:txBody>
      </p:sp>
      <p:grpSp>
        <p:nvGrpSpPr>
          <p:cNvPr id="77" name="组合 76"/>
          <p:cNvGrpSpPr/>
          <p:nvPr/>
        </p:nvGrpSpPr>
        <p:grpSpPr>
          <a:xfrm>
            <a:off x="8956251" y="1341312"/>
            <a:ext cx="1243136" cy="1243136"/>
            <a:chOff x="3724323" y="1908536"/>
            <a:chExt cx="1329153" cy="1329153"/>
          </a:xfrm>
        </p:grpSpPr>
        <p:sp>
          <p:nvSpPr>
            <p:cNvPr id="78" name="椭圆 77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2540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79" name="椭圆 78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</p:grpSp>
      <p:sp>
        <p:nvSpPr>
          <p:cNvPr id="80" name="文本框 123"/>
          <p:cNvSpPr txBox="1"/>
          <p:nvPr/>
        </p:nvSpPr>
        <p:spPr>
          <a:xfrm>
            <a:off x="9135581" y="1772041"/>
            <a:ext cx="883996" cy="46154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F2F2F2"/>
                </a:solidFill>
                <a:cs typeface="+mn-ea"/>
                <a:sym typeface="+mn-lt"/>
              </a:rPr>
              <a:t>梦想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13510893" y="7029355"/>
            <a:ext cx="876935" cy="3692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800" dirty="0">
                <a:cs typeface="+mn-ea"/>
                <a:sym typeface="+mn-lt"/>
              </a:rPr>
              <a:t>延时符</a:t>
            </a:r>
          </a:p>
        </p:txBody>
      </p:sp>
      <p:sp>
        <p:nvSpPr>
          <p:cNvPr id="82" name="椭圆 81"/>
          <p:cNvSpPr/>
          <p:nvPr/>
        </p:nvSpPr>
        <p:spPr>
          <a:xfrm>
            <a:off x="2350833" y="2143381"/>
            <a:ext cx="2737317" cy="2737317"/>
          </a:xfrm>
          <a:prstGeom prst="ellipse">
            <a:avLst/>
          </a:prstGeom>
          <a:noFill/>
          <a:ln>
            <a:solidFill>
              <a:schemeClr val="bg1">
                <a:lumMod val="9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grpSp>
        <p:nvGrpSpPr>
          <p:cNvPr id="83" name="组合 82"/>
          <p:cNvGrpSpPr/>
          <p:nvPr/>
        </p:nvGrpSpPr>
        <p:grpSpPr>
          <a:xfrm>
            <a:off x="4584225" y="3659420"/>
            <a:ext cx="719893" cy="719893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84" name="椭圆 83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85" name="椭圆 84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6" name="组合 85"/>
          <p:cNvGrpSpPr/>
          <p:nvPr/>
        </p:nvGrpSpPr>
        <p:grpSpPr>
          <a:xfrm>
            <a:off x="4296269" y="4447037"/>
            <a:ext cx="359946" cy="359946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87" name="椭圆 86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88" name="椭圆 87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9" name="组合 88"/>
          <p:cNvGrpSpPr/>
          <p:nvPr/>
        </p:nvGrpSpPr>
        <p:grpSpPr>
          <a:xfrm>
            <a:off x="2278037" y="3670466"/>
            <a:ext cx="946048" cy="946048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90" name="椭圆 89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91" name="椭圆 90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2" name="组合 91"/>
          <p:cNvGrpSpPr/>
          <p:nvPr/>
        </p:nvGrpSpPr>
        <p:grpSpPr>
          <a:xfrm>
            <a:off x="1904774" y="2519510"/>
            <a:ext cx="522710" cy="522710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93" name="椭圆 92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94" name="椭圆 93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5" name="组合 94"/>
          <p:cNvGrpSpPr/>
          <p:nvPr/>
        </p:nvGrpSpPr>
        <p:grpSpPr>
          <a:xfrm>
            <a:off x="3222965" y="4610563"/>
            <a:ext cx="719893" cy="719893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96" name="椭圆 95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97" name="椭圆 96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1885470" y="4173545"/>
            <a:ext cx="222130" cy="222130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99" name="椭圆 98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100" name="椭圆 99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01" name="组合 100"/>
          <p:cNvGrpSpPr/>
          <p:nvPr/>
        </p:nvGrpSpPr>
        <p:grpSpPr>
          <a:xfrm>
            <a:off x="3350221" y="1773247"/>
            <a:ext cx="946048" cy="946048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102" name="椭圆 101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103" name="椭圆 102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04" name="组合 103"/>
          <p:cNvGrpSpPr/>
          <p:nvPr/>
        </p:nvGrpSpPr>
        <p:grpSpPr>
          <a:xfrm>
            <a:off x="4872183" y="2863273"/>
            <a:ext cx="359946" cy="359946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105" name="椭圆 104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106" name="椭圆 105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07" name="组合 106"/>
          <p:cNvGrpSpPr/>
          <p:nvPr/>
        </p:nvGrpSpPr>
        <p:grpSpPr>
          <a:xfrm>
            <a:off x="2568527" y="2410209"/>
            <a:ext cx="2231667" cy="2231667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108" name="椭圆 107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109" name="椭圆 108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10" name="TextBox 7"/>
          <p:cNvSpPr>
            <a:spLocks noChangeArrowheads="1"/>
          </p:cNvSpPr>
          <p:nvPr/>
        </p:nvSpPr>
        <p:spPr bwMode="auto">
          <a:xfrm>
            <a:off x="2928473" y="3069818"/>
            <a:ext cx="1486687" cy="9846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3200" b="1" dirty="0">
                <a:solidFill>
                  <a:srgbClr val="F2F2F2"/>
                </a:solidFill>
                <a:cs typeface="+mn-ea"/>
                <a:sym typeface="+mn-lt"/>
              </a:rPr>
              <a:t>添加</a:t>
            </a:r>
            <a:endParaRPr lang="en-US" altLang="zh-CN" sz="3200" b="1" dirty="0">
              <a:solidFill>
                <a:srgbClr val="F2F2F2"/>
              </a:solidFill>
              <a:cs typeface="+mn-ea"/>
              <a:sym typeface="+mn-lt"/>
            </a:endParaRPr>
          </a:p>
          <a:p>
            <a:pPr algn="ctr">
              <a:defRPr/>
            </a:pPr>
            <a:r>
              <a:rPr lang="zh-CN" altLang="en-US" sz="3200" b="1" dirty="0">
                <a:solidFill>
                  <a:srgbClr val="F2F2F2"/>
                </a:solidFill>
                <a:cs typeface="+mn-ea"/>
                <a:sym typeface="+mn-lt"/>
              </a:rPr>
              <a:t>标题</a:t>
            </a:r>
          </a:p>
        </p:txBody>
      </p:sp>
      <p:sp>
        <p:nvSpPr>
          <p:cNvPr id="58" name="文本框 57"/>
          <p:cNvSpPr txBox="1"/>
          <p:nvPr/>
        </p:nvSpPr>
        <p:spPr>
          <a:xfrm>
            <a:off x="1206683" y="588966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grpSp>
        <p:nvGrpSpPr>
          <p:cNvPr id="59" name="组合 58"/>
          <p:cNvGrpSpPr/>
          <p:nvPr/>
        </p:nvGrpSpPr>
        <p:grpSpPr>
          <a:xfrm>
            <a:off x="178796" y="0"/>
            <a:ext cx="933309" cy="1108995"/>
            <a:chOff x="5754461" y="1411267"/>
            <a:chExt cx="640591" cy="761176"/>
          </a:xfrm>
        </p:grpSpPr>
        <p:grpSp>
          <p:nvGrpSpPr>
            <p:cNvPr id="60" name="组合 59"/>
            <p:cNvGrpSpPr/>
            <p:nvPr/>
          </p:nvGrpSpPr>
          <p:grpSpPr>
            <a:xfrm>
              <a:off x="5754461" y="1411267"/>
              <a:ext cx="640591" cy="761176"/>
              <a:chOff x="3742489" y="2006071"/>
              <a:chExt cx="640591" cy="761176"/>
            </a:xfrm>
          </p:grpSpPr>
          <p:grpSp>
            <p:nvGrpSpPr>
              <p:cNvPr id="62" name="组合 61"/>
              <p:cNvGrpSpPr/>
              <p:nvPr/>
            </p:nvGrpSpPr>
            <p:grpSpPr>
              <a:xfrm rot="19382670">
                <a:off x="3742489" y="2006071"/>
                <a:ext cx="640591" cy="704932"/>
                <a:chOff x="3473451" y="974725"/>
                <a:chExt cx="4678363" cy="5148263"/>
              </a:xfrm>
            </p:grpSpPr>
            <p:sp>
              <p:nvSpPr>
                <p:cNvPr id="65" name="Freeform 79"/>
                <p:cNvSpPr/>
                <p:nvPr/>
              </p:nvSpPr>
              <p:spPr bwMode="auto">
                <a:xfrm>
                  <a:off x="5545138" y="2216150"/>
                  <a:ext cx="938213" cy="3875088"/>
                </a:xfrm>
                <a:custGeom>
                  <a:avLst/>
                  <a:gdLst>
                    <a:gd name="T0" fmla="*/ 0 w 591"/>
                    <a:gd name="T1" fmla="*/ 2441 h 2441"/>
                    <a:gd name="T2" fmla="*/ 186 w 591"/>
                    <a:gd name="T3" fmla="*/ 0 h 2441"/>
                    <a:gd name="T4" fmla="*/ 186 w 591"/>
                    <a:gd name="T5" fmla="*/ 1197 h 2441"/>
                    <a:gd name="T6" fmla="*/ 529 w 591"/>
                    <a:gd name="T7" fmla="*/ 921 h 2441"/>
                    <a:gd name="T8" fmla="*/ 186 w 591"/>
                    <a:gd name="T9" fmla="*/ 1427 h 2441"/>
                    <a:gd name="T10" fmla="*/ 124 w 591"/>
                    <a:gd name="T11" fmla="*/ 2119 h 2441"/>
                    <a:gd name="T12" fmla="*/ 591 w 591"/>
                    <a:gd name="T13" fmla="*/ 1797 h 2441"/>
                    <a:gd name="T14" fmla="*/ 0 w 591"/>
                    <a:gd name="T15" fmla="*/ 2441 h 2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1" h="2441">
                      <a:moveTo>
                        <a:pt x="0" y="2441"/>
                      </a:moveTo>
                      <a:lnTo>
                        <a:pt x="186" y="0"/>
                      </a:lnTo>
                      <a:lnTo>
                        <a:pt x="186" y="1197"/>
                      </a:lnTo>
                      <a:lnTo>
                        <a:pt x="529" y="921"/>
                      </a:lnTo>
                      <a:lnTo>
                        <a:pt x="186" y="1427"/>
                      </a:lnTo>
                      <a:lnTo>
                        <a:pt x="124" y="2119"/>
                      </a:lnTo>
                      <a:lnTo>
                        <a:pt x="591" y="1797"/>
                      </a:lnTo>
                      <a:lnTo>
                        <a:pt x="0" y="244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6" name="Freeform 81"/>
                <p:cNvSpPr/>
                <p:nvPr/>
              </p:nvSpPr>
              <p:spPr bwMode="auto">
                <a:xfrm>
                  <a:off x="7170738" y="3234599"/>
                  <a:ext cx="890588" cy="733425"/>
                </a:xfrm>
                <a:custGeom>
                  <a:avLst/>
                  <a:gdLst>
                    <a:gd name="T0" fmla="*/ 105 w 317"/>
                    <a:gd name="T1" fmla="*/ 234 h 261"/>
                    <a:gd name="T2" fmla="*/ 17 w 317"/>
                    <a:gd name="T3" fmla="*/ 130 h 261"/>
                    <a:gd name="T4" fmla="*/ 105 w 317"/>
                    <a:gd name="T5" fmla="*/ 0 h 261"/>
                    <a:gd name="T6" fmla="*/ 140 w 317"/>
                    <a:gd name="T7" fmla="*/ 156 h 261"/>
                    <a:gd name="T8" fmla="*/ 264 w 317"/>
                    <a:gd name="T9" fmla="*/ 208 h 261"/>
                    <a:gd name="T10" fmla="*/ 105 w 317"/>
                    <a:gd name="T11" fmla="*/ 234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7" h="261">
                      <a:moveTo>
                        <a:pt x="105" y="234"/>
                      </a:moveTo>
                      <a:cubicBezTo>
                        <a:pt x="105" y="234"/>
                        <a:pt x="0" y="208"/>
                        <a:pt x="17" y="130"/>
                      </a:cubicBezTo>
                      <a:cubicBezTo>
                        <a:pt x="35" y="52"/>
                        <a:pt x="52" y="0"/>
                        <a:pt x="105" y="0"/>
                      </a:cubicBezTo>
                      <a:cubicBezTo>
                        <a:pt x="158" y="0"/>
                        <a:pt x="52" y="208"/>
                        <a:pt x="140" y="156"/>
                      </a:cubicBezTo>
                      <a:cubicBezTo>
                        <a:pt x="229" y="104"/>
                        <a:pt x="317" y="156"/>
                        <a:pt x="264" y="208"/>
                      </a:cubicBezTo>
                      <a:cubicBezTo>
                        <a:pt x="211" y="261"/>
                        <a:pt x="140" y="261"/>
                        <a:pt x="105" y="23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7" name="Freeform 82"/>
                <p:cNvSpPr/>
                <p:nvPr/>
              </p:nvSpPr>
              <p:spPr bwMode="auto">
                <a:xfrm>
                  <a:off x="4851401" y="3897313"/>
                  <a:ext cx="495300" cy="657225"/>
                </a:xfrm>
                <a:custGeom>
                  <a:avLst/>
                  <a:gdLst>
                    <a:gd name="T0" fmla="*/ 141 w 176"/>
                    <a:gd name="T1" fmla="*/ 156 h 234"/>
                    <a:gd name="T2" fmla="*/ 36 w 176"/>
                    <a:gd name="T3" fmla="*/ 130 h 234"/>
                    <a:gd name="T4" fmla="*/ 106 w 176"/>
                    <a:gd name="T5" fmla="*/ 0 h 234"/>
                    <a:gd name="T6" fmla="*/ 176 w 176"/>
                    <a:gd name="T7" fmla="*/ 0 h 234"/>
                    <a:gd name="T8" fmla="*/ 141 w 176"/>
                    <a:gd name="T9" fmla="*/ 156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234">
                      <a:moveTo>
                        <a:pt x="141" y="156"/>
                      </a:moveTo>
                      <a:cubicBezTo>
                        <a:pt x="141" y="156"/>
                        <a:pt x="71" y="234"/>
                        <a:pt x="36" y="130"/>
                      </a:cubicBezTo>
                      <a:cubicBezTo>
                        <a:pt x="0" y="26"/>
                        <a:pt x="36" y="0"/>
                        <a:pt x="106" y="0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176" y="156"/>
                        <a:pt x="141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8" name="Freeform 83"/>
                <p:cNvSpPr/>
                <p:nvPr/>
              </p:nvSpPr>
              <p:spPr bwMode="auto">
                <a:xfrm>
                  <a:off x="5248276" y="2435225"/>
                  <a:ext cx="741363" cy="806450"/>
                </a:xfrm>
                <a:custGeom>
                  <a:avLst/>
                  <a:gdLst>
                    <a:gd name="T0" fmla="*/ 176 w 264"/>
                    <a:gd name="T1" fmla="*/ 105 h 287"/>
                    <a:gd name="T2" fmla="*/ 53 w 264"/>
                    <a:gd name="T3" fmla="*/ 105 h 287"/>
                    <a:gd name="T4" fmla="*/ 88 w 264"/>
                    <a:gd name="T5" fmla="*/ 261 h 287"/>
                    <a:gd name="T6" fmla="*/ 176 w 264"/>
                    <a:gd name="T7" fmla="*/ 105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87">
                      <a:moveTo>
                        <a:pt x="176" y="105"/>
                      </a:moveTo>
                      <a:cubicBezTo>
                        <a:pt x="176" y="105"/>
                        <a:pt x="71" y="0"/>
                        <a:pt x="53" y="105"/>
                      </a:cubicBezTo>
                      <a:cubicBezTo>
                        <a:pt x="35" y="209"/>
                        <a:pt x="0" y="287"/>
                        <a:pt x="88" y="261"/>
                      </a:cubicBezTo>
                      <a:cubicBezTo>
                        <a:pt x="176" y="235"/>
                        <a:pt x="264" y="105"/>
                        <a:pt x="176" y="1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1" name="Freeform 84"/>
                <p:cNvSpPr/>
                <p:nvPr/>
              </p:nvSpPr>
              <p:spPr bwMode="auto">
                <a:xfrm>
                  <a:off x="5299076" y="974725"/>
                  <a:ext cx="1184275" cy="1241425"/>
                </a:xfrm>
                <a:custGeom>
                  <a:avLst/>
                  <a:gdLst>
                    <a:gd name="T0" fmla="*/ 193 w 422"/>
                    <a:gd name="T1" fmla="*/ 442 h 442"/>
                    <a:gd name="T2" fmla="*/ 70 w 422"/>
                    <a:gd name="T3" fmla="*/ 312 h 442"/>
                    <a:gd name="T4" fmla="*/ 88 w 422"/>
                    <a:gd name="T5" fmla="*/ 156 h 442"/>
                    <a:gd name="T6" fmla="*/ 246 w 422"/>
                    <a:gd name="T7" fmla="*/ 52 h 442"/>
                    <a:gd name="T8" fmla="*/ 352 w 422"/>
                    <a:gd name="T9" fmla="*/ 208 h 442"/>
                    <a:gd name="T10" fmla="*/ 352 w 422"/>
                    <a:gd name="T11" fmla="*/ 391 h 442"/>
                    <a:gd name="T12" fmla="*/ 193 w 422"/>
                    <a:gd name="T13" fmla="*/ 442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2" h="442">
                      <a:moveTo>
                        <a:pt x="193" y="442"/>
                      </a:moveTo>
                      <a:cubicBezTo>
                        <a:pt x="193" y="442"/>
                        <a:pt x="123" y="416"/>
                        <a:pt x="70" y="312"/>
                      </a:cubicBezTo>
                      <a:cubicBezTo>
                        <a:pt x="17" y="208"/>
                        <a:pt x="0" y="208"/>
                        <a:pt x="88" y="156"/>
                      </a:cubicBezTo>
                      <a:cubicBezTo>
                        <a:pt x="176" y="104"/>
                        <a:pt x="158" y="0"/>
                        <a:pt x="246" y="52"/>
                      </a:cubicBezTo>
                      <a:cubicBezTo>
                        <a:pt x="334" y="104"/>
                        <a:pt x="281" y="130"/>
                        <a:pt x="352" y="208"/>
                      </a:cubicBezTo>
                      <a:cubicBezTo>
                        <a:pt x="422" y="286"/>
                        <a:pt x="405" y="364"/>
                        <a:pt x="352" y="391"/>
                      </a:cubicBezTo>
                      <a:cubicBezTo>
                        <a:pt x="299" y="416"/>
                        <a:pt x="281" y="416"/>
                        <a:pt x="193" y="44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2" name="Freeform 85"/>
                <p:cNvSpPr/>
                <p:nvPr/>
              </p:nvSpPr>
              <p:spPr bwMode="auto">
                <a:xfrm>
                  <a:off x="4357688" y="3314700"/>
                  <a:ext cx="792163" cy="655638"/>
                </a:xfrm>
                <a:custGeom>
                  <a:avLst/>
                  <a:gdLst>
                    <a:gd name="T0" fmla="*/ 141 w 282"/>
                    <a:gd name="T1" fmla="*/ 130 h 234"/>
                    <a:gd name="T2" fmla="*/ 71 w 282"/>
                    <a:gd name="T3" fmla="*/ 78 h 234"/>
                    <a:gd name="T4" fmla="*/ 229 w 282"/>
                    <a:gd name="T5" fmla="*/ 78 h 234"/>
                    <a:gd name="T6" fmla="*/ 141 w 282"/>
                    <a:gd name="T7" fmla="*/ 208 h 234"/>
                    <a:gd name="T8" fmla="*/ 141 w 282"/>
                    <a:gd name="T9" fmla="*/ 13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234">
                      <a:moveTo>
                        <a:pt x="141" y="130"/>
                      </a:moveTo>
                      <a:cubicBezTo>
                        <a:pt x="141" y="130"/>
                        <a:pt x="0" y="156"/>
                        <a:pt x="71" y="78"/>
                      </a:cubicBezTo>
                      <a:cubicBezTo>
                        <a:pt x="141" y="0"/>
                        <a:pt x="176" y="78"/>
                        <a:pt x="229" y="78"/>
                      </a:cubicBezTo>
                      <a:cubicBezTo>
                        <a:pt x="282" y="78"/>
                        <a:pt x="229" y="234"/>
                        <a:pt x="141" y="208"/>
                      </a:cubicBezTo>
                      <a:cubicBezTo>
                        <a:pt x="53" y="182"/>
                        <a:pt x="141" y="130"/>
                        <a:pt x="14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3" name="Freeform 86"/>
                <p:cNvSpPr/>
                <p:nvPr/>
              </p:nvSpPr>
              <p:spPr bwMode="auto">
                <a:xfrm>
                  <a:off x="4803776" y="4262438"/>
                  <a:ext cx="1138238" cy="952500"/>
                </a:xfrm>
                <a:custGeom>
                  <a:avLst/>
                  <a:gdLst>
                    <a:gd name="T0" fmla="*/ 176 w 405"/>
                    <a:gd name="T1" fmla="*/ 234 h 339"/>
                    <a:gd name="T2" fmla="*/ 53 w 405"/>
                    <a:gd name="T3" fmla="*/ 156 h 339"/>
                    <a:gd name="T4" fmla="*/ 158 w 405"/>
                    <a:gd name="T5" fmla="*/ 26 h 339"/>
                    <a:gd name="T6" fmla="*/ 317 w 405"/>
                    <a:gd name="T7" fmla="*/ 156 h 339"/>
                    <a:gd name="T8" fmla="*/ 176 w 405"/>
                    <a:gd name="T9" fmla="*/ 234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5" h="339">
                      <a:moveTo>
                        <a:pt x="176" y="234"/>
                      </a:moveTo>
                      <a:cubicBezTo>
                        <a:pt x="176" y="234"/>
                        <a:pt x="0" y="234"/>
                        <a:pt x="53" y="156"/>
                      </a:cubicBezTo>
                      <a:cubicBezTo>
                        <a:pt x="105" y="78"/>
                        <a:pt x="70" y="0"/>
                        <a:pt x="158" y="26"/>
                      </a:cubicBezTo>
                      <a:cubicBezTo>
                        <a:pt x="246" y="52"/>
                        <a:pt x="405" y="130"/>
                        <a:pt x="317" y="156"/>
                      </a:cubicBezTo>
                      <a:cubicBezTo>
                        <a:pt x="229" y="183"/>
                        <a:pt x="229" y="339"/>
                        <a:pt x="176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4" name="Freeform 87"/>
                <p:cNvSpPr/>
                <p:nvPr/>
              </p:nvSpPr>
              <p:spPr bwMode="auto">
                <a:xfrm>
                  <a:off x="5942013" y="3460750"/>
                  <a:ext cx="1035050" cy="509588"/>
                </a:xfrm>
                <a:custGeom>
                  <a:avLst/>
                  <a:gdLst>
                    <a:gd name="T0" fmla="*/ 176 w 369"/>
                    <a:gd name="T1" fmla="*/ 156 h 182"/>
                    <a:gd name="T2" fmla="*/ 88 w 369"/>
                    <a:gd name="T3" fmla="*/ 26 h 182"/>
                    <a:gd name="T4" fmla="*/ 281 w 369"/>
                    <a:gd name="T5" fmla="*/ 104 h 182"/>
                    <a:gd name="T6" fmla="*/ 176 w 369"/>
                    <a:gd name="T7" fmla="*/ 156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9" h="182">
                      <a:moveTo>
                        <a:pt x="176" y="156"/>
                      </a:moveTo>
                      <a:cubicBezTo>
                        <a:pt x="176" y="156"/>
                        <a:pt x="0" y="52"/>
                        <a:pt x="88" y="26"/>
                      </a:cubicBezTo>
                      <a:cubicBezTo>
                        <a:pt x="176" y="0"/>
                        <a:pt x="369" y="78"/>
                        <a:pt x="281" y="104"/>
                      </a:cubicBezTo>
                      <a:cubicBezTo>
                        <a:pt x="193" y="130"/>
                        <a:pt x="299" y="182"/>
                        <a:pt x="176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5" name="Freeform 89"/>
                <p:cNvSpPr/>
                <p:nvPr/>
              </p:nvSpPr>
              <p:spPr bwMode="auto">
                <a:xfrm>
                  <a:off x="3692526" y="3286125"/>
                  <a:ext cx="511175" cy="2836863"/>
                </a:xfrm>
                <a:custGeom>
                  <a:avLst/>
                  <a:gdLst>
                    <a:gd name="T0" fmla="*/ 75 w 182"/>
                    <a:gd name="T1" fmla="*/ 835 h 1010"/>
                    <a:gd name="T2" fmla="*/ 124 w 182"/>
                    <a:gd name="T3" fmla="*/ 0 h 1010"/>
                    <a:gd name="T4" fmla="*/ 0 w 182"/>
                    <a:gd name="T5" fmla="*/ 1010 h 1010"/>
                    <a:gd name="T6" fmla="*/ 75 w 182"/>
                    <a:gd name="T7" fmla="*/ 835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2" h="1010">
                      <a:moveTo>
                        <a:pt x="75" y="835"/>
                      </a:moveTo>
                      <a:cubicBezTo>
                        <a:pt x="75" y="835"/>
                        <a:pt x="182" y="247"/>
                        <a:pt x="124" y="0"/>
                      </a:cubicBezTo>
                      <a:cubicBezTo>
                        <a:pt x="124" y="0"/>
                        <a:pt x="99" y="773"/>
                        <a:pt x="0" y="1010"/>
                      </a:cubicBezTo>
                      <a:cubicBezTo>
                        <a:pt x="75" y="835"/>
                        <a:pt x="75" y="835"/>
                        <a:pt x="75" y="835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6" name="Freeform 90"/>
                <p:cNvSpPr/>
                <p:nvPr/>
              </p:nvSpPr>
              <p:spPr bwMode="auto">
                <a:xfrm>
                  <a:off x="4181476" y="4021138"/>
                  <a:ext cx="2032000" cy="1120775"/>
                </a:xfrm>
                <a:custGeom>
                  <a:avLst/>
                  <a:gdLst>
                    <a:gd name="T0" fmla="*/ 88 w 724"/>
                    <a:gd name="T1" fmla="*/ 262 h 399"/>
                    <a:gd name="T2" fmla="*/ 724 w 724"/>
                    <a:gd name="T3" fmla="*/ 0 h 399"/>
                    <a:gd name="T4" fmla="*/ 0 w 724"/>
                    <a:gd name="T5" fmla="*/ 399 h 399"/>
                    <a:gd name="T6" fmla="*/ 88 w 724"/>
                    <a:gd name="T7" fmla="*/ 262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4" h="399">
                      <a:moveTo>
                        <a:pt x="88" y="262"/>
                      </a:moveTo>
                      <a:cubicBezTo>
                        <a:pt x="88" y="262"/>
                        <a:pt x="449" y="75"/>
                        <a:pt x="724" y="0"/>
                      </a:cubicBezTo>
                      <a:cubicBezTo>
                        <a:pt x="724" y="0"/>
                        <a:pt x="138" y="237"/>
                        <a:pt x="0" y="399"/>
                      </a:cubicBezTo>
                      <a:cubicBezTo>
                        <a:pt x="88" y="262"/>
                        <a:pt x="88" y="262"/>
                        <a:pt x="88" y="262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7" name="Freeform 91"/>
                <p:cNvSpPr/>
                <p:nvPr/>
              </p:nvSpPr>
              <p:spPr bwMode="auto">
                <a:xfrm>
                  <a:off x="6135688" y="2471738"/>
                  <a:ext cx="877888" cy="569913"/>
                </a:xfrm>
                <a:custGeom>
                  <a:avLst/>
                  <a:gdLst>
                    <a:gd name="T0" fmla="*/ 255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5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5" y="29"/>
                      </a:moveTo>
                      <a:cubicBezTo>
                        <a:pt x="255" y="29"/>
                        <a:pt x="66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8" y="76"/>
                        <a:pt x="281" y="38"/>
                      </a:cubicBezTo>
                      <a:cubicBezTo>
                        <a:pt x="313" y="0"/>
                        <a:pt x="255" y="29"/>
                        <a:pt x="255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8" name="Freeform 92"/>
                <p:cNvSpPr/>
                <p:nvPr/>
              </p:nvSpPr>
              <p:spPr bwMode="auto">
                <a:xfrm>
                  <a:off x="5675313" y="200183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6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9" name="Freeform 93"/>
                <p:cNvSpPr/>
                <p:nvPr/>
              </p:nvSpPr>
              <p:spPr bwMode="auto">
                <a:xfrm>
                  <a:off x="6938963" y="1928813"/>
                  <a:ext cx="134938" cy="407988"/>
                </a:xfrm>
                <a:custGeom>
                  <a:avLst/>
                  <a:gdLst>
                    <a:gd name="T0" fmla="*/ 48 w 48"/>
                    <a:gd name="T1" fmla="*/ 58 h 145"/>
                    <a:gd name="T2" fmla="*/ 28 w 48"/>
                    <a:gd name="T3" fmla="*/ 8 h 145"/>
                    <a:gd name="T4" fmla="*/ 0 w 48"/>
                    <a:gd name="T5" fmla="*/ 44 h 145"/>
                    <a:gd name="T6" fmla="*/ 21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8" y="8"/>
                      </a:cubicBezTo>
                      <a:cubicBezTo>
                        <a:pt x="11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1" y="123"/>
                      </a:cubicBezTo>
                      <a:cubicBezTo>
                        <a:pt x="29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0" name="Freeform 94"/>
                <p:cNvSpPr/>
                <p:nvPr/>
              </p:nvSpPr>
              <p:spPr bwMode="auto">
                <a:xfrm>
                  <a:off x="5051426" y="1708150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3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6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7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8" y="0"/>
                        <a:pt x="317" y="1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3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4"/>
                        <a:pt x="245" y="493"/>
                      </a:cubicBezTo>
                      <a:cubicBezTo>
                        <a:pt x="198" y="522"/>
                        <a:pt x="143" y="487"/>
                        <a:pt x="106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1" name="Freeform 95"/>
                <p:cNvSpPr/>
                <p:nvPr/>
              </p:nvSpPr>
              <p:spPr bwMode="auto">
                <a:xfrm>
                  <a:off x="6567488" y="1584325"/>
                  <a:ext cx="1446213" cy="1465263"/>
                </a:xfrm>
                <a:custGeom>
                  <a:avLst/>
                  <a:gdLst>
                    <a:gd name="T0" fmla="*/ 82 w 515"/>
                    <a:gd name="T1" fmla="*/ 263 h 522"/>
                    <a:gd name="T2" fmla="*/ 47 w 515"/>
                    <a:gd name="T3" fmla="*/ 50 h 522"/>
                    <a:gd name="T4" fmla="*/ 132 w 515"/>
                    <a:gd name="T5" fmla="*/ 71 h 522"/>
                    <a:gd name="T6" fmla="*/ 152 w 515"/>
                    <a:gd name="T7" fmla="*/ 200 h 522"/>
                    <a:gd name="T8" fmla="*/ 267 w 515"/>
                    <a:gd name="T9" fmla="*/ 6 h 522"/>
                    <a:gd name="T10" fmla="*/ 363 w 515"/>
                    <a:gd name="T11" fmla="*/ 56 h 522"/>
                    <a:gd name="T12" fmla="*/ 355 w 515"/>
                    <a:gd name="T13" fmla="*/ 164 h 522"/>
                    <a:gd name="T14" fmla="*/ 284 w 515"/>
                    <a:gd name="T15" fmla="*/ 238 h 522"/>
                    <a:gd name="T16" fmla="*/ 442 w 515"/>
                    <a:gd name="T17" fmla="*/ 179 h 522"/>
                    <a:gd name="T18" fmla="*/ 496 w 515"/>
                    <a:gd name="T19" fmla="*/ 292 h 522"/>
                    <a:gd name="T20" fmla="*/ 292 w 515"/>
                    <a:gd name="T21" fmla="*/ 370 h 522"/>
                    <a:gd name="T22" fmla="*/ 412 w 515"/>
                    <a:gd name="T23" fmla="*/ 404 h 522"/>
                    <a:gd name="T24" fmla="*/ 426 w 515"/>
                    <a:gd name="T25" fmla="*/ 480 h 522"/>
                    <a:gd name="T26" fmla="*/ 195 w 515"/>
                    <a:gd name="T27" fmla="*/ 401 h 522"/>
                    <a:gd name="T28" fmla="*/ 158 w 515"/>
                    <a:gd name="T29" fmla="*/ 452 h 522"/>
                    <a:gd name="T30" fmla="*/ 111 w 515"/>
                    <a:gd name="T31" fmla="*/ 367 h 522"/>
                    <a:gd name="T32" fmla="*/ 82 w 515"/>
                    <a:gd name="T33" fmla="*/ 263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5" h="522">
                      <a:moveTo>
                        <a:pt x="82" y="263"/>
                      </a:moveTo>
                      <a:cubicBezTo>
                        <a:pt x="82" y="263"/>
                        <a:pt x="0" y="71"/>
                        <a:pt x="47" y="50"/>
                      </a:cubicBezTo>
                      <a:cubicBezTo>
                        <a:pt x="95" y="28"/>
                        <a:pt x="129" y="30"/>
                        <a:pt x="132" y="71"/>
                      </a:cubicBezTo>
                      <a:cubicBezTo>
                        <a:pt x="135" y="111"/>
                        <a:pt x="152" y="200"/>
                        <a:pt x="152" y="200"/>
                      </a:cubicBezTo>
                      <a:cubicBezTo>
                        <a:pt x="152" y="200"/>
                        <a:pt x="230" y="0"/>
                        <a:pt x="267" y="6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1" y="205"/>
                        <a:pt x="284" y="238"/>
                        <a:pt x="284" y="238"/>
                      </a:cubicBezTo>
                      <a:cubicBezTo>
                        <a:pt x="284" y="238"/>
                        <a:pt x="404" y="157"/>
                        <a:pt x="442" y="179"/>
                      </a:cubicBezTo>
                      <a:cubicBezTo>
                        <a:pt x="481" y="200"/>
                        <a:pt x="515" y="231"/>
                        <a:pt x="496" y="292"/>
                      </a:cubicBezTo>
                      <a:cubicBezTo>
                        <a:pt x="477" y="353"/>
                        <a:pt x="411" y="378"/>
                        <a:pt x="292" y="370"/>
                      </a:cubicBezTo>
                      <a:cubicBezTo>
                        <a:pt x="292" y="370"/>
                        <a:pt x="383" y="396"/>
                        <a:pt x="412" y="404"/>
                      </a:cubicBezTo>
                      <a:cubicBezTo>
                        <a:pt x="441" y="411"/>
                        <a:pt x="459" y="439"/>
                        <a:pt x="426" y="480"/>
                      </a:cubicBezTo>
                      <a:cubicBezTo>
                        <a:pt x="393" y="522"/>
                        <a:pt x="302" y="498"/>
                        <a:pt x="195" y="401"/>
                      </a:cubicBezTo>
                      <a:cubicBezTo>
                        <a:pt x="195" y="401"/>
                        <a:pt x="197" y="481"/>
                        <a:pt x="158" y="452"/>
                      </a:cubicBezTo>
                      <a:cubicBezTo>
                        <a:pt x="119" y="423"/>
                        <a:pt x="128" y="380"/>
                        <a:pt x="111" y="367"/>
                      </a:cubicBezTo>
                      <a:cubicBezTo>
                        <a:pt x="95" y="353"/>
                        <a:pt x="29" y="271"/>
                        <a:pt x="82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2" name="Freeform 96"/>
                <p:cNvSpPr/>
                <p:nvPr/>
              </p:nvSpPr>
              <p:spPr bwMode="auto">
                <a:xfrm>
                  <a:off x="5668963" y="2479675"/>
                  <a:ext cx="177800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3" name="Freeform 97"/>
                <p:cNvSpPr/>
                <p:nvPr/>
              </p:nvSpPr>
              <p:spPr bwMode="auto">
                <a:xfrm>
                  <a:off x="5829301" y="2552700"/>
                  <a:ext cx="44450" cy="146050"/>
                </a:xfrm>
                <a:custGeom>
                  <a:avLst/>
                  <a:gdLst>
                    <a:gd name="T0" fmla="*/ 6 w 16"/>
                    <a:gd name="T1" fmla="*/ 52 h 52"/>
                    <a:gd name="T2" fmla="*/ 8 w 16"/>
                    <a:gd name="T3" fmla="*/ 7 h 52"/>
                    <a:gd name="T4" fmla="*/ 6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4" name="Freeform 98"/>
                <p:cNvSpPr/>
                <p:nvPr/>
              </p:nvSpPr>
              <p:spPr bwMode="auto">
                <a:xfrm>
                  <a:off x="7045326" y="2319338"/>
                  <a:ext cx="204788" cy="120650"/>
                </a:xfrm>
                <a:custGeom>
                  <a:avLst/>
                  <a:gdLst>
                    <a:gd name="T0" fmla="*/ 73 w 73"/>
                    <a:gd name="T1" fmla="*/ 0 h 43"/>
                    <a:gd name="T2" fmla="*/ 12 w 73"/>
                    <a:gd name="T3" fmla="*/ 38 h 43"/>
                    <a:gd name="T4" fmla="*/ 73 w 73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3" h="43">
                      <a:moveTo>
                        <a:pt x="73" y="0"/>
                      </a:moveTo>
                      <a:cubicBezTo>
                        <a:pt x="73" y="0"/>
                        <a:pt x="0" y="33"/>
                        <a:pt x="12" y="38"/>
                      </a:cubicBezTo>
                      <a:cubicBezTo>
                        <a:pt x="25" y="43"/>
                        <a:pt x="66" y="19"/>
                        <a:pt x="73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5" name="Freeform 99"/>
                <p:cNvSpPr/>
                <p:nvPr/>
              </p:nvSpPr>
              <p:spPr bwMode="auto">
                <a:xfrm>
                  <a:off x="5807076" y="23050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8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8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6" name="Freeform 100"/>
                <p:cNvSpPr/>
                <p:nvPr/>
              </p:nvSpPr>
              <p:spPr bwMode="auto">
                <a:xfrm>
                  <a:off x="5738813" y="240188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7" name="Freeform 101"/>
                <p:cNvSpPr/>
                <p:nvPr/>
              </p:nvSpPr>
              <p:spPr bwMode="auto">
                <a:xfrm>
                  <a:off x="5899151" y="2460625"/>
                  <a:ext cx="80963" cy="74613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8" name="Freeform 102"/>
                <p:cNvSpPr/>
                <p:nvPr/>
              </p:nvSpPr>
              <p:spPr bwMode="auto">
                <a:xfrm>
                  <a:off x="5943601" y="2336800"/>
                  <a:ext cx="85725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9" name="Freeform 103"/>
                <p:cNvSpPr/>
                <p:nvPr/>
              </p:nvSpPr>
              <p:spPr bwMode="auto">
                <a:xfrm>
                  <a:off x="6062663" y="2451100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0" name="Freeform 104"/>
                <p:cNvSpPr/>
                <p:nvPr/>
              </p:nvSpPr>
              <p:spPr bwMode="auto">
                <a:xfrm>
                  <a:off x="5975351" y="2600325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1" name="Freeform 105"/>
                <p:cNvSpPr/>
                <p:nvPr/>
              </p:nvSpPr>
              <p:spPr bwMode="auto">
                <a:xfrm>
                  <a:off x="5826126" y="2571750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9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2" name="Freeform 106"/>
                <p:cNvSpPr/>
                <p:nvPr/>
              </p:nvSpPr>
              <p:spPr bwMode="auto">
                <a:xfrm>
                  <a:off x="5891213" y="2238375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3" name="Freeform 107"/>
                <p:cNvSpPr/>
                <p:nvPr/>
              </p:nvSpPr>
              <p:spPr bwMode="auto">
                <a:xfrm>
                  <a:off x="7096126" y="21542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4" name="Freeform 108"/>
                <p:cNvSpPr/>
                <p:nvPr/>
              </p:nvSpPr>
              <p:spPr bwMode="auto">
                <a:xfrm>
                  <a:off x="6969126" y="2278063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5" name="Freeform 109"/>
                <p:cNvSpPr/>
                <p:nvPr/>
              </p:nvSpPr>
              <p:spPr bwMode="auto">
                <a:xfrm>
                  <a:off x="6975476" y="2179638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6" name="Freeform 110"/>
                <p:cNvSpPr/>
                <p:nvPr/>
              </p:nvSpPr>
              <p:spPr bwMode="auto">
                <a:xfrm>
                  <a:off x="7115176" y="2341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7" name="Freeform 111"/>
                <p:cNvSpPr/>
                <p:nvPr/>
              </p:nvSpPr>
              <p:spPr bwMode="auto">
                <a:xfrm>
                  <a:off x="7140576" y="2490788"/>
                  <a:ext cx="84138" cy="7937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8" name="Freeform 112"/>
                <p:cNvSpPr/>
                <p:nvPr/>
              </p:nvSpPr>
              <p:spPr bwMode="auto">
                <a:xfrm>
                  <a:off x="6997701" y="2468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9" name="Freeform 113"/>
                <p:cNvSpPr/>
                <p:nvPr/>
              </p:nvSpPr>
              <p:spPr bwMode="auto">
                <a:xfrm>
                  <a:off x="7243763" y="2428875"/>
                  <a:ext cx="82550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0" name="Freeform 114"/>
                <p:cNvSpPr/>
                <p:nvPr/>
              </p:nvSpPr>
              <p:spPr bwMode="auto">
                <a:xfrm>
                  <a:off x="7286626" y="2316163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1" name="Freeform 115"/>
                <p:cNvSpPr/>
                <p:nvPr/>
              </p:nvSpPr>
              <p:spPr bwMode="auto">
                <a:xfrm>
                  <a:off x="7219951" y="217011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2" name="Freeform 116"/>
                <p:cNvSpPr/>
                <p:nvPr/>
              </p:nvSpPr>
              <p:spPr bwMode="auto">
                <a:xfrm>
                  <a:off x="6878638" y="2355850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3" name="Freeform 117"/>
                <p:cNvSpPr/>
                <p:nvPr/>
              </p:nvSpPr>
              <p:spPr bwMode="auto">
                <a:xfrm>
                  <a:off x="6764338" y="2373313"/>
                  <a:ext cx="309563" cy="479425"/>
                </a:xfrm>
                <a:custGeom>
                  <a:avLst/>
                  <a:gdLst>
                    <a:gd name="T0" fmla="*/ 6 w 110"/>
                    <a:gd name="T1" fmla="*/ 0 h 171"/>
                    <a:gd name="T2" fmla="*/ 0 w 110"/>
                    <a:gd name="T3" fmla="*/ 6 h 171"/>
                    <a:gd name="T4" fmla="*/ 28 w 110"/>
                    <a:gd name="T5" fmla="*/ 63 h 171"/>
                    <a:gd name="T6" fmla="*/ 56 w 110"/>
                    <a:gd name="T7" fmla="*/ 95 h 171"/>
                    <a:gd name="T8" fmla="*/ 96 w 110"/>
                    <a:gd name="T9" fmla="*/ 171 h 171"/>
                    <a:gd name="T10" fmla="*/ 100 w 110"/>
                    <a:gd name="T11" fmla="*/ 168 h 171"/>
                    <a:gd name="T12" fmla="*/ 94 w 110"/>
                    <a:gd name="T13" fmla="*/ 87 h 171"/>
                    <a:gd name="T14" fmla="*/ 6 w 110"/>
                    <a:gd name="T1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171">
                      <a:moveTo>
                        <a:pt x="6" y="0"/>
                      </a:moveTo>
                      <a:cubicBezTo>
                        <a:pt x="3" y="0"/>
                        <a:pt x="1" y="2"/>
                        <a:pt x="0" y="6"/>
                      </a:cubicBezTo>
                      <a:cubicBezTo>
                        <a:pt x="0" y="6"/>
                        <a:pt x="14" y="54"/>
                        <a:pt x="28" y="63"/>
                      </a:cubicBezTo>
                      <a:cubicBezTo>
                        <a:pt x="43" y="72"/>
                        <a:pt x="44" y="69"/>
                        <a:pt x="56" y="95"/>
                      </a:cubicBezTo>
                      <a:cubicBezTo>
                        <a:pt x="66" y="117"/>
                        <a:pt x="85" y="171"/>
                        <a:pt x="96" y="171"/>
                      </a:cubicBezTo>
                      <a:cubicBezTo>
                        <a:pt x="97" y="171"/>
                        <a:pt x="99" y="170"/>
                        <a:pt x="100" y="168"/>
                      </a:cubicBezTo>
                      <a:cubicBezTo>
                        <a:pt x="110" y="150"/>
                        <a:pt x="106" y="103"/>
                        <a:pt x="94" y="87"/>
                      </a:cubicBezTo>
                      <a:cubicBezTo>
                        <a:pt x="84" y="74"/>
                        <a:pt x="28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4" name="Freeform 118"/>
                <p:cNvSpPr>
                  <a:spLocks noEditPoints="1"/>
                </p:cNvSpPr>
                <p:nvPr/>
              </p:nvSpPr>
              <p:spPr bwMode="auto">
                <a:xfrm>
                  <a:off x="5592763" y="2092325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80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9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5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5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9" y="146"/>
                        <a:pt x="111" y="140"/>
                      </a:cubicBezTo>
                      <a:cubicBezTo>
                        <a:pt x="113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1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7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1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4" y="132"/>
                        <a:pt x="104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6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3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8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9" y="152"/>
                        <a:pt x="149" y="152"/>
                        <a:pt x="149" y="152"/>
                      </a:cubicBezTo>
                      <a:cubicBezTo>
                        <a:pt x="153" y="154"/>
                        <a:pt x="174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9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3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8" y="152"/>
                      </a:cubicBezTo>
                      <a:cubicBezTo>
                        <a:pt x="172" y="150"/>
                        <a:pt x="168" y="145"/>
                        <a:pt x="169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5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6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2"/>
                        <a:pt x="133" y="89"/>
                        <a:pt x="139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8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9" y="75"/>
                      </a:cubicBezTo>
                      <a:cubicBezTo>
                        <a:pt x="127" y="76"/>
                        <a:pt x="124" y="77"/>
                        <a:pt x="122" y="77"/>
                      </a:cubicBezTo>
                      <a:cubicBezTo>
                        <a:pt x="120" y="77"/>
                        <a:pt x="119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5" y="53"/>
                        <a:pt x="120" y="53"/>
                      </a:cubicBezTo>
                      <a:cubicBezTo>
                        <a:pt x="121" y="53"/>
                        <a:pt x="123" y="53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5" name="Freeform 119"/>
                <p:cNvSpPr/>
                <p:nvPr/>
              </p:nvSpPr>
              <p:spPr bwMode="auto">
                <a:xfrm>
                  <a:off x="5810251" y="2311400"/>
                  <a:ext cx="77788" cy="65088"/>
                </a:xfrm>
                <a:custGeom>
                  <a:avLst/>
                  <a:gdLst>
                    <a:gd name="T0" fmla="*/ 12 w 28"/>
                    <a:gd name="T1" fmla="*/ 0 h 23"/>
                    <a:gd name="T2" fmla="*/ 1 w 28"/>
                    <a:gd name="T3" fmla="*/ 7 h 23"/>
                    <a:gd name="T4" fmla="*/ 0 w 28"/>
                    <a:gd name="T5" fmla="*/ 9 h 23"/>
                    <a:gd name="T6" fmla="*/ 9 w 28"/>
                    <a:gd name="T7" fmla="*/ 22 h 23"/>
                    <a:gd name="T8" fmla="*/ 9 w 28"/>
                    <a:gd name="T9" fmla="*/ 22 h 23"/>
                    <a:gd name="T10" fmla="*/ 9 w 28"/>
                    <a:gd name="T11" fmla="*/ 22 h 23"/>
                    <a:gd name="T12" fmla="*/ 14 w 28"/>
                    <a:gd name="T13" fmla="*/ 23 h 23"/>
                    <a:gd name="T14" fmla="*/ 26 w 28"/>
                    <a:gd name="T15" fmla="*/ 16 h 23"/>
                    <a:gd name="T16" fmla="*/ 17 w 28"/>
                    <a:gd name="T17" fmla="*/ 0 h 23"/>
                    <a:gd name="T18" fmla="*/ 12 w 2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3">
                      <a:moveTo>
                        <a:pt x="12" y="0"/>
                      </a:moveTo>
                      <a:cubicBezTo>
                        <a:pt x="7" y="0"/>
                        <a:pt x="2" y="2"/>
                        <a:pt x="1" y="7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1" y="16"/>
                        <a:pt x="17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1" y="23"/>
                        <a:pt x="13" y="23"/>
                        <a:pt x="14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8" y="10"/>
                        <a:pt x="24" y="3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6" name="Freeform 120"/>
                <p:cNvSpPr/>
                <p:nvPr/>
              </p:nvSpPr>
              <p:spPr bwMode="auto">
                <a:xfrm>
                  <a:off x="5745163" y="2406650"/>
                  <a:ext cx="77788" cy="44450"/>
                </a:xfrm>
                <a:custGeom>
                  <a:avLst/>
                  <a:gdLst>
                    <a:gd name="T0" fmla="*/ 12 w 28"/>
                    <a:gd name="T1" fmla="*/ 0 h 16"/>
                    <a:gd name="T2" fmla="*/ 0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7" name="Freeform 121"/>
                <p:cNvSpPr/>
                <p:nvPr/>
              </p:nvSpPr>
              <p:spPr bwMode="auto">
                <a:xfrm>
                  <a:off x="5899151" y="2465388"/>
                  <a:ext cx="80963" cy="68263"/>
                </a:xfrm>
                <a:custGeom>
                  <a:avLst/>
                  <a:gdLst>
                    <a:gd name="T0" fmla="*/ 13 w 29"/>
                    <a:gd name="T1" fmla="*/ 0 h 24"/>
                    <a:gd name="T2" fmla="*/ 2 w 29"/>
                    <a:gd name="T3" fmla="*/ 7 h 24"/>
                    <a:gd name="T4" fmla="*/ 10 w 29"/>
                    <a:gd name="T5" fmla="*/ 23 h 24"/>
                    <a:gd name="T6" fmla="*/ 16 w 29"/>
                    <a:gd name="T7" fmla="*/ 24 h 24"/>
                    <a:gd name="T8" fmla="*/ 27 w 29"/>
                    <a:gd name="T9" fmla="*/ 16 h 24"/>
                    <a:gd name="T10" fmla="*/ 18 w 29"/>
                    <a:gd name="T11" fmla="*/ 1 h 24"/>
                    <a:gd name="T12" fmla="*/ 13 w 29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3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5" y="21"/>
                        <a:pt x="27" y="16"/>
                      </a:cubicBezTo>
                      <a:cubicBezTo>
                        <a:pt x="29" y="10"/>
                        <a:pt x="25" y="3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8" name="Freeform 122"/>
                <p:cNvSpPr/>
                <p:nvPr/>
              </p:nvSpPr>
              <p:spPr bwMode="auto">
                <a:xfrm>
                  <a:off x="5943601" y="2341563"/>
                  <a:ext cx="57150" cy="68263"/>
                </a:xfrm>
                <a:custGeom>
                  <a:avLst/>
                  <a:gdLst>
                    <a:gd name="T0" fmla="*/ 14 w 20"/>
                    <a:gd name="T1" fmla="*/ 0 h 24"/>
                    <a:gd name="T2" fmla="*/ 2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9" name="Freeform 123"/>
                <p:cNvSpPr>
                  <a:spLocks noEditPoints="1"/>
                </p:cNvSpPr>
                <p:nvPr/>
              </p:nvSpPr>
              <p:spPr bwMode="auto">
                <a:xfrm>
                  <a:off x="6065838" y="2457450"/>
                  <a:ext cx="74613" cy="65088"/>
                </a:xfrm>
                <a:custGeom>
                  <a:avLst/>
                  <a:gdLst>
                    <a:gd name="T0" fmla="*/ 1 w 27"/>
                    <a:gd name="T1" fmla="*/ 10 h 23"/>
                    <a:gd name="T2" fmla="*/ 10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1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1" y="10"/>
                      </a:moveTo>
                      <a:cubicBezTo>
                        <a:pt x="0" y="15"/>
                        <a:pt x="4" y="20"/>
                        <a:pt x="10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5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1" y="10"/>
                      </a:cubicBezTo>
                      <a:moveTo>
                        <a:pt x="11" y="0"/>
                      </a:moveTo>
                      <a:cubicBezTo>
                        <a:pt x="7" y="0"/>
                        <a:pt x="3" y="3"/>
                        <a:pt x="1" y="7"/>
                      </a:cubicBezTo>
                      <a:cubicBezTo>
                        <a:pt x="3" y="5"/>
                        <a:pt x="7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0" name="Freeform 124"/>
                <p:cNvSpPr/>
                <p:nvPr/>
              </p:nvSpPr>
              <p:spPr bwMode="auto">
                <a:xfrm>
                  <a:off x="5975351" y="2606675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15"/>
                        <a:pt x="11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1" name="Freeform 125"/>
                <p:cNvSpPr/>
                <p:nvPr/>
              </p:nvSpPr>
              <p:spPr bwMode="auto">
                <a:xfrm>
                  <a:off x="5891213" y="2241550"/>
                  <a:ext cx="65088" cy="66675"/>
                </a:xfrm>
                <a:custGeom>
                  <a:avLst/>
                  <a:gdLst>
                    <a:gd name="T0" fmla="*/ 14 w 23"/>
                    <a:gd name="T1" fmla="*/ 0 h 24"/>
                    <a:gd name="T2" fmla="*/ 2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4" y="24"/>
                        <a:pt x="16" y="24"/>
                      </a:cubicBezTo>
                      <a:cubicBezTo>
                        <a:pt x="18" y="24"/>
                        <a:pt x="21" y="23"/>
                        <a:pt x="23" y="22"/>
                      </a:cubicBezTo>
                      <a:cubicBezTo>
                        <a:pt x="22" y="17"/>
                        <a:pt x="20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2" name="Freeform 126"/>
                <p:cNvSpPr/>
                <p:nvPr/>
              </p:nvSpPr>
              <p:spPr bwMode="auto">
                <a:xfrm>
                  <a:off x="5994401" y="218281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3" name="Freeform 127"/>
                <p:cNvSpPr>
                  <a:spLocks noEditPoints="1"/>
                </p:cNvSpPr>
                <p:nvPr/>
              </p:nvSpPr>
              <p:spPr bwMode="auto">
                <a:xfrm>
                  <a:off x="6831013" y="2089150"/>
                  <a:ext cx="612775" cy="708025"/>
                </a:xfrm>
                <a:custGeom>
                  <a:avLst/>
                  <a:gdLst>
                    <a:gd name="T0" fmla="*/ 127 w 218"/>
                    <a:gd name="T1" fmla="*/ 9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7 h 252"/>
                    <a:gd name="T8" fmla="*/ 126 w 218"/>
                    <a:gd name="T9" fmla="*/ 9 h 252"/>
                    <a:gd name="T10" fmla="*/ 127 w 218"/>
                    <a:gd name="T11" fmla="*/ 9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2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7 w 218"/>
                    <a:gd name="T23" fmla="*/ 153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100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5 w 218"/>
                    <a:gd name="T43" fmla="*/ 113 h 252"/>
                    <a:gd name="T44" fmla="*/ 35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9 w 218"/>
                    <a:gd name="T53" fmla="*/ 215 h 252"/>
                    <a:gd name="T54" fmla="*/ 89 w 218"/>
                    <a:gd name="T55" fmla="*/ 177 h 252"/>
                    <a:gd name="T56" fmla="*/ 92 w 218"/>
                    <a:gd name="T57" fmla="*/ 179 h 252"/>
                    <a:gd name="T58" fmla="*/ 206 w 218"/>
                    <a:gd name="T59" fmla="*/ 236 h 252"/>
                    <a:gd name="T60" fmla="*/ 207 w 218"/>
                    <a:gd name="T61" fmla="*/ 236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3 w 218"/>
                    <a:gd name="T67" fmla="*/ 151 h 252"/>
                    <a:gd name="T68" fmla="*/ 174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2 h 252"/>
                    <a:gd name="T74" fmla="*/ 126 w 218"/>
                    <a:gd name="T75" fmla="*/ 169 h 252"/>
                    <a:gd name="T76" fmla="*/ 121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8 w 218"/>
                    <a:gd name="T83" fmla="*/ 129 h 252"/>
                    <a:gd name="T84" fmla="*/ 65 w 218"/>
                    <a:gd name="T85" fmla="*/ 126 h 252"/>
                    <a:gd name="T86" fmla="*/ 103 w 218"/>
                    <a:gd name="T87" fmla="*/ 47 h 252"/>
                    <a:gd name="T88" fmla="*/ 97 w 218"/>
                    <a:gd name="T89" fmla="*/ 41 h 252"/>
                    <a:gd name="T90" fmla="*/ 71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3 h 252"/>
                    <a:gd name="T96" fmla="*/ 60 w 218"/>
                    <a:gd name="T97" fmla="*/ 92 h 252"/>
                    <a:gd name="T98" fmla="*/ 51 w 218"/>
                    <a:gd name="T99" fmla="*/ 76 h 252"/>
                    <a:gd name="T100" fmla="*/ 57 w 218"/>
                    <a:gd name="T101" fmla="*/ 70 h 252"/>
                    <a:gd name="T102" fmla="*/ 26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7" y="9"/>
                      </a:moveTo>
                      <a:cubicBezTo>
                        <a:pt x="126" y="9"/>
                        <a:pt x="120" y="16"/>
                        <a:pt x="111" y="25"/>
                      </a:cubicBezTo>
                      <a:cubicBezTo>
                        <a:pt x="112" y="25"/>
                        <a:pt x="112" y="25"/>
                        <a:pt x="113" y="26"/>
                      </a:cubicBezTo>
                      <a:cubicBezTo>
                        <a:pt x="114" y="26"/>
                        <a:pt x="114" y="26"/>
                        <a:pt x="115" y="27"/>
                      </a:cubicBezTo>
                      <a:cubicBezTo>
                        <a:pt x="121" y="18"/>
                        <a:pt x="125" y="11"/>
                        <a:pt x="126" y="9"/>
                      </a:cubicBezTo>
                      <a:cubicBezTo>
                        <a:pt x="127" y="9"/>
                        <a:pt x="127" y="9"/>
                        <a:pt x="127" y="9"/>
                      </a:cubicBezTo>
                      <a:moveTo>
                        <a:pt x="75" y="161"/>
                      </a:moveTo>
                      <a:cubicBezTo>
                        <a:pt x="74" y="161"/>
                        <a:pt x="72" y="160"/>
                        <a:pt x="70" y="160"/>
                      </a:cubicBezTo>
                      <a:cubicBezTo>
                        <a:pt x="63" y="157"/>
                        <a:pt x="59" y="150"/>
                        <a:pt x="62" y="144"/>
                      </a:cubicBezTo>
                      <a:cubicBezTo>
                        <a:pt x="63" y="140"/>
                        <a:pt x="68" y="137"/>
                        <a:pt x="73" y="137"/>
                      </a:cubicBezTo>
                      <a:cubicBezTo>
                        <a:pt x="75" y="137"/>
                        <a:pt x="77" y="137"/>
                        <a:pt x="78" y="138"/>
                      </a:cubicBezTo>
                      <a:cubicBezTo>
                        <a:pt x="85" y="140"/>
                        <a:pt x="89" y="147"/>
                        <a:pt x="87" y="153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4" y="97"/>
                        <a:pt x="28" y="96"/>
                        <a:pt x="31" y="96"/>
                      </a:cubicBezTo>
                      <a:cubicBezTo>
                        <a:pt x="33" y="96"/>
                        <a:pt x="35" y="97"/>
                        <a:pt x="36" y="97"/>
                      </a:cubicBezTo>
                      <a:cubicBezTo>
                        <a:pt x="43" y="100"/>
                        <a:pt x="47" y="107"/>
                        <a:pt x="45" y="113"/>
                      </a:cubicBezTo>
                      <a:cubicBezTo>
                        <a:pt x="43" y="117"/>
                        <a:pt x="39" y="120"/>
                        <a:pt x="35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2" y="149"/>
                        <a:pt x="152" y="247"/>
                        <a:pt x="164" y="252"/>
                      </a:cubicBezTo>
                      <a:cubicBezTo>
                        <a:pt x="165" y="252"/>
                        <a:pt x="165" y="252"/>
                        <a:pt x="165" y="252"/>
                      </a:cubicBezTo>
                      <a:cubicBezTo>
                        <a:pt x="168" y="252"/>
                        <a:pt x="149" y="233"/>
                        <a:pt x="129" y="215"/>
                      </a:cubicBezTo>
                      <a:cubicBezTo>
                        <a:pt x="109" y="196"/>
                        <a:pt x="88" y="177"/>
                        <a:pt x="89" y="177"/>
                      </a:cubicBezTo>
                      <a:cubicBezTo>
                        <a:pt x="90" y="177"/>
                        <a:pt x="90" y="178"/>
                        <a:pt x="92" y="179"/>
                      </a:cubicBezTo>
                      <a:cubicBezTo>
                        <a:pt x="111" y="193"/>
                        <a:pt x="189" y="233"/>
                        <a:pt x="206" y="236"/>
                      </a:cubicBezTo>
                      <a:cubicBezTo>
                        <a:pt x="207" y="236"/>
                        <a:pt x="207" y="236"/>
                        <a:pt x="207" y="236"/>
                      </a:cubicBezTo>
                      <a:cubicBezTo>
                        <a:pt x="218" y="236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1"/>
                        <a:pt x="184" y="152"/>
                        <a:pt x="174" y="152"/>
                      </a:cubicBezTo>
                      <a:cubicBezTo>
                        <a:pt x="163" y="153"/>
                        <a:pt x="150" y="153"/>
                        <a:pt x="137" y="153"/>
                      </a:cubicBezTo>
                      <a:cubicBezTo>
                        <a:pt x="138" y="156"/>
                        <a:pt x="138" y="159"/>
                        <a:pt x="137" y="162"/>
                      </a:cubicBezTo>
                      <a:cubicBezTo>
                        <a:pt x="136" y="166"/>
                        <a:pt x="131" y="169"/>
                        <a:pt x="126" y="169"/>
                      </a:cubicBezTo>
                      <a:cubicBezTo>
                        <a:pt x="124" y="169"/>
                        <a:pt x="122" y="169"/>
                        <a:pt x="121" y="168"/>
                      </a:cubicBezTo>
                      <a:cubicBezTo>
                        <a:pt x="114" y="165"/>
                        <a:pt x="110" y="158"/>
                        <a:pt x="112" y="152"/>
                      </a:cubicBezTo>
                      <a:cubicBezTo>
                        <a:pt x="106" y="152"/>
                        <a:pt x="102" y="151"/>
                        <a:pt x="99" y="149"/>
                      </a:cubicBezTo>
                      <a:cubicBezTo>
                        <a:pt x="89" y="143"/>
                        <a:pt x="121" y="133"/>
                        <a:pt x="148" y="129"/>
                      </a:cubicBezTo>
                      <a:cubicBezTo>
                        <a:pt x="117" y="128"/>
                        <a:pt x="71" y="126"/>
                        <a:pt x="65" y="126"/>
                      </a:cubicBezTo>
                      <a:cubicBezTo>
                        <a:pt x="58" y="125"/>
                        <a:pt x="83" y="81"/>
                        <a:pt x="103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1" y="71"/>
                      </a:cubicBezTo>
                      <a:cubicBezTo>
                        <a:pt x="76" y="74"/>
                        <a:pt x="78" y="80"/>
                        <a:pt x="76" y="85"/>
                      </a:cubicBezTo>
                      <a:cubicBezTo>
                        <a:pt x="75" y="90"/>
                        <a:pt x="70" y="93"/>
                        <a:pt x="65" y="93"/>
                      </a:cubicBezTo>
                      <a:cubicBezTo>
                        <a:pt x="63" y="93"/>
                        <a:pt x="62" y="92"/>
                        <a:pt x="60" y="92"/>
                      </a:cubicBezTo>
                      <a:cubicBezTo>
                        <a:pt x="53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7" y="70"/>
                      </a:cubicBezTo>
                      <a:cubicBezTo>
                        <a:pt x="47" y="50"/>
                        <a:pt x="31" y="7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4" name="Freeform 128"/>
                <p:cNvSpPr/>
                <p:nvPr/>
              </p:nvSpPr>
              <p:spPr bwMode="auto">
                <a:xfrm>
                  <a:off x="7104063" y="2159000"/>
                  <a:ext cx="50800" cy="61913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6 w 18"/>
                    <a:gd name="T5" fmla="*/ 22 h 22"/>
                    <a:gd name="T6" fmla="*/ 18 w 18"/>
                    <a:gd name="T7" fmla="*/ 2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" y="18"/>
                        <a:pt x="3" y="20"/>
                        <a:pt x="6" y="22"/>
                      </a:cubicBezTo>
                      <a:cubicBezTo>
                        <a:pt x="10" y="14"/>
                        <a:pt x="14" y="7"/>
                        <a:pt x="18" y="2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5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5" name="Freeform 129"/>
                <p:cNvSpPr/>
                <p:nvPr/>
              </p:nvSpPr>
              <p:spPr bwMode="auto">
                <a:xfrm>
                  <a:off x="6969126" y="2286000"/>
                  <a:ext cx="80963" cy="65088"/>
                </a:xfrm>
                <a:custGeom>
                  <a:avLst/>
                  <a:gdLst>
                    <a:gd name="T0" fmla="*/ 8 w 29"/>
                    <a:gd name="T1" fmla="*/ 0 h 23"/>
                    <a:gd name="T2" fmla="*/ 2 w 29"/>
                    <a:gd name="T3" fmla="*/ 6 h 23"/>
                    <a:gd name="T4" fmla="*/ 11 w 29"/>
                    <a:gd name="T5" fmla="*/ 22 h 23"/>
                    <a:gd name="T6" fmla="*/ 16 w 29"/>
                    <a:gd name="T7" fmla="*/ 23 h 23"/>
                    <a:gd name="T8" fmla="*/ 27 w 29"/>
                    <a:gd name="T9" fmla="*/ 15 h 23"/>
                    <a:gd name="T10" fmla="*/ 22 w 29"/>
                    <a:gd name="T11" fmla="*/ 1 h 23"/>
                    <a:gd name="T12" fmla="*/ 15 w 29"/>
                    <a:gd name="T13" fmla="*/ 11 h 23"/>
                    <a:gd name="T14" fmla="*/ 14 w 29"/>
                    <a:gd name="T15" fmla="*/ 11 h 23"/>
                    <a:gd name="T16" fmla="*/ 8 w 29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3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3" y="22"/>
                        <a:pt x="14" y="23"/>
                        <a:pt x="16" y="23"/>
                      </a:cubicBezTo>
                      <a:cubicBezTo>
                        <a:pt x="21" y="23"/>
                        <a:pt x="26" y="20"/>
                        <a:pt x="27" y="15"/>
                      </a:cubicBezTo>
                      <a:cubicBezTo>
                        <a:pt x="29" y="10"/>
                        <a:pt x="27" y="4"/>
                        <a:pt x="22" y="1"/>
                      </a:cubicBezTo>
                      <a:cubicBezTo>
                        <a:pt x="18" y="6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3" y="11"/>
                        <a:pt x="11" y="7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6" name="Freeform 130"/>
                <p:cNvSpPr/>
                <p:nvPr/>
              </p:nvSpPr>
              <p:spPr bwMode="auto">
                <a:xfrm>
                  <a:off x="7140576" y="2516188"/>
                  <a:ext cx="79375" cy="47625"/>
                </a:xfrm>
                <a:custGeom>
                  <a:avLst/>
                  <a:gdLst>
                    <a:gd name="T0" fmla="*/ 2 w 28"/>
                    <a:gd name="T1" fmla="*/ 0 h 17"/>
                    <a:gd name="T2" fmla="*/ 11 w 28"/>
                    <a:gd name="T3" fmla="*/ 16 h 17"/>
                    <a:gd name="T4" fmla="*/ 16 w 28"/>
                    <a:gd name="T5" fmla="*/ 17 h 17"/>
                    <a:gd name="T6" fmla="*/ 27 w 28"/>
                    <a:gd name="T7" fmla="*/ 10 h 17"/>
                    <a:gd name="T8" fmla="*/ 27 w 28"/>
                    <a:gd name="T9" fmla="*/ 1 h 17"/>
                    <a:gd name="T10" fmla="*/ 27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4" y="13"/>
                        <a:pt x="11" y="16"/>
                      </a:cubicBezTo>
                      <a:cubicBezTo>
                        <a:pt x="12" y="17"/>
                        <a:pt x="14" y="17"/>
                        <a:pt x="16" y="17"/>
                      </a:cubicBezTo>
                      <a:cubicBezTo>
                        <a:pt x="21" y="17"/>
                        <a:pt x="26" y="14"/>
                        <a:pt x="27" y="10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8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7" name="Freeform 131"/>
                <p:cNvSpPr/>
                <p:nvPr/>
              </p:nvSpPr>
              <p:spPr bwMode="auto">
                <a:xfrm>
                  <a:off x="6997701" y="2474913"/>
                  <a:ext cx="84138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8" name="Freeform 132"/>
                <p:cNvSpPr/>
                <p:nvPr/>
              </p:nvSpPr>
              <p:spPr bwMode="auto">
                <a:xfrm>
                  <a:off x="6892926" y="2359025"/>
                  <a:ext cx="71438" cy="66675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4 h 24"/>
                    <a:gd name="T4" fmla="*/ 13 w 25"/>
                    <a:gd name="T5" fmla="*/ 24 h 24"/>
                    <a:gd name="T6" fmla="*/ 23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6" y="0"/>
                        <a:pt x="2" y="1"/>
                        <a:pt x="0" y="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7" y="24"/>
                        <a:pt x="21" y="21"/>
                        <a:pt x="23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3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9" name="Freeform 133"/>
                <p:cNvSpPr>
                  <a:spLocks noEditPoints="1"/>
                </p:cNvSpPr>
                <p:nvPr/>
              </p:nvSpPr>
              <p:spPr bwMode="auto">
                <a:xfrm>
                  <a:off x="7246938" y="2446338"/>
                  <a:ext cx="87313" cy="4763"/>
                </a:xfrm>
                <a:custGeom>
                  <a:avLst/>
                  <a:gdLst>
                    <a:gd name="T0" fmla="*/ 2 w 31"/>
                    <a:gd name="T1" fmla="*/ 1 h 2"/>
                    <a:gd name="T2" fmla="*/ 0 w 31"/>
                    <a:gd name="T3" fmla="*/ 2 h 2"/>
                    <a:gd name="T4" fmla="*/ 2 w 31"/>
                    <a:gd name="T5" fmla="*/ 2 h 2"/>
                    <a:gd name="T6" fmla="*/ 2 w 31"/>
                    <a:gd name="T7" fmla="*/ 1 h 2"/>
                    <a:gd name="T8" fmla="*/ 23 w 31"/>
                    <a:gd name="T9" fmla="*/ 0 h 2"/>
                    <a:gd name="T10" fmla="*/ 24 w 31"/>
                    <a:gd name="T11" fmla="*/ 2 h 2"/>
                    <a:gd name="T12" fmla="*/ 27 w 31"/>
                    <a:gd name="T13" fmla="*/ 0 h 2"/>
                    <a:gd name="T14" fmla="*/ 23 w 31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2">
                      <a:moveTo>
                        <a:pt x="2" y="1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moveTo>
                        <a:pt x="23" y="0"/>
                      </a:moveTo>
                      <a:cubicBezTo>
                        <a:pt x="23" y="1"/>
                        <a:pt x="24" y="1"/>
                        <a:pt x="24" y="2"/>
                      </a:cubicBezTo>
                      <a:cubicBezTo>
                        <a:pt x="30" y="2"/>
                        <a:pt x="31" y="1"/>
                        <a:pt x="27" y="0"/>
                      </a:cubicBezTo>
                      <a:cubicBezTo>
                        <a:pt x="26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0" name="Freeform 134"/>
                <p:cNvSpPr/>
                <p:nvPr/>
              </p:nvSpPr>
              <p:spPr bwMode="auto">
                <a:xfrm>
                  <a:off x="7253288" y="2446338"/>
                  <a:ext cx="61913" cy="4763"/>
                </a:xfrm>
                <a:custGeom>
                  <a:avLst/>
                  <a:gdLst>
                    <a:gd name="T0" fmla="*/ 18 w 22"/>
                    <a:gd name="T1" fmla="*/ 0 h 2"/>
                    <a:gd name="T2" fmla="*/ 0 w 22"/>
                    <a:gd name="T3" fmla="*/ 1 h 2"/>
                    <a:gd name="T4" fmla="*/ 0 w 22"/>
                    <a:gd name="T5" fmla="*/ 2 h 2"/>
                    <a:gd name="T6" fmla="*/ 16 w 22"/>
                    <a:gd name="T7" fmla="*/ 2 h 2"/>
                    <a:gd name="T8" fmla="*/ 22 w 22"/>
                    <a:gd name="T9" fmla="*/ 2 h 2"/>
                    <a:gd name="T10" fmla="*/ 21 w 22"/>
                    <a:gd name="T11" fmla="*/ 0 h 2"/>
                    <a:gd name="T12" fmla="*/ 18 w 2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">
                      <a:moveTo>
                        <a:pt x="18" y="0"/>
                      </a:moveTo>
                      <a:cubicBezTo>
                        <a:pt x="13" y="0"/>
                        <a:pt x="6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6" y="2"/>
                        <a:pt x="12" y="2"/>
                        <a:pt x="16" y="2"/>
                      </a:cubicBezTo>
                      <a:cubicBezTo>
                        <a:pt x="18" y="2"/>
                        <a:pt x="21" y="2"/>
                        <a:pt x="22" y="2"/>
                      </a:cubicBezTo>
                      <a:cubicBezTo>
                        <a:pt x="22" y="1"/>
                        <a:pt x="21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1" name="Freeform 135"/>
                <p:cNvSpPr/>
                <p:nvPr/>
              </p:nvSpPr>
              <p:spPr bwMode="auto">
                <a:xfrm>
                  <a:off x="5248276" y="2070100"/>
                  <a:ext cx="222250" cy="479425"/>
                </a:xfrm>
                <a:custGeom>
                  <a:avLst/>
                  <a:gdLst>
                    <a:gd name="T0" fmla="*/ 32 w 79"/>
                    <a:gd name="T1" fmla="*/ 0 h 171"/>
                    <a:gd name="T2" fmla="*/ 19 w 79"/>
                    <a:gd name="T3" fmla="*/ 63 h 171"/>
                    <a:gd name="T4" fmla="*/ 4 w 79"/>
                    <a:gd name="T5" fmla="*/ 114 h 171"/>
                    <a:gd name="T6" fmla="*/ 32 w 79"/>
                    <a:gd name="T7" fmla="*/ 171 h 171"/>
                    <a:gd name="T8" fmla="*/ 34 w 79"/>
                    <a:gd name="T9" fmla="*/ 171 h 171"/>
                    <a:gd name="T10" fmla="*/ 48 w 79"/>
                    <a:gd name="T11" fmla="*/ 109 h 171"/>
                    <a:gd name="T12" fmla="*/ 69 w 79"/>
                    <a:gd name="T13" fmla="*/ 53 h 171"/>
                    <a:gd name="T14" fmla="*/ 35 w 79"/>
                    <a:gd name="T15" fmla="*/ 1 h 171"/>
                    <a:gd name="T16" fmla="*/ 32 w 79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71">
                      <a:moveTo>
                        <a:pt x="32" y="0"/>
                      </a:moveTo>
                      <a:cubicBezTo>
                        <a:pt x="17" y="0"/>
                        <a:pt x="19" y="46"/>
                        <a:pt x="19" y="63"/>
                      </a:cubicBezTo>
                      <a:cubicBezTo>
                        <a:pt x="20" y="81"/>
                        <a:pt x="7" y="86"/>
                        <a:pt x="4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4" y="132"/>
                        <a:pt x="48" y="109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9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2" name="Freeform 136"/>
                <p:cNvSpPr/>
                <p:nvPr/>
              </p:nvSpPr>
              <p:spPr bwMode="auto">
                <a:xfrm>
                  <a:off x="5300663" y="276066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50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6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70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4" y="95"/>
                        <a:pt x="150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1" y="45"/>
                        <a:pt x="123" y="47"/>
                        <a:pt x="116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3" name="Freeform 137"/>
                <p:cNvSpPr/>
                <p:nvPr/>
              </p:nvSpPr>
              <p:spPr bwMode="auto">
                <a:xfrm>
                  <a:off x="5953126" y="2825750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20" y="53"/>
                        <a:pt x="10" y="53"/>
                      </a:cubicBezTo>
                      <a:cubicBezTo>
                        <a:pt x="6" y="53"/>
                        <a:pt x="3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2" y="104"/>
                        <a:pt x="23" y="104"/>
                        <a:pt x="24" y="103"/>
                      </a:cubicBezTo>
                      <a:cubicBezTo>
                        <a:pt x="45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4" name="Freeform 138"/>
                <p:cNvSpPr/>
                <p:nvPr/>
              </p:nvSpPr>
              <p:spPr bwMode="auto">
                <a:xfrm>
                  <a:off x="6351588" y="2159000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5" name="Freeform 139"/>
                <p:cNvSpPr/>
                <p:nvPr/>
              </p:nvSpPr>
              <p:spPr bwMode="auto">
                <a:xfrm>
                  <a:off x="5778501" y="177006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3" y="56"/>
                        <a:pt x="98" y="72"/>
                        <a:pt x="118" y="77"/>
                      </a:cubicBezTo>
                      <a:cubicBezTo>
                        <a:pt x="120" y="77"/>
                        <a:pt x="121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6" name="Freeform 140"/>
                <p:cNvSpPr/>
                <p:nvPr/>
              </p:nvSpPr>
              <p:spPr bwMode="auto">
                <a:xfrm>
                  <a:off x="7334251" y="2790825"/>
                  <a:ext cx="407988" cy="171450"/>
                </a:xfrm>
                <a:custGeom>
                  <a:avLst/>
                  <a:gdLst>
                    <a:gd name="T0" fmla="*/ 14 w 145"/>
                    <a:gd name="T1" fmla="*/ 0 h 61"/>
                    <a:gd name="T2" fmla="*/ 25 w 145"/>
                    <a:gd name="T3" fmla="*/ 31 h 61"/>
                    <a:gd name="T4" fmla="*/ 111 w 145"/>
                    <a:gd name="T5" fmla="*/ 61 h 61"/>
                    <a:gd name="T6" fmla="*/ 121 w 145"/>
                    <a:gd name="T7" fmla="*/ 60 h 61"/>
                    <a:gd name="T8" fmla="*/ 141 w 145"/>
                    <a:gd name="T9" fmla="*/ 17 h 61"/>
                    <a:gd name="T10" fmla="*/ 134 w 145"/>
                    <a:gd name="T11" fmla="*/ 11 h 61"/>
                    <a:gd name="T12" fmla="*/ 85 w 145"/>
                    <a:gd name="T13" fmla="*/ 32 h 61"/>
                    <a:gd name="T14" fmla="*/ 82 w 145"/>
                    <a:gd name="T15" fmla="*/ 32 h 61"/>
                    <a:gd name="T16" fmla="*/ 18 w 145"/>
                    <a:gd name="T17" fmla="*/ 0 h 61"/>
                    <a:gd name="T18" fmla="*/ 14 w 145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5" h="61">
                      <a:moveTo>
                        <a:pt x="14" y="0"/>
                      </a:moveTo>
                      <a:cubicBezTo>
                        <a:pt x="0" y="0"/>
                        <a:pt x="11" y="16"/>
                        <a:pt x="25" y="31"/>
                      </a:cubicBezTo>
                      <a:cubicBezTo>
                        <a:pt x="38" y="45"/>
                        <a:pt x="84" y="61"/>
                        <a:pt x="111" y="61"/>
                      </a:cubicBezTo>
                      <a:cubicBezTo>
                        <a:pt x="115" y="61"/>
                        <a:pt x="118" y="61"/>
                        <a:pt x="121" y="60"/>
                      </a:cubicBezTo>
                      <a:cubicBezTo>
                        <a:pt x="145" y="54"/>
                        <a:pt x="141" y="17"/>
                        <a:pt x="141" y="17"/>
                      </a:cubicBezTo>
                      <a:cubicBezTo>
                        <a:pt x="140" y="13"/>
                        <a:pt x="138" y="11"/>
                        <a:pt x="134" y="11"/>
                      </a:cubicBezTo>
                      <a:cubicBezTo>
                        <a:pt x="124" y="11"/>
                        <a:pt x="102" y="30"/>
                        <a:pt x="85" y="32"/>
                      </a:cubicBezTo>
                      <a:cubicBezTo>
                        <a:pt x="84" y="32"/>
                        <a:pt x="83" y="32"/>
                        <a:pt x="82" y="32"/>
                      </a:cubicBezTo>
                      <a:cubicBezTo>
                        <a:pt x="61" y="32"/>
                        <a:pt x="38" y="4"/>
                        <a:pt x="18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7" name="Freeform 141"/>
                <p:cNvSpPr/>
                <p:nvPr/>
              </p:nvSpPr>
              <p:spPr bwMode="auto">
                <a:xfrm>
                  <a:off x="6697663" y="1724025"/>
                  <a:ext cx="180975" cy="503238"/>
                </a:xfrm>
                <a:custGeom>
                  <a:avLst/>
                  <a:gdLst>
                    <a:gd name="T0" fmla="*/ 36 w 65"/>
                    <a:gd name="T1" fmla="*/ 0 h 179"/>
                    <a:gd name="T2" fmla="*/ 2 w 65"/>
                    <a:gd name="T3" fmla="*/ 18 h 179"/>
                    <a:gd name="T4" fmla="*/ 13 w 65"/>
                    <a:gd name="T5" fmla="*/ 111 h 179"/>
                    <a:gd name="T6" fmla="*/ 44 w 65"/>
                    <a:gd name="T7" fmla="*/ 179 h 179"/>
                    <a:gd name="T8" fmla="*/ 44 w 65"/>
                    <a:gd name="T9" fmla="*/ 173 h 179"/>
                    <a:gd name="T10" fmla="*/ 19 w 65"/>
                    <a:gd name="T11" fmla="*/ 56 h 179"/>
                    <a:gd name="T12" fmla="*/ 56 w 65"/>
                    <a:gd name="T13" fmla="*/ 16 h 179"/>
                    <a:gd name="T14" fmla="*/ 54 w 65"/>
                    <a:gd name="T15" fmla="*/ 1 h 179"/>
                    <a:gd name="T16" fmla="*/ 36 w 65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5" h="179">
                      <a:moveTo>
                        <a:pt x="36" y="0"/>
                      </a:moveTo>
                      <a:cubicBezTo>
                        <a:pt x="21" y="0"/>
                        <a:pt x="3" y="3"/>
                        <a:pt x="2" y="18"/>
                      </a:cubicBezTo>
                      <a:cubicBezTo>
                        <a:pt x="0" y="42"/>
                        <a:pt x="2" y="75"/>
                        <a:pt x="13" y="111"/>
                      </a:cubicBezTo>
                      <a:cubicBezTo>
                        <a:pt x="23" y="141"/>
                        <a:pt x="41" y="179"/>
                        <a:pt x="44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8" y="149"/>
                        <a:pt x="12" y="75"/>
                        <a:pt x="19" y="56"/>
                      </a:cubicBezTo>
                      <a:cubicBezTo>
                        <a:pt x="26" y="38"/>
                        <a:pt x="46" y="23"/>
                        <a:pt x="56" y="16"/>
                      </a:cubicBezTo>
                      <a:cubicBezTo>
                        <a:pt x="65" y="9"/>
                        <a:pt x="56" y="6"/>
                        <a:pt x="54" y="1"/>
                      </a:cubicBezTo>
                      <a:cubicBezTo>
                        <a:pt x="54" y="1"/>
                        <a:pt x="46" y="0"/>
                        <a:pt x="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8" name="Freeform 142"/>
                <p:cNvSpPr/>
                <p:nvPr/>
              </p:nvSpPr>
              <p:spPr bwMode="auto">
                <a:xfrm>
                  <a:off x="6121401" y="3656013"/>
                  <a:ext cx="503238" cy="558800"/>
                </a:xfrm>
                <a:custGeom>
                  <a:avLst/>
                  <a:gdLst>
                    <a:gd name="T0" fmla="*/ 37 w 179"/>
                    <a:gd name="T1" fmla="*/ 22 h 199"/>
                    <a:gd name="T2" fmla="*/ 7 w 179"/>
                    <a:gd name="T3" fmla="*/ 14 h 199"/>
                    <a:gd name="T4" fmla="*/ 0 w 179"/>
                    <a:gd name="T5" fmla="*/ 71 h 199"/>
                    <a:gd name="T6" fmla="*/ 142 w 179"/>
                    <a:gd name="T7" fmla="*/ 197 h 199"/>
                    <a:gd name="T8" fmla="*/ 179 w 179"/>
                    <a:gd name="T9" fmla="*/ 178 h 199"/>
                    <a:gd name="T10" fmla="*/ 157 w 179"/>
                    <a:gd name="T11" fmla="*/ 159 h 199"/>
                    <a:gd name="T12" fmla="*/ 155 w 179"/>
                    <a:gd name="T13" fmla="*/ 53 h 199"/>
                    <a:gd name="T14" fmla="*/ 109 w 179"/>
                    <a:gd name="T15" fmla="*/ 46 h 199"/>
                    <a:gd name="T16" fmla="*/ 37 w 179"/>
                    <a:gd name="T17" fmla="*/ 22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9" h="199">
                      <a:moveTo>
                        <a:pt x="37" y="22"/>
                      </a:moveTo>
                      <a:cubicBezTo>
                        <a:pt x="37" y="22"/>
                        <a:pt x="13" y="0"/>
                        <a:pt x="7" y="14"/>
                      </a:cubicBezTo>
                      <a:cubicBezTo>
                        <a:pt x="2" y="28"/>
                        <a:pt x="0" y="71"/>
                        <a:pt x="0" y="71"/>
                      </a:cubicBezTo>
                      <a:cubicBezTo>
                        <a:pt x="0" y="71"/>
                        <a:pt x="125" y="199"/>
                        <a:pt x="142" y="197"/>
                      </a:cubicBezTo>
                      <a:cubicBezTo>
                        <a:pt x="159" y="195"/>
                        <a:pt x="179" y="178"/>
                        <a:pt x="179" y="178"/>
                      </a:cubicBezTo>
                      <a:cubicBezTo>
                        <a:pt x="157" y="159"/>
                        <a:pt x="157" y="159"/>
                        <a:pt x="157" y="159"/>
                      </a:cubicBezTo>
                      <a:cubicBezTo>
                        <a:pt x="157" y="159"/>
                        <a:pt x="170" y="58"/>
                        <a:pt x="155" y="53"/>
                      </a:cubicBezTo>
                      <a:cubicBezTo>
                        <a:pt x="141" y="47"/>
                        <a:pt x="109" y="46"/>
                        <a:pt x="109" y="46"/>
                      </a:cubicBezTo>
                      <a:cubicBezTo>
                        <a:pt x="37" y="22"/>
                        <a:pt x="37" y="22"/>
                        <a:pt x="37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9" name="Freeform 143"/>
                <p:cNvSpPr/>
                <p:nvPr/>
              </p:nvSpPr>
              <p:spPr bwMode="auto">
                <a:xfrm>
                  <a:off x="5646738" y="3432175"/>
                  <a:ext cx="1266825" cy="1193800"/>
                </a:xfrm>
                <a:custGeom>
                  <a:avLst/>
                  <a:gdLst>
                    <a:gd name="T0" fmla="*/ 113 w 451"/>
                    <a:gd name="T1" fmla="*/ 241 h 425"/>
                    <a:gd name="T2" fmla="*/ 27 w 451"/>
                    <a:gd name="T3" fmla="*/ 160 h 425"/>
                    <a:gd name="T4" fmla="*/ 53 w 451"/>
                    <a:gd name="T5" fmla="*/ 91 h 425"/>
                    <a:gd name="T6" fmla="*/ 191 w 451"/>
                    <a:gd name="T7" fmla="*/ 143 h 425"/>
                    <a:gd name="T8" fmla="*/ 194 w 451"/>
                    <a:gd name="T9" fmla="*/ 111 h 425"/>
                    <a:gd name="T10" fmla="*/ 241 w 451"/>
                    <a:gd name="T11" fmla="*/ 1 h 425"/>
                    <a:gd name="T12" fmla="*/ 264 w 451"/>
                    <a:gd name="T13" fmla="*/ 164 h 425"/>
                    <a:gd name="T14" fmla="*/ 366 w 451"/>
                    <a:gd name="T15" fmla="*/ 108 h 425"/>
                    <a:gd name="T16" fmla="*/ 446 w 451"/>
                    <a:gd name="T17" fmla="*/ 192 h 425"/>
                    <a:gd name="T18" fmla="*/ 285 w 451"/>
                    <a:gd name="T19" fmla="*/ 237 h 425"/>
                    <a:gd name="T20" fmla="*/ 352 w 451"/>
                    <a:gd name="T21" fmla="*/ 292 h 425"/>
                    <a:gd name="T22" fmla="*/ 297 w 451"/>
                    <a:gd name="T23" fmla="*/ 396 h 425"/>
                    <a:gd name="T24" fmla="*/ 230 w 451"/>
                    <a:gd name="T25" fmla="*/ 385 h 425"/>
                    <a:gd name="T26" fmla="*/ 214 w 451"/>
                    <a:gd name="T27" fmla="*/ 292 h 425"/>
                    <a:gd name="T28" fmla="*/ 186 w 451"/>
                    <a:gd name="T29" fmla="*/ 374 h 425"/>
                    <a:gd name="T30" fmla="*/ 80 w 451"/>
                    <a:gd name="T31" fmla="*/ 337 h 425"/>
                    <a:gd name="T32" fmla="*/ 113 w 451"/>
                    <a:gd name="T33" fmla="*/ 241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1" h="425">
                      <a:moveTo>
                        <a:pt x="113" y="241"/>
                      </a:moveTo>
                      <a:cubicBezTo>
                        <a:pt x="113" y="241"/>
                        <a:pt x="0" y="240"/>
                        <a:pt x="27" y="160"/>
                      </a:cubicBezTo>
                      <a:cubicBezTo>
                        <a:pt x="27" y="160"/>
                        <a:pt x="3" y="108"/>
                        <a:pt x="53" y="91"/>
                      </a:cubicBezTo>
                      <a:cubicBezTo>
                        <a:pt x="102" y="74"/>
                        <a:pt x="172" y="127"/>
                        <a:pt x="191" y="143"/>
                      </a:cubicBezTo>
                      <a:cubicBezTo>
                        <a:pt x="210" y="158"/>
                        <a:pt x="200" y="119"/>
                        <a:pt x="194" y="111"/>
                      </a:cubicBezTo>
                      <a:cubicBezTo>
                        <a:pt x="189" y="104"/>
                        <a:pt x="165" y="0"/>
                        <a:pt x="241" y="1"/>
                      </a:cubicBezTo>
                      <a:cubicBezTo>
                        <a:pt x="316" y="2"/>
                        <a:pt x="331" y="51"/>
                        <a:pt x="264" y="164"/>
                      </a:cubicBezTo>
                      <a:cubicBezTo>
                        <a:pt x="264" y="164"/>
                        <a:pt x="326" y="106"/>
                        <a:pt x="366" y="108"/>
                      </a:cubicBezTo>
                      <a:cubicBezTo>
                        <a:pt x="406" y="109"/>
                        <a:pt x="451" y="128"/>
                        <a:pt x="446" y="192"/>
                      </a:cubicBezTo>
                      <a:cubicBezTo>
                        <a:pt x="442" y="255"/>
                        <a:pt x="285" y="237"/>
                        <a:pt x="285" y="237"/>
                      </a:cubicBezTo>
                      <a:cubicBezTo>
                        <a:pt x="285" y="237"/>
                        <a:pt x="335" y="272"/>
                        <a:pt x="352" y="292"/>
                      </a:cubicBezTo>
                      <a:cubicBezTo>
                        <a:pt x="369" y="312"/>
                        <a:pt x="359" y="368"/>
                        <a:pt x="297" y="396"/>
                      </a:cubicBezTo>
                      <a:cubicBezTo>
                        <a:pt x="235" y="425"/>
                        <a:pt x="237" y="404"/>
                        <a:pt x="230" y="385"/>
                      </a:cubicBezTo>
                      <a:cubicBezTo>
                        <a:pt x="224" y="366"/>
                        <a:pt x="219" y="286"/>
                        <a:pt x="214" y="292"/>
                      </a:cubicBezTo>
                      <a:cubicBezTo>
                        <a:pt x="209" y="298"/>
                        <a:pt x="221" y="352"/>
                        <a:pt x="186" y="374"/>
                      </a:cubicBezTo>
                      <a:cubicBezTo>
                        <a:pt x="150" y="396"/>
                        <a:pt x="109" y="369"/>
                        <a:pt x="80" y="337"/>
                      </a:cubicBezTo>
                      <a:cubicBezTo>
                        <a:pt x="52" y="305"/>
                        <a:pt x="65" y="261"/>
                        <a:pt x="113" y="24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0" name="Freeform 144"/>
                <p:cNvSpPr/>
                <p:nvPr/>
              </p:nvSpPr>
              <p:spPr bwMode="auto">
                <a:xfrm>
                  <a:off x="6115051" y="4016375"/>
                  <a:ext cx="134938" cy="44450"/>
                </a:xfrm>
                <a:custGeom>
                  <a:avLst/>
                  <a:gdLst>
                    <a:gd name="T0" fmla="*/ 0 w 48"/>
                    <a:gd name="T1" fmla="*/ 12 h 16"/>
                    <a:gd name="T2" fmla="*/ 40 w 48"/>
                    <a:gd name="T3" fmla="*/ 8 h 16"/>
                    <a:gd name="T4" fmla="*/ 0 w 48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8" h="16">
                      <a:moveTo>
                        <a:pt x="0" y="12"/>
                      </a:moveTo>
                      <a:cubicBezTo>
                        <a:pt x="0" y="12"/>
                        <a:pt x="48" y="0"/>
                        <a:pt x="40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1" name="Freeform 145"/>
                <p:cNvSpPr/>
                <p:nvPr/>
              </p:nvSpPr>
              <p:spPr bwMode="auto">
                <a:xfrm>
                  <a:off x="6235701" y="4071938"/>
                  <a:ext cx="36513" cy="112713"/>
                </a:xfrm>
                <a:custGeom>
                  <a:avLst/>
                  <a:gdLst>
                    <a:gd name="T0" fmla="*/ 4 w 13"/>
                    <a:gd name="T1" fmla="*/ 40 h 40"/>
                    <a:gd name="T2" fmla="*/ 6 w 13"/>
                    <a:gd name="T3" fmla="*/ 5 h 40"/>
                    <a:gd name="T4" fmla="*/ 4 w 13"/>
                    <a:gd name="T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0">
                      <a:moveTo>
                        <a:pt x="4" y="40"/>
                      </a:moveTo>
                      <a:cubicBezTo>
                        <a:pt x="4" y="40"/>
                        <a:pt x="0" y="0"/>
                        <a:pt x="6" y="5"/>
                      </a:cubicBezTo>
                      <a:cubicBezTo>
                        <a:pt x="13" y="10"/>
                        <a:pt x="7" y="33"/>
                        <a:pt x="4" y="4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2" name="Freeform 146"/>
                <p:cNvSpPr/>
                <p:nvPr/>
              </p:nvSpPr>
              <p:spPr bwMode="auto">
                <a:xfrm>
                  <a:off x="6219826" y="3886200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3" name="Freeform 147"/>
                <p:cNvSpPr/>
                <p:nvPr/>
              </p:nvSpPr>
              <p:spPr bwMode="auto">
                <a:xfrm>
                  <a:off x="6169026" y="3959225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1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20" y="3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4" name="Freeform 148"/>
                <p:cNvSpPr/>
                <p:nvPr/>
              </p:nvSpPr>
              <p:spPr bwMode="auto">
                <a:xfrm>
                  <a:off x="6289676" y="4002088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5" name="Freeform 149"/>
                <p:cNvSpPr/>
                <p:nvPr/>
              </p:nvSpPr>
              <p:spPr bwMode="auto">
                <a:xfrm>
                  <a:off x="6323013" y="3910013"/>
                  <a:ext cx="65088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6" name="Freeform 150"/>
                <p:cNvSpPr/>
                <p:nvPr/>
              </p:nvSpPr>
              <p:spPr bwMode="auto">
                <a:xfrm>
                  <a:off x="6413501" y="3995738"/>
                  <a:ext cx="65088" cy="60325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7" name="Freeform 151"/>
                <p:cNvSpPr/>
                <p:nvPr/>
              </p:nvSpPr>
              <p:spPr bwMode="auto">
                <a:xfrm>
                  <a:off x="6348413" y="4108450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8" name="Freeform 152"/>
                <p:cNvSpPr/>
                <p:nvPr/>
              </p:nvSpPr>
              <p:spPr bwMode="auto">
                <a:xfrm>
                  <a:off x="6234113" y="4089400"/>
                  <a:ext cx="63500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9" name="Freeform 153"/>
                <p:cNvSpPr/>
                <p:nvPr/>
              </p:nvSpPr>
              <p:spPr bwMode="auto">
                <a:xfrm>
                  <a:off x="6283326" y="3833813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0" name="Freeform 154"/>
                <p:cNvSpPr>
                  <a:spLocks noEditPoints="1"/>
                </p:cNvSpPr>
                <p:nvPr/>
              </p:nvSpPr>
              <p:spPr bwMode="auto">
                <a:xfrm>
                  <a:off x="6059488" y="3724275"/>
                  <a:ext cx="581025" cy="514350"/>
                </a:xfrm>
                <a:custGeom>
                  <a:avLst/>
                  <a:gdLst>
                    <a:gd name="T0" fmla="*/ 90 w 207"/>
                    <a:gd name="T1" fmla="*/ 118 h 183"/>
                    <a:gd name="T2" fmla="*/ 92 w 207"/>
                    <a:gd name="T3" fmla="*/ 101 h 183"/>
                    <a:gd name="T4" fmla="*/ 103 w 207"/>
                    <a:gd name="T5" fmla="*/ 113 h 183"/>
                    <a:gd name="T6" fmla="*/ 85 w 207"/>
                    <a:gd name="T7" fmla="*/ 0 h 183"/>
                    <a:gd name="T8" fmla="*/ 71 w 207"/>
                    <a:gd name="T9" fmla="*/ 60 h 183"/>
                    <a:gd name="T10" fmla="*/ 14 w 207"/>
                    <a:gd name="T11" fmla="*/ 46 h 183"/>
                    <a:gd name="T12" fmla="*/ 59 w 207"/>
                    <a:gd name="T13" fmla="*/ 64 h 183"/>
                    <a:gd name="T14" fmla="*/ 71 w 207"/>
                    <a:gd name="T15" fmla="*/ 60 h 183"/>
                    <a:gd name="T16" fmla="*/ 69 w 207"/>
                    <a:gd name="T17" fmla="*/ 77 h 183"/>
                    <a:gd name="T18" fmla="*/ 65 w 207"/>
                    <a:gd name="T19" fmla="*/ 76 h 183"/>
                    <a:gd name="T20" fmla="*/ 40 w 207"/>
                    <a:gd name="T21" fmla="*/ 92 h 183"/>
                    <a:gd name="T22" fmla="*/ 49 w 207"/>
                    <a:gd name="T23" fmla="*/ 85 h 183"/>
                    <a:gd name="T24" fmla="*/ 60 w 207"/>
                    <a:gd name="T25" fmla="*/ 97 h 183"/>
                    <a:gd name="T26" fmla="*/ 31 w 207"/>
                    <a:gd name="T27" fmla="*/ 157 h 183"/>
                    <a:gd name="T28" fmla="*/ 81 w 207"/>
                    <a:gd name="T29" fmla="*/ 122 h 183"/>
                    <a:gd name="T30" fmla="*/ 115 w 207"/>
                    <a:gd name="T31" fmla="*/ 183 h 183"/>
                    <a:gd name="T32" fmla="*/ 112 w 207"/>
                    <a:gd name="T33" fmla="*/ 156 h 183"/>
                    <a:gd name="T34" fmla="*/ 105 w 207"/>
                    <a:gd name="T35" fmla="*/ 144 h 183"/>
                    <a:gd name="T36" fmla="*/ 112 w 207"/>
                    <a:gd name="T37" fmla="*/ 116 h 183"/>
                    <a:gd name="T38" fmla="*/ 148 w 207"/>
                    <a:gd name="T39" fmla="*/ 117 h 183"/>
                    <a:gd name="T40" fmla="*/ 162 w 207"/>
                    <a:gd name="T41" fmla="*/ 108 h 183"/>
                    <a:gd name="T42" fmla="*/ 147 w 207"/>
                    <a:gd name="T43" fmla="*/ 108 h 183"/>
                    <a:gd name="T44" fmla="*/ 138 w 207"/>
                    <a:gd name="T45" fmla="*/ 116 h 183"/>
                    <a:gd name="T46" fmla="*/ 127 w 207"/>
                    <a:gd name="T47" fmla="*/ 106 h 183"/>
                    <a:gd name="T48" fmla="*/ 128 w 207"/>
                    <a:gd name="T49" fmla="*/ 104 h 183"/>
                    <a:gd name="T50" fmla="*/ 182 w 207"/>
                    <a:gd name="T51" fmla="*/ 70 h 183"/>
                    <a:gd name="T52" fmla="*/ 110 w 207"/>
                    <a:gd name="T53" fmla="*/ 93 h 183"/>
                    <a:gd name="T54" fmla="*/ 106 w 207"/>
                    <a:gd name="T55" fmla="*/ 86 h 183"/>
                    <a:gd name="T56" fmla="*/ 96 w 207"/>
                    <a:gd name="T57" fmla="*/ 73 h 183"/>
                    <a:gd name="T58" fmla="*/ 109 w 207"/>
                    <a:gd name="T59" fmla="*/ 68 h 183"/>
                    <a:gd name="T60" fmla="*/ 107 w 207"/>
                    <a:gd name="T61" fmla="*/ 44 h 183"/>
                    <a:gd name="T62" fmla="*/ 98 w 207"/>
                    <a:gd name="T63" fmla="*/ 61 h 183"/>
                    <a:gd name="T64" fmla="*/ 92 w 207"/>
                    <a:gd name="T65" fmla="*/ 58 h 183"/>
                    <a:gd name="T66" fmla="*/ 82 w 207"/>
                    <a:gd name="T67" fmla="*/ 46 h 183"/>
                    <a:gd name="T68" fmla="*/ 94 w 207"/>
                    <a:gd name="T69" fmla="*/ 4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7" h="183">
                      <a:moveTo>
                        <a:pt x="94" y="119"/>
                      </a:moveTo>
                      <a:cubicBezTo>
                        <a:pt x="93" y="119"/>
                        <a:pt x="91" y="119"/>
                        <a:pt x="90" y="118"/>
                      </a:cubicBezTo>
                      <a:cubicBezTo>
                        <a:pt x="85" y="116"/>
                        <a:pt x="82" y="111"/>
                        <a:pt x="84" y="106"/>
                      </a:cubicBezTo>
                      <a:cubicBezTo>
                        <a:pt x="85" y="103"/>
                        <a:pt x="88" y="101"/>
                        <a:pt x="92" y="101"/>
                      </a:cubicBezTo>
                      <a:cubicBezTo>
                        <a:pt x="93" y="101"/>
                        <a:pt x="95" y="101"/>
                        <a:pt x="96" y="101"/>
                      </a:cubicBezTo>
                      <a:cubicBezTo>
                        <a:pt x="101" y="103"/>
                        <a:pt x="104" y="109"/>
                        <a:pt x="103" y="113"/>
                      </a:cubicBezTo>
                      <a:cubicBezTo>
                        <a:pt x="101" y="117"/>
                        <a:pt x="98" y="119"/>
                        <a:pt x="94" y="119"/>
                      </a:cubicBezTo>
                      <a:moveTo>
                        <a:pt x="85" y="0"/>
                      </a:moveTo>
                      <a:cubicBezTo>
                        <a:pt x="85" y="0"/>
                        <a:pt x="81" y="60"/>
                        <a:pt x="72" y="60"/>
                      </a:cubicBezTo>
                      <a:cubicBezTo>
                        <a:pt x="72" y="60"/>
                        <a:pt x="71" y="60"/>
                        <a:pt x="71" y="60"/>
                      </a:cubicBezTo>
                      <a:cubicBezTo>
                        <a:pt x="63" y="57"/>
                        <a:pt x="16" y="45"/>
                        <a:pt x="11" y="45"/>
                      </a:cubicBezTo>
                      <a:cubicBezTo>
                        <a:pt x="10" y="45"/>
                        <a:pt x="11" y="45"/>
                        <a:pt x="14" y="46"/>
                      </a:cubicBezTo>
                      <a:cubicBezTo>
                        <a:pt x="24" y="50"/>
                        <a:pt x="45" y="59"/>
                        <a:pt x="58" y="66"/>
                      </a:cubicBezTo>
                      <a:cubicBezTo>
                        <a:pt x="58" y="66"/>
                        <a:pt x="58" y="65"/>
                        <a:pt x="59" y="64"/>
                      </a:cubicBezTo>
                      <a:cubicBezTo>
                        <a:pt x="60" y="61"/>
                        <a:pt x="63" y="59"/>
                        <a:pt x="67" y="59"/>
                      </a:cubicBezTo>
                      <a:cubicBezTo>
                        <a:pt x="68" y="59"/>
                        <a:pt x="70" y="59"/>
                        <a:pt x="71" y="60"/>
                      </a:cubicBezTo>
                      <a:cubicBezTo>
                        <a:pt x="76" y="62"/>
                        <a:pt x="79" y="67"/>
                        <a:pt x="78" y="71"/>
                      </a:cubicBezTo>
                      <a:cubicBezTo>
                        <a:pt x="76" y="75"/>
                        <a:pt x="73" y="77"/>
                        <a:pt x="69" y="77"/>
                      </a:cubicBezTo>
                      <a:cubicBezTo>
                        <a:pt x="68" y="77"/>
                        <a:pt x="66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50" y="79"/>
                        <a:pt x="0" y="84"/>
                        <a:pt x="12" y="86"/>
                      </a:cubicBezTo>
                      <a:cubicBezTo>
                        <a:pt x="17" y="87"/>
                        <a:pt x="29" y="89"/>
                        <a:pt x="40" y="92"/>
                      </a:cubicBezTo>
                      <a:cubicBezTo>
                        <a:pt x="40" y="91"/>
                        <a:pt x="41" y="91"/>
                        <a:pt x="41" y="90"/>
                      </a:cubicBezTo>
                      <a:cubicBezTo>
                        <a:pt x="42" y="87"/>
                        <a:pt x="45" y="85"/>
                        <a:pt x="49" y="85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8" y="87"/>
                        <a:pt x="61" y="92"/>
                        <a:pt x="60" y="97"/>
                      </a:cubicBezTo>
                      <a:cubicBezTo>
                        <a:pt x="71" y="100"/>
                        <a:pt x="78" y="104"/>
                        <a:pt x="73" y="106"/>
                      </a:cubicBezTo>
                      <a:cubicBezTo>
                        <a:pt x="60" y="112"/>
                        <a:pt x="26" y="157"/>
                        <a:pt x="31" y="157"/>
                      </a:cubicBezTo>
                      <a:cubicBezTo>
                        <a:pt x="31" y="157"/>
                        <a:pt x="32" y="157"/>
                        <a:pt x="32" y="156"/>
                      </a:cubicBezTo>
                      <a:cubicBezTo>
                        <a:pt x="42" y="150"/>
                        <a:pt x="69" y="122"/>
                        <a:pt x="81" y="122"/>
                      </a:cubicBezTo>
                      <a:cubicBezTo>
                        <a:pt x="83" y="122"/>
                        <a:pt x="84" y="123"/>
                        <a:pt x="85" y="124"/>
                      </a:cubicBezTo>
                      <a:cubicBezTo>
                        <a:pt x="91" y="134"/>
                        <a:pt x="112" y="183"/>
                        <a:pt x="115" y="183"/>
                      </a:cubicBezTo>
                      <a:cubicBezTo>
                        <a:pt x="115" y="183"/>
                        <a:pt x="115" y="183"/>
                        <a:pt x="115" y="182"/>
                      </a:cubicBezTo>
                      <a:cubicBezTo>
                        <a:pt x="115" y="178"/>
                        <a:pt x="113" y="167"/>
                        <a:pt x="112" y="156"/>
                      </a:cubicBezTo>
                      <a:cubicBezTo>
                        <a:pt x="112" y="156"/>
                        <a:pt x="111" y="156"/>
                        <a:pt x="111" y="156"/>
                      </a:cubicBezTo>
                      <a:cubicBezTo>
                        <a:pt x="106" y="154"/>
                        <a:pt x="103" y="149"/>
                        <a:pt x="105" y="144"/>
                      </a:cubicBezTo>
                      <a:cubicBezTo>
                        <a:pt x="106" y="141"/>
                        <a:pt x="108" y="140"/>
                        <a:pt x="110" y="139"/>
                      </a:cubicBezTo>
                      <a:cubicBezTo>
                        <a:pt x="109" y="126"/>
                        <a:pt x="109" y="116"/>
                        <a:pt x="112" y="116"/>
                      </a:cubicBezTo>
                      <a:cubicBezTo>
                        <a:pt x="112" y="116"/>
                        <a:pt x="112" y="116"/>
                        <a:pt x="113" y="116"/>
                      </a:cubicBezTo>
                      <a:cubicBezTo>
                        <a:pt x="115" y="117"/>
                        <a:pt x="131" y="117"/>
                        <a:pt x="148" y="117"/>
                      </a:cubicBezTo>
                      <a:cubicBezTo>
                        <a:pt x="176" y="117"/>
                        <a:pt x="207" y="116"/>
                        <a:pt x="195" y="111"/>
                      </a:cubicBezTo>
                      <a:cubicBezTo>
                        <a:pt x="188" y="109"/>
                        <a:pt x="175" y="108"/>
                        <a:pt x="162" y="108"/>
                      </a:cubicBezTo>
                      <a:cubicBezTo>
                        <a:pt x="159" y="108"/>
                        <a:pt x="157" y="108"/>
                        <a:pt x="154" y="108"/>
                      </a:cubicBezTo>
                      <a:cubicBezTo>
                        <a:pt x="152" y="108"/>
                        <a:pt x="149" y="108"/>
                        <a:pt x="147" y="108"/>
                      </a:cubicBezTo>
                      <a:cubicBezTo>
                        <a:pt x="147" y="109"/>
                        <a:pt x="147" y="110"/>
                        <a:pt x="147" y="111"/>
                      </a:cubicBezTo>
                      <a:cubicBezTo>
                        <a:pt x="146" y="114"/>
                        <a:pt x="142" y="116"/>
                        <a:pt x="138" y="116"/>
                      </a:cubicBezTo>
                      <a:cubicBezTo>
                        <a:pt x="137" y="116"/>
                        <a:pt x="136" y="116"/>
                        <a:pt x="134" y="116"/>
                      </a:cubicBezTo>
                      <a:cubicBezTo>
                        <a:pt x="130" y="114"/>
                        <a:pt x="127" y="110"/>
                        <a:pt x="127" y="106"/>
                      </a:cubicBezTo>
                      <a:cubicBezTo>
                        <a:pt x="127" y="106"/>
                        <a:pt x="127" y="105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9" y="101"/>
                        <a:pt x="132" y="99"/>
                        <a:pt x="135" y="98"/>
                      </a:cubicBezTo>
                      <a:cubicBezTo>
                        <a:pt x="152" y="88"/>
                        <a:pt x="189" y="70"/>
                        <a:pt x="182" y="70"/>
                      </a:cubicBezTo>
                      <a:cubicBezTo>
                        <a:pt x="182" y="70"/>
                        <a:pt x="182" y="71"/>
                        <a:pt x="181" y="71"/>
                      </a:cubicBezTo>
                      <a:cubicBezTo>
                        <a:pt x="166" y="73"/>
                        <a:pt x="110" y="93"/>
                        <a:pt x="110" y="93"/>
                      </a:cubicBezTo>
                      <a:cubicBezTo>
                        <a:pt x="110" y="93"/>
                        <a:pt x="110" y="90"/>
                        <a:pt x="109" y="85"/>
                      </a:cubicBezTo>
                      <a:cubicBezTo>
                        <a:pt x="109" y="85"/>
                        <a:pt x="107" y="86"/>
                        <a:pt x="106" y="86"/>
                      </a:cubicBezTo>
                      <a:cubicBezTo>
                        <a:pt x="105" y="86"/>
                        <a:pt x="104" y="85"/>
                        <a:pt x="102" y="85"/>
                      </a:cubicBezTo>
                      <a:cubicBezTo>
                        <a:pt x="97" y="83"/>
                        <a:pt x="94" y="78"/>
                        <a:pt x="96" y="73"/>
                      </a:cubicBezTo>
                      <a:cubicBezTo>
                        <a:pt x="97" y="69"/>
                        <a:pt x="101" y="67"/>
                        <a:pt x="105" y="67"/>
                      </a:cubicBezTo>
                      <a:cubicBezTo>
                        <a:pt x="106" y="67"/>
                        <a:pt x="107" y="68"/>
                        <a:pt x="109" y="68"/>
                      </a:cubicBezTo>
                      <a:cubicBezTo>
                        <a:pt x="108" y="59"/>
                        <a:pt x="108" y="49"/>
                        <a:pt x="108" y="40"/>
                      </a:cubicBezTo>
                      <a:cubicBezTo>
                        <a:pt x="108" y="42"/>
                        <a:pt x="108" y="43"/>
                        <a:pt x="107" y="44"/>
                      </a:cubicBezTo>
                      <a:cubicBezTo>
                        <a:pt x="104" y="53"/>
                        <a:pt x="100" y="63"/>
                        <a:pt x="98" y="63"/>
                      </a:cubicBezTo>
                      <a:cubicBezTo>
                        <a:pt x="98" y="63"/>
                        <a:pt x="98" y="62"/>
                        <a:pt x="98" y="61"/>
                      </a:cubicBezTo>
                      <a:cubicBezTo>
                        <a:pt x="97" y="60"/>
                        <a:pt x="97" y="59"/>
                        <a:pt x="97" y="57"/>
                      </a:cubicBezTo>
                      <a:cubicBezTo>
                        <a:pt x="96" y="58"/>
                        <a:pt x="94" y="58"/>
                        <a:pt x="92" y="58"/>
                      </a:cubicBezTo>
                      <a:cubicBezTo>
                        <a:pt x="91" y="58"/>
                        <a:pt x="89" y="58"/>
                        <a:pt x="88" y="58"/>
                      </a:cubicBezTo>
                      <a:cubicBezTo>
                        <a:pt x="83" y="56"/>
                        <a:pt x="80" y="50"/>
                        <a:pt x="82" y="46"/>
                      </a:cubicBezTo>
                      <a:cubicBezTo>
                        <a:pt x="83" y="42"/>
                        <a:pt x="86" y="40"/>
                        <a:pt x="90" y="40"/>
                      </a:cubicBezTo>
                      <a:cubicBezTo>
                        <a:pt x="92" y="40"/>
                        <a:pt x="93" y="41"/>
                        <a:pt x="94" y="41"/>
                      </a:cubicBezTo>
                      <a:cubicBezTo>
                        <a:pt x="90" y="23"/>
                        <a:pt x="85" y="0"/>
                        <a:pt x="8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1" name="Freeform 155"/>
                <p:cNvSpPr/>
                <p:nvPr/>
              </p:nvSpPr>
              <p:spPr bwMode="auto">
                <a:xfrm>
                  <a:off x="6223001" y="3889375"/>
                  <a:ext cx="58738" cy="50800"/>
                </a:xfrm>
                <a:custGeom>
                  <a:avLst/>
                  <a:gdLst>
                    <a:gd name="T0" fmla="*/ 9 w 21"/>
                    <a:gd name="T1" fmla="*/ 0 h 18"/>
                    <a:gd name="T2" fmla="*/ 1 w 21"/>
                    <a:gd name="T3" fmla="*/ 5 h 18"/>
                    <a:gd name="T4" fmla="*/ 0 w 21"/>
                    <a:gd name="T5" fmla="*/ 7 h 18"/>
                    <a:gd name="T6" fmla="*/ 7 w 21"/>
                    <a:gd name="T7" fmla="*/ 17 h 18"/>
                    <a:gd name="T8" fmla="*/ 7 w 21"/>
                    <a:gd name="T9" fmla="*/ 17 h 18"/>
                    <a:gd name="T10" fmla="*/ 7 w 21"/>
                    <a:gd name="T11" fmla="*/ 17 h 18"/>
                    <a:gd name="T12" fmla="*/ 11 w 21"/>
                    <a:gd name="T13" fmla="*/ 18 h 18"/>
                    <a:gd name="T14" fmla="*/ 20 w 21"/>
                    <a:gd name="T15" fmla="*/ 12 h 18"/>
                    <a:gd name="T16" fmla="*/ 13 w 21"/>
                    <a:gd name="T17" fmla="*/ 1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8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8"/>
                        <a:pt x="10" y="18"/>
                        <a:pt x="11" y="18"/>
                      </a:cubicBezTo>
                      <a:cubicBezTo>
                        <a:pt x="15" y="18"/>
                        <a:pt x="18" y="16"/>
                        <a:pt x="20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2" name="Freeform 156"/>
                <p:cNvSpPr/>
                <p:nvPr/>
              </p:nvSpPr>
              <p:spPr bwMode="auto">
                <a:xfrm>
                  <a:off x="6172201" y="3962400"/>
                  <a:ext cx="58738" cy="33338"/>
                </a:xfrm>
                <a:custGeom>
                  <a:avLst/>
                  <a:gdLst>
                    <a:gd name="T0" fmla="*/ 9 w 21"/>
                    <a:gd name="T1" fmla="*/ 0 h 12"/>
                    <a:gd name="T2" fmla="*/ 1 w 21"/>
                    <a:gd name="T3" fmla="*/ 5 h 12"/>
                    <a:gd name="T4" fmla="*/ 0 w 21"/>
                    <a:gd name="T5" fmla="*/ 7 h 12"/>
                    <a:gd name="T6" fmla="*/ 20 w 21"/>
                    <a:gd name="T7" fmla="*/ 12 h 12"/>
                    <a:gd name="T8" fmla="*/ 13 w 21"/>
                    <a:gd name="T9" fmla="*/ 0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7" y="9"/>
                        <a:pt x="14" y="10"/>
                        <a:pt x="20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3" name="Freeform 157"/>
                <p:cNvSpPr/>
                <p:nvPr/>
              </p:nvSpPr>
              <p:spPr bwMode="auto">
                <a:xfrm>
                  <a:off x="6289676" y="4006850"/>
                  <a:ext cx="61913" cy="50800"/>
                </a:xfrm>
                <a:custGeom>
                  <a:avLst/>
                  <a:gdLst>
                    <a:gd name="T0" fmla="*/ 10 w 22"/>
                    <a:gd name="T1" fmla="*/ 0 h 18"/>
                    <a:gd name="T2" fmla="*/ 2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1 w 22"/>
                    <a:gd name="T9" fmla="*/ 12 h 18"/>
                    <a:gd name="T10" fmla="*/ 14 w 22"/>
                    <a:gd name="T11" fmla="*/ 0 h 18"/>
                    <a:gd name="T12" fmla="*/ 10 w 22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19" y="16"/>
                        <a:pt x="21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4" name="Freeform 158"/>
                <p:cNvSpPr/>
                <p:nvPr/>
              </p:nvSpPr>
              <p:spPr bwMode="auto">
                <a:xfrm>
                  <a:off x="6323013" y="3911600"/>
                  <a:ext cx="42863" cy="53975"/>
                </a:xfrm>
                <a:custGeom>
                  <a:avLst/>
                  <a:gdLst>
                    <a:gd name="T0" fmla="*/ 11 w 15"/>
                    <a:gd name="T1" fmla="*/ 0 h 19"/>
                    <a:gd name="T2" fmla="*/ 2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8 h 19"/>
                    <a:gd name="T10" fmla="*/ 15 w 15"/>
                    <a:gd name="T11" fmla="*/ 1 h 19"/>
                    <a:gd name="T12" fmla="*/ 11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8"/>
                        <a:pt x="11" y="19"/>
                        <a:pt x="12" y="19"/>
                      </a:cubicBezTo>
                      <a:cubicBezTo>
                        <a:pt x="13" y="19"/>
                        <a:pt x="15" y="18"/>
                        <a:pt x="15" y="18"/>
                      </a:cubicBezTo>
                      <a:cubicBezTo>
                        <a:pt x="15" y="14"/>
                        <a:pt x="15" y="8"/>
                        <a:pt x="15" y="1"/>
                      </a:cubicBezTo>
                      <a:cubicBezTo>
                        <a:pt x="13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5" name="Freeform 159"/>
                <p:cNvSpPr>
                  <a:spLocks noEditPoints="1"/>
                </p:cNvSpPr>
                <p:nvPr/>
              </p:nvSpPr>
              <p:spPr bwMode="auto">
                <a:xfrm>
                  <a:off x="6416676" y="3998913"/>
                  <a:ext cx="55563" cy="50800"/>
                </a:xfrm>
                <a:custGeom>
                  <a:avLst/>
                  <a:gdLst>
                    <a:gd name="T0" fmla="*/ 0 w 20"/>
                    <a:gd name="T1" fmla="*/ 8 h 18"/>
                    <a:gd name="T2" fmla="*/ 7 w 20"/>
                    <a:gd name="T3" fmla="*/ 18 h 18"/>
                    <a:gd name="T4" fmla="*/ 11 w 20"/>
                    <a:gd name="T5" fmla="*/ 18 h 18"/>
                    <a:gd name="T6" fmla="*/ 20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0 w 20"/>
                    <a:gd name="T13" fmla="*/ 8 h 18"/>
                    <a:gd name="T14" fmla="*/ 8 w 20"/>
                    <a:gd name="T15" fmla="*/ 0 h 18"/>
                    <a:gd name="T16" fmla="*/ 1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0" y="8"/>
                      </a:moveTo>
                      <a:cubicBezTo>
                        <a:pt x="0" y="12"/>
                        <a:pt x="3" y="16"/>
                        <a:pt x="7" y="18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0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6" name="Freeform 160"/>
                <p:cNvSpPr/>
                <p:nvPr/>
              </p:nvSpPr>
              <p:spPr bwMode="auto">
                <a:xfrm>
                  <a:off x="6348413" y="4114800"/>
                  <a:ext cx="25400" cy="47625"/>
                </a:xfrm>
                <a:custGeom>
                  <a:avLst/>
                  <a:gdLst>
                    <a:gd name="T0" fmla="*/ 7 w 9"/>
                    <a:gd name="T1" fmla="*/ 0 h 17"/>
                    <a:gd name="T2" fmla="*/ 2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5" y="1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8" y="11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7" name="Freeform 161"/>
                <p:cNvSpPr/>
                <p:nvPr/>
              </p:nvSpPr>
              <p:spPr bwMode="auto">
                <a:xfrm>
                  <a:off x="6362701" y="3794125"/>
                  <a:ext cx="14288" cy="42863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0 w 5"/>
                    <a:gd name="T5" fmla="*/ 15 h 15"/>
                    <a:gd name="T6" fmla="*/ 4 w 5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8"/>
                        <a:pt x="0" y="15"/>
                      </a:cubicBezTo>
                      <a:cubicBezTo>
                        <a:pt x="3" y="7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8" name="Freeform 162"/>
                <p:cNvSpPr/>
                <p:nvPr/>
              </p:nvSpPr>
              <p:spPr bwMode="auto">
                <a:xfrm>
                  <a:off x="6283326" y="3836988"/>
                  <a:ext cx="49213" cy="49213"/>
                </a:xfrm>
                <a:custGeom>
                  <a:avLst/>
                  <a:gdLst>
                    <a:gd name="T0" fmla="*/ 10 w 17"/>
                    <a:gd name="T1" fmla="*/ 0 h 18"/>
                    <a:gd name="T2" fmla="*/ 2 w 17"/>
                    <a:gd name="T3" fmla="*/ 6 h 18"/>
                    <a:gd name="T4" fmla="*/ 8 w 17"/>
                    <a:gd name="T5" fmla="*/ 18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1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6" y="18"/>
                        <a:pt x="17" y="17"/>
                      </a:cubicBezTo>
                      <a:cubicBezTo>
                        <a:pt x="16" y="13"/>
                        <a:pt x="15" y="7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9" name="Freeform 163"/>
                <p:cNvSpPr/>
                <p:nvPr/>
              </p:nvSpPr>
              <p:spPr bwMode="auto">
                <a:xfrm>
                  <a:off x="5797551" y="3706813"/>
                  <a:ext cx="166688" cy="365125"/>
                </a:xfrm>
                <a:custGeom>
                  <a:avLst/>
                  <a:gdLst>
                    <a:gd name="T0" fmla="*/ 23 w 59"/>
                    <a:gd name="T1" fmla="*/ 0 h 130"/>
                    <a:gd name="T2" fmla="*/ 14 w 59"/>
                    <a:gd name="T3" fmla="*/ 47 h 130"/>
                    <a:gd name="T4" fmla="*/ 2 w 59"/>
                    <a:gd name="T5" fmla="*/ 86 h 130"/>
                    <a:gd name="T6" fmla="*/ 24 w 59"/>
                    <a:gd name="T7" fmla="*/ 130 h 130"/>
                    <a:gd name="T8" fmla="*/ 25 w 59"/>
                    <a:gd name="T9" fmla="*/ 130 h 130"/>
                    <a:gd name="T10" fmla="*/ 36 w 59"/>
                    <a:gd name="T11" fmla="*/ 83 h 130"/>
                    <a:gd name="T12" fmla="*/ 52 w 59"/>
                    <a:gd name="T13" fmla="*/ 40 h 130"/>
                    <a:gd name="T14" fmla="*/ 26 w 59"/>
                    <a:gd name="T15" fmla="*/ 0 h 130"/>
                    <a:gd name="T16" fmla="*/ 23 w 59"/>
                    <a:gd name="T1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30">
                      <a:moveTo>
                        <a:pt x="23" y="0"/>
                      </a:moveTo>
                      <a:cubicBezTo>
                        <a:pt x="12" y="0"/>
                        <a:pt x="13" y="35"/>
                        <a:pt x="14" y="47"/>
                      </a:cubicBezTo>
                      <a:cubicBezTo>
                        <a:pt x="14" y="61"/>
                        <a:pt x="4" y="66"/>
                        <a:pt x="2" y="86"/>
                      </a:cubicBezTo>
                      <a:cubicBezTo>
                        <a:pt x="0" y="107"/>
                        <a:pt x="24" y="130"/>
                        <a:pt x="24" y="130"/>
                      </a:cubicBezTo>
                      <a:cubicBezTo>
                        <a:pt x="24" y="130"/>
                        <a:pt x="24" y="130"/>
                        <a:pt x="25" y="130"/>
                      </a:cubicBezTo>
                      <a:cubicBezTo>
                        <a:pt x="37" y="130"/>
                        <a:pt x="40" y="100"/>
                        <a:pt x="36" y="83"/>
                      </a:cubicBezTo>
                      <a:cubicBezTo>
                        <a:pt x="32" y="65"/>
                        <a:pt x="45" y="59"/>
                        <a:pt x="52" y="40"/>
                      </a:cubicBezTo>
                      <a:cubicBezTo>
                        <a:pt x="59" y="21"/>
                        <a:pt x="40" y="6"/>
                        <a:pt x="26" y="0"/>
                      </a:cubicBezTo>
                      <a:cubicBezTo>
                        <a:pt x="25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0" name="Freeform 164"/>
                <p:cNvSpPr/>
                <p:nvPr/>
              </p:nvSpPr>
              <p:spPr bwMode="auto">
                <a:xfrm>
                  <a:off x="5837238" y="4232275"/>
                  <a:ext cx="360363" cy="207963"/>
                </a:xfrm>
                <a:custGeom>
                  <a:avLst/>
                  <a:gdLst>
                    <a:gd name="T0" fmla="*/ 17 w 128"/>
                    <a:gd name="T1" fmla="*/ 0 h 74"/>
                    <a:gd name="T2" fmla="*/ 12 w 128"/>
                    <a:gd name="T3" fmla="*/ 1 h 74"/>
                    <a:gd name="T4" fmla="*/ 26 w 128"/>
                    <a:gd name="T5" fmla="*/ 38 h 74"/>
                    <a:gd name="T6" fmla="*/ 71 w 128"/>
                    <a:gd name="T7" fmla="*/ 63 h 74"/>
                    <a:gd name="T8" fmla="*/ 98 w 128"/>
                    <a:gd name="T9" fmla="*/ 74 h 74"/>
                    <a:gd name="T10" fmla="*/ 113 w 128"/>
                    <a:gd name="T11" fmla="*/ 65 h 74"/>
                    <a:gd name="T12" fmla="*/ 111 w 128"/>
                    <a:gd name="T13" fmla="*/ 35 h 74"/>
                    <a:gd name="T14" fmla="*/ 104 w 128"/>
                    <a:gd name="T15" fmla="*/ 34 h 74"/>
                    <a:gd name="T16" fmla="*/ 87 w 128"/>
                    <a:gd name="T17" fmla="*/ 36 h 74"/>
                    <a:gd name="T18" fmla="*/ 70 w 128"/>
                    <a:gd name="T19" fmla="*/ 37 h 74"/>
                    <a:gd name="T20" fmla="*/ 50 w 128"/>
                    <a:gd name="T21" fmla="*/ 31 h 74"/>
                    <a:gd name="T22" fmla="*/ 17 w 128"/>
                    <a:gd name="T23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8" h="74">
                      <a:moveTo>
                        <a:pt x="17" y="0"/>
                      </a:moveTo>
                      <a:cubicBezTo>
                        <a:pt x="16" y="0"/>
                        <a:pt x="14" y="0"/>
                        <a:pt x="12" y="1"/>
                      </a:cubicBezTo>
                      <a:cubicBezTo>
                        <a:pt x="12" y="1"/>
                        <a:pt x="0" y="20"/>
                        <a:pt x="26" y="38"/>
                      </a:cubicBezTo>
                      <a:cubicBezTo>
                        <a:pt x="51" y="56"/>
                        <a:pt x="52" y="54"/>
                        <a:pt x="71" y="63"/>
                      </a:cubicBezTo>
                      <a:cubicBezTo>
                        <a:pt x="81" y="69"/>
                        <a:pt x="90" y="74"/>
                        <a:pt x="98" y="74"/>
                      </a:cubicBezTo>
                      <a:cubicBezTo>
                        <a:pt x="104" y="74"/>
                        <a:pt x="109" y="71"/>
                        <a:pt x="113" y="65"/>
                      </a:cubicBezTo>
                      <a:cubicBezTo>
                        <a:pt x="124" y="50"/>
                        <a:pt x="128" y="39"/>
                        <a:pt x="111" y="35"/>
                      </a:cubicBezTo>
                      <a:cubicBezTo>
                        <a:pt x="109" y="34"/>
                        <a:pt x="106" y="34"/>
                        <a:pt x="104" y="34"/>
                      </a:cubicBezTo>
                      <a:cubicBezTo>
                        <a:pt x="99" y="34"/>
                        <a:pt x="93" y="35"/>
                        <a:pt x="87" y="36"/>
                      </a:cubicBezTo>
                      <a:cubicBezTo>
                        <a:pt x="82" y="37"/>
                        <a:pt x="76" y="37"/>
                        <a:pt x="70" y="37"/>
                      </a:cubicBezTo>
                      <a:cubicBezTo>
                        <a:pt x="63" y="37"/>
                        <a:pt x="56" y="36"/>
                        <a:pt x="50" y="31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1" name="Freeform 165"/>
                <p:cNvSpPr/>
                <p:nvPr/>
              </p:nvSpPr>
              <p:spPr bwMode="auto">
                <a:xfrm>
                  <a:off x="6332538" y="4279900"/>
                  <a:ext cx="288925" cy="222250"/>
                </a:xfrm>
                <a:custGeom>
                  <a:avLst/>
                  <a:gdLst>
                    <a:gd name="T0" fmla="*/ 89 w 103"/>
                    <a:gd name="T1" fmla="*/ 0 h 79"/>
                    <a:gd name="T2" fmla="*/ 56 w 103"/>
                    <a:gd name="T3" fmla="*/ 33 h 79"/>
                    <a:gd name="T4" fmla="*/ 41 w 103"/>
                    <a:gd name="T5" fmla="*/ 56 h 79"/>
                    <a:gd name="T6" fmla="*/ 35 w 103"/>
                    <a:gd name="T7" fmla="*/ 55 h 79"/>
                    <a:gd name="T8" fmla="*/ 7 w 103"/>
                    <a:gd name="T9" fmla="*/ 41 h 79"/>
                    <a:gd name="T10" fmla="*/ 0 w 103"/>
                    <a:gd name="T11" fmla="*/ 47 h 79"/>
                    <a:gd name="T12" fmla="*/ 15 w 103"/>
                    <a:gd name="T13" fmla="*/ 79 h 79"/>
                    <a:gd name="T14" fmla="*/ 18 w 103"/>
                    <a:gd name="T15" fmla="*/ 78 h 79"/>
                    <a:gd name="T16" fmla="*/ 81 w 103"/>
                    <a:gd name="T17" fmla="*/ 53 h 79"/>
                    <a:gd name="T18" fmla="*/ 91 w 103"/>
                    <a:gd name="T19" fmla="*/ 0 h 79"/>
                    <a:gd name="T20" fmla="*/ 89 w 103"/>
                    <a:gd name="T21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3" h="79">
                      <a:moveTo>
                        <a:pt x="89" y="0"/>
                      </a:moveTo>
                      <a:cubicBezTo>
                        <a:pt x="76" y="0"/>
                        <a:pt x="62" y="20"/>
                        <a:pt x="56" y="33"/>
                      </a:cubicBezTo>
                      <a:cubicBezTo>
                        <a:pt x="52" y="45"/>
                        <a:pt x="50" y="56"/>
                        <a:pt x="41" y="56"/>
                      </a:cubicBezTo>
                      <a:cubicBezTo>
                        <a:pt x="39" y="56"/>
                        <a:pt x="37" y="56"/>
                        <a:pt x="35" y="55"/>
                      </a:cubicBezTo>
                      <a:cubicBezTo>
                        <a:pt x="25" y="51"/>
                        <a:pt x="14" y="41"/>
                        <a:pt x="7" y="41"/>
                      </a:cubicBezTo>
                      <a:cubicBezTo>
                        <a:pt x="4" y="41"/>
                        <a:pt x="2" y="42"/>
                        <a:pt x="0" y="47"/>
                      </a:cubicBezTo>
                      <a:cubicBezTo>
                        <a:pt x="0" y="47"/>
                        <a:pt x="2" y="79"/>
                        <a:pt x="15" y="79"/>
                      </a:cubicBezTo>
                      <a:cubicBezTo>
                        <a:pt x="16" y="79"/>
                        <a:pt x="17" y="79"/>
                        <a:pt x="18" y="78"/>
                      </a:cubicBezTo>
                      <a:cubicBezTo>
                        <a:pt x="33" y="73"/>
                        <a:pt x="72" y="72"/>
                        <a:pt x="81" y="53"/>
                      </a:cubicBezTo>
                      <a:cubicBezTo>
                        <a:pt x="91" y="35"/>
                        <a:pt x="103" y="2"/>
                        <a:pt x="91" y="0"/>
                      </a:cubicBezTo>
                      <a:cubicBezTo>
                        <a:pt x="90" y="0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2" name="Freeform 166"/>
                <p:cNvSpPr/>
                <p:nvPr/>
              </p:nvSpPr>
              <p:spPr bwMode="auto">
                <a:xfrm>
                  <a:off x="6632576" y="3775075"/>
                  <a:ext cx="209550" cy="260350"/>
                </a:xfrm>
                <a:custGeom>
                  <a:avLst/>
                  <a:gdLst>
                    <a:gd name="T0" fmla="*/ 22 w 75"/>
                    <a:gd name="T1" fmla="*/ 0 h 93"/>
                    <a:gd name="T2" fmla="*/ 0 w 75"/>
                    <a:gd name="T3" fmla="*/ 4 h 93"/>
                    <a:gd name="T4" fmla="*/ 26 w 75"/>
                    <a:gd name="T5" fmla="*/ 52 h 93"/>
                    <a:gd name="T6" fmla="*/ 30 w 75"/>
                    <a:gd name="T7" fmla="*/ 91 h 93"/>
                    <a:gd name="T8" fmla="*/ 36 w 75"/>
                    <a:gd name="T9" fmla="*/ 93 h 93"/>
                    <a:gd name="T10" fmla="*/ 71 w 75"/>
                    <a:gd name="T11" fmla="*/ 55 h 93"/>
                    <a:gd name="T12" fmla="*/ 47 w 75"/>
                    <a:gd name="T13" fmla="*/ 9 h 93"/>
                    <a:gd name="T14" fmla="*/ 22 w 75"/>
                    <a:gd name="T1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" h="93">
                      <a:moveTo>
                        <a:pt x="22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4" y="10"/>
                        <a:pt x="30" y="34"/>
                        <a:pt x="26" y="52"/>
                      </a:cubicBezTo>
                      <a:cubicBezTo>
                        <a:pt x="22" y="70"/>
                        <a:pt x="13" y="85"/>
                        <a:pt x="30" y="91"/>
                      </a:cubicBezTo>
                      <a:cubicBezTo>
                        <a:pt x="32" y="92"/>
                        <a:pt x="34" y="93"/>
                        <a:pt x="36" y="93"/>
                      </a:cubicBezTo>
                      <a:cubicBezTo>
                        <a:pt x="51" y="93"/>
                        <a:pt x="67" y="73"/>
                        <a:pt x="71" y="55"/>
                      </a:cubicBezTo>
                      <a:cubicBezTo>
                        <a:pt x="75" y="35"/>
                        <a:pt x="69" y="25"/>
                        <a:pt x="47" y="9"/>
                      </a:cubicBezTo>
                      <a:cubicBezTo>
                        <a:pt x="39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3" name="Freeform 167"/>
                <p:cNvSpPr/>
                <p:nvPr/>
              </p:nvSpPr>
              <p:spPr bwMode="auto">
                <a:xfrm>
                  <a:off x="6197601" y="3479800"/>
                  <a:ext cx="300038" cy="165100"/>
                </a:xfrm>
                <a:custGeom>
                  <a:avLst/>
                  <a:gdLst>
                    <a:gd name="T0" fmla="*/ 45 w 107"/>
                    <a:gd name="T1" fmla="*/ 0 h 59"/>
                    <a:gd name="T2" fmla="*/ 27 w 107"/>
                    <a:gd name="T3" fmla="*/ 2 h 59"/>
                    <a:gd name="T4" fmla="*/ 1 w 107"/>
                    <a:gd name="T5" fmla="*/ 44 h 59"/>
                    <a:gd name="T6" fmla="*/ 10 w 107"/>
                    <a:gd name="T7" fmla="*/ 53 h 59"/>
                    <a:gd name="T8" fmla="*/ 50 w 107"/>
                    <a:gd name="T9" fmla="*/ 43 h 59"/>
                    <a:gd name="T10" fmla="*/ 55 w 107"/>
                    <a:gd name="T11" fmla="*/ 43 h 59"/>
                    <a:gd name="T12" fmla="*/ 90 w 107"/>
                    <a:gd name="T13" fmla="*/ 58 h 59"/>
                    <a:gd name="T14" fmla="*/ 94 w 107"/>
                    <a:gd name="T15" fmla="*/ 59 h 59"/>
                    <a:gd name="T16" fmla="*/ 88 w 107"/>
                    <a:gd name="T17" fmla="*/ 20 h 59"/>
                    <a:gd name="T18" fmla="*/ 45 w 107"/>
                    <a:gd name="T1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59">
                      <a:moveTo>
                        <a:pt x="45" y="0"/>
                      </a:moveTo>
                      <a:cubicBezTo>
                        <a:pt x="40" y="0"/>
                        <a:pt x="34" y="1"/>
                        <a:pt x="27" y="2"/>
                      </a:cubicBezTo>
                      <a:cubicBezTo>
                        <a:pt x="0" y="8"/>
                        <a:pt x="1" y="44"/>
                        <a:pt x="1" y="44"/>
                      </a:cubicBezTo>
                      <a:cubicBezTo>
                        <a:pt x="1" y="51"/>
                        <a:pt x="5" y="53"/>
                        <a:pt x="10" y="53"/>
                      </a:cubicBezTo>
                      <a:cubicBezTo>
                        <a:pt x="21" y="53"/>
                        <a:pt x="37" y="45"/>
                        <a:pt x="50" y="43"/>
                      </a:cubicBezTo>
                      <a:cubicBezTo>
                        <a:pt x="52" y="43"/>
                        <a:pt x="54" y="43"/>
                        <a:pt x="55" y="43"/>
                      </a:cubicBezTo>
                      <a:cubicBezTo>
                        <a:pt x="71" y="43"/>
                        <a:pt x="75" y="55"/>
                        <a:pt x="90" y="58"/>
                      </a:cubicBezTo>
                      <a:cubicBezTo>
                        <a:pt x="91" y="58"/>
                        <a:pt x="93" y="59"/>
                        <a:pt x="94" y="59"/>
                      </a:cubicBezTo>
                      <a:cubicBezTo>
                        <a:pt x="107" y="59"/>
                        <a:pt x="103" y="35"/>
                        <a:pt x="88" y="20"/>
                      </a:cubicBezTo>
                      <a:cubicBezTo>
                        <a:pt x="77" y="7"/>
                        <a:pt x="63" y="0"/>
                        <a:pt x="4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4" name="Freeform 168"/>
                <p:cNvSpPr/>
                <p:nvPr/>
              </p:nvSpPr>
              <p:spPr bwMode="auto">
                <a:xfrm>
                  <a:off x="3733801" y="3282950"/>
                  <a:ext cx="317500" cy="115888"/>
                </a:xfrm>
                <a:custGeom>
                  <a:avLst/>
                  <a:gdLst>
                    <a:gd name="T0" fmla="*/ 47 w 113"/>
                    <a:gd name="T1" fmla="*/ 3 h 41"/>
                    <a:gd name="T2" fmla="*/ 5 w 113"/>
                    <a:gd name="T3" fmla="*/ 14 h 41"/>
                    <a:gd name="T4" fmla="*/ 30 w 113"/>
                    <a:gd name="T5" fmla="*/ 41 h 41"/>
                    <a:gd name="T6" fmla="*/ 96 w 113"/>
                    <a:gd name="T7" fmla="*/ 33 h 41"/>
                    <a:gd name="T8" fmla="*/ 47 w 113"/>
                    <a:gd name="T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41">
                      <a:moveTo>
                        <a:pt x="47" y="3"/>
                      </a:moveTo>
                      <a:cubicBezTo>
                        <a:pt x="47" y="3"/>
                        <a:pt x="0" y="0"/>
                        <a:pt x="5" y="14"/>
                      </a:cubicBezTo>
                      <a:cubicBezTo>
                        <a:pt x="9" y="29"/>
                        <a:pt x="30" y="41"/>
                        <a:pt x="30" y="41"/>
                      </a:cubicBezTo>
                      <a:cubicBezTo>
                        <a:pt x="30" y="41"/>
                        <a:pt x="113" y="41"/>
                        <a:pt x="96" y="33"/>
                      </a:cubicBezTo>
                      <a:cubicBezTo>
                        <a:pt x="79" y="24"/>
                        <a:pt x="47" y="3"/>
                        <a:pt x="47" y="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5" name="Freeform 169"/>
                <p:cNvSpPr/>
                <p:nvPr/>
              </p:nvSpPr>
              <p:spPr bwMode="auto">
                <a:xfrm>
                  <a:off x="3473451" y="2555875"/>
                  <a:ext cx="1220788" cy="1109663"/>
                </a:xfrm>
                <a:custGeom>
                  <a:avLst/>
                  <a:gdLst>
                    <a:gd name="T0" fmla="*/ 195 w 435"/>
                    <a:gd name="T1" fmla="*/ 350 h 395"/>
                    <a:gd name="T2" fmla="*/ 20 w 435"/>
                    <a:gd name="T3" fmla="*/ 355 h 395"/>
                    <a:gd name="T4" fmla="*/ 46 w 435"/>
                    <a:gd name="T5" fmla="*/ 289 h 395"/>
                    <a:gd name="T6" fmla="*/ 152 w 435"/>
                    <a:gd name="T7" fmla="*/ 287 h 395"/>
                    <a:gd name="T8" fmla="*/ 10 w 435"/>
                    <a:gd name="T9" fmla="*/ 174 h 395"/>
                    <a:gd name="T10" fmla="*/ 60 w 435"/>
                    <a:gd name="T11" fmla="*/ 103 h 395"/>
                    <a:gd name="T12" fmla="*/ 145 w 435"/>
                    <a:gd name="T13" fmla="*/ 121 h 395"/>
                    <a:gd name="T14" fmla="*/ 197 w 435"/>
                    <a:gd name="T15" fmla="*/ 185 h 395"/>
                    <a:gd name="T16" fmla="*/ 166 w 435"/>
                    <a:gd name="T17" fmla="*/ 53 h 395"/>
                    <a:gd name="T18" fmla="*/ 263 w 435"/>
                    <a:gd name="T19" fmla="*/ 22 h 395"/>
                    <a:gd name="T20" fmla="*/ 303 w 435"/>
                    <a:gd name="T21" fmla="*/ 193 h 395"/>
                    <a:gd name="T22" fmla="*/ 343 w 435"/>
                    <a:gd name="T23" fmla="*/ 101 h 395"/>
                    <a:gd name="T24" fmla="*/ 406 w 435"/>
                    <a:gd name="T25" fmla="*/ 98 h 395"/>
                    <a:gd name="T26" fmla="*/ 318 w 435"/>
                    <a:gd name="T27" fmla="*/ 274 h 395"/>
                    <a:gd name="T28" fmla="*/ 354 w 435"/>
                    <a:gd name="T29" fmla="*/ 309 h 395"/>
                    <a:gd name="T30" fmla="*/ 281 w 435"/>
                    <a:gd name="T31" fmla="*/ 338 h 395"/>
                    <a:gd name="T32" fmla="*/ 195 w 435"/>
                    <a:gd name="T33" fmla="*/ 35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5" h="395">
                      <a:moveTo>
                        <a:pt x="195" y="350"/>
                      </a:moveTo>
                      <a:cubicBezTo>
                        <a:pt x="195" y="350"/>
                        <a:pt x="33" y="395"/>
                        <a:pt x="20" y="355"/>
                      </a:cubicBezTo>
                      <a:cubicBezTo>
                        <a:pt x="8" y="315"/>
                        <a:pt x="14" y="287"/>
                        <a:pt x="46" y="289"/>
                      </a:cubicBezTo>
                      <a:cubicBezTo>
                        <a:pt x="79" y="291"/>
                        <a:pt x="152" y="287"/>
                        <a:pt x="152" y="287"/>
                      </a:cubicBezTo>
                      <a:cubicBezTo>
                        <a:pt x="152" y="287"/>
                        <a:pt x="0" y="203"/>
                        <a:pt x="10" y="174"/>
                      </a:cubicBezTo>
                      <a:cubicBezTo>
                        <a:pt x="19" y="146"/>
                        <a:pt x="33" y="113"/>
                        <a:pt x="60" y="103"/>
                      </a:cubicBezTo>
                      <a:cubicBezTo>
                        <a:pt x="87" y="93"/>
                        <a:pt x="116" y="90"/>
                        <a:pt x="145" y="121"/>
                      </a:cubicBezTo>
                      <a:cubicBezTo>
                        <a:pt x="175" y="152"/>
                        <a:pt x="197" y="185"/>
                        <a:pt x="197" y="185"/>
                      </a:cubicBezTo>
                      <a:cubicBezTo>
                        <a:pt x="197" y="185"/>
                        <a:pt x="145" y="81"/>
                        <a:pt x="166" y="53"/>
                      </a:cubicBezTo>
                      <a:cubicBezTo>
                        <a:pt x="188" y="24"/>
                        <a:pt x="216" y="0"/>
                        <a:pt x="263" y="22"/>
                      </a:cubicBezTo>
                      <a:cubicBezTo>
                        <a:pt x="309" y="43"/>
                        <a:pt x="322" y="99"/>
                        <a:pt x="303" y="193"/>
                      </a:cubicBezTo>
                      <a:cubicBezTo>
                        <a:pt x="303" y="193"/>
                        <a:pt x="334" y="124"/>
                        <a:pt x="343" y="101"/>
                      </a:cubicBezTo>
                      <a:cubicBezTo>
                        <a:pt x="352" y="78"/>
                        <a:pt x="376" y="67"/>
                        <a:pt x="406" y="98"/>
                      </a:cubicBezTo>
                      <a:cubicBezTo>
                        <a:pt x="435" y="129"/>
                        <a:pt x="407" y="199"/>
                        <a:pt x="318" y="274"/>
                      </a:cubicBezTo>
                      <a:cubicBezTo>
                        <a:pt x="318" y="274"/>
                        <a:pt x="381" y="281"/>
                        <a:pt x="354" y="309"/>
                      </a:cubicBezTo>
                      <a:cubicBezTo>
                        <a:pt x="327" y="338"/>
                        <a:pt x="293" y="326"/>
                        <a:pt x="281" y="338"/>
                      </a:cubicBezTo>
                      <a:cubicBezTo>
                        <a:pt x="268" y="349"/>
                        <a:pt x="196" y="393"/>
                        <a:pt x="195" y="3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6" name="Freeform 170"/>
                <p:cNvSpPr/>
                <p:nvPr/>
              </p:nvSpPr>
              <p:spPr bwMode="auto">
                <a:xfrm>
                  <a:off x="4065588" y="3176588"/>
                  <a:ext cx="80963" cy="174625"/>
                </a:xfrm>
                <a:custGeom>
                  <a:avLst/>
                  <a:gdLst>
                    <a:gd name="T0" fmla="*/ 0 w 29"/>
                    <a:gd name="T1" fmla="*/ 0 h 62"/>
                    <a:gd name="T2" fmla="*/ 24 w 29"/>
                    <a:gd name="T3" fmla="*/ 52 h 62"/>
                    <a:gd name="T4" fmla="*/ 0 w 29"/>
                    <a:gd name="T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62">
                      <a:moveTo>
                        <a:pt x="0" y="0"/>
                      </a:moveTo>
                      <a:cubicBezTo>
                        <a:pt x="0" y="0"/>
                        <a:pt x="19" y="62"/>
                        <a:pt x="24" y="52"/>
                      </a:cubicBezTo>
                      <a:cubicBezTo>
                        <a:pt x="29" y="43"/>
                        <a:pt x="15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7" name="Freeform 171"/>
                <p:cNvSpPr/>
                <p:nvPr/>
              </p:nvSpPr>
              <p:spPr bwMode="auto">
                <a:xfrm>
                  <a:off x="3922713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8" name="Freeform 172"/>
                <p:cNvSpPr/>
                <p:nvPr/>
              </p:nvSpPr>
              <p:spPr bwMode="auto">
                <a:xfrm>
                  <a:off x="4006851" y="3333750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2"/>
                        <a:pt x="11" y="24"/>
                        <a:pt x="6" y="21"/>
                      </a:cubicBezTo>
                      <a:cubicBezTo>
                        <a:pt x="1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9" name="Freeform 173"/>
                <p:cNvSpPr/>
                <p:nvPr/>
              </p:nvSpPr>
              <p:spPr bwMode="auto">
                <a:xfrm>
                  <a:off x="3927476" y="3316288"/>
                  <a:ext cx="65088" cy="68263"/>
                </a:xfrm>
                <a:custGeom>
                  <a:avLst/>
                  <a:gdLst>
                    <a:gd name="T0" fmla="*/ 17 w 23"/>
                    <a:gd name="T1" fmla="*/ 3 h 24"/>
                    <a:gd name="T2" fmla="*/ 20 w 23"/>
                    <a:gd name="T3" fmla="*/ 17 h 24"/>
                    <a:gd name="T4" fmla="*/ 6 w 23"/>
                    <a:gd name="T5" fmla="*/ 22 h 24"/>
                    <a:gd name="T6" fmla="*/ 3 w 23"/>
                    <a:gd name="T7" fmla="*/ 8 h 24"/>
                    <a:gd name="T8" fmla="*/ 17 w 23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3"/>
                      </a:moveTo>
                      <a:cubicBezTo>
                        <a:pt x="21" y="5"/>
                        <a:pt x="23" y="12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0" name="Freeform 174"/>
                <p:cNvSpPr/>
                <p:nvPr/>
              </p:nvSpPr>
              <p:spPr bwMode="auto">
                <a:xfrm>
                  <a:off x="4073526" y="3224213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1" name="Freeform 175"/>
                <p:cNvSpPr/>
                <p:nvPr/>
              </p:nvSpPr>
              <p:spPr bwMode="auto">
                <a:xfrm>
                  <a:off x="4197351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2" name="Freeform 176"/>
                <p:cNvSpPr/>
                <p:nvPr/>
              </p:nvSpPr>
              <p:spPr bwMode="auto">
                <a:xfrm>
                  <a:off x="4164013" y="3330575"/>
                  <a:ext cx="61913" cy="68263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2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0" y="5"/>
                        <a:pt x="22" y="11"/>
                        <a:pt x="19" y="16"/>
                      </a:cubicBezTo>
                      <a:cubicBezTo>
                        <a:pt x="16" y="22"/>
                        <a:pt x="10" y="24"/>
                        <a:pt x="6" y="21"/>
                      </a:cubicBezTo>
                      <a:cubicBezTo>
                        <a:pt x="1" y="19"/>
                        <a:pt x="0" y="13"/>
                        <a:pt x="2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3" name="Freeform 177"/>
                <p:cNvSpPr/>
                <p:nvPr/>
              </p:nvSpPr>
              <p:spPr bwMode="auto">
                <a:xfrm>
                  <a:off x="4157663" y="3132138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4" name="Freeform 178"/>
                <p:cNvSpPr/>
                <p:nvPr/>
              </p:nvSpPr>
              <p:spPr bwMode="auto">
                <a:xfrm>
                  <a:off x="4071938" y="3082925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5" y="2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5" name="Freeform 179"/>
                <p:cNvSpPr/>
                <p:nvPr/>
              </p:nvSpPr>
              <p:spPr bwMode="auto">
                <a:xfrm>
                  <a:off x="3948113" y="3119438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2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6" name="Freeform 180"/>
                <p:cNvSpPr/>
                <p:nvPr/>
              </p:nvSpPr>
              <p:spPr bwMode="auto">
                <a:xfrm>
                  <a:off x="4060826" y="3411538"/>
                  <a:ext cx="60325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7" name="Freeform 181"/>
                <p:cNvSpPr/>
                <p:nvPr/>
              </p:nvSpPr>
              <p:spPr bwMode="auto">
                <a:xfrm>
                  <a:off x="4010026" y="3370263"/>
                  <a:ext cx="490538" cy="201613"/>
                </a:xfrm>
                <a:custGeom>
                  <a:avLst/>
                  <a:gdLst>
                    <a:gd name="T0" fmla="*/ 123 w 175"/>
                    <a:gd name="T1" fmla="*/ 0 h 72"/>
                    <a:gd name="T2" fmla="*/ 97 w 175"/>
                    <a:gd name="T3" fmla="*/ 5 h 72"/>
                    <a:gd name="T4" fmla="*/ 21 w 175"/>
                    <a:gd name="T5" fmla="*/ 72 h 72"/>
                    <a:gd name="T6" fmla="*/ 70 w 175"/>
                    <a:gd name="T7" fmla="*/ 55 h 72"/>
                    <a:gd name="T8" fmla="*/ 99 w 175"/>
                    <a:gd name="T9" fmla="*/ 37 h 72"/>
                    <a:gd name="T10" fmla="*/ 162 w 175"/>
                    <a:gd name="T11" fmla="*/ 10 h 72"/>
                    <a:gd name="T12" fmla="*/ 123 w 175"/>
                    <a:gd name="T1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72">
                      <a:moveTo>
                        <a:pt x="123" y="0"/>
                      </a:moveTo>
                      <a:cubicBezTo>
                        <a:pt x="112" y="0"/>
                        <a:pt x="103" y="2"/>
                        <a:pt x="97" y="5"/>
                      </a:cubicBezTo>
                      <a:cubicBezTo>
                        <a:pt x="83" y="14"/>
                        <a:pt x="0" y="61"/>
                        <a:pt x="21" y="72"/>
                      </a:cubicBezTo>
                      <a:cubicBezTo>
                        <a:pt x="21" y="72"/>
                        <a:pt x="61" y="66"/>
                        <a:pt x="70" y="55"/>
                      </a:cubicBezTo>
                      <a:cubicBezTo>
                        <a:pt x="79" y="45"/>
                        <a:pt x="77" y="44"/>
                        <a:pt x="99" y="37"/>
                      </a:cubicBezTo>
                      <a:cubicBezTo>
                        <a:pt x="120" y="30"/>
                        <a:pt x="175" y="20"/>
                        <a:pt x="162" y="10"/>
                      </a:cubicBezTo>
                      <a:cubicBezTo>
                        <a:pt x="154" y="4"/>
                        <a:pt x="138" y="0"/>
                        <a:pt x="1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8" name="Freeform 182"/>
                <p:cNvSpPr>
                  <a:spLocks noEditPoints="1"/>
                </p:cNvSpPr>
                <p:nvPr/>
              </p:nvSpPr>
              <p:spPr bwMode="auto">
                <a:xfrm>
                  <a:off x="3835401" y="3089275"/>
                  <a:ext cx="617538" cy="407988"/>
                </a:xfrm>
                <a:custGeom>
                  <a:avLst/>
                  <a:gdLst>
                    <a:gd name="T0" fmla="*/ 21 w 220"/>
                    <a:gd name="T1" fmla="*/ 41 h 145"/>
                    <a:gd name="T2" fmla="*/ 33 w 220"/>
                    <a:gd name="T3" fmla="*/ 55 h 145"/>
                    <a:gd name="T4" fmla="*/ 33 w 220"/>
                    <a:gd name="T5" fmla="*/ 54 h 145"/>
                    <a:gd name="T6" fmla="*/ 34 w 220"/>
                    <a:gd name="T7" fmla="*/ 52 h 145"/>
                    <a:gd name="T8" fmla="*/ 22 w 220"/>
                    <a:gd name="T9" fmla="*/ 41 h 145"/>
                    <a:gd name="T10" fmla="*/ 21 w 220"/>
                    <a:gd name="T11" fmla="*/ 41 h 145"/>
                    <a:gd name="T12" fmla="*/ 127 w 220"/>
                    <a:gd name="T13" fmla="*/ 108 h 145"/>
                    <a:gd name="T14" fmla="*/ 123 w 220"/>
                    <a:gd name="T15" fmla="*/ 107 h 145"/>
                    <a:gd name="T16" fmla="*/ 119 w 220"/>
                    <a:gd name="T17" fmla="*/ 93 h 145"/>
                    <a:gd name="T18" fmla="*/ 129 w 220"/>
                    <a:gd name="T19" fmla="*/ 87 h 145"/>
                    <a:gd name="T20" fmla="*/ 133 w 220"/>
                    <a:gd name="T21" fmla="*/ 88 h 145"/>
                    <a:gd name="T22" fmla="*/ 136 w 220"/>
                    <a:gd name="T23" fmla="*/ 102 h 145"/>
                    <a:gd name="T24" fmla="*/ 127 w 220"/>
                    <a:gd name="T25" fmla="*/ 108 h 145"/>
                    <a:gd name="T26" fmla="*/ 211 w 220"/>
                    <a:gd name="T27" fmla="*/ 0 h 145"/>
                    <a:gd name="T28" fmla="*/ 154 w 220"/>
                    <a:gd name="T29" fmla="*/ 69 h 145"/>
                    <a:gd name="T30" fmla="*/ 142 w 220"/>
                    <a:gd name="T31" fmla="*/ 5 h 145"/>
                    <a:gd name="T32" fmla="*/ 142 w 220"/>
                    <a:gd name="T33" fmla="*/ 3 h 145"/>
                    <a:gd name="T34" fmla="*/ 138 w 220"/>
                    <a:gd name="T35" fmla="*/ 48 h 145"/>
                    <a:gd name="T36" fmla="*/ 141 w 220"/>
                    <a:gd name="T37" fmla="*/ 48 h 145"/>
                    <a:gd name="T38" fmla="*/ 145 w 220"/>
                    <a:gd name="T39" fmla="*/ 49 h 145"/>
                    <a:gd name="T40" fmla="*/ 148 w 220"/>
                    <a:gd name="T41" fmla="*/ 63 h 145"/>
                    <a:gd name="T42" fmla="*/ 139 w 220"/>
                    <a:gd name="T43" fmla="*/ 69 h 145"/>
                    <a:gd name="T44" fmla="*/ 135 w 220"/>
                    <a:gd name="T45" fmla="*/ 68 h 145"/>
                    <a:gd name="T46" fmla="*/ 131 w 220"/>
                    <a:gd name="T47" fmla="*/ 78 h 145"/>
                    <a:gd name="T48" fmla="*/ 129 w 220"/>
                    <a:gd name="T49" fmla="*/ 79 h 145"/>
                    <a:gd name="T50" fmla="*/ 119 w 220"/>
                    <a:gd name="T51" fmla="*/ 37 h 145"/>
                    <a:gd name="T52" fmla="*/ 108 w 220"/>
                    <a:gd name="T53" fmla="*/ 103 h 145"/>
                    <a:gd name="T54" fmla="*/ 107 w 220"/>
                    <a:gd name="T55" fmla="*/ 104 h 145"/>
                    <a:gd name="T56" fmla="*/ 49 w 220"/>
                    <a:gd name="T57" fmla="*/ 64 h 145"/>
                    <a:gd name="T58" fmla="*/ 44 w 220"/>
                    <a:gd name="T59" fmla="*/ 68 h 145"/>
                    <a:gd name="T60" fmla="*/ 65 w 220"/>
                    <a:gd name="T61" fmla="*/ 92 h 145"/>
                    <a:gd name="T62" fmla="*/ 73 w 220"/>
                    <a:gd name="T63" fmla="*/ 88 h 145"/>
                    <a:gd name="T64" fmla="*/ 77 w 220"/>
                    <a:gd name="T65" fmla="*/ 89 h 145"/>
                    <a:gd name="T66" fmla="*/ 80 w 220"/>
                    <a:gd name="T67" fmla="*/ 103 h 145"/>
                    <a:gd name="T68" fmla="*/ 71 w 220"/>
                    <a:gd name="T69" fmla="*/ 109 h 145"/>
                    <a:gd name="T70" fmla="*/ 67 w 220"/>
                    <a:gd name="T71" fmla="*/ 108 h 145"/>
                    <a:gd name="T72" fmla="*/ 63 w 220"/>
                    <a:gd name="T73" fmla="*/ 104 h 145"/>
                    <a:gd name="T74" fmla="*/ 4 w 220"/>
                    <a:gd name="T75" fmla="*/ 121 h 145"/>
                    <a:gd name="T76" fmla="*/ 37 w 220"/>
                    <a:gd name="T77" fmla="*/ 123 h 145"/>
                    <a:gd name="T78" fmla="*/ 82 w 220"/>
                    <a:gd name="T79" fmla="*/ 123 h 145"/>
                    <a:gd name="T80" fmla="*/ 44 w 220"/>
                    <a:gd name="T81" fmla="*/ 142 h 145"/>
                    <a:gd name="T82" fmla="*/ 47 w 220"/>
                    <a:gd name="T83" fmla="*/ 145 h 145"/>
                    <a:gd name="T84" fmla="*/ 66 w 220"/>
                    <a:gd name="T85" fmla="*/ 142 h 145"/>
                    <a:gd name="T86" fmla="*/ 83 w 220"/>
                    <a:gd name="T87" fmla="*/ 134 h 145"/>
                    <a:gd name="T88" fmla="*/ 82 w 220"/>
                    <a:gd name="T89" fmla="*/ 123 h 145"/>
                    <a:gd name="T90" fmla="*/ 92 w 220"/>
                    <a:gd name="T91" fmla="*/ 117 h 145"/>
                    <a:gd name="T92" fmla="*/ 96 w 220"/>
                    <a:gd name="T93" fmla="*/ 118 h 145"/>
                    <a:gd name="T94" fmla="*/ 100 w 220"/>
                    <a:gd name="T95" fmla="*/ 127 h 145"/>
                    <a:gd name="T96" fmla="*/ 110 w 220"/>
                    <a:gd name="T97" fmla="*/ 122 h 145"/>
                    <a:gd name="T98" fmla="*/ 111 w 220"/>
                    <a:gd name="T99" fmla="*/ 122 h 145"/>
                    <a:gd name="T100" fmla="*/ 220 w 220"/>
                    <a:gd name="T101" fmla="*/ 37 h 145"/>
                    <a:gd name="T102" fmla="*/ 220 w 220"/>
                    <a:gd name="T103" fmla="*/ 36 h 145"/>
                    <a:gd name="T104" fmla="*/ 185 w 220"/>
                    <a:gd name="T105" fmla="*/ 63 h 145"/>
                    <a:gd name="T106" fmla="*/ 152 w 220"/>
                    <a:gd name="T107" fmla="*/ 89 h 145"/>
                    <a:gd name="T108" fmla="*/ 153 w 220"/>
                    <a:gd name="T109" fmla="*/ 87 h 145"/>
                    <a:gd name="T110" fmla="*/ 211 w 220"/>
                    <a:gd name="T111" fmla="*/ 2 h 145"/>
                    <a:gd name="T112" fmla="*/ 211 w 220"/>
                    <a:gd name="T1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0" h="145">
                      <a:moveTo>
                        <a:pt x="21" y="41"/>
                      </a:moveTo>
                      <a:cubicBezTo>
                        <a:pt x="21" y="41"/>
                        <a:pt x="26" y="47"/>
                        <a:pt x="33" y="55"/>
                      </a:cubicBezTo>
                      <a:cubicBezTo>
                        <a:pt x="33" y="55"/>
                        <a:pt x="33" y="54"/>
                        <a:pt x="33" y="54"/>
                      </a:cubicBezTo>
                      <a:cubicBezTo>
                        <a:pt x="34" y="53"/>
                        <a:pt x="34" y="53"/>
                        <a:pt x="34" y="52"/>
                      </a:cubicBezTo>
                      <a:cubicBezTo>
                        <a:pt x="28" y="47"/>
                        <a:pt x="23" y="43"/>
                        <a:pt x="22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moveTo>
                        <a:pt x="127" y="108"/>
                      </a:moveTo>
                      <a:cubicBezTo>
                        <a:pt x="125" y="108"/>
                        <a:pt x="124" y="108"/>
                        <a:pt x="123" y="107"/>
                      </a:cubicBezTo>
                      <a:cubicBezTo>
                        <a:pt x="118" y="105"/>
                        <a:pt x="117" y="99"/>
                        <a:pt x="119" y="93"/>
                      </a:cubicBezTo>
                      <a:cubicBezTo>
                        <a:pt x="121" y="90"/>
                        <a:pt x="125" y="87"/>
                        <a:pt x="129" y="87"/>
                      </a:cubicBezTo>
                      <a:cubicBezTo>
                        <a:pt x="130" y="87"/>
                        <a:pt x="132" y="88"/>
                        <a:pt x="133" y="88"/>
                      </a:cubicBezTo>
                      <a:cubicBezTo>
                        <a:pt x="137" y="91"/>
                        <a:pt x="139" y="97"/>
                        <a:pt x="136" y="102"/>
                      </a:cubicBezTo>
                      <a:cubicBezTo>
                        <a:pt x="134" y="106"/>
                        <a:pt x="130" y="108"/>
                        <a:pt x="127" y="108"/>
                      </a:cubicBezTo>
                      <a:moveTo>
                        <a:pt x="211" y="0"/>
                      </a:moveTo>
                      <a:cubicBezTo>
                        <a:pt x="206" y="0"/>
                        <a:pt x="154" y="69"/>
                        <a:pt x="154" y="69"/>
                      </a:cubicBezTo>
                      <a:cubicBezTo>
                        <a:pt x="154" y="69"/>
                        <a:pt x="142" y="17"/>
                        <a:pt x="142" y="5"/>
                      </a:cubicBezTo>
                      <a:cubicBezTo>
                        <a:pt x="142" y="4"/>
                        <a:pt x="142" y="3"/>
                        <a:pt x="142" y="3"/>
                      </a:cubicBezTo>
                      <a:cubicBezTo>
                        <a:pt x="142" y="3"/>
                        <a:pt x="141" y="27"/>
                        <a:pt x="138" y="48"/>
                      </a:cubicBezTo>
                      <a:cubicBezTo>
                        <a:pt x="139" y="48"/>
                        <a:pt x="140" y="48"/>
                        <a:pt x="141" y="48"/>
                      </a:cubicBezTo>
                      <a:cubicBezTo>
                        <a:pt x="142" y="48"/>
                        <a:pt x="143" y="48"/>
                        <a:pt x="145" y="49"/>
                      </a:cubicBezTo>
                      <a:cubicBezTo>
                        <a:pt x="149" y="51"/>
                        <a:pt x="151" y="58"/>
                        <a:pt x="148" y="63"/>
                      </a:cubicBezTo>
                      <a:cubicBezTo>
                        <a:pt x="146" y="67"/>
                        <a:pt x="142" y="69"/>
                        <a:pt x="139" y="69"/>
                      </a:cubicBezTo>
                      <a:cubicBezTo>
                        <a:pt x="137" y="69"/>
                        <a:pt x="136" y="69"/>
                        <a:pt x="135" y="68"/>
                      </a:cubicBezTo>
                      <a:cubicBezTo>
                        <a:pt x="133" y="73"/>
                        <a:pt x="132" y="76"/>
                        <a:pt x="131" y="78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3" y="79"/>
                        <a:pt x="120" y="56"/>
                        <a:pt x="119" y="37"/>
                      </a:cubicBezTo>
                      <a:cubicBezTo>
                        <a:pt x="116" y="62"/>
                        <a:pt x="109" y="98"/>
                        <a:pt x="108" y="103"/>
                      </a:cubicBezTo>
                      <a:cubicBezTo>
                        <a:pt x="108" y="103"/>
                        <a:pt x="108" y="104"/>
                        <a:pt x="107" y="104"/>
                      </a:cubicBezTo>
                      <a:cubicBezTo>
                        <a:pt x="101" y="104"/>
                        <a:pt x="72" y="82"/>
                        <a:pt x="49" y="64"/>
                      </a:cubicBezTo>
                      <a:cubicBezTo>
                        <a:pt x="48" y="66"/>
                        <a:pt x="46" y="67"/>
                        <a:pt x="44" y="68"/>
                      </a:cubicBezTo>
                      <a:cubicBezTo>
                        <a:pt x="51" y="77"/>
                        <a:pt x="60" y="86"/>
                        <a:pt x="65" y="92"/>
                      </a:cubicBezTo>
                      <a:cubicBezTo>
                        <a:pt x="67" y="90"/>
                        <a:pt x="70" y="88"/>
                        <a:pt x="73" y="88"/>
                      </a:cubicBezTo>
                      <a:cubicBezTo>
                        <a:pt x="75" y="88"/>
                        <a:pt x="76" y="89"/>
                        <a:pt x="77" y="89"/>
                      </a:cubicBezTo>
                      <a:cubicBezTo>
                        <a:pt x="82" y="92"/>
                        <a:pt x="83" y="98"/>
                        <a:pt x="80" y="103"/>
                      </a:cubicBezTo>
                      <a:cubicBezTo>
                        <a:pt x="78" y="107"/>
                        <a:pt x="75" y="109"/>
                        <a:pt x="71" y="109"/>
                      </a:cubicBezTo>
                      <a:cubicBezTo>
                        <a:pt x="70" y="109"/>
                        <a:pt x="68" y="109"/>
                        <a:pt x="67" y="108"/>
                      </a:cubicBezTo>
                      <a:cubicBezTo>
                        <a:pt x="65" y="107"/>
                        <a:pt x="64" y="106"/>
                        <a:pt x="63" y="104"/>
                      </a:cubicBezTo>
                      <a:cubicBezTo>
                        <a:pt x="46" y="109"/>
                        <a:pt x="10" y="117"/>
                        <a:pt x="4" y="121"/>
                      </a:cubicBezTo>
                      <a:cubicBezTo>
                        <a:pt x="0" y="123"/>
                        <a:pt x="17" y="123"/>
                        <a:pt x="37" y="123"/>
                      </a:cubicBezTo>
                      <a:cubicBezTo>
                        <a:pt x="58" y="123"/>
                        <a:pt x="82" y="123"/>
                        <a:pt x="82" y="123"/>
                      </a:cubicBezTo>
                      <a:cubicBezTo>
                        <a:pt x="82" y="123"/>
                        <a:pt x="51" y="136"/>
                        <a:pt x="44" y="142"/>
                      </a:cubicBezTo>
                      <a:cubicBezTo>
                        <a:pt x="42" y="144"/>
                        <a:pt x="44" y="145"/>
                        <a:pt x="47" y="145"/>
                      </a:cubicBezTo>
                      <a:cubicBezTo>
                        <a:pt x="53" y="145"/>
                        <a:pt x="66" y="142"/>
                        <a:pt x="66" y="142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1" y="131"/>
                        <a:pt x="80" y="127"/>
                        <a:pt x="82" y="123"/>
                      </a:cubicBezTo>
                      <a:cubicBezTo>
                        <a:pt x="84" y="119"/>
                        <a:pt x="88" y="117"/>
                        <a:pt x="92" y="117"/>
                      </a:cubicBezTo>
                      <a:cubicBezTo>
                        <a:pt x="93" y="117"/>
                        <a:pt x="95" y="117"/>
                        <a:pt x="96" y="118"/>
                      </a:cubicBezTo>
                      <a:cubicBezTo>
                        <a:pt x="99" y="119"/>
                        <a:pt x="101" y="123"/>
                        <a:pt x="100" y="127"/>
                      </a:cubicBezTo>
                      <a:cubicBezTo>
                        <a:pt x="110" y="122"/>
                        <a:pt x="110" y="122"/>
                        <a:pt x="110" y="122"/>
                      </a:cubicBezTo>
                      <a:cubicBezTo>
                        <a:pt x="110" y="122"/>
                        <a:pt x="110" y="122"/>
                        <a:pt x="111" y="122"/>
                      </a:cubicBezTo>
                      <a:cubicBezTo>
                        <a:pt x="126" y="122"/>
                        <a:pt x="215" y="46"/>
                        <a:pt x="220" y="37"/>
                      </a:cubicBezTo>
                      <a:cubicBezTo>
                        <a:pt x="220" y="36"/>
                        <a:pt x="220" y="36"/>
                        <a:pt x="220" y="36"/>
                      </a:cubicBezTo>
                      <a:cubicBezTo>
                        <a:pt x="218" y="36"/>
                        <a:pt x="201" y="49"/>
                        <a:pt x="185" y="63"/>
                      </a:cubicBezTo>
                      <a:cubicBezTo>
                        <a:pt x="169" y="76"/>
                        <a:pt x="153" y="89"/>
                        <a:pt x="152" y="89"/>
                      </a:cubicBezTo>
                      <a:cubicBezTo>
                        <a:pt x="152" y="89"/>
                        <a:pt x="152" y="88"/>
                        <a:pt x="153" y="87"/>
                      </a:cubicBezTo>
                      <a:cubicBezTo>
                        <a:pt x="167" y="73"/>
                        <a:pt x="207" y="15"/>
                        <a:pt x="211" y="2"/>
                      </a:cubicBezTo>
                      <a:cubicBezTo>
                        <a:pt x="212" y="1"/>
                        <a:pt x="211" y="0"/>
                        <a:pt x="2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9" name="Freeform 183"/>
                <p:cNvSpPr/>
                <p:nvPr/>
              </p:nvSpPr>
              <p:spPr bwMode="auto">
                <a:xfrm>
                  <a:off x="3927476" y="3235325"/>
                  <a:ext cx="46038" cy="44450"/>
                </a:xfrm>
                <a:custGeom>
                  <a:avLst/>
                  <a:gdLst>
                    <a:gd name="T0" fmla="*/ 1 w 16"/>
                    <a:gd name="T1" fmla="*/ 0 h 16"/>
                    <a:gd name="T2" fmla="*/ 0 w 16"/>
                    <a:gd name="T3" fmla="*/ 2 h 16"/>
                    <a:gd name="T4" fmla="*/ 0 w 16"/>
                    <a:gd name="T5" fmla="*/ 3 h 16"/>
                    <a:gd name="T6" fmla="*/ 11 w 16"/>
                    <a:gd name="T7" fmla="*/ 16 h 16"/>
                    <a:gd name="T8" fmla="*/ 16 w 16"/>
                    <a:gd name="T9" fmla="*/ 12 h 16"/>
                    <a:gd name="T10" fmla="*/ 1 w 1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6">
                      <a:moveTo>
                        <a:pt x="1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3" y="7"/>
                        <a:pt x="7" y="12"/>
                        <a:pt x="11" y="16"/>
                      </a:cubicBezTo>
                      <a:cubicBezTo>
                        <a:pt x="13" y="15"/>
                        <a:pt x="15" y="14"/>
                        <a:pt x="16" y="12"/>
                      </a:cubicBezTo>
                      <a:cubicBezTo>
                        <a:pt x="11" y="8"/>
                        <a:pt x="6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0" name="Freeform 184"/>
                <p:cNvSpPr/>
                <p:nvPr/>
              </p:nvSpPr>
              <p:spPr bwMode="auto">
                <a:xfrm>
                  <a:off x="4013201" y="3336925"/>
                  <a:ext cx="55563" cy="58738"/>
                </a:xfrm>
                <a:custGeom>
                  <a:avLst/>
                  <a:gdLst>
                    <a:gd name="T0" fmla="*/ 10 w 20"/>
                    <a:gd name="T1" fmla="*/ 0 h 21"/>
                    <a:gd name="T2" fmla="*/ 2 w 20"/>
                    <a:gd name="T3" fmla="*/ 4 h 21"/>
                    <a:gd name="T4" fmla="*/ 9 w 20"/>
                    <a:gd name="T5" fmla="*/ 11 h 21"/>
                    <a:gd name="T6" fmla="*/ 0 w 20"/>
                    <a:gd name="T7" fmla="*/ 16 h 21"/>
                    <a:gd name="T8" fmla="*/ 4 w 20"/>
                    <a:gd name="T9" fmla="*/ 20 h 21"/>
                    <a:gd name="T10" fmla="*/ 8 w 20"/>
                    <a:gd name="T11" fmla="*/ 21 h 21"/>
                    <a:gd name="T12" fmla="*/ 17 w 20"/>
                    <a:gd name="T13" fmla="*/ 15 h 21"/>
                    <a:gd name="T14" fmla="*/ 14 w 20"/>
                    <a:gd name="T15" fmla="*/ 1 h 21"/>
                    <a:gd name="T16" fmla="*/ 10 w 20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1">
                      <a:moveTo>
                        <a:pt x="10" y="0"/>
                      </a:moveTo>
                      <a:cubicBezTo>
                        <a:pt x="7" y="0"/>
                        <a:pt x="4" y="2"/>
                        <a:pt x="2" y="4"/>
                      </a:cubicBezTo>
                      <a:cubicBezTo>
                        <a:pt x="6" y="8"/>
                        <a:pt x="8" y="10"/>
                        <a:pt x="9" y="11"/>
                      </a:cubicBezTo>
                      <a:cubicBezTo>
                        <a:pt x="11" y="12"/>
                        <a:pt x="7" y="14"/>
                        <a:pt x="0" y="16"/>
                      </a:cubicBezTo>
                      <a:cubicBezTo>
                        <a:pt x="1" y="18"/>
                        <a:pt x="2" y="19"/>
                        <a:pt x="4" y="20"/>
                      </a:cubicBezTo>
                      <a:cubicBezTo>
                        <a:pt x="5" y="21"/>
                        <a:pt x="7" y="21"/>
                        <a:pt x="8" y="21"/>
                      </a:cubicBezTo>
                      <a:cubicBezTo>
                        <a:pt x="12" y="21"/>
                        <a:pt x="15" y="19"/>
                        <a:pt x="17" y="15"/>
                      </a:cubicBezTo>
                      <a:cubicBezTo>
                        <a:pt x="20" y="10"/>
                        <a:pt x="19" y="4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1" name="Freeform 185"/>
                <p:cNvSpPr/>
                <p:nvPr/>
              </p:nvSpPr>
              <p:spPr bwMode="auto">
                <a:xfrm>
                  <a:off x="4214813" y="3224213"/>
                  <a:ext cx="44450" cy="58738"/>
                </a:xfrm>
                <a:custGeom>
                  <a:avLst/>
                  <a:gdLst>
                    <a:gd name="T0" fmla="*/ 6 w 16"/>
                    <a:gd name="T1" fmla="*/ 0 h 21"/>
                    <a:gd name="T2" fmla="*/ 3 w 16"/>
                    <a:gd name="T3" fmla="*/ 0 h 21"/>
                    <a:gd name="T4" fmla="*/ 0 w 16"/>
                    <a:gd name="T5" fmla="*/ 20 h 21"/>
                    <a:gd name="T6" fmla="*/ 4 w 16"/>
                    <a:gd name="T7" fmla="*/ 21 h 21"/>
                    <a:gd name="T8" fmla="*/ 13 w 16"/>
                    <a:gd name="T9" fmla="*/ 15 h 21"/>
                    <a:gd name="T10" fmla="*/ 10 w 16"/>
                    <a:gd name="T11" fmla="*/ 1 h 21"/>
                    <a:gd name="T12" fmla="*/ 6 w 1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6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8"/>
                        <a:pt x="1" y="14"/>
                        <a:pt x="0" y="20"/>
                      </a:cubicBezTo>
                      <a:cubicBezTo>
                        <a:pt x="1" y="21"/>
                        <a:pt x="2" y="21"/>
                        <a:pt x="4" y="21"/>
                      </a:cubicBezTo>
                      <a:cubicBezTo>
                        <a:pt x="7" y="21"/>
                        <a:pt x="11" y="19"/>
                        <a:pt x="13" y="15"/>
                      </a:cubicBezTo>
                      <a:cubicBezTo>
                        <a:pt x="16" y="10"/>
                        <a:pt x="14" y="3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2" name="Freeform 186"/>
                <p:cNvSpPr/>
                <p:nvPr/>
              </p:nvSpPr>
              <p:spPr bwMode="auto">
                <a:xfrm>
                  <a:off x="4164013" y="3333750"/>
                  <a:ext cx="61913" cy="58738"/>
                </a:xfrm>
                <a:custGeom>
                  <a:avLst/>
                  <a:gdLst>
                    <a:gd name="T0" fmla="*/ 12 w 22"/>
                    <a:gd name="T1" fmla="*/ 0 h 21"/>
                    <a:gd name="T2" fmla="*/ 2 w 22"/>
                    <a:gd name="T3" fmla="*/ 6 h 21"/>
                    <a:gd name="T4" fmla="*/ 6 w 22"/>
                    <a:gd name="T5" fmla="*/ 20 h 21"/>
                    <a:gd name="T6" fmla="*/ 10 w 22"/>
                    <a:gd name="T7" fmla="*/ 21 h 21"/>
                    <a:gd name="T8" fmla="*/ 19 w 22"/>
                    <a:gd name="T9" fmla="*/ 15 h 21"/>
                    <a:gd name="T10" fmla="*/ 16 w 22"/>
                    <a:gd name="T11" fmla="*/ 1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6"/>
                      </a:cubicBezTo>
                      <a:cubicBezTo>
                        <a:pt x="0" y="12"/>
                        <a:pt x="1" y="18"/>
                        <a:pt x="6" y="20"/>
                      </a:cubicBezTo>
                      <a:cubicBezTo>
                        <a:pt x="7" y="21"/>
                        <a:pt x="8" y="21"/>
                        <a:pt x="10" y="21"/>
                      </a:cubicBezTo>
                      <a:cubicBezTo>
                        <a:pt x="13" y="21"/>
                        <a:pt x="17" y="19"/>
                        <a:pt x="19" y="15"/>
                      </a:cubicBezTo>
                      <a:cubicBezTo>
                        <a:pt x="22" y="10"/>
                        <a:pt x="20" y="4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3" name="Freeform 187"/>
                <p:cNvSpPr/>
                <p:nvPr/>
              </p:nvSpPr>
              <p:spPr bwMode="auto">
                <a:xfrm>
                  <a:off x="4060826" y="3417888"/>
                  <a:ext cx="58738" cy="47625"/>
                </a:xfrm>
                <a:custGeom>
                  <a:avLst/>
                  <a:gdLst>
                    <a:gd name="T0" fmla="*/ 12 w 21"/>
                    <a:gd name="T1" fmla="*/ 0 h 17"/>
                    <a:gd name="T2" fmla="*/ 2 w 21"/>
                    <a:gd name="T3" fmla="*/ 6 h 17"/>
                    <a:gd name="T4" fmla="*/ 3 w 21"/>
                    <a:gd name="T5" fmla="*/ 17 h 17"/>
                    <a:gd name="T6" fmla="*/ 20 w 21"/>
                    <a:gd name="T7" fmla="*/ 10 h 17"/>
                    <a:gd name="T8" fmla="*/ 16 w 21"/>
                    <a:gd name="T9" fmla="*/ 1 h 17"/>
                    <a:gd name="T10" fmla="*/ 12 w 21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7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0"/>
                        <a:pt x="1" y="14"/>
                        <a:pt x="3" y="17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6"/>
                        <a:pt x="19" y="2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4" name="Freeform 188"/>
                <p:cNvSpPr>
                  <a:spLocks noEditPoints="1"/>
                </p:cNvSpPr>
                <p:nvPr/>
              </p:nvSpPr>
              <p:spPr bwMode="auto">
                <a:xfrm>
                  <a:off x="4170363" y="3125788"/>
                  <a:ext cx="11113" cy="66675"/>
                </a:xfrm>
                <a:custGeom>
                  <a:avLst/>
                  <a:gdLst>
                    <a:gd name="T0" fmla="*/ 0 w 4"/>
                    <a:gd name="T1" fmla="*/ 22 h 24"/>
                    <a:gd name="T2" fmla="*/ 0 w 4"/>
                    <a:gd name="T3" fmla="*/ 24 h 24"/>
                    <a:gd name="T4" fmla="*/ 1 w 4"/>
                    <a:gd name="T5" fmla="*/ 22 h 24"/>
                    <a:gd name="T6" fmla="*/ 0 w 4"/>
                    <a:gd name="T7" fmla="*/ 22 h 24"/>
                    <a:gd name="T8" fmla="*/ 3 w 4"/>
                    <a:gd name="T9" fmla="*/ 0 h 24"/>
                    <a:gd name="T10" fmla="*/ 2 w 4"/>
                    <a:gd name="T11" fmla="*/ 2 h 24"/>
                    <a:gd name="T12" fmla="*/ 2 w 4"/>
                    <a:gd name="T13" fmla="*/ 6 h 24"/>
                    <a:gd name="T14" fmla="*/ 3 w 4"/>
                    <a:gd name="T15" fmla="*/ 4 h 24"/>
                    <a:gd name="T16" fmla="*/ 3 w 4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4">
                      <a:moveTo>
                        <a:pt x="0" y="22"/>
                      </a:moveTo>
                      <a:cubicBezTo>
                        <a:pt x="0" y="23"/>
                        <a:pt x="0" y="23"/>
                        <a:pt x="0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2"/>
                        <a:pt x="0" y="22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2" y="2"/>
                      </a:cubicBezTo>
                      <a:cubicBezTo>
                        <a:pt x="2" y="3"/>
                        <a:pt x="2" y="4"/>
                        <a:pt x="2" y="6"/>
                      </a:cubicBez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2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5" name="Freeform 189"/>
                <p:cNvSpPr/>
                <p:nvPr/>
              </p:nvSpPr>
              <p:spPr bwMode="auto">
                <a:xfrm>
                  <a:off x="4170363" y="3136900"/>
                  <a:ext cx="7938" cy="50800"/>
                </a:xfrm>
                <a:custGeom>
                  <a:avLst/>
                  <a:gdLst>
                    <a:gd name="T0" fmla="*/ 3 w 3"/>
                    <a:gd name="T1" fmla="*/ 0 h 18"/>
                    <a:gd name="T2" fmla="*/ 2 w 3"/>
                    <a:gd name="T3" fmla="*/ 2 h 18"/>
                    <a:gd name="T4" fmla="*/ 0 w 3"/>
                    <a:gd name="T5" fmla="*/ 18 h 18"/>
                    <a:gd name="T6" fmla="*/ 1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1" y="6"/>
                        <a:pt x="0" y="12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2" y="11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6" name="Freeform 190"/>
                <p:cNvSpPr/>
                <p:nvPr/>
              </p:nvSpPr>
              <p:spPr bwMode="auto">
                <a:xfrm>
                  <a:off x="4452938" y="2847975"/>
                  <a:ext cx="177800" cy="296863"/>
                </a:xfrm>
                <a:custGeom>
                  <a:avLst/>
                  <a:gdLst>
                    <a:gd name="T0" fmla="*/ 29 w 63"/>
                    <a:gd name="T1" fmla="*/ 0 h 106"/>
                    <a:gd name="T2" fmla="*/ 35 w 63"/>
                    <a:gd name="T3" fmla="*/ 47 h 106"/>
                    <a:gd name="T4" fmla="*/ 2 w 63"/>
                    <a:gd name="T5" fmla="*/ 96 h 106"/>
                    <a:gd name="T6" fmla="*/ 5 w 63"/>
                    <a:gd name="T7" fmla="*/ 106 h 106"/>
                    <a:gd name="T8" fmla="*/ 27 w 63"/>
                    <a:gd name="T9" fmla="*/ 95 h 106"/>
                    <a:gd name="T10" fmla="*/ 61 w 63"/>
                    <a:gd name="T11" fmla="*/ 21 h 106"/>
                    <a:gd name="T12" fmla="*/ 29 w 63"/>
                    <a:gd name="T13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106">
                      <a:moveTo>
                        <a:pt x="29" y="0"/>
                      </a:moveTo>
                      <a:cubicBezTo>
                        <a:pt x="13" y="1"/>
                        <a:pt x="35" y="28"/>
                        <a:pt x="35" y="47"/>
                      </a:cubicBezTo>
                      <a:cubicBezTo>
                        <a:pt x="34" y="65"/>
                        <a:pt x="7" y="81"/>
                        <a:pt x="2" y="96"/>
                      </a:cubicBezTo>
                      <a:cubicBezTo>
                        <a:pt x="0" y="103"/>
                        <a:pt x="1" y="106"/>
                        <a:pt x="5" y="106"/>
                      </a:cubicBezTo>
                      <a:cubicBezTo>
                        <a:pt x="10" y="106"/>
                        <a:pt x="19" y="101"/>
                        <a:pt x="27" y="95"/>
                      </a:cubicBezTo>
                      <a:cubicBezTo>
                        <a:pt x="42" y="84"/>
                        <a:pt x="63" y="40"/>
                        <a:pt x="61" y="21"/>
                      </a:cubicBezTo>
                      <a:cubicBezTo>
                        <a:pt x="59" y="1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7" name="Freeform 191"/>
                <p:cNvSpPr/>
                <p:nvPr/>
              </p:nvSpPr>
              <p:spPr bwMode="auto">
                <a:xfrm>
                  <a:off x="3517901" y="3424238"/>
                  <a:ext cx="455613" cy="142875"/>
                </a:xfrm>
                <a:custGeom>
                  <a:avLst/>
                  <a:gdLst>
                    <a:gd name="T0" fmla="*/ 19 w 162"/>
                    <a:gd name="T1" fmla="*/ 0 h 51"/>
                    <a:gd name="T2" fmla="*/ 12 w 162"/>
                    <a:gd name="T3" fmla="*/ 4 h 51"/>
                    <a:gd name="T4" fmla="*/ 19 w 162"/>
                    <a:gd name="T5" fmla="*/ 47 h 51"/>
                    <a:gd name="T6" fmla="*/ 58 w 162"/>
                    <a:gd name="T7" fmla="*/ 51 h 51"/>
                    <a:gd name="T8" fmla="*/ 95 w 162"/>
                    <a:gd name="T9" fmla="*/ 48 h 51"/>
                    <a:gd name="T10" fmla="*/ 150 w 162"/>
                    <a:gd name="T11" fmla="*/ 30 h 51"/>
                    <a:gd name="T12" fmla="*/ 147 w 162"/>
                    <a:gd name="T13" fmla="*/ 30 h 51"/>
                    <a:gd name="T14" fmla="*/ 68 w 162"/>
                    <a:gd name="T15" fmla="*/ 40 h 51"/>
                    <a:gd name="T16" fmla="*/ 52 w 162"/>
                    <a:gd name="T17" fmla="*/ 37 h 51"/>
                    <a:gd name="T18" fmla="*/ 24 w 162"/>
                    <a:gd name="T19" fmla="*/ 4 h 51"/>
                    <a:gd name="T20" fmla="*/ 19 w 162"/>
                    <a:gd name="T2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51">
                      <a:moveTo>
                        <a:pt x="19" y="0"/>
                      </a:moveTo>
                      <a:cubicBezTo>
                        <a:pt x="16" y="0"/>
                        <a:pt x="14" y="3"/>
                        <a:pt x="12" y="4"/>
                      </a:cubicBezTo>
                      <a:cubicBezTo>
                        <a:pt x="12" y="4"/>
                        <a:pt x="0" y="43"/>
                        <a:pt x="19" y="47"/>
                      </a:cubicBezTo>
                      <a:cubicBezTo>
                        <a:pt x="30" y="50"/>
                        <a:pt x="43" y="51"/>
                        <a:pt x="58" y="51"/>
                      </a:cubicBezTo>
                      <a:cubicBezTo>
                        <a:pt x="70" y="51"/>
                        <a:pt x="82" y="50"/>
                        <a:pt x="95" y="48"/>
                      </a:cubicBezTo>
                      <a:cubicBezTo>
                        <a:pt x="124" y="43"/>
                        <a:pt x="162" y="30"/>
                        <a:pt x="150" y="30"/>
                      </a:cubicBezTo>
                      <a:cubicBezTo>
                        <a:pt x="150" y="30"/>
                        <a:pt x="149" y="30"/>
                        <a:pt x="147" y="30"/>
                      </a:cubicBezTo>
                      <a:cubicBezTo>
                        <a:pt x="132" y="32"/>
                        <a:pt x="92" y="40"/>
                        <a:pt x="68" y="40"/>
                      </a:cubicBezTo>
                      <a:cubicBezTo>
                        <a:pt x="61" y="40"/>
                        <a:pt x="55" y="39"/>
                        <a:pt x="52" y="37"/>
                      </a:cubicBezTo>
                      <a:cubicBezTo>
                        <a:pt x="38" y="30"/>
                        <a:pt x="28" y="13"/>
                        <a:pt x="24" y="4"/>
                      </a:cubicBezTo>
                      <a:cubicBezTo>
                        <a:pt x="22" y="1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8" name="Freeform 192"/>
                <p:cNvSpPr/>
                <p:nvPr/>
              </p:nvSpPr>
              <p:spPr bwMode="auto">
                <a:xfrm>
                  <a:off x="7107238" y="4622800"/>
                  <a:ext cx="665163" cy="738188"/>
                </a:xfrm>
                <a:custGeom>
                  <a:avLst/>
                  <a:gdLst>
                    <a:gd name="T0" fmla="*/ 49 w 237"/>
                    <a:gd name="T1" fmla="*/ 30 h 263"/>
                    <a:gd name="T2" fmla="*/ 10 w 237"/>
                    <a:gd name="T3" fmla="*/ 19 h 263"/>
                    <a:gd name="T4" fmla="*/ 0 w 237"/>
                    <a:gd name="T5" fmla="*/ 94 h 263"/>
                    <a:gd name="T6" fmla="*/ 188 w 237"/>
                    <a:gd name="T7" fmla="*/ 260 h 263"/>
                    <a:gd name="T8" fmla="*/ 237 w 237"/>
                    <a:gd name="T9" fmla="*/ 236 h 263"/>
                    <a:gd name="T10" fmla="*/ 207 w 237"/>
                    <a:gd name="T11" fmla="*/ 210 h 263"/>
                    <a:gd name="T12" fmla="*/ 206 w 237"/>
                    <a:gd name="T13" fmla="*/ 70 h 263"/>
                    <a:gd name="T14" fmla="*/ 144 w 237"/>
                    <a:gd name="T15" fmla="*/ 62 h 263"/>
                    <a:gd name="T16" fmla="*/ 49 w 237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6" y="263"/>
                        <a:pt x="188" y="260"/>
                      </a:cubicBezTo>
                      <a:cubicBezTo>
                        <a:pt x="211" y="258"/>
                        <a:pt x="237" y="236"/>
                        <a:pt x="237" y="236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9" name="Freeform 193"/>
                <p:cNvSpPr/>
                <p:nvPr/>
              </p:nvSpPr>
              <p:spPr bwMode="auto">
                <a:xfrm>
                  <a:off x="6483351" y="4330700"/>
                  <a:ext cx="1668463" cy="1570038"/>
                </a:xfrm>
                <a:custGeom>
                  <a:avLst/>
                  <a:gdLst>
                    <a:gd name="T0" fmla="*/ 149 w 594"/>
                    <a:gd name="T1" fmla="*/ 317 h 559"/>
                    <a:gd name="T2" fmla="*/ 35 w 594"/>
                    <a:gd name="T3" fmla="*/ 210 h 559"/>
                    <a:gd name="T4" fmla="*/ 69 w 594"/>
                    <a:gd name="T5" fmla="*/ 119 h 559"/>
                    <a:gd name="T6" fmla="*/ 251 w 594"/>
                    <a:gd name="T7" fmla="*/ 187 h 559"/>
                    <a:gd name="T8" fmla="*/ 256 w 594"/>
                    <a:gd name="T9" fmla="*/ 146 h 559"/>
                    <a:gd name="T10" fmla="*/ 317 w 594"/>
                    <a:gd name="T11" fmla="*/ 1 h 559"/>
                    <a:gd name="T12" fmla="*/ 348 w 594"/>
                    <a:gd name="T13" fmla="*/ 216 h 559"/>
                    <a:gd name="T14" fmla="*/ 483 w 594"/>
                    <a:gd name="T15" fmla="*/ 141 h 559"/>
                    <a:gd name="T16" fmla="*/ 588 w 594"/>
                    <a:gd name="T17" fmla="*/ 252 h 559"/>
                    <a:gd name="T18" fmla="*/ 376 w 594"/>
                    <a:gd name="T19" fmla="*/ 312 h 559"/>
                    <a:gd name="T20" fmla="*/ 464 w 594"/>
                    <a:gd name="T21" fmla="*/ 384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4 h 559"/>
                    <a:gd name="T28" fmla="*/ 245 w 594"/>
                    <a:gd name="T29" fmla="*/ 492 h 559"/>
                    <a:gd name="T30" fmla="*/ 105 w 594"/>
                    <a:gd name="T31" fmla="*/ 444 h 559"/>
                    <a:gd name="T32" fmla="*/ 149 w 594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7"/>
                      </a:moveTo>
                      <a:cubicBezTo>
                        <a:pt x="149" y="317"/>
                        <a:pt x="0" y="315"/>
                        <a:pt x="35" y="210"/>
                      </a:cubicBezTo>
                      <a:cubicBezTo>
                        <a:pt x="35" y="210"/>
                        <a:pt x="4" y="141"/>
                        <a:pt x="69" y="119"/>
                      </a:cubicBezTo>
                      <a:cubicBezTo>
                        <a:pt x="135" y="97"/>
                        <a:pt x="226" y="167"/>
                        <a:pt x="251" y="187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9" y="136"/>
                        <a:pt x="217" y="0"/>
                        <a:pt x="317" y="1"/>
                      </a:cubicBezTo>
                      <a:cubicBezTo>
                        <a:pt x="417" y="2"/>
                        <a:pt x="436" y="67"/>
                        <a:pt x="348" y="216"/>
                      </a:cubicBezTo>
                      <a:cubicBezTo>
                        <a:pt x="348" y="216"/>
                        <a:pt x="430" y="139"/>
                        <a:pt x="483" y="141"/>
                      </a:cubicBezTo>
                      <a:cubicBezTo>
                        <a:pt x="536" y="143"/>
                        <a:pt x="594" y="169"/>
                        <a:pt x="588" y="252"/>
                      </a:cubicBezTo>
                      <a:cubicBezTo>
                        <a:pt x="582" y="336"/>
                        <a:pt x="376" y="312"/>
                        <a:pt x="376" y="312"/>
                      </a:cubicBezTo>
                      <a:cubicBezTo>
                        <a:pt x="376" y="312"/>
                        <a:pt x="441" y="358"/>
                        <a:pt x="464" y="384"/>
                      </a:cubicBezTo>
                      <a:cubicBezTo>
                        <a:pt x="486" y="411"/>
                        <a:pt x="473" y="484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2"/>
                        <a:pt x="288" y="376"/>
                        <a:pt x="281" y="384"/>
                      </a:cubicBezTo>
                      <a:cubicBezTo>
                        <a:pt x="275" y="393"/>
                        <a:pt x="291" y="463"/>
                        <a:pt x="245" y="492"/>
                      </a:cubicBezTo>
                      <a:cubicBezTo>
                        <a:pt x="198" y="521"/>
                        <a:pt x="143" y="486"/>
                        <a:pt x="105" y="444"/>
                      </a:cubicBezTo>
                      <a:cubicBezTo>
                        <a:pt x="68" y="401"/>
                        <a:pt x="86" y="344"/>
                        <a:pt x="149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0" name="Freeform 194"/>
                <p:cNvSpPr/>
                <p:nvPr/>
              </p:nvSpPr>
              <p:spPr bwMode="auto">
                <a:xfrm>
                  <a:off x="7100888" y="5100638"/>
                  <a:ext cx="177800" cy="58738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0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0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1" name="Freeform 195"/>
                <p:cNvSpPr/>
                <p:nvPr/>
              </p:nvSpPr>
              <p:spPr bwMode="auto">
                <a:xfrm>
                  <a:off x="7261226" y="5173663"/>
                  <a:ext cx="44450" cy="147638"/>
                </a:xfrm>
                <a:custGeom>
                  <a:avLst/>
                  <a:gdLst>
                    <a:gd name="T0" fmla="*/ 5 w 16"/>
                    <a:gd name="T1" fmla="*/ 53 h 53"/>
                    <a:gd name="T2" fmla="*/ 8 w 16"/>
                    <a:gd name="T3" fmla="*/ 7 h 53"/>
                    <a:gd name="T4" fmla="*/ 5 w 16"/>
                    <a:gd name="T5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3">
                      <a:moveTo>
                        <a:pt x="5" y="53"/>
                      </a:moveTo>
                      <a:cubicBezTo>
                        <a:pt x="5" y="53"/>
                        <a:pt x="0" y="0"/>
                        <a:pt x="8" y="7"/>
                      </a:cubicBezTo>
                      <a:cubicBezTo>
                        <a:pt x="16" y="14"/>
                        <a:pt x="9" y="43"/>
                        <a:pt x="5" y="5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2" name="Freeform 196"/>
                <p:cNvSpPr/>
                <p:nvPr/>
              </p:nvSpPr>
              <p:spPr bwMode="auto">
                <a:xfrm>
                  <a:off x="7235826" y="4926013"/>
                  <a:ext cx="84138" cy="77788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3" name="Freeform 197"/>
                <p:cNvSpPr/>
                <p:nvPr/>
              </p:nvSpPr>
              <p:spPr bwMode="auto">
                <a:xfrm>
                  <a:off x="7170738" y="50244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4" name="Freeform 198"/>
                <p:cNvSpPr/>
                <p:nvPr/>
              </p:nvSpPr>
              <p:spPr bwMode="auto">
                <a:xfrm>
                  <a:off x="7327901" y="5083175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5" name="Freeform 199"/>
                <p:cNvSpPr/>
                <p:nvPr/>
              </p:nvSpPr>
              <p:spPr bwMode="auto">
                <a:xfrm>
                  <a:off x="7377113" y="49593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6" name="Freeform 200"/>
                <p:cNvSpPr/>
                <p:nvPr/>
              </p:nvSpPr>
              <p:spPr bwMode="auto">
                <a:xfrm>
                  <a:off x="7494588" y="5072063"/>
                  <a:ext cx="80963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7" name="Freeform 201"/>
                <p:cNvSpPr/>
                <p:nvPr/>
              </p:nvSpPr>
              <p:spPr bwMode="auto">
                <a:xfrm>
                  <a:off x="7407276" y="5221288"/>
                  <a:ext cx="84138" cy="74613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8" name="Freeform 202"/>
                <p:cNvSpPr/>
                <p:nvPr/>
              </p:nvSpPr>
              <p:spPr bwMode="auto">
                <a:xfrm>
                  <a:off x="7258051" y="5195888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9" name="Freeform 203"/>
                <p:cNvSpPr/>
                <p:nvPr/>
              </p:nvSpPr>
              <p:spPr bwMode="auto">
                <a:xfrm>
                  <a:off x="7323138" y="485933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0" name="Freeform 204"/>
                <p:cNvSpPr>
                  <a:spLocks noEditPoints="1"/>
                </p:cNvSpPr>
                <p:nvPr/>
              </p:nvSpPr>
              <p:spPr bwMode="auto">
                <a:xfrm>
                  <a:off x="7024688" y="4713288"/>
                  <a:ext cx="769938" cy="679450"/>
                </a:xfrm>
                <a:custGeom>
                  <a:avLst/>
                  <a:gdLst>
                    <a:gd name="T0" fmla="*/ 119 w 274"/>
                    <a:gd name="T1" fmla="*/ 156 h 242"/>
                    <a:gd name="T2" fmla="*/ 122 w 274"/>
                    <a:gd name="T3" fmla="*/ 133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4 w 274"/>
                    <a:gd name="T9" fmla="*/ 79 h 242"/>
                    <a:gd name="T10" fmla="*/ 19 w 274"/>
                    <a:gd name="T11" fmla="*/ 61 h 242"/>
                    <a:gd name="T12" fmla="*/ 78 w 274"/>
                    <a:gd name="T13" fmla="*/ 85 h 242"/>
                    <a:gd name="T14" fmla="*/ 94 w 274"/>
                    <a:gd name="T15" fmla="*/ 79 h 242"/>
                    <a:gd name="T16" fmla="*/ 91 w 274"/>
                    <a:gd name="T17" fmla="*/ 102 h 242"/>
                    <a:gd name="T18" fmla="*/ 86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79 w 274"/>
                    <a:gd name="T25" fmla="*/ 128 h 242"/>
                    <a:gd name="T26" fmla="*/ 41 w 274"/>
                    <a:gd name="T27" fmla="*/ 207 h 242"/>
                    <a:gd name="T28" fmla="*/ 107 w 274"/>
                    <a:gd name="T29" fmla="*/ 162 h 242"/>
                    <a:gd name="T30" fmla="*/ 152 w 274"/>
                    <a:gd name="T31" fmla="*/ 242 h 242"/>
                    <a:gd name="T32" fmla="*/ 148 w 274"/>
                    <a:gd name="T33" fmla="*/ 206 h 242"/>
                    <a:gd name="T34" fmla="*/ 139 w 274"/>
                    <a:gd name="T35" fmla="*/ 190 h 242"/>
                    <a:gd name="T36" fmla="*/ 148 w 274"/>
                    <a:gd name="T37" fmla="*/ 153 h 242"/>
                    <a:gd name="T38" fmla="*/ 196 w 274"/>
                    <a:gd name="T39" fmla="*/ 155 h 242"/>
                    <a:gd name="T40" fmla="*/ 214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8 w 274"/>
                    <a:gd name="T47" fmla="*/ 141 h 242"/>
                    <a:gd name="T48" fmla="*/ 169 w 274"/>
                    <a:gd name="T49" fmla="*/ 137 h 242"/>
                    <a:gd name="T50" fmla="*/ 241 w 274"/>
                    <a:gd name="T51" fmla="*/ 93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7 w 274"/>
                    <a:gd name="T57" fmla="*/ 97 h 242"/>
                    <a:gd name="T58" fmla="*/ 144 w 274"/>
                    <a:gd name="T59" fmla="*/ 90 h 242"/>
                    <a:gd name="T60" fmla="*/ 142 w 274"/>
                    <a:gd name="T61" fmla="*/ 58 h 242"/>
                    <a:gd name="T62" fmla="*/ 129 w 274"/>
                    <a:gd name="T63" fmla="*/ 81 h 242"/>
                    <a:gd name="T64" fmla="*/ 122 w 274"/>
                    <a:gd name="T65" fmla="*/ 78 h 242"/>
                    <a:gd name="T66" fmla="*/ 108 w 274"/>
                    <a:gd name="T67" fmla="*/ 61 h 242"/>
                    <a:gd name="T68" fmla="*/ 124 w 274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4" y="157"/>
                      </a:moveTo>
                      <a:cubicBezTo>
                        <a:pt x="123" y="157"/>
                        <a:pt x="121" y="157"/>
                        <a:pt x="119" y="156"/>
                      </a:cubicBezTo>
                      <a:cubicBezTo>
                        <a:pt x="112" y="154"/>
                        <a:pt x="108" y="147"/>
                        <a:pt x="111" y="140"/>
                      </a:cubicBezTo>
                      <a:cubicBezTo>
                        <a:pt x="112" y="136"/>
                        <a:pt x="117" y="133"/>
                        <a:pt x="122" y="133"/>
                      </a:cubicBezTo>
                      <a:cubicBezTo>
                        <a:pt x="124" y="133"/>
                        <a:pt x="126" y="134"/>
                        <a:pt x="127" y="134"/>
                      </a:cubicBezTo>
                      <a:cubicBezTo>
                        <a:pt x="134" y="137"/>
                        <a:pt x="138" y="144"/>
                        <a:pt x="136" y="150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9"/>
                      </a:cubicBezTo>
                      <a:cubicBezTo>
                        <a:pt x="84" y="75"/>
                        <a:pt x="22" y="60"/>
                        <a:pt x="16" y="60"/>
                      </a:cubicBezTo>
                      <a:cubicBezTo>
                        <a:pt x="14" y="60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8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1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9"/>
                      </a:cubicBezTo>
                      <a:cubicBezTo>
                        <a:pt x="101" y="82"/>
                        <a:pt x="105" y="89"/>
                        <a:pt x="103" y="95"/>
                      </a:cubicBezTo>
                      <a:cubicBezTo>
                        <a:pt x="101" y="99"/>
                        <a:pt x="96" y="102"/>
                        <a:pt x="91" y="102"/>
                      </a:cubicBezTo>
                      <a:cubicBezTo>
                        <a:pt x="90" y="102"/>
                        <a:pt x="88" y="102"/>
                        <a:pt x="86" y="101"/>
                      </a:cubicBezTo>
                      <a:cubicBezTo>
                        <a:pt x="86" y="101"/>
                        <a:pt x="86" y="101"/>
                        <a:pt x="86" y="101"/>
                      </a:cubicBezTo>
                      <a:cubicBezTo>
                        <a:pt x="67" y="105"/>
                        <a:pt x="0" y="112"/>
                        <a:pt x="17" y="114"/>
                      </a:cubicBezTo>
                      <a:cubicBezTo>
                        <a:pt x="23" y="115"/>
                        <a:pt x="38" y="118"/>
                        <a:pt x="54" y="122"/>
                      </a:cubicBezTo>
                      <a:cubicBezTo>
                        <a:pt x="54" y="121"/>
                        <a:pt x="54" y="120"/>
                        <a:pt x="54" y="119"/>
                      </a:cubicBezTo>
                      <a:cubicBezTo>
                        <a:pt x="56" y="115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6"/>
                        <a:pt x="81" y="122"/>
                        <a:pt x="79" y="128"/>
                      </a:cubicBezTo>
                      <a:cubicBezTo>
                        <a:pt x="94" y="133"/>
                        <a:pt x="103" y="137"/>
                        <a:pt x="96" y="141"/>
                      </a:cubicBezTo>
                      <a:cubicBezTo>
                        <a:pt x="80" y="148"/>
                        <a:pt x="35" y="207"/>
                        <a:pt x="41" y="207"/>
                      </a:cubicBezTo>
                      <a:cubicBezTo>
                        <a:pt x="42" y="207"/>
                        <a:pt x="42" y="207"/>
                        <a:pt x="43" y="206"/>
                      </a:cubicBezTo>
                      <a:cubicBezTo>
                        <a:pt x="55" y="199"/>
                        <a:pt x="92" y="162"/>
                        <a:pt x="107" y="162"/>
                      </a:cubicBezTo>
                      <a:cubicBezTo>
                        <a:pt x="110" y="162"/>
                        <a:pt x="111" y="163"/>
                        <a:pt x="112" y="164"/>
                      </a:cubicBezTo>
                      <a:cubicBezTo>
                        <a:pt x="121" y="177"/>
                        <a:pt x="148" y="242"/>
                        <a:pt x="152" y="242"/>
                      </a:cubicBezTo>
                      <a:cubicBezTo>
                        <a:pt x="152" y="242"/>
                        <a:pt x="152" y="241"/>
                        <a:pt x="152" y="240"/>
                      </a:cubicBezTo>
                      <a:cubicBezTo>
                        <a:pt x="152" y="235"/>
                        <a:pt x="150" y="221"/>
                        <a:pt x="148" y="206"/>
                      </a:cubicBezTo>
                      <a:cubicBezTo>
                        <a:pt x="148" y="206"/>
                        <a:pt x="147" y="206"/>
                        <a:pt x="147" y="206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7"/>
                        <a:pt x="143" y="185"/>
                        <a:pt x="146" y="184"/>
                      </a:cubicBezTo>
                      <a:cubicBezTo>
                        <a:pt x="145" y="167"/>
                        <a:pt x="145" y="153"/>
                        <a:pt x="148" y="153"/>
                      </a:cubicBezTo>
                      <a:cubicBezTo>
                        <a:pt x="148" y="153"/>
                        <a:pt x="149" y="153"/>
                        <a:pt x="149" y="153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3"/>
                        <a:pt x="258" y="147"/>
                      </a:cubicBezTo>
                      <a:cubicBezTo>
                        <a:pt x="248" y="144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7"/>
                      </a:cubicBezTo>
                      <a:cubicBezTo>
                        <a:pt x="192" y="151"/>
                        <a:pt x="188" y="154"/>
                        <a:pt x="183" y="154"/>
                      </a:cubicBezTo>
                      <a:cubicBezTo>
                        <a:pt x="181" y="154"/>
                        <a:pt x="179" y="154"/>
                        <a:pt x="177" y="153"/>
                      </a:cubicBezTo>
                      <a:cubicBezTo>
                        <a:pt x="172" y="151"/>
                        <a:pt x="168" y="146"/>
                        <a:pt x="168" y="141"/>
                      </a:cubicBezTo>
                      <a:cubicBezTo>
                        <a:pt x="168" y="140"/>
                        <a:pt x="168" y="139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1"/>
                        <a:pt x="179" y="130"/>
                      </a:cubicBezTo>
                      <a:cubicBezTo>
                        <a:pt x="201" y="116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4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3"/>
                      </a:cubicBezTo>
                      <a:cubicBezTo>
                        <a:pt x="144" y="113"/>
                        <a:pt x="142" y="113"/>
                        <a:pt x="141" y="113"/>
                      </a:cubicBezTo>
                      <a:cubicBezTo>
                        <a:pt x="139" y="113"/>
                        <a:pt x="137" y="113"/>
                        <a:pt x="135" y="112"/>
                      </a:cubicBezTo>
                      <a:cubicBezTo>
                        <a:pt x="129" y="110"/>
                        <a:pt x="125" y="103"/>
                        <a:pt x="127" y="97"/>
                      </a:cubicBezTo>
                      <a:cubicBezTo>
                        <a:pt x="129" y="92"/>
                        <a:pt x="133" y="89"/>
                        <a:pt x="138" y="89"/>
                      </a:cubicBezTo>
                      <a:cubicBezTo>
                        <a:pt x="140" y="89"/>
                        <a:pt x="142" y="90"/>
                        <a:pt x="144" y="90"/>
                      </a:cubicBezTo>
                      <a:cubicBezTo>
                        <a:pt x="143" y="78"/>
                        <a:pt x="143" y="65"/>
                        <a:pt x="143" y="54"/>
                      </a:cubicBezTo>
                      <a:cubicBezTo>
                        <a:pt x="143" y="55"/>
                        <a:pt x="142" y="57"/>
                        <a:pt x="142" y="58"/>
                      </a:cubicBezTo>
                      <a:cubicBezTo>
                        <a:pt x="137" y="71"/>
                        <a:pt x="132" y="83"/>
                        <a:pt x="130" y="83"/>
                      </a:cubicBezTo>
                      <a:cubicBezTo>
                        <a:pt x="130" y="83"/>
                        <a:pt x="129" y="83"/>
                        <a:pt x="129" y="81"/>
                      </a:cubicBezTo>
                      <a:cubicBezTo>
                        <a:pt x="129" y="80"/>
                        <a:pt x="129" y="78"/>
                        <a:pt x="128" y="76"/>
                      </a:cubicBezTo>
                      <a:cubicBezTo>
                        <a:pt x="126" y="77"/>
                        <a:pt x="124" y="78"/>
                        <a:pt x="122" y="78"/>
                      </a:cubicBezTo>
                      <a:cubicBezTo>
                        <a:pt x="120" y="78"/>
                        <a:pt x="118" y="77"/>
                        <a:pt x="117" y="77"/>
                      </a:cubicBezTo>
                      <a:cubicBezTo>
                        <a:pt x="110" y="74"/>
                        <a:pt x="106" y="67"/>
                        <a:pt x="108" y="61"/>
                      </a:cubicBezTo>
                      <a:cubicBezTo>
                        <a:pt x="110" y="56"/>
                        <a:pt x="114" y="54"/>
                        <a:pt x="120" y="54"/>
                      </a:cubicBezTo>
                      <a:cubicBezTo>
                        <a:pt x="121" y="54"/>
                        <a:pt x="123" y="54"/>
                        <a:pt x="124" y="55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1" name="Freeform 205"/>
                <p:cNvSpPr/>
                <p:nvPr/>
              </p:nvSpPr>
              <p:spPr bwMode="auto">
                <a:xfrm>
                  <a:off x="7242176" y="4932363"/>
                  <a:ext cx="77788" cy="66675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7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6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2" name="Freeform 206"/>
                <p:cNvSpPr/>
                <p:nvPr/>
              </p:nvSpPr>
              <p:spPr bwMode="auto">
                <a:xfrm>
                  <a:off x="7177088" y="5027613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10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5" y="16"/>
                      </a:cubicBezTo>
                      <a:cubicBezTo>
                        <a:pt x="27" y="10"/>
                        <a:pt x="24" y="4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3" name="Freeform 207"/>
                <p:cNvSpPr/>
                <p:nvPr/>
              </p:nvSpPr>
              <p:spPr bwMode="auto">
                <a:xfrm>
                  <a:off x="7327901" y="5086350"/>
                  <a:ext cx="85725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4"/>
                        <a:pt x="4" y="21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7"/>
                      </a:cubicBezTo>
                      <a:cubicBezTo>
                        <a:pt x="30" y="11"/>
                        <a:pt x="26" y="4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4" name="Freeform 208"/>
                <p:cNvSpPr/>
                <p:nvPr/>
              </p:nvSpPr>
              <p:spPr bwMode="auto">
                <a:xfrm>
                  <a:off x="7377113" y="4962525"/>
                  <a:ext cx="55563" cy="66675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8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4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8"/>
                      </a:cubicBezTo>
                      <a:cubicBezTo>
                        <a:pt x="0" y="14"/>
                        <a:pt x="4" y="21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7" y="24"/>
                        <a:pt x="19" y="24"/>
                        <a:pt x="20" y="24"/>
                      </a:cubicBezTo>
                      <a:cubicBezTo>
                        <a:pt x="19" y="18"/>
                        <a:pt x="19" y="10"/>
                        <a:pt x="19" y="1"/>
                      </a:cubicBezTo>
                      <a:cubicBezTo>
                        <a:pt x="17" y="1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5" name="Freeform 209"/>
                <p:cNvSpPr>
                  <a:spLocks noEditPoints="1"/>
                </p:cNvSpPr>
                <p:nvPr/>
              </p:nvSpPr>
              <p:spPr bwMode="auto">
                <a:xfrm>
                  <a:off x="7497763" y="5076825"/>
                  <a:ext cx="74613" cy="68263"/>
                </a:xfrm>
                <a:custGeom>
                  <a:avLst/>
                  <a:gdLst>
                    <a:gd name="T0" fmla="*/ 0 w 27"/>
                    <a:gd name="T1" fmla="*/ 11 h 24"/>
                    <a:gd name="T2" fmla="*/ 9 w 27"/>
                    <a:gd name="T3" fmla="*/ 23 h 24"/>
                    <a:gd name="T4" fmla="*/ 15 w 27"/>
                    <a:gd name="T5" fmla="*/ 24 h 24"/>
                    <a:gd name="T6" fmla="*/ 26 w 27"/>
                    <a:gd name="T7" fmla="*/ 17 h 24"/>
                    <a:gd name="T8" fmla="*/ 27 w 27"/>
                    <a:gd name="T9" fmla="*/ 13 h 24"/>
                    <a:gd name="T10" fmla="*/ 25 w 27"/>
                    <a:gd name="T11" fmla="*/ 13 h 24"/>
                    <a:gd name="T12" fmla="*/ 0 w 27"/>
                    <a:gd name="T13" fmla="*/ 11 h 24"/>
                    <a:gd name="T14" fmla="*/ 11 w 27"/>
                    <a:gd name="T15" fmla="*/ 0 h 24"/>
                    <a:gd name="T16" fmla="*/ 1 w 27"/>
                    <a:gd name="T17" fmla="*/ 7 h 24"/>
                    <a:gd name="T18" fmla="*/ 11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0" y="11"/>
                      </a:moveTo>
                      <a:cubicBezTo>
                        <a:pt x="0" y="16"/>
                        <a:pt x="4" y="21"/>
                        <a:pt x="9" y="23"/>
                      </a:cubicBezTo>
                      <a:cubicBezTo>
                        <a:pt x="11" y="24"/>
                        <a:pt x="13" y="24"/>
                        <a:pt x="15" y="24"/>
                      </a:cubicBezTo>
                      <a:cubicBezTo>
                        <a:pt x="20" y="24"/>
                        <a:pt x="24" y="21"/>
                        <a:pt x="26" y="17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3"/>
                        <a:pt x="0" y="11"/>
                      </a:cubicBezTo>
                      <a:moveTo>
                        <a:pt x="11" y="0"/>
                      </a:moveTo>
                      <a:cubicBezTo>
                        <a:pt x="6" y="1"/>
                        <a:pt x="3" y="3"/>
                        <a:pt x="1" y="7"/>
                      </a:cubicBezTo>
                      <a:cubicBezTo>
                        <a:pt x="3" y="5"/>
                        <a:pt x="6" y="3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6" name="Freeform 210"/>
                <p:cNvSpPr/>
                <p:nvPr/>
              </p:nvSpPr>
              <p:spPr bwMode="auto">
                <a:xfrm>
                  <a:off x="7426326" y="480536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1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2" y="4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7" name="Freeform 211"/>
                <p:cNvSpPr/>
                <p:nvPr/>
              </p:nvSpPr>
              <p:spPr bwMode="auto">
                <a:xfrm>
                  <a:off x="7407276" y="5229225"/>
                  <a:ext cx="33338" cy="61913"/>
                </a:xfrm>
                <a:custGeom>
                  <a:avLst/>
                  <a:gdLst>
                    <a:gd name="T0" fmla="*/ 10 w 12"/>
                    <a:gd name="T1" fmla="*/ 0 h 22"/>
                    <a:gd name="T2" fmla="*/ 3 w 12"/>
                    <a:gd name="T3" fmla="*/ 6 h 22"/>
                    <a:gd name="T4" fmla="*/ 11 w 12"/>
                    <a:gd name="T5" fmla="*/ 22 h 22"/>
                    <a:gd name="T6" fmla="*/ 12 w 12"/>
                    <a:gd name="T7" fmla="*/ 22 h 22"/>
                    <a:gd name="T8" fmla="*/ 10 w 12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2">
                      <a:moveTo>
                        <a:pt x="10" y="0"/>
                      </a:moveTo>
                      <a:cubicBezTo>
                        <a:pt x="7" y="1"/>
                        <a:pt x="4" y="3"/>
                        <a:pt x="3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8" name="Freeform 212"/>
                <p:cNvSpPr/>
                <p:nvPr/>
              </p:nvSpPr>
              <p:spPr bwMode="auto">
                <a:xfrm>
                  <a:off x="7323138" y="4864100"/>
                  <a:ext cx="61913" cy="68263"/>
                </a:xfrm>
                <a:custGeom>
                  <a:avLst/>
                  <a:gdLst>
                    <a:gd name="T0" fmla="*/ 14 w 22"/>
                    <a:gd name="T1" fmla="*/ 0 h 24"/>
                    <a:gd name="T2" fmla="*/ 2 w 22"/>
                    <a:gd name="T3" fmla="*/ 7 h 24"/>
                    <a:gd name="T4" fmla="*/ 11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4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4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2" y="16"/>
                        <a:pt x="20" y="9"/>
                        <a:pt x="18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9" name="Freeform 213"/>
                <p:cNvSpPr/>
                <p:nvPr/>
              </p:nvSpPr>
              <p:spPr bwMode="auto">
                <a:xfrm>
                  <a:off x="6680201" y="4689475"/>
                  <a:ext cx="219075" cy="484188"/>
                </a:xfrm>
                <a:custGeom>
                  <a:avLst/>
                  <a:gdLst>
                    <a:gd name="T0" fmla="*/ 32 w 78"/>
                    <a:gd name="T1" fmla="*/ 0 h 172"/>
                    <a:gd name="T2" fmla="*/ 19 w 78"/>
                    <a:gd name="T3" fmla="*/ 63 h 172"/>
                    <a:gd name="T4" fmla="*/ 3 w 78"/>
                    <a:gd name="T5" fmla="*/ 114 h 172"/>
                    <a:gd name="T6" fmla="*/ 32 w 78"/>
                    <a:gd name="T7" fmla="*/ 172 h 172"/>
                    <a:gd name="T8" fmla="*/ 34 w 78"/>
                    <a:gd name="T9" fmla="*/ 172 h 172"/>
                    <a:gd name="T10" fmla="*/ 48 w 78"/>
                    <a:gd name="T11" fmla="*/ 110 h 172"/>
                    <a:gd name="T12" fmla="*/ 69 w 78"/>
                    <a:gd name="T13" fmla="*/ 53 h 172"/>
                    <a:gd name="T14" fmla="*/ 35 w 78"/>
                    <a:gd name="T15" fmla="*/ 1 h 172"/>
                    <a:gd name="T16" fmla="*/ 32 w 78"/>
                    <a:gd name="T17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2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2"/>
                        <a:pt x="32" y="172"/>
                        <a:pt x="32" y="172"/>
                      </a:cubicBezTo>
                      <a:cubicBezTo>
                        <a:pt x="33" y="172"/>
                        <a:pt x="33" y="172"/>
                        <a:pt x="34" y="172"/>
                      </a:cubicBezTo>
                      <a:cubicBezTo>
                        <a:pt x="49" y="172"/>
                        <a:pt x="53" y="132"/>
                        <a:pt x="48" y="110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1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0" name="Freeform 214"/>
                <p:cNvSpPr/>
                <p:nvPr/>
              </p:nvSpPr>
              <p:spPr bwMode="auto">
                <a:xfrm>
                  <a:off x="6732588" y="5383213"/>
                  <a:ext cx="477838" cy="273050"/>
                </a:xfrm>
                <a:custGeom>
                  <a:avLst/>
                  <a:gdLst>
                    <a:gd name="T0" fmla="*/ 23 w 170"/>
                    <a:gd name="T1" fmla="*/ 0 h 97"/>
                    <a:gd name="T2" fmla="*/ 17 w 170"/>
                    <a:gd name="T3" fmla="*/ 1 h 97"/>
                    <a:gd name="T4" fmla="*/ 34 w 170"/>
                    <a:gd name="T5" fmla="*/ 50 h 97"/>
                    <a:gd name="T6" fmla="*/ 93 w 170"/>
                    <a:gd name="T7" fmla="*/ 83 h 97"/>
                    <a:gd name="T8" fmla="*/ 130 w 170"/>
                    <a:gd name="T9" fmla="*/ 97 h 97"/>
                    <a:gd name="T10" fmla="*/ 149 w 170"/>
                    <a:gd name="T11" fmla="*/ 86 h 97"/>
                    <a:gd name="T12" fmla="*/ 147 w 170"/>
                    <a:gd name="T13" fmla="*/ 46 h 97"/>
                    <a:gd name="T14" fmla="*/ 137 w 170"/>
                    <a:gd name="T15" fmla="*/ 45 h 97"/>
                    <a:gd name="T16" fmla="*/ 115 w 170"/>
                    <a:gd name="T17" fmla="*/ 47 h 97"/>
                    <a:gd name="T18" fmla="*/ 93 w 170"/>
                    <a:gd name="T19" fmla="*/ 49 h 97"/>
                    <a:gd name="T20" fmla="*/ 66 w 170"/>
                    <a:gd name="T21" fmla="*/ 41 h 97"/>
                    <a:gd name="T22" fmla="*/ 23 w 170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7">
                      <a:moveTo>
                        <a:pt x="23" y="0"/>
                      </a:moveTo>
                      <a:cubicBezTo>
                        <a:pt x="21" y="0"/>
                        <a:pt x="19" y="0"/>
                        <a:pt x="17" y="1"/>
                      </a:cubicBezTo>
                      <a:cubicBezTo>
                        <a:pt x="17" y="1"/>
                        <a:pt x="0" y="27"/>
                        <a:pt x="34" y="50"/>
                      </a:cubicBezTo>
                      <a:cubicBezTo>
                        <a:pt x="68" y="74"/>
                        <a:pt x="69" y="71"/>
                        <a:pt x="93" y="83"/>
                      </a:cubicBezTo>
                      <a:cubicBezTo>
                        <a:pt x="108" y="91"/>
                        <a:pt x="120" y="97"/>
                        <a:pt x="130" y="97"/>
                      </a:cubicBezTo>
                      <a:cubicBezTo>
                        <a:pt x="137" y="97"/>
                        <a:pt x="144" y="94"/>
                        <a:pt x="149" y="86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5"/>
                        <a:pt x="141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8" y="48"/>
                        <a:pt x="100" y="49"/>
                        <a:pt x="93" y="49"/>
                      </a:cubicBezTo>
                      <a:cubicBezTo>
                        <a:pt x="83" y="49"/>
                        <a:pt x="74" y="47"/>
                        <a:pt x="66" y="41"/>
                      </a:cubicBezTo>
                      <a:cubicBezTo>
                        <a:pt x="47" y="24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1" name="Freeform 215"/>
                <p:cNvSpPr/>
                <p:nvPr/>
              </p:nvSpPr>
              <p:spPr bwMode="auto">
                <a:xfrm>
                  <a:off x="7385051" y="5445125"/>
                  <a:ext cx="384175" cy="295275"/>
                </a:xfrm>
                <a:custGeom>
                  <a:avLst/>
                  <a:gdLst>
                    <a:gd name="T0" fmla="*/ 118 w 137"/>
                    <a:gd name="T1" fmla="*/ 0 h 105"/>
                    <a:gd name="T2" fmla="*/ 75 w 137"/>
                    <a:gd name="T3" fmla="*/ 44 h 105"/>
                    <a:gd name="T4" fmla="*/ 54 w 137"/>
                    <a:gd name="T5" fmla="*/ 75 h 105"/>
                    <a:gd name="T6" fmla="*/ 46 w 137"/>
                    <a:gd name="T7" fmla="*/ 73 h 105"/>
                    <a:gd name="T8" fmla="*/ 10 w 137"/>
                    <a:gd name="T9" fmla="*/ 54 h 105"/>
                    <a:gd name="T10" fmla="*/ 0 w 137"/>
                    <a:gd name="T11" fmla="*/ 63 h 105"/>
                    <a:gd name="T12" fmla="*/ 20 w 137"/>
                    <a:gd name="T13" fmla="*/ 105 h 105"/>
                    <a:gd name="T14" fmla="*/ 24 w 137"/>
                    <a:gd name="T15" fmla="*/ 104 h 105"/>
                    <a:gd name="T16" fmla="*/ 108 w 137"/>
                    <a:gd name="T17" fmla="*/ 71 h 105"/>
                    <a:gd name="T18" fmla="*/ 120 w 137"/>
                    <a:gd name="T19" fmla="*/ 0 h 105"/>
                    <a:gd name="T20" fmla="*/ 118 w 137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5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2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10" y="54"/>
                      </a:cubicBezTo>
                      <a:cubicBezTo>
                        <a:pt x="6" y="54"/>
                        <a:pt x="2" y="56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3" y="104"/>
                        <a:pt x="24" y="104"/>
                      </a:cubicBezTo>
                      <a:cubicBezTo>
                        <a:pt x="44" y="97"/>
                        <a:pt x="95" y="95"/>
                        <a:pt x="108" y="71"/>
                      </a:cubicBezTo>
                      <a:cubicBezTo>
                        <a:pt x="120" y="47"/>
                        <a:pt x="137" y="3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2" name="Freeform 216"/>
                <p:cNvSpPr/>
                <p:nvPr/>
              </p:nvSpPr>
              <p:spPr bwMode="auto">
                <a:xfrm>
                  <a:off x="7783513" y="4779963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9 h 122"/>
                    <a:gd name="T6" fmla="*/ 39 w 99"/>
                    <a:gd name="T7" fmla="*/ 121 h 122"/>
                    <a:gd name="T8" fmla="*/ 47 w 99"/>
                    <a:gd name="T9" fmla="*/ 122 h 122"/>
                    <a:gd name="T10" fmla="*/ 93 w 99"/>
                    <a:gd name="T11" fmla="*/ 73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6"/>
                        <a:pt x="34" y="69"/>
                      </a:cubicBezTo>
                      <a:cubicBezTo>
                        <a:pt x="29" y="92"/>
                        <a:pt x="17" y="113"/>
                        <a:pt x="39" y="121"/>
                      </a:cubicBezTo>
                      <a:cubicBezTo>
                        <a:pt x="42" y="122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3"/>
                      </a:cubicBezTo>
                      <a:cubicBezTo>
                        <a:pt x="99" y="47"/>
                        <a:pt x="90" y="33"/>
                        <a:pt x="62" y="11"/>
                      </a:cubicBezTo>
                      <a:cubicBezTo>
                        <a:pt x="51" y="3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3" name="Freeform 217"/>
                <p:cNvSpPr/>
                <p:nvPr/>
              </p:nvSpPr>
              <p:spPr bwMode="auto">
                <a:xfrm>
                  <a:off x="7210426" y="439261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7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6 h 77"/>
                    <a:gd name="T14" fmla="*/ 122 w 141"/>
                    <a:gd name="T15" fmla="*/ 77 h 77"/>
                    <a:gd name="T16" fmla="*/ 116 w 141"/>
                    <a:gd name="T17" fmla="*/ 25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7"/>
                        <a:pt x="0" y="57"/>
                      </a:cubicBezTo>
                      <a:cubicBezTo>
                        <a:pt x="1" y="66"/>
                        <a:pt x="6" y="70"/>
                        <a:pt x="13" y="70"/>
                      </a:cubicBezTo>
                      <a:cubicBezTo>
                        <a:pt x="26" y="70"/>
                        <a:pt x="48" y="59"/>
                        <a:pt x="65" y="57"/>
                      </a:cubicBezTo>
                      <a:cubicBezTo>
                        <a:pt x="68" y="56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6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5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4" name="Freeform 218"/>
                <p:cNvSpPr/>
                <p:nvPr/>
              </p:nvSpPr>
              <p:spPr bwMode="auto">
                <a:xfrm>
                  <a:off x="4159705" y="137318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5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5" name="Freeform 219"/>
                <p:cNvSpPr/>
                <p:nvPr/>
              </p:nvSpPr>
              <p:spPr bwMode="auto">
                <a:xfrm>
                  <a:off x="3535818" y="1077913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2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5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6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7" y="0"/>
                        <a:pt x="317" y="1"/>
                      </a:cubicBezTo>
                      <a:cubicBezTo>
                        <a:pt x="417" y="3"/>
                        <a:pt x="435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2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3"/>
                        <a:pt x="245" y="493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6" name="Freeform 220"/>
                <p:cNvSpPr/>
                <p:nvPr/>
              </p:nvSpPr>
              <p:spPr bwMode="auto">
                <a:xfrm>
                  <a:off x="4153355" y="1851026"/>
                  <a:ext cx="176213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7" name="Freeform 221"/>
                <p:cNvSpPr/>
                <p:nvPr/>
              </p:nvSpPr>
              <p:spPr bwMode="auto">
                <a:xfrm>
                  <a:off x="4313693" y="1924051"/>
                  <a:ext cx="44450" cy="146050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7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8" name="Freeform 222"/>
                <p:cNvSpPr/>
                <p:nvPr/>
              </p:nvSpPr>
              <p:spPr bwMode="auto">
                <a:xfrm>
                  <a:off x="4288293" y="1676401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9" name="Freeform 223"/>
                <p:cNvSpPr/>
                <p:nvPr/>
              </p:nvSpPr>
              <p:spPr bwMode="auto">
                <a:xfrm>
                  <a:off x="4223205" y="1771651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0" name="Freeform 224"/>
                <p:cNvSpPr/>
                <p:nvPr/>
              </p:nvSpPr>
              <p:spPr bwMode="auto">
                <a:xfrm>
                  <a:off x="4380368" y="1831976"/>
                  <a:ext cx="84138" cy="74613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1" name="Freeform 225"/>
                <p:cNvSpPr/>
                <p:nvPr/>
              </p:nvSpPr>
              <p:spPr bwMode="auto">
                <a:xfrm>
                  <a:off x="4427993" y="1708151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2" name="Freeform 226"/>
                <p:cNvSpPr/>
                <p:nvPr/>
              </p:nvSpPr>
              <p:spPr bwMode="auto">
                <a:xfrm>
                  <a:off x="4547055" y="1822451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3" name="Freeform 227"/>
                <p:cNvSpPr/>
                <p:nvPr/>
              </p:nvSpPr>
              <p:spPr bwMode="auto">
                <a:xfrm>
                  <a:off x="4459743" y="1971676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4" name="Freeform 228"/>
                <p:cNvSpPr/>
                <p:nvPr/>
              </p:nvSpPr>
              <p:spPr bwMode="auto">
                <a:xfrm>
                  <a:off x="4310518" y="1943101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5" name="Freeform 229"/>
                <p:cNvSpPr/>
                <p:nvPr/>
              </p:nvSpPr>
              <p:spPr bwMode="auto">
                <a:xfrm>
                  <a:off x="4375605" y="1609726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6" name="Freeform 230"/>
                <p:cNvSpPr>
                  <a:spLocks noEditPoints="1"/>
                </p:cNvSpPr>
                <p:nvPr/>
              </p:nvSpPr>
              <p:spPr bwMode="auto">
                <a:xfrm>
                  <a:off x="4077155" y="1463676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79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8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4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4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8" y="146"/>
                        <a:pt x="111" y="140"/>
                      </a:cubicBezTo>
                      <a:cubicBezTo>
                        <a:pt x="112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7"/>
                        <a:pt x="89" y="77"/>
                      </a:cubicBezTo>
                      <a:cubicBezTo>
                        <a:pt x="91" y="77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6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1" y="122"/>
                        <a:pt x="79" y="128"/>
                      </a:cubicBezTo>
                      <a:cubicBezTo>
                        <a:pt x="94" y="132"/>
                        <a:pt x="103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5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2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7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8" y="152"/>
                        <a:pt x="149" y="152"/>
                        <a:pt x="149" y="152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8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2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7" y="152"/>
                      </a:cubicBezTo>
                      <a:cubicBezTo>
                        <a:pt x="172" y="150"/>
                        <a:pt x="168" y="145"/>
                        <a:pt x="168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0"/>
                        <a:pt x="179" y="130"/>
                      </a:cubicBezTo>
                      <a:cubicBezTo>
                        <a:pt x="201" y="115"/>
                        <a:pt x="249" y="93"/>
                        <a:pt x="241" y="93"/>
                      </a:cubicBezTo>
                      <a:cubicBezTo>
                        <a:pt x="240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5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1"/>
                        <a:pt x="133" y="89"/>
                        <a:pt x="138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7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8" y="75"/>
                      </a:cubicBezTo>
                      <a:cubicBezTo>
                        <a:pt x="126" y="76"/>
                        <a:pt x="124" y="77"/>
                        <a:pt x="122" y="77"/>
                      </a:cubicBezTo>
                      <a:cubicBezTo>
                        <a:pt x="120" y="77"/>
                        <a:pt x="118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4" y="53"/>
                        <a:pt x="120" y="53"/>
                      </a:cubicBezTo>
                      <a:cubicBezTo>
                        <a:pt x="121" y="53"/>
                        <a:pt x="123" y="53"/>
                        <a:pt x="124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7" name="Freeform 231"/>
                <p:cNvSpPr/>
                <p:nvPr/>
              </p:nvSpPr>
              <p:spPr bwMode="auto">
                <a:xfrm>
                  <a:off x="4293055" y="1679576"/>
                  <a:ext cx="79375" cy="68263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1" y="17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2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8" name="Freeform 232"/>
                <p:cNvSpPr/>
                <p:nvPr/>
              </p:nvSpPr>
              <p:spPr bwMode="auto">
                <a:xfrm>
                  <a:off x="4229555" y="1778001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9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3"/>
                        <a:pt x="25" y="16"/>
                      </a:cubicBezTo>
                      <a:cubicBezTo>
                        <a:pt x="27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9" name="Freeform 233"/>
                <p:cNvSpPr/>
                <p:nvPr/>
              </p:nvSpPr>
              <p:spPr bwMode="auto">
                <a:xfrm>
                  <a:off x="4380368" y="1836738"/>
                  <a:ext cx="84138" cy="68263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0" name="Freeform 234"/>
                <p:cNvSpPr/>
                <p:nvPr/>
              </p:nvSpPr>
              <p:spPr bwMode="auto">
                <a:xfrm>
                  <a:off x="4427993" y="1712913"/>
                  <a:ext cx="57150" cy="68263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7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19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1" name="Freeform 235"/>
                <p:cNvSpPr/>
                <p:nvPr/>
              </p:nvSpPr>
              <p:spPr bwMode="auto">
                <a:xfrm>
                  <a:off x="4478793" y="1552576"/>
                  <a:ext cx="17463" cy="60325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2" name="Freeform 236"/>
                <p:cNvSpPr>
                  <a:spLocks noEditPoints="1"/>
                </p:cNvSpPr>
                <p:nvPr/>
              </p:nvSpPr>
              <p:spPr bwMode="auto">
                <a:xfrm>
                  <a:off x="4548643" y="1828801"/>
                  <a:ext cx="76200" cy="63500"/>
                </a:xfrm>
                <a:custGeom>
                  <a:avLst/>
                  <a:gdLst>
                    <a:gd name="T0" fmla="*/ 0 w 27"/>
                    <a:gd name="T1" fmla="*/ 10 h 23"/>
                    <a:gd name="T2" fmla="*/ 9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0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0" y="10"/>
                      </a:moveTo>
                      <a:cubicBezTo>
                        <a:pt x="0" y="15"/>
                        <a:pt x="4" y="20"/>
                        <a:pt x="9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0" y="10"/>
                      </a:cubicBezTo>
                      <a:moveTo>
                        <a:pt x="11" y="0"/>
                      </a:moveTo>
                      <a:cubicBezTo>
                        <a:pt x="6" y="0"/>
                        <a:pt x="3" y="3"/>
                        <a:pt x="1" y="7"/>
                      </a:cubicBezTo>
                      <a:cubicBezTo>
                        <a:pt x="3" y="5"/>
                        <a:pt x="6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3" name="Freeform 237"/>
                <p:cNvSpPr/>
                <p:nvPr/>
              </p:nvSpPr>
              <p:spPr bwMode="auto">
                <a:xfrm>
                  <a:off x="4459743" y="1978026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2" y="23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4" name="Freeform 239"/>
                <p:cNvSpPr/>
                <p:nvPr/>
              </p:nvSpPr>
              <p:spPr bwMode="auto">
                <a:xfrm>
                  <a:off x="3732668" y="1441451"/>
                  <a:ext cx="219075" cy="479425"/>
                </a:xfrm>
                <a:custGeom>
                  <a:avLst/>
                  <a:gdLst>
                    <a:gd name="T0" fmla="*/ 32 w 78"/>
                    <a:gd name="T1" fmla="*/ 0 h 171"/>
                    <a:gd name="T2" fmla="*/ 19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4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5 w 78"/>
                    <a:gd name="T15" fmla="*/ 1 h 171"/>
                    <a:gd name="T16" fmla="*/ 32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5" name="Freeform 240"/>
                <p:cNvSpPr/>
                <p:nvPr/>
              </p:nvSpPr>
              <p:spPr bwMode="auto">
                <a:xfrm>
                  <a:off x="3785055" y="213201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49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5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3" y="95"/>
                        <a:pt x="149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0" y="45"/>
                        <a:pt x="123" y="47"/>
                        <a:pt x="115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6" name="Freeform 241"/>
                <p:cNvSpPr/>
                <p:nvPr/>
              </p:nvSpPr>
              <p:spPr bwMode="auto">
                <a:xfrm>
                  <a:off x="4437518" y="2197101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19" y="53"/>
                        <a:pt x="10" y="53"/>
                      </a:cubicBezTo>
                      <a:cubicBezTo>
                        <a:pt x="6" y="53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3" y="104"/>
                        <a:pt x="24" y="103"/>
                      </a:cubicBezTo>
                      <a:cubicBezTo>
                        <a:pt x="44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7" name="Freeform 242"/>
                <p:cNvSpPr/>
                <p:nvPr/>
              </p:nvSpPr>
              <p:spPr bwMode="auto">
                <a:xfrm>
                  <a:off x="4835980" y="1530351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8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8" name="Freeform 243"/>
                <p:cNvSpPr/>
                <p:nvPr/>
              </p:nvSpPr>
              <p:spPr bwMode="auto">
                <a:xfrm>
                  <a:off x="4262893" y="1139826"/>
                  <a:ext cx="395288" cy="217488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2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7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9" name="Freeform 244"/>
                <p:cNvSpPr/>
                <p:nvPr/>
              </p:nvSpPr>
              <p:spPr bwMode="auto">
                <a:xfrm>
                  <a:off x="4716463" y="4103688"/>
                  <a:ext cx="579438" cy="639763"/>
                </a:xfrm>
                <a:custGeom>
                  <a:avLst/>
                  <a:gdLst>
                    <a:gd name="T0" fmla="*/ 43 w 206"/>
                    <a:gd name="T1" fmla="*/ 26 h 228"/>
                    <a:gd name="T2" fmla="*/ 9 w 206"/>
                    <a:gd name="T3" fmla="*/ 16 h 228"/>
                    <a:gd name="T4" fmla="*/ 0 w 206"/>
                    <a:gd name="T5" fmla="*/ 81 h 228"/>
                    <a:gd name="T6" fmla="*/ 163 w 206"/>
                    <a:gd name="T7" fmla="*/ 226 h 228"/>
                    <a:gd name="T8" fmla="*/ 206 w 206"/>
                    <a:gd name="T9" fmla="*/ 205 h 228"/>
                    <a:gd name="T10" fmla="*/ 180 w 206"/>
                    <a:gd name="T11" fmla="*/ 182 h 228"/>
                    <a:gd name="T12" fmla="*/ 178 w 206"/>
                    <a:gd name="T13" fmla="*/ 61 h 228"/>
                    <a:gd name="T14" fmla="*/ 125 w 206"/>
                    <a:gd name="T15" fmla="*/ 54 h 228"/>
                    <a:gd name="T16" fmla="*/ 43 w 206"/>
                    <a:gd name="T17" fmla="*/ 2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6" h="228">
                      <a:moveTo>
                        <a:pt x="43" y="26"/>
                      </a:moveTo>
                      <a:cubicBezTo>
                        <a:pt x="43" y="26"/>
                        <a:pt x="15" y="0"/>
                        <a:pt x="9" y="16"/>
                      </a:cubicBezTo>
                      <a:cubicBezTo>
                        <a:pt x="3" y="33"/>
                        <a:pt x="0" y="81"/>
                        <a:pt x="0" y="81"/>
                      </a:cubicBezTo>
                      <a:cubicBezTo>
                        <a:pt x="0" y="81"/>
                        <a:pt x="144" y="228"/>
                        <a:pt x="163" y="226"/>
                      </a:cubicBezTo>
                      <a:cubicBezTo>
                        <a:pt x="183" y="224"/>
                        <a:pt x="206" y="205"/>
                        <a:pt x="206" y="205"/>
                      </a:cubicBezTo>
                      <a:cubicBezTo>
                        <a:pt x="180" y="182"/>
                        <a:pt x="180" y="182"/>
                        <a:pt x="180" y="182"/>
                      </a:cubicBezTo>
                      <a:cubicBezTo>
                        <a:pt x="180" y="182"/>
                        <a:pt x="195" y="67"/>
                        <a:pt x="178" y="61"/>
                      </a:cubicBezTo>
                      <a:cubicBezTo>
                        <a:pt x="162" y="55"/>
                        <a:pt x="125" y="54"/>
                        <a:pt x="125" y="54"/>
                      </a:cubicBezTo>
                      <a:cubicBezTo>
                        <a:pt x="43" y="26"/>
                        <a:pt x="43" y="26"/>
                        <a:pt x="43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0" name="Freeform 245"/>
                <p:cNvSpPr/>
                <p:nvPr/>
              </p:nvSpPr>
              <p:spPr bwMode="auto">
                <a:xfrm>
                  <a:off x="4175126" y="3848100"/>
                  <a:ext cx="1449388" cy="1363663"/>
                </a:xfrm>
                <a:custGeom>
                  <a:avLst/>
                  <a:gdLst>
                    <a:gd name="T0" fmla="*/ 130 w 516"/>
                    <a:gd name="T1" fmla="*/ 276 h 486"/>
                    <a:gd name="T2" fmla="*/ 31 w 516"/>
                    <a:gd name="T3" fmla="*/ 183 h 486"/>
                    <a:gd name="T4" fmla="*/ 60 w 516"/>
                    <a:gd name="T5" fmla="*/ 104 h 486"/>
                    <a:gd name="T6" fmla="*/ 218 w 516"/>
                    <a:gd name="T7" fmla="*/ 163 h 486"/>
                    <a:gd name="T8" fmla="*/ 222 w 516"/>
                    <a:gd name="T9" fmla="*/ 127 h 486"/>
                    <a:gd name="T10" fmla="*/ 276 w 516"/>
                    <a:gd name="T11" fmla="*/ 1 h 486"/>
                    <a:gd name="T12" fmla="*/ 302 w 516"/>
                    <a:gd name="T13" fmla="*/ 188 h 486"/>
                    <a:gd name="T14" fmla="*/ 419 w 516"/>
                    <a:gd name="T15" fmla="*/ 123 h 486"/>
                    <a:gd name="T16" fmla="*/ 511 w 516"/>
                    <a:gd name="T17" fmla="*/ 219 h 486"/>
                    <a:gd name="T18" fmla="*/ 327 w 516"/>
                    <a:gd name="T19" fmla="*/ 272 h 486"/>
                    <a:gd name="T20" fmla="*/ 403 w 516"/>
                    <a:gd name="T21" fmla="*/ 334 h 486"/>
                    <a:gd name="T22" fmla="*/ 340 w 516"/>
                    <a:gd name="T23" fmla="*/ 454 h 486"/>
                    <a:gd name="T24" fmla="*/ 264 w 516"/>
                    <a:gd name="T25" fmla="*/ 441 h 486"/>
                    <a:gd name="T26" fmla="*/ 245 w 516"/>
                    <a:gd name="T27" fmla="*/ 334 h 486"/>
                    <a:gd name="T28" fmla="*/ 213 w 516"/>
                    <a:gd name="T29" fmla="*/ 428 h 486"/>
                    <a:gd name="T30" fmla="*/ 92 w 516"/>
                    <a:gd name="T31" fmla="*/ 386 h 486"/>
                    <a:gd name="T32" fmla="*/ 130 w 516"/>
                    <a:gd name="T33" fmla="*/ 276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486">
                      <a:moveTo>
                        <a:pt x="130" y="276"/>
                      </a:moveTo>
                      <a:cubicBezTo>
                        <a:pt x="130" y="276"/>
                        <a:pt x="0" y="274"/>
                        <a:pt x="31" y="183"/>
                      </a:cubicBezTo>
                      <a:cubicBezTo>
                        <a:pt x="31" y="183"/>
                        <a:pt x="4" y="123"/>
                        <a:pt x="60" y="104"/>
                      </a:cubicBezTo>
                      <a:cubicBezTo>
                        <a:pt x="117" y="85"/>
                        <a:pt x="197" y="146"/>
                        <a:pt x="218" y="163"/>
                      </a:cubicBezTo>
                      <a:cubicBezTo>
                        <a:pt x="240" y="181"/>
                        <a:pt x="228" y="136"/>
                        <a:pt x="222" y="127"/>
                      </a:cubicBezTo>
                      <a:cubicBezTo>
                        <a:pt x="216" y="119"/>
                        <a:pt x="189" y="0"/>
                        <a:pt x="276" y="1"/>
                      </a:cubicBezTo>
                      <a:cubicBezTo>
                        <a:pt x="362" y="3"/>
                        <a:pt x="378" y="58"/>
                        <a:pt x="302" y="188"/>
                      </a:cubicBezTo>
                      <a:cubicBezTo>
                        <a:pt x="302" y="188"/>
                        <a:pt x="373" y="122"/>
                        <a:pt x="419" y="123"/>
                      </a:cubicBezTo>
                      <a:cubicBezTo>
                        <a:pt x="465" y="125"/>
                        <a:pt x="516" y="147"/>
                        <a:pt x="511" y="219"/>
                      </a:cubicBezTo>
                      <a:cubicBezTo>
                        <a:pt x="505" y="292"/>
                        <a:pt x="327" y="272"/>
                        <a:pt x="327" y="272"/>
                      </a:cubicBezTo>
                      <a:cubicBezTo>
                        <a:pt x="327" y="272"/>
                        <a:pt x="383" y="312"/>
                        <a:pt x="403" y="334"/>
                      </a:cubicBezTo>
                      <a:cubicBezTo>
                        <a:pt x="422" y="357"/>
                        <a:pt x="411" y="421"/>
                        <a:pt x="340" y="454"/>
                      </a:cubicBezTo>
                      <a:cubicBezTo>
                        <a:pt x="269" y="486"/>
                        <a:pt x="271" y="462"/>
                        <a:pt x="264" y="441"/>
                      </a:cubicBezTo>
                      <a:cubicBezTo>
                        <a:pt x="256" y="419"/>
                        <a:pt x="250" y="327"/>
                        <a:pt x="245" y="334"/>
                      </a:cubicBezTo>
                      <a:cubicBezTo>
                        <a:pt x="239" y="341"/>
                        <a:pt x="253" y="403"/>
                        <a:pt x="213" y="428"/>
                      </a:cubicBezTo>
                      <a:cubicBezTo>
                        <a:pt x="172" y="453"/>
                        <a:pt x="125" y="423"/>
                        <a:pt x="92" y="386"/>
                      </a:cubicBezTo>
                      <a:cubicBezTo>
                        <a:pt x="59" y="349"/>
                        <a:pt x="75" y="299"/>
                        <a:pt x="130" y="27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1" name="Freeform 246"/>
                <p:cNvSpPr/>
                <p:nvPr/>
              </p:nvSpPr>
              <p:spPr bwMode="auto">
                <a:xfrm>
                  <a:off x="4711701" y="4518025"/>
                  <a:ext cx="153988" cy="49213"/>
                </a:xfrm>
                <a:custGeom>
                  <a:avLst/>
                  <a:gdLst>
                    <a:gd name="T0" fmla="*/ 0 w 55"/>
                    <a:gd name="T1" fmla="*/ 13 h 17"/>
                    <a:gd name="T2" fmla="*/ 46 w 55"/>
                    <a:gd name="T3" fmla="*/ 9 h 17"/>
                    <a:gd name="T4" fmla="*/ 0 w 55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17">
                      <a:moveTo>
                        <a:pt x="0" y="13"/>
                      </a:moveTo>
                      <a:cubicBezTo>
                        <a:pt x="0" y="13"/>
                        <a:pt x="55" y="0"/>
                        <a:pt x="46" y="9"/>
                      </a:cubicBezTo>
                      <a:cubicBezTo>
                        <a:pt x="36" y="17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2" name="Freeform 247"/>
                <p:cNvSpPr/>
                <p:nvPr/>
              </p:nvSpPr>
              <p:spPr bwMode="auto">
                <a:xfrm>
                  <a:off x="4851401" y="4583113"/>
                  <a:ext cx="39688" cy="127000"/>
                </a:xfrm>
                <a:custGeom>
                  <a:avLst/>
                  <a:gdLst>
                    <a:gd name="T0" fmla="*/ 4 w 14"/>
                    <a:gd name="T1" fmla="*/ 45 h 45"/>
                    <a:gd name="T2" fmla="*/ 7 w 14"/>
                    <a:gd name="T3" fmla="*/ 5 h 45"/>
                    <a:gd name="T4" fmla="*/ 4 w 14"/>
                    <a:gd name="T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5">
                      <a:moveTo>
                        <a:pt x="4" y="45"/>
                      </a:moveTo>
                      <a:cubicBezTo>
                        <a:pt x="4" y="45"/>
                        <a:pt x="0" y="0"/>
                        <a:pt x="7" y="5"/>
                      </a:cubicBezTo>
                      <a:cubicBezTo>
                        <a:pt x="14" y="11"/>
                        <a:pt x="8" y="37"/>
                        <a:pt x="4" y="4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3" name="Freeform 248"/>
                <p:cNvSpPr/>
                <p:nvPr/>
              </p:nvSpPr>
              <p:spPr bwMode="auto">
                <a:xfrm>
                  <a:off x="4829176" y="4367213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4" name="Freeform 249"/>
                <p:cNvSpPr/>
                <p:nvPr/>
              </p:nvSpPr>
              <p:spPr bwMode="auto">
                <a:xfrm>
                  <a:off x="4773613" y="4451350"/>
                  <a:ext cx="73025" cy="65088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5" name="Freeform 250"/>
                <p:cNvSpPr/>
                <p:nvPr/>
              </p:nvSpPr>
              <p:spPr bwMode="auto">
                <a:xfrm>
                  <a:off x="4911726" y="450215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6" name="Freeform 251"/>
                <p:cNvSpPr/>
                <p:nvPr/>
              </p:nvSpPr>
              <p:spPr bwMode="auto">
                <a:xfrm>
                  <a:off x="4949826" y="4395788"/>
                  <a:ext cx="73025" cy="63500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7" name="Freeform 252"/>
                <p:cNvSpPr/>
                <p:nvPr/>
              </p:nvSpPr>
              <p:spPr bwMode="auto">
                <a:xfrm>
                  <a:off x="5054601" y="4494213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8" name="Freeform 253"/>
                <p:cNvSpPr/>
                <p:nvPr/>
              </p:nvSpPr>
              <p:spPr bwMode="auto">
                <a:xfrm>
                  <a:off x="4978401" y="462280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9" name="Freeform 254"/>
                <p:cNvSpPr/>
                <p:nvPr/>
              </p:nvSpPr>
              <p:spPr bwMode="auto">
                <a:xfrm>
                  <a:off x="4849813" y="4600575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3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0" name="Freeform 255"/>
                <p:cNvSpPr/>
                <p:nvPr/>
              </p:nvSpPr>
              <p:spPr bwMode="auto">
                <a:xfrm>
                  <a:off x="4905376" y="4308475"/>
                  <a:ext cx="69850" cy="63500"/>
                </a:xfrm>
                <a:custGeom>
                  <a:avLst/>
                  <a:gdLst>
                    <a:gd name="T0" fmla="*/ 24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4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1" name="Freeform 256"/>
                <p:cNvSpPr>
                  <a:spLocks noEditPoints="1"/>
                </p:cNvSpPr>
                <p:nvPr/>
              </p:nvSpPr>
              <p:spPr bwMode="auto">
                <a:xfrm>
                  <a:off x="4646613" y="4181475"/>
                  <a:ext cx="665163" cy="590550"/>
                </a:xfrm>
                <a:custGeom>
                  <a:avLst/>
                  <a:gdLst>
                    <a:gd name="T0" fmla="*/ 103 w 237"/>
                    <a:gd name="T1" fmla="*/ 135 h 210"/>
                    <a:gd name="T2" fmla="*/ 106 w 237"/>
                    <a:gd name="T3" fmla="*/ 115 h 210"/>
                    <a:gd name="T4" fmla="*/ 118 w 237"/>
                    <a:gd name="T5" fmla="*/ 130 h 210"/>
                    <a:gd name="T6" fmla="*/ 98 w 237"/>
                    <a:gd name="T7" fmla="*/ 0 h 210"/>
                    <a:gd name="T8" fmla="*/ 82 w 237"/>
                    <a:gd name="T9" fmla="*/ 68 h 210"/>
                    <a:gd name="T10" fmla="*/ 16 w 237"/>
                    <a:gd name="T11" fmla="*/ 53 h 210"/>
                    <a:gd name="T12" fmla="*/ 67 w 237"/>
                    <a:gd name="T13" fmla="*/ 74 h 210"/>
                    <a:gd name="T14" fmla="*/ 82 w 237"/>
                    <a:gd name="T15" fmla="*/ 68 h 210"/>
                    <a:gd name="T16" fmla="*/ 79 w 237"/>
                    <a:gd name="T17" fmla="*/ 88 h 210"/>
                    <a:gd name="T18" fmla="*/ 75 w 237"/>
                    <a:gd name="T19" fmla="*/ 87 h 210"/>
                    <a:gd name="T20" fmla="*/ 46 w 237"/>
                    <a:gd name="T21" fmla="*/ 105 h 210"/>
                    <a:gd name="T22" fmla="*/ 57 w 237"/>
                    <a:gd name="T23" fmla="*/ 97 h 210"/>
                    <a:gd name="T24" fmla="*/ 69 w 237"/>
                    <a:gd name="T25" fmla="*/ 111 h 210"/>
                    <a:gd name="T26" fmla="*/ 36 w 237"/>
                    <a:gd name="T27" fmla="*/ 180 h 210"/>
                    <a:gd name="T28" fmla="*/ 93 w 237"/>
                    <a:gd name="T29" fmla="*/ 140 h 210"/>
                    <a:gd name="T30" fmla="*/ 132 w 237"/>
                    <a:gd name="T31" fmla="*/ 210 h 210"/>
                    <a:gd name="T32" fmla="*/ 128 w 237"/>
                    <a:gd name="T33" fmla="*/ 179 h 210"/>
                    <a:gd name="T34" fmla="*/ 120 w 237"/>
                    <a:gd name="T35" fmla="*/ 165 h 210"/>
                    <a:gd name="T36" fmla="*/ 129 w 237"/>
                    <a:gd name="T37" fmla="*/ 132 h 210"/>
                    <a:gd name="T38" fmla="*/ 170 w 237"/>
                    <a:gd name="T39" fmla="*/ 134 h 210"/>
                    <a:gd name="T40" fmla="*/ 186 w 237"/>
                    <a:gd name="T41" fmla="*/ 124 h 210"/>
                    <a:gd name="T42" fmla="*/ 169 w 237"/>
                    <a:gd name="T43" fmla="*/ 124 h 210"/>
                    <a:gd name="T44" fmla="*/ 158 w 237"/>
                    <a:gd name="T45" fmla="*/ 133 h 210"/>
                    <a:gd name="T46" fmla="*/ 146 w 237"/>
                    <a:gd name="T47" fmla="*/ 122 h 210"/>
                    <a:gd name="T48" fmla="*/ 147 w 237"/>
                    <a:gd name="T49" fmla="*/ 119 h 210"/>
                    <a:gd name="T50" fmla="*/ 209 w 237"/>
                    <a:gd name="T51" fmla="*/ 81 h 210"/>
                    <a:gd name="T52" fmla="*/ 126 w 237"/>
                    <a:gd name="T53" fmla="*/ 107 h 210"/>
                    <a:gd name="T54" fmla="*/ 122 w 237"/>
                    <a:gd name="T55" fmla="*/ 98 h 210"/>
                    <a:gd name="T56" fmla="*/ 110 w 237"/>
                    <a:gd name="T57" fmla="*/ 84 h 210"/>
                    <a:gd name="T58" fmla="*/ 124 w 237"/>
                    <a:gd name="T59" fmla="*/ 78 h 210"/>
                    <a:gd name="T60" fmla="*/ 123 w 237"/>
                    <a:gd name="T61" fmla="*/ 50 h 210"/>
                    <a:gd name="T62" fmla="*/ 112 w 237"/>
                    <a:gd name="T63" fmla="*/ 70 h 210"/>
                    <a:gd name="T64" fmla="*/ 106 w 237"/>
                    <a:gd name="T65" fmla="*/ 67 h 210"/>
                    <a:gd name="T66" fmla="*/ 94 w 237"/>
                    <a:gd name="T67" fmla="*/ 53 h 210"/>
                    <a:gd name="T68" fmla="*/ 108 w 237"/>
                    <a:gd name="T69" fmla="*/ 4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7" h="210">
                      <a:moveTo>
                        <a:pt x="108" y="136"/>
                      </a:moveTo>
                      <a:cubicBezTo>
                        <a:pt x="106" y="136"/>
                        <a:pt x="105" y="136"/>
                        <a:pt x="103" y="135"/>
                      </a:cubicBezTo>
                      <a:cubicBezTo>
                        <a:pt x="97" y="133"/>
                        <a:pt x="94" y="127"/>
                        <a:pt x="96" y="122"/>
                      </a:cubicBezTo>
                      <a:cubicBezTo>
                        <a:pt x="97" y="118"/>
                        <a:pt x="101" y="115"/>
                        <a:pt x="106" y="115"/>
                      </a:cubicBezTo>
                      <a:cubicBezTo>
                        <a:pt x="107" y="115"/>
                        <a:pt x="109" y="116"/>
                        <a:pt x="110" y="116"/>
                      </a:cubicBezTo>
                      <a:cubicBezTo>
                        <a:pt x="116" y="118"/>
                        <a:pt x="120" y="125"/>
                        <a:pt x="118" y="130"/>
                      </a:cubicBezTo>
                      <a:cubicBezTo>
                        <a:pt x="116" y="134"/>
                        <a:pt x="112" y="136"/>
                        <a:pt x="108" y="136"/>
                      </a:cubicBezTo>
                      <a:moveTo>
                        <a:pt x="98" y="0"/>
                      </a:moveTo>
                      <a:cubicBezTo>
                        <a:pt x="98" y="0"/>
                        <a:pt x="93" y="68"/>
                        <a:pt x="83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73" y="65"/>
                        <a:pt x="19" y="52"/>
                        <a:pt x="13" y="52"/>
                      </a:cubicBezTo>
                      <a:cubicBezTo>
                        <a:pt x="12" y="52"/>
                        <a:pt x="13" y="52"/>
                        <a:pt x="16" y="53"/>
                      </a:cubicBezTo>
                      <a:cubicBezTo>
                        <a:pt x="27" y="57"/>
                        <a:pt x="52" y="68"/>
                        <a:pt x="67" y="76"/>
                      </a:cubicBezTo>
                      <a:cubicBezTo>
                        <a:pt x="67" y="75"/>
                        <a:pt x="67" y="75"/>
                        <a:pt x="67" y="74"/>
                      </a:cubicBezTo>
                      <a:cubicBezTo>
                        <a:pt x="69" y="70"/>
                        <a:pt x="73" y="67"/>
                        <a:pt x="77" y="67"/>
                      </a:cubicBezTo>
                      <a:cubicBezTo>
                        <a:pt x="79" y="67"/>
                        <a:pt x="80" y="68"/>
                        <a:pt x="82" y="68"/>
                      </a:cubicBezTo>
                      <a:cubicBezTo>
                        <a:pt x="88" y="71"/>
                        <a:pt x="91" y="77"/>
                        <a:pt x="89" y="82"/>
                      </a:cubicBezTo>
                      <a:cubicBezTo>
                        <a:pt x="88" y="86"/>
                        <a:pt x="84" y="88"/>
                        <a:pt x="79" y="88"/>
                      </a:cubicBezTo>
                      <a:cubicBezTo>
                        <a:pt x="78" y="88"/>
                        <a:pt x="76" y="88"/>
                        <a:pt x="75" y="87"/>
                      </a:cubicBezTo>
                      <a:cubicBezTo>
                        <a:pt x="75" y="87"/>
                        <a:pt x="75" y="87"/>
                        <a:pt x="75" y="87"/>
                      </a:cubicBezTo>
                      <a:cubicBezTo>
                        <a:pt x="58" y="90"/>
                        <a:pt x="0" y="97"/>
                        <a:pt x="14" y="99"/>
                      </a:cubicBezTo>
                      <a:cubicBezTo>
                        <a:pt x="20" y="100"/>
                        <a:pt x="33" y="102"/>
                        <a:pt x="46" y="105"/>
                      </a:cubicBezTo>
                      <a:cubicBezTo>
                        <a:pt x="46" y="105"/>
                        <a:pt x="47" y="104"/>
                        <a:pt x="47" y="103"/>
                      </a:cubicBezTo>
                      <a:cubicBezTo>
                        <a:pt x="48" y="99"/>
                        <a:pt x="52" y="97"/>
                        <a:pt x="57" y="97"/>
                      </a:cubicBezTo>
                      <a:cubicBezTo>
                        <a:pt x="58" y="97"/>
                        <a:pt x="60" y="97"/>
                        <a:pt x="61" y="98"/>
                      </a:cubicBezTo>
                      <a:cubicBezTo>
                        <a:pt x="67" y="100"/>
                        <a:pt x="70" y="106"/>
                        <a:pt x="69" y="111"/>
                      </a:cubicBezTo>
                      <a:cubicBezTo>
                        <a:pt x="82" y="115"/>
                        <a:pt x="90" y="119"/>
                        <a:pt x="83" y="122"/>
                      </a:cubicBezTo>
                      <a:cubicBezTo>
                        <a:pt x="69" y="128"/>
                        <a:pt x="30" y="180"/>
                        <a:pt x="36" y="180"/>
                      </a:cubicBezTo>
                      <a:cubicBezTo>
                        <a:pt x="36" y="180"/>
                        <a:pt x="37" y="179"/>
                        <a:pt x="37" y="179"/>
                      </a:cubicBezTo>
                      <a:cubicBezTo>
                        <a:pt x="48" y="172"/>
                        <a:pt x="80" y="140"/>
                        <a:pt x="93" y="140"/>
                      </a:cubicBezTo>
                      <a:cubicBezTo>
                        <a:pt x="95" y="140"/>
                        <a:pt x="96" y="141"/>
                        <a:pt x="97" y="142"/>
                      </a:cubicBezTo>
                      <a:cubicBezTo>
                        <a:pt x="105" y="154"/>
                        <a:pt x="129" y="210"/>
                        <a:pt x="132" y="210"/>
                      </a:cubicBezTo>
                      <a:cubicBezTo>
                        <a:pt x="132" y="210"/>
                        <a:pt x="132" y="209"/>
                        <a:pt x="132" y="208"/>
                      </a:cubicBezTo>
                      <a:cubicBezTo>
                        <a:pt x="131" y="203"/>
                        <a:pt x="130" y="192"/>
                        <a:pt x="128" y="179"/>
                      </a:cubicBezTo>
                      <a:cubicBezTo>
                        <a:pt x="128" y="179"/>
                        <a:pt x="128" y="179"/>
                        <a:pt x="127" y="178"/>
                      </a:cubicBezTo>
                      <a:cubicBezTo>
                        <a:pt x="121" y="176"/>
                        <a:pt x="118" y="170"/>
                        <a:pt x="120" y="165"/>
                      </a:cubicBezTo>
                      <a:cubicBezTo>
                        <a:pt x="121" y="162"/>
                        <a:pt x="124" y="160"/>
                        <a:pt x="127" y="159"/>
                      </a:cubicBezTo>
                      <a:cubicBezTo>
                        <a:pt x="125" y="144"/>
                        <a:pt x="125" y="132"/>
                        <a:pt x="129" y="132"/>
                      </a:cubicBezTo>
                      <a:cubicBezTo>
                        <a:pt x="129" y="132"/>
                        <a:pt x="129" y="132"/>
                        <a:pt x="129" y="133"/>
                      </a:cubicBezTo>
                      <a:cubicBezTo>
                        <a:pt x="132" y="134"/>
                        <a:pt x="150" y="134"/>
                        <a:pt x="170" y="134"/>
                      </a:cubicBezTo>
                      <a:cubicBezTo>
                        <a:pt x="202" y="134"/>
                        <a:pt x="237" y="133"/>
                        <a:pt x="224" y="128"/>
                      </a:cubicBezTo>
                      <a:cubicBezTo>
                        <a:pt x="216" y="124"/>
                        <a:pt x="201" y="124"/>
                        <a:pt x="186" y="124"/>
                      </a:cubicBezTo>
                      <a:cubicBezTo>
                        <a:pt x="183" y="124"/>
                        <a:pt x="180" y="124"/>
                        <a:pt x="176" y="124"/>
                      </a:cubicBezTo>
                      <a:cubicBezTo>
                        <a:pt x="174" y="124"/>
                        <a:pt x="171" y="124"/>
                        <a:pt x="169" y="124"/>
                      </a:cubicBezTo>
                      <a:cubicBezTo>
                        <a:pt x="169" y="125"/>
                        <a:pt x="169" y="126"/>
                        <a:pt x="168" y="127"/>
                      </a:cubicBezTo>
                      <a:cubicBezTo>
                        <a:pt x="167" y="131"/>
                        <a:pt x="163" y="133"/>
                        <a:pt x="158" y="133"/>
                      </a:cubicBezTo>
                      <a:cubicBezTo>
                        <a:pt x="157" y="133"/>
                        <a:pt x="155" y="133"/>
                        <a:pt x="154" y="132"/>
                      </a:cubicBezTo>
                      <a:cubicBezTo>
                        <a:pt x="149" y="131"/>
                        <a:pt x="146" y="126"/>
                        <a:pt x="146" y="122"/>
                      </a:cubicBezTo>
                      <a:cubicBezTo>
                        <a:pt x="145" y="121"/>
                        <a:pt x="145" y="120"/>
                        <a:pt x="147" y="119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8" y="115"/>
                        <a:pt x="151" y="113"/>
                        <a:pt x="155" y="113"/>
                      </a:cubicBezTo>
                      <a:cubicBezTo>
                        <a:pt x="175" y="100"/>
                        <a:pt x="216" y="81"/>
                        <a:pt x="209" y="81"/>
                      </a:cubicBezTo>
                      <a:cubicBezTo>
                        <a:pt x="209" y="81"/>
                        <a:pt x="208" y="81"/>
                        <a:pt x="207" y="81"/>
                      </a:cubicBezTo>
                      <a:cubicBezTo>
                        <a:pt x="191" y="84"/>
                        <a:pt x="126" y="107"/>
                        <a:pt x="126" y="107"/>
                      </a:cubicBezTo>
                      <a:cubicBezTo>
                        <a:pt x="126" y="107"/>
                        <a:pt x="126" y="103"/>
                        <a:pt x="126" y="97"/>
                      </a:cubicBezTo>
                      <a:cubicBezTo>
                        <a:pt x="124" y="98"/>
                        <a:pt x="123" y="98"/>
                        <a:pt x="122" y="98"/>
                      </a:cubicBezTo>
                      <a:cubicBezTo>
                        <a:pt x="121" y="98"/>
                        <a:pt x="119" y="98"/>
                        <a:pt x="117" y="97"/>
                      </a:cubicBezTo>
                      <a:cubicBezTo>
                        <a:pt x="111" y="95"/>
                        <a:pt x="108" y="89"/>
                        <a:pt x="110" y="84"/>
                      </a:cubicBezTo>
                      <a:cubicBezTo>
                        <a:pt x="112" y="80"/>
                        <a:pt x="116" y="77"/>
                        <a:pt x="120" y="77"/>
                      </a:cubicBezTo>
                      <a:cubicBezTo>
                        <a:pt x="121" y="77"/>
                        <a:pt x="123" y="78"/>
                        <a:pt x="124" y="78"/>
                      </a:cubicBezTo>
                      <a:cubicBezTo>
                        <a:pt x="124" y="68"/>
                        <a:pt x="124" y="56"/>
                        <a:pt x="124" y="46"/>
                      </a:cubicBezTo>
                      <a:cubicBezTo>
                        <a:pt x="124" y="48"/>
                        <a:pt x="123" y="49"/>
                        <a:pt x="123" y="50"/>
                      </a:cubicBezTo>
                      <a:cubicBezTo>
                        <a:pt x="119" y="61"/>
                        <a:pt x="115" y="72"/>
                        <a:pt x="113" y="72"/>
                      </a:cubicBezTo>
                      <a:cubicBezTo>
                        <a:pt x="112" y="72"/>
                        <a:pt x="112" y="72"/>
                        <a:pt x="112" y="70"/>
                      </a:cubicBezTo>
                      <a:cubicBezTo>
                        <a:pt x="112" y="69"/>
                        <a:pt x="112" y="68"/>
                        <a:pt x="111" y="66"/>
                      </a:cubicBezTo>
                      <a:cubicBezTo>
                        <a:pt x="110" y="67"/>
                        <a:pt x="108" y="67"/>
                        <a:pt x="106" y="67"/>
                      </a:cubicBezTo>
                      <a:cubicBezTo>
                        <a:pt x="104" y="67"/>
                        <a:pt x="103" y="67"/>
                        <a:pt x="101" y="66"/>
                      </a:cubicBezTo>
                      <a:cubicBezTo>
                        <a:pt x="95" y="64"/>
                        <a:pt x="92" y="58"/>
                        <a:pt x="94" y="53"/>
                      </a:cubicBezTo>
                      <a:cubicBezTo>
                        <a:pt x="95" y="49"/>
                        <a:pt x="99" y="46"/>
                        <a:pt x="104" y="46"/>
                      </a:cubicBezTo>
                      <a:cubicBezTo>
                        <a:pt x="105" y="46"/>
                        <a:pt x="106" y="47"/>
                        <a:pt x="108" y="47"/>
                      </a:cubicBezTo>
                      <a:cubicBezTo>
                        <a:pt x="104" y="26"/>
                        <a:pt x="98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2" name="Freeform 257"/>
                <p:cNvSpPr/>
                <p:nvPr/>
              </p:nvSpPr>
              <p:spPr bwMode="auto">
                <a:xfrm>
                  <a:off x="4835526" y="4370388"/>
                  <a:ext cx="66675" cy="58738"/>
                </a:xfrm>
                <a:custGeom>
                  <a:avLst/>
                  <a:gdLst>
                    <a:gd name="T0" fmla="*/ 10 w 24"/>
                    <a:gd name="T1" fmla="*/ 0 h 21"/>
                    <a:gd name="T2" fmla="*/ 0 w 24"/>
                    <a:gd name="T3" fmla="*/ 7 h 21"/>
                    <a:gd name="T4" fmla="*/ 0 w 24"/>
                    <a:gd name="T5" fmla="*/ 9 h 21"/>
                    <a:gd name="T6" fmla="*/ 8 w 24"/>
                    <a:gd name="T7" fmla="*/ 20 h 21"/>
                    <a:gd name="T8" fmla="*/ 8 w 24"/>
                    <a:gd name="T9" fmla="*/ 20 h 21"/>
                    <a:gd name="T10" fmla="*/ 8 w 24"/>
                    <a:gd name="T11" fmla="*/ 20 h 21"/>
                    <a:gd name="T12" fmla="*/ 12 w 24"/>
                    <a:gd name="T13" fmla="*/ 21 h 21"/>
                    <a:gd name="T14" fmla="*/ 22 w 24"/>
                    <a:gd name="T15" fmla="*/ 15 h 21"/>
                    <a:gd name="T16" fmla="*/ 15 w 24"/>
                    <a:gd name="T17" fmla="*/ 1 h 21"/>
                    <a:gd name="T18" fmla="*/ 10 w 24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1">
                      <a:moveTo>
                        <a:pt x="10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5"/>
                        <a:pt x="14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1"/>
                        <a:pt x="11" y="21"/>
                        <a:pt x="12" y="21"/>
                      </a:cubicBezTo>
                      <a:cubicBezTo>
                        <a:pt x="17" y="21"/>
                        <a:pt x="21" y="19"/>
                        <a:pt x="22" y="15"/>
                      </a:cubicBezTo>
                      <a:cubicBezTo>
                        <a:pt x="24" y="10"/>
                        <a:pt x="21" y="4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3" name="Freeform 258"/>
                <p:cNvSpPr/>
                <p:nvPr/>
              </p:nvSpPr>
              <p:spPr bwMode="auto">
                <a:xfrm>
                  <a:off x="4776788" y="4454525"/>
                  <a:ext cx="66675" cy="39688"/>
                </a:xfrm>
                <a:custGeom>
                  <a:avLst/>
                  <a:gdLst>
                    <a:gd name="T0" fmla="*/ 11 w 24"/>
                    <a:gd name="T1" fmla="*/ 0 h 14"/>
                    <a:gd name="T2" fmla="*/ 1 w 24"/>
                    <a:gd name="T3" fmla="*/ 6 h 14"/>
                    <a:gd name="T4" fmla="*/ 0 w 24"/>
                    <a:gd name="T5" fmla="*/ 8 h 14"/>
                    <a:gd name="T6" fmla="*/ 23 w 24"/>
                    <a:gd name="T7" fmla="*/ 14 h 14"/>
                    <a:gd name="T8" fmla="*/ 15 w 24"/>
                    <a:gd name="T9" fmla="*/ 1 h 14"/>
                    <a:gd name="T10" fmla="*/ 11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1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1" y="7"/>
                        <a:pt x="0" y="8"/>
                        <a:pt x="0" y="8"/>
                      </a:cubicBezTo>
                      <a:cubicBezTo>
                        <a:pt x="8" y="10"/>
                        <a:pt x="16" y="12"/>
                        <a:pt x="23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4" name="Freeform 259"/>
                <p:cNvSpPr/>
                <p:nvPr/>
              </p:nvSpPr>
              <p:spPr bwMode="auto">
                <a:xfrm>
                  <a:off x="4911726" y="4505325"/>
                  <a:ext cx="73025" cy="58738"/>
                </a:xfrm>
                <a:custGeom>
                  <a:avLst/>
                  <a:gdLst>
                    <a:gd name="T0" fmla="*/ 12 w 26"/>
                    <a:gd name="T1" fmla="*/ 0 h 21"/>
                    <a:gd name="T2" fmla="*/ 2 w 26"/>
                    <a:gd name="T3" fmla="*/ 7 h 21"/>
                    <a:gd name="T4" fmla="*/ 9 w 26"/>
                    <a:gd name="T5" fmla="*/ 20 h 21"/>
                    <a:gd name="T6" fmla="*/ 14 w 26"/>
                    <a:gd name="T7" fmla="*/ 21 h 21"/>
                    <a:gd name="T8" fmla="*/ 24 w 26"/>
                    <a:gd name="T9" fmla="*/ 15 h 21"/>
                    <a:gd name="T10" fmla="*/ 16 w 26"/>
                    <a:gd name="T11" fmla="*/ 1 h 21"/>
                    <a:gd name="T12" fmla="*/ 12 w 2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8" y="21"/>
                        <a:pt x="22" y="19"/>
                        <a:pt x="24" y="15"/>
                      </a:cubicBezTo>
                      <a:cubicBezTo>
                        <a:pt x="26" y="10"/>
                        <a:pt x="22" y="3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5" name="Freeform 260"/>
                <p:cNvSpPr/>
                <p:nvPr/>
              </p:nvSpPr>
              <p:spPr bwMode="auto">
                <a:xfrm>
                  <a:off x="4949826" y="4397375"/>
                  <a:ext cx="50800" cy="60325"/>
                </a:xfrm>
                <a:custGeom>
                  <a:avLst/>
                  <a:gdLst>
                    <a:gd name="T0" fmla="*/ 12 w 18"/>
                    <a:gd name="T1" fmla="*/ 0 h 21"/>
                    <a:gd name="T2" fmla="*/ 2 w 18"/>
                    <a:gd name="T3" fmla="*/ 7 h 21"/>
                    <a:gd name="T4" fmla="*/ 9 w 18"/>
                    <a:gd name="T5" fmla="*/ 20 h 21"/>
                    <a:gd name="T6" fmla="*/ 14 w 18"/>
                    <a:gd name="T7" fmla="*/ 21 h 21"/>
                    <a:gd name="T8" fmla="*/ 18 w 18"/>
                    <a:gd name="T9" fmla="*/ 20 h 21"/>
                    <a:gd name="T10" fmla="*/ 16 w 18"/>
                    <a:gd name="T11" fmla="*/ 1 h 21"/>
                    <a:gd name="T12" fmla="*/ 12 w 18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5" y="21"/>
                        <a:pt x="16" y="21"/>
                        <a:pt x="18" y="20"/>
                      </a:cubicBezTo>
                      <a:cubicBezTo>
                        <a:pt x="17" y="15"/>
                        <a:pt x="17" y="8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6" name="Freeform 261"/>
                <p:cNvSpPr>
                  <a:spLocks noEditPoints="1"/>
                </p:cNvSpPr>
                <p:nvPr/>
              </p:nvSpPr>
              <p:spPr bwMode="auto">
                <a:xfrm>
                  <a:off x="5057776" y="4498975"/>
                  <a:ext cx="63500" cy="55563"/>
                </a:xfrm>
                <a:custGeom>
                  <a:avLst/>
                  <a:gdLst>
                    <a:gd name="T0" fmla="*/ 0 w 23"/>
                    <a:gd name="T1" fmla="*/ 9 h 20"/>
                    <a:gd name="T2" fmla="*/ 8 w 23"/>
                    <a:gd name="T3" fmla="*/ 19 h 20"/>
                    <a:gd name="T4" fmla="*/ 12 w 23"/>
                    <a:gd name="T5" fmla="*/ 20 h 20"/>
                    <a:gd name="T6" fmla="*/ 22 w 23"/>
                    <a:gd name="T7" fmla="*/ 14 h 20"/>
                    <a:gd name="T8" fmla="*/ 23 w 23"/>
                    <a:gd name="T9" fmla="*/ 11 h 20"/>
                    <a:gd name="T10" fmla="*/ 21 w 23"/>
                    <a:gd name="T11" fmla="*/ 11 h 20"/>
                    <a:gd name="T12" fmla="*/ 0 w 23"/>
                    <a:gd name="T13" fmla="*/ 9 h 20"/>
                    <a:gd name="T14" fmla="*/ 9 w 23"/>
                    <a:gd name="T15" fmla="*/ 0 h 20"/>
                    <a:gd name="T16" fmla="*/ 1 w 23"/>
                    <a:gd name="T17" fmla="*/ 6 h 20"/>
                    <a:gd name="T18" fmla="*/ 9 w 23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0">
                      <a:moveTo>
                        <a:pt x="0" y="9"/>
                      </a:moveTo>
                      <a:cubicBezTo>
                        <a:pt x="0" y="13"/>
                        <a:pt x="3" y="18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7" y="20"/>
                        <a:pt x="21" y="18"/>
                        <a:pt x="22" y="14"/>
                      </a:cubicBezTo>
                      <a:cubicBezTo>
                        <a:pt x="23" y="13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11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6"/>
                      </a:cubicBezTo>
                      <a:cubicBezTo>
                        <a:pt x="2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7" name="Freeform 262"/>
                <p:cNvSpPr/>
                <p:nvPr/>
              </p:nvSpPr>
              <p:spPr bwMode="auto">
                <a:xfrm>
                  <a:off x="4995863" y="4260850"/>
                  <a:ext cx="12700" cy="5080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1" y="4"/>
                        <a:pt x="1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8" name="Freeform 263"/>
                <p:cNvSpPr/>
                <p:nvPr/>
              </p:nvSpPr>
              <p:spPr bwMode="auto">
                <a:xfrm>
                  <a:off x="4978401" y="4627563"/>
                  <a:ext cx="28575" cy="57150"/>
                </a:xfrm>
                <a:custGeom>
                  <a:avLst/>
                  <a:gdLst>
                    <a:gd name="T0" fmla="*/ 9 w 10"/>
                    <a:gd name="T1" fmla="*/ 0 h 20"/>
                    <a:gd name="T2" fmla="*/ 2 w 10"/>
                    <a:gd name="T3" fmla="*/ 6 h 20"/>
                    <a:gd name="T4" fmla="*/ 9 w 10"/>
                    <a:gd name="T5" fmla="*/ 19 h 20"/>
                    <a:gd name="T6" fmla="*/ 10 w 10"/>
                    <a:gd name="T7" fmla="*/ 20 h 20"/>
                    <a:gd name="T8" fmla="*/ 9 w 10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0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13"/>
                        <a:pt x="9" y="6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9" name="Freeform 264"/>
                <p:cNvSpPr/>
                <p:nvPr/>
              </p:nvSpPr>
              <p:spPr bwMode="auto">
                <a:xfrm>
                  <a:off x="4905376" y="4311650"/>
                  <a:ext cx="53975" cy="58738"/>
                </a:xfrm>
                <a:custGeom>
                  <a:avLst/>
                  <a:gdLst>
                    <a:gd name="T0" fmla="*/ 12 w 19"/>
                    <a:gd name="T1" fmla="*/ 0 h 21"/>
                    <a:gd name="T2" fmla="*/ 2 w 19"/>
                    <a:gd name="T3" fmla="*/ 7 h 21"/>
                    <a:gd name="T4" fmla="*/ 9 w 19"/>
                    <a:gd name="T5" fmla="*/ 20 h 21"/>
                    <a:gd name="T6" fmla="*/ 14 w 19"/>
                    <a:gd name="T7" fmla="*/ 21 h 21"/>
                    <a:gd name="T8" fmla="*/ 19 w 19"/>
                    <a:gd name="T9" fmla="*/ 20 h 21"/>
                    <a:gd name="T10" fmla="*/ 16 w 19"/>
                    <a:gd name="T11" fmla="*/ 1 h 21"/>
                    <a:gd name="T12" fmla="*/ 12 w 19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6" y="21"/>
                        <a:pt x="18" y="21"/>
                        <a:pt x="19" y="20"/>
                      </a:cubicBezTo>
                      <a:cubicBezTo>
                        <a:pt x="19" y="15"/>
                        <a:pt x="17" y="8"/>
                        <a:pt x="16" y="1"/>
                      </a:cubicBezTo>
                      <a:cubicBezTo>
                        <a:pt x="14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0" name="Freeform 265"/>
                <p:cNvSpPr/>
                <p:nvPr/>
              </p:nvSpPr>
              <p:spPr bwMode="auto">
                <a:xfrm>
                  <a:off x="4346576" y="4162425"/>
                  <a:ext cx="190500" cy="417513"/>
                </a:xfrm>
                <a:custGeom>
                  <a:avLst/>
                  <a:gdLst>
                    <a:gd name="T0" fmla="*/ 27 w 68"/>
                    <a:gd name="T1" fmla="*/ 0 h 149"/>
                    <a:gd name="T2" fmla="*/ 16 w 68"/>
                    <a:gd name="T3" fmla="*/ 55 h 149"/>
                    <a:gd name="T4" fmla="*/ 3 w 68"/>
                    <a:gd name="T5" fmla="*/ 99 h 149"/>
                    <a:gd name="T6" fmla="*/ 28 w 68"/>
                    <a:gd name="T7" fmla="*/ 149 h 149"/>
                    <a:gd name="T8" fmla="*/ 29 w 68"/>
                    <a:gd name="T9" fmla="*/ 149 h 149"/>
                    <a:gd name="T10" fmla="*/ 42 w 68"/>
                    <a:gd name="T11" fmla="*/ 95 h 149"/>
                    <a:gd name="T12" fmla="*/ 60 w 68"/>
                    <a:gd name="T13" fmla="*/ 46 h 149"/>
                    <a:gd name="T14" fmla="*/ 30 w 68"/>
                    <a:gd name="T15" fmla="*/ 1 h 149"/>
                    <a:gd name="T16" fmla="*/ 27 w 68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9">
                      <a:moveTo>
                        <a:pt x="27" y="0"/>
                      </a:moveTo>
                      <a:cubicBezTo>
                        <a:pt x="14" y="0"/>
                        <a:pt x="16" y="40"/>
                        <a:pt x="16" y="55"/>
                      </a:cubicBezTo>
                      <a:cubicBezTo>
                        <a:pt x="17" y="70"/>
                        <a:pt x="6" y="75"/>
                        <a:pt x="3" y="99"/>
                      </a:cubicBezTo>
                      <a:cubicBezTo>
                        <a:pt x="0" y="123"/>
                        <a:pt x="28" y="149"/>
                        <a:pt x="28" y="149"/>
                      </a:cubicBezTo>
                      <a:cubicBezTo>
                        <a:pt x="28" y="149"/>
                        <a:pt x="29" y="149"/>
                        <a:pt x="29" y="149"/>
                      </a:cubicBezTo>
                      <a:cubicBezTo>
                        <a:pt x="43" y="149"/>
                        <a:pt x="46" y="115"/>
                        <a:pt x="42" y="95"/>
                      </a:cubicBezTo>
                      <a:cubicBezTo>
                        <a:pt x="37" y="75"/>
                        <a:pt x="52" y="68"/>
                        <a:pt x="60" y="46"/>
                      </a:cubicBezTo>
                      <a:cubicBezTo>
                        <a:pt x="68" y="24"/>
                        <a:pt x="47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1" name="Freeform 266"/>
                <p:cNvSpPr/>
                <p:nvPr/>
              </p:nvSpPr>
              <p:spPr bwMode="auto">
                <a:xfrm>
                  <a:off x="4391026" y="4762500"/>
                  <a:ext cx="415925" cy="239713"/>
                </a:xfrm>
                <a:custGeom>
                  <a:avLst/>
                  <a:gdLst>
                    <a:gd name="T0" fmla="*/ 20 w 148"/>
                    <a:gd name="T1" fmla="*/ 0 h 85"/>
                    <a:gd name="T2" fmla="*/ 15 w 148"/>
                    <a:gd name="T3" fmla="*/ 1 h 85"/>
                    <a:gd name="T4" fmla="*/ 30 w 148"/>
                    <a:gd name="T5" fmla="*/ 44 h 85"/>
                    <a:gd name="T6" fmla="*/ 82 w 148"/>
                    <a:gd name="T7" fmla="*/ 72 h 85"/>
                    <a:gd name="T8" fmla="*/ 113 w 148"/>
                    <a:gd name="T9" fmla="*/ 85 h 85"/>
                    <a:gd name="T10" fmla="*/ 130 w 148"/>
                    <a:gd name="T11" fmla="*/ 75 h 85"/>
                    <a:gd name="T12" fmla="*/ 128 w 148"/>
                    <a:gd name="T13" fmla="*/ 40 h 85"/>
                    <a:gd name="T14" fmla="*/ 120 w 148"/>
                    <a:gd name="T15" fmla="*/ 39 h 85"/>
                    <a:gd name="T16" fmla="*/ 101 w 148"/>
                    <a:gd name="T17" fmla="*/ 41 h 85"/>
                    <a:gd name="T18" fmla="*/ 81 w 148"/>
                    <a:gd name="T19" fmla="*/ 43 h 85"/>
                    <a:gd name="T20" fmla="*/ 58 w 148"/>
                    <a:gd name="T21" fmla="*/ 36 h 85"/>
                    <a:gd name="T22" fmla="*/ 20 w 148"/>
                    <a:gd name="T23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8" h="85">
                      <a:moveTo>
                        <a:pt x="20" y="0"/>
                      </a:moveTo>
                      <a:cubicBezTo>
                        <a:pt x="19" y="0"/>
                        <a:pt x="17" y="1"/>
                        <a:pt x="15" y="1"/>
                      </a:cubicBezTo>
                      <a:cubicBezTo>
                        <a:pt x="15" y="1"/>
                        <a:pt x="0" y="24"/>
                        <a:pt x="30" y="44"/>
                      </a:cubicBezTo>
                      <a:cubicBezTo>
                        <a:pt x="60" y="64"/>
                        <a:pt x="61" y="62"/>
                        <a:pt x="82" y="72"/>
                      </a:cubicBezTo>
                      <a:cubicBezTo>
                        <a:pt x="94" y="79"/>
                        <a:pt x="104" y="85"/>
                        <a:pt x="113" y="85"/>
                      </a:cubicBezTo>
                      <a:cubicBezTo>
                        <a:pt x="120" y="85"/>
                        <a:pt x="125" y="82"/>
                        <a:pt x="130" y="75"/>
                      </a:cubicBezTo>
                      <a:cubicBezTo>
                        <a:pt x="143" y="58"/>
                        <a:pt x="148" y="44"/>
                        <a:pt x="128" y="40"/>
                      </a:cubicBezTo>
                      <a:cubicBezTo>
                        <a:pt x="125" y="39"/>
                        <a:pt x="123" y="39"/>
                        <a:pt x="120" y="39"/>
                      </a:cubicBezTo>
                      <a:cubicBezTo>
                        <a:pt x="114" y="39"/>
                        <a:pt x="107" y="40"/>
                        <a:pt x="101" y="41"/>
                      </a:cubicBezTo>
                      <a:cubicBezTo>
                        <a:pt x="94" y="42"/>
                        <a:pt x="88" y="43"/>
                        <a:pt x="81" y="43"/>
                      </a:cubicBezTo>
                      <a:cubicBezTo>
                        <a:pt x="73" y="43"/>
                        <a:pt x="65" y="41"/>
                        <a:pt x="58" y="36"/>
                      </a:cubicBezTo>
                      <a:cubicBezTo>
                        <a:pt x="41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2" name="Freeform 267"/>
                <p:cNvSpPr/>
                <p:nvPr/>
              </p:nvSpPr>
              <p:spPr bwMode="auto">
                <a:xfrm>
                  <a:off x="4959351" y="4816475"/>
                  <a:ext cx="333375" cy="255588"/>
                </a:xfrm>
                <a:custGeom>
                  <a:avLst/>
                  <a:gdLst>
                    <a:gd name="T0" fmla="*/ 102 w 119"/>
                    <a:gd name="T1" fmla="*/ 0 h 91"/>
                    <a:gd name="T2" fmla="*/ 65 w 119"/>
                    <a:gd name="T3" fmla="*/ 39 h 91"/>
                    <a:gd name="T4" fmla="*/ 47 w 119"/>
                    <a:gd name="T5" fmla="*/ 65 h 91"/>
                    <a:gd name="T6" fmla="*/ 40 w 119"/>
                    <a:gd name="T7" fmla="*/ 64 h 91"/>
                    <a:gd name="T8" fmla="*/ 8 w 119"/>
                    <a:gd name="T9" fmla="*/ 47 h 91"/>
                    <a:gd name="T10" fmla="*/ 0 w 119"/>
                    <a:gd name="T11" fmla="*/ 55 h 91"/>
                    <a:gd name="T12" fmla="*/ 18 w 119"/>
                    <a:gd name="T13" fmla="*/ 91 h 91"/>
                    <a:gd name="T14" fmla="*/ 21 w 119"/>
                    <a:gd name="T15" fmla="*/ 91 h 91"/>
                    <a:gd name="T16" fmla="*/ 94 w 119"/>
                    <a:gd name="T17" fmla="*/ 62 h 91"/>
                    <a:gd name="T18" fmla="*/ 104 w 119"/>
                    <a:gd name="T19" fmla="*/ 1 h 91"/>
                    <a:gd name="T20" fmla="*/ 102 w 119"/>
                    <a:gd name="T2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9" h="91">
                      <a:moveTo>
                        <a:pt x="102" y="0"/>
                      </a:moveTo>
                      <a:cubicBezTo>
                        <a:pt x="88" y="0"/>
                        <a:pt x="71" y="23"/>
                        <a:pt x="65" y="39"/>
                      </a:cubicBezTo>
                      <a:cubicBezTo>
                        <a:pt x="60" y="53"/>
                        <a:pt x="57" y="65"/>
                        <a:pt x="47" y="65"/>
                      </a:cubicBezTo>
                      <a:cubicBezTo>
                        <a:pt x="45" y="65"/>
                        <a:pt x="43" y="65"/>
                        <a:pt x="40" y="64"/>
                      </a:cubicBezTo>
                      <a:cubicBezTo>
                        <a:pt x="29" y="59"/>
                        <a:pt x="17" y="47"/>
                        <a:pt x="8" y="47"/>
                      </a:cubicBezTo>
                      <a:cubicBezTo>
                        <a:pt x="5" y="47"/>
                        <a:pt x="2" y="49"/>
                        <a:pt x="0" y="55"/>
                      </a:cubicBezTo>
                      <a:cubicBezTo>
                        <a:pt x="0" y="55"/>
                        <a:pt x="3" y="91"/>
                        <a:pt x="18" y="91"/>
                      </a:cubicBezTo>
                      <a:cubicBezTo>
                        <a:pt x="19" y="91"/>
                        <a:pt x="20" y="91"/>
                        <a:pt x="21" y="91"/>
                      </a:cubicBezTo>
                      <a:cubicBezTo>
                        <a:pt x="39" y="85"/>
                        <a:pt x="83" y="83"/>
                        <a:pt x="94" y="62"/>
                      </a:cubicBezTo>
                      <a:cubicBezTo>
                        <a:pt x="104" y="41"/>
                        <a:pt x="119" y="3"/>
                        <a:pt x="104" y="1"/>
                      </a:cubicBezTo>
                      <a:cubicBezTo>
                        <a:pt x="103" y="0"/>
                        <a:pt x="103" y="0"/>
                        <a:pt x="10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3" name="Freeform 268"/>
                <p:cNvSpPr/>
                <p:nvPr/>
              </p:nvSpPr>
              <p:spPr bwMode="auto">
                <a:xfrm>
                  <a:off x="5303838" y="4240213"/>
                  <a:ext cx="241300" cy="298450"/>
                </a:xfrm>
                <a:custGeom>
                  <a:avLst/>
                  <a:gdLst>
                    <a:gd name="T0" fmla="*/ 25 w 86"/>
                    <a:gd name="T1" fmla="*/ 0 h 106"/>
                    <a:gd name="T2" fmla="*/ 0 w 86"/>
                    <a:gd name="T3" fmla="*/ 5 h 106"/>
                    <a:gd name="T4" fmla="*/ 29 w 86"/>
                    <a:gd name="T5" fmla="*/ 59 h 106"/>
                    <a:gd name="T6" fmla="*/ 34 w 86"/>
                    <a:gd name="T7" fmla="*/ 104 h 106"/>
                    <a:gd name="T8" fmla="*/ 41 w 86"/>
                    <a:gd name="T9" fmla="*/ 106 h 106"/>
                    <a:gd name="T10" fmla="*/ 81 w 86"/>
                    <a:gd name="T11" fmla="*/ 63 h 106"/>
                    <a:gd name="T12" fmla="*/ 54 w 86"/>
                    <a:gd name="T13" fmla="*/ 9 h 106"/>
                    <a:gd name="T14" fmla="*/ 25 w 86"/>
                    <a:gd name="T15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06">
                      <a:moveTo>
                        <a:pt x="25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4" y="39"/>
                        <a:pt x="29" y="59"/>
                      </a:cubicBezTo>
                      <a:cubicBezTo>
                        <a:pt x="25" y="79"/>
                        <a:pt x="15" y="97"/>
                        <a:pt x="34" y="104"/>
                      </a:cubicBezTo>
                      <a:cubicBezTo>
                        <a:pt x="36" y="105"/>
                        <a:pt x="39" y="106"/>
                        <a:pt x="41" y="106"/>
                      </a:cubicBezTo>
                      <a:cubicBezTo>
                        <a:pt x="58" y="106"/>
                        <a:pt x="76" y="83"/>
                        <a:pt x="81" y="63"/>
                      </a:cubicBezTo>
                      <a:cubicBezTo>
                        <a:pt x="86" y="40"/>
                        <a:pt x="78" y="28"/>
                        <a:pt x="54" y="9"/>
                      </a:cubicBezTo>
                      <a:cubicBezTo>
                        <a:pt x="44" y="2"/>
                        <a:pt x="34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4" name="Freeform 269"/>
                <p:cNvSpPr/>
                <p:nvPr/>
              </p:nvSpPr>
              <p:spPr bwMode="auto">
                <a:xfrm>
                  <a:off x="4806951" y="3900488"/>
                  <a:ext cx="342900" cy="192088"/>
                </a:xfrm>
                <a:custGeom>
                  <a:avLst/>
                  <a:gdLst>
                    <a:gd name="T0" fmla="*/ 51 w 122"/>
                    <a:gd name="T1" fmla="*/ 0 h 68"/>
                    <a:gd name="T2" fmla="*/ 30 w 122"/>
                    <a:gd name="T3" fmla="*/ 3 h 68"/>
                    <a:gd name="T4" fmla="*/ 0 w 122"/>
                    <a:gd name="T5" fmla="*/ 51 h 68"/>
                    <a:gd name="T6" fmla="*/ 11 w 122"/>
                    <a:gd name="T7" fmla="*/ 61 h 68"/>
                    <a:gd name="T8" fmla="*/ 56 w 122"/>
                    <a:gd name="T9" fmla="*/ 50 h 68"/>
                    <a:gd name="T10" fmla="*/ 63 w 122"/>
                    <a:gd name="T11" fmla="*/ 49 h 68"/>
                    <a:gd name="T12" fmla="*/ 103 w 122"/>
                    <a:gd name="T13" fmla="*/ 67 h 68"/>
                    <a:gd name="T14" fmla="*/ 106 w 122"/>
                    <a:gd name="T15" fmla="*/ 68 h 68"/>
                    <a:gd name="T16" fmla="*/ 101 w 122"/>
                    <a:gd name="T17" fmla="*/ 23 h 68"/>
                    <a:gd name="T18" fmla="*/ 51 w 122"/>
                    <a:gd name="T1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2" h="68">
                      <a:moveTo>
                        <a:pt x="51" y="0"/>
                      </a:moveTo>
                      <a:cubicBezTo>
                        <a:pt x="45" y="0"/>
                        <a:pt x="38" y="1"/>
                        <a:pt x="30" y="3"/>
                      </a:cubicBezTo>
                      <a:cubicBezTo>
                        <a:pt x="0" y="10"/>
                        <a:pt x="0" y="51"/>
                        <a:pt x="0" y="51"/>
                      </a:cubicBezTo>
                      <a:cubicBezTo>
                        <a:pt x="1" y="58"/>
                        <a:pt x="5" y="61"/>
                        <a:pt x="11" y="61"/>
                      </a:cubicBezTo>
                      <a:cubicBezTo>
                        <a:pt x="23" y="61"/>
                        <a:pt x="42" y="52"/>
                        <a:pt x="56" y="50"/>
                      </a:cubicBezTo>
                      <a:cubicBezTo>
                        <a:pt x="59" y="49"/>
                        <a:pt x="61" y="49"/>
                        <a:pt x="63" y="49"/>
                      </a:cubicBezTo>
                      <a:cubicBezTo>
                        <a:pt x="80" y="49"/>
                        <a:pt x="85" y="63"/>
                        <a:pt x="103" y="67"/>
                      </a:cubicBezTo>
                      <a:cubicBezTo>
                        <a:pt x="104" y="67"/>
                        <a:pt x="105" y="68"/>
                        <a:pt x="106" y="68"/>
                      </a:cubicBezTo>
                      <a:cubicBezTo>
                        <a:pt x="122" y="68"/>
                        <a:pt x="117" y="41"/>
                        <a:pt x="101" y="23"/>
                      </a:cubicBezTo>
                      <a:cubicBezTo>
                        <a:pt x="87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63" name="椭圆 62"/>
              <p:cNvSpPr/>
              <p:nvPr/>
            </p:nvSpPr>
            <p:spPr>
              <a:xfrm>
                <a:off x="3841404" y="2280378"/>
                <a:ext cx="486869" cy="48686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 dirty="0">
                  <a:solidFill>
                    <a:srgbClr val="92D05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61" name="文本框 60"/>
            <p:cNvSpPr txBox="1"/>
            <p:nvPr/>
          </p:nvSpPr>
          <p:spPr>
            <a:xfrm>
              <a:off x="5786665" y="1822130"/>
              <a:ext cx="602054" cy="253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rgbClr val="FFC000"/>
                  </a:solidFill>
                  <a:cs typeface="+mn-ea"/>
                  <a:sym typeface="+mn-lt"/>
                </a:rPr>
                <a:t>第二章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500"/>
                            </p:stCondLst>
                            <p:childTnLst>
                              <p:par>
                                <p:cTn id="54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6" dur="2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00"/>
                            </p:stCondLst>
                            <p:childTnLst>
                              <p:par>
                                <p:cTn id="5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4000"/>
                            </p:stCondLst>
                            <p:childTnLst>
                              <p:par>
                                <p:cTn id="9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4500"/>
                            </p:stCondLst>
                            <p:childTnLst>
                              <p:par>
                                <p:cTn id="10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5000"/>
                            </p:stCondLst>
                            <p:childTnLst>
                              <p:par>
                                <p:cTn id="10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5500"/>
                            </p:stCondLst>
                            <p:childTnLst>
                              <p:par>
                                <p:cTn id="1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7" grpId="0" animBg="1"/>
      <p:bldP spid="51" grpId="0"/>
      <p:bldP spid="72" grpId="0"/>
      <p:bldP spid="76" grpId="0"/>
      <p:bldP spid="80" grpId="0"/>
      <p:bldP spid="81" grpId="0"/>
      <p:bldP spid="82" grpId="0" animBg="1"/>
      <p:bldP spid="11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文本框 280"/>
          <p:cNvSpPr txBox="1"/>
          <p:nvPr/>
        </p:nvSpPr>
        <p:spPr>
          <a:xfrm>
            <a:off x="4501297" y="3588800"/>
            <a:ext cx="326243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grpSp>
        <p:nvGrpSpPr>
          <p:cNvPr id="473" name="组合 472"/>
          <p:cNvGrpSpPr/>
          <p:nvPr/>
        </p:nvGrpSpPr>
        <p:grpSpPr>
          <a:xfrm>
            <a:off x="5331566" y="1306767"/>
            <a:ext cx="1601894" cy="1903434"/>
            <a:chOff x="5754461" y="1411267"/>
            <a:chExt cx="640591" cy="761176"/>
          </a:xfrm>
        </p:grpSpPr>
        <p:grpSp>
          <p:nvGrpSpPr>
            <p:cNvPr id="280" name="组合 279"/>
            <p:cNvGrpSpPr/>
            <p:nvPr/>
          </p:nvGrpSpPr>
          <p:grpSpPr>
            <a:xfrm>
              <a:off x="5754461" y="1411267"/>
              <a:ext cx="640591" cy="761176"/>
              <a:chOff x="3742489" y="2006071"/>
              <a:chExt cx="640591" cy="761176"/>
            </a:xfrm>
          </p:grpSpPr>
          <p:grpSp>
            <p:nvGrpSpPr>
              <p:cNvPr id="283" name="组合 282"/>
              <p:cNvGrpSpPr/>
              <p:nvPr/>
            </p:nvGrpSpPr>
            <p:grpSpPr>
              <a:xfrm rot="19382670">
                <a:off x="3742489" y="2006071"/>
                <a:ext cx="640591" cy="704932"/>
                <a:chOff x="3473451" y="974725"/>
                <a:chExt cx="4678363" cy="5148263"/>
              </a:xfrm>
            </p:grpSpPr>
            <p:sp>
              <p:nvSpPr>
                <p:cNvPr id="285" name="Freeform 79"/>
                <p:cNvSpPr/>
                <p:nvPr/>
              </p:nvSpPr>
              <p:spPr bwMode="auto">
                <a:xfrm>
                  <a:off x="5545138" y="2216150"/>
                  <a:ext cx="938213" cy="3875088"/>
                </a:xfrm>
                <a:custGeom>
                  <a:avLst/>
                  <a:gdLst>
                    <a:gd name="T0" fmla="*/ 0 w 591"/>
                    <a:gd name="T1" fmla="*/ 2441 h 2441"/>
                    <a:gd name="T2" fmla="*/ 186 w 591"/>
                    <a:gd name="T3" fmla="*/ 0 h 2441"/>
                    <a:gd name="T4" fmla="*/ 186 w 591"/>
                    <a:gd name="T5" fmla="*/ 1197 h 2441"/>
                    <a:gd name="T6" fmla="*/ 529 w 591"/>
                    <a:gd name="T7" fmla="*/ 921 h 2441"/>
                    <a:gd name="T8" fmla="*/ 186 w 591"/>
                    <a:gd name="T9" fmla="*/ 1427 h 2441"/>
                    <a:gd name="T10" fmla="*/ 124 w 591"/>
                    <a:gd name="T11" fmla="*/ 2119 h 2441"/>
                    <a:gd name="T12" fmla="*/ 591 w 591"/>
                    <a:gd name="T13" fmla="*/ 1797 h 2441"/>
                    <a:gd name="T14" fmla="*/ 0 w 591"/>
                    <a:gd name="T15" fmla="*/ 2441 h 2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1" h="2441">
                      <a:moveTo>
                        <a:pt x="0" y="2441"/>
                      </a:moveTo>
                      <a:lnTo>
                        <a:pt x="186" y="0"/>
                      </a:lnTo>
                      <a:lnTo>
                        <a:pt x="186" y="1197"/>
                      </a:lnTo>
                      <a:lnTo>
                        <a:pt x="529" y="921"/>
                      </a:lnTo>
                      <a:lnTo>
                        <a:pt x="186" y="1427"/>
                      </a:lnTo>
                      <a:lnTo>
                        <a:pt x="124" y="2119"/>
                      </a:lnTo>
                      <a:lnTo>
                        <a:pt x="591" y="1797"/>
                      </a:lnTo>
                      <a:lnTo>
                        <a:pt x="0" y="244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6" name="Freeform 81"/>
                <p:cNvSpPr/>
                <p:nvPr/>
              </p:nvSpPr>
              <p:spPr bwMode="auto">
                <a:xfrm>
                  <a:off x="7170738" y="3234599"/>
                  <a:ext cx="890588" cy="733425"/>
                </a:xfrm>
                <a:custGeom>
                  <a:avLst/>
                  <a:gdLst>
                    <a:gd name="T0" fmla="*/ 105 w 317"/>
                    <a:gd name="T1" fmla="*/ 234 h 261"/>
                    <a:gd name="T2" fmla="*/ 17 w 317"/>
                    <a:gd name="T3" fmla="*/ 130 h 261"/>
                    <a:gd name="T4" fmla="*/ 105 w 317"/>
                    <a:gd name="T5" fmla="*/ 0 h 261"/>
                    <a:gd name="T6" fmla="*/ 140 w 317"/>
                    <a:gd name="T7" fmla="*/ 156 h 261"/>
                    <a:gd name="T8" fmla="*/ 264 w 317"/>
                    <a:gd name="T9" fmla="*/ 208 h 261"/>
                    <a:gd name="T10" fmla="*/ 105 w 317"/>
                    <a:gd name="T11" fmla="*/ 234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7" h="261">
                      <a:moveTo>
                        <a:pt x="105" y="234"/>
                      </a:moveTo>
                      <a:cubicBezTo>
                        <a:pt x="105" y="234"/>
                        <a:pt x="0" y="208"/>
                        <a:pt x="17" y="130"/>
                      </a:cubicBezTo>
                      <a:cubicBezTo>
                        <a:pt x="35" y="52"/>
                        <a:pt x="52" y="0"/>
                        <a:pt x="105" y="0"/>
                      </a:cubicBezTo>
                      <a:cubicBezTo>
                        <a:pt x="158" y="0"/>
                        <a:pt x="52" y="208"/>
                        <a:pt x="140" y="156"/>
                      </a:cubicBezTo>
                      <a:cubicBezTo>
                        <a:pt x="229" y="104"/>
                        <a:pt x="317" y="156"/>
                        <a:pt x="264" y="208"/>
                      </a:cubicBezTo>
                      <a:cubicBezTo>
                        <a:pt x="211" y="261"/>
                        <a:pt x="140" y="261"/>
                        <a:pt x="105" y="23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7" name="Freeform 82"/>
                <p:cNvSpPr/>
                <p:nvPr/>
              </p:nvSpPr>
              <p:spPr bwMode="auto">
                <a:xfrm>
                  <a:off x="4851401" y="3897313"/>
                  <a:ext cx="495300" cy="657225"/>
                </a:xfrm>
                <a:custGeom>
                  <a:avLst/>
                  <a:gdLst>
                    <a:gd name="T0" fmla="*/ 141 w 176"/>
                    <a:gd name="T1" fmla="*/ 156 h 234"/>
                    <a:gd name="T2" fmla="*/ 36 w 176"/>
                    <a:gd name="T3" fmla="*/ 130 h 234"/>
                    <a:gd name="T4" fmla="*/ 106 w 176"/>
                    <a:gd name="T5" fmla="*/ 0 h 234"/>
                    <a:gd name="T6" fmla="*/ 176 w 176"/>
                    <a:gd name="T7" fmla="*/ 0 h 234"/>
                    <a:gd name="T8" fmla="*/ 141 w 176"/>
                    <a:gd name="T9" fmla="*/ 156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234">
                      <a:moveTo>
                        <a:pt x="141" y="156"/>
                      </a:moveTo>
                      <a:cubicBezTo>
                        <a:pt x="141" y="156"/>
                        <a:pt x="71" y="234"/>
                        <a:pt x="36" y="130"/>
                      </a:cubicBezTo>
                      <a:cubicBezTo>
                        <a:pt x="0" y="26"/>
                        <a:pt x="36" y="0"/>
                        <a:pt x="106" y="0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176" y="156"/>
                        <a:pt x="141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8" name="Freeform 83"/>
                <p:cNvSpPr/>
                <p:nvPr/>
              </p:nvSpPr>
              <p:spPr bwMode="auto">
                <a:xfrm>
                  <a:off x="5248276" y="2435225"/>
                  <a:ext cx="741363" cy="806450"/>
                </a:xfrm>
                <a:custGeom>
                  <a:avLst/>
                  <a:gdLst>
                    <a:gd name="T0" fmla="*/ 176 w 264"/>
                    <a:gd name="T1" fmla="*/ 105 h 287"/>
                    <a:gd name="T2" fmla="*/ 53 w 264"/>
                    <a:gd name="T3" fmla="*/ 105 h 287"/>
                    <a:gd name="T4" fmla="*/ 88 w 264"/>
                    <a:gd name="T5" fmla="*/ 261 h 287"/>
                    <a:gd name="T6" fmla="*/ 176 w 264"/>
                    <a:gd name="T7" fmla="*/ 105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87">
                      <a:moveTo>
                        <a:pt x="176" y="105"/>
                      </a:moveTo>
                      <a:cubicBezTo>
                        <a:pt x="176" y="105"/>
                        <a:pt x="71" y="0"/>
                        <a:pt x="53" y="105"/>
                      </a:cubicBezTo>
                      <a:cubicBezTo>
                        <a:pt x="35" y="209"/>
                        <a:pt x="0" y="287"/>
                        <a:pt x="88" y="261"/>
                      </a:cubicBezTo>
                      <a:cubicBezTo>
                        <a:pt x="176" y="235"/>
                        <a:pt x="264" y="105"/>
                        <a:pt x="176" y="1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9" name="Freeform 84"/>
                <p:cNvSpPr/>
                <p:nvPr/>
              </p:nvSpPr>
              <p:spPr bwMode="auto">
                <a:xfrm>
                  <a:off x="5299076" y="974725"/>
                  <a:ext cx="1184275" cy="1241425"/>
                </a:xfrm>
                <a:custGeom>
                  <a:avLst/>
                  <a:gdLst>
                    <a:gd name="T0" fmla="*/ 193 w 422"/>
                    <a:gd name="T1" fmla="*/ 442 h 442"/>
                    <a:gd name="T2" fmla="*/ 70 w 422"/>
                    <a:gd name="T3" fmla="*/ 312 h 442"/>
                    <a:gd name="T4" fmla="*/ 88 w 422"/>
                    <a:gd name="T5" fmla="*/ 156 h 442"/>
                    <a:gd name="T6" fmla="*/ 246 w 422"/>
                    <a:gd name="T7" fmla="*/ 52 h 442"/>
                    <a:gd name="T8" fmla="*/ 352 w 422"/>
                    <a:gd name="T9" fmla="*/ 208 h 442"/>
                    <a:gd name="T10" fmla="*/ 352 w 422"/>
                    <a:gd name="T11" fmla="*/ 391 h 442"/>
                    <a:gd name="T12" fmla="*/ 193 w 422"/>
                    <a:gd name="T13" fmla="*/ 442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2" h="442">
                      <a:moveTo>
                        <a:pt x="193" y="442"/>
                      </a:moveTo>
                      <a:cubicBezTo>
                        <a:pt x="193" y="442"/>
                        <a:pt x="123" y="416"/>
                        <a:pt x="70" y="312"/>
                      </a:cubicBezTo>
                      <a:cubicBezTo>
                        <a:pt x="17" y="208"/>
                        <a:pt x="0" y="208"/>
                        <a:pt x="88" y="156"/>
                      </a:cubicBezTo>
                      <a:cubicBezTo>
                        <a:pt x="176" y="104"/>
                        <a:pt x="158" y="0"/>
                        <a:pt x="246" y="52"/>
                      </a:cubicBezTo>
                      <a:cubicBezTo>
                        <a:pt x="334" y="104"/>
                        <a:pt x="281" y="130"/>
                        <a:pt x="352" y="208"/>
                      </a:cubicBezTo>
                      <a:cubicBezTo>
                        <a:pt x="422" y="286"/>
                        <a:pt x="405" y="364"/>
                        <a:pt x="352" y="391"/>
                      </a:cubicBezTo>
                      <a:cubicBezTo>
                        <a:pt x="299" y="416"/>
                        <a:pt x="281" y="416"/>
                        <a:pt x="193" y="44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0" name="Freeform 85"/>
                <p:cNvSpPr/>
                <p:nvPr/>
              </p:nvSpPr>
              <p:spPr bwMode="auto">
                <a:xfrm>
                  <a:off x="4357688" y="3314700"/>
                  <a:ext cx="792163" cy="655638"/>
                </a:xfrm>
                <a:custGeom>
                  <a:avLst/>
                  <a:gdLst>
                    <a:gd name="T0" fmla="*/ 141 w 282"/>
                    <a:gd name="T1" fmla="*/ 130 h 234"/>
                    <a:gd name="T2" fmla="*/ 71 w 282"/>
                    <a:gd name="T3" fmla="*/ 78 h 234"/>
                    <a:gd name="T4" fmla="*/ 229 w 282"/>
                    <a:gd name="T5" fmla="*/ 78 h 234"/>
                    <a:gd name="T6" fmla="*/ 141 w 282"/>
                    <a:gd name="T7" fmla="*/ 208 h 234"/>
                    <a:gd name="T8" fmla="*/ 141 w 282"/>
                    <a:gd name="T9" fmla="*/ 13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234">
                      <a:moveTo>
                        <a:pt x="141" y="130"/>
                      </a:moveTo>
                      <a:cubicBezTo>
                        <a:pt x="141" y="130"/>
                        <a:pt x="0" y="156"/>
                        <a:pt x="71" y="78"/>
                      </a:cubicBezTo>
                      <a:cubicBezTo>
                        <a:pt x="141" y="0"/>
                        <a:pt x="176" y="78"/>
                        <a:pt x="229" y="78"/>
                      </a:cubicBezTo>
                      <a:cubicBezTo>
                        <a:pt x="282" y="78"/>
                        <a:pt x="229" y="234"/>
                        <a:pt x="141" y="208"/>
                      </a:cubicBezTo>
                      <a:cubicBezTo>
                        <a:pt x="53" y="182"/>
                        <a:pt x="141" y="130"/>
                        <a:pt x="14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1" name="Freeform 86"/>
                <p:cNvSpPr/>
                <p:nvPr/>
              </p:nvSpPr>
              <p:spPr bwMode="auto">
                <a:xfrm>
                  <a:off x="4803776" y="4262438"/>
                  <a:ext cx="1138238" cy="952500"/>
                </a:xfrm>
                <a:custGeom>
                  <a:avLst/>
                  <a:gdLst>
                    <a:gd name="T0" fmla="*/ 176 w 405"/>
                    <a:gd name="T1" fmla="*/ 234 h 339"/>
                    <a:gd name="T2" fmla="*/ 53 w 405"/>
                    <a:gd name="T3" fmla="*/ 156 h 339"/>
                    <a:gd name="T4" fmla="*/ 158 w 405"/>
                    <a:gd name="T5" fmla="*/ 26 h 339"/>
                    <a:gd name="T6" fmla="*/ 317 w 405"/>
                    <a:gd name="T7" fmla="*/ 156 h 339"/>
                    <a:gd name="T8" fmla="*/ 176 w 405"/>
                    <a:gd name="T9" fmla="*/ 234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5" h="339">
                      <a:moveTo>
                        <a:pt x="176" y="234"/>
                      </a:moveTo>
                      <a:cubicBezTo>
                        <a:pt x="176" y="234"/>
                        <a:pt x="0" y="234"/>
                        <a:pt x="53" y="156"/>
                      </a:cubicBezTo>
                      <a:cubicBezTo>
                        <a:pt x="105" y="78"/>
                        <a:pt x="70" y="0"/>
                        <a:pt x="158" y="26"/>
                      </a:cubicBezTo>
                      <a:cubicBezTo>
                        <a:pt x="246" y="52"/>
                        <a:pt x="405" y="130"/>
                        <a:pt x="317" y="156"/>
                      </a:cubicBezTo>
                      <a:cubicBezTo>
                        <a:pt x="229" y="183"/>
                        <a:pt x="229" y="339"/>
                        <a:pt x="176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2" name="Freeform 87"/>
                <p:cNvSpPr/>
                <p:nvPr/>
              </p:nvSpPr>
              <p:spPr bwMode="auto">
                <a:xfrm>
                  <a:off x="5942013" y="3460750"/>
                  <a:ext cx="1035050" cy="509588"/>
                </a:xfrm>
                <a:custGeom>
                  <a:avLst/>
                  <a:gdLst>
                    <a:gd name="T0" fmla="*/ 176 w 369"/>
                    <a:gd name="T1" fmla="*/ 156 h 182"/>
                    <a:gd name="T2" fmla="*/ 88 w 369"/>
                    <a:gd name="T3" fmla="*/ 26 h 182"/>
                    <a:gd name="T4" fmla="*/ 281 w 369"/>
                    <a:gd name="T5" fmla="*/ 104 h 182"/>
                    <a:gd name="T6" fmla="*/ 176 w 369"/>
                    <a:gd name="T7" fmla="*/ 156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9" h="182">
                      <a:moveTo>
                        <a:pt x="176" y="156"/>
                      </a:moveTo>
                      <a:cubicBezTo>
                        <a:pt x="176" y="156"/>
                        <a:pt x="0" y="52"/>
                        <a:pt x="88" y="26"/>
                      </a:cubicBezTo>
                      <a:cubicBezTo>
                        <a:pt x="176" y="0"/>
                        <a:pt x="369" y="78"/>
                        <a:pt x="281" y="104"/>
                      </a:cubicBezTo>
                      <a:cubicBezTo>
                        <a:pt x="193" y="130"/>
                        <a:pt x="299" y="182"/>
                        <a:pt x="176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3" name="Freeform 89"/>
                <p:cNvSpPr/>
                <p:nvPr/>
              </p:nvSpPr>
              <p:spPr bwMode="auto">
                <a:xfrm>
                  <a:off x="3692526" y="3286125"/>
                  <a:ext cx="511175" cy="2836863"/>
                </a:xfrm>
                <a:custGeom>
                  <a:avLst/>
                  <a:gdLst>
                    <a:gd name="T0" fmla="*/ 75 w 182"/>
                    <a:gd name="T1" fmla="*/ 835 h 1010"/>
                    <a:gd name="T2" fmla="*/ 124 w 182"/>
                    <a:gd name="T3" fmla="*/ 0 h 1010"/>
                    <a:gd name="T4" fmla="*/ 0 w 182"/>
                    <a:gd name="T5" fmla="*/ 1010 h 1010"/>
                    <a:gd name="T6" fmla="*/ 75 w 182"/>
                    <a:gd name="T7" fmla="*/ 835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2" h="1010">
                      <a:moveTo>
                        <a:pt x="75" y="835"/>
                      </a:moveTo>
                      <a:cubicBezTo>
                        <a:pt x="75" y="835"/>
                        <a:pt x="182" y="247"/>
                        <a:pt x="124" y="0"/>
                      </a:cubicBezTo>
                      <a:cubicBezTo>
                        <a:pt x="124" y="0"/>
                        <a:pt x="99" y="773"/>
                        <a:pt x="0" y="1010"/>
                      </a:cubicBezTo>
                      <a:cubicBezTo>
                        <a:pt x="75" y="835"/>
                        <a:pt x="75" y="835"/>
                        <a:pt x="75" y="835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4" name="Freeform 90"/>
                <p:cNvSpPr/>
                <p:nvPr/>
              </p:nvSpPr>
              <p:spPr bwMode="auto">
                <a:xfrm>
                  <a:off x="4181476" y="4021138"/>
                  <a:ext cx="2032000" cy="1120775"/>
                </a:xfrm>
                <a:custGeom>
                  <a:avLst/>
                  <a:gdLst>
                    <a:gd name="T0" fmla="*/ 88 w 724"/>
                    <a:gd name="T1" fmla="*/ 262 h 399"/>
                    <a:gd name="T2" fmla="*/ 724 w 724"/>
                    <a:gd name="T3" fmla="*/ 0 h 399"/>
                    <a:gd name="T4" fmla="*/ 0 w 724"/>
                    <a:gd name="T5" fmla="*/ 399 h 399"/>
                    <a:gd name="T6" fmla="*/ 88 w 724"/>
                    <a:gd name="T7" fmla="*/ 262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4" h="399">
                      <a:moveTo>
                        <a:pt x="88" y="262"/>
                      </a:moveTo>
                      <a:cubicBezTo>
                        <a:pt x="88" y="262"/>
                        <a:pt x="449" y="75"/>
                        <a:pt x="724" y="0"/>
                      </a:cubicBezTo>
                      <a:cubicBezTo>
                        <a:pt x="724" y="0"/>
                        <a:pt x="138" y="237"/>
                        <a:pt x="0" y="399"/>
                      </a:cubicBezTo>
                      <a:cubicBezTo>
                        <a:pt x="88" y="262"/>
                        <a:pt x="88" y="262"/>
                        <a:pt x="88" y="262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5" name="Freeform 91"/>
                <p:cNvSpPr/>
                <p:nvPr/>
              </p:nvSpPr>
              <p:spPr bwMode="auto">
                <a:xfrm>
                  <a:off x="6135688" y="2471738"/>
                  <a:ext cx="877888" cy="569913"/>
                </a:xfrm>
                <a:custGeom>
                  <a:avLst/>
                  <a:gdLst>
                    <a:gd name="T0" fmla="*/ 255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5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5" y="29"/>
                      </a:moveTo>
                      <a:cubicBezTo>
                        <a:pt x="255" y="29"/>
                        <a:pt x="66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8" y="76"/>
                        <a:pt x="281" y="38"/>
                      </a:cubicBezTo>
                      <a:cubicBezTo>
                        <a:pt x="313" y="0"/>
                        <a:pt x="255" y="29"/>
                        <a:pt x="255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6" name="Freeform 92"/>
                <p:cNvSpPr/>
                <p:nvPr/>
              </p:nvSpPr>
              <p:spPr bwMode="auto">
                <a:xfrm>
                  <a:off x="5675313" y="200183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6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7" name="Freeform 93"/>
                <p:cNvSpPr/>
                <p:nvPr/>
              </p:nvSpPr>
              <p:spPr bwMode="auto">
                <a:xfrm>
                  <a:off x="6938963" y="1928813"/>
                  <a:ext cx="134938" cy="407988"/>
                </a:xfrm>
                <a:custGeom>
                  <a:avLst/>
                  <a:gdLst>
                    <a:gd name="T0" fmla="*/ 48 w 48"/>
                    <a:gd name="T1" fmla="*/ 58 h 145"/>
                    <a:gd name="T2" fmla="*/ 28 w 48"/>
                    <a:gd name="T3" fmla="*/ 8 h 145"/>
                    <a:gd name="T4" fmla="*/ 0 w 48"/>
                    <a:gd name="T5" fmla="*/ 44 h 145"/>
                    <a:gd name="T6" fmla="*/ 21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8" y="8"/>
                      </a:cubicBezTo>
                      <a:cubicBezTo>
                        <a:pt x="11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1" y="123"/>
                      </a:cubicBezTo>
                      <a:cubicBezTo>
                        <a:pt x="29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8" name="Freeform 94"/>
                <p:cNvSpPr/>
                <p:nvPr/>
              </p:nvSpPr>
              <p:spPr bwMode="auto">
                <a:xfrm>
                  <a:off x="5051426" y="1708150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3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6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7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8" y="0"/>
                        <a:pt x="317" y="1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3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4"/>
                        <a:pt x="245" y="493"/>
                      </a:cubicBezTo>
                      <a:cubicBezTo>
                        <a:pt x="198" y="522"/>
                        <a:pt x="143" y="487"/>
                        <a:pt x="106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9" name="Freeform 95"/>
                <p:cNvSpPr/>
                <p:nvPr/>
              </p:nvSpPr>
              <p:spPr bwMode="auto">
                <a:xfrm>
                  <a:off x="6567488" y="1584325"/>
                  <a:ext cx="1446213" cy="1465263"/>
                </a:xfrm>
                <a:custGeom>
                  <a:avLst/>
                  <a:gdLst>
                    <a:gd name="T0" fmla="*/ 82 w 515"/>
                    <a:gd name="T1" fmla="*/ 263 h 522"/>
                    <a:gd name="T2" fmla="*/ 47 w 515"/>
                    <a:gd name="T3" fmla="*/ 50 h 522"/>
                    <a:gd name="T4" fmla="*/ 132 w 515"/>
                    <a:gd name="T5" fmla="*/ 71 h 522"/>
                    <a:gd name="T6" fmla="*/ 152 w 515"/>
                    <a:gd name="T7" fmla="*/ 200 h 522"/>
                    <a:gd name="T8" fmla="*/ 267 w 515"/>
                    <a:gd name="T9" fmla="*/ 6 h 522"/>
                    <a:gd name="T10" fmla="*/ 363 w 515"/>
                    <a:gd name="T11" fmla="*/ 56 h 522"/>
                    <a:gd name="T12" fmla="*/ 355 w 515"/>
                    <a:gd name="T13" fmla="*/ 164 h 522"/>
                    <a:gd name="T14" fmla="*/ 284 w 515"/>
                    <a:gd name="T15" fmla="*/ 238 h 522"/>
                    <a:gd name="T16" fmla="*/ 442 w 515"/>
                    <a:gd name="T17" fmla="*/ 179 h 522"/>
                    <a:gd name="T18" fmla="*/ 496 w 515"/>
                    <a:gd name="T19" fmla="*/ 292 h 522"/>
                    <a:gd name="T20" fmla="*/ 292 w 515"/>
                    <a:gd name="T21" fmla="*/ 370 h 522"/>
                    <a:gd name="T22" fmla="*/ 412 w 515"/>
                    <a:gd name="T23" fmla="*/ 404 h 522"/>
                    <a:gd name="T24" fmla="*/ 426 w 515"/>
                    <a:gd name="T25" fmla="*/ 480 h 522"/>
                    <a:gd name="T26" fmla="*/ 195 w 515"/>
                    <a:gd name="T27" fmla="*/ 401 h 522"/>
                    <a:gd name="T28" fmla="*/ 158 w 515"/>
                    <a:gd name="T29" fmla="*/ 452 h 522"/>
                    <a:gd name="T30" fmla="*/ 111 w 515"/>
                    <a:gd name="T31" fmla="*/ 367 h 522"/>
                    <a:gd name="T32" fmla="*/ 82 w 515"/>
                    <a:gd name="T33" fmla="*/ 263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5" h="522">
                      <a:moveTo>
                        <a:pt x="82" y="263"/>
                      </a:moveTo>
                      <a:cubicBezTo>
                        <a:pt x="82" y="263"/>
                        <a:pt x="0" y="71"/>
                        <a:pt x="47" y="50"/>
                      </a:cubicBezTo>
                      <a:cubicBezTo>
                        <a:pt x="95" y="28"/>
                        <a:pt x="129" y="30"/>
                        <a:pt x="132" y="71"/>
                      </a:cubicBezTo>
                      <a:cubicBezTo>
                        <a:pt x="135" y="111"/>
                        <a:pt x="152" y="200"/>
                        <a:pt x="152" y="200"/>
                      </a:cubicBezTo>
                      <a:cubicBezTo>
                        <a:pt x="152" y="200"/>
                        <a:pt x="230" y="0"/>
                        <a:pt x="267" y="6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1" y="205"/>
                        <a:pt x="284" y="238"/>
                        <a:pt x="284" y="238"/>
                      </a:cubicBezTo>
                      <a:cubicBezTo>
                        <a:pt x="284" y="238"/>
                        <a:pt x="404" y="157"/>
                        <a:pt x="442" y="179"/>
                      </a:cubicBezTo>
                      <a:cubicBezTo>
                        <a:pt x="481" y="200"/>
                        <a:pt x="515" y="231"/>
                        <a:pt x="496" y="292"/>
                      </a:cubicBezTo>
                      <a:cubicBezTo>
                        <a:pt x="477" y="353"/>
                        <a:pt x="411" y="378"/>
                        <a:pt x="292" y="370"/>
                      </a:cubicBezTo>
                      <a:cubicBezTo>
                        <a:pt x="292" y="370"/>
                        <a:pt x="383" y="396"/>
                        <a:pt x="412" y="404"/>
                      </a:cubicBezTo>
                      <a:cubicBezTo>
                        <a:pt x="441" y="411"/>
                        <a:pt x="459" y="439"/>
                        <a:pt x="426" y="480"/>
                      </a:cubicBezTo>
                      <a:cubicBezTo>
                        <a:pt x="393" y="522"/>
                        <a:pt x="302" y="498"/>
                        <a:pt x="195" y="401"/>
                      </a:cubicBezTo>
                      <a:cubicBezTo>
                        <a:pt x="195" y="401"/>
                        <a:pt x="197" y="481"/>
                        <a:pt x="158" y="452"/>
                      </a:cubicBezTo>
                      <a:cubicBezTo>
                        <a:pt x="119" y="423"/>
                        <a:pt x="128" y="380"/>
                        <a:pt x="111" y="367"/>
                      </a:cubicBezTo>
                      <a:cubicBezTo>
                        <a:pt x="95" y="353"/>
                        <a:pt x="29" y="271"/>
                        <a:pt x="82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0" name="Freeform 96"/>
                <p:cNvSpPr/>
                <p:nvPr/>
              </p:nvSpPr>
              <p:spPr bwMode="auto">
                <a:xfrm>
                  <a:off x="5668963" y="2479675"/>
                  <a:ext cx="177800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1" name="Freeform 97"/>
                <p:cNvSpPr/>
                <p:nvPr/>
              </p:nvSpPr>
              <p:spPr bwMode="auto">
                <a:xfrm>
                  <a:off x="5829301" y="2552700"/>
                  <a:ext cx="44450" cy="146050"/>
                </a:xfrm>
                <a:custGeom>
                  <a:avLst/>
                  <a:gdLst>
                    <a:gd name="T0" fmla="*/ 6 w 16"/>
                    <a:gd name="T1" fmla="*/ 52 h 52"/>
                    <a:gd name="T2" fmla="*/ 8 w 16"/>
                    <a:gd name="T3" fmla="*/ 7 h 52"/>
                    <a:gd name="T4" fmla="*/ 6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2" name="Freeform 98"/>
                <p:cNvSpPr/>
                <p:nvPr/>
              </p:nvSpPr>
              <p:spPr bwMode="auto">
                <a:xfrm>
                  <a:off x="7045326" y="2319338"/>
                  <a:ext cx="204788" cy="120650"/>
                </a:xfrm>
                <a:custGeom>
                  <a:avLst/>
                  <a:gdLst>
                    <a:gd name="T0" fmla="*/ 73 w 73"/>
                    <a:gd name="T1" fmla="*/ 0 h 43"/>
                    <a:gd name="T2" fmla="*/ 12 w 73"/>
                    <a:gd name="T3" fmla="*/ 38 h 43"/>
                    <a:gd name="T4" fmla="*/ 73 w 73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3" h="43">
                      <a:moveTo>
                        <a:pt x="73" y="0"/>
                      </a:moveTo>
                      <a:cubicBezTo>
                        <a:pt x="73" y="0"/>
                        <a:pt x="0" y="33"/>
                        <a:pt x="12" y="38"/>
                      </a:cubicBezTo>
                      <a:cubicBezTo>
                        <a:pt x="25" y="43"/>
                        <a:pt x="66" y="19"/>
                        <a:pt x="73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3" name="Freeform 99"/>
                <p:cNvSpPr/>
                <p:nvPr/>
              </p:nvSpPr>
              <p:spPr bwMode="auto">
                <a:xfrm>
                  <a:off x="5807076" y="23050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8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8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4" name="Freeform 100"/>
                <p:cNvSpPr/>
                <p:nvPr/>
              </p:nvSpPr>
              <p:spPr bwMode="auto">
                <a:xfrm>
                  <a:off x="5738813" y="240188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5" name="Freeform 101"/>
                <p:cNvSpPr/>
                <p:nvPr/>
              </p:nvSpPr>
              <p:spPr bwMode="auto">
                <a:xfrm>
                  <a:off x="5899151" y="2460625"/>
                  <a:ext cx="80963" cy="74613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6" name="Freeform 102"/>
                <p:cNvSpPr/>
                <p:nvPr/>
              </p:nvSpPr>
              <p:spPr bwMode="auto">
                <a:xfrm>
                  <a:off x="5943601" y="2336800"/>
                  <a:ext cx="85725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7" name="Freeform 103"/>
                <p:cNvSpPr/>
                <p:nvPr/>
              </p:nvSpPr>
              <p:spPr bwMode="auto">
                <a:xfrm>
                  <a:off x="6062663" y="2451100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8" name="Freeform 104"/>
                <p:cNvSpPr/>
                <p:nvPr/>
              </p:nvSpPr>
              <p:spPr bwMode="auto">
                <a:xfrm>
                  <a:off x="5975351" y="2600325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9" name="Freeform 105"/>
                <p:cNvSpPr/>
                <p:nvPr/>
              </p:nvSpPr>
              <p:spPr bwMode="auto">
                <a:xfrm>
                  <a:off x="5826126" y="2571750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9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0" name="Freeform 106"/>
                <p:cNvSpPr/>
                <p:nvPr/>
              </p:nvSpPr>
              <p:spPr bwMode="auto">
                <a:xfrm>
                  <a:off x="5891213" y="2238375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1" name="Freeform 107"/>
                <p:cNvSpPr/>
                <p:nvPr/>
              </p:nvSpPr>
              <p:spPr bwMode="auto">
                <a:xfrm>
                  <a:off x="7096126" y="21542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2" name="Freeform 108"/>
                <p:cNvSpPr/>
                <p:nvPr/>
              </p:nvSpPr>
              <p:spPr bwMode="auto">
                <a:xfrm>
                  <a:off x="6969126" y="2278063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3" name="Freeform 109"/>
                <p:cNvSpPr/>
                <p:nvPr/>
              </p:nvSpPr>
              <p:spPr bwMode="auto">
                <a:xfrm>
                  <a:off x="6975476" y="2179638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4" name="Freeform 110"/>
                <p:cNvSpPr/>
                <p:nvPr/>
              </p:nvSpPr>
              <p:spPr bwMode="auto">
                <a:xfrm>
                  <a:off x="7115176" y="2341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5" name="Freeform 111"/>
                <p:cNvSpPr/>
                <p:nvPr/>
              </p:nvSpPr>
              <p:spPr bwMode="auto">
                <a:xfrm>
                  <a:off x="7140576" y="2490788"/>
                  <a:ext cx="84138" cy="7937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6" name="Freeform 112"/>
                <p:cNvSpPr/>
                <p:nvPr/>
              </p:nvSpPr>
              <p:spPr bwMode="auto">
                <a:xfrm>
                  <a:off x="6997701" y="2468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7" name="Freeform 113"/>
                <p:cNvSpPr/>
                <p:nvPr/>
              </p:nvSpPr>
              <p:spPr bwMode="auto">
                <a:xfrm>
                  <a:off x="7243763" y="2428875"/>
                  <a:ext cx="82550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8" name="Freeform 114"/>
                <p:cNvSpPr/>
                <p:nvPr/>
              </p:nvSpPr>
              <p:spPr bwMode="auto">
                <a:xfrm>
                  <a:off x="7286626" y="2316163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9" name="Freeform 115"/>
                <p:cNvSpPr/>
                <p:nvPr/>
              </p:nvSpPr>
              <p:spPr bwMode="auto">
                <a:xfrm>
                  <a:off x="7219951" y="217011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0" name="Freeform 116"/>
                <p:cNvSpPr/>
                <p:nvPr/>
              </p:nvSpPr>
              <p:spPr bwMode="auto">
                <a:xfrm>
                  <a:off x="6878638" y="2355850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1" name="Freeform 117"/>
                <p:cNvSpPr/>
                <p:nvPr/>
              </p:nvSpPr>
              <p:spPr bwMode="auto">
                <a:xfrm>
                  <a:off x="6764338" y="2373313"/>
                  <a:ext cx="309563" cy="479425"/>
                </a:xfrm>
                <a:custGeom>
                  <a:avLst/>
                  <a:gdLst>
                    <a:gd name="T0" fmla="*/ 6 w 110"/>
                    <a:gd name="T1" fmla="*/ 0 h 171"/>
                    <a:gd name="T2" fmla="*/ 0 w 110"/>
                    <a:gd name="T3" fmla="*/ 6 h 171"/>
                    <a:gd name="T4" fmla="*/ 28 w 110"/>
                    <a:gd name="T5" fmla="*/ 63 h 171"/>
                    <a:gd name="T6" fmla="*/ 56 w 110"/>
                    <a:gd name="T7" fmla="*/ 95 h 171"/>
                    <a:gd name="T8" fmla="*/ 96 w 110"/>
                    <a:gd name="T9" fmla="*/ 171 h 171"/>
                    <a:gd name="T10" fmla="*/ 100 w 110"/>
                    <a:gd name="T11" fmla="*/ 168 h 171"/>
                    <a:gd name="T12" fmla="*/ 94 w 110"/>
                    <a:gd name="T13" fmla="*/ 87 h 171"/>
                    <a:gd name="T14" fmla="*/ 6 w 110"/>
                    <a:gd name="T1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171">
                      <a:moveTo>
                        <a:pt x="6" y="0"/>
                      </a:moveTo>
                      <a:cubicBezTo>
                        <a:pt x="3" y="0"/>
                        <a:pt x="1" y="2"/>
                        <a:pt x="0" y="6"/>
                      </a:cubicBezTo>
                      <a:cubicBezTo>
                        <a:pt x="0" y="6"/>
                        <a:pt x="14" y="54"/>
                        <a:pt x="28" y="63"/>
                      </a:cubicBezTo>
                      <a:cubicBezTo>
                        <a:pt x="43" y="72"/>
                        <a:pt x="44" y="69"/>
                        <a:pt x="56" y="95"/>
                      </a:cubicBezTo>
                      <a:cubicBezTo>
                        <a:pt x="66" y="117"/>
                        <a:pt x="85" y="171"/>
                        <a:pt x="96" y="171"/>
                      </a:cubicBezTo>
                      <a:cubicBezTo>
                        <a:pt x="97" y="171"/>
                        <a:pt x="99" y="170"/>
                        <a:pt x="100" y="168"/>
                      </a:cubicBezTo>
                      <a:cubicBezTo>
                        <a:pt x="110" y="150"/>
                        <a:pt x="106" y="103"/>
                        <a:pt x="94" y="87"/>
                      </a:cubicBezTo>
                      <a:cubicBezTo>
                        <a:pt x="84" y="74"/>
                        <a:pt x="28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2" name="Freeform 118"/>
                <p:cNvSpPr>
                  <a:spLocks noEditPoints="1"/>
                </p:cNvSpPr>
                <p:nvPr/>
              </p:nvSpPr>
              <p:spPr bwMode="auto">
                <a:xfrm>
                  <a:off x="5592763" y="2092325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80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9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5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5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9" y="146"/>
                        <a:pt x="111" y="140"/>
                      </a:cubicBezTo>
                      <a:cubicBezTo>
                        <a:pt x="113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1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7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1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4" y="132"/>
                        <a:pt x="104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6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3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8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9" y="152"/>
                        <a:pt x="149" y="152"/>
                        <a:pt x="149" y="152"/>
                      </a:cubicBezTo>
                      <a:cubicBezTo>
                        <a:pt x="153" y="154"/>
                        <a:pt x="174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9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3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8" y="152"/>
                      </a:cubicBezTo>
                      <a:cubicBezTo>
                        <a:pt x="172" y="150"/>
                        <a:pt x="168" y="145"/>
                        <a:pt x="169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5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6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2"/>
                        <a:pt x="133" y="89"/>
                        <a:pt x="139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8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9" y="75"/>
                      </a:cubicBezTo>
                      <a:cubicBezTo>
                        <a:pt x="127" y="76"/>
                        <a:pt x="124" y="77"/>
                        <a:pt x="122" y="77"/>
                      </a:cubicBezTo>
                      <a:cubicBezTo>
                        <a:pt x="120" y="77"/>
                        <a:pt x="119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5" y="53"/>
                        <a:pt x="120" y="53"/>
                      </a:cubicBezTo>
                      <a:cubicBezTo>
                        <a:pt x="121" y="53"/>
                        <a:pt x="123" y="53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3" name="Freeform 119"/>
                <p:cNvSpPr/>
                <p:nvPr/>
              </p:nvSpPr>
              <p:spPr bwMode="auto">
                <a:xfrm>
                  <a:off x="5810251" y="2311400"/>
                  <a:ext cx="77788" cy="65088"/>
                </a:xfrm>
                <a:custGeom>
                  <a:avLst/>
                  <a:gdLst>
                    <a:gd name="T0" fmla="*/ 12 w 28"/>
                    <a:gd name="T1" fmla="*/ 0 h 23"/>
                    <a:gd name="T2" fmla="*/ 1 w 28"/>
                    <a:gd name="T3" fmla="*/ 7 h 23"/>
                    <a:gd name="T4" fmla="*/ 0 w 28"/>
                    <a:gd name="T5" fmla="*/ 9 h 23"/>
                    <a:gd name="T6" fmla="*/ 9 w 28"/>
                    <a:gd name="T7" fmla="*/ 22 h 23"/>
                    <a:gd name="T8" fmla="*/ 9 w 28"/>
                    <a:gd name="T9" fmla="*/ 22 h 23"/>
                    <a:gd name="T10" fmla="*/ 9 w 28"/>
                    <a:gd name="T11" fmla="*/ 22 h 23"/>
                    <a:gd name="T12" fmla="*/ 14 w 28"/>
                    <a:gd name="T13" fmla="*/ 23 h 23"/>
                    <a:gd name="T14" fmla="*/ 26 w 28"/>
                    <a:gd name="T15" fmla="*/ 16 h 23"/>
                    <a:gd name="T16" fmla="*/ 17 w 28"/>
                    <a:gd name="T17" fmla="*/ 0 h 23"/>
                    <a:gd name="T18" fmla="*/ 12 w 2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3">
                      <a:moveTo>
                        <a:pt x="12" y="0"/>
                      </a:moveTo>
                      <a:cubicBezTo>
                        <a:pt x="7" y="0"/>
                        <a:pt x="2" y="2"/>
                        <a:pt x="1" y="7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1" y="16"/>
                        <a:pt x="17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1" y="23"/>
                        <a:pt x="13" y="23"/>
                        <a:pt x="14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8" y="10"/>
                        <a:pt x="24" y="3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4" name="Freeform 120"/>
                <p:cNvSpPr/>
                <p:nvPr/>
              </p:nvSpPr>
              <p:spPr bwMode="auto">
                <a:xfrm>
                  <a:off x="5745163" y="2406650"/>
                  <a:ext cx="77788" cy="44450"/>
                </a:xfrm>
                <a:custGeom>
                  <a:avLst/>
                  <a:gdLst>
                    <a:gd name="T0" fmla="*/ 12 w 28"/>
                    <a:gd name="T1" fmla="*/ 0 h 16"/>
                    <a:gd name="T2" fmla="*/ 0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5" name="Freeform 121"/>
                <p:cNvSpPr/>
                <p:nvPr/>
              </p:nvSpPr>
              <p:spPr bwMode="auto">
                <a:xfrm>
                  <a:off x="5899151" y="2465388"/>
                  <a:ext cx="80963" cy="68263"/>
                </a:xfrm>
                <a:custGeom>
                  <a:avLst/>
                  <a:gdLst>
                    <a:gd name="T0" fmla="*/ 13 w 29"/>
                    <a:gd name="T1" fmla="*/ 0 h 24"/>
                    <a:gd name="T2" fmla="*/ 2 w 29"/>
                    <a:gd name="T3" fmla="*/ 7 h 24"/>
                    <a:gd name="T4" fmla="*/ 10 w 29"/>
                    <a:gd name="T5" fmla="*/ 23 h 24"/>
                    <a:gd name="T6" fmla="*/ 16 w 29"/>
                    <a:gd name="T7" fmla="*/ 24 h 24"/>
                    <a:gd name="T8" fmla="*/ 27 w 29"/>
                    <a:gd name="T9" fmla="*/ 16 h 24"/>
                    <a:gd name="T10" fmla="*/ 18 w 29"/>
                    <a:gd name="T11" fmla="*/ 1 h 24"/>
                    <a:gd name="T12" fmla="*/ 13 w 29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3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5" y="21"/>
                        <a:pt x="27" y="16"/>
                      </a:cubicBezTo>
                      <a:cubicBezTo>
                        <a:pt x="29" y="10"/>
                        <a:pt x="25" y="3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6" name="Freeform 122"/>
                <p:cNvSpPr/>
                <p:nvPr/>
              </p:nvSpPr>
              <p:spPr bwMode="auto">
                <a:xfrm>
                  <a:off x="5943601" y="2341563"/>
                  <a:ext cx="57150" cy="68263"/>
                </a:xfrm>
                <a:custGeom>
                  <a:avLst/>
                  <a:gdLst>
                    <a:gd name="T0" fmla="*/ 14 w 20"/>
                    <a:gd name="T1" fmla="*/ 0 h 24"/>
                    <a:gd name="T2" fmla="*/ 2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7" name="Freeform 123"/>
                <p:cNvSpPr>
                  <a:spLocks noEditPoints="1"/>
                </p:cNvSpPr>
                <p:nvPr/>
              </p:nvSpPr>
              <p:spPr bwMode="auto">
                <a:xfrm>
                  <a:off x="6065838" y="2457450"/>
                  <a:ext cx="74613" cy="65088"/>
                </a:xfrm>
                <a:custGeom>
                  <a:avLst/>
                  <a:gdLst>
                    <a:gd name="T0" fmla="*/ 1 w 27"/>
                    <a:gd name="T1" fmla="*/ 10 h 23"/>
                    <a:gd name="T2" fmla="*/ 10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1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1" y="10"/>
                      </a:moveTo>
                      <a:cubicBezTo>
                        <a:pt x="0" y="15"/>
                        <a:pt x="4" y="20"/>
                        <a:pt x="10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5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1" y="10"/>
                      </a:cubicBezTo>
                      <a:moveTo>
                        <a:pt x="11" y="0"/>
                      </a:moveTo>
                      <a:cubicBezTo>
                        <a:pt x="7" y="0"/>
                        <a:pt x="3" y="3"/>
                        <a:pt x="1" y="7"/>
                      </a:cubicBezTo>
                      <a:cubicBezTo>
                        <a:pt x="3" y="5"/>
                        <a:pt x="7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8" name="Freeform 124"/>
                <p:cNvSpPr/>
                <p:nvPr/>
              </p:nvSpPr>
              <p:spPr bwMode="auto">
                <a:xfrm>
                  <a:off x="5975351" y="2606675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15"/>
                        <a:pt x="11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9" name="Freeform 125"/>
                <p:cNvSpPr/>
                <p:nvPr/>
              </p:nvSpPr>
              <p:spPr bwMode="auto">
                <a:xfrm>
                  <a:off x="5891213" y="2241550"/>
                  <a:ext cx="65088" cy="66675"/>
                </a:xfrm>
                <a:custGeom>
                  <a:avLst/>
                  <a:gdLst>
                    <a:gd name="T0" fmla="*/ 14 w 23"/>
                    <a:gd name="T1" fmla="*/ 0 h 24"/>
                    <a:gd name="T2" fmla="*/ 2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4" y="24"/>
                        <a:pt x="16" y="24"/>
                      </a:cubicBezTo>
                      <a:cubicBezTo>
                        <a:pt x="18" y="24"/>
                        <a:pt x="21" y="23"/>
                        <a:pt x="23" y="22"/>
                      </a:cubicBezTo>
                      <a:cubicBezTo>
                        <a:pt x="22" y="17"/>
                        <a:pt x="20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0" name="Freeform 126"/>
                <p:cNvSpPr/>
                <p:nvPr/>
              </p:nvSpPr>
              <p:spPr bwMode="auto">
                <a:xfrm>
                  <a:off x="5994401" y="218281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1" name="Freeform 127"/>
                <p:cNvSpPr>
                  <a:spLocks noEditPoints="1"/>
                </p:cNvSpPr>
                <p:nvPr/>
              </p:nvSpPr>
              <p:spPr bwMode="auto">
                <a:xfrm>
                  <a:off x="6831013" y="2089150"/>
                  <a:ext cx="612775" cy="708025"/>
                </a:xfrm>
                <a:custGeom>
                  <a:avLst/>
                  <a:gdLst>
                    <a:gd name="T0" fmla="*/ 127 w 218"/>
                    <a:gd name="T1" fmla="*/ 9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7 h 252"/>
                    <a:gd name="T8" fmla="*/ 126 w 218"/>
                    <a:gd name="T9" fmla="*/ 9 h 252"/>
                    <a:gd name="T10" fmla="*/ 127 w 218"/>
                    <a:gd name="T11" fmla="*/ 9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2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7 w 218"/>
                    <a:gd name="T23" fmla="*/ 153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100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5 w 218"/>
                    <a:gd name="T43" fmla="*/ 113 h 252"/>
                    <a:gd name="T44" fmla="*/ 35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9 w 218"/>
                    <a:gd name="T53" fmla="*/ 215 h 252"/>
                    <a:gd name="T54" fmla="*/ 89 w 218"/>
                    <a:gd name="T55" fmla="*/ 177 h 252"/>
                    <a:gd name="T56" fmla="*/ 92 w 218"/>
                    <a:gd name="T57" fmla="*/ 179 h 252"/>
                    <a:gd name="T58" fmla="*/ 206 w 218"/>
                    <a:gd name="T59" fmla="*/ 236 h 252"/>
                    <a:gd name="T60" fmla="*/ 207 w 218"/>
                    <a:gd name="T61" fmla="*/ 236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3 w 218"/>
                    <a:gd name="T67" fmla="*/ 151 h 252"/>
                    <a:gd name="T68" fmla="*/ 174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2 h 252"/>
                    <a:gd name="T74" fmla="*/ 126 w 218"/>
                    <a:gd name="T75" fmla="*/ 169 h 252"/>
                    <a:gd name="T76" fmla="*/ 121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8 w 218"/>
                    <a:gd name="T83" fmla="*/ 129 h 252"/>
                    <a:gd name="T84" fmla="*/ 65 w 218"/>
                    <a:gd name="T85" fmla="*/ 126 h 252"/>
                    <a:gd name="T86" fmla="*/ 103 w 218"/>
                    <a:gd name="T87" fmla="*/ 47 h 252"/>
                    <a:gd name="T88" fmla="*/ 97 w 218"/>
                    <a:gd name="T89" fmla="*/ 41 h 252"/>
                    <a:gd name="T90" fmla="*/ 71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3 h 252"/>
                    <a:gd name="T96" fmla="*/ 60 w 218"/>
                    <a:gd name="T97" fmla="*/ 92 h 252"/>
                    <a:gd name="T98" fmla="*/ 51 w 218"/>
                    <a:gd name="T99" fmla="*/ 76 h 252"/>
                    <a:gd name="T100" fmla="*/ 57 w 218"/>
                    <a:gd name="T101" fmla="*/ 70 h 252"/>
                    <a:gd name="T102" fmla="*/ 26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7" y="9"/>
                      </a:moveTo>
                      <a:cubicBezTo>
                        <a:pt x="126" y="9"/>
                        <a:pt x="120" y="16"/>
                        <a:pt x="111" y="25"/>
                      </a:cubicBezTo>
                      <a:cubicBezTo>
                        <a:pt x="112" y="25"/>
                        <a:pt x="112" y="25"/>
                        <a:pt x="113" y="26"/>
                      </a:cubicBezTo>
                      <a:cubicBezTo>
                        <a:pt x="114" y="26"/>
                        <a:pt x="114" y="26"/>
                        <a:pt x="115" y="27"/>
                      </a:cubicBezTo>
                      <a:cubicBezTo>
                        <a:pt x="121" y="18"/>
                        <a:pt x="125" y="11"/>
                        <a:pt x="126" y="9"/>
                      </a:cubicBezTo>
                      <a:cubicBezTo>
                        <a:pt x="127" y="9"/>
                        <a:pt x="127" y="9"/>
                        <a:pt x="127" y="9"/>
                      </a:cubicBezTo>
                      <a:moveTo>
                        <a:pt x="75" y="161"/>
                      </a:moveTo>
                      <a:cubicBezTo>
                        <a:pt x="74" y="161"/>
                        <a:pt x="72" y="160"/>
                        <a:pt x="70" y="160"/>
                      </a:cubicBezTo>
                      <a:cubicBezTo>
                        <a:pt x="63" y="157"/>
                        <a:pt x="59" y="150"/>
                        <a:pt x="62" y="144"/>
                      </a:cubicBezTo>
                      <a:cubicBezTo>
                        <a:pt x="63" y="140"/>
                        <a:pt x="68" y="137"/>
                        <a:pt x="73" y="137"/>
                      </a:cubicBezTo>
                      <a:cubicBezTo>
                        <a:pt x="75" y="137"/>
                        <a:pt x="77" y="137"/>
                        <a:pt x="78" y="138"/>
                      </a:cubicBezTo>
                      <a:cubicBezTo>
                        <a:pt x="85" y="140"/>
                        <a:pt x="89" y="147"/>
                        <a:pt x="87" y="153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4" y="97"/>
                        <a:pt x="28" y="96"/>
                        <a:pt x="31" y="96"/>
                      </a:cubicBezTo>
                      <a:cubicBezTo>
                        <a:pt x="33" y="96"/>
                        <a:pt x="35" y="97"/>
                        <a:pt x="36" y="97"/>
                      </a:cubicBezTo>
                      <a:cubicBezTo>
                        <a:pt x="43" y="100"/>
                        <a:pt x="47" y="107"/>
                        <a:pt x="45" y="113"/>
                      </a:cubicBezTo>
                      <a:cubicBezTo>
                        <a:pt x="43" y="117"/>
                        <a:pt x="39" y="120"/>
                        <a:pt x="35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2" y="149"/>
                        <a:pt x="152" y="247"/>
                        <a:pt x="164" y="252"/>
                      </a:cubicBezTo>
                      <a:cubicBezTo>
                        <a:pt x="165" y="252"/>
                        <a:pt x="165" y="252"/>
                        <a:pt x="165" y="252"/>
                      </a:cubicBezTo>
                      <a:cubicBezTo>
                        <a:pt x="168" y="252"/>
                        <a:pt x="149" y="233"/>
                        <a:pt x="129" y="215"/>
                      </a:cubicBezTo>
                      <a:cubicBezTo>
                        <a:pt x="109" y="196"/>
                        <a:pt x="88" y="177"/>
                        <a:pt x="89" y="177"/>
                      </a:cubicBezTo>
                      <a:cubicBezTo>
                        <a:pt x="90" y="177"/>
                        <a:pt x="90" y="178"/>
                        <a:pt x="92" y="179"/>
                      </a:cubicBezTo>
                      <a:cubicBezTo>
                        <a:pt x="111" y="193"/>
                        <a:pt x="189" y="233"/>
                        <a:pt x="206" y="236"/>
                      </a:cubicBezTo>
                      <a:cubicBezTo>
                        <a:pt x="207" y="236"/>
                        <a:pt x="207" y="236"/>
                        <a:pt x="207" y="236"/>
                      </a:cubicBezTo>
                      <a:cubicBezTo>
                        <a:pt x="218" y="236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1"/>
                        <a:pt x="184" y="152"/>
                        <a:pt x="174" y="152"/>
                      </a:cubicBezTo>
                      <a:cubicBezTo>
                        <a:pt x="163" y="153"/>
                        <a:pt x="150" y="153"/>
                        <a:pt x="137" y="153"/>
                      </a:cubicBezTo>
                      <a:cubicBezTo>
                        <a:pt x="138" y="156"/>
                        <a:pt x="138" y="159"/>
                        <a:pt x="137" y="162"/>
                      </a:cubicBezTo>
                      <a:cubicBezTo>
                        <a:pt x="136" y="166"/>
                        <a:pt x="131" y="169"/>
                        <a:pt x="126" y="169"/>
                      </a:cubicBezTo>
                      <a:cubicBezTo>
                        <a:pt x="124" y="169"/>
                        <a:pt x="122" y="169"/>
                        <a:pt x="121" y="168"/>
                      </a:cubicBezTo>
                      <a:cubicBezTo>
                        <a:pt x="114" y="165"/>
                        <a:pt x="110" y="158"/>
                        <a:pt x="112" y="152"/>
                      </a:cubicBezTo>
                      <a:cubicBezTo>
                        <a:pt x="106" y="152"/>
                        <a:pt x="102" y="151"/>
                        <a:pt x="99" y="149"/>
                      </a:cubicBezTo>
                      <a:cubicBezTo>
                        <a:pt x="89" y="143"/>
                        <a:pt x="121" y="133"/>
                        <a:pt x="148" y="129"/>
                      </a:cubicBezTo>
                      <a:cubicBezTo>
                        <a:pt x="117" y="128"/>
                        <a:pt x="71" y="126"/>
                        <a:pt x="65" y="126"/>
                      </a:cubicBezTo>
                      <a:cubicBezTo>
                        <a:pt x="58" y="125"/>
                        <a:pt x="83" y="81"/>
                        <a:pt x="103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1" y="71"/>
                      </a:cubicBezTo>
                      <a:cubicBezTo>
                        <a:pt x="76" y="74"/>
                        <a:pt x="78" y="80"/>
                        <a:pt x="76" y="85"/>
                      </a:cubicBezTo>
                      <a:cubicBezTo>
                        <a:pt x="75" y="90"/>
                        <a:pt x="70" y="93"/>
                        <a:pt x="65" y="93"/>
                      </a:cubicBezTo>
                      <a:cubicBezTo>
                        <a:pt x="63" y="93"/>
                        <a:pt x="62" y="92"/>
                        <a:pt x="60" y="92"/>
                      </a:cubicBezTo>
                      <a:cubicBezTo>
                        <a:pt x="53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7" y="70"/>
                      </a:cubicBezTo>
                      <a:cubicBezTo>
                        <a:pt x="47" y="50"/>
                        <a:pt x="31" y="7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2" name="Freeform 128"/>
                <p:cNvSpPr/>
                <p:nvPr/>
              </p:nvSpPr>
              <p:spPr bwMode="auto">
                <a:xfrm>
                  <a:off x="7104063" y="2159000"/>
                  <a:ext cx="50800" cy="61913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6 w 18"/>
                    <a:gd name="T5" fmla="*/ 22 h 22"/>
                    <a:gd name="T6" fmla="*/ 18 w 18"/>
                    <a:gd name="T7" fmla="*/ 2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" y="18"/>
                        <a:pt x="3" y="20"/>
                        <a:pt x="6" y="22"/>
                      </a:cubicBezTo>
                      <a:cubicBezTo>
                        <a:pt x="10" y="14"/>
                        <a:pt x="14" y="7"/>
                        <a:pt x="18" y="2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5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3" name="Freeform 129"/>
                <p:cNvSpPr/>
                <p:nvPr/>
              </p:nvSpPr>
              <p:spPr bwMode="auto">
                <a:xfrm>
                  <a:off x="6969126" y="2286000"/>
                  <a:ext cx="80963" cy="65088"/>
                </a:xfrm>
                <a:custGeom>
                  <a:avLst/>
                  <a:gdLst>
                    <a:gd name="T0" fmla="*/ 8 w 29"/>
                    <a:gd name="T1" fmla="*/ 0 h 23"/>
                    <a:gd name="T2" fmla="*/ 2 w 29"/>
                    <a:gd name="T3" fmla="*/ 6 h 23"/>
                    <a:gd name="T4" fmla="*/ 11 w 29"/>
                    <a:gd name="T5" fmla="*/ 22 h 23"/>
                    <a:gd name="T6" fmla="*/ 16 w 29"/>
                    <a:gd name="T7" fmla="*/ 23 h 23"/>
                    <a:gd name="T8" fmla="*/ 27 w 29"/>
                    <a:gd name="T9" fmla="*/ 15 h 23"/>
                    <a:gd name="T10" fmla="*/ 22 w 29"/>
                    <a:gd name="T11" fmla="*/ 1 h 23"/>
                    <a:gd name="T12" fmla="*/ 15 w 29"/>
                    <a:gd name="T13" fmla="*/ 11 h 23"/>
                    <a:gd name="T14" fmla="*/ 14 w 29"/>
                    <a:gd name="T15" fmla="*/ 11 h 23"/>
                    <a:gd name="T16" fmla="*/ 8 w 29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3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3" y="22"/>
                        <a:pt x="14" y="23"/>
                        <a:pt x="16" y="23"/>
                      </a:cubicBezTo>
                      <a:cubicBezTo>
                        <a:pt x="21" y="23"/>
                        <a:pt x="26" y="20"/>
                        <a:pt x="27" y="15"/>
                      </a:cubicBezTo>
                      <a:cubicBezTo>
                        <a:pt x="29" y="10"/>
                        <a:pt x="27" y="4"/>
                        <a:pt x="22" y="1"/>
                      </a:cubicBezTo>
                      <a:cubicBezTo>
                        <a:pt x="18" y="6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3" y="11"/>
                        <a:pt x="11" y="7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4" name="Freeform 130"/>
                <p:cNvSpPr/>
                <p:nvPr/>
              </p:nvSpPr>
              <p:spPr bwMode="auto">
                <a:xfrm>
                  <a:off x="7140576" y="2516188"/>
                  <a:ext cx="79375" cy="47625"/>
                </a:xfrm>
                <a:custGeom>
                  <a:avLst/>
                  <a:gdLst>
                    <a:gd name="T0" fmla="*/ 2 w 28"/>
                    <a:gd name="T1" fmla="*/ 0 h 17"/>
                    <a:gd name="T2" fmla="*/ 11 w 28"/>
                    <a:gd name="T3" fmla="*/ 16 h 17"/>
                    <a:gd name="T4" fmla="*/ 16 w 28"/>
                    <a:gd name="T5" fmla="*/ 17 h 17"/>
                    <a:gd name="T6" fmla="*/ 27 w 28"/>
                    <a:gd name="T7" fmla="*/ 10 h 17"/>
                    <a:gd name="T8" fmla="*/ 27 w 28"/>
                    <a:gd name="T9" fmla="*/ 1 h 17"/>
                    <a:gd name="T10" fmla="*/ 27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4" y="13"/>
                        <a:pt x="11" y="16"/>
                      </a:cubicBezTo>
                      <a:cubicBezTo>
                        <a:pt x="12" y="17"/>
                        <a:pt x="14" y="17"/>
                        <a:pt x="16" y="17"/>
                      </a:cubicBezTo>
                      <a:cubicBezTo>
                        <a:pt x="21" y="17"/>
                        <a:pt x="26" y="14"/>
                        <a:pt x="27" y="10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8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5" name="Freeform 131"/>
                <p:cNvSpPr/>
                <p:nvPr/>
              </p:nvSpPr>
              <p:spPr bwMode="auto">
                <a:xfrm>
                  <a:off x="6997701" y="2474913"/>
                  <a:ext cx="84138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6" name="Freeform 132"/>
                <p:cNvSpPr/>
                <p:nvPr/>
              </p:nvSpPr>
              <p:spPr bwMode="auto">
                <a:xfrm>
                  <a:off x="6892926" y="2359025"/>
                  <a:ext cx="71438" cy="66675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4 h 24"/>
                    <a:gd name="T4" fmla="*/ 13 w 25"/>
                    <a:gd name="T5" fmla="*/ 24 h 24"/>
                    <a:gd name="T6" fmla="*/ 23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6" y="0"/>
                        <a:pt x="2" y="1"/>
                        <a:pt x="0" y="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7" y="24"/>
                        <a:pt x="21" y="21"/>
                        <a:pt x="23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3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7" name="Freeform 133"/>
                <p:cNvSpPr>
                  <a:spLocks noEditPoints="1"/>
                </p:cNvSpPr>
                <p:nvPr/>
              </p:nvSpPr>
              <p:spPr bwMode="auto">
                <a:xfrm>
                  <a:off x="7246938" y="2446338"/>
                  <a:ext cx="87313" cy="4763"/>
                </a:xfrm>
                <a:custGeom>
                  <a:avLst/>
                  <a:gdLst>
                    <a:gd name="T0" fmla="*/ 2 w 31"/>
                    <a:gd name="T1" fmla="*/ 1 h 2"/>
                    <a:gd name="T2" fmla="*/ 0 w 31"/>
                    <a:gd name="T3" fmla="*/ 2 h 2"/>
                    <a:gd name="T4" fmla="*/ 2 w 31"/>
                    <a:gd name="T5" fmla="*/ 2 h 2"/>
                    <a:gd name="T6" fmla="*/ 2 w 31"/>
                    <a:gd name="T7" fmla="*/ 1 h 2"/>
                    <a:gd name="T8" fmla="*/ 23 w 31"/>
                    <a:gd name="T9" fmla="*/ 0 h 2"/>
                    <a:gd name="T10" fmla="*/ 24 w 31"/>
                    <a:gd name="T11" fmla="*/ 2 h 2"/>
                    <a:gd name="T12" fmla="*/ 27 w 31"/>
                    <a:gd name="T13" fmla="*/ 0 h 2"/>
                    <a:gd name="T14" fmla="*/ 23 w 31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2">
                      <a:moveTo>
                        <a:pt x="2" y="1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moveTo>
                        <a:pt x="23" y="0"/>
                      </a:moveTo>
                      <a:cubicBezTo>
                        <a:pt x="23" y="1"/>
                        <a:pt x="24" y="1"/>
                        <a:pt x="24" y="2"/>
                      </a:cubicBezTo>
                      <a:cubicBezTo>
                        <a:pt x="30" y="2"/>
                        <a:pt x="31" y="1"/>
                        <a:pt x="27" y="0"/>
                      </a:cubicBezTo>
                      <a:cubicBezTo>
                        <a:pt x="26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8" name="Freeform 134"/>
                <p:cNvSpPr/>
                <p:nvPr/>
              </p:nvSpPr>
              <p:spPr bwMode="auto">
                <a:xfrm>
                  <a:off x="7253288" y="2446338"/>
                  <a:ext cx="61913" cy="4763"/>
                </a:xfrm>
                <a:custGeom>
                  <a:avLst/>
                  <a:gdLst>
                    <a:gd name="T0" fmla="*/ 18 w 22"/>
                    <a:gd name="T1" fmla="*/ 0 h 2"/>
                    <a:gd name="T2" fmla="*/ 0 w 22"/>
                    <a:gd name="T3" fmla="*/ 1 h 2"/>
                    <a:gd name="T4" fmla="*/ 0 w 22"/>
                    <a:gd name="T5" fmla="*/ 2 h 2"/>
                    <a:gd name="T6" fmla="*/ 16 w 22"/>
                    <a:gd name="T7" fmla="*/ 2 h 2"/>
                    <a:gd name="T8" fmla="*/ 22 w 22"/>
                    <a:gd name="T9" fmla="*/ 2 h 2"/>
                    <a:gd name="T10" fmla="*/ 21 w 22"/>
                    <a:gd name="T11" fmla="*/ 0 h 2"/>
                    <a:gd name="T12" fmla="*/ 18 w 2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">
                      <a:moveTo>
                        <a:pt x="18" y="0"/>
                      </a:moveTo>
                      <a:cubicBezTo>
                        <a:pt x="13" y="0"/>
                        <a:pt x="6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6" y="2"/>
                        <a:pt x="12" y="2"/>
                        <a:pt x="16" y="2"/>
                      </a:cubicBezTo>
                      <a:cubicBezTo>
                        <a:pt x="18" y="2"/>
                        <a:pt x="21" y="2"/>
                        <a:pt x="22" y="2"/>
                      </a:cubicBezTo>
                      <a:cubicBezTo>
                        <a:pt x="22" y="1"/>
                        <a:pt x="21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9" name="Freeform 135"/>
                <p:cNvSpPr/>
                <p:nvPr/>
              </p:nvSpPr>
              <p:spPr bwMode="auto">
                <a:xfrm>
                  <a:off x="5248276" y="2070100"/>
                  <a:ext cx="222250" cy="479425"/>
                </a:xfrm>
                <a:custGeom>
                  <a:avLst/>
                  <a:gdLst>
                    <a:gd name="T0" fmla="*/ 32 w 79"/>
                    <a:gd name="T1" fmla="*/ 0 h 171"/>
                    <a:gd name="T2" fmla="*/ 19 w 79"/>
                    <a:gd name="T3" fmla="*/ 63 h 171"/>
                    <a:gd name="T4" fmla="*/ 4 w 79"/>
                    <a:gd name="T5" fmla="*/ 114 h 171"/>
                    <a:gd name="T6" fmla="*/ 32 w 79"/>
                    <a:gd name="T7" fmla="*/ 171 h 171"/>
                    <a:gd name="T8" fmla="*/ 34 w 79"/>
                    <a:gd name="T9" fmla="*/ 171 h 171"/>
                    <a:gd name="T10" fmla="*/ 48 w 79"/>
                    <a:gd name="T11" fmla="*/ 109 h 171"/>
                    <a:gd name="T12" fmla="*/ 69 w 79"/>
                    <a:gd name="T13" fmla="*/ 53 h 171"/>
                    <a:gd name="T14" fmla="*/ 35 w 79"/>
                    <a:gd name="T15" fmla="*/ 1 h 171"/>
                    <a:gd name="T16" fmla="*/ 32 w 79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71">
                      <a:moveTo>
                        <a:pt x="32" y="0"/>
                      </a:moveTo>
                      <a:cubicBezTo>
                        <a:pt x="17" y="0"/>
                        <a:pt x="19" y="46"/>
                        <a:pt x="19" y="63"/>
                      </a:cubicBezTo>
                      <a:cubicBezTo>
                        <a:pt x="20" y="81"/>
                        <a:pt x="7" y="86"/>
                        <a:pt x="4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4" y="132"/>
                        <a:pt x="48" y="109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9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0" name="Freeform 136"/>
                <p:cNvSpPr/>
                <p:nvPr/>
              </p:nvSpPr>
              <p:spPr bwMode="auto">
                <a:xfrm>
                  <a:off x="5300663" y="276066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50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6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70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4" y="95"/>
                        <a:pt x="150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1" y="45"/>
                        <a:pt x="123" y="47"/>
                        <a:pt x="116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1" name="Freeform 137"/>
                <p:cNvSpPr/>
                <p:nvPr/>
              </p:nvSpPr>
              <p:spPr bwMode="auto">
                <a:xfrm>
                  <a:off x="5953126" y="2825750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20" y="53"/>
                        <a:pt x="10" y="53"/>
                      </a:cubicBezTo>
                      <a:cubicBezTo>
                        <a:pt x="6" y="53"/>
                        <a:pt x="3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2" y="104"/>
                        <a:pt x="23" y="104"/>
                        <a:pt x="24" y="103"/>
                      </a:cubicBezTo>
                      <a:cubicBezTo>
                        <a:pt x="45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2" name="Freeform 138"/>
                <p:cNvSpPr/>
                <p:nvPr/>
              </p:nvSpPr>
              <p:spPr bwMode="auto">
                <a:xfrm>
                  <a:off x="6351588" y="2159000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3" name="Freeform 139"/>
                <p:cNvSpPr/>
                <p:nvPr/>
              </p:nvSpPr>
              <p:spPr bwMode="auto">
                <a:xfrm>
                  <a:off x="5778501" y="177006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3" y="56"/>
                        <a:pt x="98" y="72"/>
                        <a:pt x="118" y="77"/>
                      </a:cubicBezTo>
                      <a:cubicBezTo>
                        <a:pt x="120" y="77"/>
                        <a:pt x="121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4" name="Freeform 140"/>
                <p:cNvSpPr/>
                <p:nvPr/>
              </p:nvSpPr>
              <p:spPr bwMode="auto">
                <a:xfrm>
                  <a:off x="7334251" y="2790825"/>
                  <a:ext cx="407988" cy="171450"/>
                </a:xfrm>
                <a:custGeom>
                  <a:avLst/>
                  <a:gdLst>
                    <a:gd name="T0" fmla="*/ 14 w 145"/>
                    <a:gd name="T1" fmla="*/ 0 h 61"/>
                    <a:gd name="T2" fmla="*/ 25 w 145"/>
                    <a:gd name="T3" fmla="*/ 31 h 61"/>
                    <a:gd name="T4" fmla="*/ 111 w 145"/>
                    <a:gd name="T5" fmla="*/ 61 h 61"/>
                    <a:gd name="T6" fmla="*/ 121 w 145"/>
                    <a:gd name="T7" fmla="*/ 60 h 61"/>
                    <a:gd name="T8" fmla="*/ 141 w 145"/>
                    <a:gd name="T9" fmla="*/ 17 h 61"/>
                    <a:gd name="T10" fmla="*/ 134 w 145"/>
                    <a:gd name="T11" fmla="*/ 11 h 61"/>
                    <a:gd name="T12" fmla="*/ 85 w 145"/>
                    <a:gd name="T13" fmla="*/ 32 h 61"/>
                    <a:gd name="T14" fmla="*/ 82 w 145"/>
                    <a:gd name="T15" fmla="*/ 32 h 61"/>
                    <a:gd name="T16" fmla="*/ 18 w 145"/>
                    <a:gd name="T17" fmla="*/ 0 h 61"/>
                    <a:gd name="T18" fmla="*/ 14 w 145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5" h="61">
                      <a:moveTo>
                        <a:pt x="14" y="0"/>
                      </a:moveTo>
                      <a:cubicBezTo>
                        <a:pt x="0" y="0"/>
                        <a:pt x="11" y="16"/>
                        <a:pt x="25" y="31"/>
                      </a:cubicBezTo>
                      <a:cubicBezTo>
                        <a:pt x="38" y="45"/>
                        <a:pt x="84" y="61"/>
                        <a:pt x="111" y="61"/>
                      </a:cubicBezTo>
                      <a:cubicBezTo>
                        <a:pt x="115" y="61"/>
                        <a:pt x="118" y="61"/>
                        <a:pt x="121" y="60"/>
                      </a:cubicBezTo>
                      <a:cubicBezTo>
                        <a:pt x="145" y="54"/>
                        <a:pt x="141" y="17"/>
                        <a:pt x="141" y="17"/>
                      </a:cubicBezTo>
                      <a:cubicBezTo>
                        <a:pt x="140" y="13"/>
                        <a:pt x="138" y="11"/>
                        <a:pt x="134" y="11"/>
                      </a:cubicBezTo>
                      <a:cubicBezTo>
                        <a:pt x="124" y="11"/>
                        <a:pt x="102" y="30"/>
                        <a:pt x="85" y="32"/>
                      </a:cubicBezTo>
                      <a:cubicBezTo>
                        <a:pt x="84" y="32"/>
                        <a:pt x="83" y="32"/>
                        <a:pt x="82" y="32"/>
                      </a:cubicBezTo>
                      <a:cubicBezTo>
                        <a:pt x="61" y="32"/>
                        <a:pt x="38" y="4"/>
                        <a:pt x="18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5" name="Freeform 141"/>
                <p:cNvSpPr/>
                <p:nvPr/>
              </p:nvSpPr>
              <p:spPr bwMode="auto">
                <a:xfrm>
                  <a:off x="6697663" y="1724025"/>
                  <a:ext cx="180975" cy="503238"/>
                </a:xfrm>
                <a:custGeom>
                  <a:avLst/>
                  <a:gdLst>
                    <a:gd name="T0" fmla="*/ 36 w 65"/>
                    <a:gd name="T1" fmla="*/ 0 h 179"/>
                    <a:gd name="T2" fmla="*/ 2 w 65"/>
                    <a:gd name="T3" fmla="*/ 18 h 179"/>
                    <a:gd name="T4" fmla="*/ 13 w 65"/>
                    <a:gd name="T5" fmla="*/ 111 h 179"/>
                    <a:gd name="T6" fmla="*/ 44 w 65"/>
                    <a:gd name="T7" fmla="*/ 179 h 179"/>
                    <a:gd name="T8" fmla="*/ 44 w 65"/>
                    <a:gd name="T9" fmla="*/ 173 h 179"/>
                    <a:gd name="T10" fmla="*/ 19 w 65"/>
                    <a:gd name="T11" fmla="*/ 56 h 179"/>
                    <a:gd name="T12" fmla="*/ 56 w 65"/>
                    <a:gd name="T13" fmla="*/ 16 h 179"/>
                    <a:gd name="T14" fmla="*/ 54 w 65"/>
                    <a:gd name="T15" fmla="*/ 1 h 179"/>
                    <a:gd name="T16" fmla="*/ 36 w 65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5" h="179">
                      <a:moveTo>
                        <a:pt x="36" y="0"/>
                      </a:moveTo>
                      <a:cubicBezTo>
                        <a:pt x="21" y="0"/>
                        <a:pt x="3" y="3"/>
                        <a:pt x="2" y="18"/>
                      </a:cubicBezTo>
                      <a:cubicBezTo>
                        <a:pt x="0" y="42"/>
                        <a:pt x="2" y="75"/>
                        <a:pt x="13" y="111"/>
                      </a:cubicBezTo>
                      <a:cubicBezTo>
                        <a:pt x="23" y="141"/>
                        <a:pt x="41" y="179"/>
                        <a:pt x="44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8" y="149"/>
                        <a:pt x="12" y="75"/>
                        <a:pt x="19" y="56"/>
                      </a:cubicBezTo>
                      <a:cubicBezTo>
                        <a:pt x="26" y="38"/>
                        <a:pt x="46" y="23"/>
                        <a:pt x="56" y="16"/>
                      </a:cubicBezTo>
                      <a:cubicBezTo>
                        <a:pt x="65" y="9"/>
                        <a:pt x="56" y="6"/>
                        <a:pt x="54" y="1"/>
                      </a:cubicBezTo>
                      <a:cubicBezTo>
                        <a:pt x="54" y="1"/>
                        <a:pt x="46" y="0"/>
                        <a:pt x="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6" name="Freeform 142"/>
                <p:cNvSpPr/>
                <p:nvPr/>
              </p:nvSpPr>
              <p:spPr bwMode="auto">
                <a:xfrm>
                  <a:off x="6121401" y="3656013"/>
                  <a:ext cx="503238" cy="558800"/>
                </a:xfrm>
                <a:custGeom>
                  <a:avLst/>
                  <a:gdLst>
                    <a:gd name="T0" fmla="*/ 37 w 179"/>
                    <a:gd name="T1" fmla="*/ 22 h 199"/>
                    <a:gd name="T2" fmla="*/ 7 w 179"/>
                    <a:gd name="T3" fmla="*/ 14 h 199"/>
                    <a:gd name="T4" fmla="*/ 0 w 179"/>
                    <a:gd name="T5" fmla="*/ 71 h 199"/>
                    <a:gd name="T6" fmla="*/ 142 w 179"/>
                    <a:gd name="T7" fmla="*/ 197 h 199"/>
                    <a:gd name="T8" fmla="*/ 179 w 179"/>
                    <a:gd name="T9" fmla="*/ 178 h 199"/>
                    <a:gd name="T10" fmla="*/ 157 w 179"/>
                    <a:gd name="T11" fmla="*/ 159 h 199"/>
                    <a:gd name="T12" fmla="*/ 155 w 179"/>
                    <a:gd name="T13" fmla="*/ 53 h 199"/>
                    <a:gd name="T14" fmla="*/ 109 w 179"/>
                    <a:gd name="T15" fmla="*/ 46 h 199"/>
                    <a:gd name="T16" fmla="*/ 37 w 179"/>
                    <a:gd name="T17" fmla="*/ 22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9" h="199">
                      <a:moveTo>
                        <a:pt x="37" y="22"/>
                      </a:moveTo>
                      <a:cubicBezTo>
                        <a:pt x="37" y="22"/>
                        <a:pt x="13" y="0"/>
                        <a:pt x="7" y="14"/>
                      </a:cubicBezTo>
                      <a:cubicBezTo>
                        <a:pt x="2" y="28"/>
                        <a:pt x="0" y="71"/>
                        <a:pt x="0" y="71"/>
                      </a:cubicBezTo>
                      <a:cubicBezTo>
                        <a:pt x="0" y="71"/>
                        <a:pt x="125" y="199"/>
                        <a:pt x="142" y="197"/>
                      </a:cubicBezTo>
                      <a:cubicBezTo>
                        <a:pt x="159" y="195"/>
                        <a:pt x="179" y="178"/>
                        <a:pt x="179" y="178"/>
                      </a:cubicBezTo>
                      <a:cubicBezTo>
                        <a:pt x="157" y="159"/>
                        <a:pt x="157" y="159"/>
                        <a:pt x="157" y="159"/>
                      </a:cubicBezTo>
                      <a:cubicBezTo>
                        <a:pt x="157" y="159"/>
                        <a:pt x="170" y="58"/>
                        <a:pt x="155" y="53"/>
                      </a:cubicBezTo>
                      <a:cubicBezTo>
                        <a:pt x="141" y="47"/>
                        <a:pt x="109" y="46"/>
                        <a:pt x="109" y="46"/>
                      </a:cubicBezTo>
                      <a:cubicBezTo>
                        <a:pt x="37" y="22"/>
                        <a:pt x="37" y="22"/>
                        <a:pt x="37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7" name="Freeform 143"/>
                <p:cNvSpPr/>
                <p:nvPr/>
              </p:nvSpPr>
              <p:spPr bwMode="auto">
                <a:xfrm>
                  <a:off x="5646738" y="3432175"/>
                  <a:ext cx="1266825" cy="1193800"/>
                </a:xfrm>
                <a:custGeom>
                  <a:avLst/>
                  <a:gdLst>
                    <a:gd name="T0" fmla="*/ 113 w 451"/>
                    <a:gd name="T1" fmla="*/ 241 h 425"/>
                    <a:gd name="T2" fmla="*/ 27 w 451"/>
                    <a:gd name="T3" fmla="*/ 160 h 425"/>
                    <a:gd name="T4" fmla="*/ 53 w 451"/>
                    <a:gd name="T5" fmla="*/ 91 h 425"/>
                    <a:gd name="T6" fmla="*/ 191 w 451"/>
                    <a:gd name="T7" fmla="*/ 143 h 425"/>
                    <a:gd name="T8" fmla="*/ 194 w 451"/>
                    <a:gd name="T9" fmla="*/ 111 h 425"/>
                    <a:gd name="T10" fmla="*/ 241 w 451"/>
                    <a:gd name="T11" fmla="*/ 1 h 425"/>
                    <a:gd name="T12" fmla="*/ 264 w 451"/>
                    <a:gd name="T13" fmla="*/ 164 h 425"/>
                    <a:gd name="T14" fmla="*/ 366 w 451"/>
                    <a:gd name="T15" fmla="*/ 108 h 425"/>
                    <a:gd name="T16" fmla="*/ 446 w 451"/>
                    <a:gd name="T17" fmla="*/ 192 h 425"/>
                    <a:gd name="T18" fmla="*/ 285 w 451"/>
                    <a:gd name="T19" fmla="*/ 237 h 425"/>
                    <a:gd name="T20" fmla="*/ 352 w 451"/>
                    <a:gd name="T21" fmla="*/ 292 h 425"/>
                    <a:gd name="T22" fmla="*/ 297 w 451"/>
                    <a:gd name="T23" fmla="*/ 396 h 425"/>
                    <a:gd name="T24" fmla="*/ 230 w 451"/>
                    <a:gd name="T25" fmla="*/ 385 h 425"/>
                    <a:gd name="T26" fmla="*/ 214 w 451"/>
                    <a:gd name="T27" fmla="*/ 292 h 425"/>
                    <a:gd name="T28" fmla="*/ 186 w 451"/>
                    <a:gd name="T29" fmla="*/ 374 h 425"/>
                    <a:gd name="T30" fmla="*/ 80 w 451"/>
                    <a:gd name="T31" fmla="*/ 337 h 425"/>
                    <a:gd name="T32" fmla="*/ 113 w 451"/>
                    <a:gd name="T33" fmla="*/ 241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1" h="425">
                      <a:moveTo>
                        <a:pt x="113" y="241"/>
                      </a:moveTo>
                      <a:cubicBezTo>
                        <a:pt x="113" y="241"/>
                        <a:pt x="0" y="240"/>
                        <a:pt x="27" y="160"/>
                      </a:cubicBezTo>
                      <a:cubicBezTo>
                        <a:pt x="27" y="160"/>
                        <a:pt x="3" y="108"/>
                        <a:pt x="53" y="91"/>
                      </a:cubicBezTo>
                      <a:cubicBezTo>
                        <a:pt x="102" y="74"/>
                        <a:pt x="172" y="127"/>
                        <a:pt x="191" y="143"/>
                      </a:cubicBezTo>
                      <a:cubicBezTo>
                        <a:pt x="210" y="158"/>
                        <a:pt x="200" y="119"/>
                        <a:pt x="194" y="111"/>
                      </a:cubicBezTo>
                      <a:cubicBezTo>
                        <a:pt x="189" y="104"/>
                        <a:pt x="165" y="0"/>
                        <a:pt x="241" y="1"/>
                      </a:cubicBezTo>
                      <a:cubicBezTo>
                        <a:pt x="316" y="2"/>
                        <a:pt x="331" y="51"/>
                        <a:pt x="264" y="164"/>
                      </a:cubicBezTo>
                      <a:cubicBezTo>
                        <a:pt x="264" y="164"/>
                        <a:pt x="326" y="106"/>
                        <a:pt x="366" y="108"/>
                      </a:cubicBezTo>
                      <a:cubicBezTo>
                        <a:pt x="406" y="109"/>
                        <a:pt x="451" y="128"/>
                        <a:pt x="446" y="192"/>
                      </a:cubicBezTo>
                      <a:cubicBezTo>
                        <a:pt x="442" y="255"/>
                        <a:pt x="285" y="237"/>
                        <a:pt x="285" y="237"/>
                      </a:cubicBezTo>
                      <a:cubicBezTo>
                        <a:pt x="285" y="237"/>
                        <a:pt x="335" y="272"/>
                        <a:pt x="352" y="292"/>
                      </a:cubicBezTo>
                      <a:cubicBezTo>
                        <a:pt x="369" y="312"/>
                        <a:pt x="359" y="368"/>
                        <a:pt x="297" y="396"/>
                      </a:cubicBezTo>
                      <a:cubicBezTo>
                        <a:pt x="235" y="425"/>
                        <a:pt x="237" y="404"/>
                        <a:pt x="230" y="385"/>
                      </a:cubicBezTo>
                      <a:cubicBezTo>
                        <a:pt x="224" y="366"/>
                        <a:pt x="219" y="286"/>
                        <a:pt x="214" y="292"/>
                      </a:cubicBezTo>
                      <a:cubicBezTo>
                        <a:pt x="209" y="298"/>
                        <a:pt x="221" y="352"/>
                        <a:pt x="186" y="374"/>
                      </a:cubicBezTo>
                      <a:cubicBezTo>
                        <a:pt x="150" y="396"/>
                        <a:pt x="109" y="369"/>
                        <a:pt x="80" y="337"/>
                      </a:cubicBezTo>
                      <a:cubicBezTo>
                        <a:pt x="52" y="305"/>
                        <a:pt x="65" y="261"/>
                        <a:pt x="113" y="24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8" name="Freeform 144"/>
                <p:cNvSpPr/>
                <p:nvPr/>
              </p:nvSpPr>
              <p:spPr bwMode="auto">
                <a:xfrm>
                  <a:off x="6115051" y="4016375"/>
                  <a:ext cx="134938" cy="44450"/>
                </a:xfrm>
                <a:custGeom>
                  <a:avLst/>
                  <a:gdLst>
                    <a:gd name="T0" fmla="*/ 0 w 48"/>
                    <a:gd name="T1" fmla="*/ 12 h 16"/>
                    <a:gd name="T2" fmla="*/ 40 w 48"/>
                    <a:gd name="T3" fmla="*/ 8 h 16"/>
                    <a:gd name="T4" fmla="*/ 0 w 48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8" h="16">
                      <a:moveTo>
                        <a:pt x="0" y="12"/>
                      </a:moveTo>
                      <a:cubicBezTo>
                        <a:pt x="0" y="12"/>
                        <a:pt x="48" y="0"/>
                        <a:pt x="40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9" name="Freeform 145"/>
                <p:cNvSpPr/>
                <p:nvPr/>
              </p:nvSpPr>
              <p:spPr bwMode="auto">
                <a:xfrm>
                  <a:off x="6235701" y="4071938"/>
                  <a:ext cx="36513" cy="112713"/>
                </a:xfrm>
                <a:custGeom>
                  <a:avLst/>
                  <a:gdLst>
                    <a:gd name="T0" fmla="*/ 4 w 13"/>
                    <a:gd name="T1" fmla="*/ 40 h 40"/>
                    <a:gd name="T2" fmla="*/ 6 w 13"/>
                    <a:gd name="T3" fmla="*/ 5 h 40"/>
                    <a:gd name="T4" fmla="*/ 4 w 13"/>
                    <a:gd name="T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0">
                      <a:moveTo>
                        <a:pt x="4" y="40"/>
                      </a:moveTo>
                      <a:cubicBezTo>
                        <a:pt x="4" y="40"/>
                        <a:pt x="0" y="0"/>
                        <a:pt x="6" y="5"/>
                      </a:cubicBezTo>
                      <a:cubicBezTo>
                        <a:pt x="13" y="10"/>
                        <a:pt x="7" y="33"/>
                        <a:pt x="4" y="4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0" name="Freeform 146"/>
                <p:cNvSpPr/>
                <p:nvPr/>
              </p:nvSpPr>
              <p:spPr bwMode="auto">
                <a:xfrm>
                  <a:off x="6219826" y="3886200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1" name="Freeform 147"/>
                <p:cNvSpPr/>
                <p:nvPr/>
              </p:nvSpPr>
              <p:spPr bwMode="auto">
                <a:xfrm>
                  <a:off x="6169026" y="3959225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1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20" y="3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2" name="Freeform 148"/>
                <p:cNvSpPr/>
                <p:nvPr/>
              </p:nvSpPr>
              <p:spPr bwMode="auto">
                <a:xfrm>
                  <a:off x="6289676" y="4002088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3" name="Freeform 149"/>
                <p:cNvSpPr/>
                <p:nvPr/>
              </p:nvSpPr>
              <p:spPr bwMode="auto">
                <a:xfrm>
                  <a:off x="6323013" y="3910013"/>
                  <a:ext cx="65088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4" name="Freeform 150"/>
                <p:cNvSpPr/>
                <p:nvPr/>
              </p:nvSpPr>
              <p:spPr bwMode="auto">
                <a:xfrm>
                  <a:off x="6413501" y="3995738"/>
                  <a:ext cx="65088" cy="60325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5" name="Freeform 151"/>
                <p:cNvSpPr/>
                <p:nvPr/>
              </p:nvSpPr>
              <p:spPr bwMode="auto">
                <a:xfrm>
                  <a:off x="6348413" y="4108450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6" name="Freeform 152"/>
                <p:cNvSpPr/>
                <p:nvPr/>
              </p:nvSpPr>
              <p:spPr bwMode="auto">
                <a:xfrm>
                  <a:off x="6234113" y="4089400"/>
                  <a:ext cx="63500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7" name="Freeform 153"/>
                <p:cNvSpPr/>
                <p:nvPr/>
              </p:nvSpPr>
              <p:spPr bwMode="auto">
                <a:xfrm>
                  <a:off x="6283326" y="3833813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8" name="Freeform 154"/>
                <p:cNvSpPr>
                  <a:spLocks noEditPoints="1"/>
                </p:cNvSpPr>
                <p:nvPr/>
              </p:nvSpPr>
              <p:spPr bwMode="auto">
                <a:xfrm>
                  <a:off x="6059488" y="3724275"/>
                  <a:ext cx="581025" cy="514350"/>
                </a:xfrm>
                <a:custGeom>
                  <a:avLst/>
                  <a:gdLst>
                    <a:gd name="T0" fmla="*/ 90 w 207"/>
                    <a:gd name="T1" fmla="*/ 118 h 183"/>
                    <a:gd name="T2" fmla="*/ 92 w 207"/>
                    <a:gd name="T3" fmla="*/ 101 h 183"/>
                    <a:gd name="T4" fmla="*/ 103 w 207"/>
                    <a:gd name="T5" fmla="*/ 113 h 183"/>
                    <a:gd name="T6" fmla="*/ 85 w 207"/>
                    <a:gd name="T7" fmla="*/ 0 h 183"/>
                    <a:gd name="T8" fmla="*/ 71 w 207"/>
                    <a:gd name="T9" fmla="*/ 60 h 183"/>
                    <a:gd name="T10" fmla="*/ 14 w 207"/>
                    <a:gd name="T11" fmla="*/ 46 h 183"/>
                    <a:gd name="T12" fmla="*/ 59 w 207"/>
                    <a:gd name="T13" fmla="*/ 64 h 183"/>
                    <a:gd name="T14" fmla="*/ 71 w 207"/>
                    <a:gd name="T15" fmla="*/ 60 h 183"/>
                    <a:gd name="T16" fmla="*/ 69 w 207"/>
                    <a:gd name="T17" fmla="*/ 77 h 183"/>
                    <a:gd name="T18" fmla="*/ 65 w 207"/>
                    <a:gd name="T19" fmla="*/ 76 h 183"/>
                    <a:gd name="T20" fmla="*/ 40 w 207"/>
                    <a:gd name="T21" fmla="*/ 92 h 183"/>
                    <a:gd name="T22" fmla="*/ 49 w 207"/>
                    <a:gd name="T23" fmla="*/ 85 h 183"/>
                    <a:gd name="T24" fmla="*/ 60 w 207"/>
                    <a:gd name="T25" fmla="*/ 97 h 183"/>
                    <a:gd name="T26" fmla="*/ 31 w 207"/>
                    <a:gd name="T27" fmla="*/ 157 h 183"/>
                    <a:gd name="T28" fmla="*/ 81 w 207"/>
                    <a:gd name="T29" fmla="*/ 122 h 183"/>
                    <a:gd name="T30" fmla="*/ 115 w 207"/>
                    <a:gd name="T31" fmla="*/ 183 h 183"/>
                    <a:gd name="T32" fmla="*/ 112 w 207"/>
                    <a:gd name="T33" fmla="*/ 156 h 183"/>
                    <a:gd name="T34" fmla="*/ 105 w 207"/>
                    <a:gd name="T35" fmla="*/ 144 h 183"/>
                    <a:gd name="T36" fmla="*/ 112 w 207"/>
                    <a:gd name="T37" fmla="*/ 116 h 183"/>
                    <a:gd name="T38" fmla="*/ 148 w 207"/>
                    <a:gd name="T39" fmla="*/ 117 h 183"/>
                    <a:gd name="T40" fmla="*/ 162 w 207"/>
                    <a:gd name="T41" fmla="*/ 108 h 183"/>
                    <a:gd name="T42" fmla="*/ 147 w 207"/>
                    <a:gd name="T43" fmla="*/ 108 h 183"/>
                    <a:gd name="T44" fmla="*/ 138 w 207"/>
                    <a:gd name="T45" fmla="*/ 116 h 183"/>
                    <a:gd name="T46" fmla="*/ 127 w 207"/>
                    <a:gd name="T47" fmla="*/ 106 h 183"/>
                    <a:gd name="T48" fmla="*/ 128 w 207"/>
                    <a:gd name="T49" fmla="*/ 104 h 183"/>
                    <a:gd name="T50" fmla="*/ 182 w 207"/>
                    <a:gd name="T51" fmla="*/ 70 h 183"/>
                    <a:gd name="T52" fmla="*/ 110 w 207"/>
                    <a:gd name="T53" fmla="*/ 93 h 183"/>
                    <a:gd name="T54" fmla="*/ 106 w 207"/>
                    <a:gd name="T55" fmla="*/ 86 h 183"/>
                    <a:gd name="T56" fmla="*/ 96 w 207"/>
                    <a:gd name="T57" fmla="*/ 73 h 183"/>
                    <a:gd name="T58" fmla="*/ 109 w 207"/>
                    <a:gd name="T59" fmla="*/ 68 h 183"/>
                    <a:gd name="T60" fmla="*/ 107 w 207"/>
                    <a:gd name="T61" fmla="*/ 44 h 183"/>
                    <a:gd name="T62" fmla="*/ 98 w 207"/>
                    <a:gd name="T63" fmla="*/ 61 h 183"/>
                    <a:gd name="T64" fmla="*/ 92 w 207"/>
                    <a:gd name="T65" fmla="*/ 58 h 183"/>
                    <a:gd name="T66" fmla="*/ 82 w 207"/>
                    <a:gd name="T67" fmla="*/ 46 h 183"/>
                    <a:gd name="T68" fmla="*/ 94 w 207"/>
                    <a:gd name="T69" fmla="*/ 4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7" h="183">
                      <a:moveTo>
                        <a:pt x="94" y="119"/>
                      </a:moveTo>
                      <a:cubicBezTo>
                        <a:pt x="93" y="119"/>
                        <a:pt x="91" y="119"/>
                        <a:pt x="90" y="118"/>
                      </a:cubicBezTo>
                      <a:cubicBezTo>
                        <a:pt x="85" y="116"/>
                        <a:pt x="82" y="111"/>
                        <a:pt x="84" y="106"/>
                      </a:cubicBezTo>
                      <a:cubicBezTo>
                        <a:pt x="85" y="103"/>
                        <a:pt x="88" y="101"/>
                        <a:pt x="92" y="101"/>
                      </a:cubicBezTo>
                      <a:cubicBezTo>
                        <a:pt x="93" y="101"/>
                        <a:pt x="95" y="101"/>
                        <a:pt x="96" y="101"/>
                      </a:cubicBezTo>
                      <a:cubicBezTo>
                        <a:pt x="101" y="103"/>
                        <a:pt x="104" y="109"/>
                        <a:pt x="103" y="113"/>
                      </a:cubicBezTo>
                      <a:cubicBezTo>
                        <a:pt x="101" y="117"/>
                        <a:pt x="98" y="119"/>
                        <a:pt x="94" y="119"/>
                      </a:cubicBezTo>
                      <a:moveTo>
                        <a:pt x="85" y="0"/>
                      </a:moveTo>
                      <a:cubicBezTo>
                        <a:pt x="85" y="0"/>
                        <a:pt x="81" y="60"/>
                        <a:pt x="72" y="60"/>
                      </a:cubicBezTo>
                      <a:cubicBezTo>
                        <a:pt x="72" y="60"/>
                        <a:pt x="71" y="60"/>
                        <a:pt x="71" y="60"/>
                      </a:cubicBezTo>
                      <a:cubicBezTo>
                        <a:pt x="63" y="57"/>
                        <a:pt x="16" y="45"/>
                        <a:pt x="11" y="45"/>
                      </a:cubicBezTo>
                      <a:cubicBezTo>
                        <a:pt x="10" y="45"/>
                        <a:pt x="11" y="45"/>
                        <a:pt x="14" y="46"/>
                      </a:cubicBezTo>
                      <a:cubicBezTo>
                        <a:pt x="24" y="50"/>
                        <a:pt x="45" y="59"/>
                        <a:pt x="58" y="66"/>
                      </a:cubicBezTo>
                      <a:cubicBezTo>
                        <a:pt x="58" y="66"/>
                        <a:pt x="58" y="65"/>
                        <a:pt x="59" y="64"/>
                      </a:cubicBezTo>
                      <a:cubicBezTo>
                        <a:pt x="60" y="61"/>
                        <a:pt x="63" y="59"/>
                        <a:pt x="67" y="59"/>
                      </a:cubicBezTo>
                      <a:cubicBezTo>
                        <a:pt x="68" y="59"/>
                        <a:pt x="70" y="59"/>
                        <a:pt x="71" y="60"/>
                      </a:cubicBezTo>
                      <a:cubicBezTo>
                        <a:pt x="76" y="62"/>
                        <a:pt x="79" y="67"/>
                        <a:pt x="78" y="71"/>
                      </a:cubicBezTo>
                      <a:cubicBezTo>
                        <a:pt x="76" y="75"/>
                        <a:pt x="73" y="77"/>
                        <a:pt x="69" y="77"/>
                      </a:cubicBezTo>
                      <a:cubicBezTo>
                        <a:pt x="68" y="77"/>
                        <a:pt x="66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50" y="79"/>
                        <a:pt x="0" y="84"/>
                        <a:pt x="12" y="86"/>
                      </a:cubicBezTo>
                      <a:cubicBezTo>
                        <a:pt x="17" y="87"/>
                        <a:pt x="29" y="89"/>
                        <a:pt x="40" y="92"/>
                      </a:cubicBezTo>
                      <a:cubicBezTo>
                        <a:pt x="40" y="91"/>
                        <a:pt x="41" y="91"/>
                        <a:pt x="41" y="90"/>
                      </a:cubicBezTo>
                      <a:cubicBezTo>
                        <a:pt x="42" y="87"/>
                        <a:pt x="45" y="85"/>
                        <a:pt x="49" y="85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8" y="87"/>
                        <a:pt x="61" y="92"/>
                        <a:pt x="60" y="97"/>
                      </a:cubicBezTo>
                      <a:cubicBezTo>
                        <a:pt x="71" y="100"/>
                        <a:pt x="78" y="104"/>
                        <a:pt x="73" y="106"/>
                      </a:cubicBezTo>
                      <a:cubicBezTo>
                        <a:pt x="60" y="112"/>
                        <a:pt x="26" y="157"/>
                        <a:pt x="31" y="157"/>
                      </a:cubicBezTo>
                      <a:cubicBezTo>
                        <a:pt x="31" y="157"/>
                        <a:pt x="32" y="157"/>
                        <a:pt x="32" y="156"/>
                      </a:cubicBezTo>
                      <a:cubicBezTo>
                        <a:pt x="42" y="150"/>
                        <a:pt x="69" y="122"/>
                        <a:pt x="81" y="122"/>
                      </a:cubicBezTo>
                      <a:cubicBezTo>
                        <a:pt x="83" y="122"/>
                        <a:pt x="84" y="123"/>
                        <a:pt x="85" y="124"/>
                      </a:cubicBezTo>
                      <a:cubicBezTo>
                        <a:pt x="91" y="134"/>
                        <a:pt x="112" y="183"/>
                        <a:pt x="115" y="183"/>
                      </a:cubicBezTo>
                      <a:cubicBezTo>
                        <a:pt x="115" y="183"/>
                        <a:pt x="115" y="183"/>
                        <a:pt x="115" y="182"/>
                      </a:cubicBezTo>
                      <a:cubicBezTo>
                        <a:pt x="115" y="178"/>
                        <a:pt x="113" y="167"/>
                        <a:pt x="112" y="156"/>
                      </a:cubicBezTo>
                      <a:cubicBezTo>
                        <a:pt x="112" y="156"/>
                        <a:pt x="111" y="156"/>
                        <a:pt x="111" y="156"/>
                      </a:cubicBezTo>
                      <a:cubicBezTo>
                        <a:pt x="106" y="154"/>
                        <a:pt x="103" y="149"/>
                        <a:pt x="105" y="144"/>
                      </a:cubicBezTo>
                      <a:cubicBezTo>
                        <a:pt x="106" y="141"/>
                        <a:pt x="108" y="140"/>
                        <a:pt x="110" y="139"/>
                      </a:cubicBezTo>
                      <a:cubicBezTo>
                        <a:pt x="109" y="126"/>
                        <a:pt x="109" y="116"/>
                        <a:pt x="112" y="116"/>
                      </a:cubicBezTo>
                      <a:cubicBezTo>
                        <a:pt x="112" y="116"/>
                        <a:pt x="112" y="116"/>
                        <a:pt x="113" y="116"/>
                      </a:cubicBezTo>
                      <a:cubicBezTo>
                        <a:pt x="115" y="117"/>
                        <a:pt x="131" y="117"/>
                        <a:pt x="148" y="117"/>
                      </a:cubicBezTo>
                      <a:cubicBezTo>
                        <a:pt x="176" y="117"/>
                        <a:pt x="207" y="116"/>
                        <a:pt x="195" y="111"/>
                      </a:cubicBezTo>
                      <a:cubicBezTo>
                        <a:pt x="188" y="109"/>
                        <a:pt x="175" y="108"/>
                        <a:pt x="162" y="108"/>
                      </a:cubicBezTo>
                      <a:cubicBezTo>
                        <a:pt x="159" y="108"/>
                        <a:pt x="157" y="108"/>
                        <a:pt x="154" y="108"/>
                      </a:cubicBezTo>
                      <a:cubicBezTo>
                        <a:pt x="152" y="108"/>
                        <a:pt x="149" y="108"/>
                        <a:pt x="147" y="108"/>
                      </a:cubicBezTo>
                      <a:cubicBezTo>
                        <a:pt x="147" y="109"/>
                        <a:pt x="147" y="110"/>
                        <a:pt x="147" y="111"/>
                      </a:cubicBezTo>
                      <a:cubicBezTo>
                        <a:pt x="146" y="114"/>
                        <a:pt x="142" y="116"/>
                        <a:pt x="138" y="116"/>
                      </a:cubicBezTo>
                      <a:cubicBezTo>
                        <a:pt x="137" y="116"/>
                        <a:pt x="136" y="116"/>
                        <a:pt x="134" y="116"/>
                      </a:cubicBezTo>
                      <a:cubicBezTo>
                        <a:pt x="130" y="114"/>
                        <a:pt x="127" y="110"/>
                        <a:pt x="127" y="106"/>
                      </a:cubicBezTo>
                      <a:cubicBezTo>
                        <a:pt x="127" y="106"/>
                        <a:pt x="127" y="105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9" y="101"/>
                        <a:pt x="132" y="99"/>
                        <a:pt x="135" y="98"/>
                      </a:cubicBezTo>
                      <a:cubicBezTo>
                        <a:pt x="152" y="88"/>
                        <a:pt x="189" y="70"/>
                        <a:pt x="182" y="70"/>
                      </a:cubicBezTo>
                      <a:cubicBezTo>
                        <a:pt x="182" y="70"/>
                        <a:pt x="182" y="71"/>
                        <a:pt x="181" y="71"/>
                      </a:cubicBezTo>
                      <a:cubicBezTo>
                        <a:pt x="166" y="73"/>
                        <a:pt x="110" y="93"/>
                        <a:pt x="110" y="93"/>
                      </a:cubicBezTo>
                      <a:cubicBezTo>
                        <a:pt x="110" y="93"/>
                        <a:pt x="110" y="90"/>
                        <a:pt x="109" y="85"/>
                      </a:cubicBezTo>
                      <a:cubicBezTo>
                        <a:pt x="109" y="85"/>
                        <a:pt x="107" y="86"/>
                        <a:pt x="106" y="86"/>
                      </a:cubicBezTo>
                      <a:cubicBezTo>
                        <a:pt x="105" y="86"/>
                        <a:pt x="104" y="85"/>
                        <a:pt x="102" y="85"/>
                      </a:cubicBezTo>
                      <a:cubicBezTo>
                        <a:pt x="97" y="83"/>
                        <a:pt x="94" y="78"/>
                        <a:pt x="96" y="73"/>
                      </a:cubicBezTo>
                      <a:cubicBezTo>
                        <a:pt x="97" y="69"/>
                        <a:pt x="101" y="67"/>
                        <a:pt x="105" y="67"/>
                      </a:cubicBezTo>
                      <a:cubicBezTo>
                        <a:pt x="106" y="67"/>
                        <a:pt x="107" y="68"/>
                        <a:pt x="109" y="68"/>
                      </a:cubicBezTo>
                      <a:cubicBezTo>
                        <a:pt x="108" y="59"/>
                        <a:pt x="108" y="49"/>
                        <a:pt x="108" y="40"/>
                      </a:cubicBezTo>
                      <a:cubicBezTo>
                        <a:pt x="108" y="42"/>
                        <a:pt x="108" y="43"/>
                        <a:pt x="107" y="44"/>
                      </a:cubicBezTo>
                      <a:cubicBezTo>
                        <a:pt x="104" y="53"/>
                        <a:pt x="100" y="63"/>
                        <a:pt x="98" y="63"/>
                      </a:cubicBezTo>
                      <a:cubicBezTo>
                        <a:pt x="98" y="63"/>
                        <a:pt x="98" y="62"/>
                        <a:pt x="98" y="61"/>
                      </a:cubicBezTo>
                      <a:cubicBezTo>
                        <a:pt x="97" y="60"/>
                        <a:pt x="97" y="59"/>
                        <a:pt x="97" y="57"/>
                      </a:cubicBezTo>
                      <a:cubicBezTo>
                        <a:pt x="96" y="58"/>
                        <a:pt x="94" y="58"/>
                        <a:pt x="92" y="58"/>
                      </a:cubicBezTo>
                      <a:cubicBezTo>
                        <a:pt x="91" y="58"/>
                        <a:pt x="89" y="58"/>
                        <a:pt x="88" y="58"/>
                      </a:cubicBezTo>
                      <a:cubicBezTo>
                        <a:pt x="83" y="56"/>
                        <a:pt x="80" y="50"/>
                        <a:pt x="82" y="46"/>
                      </a:cubicBezTo>
                      <a:cubicBezTo>
                        <a:pt x="83" y="42"/>
                        <a:pt x="86" y="40"/>
                        <a:pt x="90" y="40"/>
                      </a:cubicBezTo>
                      <a:cubicBezTo>
                        <a:pt x="92" y="40"/>
                        <a:pt x="93" y="41"/>
                        <a:pt x="94" y="41"/>
                      </a:cubicBezTo>
                      <a:cubicBezTo>
                        <a:pt x="90" y="23"/>
                        <a:pt x="85" y="0"/>
                        <a:pt x="8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9" name="Freeform 155"/>
                <p:cNvSpPr/>
                <p:nvPr/>
              </p:nvSpPr>
              <p:spPr bwMode="auto">
                <a:xfrm>
                  <a:off x="6223001" y="3889375"/>
                  <a:ext cx="58738" cy="50800"/>
                </a:xfrm>
                <a:custGeom>
                  <a:avLst/>
                  <a:gdLst>
                    <a:gd name="T0" fmla="*/ 9 w 21"/>
                    <a:gd name="T1" fmla="*/ 0 h 18"/>
                    <a:gd name="T2" fmla="*/ 1 w 21"/>
                    <a:gd name="T3" fmla="*/ 5 h 18"/>
                    <a:gd name="T4" fmla="*/ 0 w 21"/>
                    <a:gd name="T5" fmla="*/ 7 h 18"/>
                    <a:gd name="T6" fmla="*/ 7 w 21"/>
                    <a:gd name="T7" fmla="*/ 17 h 18"/>
                    <a:gd name="T8" fmla="*/ 7 w 21"/>
                    <a:gd name="T9" fmla="*/ 17 h 18"/>
                    <a:gd name="T10" fmla="*/ 7 w 21"/>
                    <a:gd name="T11" fmla="*/ 17 h 18"/>
                    <a:gd name="T12" fmla="*/ 11 w 21"/>
                    <a:gd name="T13" fmla="*/ 18 h 18"/>
                    <a:gd name="T14" fmla="*/ 20 w 21"/>
                    <a:gd name="T15" fmla="*/ 12 h 18"/>
                    <a:gd name="T16" fmla="*/ 13 w 21"/>
                    <a:gd name="T17" fmla="*/ 1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8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8"/>
                        <a:pt x="10" y="18"/>
                        <a:pt x="11" y="18"/>
                      </a:cubicBezTo>
                      <a:cubicBezTo>
                        <a:pt x="15" y="18"/>
                        <a:pt x="18" y="16"/>
                        <a:pt x="20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0" name="Freeform 156"/>
                <p:cNvSpPr/>
                <p:nvPr/>
              </p:nvSpPr>
              <p:spPr bwMode="auto">
                <a:xfrm>
                  <a:off x="6172201" y="3962400"/>
                  <a:ext cx="58738" cy="33338"/>
                </a:xfrm>
                <a:custGeom>
                  <a:avLst/>
                  <a:gdLst>
                    <a:gd name="T0" fmla="*/ 9 w 21"/>
                    <a:gd name="T1" fmla="*/ 0 h 12"/>
                    <a:gd name="T2" fmla="*/ 1 w 21"/>
                    <a:gd name="T3" fmla="*/ 5 h 12"/>
                    <a:gd name="T4" fmla="*/ 0 w 21"/>
                    <a:gd name="T5" fmla="*/ 7 h 12"/>
                    <a:gd name="T6" fmla="*/ 20 w 21"/>
                    <a:gd name="T7" fmla="*/ 12 h 12"/>
                    <a:gd name="T8" fmla="*/ 13 w 21"/>
                    <a:gd name="T9" fmla="*/ 0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7" y="9"/>
                        <a:pt x="14" y="10"/>
                        <a:pt x="20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1" name="Freeform 157"/>
                <p:cNvSpPr/>
                <p:nvPr/>
              </p:nvSpPr>
              <p:spPr bwMode="auto">
                <a:xfrm>
                  <a:off x="6289676" y="4006850"/>
                  <a:ext cx="61913" cy="50800"/>
                </a:xfrm>
                <a:custGeom>
                  <a:avLst/>
                  <a:gdLst>
                    <a:gd name="T0" fmla="*/ 10 w 22"/>
                    <a:gd name="T1" fmla="*/ 0 h 18"/>
                    <a:gd name="T2" fmla="*/ 2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1 w 22"/>
                    <a:gd name="T9" fmla="*/ 12 h 18"/>
                    <a:gd name="T10" fmla="*/ 14 w 22"/>
                    <a:gd name="T11" fmla="*/ 0 h 18"/>
                    <a:gd name="T12" fmla="*/ 10 w 22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19" y="16"/>
                        <a:pt x="21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2" name="Freeform 158"/>
                <p:cNvSpPr/>
                <p:nvPr/>
              </p:nvSpPr>
              <p:spPr bwMode="auto">
                <a:xfrm>
                  <a:off x="6323013" y="3911600"/>
                  <a:ext cx="42863" cy="53975"/>
                </a:xfrm>
                <a:custGeom>
                  <a:avLst/>
                  <a:gdLst>
                    <a:gd name="T0" fmla="*/ 11 w 15"/>
                    <a:gd name="T1" fmla="*/ 0 h 19"/>
                    <a:gd name="T2" fmla="*/ 2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8 h 19"/>
                    <a:gd name="T10" fmla="*/ 15 w 15"/>
                    <a:gd name="T11" fmla="*/ 1 h 19"/>
                    <a:gd name="T12" fmla="*/ 11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8"/>
                        <a:pt x="11" y="19"/>
                        <a:pt x="12" y="19"/>
                      </a:cubicBezTo>
                      <a:cubicBezTo>
                        <a:pt x="13" y="19"/>
                        <a:pt x="15" y="18"/>
                        <a:pt x="15" y="18"/>
                      </a:cubicBezTo>
                      <a:cubicBezTo>
                        <a:pt x="15" y="14"/>
                        <a:pt x="15" y="8"/>
                        <a:pt x="15" y="1"/>
                      </a:cubicBezTo>
                      <a:cubicBezTo>
                        <a:pt x="13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3" name="Freeform 159"/>
                <p:cNvSpPr>
                  <a:spLocks noEditPoints="1"/>
                </p:cNvSpPr>
                <p:nvPr/>
              </p:nvSpPr>
              <p:spPr bwMode="auto">
                <a:xfrm>
                  <a:off x="6416676" y="3998913"/>
                  <a:ext cx="55563" cy="50800"/>
                </a:xfrm>
                <a:custGeom>
                  <a:avLst/>
                  <a:gdLst>
                    <a:gd name="T0" fmla="*/ 0 w 20"/>
                    <a:gd name="T1" fmla="*/ 8 h 18"/>
                    <a:gd name="T2" fmla="*/ 7 w 20"/>
                    <a:gd name="T3" fmla="*/ 18 h 18"/>
                    <a:gd name="T4" fmla="*/ 11 w 20"/>
                    <a:gd name="T5" fmla="*/ 18 h 18"/>
                    <a:gd name="T6" fmla="*/ 20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0 w 20"/>
                    <a:gd name="T13" fmla="*/ 8 h 18"/>
                    <a:gd name="T14" fmla="*/ 8 w 20"/>
                    <a:gd name="T15" fmla="*/ 0 h 18"/>
                    <a:gd name="T16" fmla="*/ 1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0" y="8"/>
                      </a:moveTo>
                      <a:cubicBezTo>
                        <a:pt x="0" y="12"/>
                        <a:pt x="3" y="16"/>
                        <a:pt x="7" y="18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0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4" name="Freeform 160"/>
                <p:cNvSpPr/>
                <p:nvPr/>
              </p:nvSpPr>
              <p:spPr bwMode="auto">
                <a:xfrm>
                  <a:off x="6348413" y="4114800"/>
                  <a:ext cx="25400" cy="47625"/>
                </a:xfrm>
                <a:custGeom>
                  <a:avLst/>
                  <a:gdLst>
                    <a:gd name="T0" fmla="*/ 7 w 9"/>
                    <a:gd name="T1" fmla="*/ 0 h 17"/>
                    <a:gd name="T2" fmla="*/ 2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5" y="1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8" y="11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5" name="Freeform 161"/>
                <p:cNvSpPr/>
                <p:nvPr/>
              </p:nvSpPr>
              <p:spPr bwMode="auto">
                <a:xfrm>
                  <a:off x="6362701" y="3794125"/>
                  <a:ext cx="14288" cy="42863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0 w 5"/>
                    <a:gd name="T5" fmla="*/ 15 h 15"/>
                    <a:gd name="T6" fmla="*/ 4 w 5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8"/>
                        <a:pt x="0" y="15"/>
                      </a:cubicBezTo>
                      <a:cubicBezTo>
                        <a:pt x="3" y="7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6" name="Freeform 162"/>
                <p:cNvSpPr/>
                <p:nvPr/>
              </p:nvSpPr>
              <p:spPr bwMode="auto">
                <a:xfrm>
                  <a:off x="6283326" y="3836988"/>
                  <a:ext cx="49213" cy="49213"/>
                </a:xfrm>
                <a:custGeom>
                  <a:avLst/>
                  <a:gdLst>
                    <a:gd name="T0" fmla="*/ 10 w 17"/>
                    <a:gd name="T1" fmla="*/ 0 h 18"/>
                    <a:gd name="T2" fmla="*/ 2 w 17"/>
                    <a:gd name="T3" fmla="*/ 6 h 18"/>
                    <a:gd name="T4" fmla="*/ 8 w 17"/>
                    <a:gd name="T5" fmla="*/ 18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1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6" y="18"/>
                        <a:pt x="17" y="17"/>
                      </a:cubicBezTo>
                      <a:cubicBezTo>
                        <a:pt x="16" y="13"/>
                        <a:pt x="15" y="7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7" name="Freeform 163"/>
                <p:cNvSpPr/>
                <p:nvPr/>
              </p:nvSpPr>
              <p:spPr bwMode="auto">
                <a:xfrm>
                  <a:off x="5797551" y="3706813"/>
                  <a:ext cx="166688" cy="365125"/>
                </a:xfrm>
                <a:custGeom>
                  <a:avLst/>
                  <a:gdLst>
                    <a:gd name="T0" fmla="*/ 23 w 59"/>
                    <a:gd name="T1" fmla="*/ 0 h 130"/>
                    <a:gd name="T2" fmla="*/ 14 w 59"/>
                    <a:gd name="T3" fmla="*/ 47 h 130"/>
                    <a:gd name="T4" fmla="*/ 2 w 59"/>
                    <a:gd name="T5" fmla="*/ 86 h 130"/>
                    <a:gd name="T6" fmla="*/ 24 w 59"/>
                    <a:gd name="T7" fmla="*/ 130 h 130"/>
                    <a:gd name="T8" fmla="*/ 25 w 59"/>
                    <a:gd name="T9" fmla="*/ 130 h 130"/>
                    <a:gd name="T10" fmla="*/ 36 w 59"/>
                    <a:gd name="T11" fmla="*/ 83 h 130"/>
                    <a:gd name="T12" fmla="*/ 52 w 59"/>
                    <a:gd name="T13" fmla="*/ 40 h 130"/>
                    <a:gd name="T14" fmla="*/ 26 w 59"/>
                    <a:gd name="T15" fmla="*/ 0 h 130"/>
                    <a:gd name="T16" fmla="*/ 23 w 59"/>
                    <a:gd name="T1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30">
                      <a:moveTo>
                        <a:pt x="23" y="0"/>
                      </a:moveTo>
                      <a:cubicBezTo>
                        <a:pt x="12" y="0"/>
                        <a:pt x="13" y="35"/>
                        <a:pt x="14" y="47"/>
                      </a:cubicBezTo>
                      <a:cubicBezTo>
                        <a:pt x="14" y="61"/>
                        <a:pt x="4" y="66"/>
                        <a:pt x="2" y="86"/>
                      </a:cubicBezTo>
                      <a:cubicBezTo>
                        <a:pt x="0" y="107"/>
                        <a:pt x="24" y="130"/>
                        <a:pt x="24" y="130"/>
                      </a:cubicBezTo>
                      <a:cubicBezTo>
                        <a:pt x="24" y="130"/>
                        <a:pt x="24" y="130"/>
                        <a:pt x="25" y="130"/>
                      </a:cubicBezTo>
                      <a:cubicBezTo>
                        <a:pt x="37" y="130"/>
                        <a:pt x="40" y="100"/>
                        <a:pt x="36" y="83"/>
                      </a:cubicBezTo>
                      <a:cubicBezTo>
                        <a:pt x="32" y="65"/>
                        <a:pt x="45" y="59"/>
                        <a:pt x="52" y="40"/>
                      </a:cubicBezTo>
                      <a:cubicBezTo>
                        <a:pt x="59" y="21"/>
                        <a:pt x="40" y="6"/>
                        <a:pt x="26" y="0"/>
                      </a:cubicBezTo>
                      <a:cubicBezTo>
                        <a:pt x="25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8" name="Freeform 164"/>
                <p:cNvSpPr/>
                <p:nvPr/>
              </p:nvSpPr>
              <p:spPr bwMode="auto">
                <a:xfrm>
                  <a:off x="5837238" y="4232275"/>
                  <a:ext cx="360363" cy="207963"/>
                </a:xfrm>
                <a:custGeom>
                  <a:avLst/>
                  <a:gdLst>
                    <a:gd name="T0" fmla="*/ 17 w 128"/>
                    <a:gd name="T1" fmla="*/ 0 h 74"/>
                    <a:gd name="T2" fmla="*/ 12 w 128"/>
                    <a:gd name="T3" fmla="*/ 1 h 74"/>
                    <a:gd name="T4" fmla="*/ 26 w 128"/>
                    <a:gd name="T5" fmla="*/ 38 h 74"/>
                    <a:gd name="T6" fmla="*/ 71 w 128"/>
                    <a:gd name="T7" fmla="*/ 63 h 74"/>
                    <a:gd name="T8" fmla="*/ 98 w 128"/>
                    <a:gd name="T9" fmla="*/ 74 h 74"/>
                    <a:gd name="T10" fmla="*/ 113 w 128"/>
                    <a:gd name="T11" fmla="*/ 65 h 74"/>
                    <a:gd name="T12" fmla="*/ 111 w 128"/>
                    <a:gd name="T13" fmla="*/ 35 h 74"/>
                    <a:gd name="T14" fmla="*/ 104 w 128"/>
                    <a:gd name="T15" fmla="*/ 34 h 74"/>
                    <a:gd name="T16" fmla="*/ 87 w 128"/>
                    <a:gd name="T17" fmla="*/ 36 h 74"/>
                    <a:gd name="T18" fmla="*/ 70 w 128"/>
                    <a:gd name="T19" fmla="*/ 37 h 74"/>
                    <a:gd name="T20" fmla="*/ 50 w 128"/>
                    <a:gd name="T21" fmla="*/ 31 h 74"/>
                    <a:gd name="T22" fmla="*/ 17 w 128"/>
                    <a:gd name="T23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8" h="74">
                      <a:moveTo>
                        <a:pt x="17" y="0"/>
                      </a:moveTo>
                      <a:cubicBezTo>
                        <a:pt x="16" y="0"/>
                        <a:pt x="14" y="0"/>
                        <a:pt x="12" y="1"/>
                      </a:cubicBezTo>
                      <a:cubicBezTo>
                        <a:pt x="12" y="1"/>
                        <a:pt x="0" y="20"/>
                        <a:pt x="26" y="38"/>
                      </a:cubicBezTo>
                      <a:cubicBezTo>
                        <a:pt x="51" y="56"/>
                        <a:pt x="52" y="54"/>
                        <a:pt x="71" y="63"/>
                      </a:cubicBezTo>
                      <a:cubicBezTo>
                        <a:pt x="81" y="69"/>
                        <a:pt x="90" y="74"/>
                        <a:pt x="98" y="74"/>
                      </a:cubicBezTo>
                      <a:cubicBezTo>
                        <a:pt x="104" y="74"/>
                        <a:pt x="109" y="71"/>
                        <a:pt x="113" y="65"/>
                      </a:cubicBezTo>
                      <a:cubicBezTo>
                        <a:pt x="124" y="50"/>
                        <a:pt x="128" y="39"/>
                        <a:pt x="111" y="35"/>
                      </a:cubicBezTo>
                      <a:cubicBezTo>
                        <a:pt x="109" y="34"/>
                        <a:pt x="106" y="34"/>
                        <a:pt x="104" y="34"/>
                      </a:cubicBezTo>
                      <a:cubicBezTo>
                        <a:pt x="99" y="34"/>
                        <a:pt x="93" y="35"/>
                        <a:pt x="87" y="36"/>
                      </a:cubicBezTo>
                      <a:cubicBezTo>
                        <a:pt x="82" y="37"/>
                        <a:pt x="76" y="37"/>
                        <a:pt x="70" y="37"/>
                      </a:cubicBezTo>
                      <a:cubicBezTo>
                        <a:pt x="63" y="37"/>
                        <a:pt x="56" y="36"/>
                        <a:pt x="50" y="31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9" name="Freeform 165"/>
                <p:cNvSpPr/>
                <p:nvPr/>
              </p:nvSpPr>
              <p:spPr bwMode="auto">
                <a:xfrm>
                  <a:off x="6332538" y="4279900"/>
                  <a:ext cx="288925" cy="222250"/>
                </a:xfrm>
                <a:custGeom>
                  <a:avLst/>
                  <a:gdLst>
                    <a:gd name="T0" fmla="*/ 89 w 103"/>
                    <a:gd name="T1" fmla="*/ 0 h 79"/>
                    <a:gd name="T2" fmla="*/ 56 w 103"/>
                    <a:gd name="T3" fmla="*/ 33 h 79"/>
                    <a:gd name="T4" fmla="*/ 41 w 103"/>
                    <a:gd name="T5" fmla="*/ 56 h 79"/>
                    <a:gd name="T6" fmla="*/ 35 w 103"/>
                    <a:gd name="T7" fmla="*/ 55 h 79"/>
                    <a:gd name="T8" fmla="*/ 7 w 103"/>
                    <a:gd name="T9" fmla="*/ 41 h 79"/>
                    <a:gd name="T10" fmla="*/ 0 w 103"/>
                    <a:gd name="T11" fmla="*/ 47 h 79"/>
                    <a:gd name="T12" fmla="*/ 15 w 103"/>
                    <a:gd name="T13" fmla="*/ 79 h 79"/>
                    <a:gd name="T14" fmla="*/ 18 w 103"/>
                    <a:gd name="T15" fmla="*/ 78 h 79"/>
                    <a:gd name="T16" fmla="*/ 81 w 103"/>
                    <a:gd name="T17" fmla="*/ 53 h 79"/>
                    <a:gd name="T18" fmla="*/ 91 w 103"/>
                    <a:gd name="T19" fmla="*/ 0 h 79"/>
                    <a:gd name="T20" fmla="*/ 89 w 103"/>
                    <a:gd name="T21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3" h="79">
                      <a:moveTo>
                        <a:pt x="89" y="0"/>
                      </a:moveTo>
                      <a:cubicBezTo>
                        <a:pt x="76" y="0"/>
                        <a:pt x="62" y="20"/>
                        <a:pt x="56" y="33"/>
                      </a:cubicBezTo>
                      <a:cubicBezTo>
                        <a:pt x="52" y="45"/>
                        <a:pt x="50" y="56"/>
                        <a:pt x="41" y="56"/>
                      </a:cubicBezTo>
                      <a:cubicBezTo>
                        <a:pt x="39" y="56"/>
                        <a:pt x="37" y="56"/>
                        <a:pt x="35" y="55"/>
                      </a:cubicBezTo>
                      <a:cubicBezTo>
                        <a:pt x="25" y="51"/>
                        <a:pt x="14" y="41"/>
                        <a:pt x="7" y="41"/>
                      </a:cubicBezTo>
                      <a:cubicBezTo>
                        <a:pt x="4" y="41"/>
                        <a:pt x="2" y="42"/>
                        <a:pt x="0" y="47"/>
                      </a:cubicBezTo>
                      <a:cubicBezTo>
                        <a:pt x="0" y="47"/>
                        <a:pt x="2" y="79"/>
                        <a:pt x="15" y="79"/>
                      </a:cubicBezTo>
                      <a:cubicBezTo>
                        <a:pt x="16" y="79"/>
                        <a:pt x="17" y="79"/>
                        <a:pt x="18" y="78"/>
                      </a:cubicBezTo>
                      <a:cubicBezTo>
                        <a:pt x="33" y="73"/>
                        <a:pt x="72" y="72"/>
                        <a:pt x="81" y="53"/>
                      </a:cubicBezTo>
                      <a:cubicBezTo>
                        <a:pt x="91" y="35"/>
                        <a:pt x="103" y="2"/>
                        <a:pt x="91" y="0"/>
                      </a:cubicBezTo>
                      <a:cubicBezTo>
                        <a:pt x="90" y="0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0" name="Freeform 166"/>
                <p:cNvSpPr/>
                <p:nvPr/>
              </p:nvSpPr>
              <p:spPr bwMode="auto">
                <a:xfrm>
                  <a:off x="6632576" y="3775075"/>
                  <a:ext cx="209550" cy="260350"/>
                </a:xfrm>
                <a:custGeom>
                  <a:avLst/>
                  <a:gdLst>
                    <a:gd name="T0" fmla="*/ 22 w 75"/>
                    <a:gd name="T1" fmla="*/ 0 h 93"/>
                    <a:gd name="T2" fmla="*/ 0 w 75"/>
                    <a:gd name="T3" fmla="*/ 4 h 93"/>
                    <a:gd name="T4" fmla="*/ 26 w 75"/>
                    <a:gd name="T5" fmla="*/ 52 h 93"/>
                    <a:gd name="T6" fmla="*/ 30 w 75"/>
                    <a:gd name="T7" fmla="*/ 91 h 93"/>
                    <a:gd name="T8" fmla="*/ 36 w 75"/>
                    <a:gd name="T9" fmla="*/ 93 h 93"/>
                    <a:gd name="T10" fmla="*/ 71 w 75"/>
                    <a:gd name="T11" fmla="*/ 55 h 93"/>
                    <a:gd name="T12" fmla="*/ 47 w 75"/>
                    <a:gd name="T13" fmla="*/ 9 h 93"/>
                    <a:gd name="T14" fmla="*/ 22 w 75"/>
                    <a:gd name="T1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" h="93">
                      <a:moveTo>
                        <a:pt x="22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4" y="10"/>
                        <a:pt x="30" y="34"/>
                        <a:pt x="26" y="52"/>
                      </a:cubicBezTo>
                      <a:cubicBezTo>
                        <a:pt x="22" y="70"/>
                        <a:pt x="13" y="85"/>
                        <a:pt x="30" y="91"/>
                      </a:cubicBezTo>
                      <a:cubicBezTo>
                        <a:pt x="32" y="92"/>
                        <a:pt x="34" y="93"/>
                        <a:pt x="36" y="93"/>
                      </a:cubicBezTo>
                      <a:cubicBezTo>
                        <a:pt x="51" y="93"/>
                        <a:pt x="67" y="73"/>
                        <a:pt x="71" y="55"/>
                      </a:cubicBezTo>
                      <a:cubicBezTo>
                        <a:pt x="75" y="35"/>
                        <a:pt x="69" y="25"/>
                        <a:pt x="47" y="9"/>
                      </a:cubicBezTo>
                      <a:cubicBezTo>
                        <a:pt x="39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1" name="Freeform 167"/>
                <p:cNvSpPr/>
                <p:nvPr/>
              </p:nvSpPr>
              <p:spPr bwMode="auto">
                <a:xfrm>
                  <a:off x="6197601" y="3479800"/>
                  <a:ext cx="300038" cy="165100"/>
                </a:xfrm>
                <a:custGeom>
                  <a:avLst/>
                  <a:gdLst>
                    <a:gd name="T0" fmla="*/ 45 w 107"/>
                    <a:gd name="T1" fmla="*/ 0 h 59"/>
                    <a:gd name="T2" fmla="*/ 27 w 107"/>
                    <a:gd name="T3" fmla="*/ 2 h 59"/>
                    <a:gd name="T4" fmla="*/ 1 w 107"/>
                    <a:gd name="T5" fmla="*/ 44 h 59"/>
                    <a:gd name="T6" fmla="*/ 10 w 107"/>
                    <a:gd name="T7" fmla="*/ 53 h 59"/>
                    <a:gd name="T8" fmla="*/ 50 w 107"/>
                    <a:gd name="T9" fmla="*/ 43 h 59"/>
                    <a:gd name="T10" fmla="*/ 55 w 107"/>
                    <a:gd name="T11" fmla="*/ 43 h 59"/>
                    <a:gd name="T12" fmla="*/ 90 w 107"/>
                    <a:gd name="T13" fmla="*/ 58 h 59"/>
                    <a:gd name="T14" fmla="*/ 94 w 107"/>
                    <a:gd name="T15" fmla="*/ 59 h 59"/>
                    <a:gd name="T16" fmla="*/ 88 w 107"/>
                    <a:gd name="T17" fmla="*/ 20 h 59"/>
                    <a:gd name="T18" fmla="*/ 45 w 107"/>
                    <a:gd name="T1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59">
                      <a:moveTo>
                        <a:pt x="45" y="0"/>
                      </a:moveTo>
                      <a:cubicBezTo>
                        <a:pt x="40" y="0"/>
                        <a:pt x="34" y="1"/>
                        <a:pt x="27" y="2"/>
                      </a:cubicBezTo>
                      <a:cubicBezTo>
                        <a:pt x="0" y="8"/>
                        <a:pt x="1" y="44"/>
                        <a:pt x="1" y="44"/>
                      </a:cubicBezTo>
                      <a:cubicBezTo>
                        <a:pt x="1" y="51"/>
                        <a:pt x="5" y="53"/>
                        <a:pt x="10" y="53"/>
                      </a:cubicBezTo>
                      <a:cubicBezTo>
                        <a:pt x="21" y="53"/>
                        <a:pt x="37" y="45"/>
                        <a:pt x="50" y="43"/>
                      </a:cubicBezTo>
                      <a:cubicBezTo>
                        <a:pt x="52" y="43"/>
                        <a:pt x="54" y="43"/>
                        <a:pt x="55" y="43"/>
                      </a:cubicBezTo>
                      <a:cubicBezTo>
                        <a:pt x="71" y="43"/>
                        <a:pt x="75" y="55"/>
                        <a:pt x="90" y="58"/>
                      </a:cubicBezTo>
                      <a:cubicBezTo>
                        <a:pt x="91" y="58"/>
                        <a:pt x="93" y="59"/>
                        <a:pt x="94" y="59"/>
                      </a:cubicBezTo>
                      <a:cubicBezTo>
                        <a:pt x="107" y="59"/>
                        <a:pt x="103" y="35"/>
                        <a:pt x="88" y="20"/>
                      </a:cubicBezTo>
                      <a:cubicBezTo>
                        <a:pt x="77" y="7"/>
                        <a:pt x="63" y="0"/>
                        <a:pt x="4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2" name="Freeform 168"/>
                <p:cNvSpPr/>
                <p:nvPr/>
              </p:nvSpPr>
              <p:spPr bwMode="auto">
                <a:xfrm>
                  <a:off x="3733801" y="3282950"/>
                  <a:ext cx="317500" cy="115888"/>
                </a:xfrm>
                <a:custGeom>
                  <a:avLst/>
                  <a:gdLst>
                    <a:gd name="T0" fmla="*/ 47 w 113"/>
                    <a:gd name="T1" fmla="*/ 3 h 41"/>
                    <a:gd name="T2" fmla="*/ 5 w 113"/>
                    <a:gd name="T3" fmla="*/ 14 h 41"/>
                    <a:gd name="T4" fmla="*/ 30 w 113"/>
                    <a:gd name="T5" fmla="*/ 41 h 41"/>
                    <a:gd name="T6" fmla="*/ 96 w 113"/>
                    <a:gd name="T7" fmla="*/ 33 h 41"/>
                    <a:gd name="T8" fmla="*/ 47 w 113"/>
                    <a:gd name="T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41">
                      <a:moveTo>
                        <a:pt x="47" y="3"/>
                      </a:moveTo>
                      <a:cubicBezTo>
                        <a:pt x="47" y="3"/>
                        <a:pt x="0" y="0"/>
                        <a:pt x="5" y="14"/>
                      </a:cubicBezTo>
                      <a:cubicBezTo>
                        <a:pt x="9" y="29"/>
                        <a:pt x="30" y="41"/>
                        <a:pt x="30" y="41"/>
                      </a:cubicBezTo>
                      <a:cubicBezTo>
                        <a:pt x="30" y="41"/>
                        <a:pt x="113" y="41"/>
                        <a:pt x="96" y="33"/>
                      </a:cubicBezTo>
                      <a:cubicBezTo>
                        <a:pt x="79" y="24"/>
                        <a:pt x="47" y="3"/>
                        <a:pt x="47" y="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3" name="Freeform 169"/>
                <p:cNvSpPr/>
                <p:nvPr/>
              </p:nvSpPr>
              <p:spPr bwMode="auto">
                <a:xfrm>
                  <a:off x="3473451" y="2555875"/>
                  <a:ext cx="1220788" cy="1109663"/>
                </a:xfrm>
                <a:custGeom>
                  <a:avLst/>
                  <a:gdLst>
                    <a:gd name="T0" fmla="*/ 195 w 435"/>
                    <a:gd name="T1" fmla="*/ 350 h 395"/>
                    <a:gd name="T2" fmla="*/ 20 w 435"/>
                    <a:gd name="T3" fmla="*/ 355 h 395"/>
                    <a:gd name="T4" fmla="*/ 46 w 435"/>
                    <a:gd name="T5" fmla="*/ 289 h 395"/>
                    <a:gd name="T6" fmla="*/ 152 w 435"/>
                    <a:gd name="T7" fmla="*/ 287 h 395"/>
                    <a:gd name="T8" fmla="*/ 10 w 435"/>
                    <a:gd name="T9" fmla="*/ 174 h 395"/>
                    <a:gd name="T10" fmla="*/ 60 w 435"/>
                    <a:gd name="T11" fmla="*/ 103 h 395"/>
                    <a:gd name="T12" fmla="*/ 145 w 435"/>
                    <a:gd name="T13" fmla="*/ 121 h 395"/>
                    <a:gd name="T14" fmla="*/ 197 w 435"/>
                    <a:gd name="T15" fmla="*/ 185 h 395"/>
                    <a:gd name="T16" fmla="*/ 166 w 435"/>
                    <a:gd name="T17" fmla="*/ 53 h 395"/>
                    <a:gd name="T18" fmla="*/ 263 w 435"/>
                    <a:gd name="T19" fmla="*/ 22 h 395"/>
                    <a:gd name="T20" fmla="*/ 303 w 435"/>
                    <a:gd name="T21" fmla="*/ 193 h 395"/>
                    <a:gd name="T22" fmla="*/ 343 w 435"/>
                    <a:gd name="T23" fmla="*/ 101 h 395"/>
                    <a:gd name="T24" fmla="*/ 406 w 435"/>
                    <a:gd name="T25" fmla="*/ 98 h 395"/>
                    <a:gd name="T26" fmla="*/ 318 w 435"/>
                    <a:gd name="T27" fmla="*/ 274 h 395"/>
                    <a:gd name="T28" fmla="*/ 354 w 435"/>
                    <a:gd name="T29" fmla="*/ 309 h 395"/>
                    <a:gd name="T30" fmla="*/ 281 w 435"/>
                    <a:gd name="T31" fmla="*/ 338 h 395"/>
                    <a:gd name="T32" fmla="*/ 195 w 435"/>
                    <a:gd name="T33" fmla="*/ 35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5" h="395">
                      <a:moveTo>
                        <a:pt x="195" y="350"/>
                      </a:moveTo>
                      <a:cubicBezTo>
                        <a:pt x="195" y="350"/>
                        <a:pt x="33" y="395"/>
                        <a:pt x="20" y="355"/>
                      </a:cubicBezTo>
                      <a:cubicBezTo>
                        <a:pt x="8" y="315"/>
                        <a:pt x="14" y="287"/>
                        <a:pt x="46" y="289"/>
                      </a:cubicBezTo>
                      <a:cubicBezTo>
                        <a:pt x="79" y="291"/>
                        <a:pt x="152" y="287"/>
                        <a:pt x="152" y="287"/>
                      </a:cubicBezTo>
                      <a:cubicBezTo>
                        <a:pt x="152" y="287"/>
                        <a:pt x="0" y="203"/>
                        <a:pt x="10" y="174"/>
                      </a:cubicBezTo>
                      <a:cubicBezTo>
                        <a:pt x="19" y="146"/>
                        <a:pt x="33" y="113"/>
                        <a:pt x="60" y="103"/>
                      </a:cubicBezTo>
                      <a:cubicBezTo>
                        <a:pt x="87" y="93"/>
                        <a:pt x="116" y="90"/>
                        <a:pt x="145" y="121"/>
                      </a:cubicBezTo>
                      <a:cubicBezTo>
                        <a:pt x="175" y="152"/>
                        <a:pt x="197" y="185"/>
                        <a:pt x="197" y="185"/>
                      </a:cubicBezTo>
                      <a:cubicBezTo>
                        <a:pt x="197" y="185"/>
                        <a:pt x="145" y="81"/>
                        <a:pt x="166" y="53"/>
                      </a:cubicBezTo>
                      <a:cubicBezTo>
                        <a:pt x="188" y="24"/>
                        <a:pt x="216" y="0"/>
                        <a:pt x="263" y="22"/>
                      </a:cubicBezTo>
                      <a:cubicBezTo>
                        <a:pt x="309" y="43"/>
                        <a:pt x="322" y="99"/>
                        <a:pt x="303" y="193"/>
                      </a:cubicBezTo>
                      <a:cubicBezTo>
                        <a:pt x="303" y="193"/>
                        <a:pt x="334" y="124"/>
                        <a:pt x="343" y="101"/>
                      </a:cubicBezTo>
                      <a:cubicBezTo>
                        <a:pt x="352" y="78"/>
                        <a:pt x="376" y="67"/>
                        <a:pt x="406" y="98"/>
                      </a:cubicBezTo>
                      <a:cubicBezTo>
                        <a:pt x="435" y="129"/>
                        <a:pt x="407" y="199"/>
                        <a:pt x="318" y="274"/>
                      </a:cubicBezTo>
                      <a:cubicBezTo>
                        <a:pt x="318" y="274"/>
                        <a:pt x="381" y="281"/>
                        <a:pt x="354" y="309"/>
                      </a:cubicBezTo>
                      <a:cubicBezTo>
                        <a:pt x="327" y="338"/>
                        <a:pt x="293" y="326"/>
                        <a:pt x="281" y="338"/>
                      </a:cubicBezTo>
                      <a:cubicBezTo>
                        <a:pt x="268" y="349"/>
                        <a:pt x="196" y="393"/>
                        <a:pt x="195" y="3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4" name="Freeform 170"/>
                <p:cNvSpPr/>
                <p:nvPr/>
              </p:nvSpPr>
              <p:spPr bwMode="auto">
                <a:xfrm>
                  <a:off x="4065588" y="3176588"/>
                  <a:ext cx="80963" cy="174625"/>
                </a:xfrm>
                <a:custGeom>
                  <a:avLst/>
                  <a:gdLst>
                    <a:gd name="T0" fmla="*/ 0 w 29"/>
                    <a:gd name="T1" fmla="*/ 0 h 62"/>
                    <a:gd name="T2" fmla="*/ 24 w 29"/>
                    <a:gd name="T3" fmla="*/ 52 h 62"/>
                    <a:gd name="T4" fmla="*/ 0 w 29"/>
                    <a:gd name="T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62">
                      <a:moveTo>
                        <a:pt x="0" y="0"/>
                      </a:moveTo>
                      <a:cubicBezTo>
                        <a:pt x="0" y="0"/>
                        <a:pt x="19" y="62"/>
                        <a:pt x="24" y="52"/>
                      </a:cubicBezTo>
                      <a:cubicBezTo>
                        <a:pt x="29" y="43"/>
                        <a:pt x="15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5" name="Freeform 171"/>
                <p:cNvSpPr/>
                <p:nvPr/>
              </p:nvSpPr>
              <p:spPr bwMode="auto">
                <a:xfrm>
                  <a:off x="3922713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6" name="Freeform 172"/>
                <p:cNvSpPr/>
                <p:nvPr/>
              </p:nvSpPr>
              <p:spPr bwMode="auto">
                <a:xfrm>
                  <a:off x="4006851" y="3333750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2"/>
                        <a:pt x="11" y="24"/>
                        <a:pt x="6" y="21"/>
                      </a:cubicBezTo>
                      <a:cubicBezTo>
                        <a:pt x="1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7" name="Freeform 173"/>
                <p:cNvSpPr/>
                <p:nvPr/>
              </p:nvSpPr>
              <p:spPr bwMode="auto">
                <a:xfrm>
                  <a:off x="3927476" y="3316288"/>
                  <a:ext cx="65088" cy="68263"/>
                </a:xfrm>
                <a:custGeom>
                  <a:avLst/>
                  <a:gdLst>
                    <a:gd name="T0" fmla="*/ 17 w 23"/>
                    <a:gd name="T1" fmla="*/ 3 h 24"/>
                    <a:gd name="T2" fmla="*/ 20 w 23"/>
                    <a:gd name="T3" fmla="*/ 17 h 24"/>
                    <a:gd name="T4" fmla="*/ 6 w 23"/>
                    <a:gd name="T5" fmla="*/ 22 h 24"/>
                    <a:gd name="T6" fmla="*/ 3 w 23"/>
                    <a:gd name="T7" fmla="*/ 8 h 24"/>
                    <a:gd name="T8" fmla="*/ 17 w 23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3"/>
                      </a:moveTo>
                      <a:cubicBezTo>
                        <a:pt x="21" y="5"/>
                        <a:pt x="23" y="12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8" name="Freeform 174"/>
                <p:cNvSpPr/>
                <p:nvPr/>
              </p:nvSpPr>
              <p:spPr bwMode="auto">
                <a:xfrm>
                  <a:off x="4073526" y="3224213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9" name="Freeform 175"/>
                <p:cNvSpPr/>
                <p:nvPr/>
              </p:nvSpPr>
              <p:spPr bwMode="auto">
                <a:xfrm>
                  <a:off x="4197351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0" name="Freeform 176"/>
                <p:cNvSpPr/>
                <p:nvPr/>
              </p:nvSpPr>
              <p:spPr bwMode="auto">
                <a:xfrm>
                  <a:off x="4164013" y="3330575"/>
                  <a:ext cx="61913" cy="68263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2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0" y="5"/>
                        <a:pt x="22" y="11"/>
                        <a:pt x="19" y="16"/>
                      </a:cubicBezTo>
                      <a:cubicBezTo>
                        <a:pt x="16" y="22"/>
                        <a:pt x="10" y="24"/>
                        <a:pt x="6" y="21"/>
                      </a:cubicBezTo>
                      <a:cubicBezTo>
                        <a:pt x="1" y="19"/>
                        <a:pt x="0" y="13"/>
                        <a:pt x="2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1" name="Freeform 177"/>
                <p:cNvSpPr/>
                <p:nvPr/>
              </p:nvSpPr>
              <p:spPr bwMode="auto">
                <a:xfrm>
                  <a:off x="4157663" y="3132138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2" name="Freeform 178"/>
                <p:cNvSpPr/>
                <p:nvPr/>
              </p:nvSpPr>
              <p:spPr bwMode="auto">
                <a:xfrm>
                  <a:off x="4071938" y="3082925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5" y="2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3" name="Freeform 179"/>
                <p:cNvSpPr/>
                <p:nvPr/>
              </p:nvSpPr>
              <p:spPr bwMode="auto">
                <a:xfrm>
                  <a:off x="3948113" y="3119438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2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4" name="Freeform 180"/>
                <p:cNvSpPr/>
                <p:nvPr/>
              </p:nvSpPr>
              <p:spPr bwMode="auto">
                <a:xfrm>
                  <a:off x="4060826" y="3411538"/>
                  <a:ext cx="60325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5" name="Freeform 181"/>
                <p:cNvSpPr/>
                <p:nvPr/>
              </p:nvSpPr>
              <p:spPr bwMode="auto">
                <a:xfrm>
                  <a:off x="4010026" y="3370263"/>
                  <a:ext cx="490538" cy="201613"/>
                </a:xfrm>
                <a:custGeom>
                  <a:avLst/>
                  <a:gdLst>
                    <a:gd name="T0" fmla="*/ 123 w 175"/>
                    <a:gd name="T1" fmla="*/ 0 h 72"/>
                    <a:gd name="T2" fmla="*/ 97 w 175"/>
                    <a:gd name="T3" fmla="*/ 5 h 72"/>
                    <a:gd name="T4" fmla="*/ 21 w 175"/>
                    <a:gd name="T5" fmla="*/ 72 h 72"/>
                    <a:gd name="T6" fmla="*/ 70 w 175"/>
                    <a:gd name="T7" fmla="*/ 55 h 72"/>
                    <a:gd name="T8" fmla="*/ 99 w 175"/>
                    <a:gd name="T9" fmla="*/ 37 h 72"/>
                    <a:gd name="T10" fmla="*/ 162 w 175"/>
                    <a:gd name="T11" fmla="*/ 10 h 72"/>
                    <a:gd name="T12" fmla="*/ 123 w 175"/>
                    <a:gd name="T1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72">
                      <a:moveTo>
                        <a:pt x="123" y="0"/>
                      </a:moveTo>
                      <a:cubicBezTo>
                        <a:pt x="112" y="0"/>
                        <a:pt x="103" y="2"/>
                        <a:pt x="97" y="5"/>
                      </a:cubicBezTo>
                      <a:cubicBezTo>
                        <a:pt x="83" y="14"/>
                        <a:pt x="0" y="61"/>
                        <a:pt x="21" y="72"/>
                      </a:cubicBezTo>
                      <a:cubicBezTo>
                        <a:pt x="21" y="72"/>
                        <a:pt x="61" y="66"/>
                        <a:pt x="70" y="55"/>
                      </a:cubicBezTo>
                      <a:cubicBezTo>
                        <a:pt x="79" y="45"/>
                        <a:pt x="77" y="44"/>
                        <a:pt x="99" y="37"/>
                      </a:cubicBezTo>
                      <a:cubicBezTo>
                        <a:pt x="120" y="30"/>
                        <a:pt x="175" y="20"/>
                        <a:pt x="162" y="10"/>
                      </a:cubicBezTo>
                      <a:cubicBezTo>
                        <a:pt x="154" y="4"/>
                        <a:pt x="138" y="0"/>
                        <a:pt x="1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6" name="Freeform 182"/>
                <p:cNvSpPr>
                  <a:spLocks noEditPoints="1"/>
                </p:cNvSpPr>
                <p:nvPr/>
              </p:nvSpPr>
              <p:spPr bwMode="auto">
                <a:xfrm>
                  <a:off x="3835401" y="3089275"/>
                  <a:ext cx="617538" cy="407988"/>
                </a:xfrm>
                <a:custGeom>
                  <a:avLst/>
                  <a:gdLst>
                    <a:gd name="T0" fmla="*/ 21 w 220"/>
                    <a:gd name="T1" fmla="*/ 41 h 145"/>
                    <a:gd name="T2" fmla="*/ 33 w 220"/>
                    <a:gd name="T3" fmla="*/ 55 h 145"/>
                    <a:gd name="T4" fmla="*/ 33 w 220"/>
                    <a:gd name="T5" fmla="*/ 54 h 145"/>
                    <a:gd name="T6" fmla="*/ 34 w 220"/>
                    <a:gd name="T7" fmla="*/ 52 h 145"/>
                    <a:gd name="T8" fmla="*/ 22 w 220"/>
                    <a:gd name="T9" fmla="*/ 41 h 145"/>
                    <a:gd name="T10" fmla="*/ 21 w 220"/>
                    <a:gd name="T11" fmla="*/ 41 h 145"/>
                    <a:gd name="T12" fmla="*/ 127 w 220"/>
                    <a:gd name="T13" fmla="*/ 108 h 145"/>
                    <a:gd name="T14" fmla="*/ 123 w 220"/>
                    <a:gd name="T15" fmla="*/ 107 h 145"/>
                    <a:gd name="T16" fmla="*/ 119 w 220"/>
                    <a:gd name="T17" fmla="*/ 93 h 145"/>
                    <a:gd name="T18" fmla="*/ 129 w 220"/>
                    <a:gd name="T19" fmla="*/ 87 h 145"/>
                    <a:gd name="T20" fmla="*/ 133 w 220"/>
                    <a:gd name="T21" fmla="*/ 88 h 145"/>
                    <a:gd name="T22" fmla="*/ 136 w 220"/>
                    <a:gd name="T23" fmla="*/ 102 h 145"/>
                    <a:gd name="T24" fmla="*/ 127 w 220"/>
                    <a:gd name="T25" fmla="*/ 108 h 145"/>
                    <a:gd name="T26" fmla="*/ 211 w 220"/>
                    <a:gd name="T27" fmla="*/ 0 h 145"/>
                    <a:gd name="T28" fmla="*/ 154 w 220"/>
                    <a:gd name="T29" fmla="*/ 69 h 145"/>
                    <a:gd name="T30" fmla="*/ 142 w 220"/>
                    <a:gd name="T31" fmla="*/ 5 h 145"/>
                    <a:gd name="T32" fmla="*/ 142 w 220"/>
                    <a:gd name="T33" fmla="*/ 3 h 145"/>
                    <a:gd name="T34" fmla="*/ 138 w 220"/>
                    <a:gd name="T35" fmla="*/ 48 h 145"/>
                    <a:gd name="T36" fmla="*/ 141 w 220"/>
                    <a:gd name="T37" fmla="*/ 48 h 145"/>
                    <a:gd name="T38" fmla="*/ 145 w 220"/>
                    <a:gd name="T39" fmla="*/ 49 h 145"/>
                    <a:gd name="T40" fmla="*/ 148 w 220"/>
                    <a:gd name="T41" fmla="*/ 63 h 145"/>
                    <a:gd name="T42" fmla="*/ 139 w 220"/>
                    <a:gd name="T43" fmla="*/ 69 h 145"/>
                    <a:gd name="T44" fmla="*/ 135 w 220"/>
                    <a:gd name="T45" fmla="*/ 68 h 145"/>
                    <a:gd name="T46" fmla="*/ 131 w 220"/>
                    <a:gd name="T47" fmla="*/ 78 h 145"/>
                    <a:gd name="T48" fmla="*/ 129 w 220"/>
                    <a:gd name="T49" fmla="*/ 79 h 145"/>
                    <a:gd name="T50" fmla="*/ 119 w 220"/>
                    <a:gd name="T51" fmla="*/ 37 h 145"/>
                    <a:gd name="T52" fmla="*/ 108 w 220"/>
                    <a:gd name="T53" fmla="*/ 103 h 145"/>
                    <a:gd name="T54" fmla="*/ 107 w 220"/>
                    <a:gd name="T55" fmla="*/ 104 h 145"/>
                    <a:gd name="T56" fmla="*/ 49 w 220"/>
                    <a:gd name="T57" fmla="*/ 64 h 145"/>
                    <a:gd name="T58" fmla="*/ 44 w 220"/>
                    <a:gd name="T59" fmla="*/ 68 h 145"/>
                    <a:gd name="T60" fmla="*/ 65 w 220"/>
                    <a:gd name="T61" fmla="*/ 92 h 145"/>
                    <a:gd name="T62" fmla="*/ 73 w 220"/>
                    <a:gd name="T63" fmla="*/ 88 h 145"/>
                    <a:gd name="T64" fmla="*/ 77 w 220"/>
                    <a:gd name="T65" fmla="*/ 89 h 145"/>
                    <a:gd name="T66" fmla="*/ 80 w 220"/>
                    <a:gd name="T67" fmla="*/ 103 h 145"/>
                    <a:gd name="T68" fmla="*/ 71 w 220"/>
                    <a:gd name="T69" fmla="*/ 109 h 145"/>
                    <a:gd name="T70" fmla="*/ 67 w 220"/>
                    <a:gd name="T71" fmla="*/ 108 h 145"/>
                    <a:gd name="T72" fmla="*/ 63 w 220"/>
                    <a:gd name="T73" fmla="*/ 104 h 145"/>
                    <a:gd name="T74" fmla="*/ 4 w 220"/>
                    <a:gd name="T75" fmla="*/ 121 h 145"/>
                    <a:gd name="T76" fmla="*/ 37 w 220"/>
                    <a:gd name="T77" fmla="*/ 123 h 145"/>
                    <a:gd name="T78" fmla="*/ 82 w 220"/>
                    <a:gd name="T79" fmla="*/ 123 h 145"/>
                    <a:gd name="T80" fmla="*/ 44 w 220"/>
                    <a:gd name="T81" fmla="*/ 142 h 145"/>
                    <a:gd name="T82" fmla="*/ 47 w 220"/>
                    <a:gd name="T83" fmla="*/ 145 h 145"/>
                    <a:gd name="T84" fmla="*/ 66 w 220"/>
                    <a:gd name="T85" fmla="*/ 142 h 145"/>
                    <a:gd name="T86" fmla="*/ 83 w 220"/>
                    <a:gd name="T87" fmla="*/ 134 h 145"/>
                    <a:gd name="T88" fmla="*/ 82 w 220"/>
                    <a:gd name="T89" fmla="*/ 123 h 145"/>
                    <a:gd name="T90" fmla="*/ 92 w 220"/>
                    <a:gd name="T91" fmla="*/ 117 h 145"/>
                    <a:gd name="T92" fmla="*/ 96 w 220"/>
                    <a:gd name="T93" fmla="*/ 118 h 145"/>
                    <a:gd name="T94" fmla="*/ 100 w 220"/>
                    <a:gd name="T95" fmla="*/ 127 h 145"/>
                    <a:gd name="T96" fmla="*/ 110 w 220"/>
                    <a:gd name="T97" fmla="*/ 122 h 145"/>
                    <a:gd name="T98" fmla="*/ 111 w 220"/>
                    <a:gd name="T99" fmla="*/ 122 h 145"/>
                    <a:gd name="T100" fmla="*/ 220 w 220"/>
                    <a:gd name="T101" fmla="*/ 37 h 145"/>
                    <a:gd name="T102" fmla="*/ 220 w 220"/>
                    <a:gd name="T103" fmla="*/ 36 h 145"/>
                    <a:gd name="T104" fmla="*/ 185 w 220"/>
                    <a:gd name="T105" fmla="*/ 63 h 145"/>
                    <a:gd name="T106" fmla="*/ 152 w 220"/>
                    <a:gd name="T107" fmla="*/ 89 h 145"/>
                    <a:gd name="T108" fmla="*/ 153 w 220"/>
                    <a:gd name="T109" fmla="*/ 87 h 145"/>
                    <a:gd name="T110" fmla="*/ 211 w 220"/>
                    <a:gd name="T111" fmla="*/ 2 h 145"/>
                    <a:gd name="T112" fmla="*/ 211 w 220"/>
                    <a:gd name="T1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0" h="145">
                      <a:moveTo>
                        <a:pt x="21" y="41"/>
                      </a:moveTo>
                      <a:cubicBezTo>
                        <a:pt x="21" y="41"/>
                        <a:pt x="26" y="47"/>
                        <a:pt x="33" y="55"/>
                      </a:cubicBezTo>
                      <a:cubicBezTo>
                        <a:pt x="33" y="55"/>
                        <a:pt x="33" y="54"/>
                        <a:pt x="33" y="54"/>
                      </a:cubicBezTo>
                      <a:cubicBezTo>
                        <a:pt x="34" y="53"/>
                        <a:pt x="34" y="53"/>
                        <a:pt x="34" y="52"/>
                      </a:cubicBezTo>
                      <a:cubicBezTo>
                        <a:pt x="28" y="47"/>
                        <a:pt x="23" y="43"/>
                        <a:pt x="22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moveTo>
                        <a:pt x="127" y="108"/>
                      </a:moveTo>
                      <a:cubicBezTo>
                        <a:pt x="125" y="108"/>
                        <a:pt x="124" y="108"/>
                        <a:pt x="123" y="107"/>
                      </a:cubicBezTo>
                      <a:cubicBezTo>
                        <a:pt x="118" y="105"/>
                        <a:pt x="117" y="99"/>
                        <a:pt x="119" y="93"/>
                      </a:cubicBezTo>
                      <a:cubicBezTo>
                        <a:pt x="121" y="90"/>
                        <a:pt x="125" y="87"/>
                        <a:pt x="129" y="87"/>
                      </a:cubicBezTo>
                      <a:cubicBezTo>
                        <a:pt x="130" y="87"/>
                        <a:pt x="132" y="88"/>
                        <a:pt x="133" y="88"/>
                      </a:cubicBezTo>
                      <a:cubicBezTo>
                        <a:pt x="137" y="91"/>
                        <a:pt x="139" y="97"/>
                        <a:pt x="136" y="102"/>
                      </a:cubicBezTo>
                      <a:cubicBezTo>
                        <a:pt x="134" y="106"/>
                        <a:pt x="130" y="108"/>
                        <a:pt x="127" y="108"/>
                      </a:cubicBezTo>
                      <a:moveTo>
                        <a:pt x="211" y="0"/>
                      </a:moveTo>
                      <a:cubicBezTo>
                        <a:pt x="206" y="0"/>
                        <a:pt x="154" y="69"/>
                        <a:pt x="154" y="69"/>
                      </a:cubicBezTo>
                      <a:cubicBezTo>
                        <a:pt x="154" y="69"/>
                        <a:pt x="142" y="17"/>
                        <a:pt x="142" y="5"/>
                      </a:cubicBezTo>
                      <a:cubicBezTo>
                        <a:pt x="142" y="4"/>
                        <a:pt x="142" y="3"/>
                        <a:pt x="142" y="3"/>
                      </a:cubicBezTo>
                      <a:cubicBezTo>
                        <a:pt x="142" y="3"/>
                        <a:pt x="141" y="27"/>
                        <a:pt x="138" y="48"/>
                      </a:cubicBezTo>
                      <a:cubicBezTo>
                        <a:pt x="139" y="48"/>
                        <a:pt x="140" y="48"/>
                        <a:pt x="141" y="48"/>
                      </a:cubicBezTo>
                      <a:cubicBezTo>
                        <a:pt x="142" y="48"/>
                        <a:pt x="143" y="48"/>
                        <a:pt x="145" y="49"/>
                      </a:cubicBezTo>
                      <a:cubicBezTo>
                        <a:pt x="149" y="51"/>
                        <a:pt x="151" y="58"/>
                        <a:pt x="148" y="63"/>
                      </a:cubicBezTo>
                      <a:cubicBezTo>
                        <a:pt x="146" y="67"/>
                        <a:pt x="142" y="69"/>
                        <a:pt x="139" y="69"/>
                      </a:cubicBezTo>
                      <a:cubicBezTo>
                        <a:pt x="137" y="69"/>
                        <a:pt x="136" y="69"/>
                        <a:pt x="135" y="68"/>
                      </a:cubicBezTo>
                      <a:cubicBezTo>
                        <a:pt x="133" y="73"/>
                        <a:pt x="132" y="76"/>
                        <a:pt x="131" y="78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3" y="79"/>
                        <a:pt x="120" y="56"/>
                        <a:pt x="119" y="37"/>
                      </a:cubicBezTo>
                      <a:cubicBezTo>
                        <a:pt x="116" y="62"/>
                        <a:pt x="109" y="98"/>
                        <a:pt x="108" y="103"/>
                      </a:cubicBezTo>
                      <a:cubicBezTo>
                        <a:pt x="108" y="103"/>
                        <a:pt x="108" y="104"/>
                        <a:pt x="107" y="104"/>
                      </a:cubicBezTo>
                      <a:cubicBezTo>
                        <a:pt x="101" y="104"/>
                        <a:pt x="72" y="82"/>
                        <a:pt x="49" y="64"/>
                      </a:cubicBezTo>
                      <a:cubicBezTo>
                        <a:pt x="48" y="66"/>
                        <a:pt x="46" y="67"/>
                        <a:pt x="44" y="68"/>
                      </a:cubicBezTo>
                      <a:cubicBezTo>
                        <a:pt x="51" y="77"/>
                        <a:pt x="60" y="86"/>
                        <a:pt x="65" y="92"/>
                      </a:cubicBezTo>
                      <a:cubicBezTo>
                        <a:pt x="67" y="90"/>
                        <a:pt x="70" y="88"/>
                        <a:pt x="73" y="88"/>
                      </a:cubicBezTo>
                      <a:cubicBezTo>
                        <a:pt x="75" y="88"/>
                        <a:pt x="76" y="89"/>
                        <a:pt x="77" y="89"/>
                      </a:cubicBezTo>
                      <a:cubicBezTo>
                        <a:pt x="82" y="92"/>
                        <a:pt x="83" y="98"/>
                        <a:pt x="80" y="103"/>
                      </a:cubicBezTo>
                      <a:cubicBezTo>
                        <a:pt x="78" y="107"/>
                        <a:pt x="75" y="109"/>
                        <a:pt x="71" y="109"/>
                      </a:cubicBezTo>
                      <a:cubicBezTo>
                        <a:pt x="70" y="109"/>
                        <a:pt x="68" y="109"/>
                        <a:pt x="67" y="108"/>
                      </a:cubicBezTo>
                      <a:cubicBezTo>
                        <a:pt x="65" y="107"/>
                        <a:pt x="64" y="106"/>
                        <a:pt x="63" y="104"/>
                      </a:cubicBezTo>
                      <a:cubicBezTo>
                        <a:pt x="46" y="109"/>
                        <a:pt x="10" y="117"/>
                        <a:pt x="4" y="121"/>
                      </a:cubicBezTo>
                      <a:cubicBezTo>
                        <a:pt x="0" y="123"/>
                        <a:pt x="17" y="123"/>
                        <a:pt x="37" y="123"/>
                      </a:cubicBezTo>
                      <a:cubicBezTo>
                        <a:pt x="58" y="123"/>
                        <a:pt x="82" y="123"/>
                        <a:pt x="82" y="123"/>
                      </a:cubicBezTo>
                      <a:cubicBezTo>
                        <a:pt x="82" y="123"/>
                        <a:pt x="51" y="136"/>
                        <a:pt x="44" y="142"/>
                      </a:cubicBezTo>
                      <a:cubicBezTo>
                        <a:pt x="42" y="144"/>
                        <a:pt x="44" y="145"/>
                        <a:pt x="47" y="145"/>
                      </a:cubicBezTo>
                      <a:cubicBezTo>
                        <a:pt x="53" y="145"/>
                        <a:pt x="66" y="142"/>
                        <a:pt x="66" y="142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1" y="131"/>
                        <a:pt x="80" y="127"/>
                        <a:pt x="82" y="123"/>
                      </a:cubicBezTo>
                      <a:cubicBezTo>
                        <a:pt x="84" y="119"/>
                        <a:pt x="88" y="117"/>
                        <a:pt x="92" y="117"/>
                      </a:cubicBezTo>
                      <a:cubicBezTo>
                        <a:pt x="93" y="117"/>
                        <a:pt x="95" y="117"/>
                        <a:pt x="96" y="118"/>
                      </a:cubicBezTo>
                      <a:cubicBezTo>
                        <a:pt x="99" y="119"/>
                        <a:pt x="101" y="123"/>
                        <a:pt x="100" y="127"/>
                      </a:cubicBezTo>
                      <a:cubicBezTo>
                        <a:pt x="110" y="122"/>
                        <a:pt x="110" y="122"/>
                        <a:pt x="110" y="122"/>
                      </a:cubicBezTo>
                      <a:cubicBezTo>
                        <a:pt x="110" y="122"/>
                        <a:pt x="110" y="122"/>
                        <a:pt x="111" y="122"/>
                      </a:cubicBezTo>
                      <a:cubicBezTo>
                        <a:pt x="126" y="122"/>
                        <a:pt x="215" y="46"/>
                        <a:pt x="220" y="37"/>
                      </a:cubicBezTo>
                      <a:cubicBezTo>
                        <a:pt x="220" y="36"/>
                        <a:pt x="220" y="36"/>
                        <a:pt x="220" y="36"/>
                      </a:cubicBezTo>
                      <a:cubicBezTo>
                        <a:pt x="218" y="36"/>
                        <a:pt x="201" y="49"/>
                        <a:pt x="185" y="63"/>
                      </a:cubicBezTo>
                      <a:cubicBezTo>
                        <a:pt x="169" y="76"/>
                        <a:pt x="153" y="89"/>
                        <a:pt x="152" y="89"/>
                      </a:cubicBezTo>
                      <a:cubicBezTo>
                        <a:pt x="152" y="89"/>
                        <a:pt x="152" y="88"/>
                        <a:pt x="153" y="87"/>
                      </a:cubicBezTo>
                      <a:cubicBezTo>
                        <a:pt x="167" y="73"/>
                        <a:pt x="207" y="15"/>
                        <a:pt x="211" y="2"/>
                      </a:cubicBezTo>
                      <a:cubicBezTo>
                        <a:pt x="212" y="1"/>
                        <a:pt x="211" y="0"/>
                        <a:pt x="2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7" name="Freeform 183"/>
                <p:cNvSpPr/>
                <p:nvPr/>
              </p:nvSpPr>
              <p:spPr bwMode="auto">
                <a:xfrm>
                  <a:off x="3927476" y="3235325"/>
                  <a:ext cx="46038" cy="44450"/>
                </a:xfrm>
                <a:custGeom>
                  <a:avLst/>
                  <a:gdLst>
                    <a:gd name="T0" fmla="*/ 1 w 16"/>
                    <a:gd name="T1" fmla="*/ 0 h 16"/>
                    <a:gd name="T2" fmla="*/ 0 w 16"/>
                    <a:gd name="T3" fmla="*/ 2 h 16"/>
                    <a:gd name="T4" fmla="*/ 0 w 16"/>
                    <a:gd name="T5" fmla="*/ 3 h 16"/>
                    <a:gd name="T6" fmla="*/ 11 w 16"/>
                    <a:gd name="T7" fmla="*/ 16 h 16"/>
                    <a:gd name="T8" fmla="*/ 16 w 16"/>
                    <a:gd name="T9" fmla="*/ 12 h 16"/>
                    <a:gd name="T10" fmla="*/ 1 w 1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6">
                      <a:moveTo>
                        <a:pt x="1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3" y="7"/>
                        <a:pt x="7" y="12"/>
                        <a:pt x="11" y="16"/>
                      </a:cubicBezTo>
                      <a:cubicBezTo>
                        <a:pt x="13" y="15"/>
                        <a:pt x="15" y="14"/>
                        <a:pt x="16" y="12"/>
                      </a:cubicBezTo>
                      <a:cubicBezTo>
                        <a:pt x="11" y="8"/>
                        <a:pt x="6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8" name="Freeform 184"/>
                <p:cNvSpPr/>
                <p:nvPr/>
              </p:nvSpPr>
              <p:spPr bwMode="auto">
                <a:xfrm>
                  <a:off x="4013201" y="3336925"/>
                  <a:ext cx="55563" cy="58738"/>
                </a:xfrm>
                <a:custGeom>
                  <a:avLst/>
                  <a:gdLst>
                    <a:gd name="T0" fmla="*/ 10 w 20"/>
                    <a:gd name="T1" fmla="*/ 0 h 21"/>
                    <a:gd name="T2" fmla="*/ 2 w 20"/>
                    <a:gd name="T3" fmla="*/ 4 h 21"/>
                    <a:gd name="T4" fmla="*/ 9 w 20"/>
                    <a:gd name="T5" fmla="*/ 11 h 21"/>
                    <a:gd name="T6" fmla="*/ 0 w 20"/>
                    <a:gd name="T7" fmla="*/ 16 h 21"/>
                    <a:gd name="T8" fmla="*/ 4 w 20"/>
                    <a:gd name="T9" fmla="*/ 20 h 21"/>
                    <a:gd name="T10" fmla="*/ 8 w 20"/>
                    <a:gd name="T11" fmla="*/ 21 h 21"/>
                    <a:gd name="T12" fmla="*/ 17 w 20"/>
                    <a:gd name="T13" fmla="*/ 15 h 21"/>
                    <a:gd name="T14" fmla="*/ 14 w 20"/>
                    <a:gd name="T15" fmla="*/ 1 h 21"/>
                    <a:gd name="T16" fmla="*/ 10 w 20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1">
                      <a:moveTo>
                        <a:pt x="10" y="0"/>
                      </a:moveTo>
                      <a:cubicBezTo>
                        <a:pt x="7" y="0"/>
                        <a:pt x="4" y="2"/>
                        <a:pt x="2" y="4"/>
                      </a:cubicBezTo>
                      <a:cubicBezTo>
                        <a:pt x="6" y="8"/>
                        <a:pt x="8" y="10"/>
                        <a:pt x="9" y="11"/>
                      </a:cubicBezTo>
                      <a:cubicBezTo>
                        <a:pt x="11" y="12"/>
                        <a:pt x="7" y="14"/>
                        <a:pt x="0" y="16"/>
                      </a:cubicBezTo>
                      <a:cubicBezTo>
                        <a:pt x="1" y="18"/>
                        <a:pt x="2" y="19"/>
                        <a:pt x="4" y="20"/>
                      </a:cubicBezTo>
                      <a:cubicBezTo>
                        <a:pt x="5" y="21"/>
                        <a:pt x="7" y="21"/>
                        <a:pt x="8" y="21"/>
                      </a:cubicBezTo>
                      <a:cubicBezTo>
                        <a:pt x="12" y="21"/>
                        <a:pt x="15" y="19"/>
                        <a:pt x="17" y="15"/>
                      </a:cubicBezTo>
                      <a:cubicBezTo>
                        <a:pt x="20" y="10"/>
                        <a:pt x="19" y="4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9" name="Freeform 185"/>
                <p:cNvSpPr/>
                <p:nvPr/>
              </p:nvSpPr>
              <p:spPr bwMode="auto">
                <a:xfrm>
                  <a:off x="4214813" y="3224213"/>
                  <a:ext cx="44450" cy="58738"/>
                </a:xfrm>
                <a:custGeom>
                  <a:avLst/>
                  <a:gdLst>
                    <a:gd name="T0" fmla="*/ 6 w 16"/>
                    <a:gd name="T1" fmla="*/ 0 h 21"/>
                    <a:gd name="T2" fmla="*/ 3 w 16"/>
                    <a:gd name="T3" fmla="*/ 0 h 21"/>
                    <a:gd name="T4" fmla="*/ 0 w 16"/>
                    <a:gd name="T5" fmla="*/ 20 h 21"/>
                    <a:gd name="T6" fmla="*/ 4 w 16"/>
                    <a:gd name="T7" fmla="*/ 21 h 21"/>
                    <a:gd name="T8" fmla="*/ 13 w 16"/>
                    <a:gd name="T9" fmla="*/ 15 h 21"/>
                    <a:gd name="T10" fmla="*/ 10 w 16"/>
                    <a:gd name="T11" fmla="*/ 1 h 21"/>
                    <a:gd name="T12" fmla="*/ 6 w 1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6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8"/>
                        <a:pt x="1" y="14"/>
                        <a:pt x="0" y="20"/>
                      </a:cubicBezTo>
                      <a:cubicBezTo>
                        <a:pt x="1" y="21"/>
                        <a:pt x="2" y="21"/>
                        <a:pt x="4" y="21"/>
                      </a:cubicBezTo>
                      <a:cubicBezTo>
                        <a:pt x="7" y="21"/>
                        <a:pt x="11" y="19"/>
                        <a:pt x="13" y="15"/>
                      </a:cubicBezTo>
                      <a:cubicBezTo>
                        <a:pt x="16" y="10"/>
                        <a:pt x="14" y="3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0" name="Freeform 186"/>
                <p:cNvSpPr/>
                <p:nvPr/>
              </p:nvSpPr>
              <p:spPr bwMode="auto">
                <a:xfrm>
                  <a:off x="4164013" y="3333750"/>
                  <a:ext cx="61913" cy="58738"/>
                </a:xfrm>
                <a:custGeom>
                  <a:avLst/>
                  <a:gdLst>
                    <a:gd name="T0" fmla="*/ 12 w 22"/>
                    <a:gd name="T1" fmla="*/ 0 h 21"/>
                    <a:gd name="T2" fmla="*/ 2 w 22"/>
                    <a:gd name="T3" fmla="*/ 6 h 21"/>
                    <a:gd name="T4" fmla="*/ 6 w 22"/>
                    <a:gd name="T5" fmla="*/ 20 h 21"/>
                    <a:gd name="T6" fmla="*/ 10 w 22"/>
                    <a:gd name="T7" fmla="*/ 21 h 21"/>
                    <a:gd name="T8" fmla="*/ 19 w 22"/>
                    <a:gd name="T9" fmla="*/ 15 h 21"/>
                    <a:gd name="T10" fmla="*/ 16 w 22"/>
                    <a:gd name="T11" fmla="*/ 1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6"/>
                      </a:cubicBezTo>
                      <a:cubicBezTo>
                        <a:pt x="0" y="12"/>
                        <a:pt x="1" y="18"/>
                        <a:pt x="6" y="20"/>
                      </a:cubicBezTo>
                      <a:cubicBezTo>
                        <a:pt x="7" y="21"/>
                        <a:pt x="8" y="21"/>
                        <a:pt x="10" y="21"/>
                      </a:cubicBezTo>
                      <a:cubicBezTo>
                        <a:pt x="13" y="21"/>
                        <a:pt x="17" y="19"/>
                        <a:pt x="19" y="15"/>
                      </a:cubicBezTo>
                      <a:cubicBezTo>
                        <a:pt x="22" y="10"/>
                        <a:pt x="20" y="4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1" name="Freeform 187"/>
                <p:cNvSpPr/>
                <p:nvPr/>
              </p:nvSpPr>
              <p:spPr bwMode="auto">
                <a:xfrm>
                  <a:off x="4060826" y="3417888"/>
                  <a:ext cx="58738" cy="47625"/>
                </a:xfrm>
                <a:custGeom>
                  <a:avLst/>
                  <a:gdLst>
                    <a:gd name="T0" fmla="*/ 12 w 21"/>
                    <a:gd name="T1" fmla="*/ 0 h 17"/>
                    <a:gd name="T2" fmla="*/ 2 w 21"/>
                    <a:gd name="T3" fmla="*/ 6 h 17"/>
                    <a:gd name="T4" fmla="*/ 3 w 21"/>
                    <a:gd name="T5" fmla="*/ 17 h 17"/>
                    <a:gd name="T6" fmla="*/ 20 w 21"/>
                    <a:gd name="T7" fmla="*/ 10 h 17"/>
                    <a:gd name="T8" fmla="*/ 16 w 21"/>
                    <a:gd name="T9" fmla="*/ 1 h 17"/>
                    <a:gd name="T10" fmla="*/ 12 w 21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7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0"/>
                        <a:pt x="1" y="14"/>
                        <a:pt x="3" y="17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6"/>
                        <a:pt x="19" y="2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2" name="Freeform 188"/>
                <p:cNvSpPr>
                  <a:spLocks noEditPoints="1"/>
                </p:cNvSpPr>
                <p:nvPr/>
              </p:nvSpPr>
              <p:spPr bwMode="auto">
                <a:xfrm>
                  <a:off x="4170363" y="3125788"/>
                  <a:ext cx="11113" cy="66675"/>
                </a:xfrm>
                <a:custGeom>
                  <a:avLst/>
                  <a:gdLst>
                    <a:gd name="T0" fmla="*/ 0 w 4"/>
                    <a:gd name="T1" fmla="*/ 22 h 24"/>
                    <a:gd name="T2" fmla="*/ 0 w 4"/>
                    <a:gd name="T3" fmla="*/ 24 h 24"/>
                    <a:gd name="T4" fmla="*/ 1 w 4"/>
                    <a:gd name="T5" fmla="*/ 22 h 24"/>
                    <a:gd name="T6" fmla="*/ 0 w 4"/>
                    <a:gd name="T7" fmla="*/ 22 h 24"/>
                    <a:gd name="T8" fmla="*/ 3 w 4"/>
                    <a:gd name="T9" fmla="*/ 0 h 24"/>
                    <a:gd name="T10" fmla="*/ 2 w 4"/>
                    <a:gd name="T11" fmla="*/ 2 h 24"/>
                    <a:gd name="T12" fmla="*/ 2 w 4"/>
                    <a:gd name="T13" fmla="*/ 6 h 24"/>
                    <a:gd name="T14" fmla="*/ 3 w 4"/>
                    <a:gd name="T15" fmla="*/ 4 h 24"/>
                    <a:gd name="T16" fmla="*/ 3 w 4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4">
                      <a:moveTo>
                        <a:pt x="0" y="22"/>
                      </a:moveTo>
                      <a:cubicBezTo>
                        <a:pt x="0" y="23"/>
                        <a:pt x="0" y="23"/>
                        <a:pt x="0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2"/>
                        <a:pt x="0" y="22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2" y="2"/>
                      </a:cubicBezTo>
                      <a:cubicBezTo>
                        <a:pt x="2" y="3"/>
                        <a:pt x="2" y="4"/>
                        <a:pt x="2" y="6"/>
                      </a:cubicBez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2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3" name="Freeform 189"/>
                <p:cNvSpPr/>
                <p:nvPr/>
              </p:nvSpPr>
              <p:spPr bwMode="auto">
                <a:xfrm>
                  <a:off x="4170363" y="3136900"/>
                  <a:ext cx="7938" cy="50800"/>
                </a:xfrm>
                <a:custGeom>
                  <a:avLst/>
                  <a:gdLst>
                    <a:gd name="T0" fmla="*/ 3 w 3"/>
                    <a:gd name="T1" fmla="*/ 0 h 18"/>
                    <a:gd name="T2" fmla="*/ 2 w 3"/>
                    <a:gd name="T3" fmla="*/ 2 h 18"/>
                    <a:gd name="T4" fmla="*/ 0 w 3"/>
                    <a:gd name="T5" fmla="*/ 18 h 18"/>
                    <a:gd name="T6" fmla="*/ 1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1" y="6"/>
                        <a:pt x="0" y="12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2" y="11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4" name="Freeform 190"/>
                <p:cNvSpPr/>
                <p:nvPr/>
              </p:nvSpPr>
              <p:spPr bwMode="auto">
                <a:xfrm>
                  <a:off x="4452938" y="2847975"/>
                  <a:ext cx="177800" cy="296863"/>
                </a:xfrm>
                <a:custGeom>
                  <a:avLst/>
                  <a:gdLst>
                    <a:gd name="T0" fmla="*/ 29 w 63"/>
                    <a:gd name="T1" fmla="*/ 0 h 106"/>
                    <a:gd name="T2" fmla="*/ 35 w 63"/>
                    <a:gd name="T3" fmla="*/ 47 h 106"/>
                    <a:gd name="T4" fmla="*/ 2 w 63"/>
                    <a:gd name="T5" fmla="*/ 96 h 106"/>
                    <a:gd name="T6" fmla="*/ 5 w 63"/>
                    <a:gd name="T7" fmla="*/ 106 h 106"/>
                    <a:gd name="T8" fmla="*/ 27 w 63"/>
                    <a:gd name="T9" fmla="*/ 95 h 106"/>
                    <a:gd name="T10" fmla="*/ 61 w 63"/>
                    <a:gd name="T11" fmla="*/ 21 h 106"/>
                    <a:gd name="T12" fmla="*/ 29 w 63"/>
                    <a:gd name="T13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106">
                      <a:moveTo>
                        <a:pt x="29" y="0"/>
                      </a:moveTo>
                      <a:cubicBezTo>
                        <a:pt x="13" y="1"/>
                        <a:pt x="35" y="28"/>
                        <a:pt x="35" y="47"/>
                      </a:cubicBezTo>
                      <a:cubicBezTo>
                        <a:pt x="34" y="65"/>
                        <a:pt x="7" y="81"/>
                        <a:pt x="2" y="96"/>
                      </a:cubicBezTo>
                      <a:cubicBezTo>
                        <a:pt x="0" y="103"/>
                        <a:pt x="1" y="106"/>
                        <a:pt x="5" y="106"/>
                      </a:cubicBezTo>
                      <a:cubicBezTo>
                        <a:pt x="10" y="106"/>
                        <a:pt x="19" y="101"/>
                        <a:pt x="27" y="95"/>
                      </a:cubicBezTo>
                      <a:cubicBezTo>
                        <a:pt x="42" y="84"/>
                        <a:pt x="63" y="40"/>
                        <a:pt x="61" y="21"/>
                      </a:cubicBezTo>
                      <a:cubicBezTo>
                        <a:pt x="59" y="1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5" name="Freeform 191"/>
                <p:cNvSpPr/>
                <p:nvPr/>
              </p:nvSpPr>
              <p:spPr bwMode="auto">
                <a:xfrm>
                  <a:off x="3517901" y="3424238"/>
                  <a:ext cx="455613" cy="142875"/>
                </a:xfrm>
                <a:custGeom>
                  <a:avLst/>
                  <a:gdLst>
                    <a:gd name="T0" fmla="*/ 19 w 162"/>
                    <a:gd name="T1" fmla="*/ 0 h 51"/>
                    <a:gd name="T2" fmla="*/ 12 w 162"/>
                    <a:gd name="T3" fmla="*/ 4 h 51"/>
                    <a:gd name="T4" fmla="*/ 19 w 162"/>
                    <a:gd name="T5" fmla="*/ 47 h 51"/>
                    <a:gd name="T6" fmla="*/ 58 w 162"/>
                    <a:gd name="T7" fmla="*/ 51 h 51"/>
                    <a:gd name="T8" fmla="*/ 95 w 162"/>
                    <a:gd name="T9" fmla="*/ 48 h 51"/>
                    <a:gd name="T10" fmla="*/ 150 w 162"/>
                    <a:gd name="T11" fmla="*/ 30 h 51"/>
                    <a:gd name="T12" fmla="*/ 147 w 162"/>
                    <a:gd name="T13" fmla="*/ 30 h 51"/>
                    <a:gd name="T14" fmla="*/ 68 w 162"/>
                    <a:gd name="T15" fmla="*/ 40 h 51"/>
                    <a:gd name="T16" fmla="*/ 52 w 162"/>
                    <a:gd name="T17" fmla="*/ 37 h 51"/>
                    <a:gd name="T18" fmla="*/ 24 w 162"/>
                    <a:gd name="T19" fmla="*/ 4 h 51"/>
                    <a:gd name="T20" fmla="*/ 19 w 162"/>
                    <a:gd name="T2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51">
                      <a:moveTo>
                        <a:pt x="19" y="0"/>
                      </a:moveTo>
                      <a:cubicBezTo>
                        <a:pt x="16" y="0"/>
                        <a:pt x="14" y="3"/>
                        <a:pt x="12" y="4"/>
                      </a:cubicBezTo>
                      <a:cubicBezTo>
                        <a:pt x="12" y="4"/>
                        <a:pt x="0" y="43"/>
                        <a:pt x="19" y="47"/>
                      </a:cubicBezTo>
                      <a:cubicBezTo>
                        <a:pt x="30" y="50"/>
                        <a:pt x="43" y="51"/>
                        <a:pt x="58" y="51"/>
                      </a:cubicBezTo>
                      <a:cubicBezTo>
                        <a:pt x="70" y="51"/>
                        <a:pt x="82" y="50"/>
                        <a:pt x="95" y="48"/>
                      </a:cubicBezTo>
                      <a:cubicBezTo>
                        <a:pt x="124" y="43"/>
                        <a:pt x="162" y="30"/>
                        <a:pt x="150" y="30"/>
                      </a:cubicBezTo>
                      <a:cubicBezTo>
                        <a:pt x="150" y="30"/>
                        <a:pt x="149" y="30"/>
                        <a:pt x="147" y="30"/>
                      </a:cubicBezTo>
                      <a:cubicBezTo>
                        <a:pt x="132" y="32"/>
                        <a:pt x="92" y="40"/>
                        <a:pt x="68" y="40"/>
                      </a:cubicBezTo>
                      <a:cubicBezTo>
                        <a:pt x="61" y="40"/>
                        <a:pt x="55" y="39"/>
                        <a:pt x="52" y="37"/>
                      </a:cubicBezTo>
                      <a:cubicBezTo>
                        <a:pt x="38" y="30"/>
                        <a:pt x="28" y="13"/>
                        <a:pt x="24" y="4"/>
                      </a:cubicBezTo>
                      <a:cubicBezTo>
                        <a:pt x="22" y="1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6" name="Freeform 192"/>
                <p:cNvSpPr/>
                <p:nvPr/>
              </p:nvSpPr>
              <p:spPr bwMode="auto">
                <a:xfrm>
                  <a:off x="7107238" y="4622800"/>
                  <a:ext cx="665163" cy="738188"/>
                </a:xfrm>
                <a:custGeom>
                  <a:avLst/>
                  <a:gdLst>
                    <a:gd name="T0" fmla="*/ 49 w 237"/>
                    <a:gd name="T1" fmla="*/ 30 h 263"/>
                    <a:gd name="T2" fmla="*/ 10 w 237"/>
                    <a:gd name="T3" fmla="*/ 19 h 263"/>
                    <a:gd name="T4" fmla="*/ 0 w 237"/>
                    <a:gd name="T5" fmla="*/ 94 h 263"/>
                    <a:gd name="T6" fmla="*/ 188 w 237"/>
                    <a:gd name="T7" fmla="*/ 260 h 263"/>
                    <a:gd name="T8" fmla="*/ 237 w 237"/>
                    <a:gd name="T9" fmla="*/ 236 h 263"/>
                    <a:gd name="T10" fmla="*/ 207 w 237"/>
                    <a:gd name="T11" fmla="*/ 210 h 263"/>
                    <a:gd name="T12" fmla="*/ 206 w 237"/>
                    <a:gd name="T13" fmla="*/ 70 h 263"/>
                    <a:gd name="T14" fmla="*/ 144 w 237"/>
                    <a:gd name="T15" fmla="*/ 62 h 263"/>
                    <a:gd name="T16" fmla="*/ 49 w 237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6" y="263"/>
                        <a:pt x="188" y="260"/>
                      </a:cubicBezTo>
                      <a:cubicBezTo>
                        <a:pt x="211" y="258"/>
                        <a:pt x="237" y="236"/>
                        <a:pt x="237" y="236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7" name="Freeform 193"/>
                <p:cNvSpPr/>
                <p:nvPr/>
              </p:nvSpPr>
              <p:spPr bwMode="auto">
                <a:xfrm>
                  <a:off x="6483351" y="4330700"/>
                  <a:ext cx="1668463" cy="1570038"/>
                </a:xfrm>
                <a:custGeom>
                  <a:avLst/>
                  <a:gdLst>
                    <a:gd name="T0" fmla="*/ 149 w 594"/>
                    <a:gd name="T1" fmla="*/ 317 h 559"/>
                    <a:gd name="T2" fmla="*/ 35 w 594"/>
                    <a:gd name="T3" fmla="*/ 210 h 559"/>
                    <a:gd name="T4" fmla="*/ 69 w 594"/>
                    <a:gd name="T5" fmla="*/ 119 h 559"/>
                    <a:gd name="T6" fmla="*/ 251 w 594"/>
                    <a:gd name="T7" fmla="*/ 187 h 559"/>
                    <a:gd name="T8" fmla="*/ 256 w 594"/>
                    <a:gd name="T9" fmla="*/ 146 h 559"/>
                    <a:gd name="T10" fmla="*/ 317 w 594"/>
                    <a:gd name="T11" fmla="*/ 1 h 559"/>
                    <a:gd name="T12" fmla="*/ 348 w 594"/>
                    <a:gd name="T13" fmla="*/ 216 h 559"/>
                    <a:gd name="T14" fmla="*/ 483 w 594"/>
                    <a:gd name="T15" fmla="*/ 141 h 559"/>
                    <a:gd name="T16" fmla="*/ 588 w 594"/>
                    <a:gd name="T17" fmla="*/ 252 h 559"/>
                    <a:gd name="T18" fmla="*/ 376 w 594"/>
                    <a:gd name="T19" fmla="*/ 312 h 559"/>
                    <a:gd name="T20" fmla="*/ 464 w 594"/>
                    <a:gd name="T21" fmla="*/ 384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4 h 559"/>
                    <a:gd name="T28" fmla="*/ 245 w 594"/>
                    <a:gd name="T29" fmla="*/ 492 h 559"/>
                    <a:gd name="T30" fmla="*/ 105 w 594"/>
                    <a:gd name="T31" fmla="*/ 444 h 559"/>
                    <a:gd name="T32" fmla="*/ 149 w 594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7"/>
                      </a:moveTo>
                      <a:cubicBezTo>
                        <a:pt x="149" y="317"/>
                        <a:pt x="0" y="315"/>
                        <a:pt x="35" y="210"/>
                      </a:cubicBezTo>
                      <a:cubicBezTo>
                        <a:pt x="35" y="210"/>
                        <a:pt x="4" y="141"/>
                        <a:pt x="69" y="119"/>
                      </a:cubicBezTo>
                      <a:cubicBezTo>
                        <a:pt x="135" y="97"/>
                        <a:pt x="226" y="167"/>
                        <a:pt x="251" y="187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9" y="136"/>
                        <a:pt x="217" y="0"/>
                        <a:pt x="317" y="1"/>
                      </a:cubicBezTo>
                      <a:cubicBezTo>
                        <a:pt x="417" y="2"/>
                        <a:pt x="436" y="67"/>
                        <a:pt x="348" y="216"/>
                      </a:cubicBezTo>
                      <a:cubicBezTo>
                        <a:pt x="348" y="216"/>
                        <a:pt x="430" y="139"/>
                        <a:pt x="483" y="141"/>
                      </a:cubicBezTo>
                      <a:cubicBezTo>
                        <a:pt x="536" y="143"/>
                        <a:pt x="594" y="169"/>
                        <a:pt x="588" y="252"/>
                      </a:cubicBezTo>
                      <a:cubicBezTo>
                        <a:pt x="582" y="336"/>
                        <a:pt x="376" y="312"/>
                        <a:pt x="376" y="312"/>
                      </a:cubicBezTo>
                      <a:cubicBezTo>
                        <a:pt x="376" y="312"/>
                        <a:pt x="441" y="358"/>
                        <a:pt x="464" y="384"/>
                      </a:cubicBezTo>
                      <a:cubicBezTo>
                        <a:pt x="486" y="411"/>
                        <a:pt x="473" y="484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2"/>
                        <a:pt x="288" y="376"/>
                        <a:pt x="281" y="384"/>
                      </a:cubicBezTo>
                      <a:cubicBezTo>
                        <a:pt x="275" y="393"/>
                        <a:pt x="291" y="463"/>
                        <a:pt x="245" y="492"/>
                      </a:cubicBezTo>
                      <a:cubicBezTo>
                        <a:pt x="198" y="521"/>
                        <a:pt x="143" y="486"/>
                        <a:pt x="105" y="444"/>
                      </a:cubicBezTo>
                      <a:cubicBezTo>
                        <a:pt x="68" y="401"/>
                        <a:pt x="86" y="344"/>
                        <a:pt x="149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8" name="Freeform 194"/>
                <p:cNvSpPr/>
                <p:nvPr/>
              </p:nvSpPr>
              <p:spPr bwMode="auto">
                <a:xfrm>
                  <a:off x="7100888" y="5100638"/>
                  <a:ext cx="177800" cy="58738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0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0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9" name="Freeform 195"/>
                <p:cNvSpPr/>
                <p:nvPr/>
              </p:nvSpPr>
              <p:spPr bwMode="auto">
                <a:xfrm>
                  <a:off x="7261226" y="5173663"/>
                  <a:ext cx="44450" cy="147638"/>
                </a:xfrm>
                <a:custGeom>
                  <a:avLst/>
                  <a:gdLst>
                    <a:gd name="T0" fmla="*/ 5 w 16"/>
                    <a:gd name="T1" fmla="*/ 53 h 53"/>
                    <a:gd name="T2" fmla="*/ 8 w 16"/>
                    <a:gd name="T3" fmla="*/ 7 h 53"/>
                    <a:gd name="T4" fmla="*/ 5 w 16"/>
                    <a:gd name="T5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3">
                      <a:moveTo>
                        <a:pt x="5" y="53"/>
                      </a:moveTo>
                      <a:cubicBezTo>
                        <a:pt x="5" y="53"/>
                        <a:pt x="0" y="0"/>
                        <a:pt x="8" y="7"/>
                      </a:cubicBezTo>
                      <a:cubicBezTo>
                        <a:pt x="16" y="14"/>
                        <a:pt x="9" y="43"/>
                        <a:pt x="5" y="5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0" name="Freeform 196"/>
                <p:cNvSpPr/>
                <p:nvPr/>
              </p:nvSpPr>
              <p:spPr bwMode="auto">
                <a:xfrm>
                  <a:off x="7235826" y="4926013"/>
                  <a:ext cx="84138" cy="77788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1" name="Freeform 197"/>
                <p:cNvSpPr/>
                <p:nvPr/>
              </p:nvSpPr>
              <p:spPr bwMode="auto">
                <a:xfrm>
                  <a:off x="7170738" y="50244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2" name="Freeform 198"/>
                <p:cNvSpPr/>
                <p:nvPr/>
              </p:nvSpPr>
              <p:spPr bwMode="auto">
                <a:xfrm>
                  <a:off x="7327901" y="5083175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3" name="Freeform 199"/>
                <p:cNvSpPr/>
                <p:nvPr/>
              </p:nvSpPr>
              <p:spPr bwMode="auto">
                <a:xfrm>
                  <a:off x="7377113" y="49593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4" name="Freeform 200"/>
                <p:cNvSpPr/>
                <p:nvPr/>
              </p:nvSpPr>
              <p:spPr bwMode="auto">
                <a:xfrm>
                  <a:off x="7494588" y="5072063"/>
                  <a:ext cx="80963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5" name="Freeform 201"/>
                <p:cNvSpPr/>
                <p:nvPr/>
              </p:nvSpPr>
              <p:spPr bwMode="auto">
                <a:xfrm>
                  <a:off x="7407276" y="5221288"/>
                  <a:ext cx="84138" cy="74613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6" name="Freeform 202"/>
                <p:cNvSpPr/>
                <p:nvPr/>
              </p:nvSpPr>
              <p:spPr bwMode="auto">
                <a:xfrm>
                  <a:off x="7258051" y="5195888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7" name="Freeform 203"/>
                <p:cNvSpPr/>
                <p:nvPr/>
              </p:nvSpPr>
              <p:spPr bwMode="auto">
                <a:xfrm>
                  <a:off x="7323138" y="485933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8" name="Freeform 204"/>
                <p:cNvSpPr>
                  <a:spLocks noEditPoints="1"/>
                </p:cNvSpPr>
                <p:nvPr/>
              </p:nvSpPr>
              <p:spPr bwMode="auto">
                <a:xfrm>
                  <a:off x="7024688" y="4713288"/>
                  <a:ext cx="769938" cy="679450"/>
                </a:xfrm>
                <a:custGeom>
                  <a:avLst/>
                  <a:gdLst>
                    <a:gd name="T0" fmla="*/ 119 w 274"/>
                    <a:gd name="T1" fmla="*/ 156 h 242"/>
                    <a:gd name="T2" fmla="*/ 122 w 274"/>
                    <a:gd name="T3" fmla="*/ 133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4 w 274"/>
                    <a:gd name="T9" fmla="*/ 79 h 242"/>
                    <a:gd name="T10" fmla="*/ 19 w 274"/>
                    <a:gd name="T11" fmla="*/ 61 h 242"/>
                    <a:gd name="T12" fmla="*/ 78 w 274"/>
                    <a:gd name="T13" fmla="*/ 85 h 242"/>
                    <a:gd name="T14" fmla="*/ 94 w 274"/>
                    <a:gd name="T15" fmla="*/ 79 h 242"/>
                    <a:gd name="T16" fmla="*/ 91 w 274"/>
                    <a:gd name="T17" fmla="*/ 102 h 242"/>
                    <a:gd name="T18" fmla="*/ 86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79 w 274"/>
                    <a:gd name="T25" fmla="*/ 128 h 242"/>
                    <a:gd name="T26" fmla="*/ 41 w 274"/>
                    <a:gd name="T27" fmla="*/ 207 h 242"/>
                    <a:gd name="T28" fmla="*/ 107 w 274"/>
                    <a:gd name="T29" fmla="*/ 162 h 242"/>
                    <a:gd name="T30" fmla="*/ 152 w 274"/>
                    <a:gd name="T31" fmla="*/ 242 h 242"/>
                    <a:gd name="T32" fmla="*/ 148 w 274"/>
                    <a:gd name="T33" fmla="*/ 206 h 242"/>
                    <a:gd name="T34" fmla="*/ 139 w 274"/>
                    <a:gd name="T35" fmla="*/ 190 h 242"/>
                    <a:gd name="T36" fmla="*/ 148 w 274"/>
                    <a:gd name="T37" fmla="*/ 153 h 242"/>
                    <a:gd name="T38" fmla="*/ 196 w 274"/>
                    <a:gd name="T39" fmla="*/ 155 h 242"/>
                    <a:gd name="T40" fmla="*/ 214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8 w 274"/>
                    <a:gd name="T47" fmla="*/ 141 h 242"/>
                    <a:gd name="T48" fmla="*/ 169 w 274"/>
                    <a:gd name="T49" fmla="*/ 137 h 242"/>
                    <a:gd name="T50" fmla="*/ 241 w 274"/>
                    <a:gd name="T51" fmla="*/ 93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7 w 274"/>
                    <a:gd name="T57" fmla="*/ 97 h 242"/>
                    <a:gd name="T58" fmla="*/ 144 w 274"/>
                    <a:gd name="T59" fmla="*/ 90 h 242"/>
                    <a:gd name="T60" fmla="*/ 142 w 274"/>
                    <a:gd name="T61" fmla="*/ 58 h 242"/>
                    <a:gd name="T62" fmla="*/ 129 w 274"/>
                    <a:gd name="T63" fmla="*/ 81 h 242"/>
                    <a:gd name="T64" fmla="*/ 122 w 274"/>
                    <a:gd name="T65" fmla="*/ 78 h 242"/>
                    <a:gd name="T66" fmla="*/ 108 w 274"/>
                    <a:gd name="T67" fmla="*/ 61 h 242"/>
                    <a:gd name="T68" fmla="*/ 124 w 274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4" y="157"/>
                      </a:moveTo>
                      <a:cubicBezTo>
                        <a:pt x="123" y="157"/>
                        <a:pt x="121" y="157"/>
                        <a:pt x="119" y="156"/>
                      </a:cubicBezTo>
                      <a:cubicBezTo>
                        <a:pt x="112" y="154"/>
                        <a:pt x="108" y="147"/>
                        <a:pt x="111" y="140"/>
                      </a:cubicBezTo>
                      <a:cubicBezTo>
                        <a:pt x="112" y="136"/>
                        <a:pt x="117" y="133"/>
                        <a:pt x="122" y="133"/>
                      </a:cubicBezTo>
                      <a:cubicBezTo>
                        <a:pt x="124" y="133"/>
                        <a:pt x="126" y="134"/>
                        <a:pt x="127" y="134"/>
                      </a:cubicBezTo>
                      <a:cubicBezTo>
                        <a:pt x="134" y="137"/>
                        <a:pt x="138" y="144"/>
                        <a:pt x="136" y="150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9"/>
                      </a:cubicBezTo>
                      <a:cubicBezTo>
                        <a:pt x="84" y="75"/>
                        <a:pt x="22" y="60"/>
                        <a:pt x="16" y="60"/>
                      </a:cubicBezTo>
                      <a:cubicBezTo>
                        <a:pt x="14" y="60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8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1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9"/>
                      </a:cubicBezTo>
                      <a:cubicBezTo>
                        <a:pt x="101" y="82"/>
                        <a:pt x="105" y="89"/>
                        <a:pt x="103" y="95"/>
                      </a:cubicBezTo>
                      <a:cubicBezTo>
                        <a:pt x="101" y="99"/>
                        <a:pt x="96" y="102"/>
                        <a:pt x="91" y="102"/>
                      </a:cubicBezTo>
                      <a:cubicBezTo>
                        <a:pt x="90" y="102"/>
                        <a:pt x="88" y="102"/>
                        <a:pt x="86" y="101"/>
                      </a:cubicBezTo>
                      <a:cubicBezTo>
                        <a:pt x="86" y="101"/>
                        <a:pt x="86" y="101"/>
                        <a:pt x="86" y="101"/>
                      </a:cubicBezTo>
                      <a:cubicBezTo>
                        <a:pt x="67" y="105"/>
                        <a:pt x="0" y="112"/>
                        <a:pt x="17" y="114"/>
                      </a:cubicBezTo>
                      <a:cubicBezTo>
                        <a:pt x="23" y="115"/>
                        <a:pt x="38" y="118"/>
                        <a:pt x="54" y="122"/>
                      </a:cubicBezTo>
                      <a:cubicBezTo>
                        <a:pt x="54" y="121"/>
                        <a:pt x="54" y="120"/>
                        <a:pt x="54" y="119"/>
                      </a:cubicBezTo>
                      <a:cubicBezTo>
                        <a:pt x="56" y="115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6"/>
                        <a:pt x="81" y="122"/>
                        <a:pt x="79" y="128"/>
                      </a:cubicBezTo>
                      <a:cubicBezTo>
                        <a:pt x="94" y="133"/>
                        <a:pt x="103" y="137"/>
                        <a:pt x="96" y="141"/>
                      </a:cubicBezTo>
                      <a:cubicBezTo>
                        <a:pt x="80" y="148"/>
                        <a:pt x="35" y="207"/>
                        <a:pt x="41" y="207"/>
                      </a:cubicBezTo>
                      <a:cubicBezTo>
                        <a:pt x="42" y="207"/>
                        <a:pt x="42" y="207"/>
                        <a:pt x="43" y="206"/>
                      </a:cubicBezTo>
                      <a:cubicBezTo>
                        <a:pt x="55" y="199"/>
                        <a:pt x="92" y="162"/>
                        <a:pt x="107" y="162"/>
                      </a:cubicBezTo>
                      <a:cubicBezTo>
                        <a:pt x="110" y="162"/>
                        <a:pt x="111" y="163"/>
                        <a:pt x="112" y="164"/>
                      </a:cubicBezTo>
                      <a:cubicBezTo>
                        <a:pt x="121" y="177"/>
                        <a:pt x="148" y="242"/>
                        <a:pt x="152" y="242"/>
                      </a:cubicBezTo>
                      <a:cubicBezTo>
                        <a:pt x="152" y="242"/>
                        <a:pt x="152" y="241"/>
                        <a:pt x="152" y="240"/>
                      </a:cubicBezTo>
                      <a:cubicBezTo>
                        <a:pt x="152" y="235"/>
                        <a:pt x="150" y="221"/>
                        <a:pt x="148" y="206"/>
                      </a:cubicBezTo>
                      <a:cubicBezTo>
                        <a:pt x="148" y="206"/>
                        <a:pt x="147" y="206"/>
                        <a:pt x="147" y="206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7"/>
                        <a:pt x="143" y="185"/>
                        <a:pt x="146" y="184"/>
                      </a:cubicBezTo>
                      <a:cubicBezTo>
                        <a:pt x="145" y="167"/>
                        <a:pt x="145" y="153"/>
                        <a:pt x="148" y="153"/>
                      </a:cubicBezTo>
                      <a:cubicBezTo>
                        <a:pt x="148" y="153"/>
                        <a:pt x="149" y="153"/>
                        <a:pt x="149" y="153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3"/>
                        <a:pt x="258" y="147"/>
                      </a:cubicBezTo>
                      <a:cubicBezTo>
                        <a:pt x="248" y="144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7"/>
                      </a:cubicBezTo>
                      <a:cubicBezTo>
                        <a:pt x="192" y="151"/>
                        <a:pt x="188" y="154"/>
                        <a:pt x="183" y="154"/>
                      </a:cubicBezTo>
                      <a:cubicBezTo>
                        <a:pt x="181" y="154"/>
                        <a:pt x="179" y="154"/>
                        <a:pt x="177" y="153"/>
                      </a:cubicBezTo>
                      <a:cubicBezTo>
                        <a:pt x="172" y="151"/>
                        <a:pt x="168" y="146"/>
                        <a:pt x="168" y="141"/>
                      </a:cubicBezTo>
                      <a:cubicBezTo>
                        <a:pt x="168" y="140"/>
                        <a:pt x="168" y="139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1"/>
                        <a:pt x="179" y="130"/>
                      </a:cubicBezTo>
                      <a:cubicBezTo>
                        <a:pt x="201" y="116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4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3"/>
                      </a:cubicBezTo>
                      <a:cubicBezTo>
                        <a:pt x="144" y="113"/>
                        <a:pt x="142" y="113"/>
                        <a:pt x="141" y="113"/>
                      </a:cubicBezTo>
                      <a:cubicBezTo>
                        <a:pt x="139" y="113"/>
                        <a:pt x="137" y="113"/>
                        <a:pt x="135" y="112"/>
                      </a:cubicBezTo>
                      <a:cubicBezTo>
                        <a:pt x="129" y="110"/>
                        <a:pt x="125" y="103"/>
                        <a:pt x="127" y="97"/>
                      </a:cubicBezTo>
                      <a:cubicBezTo>
                        <a:pt x="129" y="92"/>
                        <a:pt x="133" y="89"/>
                        <a:pt x="138" y="89"/>
                      </a:cubicBezTo>
                      <a:cubicBezTo>
                        <a:pt x="140" y="89"/>
                        <a:pt x="142" y="90"/>
                        <a:pt x="144" y="90"/>
                      </a:cubicBezTo>
                      <a:cubicBezTo>
                        <a:pt x="143" y="78"/>
                        <a:pt x="143" y="65"/>
                        <a:pt x="143" y="54"/>
                      </a:cubicBezTo>
                      <a:cubicBezTo>
                        <a:pt x="143" y="55"/>
                        <a:pt x="142" y="57"/>
                        <a:pt x="142" y="58"/>
                      </a:cubicBezTo>
                      <a:cubicBezTo>
                        <a:pt x="137" y="71"/>
                        <a:pt x="132" y="83"/>
                        <a:pt x="130" y="83"/>
                      </a:cubicBezTo>
                      <a:cubicBezTo>
                        <a:pt x="130" y="83"/>
                        <a:pt x="129" y="83"/>
                        <a:pt x="129" y="81"/>
                      </a:cubicBezTo>
                      <a:cubicBezTo>
                        <a:pt x="129" y="80"/>
                        <a:pt x="129" y="78"/>
                        <a:pt x="128" y="76"/>
                      </a:cubicBezTo>
                      <a:cubicBezTo>
                        <a:pt x="126" y="77"/>
                        <a:pt x="124" y="78"/>
                        <a:pt x="122" y="78"/>
                      </a:cubicBezTo>
                      <a:cubicBezTo>
                        <a:pt x="120" y="78"/>
                        <a:pt x="118" y="77"/>
                        <a:pt x="117" y="77"/>
                      </a:cubicBezTo>
                      <a:cubicBezTo>
                        <a:pt x="110" y="74"/>
                        <a:pt x="106" y="67"/>
                        <a:pt x="108" y="61"/>
                      </a:cubicBezTo>
                      <a:cubicBezTo>
                        <a:pt x="110" y="56"/>
                        <a:pt x="114" y="54"/>
                        <a:pt x="120" y="54"/>
                      </a:cubicBezTo>
                      <a:cubicBezTo>
                        <a:pt x="121" y="54"/>
                        <a:pt x="123" y="54"/>
                        <a:pt x="124" y="55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9" name="Freeform 205"/>
                <p:cNvSpPr/>
                <p:nvPr/>
              </p:nvSpPr>
              <p:spPr bwMode="auto">
                <a:xfrm>
                  <a:off x="7242176" y="4932363"/>
                  <a:ext cx="77788" cy="66675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7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6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0" name="Freeform 206"/>
                <p:cNvSpPr/>
                <p:nvPr/>
              </p:nvSpPr>
              <p:spPr bwMode="auto">
                <a:xfrm>
                  <a:off x="7177088" y="5027613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10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5" y="16"/>
                      </a:cubicBezTo>
                      <a:cubicBezTo>
                        <a:pt x="27" y="10"/>
                        <a:pt x="24" y="4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1" name="Freeform 207"/>
                <p:cNvSpPr/>
                <p:nvPr/>
              </p:nvSpPr>
              <p:spPr bwMode="auto">
                <a:xfrm>
                  <a:off x="7327901" y="5086350"/>
                  <a:ext cx="85725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4"/>
                        <a:pt x="4" y="21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7"/>
                      </a:cubicBezTo>
                      <a:cubicBezTo>
                        <a:pt x="30" y="11"/>
                        <a:pt x="26" y="4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2" name="Freeform 208"/>
                <p:cNvSpPr/>
                <p:nvPr/>
              </p:nvSpPr>
              <p:spPr bwMode="auto">
                <a:xfrm>
                  <a:off x="7377113" y="4962525"/>
                  <a:ext cx="55563" cy="66675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8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4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8"/>
                      </a:cubicBezTo>
                      <a:cubicBezTo>
                        <a:pt x="0" y="14"/>
                        <a:pt x="4" y="21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7" y="24"/>
                        <a:pt x="19" y="24"/>
                        <a:pt x="20" y="24"/>
                      </a:cubicBezTo>
                      <a:cubicBezTo>
                        <a:pt x="19" y="18"/>
                        <a:pt x="19" y="10"/>
                        <a:pt x="19" y="1"/>
                      </a:cubicBezTo>
                      <a:cubicBezTo>
                        <a:pt x="17" y="1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3" name="Freeform 209"/>
                <p:cNvSpPr>
                  <a:spLocks noEditPoints="1"/>
                </p:cNvSpPr>
                <p:nvPr/>
              </p:nvSpPr>
              <p:spPr bwMode="auto">
                <a:xfrm>
                  <a:off x="7497763" y="5076825"/>
                  <a:ext cx="74613" cy="68263"/>
                </a:xfrm>
                <a:custGeom>
                  <a:avLst/>
                  <a:gdLst>
                    <a:gd name="T0" fmla="*/ 0 w 27"/>
                    <a:gd name="T1" fmla="*/ 11 h 24"/>
                    <a:gd name="T2" fmla="*/ 9 w 27"/>
                    <a:gd name="T3" fmla="*/ 23 h 24"/>
                    <a:gd name="T4" fmla="*/ 15 w 27"/>
                    <a:gd name="T5" fmla="*/ 24 h 24"/>
                    <a:gd name="T6" fmla="*/ 26 w 27"/>
                    <a:gd name="T7" fmla="*/ 17 h 24"/>
                    <a:gd name="T8" fmla="*/ 27 w 27"/>
                    <a:gd name="T9" fmla="*/ 13 h 24"/>
                    <a:gd name="T10" fmla="*/ 25 w 27"/>
                    <a:gd name="T11" fmla="*/ 13 h 24"/>
                    <a:gd name="T12" fmla="*/ 0 w 27"/>
                    <a:gd name="T13" fmla="*/ 11 h 24"/>
                    <a:gd name="T14" fmla="*/ 11 w 27"/>
                    <a:gd name="T15" fmla="*/ 0 h 24"/>
                    <a:gd name="T16" fmla="*/ 1 w 27"/>
                    <a:gd name="T17" fmla="*/ 7 h 24"/>
                    <a:gd name="T18" fmla="*/ 11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0" y="11"/>
                      </a:moveTo>
                      <a:cubicBezTo>
                        <a:pt x="0" y="16"/>
                        <a:pt x="4" y="21"/>
                        <a:pt x="9" y="23"/>
                      </a:cubicBezTo>
                      <a:cubicBezTo>
                        <a:pt x="11" y="24"/>
                        <a:pt x="13" y="24"/>
                        <a:pt x="15" y="24"/>
                      </a:cubicBezTo>
                      <a:cubicBezTo>
                        <a:pt x="20" y="24"/>
                        <a:pt x="24" y="21"/>
                        <a:pt x="26" y="17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3"/>
                        <a:pt x="0" y="11"/>
                      </a:cubicBezTo>
                      <a:moveTo>
                        <a:pt x="11" y="0"/>
                      </a:moveTo>
                      <a:cubicBezTo>
                        <a:pt x="6" y="1"/>
                        <a:pt x="3" y="3"/>
                        <a:pt x="1" y="7"/>
                      </a:cubicBezTo>
                      <a:cubicBezTo>
                        <a:pt x="3" y="5"/>
                        <a:pt x="6" y="3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4" name="Freeform 210"/>
                <p:cNvSpPr/>
                <p:nvPr/>
              </p:nvSpPr>
              <p:spPr bwMode="auto">
                <a:xfrm>
                  <a:off x="7426326" y="480536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1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2" y="4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5" name="Freeform 211"/>
                <p:cNvSpPr/>
                <p:nvPr/>
              </p:nvSpPr>
              <p:spPr bwMode="auto">
                <a:xfrm>
                  <a:off x="7407276" y="5229225"/>
                  <a:ext cx="33338" cy="61913"/>
                </a:xfrm>
                <a:custGeom>
                  <a:avLst/>
                  <a:gdLst>
                    <a:gd name="T0" fmla="*/ 10 w 12"/>
                    <a:gd name="T1" fmla="*/ 0 h 22"/>
                    <a:gd name="T2" fmla="*/ 3 w 12"/>
                    <a:gd name="T3" fmla="*/ 6 h 22"/>
                    <a:gd name="T4" fmla="*/ 11 w 12"/>
                    <a:gd name="T5" fmla="*/ 22 h 22"/>
                    <a:gd name="T6" fmla="*/ 12 w 12"/>
                    <a:gd name="T7" fmla="*/ 22 h 22"/>
                    <a:gd name="T8" fmla="*/ 10 w 12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2">
                      <a:moveTo>
                        <a:pt x="10" y="0"/>
                      </a:moveTo>
                      <a:cubicBezTo>
                        <a:pt x="7" y="1"/>
                        <a:pt x="4" y="3"/>
                        <a:pt x="3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6" name="Freeform 212"/>
                <p:cNvSpPr/>
                <p:nvPr/>
              </p:nvSpPr>
              <p:spPr bwMode="auto">
                <a:xfrm>
                  <a:off x="7323138" y="4864100"/>
                  <a:ext cx="61913" cy="68263"/>
                </a:xfrm>
                <a:custGeom>
                  <a:avLst/>
                  <a:gdLst>
                    <a:gd name="T0" fmla="*/ 14 w 22"/>
                    <a:gd name="T1" fmla="*/ 0 h 24"/>
                    <a:gd name="T2" fmla="*/ 2 w 22"/>
                    <a:gd name="T3" fmla="*/ 7 h 24"/>
                    <a:gd name="T4" fmla="*/ 11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4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4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2" y="16"/>
                        <a:pt x="20" y="9"/>
                        <a:pt x="18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7" name="Freeform 213"/>
                <p:cNvSpPr/>
                <p:nvPr/>
              </p:nvSpPr>
              <p:spPr bwMode="auto">
                <a:xfrm>
                  <a:off x="6680201" y="4689475"/>
                  <a:ext cx="219075" cy="484188"/>
                </a:xfrm>
                <a:custGeom>
                  <a:avLst/>
                  <a:gdLst>
                    <a:gd name="T0" fmla="*/ 32 w 78"/>
                    <a:gd name="T1" fmla="*/ 0 h 172"/>
                    <a:gd name="T2" fmla="*/ 19 w 78"/>
                    <a:gd name="T3" fmla="*/ 63 h 172"/>
                    <a:gd name="T4" fmla="*/ 3 w 78"/>
                    <a:gd name="T5" fmla="*/ 114 h 172"/>
                    <a:gd name="T6" fmla="*/ 32 w 78"/>
                    <a:gd name="T7" fmla="*/ 172 h 172"/>
                    <a:gd name="T8" fmla="*/ 34 w 78"/>
                    <a:gd name="T9" fmla="*/ 172 h 172"/>
                    <a:gd name="T10" fmla="*/ 48 w 78"/>
                    <a:gd name="T11" fmla="*/ 110 h 172"/>
                    <a:gd name="T12" fmla="*/ 69 w 78"/>
                    <a:gd name="T13" fmla="*/ 53 h 172"/>
                    <a:gd name="T14" fmla="*/ 35 w 78"/>
                    <a:gd name="T15" fmla="*/ 1 h 172"/>
                    <a:gd name="T16" fmla="*/ 32 w 78"/>
                    <a:gd name="T17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2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2"/>
                        <a:pt x="32" y="172"/>
                        <a:pt x="32" y="172"/>
                      </a:cubicBezTo>
                      <a:cubicBezTo>
                        <a:pt x="33" y="172"/>
                        <a:pt x="33" y="172"/>
                        <a:pt x="34" y="172"/>
                      </a:cubicBezTo>
                      <a:cubicBezTo>
                        <a:pt x="49" y="172"/>
                        <a:pt x="53" y="132"/>
                        <a:pt x="48" y="110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1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8" name="Freeform 214"/>
                <p:cNvSpPr/>
                <p:nvPr/>
              </p:nvSpPr>
              <p:spPr bwMode="auto">
                <a:xfrm>
                  <a:off x="6732588" y="5383213"/>
                  <a:ext cx="477838" cy="273050"/>
                </a:xfrm>
                <a:custGeom>
                  <a:avLst/>
                  <a:gdLst>
                    <a:gd name="T0" fmla="*/ 23 w 170"/>
                    <a:gd name="T1" fmla="*/ 0 h 97"/>
                    <a:gd name="T2" fmla="*/ 17 w 170"/>
                    <a:gd name="T3" fmla="*/ 1 h 97"/>
                    <a:gd name="T4" fmla="*/ 34 w 170"/>
                    <a:gd name="T5" fmla="*/ 50 h 97"/>
                    <a:gd name="T6" fmla="*/ 93 w 170"/>
                    <a:gd name="T7" fmla="*/ 83 h 97"/>
                    <a:gd name="T8" fmla="*/ 130 w 170"/>
                    <a:gd name="T9" fmla="*/ 97 h 97"/>
                    <a:gd name="T10" fmla="*/ 149 w 170"/>
                    <a:gd name="T11" fmla="*/ 86 h 97"/>
                    <a:gd name="T12" fmla="*/ 147 w 170"/>
                    <a:gd name="T13" fmla="*/ 46 h 97"/>
                    <a:gd name="T14" fmla="*/ 137 w 170"/>
                    <a:gd name="T15" fmla="*/ 45 h 97"/>
                    <a:gd name="T16" fmla="*/ 115 w 170"/>
                    <a:gd name="T17" fmla="*/ 47 h 97"/>
                    <a:gd name="T18" fmla="*/ 93 w 170"/>
                    <a:gd name="T19" fmla="*/ 49 h 97"/>
                    <a:gd name="T20" fmla="*/ 66 w 170"/>
                    <a:gd name="T21" fmla="*/ 41 h 97"/>
                    <a:gd name="T22" fmla="*/ 23 w 170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7">
                      <a:moveTo>
                        <a:pt x="23" y="0"/>
                      </a:moveTo>
                      <a:cubicBezTo>
                        <a:pt x="21" y="0"/>
                        <a:pt x="19" y="0"/>
                        <a:pt x="17" y="1"/>
                      </a:cubicBezTo>
                      <a:cubicBezTo>
                        <a:pt x="17" y="1"/>
                        <a:pt x="0" y="27"/>
                        <a:pt x="34" y="50"/>
                      </a:cubicBezTo>
                      <a:cubicBezTo>
                        <a:pt x="68" y="74"/>
                        <a:pt x="69" y="71"/>
                        <a:pt x="93" y="83"/>
                      </a:cubicBezTo>
                      <a:cubicBezTo>
                        <a:pt x="108" y="91"/>
                        <a:pt x="120" y="97"/>
                        <a:pt x="130" y="97"/>
                      </a:cubicBezTo>
                      <a:cubicBezTo>
                        <a:pt x="137" y="97"/>
                        <a:pt x="144" y="94"/>
                        <a:pt x="149" y="86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5"/>
                        <a:pt x="141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8" y="48"/>
                        <a:pt x="100" y="49"/>
                        <a:pt x="93" y="49"/>
                      </a:cubicBezTo>
                      <a:cubicBezTo>
                        <a:pt x="83" y="49"/>
                        <a:pt x="74" y="47"/>
                        <a:pt x="66" y="41"/>
                      </a:cubicBezTo>
                      <a:cubicBezTo>
                        <a:pt x="47" y="24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9" name="Freeform 215"/>
                <p:cNvSpPr/>
                <p:nvPr/>
              </p:nvSpPr>
              <p:spPr bwMode="auto">
                <a:xfrm>
                  <a:off x="7385051" y="5445125"/>
                  <a:ext cx="384175" cy="295275"/>
                </a:xfrm>
                <a:custGeom>
                  <a:avLst/>
                  <a:gdLst>
                    <a:gd name="T0" fmla="*/ 118 w 137"/>
                    <a:gd name="T1" fmla="*/ 0 h 105"/>
                    <a:gd name="T2" fmla="*/ 75 w 137"/>
                    <a:gd name="T3" fmla="*/ 44 h 105"/>
                    <a:gd name="T4" fmla="*/ 54 w 137"/>
                    <a:gd name="T5" fmla="*/ 75 h 105"/>
                    <a:gd name="T6" fmla="*/ 46 w 137"/>
                    <a:gd name="T7" fmla="*/ 73 h 105"/>
                    <a:gd name="T8" fmla="*/ 10 w 137"/>
                    <a:gd name="T9" fmla="*/ 54 h 105"/>
                    <a:gd name="T10" fmla="*/ 0 w 137"/>
                    <a:gd name="T11" fmla="*/ 63 h 105"/>
                    <a:gd name="T12" fmla="*/ 20 w 137"/>
                    <a:gd name="T13" fmla="*/ 105 h 105"/>
                    <a:gd name="T14" fmla="*/ 24 w 137"/>
                    <a:gd name="T15" fmla="*/ 104 h 105"/>
                    <a:gd name="T16" fmla="*/ 108 w 137"/>
                    <a:gd name="T17" fmla="*/ 71 h 105"/>
                    <a:gd name="T18" fmla="*/ 120 w 137"/>
                    <a:gd name="T19" fmla="*/ 0 h 105"/>
                    <a:gd name="T20" fmla="*/ 118 w 137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5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2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10" y="54"/>
                      </a:cubicBezTo>
                      <a:cubicBezTo>
                        <a:pt x="6" y="54"/>
                        <a:pt x="2" y="56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3" y="104"/>
                        <a:pt x="24" y="104"/>
                      </a:cubicBezTo>
                      <a:cubicBezTo>
                        <a:pt x="44" y="97"/>
                        <a:pt x="95" y="95"/>
                        <a:pt x="108" y="71"/>
                      </a:cubicBezTo>
                      <a:cubicBezTo>
                        <a:pt x="120" y="47"/>
                        <a:pt x="137" y="3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0" name="Freeform 216"/>
                <p:cNvSpPr/>
                <p:nvPr/>
              </p:nvSpPr>
              <p:spPr bwMode="auto">
                <a:xfrm>
                  <a:off x="7783513" y="4779963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9 h 122"/>
                    <a:gd name="T6" fmla="*/ 39 w 99"/>
                    <a:gd name="T7" fmla="*/ 121 h 122"/>
                    <a:gd name="T8" fmla="*/ 47 w 99"/>
                    <a:gd name="T9" fmla="*/ 122 h 122"/>
                    <a:gd name="T10" fmla="*/ 93 w 99"/>
                    <a:gd name="T11" fmla="*/ 73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6"/>
                        <a:pt x="34" y="69"/>
                      </a:cubicBezTo>
                      <a:cubicBezTo>
                        <a:pt x="29" y="92"/>
                        <a:pt x="17" y="113"/>
                        <a:pt x="39" y="121"/>
                      </a:cubicBezTo>
                      <a:cubicBezTo>
                        <a:pt x="42" y="122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3"/>
                      </a:cubicBezTo>
                      <a:cubicBezTo>
                        <a:pt x="99" y="47"/>
                        <a:pt x="90" y="33"/>
                        <a:pt x="62" y="11"/>
                      </a:cubicBezTo>
                      <a:cubicBezTo>
                        <a:pt x="51" y="3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1" name="Freeform 217"/>
                <p:cNvSpPr/>
                <p:nvPr/>
              </p:nvSpPr>
              <p:spPr bwMode="auto">
                <a:xfrm>
                  <a:off x="7210426" y="439261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7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6 h 77"/>
                    <a:gd name="T14" fmla="*/ 122 w 141"/>
                    <a:gd name="T15" fmla="*/ 77 h 77"/>
                    <a:gd name="T16" fmla="*/ 116 w 141"/>
                    <a:gd name="T17" fmla="*/ 25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7"/>
                        <a:pt x="0" y="57"/>
                      </a:cubicBezTo>
                      <a:cubicBezTo>
                        <a:pt x="1" y="66"/>
                        <a:pt x="6" y="70"/>
                        <a:pt x="13" y="70"/>
                      </a:cubicBezTo>
                      <a:cubicBezTo>
                        <a:pt x="26" y="70"/>
                        <a:pt x="48" y="59"/>
                        <a:pt x="65" y="57"/>
                      </a:cubicBezTo>
                      <a:cubicBezTo>
                        <a:pt x="68" y="56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6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5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2" name="Freeform 218"/>
                <p:cNvSpPr/>
                <p:nvPr/>
              </p:nvSpPr>
              <p:spPr bwMode="auto">
                <a:xfrm>
                  <a:off x="4159705" y="137318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5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3" name="Freeform 219"/>
                <p:cNvSpPr/>
                <p:nvPr/>
              </p:nvSpPr>
              <p:spPr bwMode="auto">
                <a:xfrm>
                  <a:off x="3535818" y="1077913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2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5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6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7" y="0"/>
                        <a:pt x="317" y="1"/>
                      </a:cubicBezTo>
                      <a:cubicBezTo>
                        <a:pt x="417" y="3"/>
                        <a:pt x="435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2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3"/>
                        <a:pt x="245" y="493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4" name="Freeform 220"/>
                <p:cNvSpPr/>
                <p:nvPr/>
              </p:nvSpPr>
              <p:spPr bwMode="auto">
                <a:xfrm>
                  <a:off x="4153355" y="1851026"/>
                  <a:ext cx="176213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5" name="Freeform 221"/>
                <p:cNvSpPr/>
                <p:nvPr/>
              </p:nvSpPr>
              <p:spPr bwMode="auto">
                <a:xfrm>
                  <a:off x="4313693" y="1924051"/>
                  <a:ext cx="44450" cy="146050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7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6" name="Freeform 222"/>
                <p:cNvSpPr/>
                <p:nvPr/>
              </p:nvSpPr>
              <p:spPr bwMode="auto">
                <a:xfrm>
                  <a:off x="4288293" y="1676401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7" name="Freeform 223"/>
                <p:cNvSpPr/>
                <p:nvPr/>
              </p:nvSpPr>
              <p:spPr bwMode="auto">
                <a:xfrm>
                  <a:off x="4223205" y="1771651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8" name="Freeform 224"/>
                <p:cNvSpPr/>
                <p:nvPr/>
              </p:nvSpPr>
              <p:spPr bwMode="auto">
                <a:xfrm>
                  <a:off x="4380368" y="1831976"/>
                  <a:ext cx="84138" cy="74613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9" name="Freeform 225"/>
                <p:cNvSpPr/>
                <p:nvPr/>
              </p:nvSpPr>
              <p:spPr bwMode="auto">
                <a:xfrm>
                  <a:off x="4427993" y="1708151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0" name="Freeform 226"/>
                <p:cNvSpPr/>
                <p:nvPr/>
              </p:nvSpPr>
              <p:spPr bwMode="auto">
                <a:xfrm>
                  <a:off x="4547055" y="1822451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1" name="Freeform 227"/>
                <p:cNvSpPr/>
                <p:nvPr/>
              </p:nvSpPr>
              <p:spPr bwMode="auto">
                <a:xfrm>
                  <a:off x="4459743" y="1971676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2" name="Freeform 228"/>
                <p:cNvSpPr/>
                <p:nvPr/>
              </p:nvSpPr>
              <p:spPr bwMode="auto">
                <a:xfrm>
                  <a:off x="4310518" y="1943101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3" name="Freeform 229"/>
                <p:cNvSpPr/>
                <p:nvPr/>
              </p:nvSpPr>
              <p:spPr bwMode="auto">
                <a:xfrm>
                  <a:off x="4375605" y="1609726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4" name="Freeform 230"/>
                <p:cNvSpPr>
                  <a:spLocks noEditPoints="1"/>
                </p:cNvSpPr>
                <p:nvPr/>
              </p:nvSpPr>
              <p:spPr bwMode="auto">
                <a:xfrm>
                  <a:off x="4077155" y="1463676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79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8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4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4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8" y="146"/>
                        <a:pt x="111" y="140"/>
                      </a:cubicBezTo>
                      <a:cubicBezTo>
                        <a:pt x="112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7"/>
                        <a:pt x="89" y="77"/>
                      </a:cubicBezTo>
                      <a:cubicBezTo>
                        <a:pt x="91" y="77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6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1" y="122"/>
                        <a:pt x="79" y="128"/>
                      </a:cubicBezTo>
                      <a:cubicBezTo>
                        <a:pt x="94" y="132"/>
                        <a:pt x="103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5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2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7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8" y="152"/>
                        <a:pt x="149" y="152"/>
                        <a:pt x="149" y="152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8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2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7" y="152"/>
                      </a:cubicBezTo>
                      <a:cubicBezTo>
                        <a:pt x="172" y="150"/>
                        <a:pt x="168" y="145"/>
                        <a:pt x="168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0"/>
                        <a:pt x="179" y="130"/>
                      </a:cubicBezTo>
                      <a:cubicBezTo>
                        <a:pt x="201" y="115"/>
                        <a:pt x="249" y="93"/>
                        <a:pt x="241" y="93"/>
                      </a:cubicBezTo>
                      <a:cubicBezTo>
                        <a:pt x="240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5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1"/>
                        <a:pt x="133" y="89"/>
                        <a:pt x="138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7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8" y="75"/>
                      </a:cubicBezTo>
                      <a:cubicBezTo>
                        <a:pt x="126" y="76"/>
                        <a:pt x="124" y="77"/>
                        <a:pt x="122" y="77"/>
                      </a:cubicBezTo>
                      <a:cubicBezTo>
                        <a:pt x="120" y="77"/>
                        <a:pt x="118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4" y="53"/>
                        <a:pt x="120" y="53"/>
                      </a:cubicBezTo>
                      <a:cubicBezTo>
                        <a:pt x="121" y="53"/>
                        <a:pt x="123" y="53"/>
                        <a:pt x="124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5" name="Freeform 231"/>
                <p:cNvSpPr/>
                <p:nvPr/>
              </p:nvSpPr>
              <p:spPr bwMode="auto">
                <a:xfrm>
                  <a:off x="4293055" y="1679576"/>
                  <a:ext cx="79375" cy="68263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1" y="17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2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6" name="Freeform 232"/>
                <p:cNvSpPr/>
                <p:nvPr/>
              </p:nvSpPr>
              <p:spPr bwMode="auto">
                <a:xfrm>
                  <a:off x="4229555" y="1778001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9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3"/>
                        <a:pt x="25" y="16"/>
                      </a:cubicBezTo>
                      <a:cubicBezTo>
                        <a:pt x="27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7" name="Freeform 233"/>
                <p:cNvSpPr/>
                <p:nvPr/>
              </p:nvSpPr>
              <p:spPr bwMode="auto">
                <a:xfrm>
                  <a:off x="4380368" y="1836738"/>
                  <a:ext cx="84138" cy="68263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8" name="Freeform 234"/>
                <p:cNvSpPr/>
                <p:nvPr/>
              </p:nvSpPr>
              <p:spPr bwMode="auto">
                <a:xfrm>
                  <a:off x="4427993" y="1712913"/>
                  <a:ext cx="57150" cy="68263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7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19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9" name="Freeform 235"/>
                <p:cNvSpPr/>
                <p:nvPr/>
              </p:nvSpPr>
              <p:spPr bwMode="auto">
                <a:xfrm>
                  <a:off x="4478793" y="1552576"/>
                  <a:ext cx="17463" cy="60325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0" name="Freeform 236"/>
                <p:cNvSpPr>
                  <a:spLocks noEditPoints="1"/>
                </p:cNvSpPr>
                <p:nvPr/>
              </p:nvSpPr>
              <p:spPr bwMode="auto">
                <a:xfrm>
                  <a:off x="4548643" y="1828801"/>
                  <a:ext cx="76200" cy="63500"/>
                </a:xfrm>
                <a:custGeom>
                  <a:avLst/>
                  <a:gdLst>
                    <a:gd name="T0" fmla="*/ 0 w 27"/>
                    <a:gd name="T1" fmla="*/ 10 h 23"/>
                    <a:gd name="T2" fmla="*/ 9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0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0" y="10"/>
                      </a:moveTo>
                      <a:cubicBezTo>
                        <a:pt x="0" y="15"/>
                        <a:pt x="4" y="20"/>
                        <a:pt x="9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0" y="10"/>
                      </a:cubicBezTo>
                      <a:moveTo>
                        <a:pt x="11" y="0"/>
                      </a:moveTo>
                      <a:cubicBezTo>
                        <a:pt x="6" y="0"/>
                        <a:pt x="3" y="3"/>
                        <a:pt x="1" y="7"/>
                      </a:cubicBezTo>
                      <a:cubicBezTo>
                        <a:pt x="3" y="5"/>
                        <a:pt x="6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1" name="Freeform 237"/>
                <p:cNvSpPr/>
                <p:nvPr/>
              </p:nvSpPr>
              <p:spPr bwMode="auto">
                <a:xfrm>
                  <a:off x="4459743" y="1978026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2" y="23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2" name="Freeform 239"/>
                <p:cNvSpPr/>
                <p:nvPr/>
              </p:nvSpPr>
              <p:spPr bwMode="auto">
                <a:xfrm>
                  <a:off x="3732668" y="1441451"/>
                  <a:ext cx="219075" cy="479425"/>
                </a:xfrm>
                <a:custGeom>
                  <a:avLst/>
                  <a:gdLst>
                    <a:gd name="T0" fmla="*/ 32 w 78"/>
                    <a:gd name="T1" fmla="*/ 0 h 171"/>
                    <a:gd name="T2" fmla="*/ 19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4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5 w 78"/>
                    <a:gd name="T15" fmla="*/ 1 h 171"/>
                    <a:gd name="T16" fmla="*/ 32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3" name="Freeform 240"/>
                <p:cNvSpPr/>
                <p:nvPr/>
              </p:nvSpPr>
              <p:spPr bwMode="auto">
                <a:xfrm>
                  <a:off x="3785055" y="213201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49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5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3" y="95"/>
                        <a:pt x="149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0" y="45"/>
                        <a:pt x="123" y="47"/>
                        <a:pt x="115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4" name="Freeform 241"/>
                <p:cNvSpPr/>
                <p:nvPr/>
              </p:nvSpPr>
              <p:spPr bwMode="auto">
                <a:xfrm>
                  <a:off x="4437518" y="2197101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19" y="53"/>
                        <a:pt x="10" y="53"/>
                      </a:cubicBezTo>
                      <a:cubicBezTo>
                        <a:pt x="6" y="53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3" y="104"/>
                        <a:pt x="24" y="103"/>
                      </a:cubicBezTo>
                      <a:cubicBezTo>
                        <a:pt x="44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5" name="Freeform 242"/>
                <p:cNvSpPr/>
                <p:nvPr/>
              </p:nvSpPr>
              <p:spPr bwMode="auto">
                <a:xfrm>
                  <a:off x="4835980" y="1530351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8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6" name="Freeform 243"/>
                <p:cNvSpPr/>
                <p:nvPr/>
              </p:nvSpPr>
              <p:spPr bwMode="auto">
                <a:xfrm>
                  <a:off x="4262893" y="1139826"/>
                  <a:ext cx="395288" cy="217488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2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7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7" name="Freeform 244"/>
                <p:cNvSpPr/>
                <p:nvPr/>
              </p:nvSpPr>
              <p:spPr bwMode="auto">
                <a:xfrm>
                  <a:off x="4716463" y="4103688"/>
                  <a:ext cx="579438" cy="639763"/>
                </a:xfrm>
                <a:custGeom>
                  <a:avLst/>
                  <a:gdLst>
                    <a:gd name="T0" fmla="*/ 43 w 206"/>
                    <a:gd name="T1" fmla="*/ 26 h 228"/>
                    <a:gd name="T2" fmla="*/ 9 w 206"/>
                    <a:gd name="T3" fmla="*/ 16 h 228"/>
                    <a:gd name="T4" fmla="*/ 0 w 206"/>
                    <a:gd name="T5" fmla="*/ 81 h 228"/>
                    <a:gd name="T6" fmla="*/ 163 w 206"/>
                    <a:gd name="T7" fmla="*/ 226 h 228"/>
                    <a:gd name="T8" fmla="*/ 206 w 206"/>
                    <a:gd name="T9" fmla="*/ 205 h 228"/>
                    <a:gd name="T10" fmla="*/ 180 w 206"/>
                    <a:gd name="T11" fmla="*/ 182 h 228"/>
                    <a:gd name="T12" fmla="*/ 178 w 206"/>
                    <a:gd name="T13" fmla="*/ 61 h 228"/>
                    <a:gd name="T14" fmla="*/ 125 w 206"/>
                    <a:gd name="T15" fmla="*/ 54 h 228"/>
                    <a:gd name="T16" fmla="*/ 43 w 206"/>
                    <a:gd name="T17" fmla="*/ 2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6" h="228">
                      <a:moveTo>
                        <a:pt x="43" y="26"/>
                      </a:moveTo>
                      <a:cubicBezTo>
                        <a:pt x="43" y="26"/>
                        <a:pt x="15" y="0"/>
                        <a:pt x="9" y="16"/>
                      </a:cubicBezTo>
                      <a:cubicBezTo>
                        <a:pt x="3" y="33"/>
                        <a:pt x="0" y="81"/>
                        <a:pt x="0" y="81"/>
                      </a:cubicBezTo>
                      <a:cubicBezTo>
                        <a:pt x="0" y="81"/>
                        <a:pt x="144" y="228"/>
                        <a:pt x="163" y="226"/>
                      </a:cubicBezTo>
                      <a:cubicBezTo>
                        <a:pt x="183" y="224"/>
                        <a:pt x="206" y="205"/>
                        <a:pt x="206" y="205"/>
                      </a:cubicBezTo>
                      <a:cubicBezTo>
                        <a:pt x="180" y="182"/>
                        <a:pt x="180" y="182"/>
                        <a:pt x="180" y="182"/>
                      </a:cubicBezTo>
                      <a:cubicBezTo>
                        <a:pt x="180" y="182"/>
                        <a:pt x="195" y="67"/>
                        <a:pt x="178" y="61"/>
                      </a:cubicBezTo>
                      <a:cubicBezTo>
                        <a:pt x="162" y="55"/>
                        <a:pt x="125" y="54"/>
                        <a:pt x="125" y="54"/>
                      </a:cubicBezTo>
                      <a:cubicBezTo>
                        <a:pt x="43" y="26"/>
                        <a:pt x="43" y="26"/>
                        <a:pt x="43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8" name="Freeform 245"/>
                <p:cNvSpPr/>
                <p:nvPr/>
              </p:nvSpPr>
              <p:spPr bwMode="auto">
                <a:xfrm>
                  <a:off x="4175126" y="3848100"/>
                  <a:ext cx="1449388" cy="1363663"/>
                </a:xfrm>
                <a:custGeom>
                  <a:avLst/>
                  <a:gdLst>
                    <a:gd name="T0" fmla="*/ 130 w 516"/>
                    <a:gd name="T1" fmla="*/ 276 h 486"/>
                    <a:gd name="T2" fmla="*/ 31 w 516"/>
                    <a:gd name="T3" fmla="*/ 183 h 486"/>
                    <a:gd name="T4" fmla="*/ 60 w 516"/>
                    <a:gd name="T5" fmla="*/ 104 h 486"/>
                    <a:gd name="T6" fmla="*/ 218 w 516"/>
                    <a:gd name="T7" fmla="*/ 163 h 486"/>
                    <a:gd name="T8" fmla="*/ 222 w 516"/>
                    <a:gd name="T9" fmla="*/ 127 h 486"/>
                    <a:gd name="T10" fmla="*/ 276 w 516"/>
                    <a:gd name="T11" fmla="*/ 1 h 486"/>
                    <a:gd name="T12" fmla="*/ 302 w 516"/>
                    <a:gd name="T13" fmla="*/ 188 h 486"/>
                    <a:gd name="T14" fmla="*/ 419 w 516"/>
                    <a:gd name="T15" fmla="*/ 123 h 486"/>
                    <a:gd name="T16" fmla="*/ 511 w 516"/>
                    <a:gd name="T17" fmla="*/ 219 h 486"/>
                    <a:gd name="T18" fmla="*/ 327 w 516"/>
                    <a:gd name="T19" fmla="*/ 272 h 486"/>
                    <a:gd name="T20" fmla="*/ 403 w 516"/>
                    <a:gd name="T21" fmla="*/ 334 h 486"/>
                    <a:gd name="T22" fmla="*/ 340 w 516"/>
                    <a:gd name="T23" fmla="*/ 454 h 486"/>
                    <a:gd name="T24" fmla="*/ 264 w 516"/>
                    <a:gd name="T25" fmla="*/ 441 h 486"/>
                    <a:gd name="T26" fmla="*/ 245 w 516"/>
                    <a:gd name="T27" fmla="*/ 334 h 486"/>
                    <a:gd name="T28" fmla="*/ 213 w 516"/>
                    <a:gd name="T29" fmla="*/ 428 h 486"/>
                    <a:gd name="T30" fmla="*/ 92 w 516"/>
                    <a:gd name="T31" fmla="*/ 386 h 486"/>
                    <a:gd name="T32" fmla="*/ 130 w 516"/>
                    <a:gd name="T33" fmla="*/ 276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486">
                      <a:moveTo>
                        <a:pt x="130" y="276"/>
                      </a:moveTo>
                      <a:cubicBezTo>
                        <a:pt x="130" y="276"/>
                        <a:pt x="0" y="274"/>
                        <a:pt x="31" y="183"/>
                      </a:cubicBezTo>
                      <a:cubicBezTo>
                        <a:pt x="31" y="183"/>
                        <a:pt x="4" y="123"/>
                        <a:pt x="60" y="104"/>
                      </a:cubicBezTo>
                      <a:cubicBezTo>
                        <a:pt x="117" y="85"/>
                        <a:pt x="197" y="146"/>
                        <a:pt x="218" y="163"/>
                      </a:cubicBezTo>
                      <a:cubicBezTo>
                        <a:pt x="240" y="181"/>
                        <a:pt x="228" y="136"/>
                        <a:pt x="222" y="127"/>
                      </a:cubicBezTo>
                      <a:cubicBezTo>
                        <a:pt x="216" y="119"/>
                        <a:pt x="189" y="0"/>
                        <a:pt x="276" y="1"/>
                      </a:cubicBezTo>
                      <a:cubicBezTo>
                        <a:pt x="362" y="3"/>
                        <a:pt x="378" y="58"/>
                        <a:pt x="302" y="188"/>
                      </a:cubicBezTo>
                      <a:cubicBezTo>
                        <a:pt x="302" y="188"/>
                        <a:pt x="373" y="122"/>
                        <a:pt x="419" y="123"/>
                      </a:cubicBezTo>
                      <a:cubicBezTo>
                        <a:pt x="465" y="125"/>
                        <a:pt x="516" y="147"/>
                        <a:pt x="511" y="219"/>
                      </a:cubicBezTo>
                      <a:cubicBezTo>
                        <a:pt x="505" y="292"/>
                        <a:pt x="327" y="272"/>
                        <a:pt x="327" y="272"/>
                      </a:cubicBezTo>
                      <a:cubicBezTo>
                        <a:pt x="327" y="272"/>
                        <a:pt x="383" y="312"/>
                        <a:pt x="403" y="334"/>
                      </a:cubicBezTo>
                      <a:cubicBezTo>
                        <a:pt x="422" y="357"/>
                        <a:pt x="411" y="421"/>
                        <a:pt x="340" y="454"/>
                      </a:cubicBezTo>
                      <a:cubicBezTo>
                        <a:pt x="269" y="486"/>
                        <a:pt x="271" y="462"/>
                        <a:pt x="264" y="441"/>
                      </a:cubicBezTo>
                      <a:cubicBezTo>
                        <a:pt x="256" y="419"/>
                        <a:pt x="250" y="327"/>
                        <a:pt x="245" y="334"/>
                      </a:cubicBezTo>
                      <a:cubicBezTo>
                        <a:pt x="239" y="341"/>
                        <a:pt x="253" y="403"/>
                        <a:pt x="213" y="428"/>
                      </a:cubicBezTo>
                      <a:cubicBezTo>
                        <a:pt x="172" y="453"/>
                        <a:pt x="125" y="423"/>
                        <a:pt x="92" y="386"/>
                      </a:cubicBezTo>
                      <a:cubicBezTo>
                        <a:pt x="59" y="349"/>
                        <a:pt x="75" y="299"/>
                        <a:pt x="130" y="27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9" name="Freeform 246"/>
                <p:cNvSpPr/>
                <p:nvPr/>
              </p:nvSpPr>
              <p:spPr bwMode="auto">
                <a:xfrm>
                  <a:off x="4711701" y="4518025"/>
                  <a:ext cx="153988" cy="49213"/>
                </a:xfrm>
                <a:custGeom>
                  <a:avLst/>
                  <a:gdLst>
                    <a:gd name="T0" fmla="*/ 0 w 55"/>
                    <a:gd name="T1" fmla="*/ 13 h 17"/>
                    <a:gd name="T2" fmla="*/ 46 w 55"/>
                    <a:gd name="T3" fmla="*/ 9 h 17"/>
                    <a:gd name="T4" fmla="*/ 0 w 55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17">
                      <a:moveTo>
                        <a:pt x="0" y="13"/>
                      </a:moveTo>
                      <a:cubicBezTo>
                        <a:pt x="0" y="13"/>
                        <a:pt x="55" y="0"/>
                        <a:pt x="46" y="9"/>
                      </a:cubicBezTo>
                      <a:cubicBezTo>
                        <a:pt x="36" y="17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0" name="Freeform 247"/>
                <p:cNvSpPr/>
                <p:nvPr/>
              </p:nvSpPr>
              <p:spPr bwMode="auto">
                <a:xfrm>
                  <a:off x="4851401" y="4583113"/>
                  <a:ext cx="39688" cy="127000"/>
                </a:xfrm>
                <a:custGeom>
                  <a:avLst/>
                  <a:gdLst>
                    <a:gd name="T0" fmla="*/ 4 w 14"/>
                    <a:gd name="T1" fmla="*/ 45 h 45"/>
                    <a:gd name="T2" fmla="*/ 7 w 14"/>
                    <a:gd name="T3" fmla="*/ 5 h 45"/>
                    <a:gd name="T4" fmla="*/ 4 w 14"/>
                    <a:gd name="T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5">
                      <a:moveTo>
                        <a:pt x="4" y="45"/>
                      </a:moveTo>
                      <a:cubicBezTo>
                        <a:pt x="4" y="45"/>
                        <a:pt x="0" y="0"/>
                        <a:pt x="7" y="5"/>
                      </a:cubicBezTo>
                      <a:cubicBezTo>
                        <a:pt x="14" y="11"/>
                        <a:pt x="8" y="37"/>
                        <a:pt x="4" y="4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1" name="Freeform 248"/>
                <p:cNvSpPr/>
                <p:nvPr/>
              </p:nvSpPr>
              <p:spPr bwMode="auto">
                <a:xfrm>
                  <a:off x="4829176" y="4367213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2" name="Freeform 249"/>
                <p:cNvSpPr/>
                <p:nvPr/>
              </p:nvSpPr>
              <p:spPr bwMode="auto">
                <a:xfrm>
                  <a:off x="4773613" y="4451350"/>
                  <a:ext cx="73025" cy="65088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3" name="Freeform 250"/>
                <p:cNvSpPr/>
                <p:nvPr/>
              </p:nvSpPr>
              <p:spPr bwMode="auto">
                <a:xfrm>
                  <a:off x="4911726" y="450215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4" name="Freeform 251"/>
                <p:cNvSpPr/>
                <p:nvPr/>
              </p:nvSpPr>
              <p:spPr bwMode="auto">
                <a:xfrm>
                  <a:off x="4949826" y="4395788"/>
                  <a:ext cx="73025" cy="63500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5" name="Freeform 252"/>
                <p:cNvSpPr/>
                <p:nvPr/>
              </p:nvSpPr>
              <p:spPr bwMode="auto">
                <a:xfrm>
                  <a:off x="5054601" y="4494213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6" name="Freeform 253"/>
                <p:cNvSpPr/>
                <p:nvPr/>
              </p:nvSpPr>
              <p:spPr bwMode="auto">
                <a:xfrm>
                  <a:off x="4978401" y="462280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7" name="Freeform 254"/>
                <p:cNvSpPr/>
                <p:nvPr/>
              </p:nvSpPr>
              <p:spPr bwMode="auto">
                <a:xfrm>
                  <a:off x="4849813" y="4600575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3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8" name="Freeform 255"/>
                <p:cNvSpPr/>
                <p:nvPr/>
              </p:nvSpPr>
              <p:spPr bwMode="auto">
                <a:xfrm>
                  <a:off x="4905376" y="4308475"/>
                  <a:ext cx="69850" cy="63500"/>
                </a:xfrm>
                <a:custGeom>
                  <a:avLst/>
                  <a:gdLst>
                    <a:gd name="T0" fmla="*/ 24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4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9" name="Freeform 256"/>
                <p:cNvSpPr>
                  <a:spLocks noEditPoints="1"/>
                </p:cNvSpPr>
                <p:nvPr/>
              </p:nvSpPr>
              <p:spPr bwMode="auto">
                <a:xfrm>
                  <a:off x="4646613" y="4181475"/>
                  <a:ext cx="665163" cy="590550"/>
                </a:xfrm>
                <a:custGeom>
                  <a:avLst/>
                  <a:gdLst>
                    <a:gd name="T0" fmla="*/ 103 w 237"/>
                    <a:gd name="T1" fmla="*/ 135 h 210"/>
                    <a:gd name="T2" fmla="*/ 106 w 237"/>
                    <a:gd name="T3" fmla="*/ 115 h 210"/>
                    <a:gd name="T4" fmla="*/ 118 w 237"/>
                    <a:gd name="T5" fmla="*/ 130 h 210"/>
                    <a:gd name="T6" fmla="*/ 98 w 237"/>
                    <a:gd name="T7" fmla="*/ 0 h 210"/>
                    <a:gd name="T8" fmla="*/ 82 w 237"/>
                    <a:gd name="T9" fmla="*/ 68 h 210"/>
                    <a:gd name="T10" fmla="*/ 16 w 237"/>
                    <a:gd name="T11" fmla="*/ 53 h 210"/>
                    <a:gd name="T12" fmla="*/ 67 w 237"/>
                    <a:gd name="T13" fmla="*/ 74 h 210"/>
                    <a:gd name="T14" fmla="*/ 82 w 237"/>
                    <a:gd name="T15" fmla="*/ 68 h 210"/>
                    <a:gd name="T16" fmla="*/ 79 w 237"/>
                    <a:gd name="T17" fmla="*/ 88 h 210"/>
                    <a:gd name="T18" fmla="*/ 75 w 237"/>
                    <a:gd name="T19" fmla="*/ 87 h 210"/>
                    <a:gd name="T20" fmla="*/ 46 w 237"/>
                    <a:gd name="T21" fmla="*/ 105 h 210"/>
                    <a:gd name="T22" fmla="*/ 57 w 237"/>
                    <a:gd name="T23" fmla="*/ 97 h 210"/>
                    <a:gd name="T24" fmla="*/ 69 w 237"/>
                    <a:gd name="T25" fmla="*/ 111 h 210"/>
                    <a:gd name="T26" fmla="*/ 36 w 237"/>
                    <a:gd name="T27" fmla="*/ 180 h 210"/>
                    <a:gd name="T28" fmla="*/ 93 w 237"/>
                    <a:gd name="T29" fmla="*/ 140 h 210"/>
                    <a:gd name="T30" fmla="*/ 132 w 237"/>
                    <a:gd name="T31" fmla="*/ 210 h 210"/>
                    <a:gd name="T32" fmla="*/ 128 w 237"/>
                    <a:gd name="T33" fmla="*/ 179 h 210"/>
                    <a:gd name="T34" fmla="*/ 120 w 237"/>
                    <a:gd name="T35" fmla="*/ 165 h 210"/>
                    <a:gd name="T36" fmla="*/ 129 w 237"/>
                    <a:gd name="T37" fmla="*/ 132 h 210"/>
                    <a:gd name="T38" fmla="*/ 170 w 237"/>
                    <a:gd name="T39" fmla="*/ 134 h 210"/>
                    <a:gd name="T40" fmla="*/ 186 w 237"/>
                    <a:gd name="T41" fmla="*/ 124 h 210"/>
                    <a:gd name="T42" fmla="*/ 169 w 237"/>
                    <a:gd name="T43" fmla="*/ 124 h 210"/>
                    <a:gd name="T44" fmla="*/ 158 w 237"/>
                    <a:gd name="T45" fmla="*/ 133 h 210"/>
                    <a:gd name="T46" fmla="*/ 146 w 237"/>
                    <a:gd name="T47" fmla="*/ 122 h 210"/>
                    <a:gd name="T48" fmla="*/ 147 w 237"/>
                    <a:gd name="T49" fmla="*/ 119 h 210"/>
                    <a:gd name="T50" fmla="*/ 209 w 237"/>
                    <a:gd name="T51" fmla="*/ 81 h 210"/>
                    <a:gd name="T52" fmla="*/ 126 w 237"/>
                    <a:gd name="T53" fmla="*/ 107 h 210"/>
                    <a:gd name="T54" fmla="*/ 122 w 237"/>
                    <a:gd name="T55" fmla="*/ 98 h 210"/>
                    <a:gd name="T56" fmla="*/ 110 w 237"/>
                    <a:gd name="T57" fmla="*/ 84 h 210"/>
                    <a:gd name="T58" fmla="*/ 124 w 237"/>
                    <a:gd name="T59" fmla="*/ 78 h 210"/>
                    <a:gd name="T60" fmla="*/ 123 w 237"/>
                    <a:gd name="T61" fmla="*/ 50 h 210"/>
                    <a:gd name="T62" fmla="*/ 112 w 237"/>
                    <a:gd name="T63" fmla="*/ 70 h 210"/>
                    <a:gd name="T64" fmla="*/ 106 w 237"/>
                    <a:gd name="T65" fmla="*/ 67 h 210"/>
                    <a:gd name="T66" fmla="*/ 94 w 237"/>
                    <a:gd name="T67" fmla="*/ 53 h 210"/>
                    <a:gd name="T68" fmla="*/ 108 w 237"/>
                    <a:gd name="T69" fmla="*/ 4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7" h="210">
                      <a:moveTo>
                        <a:pt x="108" y="136"/>
                      </a:moveTo>
                      <a:cubicBezTo>
                        <a:pt x="106" y="136"/>
                        <a:pt x="105" y="136"/>
                        <a:pt x="103" y="135"/>
                      </a:cubicBezTo>
                      <a:cubicBezTo>
                        <a:pt x="97" y="133"/>
                        <a:pt x="94" y="127"/>
                        <a:pt x="96" y="122"/>
                      </a:cubicBezTo>
                      <a:cubicBezTo>
                        <a:pt x="97" y="118"/>
                        <a:pt x="101" y="115"/>
                        <a:pt x="106" y="115"/>
                      </a:cubicBezTo>
                      <a:cubicBezTo>
                        <a:pt x="107" y="115"/>
                        <a:pt x="109" y="116"/>
                        <a:pt x="110" y="116"/>
                      </a:cubicBezTo>
                      <a:cubicBezTo>
                        <a:pt x="116" y="118"/>
                        <a:pt x="120" y="125"/>
                        <a:pt x="118" y="130"/>
                      </a:cubicBezTo>
                      <a:cubicBezTo>
                        <a:pt x="116" y="134"/>
                        <a:pt x="112" y="136"/>
                        <a:pt x="108" y="136"/>
                      </a:cubicBezTo>
                      <a:moveTo>
                        <a:pt x="98" y="0"/>
                      </a:moveTo>
                      <a:cubicBezTo>
                        <a:pt x="98" y="0"/>
                        <a:pt x="93" y="68"/>
                        <a:pt x="83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73" y="65"/>
                        <a:pt x="19" y="52"/>
                        <a:pt x="13" y="52"/>
                      </a:cubicBezTo>
                      <a:cubicBezTo>
                        <a:pt x="12" y="52"/>
                        <a:pt x="13" y="52"/>
                        <a:pt x="16" y="53"/>
                      </a:cubicBezTo>
                      <a:cubicBezTo>
                        <a:pt x="27" y="57"/>
                        <a:pt x="52" y="68"/>
                        <a:pt x="67" y="76"/>
                      </a:cubicBezTo>
                      <a:cubicBezTo>
                        <a:pt x="67" y="75"/>
                        <a:pt x="67" y="75"/>
                        <a:pt x="67" y="74"/>
                      </a:cubicBezTo>
                      <a:cubicBezTo>
                        <a:pt x="69" y="70"/>
                        <a:pt x="73" y="67"/>
                        <a:pt x="77" y="67"/>
                      </a:cubicBezTo>
                      <a:cubicBezTo>
                        <a:pt x="79" y="67"/>
                        <a:pt x="80" y="68"/>
                        <a:pt x="82" y="68"/>
                      </a:cubicBezTo>
                      <a:cubicBezTo>
                        <a:pt x="88" y="71"/>
                        <a:pt x="91" y="77"/>
                        <a:pt x="89" y="82"/>
                      </a:cubicBezTo>
                      <a:cubicBezTo>
                        <a:pt x="88" y="86"/>
                        <a:pt x="84" y="88"/>
                        <a:pt x="79" y="88"/>
                      </a:cubicBezTo>
                      <a:cubicBezTo>
                        <a:pt x="78" y="88"/>
                        <a:pt x="76" y="88"/>
                        <a:pt x="75" y="87"/>
                      </a:cubicBezTo>
                      <a:cubicBezTo>
                        <a:pt x="75" y="87"/>
                        <a:pt x="75" y="87"/>
                        <a:pt x="75" y="87"/>
                      </a:cubicBezTo>
                      <a:cubicBezTo>
                        <a:pt x="58" y="90"/>
                        <a:pt x="0" y="97"/>
                        <a:pt x="14" y="99"/>
                      </a:cubicBezTo>
                      <a:cubicBezTo>
                        <a:pt x="20" y="100"/>
                        <a:pt x="33" y="102"/>
                        <a:pt x="46" y="105"/>
                      </a:cubicBezTo>
                      <a:cubicBezTo>
                        <a:pt x="46" y="105"/>
                        <a:pt x="47" y="104"/>
                        <a:pt x="47" y="103"/>
                      </a:cubicBezTo>
                      <a:cubicBezTo>
                        <a:pt x="48" y="99"/>
                        <a:pt x="52" y="97"/>
                        <a:pt x="57" y="97"/>
                      </a:cubicBezTo>
                      <a:cubicBezTo>
                        <a:pt x="58" y="97"/>
                        <a:pt x="60" y="97"/>
                        <a:pt x="61" y="98"/>
                      </a:cubicBezTo>
                      <a:cubicBezTo>
                        <a:pt x="67" y="100"/>
                        <a:pt x="70" y="106"/>
                        <a:pt x="69" y="111"/>
                      </a:cubicBezTo>
                      <a:cubicBezTo>
                        <a:pt x="82" y="115"/>
                        <a:pt x="90" y="119"/>
                        <a:pt x="83" y="122"/>
                      </a:cubicBezTo>
                      <a:cubicBezTo>
                        <a:pt x="69" y="128"/>
                        <a:pt x="30" y="180"/>
                        <a:pt x="36" y="180"/>
                      </a:cubicBezTo>
                      <a:cubicBezTo>
                        <a:pt x="36" y="180"/>
                        <a:pt x="37" y="179"/>
                        <a:pt x="37" y="179"/>
                      </a:cubicBezTo>
                      <a:cubicBezTo>
                        <a:pt x="48" y="172"/>
                        <a:pt x="80" y="140"/>
                        <a:pt x="93" y="140"/>
                      </a:cubicBezTo>
                      <a:cubicBezTo>
                        <a:pt x="95" y="140"/>
                        <a:pt x="96" y="141"/>
                        <a:pt x="97" y="142"/>
                      </a:cubicBezTo>
                      <a:cubicBezTo>
                        <a:pt x="105" y="154"/>
                        <a:pt x="129" y="210"/>
                        <a:pt x="132" y="210"/>
                      </a:cubicBezTo>
                      <a:cubicBezTo>
                        <a:pt x="132" y="210"/>
                        <a:pt x="132" y="209"/>
                        <a:pt x="132" y="208"/>
                      </a:cubicBezTo>
                      <a:cubicBezTo>
                        <a:pt x="131" y="203"/>
                        <a:pt x="130" y="192"/>
                        <a:pt x="128" y="179"/>
                      </a:cubicBezTo>
                      <a:cubicBezTo>
                        <a:pt x="128" y="179"/>
                        <a:pt x="128" y="179"/>
                        <a:pt x="127" y="178"/>
                      </a:cubicBezTo>
                      <a:cubicBezTo>
                        <a:pt x="121" y="176"/>
                        <a:pt x="118" y="170"/>
                        <a:pt x="120" y="165"/>
                      </a:cubicBezTo>
                      <a:cubicBezTo>
                        <a:pt x="121" y="162"/>
                        <a:pt x="124" y="160"/>
                        <a:pt x="127" y="159"/>
                      </a:cubicBezTo>
                      <a:cubicBezTo>
                        <a:pt x="125" y="144"/>
                        <a:pt x="125" y="132"/>
                        <a:pt x="129" y="132"/>
                      </a:cubicBezTo>
                      <a:cubicBezTo>
                        <a:pt x="129" y="132"/>
                        <a:pt x="129" y="132"/>
                        <a:pt x="129" y="133"/>
                      </a:cubicBezTo>
                      <a:cubicBezTo>
                        <a:pt x="132" y="134"/>
                        <a:pt x="150" y="134"/>
                        <a:pt x="170" y="134"/>
                      </a:cubicBezTo>
                      <a:cubicBezTo>
                        <a:pt x="202" y="134"/>
                        <a:pt x="237" y="133"/>
                        <a:pt x="224" y="128"/>
                      </a:cubicBezTo>
                      <a:cubicBezTo>
                        <a:pt x="216" y="124"/>
                        <a:pt x="201" y="124"/>
                        <a:pt x="186" y="124"/>
                      </a:cubicBezTo>
                      <a:cubicBezTo>
                        <a:pt x="183" y="124"/>
                        <a:pt x="180" y="124"/>
                        <a:pt x="176" y="124"/>
                      </a:cubicBezTo>
                      <a:cubicBezTo>
                        <a:pt x="174" y="124"/>
                        <a:pt x="171" y="124"/>
                        <a:pt x="169" y="124"/>
                      </a:cubicBezTo>
                      <a:cubicBezTo>
                        <a:pt x="169" y="125"/>
                        <a:pt x="169" y="126"/>
                        <a:pt x="168" y="127"/>
                      </a:cubicBezTo>
                      <a:cubicBezTo>
                        <a:pt x="167" y="131"/>
                        <a:pt x="163" y="133"/>
                        <a:pt x="158" y="133"/>
                      </a:cubicBezTo>
                      <a:cubicBezTo>
                        <a:pt x="157" y="133"/>
                        <a:pt x="155" y="133"/>
                        <a:pt x="154" y="132"/>
                      </a:cubicBezTo>
                      <a:cubicBezTo>
                        <a:pt x="149" y="131"/>
                        <a:pt x="146" y="126"/>
                        <a:pt x="146" y="122"/>
                      </a:cubicBezTo>
                      <a:cubicBezTo>
                        <a:pt x="145" y="121"/>
                        <a:pt x="145" y="120"/>
                        <a:pt x="147" y="119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8" y="115"/>
                        <a:pt x="151" y="113"/>
                        <a:pt x="155" y="113"/>
                      </a:cubicBezTo>
                      <a:cubicBezTo>
                        <a:pt x="175" y="100"/>
                        <a:pt x="216" y="81"/>
                        <a:pt x="209" y="81"/>
                      </a:cubicBezTo>
                      <a:cubicBezTo>
                        <a:pt x="209" y="81"/>
                        <a:pt x="208" y="81"/>
                        <a:pt x="207" y="81"/>
                      </a:cubicBezTo>
                      <a:cubicBezTo>
                        <a:pt x="191" y="84"/>
                        <a:pt x="126" y="107"/>
                        <a:pt x="126" y="107"/>
                      </a:cubicBezTo>
                      <a:cubicBezTo>
                        <a:pt x="126" y="107"/>
                        <a:pt x="126" y="103"/>
                        <a:pt x="126" y="97"/>
                      </a:cubicBezTo>
                      <a:cubicBezTo>
                        <a:pt x="124" y="98"/>
                        <a:pt x="123" y="98"/>
                        <a:pt x="122" y="98"/>
                      </a:cubicBezTo>
                      <a:cubicBezTo>
                        <a:pt x="121" y="98"/>
                        <a:pt x="119" y="98"/>
                        <a:pt x="117" y="97"/>
                      </a:cubicBezTo>
                      <a:cubicBezTo>
                        <a:pt x="111" y="95"/>
                        <a:pt x="108" y="89"/>
                        <a:pt x="110" y="84"/>
                      </a:cubicBezTo>
                      <a:cubicBezTo>
                        <a:pt x="112" y="80"/>
                        <a:pt x="116" y="77"/>
                        <a:pt x="120" y="77"/>
                      </a:cubicBezTo>
                      <a:cubicBezTo>
                        <a:pt x="121" y="77"/>
                        <a:pt x="123" y="78"/>
                        <a:pt x="124" y="78"/>
                      </a:cubicBezTo>
                      <a:cubicBezTo>
                        <a:pt x="124" y="68"/>
                        <a:pt x="124" y="56"/>
                        <a:pt x="124" y="46"/>
                      </a:cubicBezTo>
                      <a:cubicBezTo>
                        <a:pt x="124" y="48"/>
                        <a:pt x="123" y="49"/>
                        <a:pt x="123" y="50"/>
                      </a:cubicBezTo>
                      <a:cubicBezTo>
                        <a:pt x="119" y="61"/>
                        <a:pt x="115" y="72"/>
                        <a:pt x="113" y="72"/>
                      </a:cubicBezTo>
                      <a:cubicBezTo>
                        <a:pt x="112" y="72"/>
                        <a:pt x="112" y="72"/>
                        <a:pt x="112" y="70"/>
                      </a:cubicBezTo>
                      <a:cubicBezTo>
                        <a:pt x="112" y="69"/>
                        <a:pt x="112" y="68"/>
                        <a:pt x="111" y="66"/>
                      </a:cubicBezTo>
                      <a:cubicBezTo>
                        <a:pt x="110" y="67"/>
                        <a:pt x="108" y="67"/>
                        <a:pt x="106" y="67"/>
                      </a:cubicBezTo>
                      <a:cubicBezTo>
                        <a:pt x="104" y="67"/>
                        <a:pt x="103" y="67"/>
                        <a:pt x="101" y="66"/>
                      </a:cubicBezTo>
                      <a:cubicBezTo>
                        <a:pt x="95" y="64"/>
                        <a:pt x="92" y="58"/>
                        <a:pt x="94" y="53"/>
                      </a:cubicBezTo>
                      <a:cubicBezTo>
                        <a:pt x="95" y="49"/>
                        <a:pt x="99" y="46"/>
                        <a:pt x="104" y="46"/>
                      </a:cubicBezTo>
                      <a:cubicBezTo>
                        <a:pt x="105" y="46"/>
                        <a:pt x="106" y="47"/>
                        <a:pt x="108" y="47"/>
                      </a:cubicBezTo>
                      <a:cubicBezTo>
                        <a:pt x="104" y="26"/>
                        <a:pt x="98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0" name="Freeform 257"/>
                <p:cNvSpPr/>
                <p:nvPr/>
              </p:nvSpPr>
              <p:spPr bwMode="auto">
                <a:xfrm>
                  <a:off x="4835526" y="4370388"/>
                  <a:ext cx="66675" cy="58738"/>
                </a:xfrm>
                <a:custGeom>
                  <a:avLst/>
                  <a:gdLst>
                    <a:gd name="T0" fmla="*/ 10 w 24"/>
                    <a:gd name="T1" fmla="*/ 0 h 21"/>
                    <a:gd name="T2" fmla="*/ 0 w 24"/>
                    <a:gd name="T3" fmla="*/ 7 h 21"/>
                    <a:gd name="T4" fmla="*/ 0 w 24"/>
                    <a:gd name="T5" fmla="*/ 9 h 21"/>
                    <a:gd name="T6" fmla="*/ 8 w 24"/>
                    <a:gd name="T7" fmla="*/ 20 h 21"/>
                    <a:gd name="T8" fmla="*/ 8 w 24"/>
                    <a:gd name="T9" fmla="*/ 20 h 21"/>
                    <a:gd name="T10" fmla="*/ 8 w 24"/>
                    <a:gd name="T11" fmla="*/ 20 h 21"/>
                    <a:gd name="T12" fmla="*/ 12 w 24"/>
                    <a:gd name="T13" fmla="*/ 21 h 21"/>
                    <a:gd name="T14" fmla="*/ 22 w 24"/>
                    <a:gd name="T15" fmla="*/ 15 h 21"/>
                    <a:gd name="T16" fmla="*/ 15 w 24"/>
                    <a:gd name="T17" fmla="*/ 1 h 21"/>
                    <a:gd name="T18" fmla="*/ 10 w 24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1">
                      <a:moveTo>
                        <a:pt x="10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5"/>
                        <a:pt x="14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1"/>
                        <a:pt x="11" y="21"/>
                        <a:pt x="12" y="21"/>
                      </a:cubicBezTo>
                      <a:cubicBezTo>
                        <a:pt x="17" y="21"/>
                        <a:pt x="21" y="19"/>
                        <a:pt x="22" y="15"/>
                      </a:cubicBezTo>
                      <a:cubicBezTo>
                        <a:pt x="24" y="10"/>
                        <a:pt x="21" y="4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1" name="Freeform 258"/>
                <p:cNvSpPr/>
                <p:nvPr/>
              </p:nvSpPr>
              <p:spPr bwMode="auto">
                <a:xfrm>
                  <a:off x="4776788" y="4454525"/>
                  <a:ext cx="66675" cy="39688"/>
                </a:xfrm>
                <a:custGeom>
                  <a:avLst/>
                  <a:gdLst>
                    <a:gd name="T0" fmla="*/ 11 w 24"/>
                    <a:gd name="T1" fmla="*/ 0 h 14"/>
                    <a:gd name="T2" fmla="*/ 1 w 24"/>
                    <a:gd name="T3" fmla="*/ 6 h 14"/>
                    <a:gd name="T4" fmla="*/ 0 w 24"/>
                    <a:gd name="T5" fmla="*/ 8 h 14"/>
                    <a:gd name="T6" fmla="*/ 23 w 24"/>
                    <a:gd name="T7" fmla="*/ 14 h 14"/>
                    <a:gd name="T8" fmla="*/ 15 w 24"/>
                    <a:gd name="T9" fmla="*/ 1 h 14"/>
                    <a:gd name="T10" fmla="*/ 11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1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1" y="7"/>
                        <a:pt x="0" y="8"/>
                        <a:pt x="0" y="8"/>
                      </a:cubicBezTo>
                      <a:cubicBezTo>
                        <a:pt x="8" y="10"/>
                        <a:pt x="16" y="12"/>
                        <a:pt x="23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2" name="Freeform 259"/>
                <p:cNvSpPr/>
                <p:nvPr/>
              </p:nvSpPr>
              <p:spPr bwMode="auto">
                <a:xfrm>
                  <a:off x="4911726" y="4505325"/>
                  <a:ext cx="73025" cy="58738"/>
                </a:xfrm>
                <a:custGeom>
                  <a:avLst/>
                  <a:gdLst>
                    <a:gd name="T0" fmla="*/ 12 w 26"/>
                    <a:gd name="T1" fmla="*/ 0 h 21"/>
                    <a:gd name="T2" fmla="*/ 2 w 26"/>
                    <a:gd name="T3" fmla="*/ 7 h 21"/>
                    <a:gd name="T4" fmla="*/ 9 w 26"/>
                    <a:gd name="T5" fmla="*/ 20 h 21"/>
                    <a:gd name="T6" fmla="*/ 14 w 26"/>
                    <a:gd name="T7" fmla="*/ 21 h 21"/>
                    <a:gd name="T8" fmla="*/ 24 w 26"/>
                    <a:gd name="T9" fmla="*/ 15 h 21"/>
                    <a:gd name="T10" fmla="*/ 16 w 26"/>
                    <a:gd name="T11" fmla="*/ 1 h 21"/>
                    <a:gd name="T12" fmla="*/ 12 w 2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8" y="21"/>
                        <a:pt x="22" y="19"/>
                        <a:pt x="24" y="15"/>
                      </a:cubicBezTo>
                      <a:cubicBezTo>
                        <a:pt x="26" y="10"/>
                        <a:pt x="22" y="3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3" name="Freeform 260"/>
                <p:cNvSpPr/>
                <p:nvPr/>
              </p:nvSpPr>
              <p:spPr bwMode="auto">
                <a:xfrm>
                  <a:off x="4949826" y="4397375"/>
                  <a:ext cx="50800" cy="60325"/>
                </a:xfrm>
                <a:custGeom>
                  <a:avLst/>
                  <a:gdLst>
                    <a:gd name="T0" fmla="*/ 12 w 18"/>
                    <a:gd name="T1" fmla="*/ 0 h 21"/>
                    <a:gd name="T2" fmla="*/ 2 w 18"/>
                    <a:gd name="T3" fmla="*/ 7 h 21"/>
                    <a:gd name="T4" fmla="*/ 9 w 18"/>
                    <a:gd name="T5" fmla="*/ 20 h 21"/>
                    <a:gd name="T6" fmla="*/ 14 w 18"/>
                    <a:gd name="T7" fmla="*/ 21 h 21"/>
                    <a:gd name="T8" fmla="*/ 18 w 18"/>
                    <a:gd name="T9" fmla="*/ 20 h 21"/>
                    <a:gd name="T10" fmla="*/ 16 w 18"/>
                    <a:gd name="T11" fmla="*/ 1 h 21"/>
                    <a:gd name="T12" fmla="*/ 12 w 18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5" y="21"/>
                        <a:pt x="16" y="21"/>
                        <a:pt x="18" y="20"/>
                      </a:cubicBezTo>
                      <a:cubicBezTo>
                        <a:pt x="17" y="15"/>
                        <a:pt x="17" y="8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4" name="Freeform 261"/>
                <p:cNvSpPr>
                  <a:spLocks noEditPoints="1"/>
                </p:cNvSpPr>
                <p:nvPr/>
              </p:nvSpPr>
              <p:spPr bwMode="auto">
                <a:xfrm>
                  <a:off x="5057776" y="4498975"/>
                  <a:ext cx="63500" cy="55563"/>
                </a:xfrm>
                <a:custGeom>
                  <a:avLst/>
                  <a:gdLst>
                    <a:gd name="T0" fmla="*/ 0 w 23"/>
                    <a:gd name="T1" fmla="*/ 9 h 20"/>
                    <a:gd name="T2" fmla="*/ 8 w 23"/>
                    <a:gd name="T3" fmla="*/ 19 h 20"/>
                    <a:gd name="T4" fmla="*/ 12 w 23"/>
                    <a:gd name="T5" fmla="*/ 20 h 20"/>
                    <a:gd name="T6" fmla="*/ 22 w 23"/>
                    <a:gd name="T7" fmla="*/ 14 h 20"/>
                    <a:gd name="T8" fmla="*/ 23 w 23"/>
                    <a:gd name="T9" fmla="*/ 11 h 20"/>
                    <a:gd name="T10" fmla="*/ 21 w 23"/>
                    <a:gd name="T11" fmla="*/ 11 h 20"/>
                    <a:gd name="T12" fmla="*/ 0 w 23"/>
                    <a:gd name="T13" fmla="*/ 9 h 20"/>
                    <a:gd name="T14" fmla="*/ 9 w 23"/>
                    <a:gd name="T15" fmla="*/ 0 h 20"/>
                    <a:gd name="T16" fmla="*/ 1 w 23"/>
                    <a:gd name="T17" fmla="*/ 6 h 20"/>
                    <a:gd name="T18" fmla="*/ 9 w 23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0">
                      <a:moveTo>
                        <a:pt x="0" y="9"/>
                      </a:moveTo>
                      <a:cubicBezTo>
                        <a:pt x="0" y="13"/>
                        <a:pt x="3" y="18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7" y="20"/>
                        <a:pt x="21" y="18"/>
                        <a:pt x="22" y="14"/>
                      </a:cubicBezTo>
                      <a:cubicBezTo>
                        <a:pt x="23" y="13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11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6"/>
                      </a:cubicBezTo>
                      <a:cubicBezTo>
                        <a:pt x="2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5" name="Freeform 262"/>
                <p:cNvSpPr/>
                <p:nvPr/>
              </p:nvSpPr>
              <p:spPr bwMode="auto">
                <a:xfrm>
                  <a:off x="4995863" y="4260850"/>
                  <a:ext cx="12700" cy="5080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1" y="4"/>
                        <a:pt x="1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6" name="Freeform 263"/>
                <p:cNvSpPr/>
                <p:nvPr/>
              </p:nvSpPr>
              <p:spPr bwMode="auto">
                <a:xfrm>
                  <a:off x="4978401" y="4627563"/>
                  <a:ext cx="28575" cy="57150"/>
                </a:xfrm>
                <a:custGeom>
                  <a:avLst/>
                  <a:gdLst>
                    <a:gd name="T0" fmla="*/ 9 w 10"/>
                    <a:gd name="T1" fmla="*/ 0 h 20"/>
                    <a:gd name="T2" fmla="*/ 2 w 10"/>
                    <a:gd name="T3" fmla="*/ 6 h 20"/>
                    <a:gd name="T4" fmla="*/ 9 w 10"/>
                    <a:gd name="T5" fmla="*/ 19 h 20"/>
                    <a:gd name="T6" fmla="*/ 10 w 10"/>
                    <a:gd name="T7" fmla="*/ 20 h 20"/>
                    <a:gd name="T8" fmla="*/ 9 w 10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0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13"/>
                        <a:pt x="9" y="6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7" name="Freeform 264"/>
                <p:cNvSpPr/>
                <p:nvPr/>
              </p:nvSpPr>
              <p:spPr bwMode="auto">
                <a:xfrm>
                  <a:off x="4905376" y="4311650"/>
                  <a:ext cx="53975" cy="58738"/>
                </a:xfrm>
                <a:custGeom>
                  <a:avLst/>
                  <a:gdLst>
                    <a:gd name="T0" fmla="*/ 12 w 19"/>
                    <a:gd name="T1" fmla="*/ 0 h 21"/>
                    <a:gd name="T2" fmla="*/ 2 w 19"/>
                    <a:gd name="T3" fmla="*/ 7 h 21"/>
                    <a:gd name="T4" fmla="*/ 9 w 19"/>
                    <a:gd name="T5" fmla="*/ 20 h 21"/>
                    <a:gd name="T6" fmla="*/ 14 w 19"/>
                    <a:gd name="T7" fmla="*/ 21 h 21"/>
                    <a:gd name="T8" fmla="*/ 19 w 19"/>
                    <a:gd name="T9" fmla="*/ 20 h 21"/>
                    <a:gd name="T10" fmla="*/ 16 w 19"/>
                    <a:gd name="T11" fmla="*/ 1 h 21"/>
                    <a:gd name="T12" fmla="*/ 12 w 19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6" y="21"/>
                        <a:pt x="18" y="21"/>
                        <a:pt x="19" y="20"/>
                      </a:cubicBezTo>
                      <a:cubicBezTo>
                        <a:pt x="19" y="15"/>
                        <a:pt x="17" y="8"/>
                        <a:pt x="16" y="1"/>
                      </a:cubicBezTo>
                      <a:cubicBezTo>
                        <a:pt x="14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8" name="Freeform 265"/>
                <p:cNvSpPr/>
                <p:nvPr/>
              </p:nvSpPr>
              <p:spPr bwMode="auto">
                <a:xfrm>
                  <a:off x="4346576" y="4162425"/>
                  <a:ext cx="190500" cy="417513"/>
                </a:xfrm>
                <a:custGeom>
                  <a:avLst/>
                  <a:gdLst>
                    <a:gd name="T0" fmla="*/ 27 w 68"/>
                    <a:gd name="T1" fmla="*/ 0 h 149"/>
                    <a:gd name="T2" fmla="*/ 16 w 68"/>
                    <a:gd name="T3" fmla="*/ 55 h 149"/>
                    <a:gd name="T4" fmla="*/ 3 w 68"/>
                    <a:gd name="T5" fmla="*/ 99 h 149"/>
                    <a:gd name="T6" fmla="*/ 28 w 68"/>
                    <a:gd name="T7" fmla="*/ 149 h 149"/>
                    <a:gd name="T8" fmla="*/ 29 w 68"/>
                    <a:gd name="T9" fmla="*/ 149 h 149"/>
                    <a:gd name="T10" fmla="*/ 42 w 68"/>
                    <a:gd name="T11" fmla="*/ 95 h 149"/>
                    <a:gd name="T12" fmla="*/ 60 w 68"/>
                    <a:gd name="T13" fmla="*/ 46 h 149"/>
                    <a:gd name="T14" fmla="*/ 30 w 68"/>
                    <a:gd name="T15" fmla="*/ 1 h 149"/>
                    <a:gd name="T16" fmla="*/ 27 w 68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9">
                      <a:moveTo>
                        <a:pt x="27" y="0"/>
                      </a:moveTo>
                      <a:cubicBezTo>
                        <a:pt x="14" y="0"/>
                        <a:pt x="16" y="40"/>
                        <a:pt x="16" y="55"/>
                      </a:cubicBezTo>
                      <a:cubicBezTo>
                        <a:pt x="17" y="70"/>
                        <a:pt x="6" y="75"/>
                        <a:pt x="3" y="99"/>
                      </a:cubicBezTo>
                      <a:cubicBezTo>
                        <a:pt x="0" y="123"/>
                        <a:pt x="28" y="149"/>
                        <a:pt x="28" y="149"/>
                      </a:cubicBezTo>
                      <a:cubicBezTo>
                        <a:pt x="28" y="149"/>
                        <a:pt x="29" y="149"/>
                        <a:pt x="29" y="149"/>
                      </a:cubicBezTo>
                      <a:cubicBezTo>
                        <a:pt x="43" y="149"/>
                        <a:pt x="46" y="115"/>
                        <a:pt x="42" y="95"/>
                      </a:cubicBezTo>
                      <a:cubicBezTo>
                        <a:pt x="37" y="75"/>
                        <a:pt x="52" y="68"/>
                        <a:pt x="60" y="46"/>
                      </a:cubicBezTo>
                      <a:cubicBezTo>
                        <a:pt x="68" y="24"/>
                        <a:pt x="47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9" name="Freeform 266"/>
                <p:cNvSpPr/>
                <p:nvPr/>
              </p:nvSpPr>
              <p:spPr bwMode="auto">
                <a:xfrm>
                  <a:off x="4391026" y="4762500"/>
                  <a:ext cx="415925" cy="239713"/>
                </a:xfrm>
                <a:custGeom>
                  <a:avLst/>
                  <a:gdLst>
                    <a:gd name="T0" fmla="*/ 20 w 148"/>
                    <a:gd name="T1" fmla="*/ 0 h 85"/>
                    <a:gd name="T2" fmla="*/ 15 w 148"/>
                    <a:gd name="T3" fmla="*/ 1 h 85"/>
                    <a:gd name="T4" fmla="*/ 30 w 148"/>
                    <a:gd name="T5" fmla="*/ 44 h 85"/>
                    <a:gd name="T6" fmla="*/ 82 w 148"/>
                    <a:gd name="T7" fmla="*/ 72 h 85"/>
                    <a:gd name="T8" fmla="*/ 113 w 148"/>
                    <a:gd name="T9" fmla="*/ 85 h 85"/>
                    <a:gd name="T10" fmla="*/ 130 w 148"/>
                    <a:gd name="T11" fmla="*/ 75 h 85"/>
                    <a:gd name="T12" fmla="*/ 128 w 148"/>
                    <a:gd name="T13" fmla="*/ 40 h 85"/>
                    <a:gd name="T14" fmla="*/ 120 w 148"/>
                    <a:gd name="T15" fmla="*/ 39 h 85"/>
                    <a:gd name="T16" fmla="*/ 101 w 148"/>
                    <a:gd name="T17" fmla="*/ 41 h 85"/>
                    <a:gd name="T18" fmla="*/ 81 w 148"/>
                    <a:gd name="T19" fmla="*/ 43 h 85"/>
                    <a:gd name="T20" fmla="*/ 58 w 148"/>
                    <a:gd name="T21" fmla="*/ 36 h 85"/>
                    <a:gd name="T22" fmla="*/ 20 w 148"/>
                    <a:gd name="T23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8" h="85">
                      <a:moveTo>
                        <a:pt x="20" y="0"/>
                      </a:moveTo>
                      <a:cubicBezTo>
                        <a:pt x="19" y="0"/>
                        <a:pt x="17" y="1"/>
                        <a:pt x="15" y="1"/>
                      </a:cubicBezTo>
                      <a:cubicBezTo>
                        <a:pt x="15" y="1"/>
                        <a:pt x="0" y="24"/>
                        <a:pt x="30" y="44"/>
                      </a:cubicBezTo>
                      <a:cubicBezTo>
                        <a:pt x="60" y="64"/>
                        <a:pt x="61" y="62"/>
                        <a:pt x="82" y="72"/>
                      </a:cubicBezTo>
                      <a:cubicBezTo>
                        <a:pt x="94" y="79"/>
                        <a:pt x="104" y="85"/>
                        <a:pt x="113" y="85"/>
                      </a:cubicBezTo>
                      <a:cubicBezTo>
                        <a:pt x="120" y="85"/>
                        <a:pt x="125" y="82"/>
                        <a:pt x="130" y="75"/>
                      </a:cubicBezTo>
                      <a:cubicBezTo>
                        <a:pt x="143" y="58"/>
                        <a:pt x="148" y="44"/>
                        <a:pt x="128" y="40"/>
                      </a:cubicBezTo>
                      <a:cubicBezTo>
                        <a:pt x="125" y="39"/>
                        <a:pt x="123" y="39"/>
                        <a:pt x="120" y="39"/>
                      </a:cubicBezTo>
                      <a:cubicBezTo>
                        <a:pt x="114" y="39"/>
                        <a:pt x="107" y="40"/>
                        <a:pt x="101" y="41"/>
                      </a:cubicBezTo>
                      <a:cubicBezTo>
                        <a:pt x="94" y="42"/>
                        <a:pt x="88" y="43"/>
                        <a:pt x="81" y="43"/>
                      </a:cubicBezTo>
                      <a:cubicBezTo>
                        <a:pt x="73" y="43"/>
                        <a:pt x="65" y="41"/>
                        <a:pt x="58" y="36"/>
                      </a:cubicBezTo>
                      <a:cubicBezTo>
                        <a:pt x="41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0" name="Freeform 267"/>
                <p:cNvSpPr/>
                <p:nvPr/>
              </p:nvSpPr>
              <p:spPr bwMode="auto">
                <a:xfrm>
                  <a:off x="4959351" y="4816475"/>
                  <a:ext cx="333375" cy="255588"/>
                </a:xfrm>
                <a:custGeom>
                  <a:avLst/>
                  <a:gdLst>
                    <a:gd name="T0" fmla="*/ 102 w 119"/>
                    <a:gd name="T1" fmla="*/ 0 h 91"/>
                    <a:gd name="T2" fmla="*/ 65 w 119"/>
                    <a:gd name="T3" fmla="*/ 39 h 91"/>
                    <a:gd name="T4" fmla="*/ 47 w 119"/>
                    <a:gd name="T5" fmla="*/ 65 h 91"/>
                    <a:gd name="T6" fmla="*/ 40 w 119"/>
                    <a:gd name="T7" fmla="*/ 64 h 91"/>
                    <a:gd name="T8" fmla="*/ 8 w 119"/>
                    <a:gd name="T9" fmla="*/ 47 h 91"/>
                    <a:gd name="T10" fmla="*/ 0 w 119"/>
                    <a:gd name="T11" fmla="*/ 55 h 91"/>
                    <a:gd name="T12" fmla="*/ 18 w 119"/>
                    <a:gd name="T13" fmla="*/ 91 h 91"/>
                    <a:gd name="T14" fmla="*/ 21 w 119"/>
                    <a:gd name="T15" fmla="*/ 91 h 91"/>
                    <a:gd name="T16" fmla="*/ 94 w 119"/>
                    <a:gd name="T17" fmla="*/ 62 h 91"/>
                    <a:gd name="T18" fmla="*/ 104 w 119"/>
                    <a:gd name="T19" fmla="*/ 1 h 91"/>
                    <a:gd name="T20" fmla="*/ 102 w 119"/>
                    <a:gd name="T2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9" h="91">
                      <a:moveTo>
                        <a:pt x="102" y="0"/>
                      </a:moveTo>
                      <a:cubicBezTo>
                        <a:pt x="88" y="0"/>
                        <a:pt x="71" y="23"/>
                        <a:pt x="65" y="39"/>
                      </a:cubicBezTo>
                      <a:cubicBezTo>
                        <a:pt x="60" y="53"/>
                        <a:pt x="57" y="65"/>
                        <a:pt x="47" y="65"/>
                      </a:cubicBezTo>
                      <a:cubicBezTo>
                        <a:pt x="45" y="65"/>
                        <a:pt x="43" y="65"/>
                        <a:pt x="40" y="64"/>
                      </a:cubicBezTo>
                      <a:cubicBezTo>
                        <a:pt x="29" y="59"/>
                        <a:pt x="17" y="47"/>
                        <a:pt x="8" y="47"/>
                      </a:cubicBezTo>
                      <a:cubicBezTo>
                        <a:pt x="5" y="47"/>
                        <a:pt x="2" y="49"/>
                        <a:pt x="0" y="55"/>
                      </a:cubicBezTo>
                      <a:cubicBezTo>
                        <a:pt x="0" y="55"/>
                        <a:pt x="3" y="91"/>
                        <a:pt x="18" y="91"/>
                      </a:cubicBezTo>
                      <a:cubicBezTo>
                        <a:pt x="19" y="91"/>
                        <a:pt x="20" y="91"/>
                        <a:pt x="21" y="91"/>
                      </a:cubicBezTo>
                      <a:cubicBezTo>
                        <a:pt x="39" y="85"/>
                        <a:pt x="83" y="83"/>
                        <a:pt x="94" y="62"/>
                      </a:cubicBezTo>
                      <a:cubicBezTo>
                        <a:pt x="104" y="41"/>
                        <a:pt x="119" y="3"/>
                        <a:pt x="104" y="1"/>
                      </a:cubicBezTo>
                      <a:cubicBezTo>
                        <a:pt x="103" y="0"/>
                        <a:pt x="103" y="0"/>
                        <a:pt x="10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1" name="Freeform 268"/>
                <p:cNvSpPr/>
                <p:nvPr/>
              </p:nvSpPr>
              <p:spPr bwMode="auto">
                <a:xfrm>
                  <a:off x="5303838" y="4240213"/>
                  <a:ext cx="241300" cy="298450"/>
                </a:xfrm>
                <a:custGeom>
                  <a:avLst/>
                  <a:gdLst>
                    <a:gd name="T0" fmla="*/ 25 w 86"/>
                    <a:gd name="T1" fmla="*/ 0 h 106"/>
                    <a:gd name="T2" fmla="*/ 0 w 86"/>
                    <a:gd name="T3" fmla="*/ 5 h 106"/>
                    <a:gd name="T4" fmla="*/ 29 w 86"/>
                    <a:gd name="T5" fmla="*/ 59 h 106"/>
                    <a:gd name="T6" fmla="*/ 34 w 86"/>
                    <a:gd name="T7" fmla="*/ 104 h 106"/>
                    <a:gd name="T8" fmla="*/ 41 w 86"/>
                    <a:gd name="T9" fmla="*/ 106 h 106"/>
                    <a:gd name="T10" fmla="*/ 81 w 86"/>
                    <a:gd name="T11" fmla="*/ 63 h 106"/>
                    <a:gd name="T12" fmla="*/ 54 w 86"/>
                    <a:gd name="T13" fmla="*/ 9 h 106"/>
                    <a:gd name="T14" fmla="*/ 25 w 86"/>
                    <a:gd name="T15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06">
                      <a:moveTo>
                        <a:pt x="25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4" y="39"/>
                        <a:pt x="29" y="59"/>
                      </a:cubicBezTo>
                      <a:cubicBezTo>
                        <a:pt x="25" y="79"/>
                        <a:pt x="15" y="97"/>
                        <a:pt x="34" y="104"/>
                      </a:cubicBezTo>
                      <a:cubicBezTo>
                        <a:pt x="36" y="105"/>
                        <a:pt x="39" y="106"/>
                        <a:pt x="41" y="106"/>
                      </a:cubicBezTo>
                      <a:cubicBezTo>
                        <a:pt x="58" y="106"/>
                        <a:pt x="76" y="83"/>
                        <a:pt x="81" y="63"/>
                      </a:cubicBezTo>
                      <a:cubicBezTo>
                        <a:pt x="86" y="40"/>
                        <a:pt x="78" y="28"/>
                        <a:pt x="54" y="9"/>
                      </a:cubicBezTo>
                      <a:cubicBezTo>
                        <a:pt x="44" y="2"/>
                        <a:pt x="34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2" name="Freeform 269"/>
                <p:cNvSpPr/>
                <p:nvPr/>
              </p:nvSpPr>
              <p:spPr bwMode="auto">
                <a:xfrm>
                  <a:off x="4806951" y="3900488"/>
                  <a:ext cx="342900" cy="192088"/>
                </a:xfrm>
                <a:custGeom>
                  <a:avLst/>
                  <a:gdLst>
                    <a:gd name="T0" fmla="*/ 51 w 122"/>
                    <a:gd name="T1" fmla="*/ 0 h 68"/>
                    <a:gd name="T2" fmla="*/ 30 w 122"/>
                    <a:gd name="T3" fmla="*/ 3 h 68"/>
                    <a:gd name="T4" fmla="*/ 0 w 122"/>
                    <a:gd name="T5" fmla="*/ 51 h 68"/>
                    <a:gd name="T6" fmla="*/ 11 w 122"/>
                    <a:gd name="T7" fmla="*/ 61 h 68"/>
                    <a:gd name="T8" fmla="*/ 56 w 122"/>
                    <a:gd name="T9" fmla="*/ 50 h 68"/>
                    <a:gd name="T10" fmla="*/ 63 w 122"/>
                    <a:gd name="T11" fmla="*/ 49 h 68"/>
                    <a:gd name="T12" fmla="*/ 103 w 122"/>
                    <a:gd name="T13" fmla="*/ 67 h 68"/>
                    <a:gd name="T14" fmla="*/ 106 w 122"/>
                    <a:gd name="T15" fmla="*/ 68 h 68"/>
                    <a:gd name="T16" fmla="*/ 101 w 122"/>
                    <a:gd name="T17" fmla="*/ 23 h 68"/>
                    <a:gd name="T18" fmla="*/ 51 w 122"/>
                    <a:gd name="T1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2" h="68">
                      <a:moveTo>
                        <a:pt x="51" y="0"/>
                      </a:moveTo>
                      <a:cubicBezTo>
                        <a:pt x="45" y="0"/>
                        <a:pt x="38" y="1"/>
                        <a:pt x="30" y="3"/>
                      </a:cubicBezTo>
                      <a:cubicBezTo>
                        <a:pt x="0" y="10"/>
                        <a:pt x="0" y="51"/>
                        <a:pt x="0" y="51"/>
                      </a:cubicBezTo>
                      <a:cubicBezTo>
                        <a:pt x="1" y="58"/>
                        <a:pt x="5" y="61"/>
                        <a:pt x="11" y="61"/>
                      </a:cubicBezTo>
                      <a:cubicBezTo>
                        <a:pt x="23" y="61"/>
                        <a:pt x="42" y="52"/>
                        <a:pt x="56" y="50"/>
                      </a:cubicBezTo>
                      <a:cubicBezTo>
                        <a:pt x="59" y="49"/>
                        <a:pt x="61" y="49"/>
                        <a:pt x="63" y="49"/>
                      </a:cubicBezTo>
                      <a:cubicBezTo>
                        <a:pt x="80" y="49"/>
                        <a:pt x="85" y="63"/>
                        <a:pt x="103" y="67"/>
                      </a:cubicBezTo>
                      <a:cubicBezTo>
                        <a:pt x="104" y="67"/>
                        <a:pt x="105" y="68"/>
                        <a:pt x="106" y="68"/>
                      </a:cubicBezTo>
                      <a:cubicBezTo>
                        <a:pt x="122" y="68"/>
                        <a:pt x="117" y="41"/>
                        <a:pt x="101" y="23"/>
                      </a:cubicBezTo>
                      <a:cubicBezTo>
                        <a:pt x="87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284" name="椭圆 283"/>
              <p:cNvSpPr/>
              <p:nvPr/>
            </p:nvSpPr>
            <p:spPr>
              <a:xfrm>
                <a:off x="3841404" y="2280378"/>
                <a:ext cx="486869" cy="48686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3600" dirty="0">
                  <a:solidFill>
                    <a:srgbClr val="92D05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282" name="文本框 281"/>
            <p:cNvSpPr txBox="1"/>
            <p:nvPr/>
          </p:nvSpPr>
          <p:spPr>
            <a:xfrm>
              <a:off x="5866148" y="1839094"/>
              <a:ext cx="443083" cy="1846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400" dirty="0">
                  <a:solidFill>
                    <a:srgbClr val="FFC000"/>
                  </a:solidFill>
                  <a:cs typeface="+mn-ea"/>
                  <a:sym typeface="+mn-lt"/>
                </a:rPr>
                <a:t>第三章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/>
          <p:cNvGrpSpPr/>
          <p:nvPr/>
        </p:nvGrpSpPr>
        <p:grpSpPr>
          <a:xfrm>
            <a:off x="3072451" y="3442688"/>
            <a:ext cx="719893" cy="719893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12" name="椭圆 11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13" name="椭圆 12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2856484" y="4148893"/>
            <a:ext cx="359946" cy="359946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15" name="椭圆 14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16" name="椭圆 15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910241" y="3453734"/>
            <a:ext cx="946048" cy="946048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18" name="椭圆 17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19" name="椭圆 18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1782128" y="4536210"/>
            <a:ext cx="222130" cy="222130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21" name="椭圆 20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22" name="椭圆 21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1200731" y="2193478"/>
            <a:ext cx="2231667" cy="2231667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24" name="椭圆 23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25" name="椭圆 24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</p:grpSp>
      <p:sp>
        <p:nvSpPr>
          <p:cNvPr id="26" name="TextBox 7"/>
          <p:cNvSpPr>
            <a:spLocks noChangeArrowheads="1"/>
          </p:cNvSpPr>
          <p:nvPr/>
        </p:nvSpPr>
        <p:spPr bwMode="auto">
          <a:xfrm>
            <a:off x="1560677" y="2853086"/>
            <a:ext cx="1486687" cy="9846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3200" b="1" dirty="0">
                <a:solidFill>
                  <a:srgbClr val="F2F2F2"/>
                </a:solidFill>
                <a:cs typeface="+mn-ea"/>
                <a:sym typeface="+mn-lt"/>
              </a:rPr>
              <a:t>添加</a:t>
            </a:r>
            <a:endParaRPr lang="en-US" altLang="zh-CN" sz="3200" b="1" dirty="0">
              <a:solidFill>
                <a:srgbClr val="F2F2F2"/>
              </a:solidFill>
              <a:cs typeface="+mn-ea"/>
              <a:sym typeface="+mn-lt"/>
            </a:endParaRPr>
          </a:p>
          <a:p>
            <a:pPr algn="ctr">
              <a:defRPr/>
            </a:pPr>
            <a:r>
              <a:rPr lang="zh-CN" altLang="en-US" sz="3200" b="1" dirty="0">
                <a:solidFill>
                  <a:srgbClr val="F2F2F2"/>
                </a:solidFill>
                <a:cs typeface="+mn-ea"/>
                <a:sym typeface="+mn-lt"/>
              </a:rPr>
              <a:t>标题</a:t>
            </a:r>
          </a:p>
        </p:txBody>
      </p:sp>
      <p:grpSp>
        <p:nvGrpSpPr>
          <p:cNvPr id="27" name="组合 26"/>
          <p:cNvGrpSpPr/>
          <p:nvPr/>
        </p:nvGrpSpPr>
        <p:grpSpPr>
          <a:xfrm>
            <a:off x="408849" y="2349161"/>
            <a:ext cx="719893" cy="719893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28" name="椭圆 27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29" name="椭圆 28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203784" y="3069054"/>
            <a:ext cx="222130" cy="222130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31" name="椭圆 30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32" name="椭圆 31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</p:grpSp>
      <p:sp>
        <p:nvSpPr>
          <p:cNvPr id="48" name="TextBox 7"/>
          <p:cNvSpPr>
            <a:spLocks noChangeArrowheads="1"/>
          </p:cNvSpPr>
          <p:nvPr/>
        </p:nvSpPr>
        <p:spPr bwMode="auto">
          <a:xfrm>
            <a:off x="5232129" y="2220652"/>
            <a:ext cx="1727742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添加标题文字</a:t>
            </a:r>
          </a:p>
        </p:txBody>
      </p:sp>
      <p:sp>
        <p:nvSpPr>
          <p:cNvPr id="49" name="圆角矩形 48"/>
          <p:cNvSpPr/>
          <p:nvPr/>
        </p:nvSpPr>
        <p:spPr>
          <a:xfrm>
            <a:off x="4670353" y="2141039"/>
            <a:ext cx="2577475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56" name="TextBox 7"/>
          <p:cNvSpPr>
            <a:spLocks noChangeArrowheads="1"/>
          </p:cNvSpPr>
          <p:nvPr/>
        </p:nvSpPr>
        <p:spPr bwMode="auto">
          <a:xfrm>
            <a:off x="4368258" y="2847143"/>
            <a:ext cx="2879570" cy="646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在此输入章节详细文字介绍，表达主题的含义合图表的意义，在此输入章节详细文字介绍。</a:t>
            </a:r>
          </a:p>
        </p:txBody>
      </p:sp>
      <p:grpSp>
        <p:nvGrpSpPr>
          <p:cNvPr id="7" name="组合 6"/>
          <p:cNvGrpSpPr/>
          <p:nvPr/>
        </p:nvGrpSpPr>
        <p:grpSpPr>
          <a:xfrm>
            <a:off x="4368258" y="2045837"/>
            <a:ext cx="657328" cy="657328"/>
            <a:chOff x="4369395" y="2045476"/>
            <a:chExt cx="657499" cy="657499"/>
          </a:xfrm>
        </p:grpSpPr>
        <p:grpSp>
          <p:nvGrpSpPr>
            <p:cNvPr id="50" name="组合 49"/>
            <p:cNvGrpSpPr/>
            <p:nvPr/>
          </p:nvGrpSpPr>
          <p:grpSpPr>
            <a:xfrm>
              <a:off x="4369395" y="2045476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51" name="椭圆 50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2" name="椭圆 51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57" name="TextBox 7"/>
            <p:cNvSpPr>
              <a:spLocks noChangeArrowheads="1"/>
            </p:cNvSpPr>
            <p:nvPr/>
          </p:nvSpPr>
          <p:spPr bwMode="auto">
            <a:xfrm>
              <a:off x="4469974" y="2220337"/>
              <a:ext cx="456340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ctr">
                <a:defRPr/>
              </a:pPr>
              <a:r>
                <a:rPr lang="en-US" altLang="zh-CN" sz="2000" b="1" dirty="0">
                  <a:solidFill>
                    <a:srgbClr val="F2F2F2"/>
                  </a:solidFill>
                  <a:cs typeface="+mn-ea"/>
                  <a:sym typeface="+mn-lt"/>
                </a:rPr>
                <a:t>1</a:t>
              </a:r>
              <a:endParaRPr lang="zh-CN" altLang="en-US" sz="2000" b="1" dirty="0">
                <a:solidFill>
                  <a:srgbClr val="F2F2F2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9" name="TextBox 7"/>
          <p:cNvSpPr>
            <a:spLocks noChangeArrowheads="1"/>
          </p:cNvSpPr>
          <p:nvPr/>
        </p:nvSpPr>
        <p:spPr bwMode="auto">
          <a:xfrm>
            <a:off x="8615624" y="2236020"/>
            <a:ext cx="1727742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添加标题文字</a:t>
            </a:r>
          </a:p>
        </p:txBody>
      </p:sp>
      <p:sp>
        <p:nvSpPr>
          <p:cNvPr id="80" name="圆角矩形 79"/>
          <p:cNvSpPr/>
          <p:nvPr/>
        </p:nvSpPr>
        <p:spPr>
          <a:xfrm>
            <a:off x="8053848" y="2156407"/>
            <a:ext cx="2577475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81" name="TextBox 7"/>
          <p:cNvSpPr>
            <a:spLocks noChangeArrowheads="1"/>
          </p:cNvSpPr>
          <p:nvPr/>
        </p:nvSpPr>
        <p:spPr bwMode="auto">
          <a:xfrm>
            <a:off x="7751753" y="2862511"/>
            <a:ext cx="2879570" cy="646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在此输入章节详细文字介绍，表达主题的含义合图表的意义，在此输入章节详细文字介绍。</a:t>
            </a:r>
          </a:p>
        </p:txBody>
      </p:sp>
      <p:grpSp>
        <p:nvGrpSpPr>
          <p:cNvPr id="82" name="组合 81"/>
          <p:cNvGrpSpPr/>
          <p:nvPr/>
        </p:nvGrpSpPr>
        <p:grpSpPr>
          <a:xfrm>
            <a:off x="7751753" y="2061205"/>
            <a:ext cx="657328" cy="657328"/>
            <a:chOff x="4369395" y="2045476"/>
            <a:chExt cx="657499" cy="657499"/>
          </a:xfrm>
        </p:grpSpPr>
        <p:grpSp>
          <p:nvGrpSpPr>
            <p:cNvPr id="83" name="组合 82"/>
            <p:cNvGrpSpPr/>
            <p:nvPr/>
          </p:nvGrpSpPr>
          <p:grpSpPr>
            <a:xfrm>
              <a:off x="4369395" y="2045476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85" name="椭圆 84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6" name="椭圆 85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84" name="TextBox 7"/>
            <p:cNvSpPr>
              <a:spLocks noChangeArrowheads="1"/>
            </p:cNvSpPr>
            <p:nvPr/>
          </p:nvSpPr>
          <p:spPr bwMode="auto">
            <a:xfrm>
              <a:off x="4469974" y="2220337"/>
              <a:ext cx="456340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ctr">
                <a:defRPr/>
              </a:pPr>
              <a:r>
                <a:rPr lang="en-US" altLang="zh-CN" sz="2000" b="1" dirty="0">
                  <a:solidFill>
                    <a:srgbClr val="F2F2F2"/>
                  </a:solidFill>
                  <a:cs typeface="+mn-ea"/>
                  <a:sym typeface="+mn-lt"/>
                </a:rPr>
                <a:t>2</a:t>
              </a:r>
              <a:endParaRPr lang="zh-CN" altLang="en-US" sz="2000" b="1" dirty="0">
                <a:solidFill>
                  <a:srgbClr val="F2F2F2"/>
                </a:solidFill>
                <a:cs typeface="+mn-ea"/>
                <a:sym typeface="+mn-lt"/>
              </a:endParaRPr>
            </a:p>
          </p:txBody>
        </p:sp>
      </p:grpSp>
      <p:sp>
        <p:nvSpPr>
          <p:cNvPr id="87" name="TextBox 7"/>
          <p:cNvSpPr>
            <a:spLocks noChangeArrowheads="1"/>
          </p:cNvSpPr>
          <p:nvPr/>
        </p:nvSpPr>
        <p:spPr bwMode="auto">
          <a:xfrm>
            <a:off x="5232129" y="4012699"/>
            <a:ext cx="1727742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添加标题文字</a:t>
            </a:r>
          </a:p>
        </p:txBody>
      </p:sp>
      <p:sp>
        <p:nvSpPr>
          <p:cNvPr id="88" name="圆角矩形 87"/>
          <p:cNvSpPr/>
          <p:nvPr/>
        </p:nvSpPr>
        <p:spPr>
          <a:xfrm>
            <a:off x="4670353" y="3933086"/>
            <a:ext cx="2577475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89" name="TextBox 7"/>
          <p:cNvSpPr>
            <a:spLocks noChangeArrowheads="1"/>
          </p:cNvSpPr>
          <p:nvPr/>
        </p:nvSpPr>
        <p:spPr bwMode="auto">
          <a:xfrm>
            <a:off x="4368258" y="4639190"/>
            <a:ext cx="2879570" cy="646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在此输入章节详细文字介绍，表达主题的含义合图表的意义，在此输入章节详细文字介绍。</a:t>
            </a:r>
          </a:p>
        </p:txBody>
      </p:sp>
      <p:grpSp>
        <p:nvGrpSpPr>
          <p:cNvPr id="90" name="组合 89"/>
          <p:cNvGrpSpPr/>
          <p:nvPr/>
        </p:nvGrpSpPr>
        <p:grpSpPr>
          <a:xfrm>
            <a:off x="4368258" y="3837884"/>
            <a:ext cx="657328" cy="657328"/>
            <a:chOff x="4369395" y="2045476"/>
            <a:chExt cx="657499" cy="657499"/>
          </a:xfrm>
        </p:grpSpPr>
        <p:grpSp>
          <p:nvGrpSpPr>
            <p:cNvPr id="91" name="组合 90"/>
            <p:cNvGrpSpPr/>
            <p:nvPr/>
          </p:nvGrpSpPr>
          <p:grpSpPr>
            <a:xfrm>
              <a:off x="4369395" y="2045476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93" name="椭圆 92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4" name="椭圆 93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92" name="TextBox 7"/>
            <p:cNvSpPr>
              <a:spLocks noChangeArrowheads="1"/>
            </p:cNvSpPr>
            <p:nvPr/>
          </p:nvSpPr>
          <p:spPr bwMode="auto">
            <a:xfrm>
              <a:off x="4469974" y="2220337"/>
              <a:ext cx="456340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ctr">
                <a:defRPr/>
              </a:pPr>
              <a:r>
                <a:rPr lang="en-US" altLang="zh-CN" sz="2000" b="1" dirty="0">
                  <a:solidFill>
                    <a:srgbClr val="F2F2F2"/>
                  </a:solidFill>
                  <a:cs typeface="+mn-ea"/>
                  <a:sym typeface="+mn-lt"/>
                </a:rPr>
                <a:t>3</a:t>
              </a:r>
              <a:endParaRPr lang="zh-CN" altLang="en-US" sz="2000" b="1" dirty="0">
                <a:solidFill>
                  <a:srgbClr val="F2F2F2"/>
                </a:solidFill>
                <a:cs typeface="+mn-ea"/>
                <a:sym typeface="+mn-lt"/>
              </a:endParaRPr>
            </a:p>
          </p:txBody>
        </p:sp>
      </p:grpSp>
      <p:sp>
        <p:nvSpPr>
          <p:cNvPr id="95" name="TextBox 7"/>
          <p:cNvSpPr>
            <a:spLocks noChangeArrowheads="1"/>
          </p:cNvSpPr>
          <p:nvPr/>
        </p:nvSpPr>
        <p:spPr bwMode="auto">
          <a:xfrm>
            <a:off x="8615624" y="4028067"/>
            <a:ext cx="1727742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添加标题文字</a:t>
            </a:r>
          </a:p>
        </p:txBody>
      </p:sp>
      <p:sp>
        <p:nvSpPr>
          <p:cNvPr id="96" name="圆角矩形 95"/>
          <p:cNvSpPr/>
          <p:nvPr/>
        </p:nvSpPr>
        <p:spPr>
          <a:xfrm>
            <a:off x="8053848" y="3948454"/>
            <a:ext cx="2577475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97" name="TextBox 7"/>
          <p:cNvSpPr>
            <a:spLocks noChangeArrowheads="1"/>
          </p:cNvSpPr>
          <p:nvPr/>
        </p:nvSpPr>
        <p:spPr bwMode="auto">
          <a:xfrm>
            <a:off x="7751753" y="4654558"/>
            <a:ext cx="2879570" cy="646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在此输入章节详细文字介绍，表达主题的含义合图表的意义，在此输入章节详细文字介绍。</a:t>
            </a:r>
          </a:p>
        </p:txBody>
      </p:sp>
      <p:grpSp>
        <p:nvGrpSpPr>
          <p:cNvPr id="98" name="组合 97"/>
          <p:cNvGrpSpPr/>
          <p:nvPr/>
        </p:nvGrpSpPr>
        <p:grpSpPr>
          <a:xfrm>
            <a:off x="7751753" y="3853252"/>
            <a:ext cx="657328" cy="657328"/>
            <a:chOff x="4369395" y="2045476"/>
            <a:chExt cx="657499" cy="657499"/>
          </a:xfrm>
        </p:grpSpPr>
        <p:grpSp>
          <p:nvGrpSpPr>
            <p:cNvPr id="99" name="组合 98"/>
            <p:cNvGrpSpPr/>
            <p:nvPr/>
          </p:nvGrpSpPr>
          <p:grpSpPr>
            <a:xfrm>
              <a:off x="4369395" y="2045476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101" name="椭圆 100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2" name="椭圆 101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00" name="TextBox 7"/>
            <p:cNvSpPr>
              <a:spLocks noChangeArrowheads="1"/>
            </p:cNvSpPr>
            <p:nvPr/>
          </p:nvSpPr>
          <p:spPr bwMode="auto">
            <a:xfrm>
              <a:off x="4469974" y="2220337"/>
              <a:ext cx="456340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ctr">
                <a:defRPr/>
              </a:pPr>
              <a:r>
                <a:rPr lang="en-US" altLang="zh-CN" sz="2000" b="1" dirty="0">
                  <a:solidFill>
                    <a:srgbClr val="F2F2F2"/>
                  </a:solidFill>
                  <a:cs typeface="+mn-ea"/>
                  <a:sym typeface="+mn-lt"/>
                </a:rPr>
                <a:t>4</a:t>
              </a:r>
              <a:endParaRPr lang="zh-CN" altLang="en-US" sz="2000" b="1" dirty="0">
                <a:solidFill>
                  <a:srgbClr val="F2F2F2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03" name="TextBox 102"/>
          <p:cNvSpPr txBox="1"/>
          <p:nvPr/>
        </p:nvSpPr>
        <p:spPr>
          <a:xfrm>
            <a:off x="13510893" y="7029355"/>
            <a:ext cx="876935" cy="3692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800" dirty="0">
                <a:cs typeface="+mn-ea"/>
                <a:sym typeface="+mn-lt"/>
              </a:rPr>
              <a:t>延时符</a:t>
            </a:r>
          </a:p>
        </p:txBody>
      </p:sp>
      <p:sp>
        <p:nvSpPr>
          <p:cNvPr id="65" name="文本框 64"/>
          <p:cNvSpPr txBox="1"/>
          <p:nvPr/>
        </p:nvSpPr>
        <p:spPr>
          <a:xfrm>
            <a:off x="1206683" y="588966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grpSp>
        <p:nvGrpSpPr>
          <p:cNvPr id="66" name="组合 65"/>
          <p:cNvGrpSpPr/>
          <p:nvPr/>
        </p:nvGrpSpPr>
        <p:grpSpPr>
          <a:xfrm>
            <a:off x="178796" y="0"/>
            <a:ext cx="933309" cy="1108995"/>
            <a:chOff x="5754461" y="1411267"/>
            <a:chExt cx="640591" cy="761176"/>
          </a:xfrm>
        </p:grpSpPr>
        <p:grpSp>
          <p:nvGrpSpPr>
            <p:cNvPr id="67" name="组合 66"/>
            <p:cNvGrpSpPr/>
            <p:nvPr/>
          </p:nvGrpSpPr>
          <p:grpSpPr>
            <a:xfrm>
              <a:off x="5754461" y="1411267"/>
              <a:ext cx="640591" cy="761176"/>
              <a:chOff x="3742489" y="2006071"/>
              <a:chExt cx="640591" cy="761176"/>
            </a:xfrm>
          </p:grpSpPr>
          <p:grpSp>
            <p:nvGrpSpPr>
              <p:cNvPr id="69" name="组合 68"/>
              <p:cNvGrpSpPr/>
              <p:nvPr/>
            </p:nvGrpSpPr>
            <p:grpSpPr>
              <a:xfrm rot="19382670">
                <a:off x="3742489" y="2006071"/>
                <a:ext cx="640591" cy="704932"/>
                <a:chOff x="3473451" y="974725"/>
                <a:chExt cx="4678363" cy="5148263"/>
              </a:xfrm>
            </p:grpSpPr>
            <p:sp>
              <p:nvSpPr>
                <p:cNvPr id="71" name="Freeform 79"/>
                <p:cNvSpPr/>
                <p:nvPr/>
              </p:nvSpPr>
              <p:spPr bwMode="auto">
                <a:xfrm>
                  <a:off x="5545138" y="2216150"/>
                  <a:ext cx="938213" cy="3875088"/>
                </a:xfrm>
                <a:custGeom>
                  <a:avLst/>
                  <a:gdLst>
                    <a:gd name="T0" fmla="*/ 0 w 591"/>
                    <a:gd name="T1" fmla="*/ 2441 h 2441"/>
                    <a:gd name="T2" fmla="*/ 186 w 591"/>
                    <a:gd name="T3" fmla="*/ 0 h 2441"/>
                    <a:gd name="T4" fmla="*/ 186 w 591"/>
                    <a:gd name="T5" fmla="*/ 1197 h 2441"/>
                    <a:gd name="T6" fmla="*/ 529 w 591"/>
                    <a:gd name="T7" fmla="*/ 921 h 2441"/>
                    <a:gd name="T8" fmla="*/ 186 w 591"/>
                    <a:gd name="T9" fmla="*/ 1427 h 2441"/>
                    <a:gd name="T10" fmla="*/ 124 w 591"/>
                    <a:gd name="T11" fmla="*/ 2119 h 2441"/>
                    <a:gd name="T12" fmla="*/ 591 w 591"/>
                    <a:gd name="T13" fmla="*/ 1797 h 2441"/>
                    <a:gd name="T14" fmla="*/ 0 w 591"/>
                    <a:gd name="T15" fmla="*/ 2441 h 2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1" h="2441">
                      <a:moveTo>
                        <a:pt x="0" y="2441"/>
                      </a:moveTo>
                      <a:lnTo>
                        <a:pt x="186" y="0"/>
                      </a:lnTo>
                      <a:lnTo>
                        <a:pt x="186" y="1197"/>
                      </a:lnTo>
                      <a:lnTo>
                        <a:pt x="529" y="921"/>
                      </a:lnTo>
                      <a:lnTo>
                        <a:pt x="186" y="1427"/>
                      </a:lnTo>
                      <a:lnTo>
                        <a:pt x="124" y="2119"/>
                      </a:lnTo>
                      <a:lnTo>
                        <a:pt x="591" y="1797"/>
                      </a:lnTo>
                      <a:lnTo>
                        <a:pt x="0" y="244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2" name="Freeform 81"/>
                <p:cNvSpPr/>
                <p:nvPr/>
              </p:nvSpPr>
              <p:spPr bwMode="auto">
                <a:xfrm>
                  <a:off x="7170738" y="3234599"/>
                  <a:ext cx="890588" cy="733425"/>
                </a:xfrm>
                <a:custGeom>
                  <a:avLst/>
                  <a:gdLst>
                    <a:gd name="T0" fmla="*/ 105 w 317"/>
                    <a:gd name="T1" fmla="*/ 234 h 261"/>
                    <a:gd name="T2" fmla="*/ 17 w 317"/>
                    <a:gd name="T3" fmla="*/ 130 h 261"/>
                    <a:gd name="T4" fmla="*/ 105 w 317"/>
                    <a:gd name="T5" fmla="*/ 0 h 261"/>
                    <a:gd name="T6" fmla="*/ 140 w 317"/>
                    <a:gd name="T7" fmla="*/ 156 h 261"/>
                    <a:gd name="T8" fmla="*/ 264 w 317"/>
                    <a:gd name="T9" fmla="*/ 208 h 261"/>
                    <a:gd name="T10" fmla="*/ 105 w 317"/>
                    <a:gd name="T11" fmla="*/ 234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7" h="261">
                      <a:moveTo>
                        <a:pt x="105" y="234"/>
                      </a:moveTo>
                      <a:cubicBezTo>
                        <a:pt x="105" y="234"/>
                        <a:pt x="0" y="208"/>
                        <a:pt x="17" y="130"/>
                      </a:cubicBezTo>
                      <a:cubicBezTo>
                        <a:pt x="35" y="52"/>
                        <a:pt x="52" y="0"/>
                        <a:pt x="105" y="0"/>
                      </a:cubicBezTo>
                      <a:cubicBezTo>
                        <a:pt x="158" y="0"/>
                        <a:pt x="52" y="208"/>
                        <a:pt x="140" y="156"/>
                      </a:cubicBezTo>
                      <a:cubicBezTo>
                        <a:pt x="229" y="104"/>
                        <a:pt x="317" y="156"/>
                        <a:pt x="264" y="208"/>
                      </a:cubicBezTo>
                      <a:cubicBezTo>
                        <a:pt x="211" y="261"/>
                        <a:pt x="140" y="261"/>
                        <a:pt x="105" y="23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3" name="Freeform 82"/>
                <p:cNvSpPr/>
                <p:nvPr/>
              </p:nvSpPr>
              <p:spPr bwMode="auto">
                <a:xfrm>
                  <a:off x="4851401" y="3897313"/>
                  <a:ext cx="495300" cy="657225"/>
                </a:xfrm>
                <a:custGeom>
                  <a:avLst/>
                  <a:gdLst>
                    <a:gd name="T0" fmla="*/ 141 w 176"/>
                    <a:gd name="T1" fmla="*/ 156 h 234"/>
                    <a:gd name="T2" fmla="*/ 36 w 176"/>
                    <a:gd name="T3" fmla="*/ 130 h 234"/>
                    <a:gd name="T4" fmla="*/ 106 w 176"/>
                    <a:gd name="T5" fmla="*/ 0 h 234"/>
                    <a:gd name="T6" fmla="*/ 176 w 176"/>
                    <a:gd name="T7" fmla="*/ 0 h 234"/>
                    <a:gd name="T8" fmla="*/ 141 w 176"/>
                    <a:gd name="T9" fmla="*/ 156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234">
                      <a:moveTo>
                        <a:pt x="141" y="156"/>
                      </a:moveTo>
                      <a:cubicBezTo>
                        <a:pt x="141" y="156"/>
                        <a:pt x="71" y="234"/>
                        <a:pt x="36" y="130"/>
                      </a:cubicBezTo>
                      <a:cubicBezTo>
                        <a:pt x="0" y="26"/>
                        <a:pt x="36" y="0"/>
                        <a:pt x="106" y="0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176" y="156"/>
                        <a:pt x="141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4" name="Freeform 83"/>
                <p:cNvSpPr/>
                <p:nvPr/>
              </p:nvSpPr>
              <p:spPr bwMode="auto">
                <a:xfrm>
                  <a:off x="5248276" y="2435225"/>
                  <a:ext cx="741363" cy="806450"/>
                </a:xfrm>
                <a:custGeom>
                  <a:avLst/>
                  <a:gdLst>
                    <a:gd name="T0" fmla="*/ 176 w 264"/>
                    <a:gd name="T1" fmla="*/ 105 h 287"/>
                    <a:gd name="T2" fmla="*/ 53 w 264"/>
                    <a:gd name="T3" fmla="*/ 105 h 287"/>
                    <a:gd name="T4" fmla="*/ 88 w 264"/>
                    <a:gd name="T5" fmla="*/ 261 h 287"/>
                    <a:gd name="T6" fmla="*/ 176 w 264"/>
                    <a:gd name="T7" fmla="*/ 105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87">
                      <a:moveTo>
                        <a:pt x="176" y="105"/>
                      </a:moveTo>
                      <a:cubicBezTo>
                        <a:pt x="176" y="105"/>
                        <a:pt x="71" y="0"/>
                        <a:pt x="53" y="105"/>
                      </a:cubicBezTo>
                      <a:cubicBezTo>
                        <a:pt x="35" y="209"/>
                        <a:pt x="0" y="287"/>
                        <a:pt x="88" y="261"/>
                      </a:cubicBezTo>
                      <a:cubicBezTo>
                        <a:pt x="176" y="235"/>
                        <a:pt x="264" y="105"/>
                        <a:pt x="176" y="1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5" name="Freeform 84"/>
                <p:cNvSpPr/>
                <p:nvPr/>
              </p:nvSpPr>
              <p:spPr bwMode="auto">
                <a:xfrm>
                  <a:off x="5299076" y="974725"/>
                  <a:ext cx="1184275" cy="1241425"/>
                </a:xfrm>
                <a:custGeom>
                  <a:avLst/>
                  <a:gdLst>
                    <a:gd name="T0" fmla="*/ 193 w 422"/>
                    <a:gd name="T1" fmla="*/ 442 h 442"/>
                    <a:gd name="T2" fmla="*/ 70 w 422"/>
                    <a:gd name="T3" fmla="*/ 312 h 442"/>
                    <a:gd name="T4" fmla="*/ 88 w 422"/>
                    <a:gd name="T5" fmla="*/ 156 h 442"/>
                    <a:gd name="T6" fmla="*/ 246 w 422"/>
                    <a:gd name="T7" fmla="*/ 52 h 442"/>
                    <a:gd name="T8" fmla="*/ 352 w 422"/>
                    <a:gd name="T9" fmla="*/ 208 h 442"/>
                    <a:gd name="T10" fmla="*/ 352 w 422"/>
                    <a:gd name="T11" fmla="*/ 391 h 442"/>
                    <a:gd name="T12" fmla="*/ 193 w 422"/>
                    <a:gd name="T13" fmla="*/ 442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2" h="442">
                      <a:moveTo>
                        <a:pt x="193" y="442"/>
                      </a:moveTo>
                      <a:cubicBezTo>
                        <a:pt x="193" y="442"/>
                        <a:pt x="123" y="416"/>
                        <a:pt x="70" y="312"/>
                      </a:cubicBezTo>
                      <a:cubicBezTo>
                        <a:pt x="17" y="208"/>
                        <a:pt x="0" y="208"/>
                        <a:pt x="88" y="156"/>
                      </a:cubicBezTo>
                      <a:cubicBezTo>
                        <a:pt x="176" y="104"/>
                        <a:pt x="158" y="0"/>
                        <a:pt x="246" y="52"/>
                      </a:cubicBezTo>
                      <a:cubicBezTo>
                        <a:pt x="334" y="104"/>
                        <a:pt x="281" y="130"/>
                        <a:pt x="352" y="208"/>
                      </a:cubicBezTo>
                      <a:cubicBezTo>
                        <a:pt x="422" y="286"/>
                        <a:pt x="405" y="364"/>
                        <a:pt x="352" y="391"/>
                      </a:cubicBezTo>
                      <a:cubicBezTo>
                        <a:pt x="299" y="416"/>
                        <a:pt x="281" y="416"/>
                        <a:pt x="193" y="44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6" name="Freeform 85"/>
                <p:cNvSpPr/>
                <p:nvPr/>
              </p:nvSpPr>
              <p:spPr bwMode="auto">
                <a:xfrm>
                  <a:off x="4357688" y="3314700"/>
                  <a:ext cx="792163" cy="655638"/>
                </a:xfrm>
                <a:custGeom>
                  <a:avLst/>
                  <a:gdLst>
                    <a:gd name="T0" fmla="*/ 141 w 282"/>
                    <a:gd name="T1" fmla="*/ 130 h 234"/>
                    <a:gd name="T2" fmla="*/ 71 w 282"/>
                    <a:gd name="T3" fmla="*/ 78 h 234"/>
                    <a:gd name="T4" fmla="*/ 229 w 282"/>
                    <a:gd name="T5" fmla="*/ 78 h 234"/>
                    <a:gd name="T6" fmla="*/ 141 w 282"/>
                    <a:gd name="T7" fmla="*/ 208 h 234"/>
                    <a:gd name="T8" fmla="*/ 141 w 282"/>
                    <a:gd name="T9" fmla="*/ 13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234">
                      <a:moveTo>
                        <a:pt x="141" y="130"/>
                      </a:moveTo>
                      <a:cubicBezTo>
                        <a:pt x="141" y="130"/>
                        <a:pt x="0" y="156"/>
                        <a:pt x="71" y="78"/>
                      </a:cubicBezTo>
                      <a:cubicBezTo>
                        <a:pt x="141" y="0"/>
                        <a:pt x="176" y="78"/>
                        <a:pt x="229" y="78"/>
                      </a:cubicBezTo>
                      <a:cubicBezTo>
                        <a:pt x="282" y="78"/>
                        <a:pt x="229" y="234"/>
                        <a:pt x="141" y="208"/>
                      </a:cubicBezTo>
                      <a:cubicBezTo>
                        <a:pt x="53" y="182"/>
                        <a:pt x="141" y="130"/>
                        <a:pt x="14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7" name="Freeform 86"/>
                <p:cNvSpPr/>
                <p:nvPr/>
              </p:nvSpPr>
              <p:spPr bwMode="auto">
                <a:xfrm>
                  <a:off x="4803776" y="4262438"/>
                  <a:ext cx="1138238" cy="952500"/>
                </a:xfrm>
                <a:custGeom>
                  <a:avLst/>
                  <a:gdLst>
                    <a:gd name="T0" fmla="*/ 176 w 405"/>
                    <a:gd name="T1" fmla="*/ 234 h 339"/>
                    <a:gd name="T2" fmla="*/ 53 w 405"/>
                    <a:gd name="T3" fmla="*/ 156 h 339"/>
                    <a:gd name="T4" fmla="*/ 158 w 405"/>
                    <a:gd name="T5" fmla="*/ 26 h 339"/>
                    <a:gd name="T6" fmla="*/ 317 w 405"/>
                    <a:gd name="T7" fmla="*/ 156 h 339"/>
                    <a:gd name="T8" fmla="*/ 176 w 405"/>
                    <a:gd name="T9" fmla="*/ 234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5" h="339">
                      <a:moveTo>
                        <a:pt x="176" y="234"/>
                      </a:moveTo>
                      <a:cubicBezTo>
                        <a:pt x="176" y="234"/>
                        <a:pt x="0" y="234"/>
                        <a:pt x="53" y="156"/>
                      </a:cubicBezTo>
                      <a:cubicBezTo>
                        <a:pt x="105" y="78"/>
                        <a:pt x="70" y="0"/>
                        <a:pt x="158" y="26"/>
                      </a:cubicBezTo>
                      <a:cubicBezTo>
                        <a:pt x="246" y="52"/>
                        <a:pt x="405" y="130"/>
                        <a:pt x="317" y="156"/>
                      </a:cubicBezTo>
                      <a:cubicBezTo>
                        <a:pt x="229" y="183"/>
                        <a:pt x="229" y="339"/>
                        <a:pt x="176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8" name="Freeform 87"/>
                <p:cNvSpPr/>
                <p:nvPr/>
              </p:nvSpPr>
              <p:spPr bwMode="auto">
                <a:xfrm>
                  <a:off x="5942013" y="3460750"/>
                  <a:ext cx="1035050" cy="509588"/>
                </a:xfrm>
                <a:custGeom>
                  <a:avLst/>
                  <a:gdLst>
                    <a:gd name="T0" fmla="*/ 176 w 369"/>
                    <a:gd name="T1" fmla="*/ 156 h 182"/>
                    <a:gd name="T2" fmla="*/ 88 w 369"/>
                    <a:gd name="T3" fmla="*/ 26 h 182"/>
                    <a:gd name="T4" fmla="*/ 281 w 369"/>
                    <a:gd name="T5" fmla="*/ 104 h 182"/>
                    <a:gd name="T6" fmla="*/ 176 w 369"/>
                    <a:gd name="T7" fmla="*/ 156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9" h="182">
                      <a:moveTo>
                        <a:pt x="176" y="156"/>
                      </a:moveTo>
                      <a:cubicBezTo>
                        <a:pt x="176" y="156"/>
                        <a:pt x="0" y="52"/>
                        <a:pt x="88" y="26"/>
                      </a:cubicBezTo>
                      <a:cubicBezTo>
                        <a:pt x="176" y="0"/>
                        <a:pt x="369" y="78"/>
                        <a:pt x="281" y="104"/>
                      </a:cubicBezTo>
                      <a:cubicBezTo>
                        <a:pt x="193" y="130"/>
                        <a:pt x="299" y="182"/>
                        <a:pt x="176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4" name="Freeform 89"/>
                <p:cNvSpPr/>
                <p:nvPr/>
              </p:nvSpPr>
              <p:spPr bwMode="auto">
                <a:xfrm>
                  <a:off x="3692526" y="3286125"/>
                  <a:ext cx="511175" cy="2836863"/>
                </a:xfrm>
                <a:custGeom>
                  <a:avLst/>
                  <a:gdLst>
                    <a:gd name="T0" fmla="*/ 75 w 182"/>
                    <a:gd name="T1" fmla="*/ 835 h 1010"/>
                    <a:gd name="T2" fmla="*/ 124 w 182"/>
                    <a:gd name="T3" fmla="*/ 0 h 1010"/>
                    <a:gd name="T4" fmla="*/ 0 w 182"/>
                    <a:gd name="T5" fmla="*/ 1010 h 1010"/>
                    <a:gd name="T6" fmla="*/ 75 w 182"/>
                    <a:gd name="T7" fmla="*/ 835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2" h="1010">
                      <a:moveTo>
                        <a:pt x="75" y="835"/>
                      </a:moveTo>
                      <a:cubicBezTo>
                        <a:pt x="75" y="835"/>
                        <a:pt x="182" y="247"/>
                        <a:pt x="124" y="0"/>
                      </a:cubicBezTo>
                      <a:cubicBezTo>
                        <a:pt x="124" y="0"/>
                        <a:pt x="99" y="773"/>
                        <a:pt x="0" y="1010"/>
                      </a:cubicBezTo>
                      <a:cubicBezTo>
                        <a:pt x="75" y="835"/>
                        <a:pt x="75" y="835"/>
                        <a:pt x="75" y="835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5" name="Freeform 90"/>
                <p:cNvSpPr/>
                <p:nvPr/>
              </p:nvSpPr>
              <p:spPr bwMode="auto">
                <a:xfrm>
                  <a:off x="4181476" y="4021138"/>
                  <a:ext cx="2032000" cy="1120775"/>
                </a:xfrm>
                <a:custGeom>
                  <a:avLst/>
                  <a:gdLst>
                    <a:gd name="T0" fmla="*/ 88 w 724"/>
                    <a:gd name="T1" fmla="*/ 262 h 399"/>
                    <a:gd name="T2" fmla="*/ 724 w 724"/>
                    <a:gd name="T3" fmla="*/ 0 h 399"/>
                    <a:gd name="T4" fmla="*/ 0 w 724"/>
                    <a:gd name="T5" fmla="*/ 399 h 399"/>
                    <a:gd name="T6" fmla="*/ 88 w 724"/>
                    <a:gd name="T7" fmla="*/ 262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4" h="399">
                      <a:moveTo>
                        <a:pt x="88" y="262"/>
                      </a:moveTo>
                      <a:cubicBezTo>
                        <a:pt x="88" y="262"/>
                        <a:pt x="449" y="75"/>
                        <a:pt x="724" y="0"/>
                      </a:cubicBezTo>
                      <a:cubicBezTo>
                        <a:pt x="724" y="0"/>
                        <a:pt x="138" y="237"/>
                        <a:pt x="0" y="399"/>
                      </a:cubicBezTo>
                      <a:cubicBezTo>
                        <a:pt x="88" y="262"/>
                        <a:pt x="88" y="262"/>
                        <a:pt x="88" y="262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6" name="Freeform 91"/>
                <p:cNvSpPr/>
                <p:nvPr/>
              </p:nvSpPr>
              <p:spPr bwMode="auto">
                <a:xfrm>
                  <a:off x="6135688" y="2471738"/>
                  <a:ext cx="877888" cy="569913"/>
                </a:xfrm>
                <a:custGeom>
                  <a:avLst/>
                  <a:gdLst>
                    <a:gd name="T0" fmla="*/ 255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5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5" y="29"/>
                      </a:moveTo>
                      <a:cubicBezTo>
                        <a:pt x="255" y="29"/>
                        <a:pt x="66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8" y="76"/>
                        <a:pt x="281" y="38"/>
                      </a:cubicBezTo>
                      <a:cubicBezTo>
                        <a:pt x="313" y="0"/>
                        <a:pt x="255" y="29"/>
                        <a:pt x="255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7" name="Freeform 92"/>
                <p:cNvSpPr/>
                <p:nvPr/>
              </p:nvSpPr>
              <p:spPr bwMode="auto">
                <a:xfrm>
                  <a:off x="5675313" y="200183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6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8" name="Freeform 93"/>
                <p:cNvSpPr/>
                <p:nvPr/>
              </p:nvSpPr>
              <p:spPr bwMode="auto">
                <a:xfrm>
                  <a:off x="6938963" y="1928813"/>
                  <a:ext cx="134938" cy="407988"/>
                </a:xfrm>
                <a:custGeom>
                  <a:avLst/>
                  <a:gdLst>
                    <a:gd name="T0" fmla="*/ 48 w 48"/>
                    <a:gd name="T1" fmla="*/ 58 h 145"/>
                    <a:gd name="T2" fmla="*/ 28 w 48"/>
                    <a:gd name="T3" fmla="*/ 8 h 145"/>
                    <a:gd name="T4" fmla="*/ 0 w 48"/>
                    <a:gd name="T5" fmla="*/ 44 h 145"/>
                    <a:gd name="T6" fmla="*/ 21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8" y="8"/>
                      </a:cubicBezTo>
                      <a:cubicBezTo>
                        <a:pt x="11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1" y="123"/>
                      </a:cubicBezTo>
                      <a:cubicBezTo>
                        <a:pt x="29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9" name="Freeform 94"/>
                <p:cNvSpPr/>
                <p:nvPr/>
              </p:nvSpPr>
              <p:spPr bwMode="auto">
                <a:xfrm>
                  <a:off x="5051426" y="1708150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3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6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7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8" y="0"/>
                        <a:pt x="317" y="1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3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4"/>
                        <a:pt x="245" y="493"/>
                      </a:cubicBezTo>
                      <a:cubicBezTo>
                        <a:pt x="198" y="522"/>
                        <a:pt x="143" y="487"/>
                        <a:pt x="106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0" name="Freeform 95"/>
                <p:cNvSpPr/>
                <p:nvPr/>
              </p:nvSpPr>
              <p:spPr bwMode="auto">
                <a:xfrm>
                  <a:off x="6567488" y="1584325"/>
                  <a:ext cx="1446213" cy="1465263"/>
                </a:xfrm>
                <a:custGeom>
                  <a:avLst/>
                  <a:gdLst>
                    <a:gd name="T0" fmla="*/ 82 w 515"/>
                    <a:gd name="T1" fmla="*/ 263 h 522"/>
                    <a:gd name="T2" fmla="*/ 47 w 515"/>
                    <a:gd name="T3" fmla="*/ 50 h 522"/>
                    <a:gd name="T4" fmla="*/ 132 w 515"/>
                    <a:gd name="T5" fmla="*/ 71 h 522"/>
                    <a:gd name="T6" fmla="*/ 152 w 515"/>
                    <a:gd name="T7" fmla="*/ 200 h 522"/>
                    <a:gd name="T8" fmla="*/ 267 w 515"/>
                    <a:gd name="T9" fmla="*/ 6 h 522"/>
                    <a:gd name="T10" fmla="*/ 363 w 515"/>
                    <a:gd name="T11" fmla="*/ 56 h 522"/>
                    <a:gd name="T12" fmla="*/ 355 w 515"/>
                    <a:gd name="T13" fmla="*/ 164 h 522"/>
                    <a:gd name="T14" fmla="*/ 284 w 515"/>
                    <a:gd name="T15" fmla="*/ 238 h 522"/>
                    <a:gd name="T16" fmla="*/ 442 w 515"/>
                    <a:gd name="T17" fmla="*/ 179 h 522"/>
                    <a:gd name="T18" fmla="*/ 496 w 515"/>
                    <a:gd name="T19" fmla="*/ 292 h 522"/>
                    <a:gd name="T20" fmla="*/ 292 w 515"/>
                    <a:gd name="T21" fmla="*/ 370 h 522"/>
                    <a:gd name="T22" fmla="*/ 412 w 515"/>
                    <a:gd name="T23" fmla="*/ 404 h 522"/>
                    <a:gd name="T24" fmla="*/ 426 w 515"/>
                    <a:gd name="T25" fmla="*/ 480 h 522"/>
                    <a:gd name="T26" fmla="*/ 195 w 515"/>
                    <a:gd name="T27" fmla="*/ 401 h 522"/>
                    <a:gd name="T28" fmla="*/ 158 w 515"/>
                    <a:gd name="T29" fmla="*/ 452 h 522"/>
                    <a:gd name="T30" fmla="*/ 111 w 515"/>
                    <a:gd name="T31" fmla="*/ 367 h 522"/>
                    <a:gd name="T32" fmla="*/ 82 w 515"/>
                    <a:gd name="T33" fmla="*/ 263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5" h="522">
                      <a:moveTo>
                        <a:pt x="82" y="263"/>
                      </a:moveTo>
                      <a:cubicBezTo>
                        <a:pt x="82" y="263"/>
                        <a:pt x="0" y="71"/>
                        <a:pt x="47" y="50"/>
                      </a:cubicBezTo>
                      <a:cubicBezTo>
                        <a:pt x="95" y="28"/>
                        <a:pt x="129" y="30"/>
                        <a:pt x="132" y="71"/>
                      </a:cubicBezTo>
                      <a:cubicBezTo>
                        <a:pt x="135" y="111"/>
                        <a:pt x="152" y="200"/>
                        <a:pt x="152" y="200"/>
                      </a:cubicBezTo>
                      <a:cubicBezTo>
                        <a:pt x="152" y="200"/>
                        <a:pt x="230" y="0"/>
                        <a:pt x="267" y="6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1" y="205"/>
                        <a:pt x="284" y="238"/>
                        <a:pt x="284" y="238"/>
                      </a:cubicBezTo>
                      <a:cubicBezTo>
                        <a:pt x="284" y="238"/>
                        <a:pt x="404" y="157"/>
                        <a:pt x="442" y="179"/>
                      </a:cubicBezTo>
                      <a:cubicBezTo>
                        <a:pt x="481" y="200"/>
                        <a:pt x="515" y="231"/>
                        <a:pt x="496" y="292"/>
                      </a:cubicBezTo>
                      <a:cubicBezTo>
                        <a:pt x="477" y="353"/>
                        <a:pt x="411" y="378"/>
                        <a:pt x="292" y="370"/>
                      </a:cubicBezTo>
                      <a:cubicBezTo>
                        <a:pt x="292" y="370"/>
                        <a:pt x="383" y="396"/>
                        <a:pt x="412" y="404"/>
                      </a:cubicBezTo>
                      <a:cubicBezTo>
                        <a:pt x="441" y="411"/>
                        <a:pt x="459" y="439"/>
                        <a:pt x="426" y="480"/>
                      </a:cubicBezTo>
                      <a:cubicBezTo>
                        <a:pt x="393" y="522"/>
                        <a:pt x="302" y="498"/>
                        <a:pt x="195" y="401"/>
                      </a:cubicBezTo>
                      <a:cubicBezTo>
                        <a:pt x="195" y="401"/>
                        <a:pt x="197" y="481"/>
                        <a:pt x="158" y="452"/>
                      </a:cubicBezTo>
                      <a:cubicBezTo>
                        <a:pt x="119" y="423"/>
                        <a:pt x="128" y="380"/>
                        <a:pt x="111" y="367"/>
                      </a:cubicBezTo>
                      <a:cubicBezTo>
                        <a:pt x="95" y="353"/>
                        <a:pt x="29" y="271"/>
                        <a:pt x="82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1" name="Freeform 96"/>
                <p:cNvSpPr/>
                <p:nvPr/>
              </p:nvSpPr>
              <p:spPr bwMode="auto">
                <a:xfrm>
                  <a:off x="5668963" y="2479675"/>
                  <a:ext cx="177800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2" name="Freeform 97"/>
                <p:cNvSpPr/>
                <p:nvPr/>
              </p:nvSpPr>
              <p:spPr bwMode="auto">
                <a:xfrm>
                  <a:off x="5829301" y="2552700"/>
                  <a:ext cx="44450" cy="146050"/>
                </a:xfrm>
                <a:custGeom>
                  <a:avLst/>
                  <a:gdLst>
                    <a:gd name="T0" fmla="*/ 6 w 16"/>
                    <a:gd name="T1" fmla="*/ 52 h 52"/>
                    <a:gd name="T2" fmla="*/ 8 w 16"/>
                    <a:gd name="T3" fmla="*/ 7 h 52"/>
                    <a:gd name="T4" fmla="*/ 6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3" name="Freeform 98"/>
                <p:cNvSpPr/>
                <p:nvPr/>
              </p:nvSpPr>
              <p:spPr bwMode="auto">
                <a:xfrm>
                  <a:off x="7045326" y="2319338"/>
                  <a:ext cx="204788" cy="120650"/>
                </a:xfrm>
                <a:custGeom>
                  <a:avLst/>
                  <a:gdLst>
                    <a:gd name="T0" fmla="*/ 73 w 73"/>
                    <a:gd name="T1" fmla="*/ 0 h 43"/>
                    <a:gd name="T2" fmla="*/ 12 w 73"/>
                    <a:gd name="T3" fmla="*/ 38 h 43"/>
                    <a:gd name="T4" fmla="*/ 73 w 73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3" h="43">
                      <a:moveTo>
                        <a:pt x="73" y="0"/>
                      </a:moveTo>
                      <a:cubicBezTo>
                        <a:pt x="73" y="0"/>
                        <a:pt x="0" y="33"/>
                        <a:pt x="12" y="38"/>
                      </a:cubicBezTo>
                      <a:cubicBezTo>
                        <a:pt x="25" y="43"/>
                        <a:pt x="66" y="19"/>
                        <a:pt x="73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4" name="Freeform 99"/>
                <p:cNvSpPr/>
                <p:nvPr/>
              </p:nvSpPr>
              <p:spPr bwMode="auto">
                <a:xfrm>
                  <a:off x="5807076" y="23050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8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8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5" name="Freeform 100"/>
                <p:cNvSpPr/>
                <p:nvPr/>
              </p:nvSpPr>
              <p:spPr bwMode="auto">
                <a:xfrm>
                  <a:off x="5738813" y="240188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6" name="Freeform 101"/>
                <p:cNvSpPr/>
                <p:nvPr/>
              </p:nvSpPr>
              <p:spPr bwMode="auto">
                <a:xfrm>
                  <a:off x="5899151" y="2460625"/>
                  <a:ext cx="80963" cy="74613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7" name="Freeform 102"/>
                <p:cNvSpPr/>
                <p:nvPr/>
              </p:nvSpPr>
              <p:spPr bwMode="auto">
                <a:xfrm>
                  <a:off x="5943601" y="2336800"/>
                  <a:ext cx="85725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8" name="Freeform 103"/>
                <p:cNvSpPr/>
                <p:nvPr/>
              </p:nvSpPr>
              <p:spPr bwMode="auto">
                <a:xfrm>
                  <a:off x="6062663" y="2451100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9" name="Freeform 104"/>
                <p:cNvSpPr/>
                <p:nvPr/>
              </p:nvSpPr>
              <p:spPr bwMode="auto">
                <a:xfrm>
                  <a:off x="5975351" y="2600325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0" name="Freeform 105"/>
                <p:cNvSpPr/>
                <p:nvPr/>
              </p:nvSpPr>
              <p:spPr bwMode="auto">
                <a:xfrm>
                  <a:off x="5826126" y="2571750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9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1" name="Freeform 106"/>
                <p:cNvSpPr/>
                <p:nvPr/>
              </p:nvSpPr>
              <p:spPr bwMode="auto">
                <a:xfrm>
                  <a:off x="5891213" y="2238375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2" name="Freeform 107"/>
                <p:cNvSpPr/>
                <p:nvPr/>
              </p:nvSpPr>
              <p:spPr bwMode="auto">
                <a:xfrm>
                  <a:off x="7096126" y="21542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3" name="Freeform 108"/>
                <p:cNvSpPr/>
                <p:nvPr/>
              </p:nvSpPr>
              <p:spPr bwMode="auto">
                <a:xfrm>
                  <a:off x="6969126" y="2278063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4" name="Freeform 109"/>
                <p:cNvSpPr/>
                <p:nvPr/>
              </p:nvSpPr>
              <p:spPr bwMode="auto">
                <a:xfrm>
                  <a:off x="6975476" y="2179638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5" name="Freeform 110"/>
                <p:cNvSpPr/>
                <p:nvPr/>
              </p:nvSpPr>
              <p:spPr bwMode="auto">
                <a:xfrm>
                  <a:off x="7115176" y="2341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6" name="Freeform 111"/>
                <p:cNvSpPr/>
                <p:nvPr/>
              </p:nvSpPr>
              <p:spPr bwMode="auto">
                <a:xfrm>
                  <a:off x="7140576" y="2490788"/>
                  <a:ext cx="84138" cy="7937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7" name="Freeform 112"/>
                <p:cNvSpPr/>
                <p:nvPr/>
              </p:nvSpPr>
              <p:spPr bwMode="auto">
                <a:xfrm>
                  <a:off x="6997701" y="2468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8" name="Freeform 113"/>
                <p:cNvSpPr/>
                <p:nvPr/>
              </p:nvSpPr>
              <p:spPr bwMode="auto">
                <a:xfrm>
                  <a:off x="7243763" y="2428875"/>
                  <a:ext cx="82550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9" name="Freeform 114"/>
                <p:cNvSpPr/>
                <p:nvPr/>
              </p:nvSpPr>
              <p:spPr bwMode="auto">
                <a:xfrm>
                  <a:off x="7286626" y="2316163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0" name="Freeform 115"/>
                <p:cNvSpPr/>
                <p:nvPr/>
              </p:nvSpPr>
              <p:spPr bwMode="auto">
                <a:xfrm>
                  <a:off x="7219951" y="217011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1" name="Freeform 116"/>
                <p:cNvSpPr/>
                <p:nvPr/>
              </p:nvSpPr>
              <p:spPr bwMode="auto">
                <a:xfrm>
                  <a:off x="6878638" y="2355850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2" name="Freeform 117"/>
                <p:cNvSpPr/>
                <p:nvPr/>
              </p:nvSpPr>
              <p:spPr bwMode="auto">
                <a:xfrm>
                  <a:off x="6764338" y="2373313"/>
                  <a:ext cx="309563" cy="479425"/>
                </a:xfrm>
                <a:custGeom>
                  <a:avLst/>
                  <a:gdLst>
                    <a:gd name="T0" fmla="*/ 6 w 110"/>
                    <a:gd name="T1" fmla="*/ 0 h 171"/>
                    <a:gd name="T2" fmla="*/ 0 w 110"/>
                    <a:gd name="T3" fmla="*/ 6 h 171"/>
                    <a:gd name="T4" fmla="*/ 28 w 110"/>
                    <a:gd name="T5" fmla="*/ 63 h 171"/>
                    <a:gd name="T6" fmla="*/ 56 w 110"/>
                    <a:gd name="T7" fmla="*/ 95 h 171"/>
                    <a:gd name="T8" fmla="*/ 96 w 110"/>
                    <a:gd name="T9" fmla="*/ 171 h 171"/>
                    <a:gd name="T10" fmla="*/ 100 w 110"/>
                    <a:gd name="T11" fmla="*/ 168 h 171"/>
                    <a:gd name="T12" fmla="*/ 94 w 110"/>
                    <a:gd name="T13" fmla="*/ 87 h 171"/>
                    <a:gd name="T14" fmla="*/ 6 w 110"/>
                    <a:gd name="T1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171">
                      <a:moveTo>
                        <a:pt x="6" y="0"/>
                      </a:moveTo>
                      <a:cubicBezTo>
                        <a:pt x="3" y="0"/>
                        <a:pt x="1" y="2"/>
                        <a:pt x="0" y="6"/>
                      </a:cubicBezTo>
                      <a:cubicBezTo>
                        <a:pt x="0" y="6"/>
                        <a:pt x="14" y="54"/>
                        <a:pt x="28" y="63"/>
                      </a:cubicBezTo>
                      <a:cubicBezTo>
                        <a:pt x="43" y="72"/>
                        <a:pt x="44" y="69"/>
                        <a:pt x="56" y="95"/>
                      </a:cubicBezTo>
                      <a:cubicBezTo>
                        <a:pt x="66" y="117"/>
                        <a:pt x="85" y="171"/>
                        <a:pt x="96" y="171"/>
                      </a:cubicBezTo>
                      <a:cubicBezTo>
                        <a:pt x="97" y="171"/>
                        <a:pt x="99" y="170"/>
                        <a:pt x="100" y="168"/>
                      </a:cubicBezTo>
                      <a:cubicBezTo>
                        <a:pt x="110" y="150"/>
                        <a:pt x="106" y="103"/>
                        <a:pt x="94" y="87"/>
                      </a:cubicBezTo>
                      <a:cubicBezTo>
                        <a:pt x="84" y="74"/>
                        <a:pt x="28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3" name="Freeform 118"/>
                <p:cNvSpPr>
                  <a:spLocks noEditPoints="1"/>
                </p:cNvSpPr>
                <p:nvPr/>
              </p:nvSpPr>
              <p:spPr bwMode="auto">
                <a:xfrm>
                  <a:off x="5592763" y="2092325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80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9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5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5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9" y="146"/>
                        <a:pt x="111" y="140"/>
                      </a:cubicBezTo>
                      <a:cubicBezTo>
                        <a:pt x="113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1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7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1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4" y="132"/>
                        <a:pt x="104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6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3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8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9" y="152"/>
                        <a:pt x="149" y="152"/>
                        <a:pt x="149" y="152"/>
                      </a:cubicBezTo>
                      <a:cubicBezTo>
                        <a:pt x="153" y="154"/>
                        <a:pt x="174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9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3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8" y="152"/>
                      </a:cubicBezTo>
                      <a:cubicBezTo>
                        <a:pt x="172" y="150"/>
                        <a:pt x="168" y="145"/>
                        <a:pt x="169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5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6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2"/>
                        <a:pt x="133" y="89"/>
                        <a:pt x="139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8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9" y="75"/>
                      </a:cubicBezTo>
                      <a:cubicBezTo>
                        <a:pt x="127" y="76"/>
                        <a:pt x="124" y="77"/>
                        <a:pt x="122" y="77"/>
                      </a:cubicBezTo>
                      <a:cubicBezTo>
                        <a:pt x="120" y="77"/>
                        <a:pt x="119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5" y="53"/>
                        <a:pt x="120" y="53"/>
                      </a:cubicBezTo>
                      <a:cubicBezTo>
                        <a:pt x="121" y="53"/>
                        <a:pt x="123" y="53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4" name="Freeform 119"/>
                <p:cNvSpPr/>
                <p:nvPr/>
              </p:nvSpPr>
              <p:spPr bwMode="auto">
                <a:xfrm>
                  <a:off x="5810251" y="2311400"/>
                  <a:ext cx="77788" cy="65088"/>
                </a:xfrm>
                <a:custGeom>
                  <a:avLst/>
                  <a:gdLst>
                    <a:gd name="T0" fmla="*/ 12 w 28"/>
                    <a:gd name="T1" fmla="*/ 0 h 23"/>
                    <a:gd name="T2" fmla="*/ 1 w 28"/>
                    <a:gd name="T3" fmla="*/ 7 h 23"/>
                    <a:gd name="T4" fmla="*/ 0 w 28"/>
                    <a:gd name="T5" fmla="*/ 9 h 23"/>
                    <a:gd name="T6" fmla="*/ 9 w 28"/>
                    <a:gd name="T7" fmla="*/ 22 h 23"/>
                    <a:gd name="T8" fmla="*/ 9 w 28"/>
                    <a:gd name="T9" fmla="*/ 22 h 23"/>
                    <a:gd name="T10" fmla="*/ 9 w 28"/>
                    <a:gd name="T11" fmla="*/ 22 h 23"/>
                    <a:gd name="T12" fmla="*/ 14 w 28"/>
                    <a:gd name="T13" fmla="*/ 23 h 23"/>
                    <a:gd name="T14" fmla="*/ 26 w 28"/>
                    <a:gd name="T15" fmla="*/ 16 h 23"/>
                    <a:gd name="T16" fmla="*/ 17 w 28"/>
                    <a:gd name="T17" fmla="*/ 0 h 23"/>
                    <a:gd name="T18" fmla="*/ 12 w 2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3">
                      <a:moveTo>
                        <a:pt x="12" y="0"/>
                      </a:moveTo>
                      <a:cubicBezTo>
                        <a:pt x="7" y="0"/>
                        <a:pt x="2" y="2"/>
                        <a:pt x="1" y="7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1" y="16"/>
                        <a:pt x="17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1" y="23"/>
                        <a:pt x="13" y="23"/>
                        <a:pt x="14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8" y="10"/>
                        <a:pt x="24" y="3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5" name="Freeform 120"/>
                <p:cNvSpPr/>
                <p:nvPr/>
              </p:nvSpPr>
              <p:spPr bwMode="auto">
                <a:xfrm>
                  <a:off x="5745163" y="2406650"/>
                  <a:ext cx="77788" cy="44450"/>
                </a:xfrm>
                <a:custGeom>
                  <a:avLst/>
                  <a:gdLst>
                    <a:gd name="T0" fmla="*/ 12 w 28"/>
                    <a:gd name="T1" fmla="*/ 0 h 16"/>
                    <a:gd name="T2" fmla="*/ 0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6" name="Freeform 121"/>
                <p:cNvSpPr/>
                <p:nvPr/>
              </p:nvSpPr>
              <p:spPr bwMode="auto">
                <a:xfrm>
                  <a:off x="5899151" y="2465388"/>
                  <a:ext cx="80963" cy="68263"/>
                </a:xfrm>
                <a:custGeom>
                  <a:avLst/>
                  <a:gdLst>
                    <a:gd name="T0" fmla="*/ 13 w 29"/>
                    <a:gd name="T1" fmla="*/ 0 h 24"/>
                    <a:gd name="T2" fmla="*/ 2 w 29"/>
                    <a:gd name="T3" fmla="*/ 7 h 24"/>
                    <a:gd name="T4" fmla="*/ 10 w 29"/>
                    <a:gd name="T5" fmla="*/ 23 h 24"/>
                    <a:gd name="T6" fmla="*/ 16 w 29"/>
                    <a:gd name="T7" fmla="*/ 24 h 24"/>
                    <a:gd name="T8" fmla="*/ 27 w 29"/>
                    <a:gd name="T9" fmla="*/ 16 h 24"/>
                    <a:gd name="T10" fmla="*/ 18 w 29"/>
                    <a:gd name="T11" fmla="*/ 1 h 24"/>
                    <a:gd name="T12" fmla="*/ 13 w 29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3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5" y="21"/>
                        <a:pt x="27" y="16"/>
                      </a:cubicBezTo>
                      <a:cubicBezTo>
                        <a:pt x="29" y="10"/>
                        <a:pt x="25" y="3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7" name="Freeform 122"/>
                <p:cNvSpPr/>
                <p:nvPr/>
              </p:nvSpPr>
              <p:spPr bwMode="auto">
                <a:xfrm>
                  <a:off x="5943601" y="2341563"/>
                  <a:ext cx="57150" cy="68263"/>
                </a:xfrm>
                <a:custGeom>
                  <a:avLst/>
                  <a:gdLst>
                    <a:gd name="T0" fmla="*/ 14 w 20"/>
                    <a:gd name="T1" fmla="*/ 0 h 24"/>
                    <a:gd name="T2" fmla="*/ 2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8" name="Freeform 123"/>
                <p:cNvSpPr>
                  <a:spLocks noEditPoints="1"/>
                </p:cNvSpPr>
                <p:nvPr/>
              </p:nvSpPr>
              <p:spPr bwMode="auto">
                <a:xfrm>
                  <a:off x="6065838" y="2457450"/>
                  <a:ext cx="74613" cy="65088"/>
                </a:xfrm>
                <a:custGeom>
                  <a:avLst/>
                  <a:gdLst>
                    <a:gd name="T0" fmla="*/ 1 w 27"/>
                    <a:gd name="T1" fmla="*/ 10 h 23"/>
                    <a:gd name="T2" fmla="*/ 10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1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1" y="10"/>
                      </a:moveTo>
                      <a:cubicBezTo>
                        <a:pt x="0" y="15"/>
                        <a:pt x="4" y="20"/>
                        <a:pt x="10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5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1" y="10"/>
                      </a:cubicBezTo>
                      <a:moveTo>
                        <a:pt x="11" y="0"/>
                      </a:moveTo>
                      <a:cubicBezTo>
                        <a:pt x="7" y="0"/>
                        <a:pt x="3" y="3"/>
                        <a:pt x="1" y="7"/>
                      </a:cubicBezTo>
                      <a:cubicBezTo>
                        <a:pt x="3" y="5"/>
                        <a:pt x="7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9" name="Freeform 124"/>
                <p:cNvSpPr/>
                <p:nvPr/>
              </p:nvSpPr>
              <p:spPr bwMode="auto">
                <a:xfrm>
                  <a:off x="5975351" y="2606675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15"/>
                        <a:pt x="11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0" name="Freeform 125"/>
                <p:cNvSpPr/>
                <p:nvPr/>
              </p:nvSpPr>
              <p:spPr bwMode="auto">
                <a:xfrm>
                  <a:off x="5891213" y="2241550"/>
                  <a:ext cx="65088" cy="66675"/>
                </a:xfrm>
                <a:custGeom>
                  <a:avLst/>
                  <a:gdLst>
                    <a:gd name="T0" fmla="*/ 14 w 23"/>
                    <a:gd name="T1" fmla="*/ 0 h 24"/>
                    <a:gd name="T2" fmla="*/ 2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4" y="24"/>
                        <a:pt x="16" y="24"/>
                      </a:cubicBezTo>
                      <a:cubicBezTo>
                        <a:pt x="18" y="24"/>
                        <a:pt x="21" y="23"/>
                        <a:pt x="23" y="22"/>
                      </a:cubicBezTo>
                      <a:cubicBezTo>
                        <a:pt x="22" y="17"/>
                        <a:pt x="20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1" name="Freeform 126"/>
                <p:cNvSpPr/>
                <p:nvPr/>
              </p:nvSpPr>
              <p:spPr bwMode="auto">
                <a:xfrm>
                  <a:off x="5994401" y="218281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2" name="Freeform 127"/>
                <p:cNvSpPr>
                  <a:spLocks noEditPoints="1"/>
                </p:cNvSpPr>
                <p:nvPr/>
              </p:nvSpPr>
              <p:spPr bwMode="auto">
                <a:xfrm>
                  <a:off x="6831013" y="2089150"/>
                  <a:ext cx="612775" cy="708025"/>
                </a:xfrm>
                <a:custGeom>
                  <a:avLst/>
                  <a:gdLst>
                    <a:gd name="T0" fmla="*/ 127 w 218"/>
                    <a:gd name="T1" fmla="*/ 9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7 h 252"/>
                    <a:gd name="T8" fmla="*/ 126 w 218"/>
                    <a:gd name="T9" fmla="*/ 9 h 252"/>
                    <a:gd name="T10" fmla="*/ 127 w 218"/>
                    <a:gd name="T11" fmla="*/ 9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2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7 w 218"/>
                    <a:gd name="T23" fmla="*/ 153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100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5 w 218"/>
                    <a:gd name="T43" fmla="*/ 113 h 252"/>
                    <a:gd name="T44" fmla="*/ 35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9 w 218"/>
                    <a:gd name="T53" fmla="*/ 215 h 252"/>
                    <a:gd name="T54" fmla="*/ 89 w 218"/>
                    <a:gd name="T55" fmla="*/ 177 h 252"/>
                    <a:gd name="T56" fmla="*/ 92 w 218"/>
                    <a:gd name="T57" fmla="*/ 179 h 252"/>
                    <a:gd name="T58" fmla="*/ 206 w 218"/>
                    <a:gd name="T59" fmla="*/ 236 h 252"/>
                    <a:gd name="T60" fmla="*/ 207 w 218"/>
                    <a:gd name="T61" fmla="*/ 236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3 w 218"/>
                    <a:gd name="T67" fmla="*/ 151 h 252"/>
                    <a:gd name="T68" fmla="*/ 174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2 h 252"/>
                    <a:gd name="T74" fmla="*/ 126 w 218"/>
                    <a:gd name="T75" fmla="*/ 169 h 252"/>
                    <a:gd name="T76" fmla="*/ 121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8 w 218"/>
                    <a:gd name="T83" fmla="*/ 129 h 252"/>
                    <a:gd name="T84" fmla="*/ 65 w 218"/>
                    <a:gd name="T85" fmla="*/ 126 h 252"/>
                    <a:gd name="T86" fmla="*/ 103 w 218"/>
                    <a:gd name="T87" fmla="*/ 47 h 252"/>
                    <a:gd name="T88" fmla="*/ 97 w 218"/>
                    <a:gd name="T89" fmla="*/ 41 h 252"/>
                    <a:gd name="T90" fmla="*/ 71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3 h 252"/>
                    <a:gd name="T96" fmla="*/ 60 w 218"/>
                    <a:gd name="T97" fmla="*/ 92 h 252"/>
                    <a:gd name="T98" fmla="*/ 51 w 218"/>
                    <a:gd name="T99" fmla="*/ 76 h 252"/>
                    <a:gd name="T100" fmla="*/ 57 w 218"/>
                    <a:gd name="T101" fmla="*/ 70 h 252"/>
                    <a:gd name="T102" fmla="*/ 26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7" y="9"/>
                      </a:moveTo>
                      <a:cubicBezTo>
                        <a:pt x="126" y="9"/>
                        <a:pt x="120" y="16"/>
                        <a:pt x="111" y="25"/>
                      </a:cubicBezTo>
                      <a:cubicBezTo>
                        <a:pt x="112" y="25"/>
                        <a:pt x="112" y="25"/>
                        <a:pt x="113" y="26"/>
                      </a:cubicBezTo>
                      <a:cubicBezTo>
                        <a:pt x="114" y="26"/>
                        <a:pt x="114" y="26"/>
                        <a:pt x="115" y="27"/>
                      </a:cubicBezTo>
                      <a:cubicBezTo>
                        <a:pt x="121" y="18"/>
                        <a:pt x="125" y="11"/>
                        <a:pt x="126" y="9"/>
                      </a:cubicBezTo>
                      <a:cubicBezTo>
                        <a:pt x="127" y="9"/>
                        <a:pt x="127" y="9"/>
                        <a:pt x="127" y="9"/>
                      </a:cubicBezTo>
                      <a:moveTo>
                        <a:pt x="75" y="161"/>
                      </a:moveTo>
                      <a:cubicBezTo>
                        <a:pt x="74" y="161"/>
                        <a:pt x="72" y="160"/>
                        <a:pt x="70" y="160"/>
                      </a:cubicBezTo>
                      <a:cubicBezTo>
                        <a:pt x="63" y="157"/>
                        <a:pt x="59" y="150"/>
                        <a:pt x="62" y="144"/>
                      </a:cubicBezTo>
                      <a:cubicBezTo>
                        <a:pt x="63" y="140"/>
                        <a:pt x="68" y="137"/>
                        <a:pt x="73" y="137"/>
                      </a:cubicBezTo>
                      <a:cubicBezTo>
                        <a:pt x="75" y="137"/>
                        <a:pt x="77" y="137"/>
                        <a:pt x="78" y="138"/>
                      </a:cubicBezTo>
                      <a:cubicBezTo>
                        <a:pt x="85" y="140"/>
                        <a:pt x="89" y="147"/>
                        <a:pt x="87" y="153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4" y="97"/>
                        <a:pt x="28" y="96"/>
                        <a:pt x="31" y="96"/>
                      </a:cubicBezTo>
                      <a:cubicBezTo>
                        <a:pt x="33" y="96"/>
                        <a:pt x="35" y="97"/>
                        <a:pt x="36" y="97"/>
                      </a:cubicBezTo>
                      <a:cubicBezTo>
                        <a:pt x="43" y="100"/>
                        <a:pt x="47" y="107"/>
                        <a:pt x="45" y="113"/>
                      </a:cubicBezTo>
                      <a:cubicBezTo>
                        <a:pt x="43" y="117"/>
                        <a:pt x="39" y="120"/>
                        <a:pt x="35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2" y="149"/>
                        <a:pt x="152" y="247"/>
                        <a:pt x="164" y="252"/>
                      </a:cubicBezTo>
                      <a:cubicBezTo>
                        <a:pt x="165" y="252"/>
                        <a:pt x="165" y="252"/>
                        <a:pt x="165" y="252"/>
                      </a:cubicBezTo>
                      <a:cubicBezTo>
                        <a:pt x="168" y="252"/>
                        <a:pt x="149" y="233"/>
                        <a:pt x="129" y="215"/>
                      </a:cubicBezTo>
                      <a:cubicBezTo>
                        <a:pt x="109" y="196"/>
                        <a:pt x="88" y="177"/>
                        <a:pt x="89" y="177"/>
                      </a:cubicBezTo>
                      <a:cubicBezTo>
                        <a:pt x="90" y="177"/>
                        <a:pt x="90" y="178"/>
                        <a:pt x="92" y="179"/>
                      </a:cubicBezTo>
                      <a:cubicBezTo>
                        <a:pt x="111" y="193"/>
                        <a:pt x="189" y="233"/>
                        <a:pt x="206" y="236"/>
                      </a:cubicBezTo>
                      <a:cubicBezTo>
                        <a:pt x="207" y="236"/>
                        <a:pt x="207" y="236"/>
                        <a:pt x="207" y="236"/>
                      </a:cubicBezTo>
                      <a:cubicBezTo>
                        <a:pt x="218" y="236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1"/>
                        <a:pt x="184" y="152"/>
                        <a:pt x="174" y="152"/>
                      </a:cubicBezTo>
                      <a:cubicBezTo>
                        <a:pt x="163" y="153"/>
                        <a:pt x="150" y="153"/>
                        <a:pt x="137" y="153"/>
                      </a:cubicBezTo>
                      <a:cubicBezTo>
                        <a:pt x="138" y="156"/>
                        <a:pt x="138" y="159"/>
                        <a:pt x="137" y="162"/>
                      </a:cubicBezTo>
                      <a:cubicBezTo>
                        <a:pt x="136" y="166"/>
                        <a:pt x="131" y="169"/>
                        <a:pt x="126" y="169"/>
                      </a:cubicBezTo>
                      <a:cubicBezTo>
                        <a:pt x="124" y="169"/>
                        <a:pt x="122" y="169"/>
                        <a:pt x="121" y="168"/>
                      </a:cubicBezTo>
                      <a:cubicBezTo>
                        <a:pt x="114" y="165"/>
                        <a:pt x="110" y="158"/>
                        <a:pt x="112" y="152"/>
                      </a:cubicBezTo>
                      <a:cubicBezTo>
                        <a:pt x="106" y="152"/>
                        <a:pt x="102" y="151"/>
                        <a:pt x="99" y="149"/>
                      </a:cubicBezTo>
                      <a:cubicBezTo>
                        <a:pt x="89" y="143"/>
                        <a:pt x="121" y="133"/>
                        <a:pt x="148" y="129"/>
                      </a:cubicBezTo>
                      <a:cubicBezTo>
                        <a:pt x="117" y="128"/>
                        <a:pt x="71" y="126"/>
                        <a:pt x="65" y="126"/>
                      </a:cubicBezTo>
                      <a:cubicBezTo>
                        <a:pt x="58" y="125"/>
                        <a:pt x="83" y="81"/>
                        <a:pt x="103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1" y="71"/>
                      </a:cubicBezTo>
                      <a:cubicBezTo>
                        <a:pt x="76" y="74"/>
                        <a:pt x="78" y="80"/>
                        <a:pt x="76" y="85"/>
                      </a:cubicBezTo>
                      <a:cubicBezTo>
                        <a:pt x="75" y="90"/>
                        <a:pt x="70" y="93"/>
                        <a:pt x="65" y="93"/>
                      </a:cubicBezTo>
                      <a:cubicBezTo>
                        <a:pt x="63" y="93"/>
                        <a:pt x="62" y="92"/>
                        <a:pt x="60" y="92"/>
                      </a:cubicBezTo>
                      <a:cubicBezTo>
                        <a:pt x="53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7" y="70"/>
                      </a:cubicBezTo>
                      <a:cubicBezTo>
                        <a:pt x="47" y="50"/>
                        <a:pt x="31" y="7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3" name="Freeform 128"/>
                <p:cNvSpPr/>
                <p:nvPr/>
              </p:nvSpPr>
              <p:spPr bwMode="auto">
                <a:xfrm>
                  <a:off x="7104063" y="2159000"/>
                  <a:ext cx="50800" cy="61913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6 w 18"/>
                    <a:gd name="T5" fmla="*/ 22 h 22"/>
                    <a:gd name="T6" fmla="*/ 18 w 18"/>
                    <a:gd name="T7" fmla="*/ 2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" y="18"/>
                        <a:pt x="3" y="20"/>
                        <a:pt x="6" y="22"/>
                      </a:cubicBezTo>
                      <a:cubicBezTo>
                        <a:pt x="10" y="14"/>
                        <a:pt x="14" y="7"/>
                        <a:pt x="18" y="2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5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4" name="Freeform 129"/>
                <p:cNvSpPr/>
                <p:nvPr/>
              </p:nvSpPr>
              <p:spPr bwMode="auto">
                <a:xfrm>
                  <a:off x="6969126" y="2286000"/>
                  <a:ext cx="80963" cy="65088"/>
                </a:xfrm>
                <a:custGeom>
                  <a:avLst/>
                  <a:gdLst>
                    <a:gd name="T0" fmla="*/ 8 w 29"/>
                    <a:gd name="T1" fmla="*/ 0 h 23"/>
                    <a:gd name="T2" fmla="*/ 2 w 29"/>
                    <a:gd name="T3" fmla="*/ 6 h 23"/>
                    <a:gd name="T4" fmla="*/ 11 w 29"/>
                    <a:gd name="T5" fmla="*/ 22 h 23"/>
                    <a:gd name="T6" fmla="*/ 16 w 29"/>
                    <a:gd name="T7" fmla="*/ 23 h 23"/>
                    <a:gd name="T8" fmla="*/ 27 w 29"/>
                    <a:gd name="T9" fmla="*/ 15 h 23"/>
                    <a:gd name="T10" fmla="*/ 22 w 29"/>
                    <a:gd name="T11" fmla="*/ 1 h 23"/>
                    <a:gd name="T12" fmla="*/ 15 w 29"/>
                    <a:gd name="T13" fmla="*/ 11 h 23"/>
                    <a:gd name="T14" fmla="*/ 14 w 29"/>
                    <a:gd name="T15" fmla="*/ 11 h 23"/>
                    <a:gd name="T16" fmla="*/ 8 w 29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3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3" y="22"/>
                        <a:pt x="14" y="23"/>
                        <a:pt x="16" y="23"/>
                      </a:cubicBezTo>
                      <a:cubicBezTo>
                        <a:pt x="21" y="23"/>
                        <a:pt x="26" y="20"/>
                        <a:pt x="27" y="15"/>
                      </a:cubicBezTo>
                      <a:cubicBezTo>
                        <a:pt x="29" y="10"/>
                        <a:pt x="27" y="4"/>
                        <a:pt x="22" y="1"/>
                      </a:cubicBezTo>
                      <a:cubicBezTo>
                        <a:pt x="18" y="6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3" y="11"/>
                        <a:pt x="11" y="7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5" name="Freeform 130"/>
                <p:cNvSpPr/>
                <p:nvPr/>
              </p:nvSpPr>
              <p:spPr bwMode="auto">
                <a:xfrm>
                  <a:off x="7140576" y="2516188"/>
                  <a:ext cx="79375" cy="47625"/>
                </a:xfrm>
                <a:custGeom>
                  <a:avLst/>
                  <a:gdLst>
                    <a:gd name="T0" fmla="*/ 2 w 28"/>
                    <a:gd name="T1" fmla="*/ 0 h 17"/>
                    <a:gd name="T2" fmla="*/ 11 w 28"/>
                    <a:gd name="T3" fmla="*/ 16 h 17"/>
                    <a:gd name="T4" fmla="*/ 16 w 28"/>
                    <a:gd name="T5" fmla="*/ 17 h 17"/>
                    <a:gd name="T6" fmla="*/ 27 w 28"/>
                    <a:gd name="T7" fmla="*/ 10 h 17"/>
                    <a:gd name="T8" fmla="*/ 27 w 28"/>
                    <a:gd name="T9" fmla="*/ 1 h 17"/>
                    <a:gd name="T10" fmla="*/ 27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4" y="13"/>
                        <a:pt x="11" y="16"/>
                      </a:cubicBezTo>
                      <a:cubicBezTo>
                        <a:pt x="12" y="17"/>
                        <a:pt x="14" y="17"/>
                        <a:pt x="16" y="17"/>
                      </a:cubicBezTo>
                      <a:cubicBezTo>
                        <a:pt x="21" y="17"/>
                        <a:pt x="26" y="14"/>
                        <a:pt x="27" y="10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8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6" name="Freeform 131"/>
                <p:cNvSpPr/>
                <p:nvPr/>
              </p:nvSpPr>
              <p:spPr bwMode="auto">
                <a:xfrm>
                  <a:off x="6997701" y="2474913"/>
                  <a:ext cx="84138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7" name="Freeform 132"/>
                <p:cNvSpPr/>
                <p:nvPr/>
              </p:nvSpPr>
              <p:spPr bwMode="auto">
                <a:xfrm>
                  <a:off x="6892926" y="2359025"/>
                  <a:ext cx="71438" cy="66675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4 h 24"/>
                    <a:gd name="T4" fmla="*/ 13 w 25"/>
                    <a:gd name="T5" fmla="*/ 24 h 24"/>
                    <a:gd name="T6" fmla="*/ 23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6" y="0"/>
                        <a:pt x="2" y="1"/>
                        <a:pt x="0" y="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7" y="24"/>
                        <a:pt x="21" y="21"/>
                        <a:pt x="23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3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8" name="Freeform 133"/>
                <p:cNvSpPr>
                  <a:spLocks noEditPoints="1"/>
                </p:cNvSpPr>
                <p:nvPr/>
              </p:nvSpPr>
              <p:spPr bwMode="auto">
                <a:xfrm>
                  <a:off x="7246938" y="2446338"/>
                  <a:ext cx="87313" cy="4763"/>
                </a:xfrm>
                <a:custGeom>
                  <a:avLst/>
                  <a:gdLst>
                    <a:gd name="T0" fmla="*/ 2 w 31"/>
                    <a:gd name="T1" fmla="*/ 1 h 2"/>
                    <a:gd name="T2" fmla="*/ 0 w 31"/>
                    <a:gd name="T3" fmla="*/ 2 h 2"/>
                    <a:gd name="T4" fmla="*/ 2 w 31"/>
                    <a:gd name="T5" fmla="*/ 2 h 2"/>
                    <a:gd name="T6" fmla="*/ 2 w 31"/>
                    <a:gd name="T7" fmla="*/ 1 h 2"/>
                    <a:gd name="T8" fmla="*/ 23 w 31"/>
                    <a:gd name="T9" fmla="*/ 0 h 2"/>
                    <a:gd name="T10" fmla="*/ 24 w 31"/>
                    <a:gd name="T11" fmla="*/ 2 h 2"/>
                    <a:gd name="T12" fmla="*/ 27 w 31"/>
                    <a:gd name="T13" fmla="*/ 0 h 2"/>
                    <a:gd name="T14" fmla="*/ 23 w 31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2">
                      <a:moveTo>
                        <a:pt x="2" y="1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moveTo>
                        <a:pt x="23" y="0"/>
                      </a:moveTo>
                      <a:cubicBezTo>
                        <a:pt x="23" y="1"/>
                        <a:pt x="24" y="1"/>
                        <a:pt x="24" y="2"/>
                      </a:cubicBezTo>
                      <a:cubicBezTo>
                        <a:pt x="30" y="2"/>
                        <a:pt x="31" y="1"/>
                        <a:pt x="27" y="0"/>
                      </a:cubicBezTo>
                      <a:cubicBezTo>
                        <a:pt x="26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9" name="Freeform 134"/>
                <p:cNvSpPr/>
                <p:nvPr/>
              </p:nvSpPr>
              <p:spPr bwMode="auto">
                <a:xfrm>
                  <a:off x="7253288" y="2446338"/>
                  <a:ext cx="61913" cy="4763"/>
                </a:xfrm>
                <a:custGeom>
                  <a:avLst/>
                  <a:gdLst>
                    <a:gd name="T0" fmla="*/ 18 w 22"/>
                    <a:gd name="T1" fmla="*/ 0 h 2"/>
                    <a:gd name="T2" fmla="*/ 0 w 22"/>
                    <a:gd name="T3" fmla="*/ 1 h 2"/>
                    <a:gd name="T4" fmla="*/ 0 w 22"/>
                    <a:gd name="T5" fmla="*/ 2 h 2"/>
                    <a:gd name="T6" fmla="*/ 16 w 22"/>
                    <a:gd name="T7" fmla="*/ 2 h 2"/>
                    <a:gd name="T8" fmla="*/ 22 w 22"/>
                    <a:gd name="T9" fmla="*/ 2 h 2"/>
                    <a:gd name="T10" fmla="*/ 21 w 22"/>
                    <a:gd name="T11" fmla="*/ 0 h 2"/>
                    <a:gd name="T12" fmla="*/ 18 w 2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">
                      <a:moveTo>
                        <a:pt x="18" y="0"/>
                      </a:moveTo>
                      <a:cubicBezTo>
                        <a:pt x="13" y="0"/>
                        <a:pt x="6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6" y="2"/>
                        <a:pt x="12" y="2"/>
                        <a:pt x="16" y="2"/>
                      </a:cubicBezTo>
                      <a:cubicBezTo>
                        <a:pt x="18" y="2"/>
                        <a:pt x="21" y="2"/>
                        <a:pt x="22" y="2"/>
                      </a:cubicBezTo>
                      <a:cubicBezTo>
                        <a:pt x="22" y="1"/>
                        <a:pt x="21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0" name="Freeform 135"/>
                <p:cNvSpPr/>
                <p:nvPr/>
              </p:nvSpPr>
              <p:spPr bwMode="auto">
                <a:xfrm>
                  <a:off x="5248276" y="2070100"/>
                  <a:ext cx="222250" cy="479425"/>
                </a:xfrm>
                <a:custGeom>
                  <a:avLst/>
                  <a:gdLst>
                    <a:gd name="T0" fmla="*/ 32 w 79"/>
                    <a:gd name="T1" fmla="*/ 0 h 171"/>
                    <a:gd name="T2" fmla="*/ 19 w 79"/>
                    <a:gd name="T3" fmla="*/ 63 h 171"/>
                    <a:gd name="T4" fmla="*/ 4 w 79"/>
                    <a:gd name="T5" fmla="*/ 114 h 171"/>
                    <a:gd name="T6" fmla="*/ 32 w 79"/>
                    <a:gd name="T7" fmla="*/ 171 h 171"/>
                    <a:gd name="T8" fmla="*/ 34 w 79"/>
                    <a:gd name="T9" fmla="*/ 171 h 171"/>
                    <a:gd name="T10" fmla="*/ 48 w 79"/>
                    <a:gd name="T11" fmla="*/ 109 h 171"/>
                    <a:gd name="T12" fmla="*/ 69 w 79"/>
                    <a:gd name="T13" fmla="*/ 53 h 171"/>
                    <a:gd name="T14" fmla="*/ 35 w 79"/>
                    <a:gd name="T15" fmla="*/ 1 h 171"/>
                    <a:gd name="T16" fmla="*/ 32 w 79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71">
                      <a:moveTo>
                        <a:pt x="32" y="0"/>
                      </a:moveTo>
                      <a:cubicBezTo>
                        <a:pt x="17" y="0"/>
                        <a:pt x="19" y="46"/>
                        <a:pt x="19" y="63"/>
                      </a:cubicBezTo>
                      <a:cubicBezTo>
                        <a:pt x="20" y="81"/>
                        <a:pt x="7" y="86"/>
                        <a:pt x="4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4" y="132"/>
                        <a:pt x="48" y="109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9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1" name="Freeform 136"/>
                <p:cNvSpPr/>
                <p:nvPr/>
              </p:nvSpPr>
              <p:spPr bwMode="auto">
                <a:xfrm>
                  <a:off x="5300663" y="276066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50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6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70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4" y="95"/>
                        <a:pt x="150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1" y="45"/>
                        <a:pt x="123" y="47"/>
                        <a:pt x="116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2" name="Freeform 137"/>
                <p:cNvSpPr/>
                <p:nvPr/>
              </p:nvSpPr>
              <p:spPr bwMode="auto">
                <a:xfrm>
                  <a:off x="5953126" y="2825750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20" y="53"/>
                        <a:pt x="10" y="53"/>
                      </a:cubicBezTo>
                      <a:cubicBezTo>
                        <a:pt x="6" y="53"/>
                        <a:pt x="3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2" y="104"/>
                        <a:pt x="23" y="104"/>
                        <a:pt x="24" y="103"/>
                      </a:cubicBezTo>
                      <a:cubicBezTo>
                        <a:pt x="45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3" name="Freeform 138"/>
                <p:cNvSpPr/>
                <p:nvPr/>
              </p:nvSpPr>
              <p:spPr bwMode="auto">
                <a:xfrm>
                  <a:off x="6351588" y="2159000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4" name="Freeform 139"/>
                <p:cNvSpPr/>
                <p:nvPr/>
              </p:nvSpPr>
              <p:spPr bwMode="auto">
                <a:xfrm>
                  <a:off x="5778501" y="177006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3" y="56"/>
                        <a:pt x="98" y="72"/>
                        <a:pt x="118" y="77"/>
                      </a:cubicBezTo>
                      <a:cubicBezTo>
                        <a:pt x="120" y="77"/>
                        <a:pt x="121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5" name="Freeform 140"/>
                <p:cNvSpPr/>
                <p:nvPr/>
              </p:nvSpPr>
              <p:spPr bwMode="auto">
                <a:xfrm>
                  <a:off x="7334251" y="2790825"/>
                  <a:ext cx="407988" cy="171450"/>
                </a:xfrm>
                <a:custGeom>
                  <a:avLst/>
                  <a:gdLst>
                    <a:gd name="T0" fmla="*/ 14 w 145"/>
                    <a:gd name="T1" fmla="*/ 0 h 61"/>
                    <a:gd name="T2" fmla="*/ 25 w 145"/>
                    <a:gd name="T3" fmla="*/ 31 h 61"/>
                    <a:gd name="T4" fmla="*/ 111 w 145"/>
                    <a:gd name="T5" fmla="*/ 61 h 61"/>
                    <a:gd name="T6" fmla="*/ 121 w 145"/>
                    <a:gd name="T7" fmla="*/ 60 h 61"/>
                    <a:gd name="T8" fmla="*/ 141 w 145"/>
                    <a:gd name="T9" fmla="*/ 17 h 61"/>
                    <a:gd name="T10" fmla="*/ 134 w 145"/>
                    <a:gd name="T11" fmla="*/ 11 h 61"/>
                    <a:gd name="T12" fmla="*/ 85 w 145"/>
                    <a:gd name="T13" fmla="*/ 32 h 61"/>
                    <a:gd name="T14" fmla="*/ 82 w 145"/>
                    <a:gd name="T15" fmla="*/ 32 h 61"/>
                    <a:gd name="T16" fmla="*/ 18 w 145"/>
                    <a:gd name="T17" fmla="*/ 0 h 61"/>
                    <a:gd name="T18" fmla="*/ 14 w 145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5" h="61">
                      <a:moveTo>
                        <a:pt x="14" y="0"/>
                      </a:moveTo>
                      <a:cubicBezTo>
                        <a:pt x="0" y="0"/>
                        <a:pt x="11" y="16"/>
                        <a:pt x="25" y="31"/>
                      </a:cubicBezTo>
                      <a:cubicBezTo>
                        <a:pt x="38" y="45"/>
                        <a:pt x="84" y="61"/>
                        <a:pt x="111" y="61"/>
                      </a:cubicBezTo>
                      <a:cubicBezTo>
                        <a:pt x="115" y="61"/>
                        <a:pt x="118" y="61"/>
                        <a:pt x="121" y="60"/>
                      </a:cubicBezTo>
                      <a:cubicBezTo>
                        <a:pt x="145" y="54"/>
                        <a:pt x="141" y="17"/>
                        <a:pt x="141" y="17"/>
                      </a:cubicBezTo>
                      <a:cubicBezTo>
                        <a:pt x="140" y="13"/>
                        <a:pt x="138" y="11"/>
                        <a:pt x="134" y="11"/>
                      </a:cubicBezTo>
                      <a:cubicBezTo>
                        <a:pt x="124" y="11"/>
                        <a:pt x="102" y="30"/>
                        <a:pt x="85" y="32"/>
                      </a:cubicBezTo>
                      <a:cubicBezTo>
                        <a:pt x="84" y="32"/>
                        <a:pt x="83" y="32"/>
                        <a:pt x="82" y="32"/>
                      </a:cubicBezTo>
                      <a:cubicBezTo>
                        <a:pt x="61" y="32"/>
                        <a:pt x="38" y="4"/>
                        <a:pt x="18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6" name="Freeform 141"/>
                <p:cNvSpPr/>
                <p:nvPr/>
              </p:nvSpPr>
              <p:spPr bwMode="auto">
                <a:xfrm>
                  <a:off x="6697663" y="1724025"/>
                  <a:ext cx="180975" cy="503238"/>
                </a:xfrm>
                <a:custGeom>
                  <a:avLst/>
                  <a:gdLst>
                    <a:gd name="T0" fmla="*/ 36 w 65"/>
                    <a:gd name="T1" fmla="*/ 0 h 179"/>
                    <a:gd name="T2" fmla="*/ 2 w 65"/>
                    <a:gd name="T3" fmla="*/ 18 h 179"/>
                    <a:gd name="T4" fmla="*/ 13 w 65"/>
                    <a:gd name="T5" fmla="*/ 111 h 179"/>
                    <a:gd name="T6" fmla="*/ 44 w 65"/>
                    <a:gd name="T7" fmla="*/ 179 h 179"/>
                    <a:gd name="T8" fmla="*/ 44 w 65"/>
                    <a:gd name="T9" fmla="*/ 173 h 179"/>
                    <a:gd name="T10" fmla="*/ 19 w 65"/>
                    <a:gd name="T11" fmla="*/ 56 h 179"/>
                    <a:gd name="T12" fmla="*/ 56 w 65"/>
                    <a:gd name="T13" fmla="*/ 16 h 179"/>
                    <a:gd name="T14" fmla="*/ 54 w 65"/>
                    <a:gd name="T15" fmla="*/ 1 h 179"/>
                    <a:gd name="T16" fmla="*/ 36 w 65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5" h="179">
                      <a:moveTo>
                        <a:pt x="36" y="0"/>
                      </a:moveTo>
                      <a:cubicBezTo>
                        <a:pt x="21" y="0"/>
                        <a:pt x="3" y="3"/>
                        <a:pt x="2" y="18"/>
                      </a:cubicBezTo>
                      <a:cubicBezTo>
                        <a:pt x="0" y="42"/>
                        <a:pt x="2" y="75"/>
                        <a:pt x="13" y="111"/>
                      </a:cubicBezTo>
                      <a:cubicBezTo>
                        <a:pt x="23" y="141"/>
                        <a:pt x="41" y="179"/>
                        <a:pt x="44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8" y="149"/>
                        <a:pt x="12" y="75"/>
                        <a:pt x="19" y="56"/>
                      </a:cubicBezTo>
                      <a:cubicBezTo>
                        <a:pt x="26" y="38"/>
                        <a:pt x="46" y="23"/>
                        <a:pt x="56" y="16"/>
                      </a:cubicBezTo>
                      <a:cubicBezTo>
                        <a:pt x="65" y="9"/>
                        <a:pt x="56" y="6"/>
                        <a:pt x="54" y="1"/>
                      </a:cubicBezTo>
                      <a:cubicBezTo>
                        <a:pt x="54" y="1"/>
                        <a:pt x="46" y="0"/>
                        <a:pt x="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7" name="Freeform 142"/>
                <p:cNvSpPr/>
                <p:nvPr/>
              </p:nvSpPr>
              <p:spPr bwMode="auto">
                <a:xfrm>
                  <a:off x="6121401" y="3656013"/>
                  <a:ext cx="503238" cy="558800"/>
                </a:xfrm>
                <a:custGeom>
                  <a:avLst/>
                  <a:gdLst>
                    <a:gd name="T0" fmla="*/ 37 w 179"/>
                    <a:gd name="T1" fmla="*/ 22 h 199"/>
                    <a:gd name="T2" fmla="*/ 7 w 179"/>
                    <a:gd name="T3" fmla="*/ 14 h 199"/>
                    <a:gd name="T4" fmla="*/ 0 w 179"/>
                    <a:gd name="T5" fmla="*/ 71 h 199"/>
                    <a:gd name="T6" fmla="*/ 142 w 179"/>
                    <a:gd name="T7" fmla="*/ 197 h 199"/>
                    <a:gd name="T8" fmla="*/ 179 w 179"/>
                    <a:gd name="T9" fmla="*/ 178 h 199"/>
                    <a:gd name="T10" fmla="*/ 157 w 179"/>
                    <a:gd name="T11" fmla="*/ 159 h 199"/>
                    <a:gd name="T12" fmla="*/ 155 w 179"/>
                    <a:gd name="T13" fmla="*/ 53 h 199"/>
                    <a:gd name="T14" fmla="*/ 109 w 179"/>
                    <a:gd name="T15" fmla="*/ 46 h 199"/>
                    <a:gd name="T16" fmla="*/ 37 w 179"/>
                    <a:gd name="T17" fmla="*/ 22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9" h="199">
                      <a:moveTo>
                        <a:pt x="37" y="22"/>
                      </a:moveTo>
                      <a:cubicBezTo>
                        <a:pt x="37" y="22"/>
                        <a:pt x="13" y="0"/>
                        <a:pt x="7" y="14"/>
                      </a:cubicBezTo>
                      <a:cubicBezTo>
                        <a:pt x="2" y="28"/>
                        <a:pt x="0" y="71"/>
                        <a:pt x="0" y="71"/>
                      </a:cubicBezTo>
                      <a:cubicBezTo>
                        <a:pt x="0" y="71"/>
                        <a:pt x="125" y="199"/>
                        <a:pt x="142" y="197"/>
                      </a:cubicBezTo>
                      <a:cubicBezTo>
                        <a:pt x="159" y="195"/>
                        <a:pt x="179" y="178"/>
                        <a:pt x="179" y="178"/>
                      </a:cubicBezTo>
                      <a:cubicBezTo>
                        <a:pt x="157" y="159"/>
                        <a:pt x="157" y="159"/>
                        <a:pt x="157" y="159"/>
                      </a:cubicBezTo>
                      <a:cubicBezTo>
                        <a:pt x="157" y="159"/>
                        <a:pt x="170" y="58"/>
                        <a:pt x="155" y="53"/>
                      </a:cubicBezTo>
                      <a:cubicBezTo>
                        <a:pt x="141" y="47"/>
                        <a:pt x="109" y="46"/>
                        <a:pt x="109" y="46"/>
                      </a:cubicBezTo>
                      <a:cubicBezTo>
                        <a:pt x="37" y="22"/>
                        <a:pt x="37" y="22"/>
                        <a:pt x="37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8" name="Freeform 143"/>
                <p:cNvSpPr/>
                <p:nvPr/>
              </p:nvSpPr>
              <p:spPr bwMode="auto">
                <a:xfrm>
                  <a:off x="5646738" y="3432175"/>
                  <a:ext cx="1266825" cy="1193800"/>
                </a:xfrm>
                <a:custGeom>
                  <a:avLst/>
                  <a:gdLst>
                    <a:gd name="T0" fmla="*/ 113 w 451"/>
                    <a:gd name="T1" fmla="*/ 241 h 425"/>
                    <a:gd name="T2" fmla="*/ 27 w 451"/>
                    <a:gd name="T3" fmla="*/ 160 h 425"/>
                    <a:gd name="T4" fmla="*/ 53 w 451"/>
                    <a:gd name="T5" fmla="*/ 91 h 425"/>
                    <a:gd name="T6" fmla="*/ 191 w 451"/>
                    <a:gd name="T7" fmla="*/ 143 h 425"/>
                    <a:gd name="T8" fmla="*/ 194 w 451"/>
                    <a:gd name="T9" fmla="*/ 111 h 425"/>
                    <a:gd name="T10" fmla="*/ 241 w 451"/>
                    <a:gd name="T11" fmla="*/ 1 h 425"/>
                    <a:gd name="T12" fmla="*/ 264 w 451"/>
                    <a:gd name="T13" fmla="*/ 164 h 425"/>
                    <a:gd name="T14" fmla="*/ 366 w 451"/>
                    <a:gd name="T15" fmla="*/ 108 h 425"/>
                    <a:gd name="T16" fmla="*/ 446 w 451"/>
                    <a:gd name="T17" fmla="*/ 192 h 425"/>
                    <a:gd name="T18" fmla="*/ 285 w 451"/>
                    <a:gd name="T19" fmla="*/ 237 h 425"/>
                    <a:gd name="T20" fmla="*/ 352 w 451"/>
                    <a:gd name="T21" fmla="*/ 292 h 425"/>
                    <a:gd name="T22" fmla="*/ 297 w 451"/>
                    <a:gd name="T23" fmla="*/ 396 h 425"/>
                    <a:gd name="T24" fmla="*/ 230 w 451"/>
                    <a:gd name="T25" fmla="*/ 385 h 425"/>
                    <a:gd name="T26" fmla="*/ 214 w 451"/>
                    <a:gd name="T27" fmla="*/ 292 h 425"/>
                    <a:gd name="T28" fmla="*/ 186 w 451"/>
                    <a:gd name="T29" fmla="*/ 374 h 425"/>
                    <a:gd name="T30" fmla="*/ 80 w 451"/>
                    <a:gd name="T31" fmla="*/ 337 h 425"/>
                    <a:gd name="T32" fmla="*/ 113 w 451"/>
                    <a:gd name="T33" fmla="*/ 241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1" h="425">
                      <a:moveTo>
                        <a:pt x="113" y="241"/>
                      </a:moveTo>
                      <a:cubicBezTo>
                        <a:pt x="113" y="241"/>
                        <a:pt x="0" y="240"/>
                        <a:pt x="27" y="160"/>
                      </a:cubicBezTo>
                      <a:cubicBezTo>
                        <a:pt x="27" y="160"/>
                        <a:pt x="3" y="108"/>
                        <a:pt x="53" y="91"/>
                      </a:cubicBezTo>
                      <a:cubicBezTo>
                        <a:pt x="102" y="74"/>
                        <a:pt x="172" y="127"/>
                        <a:pt x="191" y="143"/>
                      </a:cubicBezTo>
                      <a:cubicBezTo>
                        <a:pt x="210" y="158"/>
                        <a:pt x="200" y="119"/>
                        <a:pt x="194" y="111"/>
                      </a:cubicBezTo>
                      <a:cubicBezTo>
                        <a:pt x="189" y="104"/>
                        <a:pt x="165" y="0"/>
                        <a:pt x="241" y="1"/>
                      </a:cubicBezTo>
                      <a:cubicBezTo>
                        <a:pt x="316" y="2"/>
                        <a:pt x="331" y="51"/>
                        <a:pt x="264" y="164"/>
                      </a:cubicBezTo>
                      <a:cubicBezTo>
                        <a:pt x="264" y="164"/>
                        <a:pt x="326" y="106"/>
                        <a:pt x="366" y="108"/>
                      </a:cubicBezTo>
                      <a:cubicBezTo>
                        <a:pt x="406" y="109"/>
                        <a:pt x="451" y="128"/>
                        <a:pt x="446" y="192"/>
                      </a:cubicBezTo>
                      <a:cubicBezTo>
                        <a:pt x="442" y="255"/>
                        <a:pt x="285" y="237"/>
                        <a:pt x="285" y="237"/>
                      </a:cubicBezTo>
                      <a:cubicBezTo>
                        <a:pt x="285" y="237"/>
                        <a:pt x="335" y="272"/>
                        <a:pt x="352" y="292"/>
                      </a:cubicBezTo>
                      <a:cubicBezTo>
                        <a:pt x="369" y="312"/>
                        <a:pt x="359" y="368"/>
                        <a:pt x="297" y="396"/>
                      </a:cubicBezTo>
                      <a:cubicBezTo>
                        <a:pt x="235" y="425"/>
                        <a:pt x="237" y="404"/>
                        <a:pt x="230" y="385"/>
                      </a:cubicBezTo>
                      <a:cubicBezTo>
                        <a:pt x="224" y="366"/>
                        <a:pt x="219" y="286"/>
                        <a:pt x="214" y="292"/>
                      </a:cubicBezTo>
                      <a:cubicBezTo>
                        <a:pt x="209" y="298"/>
                        <a:pt x="221" y="352"/>
                        <a:pt x="186" y="374"/>
                      </a:cubicBezTo>
                      <a:cubicBezTo>
                        <a:pt x="150" y="396"/>
                        <a:pt x="109" y="369"/>
                        <a:pt x="80" y="337"/>
                      </a:cubicBezTo>
                      <a:cubicBezTo>
                        <a:pt x="52" y="305"/>
                        <a:pt x="65" y="261"/>
                        <a:pt x="113" y="24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9" name="Freeform 144"/>
                <p:cNvSpPr/>
                <p:nvPr/>
              </p:nvSpPr>
              <p:spPr bwMode="auto">
                <a:xfrm>
                  <a:off x="6115051" y="4016375"/>
                  <a:ext cx="134938" cy="44450"/>
                </a:xfrm>
                <a:custGeom>
                  <a:avLst/>
                  <a:gdLst>
                    <a:gd name="T0" fmla="*/ 0 w 48"/>
                    <a:gd name="T1" fmla="*/ 12 h 16"/>
                    <a:gd name="T2" fmla="*/ 40 w 48"/>
                    <a:gd name="T3" fmla="*/ 8 h 16"/>
                    <a:gd name="T4" fmla="*/ 0 w 48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8" h="16">
                      <a:moveTo>
                        <a:pt x="0" y="12"/>
                      </a:moveTo>
                      <a:cubicBezTo>
                        <a:pt x="0" y="12"/>
                        <a:pt x="48" y="0"/>
                        <a:pt x="40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0" name="Freeform 145"/>
                <p:cNvSpPr/>
                <p:nvPr/>
              </p:nvSpPr>
              <p:spPr bwMode="auto">
                <a:xfrm>
                  <a:off x="6235701" y="4071938"/>
                  <a:ext cx="36513" cy="112713"/>
                </a:xfrm>
                <a:custGeom>
                  <a:avLst/>
                  <a:gdLst>
                    <a:gd name="T0" fmla="*/ 4 w 13"/>
                    <a:gd name="T1" fmla="*/ 40 h 40"/>
                    <a:gd name="T2" fmla="*/ 6 w 13"/>
                    <a:gd name="T3" fmla="*/ 5 h 40"/>
                    <a:gd name="T4" fmla="*/ 4 w 13"/>
                    <a:gd name="T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0">
                      <a:moveTo>
                        <a:pt x="4" y="40"/>
                      </a:moveTo>
                      <a:cubicBezTo>
                        <a:pt x="4" y="40"/>
                        <a:pt x="0" y="0"/>
                        <a:pt x="6" y="5"/>
                      </a:cubicBezTo>
                      <a:cubicBezTo>
                        <a:pt x="13" y="10"/>
                        <a:pt x="7" y="33"/>
                        <a:pt x="4" y="4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1" name="Freeform 146"/>
                <p:cNvSpPr/>
                <p:nvPr/>
              </p:nvSpPr>
              <p:spPr bwMode="auto">
                <a:xfrm>
                  <a:off x="6219826" y="3886200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2" name="Freeform 147"/>
                <p:cNvSpPr/>
                <p:nvPr/>
              </p:nvSpPr>
              <p:spPr bwMode="auto">
                <a:xfrm>
                  <a:off x="6169026" y="3959225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1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20" y="3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3" name="Freeform 148"/>
                <p:cNvSpPr/>
                <p:nvPr/>
              </p:nvSpPr>
              <p:spPr bwMode="auto">
                <a:xfrm>
                  <a:off x="6289676" y="4002088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4" name="Freeform 149"/>
                <p:cNvSpPr/>
                <p:nvPr/>
              </p:nvSpPr>
              <p:spPr bwMode="auto">
                <a:xfrm>
                  <a:off x="6323013" y="3910013"/>
                  <a:ext cx="65088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5" name="Freeform 150"/>
                <p:cNvSpPr/>
                <p:nvPr/>
              </p:nvSpPr>
              <p:spPr bwMode="auto">
                <a:xfrm>
                  <a:off x="6413501" y="3995738"/>
                  <a:ext cx="65088" cy="60325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6" name="Freeform 151"/>
                <p:cNvSpPr/>
                <p:nvPr/>
              </p:nvSpPr>
              <p:spPr bwMode="auto">
                <a:xfrm>
                  <a:off x="6348413" y="4108450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7" name="Freeform 152"/>
                <p:cNvSpPr/>
                <p:nvPr/>
              </p:nvSpPr>
              <p:spPr bwMode="auto">
                <a:xfrm>
                  <a:off x="6234113" y="4089400"/>
                  <a:ext cx="63500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8" name="Freeform 153"/>
                <p:cNvSpPr/>
                <p:nvPr/>
              </p:nvSpPr>
              <p:spPr bwMode="auto">
                <a:xfrm>
                  <a:off x="6283326" y="3833813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9" name="Freeform 154"/>
                <p:cNvSpPr>
                  <a:spLocks noEditPoints="1"/>
                </p:cNvSpPr>
                <p:nvPr/>
              </p:nvSpPr>
              <p:spPr bwMode="auto">
                <a:xfrm>
                  <a:off x="6059488" y="3724275"/>
                  <a:ext cx="581025" cy="514350"/>
                </a:xfrm>
                <a:custGeom>
                  <a:avLst/>
                  <a:gdLst>
                    <a:gd name="T0" fmla="*/ 90 w 207"/>
                    <a:gd name="T1" fmla="*/ 118 h 183"/>
                    <a:gd name="T2" fmla="*/ 92 w 207"/>
                    <a:gd name="T3" fmla="*/ 101 h 183"/>
                    <a:gd name="T4" fmla="*/ 103 w 207"/>
                    <a:gd name="T5" fmla="*/ 113 h 183"/>
                    <a:gd name="T6" fmla="*/ 85 w 207"/>
                    <a:gd name="T7" fmla="*/ 0 h 183"/>
                    <a:gd name="T8" fmla="*/ 71 w 207"/>
                    <a:gd name="T9" fmla="*/ 60 h 183"/>
                    <a:gd name="T10" fmla="*/ 14 w 207"/>
                    <a:gd name="T11" fmla="*/ 46 h 183"/>
                    <a:gd name="T12" fmla="*/ 59 w 207"/>
                    <a:gd name="T13" fmla="*/ 64 h 183"/>
                    <a:gd name="T14" fmla="*/ 71 w 207"/>
                    <a:gd name="T15" fmla="*/ 60 h 183"/>
                    <a:gd name="T16" fmla="*/ 69 w 207"/>
                    <a:gd name="T17" fmla="*/ 77 h 183"/>
                    <a:gd name="T18" fmla="*/ 65 w 207"/>
                    <a:gd name="T19" fmla="*/ 76 h 183"/>
                    <a:gd name="T20" fmla="*/ 40 w 207"/>
                    <a:gd name="T21" fmla="*/ 92 h 183"/>
                    <a:gd name="T22" fmla="*/ 49 w 207"/>
                    <a:gd name="T23" fmla="*/ 85 h 183"/>
                    <a:gd name="T24" fmla="*/ 60 w 207"/>
                    <a:gd name="T25" fmla="*/ 97 h 183"/>
                    <a:gd name="T26" fmla="*/ 31 w 207"/>
                    <a:gd name="T27" fmla="*/ 157 h 183"/>
                    <a:gd name="T28" fmla="*/ 81 w 207"/>
                    <a:gd name="T29" fmla="*/ 122 h 183"/>
                    <a:gd name="T30" fmla="*/ 115 w 207"/>
                    <a:gd name="T31" fmla="*/ 183 h 183"/>
                    <a:gd name="T32" fmla="*/ 112 w 207"/>
                    <a:gd name="T33" fmla="*/ 156 h 183"/>
                    <a:gd name="T34" fmla="*/ 105 w 207"/>
                    <a:gd name="T35" fmla="*/ 144 h 183"/>
                    <a:gd name="T36" fmla="*/ 112 w 207"/>
                    <a:gd name="T37" fmla="*/ 116 h 183"/>
                    <a:gd name="T38" fmla="*/ 148 w 207"/>
                    <a:gd name="T39" fmla="*/ 117 h 183"/>
                    <a:gd name="T40" fmla="*/ 162 w 207"/>
                    <a:gd name="T41" fmla="*/ 108 h 183"/>
                    <a:gd name="T42" fmla="*/ 147 w 207"/>
                    <a:gd name="T43" fmla="*/ 108 h 183"/>
                    <a:gd name="T44" fmla="*/ 138 w 207"/>
                    <a:gd name="T45" fmla="*/ 116 h 183"/>
                    <a:gd name="T46" fmla="*/ 127 w 207"/>
                    <a:gd name="T47" fmla="*/ 106 h 183"/>
                    <a:gd name="T48" fmla="*/ 128 w 207"/>
                    <a:gd name="T49" fmla="*/ 104 h 183"/>
                    <a:gd name="T50" fmla="*/ 182 w 207"/>
                    <a:gd name="T51" fmla="*/ 70 h 183"/>
                    <a:gd name="T52" fmla="*/ 110 w 207"/>
                    <a:gd name="T53" fmla="*/ 93 h 183"/>
                    <a:gd name="T54" fmla="*/ 106 w 207"/>
                    <a:gd name="T55" fmla="*/ 86 h 183"/>
                    <a:gd name="T56" fmla="*/ 96 w 207"/>
                    <a:gd name="T57" fmla="*/ 73 h 183"/>
                    <a:gd name="T58" fmla="*/ 109 w 207"/>
                    <a:gd name="T59" fmla="*/ 68 h 183"/>
                    <a:gd name="T60" fmla="*/ 107 w 207"/>
                    <a:gd name="T61" fmla="*/ 44 h 183"/>
                    <a:gd name="T62" fmla="*/ 98 w 207"/>
                    <a:gd name="T63" fmla="*/ 61 h 183"/>
                    <a:gd name="T64" fmla="*/ 92 w 207"/>
                    <a:gd name="T65" fmla="*/ 58 h 183"/>
                    <a:gd name="T66" fmla="*/ 82 w 207"/>
                    <a:gd name="T67" fmla="*/ 46 h 183"/>
                    <a:gd name="T68" fmla="*/ 94 w 207"/>
                    <a:gd name="T69" fmla="*/ 4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7" h="183">
                      <a:moveTo>
                        <a:pt x="94" y="119"/>
                      </a:moveTo>
                      <a:cubicBezTo>
                        <a:pt x="93" y="119"/>
                        <a:pt x="91" y="119"/>
                        <a:pt x="90" y="118"/>
                      </a:cubicBezTo>
                      <a:cubicBezTo>
                        <a:pt x="85" y="116"/>
                        <a:pt x="82" y="111"/>
                        <a:pt x="84" y="106"/>
                      </a:cubicBezTo>
                      <a:cubicBezTo>
                        <a:pt x="85" y="103"/>
                        <a:pt x="88" y="101"/>
                        <a:pt x="92" y="101"/>
                      </a:cubicBezTo>
                      <a:cubicBezTo>
                        <a:pt x="93" y="101"/>
                        <a:pt x="95" y="101"/>
                        <a:pt x="96" y="101"/>
                      </a:cubicBezTo>
                      <a:cubicBezTo>
                        <a:pt x="101" y="103"/>
                        <a:pt x="104" y="109"/>
                        <a:pt x="103" y="113"/>
                      </a:cubicBezTo>
                      <a:cubicBezTo>
                        <a:pt x="101" y="117"/>
                        <a:pt x="98" y="119"/>
                        <a:pt x="94" y="119"/>
                      </a:cubicBezTo>
                      <a:moveTo>
                        <a:pt x="85" y="0"/>
                      </a:moveTo>
                      <a:cubicBezTo>
                        <a:pt x="85" y="0"/>
                        <a:pt x="81" y="60"/>
                        <a:pt x="72" y="60"/>
                      </a:cubicBezTo>
                      <a:cubicBezTo>
                        <a:pt x="72" y="60"/>
                        <a:pt x="71" y="60"/>
                        <a:pt x="71" y="60"/>
                      </a:cubicBezTo>
                      <a:cubicBezTo>
                        <a:pt x="63" y="57"/>
                        <a:pt x="16" y="45"/>
                        <a:pt x="11" y="45"/>
                      </a:cubicBezTo>
                      <a:cubicBezTo>
                        <a:pt x="10" y="45"/>
                        <a:pt x="11" y="45"/>
                        <a:pt x="14" y="46"/>
                      </a:cubicBezTo>
                      <a:cubicBezTo>
                        <a:pt x="24" y="50"/>
                        <a:pt x="45" y="59"/>
                        <a:pt x="58" y="66"/>
                      </a:cubicBezTo>
                      <a:cubicBezTo>
                        <a:pt x="58" y="66"/>
                        <a:pt x="58" y="65"/>
                        <a:pt x="59" y="64"/>
                      </a:cubicBezTo>
                      <a:cubicBezTo>
                        <a:pt x="60" y="61"/>
                        <a:pt x="63" y="59"/>
                        <a:pt x="67" y="59"/>
                      </a:cubicBezTo>
                      <a:cubicBezTo>
                        <a:pt x="68" y="59"/>
                        <a:pt x="70" y="59"/>
                        <a:pt x="71" y="60"/>
                      </a:cubicBezTo>
                      <a:cubicBezTo>
                        <a:pt x="76" y="62"/>
                        <a:pt x="79" y="67"/>
                        <a:pt x="78" y="71"/>
                      </a:cubicBezTo>
                      <a:cubicBezTo>
                        <a:pt x="76" y="75"/>
                        <a:pt x="73" y="77"/>
                        <a:pt x="69" y="77"/>
                      </a:cubicBezTo>
                      <a:cubicBezTo>
                        <a:pt x="68" y="77"/>
                        <a:pt x="66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50" y="79"/>
                        <a:pt x="0" y="84"/>
                        <a:pt x="12" y="86"/>
                      </a:cubicBezTo>
                      <a:cubicBezTo>
                        <a:pt x="17" y="87"/>
                        <a:pt x="29" y="89"/>
                        <a:pt x="40" y="92"/>
                      </a:cubicBezTo>
                      <a:cubicBezTo>
                        <a:pt x="40" y="91"/>
                        <a:pt x="41" y="91"/>
                        <a:pt x="41" y="90"/>
                      </a:cubicBezTo>
                      <a:cubicBezTo>
                        <a:pt x="42" y="87"/>
                        <a:pt x="45" y="85"/>
                        <a:pt x="49" y="85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8" y="87"/>
                        <a:pt x="61" y="92"/>
                        <a:pt x="60" y="97"/>
                      </a:cubicBezTo>
                      <a:cubicBezTo>
                        <a:pt x="71" y="100"/>
                        <a:pt x="78" y="104"/>
                        <a:pt x="73" y="106"/>
                      </a:cubicBezTo>
                      <a:cubicBezTo>
                        <a:pt x="60" y="112"/>
                        <a:pt x="26" y="157"/>
                        <a:pt x="31" y="157"/>
                      </a:cubicBezTo>
                      <a:cubicBezTo>
                        <a:pt x="31" y="157"/>
                        <a:pt x="32" y="157"/>
                        <a:pt x="32" y="156"/>
                      </a:cubicBezTo>
                      <a:cubicBezTo>
                        <a:pt x="42" y="150"/>
                        <a:pt x="69" y="122"/>
                        <a:pt x="81" y="122"/>
                      </a:cubicBezTo>
                      <a:cubicBezTo>
                        <a:pt x="83" y="122"/>
                        <a:pt x="84" y="123"/>
                        <a:pt x="85" y="124"/>
                      </a:cubicBezTo>
                      <a:cubicBezTo>
                        <a:pt x="91" y="134"/>
                        <a:pt x="112" y="183"/>
                        <a:pt x="115" y="183"/>
                      </a:cubicBezTo>
                      <a:cubicBezTo>
                        <a:pt x="115" y="183"/>
                        <a:pt x="115" y="183"/>
                        <a:pt x="115" y="182"/>
                      </a:cubicBezTo>
                      <a:cubicBezTo>
                        <a:pt x="115" y="178"/>
                        <a:pt x="113" y="167"/>
                        <a:pt x="112" y="156"/>
                      </a:cubicBezTo>
                      <a:cubicBezTo>
                        <a:pt x="112" y="156"/>
                        <a:pt x="111" y="156"/>
                        <a:pt x="111" y="156"/>
                      </a:cubicBezTo>
                      <a:cubicBezTo>
                        <a:pt x="106" y="154"/>
                        <a:pt x="103" y="149"/>
                        <a:pt x="105" y="144"/>
                      </a:cubicBezTo>
                      <a:cubicBezTo>
                        <a:pt x="106" y="141"/>
                        <a:pt x="108" y="140"/>
                        <a:pt x="110" y="139"/>
                      </a:cubicBezTo>
                      <a:cubicBezTo>
                        <a:pt x="109" y="126"/>
                        <a:pt x="109" y="116"/>
                        <a:pt x="112" y="116"/>
                      </a:cubicBezTo>
                      <a:cubicBezTo>
                        <a:pt x="112" y="116"/>
                        <a:pt x="112" y="116"/>
                        <a:pt x="113" y="116"/>
                      </a:cubicBezTo>
                      <a:cubicBezTo>
                        <a:pt x="115" y="117"/>
                        <a:pt x="131" y="117"/>
                        <a:pt x="148" y="117"/>
                      </a:cubicBezTo>
                      <a:cubicBezTo>
                        <a:pt x="176" y="117"/>
                        <a:pt x="207" y="116"/>
                        <a:pt x="195" y="111"/>
                      </a:cubicBezTo>
                      <a:cubicBezTo>
                        <a:pt x="188" y="109"/>
                        <a:pt x="175" y="108"/>
                        <a:pt x="162" y="108"/>
                      </a:cubicBezTo>
                      <a:cubicBezTo>
                        <a:pt x="159" y="108"/>
                        <a:pt x="157" y="108"/>
                        <a:pt x="154" y="108"/>
                      </a:cubicBezTo>
                      <a:cubicBezTo>
                        <a:pt x="152" y="108"/>
                        <a:pt x="149" y="108"/>
                        <a:pt x="147" y="108"/>
                      </a:cubicBezTo>
                      <a:cubicBezTo>
                        <a:pt x="147" y="109"/>
                        <a:pt x="147" y="110"/>
                        <a:pt x="147" y="111"/>
                      </a:cubicBezTo>
                      <a:cubicBezTo>
                        <a:pt x="146" y="114"/>
                        <a:pt x="142" y="116"/>
                        <a:pt x="138" y="116"/>
                      </a:cubicBezTo>
                      <a:cubicBezTo>
                        <a:pt x="137" y="116"/>
                        <a:pt x="136" y="116"/>
                        <a:pt x="134" y="116"/>
                      </a:cubicBezTo>
                      <a:cubicBezTo>
                        <a:pt x="130" y="114"/>
                        <a:pt x="127" y="110"/>
                        <a:pt x="127" y="106"/>
                      </a:cubicBezTo>
                      <a:cubicBezTo>
                        <a:pt x="127" y="106"/>
                        <a:pt x="127" y="105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9" y="101"/>
                        <a:pt x="132" y="99"/>
                        <a:pt x="135" y="98"/>
                      </a:cubicBezTo>
                      <a:cubicBezTo>
                        <a:pt x="152" y="88"/>
                        <a:pt x="189" y="70"/>
                        <a:pt x="182" y="70"/>
                      </a:cubicBezTo>
                      <a:cubicBezTo>
                        <a:pt x="182" y="70"/>
                        <a:pt x="182" y="71"/>
                        <a:pt x="181" y="71"/>
                      </a:cubicBezTo>
                      <a:cubicBezTo>
                        <a:pt x="166" y="73"/>
                        <a:pt x="110" y="93"/>
                        <a:pt x="110" y="93"/>
                      </a:cubicBezTo>
                      <a:cubicBezTo>
                        <a:pt x="110" y="93"/>
                        <a:pt x="110" y="90"/>
                        <a:pt x="109" y="85"/>
                      </a:cubicBezTo>
                      <a:cubicBezTo>
                        <a:pt x="109" y="85"/>
                        <a:pt x="107" y="86"/>
                        <a:pt x="106" y="86"/>
                      </a:cubicBezTo>
                      <a:cubicBezTo>
                        <a:pt x="105" y="86"/>
                        <a:pt x="104" y="85"/>
                        <a:pt x="102" y="85"/>
                      </a:cubicBezTo>
                      <a:cubicBezTo>
                        <a:pt x="97" y="83"/>
                        <a:pt x="94" y="78"/>
                        <a:pt x="96" y="73"/>
                      </a:cubicBezTo>
                      <a:cubicBezTo>
                        <a:pt x="97" y="69"/>
                        <a:pt x="101" y="67"/>
                        <a:pt x="105" y="67"/>
                      </a:cubicBezTo>
                      <a:cubicBezTo>
                        <a:pt x="106" y="67"/>
                        <a:pt x="107" y="68"/>
                        <a:pt x="109" y="68"/>
                      </a:cubicBezTo>
                      <a:cubicBezTo>
                        <a:pt x="108" y="59"/>
                        <a:pt x="108" y="49"/>
                        <a:pt x="108" y="40"/>
                      </a:cubicBezTo>
                      <a:cubicBezTo>
                        <a:pt x="108" y="42"/>
                        <a:pt x="108" y="43"/>
                        <a:pt x="107" y="44"/>
                      </a:cubicBezTo>
                      <a:cubicBezTo>
                        <a:pt x="104" y="53"/>
                        <a:pt x="100" y="63"/>
                        <a:pt x="98" y="63"/>
                      </a:cubicBezTo>
                      <a:cubicBezTo>
                        <a:pt x="98" y="63"/>
                        <a:pt x="98" y="62"/>
                        <a:pt x="98" y="61"/>
                      </a:cubicBezTo>
                      <a:cubicBezTo>
                        <a:pt x="97" y="60"/>
                        <a:pt x="97" y="59"/>
                        <a:pt x="97" y="57"/>
                      </a:cubicBezTo>
                      <a:cubicBezTo>
                        <a:pt x="96" y="58"/>
                        <a:pt x="94" y="58"/>
                        <a:pt x="92" y="58"/>
                      </a:cubicBezTo>
                      <a:cubicBezTo>
                        <a:pt x="91" y="58"/>
                        <a:pt x="89" y="58"/>
                        <a:pt x="88" y="58"/>
                      </a:cubicBezTo>
                      <a:cubicBezTo>
                        <a:pt x="83" y="56"/>
                        <a:pt x="80" y="50"/>
                        <a:pt x="82" y="46"/>
                      </a:cubicBezTo>
                      <a:cubicBezTo>
                        <a:pt x="83" y="42"/>
                        <a:pt x="86" y="40"/>
                        <a:pt x="90" y="40"/>
                      </a:cubicBezTo>
                      <a:cubicBezTo>
                        <a:pt x="92" y="40"/>
                        <a:pt x="93" y="41"/>
                        <a:pt x="94" y="41"/>
                      </a:cubicBezTo>
                      <a:cubicBezTo>
                        <a:pt x="90" y="23"/>
                        <a:pt x="85" y="0"/>
                        <a:pt x="8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0" name="Freeform 155"/>
                <p:cNvSpPr/>
                <p:nvPr/>
              </p:nvSpPr>
              <p:spPr bwMode="auto">
                <a:xfrm>
                  <a:off x="6223001" y="3889375"/>
                  <a:ext cx="58738" cy="50800"/>
                </a:xfrm>
                <a:custGeom>
                  <a:avLst/>
                  <a:gdLst>
                    <a:gd name="T0" fmla="*/ 9 w 21"/>
                    <a:gd name="T1" fmla="*/ 0 h 18"/>
                    <a:gd name="T2" fmla="*/ 1 w 21"/>
                    <a:gd name="T3" fmla="*/ 5 h 18"/>
                    <a:gd name="T4" fmla="*/ 0 w 21"/>
                    <a:gd name="T5" fmla="*/ 7 h 18"/>
                    <a:gd name="T6" fmla="*/ 7 w 21"/>
                    <a:gd name="T7" fmla="*/ 17 h 18"/>
                    <a:gd name="T8" fmla="*/ 7 w 21"/>
                    <a:gd name="T9" fmla="*/ 17 h 18"/>
                    <a:gd name="T10" fmla="*/ 7 w 21"/>
                    <a:gd name="T11" fmla="*/ 17 h 18"/>
                    <a:gd name="T12" fmla="*/ 11 w 21"/>
                    <a:gd name="T13" fmla="*/ 18 h 18"/>
                    <a:gd name="T14" fmla="*/ 20 w 21"/>
                    <a:gd name="T15" fmla="*/ 12 h 18"/>
                    <a:gd name="T16" fmla="*/ 13 w 21"/>
                    <a:gd name="T17" fmla="*/ 1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8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8"/>
                        <a:pt x="10" y="18"/>
                        <a:pt x="11" y="18"/>
                      </a:cubicBezTo>
                      <a:cubicBezTo>
                        <a:pt x="15" y="18"/>
                        <a:pt x="18" y="16"/>
                        <a:pt x="20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1" name="Freeform 156"/>
                <p:cNvSpPr/>
                <p:nvPr/>
              </p:nvSpPr>
              <p:spPr bwMode="auto">
                <a:xfrm>
                  <a:off x="6172201" y="3962400"/>
                  <a:ext cx="58738" cy="33338"/>
                </a:xfrm>
                <a:custGeom>
                  <a:avLst/>
                  <a:gdLst>
                    <a:gd name="T0" fmla="*/ 9 w 21"/>
                    <a:gd name="T1" fmla="*/ 0 h 12"/>
                    <a:gd name="T2" fmla="*/ 1 w 21"/>
                    <a:gd name="T3" fmla="*/ 5 h 12"/>
                    <a:gd name="T4" fmla="*/ 0 w 21"/>
                    <a:gd name="T5" fmla="*/ 7 h 12"/>
                    <a:gd name="T6" fmla="*/ 20 w 21"/>
                    <a:gd name="T7" fmla="*/ 12 h 12"/>
                    <a:gd name="T8" fmla="*/ 13 w 21"/>
                    <a:gd name="T9" fmla="*/ 0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7" y="9"/>
                        <a:pt x="14" y="10"/>
                        <a:pt x="20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2" name="Freeform 157"/>
                <p:cNvSpPr/>
                <p:nvPr/>
              </p:nvSpPr>
              <p:spPr bwMode="auto">
                <a:xfrm>
                  <a:off x="6289676" y="4006850"/>
                  <a:ext cx="61913" cy="50800"/>
                </a:xfrm>
                <a:custGeom>
                  <a:avLst/>
                  <a:gdLst>
                    <a:gd name="T0" fmla="*/ 10 w 22"/>
                    <a:gd name="T1" fmla="*/ 0 h 18"/>
                    <a:gd name="T2" fmla="*/ 2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1 w 22"/>
                    <a:gd name="T9" fmla="*/ 12 h 18"/>
                    <a:gd name="T10" fmla="*/ 14 w 22"/>
                    <a:gd name="T11" fmla="*/ 0 h 18"/>
                    <a:gd name="T12" fmla="*/ 10 w 22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19" y="16"/>
                        <a:pt x="21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3" name="Freeform 158"/>
                <p:cNvSpPr/>
                <p:nvPr/>
              </p:nvSpPr>
              <p:spPr bwMode="auto">
                <a:xfrm>
                  <a:off x="6323013" y="3911600"/>
                  <a:ext cx="42863" cy="53975"/>
                </a:xfrm>
                <a:custGeom>
                  <a:avLst/>
                  <a:gdLst>
                    <a:gd name="T0" fmla="*/ 11 w 15"/>
                    <a:gd name="T1" fmla="*/ 0 h 19"/>
                    <a:gd name="T2" fmla="*/ 2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8 h 19"/>
                    <a:gd name="T10" fmla="*/ 15 w 15"/>
                    <a:gd name="T11" fmla="*/ 1 h 19"/>
                    <a:gd name="T12" fmla="*/ 11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8"/>
                        <a:pt x="11" y="19"/>
                        <a:pt x="12" y="19"/>
                      </a:cubicBezTo>
                      <a:cubicBezTo>
                        <a:pt x="13" y="19"/>
                        <a:pt x="15" y="18"/>
                        <a:pt x="15" y="18"/>
                      </a:cubicBezTo>
                      <a:cubicBezTo>
                        <a:pt x="15" y="14"/>
                        <a:pt x="15" y="8"/>
                        <a:pt x="15" y="1"/>
                      </a:cubicBezTo>
                      <a:cubicBezTo>
                        <a:pt x="13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4" name="Freeform 159"/>
                <p:cNvSpPr>
                  <a:spLocks noEditPoints="1"/>
                </p:cNvSpPr>
                <p:nvPr/>
              </p:nvSpPr>
              <p:spPr bwMode="auto">
                <a:xfrm>
                  <a:off x="6416676" y="3998913"/>
                  <a:ext cx="55563" cy="50800"/>
                </a:xfrm>
                <a:custGeom>
                  <a:avLst/>
                  <a:gdLst>
                    <a:gd name="T0" fmla="*/ 0 w 20"/>
                    <a:gd name="T1" fmla="*/ 8 h 18"/>
                    <a:gd name="T2" fmla="*/ 7 w 20"/>
                    <a:gd name="T3" fmla="*/ 18 h 18"/>
                    <a:gd name="T4" fmla="*/ 11 w 20"/>
                    <a:gd name="T5" fmla="*/ 18 h 18"/>
                    <a:gd name="T6" fmla="*/ 20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0 w 20"/>
                    <a:gd name="T13" fmla="*/ 8 h 18"/>
                    <a:gd name="T14" fmla="*/ 8 w 20"/>
                    <a:gd name="T15" fmla="*/ 0 h 18"/>
                    <a:gd name="T16" fmla="*/ 1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0" y="8"/>
                      </a:moveTo>
                      <a:cubicBezTo>
                        <a:pt x="0" y="12"/>
                        <a:pt x="3" y="16"/>
                        <a:pt x="7" y="18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0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5" name="Freeform 160"/>
                <p:cNvSpPr/>
                <p:nvPr/>
              </p:nvSpPr>
              <p:spPr bwMode="auto">
                <a:xfrm>
                  <a:off x="6348413" y="4114800"/>
                  <a:ext cx="25400" cy="47625"/>
                </a:xfrm>
                <a:custGeom>
                  <a:avLst/>
                  <a:gdLst>
                    <a:gd name="T0" fmla="*/ 7 w 9"/>
                    <a:gd name="T1" fmla="*/ 0 h 17"/>
                    <a:gd name="T2" fmla="*/ 2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5" y="1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8" y="11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6" name="Freeform 161"/>
                <p:cNvSpPr/>
                <p:nvPr/>
              </p:nvSpPr>
              <p:spPr bwMode="auto">
                <a:xfrm>
                  <a:off x="6362701" y="3794125"/>
                  <a:ext cx="14288" cy="42863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0 w 5"/>
                    <a:gd name="T5" fmla="*/ 15 h 15"/>
                    <a:gd name="T6" fmla="*/ 4 w 5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8"/>
                        <a:pt x="0" y="15"/>
                      </a:cubicBezTo>
                      <a:cubicBezTo>
                        <a:pt x="3" y="7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7" name="Freeform 162"/>
                <p:cNvSpPr/>
                <p:nvPr/>
              </p:nvSpPr>
              <p:spPr bwMode="auto">
                <a:xfrm>
                  <a:off x="6283326" y="3836988"/>
                  <a:ext cx="49213" cy="49213"/>
                </a:xfrm>
                <a:custGeom>
                  <a:avLst/>
                  <a:gdLst>
                    <a:gd name="T0" fmla="*/ 10 w 17"/>
                    <a:gd name="T1" fmla="*/ 0 h 18"/>
                    <a:gd name="T2" fmla="*/ 2 w 17"/>
                    <a:gd name="T3" fmla="*/ 6 h 18"/>
                    <a:gd name="T4" fmla="*/ 8 w 17"/>
                    <a:gd name="T5" fmla="*/ 18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1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6" y="18"/>
                        <a:pt x="17" y="17"/>
                      </a:cubicBezTo>
                      <a:cubicBezTo>
                        <a:pt x="16" y="13"/>
                        <a:pt x="15" y="7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8" name="Freeform 163"/>
                <p:cNvSpPr/>
                <p:nvPr/>
              </p:nvSpPr>
              <p:spPr bwMode="auto">
                <a:xfrm>
                  <a:off x="5797551" y="3706813"/>
                  <a:ext cx="166688" cy="365125"/>
                </a:xfrm>
                <a:custGeom>
                  <a:avLst/>
                  <a:gdLst>
                    <a:gd name="T0" fmla="*/ 23 w 59"/>
                    <a:gd name="T1" fmla="*/ 0 h 130"/>
                    <a:gd name="T2" fmla="*/ 14 w 59"/>
                    <a:gd name="T3" fmla="*/ 47 h 130"/>
                    <a:gd name="T4" fmla="*/ 2 w 59"/>
                    <a:gd name="T5" fmla="*/ 86 h 130"/>
                    <a:gd name="T6" fmla="*/ 24 w 59"/>
                    <a:gd name="T7" fmla="*/ 130 h 130"/>
                    <a:gd name="T8" fmla="*/ 25 w 59"/>
                    <a:gd name="T9" fmla="*/ 130 h 130"/>
                    <a:gd name="T10" fmla="*/ 36 w 59"/>
                    <a:gd name="T11" fmla="*/ 83 h 130"/>
                    <a:gd name="T12" fmla="*/ 52 w 59"/>
                    <a:gd name="T13" fmla="*/ 40 h 130"/>
                    <a:gd name="T14" fmla="*/ 26 w 59"/>
                    <a:gd name="T15" fmla="*/ 0 h 130"/>
                    <a:gd name="T16" fmla="*/ 23 w 59"/>
                    <a:gd name="T1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30">
                      <a:moveTo>
                        <a:pt x="23" y="0"/>
                      </a:moveTo>
                      <a:cubicBezTo>
                        <a:pt x="12" y="0"/>
                        <a:pt x="13" y="35"/>
                        <a:pt x="14" y="47"/>
                      </a:cubicBezTo>
                      <a:cubicBezTo>
                        <a:pt x="14" y="61"/>
                        <a:pt x="4" y="66"/>
                        <a:pt x="2" y="86"/>
                      </a:cubicBezTo>
                      <a:cubicBezTo>
                        <a:pt x="0" y="107"/>
                        <a:pt x="24" y="130"/>
                        <a:pt x="24" y="130"/>
                      </a:cubicBezTo>
                      <a:cubicBezTo>
                        <a:pt x="24" y="130"/>
                        <a:pt x="24" y="130"/>
                        <a:pt x="25" y="130"/>
                      </a:cubicBezTo>
                      <a:cubicBezTo>
                        <a:pt x="37" y="130"/>
                        <a:pt x="40" y="100"/>
                        <a:pt x="36" y="83"/>
                      </a:cubicBezTo>
                      <a:cubicBezTo>
                        <a:pt x="32" y="65"/>
                        <a:pt x="45" y="59"/>
                        <a:pt x="52" y="40"/>
                      </a:cubicBezTo>
                      <a:cubicBezTo>
                        <a:pt x="59" y="21"/>
                        <a:pt x="40" y="6"/>
                        <a:pt x="26" y="0"/>
                      </a:cubicBezTo>
                      <a:cubicBezTo>
                        <a:pt x="25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9" name="Freeform 164"/>
                <p:cNvSpPr/>
                <p:nvPr/>
              </p:nvSpPr>
              <p:spPr bwMode="auto">
                <a:xfrm>
                  <a:off x="5837238" y="4232275"/>
                  <a:ext cx="360363" cy="207963"/>
                </a:xfrm>
                <a:custGeom>
                  <a:avLst/>
                  <a:gdLst>
                    <a:gd name="T0" fmla="*/ 17 w 128"/>
                    <a:gd name="T1" fmla="*/ 0 h 74"/>
                    <a:gd name="T2" fmla="*/ 12 w 128"/>
                    <a:gd name="T3" fmla="*/ 1 h 74"/>
                    <a:gd name="T4" fmla="*/ 26 w 128"/>
                    <a:gd name="T5" fmla="*/ 38 h 74"/>
                    <a:gd name="T6" fmla="*/ 71 w 128"/>
                    <a:gd name="T7" fmla="*/ 63 h 74"/>
                    <a:gd name="T8" fmla="*/ 98 w 128"/>
                    <a:gd name="T9" fmla="*/ 74 h 74"/>
                    <a:gd name="T10" fmla="*/ 113 w 128"/>
                    <a:gd name="T11" fmla="*/ 65 h 74"/>
                    <a:gd name="T12" fmla="*/ 111 w 128"/>
                    <a:gd name="T13" fmla="*/ 35 h 74"/>
                    <a:gd name="T14" fmla="*/ 104 w 128"/>
                    <a:gd name="T15" fmla="*/ 34 h 74"/>
                    <a:gd name="T16" fmla="*/ 87 w 128"/>
                    <a:gd name="T17" fmla="*/ 36 h 74"/>
                    <a:gd name="T18" fmla="*/ 70 w 128"/>
                    <a:gd name="T19" fmla="*/ 37 h 74"/>
                    <a:gd name="T20" fmla="*/ 50 w 128"/>
                    <a:gd name="T21" fmla="*/ 31 h 74"/>
                    <a:gd name="T22" fmla="*/ 17 w 128"/>
                    <a:gd name="T23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8" h="74">
                      <a:moveTo>
                        <a:pt x="17" y="0"/>
                      </a:moveTo>
                      <a:cubicBezTo>
                        <a:pt x="16" y="0"/>
                        <a:pt x="14" y="0"/>
                        <a:pt x="12" y="1"/>
                      </a:cubicBezTo>
                      <a:cubicBezTo>
                        <a:pt x="12" y="1"/>
                        <a:pt x="0" y="20"/>
                        <a:pt x="26" y="38"/>
                      </a:cubicBezTo>
                      <a:cubicBezTo>
                        <a:pt x="51" y="56"/>
                        <a:pt x="52" y="54"/>
                        <a:pt x="71" y="63"/>
                      </a:cubicBezTo>
                      <a:cubicBezTo>
                        <a:pt x="81" y="69"/>
                        <a:pt x="90" y="74"/>
                        <a:pt x="98" y="74"/>
                      </a:cubicBezTo>
                      <a:cubicBezTo>
                        <a:pt x="104" y="74"/>
                        <a:pt x="109" y="71"/>
                        <a:pt x="113" y="65"/>
                      </a:cubicBezTo>
                      <a:cubicBezTo>
                        <a:pt x="124" y="50"/>
                        <a:pt x="128" y="39"/>
                        <a:pt x="111" y="35"/>
                      </a:cubicBezTo>
                      <a:cubicBezTo>
                        <a:pt x="109" y="34"/>
                        <a:pt x="106" y="34"/>
                        <a:pt x="104" y="34"/>
                      </a:cubicBezTo>
                      <a:cubicBezTo>
                        <a:pt x="99" y="34"/>
                        <a:pt x="93" y="35"/>
                        <a:pt x="87" y="36"/>
                      </a:cubicBezTo>
                      <a:cubicBezTo>
                        <a:pt x="82" y="37"/>
                        <a:pt x="76" y="37"/>
                        <a:pt x="70" y="37"/>
                      </a:cubicBezTo>
                      <a:cubicBezTo>
                        <a:pt x="63" y="37"/>
                        <a:pt x="56" y="36"/>
                        <a:pt x="50" y="31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0" name="Freeform 165"/>
                <p:cNvSpPr/>
                <p:nvPr/>
              </p:nvSpPr>
              <p:spPr bwMode="auto">
                <a:xfrm>
                  <a:off x="6332538" y="4279900"/>
                  <a:ext cx="288925" cy="222250"/>
                </a:xfrm>
                <a:custGeom>
                  <a:avLst/>
                  <a:gdLst>
                    <a:gd name="T0" fmla="*/ 89 w 103"/>
                    <a:gd name="T1" fmla="*/ 0 h 79"/>
                    <a:gd name="T2" fmla="*/ 56 w 103"/>
                    <a:gd name="T3" fmla="*/ 33 h 79"/>
                    <a:gd name="T4" fmla="*/ 41 w 103"/>
                    <a:gd name="T5" fmla="*/ 56 h 79"/>
                    <a:gd name="T6" fmla="*/ 35 w 103"/>
                    <a:gd name="T7" fmla="*/ 55 h 79"/>
                    <a:gd name="T8" fmla="*/ 7 w 103"/>
                    <a:gd name="T9" fmla="*/ 41 h 79"/>
                    <a:gd name="T10" fmla="*/ 0 w 103"/>
                    <a:gd name="T11" fmla="*/ 47 h 79"/>
                    <a:gd name="T12" fmla="*/ 15 w 103"/>
                    <a:gd name="T13" fmla="*/ 79 h 79"/>
                    <a:gd name="T14" fmla="*/ 18 w 103"/>
                    <a:gd name="T15" fmla="*/ 78 h 79"/>
                    <a:gd name="T16" fmla="*/ 81 w 103"/>
                    <a:gd name="T17" fmla="*/ 53 h 79"/>
                    <a:gd name="T18" fmla="*/ 91 w 103"/>
                    <a:gd name="T19" fmla="*/ 0 h 79"/>
                    <a:gd name="T20" fmla="*/ 89 w 103"/>
                    <a:gd name="T21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3" h="79">
                      <a:moveTo>
                        <a:pt x="89" y="0"/>
                      </a:moveTo>
                      <a:cubicBezTo>
                        <a:pt x="76" y="0"/>
                        <a:pt x="62" y="20"/>
                        <a:pt x="56" y="33"/>
                      </a:cubicBezTo>
                      <a:cubicBezTo>
                        <a:pt x="52" y="45"/>
                        <a:pt x="50" y="56"/>
                        <a:pt x="41" y="56"/>
                      </a:cubicBezTo>
                      <a:cubicBezTo>
                        <a:pt x="39" y="56"/>
                        <a:pt x="37" y="56"/>
                        <a:pt x="35" y="55"/>
                      </a:cubicBezTo>
                      <a:cubicBezTo>
                        <a:pt x="25" y="51"/>
                        <a:pt x="14" y="41"/>
                        <a:pt x="7" y="41"/>
                      </a:cubicBezTo>
                      <a:cubicBezTo>
                        <a:pt x="4" y="41"/>
                        <a:pt x="2" y="42"/>
                        <a:pt x="0" y="47"/>
                      </a:cubicBezTo>
                      <a:cubicBezTo>
                        <a:pt x="0" y="47"/>
                        <a:pt x="2" y="79"/>
                        <a:pt x="15" y="79"/>
                      </a:cubicBezTo>
                      <a:cubicBezTo>
                        <a:pt x="16" y="79"/>
                        <a:pt x="17" y="79"/>
                        <a:pt x="18" y="78"/>
                      </a:cubicBezTo>
                      <a:cubicBezTo>
                        <a:pt x="33" y="73"/>
                        <a:pt x="72" y="72"/>
                        <a:pt x="81" y="53"/>
                      </a:cubicBezTo>
                      <a:cubicBezTo>
                        <a:pt x="91" y="35"/>
                        <a:pt x="103" y="2"/>
                        <a:pt x="91" y="0"/>
                      </a:cubicBezTo>
                      <a:cubicBezTo>
                        <a:pt x="90" y="0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1" name="Freeform 166"/>
                <p:cNvSpPr/>
                <p:nvPr/>
              </p:nvSpPr>
              <p:spPr bwMode="auto">
                <a:xfrm>
                  <a:off x="6632576" y="3775075"/>
                  <a:ext cx="209550" cy="260350"/>
                </a:xfrm>
                <a:custGeom>
                  <a:avLst/>
                  <a:gdLst>
                    <a:gd name="T0" fmla="*/ 22 w 75"/>
                    <a:gd name="T1" fmla="*/ 0 h 93"/>
                    <a:gd name="T2" fmla="*/ 0 w 75"/>
                    <a:gd name="T3" fmla="*/ 4 h 93"/>
                    <a:gd name="T4" fmla="*/ 26 w 75"/>
                    <a:gd name="T5" fmla="*/ 52 h 93"/>
                    <a:gd name="T6" fmla="*/ 30 w 75"/>
                    <a:gd name="T7" fmla="*/ 91 h 93"/>
                    <a:gd name="T8" fmla="*/ 36 w 75"/>
                    <a:gd name="T9" fmla="*/ 93 h 93"/>
                    <a:gd name="T10" fmla="*/ 71 w 75"/>
                    <a:gd name="T11" fmla="*/ 55 h 93"/>
                    <a:gd name="T12" fmla="*/ 47 w 75"/>
                    <a:gd name="T13" fmla="*/ 9 h 93"/>
                    <a:gd name="T14" fmla="*/ 22 w 75"/>
                    <a:gd name="T1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" h="93">
                      <a:moveTo>
                        <a:pt x="22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4" y="10"/>
                        <a:pt x="30" y="34"/>
                        <a:pt x="26" y="52"/>
                      </a:cubicBezTo>
                      <a:cubicBezTo>
                        <a:pt x="22" y="70"/>
                        <a:pt x="13" y="85"/>
                        <a:pt x="30" y="91"/>
                      </a:cubicBezTo>
                      <a:cubicBezTo>
                        <a:pt x="32" y="92"/>
                        <a:pt x="34" y="93"/>
                        <a:pt x="36" y="93"/>
                      </a:cubicBezTo>
                      <a:cubicBezTo>
                        <a:pt x="51" y="93"/>
                        <a:pt x="67" y="73"/>
                        <a:pt x="71" y="55"/>
                      </a:cubicBezTo>
                      <a:cubicBezTo>
                        <a:pt x="75" y="35"/>
                        <a:pt x="69" y="25"/>
                        <a:pt x="47" y="9"/>
                      </a:cubicBezTo>
                      <a:cubicBezTo>
                        <a:pt x="39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2" name="Freeform 167"/>
                <p:cNvSpPr/>
                <p:nvPr/>
              </p:nvSpPr>
              <p:spPr bwMode="auto">
                <a:xfrm>
                  <a:off x="6197601" y="3479800"/>
                  <a:ext cx="300038" cy="165100"/>
                </a:xfrm>
                <a:custGeom>
                  <a:avLst/>
                  <a:gdLst>
                    <a:gd name="T0" fmla="*/ 45 w 107"/>
                    <a:gd name="T1" fmla="*/ 0 h 59"/>
                    <a:gd name="T2" fmla="*/ 27 w 107"/>
                    <a:gd name="T3" fmla="*/ 2 h 59"/>
                    <a:gd name="T4" fmla="*/ 1 w 107"/>
                    <a:gd name="T5" fmla="*/ 44 h 59"/>
                    <a:gd name="T6" fmla="*/ 10 w 107"/>
                    <a:gd name="T7" fmla="*/ 53 h 59"/>
                    <a:gd name="T8" fmla="*/ 50 w 107"/>
                    <a:gd name="T9" fmla="*/ 43 h 59"/>
                    <a:gd name="T10" fmla="*/ 55 w 107"/>
                    <a:gd name="T11" fmla="*/ 43 h 59"/>
                    <a:gd name="T12" fmla="*/ 90 w 107"/>
                    <a:gd name="T13" fmla="*/ 58 h 59"/>
                    <a:gd name="T14" fmla="*/ 94 w 107"/>
                    <a:gd name="T15" fmla="*/ 59 h 59"/>
                    <a:gd name="T16" fmla="*/ 88 w 107"/>
                    <a:gd name="T17" fmla="*/ 20 h 59"/>
                    <a:gd name="T18" fmla="*/ 45 w 107"/>
                    <a:gd name="T1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59">
                      <a:moveTo>
                        <a:pt x="45" y="0"/>
                      </a:moveTo>
                      <a:cubicBezTo>
                        <a:pt x="40" y="0"/>
                        <a:pt x="34" y="1"/>
                        <a:pt x="27" y="2"/>
                      </a:cubicBezTo>
                      <a:cubicBezTo>
                        <a:pt x="0" y="8"/>
                        <a:pt x="1" y="44"/>
                        <a:pt x="1" y="44"/>
                      </a:cubicBezTo>
                      <a:cubicBezTo>
                        <a:pt x="1" y="51"/>
                        <a:pt x="5" y="53"/>
                        <a:pt x="10" y="53"/>
                      </a:cubicBezTo>
                      <a:cubicBezTo>
                        <a:pt x="21" y="53"/>
                        <a:pt x="37" y="45"/>
                        <a:pt x="50" y="43"/>
                      </a:cubicBezTo>
                      <a:cubicBezTo>
                        <a:pt x="52" y="43"/>
                        <a:pt x="54" y="43"/>
                        <a:pt x="55" y="43"/>
                      </a:cubicBezTo>
                      <a:cubicBezTo>
                        <a:pt x="71" y="43"/>
                        <a:pt x="75" y="55"/>
                        <a:pt x="90" y="58"/>
                      </a:cubicBezTo>
                      <a:cubicBezTo>
                        <a:pt x="91" y="58"/>
                        <a:pt x="93" y="59"/>
                        <a:pt x="94" y="59"/>
                      </a:cubicBezTo>
                      <a:cubicBezTo>
                        <a:pt x="107" y="59"/>
                        <a:pt x="103" y="35"/>
                        <a:pt x="88" y="20"/>
                      </a:cubicBezTo>
                      <a:cubicBezTo>
                        <a:pt x="77" y="7"/>
                        <a:pt x="63" y="0"/>
                        <a:pt x="4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3" name="Freeform 168"/>
                <p:cNvSpPr/>
                <p:nvPr/>
              </p:nvSpPr>
              <p:spPr bwMode="auto">
                <a:xfrm>
                  <a:off x="3733801" y="3282950"/>
                  <a:ext cx="317500" cy="115888"/>
                </a:xfrm>
                <a:custGeom>
                  <a:avLst/>
                  <a:gdLst>
                    <a:gd name="T0" fmla="*/ 47 w 113"/>
                    <a:gd name="T1" fmla="*/ 3 h 41"/>
                    <a:gd name="T2" fmla="*/ 5 w 113"/>
                    <a:gd name="T3" fmla="*/ 14 h 41"/>
                    <a:gd name="T4" fmla="*/ 30 w 113"/>
                    <a:gd name="T5" fmla="*/ 41 h 41"/>
                    <a:gd name="T6" fmla="*/ 96 w 113"/>
                    <a:gd name="T7" fmla="*/ 33 h 41"/>
                    <a:gd name="T8" fmla="*/ 47 w 113"/>
                    <a:gd name="T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41">
                      <a:moveTo>
                        <a:pt x="47" y="3"/>
                      </a:moveTo>
                      <a:cubicBezTo>
                        <a:pt x="47" y="3"/>
                        <a:pt x="0" y="0"/>
                        <a:pt x="5" y="14"/>
                      </a:cubicBezTo>
                      <a:cubicBezTo>
                        <a:pt x="9" y="29"/>
                        <a:pt x="30" y="41"/>
                        <a:pt x="30" y="41"/>
                      </a:cubicBezTo>
                      <a:cubicBezTo>
                        <a:pt x="30" y="41"/>
                        <a:pt x="113" y="41"/>
                        <a:pt x="96" y="33"/>
                      </a:cubicBezTo>
                      <a:cubicBezTo>
                        <a:pt x="79" y="24"/>
                        <a:pt x="47" y="3"/>
                        <a:pt x="47" y="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4" name="Freeform 169"/>
                <p:cNvSpPr/>
                <p:nvPr/>
              </p:nvSpPr>
              <p:spPr bwMode="auto">
                <a:xfrm>
                  <a:off x="3473451" y="2555875"/>
                  <a:ext cx="1220788" cy="1109663"/>
                </a:xfrm>
                <a:custGeom>
                  <a:avLst/>
                  <a:gdLst>
                    <a:gd name="T0" fmla="*/ 195 w 435"/>
                    <a:gd name="T1" fmla="*/ 350 h 395"/>
                    <a:gd name="T2" fmla="*/ 20 w 435"/>
                    <a:gd name="T3" fmla="*/ 355 h 395"/>
                    <a:gd name="T4" fmla="*/ 46 w 435"/>
                    <a:gd name="T5" fmla="*/ 289 h 395"/>
                    <a:gd name="T6" fmla="*/ 152 w 435"/>
                    <a:gd name="T7" fmla="*/ 287 h 395"/>
                    <a:gd name="T8" fmla="*/ 10 w 435"/>
                    <a:gd name="T9" fmla="*/ 174 h 395"/>
                    <a:gd name="T10" fmla="*/ 60 w 435"/>
                    <a:gd name="T11" fmla="*/ 103 h 395"/>
                    <a:gd name="T12" fmla="*/ 145 w 435"/>
                    <a:gd name="T13" fmla="*/ 121 h 395"/>
                    <a:gd name="T14" fmla="*/ 197 w 435"/>
                    <a:gd name="T15" fmla="*/ 185 h 395"/>
                    <a:gd name="T16" fmla="*/ 166 w 435"/>
                    <a:gd name="T17" fmla="*/ 53 h 395"/>
                    <a:gd name="T18" fmla="*/ 263 w 435"/>
                    <a:gd name="T19" fmla="*/ 22 h 395"/>
                    <a:gd name="T20" fmla="*/ 303 w 435"/>
                    <a:gd name="T21" fmla="*/ 193 h 395"/>
                    <a:gd name="T22" fmla="*/ 343 w 435"/>
                    <a:gd name="T23" fmla="*/ 101 h 395"/>
                    <a:gd name="T24" fmla="*/ 406 w 435"/>
                    <a:gd name="T25" fmla="*/ 98 h 395"/>
                    <a:gd name="T26" fmla="*/ 318 w 435"/>
                    <a:gd name="T27" fmla="*/ 274 h 395"/>
                    <a:gd name="T28" fmla="*/ 354 w 435"/>
                    <a:gd name="T29" fmla="*/ 309 h 395"/>
                    <a:gd name="T30" fmla="*/ 281 w 435"/>
                    <a:gd name="T31" fmla="*/ 338 h 395"/>
                    <a:gd name="T32" fmla="*/ 195 w 435"/>
                    <a:gd name="T33" fmla="*/ 35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5" h="395">
                      <a:moveTo>
                        <a:pt x="195" y="350"/>
                      </a:moveTo>
                      <a:cubicBezTo>
                        <a:pt x="195" y="350"/>
                        <a:pt x="33" y="395"/>
                        <a:pt x="20" y="355"/>
                      </a:cubicBezTo>
                      <a:cubicBezTo>
                        <a:pt x="8" y="315"/>
                        <a:pt x="14" y="287"/>
                        <a:pt x="46" y="289"/>
                      </a:cubicBezTo>
                      <a:cubicBezTo>
                        <a:pt x="79" y="291"/>
                        <a:pt x="152" y="287"/>
                        <a:pt x="152" y="287"/>
                      </a:cubicBezTo>
                      <a:cubicBezTo>
                        <a:pt x="152" y="287"/>
                        <a:pt x="0" y="203"/>
                        <a:pt x="10" y="174"/>
                      </a:cubicBezTo>
                      <a:cubicBezTo>
                        <a:pt x="19" y="146"/>
                        <a:pt x="33" y="113"/>
                        <a:pt x="60" y="103"/>
                      </a:cubicBezTo>
                      <a:cubicBezTo>
                        <a:pt x="87" y="93"/>
                        <a:pt x="116" y="90"/>
                        <a:pt x="145" y="121"/>
                      </a:cubicBezTo>
                      <a:cubicBezTo>
                        <a:pt x="175" y="152"/>
                        <a:pt x="197" y="185"/>
                        <a:pt x="197" y="185"/>
                      </a:cubicBezTo>
                      <a:cubicBezTo>
                        <a:pt x="197" y="185"/>
                        <a:pt x="145" y="81"/>
                        <a:pt x="166" y="53"/>
                      </a:cubicBezTo>
                      <a:cubicBezTo>
                        <a:pt x="188" y="24"/>
                        <a:pt x="216" y="0"/>
                        <a:pt x="263" y="22"/>
                      </a:cubicBezTo>
                      <a:cubicBezTo>
                        <a:pt x="309" y="43"/>
                        <a:pt x="322" y="99"/>
                        <a:pt x="303" y="193"/>
                      </a:cubicBezTo>
                      <a:cubicBezTo>
                        <a:pt x="303" y="193"/>
                        <a:pt x="334" y="124"/>
                        <a:pt x="343" y="101"/>
                      </a:cubicBezTo>
                      <a:cubicBezTo>
                        <a:pt x="352" y="78"/>
                        <a:pt x="376" y="67"/>
                        <a:pt x="406" y="98"/>
                      </a:cubicBezTo>
                      <a:cubicBezTo>
                        <a:pt x="435" y="129"/>
                        <a:pt x="407" y="199"/>
                        <a:pt x="318" y="274"/>
                      </a:cubicBezTo>
                      <a:cubicBezTo>
                        <a:pt x="318" y="274"/>
                        <a:pt x="381" y="281"/>
                        <a:pt x="354" y="309"/>
                      </a:cubicBezTo>
                      <a:cubicBezTo>
                        <a:pt x="327" y="338"/>
                        <a:pt x="293" y="326"/>
                        <a:pt x="281" y="338"/>
                      </a:cubicBezTo>
                      <a:cubicBezTo>
                        <a:pt x="268" y="349"/>
                        <a:pt x="196" y="393"/>
                        <a:pt x="195" y="3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5" name="Freeform 170"/>
                <p:cNvSpPr/>
                <p:nvPr/>
              </p:nvSpPr>
              <p:spPr bwMode="auto">
                <a:xfrm>
                  <a:off x="4065588" y="3176588"/>
                  <a:ext cx="80963" cy="174625"/>
                </a:xfrm>
                <a:custGeom>
                  <a:avLst/>
                  <a:gdLst>
                    <a:gd name="T0" fmla="*/ 0 w 29"/>
                    <a:gd name="T1" fmla="*/ 0 h 62"/>
                    <a:gd name="T2" fmla="*/ 24 w 29"/>
                    <a:gd name="T3" fmla="*/ 52 h 62"/>
                    <a:gd name="T4" fmla="*/ 0 w 29"/>
                    <a:gd name="T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62">
                      <a:moveTo>
                        <a:pt x="0" y="0"/>
                      </a:moveTo>
                      <a:cubicBezTo>
                        <a:pt x="0" y="0"/>
                        <a:pt x="19" y="62"/>
                        <a:pt x="24" y="52"/>
                      </a:cubicBezTo>
                      <a:cubicBezTo>
                        <a:pt x="29" y="43"/>
                        <a:pt x="15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6" name="Freeform 171"/>
                <p:cNvSpPr/>
                <p:nvPr/>
              </p:nvSpPr>
              <p:spPr bwMode="auto">
                <a:xfrm>
                  <a:off x="3922713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7" name="Freeform 172"/>
                <p:cNvSpPr/>
                <p:nvPr/>
              </p:nvSpPr>
              <p:spPr bwMode="auto">
                <a:xfrm>
                  <a:off x="4006851" y="3333750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2"/>
                        <a:pt x="11" y="24"/>
                        <a:pt x="6" y="21"/>
                      </a:cubicBezTo>
                      <a:cubicBezTo>
                        <a:pt x="1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8" name="Freeform 173"/>
                <p:cNvSpPr/>
                <p:nvPr/>
              </p:nvSpPr>
              <p:spPr bwMode="auto">
                <a:xfrm>
                  <a:off x="3927476" y="3316288"/>
                  <a:ext cx="65088" cy="68263"/>
                </a:xfrm>
                <a:custGeom>
                  <a:avLst/>
                  <a:gdLst>
                    <a:gd name="T0" fmla="*/ 17 w 23"/>
                    <a:gd name="T1" fmla="*/ 3 h 24"/>
                    <a:gd name="T2" fmla="*/ 20 w 23"/>
                    <a:gd name="T3" fmla="*/ 17 h 24"/>
                    <a:gd name="T4" fmla="*/ 6 w 23"/>
                    <a:gd name="T5" fmla="*/ 22 h 24"/>
                    <a:gd name="T6" fmla="*/ 3 w 23"/>
                    <a:gd name="T7" fmla="*/ 8 h 24"/>
                    <a:gd name="T8" fmla="*/ 17 w 23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3"/>
                      </a:moveTo>
                      <a:cubicBezTo>
                        <a:pt x="21" y="5"/>
                        <a:pt x="23" y="12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9" name="Freeform 174"/>
                <p:cNvSpPr/>
                <p:nvPr/>
              </p:nvSpPr>
              <p:spPr bwMode="auto">
                <a:xfrm>
                  <a:off x="4073526" y="3224213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0" name="Freeform 175"/>
                <p:cNvSpPr/>
                <p:nvPr/>
              </p:nvSpPr>
              <p:spPr bwMode="auto">
                <a:xfrm>
                  <a:off x="4197351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1" name="Freeform 176"/>
                <p:cNvSpPr/>
                <p:nvPr/>
              </p:nvSpPr>
              <p:spPr bwMode="auto">
                <a:xfrm>
                  <a:off x="4164013" y="3330575"/>
                  <a:ext cx="61913" cy="68263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2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0" y="5"/>
                        <a:pt x="22" y="11"/>
                        <a:pt x="19" y="16"/>
                      </a:cubicBezTo>
                      <a:cubicBezTo>
                        <a:pt x="16" y="22"/>
                        <a:pt x="10" y="24"/>
                        <a:pt x="6" y="21"/>
                      </a:cubicBezTo>
                      <a:cubicBezTo>
                        <a:pt x="1" y="19"/>
                        <a:pt x="0" y="13"/>
                        <a:pt x="2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2" name="Freeform 177"/>
                <p:cNvSpPr/>
                <p:nvPr/>
              </p:nvSpPr>
              <p:spPr bwMode="auto">
                <a:xfrm>
                  <a:off x="4157663" y="3132138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3" name="Freeform 178"/>
                <p:cNvSpPr/>
                <p:nvPr/>
              </p:nvSpPr>
              <p:spPr bwMode="auto">
                <a:xfrm>
                  <a:off x="4071938" y="3082925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5" y="2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4" name="Freeform 179"/>
                <p:cNvSpPr/>
                <p:nvPr/>
              </p:nvSpPr>
              <p:spPr bwMode="auto">
                <a:xfrm>
                  <a:off x="3948113" y="3119438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2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5" name="Freeform 180"/>
                <p:cNvSpPr/>
                <p:nvPr/>
              </p:nvSpPr>
              <p:spPr bwMode="auto">
                <a:xfrm>
                  <a:off x="4060826" y="3411538"/>
                  <a:ext cx="60325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6" name="Freeform 181"/>
                <p:cNvSpPr/>
                <p:nvPr/>
              </p:nvSpPr>
              <p:spPr bwMode="auto">
                <a:xfrm>
                  <a:off x="4010026" y="3370263"/>
                  <a:ext cx="490538" cy="201613"/>
                </a:xfrm>
                <a:custGeom>
                  <a:avLst/>
                  <a:gdLst>
                    <a:gd name="T0" fmla="*/ 123 w 175"/>
                    <a:gd name="T1" fmla="*/ 0 h 72"/>
                    <a:gd name="T2" fmla="*/ 97 w 175"/>
                    <a:gd name="T3" fmla="*/ 5 h 72"/>
                    <a:gd name="T4" fmla="*/ 21 w 175"/>
                    <a:gd name="T5" fmla="*/ 72 h 72"/>
                    <a:gd name="T6" fmla="*/ 70 w 175"/>
                    <a:gd name="T7" fmla="*/ 55 h 72"/>
                    <a:gd name="T8" fmla="*/ 99 w 175"/>
                    <a:gd name="T9" fmla="*/ 37 h 72"/>
                    <a:gd name="T10" fmla="*/ 162 w 175"/>
                    <a:gd name="T11" fmla="*/ 10 h 72"/>
                    <a:gd name="T12" fmla="*/ 123 w 175"/>
                    <a:gd name="T1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72">
                      <a:moveTo>
                        <a:pt x="123" y="0"/>
                      </a:moveTo>
                      <a:cubicBezTo>
                        <a:pt x="112" y="0"/>
                        <a:pt x="103" y="2"/>
                        <a:pt x="97" y="5"/>
                      </a:cubicBezTo>
                      <a:cubicBezTo>
                        <a:pt x="83" y="14"/>
                        <a:pt x="0" y="61"/>
                        <a:pt x="21" y="72"/>
                      </a:cubicBezTo>
                      <a:cubicBezTo>
                        <a:pt x="21" y="72"/>
                        <a:pt x="61" y="66"/>
                        <a:pt x="70" y="55"/>
                      </a:cubicBezTo>
                      <a:cubicBezTo>
                        <a:pt x="79" y="45"/>
                        <a:pt x="77" y="44"/>
                        <a:pt x="99" y="37"/>
                      </a:cubicBezTo>
                      <a:cubicBezTo>
                        <a:pt x="120" y="30"/>
                        <a:pt x="175" y="20"/>
                        <a:pt x="162" y="10"/>
                      </a:cubicBezTo>
                      <a:cubicBezTo>
                        <a:pt x="154" y="4"/>
                        <a:pt x="138" y="0"/>
                        <a:pt x="1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7" name="Freeform 182"/>
                <p:cNvSpPr>
                  <a:spLocks noEditPoints="1"/>
                </p:cNvSpPr>
                <p:nvPr/>
              </p:nvSpPr>
              <p:spPr bwMode="auto">
                <a:xfrm>
                  <a:off x="3835401" y="3089275"/>
                  <a:ext cx="617538" cy="407988"/>
                </a:xfrm>
                <a:custGeom>
                  <a:avLst/>
                  <a:gdLst>
                    <a:gd name="T0" fmla="*/ 21 w 220"/>
                    <a:gd name="T1" fmla="*/ 41 h 145"/>
                    <a:gd name="T2" fmla="*/ 33 w 220"/>
                    <a:gd name="T3" fmla="*/ 55 h 145"/>
                    <a:gd name="T4" fmla="*/ 33 w 220"/>
                    <a:gd name="T5" fmla="*/ 54 h 145"/>
                    <a:gd name="T6" fmla="*/ 34 w 220"/>
                    <a:gd name="T7" fmla="*/ 52 h 145"/>
                    <a:gd name="T8" fmla="*/ 22 w 220"/>
                    <a:gd name="T9" fmla="*/ 41 h 145"/>
                    <a:gd name="T10" fmla="*/ 21 w 220"/>
                    <a:gd name="T11" fmla="*/ 41 h 145"/>
                    <a:gd name="T12" fmla="*/ 127 w 220"/>
                    <a:gd name="T13" fmla="*/ 108 h 145"/>
                    <a:gd name="T14" fmla="*/ 123 w 220"/>
                    <a:gd name="T15" fmla="*/ 107 h 145"/>
                    <a:gd name="T16" fmla="*/ 119 w 220"/>
                    <a:gd name="T17" fmla="*/ 93 h 145"/>
                    <a:gd name="T18" fmla="*/ 129 w 220"/>
                    <a:gd name="T19" fmla="*/ 87 h 145"/>
                    <a:gd name="T20" fmla="*/ 133 w 220"/>
                    <a:gd name="T21" fmla="*/ 88 h 145"/>
                    <a:gd name="T22" fmla="*/ 136 w 220"/>
                    <a:gd name="T23" fmla="*/ 102 h 145"/>
                    <a:gd name="T24" fmla="*/ 127 w 220"/>
                    <a:gd name="T25" fmla="*/ 108 h 145"/>
                    <a:gd name="T26" fmla="*/ 211 w 220"/>
                    <a:gd name="T27" fmla="*/ 0 h 145"/>
                    <a:gd name="T28" fmla="*/ 154 w 220"/>
                    <a:gd name="T29" fmla="*/ 69 h 145"/>
                    <a:gd name="T30" fmla="*/ 142 w 220"/>
                    <a:gd name="T31" fmla="*/ 5 h 145"/>
                    <a:gd name="T32" fmla="*/ 142 w 220"/>
                    <a:gd name="T33" fmla="*/ 3 h 145"/>
                    <a:gd name="T34" fmla="*/ 138 w 220"/>
                    <a:gd name="T35" fmla="*/ 48 h 145"/>
                    <a:gd name="T36" fmla="*/ 141 w 220"/>
                    <a:gd name="T37" fmla="*/ 48 h 145"/>
                    <a:gd name="T38" fmla="*/ 145 w 220"/>
                    <a:gd name="T39" fmla="*/ 49 h 145"/>
                    <a:gd name="T40" fmla="*/ 148 w 220"/>
                    <a:gd name="T41" fmla="*/ 63 h 145"/>
                    <a:gd name="T42" fmla="*/ 139 w 220"/>
                    <a:gd name="T43" fmla="*/ 69 h 145"/>
                    <a:gd name="T44" fmla="*/ 135 w 220"/>
                    <a:gd name="T45" fmla="*/ 68 h 145"/>
                    <a:gd name="T46" fmla="*/ 131 w 220"/>
                    <a:gd name="T47" fmla="*/ 78 h 145"/>
                    <a:gd name="T48" fmla="*/ 129 w 220"/>
                    <a:gd name="T49" fmla="*/ 79 h 145"/>
                    <a:gd name="T50" fmla="*/ 119 w 220"/>
                    <a:gd name="T51" fmla="*/ 37 h 145"/>
                    <a:gd name="T52" fmla="*/ 108 w 220"/>
                    <a:gd name="T53" fmla="*/ 103 h 145"/>
                    <a:gd name="T54" fmla="*/ 107 w 220"/>
                    <a:gd name="T55" fmla="*/ 104 h 145"/>
                    <a:gd name="T56" fmla="*/ 49 w 220"/>
                    <a:gd name="T57" fmla="*/ 64 h 145"/>
                    <a:gd name="T58" fmla="*/ 44 w 220"/>
                    <a:gd name="T59" fmla="*/ 68 h 145"/>
                    <a:gd name="T60" fmla="*/ 65 w 220"/>
                    <a:gd name="T61" fmla="*/ 92 h 145"/>
                    <a:gd name="T62" fmla="*/ 73 w 220"/>
                    <a:gd name="T63" fmla="*/ 88 h 145"/>
                    <a:gd name="T64" fmla="*/ 77 w 220"/>
                    <a:gd name="T65" fmla="*/ 89 h 145"/>
                    <a:gd name="T66" fmla="*/ 80 w 220"/>
                    <a:gd name="T67" fmla="*/ 103 h 145"/>
                    <a:gd name="T68" fmla="*/ 71 w 220"/>
                    <a:gd name="T69" fmla="*/ 109 h 145"/>
                    <a:gd name="T70" fmla="*/ 67 w 220"/>
                    <a:gd name="T71" fmla="*/ 108 h 145"/>
                    <a:gd name="T72" fmla="*/ 63 w 220"/>
                    <a:gd name="T73" fmla="*/ 104 h 145"/>
                    <a:gd name="T74" fmla="*/ 4 w 220"/>
                    <a:gd name="T75" fmla="*/ 121 h 145"/>
                    <a:gd name="T76" fmla="*/ 37 w 220"/>
                    <a:gd name="T77" fmla="*/ 123 h 145"/>
                    <a:gd name="T78" fmla="*/ 82 w 220"/>
                    <a:gd name="T79" fmla="*/ 123 h 145"/>
                    <a:gd name="T80" fmla="*/ 44 w 220"/>
                    <a:gd name="T81" fmla="*/ 142 h 145"/>
                    <a:gd name="T82" fmla="*/ 47 w 220"/>
                    <a:gd name="T83" fmla="*/ 145 h 145"/>
                    <a:gd name="T84" fmla="*/ 66 w 220"/>
                    <a:gd name="T85" fmla="*/ 142 h 145"/>
                    <a:gd name="T86" fmla="*/ 83 w 220"/>
                    <a:gd name="T87" fmla="*/ 134 h 145"/>
                    <a:gd name="T88" fmla="*/ 82 w 220"/>
                    <a:gd name="T89" fmla="*/ 123 h 145"/>
                    <a:gd name="T90" fmla="*/ 92 w 220"/>
                    <a:gd name="T91" fmla="*/ 117 h 145"/>
                    <a:gd name="T92" fmla="*/ 96 w 220"/>
                    <a:gd name="T93" fmla="*/ 118 h 145"/>
                    <a:gd name="T94" fmla="*/ 100 w 220"/>
                    <a:gd name="T95" fmla="*/ 127 h 145"/>
                    <a:gd name="T96" fmla="*/ 110 w 220"/>
                    <a:gd name="T97" fmla="*/ 122 h 145"/>
                    <a:gd name="T98" fmla="*/ 111 w 220"/>
                    <a:gd name="T99" fmla="*/ 122 h 145"/>
                    <a:gd name="T100" fmla="*/ 220 w 220"/>
                    <a:gd name="T101" fmla="*/ 37 h 145"/>
                    <a:gd name="T102" fmla="*/ 220 w 220"/>
                    <a:gd name="T103" fmla="*/ 36 h 145"/>
                    <a:gd name="T104" fmla="*/ 185 w 220"/>
                    <a:gd name="T105" fmla="*/ 63 h 145"/>
                    <a:gd name="T106" fmla="*/ 152 w 220"/>
                    <a:gd name="T107" fmla="*/ 89 h 145"/>
                    <a:gd name="T108" fmla="*/ 153 w 220"/>
                    <a:gd name="T109" fmla="*/ 87 h 145"/>
                    <a:gd name="T110" fmla="*/ 211 w 220"/>
                    <a:gd name="T111" fmla="*/ 2 h 145"/>
                    <a:gd name="T112" fmla="*/ 211 w 220"/>
                    <a:gd name="T1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0" h="145">
                      <a:moveTo>
                        <a:pt x="21" y="41"/>
                      </a:moveTo>
                      <a:cubicBezTo>
                        <a:pt x="21" y="41"/>
                        <a:pt x="26" y="47"/>
                        <a:pt x="33" y="55"/>
                      </a:cubicBezTo>
                      <a:cubicBezTo>
                        <a:pt x="33" y="55"/>
                        <a:pt x="33" y="54"/>
                        <a:pt x="33" y="54"/>
                      </a:cubicBezTo>
                      <a:cubicBezTo>
                        <a:pt x="34" y="53"/>
                        <a:pt x="34" y="53"/>
                        <a:pt x="34" y="52"/>
                      </a:cubicBezTo>
                      <a:cubicBezTo>
                        <a:pt x="28" y="47"/>
                        <a:pt x="23" y="43"/>
                        <a:pt x="22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moveTo>
                        <a:pt x="127" y="108"/>
                      </a:moveTo>
                      <a:cubicBezTo>
                        <a:pt x="125" y="108"/>
                        <a:pt x="124" y="108"/>
                        <a:pt x="123" y="107"/>
                      </a:cubicBezTo>
                      <a:cubicBezTo>
                        <a:pt x="118" y="105"/>
                        <a:pt x="117" y="99"/>
                        <a:pt x="119" y="93"/>
                      </a:cubicBezTo>
                      <a:cubicBezTo>
                        <a:pt x="121" y="90"/>
                        <a:pt x="125" y="87"/>
                        <a:pt x="129" y="87"/>
                      </a:cubicBezTo>
                      <a:cubicBezTo>
                        <a:pt x="130" y="87"/>
                        <a:pt x="132" y="88"/>
                        <a:pt x="133" y="88"/>
                      </a:cubicBezTo>
                      <a:cubicBezTo>
                        <a:pt x="137" y="91"/>
                        <a:pt x="139" y="97"/>
                        <a:pt x="136" y="102"/>
                      </a:cubicBezTo>
                      <a:cubicBezTo>
                        <a:pt x="134" y="106"/>
                        <a:pt x="130" y="108"/>
                        <a:pt x="127" y="108"/>
                      </a:cubicBezTo>
                      <a:moveTo>
                        <a:pt x="211" y="0"/>
                      </a:moveTo>
                      <a:cubicBezTo>
                        <a:pt x="206" y="0"/>
                        <a:pt x="154" y="69"/>
                        <a:pt x="154" y="69"/>
                      </a:cubicBezTo>
                      <a:cubicBezTo>
                        <a:pt x="154" y="69"/>
                        <a:pt x="142" y="17"/>
                        <a:pt x="142" y="5"/>
                      </a:cubicBezTo>
                      <a:cubicBezTo>
                        <a:pt x="142" y="4"/>
                        <a:pt x="142" y="3"/>
                        <a:pt x="142" y="3"/>
                      </a:cubicBezTo>
                      <a:cubicBezTo>
                        <a:pt x="142" y="3"/>
                        <a:pt x="141" y="27"/>
                        <a:pt x="138" y="48"/>
                      </a:cubicBezTo>
                      <a:cubicBezTo>
                        <a:pt x="139" y="48"/>
                        <a:pt x="140" y="48"/>
                        <a:pt x="141" y="48"/>
                      </a:cubicBezTo>
                      <a:cubicBezTo>
                        <a:pt x="142" y="48"/>
                        <a:pt x="143" y="48"/>
                        <a:pt x="145" y="49"/>
                      </a:cubicBezTo>
                      <a:cubicBezTo>
                        <a:pt x="149" y="51"/>
                        <a:pt x="151" y="58"/>
                        <a:pt x="148" y="63"/>
                      </a:cubicBezTo>
                      <a:cubicBezTo>
                        <a:pt x="146" y="67"/>
                        <a:pt x="142" y="69"/>
                        <a:pt x="139" y="69"/>
                      </a:cubicBezTo>
                      <a:cubicBezTo>
                        <a:pt x="137" y="69"/>
                        <a:pt x="136" y="69"/>
                        <a:pt x="135" y="68"/>
                      </a:cubicBezTo>
                      <a:cubicBezTo>
                        <a:pt x="133" y="73"/>
                        <a:pt x="132" y="76"/>
                        <a:pt x="131" y="78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3" y="79"/>
                        <a:pt x="120" y="56"/>
                        <a:pt x="119" y="37"/>
                      </a:cubicBezTo>
                      <a:cubicBezTo>
                        <a:pt x="116" y="62"/>
                        <a:pt x="109" y="98"/>
                        <a:pt x="108" y="103"/>
                      </a:cubicBezTo>
                      <a:cubicBezTo>
                        <a:pt x="108" y="103"/>
                        <a:pt x="108" y="104"/>
                        <a:pt x="107" y="104"/>
                      </a:cubicBezTo>
                      <a:cubicBezTo>
                        <a:pt x="101" y="104"/>
                        <a:pt x="72" y="82"/>
                        <a:pt x="49" y="64"/>
                      </a:cubicBezTo>
                      <a:cubicBezTo>
                        <a:pt x="48" y="66"/>
                        <a:pt x="46" y="67"/>
                        <a:pt x="44" y="68"/>
                      </a:cubicBezTo>
                      <a:cubicBezTo>
                        <a:pt x="51" y="77"/>
                        <a:pt x="60" y="86"/>
                        <a:pt x="65" y="92"/>
                      </a:cubicBezTo>
                      <a:cubicBezTo>
                        <a:pt x="67" y="90"/>
                        <a:pt x="70" y="88"/>
                        <a:pt x="73" y="88"/>
                      </a:cubicBezTo>
                      <a:cubicBezTo>
                        <a:pt x="75" y="88"/>
                        <a:pt x="76" y="89"/>
                        <a:pt x="77" y="89"/>
                      </a:cubicBezTo>
                      <a:cubicBezTo>
                        <a:pt x="82" y="92"/>
                        <a:pt x="83" y="98"/>
                        <a:pt x="80" y="103"/>
                      </a:cubicBezTo>
                      <a:cubicBezTo>
                        <a:pt x="78" y="107"/>
                        <a:pt x="75" y="109"/>
                        <a:pt x="71" y="109"/>
                      </a:cubicBezTo>
                      <a:cubicBezTo>
                        <a:pt x="70" y="109"/>
                        <a:pt x="68" y="109"/>
                        <a:pt x="67" y="108"/>
                      </a:cubicBezTo>
                      <a:cubicBezTo>
                        <a:pt x="65" y="107"/>
                        <a:pt x="64" y="106"/>
                        <a:pt x="63" y="104"/>
                      </a:cubicBezTo>
                      <a:cubicBezTo>
                        <a:pt x="46" y="109"/>
                        <a:pt x="10" y="117"/>
                        <a:pt x="4" y="121"/>
                      </a:cubicBezTo>
                      <a:cubicBezTo>
                        <a:pt x="0" y="123"/>
                        <a:pt x="17" y="123"/>
                        <a:pt x="37" y="123"/>
                      </a:cubicBezTo>
                      <a:cubicBezTo>
                        <a:pt x="58" y="123"/>
                        <a:pt x="82" y="123"/>
                        <a:pt x="82" y="123"/>
                      </a:cubicBezTo>
                      <a:cubicBezTo>
                        <a:pt x="82" y="123"/>
                        <a:pt x="51" y="136"/>
                        <a:pt x="44" y="142"/>
                      </a:cubicBezTo>
                      <a:cubicBezTo>
                        <a:pt x="42" y="144"/>
                        <a:pt x="44" y="145"/>
                        <a:pt x="47" y="145"/>
                      </a:cubicBezTo>
                      <a:cubicBezTo>
                        <a:pt x="53" y="145"/>
                        <a:pt x="66" y="142"/>
                        <a:pt x="66" y="142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1" y="131"/>
                        <a:pt x="80" y="127"/>
                        <a:pt x="82" y="123"/>
                      </a:cubicBezTo>
                      <a:cubicBezTo>
                        <a:pt x="84" y="119"/>
                        <a:pt x="88" y="117"/>
                        <a:pt x="92" y="117"/>
                      </a:cubicBezTo>
                      <a:cubicBezTo>
                        <a:pt x="93" y="117"/>
                        <a:pt x="95" y="117"/>
                        <a:pt x="96" y="118"/>
                      </a:cubicBezTo>
                      <a:cubicBezTo>
                        <a:pt x="99" y="119"/>
                        <a:pt x="101" y="123"/>
                        <a:pt x="100" y="127"/>
                      </a:cubicBezTo>
                      <a:cubicBezTo>
                        <a:pt x="110" y="122"/>
                        <a:pt x="110" y="122"/>
                        <a:pt x="110" y="122"/>
                      </a:cubicBezTo>
                      <a:cubicBezTo>
                        <a:pt x="110" y="122"/>
                        <a:pt x="110" y="122"/>
                        <a:pt x="111" y="122"/>
                      </a:cubicBezTo>
                      <a:cubicBezTo>
                        <a:pt x="126" y="122"/>
                        <a:pt x="215" y="46"/>
                        <a:pt x="220" y="37"/>
                      </a:cubicBezTo>
                      <a:cubicBezTo>
                        <a:pt x="220" y="36"/>
                        <a:pt x="220" y="36"/>
                        <a:pt x="220" y="36"/>
                      </a:cubicBezTo>
                      <a:cubicBezTo>
                        <a:pt x="218" y="36"/>
                        <a:pt x="201" y="49"/>
                        <a:pt x="185" y="63"/>
                      </a:cubicBezTo>
                      <a:cubicBezTo>
                        <a:pt x="169" y="76"/>
                        <a:pt x="153" y="89"/>
                        <a:pt x="152" y="89"/>
                      </a:cubicBezTo>
                      <a:cubicBezTo>
                        <a:pt x="152" y="89"/>
                        <a:pt x="152" y="88"/>
                        <a:pt x="153" y="87"/>
                      </a:cubicBezTo>
                      <a:cubicBezTo>
                        <a:pt x="167" y="73"/>
                        <a:pt x="207" y="15"/>
                        <a:pt x="211" y="2"/>
                      </a:cubicBezTo>
                      <a:cubicBezTo>
                        <a:pt x="212" y="1"/>
                        <a:pt x="211" y="0"/>
                        <a:pt x="2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8" name="Freeform 183"/>
                <p:cNvSpPr/>
                <p:nvPr/>
              </p:nvSpPr>
              <p:spPr bwMode="auto">
                <a:xfrm>
                  <a:off x="3927476" y="3235325"/>
                  <a:ext cx="46038" cy="44450"/>
                </a:xfrm>
                <a:custGeom>
                  <a:avLst/>
                  <a:gdLst>
                    <a:gd name="T0" fmla="*/ 1 w 16"/>
                    <a:gd name="T1" fmla="*/ 0 h 16"/>
                    <a:gd name="T2" fmla="*/ 0 w 16"/>
                    <a:gd name="T3" fmla="*/ 2 h 16"/>
                    <a:gd name="T4" fmla="*/ 0 w 16"/>
                    <a:gd name="T5" fmla="*/ 3 h 16"/>
                    <a:gd name="T6" fmla="*/ 11 w 16"/>
                    <a:gd name="T7" fmla="*/ 16 h 16"/>
                    <a:gd name="T8" fmla="*/ 16 w 16"/>
                    <a:gd name="T9" fmla="*/ 12 h 16"/>
                    <a:gd name="T10" fmla="*/ 1 w 1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6">
                      <a:moveTo>
                        <a:pt x="1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3" y="7"/>
                        <a:pt x="7" y="12"/>
                        <a:pt x="11" y="16"/>
                      </a:cubicBezTo>
                      <a:cubicBezTo>
                        <a:pt x="13" y="15"/>
                        <a:pt x="15" y="14"/>
                        <a:pt x="16" y="12"/>
                      </a:cubicBezTo>
                      <a:cubicBezTo>
                        <a:pt x="11" y="8"/>
                        <a:pt x="6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9" name="Freeform 184"/>
                <p:cNvSpPr/>
                <p:nvPr/>
              </p:nvSpPr>
              <p:spPr bwMode="auto">
                <a:xfrm>
                  <a:off x="4013201" y="3336925"/>
                  <a:ext cx="55563" cy="58738"/>
                </a:xfrm>
                <a:custGeom>
                  <a:avLst/>
                  <a:gdLst>
                    <a:gd name="T0" fmla="*/ 10 w 20"/>
                    <a:gd name="T1" fmla="*/ 0 h 21"/>
                    <a:gd name="T2" fmla="*/ 2 w 20"/>
                    <a:gd name="T3" fmla="*/ 4 h 21"/>
                    <a:gd name="T4" fmla="*/ 9 w 20"/>
                    <a:gd name="T5" fmla="*/ 11 h 21"/>
                    <a:gd name="T6" fmla="*/ 0 w 20"/>
                    <a:gd name="T7" fmla="*/ 16 h 21"/>
                    <a:gd name="T8" fmla="*/ 4 w 20"/>
                    <a:gd name="T9" fmla="*/ 20 h 21"/>
                    <a:gd name="T10" fmla="*/ 8 w 20"/>
                    <a:gd name="T11" fmla="*/ 21 h 21"/>
                    <a:gd name="T12" fmla="*/ 17 w 20"/>
                    <a:gd name="T13" fmla="*/ 15 h 21"/>
                    <a:gd name="T14" fmla="*/ 14 w 20"/>
                    <a:gd name="T15" fmla="*/ 1 h 21"/>
                    <a:gd name="T16" fmla="*/ 10 w 20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1">
                      <a:moveTo>
                        <a:pt x="10" y="0"/>
                      </a:moveTo>
                      <a:cubicBezTo>
                        <a:pt x="7" y="0"/>
                        <a:pt x="4" y="2"/>
                        <a:pt x="2" y="4"/>
                      </a:cubicBezTo>
                      <a:cubicBezTo>
                        <a:pt x="6" y="8"/>
                        <a:pt x="8" y="10"/>
                        <a:pt x="9" y="11"/>
                      </a:cubicBezTo>
                      <a:cubicBezTo>
                        <a:pt x="11" y="12"/>
                        <a:pt x="7" y="14"/>
                        <a:pt x="0" y="16"/>
                      </a:cubicBezTo>
                      <a:cubicBezTo>
                        <a:pt x="1" y="18"/>
                        <a:pt x="2" y="19"/>
                        <a:pt x="4" y="20"/>
                      </a:cubicBezTo>
                      <a:cubicBezTo>
                        <a:pt x="5" y="21"/>
                        <a:pt x="7" y="21"/>
                        <a:pt x="8" y="21"/>
                      </a:cubicBezTo>
                      <a:cubicBezTo>
                        <a:pt x="12" y="21"/>
                        <a:pt x="15" y="19"/>
                        <a:pt x="17" y="15"/>
                      </a:cubicBezTo>
                      <a:cubicBezTo>
                        <a:pt x="20" y="10"/>
                        <a:pt x="19" y="4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0" name="Freeform 185"/>
                <p:cNvSpPr/>
                <p:nvPr/>
              </p:nvSpPr>
              <p:spPr bwMode="auto">
                <a:xfrm>
                  <a:off x="4214813" y="3224213"/>
                  <a:ext cx="44450" cy="58738"/>
                </a:xfrm>
                <a:custGeom>
                  <a:avLst/>
                  <a:gdLst>
                    <a:gd name="T0" fmla="*/ 6 w 16"/>
                    <a:gd name="T1" fmla="*/ 0 h 21"/>
                    <a:gd name="T2" fmla="*/ 3 w 16"/>
                    <a:gd name="T3" fmla="*/ 0 h 21"/>
                    <a:gd name="T4" fmla="*/ 0 w 16"/>
                    <a:gd name="T5" fmla="*/ 20 h 21"/>
                    <a:gd name="T6" fmla="*/ 4 w 16"/>
                    <a:gd name="T7" fmla="*/ 21 h 21"/>
                    <a:gd name="T8" fmla="*/ 13 w 16"/>
                    <a:gd name="T9" fmla="*/ 15 h 21"/>
                    <a:gd name="T10" fmla="*/ 10 w 16"/>
                    <a:gd name="T11" fmla="*/ 1 h 21"/>
                    <a:gd name="T12" fmla="*/ 6 w 1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6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8"/>
                        <a:pt x="1" y="14"/>
                        <a:pt x="0" y="20"/>
                      </a:cubicBezTo>
                      <a:cubicBezTo>
                        <a:pt x="1" y="21"/>
                        <a:pt x="2" y="21"/>
                        <a:pt x="4" y="21"/>
                      </a:cubicBezTo>
                      <a:cubicBezTo>
                        <a:pt x="7" y="21"/>
                        <a:pt x="11" y="19"/>
                        <a:pt x="13" y="15"/>
                      </a:cubicBezTo>
                      <a:cubicBezTo>
                        <a:pt x="16" y="10"/>
                        <a:pt x="14" y="3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1" name="Freeform 186"/>
                <p:cNvSpPr/>
                <p:nvPr/>
              </p:nvSpPr>
              <p:spPr bwMode="auto">
                <a:xfrm>
                  <a:off x="4164013" y="3333750"/>
                  <a:ext cx="61913" cy="58738"/>
                </a:xfrm>
                <a:custGeom>
                  <a:avLst/>
                  <a:gdLst>
                    <a:gd name="T0" fmla="*/ 12 w 22"/>
                    <a:gd name="T1" fmla="*/ 0 h 21"/>
                    <a:gd name="T2" fmla="*/ 2 w 22"/>
                    <a:gd name="T3" fmla="*/ 6 h 21"/>
                    <a:gd name="T4" fmla="*/ 6 w 22"/>
                    <a:gd name="T5" fmla="*/ 20 h 21"/>
                    <a:gd name="T6" fmla="*/ 10 w 22"/>
                    <a:gd name="T7" fmla="*/ 21 h 21"/>
                    <a:gd name="T8" fmla="*/ 19 w 22"/>
                    <a:gd name="T9" fmla="*/ 15 h 21"/>
                    <a:gd name="T10" fmla="*/ 16 w 22"/>
                    <a:gd name="T11" fmla="*/ 1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6"/>
                      </a:cubicBezTo>
                      <a:cubicBezTo>
                        <a:pt x="0" y="12"/>
                        <a:pt x="1" y="18"/>
                        <a:pt x="6" y="20"/>
                      </a:cubicBezTo>
                      <a:cubicBezTo>
                        <a:pt x="7" y="21"/>
                        <a:pt x="8" y="21"/>
                        <a:pt x="10" y="21"/>
                      </a:cubicBezTo>
                      <a:cubicBezTo>
                        <a:pt x="13" y="21"/>
                        <a:pt x="17" y="19"/>
                        <a:pt x="19" y="15"/>
                      </a:cubicBezTo>
                      <a:cubicBezTo>
                        <a:pt x="22" y="10"/>
                        <a:pt x="20" y="4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2" name="Freeform 187"/>
                <p:cNvSpPr/>
                <p:nvPr/>
              </p:nvSpPr>
              <p:spPr bwMode="auto">
                <a:xfrm>
                  <a:off x="4060826" y="3417888"/>
                  <a:ext cx="58738" cy="47625"/>
                </a:xfrm>
                <a:custGeom>
                  <a:avLst/>
                  <a:gdLst>
                    <a:gd name="T0" fmla="*/ 12 w 21"/>
                    <a:gd name="T1" fmla="*/ 0 h 17"/>
                    <a:gd name="T2" fmla="*/ 2 w 21"/>
                    <a:gd name="T3" fmla="*/ 6 h 17"/>
                    <a:gd name="T4" fmla="*/ 3 w 21"/>
                    <a:gd name="T5" fmla="*/ 17 h 17"/>
                    <a:gd name="T6" fmla="*/ 20 w 21"/>
                    <a:gd name="T7" fmla="*/ 10 h 17"/>
                    <a:gd name="T8" fmla="*/ 16 w 21"/>
                    <a:gd name="T9" fmla="*/ 1 h 17"/>
                    <a:gd name="T10" fmla="*/ 12 w 21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7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0"/>
                        <a:pt x="1" y="14"/>
                        <a:pt x="3" y="17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6"/>
                        <a:pt x="19" y="2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3" name="Freeform 188"/>
                <p:cNvSpPr>
                  <a:spLocks noEditPoints="1"/>
                </p:cNvSpPr>
                <p:nvPr/>
              </p:nvSpPr>
              <p:spPr bwMode="auto">
                <a:xfrm>
                  <a:off x="4170363" y="3125788"/>
                  <a:ext cx="11113" cy="66675"/>
                </a:xfrm>
                <a:custGeom>
                  <a:avLst/>
                  <a:gdLst>
                    <a:gd name="T0" fmla="*/ 0 w 4"/>
                    <a:gd name="T1" fmla="*/ 22 h 24"/>
                    <a:gd name="T2" fmla="*/ 0 w 4"/>
                    <a:gd name="T3" fmla="*/ 24 h 24"/>
                    <a:gd name="T4" fmla="*/ 1 w 4"/>
                    <a:gd name="T5" fmla="*/ 22 h 24"/>
                    <a:gd name="T6" fmla="*/ 0 w 4"/>
                    <a:gd name="T7" fmla="*/ 22 h 24"/>
                    <a:gd name="T8" fmla="*/ 3 w 4"/>
                    <a:gd name="T9" fmla="*/ 0 h 24"/>
                    <a:gd name="T10" fmla="*/ 2 w 4"/>
                    <a:gd name="T11" fmla="*/ 2 h 24"/>
                    <a:gd name="T12" fmla="*/ 2 w 4"/>
                    <a:gd name="T13" fmla="*/ 6 h 24"/>
                    <a:gd name="T14" fmla="*/ 3 w 4"/>
                    <a:gd name="T15" fmla="*/ 4 h 24"/>
                    <a:gd name="T16" fmla="*/ 3 w 4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4">
                      <a:moveTo>
                        <a:pt x="0" y="22"/>
                      </a:moveTo>
                      <a:cubicBezTo>
                        <a:pt x="0" y="23"/>
                        <a:pt x="0" y="23"/>
                        <a:pt x="0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2"/>
                        <a:pt x="0" y="22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2" y="2"/>
                      </a:cubicBezTo>
                      <a:cubicBezTo>
                        <a:pt x="2" y="3"/>
                        <a:pt x="2" y="4"/>
                        <a:pt x="2" y="6"/>
                      </a:cubicBez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2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4" name="Freeform 189"/>
                <p:cNvSpPr/>
                <p:nvPr/>
              </p:nvSpPr>
              <p:spPr bwMode="auto">
                <a:xfrm>
                  <a:off x="4170363" y="3136900"/>
                  <a:ext cx="7938" cy="50800"/>
                </a:xfrm>
                <a:custGeom>
                  <a:avLst/>
                  <a:gdLst>
                    <a:gd name="T0" fmla="*/ 3 w 3"/>
                    <a:gd name="T1" fmla="*/ 0 h 18"/>
                    <a:gd name="T2" fmla="*/ 2 w 3"/>
                    <a:gd name="T3" fmla="*/ 2 h 18"/>
                    <a:gd name="T4" fmla="*/ 0 w 3"/>
                    <a:gd name="T5" fmla="*/ 18 h 18"/>
                    <a:gd name="T6" fmla="*/ 1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1" y="6"/>
                        <a:pt x="0" y="12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2" y="11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5" name="Freeform 190"/>
                <p:cNvSpPr/>
                <p:nvPr/>
              </p:nvSpPr>
              <p:spPr bwMode="auto">
                <a:xfrm>
                  <a:off x="4452938" y="2847975"/>
                  <a:ext cx="177800" cy="296863"/>
                </a:xfrm>
                <a:custGeom>
                  <a:avLst/>
                  <a:gdLst>
                    <a:gd name="T0" fmla="*/ 29 w 63"/>
                    <a:gd name="T1" fmla="*/ 0 h 106"/>
                    <a:gd name="T2" fmla="*/ 35 w 63"/>
                    <a:gd name="T3" fmla="*/ 47 h 106"/>
                    <a:gd name="T4" fmla="*/ 2 w 63"/>
                    <a:gd name="T5" fmla="*/ 96 h 106"/>
                    <a:gd name="T6" fmla="*/ 5 w 63"/>
                    <a:gd name="T7" fmla="*/ 106 h 106"/>
                    <a:gd name="T8" fmla="*/ 27 w 63"/>
                    <a:gd name="T9" fmla="*/ 95 h 106"/>
                    <a:gd name="T10" fmla="*/ 61 w 63"/>
                    <a:gd name="T11" fmla="*/ 21 h 106"/>
                    <a:gd name="T12" fmla="*/ 29 w 63"/>
                    <a:gd name="T13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106">
                      <a:moveTo>
                        <a:pt x="29" y="0"/>
                      </a:moveTo>
                      <a:cubicBezTo>
                        <a:pt x="13" y="1"/>
                        <a:pt x="35" y="28"/>
                        <a:pt x="35" y="47"/>
                      </a:cubicBezTo>
                      <a:cubicBezTo>
                        <a:pt x="34" y="65"/>
                        <a:pt x="7" y="81"/>
                        <a:pt x="2" y="96"/>
                      </a:cubicBezTo>
                      <a:cubicBezTo>
                        <a:pt x="0" y="103"/>
                        <a:pt x="1" y="106"/>
                        <a:pt x="5" y="106"/>
                      </a:cubicBezTo>
                      <a:cubicBezTo>
                        <a:pt x="10" y="106"/>
                        <a:pt x="19" y="101"/>
                        <a:pt x="27" y="95"/>
                      </a:cubicBezTo>
                      <a:cubicBezTo>
                        <a:pt x="42" y="84"/>
                        <a:pt x="63" y="40"/>
                        <a:pt x="61" y="21"/>
                      </a:cubicBezTo>
                      <a:cubicBezTo>
                        <a:pt x="59" y="1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6" name="Freeform 191"/>
                <p:cNvSpPr/>
                <p:nvPr/>
              </p:nvSpPr>
              <p:spPr bwMode="auto">
                <a:xfrm>
                  <a:off x="3517901" y="3424238"/>
                  <a:ext cx="455613" cy="142875"/>
                </a:xfrm>
                <a:custGeom>
                  <a:avLst/>
                  <a:gdLst>
                    <a:gd name="T0" fmla="*/ 19 w 162"/>
                    <a:gd name="T1" fmla="*/ 0 h 51"/>
                    <a:gd name="T2" fmla="*/ 12 w 162"/>
                    <a:gd name="T3" fmla="*/ 4 h 51"/>
                    <a:gd name="T4" fmla="*/ 19 w 162"/>
                    <a:gd name="T5" fmla="*/ 47 h 51"/>
                    <a:gd name="T6" fmla="*/ 58 w 162"/>
                    <a:gd name="T7" fmla="*/ 51 h 51"/>
                    <a:gd name="T8" fmla="*/ 95 w 162"/>
                    <a:gd name="T9" fmla="*/ 48 h 51"/>
                    <a:gd name="T10" fmla="*/ 150 w 162"/>
                    <a:gd name="T11" fmla="*/ 30 h 51"/>
                    <a:gd name="T12" fmla="*/ 147 w 162"/>
                    <a:gd name="T13" fmla="*/ 30 h 51"/>
                    <a:gd name="T14" fmla="*/ 68 w 162"/>
                    <a:gd name="T15" fmla="*/ 40 h 51"/>
                    <a:gd name="T16" fmla="*/ 52 w 162"/>
                    <a:gd name="T17" fmla="*/ 37 h 51"/>
                    <a:gd name="T18" fmla="*/ 24 w 162"/>
                    <a:gd name="T19" fmla="*/ 4 h 51"/>
                    <a:gd name="T20" fmla="*/ 19 w 162"/>
                    <a:gd name="T2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51">
                      <a:moveTo>
                        <a:pt x="19" y="0"/>
                      </a:moveTo>
                      <a:cubicBezTo>
                        <a:pt x="16" y="0"/>
                        <a:pt x="14" y="3"/>
                        <a:pt x="12" y="4"/>
                      </a:cubicBezTo>
                      <a:cubicBezTo>
                        <a:pt x="12" y="4"/>
                        <a:pt x="0" y="43"/>
                        <a:pt x="19" y="47"/>
                      </a:cubicBezTo>
                      <a:cubicBezTo>
                        <a:pt x="30" y="50"/>
                        <a:pt x="43" y="51"/>
                        <a:pt x="58" y="51"/>
                      </a:cubicBezTo>
                      <a:cubicBezTo>
                        <a:pt x="70" y="51"/>
                        <a:pt x="82" y="50"/>
                        <a:pt x="95" y="48"/>
                      </a:cubicBezTo>
                      <a:cubicBezTo>
                        <a:pt x="124" y="43"/>
                        <a:pt x="162" y="30"/>
                        <a:pt x="150" y="30"/>
                      </a:cubicBezTo>
                      <a:cubicBezTo>
                        <a:pt x="150" y="30"/>
                        <a:pt x="149" y="30"/>
                        <a:pt x="147" y="30"/>
                      </a:cubicBezTo>
                      <a:cubicBezTo>
                        <a:pt x="132" y="32"/>
                        <a:pt x="92" y="40"/>
                        <a:pt x="68" y="40"/>
                      </a:cubicBezTo>
                      <a:cubicBezTo>
                        <a:pt x="61" y="40"/>
                        <a:pt x="55" y="39"/>
                        <a:pt x="52" y="37"/>
                      </a:cubicBezTo>
                      <a:cubicBezTo>
                        <a:pt x="38" y="30"/>
                        <a:pt x="28" y="13"/>
                        <a:pt x="24" y="4"/>
                      </a:cubicBezTo>
                      <a:cubicBezTo>
                        <a:pt x="22" y="1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7" name="Freeform 192"/>
                <p:cNvSpPr/>
                <p:nvPr/>
              </p:nvSpPr>
              <p:spPr bwMode="auto">
                <a:xfrm>
                  <a:off x="7107238" y="4622800"/>
                  <a:ext cx="665163" cy="738188"/>
                </a:xfrm>
                <a:custGeom>
                  <a:avLst/>
                  <a:gdLst>
                    <a:gd name="T0" fmla="*/ 49 w 237"/>
                    <a:gd name="T1" fmla="*/ 30 h 263"/>
                    <a:gd name="T2" fmla="*/ 10 w 237"/>
                    <a:gd name="T3" fmla="*/ 19 h 263"/>
                    <a:gd name="T4" fmla="*/ 0 w 237"/>
                    <a:gd name="T5" fmla="*/ 94 h 263"/>
                    <a:gd name="T6" fmla="*/ 188 w 237"/>
                    <a:gd name="T7" fmla="*/ 260 h 263"/>
                    <a:gd name="T8" fmla="*/ 237 w 237"/>
                    <a:gd name="T9" fmla="*/ 236 h 263"/>
                    <a:gd name="T10" fmla="*/ 207 w 237"/>
                    <a:gd name="T11" fmla="*/ 210 h 263"/>
                    <a:gd name="T12" fmla="*/ 206 w 237"/>
                    <a:gd name="T13" fmla="*/ 70 h 263"/>
                    <a:gd name="T14" fmla="*/ 144 w 237"/>
                    <a:gd name="T15" fmla="*/ 62 h 263"/>
                    <a:gd name="T16" fmla="*/ 49 w 237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6" y="263"/>
                        <a:pt x="188" y="260"/>
                      </a:cubicBezTo>
                      <a:cubicBezTo>
                        <a:pt x="211" y="258"/>
                        <a:pt x="237" y="236"/>
                        <a:pt x="237" y="236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8" name="Freeform 193"/>
                <p:cNvSpPr/>
                <p:nvPr/>
              </p:nvSpPr>
              <p:spPr bwMode="auto">
                <a:xfrm>
                  <a:off x="6483351" y="4330700"/>
                  <a:ext cx="1668463" cy="1570038"/>
                </a:xfrm>
                <a:custGeom>
                  <a:avLst/>
                  <a:gdLst>
                    <a:gd name="T0" fmla="*/ 149 w 594"/>
                    <a:gd name="T1" fmla="*/ 317 h 559"/>
                    <a:gd name="T2" fmla="*/ 35 w 594"/>
                    <a:gd name="T3" fmla="*/ 210 h 559"/>
                    <a:gd name="T4" fmla="*/ 69 w 594"/>
                    <a:gd name="T5" fmla="*/ 119 h 559"/>
                    <a:gd name="T6" fmla="*/ 251 w 594"/>
                    <a:gd name="T7" fmla="*/ 187 h 559"/>
                    <a:gd name="T8" fmla="*/ 256 w 594"/>
                    <a:gd name="T9" fmla="*/ 146 h 559"/>
                    <a:gd name="T10" fmla="*/ 317 w 594"/>
                    <a:gd name="T11" fmla="*/ 1 h 559"/>
                    <a:gd name="T12" fmla="*/ 348 w 594"/>
                    <a:gd name="T13" fmla="*/ 216 h 559"/>
                    <a:gd name="T14" fmla="*/ 483 w 594"/>
                    <a:gd name="T15" fmla="*/ 141 h 559"/>
                    <a:gd name="T16" fmla="*/ 588 w 594"/>
                    <a:gd name="T17" fmla="*/ 252 h 559"/>
                    <a:gd name="T18" fmla="*/ 376 w 594"/>
                    <a:gd name="T19" fmla="*/ 312 h 559"/>
                    <a:gd name="T20" fmla="*/ 464 w 594"/>
                    <a:gd name="T21" fmla="*/ 384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4 h 559"/>
                    <a:gd name="T28" fmla="*/ 245 w 594"/>
                    <a:gd name="T29" fmla="*/ 492 h 559"/>
                    <a:gd name="T30" fmla="*/ 105 w 594"/>
                    <a:gd name="T31" fmla="*/ 444 h 559"/>
                    <a:gd name="T32" fmla="*/ 149 w 594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7"/>
                      </a:moveTo>
                      <a:cubicBezTo>
                        <a:pt x="149" y="317"/>
                        <a:pt x="0" y="315"/>
                        <a:pt x="35" y="210"/>
                      </a:cubicBezTo>
                      <a:cubicBezTo>
                        <a:pt x="35" y="210"/>
                        <a:pt x="4" y="141"/>
                        <a:pt x="69" y="119"/>
                      </a:cubicBezTo>
                      <a:cubicBezTo>
                        <a:pt x="135" y="97"/>
                        <a:pt x="226" y="167"/>
                        <a:pt x="251" y="187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9" y="136"/>
                        <a:pt x="217" y="0"/>
                        <a:pt x="317" y="1"/>
                      </a:cubicBezTo>
                      <a:cubicBezTo>
                        <a:pt x="417" y="2"/>
                        <a:pt x="436" y="67"/>
                        <a:pt x="348" y="216"/>
                      </a:cubicBezTo>
                      <a:cubicBezTo>
                        <a:pt x="348" y="216"/>
                        <a:pt x="430" y="139"/>
                        <a:pt x="483" y="141"/>
                      </a:cubicBezTo>
                      <a:cubicBezTo>
                        <a:pt x="536" y="143"/>
                        <a:pt x="594" y="169"/>
                        <a:pt x="588" y="252"/>
                      </a:cubicBezTo>
                      <a:cubicBezTo>
                        <a:pt x="582" y="336"/>
                        <a:pt x="376" y="312"/>
                        <a:pt x="376" y="312"/>
                      </a:cubicBezTo>
                      <a:cubicBezTo>
                        <a:pt x="376" y="312"/>
                        <a:pt x="441" y="358"/>
                        <a:pt x="464" y="384"/>
                      </a:cubicBezTo>
                      <a:cubicBezTo>
                        <a:pt x="486" y="411"/>
                        <a:pt x="473" y="484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2"/>
                        <a:pt x="288" y="376"/>
                        <a:pt x="281" y="384"/>
                      </a:cubicBezTo>
                      <a:cubicBezTo>
                        <a:pt x="275" y="393"/>
                        <a:pt x="291" y="463"/>
                        <a:pt x="245" y="492"/>
                      </a:cubicBezTo>
                      <a:cubicBezTo>
                        <a:pt x="198" y="521"/>
                        <a:pt x="143" y="486"/>
                        <a:pt x="105" y="444"/>
                      </a:cubicBezTo>
                      <a:cubicBezTo>
                        <a:pt x="68" y="401"/>
                        <a:pt x="86" y="344"/>
                        <a:pt x="149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9" name="Freeform 194"/>
                <p:cNvSpPr/>
                <p:nvPr/>
              </p:nvSpPr>
              <p:spPr bwMode="auto">
                <a:xfrm>
                  <a:off x="7100888" y="5100638"/>
                  <a:ext cx="177800" cy="58738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0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0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0" name="Freeform 195"/>
                <p:cNvSpPr/>
                <p:nvPr/>
              </p:nvSpPr>
              <p:spPr bwMode="auto">
                <a:xfrm>
                  <a:off x="7261226" y="5173663"/>
                  <a:ext cx="44450" cy="147638"/>
                </a:xfrm>
                <a:custGeom>
                  <a:avLst/>
                  <a:gdLst>
                    <a:gd name="T0" fmla="*/ 5 w 16"/>
                    <a:gd name="T1" fmla="*/ 53 h 53"/>
                    <a:gd name="T2" fmla="*/ 8 w 16"/>
                    <a:gd name="T3" fmla="*/ 7 h 53"/>
                    <a:gd name="T4" fmla="*/ 5 w 16"/>
                    <a:gd name="T5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3">
                      <a:moveTo>
                        <a:pt x="5" y="53"/>
                      </a:moveTo>
                      <a:cubicBezTo>
                        <a:pt x="5" y="53"/>
                        <a:pt x="0" y="0"/>
                        <a:pt x="8" y="7"/>
                      </a:cubicBezTo>
                      <a:cubicBezTo>
                        <a:pt x="16" y="14"/>
                        <a:pt x="9" y="43"/>
                        <a:pt x="5" y="5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1" name="Freeform 196"/>
                <p:cNvSpPr/>
                <p:nvPr/>
              </p:nvSpPr>
              <p:spPr bwMode="auto">
                <a:xfrm>
                  <a:off x="7235826" y="4926013"/>
                  <a:ext cx="84138" cy="77788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2" name="Freeform 197"/>
                <p:cNvSpPr/>
                <p:nvPr/>
              </p:nvSpPr>
              <p:spPr bwMode="auto">
                <a:xfrm>
                  <a:off x="7170738" y="50244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3" name="Freeform 198"/>
                <p:cNvSpPr/>
                <p:nvPr/>
              </p:nvSpPr>
              <p:spPr bwMode="auto">
                <a:xfrm>
                  <a:off x="7327901" y="5083175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4" name="Freeform 199"/>
                <p:cNvSpPr/>
                <p:nvPr/>
              </p:nvSpPr>
              <p:spPr bwMode="auto">
                <a:xfrm>
                  <a:off x="7377113" y="49593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5" name="Freeform 200"/>
                <p:cNvSpPr/>
                <p:nvPr/>
              </p:nvSpPr>
              <p:spPr bwMode="auto">
                <a:xfrm>
                  <a:off x="7494588" y="5072063"/>
                  <a:ext cx="80963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6" name="Freeform 201"/>
                <p:cNvSpPr/>
                <p:nvPr/>
              </p:nvSpPr>
              <p:spPr bwMode="auto">
                <a:xfrm>
                  <a:off x="7407276" y="5221288"/>
                  <a:ext cx="84138" cy="74613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7" name="Freeform 202"/>
                <p:cNvSpPr/>
                <p:nvPr/>
              </p:nvSpPr>
              <p:spPr bwMode="auto">
                <a:xfrm>
                  <a:off x="7258051" y="5195888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8" name="Freeform 203"/>
                <p:cNvSpPr/>
                <p:nvPr/>
              </p:nvSpPr>
              <p:spPr bwMode="auto">
                <a:xfrm>
                  <a:off x="7323138" y="485933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9" name="Freeform 204"/>
                <p:cNvSpPr>
                  <a:spLocks noEditPoints="1"/>
                </p:cNvSpPr>
                <p:nvPr/>
              </p:nvSpPr>
              <p:spPr bwMode="auto">
                <a:xfrm>
                  <a:off x="7024688" y="4713288"/>
                  <a:ext cx="769938" cy="679450"/>
                </a:xfrm>
                <a:custGeom>
                  <a:avLst/>
                  <a:gdLst>
                    <a:gd name="T0" fmla="*/ 119 w 274"/>
                    <a:gd name="T1" fmla="*/ 156 h 242"/>
                    <a:gd name="T2" fmla="*/ 122 w 274"/>
                    <a:gd name="T3" fmla="*/ 133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4 w 274"/>
                    <a:gd name="T9" fmla="*/ 79 h 242"/>
                    <a:gd name="T10" fmla="*/ 19 w 274"/>
                    <a:gd name="T11" fmla="*/ 61 h 242"/>
                    <a:gd name="T12" fmla="*/ 78 w 274"/>
                    <a:gd name="T13" fmla="*/ 85 h 242"/>
                    <a:gd name="T14" fmla="*/ 94 w 274"/>
                    <a:gd name="T15" fmla="*/ 79 h 242"/>
                    <a:gd name="T16" fmla="*/ 91 w 274"/>
                    <a:gd name="T17" fmla="*/ 102 h 242"/>
                    <a:gd name="T18" fmla="*/ 86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79 w 274"/>
                    <a:gd name="T25" fmla="*/ 128 h 242"/>
                    <a:gd name="T26" fmla="*/ 41 w 274"/>
                    <a:gd name="T27" fmla="*/ 207 h 242"/>
                    <a:gd name="T28" fmla="*/ 107 w 274"/>
                    <a:gd name="T29" fmla="*/ 162 h 242"/>
                    <a:gd name="T30" fmla="*/ 152 w 274"/>
                    <a:gd name="T31" fmla="*/ 242 h 242"/>
                    <a:gd name="T32" fmla="*/ 148 w 274"/>
                    <a:gd name="T33" fmla="*/ 206 h 242"/>
                    <a:gd name="T34" fmla="*/ 139 w 274"/>
                    <a:gd name="T35" fmla="*/ 190 h 242"/>
                    <a:gd name="T36" fmla="*/ 148 w 274"/>
                    <a:gd name="T37" fmla="*/ 153 h 242"/>
                    <a:gd name="T38" fmla="*/ 196 w 274"/>
                    <a:gd name="T39" fmla="*/ 155 h 242"/>
                    <a:gd name="T40" fmla="*/ 214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8 w 274"/>
                    <a:gd name="T47" fmla="*/ 141 h 242"/>
                    <a:gd name="T48" fmla="*/ 169 w 274"/>
                    <a:gd name="T49" fmla="*/ 137 h 242"/>
                    <a:gd name="T50" fmla="*/ 241 w 274"/>
                    <a:gd name="T51" fmla="*/ 93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7 w 274"/>
                    <a:gd name="T57" fmla="*/ 97 h 242"/>
                    <a:gd name="T58" fmla="*/ 144 w 274"/>
                    <a:gd name="T59" fmla="*/ 90 h 242"/>
                    <a:gd name="T60" fmla="*/ 142 w 274"/>
                    <a:gd name="T61" fmla="*/ 58 h 242"/>
                    <a:gd name="T62" fmla="*/ 129 w 274"/>
                    <a:gd name="T63" fmla="*/ 81 h 242"/>
                    <a:gd name="T64" fmla="*/ 122 w 274"/>
                    <a:gd name="T65" fmla="*/ 78 h 242"/>
                    <a:gd name="T66" fmla="*/ 108 w 274"/>
                    <a:gd name="T67" fmla="*/ 61 h 242"/>
                    <a:gd name="T68" fmla="*/ 124 w 274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4" y="157"/>
                      </a:moveTo>
                      <a:cubicBezTo>
                        <a:pt x="123" y="157"/>
                        <a:pt x="121" y="157"/>
                        <a:pt x="119" y="156"/>
                      </a:cubicBezTo>
                      <a:cubicBezTo>
                        <a:pt x="112" y="154"/>
                        <a:pt x="108" y="147"/>
                        <a:pt x="111" y="140"/>
                      </a:cubicBezTo>
                      <a:cubicBezTo>
                        <a:pt x="112" y="136"/>
                        <a:pt x="117" y="133"/>
                        <a:pt x="122" y="133"/>
                      </a:cubicBezTo>
                      <a:cubicBezTo>
                        <a:pt x="124" y="133"/>
                        <a:pt x="126" y="134"/>
                        <a:pt x="127" y="134"/>
                      </a:cubicBezTo>
                      <a:cubicBezTo>
                        <a:pt x="134" y="137"/>
                        <a:pt x="138" y="144"/>
                        <a:pt x="136" y="150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9"/>
                      </a:cubicBezTo>
                      <a:cubicBezTo>
                        <a:pt x="84" y="75"/>
                        <a:pt x="22" y="60"/>
                        <a:pt x="16" y="60"/>
                      </a:cubicBezTo>
                      <a:cubicBezTo>
                        <a:pt x="14" y="60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8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1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9"/>
                      </a:cubicBezTo>
                      <a:cubicBezTo>
                        <a:pt x="101" y="82"/>
                        <a:pt x="105" y="89"/>
                        <a:pt x="103" y="95"/>
                      </a:cubicBezTo>
                      <a:cubicBezTo>
                        <a:pt x="101" y="99"/>
                        <a:pt x="96" y="102"/>
                        <a:pt x="91" y="102"/>
                      </a:cubicBezTo>
                      <a:cubicBezTo>
                        <a:pt x="90" y="102"/>
                        <a:pt x="88" y="102"/>
                        <a:pt x="86" y="101"/>
                      </a:cubicBezTo>
                      <a:cubicBezTo>
                        <a:pt x="86" y="101"/>
                        <a:pt x="86" y="101"/>
                        <a:pt x="86" y="101"/>
                      </a:cubicBezTo>
                      <a:cubicBezTo>
                        <a:pt x="67" y="105"/>
                        <a:pt x="0" y="112"/>
                        <a:pt x="17" y="114"/>
                      </a:cubicBezTo>
                      <a:cubicBezTo>
                        <a:pt x="23" y="115"/>
                        <a:pt x="38" y="118"/>
                        <a:pt x="54" y="122"/>
                      </a:cubicBezTo>
                      <a:cubicBezTo>
                        <a:pt x="54" y="121"/>
                        <a:pt x="54" y="120"/>
                        <a:pt x="54" y="119"/>
                      </a:cubicBezTo>
                      <a:cubicBezTo>
                        <a:pt x="56" y="115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6"/>
                        <a:pt x="81" y="122"/>
                        <a:pt x="79" y="128"/>
                      </a:cubicBezTo>
                      <a:cubicBezTo>
                        <a:pt x="94" y="133"/>
                        <a:pt x="103" y="137"/>
                        <a:pt x="96" y="141"/>
                      </a:cubicBezTo>
                      <a:cubicBezTo>
                        <a:pt x="80" y="148"/>
                        <a:pt x="35" y="207"/>
                        <a:pt x="41" y="207"/>
                      </a:cubicBezTo>
                      <a:cubicBezTo>
                        <a:pt x="42" y="207"/>
                        <a:pt x="42" y="207"/>
                        <a:pt x="43" y="206"/>
                      </a:cubicBezTo>
                      <a:cubicBezTo>
                        <a:pt x="55" y="199"/>
                        <a:pt x="92" y="162"/>
                        <a:pt x="107" y="162"/>
                      </a:cubicBezTo>
                      <a:cubicBezTo>
                        <a:pt x="110" y="162"/>
                        <a:pt x="111" y="163"/>
                        <a:pt x="112" y="164"/>
                      </a:cubicBezTo>
                      <a:cubicBezTo>
                        <a:pt x="121" y="177"/>
                        <a:pt x="148" y="242"/>
                        <a:pt x="152" y="242"/>
                      </a:cubicBezTo>
                      <a:cubicBezTo>
                        <a:pt x="152" y="242"/>
                        <a:pt x="152" y="241"/>
                        <a:pt x="152" y="240"/>
                      </a:cubicBezTo>
                      <a:cubicBezTo>
                        <a:pt x="152" y="235"/>
                        <a:pt x="150" y="221"/>
                        <a:pt x="148" y="206"/>
                      </a:cubicBezTo>
                      <a:cubicBezTo>
                        <a:pt x="148" y="206"/>
                        <a:pt x="147" y="206"/>
                        <a:pt x="147" y="206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7"/>
                        <a:pt x="143" y="185"/>
                        <a:pt x="146" y="184"/>
                      </a:cubicBezTo>
                      <a:cubicBezTo>
                        <a:pt x="145" y="167"/>
                        <a:pt x="145" y="153"/>
                        <a:pt x="148" y="153"/>
                      </a:cubicBezTo>
                      <a:cubicBezTo>
                        <a:pt x="148" y="153"/>
                        <a:pt x="149" y="153"/>
                        <a:pt x="149" y="153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3"/>
                        <a:pt x="258" y="147"/>
                      </a:cubicBezTo>
                      <a:cubicBezTo>
                        <a:pt x="248" y="144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7"/>
                      </a:cubicBezTo>
                      <a:cubicBezTo>
                        <a:pt x="192" y="151"/>
                        <a:pt x="188" y="154"/>
                        <a:pt x="183" y="154"/>
                      </a:cubicBezTo>
                      <a:cubicBezTo>
                        <a:pt x="181" y="154"/>
                        <a:pt x="179" y="154"/>
                        <a:pt x="177" y="153"/>
                      </a:cubicBezTo>
                      <a:cubicBezTo>
                        <a:pt x="172" y="151"/>
                        <a:pt x="168" y="146"/>
                        <a:pt x="168" y="141"/>
                      </a:cubicBezTo>
                      <a:cubicBezTo>
                        <a:pt x="168" y="140"/>
                        <a:pt x="168" y="139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1"/>
                        <a:pt x="179" y="130"/>
                      </a:cubicBezTo>
                      <a:cubicBezTo>
                        <a:pt x="201" y="116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4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3"/>
                      </a:cubicBezTo>
                      <a:cubicBezTo>
                        <a:pt x="144" y="113"/>
                        <a:pt x="142" y="113"/>
                        <a:pt x="141" y="113"/>
                      </a:cubicBezTo>
                      <a:cubicBezTo>
                        <a:pt x="139" y="113"/>
                        <a:pt x="137" y="113"/>
                        <a:pt x="135" y="112"/>
                      </a:cubicBezTo>
                      <a:cubicBezTo>
                        <a:pt x="129" y="110"/>
                        <a:pt x="125" y="103"/>
                        <a:pt x="127" y="97"/>
                      </a:cubicBezTo>
                      <a:cubicBezTo>
                        <a:pt x="129" y="92"/>
                        <a:pt x="133" y="89"/>
                        <a:pt x="138" y="89"/>
                      </a:cubicBezTo>
                      <a:cubicBezTo>
                        <a:pt x="140" y="89"/>
                        <a:pt x="142" y="90"/>
                        <a:pt x="144" y="90"/>
                      </a:cubicBezTo>
                      <a:cubicBezTo>
                        <a:pt x="143" y="78"/>
                        <a:pt x="143" y="65"/>
                        <a:pt x="143" y="54"/>
                      </a:cubicBezTo>
                      <a:cubicBezTo>
                        <a:pt x="143" y="55"/>
                        <a:pt x="142" y="57"/>
                        <a:pt x="142" y="58"/>
                      </a:cubicBezTo>
                      <a:cubicBezTo>
                        <a:pt x="137" y="71"/>
                        <a:pt x="132" y="83"/>
                        <a:pt x="130" y="83"/>
                      </a:cubicBezTo>
                      <a:cubicBezTo>
                        <a:pt x="130" y="83"/>
                        <a:pt x="129" y="83"/>
                        <a:pt x="129" y="81"/>
                      </a:cubicBezTo>
                      <a:cubicBezTo>
                        <a:pt x="129" y="80"/>
                        <a:pt x="129" y="78"/>
                        <a:pt x="128" y="76"/>
                      </a:cubicBezTo>
                      <a:cubicBezTo>
                        <a:pt x="126" y="77"/>
                        <a:pt x="124" y="78"/>
                        <a:pt x="122" y="78"/>
                      </a:cubicBezTo>
                      <a:cubicBezTo>
                        <a:pt x="120" y="78"/>
                        <a:pt x="118" y="77"/>
                        <a:pt x="117" y="77"/>
                      </a:cubicBezTo>
                      <a:cubicBezTo>
                        <a:pt x="110" y="74"/>
                        <a:pt x="106" y="67"/>
                        <a:pt x="108" y="61"/>
                      </a:cubicBezTo>
                      <a:cubicBezTo>
                        <a:pt x="110" y="56"/>
                        <a:pt x="114" y="54"/>
                        <a:pt x="120" y="54"/>
                      </a:cubicBezTo>
                      <a:cubicBezTo>
                        <a:pt x="121" y="54"/>
                        <a:pt x="123" y="54"/>
                        <a:pt x="124" y="55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0" name="Freeform 205"/>
                <p:cNvSpPr/>
                <p:nvPr/>
              </p:nvSpPr>
              <p:spPr bwMode="auto">
                <a:xfrm>
                  <a:off x="7242176" y="4932363"/>
                  <a:ext cx="77788" cy="66675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7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6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1" name="Freeform 206"/>
                <p:cNvSpPr/>
                <p:nvPr/>
              </p:nvSpPr>
              <p:spPr bwMode="auto">
                <a:xfrm>
                  <a:off x="7177088" y="5027613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10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5" y="16"/>
                      </a:cubicBezTo>
                      <a:cubicBezTo>
                        <a:pt x="27" y="10"/>
                        <a:pt x="24" y="4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2" name="Freeform 207"/>
                <p:cNvSpPr/>
                <p:nvPr/>
              </p:nvSpPr>
              <p:spPr bwMode="auto">
                <a:xfrm>
                  <a:off x="7327901" y="5086350"/>
                  <a:ext cx="85725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4"/>
                        <a:pt x="4" y="21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7"/>
                      </a:cubicBezTo>
                      <a:cubicBezTo>
                        <a:pt x="30" y="11"/>
                        <a:pt x="26" y="4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3" name="Freeform 208"/>
                <p:cNvSpPr/>
                <p:nvPr/>
              </p:nvSpPr>
              <p:spPr bwMode="auto">
                <a:xfrm>
                  <a:off x="7377113" y="4962525"/>
                  <a:ext cx="55563" cy="66675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8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4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8"/>
                      </a:cubicBezTo>
                      <a:cubicBezTo>
                        <a:pt x="0" y="14"/>
                        <a:pt x="4" y="21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7" y="24"/>
                        <a:pt x="19" y="24"/>
                        <a:pt x="20" y="24"/>
                      </a:cubicBezTo>
                      <a:cubicBezTo>
                        <a:pt x="19" y="18"/>
                        <a:pt x="19" y="10"/>
                        <a:pt x="19" y="1"/>
                      </a:cubicBezTo>
                      <a:cubicBezTo>
                        <a:pt x="17" y="1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4" name="Freeform 209"/>
                <p:cNvSpPr>
                  <a:spLocks noEditPoints="1"/>
                </p:cNvSpPr>
                <p:nvPr/>
              </p:nvSpPr>
              <p:spPr bwMode="auto">
                <a:xfrm>
                  <a:off x="7497763" y="5076825"/>
                  <a:ext cx="74613" cy="68263"/>
                </a:xfrm>
                <a:custGeom>
                  <a:avLst/>
                  <a:gdLst>
                    <a:gd name="T0" fmla="*/ 0 w 27"/>
                    <a:gd name="T1" fmla="*/ 11 h 24"/>
                    <a:gd name="T2" fmla="*/ 9 w 27"/>
                    <a:gd name="T3" fmla="*/ 23 h 24"/>
                    <a:gd name="T4" fmla="*/ 15 w 27"/>
                    <a:gd name="T5" fmla="*/ 24 h 24"/>
                    <a:gd name="T6" fmla="*/ 26 w 27"/>
                    <a:gd name="T7" fmla="*/ 17 h 24"/>
                    <a:gd name="T8" fmla="*/ 27 w 27"/>
                    <a:gd name="T9" fmla="*/ 13 h 24"/>
                    <a:gd name="T10" fmla="*/ 25 w 27"/>
                    <a:gd name="T11" fmla="*/ 13 h 24"/>
                    <a:gd name="T12" fmla="*/ 0 w 27"/>
                    <a:gd name="T13" fmla="*/ 11 h 24"/>
                    <a:gd name="T14" fmla="*/ 11 w 27"/>
                    <a:gd name="T15" fmla="*/ 0 h 24"/>
                    <a:gd name="T16" fmla="*/ 1 w 27"/>
                    <a:gd name="T17" fmla="*/ 7 h 24"/>
                    <a:gd name="T18" fmla="*/ 11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0" y="11"/>
                      </a:moveTo>
                      <a:cubicBezTo>
                        <a:pt x="0" y="16"/>
                        <a:pt x="4" y="21"/>
                        <a:pt x="9" y="23"/>
                      </a:cubicBezTo>
                      <a:cubicBezTo>
                        <a:pt x="11" y="24"/>
                        <a:pt x="13" y="24"/>
                        <a:pt x="15" y="24"/>
                      </a:cubicBezTo>
                      <a:cubicBezTo>
                        <a:pt x="20" y="24"/>
                        <a:pt x="24" y="21"/>
                        <a:pt x="26" y="17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3"/>
                        <a:pt x="0" y="11"/>
                      </a:cubicBezTo>
                      <a:moveTo>
                        <a:pt x="11" y="0"/>
                      </a:moveTo>
                      <a:cubicBezTo>
                        <a:pt x="6" y="1"/>
                        <a:pt x="3" y="3"/>
                        <a:pt x="1" y="7"/>
                      </a:cubicBezTo>
                      <a:cubicBezTo>
                        <a:pt x="3" y="5"/>
                        <a:pt x="6" y="3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5" name="Freeform 210"/>
                <p:cNvSpPr/>
                <p:nvPr/>
              </p:nvSpPr>
              <p:spPr bwMode="auto">
                <a:xfrm>
                  <a:off x="7426326" y="480536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1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2" y="4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6" name="Freeform 211"/>
                <p:cNvSpPr/>
                <p:nvPr/>
              </p:nvSpPr>
              <p:spPr bwMode="auto">
                <a:xfrm>
                  <a:off x="7407276" y="5229225"/>
                  <a:ext cx="33338" cy="61913"/>
                </a:xfrm>
                <a:custGeom>
                  <a:avLst/>
                  <a:gdLst>
                    <a:gd name="T0" fmla="*/ 10 w 12"/>
                    <a:gd name="T1" fmla="*/ 0 h 22"/>
                    <a:gd name="T2" fmla="*/ 3 w 12"/>
                    <a:gd name="T3" fmla="*/ 6 h 22"/>
                    <a:gd name="T4" fmla="*/ 11 w 12"/>
                    <a:gd name="T5" fmla="*/ 22 h 22"/>
                    <a:gd name="T6" fmla="*/ 12 w 12"/>
                    <a:gd name="T7" fmla="*/ 22 h 22"/>
                    <a:gd name="T8" fmla="*/ 10 w 12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2">
                      <a:moveTo>
                        <a:pt x="10" y="0"/>
                      </a:moveTo>
                      <a:cubicBezTo>
                        <a:pt x="7" y="1"/>
                        <a:pt x="4" y="3"/>
                        <a:pt x="3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7" name="Freeform 212"/>
                <p:cNvSpPr/>
                <p:nvPr/>
              </p:nvSpPr>
              <p:spPr bwMode="auto">
                <a:xfrm>
                  <a:off x="7323138" y="4864100"/>
                  <a:ext cx="61913" cy="68263"/>
                </a:xfrm>
                <a:custGeom>
                  <a:avLst/>
                  <a:gdLst>
                    <a:gd name="T0" fmla="*/ 14 w 22"/>
                    <a:gd name="T1" fmla="*/ 0 h 24"/>
                    <a:gd name="T2" fmla="*/ 2 w 22"/>
                    <a:gd name="T3" fmla="*/ 7 h 24"/>
                    <a:gd name="T4" fmla="*/ 11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4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4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2" y="16"/>
                        <a:pt x="20" y="9"/>
                        <a:pt x="18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8" name="Freeform 213"/>
                <p:cNvSpPr/>
                <p:nvPr/>
              </p:nvSpPr>
              <p:spPr bwMode="auto">
                <a:xfrm>
                  <a:off x="6680201" y="4689475"/>
                  <a:ext cx="219075" cy="484188"/>
                </a:xfrm>
                <a:custGeom>
                  <a:avLst/>
                  <a:gdLst>
                    <a:gd name="T0" fmla="*/ 32 w 78"/>
                    <a:gd name="T1" fmla="*/ 0 h 172"/>
                    <a:gd name="T2" fmla="*/ 19 w 78"/>
                    <a:gd name="T3" fmla="*/ 63 h 172"/>
                    <a:gd name="T4" fmla="*/ 3 w 78"/>
                    <a:gd name="T5" fmla="*/ 114 h 172"/>
                    <a:gd name="T6" fmla="*/ 32 w 78"/>
                    <a:gd name="T7" fmla="*/ 172 h 172"/>
                    <a:gd name="T8" fmla="*/ 34 w 78"/>
                    <a:gd name="T9" fmla="*/ 172 h 172"/>
                    <a:gd name="T10" fmla="*/ 48 w 78"/>
                    <a:gd name="T11" fmla="*/ 110 h 172"/>
                    <a:gd name="T12" fmla="*/ 69 w 78"/>
                    <a:gd name="T13" fmla="*/ 53 h 172"/>
                    <a:gd name="T14" fmla="*/ 35 w 78"/>
                    <a:gd name="T15" fmla="*/ 1 h 172"/>
                    <a:gd name="T16" fmla="*/ 32 w 78"/>
                    <a:gd name="T17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2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2"/>
                        <a:pt x="32" y="172"/>
                        <a:pt x="32" y="172"/>
                      </a:cubicBezTo>
                      <a:cubicBezTo>
                        <a:pt x="33" y="172"/>
                        <a:pt x="33" y="172"/>
                        <a:pt x="34" y="172"/>
                      </a:cubicBezTo>
                      <a:cubicBezTo>
                        <a:pt x="49" y="172"/>
                        <a:pt x="53" y="132"/>
                        <a:pt x="48" y="110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1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9" name="Freeform 214"/>
                <p:cNvSpPr/>
                <p:nvPr/>
              </p:nvSpPr>
              <p:spPr bwMode="auto">
                <a:xfrm>
                  <a:off x="6732588" y="5383213"/>
                  <a:ext cx="477838" cy="273050"/>
                </a:xfrm>
                <a:custGeom>
                  <a:avLst/>
                  <a:gdLst>
                    <a:gd name="T0" fmla="*/ 23 w 170"/>
                    <a:gd name="T1" fmla="*/ 0 h 97"/>
                    <a:gd name="T2" fmla="*/ 17 w 170"/>
                    <a:gd name="T3" fmla="*/ 1 h 97"/>
                    <a:gd name="T4" fmla="*/ 34 w 170"/>
                    <a:gd name="T5" fmla="*/ 50 h 97"/>
                    <a:gd name="T6" fmla="*/ 93 w 170"/>
                    <a:gd name="T7" fmla="*/ 83 h 97"/>
                    <a:gd name="T8" fmla="*/ 130 w 170"/>
                    <a:gd name="T9" fmla="*/ 97 h 97"/>
                    <a:gd name="T10" fmla="*/ 149 w 170"/>
                    <a:gd name="T11" fmla="*/ 86 h 97"/>
                    <a:gd name="T12" fmla="*/ 147 w 170"/>
                    <a:gd name="T13" fmla="*/ 46 h 97"/>
                    <a:gd name="T14" fmla="*/ 137 w 170"/>
                    <a:gd name="T15" fmla="*/ 45 h 97"/>
                    <a:gd name="T16" fmla="*/ 115 w 170"/>
                    <a:gd name="T17" fmla="*/ 47 h 97"/>
                    <a:gd name="T18" fmla="*/ 93 w 170"/>
                    <a:gd name="T19" fmla="*/ 49 h 97"/>
                    <a:gd name="T20" fmla="*/ 66 w 170"/>
                    <a:gd name="T21" fmla="*/ 41 h 97"/>
                    <a:gd name="T22" fmla="*/ 23 w 170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7">
                      <a:moveTo>
                        <a:pt x="23" y="0"/>
                      </a:moveTo>
                      <a:cubicBezTo>
                        <a:pt x="21" y="0"/>
                        <a:pt x="19" y="0"/>
                        <a:pt x="17" y="1"/>
                      </a:cubicBezTo>
                      <a:cubicBezTo>
                        <a:pt x="17" y="1"/>
                        <a:pt x="0" y="27"/>
                        <a:pt x="34" y="50"/>
                      </a:cubicBezTo>
                      <a:cubicBezTo>
                        <a:pt x="68" y="74"/>
                        <a:pt x="69" y="71"/>
                        <a:pt x="93" y="83"/>
                      </a:cubicBezTo>
                      <a:cubicBezTo>
                        <a:pt x="108" y="91"/>
                        <a:pt x="120" y="97"/>
                        <a:pt x="130" y="97"/>
                      </a:cubicBezTo>
                      <a:cubicBezTo>
                        <a:pt x="137" y="97"/>
                        <a:pt x="144" y="94"/>
                        <a:pt x="149" y="86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5"/>
                        <a:pt x="141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8" y="48"/>
                        <a:pt x="100" y="49"/>
                        <a:pt x="93" y="49"/>
                      </a:cubicBezTo>
                      <a:cubicBezTo>
                        <a:pt x="83" y="49"/>
                        <a:pt x="74" y="47"/>
                        <a:pt x="66" y="41"/>
                      </a:cubicBezTo>
                      <a:cubicBezTo>
                        <a:pt x="47" y="24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0" name="Freeform 215"/>
                <p:cNvSpPr/>
                <p:nvPr/>
              </p:nvSpPr>
              <p:spPr bwMode="auto">
                <a:xfrm>
                  <a:off x="7385051" y="5445125"/>
                  <a:ext cx="384175" cy="295275"/>
                </a:xfrm>
                <a:custGeom>
                  <a:avLst/>
                  <a:gdLst>
                    <a:gd name="T0" fmla="*/ 118 w 137"/>
                    <a:gd name="T1" fmla="*/ 0 h 105"/>
                    <a:gd name="T2" fmla="*/ 75 w 137"/>
                    <a:gd name="T3" fmla="*/ 44 h 105"/>
                    <a:gd name="T4" fmla="*/ 54 w 137"/>
                    <a:gd name="T5" fmla="*/ 75 h 105"/>
                    <a:gd name="T6" fmla="*/ 46 w 137"/>
                    <a:gd name="T7" fmla="*/ 73 h 105"/>
                    <a:gd name="T8" fmla="*/ 10 w 137"/>
                    <a:gd name="T9" fmla="*/ 54 h 105"/>
                    <a:gd name="T10" fmla="*/ 0 w 137"/>
                    <a:gd name="T11" fmla="*/ 63 h 105"/>
                    <a:gd name="T12" fmla="*/ 20 w 137"/>
                    <a:gd name="T13" fmla="*/ 105 h 105"/>
                    <a:gd name="T14" fmla="*/ 24 w 137"/>
                    <a:gd name="T15" fmla="*/ 104 h 105"/>
                    <a:gd name="T16" fmla="*/ 108 w 137"/>
                    <a:gd name="T17" fmla="*/ 71 h 105"/>
                    <a:gd name="T18" fmla="*/ 120 w 137"/>
                    <a:gd name="T19" fmla="*/ 0 h 105"/>
                    <a:gd name="T20" fmla="*/ 118 w 137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5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2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10" y="54"/>
                      </a:cubicBezTo>
                      <a:cubicBezTo>
                        <a:pt x="6" y="54"/>
                        <a:pt x="2" y="56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3" y="104"/>
                        <a:pt x="24" y="104"/>
                      </a:cubicBezTo>
                      <a:cubicBezTo>
                        <a:pt x="44" y="97"/>
                        <a:pt x="95" y="95"/>
                        <a:pt x="108" y="71"/>
                      </a:cubicBezTo>
                      <a:cubicBezTo>
                        <a:pt x="120" y="47"/>
                        <a:pt x="137" y="3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1" name="Freeform 216"/>
                <p:cNvSpPr/>
                <p:nvPr/>
              </p:nvSpPr>
              <p:spPr bwMode="auto">
                <a:xfrm>
                  <a:off x="7783513" y="4779963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9 h 122"/>
                    <a:gd name="T6" fmla="*/ 39 w 99"/>
                    <a:gd name="T7" fmla="*/ 121 h 122"/>
                    <a:gd name="T8" fmla="*/ 47 w 99"/>
                    <a:gd name="T9" fmla="*/ 122 h 122"/>
                    <a:gd name="T10" fmla="*/ 93 w 99"/>
                    <a:gd name="T11" fmla="*/ 73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6"/>
                        <a:pt x="34" y="69"/>
                      </a:cubicBezTo>
                      <a:cubicBezTo>
                        <a:pt x="29" y="92"/>
                        <a:pt x="17" y="113"/>
                        <a:pt x="39" y="121"/>
                      </a:cubicBezTo>
                      <a:cubicBezTo>
                        <a:pt x="42" y="122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3"/>
                      </a:cubicBezTo>
                      <a:cubicBezTo>
                        <a:pt x="99" y="47"/>
                        <a:pt x="90" y="33"/>
                        <a:pt x="62" y="11"/>
                      </a:cubicBezTo>
                      <a:cubicBezTo>
                        <a:pt x="51" y="3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2" name="Freeform 217"/>
                <p:cNvSpPr/>
                <p:nvPr/>
              </p:nvSpPr>
              <p:spPr bwMode="auto">
                <a:xfrm>
                  <a:off x="7210426" y="439261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7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6 h 77"/>
                    <a:gd name="T14" fmla="*/ 122 w 141"/>
                    <a:gd name="T15" fmla="*/ 77 h 77"/>
                    <a:gd name="T16" fmla="*/ 116 w 141"/>
                    <a:gd name="T17" fmla="*/ 25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7"/>
                        <a:pt x="0" y="57"/>
                      </a:cubicBezTo>
                      <a:cubicBezTo>
                        <a:pt x="1" y="66"/>
                        <a:pt x="6" y="70"/>
                        <a:pt x="13" y="70"/>
                      </a:cubicBezTo>
                      <a:cubicBezTo>
                        <a:pt x="26" y="70"/>
                        <a:pt x="48" y="59"/>
                        <a:pt x="65" y="57"/>
                      </a:cubicBezTo>
                      <a:cubicBezTo>
                        <a:pt x="68" y="56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6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5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3" name="Freeform 218"/>
                <p:cNvSpPr/>
                <p:nvPr/>
              </p:nvSpPr>
              <p:spPr bwMode="auto">
                <a:xfrm>
                  <a:off x="4159705" y="137318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5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4" name="Freeform 219"/>
                <p:cNvSpPr/>
                <p:nvPr/>
              </p:nvSpPr>
              <p:spPr bwMode="auto">
                <a:xfrm>
                  <a:off x="3535818" y="1077913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2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5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6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7" y="0"/>
                        <a:pt x="317" y="1"/>
                      </a:cubicBezTo>
                      <a:cubicBezTo>
                        <a:pt x="417" y="3"/>
                        <a:pt x="435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2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3"/>
                        <a:pt x="245" y="493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5" name="Freeform 220"/>
                <p:cNvSpPr/>
                <p:nvPr/>
              </p:nvSpPr>
              <p:spPr bwMode="auto">
                <a:xfrm>
                  <a:off x="4153355" y="1851026"/>
                  <a:ext cx="176213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6" name="Freeform 221"/>
                <p:cNvSpPr/>
                <p:nvPr/>
              </p:nvSpPr>
              <p:spPr bwMode="auto">
                <a:xfrm>
                  <a:off x="4313693" y="1924051"/>
                  <a:ext cx="44450" cy="146050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7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7" name="Freeform 222"/>
                <p:cNvSpPr/>
                <p:nvPr/>
              </p:nvSpPr>
              <p:spPr bwMode="auto">
                <a:xfrm>
                  <a:off x="4288293" y="1676401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8" name="Freeform 223"/>
                <p:cNvSpPr/>
                <p:nvPr/>
              </p:nvSpPr>
              <p:spPr bwMode="auto">
                <a:xfrm>
                  <a:off x="4223205" y="1771651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9" name="Freeform 224"/>
                <p:cNvSpPr/>
                <p:nvPr/>
              </p:nvSpPr>
              <p:spPr bwMode="auto">
                <a:xfrm>
                  <a:off x="4380368" y="1831976"/>
                  <a:ext cx="84138" cy="74613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0" name="Freeform 225"/>
                <p:cNvSpPr/>
                <p:nvPr/>
              </p:nvSpPr>
              <p:spPr bwMode="auto">
                <a:xfrm>
                  <a:off x="4427993" y="1708151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1" name="Freeform 226"/>
                <p:cNvSpPr/>
                <p:nvPr/>
              </p:nvSpPr>
              <p:spPr bwMode="auto">
                <a:xfrm>
                  <a:off x="4547055" y="1822451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2" name="Freeform 227"/>
                <p:cNvSpPr/>
                <p:nvPr/>
              </p:nvSpPr>
              <p:spPr bwMode="auto">
                <a:xfrm>
                  <a:off x="4459743" y="1971676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3" name="Freeform 228"/>
                <p:cNvSpPr/>
                <p:nvPr/>
              </p:nvSpPr>
              <p:spPr bwMode="auto">
                <a:xfrm>
                  <a:off x="4310518" y="1943101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4" name="Freeform 229"/>
                <p:cNvSpPr/>
                <p:nvPr/>
              </p:nvSpPr>
              <p:spPr bwMode="auto">
                <a:xfrm>
                  <a:off x="4375605" y="1609726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5" name="Freeform 230"/>
                <p:cNvSpPr>
                  <a:spLocks noEditPoints="1"/>
                </p:cNvSpPr>
                <p:nvPr/>
              </p:nvSpPr>
              <p:spPr bwMode="auto">
                <a:xfrm>
                  <a:off x="4077155" y="1463676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79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8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4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4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8" y="146"/>
                        <a:pt x="111" y="140"/>
                      </a:cubicBezTo>
                      <a:cubicBezTo>
                        <a:pt x="112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7"/>
                        <a:pt x="89" y="77"/>
                      </a:cubicBezTo>
                      <a:cubicBezTo>
                        <a:pt x="91" y="77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6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1" y="122"/>
                        <a:pt x="79" y="128"/>
                      </a:cubicBezTo>
                      <a:cubicBezTo>
                        <a:pt x="94" y="132"/>
                        <a:pt x="103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5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2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7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8" y="152"/>
                        <a:pt x="149" y="152"/>
                        <a:pt x="149" y="152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8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2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7" y="152"/>
                      </a:cubicBezTo>
                      <a:cubicBezTo>
                        <a:pt x="172" y="150"/>
                        <a:pt x="168" y="145"/>
                        <a:pt x="168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0"/>
                        <a:pt x="179" y="130"/>
                      </a:cubicBezTo>
                      <a:cubicBezTo>
                        <a:pt x="201" y="115"/>
                        <a:pt x="249" y="93"/>
                        <a:pt x="241" y="93"/>
                      </a:cubicBezTo>
                      <a:cubicBezTo>
                        <a:pt x="240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5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1"/>
                        <a:pt x="133" y="89"/>
                        <a:pt x="138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7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8" y="75"/>
                      </a:cubicBezTo>
                      <a:cubicBezTo>
                        <a:pt x="126" y="76"/>
                        <a:pt x="124" y="77"/>
                        <a:pt x="122" y="77"/>
                      </a:cubicBezTo>
                      <a:cubicBezTo>
                        <a:pt x="120" y="77"/>
                        <a:pt x="118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4" y="53"/>
                        <a:pt x="120" y="53"/>
                      </a:cubicBezTo>
                      <a:cubicBezTo>
                        <a:pt x="121" y="53"/>
                        <a:pt x="123" y="53"/>
                        <a:pt x="124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6" name="Freeform 231"/>
                <p:cNvSpPr/>
                <p:nvPr/>
              </p:nvSpPr>
              <p:spPr bwMode="auto">
                <a:xfrm>
                  <a:off x="4293055" y="1679576"/>
                  <a:ext cx="79375" cy="68263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1" y="17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2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7" name="Freeform 232"/>
                <p:cNvSpPr/>
                <p:nvPr/>
              </p:nvSpPr>
              <p:spPr bwMode="auto">
                <a:xfrm>
                  <a:off x="4229555" y="1778001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9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3"/>
                        <a:pt x="25" y="16"/>
                      </a:cubicBezTo>
                      <a:cubicBezTo>
                        <a:pt x="27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8" name="Freeform 233"/>
                <p:cNvSpPr/>
                <p:nvPr/>
              </p:nvSpPr>
              <p:spPr bwMode="auto">
                <a:xfrm>
                  <a:off x="4380368" y="1836738"/>
                  <a:ext cx="84138" cy="68263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9" name="Freeform 234"/>
                <p:cNvSpPr/>
                <p:nvPr/>
              </p:nvSpPr>
              <p:spPr bwMode="auto">
                <a:xfrm>
                  <a:off x="4427993" y="1712913"/>
                  <a:ext cx="57150" cy="68263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7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19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0" name="Freeform 235"/>
                <p:cNvSpPr/>
                <p:nvPr/>
              </p:nvSpPr>
              <p:spPr bwMode="auto">
                <a:xfrm>
                  <a:off x="4478793" y="1552576"/>
                  <a:ext cx="17463" cy="60325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1" name="Freeform 236"/>
                <p:cNvSpPr>
                  <a:spLocks noEditPoints="1"/>
                </p:cNvSpPr>
                <p:nvPr/>
              </p:nvSpPr>
              <p:spPr bwMode="auto">
                <a:xfrm>
                  <a:off x="4548643" y="1828801"/>
                  <a:ext cx="76200" cy="63500"/>
                </a:xfrm>
                <a:custGeom>
                  <a:avLst/>
                  <a:gdLst>
                    <a:gd name="T0" fmla="*/ 0 w 27"/>
                    <a:gd name="T1" fmla="*/ 10 h 23"/>
                    <a:gd name="T2" fmla="*/ 9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0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0" y="10"/>
                      </a:moveTo>
                      <a:cubicBezTo>
                        <a:pt x="0" y="15"/>
                        <a:pt x="4" y="20"/>
                        <a:pt x="9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0" y="10"/>
                      </a:cubicBezTo>
                      <a:moveTo>
                        <a:pt x="11" y="0"/>
                      </a:moveTo>
                      <a:cubicBezTo>
                        <a:pt x="6" y="0"/>
                        <a:pt x="3" y="3"/>
                        <a:pt x="1" y="7"/>
                      </a:cubicBezTo>
                      <a:cubicBezTo>
                        <a:pt x="3" y="5"/>
                        <a:pt x="6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2" name="Freeform 237"/>
                <p:cNvSpPr/>
                <p:nvPr/>
              </p:nvSpPr>
              <p:spPr bwMode="auto">
                <a:xfrm>
                  <a:off x="4459743" y="1978026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2" y="23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3" name="Freeform 239"/>
                <p:cNvSpPr/>
                <p:nvPr/>
              </p:nvSpPr>
              <p:spPr bwMode="auto">
                <a:xfrm>
                  <a:off x="3732668" y="1441451"/>
                  <a:ext cx="219075" cy="479425"/>
                </a:xfrm>
                <a:custGeom>
                  <a:avLst/>
                  <a:gdLst>
                    <a:gd name="T0" fmla="*/ 32 w 78"/>
                    <a:gd name="T1" fmla="*/ 0 h 171"/>
                    <a:gd name="T2" fmla="*/ 19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4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5 w 78"/>
                    <a:gd name="T15" fmla="*/ 1 h 171"/>
                    <a:gd name="T16" fmla="*/ 32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4" name="Freeform 240"/>
                <p:cNvSpPr/>
                <p:nvPr/>
              </p:nvSpPr>
              <p:spPr bwMode="auto">
                <a:xfrm>
                  <a:off x="3785055" y="213201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49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5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3" y="95"/>
                        <a:pt x="149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0" y="45"/>
                        <a:pt x="123" y="47"/>
                        <a:pt x="115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5" name="Freeform 241"/>
                <p:cNvSpPr/>
                <p:nvPr/>
              </p:nvSpPr>
              <p:spPr bwMode="auto">
                <a:xfrm>
                  <a:off x="4437518" y="2197101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19" y="53"/>
                        <a:pt x="10" y="53"/>
                      </a:cubicBezTo>
                      <a:cubicBezTo>
                        <a:pt x="6" y="53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3" y="104"/>
                        <a:pt x="24" y="103"/>
                      </a:cubicBezTo>
                      <a:cubicBezTo>
                        <a:pt x="44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6" name="Freeform 242"/>
                <p:cNvSpPr/>
                <p:nvPr/>
              </p:nvSpPr>
              <p:spPr bwMode="auto">
                <a:xfrm>
                  <a:off x="4835980" y="1530351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8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7" name="Freeform 243"/>
                <p:cNvSpPr/>
                <p:nvPr/>
              </p:nvSpPr>
              <p:spPr bwMode="auto">
                <a:xfrm>
                  <a:off x="4262893" y="1139826"/>
                  <a:ext cx="395288" cy="217488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2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7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8" name="Freeform 244"/>
                <p:cNvSpPr/>
                <p:nvPr/>
              </p:nvSpPr>
              <p:spPr bwMode="auto">
                <a:xfrm>
                  <a:off x="4716463" y="4103688"/>
                  <a:ext cx="579438" cy="639763"/>
                </a:xfrm>
                <a:custGeom>
                  <a:avLst/>
                  <a:gdLst>
                    <a:gd name="T0" fmla="*/ 43 w 206"/>
                    <a:gd name="T1" fmla="*/ 26 h 228"/>
                    <a:gd name="T2" fmla="*/ 9 w 206"/>
                    <a:gd name="T3" fmla="*/ 16 h 228"/>
                    <a:gd name="T4" fmla="*/ 0 w 206"/>
                    <a:gd name="T5" fmla="*/ 81 h 228"/>
                    <a:gd name="T6" fmla="*/ 163 w 206"/>
                    <a:gd name="T7" fmla="*/ 226 h 228"/>
                    <a:gd name="T8" fmla="*/ 206 w 206"/>
                    <a:gd name="T9" fmla="*/ 205 h 228"/>
                    <a:gd name="T10" fmla="*/ 180 w 206"/>
                    <a:gd name="T11" fmla="*/ 182 h 228"/>
                    <a:gd name="T12" fmla="*/ 178 w 206"/>
                    <a:gd name="T13" fmla="*/ 61 h 228"/>
                    <a:gd name="T14" fmla="*/ 125 w 206"/>
                    <a:gd name="T15" fmla="*/ 54 h 228"/>
                    <a:gd name="T16" fmla="*/ 43 w 206"/>
                    <a:gd name="T17" fmla="*/ 2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6" h="228">
                      <a:moveTo>
                        <a:pt x="43" y="26"/>
                      </a:moveTo>
                      <a:cubicBezTo>
                        <a:pt x="43" y="26"/>
                        <a:pt x="15" y="0"/>
                        <a:pt x="9" y="16"/>
                      </a:cubicBezTo>
                      <a:cubicBezTo>
                        <a:pt x="3" y="33"/>
                        <a:pt x="0" y="81"/>
                        <a:pt x="0" y="81"/>
                      </a:cubicBezTo>
                      <a:cubicBezTo>
                        <a:pt x="0" y="81"/>
                        <a:pt x="144" y="228"/>
                        <a:pt x="163" y="226"/>
                      </a:cubicBezTo>
                      <a:cubicBezTo>
                        <a:pt x="183" y="224"/>
                        <a:pt x="206" y="205"/>
                        <a:pt x="206" y="205"/>
                      </a:cubicBezTo>
                      <a:cubicBezTo>
                        <a:pt x="180" y="182"/>
                        <a:pt x="180" y="182"/>
                        <a:pt x="180" y="182"/>
                      </a:cubicBezTo>
                      <a:cubicBezTo>
                        <a:pt x="180" y="182"/>
                        <a:pt x="195" y="67"/>
                        <a:pt x="178" y="61"/>
                      </a:cubicBezTo>
                      <a:cubicBezTo>
                        <a:pt x="162" y="55"/>
                        <a:pt x="125" y="54"/>
                        <a:pt x="125" y="54"/>
                      </a:cubicBezTo>
                      <a:cubicBezTo>
                        <a:pt x="43" y="26"/>
                        <a:pt x="43" y="26"/>
                        <a:pt x="43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9" name="Freeform 245"/>
                <p:cNvSpPr/>
                <p:nvPr/>
              </p:nvSpPr>
              <p:spPr bwMode="auto">
                <a:xfrm>
                  <a:off x="4175126" y="3848100"/>
                  <a:ext cx="1449388" cy="1363663"/>
                </a:xfrm>
                <a:custGeom>
                  <a:avLst/>
                  <a:gdLst>
                    <a:gd name="T0" fmla="*/ 130 w 516"/>
                    <a:gd name="T1" fmla="*/ 276 h 486"/>
                    <a:gd name="T2" fmla="*/ 31 w 516"/>
                    <a:gd name="T3" fmla="*/ 183 h 486"/>
                    <a:gd name="T4" fmla="*/ 60 w 516"/>
                    <a:gd name="T5" fmla="*/ 104 h 486"/>
                    <a:gd name="T6" fmla="*/ 218 w 516"/>
                    <a:gd name="T7" fmla="*/ 163 h 486"/>
                    <a:gd name="T8" fmla="*/ 222 w 516"/>
                    <a:gd name="T9" fmla="*/ 127 h 486"/>
                    <a:gd name="T10" fmla="*/ 276 w 516"/>
                    <a:gd name="T11" fmla="*/ 1 h 486"/>
                    <a:gd name="T12" fmla="*/ 302 w 516"/>
                    <a:gd name="T13" fmla="*/ 188 h 486"/>
                    <a:gd name="T14" fmla="*/ 419 w 516"/>
                    <a:gd name="T15" fmla="*/ 123 h 486"/>
                    <a:gd name="T16" fmla="*/ 511 w 516"/>
                    <a:gd name="T17" fmla="*/ 219 h 486"/>
                    <a:gd name="T18" fmla="*/ 327 w 516"/>
                    <a:gd name="T19" fmla="*/ 272 h 486"/>
                    <a:gd name="T20" fmla="*/ 403 w 516"/>
                    <a:gd name="T21" fmla="*/ 334 h 486"/>
                    <a:gd name="T22" fmla="*/ 340 w 516"/>
                    <a:gd name="T23" fmla="*/ 454 h 486"/>
                    <a:gd name="T24" fmla="*/ 264 w 516"/>
                    <a:gd name="T25" fmla="*/ 441 h 486"/>
                    <a:gd name="T26" fmla="*/ 245 w 516"/>
                    <a:gd name="T27" fmla="*/ 334 h 486"/>
                    <a:gd name="T28" fmla="*/ 213 w 516"/>
                    <a:gd name="T29" fmla="*/ 428 h 486"/>
                    <a:gd name="T30" fmla="*/ 92 w 516"/>
                    <a:gd name="T31" fmla="*/ 386 h 486"/>
                    <a:gd name="T32" fmla="*/ 130 w 516"/>
                    <a:gd name="T33" fmla="*/ 276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486">
                      <a:moveTo>
                        <a:pt x="130" y="276"/>
                      </a:moveTo>
                      <a:cubicBezTo>
                        <a:pt x="130" y="276"/>
                        <a:pt x="0" y="274"/>
                        <a:pt x="31" y="183"/>
                      </a:cubicBezTo>
                      <a:cubicBezTo>
                        <a:pt x="31" y="183"/>
                        <a:pt x="4" y="123"/>
                        <a:pt x="60" y="104"/>
                      </a:cubicBezTo>
                      <a:cubicBezTo>
                        <a:pt x="117" y="85"/>
                        <a:pt x="197" y="146"/>
                        <a:pt x="218" y="163"/>
                      </a:cubicBezTo>
                      <a:cubicBezTo>
                        <a:pt x="240" y="181"/>
                        <a:pt x="228" y="136"/>
                        <a:pt x="222" y="127"/>
                      </a:cubicBezTo>
                      <a:cubicBezTo>
                        <a:pt x="216" y="119"/>
                        <a:pt x="189" y="0"/>
                        <a:pt x="276" y="1"/>
                      </a:cubicBezTo>
                      <a:cubicBezTo>
                        <a:pt x="362" y="3"/>
                        <a:pt x="378" y="58"/>
                        <a:pt x="302" y="188"/>
                      </a:cubicBezTo>
                      <a:cubicBezTo>
                        <a:pt x="302" y="188"/>
                        <a:pt x="373" y="122"/>
                        <a:pt x="419" y="123"/>
                      </a:cubicBezTo>
                      <a:cubicBezTo>
                        <a:pt x="465" y="125"/>
                        <a:pt x="516" y="147"/>
                        <a:pt x="511" y="219"/>
                      </a:cubicBezTo>
                      <a:cubicBezTo>
                        <a:pt x="505" y="292"/>
                        <a:pt x="327" y="272"/>
                        <a:pt x="327" y="272"/>
                      </a:cubicBezTo>
                      <a:cubicBezTo>
                        <a:pt x="327" y="272"/>
                        <a:pt x="383" y="312"/>
                        <a:pt x="403" y="334"/>
                      </a:cubicBezTo>
                      <a:cubicBezTo>
                        <a:pt x="422" y="357"/>
                        <a:pt x="411" y="421"/>
                        <a:pt x="340" y="454"/>
                      </a:cubicBezTo>
                      <a:cubicBezTo>
                        <a:pt x="269" y="486"/>
                        <a:pt x="271" y="462"/>
                        <a:pt x="264" y="441"/>
                      </a:cubicBezTo>
                      <a:cubicBezTo>
                        <a:pt x="256" y="419"/>
                        <a:pt x="250" y="327"/>
                        <a:pt x="245" y="334"/>
                      </a:cubicBezTo>
                      <a:cubicBezTo>
                        <a:pt x="239" y="341"/>
                        <a:pt x="253" y="403"/>
                        <a:pt x="213" y="428"/>
                      </a:cubicBezTo>
                      <a:cubicBezTo>
                        <a:pt x="172" y="453"/>
                        <a:pt x="125" y="423"/>
                        <a:pt x="92" y="386"/>
                      </a:cubicBezTo>
                      <a:cubicBezTo>
                        <a:pt x="59" y="349"/>
                        <a:pt x="75" y="299"/>
                        <a:pt x="130" y="27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0" name="Freeform 246"/>
                <p:cNvSpPr/>
                <p:nvPr/>
              </p:nvSpPr>
              <p:spPr bwMode="auto">
                <a:xfrm>
                  <a:off x="4711701" y="4518025"/>
                  <a:ext cx="153988" cy="49213"/>
                </a:xfrm>
                <a:custGeom>
                  <a:avLst/>
                  <a:gdLst>
                    <a:gd name="T0" fmla="*/ 0 w 55"/>
                    <a:gd name="T1" fmla="*/ 13 h 17"/>
                    <a:gd name="T2" fmla="*/ 46 w 55"/>
                    <a:gd name="T3" fmla="*/ 9 h 17"/>
                    <a:gd name="T4" fmla="*/ 0 w 55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17">
                      <a:moveTo>
                        <a:pt x="0" y="13"/>
                      </a:moveTo>
                      <a:cubicBezTo>
                        <a:pt x="0" y="13"/>
                        <a:pt x="55" y="0"/>
                        <a:pt x="46" y="9"/>
                      </a:cubicBezTo>
                      <a:cubicBezTo>
                        <a:pt x="36" y="17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1" name="Freeform 247"/>
                <p:cNvSpPr/>
                <p:nvPr/>
              </p:nvSpPr>
              <p:spPr bwMode="auto">
                <a:xfrm>
                  <a:off x="4851401" y="4583113"/>
                  <a:ext cx="39688" cy="127000"/>
                </a:xfrm>
                <a:custGeom>
                  <a:avLst/>
                  <a:gdLst>
                    <a:gd name="T0" fmla="*/ 4 w 14"/>
                    <a:gd name="T1" fmla="*/ 45 h 45"/>
                    <a:gd name="T2" fmla="*/ 7 w 14"/>
                    <a:gd name="T3" fmla="*/ 5 h 45"/>
                    <a:gd name="T4" fmla="*/ 4 w 14"/>
                    <a:gd name="T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5">
                      <a:moveTo>
                        <a:pt x="4" y="45"/>
                      </a:moveTo>
                      <a:cubicBezTo>
                        <a:pt x="4" y="45"/>
                        <a:pt x="0" y="0"/>
                        <a:pt x="7" y="5"/>
                      </a:cubicBezTo>
                      <a:cubicBezTo>
                        <a:pt x="14" y="11"/>
                        <a:pt x="8" y="37"/>
                        <a:pt x="4" y="4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2" name="Freeform 248"/>
                <p:cNvSpPr/>
                <p:nvPr/>
              </p:nvSpPr>
              <p:spPr bwMode="auto">
                <a:xfrm>
                  <a:off x="4829176" y="4367213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3" name="Freeform 249"/>
                <p:cNvSpPr/>
                <p:nvPr/>
              </p:nvSpPr>
              <p:spPr bwMode="auto">
                <a:xfrm>
                  <a:off x="4773613" y="4451350"/>
                  <a:ext cx="73025" cy="65088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4" name="Freeform 250"/>
                <p:cNvSpPr/>
                <p:nvPr/>
              </p:nvSpPr>
              <p:spPr bwMode="auto">
                <a:xfrm>
                  <a:off x="4911726" y="450215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5" name="Freeform 251"/>
                <p:cNvSpPr/>
                <p:nvPr/>
              </p:nvSpPr>
              <p:spPr bwMode="auto">
                <a:xfrm>
                  <a:off x="4949826" y="4395788"/>
                  <a:ext cx="73025" cy="63500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6" name="Freeform 252"/>
                <p:cNvSpPr/>
                <p:nvPr/>
              </p:nvSpPr>
              <p:spPr bwMode="auto">
                <a:xfrm>
                  <a:off x="5054601" y="4494213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7" name="Freeform 253"/>
                <p:cNvSpPr/>
                <p:nvPr/>
              </p:nvSpPr>
              <p:spPr bwMode="auto">
                <a:xfrm>
                  <a:off x="4978401" y="462280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8" name="Freeform 254"/>
                <p:cNvSpPr/>
                <p:nvPr/>
              </p:nvSpPr>
              <p:spPr bwMode="auto">
                <a:xfrm>
                  <a:off x="4849813" y="4600575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3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9" name="Freeform 255"/>
                <p:cNvSpPr/>
                <p:nvPr/>
              </p:nvSpPr>
              <p:spPr bwMode="auto">
                <a:xfrm>
                  <a:off x="4905376" y="4308475"/>
                  <a:ext cx="69850" cy="63500"/>
                </a:xfrm>
                <a:custGeom>
                  <a:avLst/>
                  <a:gdLst>
                    <a:gd name="T0" fmla="*/ 24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4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0" name="Freeform 256"/>
                <p:cNvSpPr>
                  <a:spLocks noEditPoints="1"/>
                </p:cNvSpPr>
                <p:nvPr/>
              </p:nvSpPr>
              <p:spPr bwMode="auto">
                <a:xfrm>
                  <a:off x="4646613" y="4181475"/>
                  <a:ext cx="665163" cy="590550"/>
                </a:xfrm>
                <a:custGeom>
                  <a:avLst/>
                  <a:gdLst>
                    <a:gd name="T0" fmla="*/ 103 w 237"/>
                    <a:gd name="T1" fmla="*/ 135 h 210"/>
                    <a:gd name="T2" fmla="*/ 106 w 237"/>
                    <a:gd name="T3" fmla="*/ 115 h 210"/>
                    <a:gd name="T4" fmla="*/ 118 w 237"/>
                    <a:gd name="T5" fmla="*/ 130 h 210"/>
                    <a:gd name="T6" fmla="*/ 98 w 237"/>
                    <a:gd name="T7" fmla="*/ 0 h 210"/>
                    <a:gd name="T8" fmla="*/ 82 w 237"/>
                    <a:gd name="T9" fmla="*/ 68 h 210"/>
                    <a:gd name="T10" fmla="*/ 16 w 237"/>
                    <a:gd name="T11" fmla="*/ 53 h 210"/>
                    <a:gd name="T12" fmla="*/ 67 w 237"/>
                    <a:gd name="T13" fmla="*/ 74 h 210"/>
                    <a:gd name="T14" fmla="*/ 82 w 237"/>
                    <a:gd name="T15" fmla="*/ 68 h 210"/>
                    <a:gd name="T16" fmla="*/ 79 w 237"/>
                    <a:gd name="T17" fmla="*/ 88 h 210"/>
                    <a:gd name="T18" fmla="*/ 75 w 237"/>
                    <a:gd name="T19" fmla="*/ 87 h 210"/>
                    <a:gd name="T20" fmla="*/ 46 w 237"/>
                    <a:gd name="T21" fmla="*/ 105 h 210"/>
                    <a:gd name="T22" fmla="*/ 57 w 237"/>
                    <a:gd name="T23" fmla="*/ 97 h 210"/>
                    <a:gd name="T24" fmla="*/ 69 w 237"/>
                    <a:gd name="T25" fmla="*/ 111 h 210"/>
                    <a:gd name="T26" fmla="*/ 36 w 237"/>
                    <a:gd name="T27" fmla="*/ 180 h 210"/>
                    <a:gd name="T28" fmla="*/ 93 w 237"/>
                    <a:gd name="T29" fmla="*/ 140 h 210"/>
                    <a:gd name="T30" fmla="*/ 132 w 237"/>
                    <a:gd name="T31" fmla="*/ 210 h 210"/>
                    <a:gd name="T32" fmla="*/ 128 w 237"/>
                    <a:gd name="T33" fmla="*/ 179 h 210"/>
                    <a:gd name="T34" fmla="*/ 120 w 237"/>
                    <a:gd name="T35" fmla="*/ 165 h 210"/>
                    <a:gd name="T36" fmla="*/ 129 w 237"/>
                    <a:gd name="T37" fmla="*/ 132 h 210"/>
                    <a:gd name="T38" fmla="*/ 170 w 237"/>
                    <a:gd name="T39" fmla="*/ 134 h 210"/>
                    <a:gd name="T40" fmla="*/ 186 w 237"/>
                    <a:gd name="T41" fmla="*/ 124 h 210"/>
                    <a:gd name="T42" fmla="*/ 169 w 237"/>
                    <a:gd name="T43" fmla="*/ 124 h 210"/>
                    <a:gd name="T44" fmla="*/ 158 w 237"/>
                    <a:gd name="T45" fmla="*/ 133 h 210"/>
                    <a:gd name="T46" fmla="*/ 146 w 237"/>
                    <a:gd name="T47" fmla="*/ 122 h 210"/>
                    <a:gd name="T48" fmla="*/ 147 w 237"/>
                    <a:gd name="T49" fmla="*/ 119 h 210"/>
                    <a:gd name="T50" fmla="*/ 209 w 237"/>
                    <a:gd name="T51" fmla="*/ 81 h 210"/>
                    <a:gd name="T52" fmla="*/ 126 w 237"/>
                    <a:gd name="T53" fmla="*/ 107 h 210"/>
                    <a:gd name="T54" fmla="*/ 122 w 237"/>
                    <a:gd name="T55" fmla="*/ 98 h 210"/>
                    <a:gd name="T56" fmla="*/ 110 w 237"/>
                    <a:gd name="T57" fmla="*/ 84 h 210"/>
                    <a:gd name="T58" fmla="*/ 124 w 237"/>
                    <a:gd name="T59" fmla="*/ 78 h 210"/>
                    <a:gd name="T60" fmla="*/ 123 w 237"/>
                    <a:gd name="T61" fmla="*/ 50 h 210"/>
                    <a:gd name="T62" fmla="*/ 112 w 237"/>
                    <a:gd name="T63" fmla="*/ 70 h 210"/>
                    <a:gd name="T64" fmla="*/ 106 w 237"/>
                    <a:gd name="T65" fmla="*/ 67 h 210"/>
                    <a:gd name="T66" fmla="*/ 94 w 237"/>
                    <a:gd name="T67" fmla="*/ 53 h 210"/>
                    <a:gd name="T68" fmla="*/ 108 w 237"/>
                    <a:gd name="T69" fmla="*/ 4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7" h="210">
                      <a:moveTo>
                        <a:pt x="108" y="136"/>
                      </a:moveTo>
                      <a:cubicBezTo>
                        <a:pt x="106" y="136"/>
                        <a:pt x="105" y="136"/>
                        <a:pt x="103" y="135"/>
                      </a:cubicBezTo>
                      <a:cubicBezTo>
                        <a:pt x="97" y="133"/>
                        <a:pt x="94" y="127"/>
                        <a:pt x="96" y="122"/>
                      </a:cubicBezTo>
                      <a:cubicBezTo>
                        <a:pt x="97" y="118"/>
                        <a:pt x="101" y="115"/>
                        <a:pt x="106" y="115"/>
                      </a:cubicBezTo>
                      <a:cubicBezTo>
                        <a:pt x="107" y="115"/>
                        <a:pt x="109" y="116"/>
                        <a:pt x="110" y="116"/>
                      </a:cubicBezTo>
                      <a:cubicBezTo>
                        <a:pt x="116" y="118"/>
                        <a:pt x="120" y="125"/>
                        <a:pt x="118" y="130"/>
                      </a:cubicBezTo>
                      <a:cubicBezTo>
                        <a:pt x="116" y="134"/>
                        <a:pt x="112" y="136"/>
                        <a:pt x="108" y="136"/>
                      </a:cubicBezTo>
                      <a:moveTo>
                        <a:pt x="98" y="0"/>
                      </a:moveTo>
                      <a:cubicBezTo>
                        <a:pt x="98" y="0"/>
                        <a:pt x="93" y="68"/>
                        <a:pt x="83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73" y="65"/>
                        <a:pt x="19" y="52"/>
                        <a:pt x="13" y="52"/>
                      </a:cubicBezTo>
                      <a:cubicBezTo>
                        <a:pt x="12" y="52"/>
                        <a:pt x="13" y="52"/>
                        <a:pt x="16" y="53"/>
                      </a:cubicBezTo>
                      <a:cubicBezTo>
                        <a:pt x="27" y="57"/>
                        <a:pt x="52" y="68"/>
                        <a:pt x="67" y="76"/>
                      </a:cubicBezTo>
                      <a:cubicBezTo>
                        <a:pt x="67" y="75"/>
                        <a:pt x="67" y="75"/>
                        <a:pt x="67" y="74"/>
                      </a:cubicBezTo>
                      <a:cubicBezTo>
                        <a:pt x="69" y="70"/>
                        <a:pt x="73" y="67"/>
                        <a:pt x="77" y="67"/>
                      </a:cubicBezTo>
                      <a:cubicBezTo>
                        <a:pt x="79" y="67"/>
                        <a:pt x="80" y="68"/>
                        <a:pt x="82" y="68"/>
                      </a:cubicBezTo>
                      <a:cubicBezTo>
                        <a:pt x="88" y="71"/>
                        <a:pt x="91" y="77"/>
                        <a:pt x="89" y="82"/>
                      </a:cubicBezTo>
                      <a:cubicBezTo>
                        <a:pt x="88" y="86"/>
                        <a:pt x="84" y="88"/>
                        <a:pt x="79" y="88"/>
                      </a:cubicBezTo>
                      <a:cubicBezTo>
                        <a:pt x="78" y="88"/>
                        <a:pt x="76" y="88"/>
                        <a:pt x="75" y="87"/>
                      </a:cubicBezTo>
                      <a:cubicBezTo>
                        <a:pt x="75" y="87"/>
                        <a:pt x="75" y="87"/>
                        <a:pt x="75" y="87"/>
                      </a:cubicBezTo>
                      <a:cubicBezTo>
                        <a:pt x="58" y="90"/>
                        <a:pt x="0" y="97"/>
                        <a:pt x="14" y="99"/>
                      </a:cubicBezTo>
                      <a:cubicBezTo>
                        <a:pt x="20" y="100"/>
                        <a:pt x="33" y="102"/>
                        <a:pt x="46" y="105"/>
                      </a:cubicBezTo>
                      <a:cubicBezTo>
                        <a:pt x="46" y="105"/>
                        <a:pt x="47" y="104"/>
                        <a:pt x="47" y="103"/>
                      </a:cubicBezTo>
                      <a:cubicBezTo>
                        <a:pt x="48" y="99"/>
                        <a:pt x="52" y="97"/>
                        <a:pt x="57" y="97"/>
                      </a:cubicBezTo>
                      <a:cubicBezTo>
                        <a:pt x="58" y="97"/>
                        <a:pt x="60" y="97"/>
                        <a:pt x="61" y="98"/>
                      </a:cubicBezTo>
                      <a:cubicBezTo>
                        <a:pt x="67" y="100"/>
                        <a:pt x="70" y="106"/>
                        <a:pt x="69" y="111"/>
                      </a:cubicBezTo>
                      <a:cubicBezTo>
                        <a:pt x="82" y="115"/>
                        <a:pt x="90" y="119"/>
                        <a:pt x="83" y="122"/>
                      </a:cubicBezTo>
                      <a:cubicBezTo>
                        <a:pt x="69" y="128"/>
                        <a:pt x="30" y="180"/>
                        <a:pt x="36" y="180"/>
                      </a:cubicBezTo>
                      <a:cubicBezTo>
                        <a:pt x="36" y="180"/>
                        <a:pt x="37" y="179"/>
                        <a:pt x="37" y="179"/>
                      </a:cubicBezTo>
                      <a:cubicBezTo>
                        <a:pt x="48" y="172"/>
                        <a:pt x="80" y="140"/>
                        <a:pt x="93" y="140"/>
                      </a:cubicBezTo>
                      <a:cubicBezTo>
                        <a:pt x="95" y="140"/>
                        <a:pt x="96" y="141"/>
                        <a:pt x="97" y="142"/>
                      </a:cubicBezTo>
                      <a:cubicBezTo>
                        <a:pt x="105" y="154"/>
                        <a:pt x="129" y="210"/>
                        <a:pt x="132" y="210"/>
                      </a:cubicBezTo>
                      <a:cubicBezTo>
                        <a:pt x="132" y="210"/>
                        <a:pt x="132" y="209"/>
                        <a:pt x="132" y="208"/>
                      </a:cubicBezTo>
                      <a:cubicBezTo>
                        <a:pt x="131" y="203"/>
                        <a:pt x="130" y="192"/>
                        <a:pt x="128" y="179"/>
                      </a:cubicBezTo>
                      <a:cubicBezTo>
                        <a:pt x="128" y="179"/>
                        <a:pt x="128" y="179"/>
                        <a:pt x="127" y="178"/>
                      </a:cubicBezTo>
                      <a:cubicBezTo>
                        <a:pt x="121" y="176"/>
                        <a:pt x="118" y="170"/>
                        <a:pt x="120" y="165"/>
                      </a:cubicBezTo>
                      <a:cubicBezTo>
                        <a:pt x="121" y="162"/>
                        <a:pt x="124" y="160"/>
                        <a:pt x="127" y="159"/>
                      </a:cubicBezTo>
                      <a:cubicBezTo>
                        <a:pt x="125" y="144"/>
                        <a:pt x="125" y="132"/>
                        <a:pt x="129" y="132"/>
                      </a:cubicBezTo>
                      <a:cubicBezTo>
                        <a:pt x="129" y="132"/>
                        <a:pt x="129" y="132"/>
                        <a:pt x="129" y="133"/>
                      </a:cubicBezTo>
                      <a:cubicBezTo>
                        <a:pt x="132" y="134"/>
                        <a:pt x="150" y="134"/>
                        <a:pt x="170" y="134"/>
                      </a:cubicBezTo>
                      <a:cubicBezTo>
                        <a:pt x="202" y="134"/>
                        <a:pt x="237" y="133"/>
                        <a:pt x="224" y="128"/>
                      </a:cubicBezTo>
                      <a:cubicBezTo>
                        <a:pt x="216" y="124"/>
                        <a:pt x="201" y="124"/>
                        <a:pt x="186" y="124"/>
                      </a:cubicBezTo>
                      <a:cubicBezTo>
                        <a:pt x="183" y="124"/>
                        <a:pt x="180" y="124"/>
                        <a:pt x="176" y="124"/>
                      </a:cubicBezTo>
                      <a:cubicBezTo>
                        <a:pt x="174" y="124"/>
                        <a:pt x="171" y="124"/>
                        <a:pt x="169" y="124"/>
                      </a:cubicBezTo>
                      <a:cubicBezTo>
                        <a:pt x="169" y="125"/>
                        <a:pt x="169" y="126"/>
                        <a:pt x="168" y="127"/>
                      </a:cubicBezTo>
                      <a:cubicBezTo>
                        <a:pt x="167" y="131"/>
                        <a:pt x="163" y="133"/>
                        <a:pt x="158" y="133"/>
                      </a:cubicBezTo>
                      <a:cubicBezTo>
                        <a:pt x="157" y="133"/>
                        <a:pt x="155" y="133"/>
                        <a:pt x="154" y="132"/>
                      </a:cubicBezTo>
                      <a:cubicBezTo>
                        <a:pt x="149" y="131"/>
                        <a:pt x="146" y="126"/>
                        <a:pt x="146" y="122"/>
                      </a:cubicBezTo>
                      <a:cubicBezTo>
                        <a:pt x="145" y="121"/>
                        <a:pt x="145" y="120"/>
                        <a:pt x="147" y="119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8" y="115"/>
                        <a:pt x="151" y="113"/>
                        <a:pt x="155" y="113"/>
                      </a:cubicBezTo>
                      <a:cubicBezTo>
                        <a:pt x="175" y="100"/>
                        <a:pt x="216" y="81"/>
                        <a:pt x="209" y="81"/>
                      </a:cubicBezTo>
                      <a:cubicBezTo>
                        <a:pt x="209" y="81"/>
                        <a:pt x="208" y="81"/>
                        <a:pt x="207" y="81"/>
                      </a:cubicBezTo>
                      <a:cubicBezTo>
                        <a:pt x="191" y="84"/>
                        <a:pt x="126" y="107"/>
                        <a:pt x="126" y="107"/>
                      </a:cubicBezTo>
                      <a:cubicBezTo>
                        <a:pt x="126" y="107"/>
                        <a:pt x="126" y="103"/>
                        <a:pt x="126" y="97"/>
                      </a:cubicBezTo>
                      <a:cubicBezTo>
                        <a:pt x="124" y="98"/>
                        <a:pt x="123" y="98"/>
                        <a:pt x="122" y="98"/>
                      </a:cubicBezTo>
                      <a:cubicBezTo>
                        <a:pt x="121" y="98"/>
                        <a:pt x="119" y="98"/>
                        <a:pt x="117" y="97"/>
                      </a:cubicBezTo>
                      <a:cubicBezTo>
                        <a:pt x="111" y="95"/>
                        <a:pt x="108" y="89"/>
                        <a:pt x="110" y="84"/>
                      </a:cubicBezTo>
                      <a:cubicBezTo>
                        <a:pt x="112" y="80"/>
                        <a:pt x="116" y="77"/>
                        <a:pt x="120" y="77"/>
                      </a:cubicBezTo>
                      <a:cubicBezTo>
                        <a:pt x="121" y="77"/>
                        <a:pt x="123" y="78"/>
                        <a:pt x="124" y="78"/>
                      </a:cubicBezTo>
                      <a:cubicBezTo>
                        <a:pt x="124" y="68"/>
                        <a:pt x="124" y="56"/>
                        <a:pt x="124" y="46"/>
                      </a:cubicBezTo>
                      <a:cubicBezTo>
                        <a:pt x="124" y="48"/>
                        <a:pt x="123" y="49"/>
                        <a:pt x="123" y="50"/>
                      </a:cubicBezTo>
                      <a:cubicBezTo>
                        <a:pt x="119" y="61"/>
                        <a:pt x="115" y="72"/>
                        <a:pt x="113" y="72"/>
                      </a:cubicBezTo>
                      <a:cubicBezTo>
                        <a:pt x="112" y="72"/>
                        <a:pt x="112" y="72"/>
                        <a:pt x="112" y="70"/>
                      </a:cubicBezTo>
                      <a:cubicBezTo>
                        <a:pt x="112" y="69"/>
                        <a:pt x="112" y="68"/>
                        <a:pt x="111" y="66"/>
                      </a:cubicBezTo>
                      <a:cubicBezTo>
                        <a:pt x="110" y="67"/>
                        <a:pt x="108" y="67"/>
                        <a:pt x="106" y="67"/>
                      </a:cubicBezTo>
                      <a:cubicBezTo>
                        <a:pt x="104" y="67"/>
                        <a:pt x="103" y="67"/>
                        <a:pt x="101" y="66"/>
                      </a:cubicBezTo>
                      <a:cubicBezTo>
                        <a:pt x="95" y="64"/>
                        <a:pt x="92" y="58"/>
                        <a:pt x="94" y="53"/>
                      </a:cubicBezTo>
                      <a:cubicBezTo>
                        <a:pt x="95" y="49"/>
                        <a:pt x="99" y="46"/>
                        <a:pt x="104" y="46"/>
                      </a:cubicBezTo>
                      <a:cubicBezTo>
                        <a:pt x="105" y="46"/>
                        <a:pt x="106" y="47"/>
                        <a:pt x="108" y="47"/>
                      </a:cubicBezTo>
                      <a:cubicBezTo>
                        <a:pt x="104" y="26"/>
                        <a:pt x="98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1" name="Freeform 257"/>
                <p:cNvSpPr/>
                <p:nvPr/>
              </p:nvSpPr>
              <p:spPr bwMode="auto">
                <a:xfrm>
                  <a:off x="4835526" y="4370388"/>
                  <a:ext cx="66675" cy="58738"/>
                </a:xfrm>
                <a:custGeom>
                  <a:avLst/>
                  <a:gdLst>
                    <a:gd name="T0" fmla="*/ 10 w 24"/>
                    <a:gd name="T1" fmla="*/ 0 h 21"/>
                    <a:gd name="T2" fmla="*/ 0 w 24"/>
                    <a:gd name="T3" fmla="*/ 7 h 21"/>
                    <a:gd name="T4" fmla="*/ 0 w 24"/>
                    <a:gd name="T5" fmla="*/ 9 h 21"/>
                    <a:gd name="T6" fmla="*/ 8 w 24"/>
                    <a:gd name="T7" fmla="*/ 20 h 21"/>
                    <a:gd name="T8" fmla="*/ 8 w 24"/>
                    <a:gd name="T9" fmla="*/ 20 h 21"/>
                    <a:gd name="T10" fmla="*/ 8 w 24"/>
                    <a:gd name="T11" fmla="*/ 20 h 21"/>
                    <a:gd name="T12" fmla="*/ 12 w 24"/>
                    <a:gd name="T13" fmla="*/ 21 h 21"/>
                    <a:gd name="T14" fmla="*/ 22 w 24"/>
                    <a:gd name="T15" fmla="*/ 15 h 21"/>
                    <a:gd name="T16" fmla="*/ 15 w 24"/>
                    <a:gd name="T17" fmla="*/ 1 h 21"/>
                    <a:gd name="T18" fmla="*/ 10 w 24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1">
                      <a:moveTo>
                        <a:pt x="10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5"/>
                        <a:pt x="14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1"/>
                        <a:pt x="11" y="21"/>
                        <a:pt x="12" y="21"/>
                      </a:cubicBezTo>
                      <a:cubicBezTo>
                        <a:pt x="17" y="21"/>
                        <a:pt x="21" y="19"/>
                        <a:pt x="22" y="15"/>
                      </a:cubicBezTo>
                      <a:cubicBezTo>
                        <a:pt x="24" y="10"/>
                        <a:pt x="21" y="4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2" name="Freeform 258"/>
                <p:cNvSpPr/>
                <p:nvPr/>
              </p:nvSpPr>
              <p:spPr bwMode="auto">
                <a:xfrm>
                  <a:off x="4776788" y="4454525"/>
                  <a:ext cx="66675" cy="39688"/>
                </a:xfrm>
                <a:custGeom>
                  <a:avLst/>
                  <a:gdLst>
                    <a:gd name="T0" fmla="*/ 11 w 24"/>
                    <a:gd name="T1" fmla="*/ 0 h 14"/>
                    <a:gd name="T2" fmla="*/ 1 w 24"/>
                    <a:gd name="T3" fmla="*/ 6 h 14"/>
                    <a:gd name="T4" fmla="*/ 0 w 24"/>
                    <a:gd name="T5" fmla="*/ 8 h 14"/>
                    <a:gd name="T6" fmla="*/ 23 w 24"/>
                    <a:gd name="T7" fmla="*/ 14 h 14"/>
                    <a:gd name="T8" fmla="*/ 15 w 24"/>
                    <a:gd name="T9" fmla="*/ 1 h 14"/>
                    <a:gd name="T10" fmla="*/ 11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1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1" y="7"/>
                        <a:pt x="0" y="8"/>
                        <a:pt x="0" y="8"/>
                      </a:cubicBezTo>
                      <a:cubicBezTo>
                        <a:pt x="8" y="10"/>
                        <a:pt x="16" y="12"/>
                        <a:pt x="23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3" name="Freeform 259"/>
                <p:cNvSpPr/>
                <p:nvPr/>
              </p:nvSpPr>
              <p:spPr bwMode="auto">
                <a:xfrm>
                  <a:off x="4911726" y="4505325"/>
                  <a:ext cx="73025" cy="58738"/>
                </a:xfrm>
                <a:custGeom>
                  <a:avLst/>
                  <a:gdLst>
                    <a:gd name="T0" fmla="*/ 12 w 26"/>
                    <a:gd name="T1" fmla="*/ 0 h 21"/>
                    <a:gd name="T2" fmla="*/ 2 w 26"/>
                    <a:gd name="T3" fmla="*/ 7 h 21"/>
                    <a:gd name="T4" fmla="*/ 9 w 26"/>
                    <a:gd name="T5" fmla="*/ 20 h 21"/>
                    <a:gd name="T6" fmla="*/ 14 w 26"/>
                    <a:gd name="T7" fmla="*/ 21 h 21"/>
                    <a:gd name="T8" fmla="*/ 24 w 26"/>
                    <a:gd name="T9" fmla="*/ 15 h 21"/>
                    <a:gd name="T10" fmla="*/ 16 w 26"/>
                    <a:gd name="T11" fmla="*/ 1 h 21"/>
                    <a:gd name="T12" fmla="*/ 12 w 2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8" y="21"/>
                        <a:pt x="22" y="19"/>
                        <a:pt x="24" y="15"/>
                      </a:cubicBezTo>
                      <a:cubicBezTo>
                        <a:pt x="26" y="10"/>
                        <a:pt x="22" y="3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4" name="Freeform 260"/>
                <p:cNvSpPr/>
                <p:nvPr/>
              </p:nvSpPr>
              <p:spPr bwMode="auto">
                <a:xfrm>
                  <a:off x="4949826" y="4397375"/>
                  <a:ext cx="50800" cy="60325"/>
                </a:xfrm>
                <a:custGeom>
                  <a:avLst/>
                  <a:gdLst>
                    <a:gd name="T0" fmla="*/ 12 w 18"/>
                    <a:gd name="T1" fmla="*/ 0 h 21"/>
                    <a:gd name="T2" fmla="*/ 2 w 18"/>
                    <a:gd name="T3" fmla="*/ 7 h 21"/>
                    <a:gd name="T4" fmla="*/ 9 w 18"/>
                    <a:gd name="T5" fmla="*/ 20 h 21"/>
                    <a:gd name="T6" fmla="*/ 14 w 18"/>
                    <a:gd name="T7" fmla="*/ 21 h 21"/>
                    <a:gd name="T8" fmla="*/ 18 w 18"/>
                    <a:gd name="T9" fmla="*/ 20 h 21"/>
                    <a:gd name="T10" fmla="*/ 16 w 18"/>
                    <a:gd name="T11" fmla="*/ 1 h 21"/>
                    <a:gd name="T12" fmla="*/ 12 w 18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5" y="21"/>
                        <a:pt x="16" y="21"/>
                        <a:pt x="18" y="20"/>
                      </a:cubicBezTo>
                      <a:cubicBezTo>
                        <a:pt x="17" y="15"/>
                        <a:pt x="17" y="8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5" name="Freeform 261"/>
                <p:cNvSpPr>
                  <a:spLocks noEditPoints="1"/>
                </p:cNvSpPr>
                <p:nvPr/>
              </p:nvSpPr>
              <p:spPr bwMode="auto">
                <a:xfrm>
                  <a:off x="5057776" y="4498975"/>
                  <a:ext cx="63500" cy="55563"/>
                </a:xfrm>
                <a:custGeom>
                  <a:avLst/>
                  <a:gdLst>
                    <a:gd name="T0" fmla="*/ 0 w 23"/>
                    <a:gd name="T1" fmla="*/ 9 h 20"/>
                    <a:gd name="T2" fmla="*/ 8 w 23"/>
                    <a:gd name="T3" fmla="*/ 19 h 20"/>
                    <a:gd name="T4" fmla="*/ 12 w 23"/>
                    <a:gd name="T5" fmla="*/ 20 h 20"/>
                    <a:gd name="T6" fmla="*/ 22 w 23"/>
                    <a:gd name="T7" fmla="*/ 14 h 20"/>
                    <a:gd name="T8" fmla="*/ 23 w 23"/>
                    <a:gd name="T9" fmla="*/ 11 h 20"/>
                    <a:gd name="T10" fmla="*/ 21 w 23"/>
                    <a:gd name="T11" fmla="*/ 11 h 20"/>
                    <a:gd name="T12" fmla="*/ 0 w 23"/>
                    <a:gd name="T13" fmla="*/ 9 h 20"/>
                    <a:gd name="T14" fmla="*/ 9 w 23"/>
                    <a:gd name="T15" fmla="*/ 0 h 20"/>
                    <a:gd name="T16" fmla="*/ 1 w 23"/>
                    <a:gd name="T17" fmla="*/ 6 h 20"/>
                    <a:gd name="T18" fmla="*/ 9 w 23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0">
                      <a:moveTo>
                        <a:pt x="0" y="9"/>
                      </a:moveTo>
                      <a:cubicBezTo>
                        <a:pt x="0" y="13"/>
                        <a:pt x="3" y="18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7" y="20"/>
                        <a:pt x="21" y="18"/>
                        <a:pt x="22" y="14"/>
                      </a:cubicBezTo>
                      <a:cubicBezTo>
                        <a:pt x="23" y="13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11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6"/>
                      </a:cubicBezTo>
                      <a:cubicBezTo>
                        <a:pt x="2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6" name="Freeform 262"/>
                <p:cNvSpPr/>
                <p:nvPr/>
              </p:nvSpPr>
              <p:spPr bwMode="auto">
                <a:xfrm>
                  <a:off x="4995863" y="4260850"/>
                  <a:ext cx="12700" cy="5080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1" y="4"/>
                        <a:pt x="1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7" name="Freeform 263"/>
                <p:cNvSpPr/>
                <p:nvPr/>
              </p:nvSpPr>
              <p:spPr bwMode="auto">
                <a:xfrm>
                  <a:off x="4978401" y="4627563"/>
                  <a:ext cx="28575" cy="57150"/>
                </a:xfrm>
                <a:custGeom>
                  <a:avLst/>
                  <a:gdLst>
                    <a:gd name="T0" fmla="*/ 9 w 10"/>
                    <a:gd name="T1" fmla="*/ 0 h 20"/>
                    <a:gd name="T2" fmla="*/ 2 w 10"/>
                    <a:gd name="T3" fmla="*/ 6 h 20"/>
                    <a:gd name="T4" fmla="*/ 9 w 10"/>
                    <a:gd name="T5" fmla="*/ 19 h 20"/>
                    <a:gd name="T6" fmla="*/ 10 w 10"/>
                    <a:gd name="T7" fmla="*/ 20 h 20"/>
                    <a:gd name="T8" fmla="*/ 9 w 10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0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13"/>
                        <a:pt x="9" y="6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8" name="Freeform 264"/>
                <p:cNvSpPr/>
                <p:nvPr/>
              </p:nvSpPr>
              <p:spPr bwMode="auto">
                <a:xfrm>
                  <a:off x="4905376" y="4311650"/>
                  <a:ext cx="53975" cy="58738"/>
                </a:xfrm>
                <a:custGeom>
                  <a:avLst/>
                  <a:gdLst>
                    <a:gd name="T0" fmla="*/ 12 w 19"/>
                    <a:gd name="T1" fmla="*/ 0 h 21"/>
                    <a:gd name="T2" fmla="*/ 2 w 19"/>
                    <a:gd name="T3" fmla="*/ 7 h 21"/>
                    <a:gd name="T4" fmla="*/ 9 w 19"/>
                    <a:gd name="T5" fmla="*/ 20 h 21"/>
                    <a:gd name="T6" fmla="*/ 14 w 19"/>
                    <a:gd name="T7" fmla="*/ 21 h 21"/>
                    <a:gd name="T8" fmla="*/ 19 w 19"/>
                    <a:gd name="T9" fmla="*/ 20 h 21"/>
                    <a:gd name="T10" fmla="*/ 16 w 19"/>
                    <a:gd name="T11" fmla="*/ 1 h 21"/>
                    <a:gd name="T12" fmla="*/ 12 w 19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6" y="21"/>
                        <a:pt x="18" y="21"/>
                        <a:pt x="19" y="20"/>
                      </a:cubicBezTo>
                      <a:cubicBezTo>
                        <a:pt x="19" y="15"/>
                        <a:pt x="17" y="8"/>
                        <a:pt x="16" y="1"/>
                      </a:cubicBezTo>
                      <a:cubicBezTo>
                        <a:pt x="14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9" name="Freeform 265"/>
                <p:cNvSpPr/>
                <p:nvPr/>
              </p:nvSpPr>
              <p:spPr bwMode="auto">
                <a:xfrm>
                  <a:off x="4346576" y="4162425"/>
                  <a:ext cx="190500" cy="417513"/>
                </a:xfrm>
                <a:custGeom>
                  <a:avLst/>
                  <a:gdLst>
                    <a:gd name="T0" fmla="*/ 27 w 68"/>
                    <a:gd name="T1" fmla="*/ 0 h 149"/>
                    <a:gd name="T2" fmla="*/ 16 w 68"/>
                    <a:gd name="T3" fmla="*/ 55 h 149"/>
                    <a:gd name="T4" fmla="*/ 3 w 68"/>
                    <a:gd name="T5" fmla="*/ 99 h 149"/>
                    <a:gd name="T6" fmla="*/ 28 w 68"/>
                    <a:gd name="T7" fmla="*/ 149 h 149"/>
                    <a:gd name="T8" fmla="*/ 29 w 68"/>
                    <a:gd name="T9" fmla="*/ 149 h 149"/>
                    <a:gd name="T10" fmla="*/ 42 w 68"/>
                    <a:gd name="T11" fmla="*/ 95 h 149"/>
                    <a:gd name="T12" fmla="*/ 60 w 68"/>
                    <a:gd name="T13" fmla="*/ 46 h 149"/>
                    <a:gd name="T14" fmla="*/ 30 w 68"/>
                    <a:gd name="T15" fmla="*/ 1 h 149"/>
                    <a:gd name="T16" fmla="*/ 27 w 68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9">
                      <a:moveTo>
                        <a:pt x="27" y="0"/>
                      </a:moveTo>
                      <a:cubicBezTo>
                        <a:pt x="14" y="0"/>
                        <a:pt x="16" y="40"/>
                        <a:pt x="16" y="55"/>
                      </a:cubicBezTo>
                      <a:cubicBezTo>
                        <a:pt x="17" y="70"/>
                        <a:pt x="6" y="75"/>
                        <a:pt x="3" y="99"/>
                      </a:cubicBezTo>
                      <a:cubicBezTo>
                        <a:pt x="0" y="123"/>
                        <a:pt x="28" y="149"/>
                        <a:pt x="28" y="149"/>
                      </a:cubicBezTo>
                      <a:cubicBezTo>
                        <a:pt x="28" y="149"/>
                        <a:pt x="29" y="149"/>
                        <a:pt x="29" y="149"/>
                      </a:cubicBezTo>
                      <a:cubicBezTo>
                        <a:pt x="43" y="149"/>
                        <a:pt x="46" y="115"/>
                        <a:pt x="42" y="95"/>
                      </a:cubicBezTo>
                      <a:cubicBezTo>
                        <a:pt x="37" y="75"/>
                        <a:pt x="52" y="68"/>
                        <a:pt x="60" y="46"/>
                      </a:cubicBezTo>
                      <a:cubicBezTo>
                        <a:pt x="68" y="24"/>
                        <a:pt x="47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0" name="Freeform 266"/>
                <p:cNvSpPr/>
                <p:nvPr/>
              </p:nvSpPr>
              <p:spPr bwMode="auto">
                <a:xfrm>
                  <a:off x="4391026" y="4762500"/>
                  <a:ext cx="415925" cy="239713"/>
                </a:xfrm>
                <a:custGeom>
                  <a:avLst/>
                  <a:gdLst>
                    <a:gd name="T0" fmla="*/ 20 w 148"/>
                    <a:gd name="T1" fmla="*/ 0 h 85"/>
                    <a:gd name="T2" fmla="*/ 15 w 148"/>
                    <a:gd name="T3" fmla="*/ 1 h 85"/>
                    <a:gd name="T4" fmla="*/ 30 w 148"/>
                    <a:gd name="T5" fmla="*/ 44 h 85"/>
                    <a:gd name="T6" fmla="*/ 82 w 148"/>
                    <a:gd name="T7" fmla="*/ 72 h 85"/>
                    <a:gd name="T8" fmla="*/ 113 w 148"/>
                    <a:gd name="T9" fmla="*/ 85 h 85"/>
                    <a:gd name="T10" fmla="*/ 130 w 148"/>
                    <a:gd name="T11" fmla="*/ 75 h 85"/>
                    <a:gd name="T12" fmla="*/ 128 w 148"/>
                    <a:gd name="T13" fmla="*/ 40 h 85"/>
                    <a:gd name="T14" fmla="*/ 120 w 148"/>
                    <a:gd name="T15" fmla="*/ 39 h 85"/>
                    <a:gd name="T16" fmla="*/ 101 w 148"/>
                    <a:gd name="T17" fmla="*/ 41 h 85"/>
                    <a:gd name="T18" fmla="*/ 81 w 148"/>
                    <a:gd name="T19" fmla="*/ 43 h 85"/>
                    <a:gd name="T20" fmla="*/ 58 w 148"/>
                    <a:gd name="T21" fmla="*/ 36 h 85"/>
                    <a:gd name="T22" fmla="*/ 20 w 148"/>
                    <a:gd name="T23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8" h="85">
                      <a:moveTo>
                        <a:pt x="20" y="0"/>
                      </a:moveTo>
                      <a:cubicBezTo>
                        <a:pt x="19" y="0"/>
                        <a:pt x="17" y="1"/>
                        <a:pt x="15" y="1"/>
                      </a:cubicBezTo>
                      <a:cubicBezTo>
                        <a:pt x="15" y="1"/>
                        <a:pt x="0" y="24"/>
                        <a:pt x="30" y="44"/>
                      </a:cubicBezTo>
                      <a:cubicBezTo>
                        <a:pt x="60" y="64"/>
                        <a:pt x="61" y="62"/>
                        <a:pt x="82" y="72"/>
                      </a:cubicBezTo>
                      <a:cubicBezTo>
                        <a:pt x="94" y="79"/>
                        <a:pt x="104" y="85"/>
                        <a:pt x="113" y="85"/>
                      </a:cubicBezTo>
                      <a:cubicBezTo>
                        <a:pt x="120" y="85"/>
                        <a:pt x="125" y="82"/>
                        <a:pt x="130" y="75"/>
                      </a:cubicBezTo>
                      <a:cubicBezTo>
                        <a:pt x="143" y="58"/>
                        <a:pt x="148" y="44"/>
                        <a:pt x="128" y="40"/>
                      </a:cubicBezTo>
                      <a:cubicBezTo>
                        <a:pt x="125" y="39"/>
                        <a:pt x="123" y="39"/>
                        <a:pt x="120" y="39"/>
                      </a:cubicBezTo>
                      <a:cubicBezTo>
                        <a:pt x="114" y="39"/>
                        <a:pt x="107" y="40"/>
                        <a:pt x="101" y="41"/>
                      </a:cubicBezTo>
                      <a:cubicBezTo>
                        <a:pt x="94" y="42"/>
                        <a:pt x="88" y="43"/>
                        <a:pt x="81" y="43"/>
                      </a:cubicBezTo>
                      <a:cubicBezTo>
                        <a:pt x="73" y="43"/>
                        <a:pt x="65" y="41"/>
                        <a:pt x="58" y="36"/>
                      </a:cubicBezTo>
                      <a:cubicBezTo>
                        <a:pt x="41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1" name="Freeform 267"/>
                <p:cNvSpPr/>
                <p:nvPr/>
              </p:nvSpPr>
              <p:spPr bwMode="auto">
                <a:xfrm>
                  <a:off x="4959351" y="4816475"/>
                  <a:ext cx="333375" cy="255588"/>
                </a:xfrm>
                <a:custGeom>
                  <a:avLst/>
                  <a:gdLst>
                    <a:gd name="T0" fmla="*/ 102 w 119"/>
                    <a:gd name="T1" fmla="*/ 0 h 91"/>
                    <a:gd name="T2" fmla="*/ 65 w 119"/>
                    <a:gd name="T3" fmla="*/ 39 h 91"/>
                    <a:gd name="T4" fmla="*/ 47 w 119"/>
                    <a:gd name="T5" fmla="*/ 65 h 91"/>
                    <a:gd name="T6" fmla="*/ 40 w 119"/>
                    <a:gd name="T7" fmla="*/ 64 h 91"/>
                    <a:gd name="T8" fmla="*/ 8 w 119"/>
                    <a:gd name="T9" fmla="*/ 47 h 91"/>
                    <a:gd name="T10" fmla="*/ 0 w 119"/>
                    <a:gd name="T11" fmla="*/ 55 h 91"/>
                    <a:gd name="T12" fmla="*/ 18 w 119"/>
                    <a:gd name="T13" fmla="*/ 91 h 91"/>
                    <a:gd name="T14" fmla="*/ 21 w 119"/>
                    <a:gd name="T15" fmla="*/ 91 h 91"/>
                    <a:gd name="T16" fmla="*/ 94 w 119"/>
                    <a:gd name="T17" fmla="*/ 62 h 91"/>
                    <a:gd name="T18" fmla="*/ 104 w 119"/>
                    <a:gd name="T19" fmla="*/ 1 h 91"/>
                    <a:gd name="T20" fmla="*/ 102 w 119"/>
                    <a:gd name="T2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9" h="91">
                      <a:moveTo>
                        <a:pt x="102" y="0"/>
                      </a:moveTo>
                      <a:cubicBezTo>
                        <a:pt x="88" y="0"/>
                        <a:pt x="71" y="23"/>
                        <a:pt x="65" y="39"/>
                      </a:cubicBezTo>
                      <a:cubicBezTo>
                        <a:pt x="60" y="53"/>
                        <a:pt x="57" y="65"/>
                        <a:pt x="47" y="65"/>
                      </a:cubicBezTo>
                      <a:cubicBezTo>
                        <a:pt x="45" y="65"/>
                        <a:pt x="43" y="65"/>
                        <a:pt x="40" y="64"/>
                      </a:cubicBezTo>
                      <a:cubicBezTo>
                        <a:pt x="29" y="59"/>
                        <a:pt x="17" y="47"/>
                        <a:pt x="8" y="47"/>
                      </a:cubicBezTo>
                      <a:cubicBezTo>
                        <a:pt x="5" y="47"/>
                        <a:pt x="2" y="49"/>
                        <a:pt x="0" y="55"/>
                      </a:cubicBezTo>
                      <a:cubicBezTo>
                        <a:pt x="0" y="55"/>
                        <a:pt x="3" y="91"/>
                        <a:pt x="18" y="91"/>
                      </a:cubicBezTo>
                      <a:cubicBezTo>
                        <a:pt x="19" y="91"/>
                        <a:pt x="20" y="91"/>
                        <a:pt x="21" y="91"/>
                      </a:cubicBezTo>
                      <a:cubicBezTo>
                        <a:pt x="39" y="85"/>
                        <a:pt x="83" y="83"/>
                        <a:pt x="94" y="62"/>
                      </a:cubicBezTo>
                      <a:cubicBezTo>
                        <a:pt x="104" y="41"/>
                        <a:pt x="119" y="3"/>
                        <a:pt x="104" y="1"/>
                      </a:cubicBezTo>
                      <a:cubicBezTo>
                        <a:pt x="103" y="0"/>
                        <a:pt x="103" y="0"/>
                        <a:pt x="10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2" name="Freeform 268"/>
                <p:cNvSpPr/>
                <p:nvPr/>
              </p:nvSpPr>
              <p:spPr bwMode="auto">
                <a:xfrm>
                  <a:off x="5303838" y="4240213"/>
                  <a:ext cx="241300" cy="298450"/>
                </a:xfrm>
                <a:custGeom>
                  <a:avLst/>
                  <a:gdLst>
                    <a:gd name="T0" fmla="*/ 25 w 86"/>
                    <a:gd name="T1" fmla="*/ 0 h 106"/>
                    <a:gd name="T2" fmla="*/ 0 w 86"/>
                    <a:gd name="T3" fmla="*/ 5 h 106"/>
                    <a:gd name="T4" fmla="*/ 29 w 86"/>
                    <a:gd name="T5" fmla="*/ 59 h 106"/>
                    <a:gd name="T6" fmla="*/ 34 w 86"/>
                    <a:gd name="T7" fmla="*/ 104 h 106"/>
                    <a:gd name="T8" fmla="*/ 41 w 86"/>
                    <a:gd name="T9" fmla="*/ 106 h 106"/>
                    <a:gd name="T10" fmla="*/ 81 w 86"/>
                    <a:gd name="T11" fmla="*/ 63 h 106"/>
                    <a:gd name="T12" fmla="*/ 54 w 86"/>
                    <a:gd name="T13" fmla="*/ 9 h 106"/>
                    <a:gd name="T14" fmla="*/ 25 w 86"/>
                    <a:gd name="T15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06">
                      <a:moveTo>
                        <a:pt x="25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4" y="39"/>
                        <a:pt x="29" y="59"/>
                      </a:cubicBezTo>
                      <a:cubicBezTo>
                        <a:pt x="25" y="79"/>
                        <a:pt x="15" y="97"/>
                        <a:pt x="34" y="104"/>
                      </a:cubicBezTo>
                      <a:cubicBezTo>
                        <a:pt x="36" y="105"/>
                        <a:pt x="39" y="106"/>
                        <a:pt x="41" y="106"/>
                      </a:cubicBezTo>
                      <a:cubicBezTo>
                        <a:pt x="58" y="106"/>
                        <a:pt x="76" y="83"/>
                        <a:pt x="81" y="63"/>
                      </a:cubicBezTo>
                      <a:cubicBezTo>
                        <a:pt x="86" y="40"/>
                        <a:pt x="78" y="28"/>
                        <a:pt x="54" y="9"/>
                      </a:cubicBezTo>
                      <a:cubicBezTo>
                        <a:pt x="44" y="2"/>
                        <a:pt x="34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3" name="Freeform 269"/>
                <p:cNvSpPr/>
                <p:nvPr/>
              </p:nvSpPr>
              <p:spPr bwMode="auto">
                <a:xfrm>
                  <a:off x="4806951" y="3900488"/>
                  <a:ext cx="342900" cy="192088"/>
                </a:xfrm>
                <a:custGeom>
                  <a:avLst/>
                  <a:gdLst>
                    <a:gd name="T0" fmla="*/ 51 w 122"/>
                    <a:gd name="T1" fmla="*/ 0 h 68"/>
                    <a:gd name="T2" fmla="*/ 30 w 122"/>
                    <a:gd name="T3" fmla="*/ 3 h 68"/>
                    <a:gd name="T4" fmla="*/ 0 w 122"/>
                    <a:gd name="T5" fmla="*/ 51 h 68"/>
                    <a:gd name="T6" fmla="*/ 11 w 122"/>
                    <a:gd name="T7" fmla="*/ 61 h 68"/>
                    <a:gd name="T8" fmla="*/ 56 w 122"/>
                    <a:gd name="T9" fmla="*/ 50 h 68"/>
                    <a:gd name="T10" fmla="*/ 63 w 122"/>
                    <a:gd name="T11" fmla="*/ 49 h 68"/>
                    <a:gd name="T12" fmla="*/ 103 w 122"/>
                    <a:gd name="T13" fmla="*/ 67 h 68"/>
                    <a:gd name="T14" fmla="*/ 106 w 122"/>
                    <a:gd name="T15" fmla="*/ 68 h 68"/>
                    <a:gd name="T16" fmla="*/ 101 w 122"/>
                    <a:gd name="T17" fmla="*/ 23 h 68"/>
                    <a:gd name="T18" fmla="*/ 51 w 122"/>
                    <a:gd name="T1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2" h="68">
                      <a:moveTo>
                        <a:pt x="51" y="0"/>
                      </a:moveTo>
                      <a:cubicBezTo>
                        <a:pt x="45" y="0"/>
                        <a:pt x="38" y="1"/>
                        <a:pt x="30" y="3"/>
                      </a:cubicBezTo>
                      <a:cubicBezTo>
                        <a:pt x="0" y="10"/>
                        <a:pt x="0" y="51"/>
                        <a:pt x="0" y="51"/>
                      </a:cubicBezTo>
                      <a:cubicBezTo>
                        <a:pt x="1" y="58"/>
                        <a:pt x="5" y="61"/>
                        <a:pt x="11" y="61"/>
                      </a:cubicBezTo>
                      <a:cubicBezTo>
                        <a:pt x="23" y="61"/>
                        <a:pt x="42" y="52"/>
                        <a:pt x="56" y="50"/>
                      </a:cubicBezTo>
                      <a:cubicBezTo>
                        <a:pt x="59" y="49"/>
                        <a:pt x="61" y="49"/>
                        <a:pt x="63" y="49"/>
                      </a:cubicBezTo>
                      <a:cubicBezTo>
                        <a:pt x="80" y="49"/>
                        <a:pt x="85" y="63"/>
                        <a:pt x="103" y="67"/>
                      </a:cubicBezTo>
                      <a:cubicBezTo>
                        <a:pt x="104" y="67"/>
                        <a:pt x="105" y="68"/>
                        <a:pt x="106" y="68"/>
                      </a:cubicBezTo>
                      <a:cubicBezTo>
                        <a:pt x="122" y="68"/>
                        <a:pt x="117" y="41"/>
                        <a:pt x="101" y="23"/>
                      </a:cubicBezTo>
                      <a:cubicBezTo>
                        <a:pt x="87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70" name="椭圆 69"/>
              <p:cNvSpPr/>
              <p:nvPr/>
            </p:nvSpPr>
            <p:spPr>
              <a:xfrm>
                <a:off x="3841404" y="2280378"/>
                <a:ext cx="486869" cy="48686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 dirty="0">
                  <a:solidFill>
                    <a:srgbClr val="92D05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68" name="文本框 67"/>
            <p:cNvSpPr txBox="1"/>
            <p:nvPr/>
          </p:nvSpPr>
          <p:spPr>
            <a:xfrm>
              <a:off x="5786663" y="1822130"/>
              <a:ext cx="602054" cy="253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rgbClr val="FFC000"/>
                  </a:solidFill>
                  <a:cs typeface="+mn-ea"/>
                  <a:sym typeface="+mn-lt"/>
                </a:rPr>
                <a:t>第三章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750"/>
                            </p:stCondLst>
                            <p:childTnLst>
                              <p:par>
                                <p:cTn id="3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250"/>
                            </p:stCondLst>
                            <p:childTnLst>
                              <p:par>
                                <p:cTn id="4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75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25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750"/>
                            </p:stCondLst>
                            <p:childTnLst>
                              <p:par>
                                <p:cTn id="5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750"/>
                            </p:stCondLst>
                            <p:childTnLst>
                              <p:par>
                                <p:cTn id="6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250"/>
                            </p:stCondLst>
                            <p:childTnLst>
                              <p:par>
                                <p:cTn id="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750"/>
                            </p:stCondLst>
                            <p:childTnLst>
                              <p:par>
                                <p:cTn id="7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250"/>
                            </p:stCondLst>
                            <p:childTnLst>
                              <p:par>
                                <p:cTn id="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6250"/>
                            </p:stCondLst>
                            <p:childTnLst>
                              <p:par>
                                <p:cTn id="8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6750"/>
                            </p:stCondLst>
                            <p:childTnLst>
                              <p:par>
                                <p:cTn id="9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7250"/>
                            </p:stCondLst>
                            <p:childTnLst>
                              <p:par>
                                <p:cTn id="9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7750"/>
                            </p:stCondLst>
                            <p:childTnLst>
                              <p:par>
                                <p:cTn id="10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750"/>
                            </p:stCondLst>
                            <p:childTnLst>
                              <p:par>
                                <p:cTn id="10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9250"/>
                            </p:stCondLst>
                            <p:childTnLst>
                              <p:par>
                                <p:cTn id="1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9750"/>
                            </p:stCondLst>
                            <p:childTnLst>
                              <p:par>
                                <p:cTn id="11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10250"/>
                            </p:stCondLst>
                            <p:childTnLst>
                              <p:par>
                                <p:cTn id="12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1250"/>
                            </p:stCondLst>
                            <p:childTnLst>
                              <p:par>
                                <p:cTn id="1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2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48" grpId="0"/>
      <p:bldP spid="49" grpId="0" animBg="1"/>
      <p:bldP spid="56" grpId="0"/>
      <p:bldP spid="79" grpId="0"/>
      <p:bldP spid="80" grpId="0" animBg="1"/>
      <p:bldP spid="81" grpId="0"/>
      <p:bldP spid="87" grpId="0"/>
      <p:bldP spid="88" grpId="0" animBg="1"/>
      <p:bldP spid="89" grpId="0"/>
      <p:bldP spid="95" grpId="0"/>
      <p:bldP spid="96" grpId="0" animBg="1"/>
      <p:bldP spid="97" grpId="0"/>
      <p:bldP spid="10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/>
          <p:cNvGrpSpPr/>
          <p:nvPr/>
        </p:nvGrpSpPr>
        <p:grpSpPr>
          <a:xfrm>
            <a:off x="2854396" y="1917226"/>
            <a:ext cx="1365810" cy="3433731"/>
            <a:chOff x="3217267" y="1556792"/>
            <a:chExt cx="1366166" cy="3434625"/>
          </a:xfrm>
          <a:solidFill>
            <a:schemeClr val="bg1"/>
          </a:solid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12" name="椭圆 11"/>
            <p:cNvSpPr/>
            <p:nvPr/>
          </p:nvSpPr>
          <p:spPr>
            <a:xfrm>
              <a:off x="3642004" y="1556792"/>
              <a:ext cx="549736" cy="54973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3" name="同侧圆角矩形 12"/>
            <p:cNvSpPr/>
            <p:nvPr/>
          </p:nvSpPr>
          <p:spPr>
            <a:xfrm>
              <a:off x="3218901" y="2163399"/>
              <a:ext cx="1364532" cy="383649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4" name="矩形 13"/>
            <p:cNvSpPr/>
            <p:nvPr/>
          </p:nvSpPr>
          <p:spPr>
            <a:xfrm>
              <a:off x="3558632" y="2547049"/>
              <a:ext cx="685070" cy="93924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5" name="同侧圆角矩形 14"/>
            <p:cNvSpPr/>
            <p:nvPr/>
          </p:nvSpPr>
          <p:spPr>
            <a:xfrm rot="10800000">
              <a:off x="3558632" y="3424547"/>
              <a:ext cx="277757" cy="1562417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6" name="同侧圆角矩形 15"/>
            <p:cNvSpPr/>
            <p:nvPr/>
          </p:nvSpPr>
          <p:spPr>
            <a:xfrm rot="10800000">
              <a:off x="3965945" y="3429000"/>
              <a:ext cx="277757" cy="1562417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7" name="同侧圆角矩形 16"/>
            <p:cNvSpPr/>
            <p:nvPr/>
          </p:nvSpPr>
          <p:spPr>
            <a:xfrm rot="10800000">
              <a:off x="3217267" y="2453294"/>
              <a:ext cx="188875" cy="1093555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8" name="同侧圆角矩形 17"/>
            <p:cNvSpPr/>
            <p:nvPr/>
          </p:nvSpPr>
          <p:spPr>
            <a:xfrm rot="10800000">
              <a:off x="4394558" y="2453295"/>
              <a:ext cx="188875" cy="1093555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19" name="圆角矩形 18"/>
          <p:cNvSpPr/>
          <p:nvPr/>
        </p:nvSpPr>
        <p:spPr>
          <a:xfrm>
            <a:off x="4912889" y="2003004"/>
            <a:ext cx="4566606" cy="466923"/>
          </a:xfrm>
          <a:prstGeom prst="roundRect">
            <a:avLst>
              <a:gd name="adj" fmla="val 50000"/>
            </a:avLst>
          </a:prstGeom>
          <a:noFill/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20" name="圆角矩形 19"/>
          <p:cNvSpPr/>
          <p:nvPr/>
        </p:nvSpPr>
        <p:spPr>
          <a:xfrm>
            <a:off x="5128857" y="1989216"/>
            <a:ext cx="3158103" cy="466923"/>
          </a:xfrm>
          <a:prstGeom prst="roundRect">
            <a:avLst>
              <a:gd name="adj" fmla="val 50000"/>
            </a:avLst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21" name="TextBox 7"/>
          <p:cNvSpPr>
            <a:spLocks noChangeArrowheads="1"/>
          </p:cNvSpPr>
          <p:nvPr/>
        </p:nvSpPr>
        <p:spPr bwMode="auto">
          <a:xfrm>
            <a:off x="6064717" y="2061205"/>
            <a:ext cx="1727742" cy="307697"/>
          </a:xfrm>
          <a:prstGeom prst="rect">
            <a:avLst/>
          </a:prstGeom>
          <a:noFill/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协调能力</a:t>
            </a:r>
          </a:p>
        </p:txBody>
      </p:sp>
      <p:grpSp>
        <p:nvGrpSpPr>
          <p:cNvPr id="50" name="组合 49"/>
          <p:cNvGrpSpPr/>
          <p:nvPr/>
        </p:nvGrpSpPr>
        <p:grpSpPr>
          <a:xfrm>
            <a:off x="4831476" y="1917226"/>
            <a:ext cx="657328" cy="657328"/>
            <a:chOff x="4832733" y="2072370"/>
            <a:chExt cx="657499" cy="657499"/>
          </a:xfrm>
        </p:grpSpPr>
        <p:grpSp>
          <p:nvGrpSpPr>
            <p:cNvPr id="22" name="组合 21"/>
            <p:cNvGrpSpPr/>
            <p:nvPr/>
          </p:nvGrpSpPr>
          <p:grpSpPr>
            <a:xfrm>
              <a:off x="4832733" y="2072370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23" name="椭圆 22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椭圆 23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45" name="TextBox 7"/>
            <p:cNvSpPr>
              <a:spLocks noChangeArrowheads="1"/>
            </p:cNvSpPr>
            <p:nvPr/>
          </p:nvSpPr>
          <p:spPr bwMode="auto">
            <a:xfrm>
              <a:off x="4832733" y="2268649"/>
              <a:ext cx="657499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ctr">
                <a:defRPr/>
              </a:pPr>
              <a:r>
                <a:rPr lang="en-US" altLang="zh-CN" sz="2000" b="1" dirty="0">
                  <a:solidFill>
                    <a:srgbClr val="F2F2F2"/>
                  </a:solidFill>
                  <a:cs typeface="+mn-ea"/>
                  <a:sym typeface="+mn-lt"/>
                </a:rPr>
                <a:t>75%</a:t>
              </a:r>
              <a:endParaRPr lang="zh-CN" altLang="en-US" sz="2000" b="1" dirty="0">
                <a:solidFill>
                  <a:srgbClr val="F2F2F2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" name="圆角矩形标注 6"/>
          <p:cNvSpPr/>
          <p:nvPr/>
        </p:nvSpPr>
        <p:spPr>
          <a:xfrm>
            <a:off x="1632667" y="1773247"/>
            <a:ext cx="1120041" cy="750428"/>
          </a:xfrm>
          <a:prstGeom prst="wedgeRoundRectCallout">
            <a:avLst/>
          </a:prstGeom>
          <a:noFill/>
          <a:ln w="57150">
            <a:solidFill>
              <a:srgbClr val="92D05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49" name="TextBox 7"/>
          <p:cNvSpPr>
            <a:spLocks noChangeArrowheads="1"/>
          </p:cNvSpPr>
          <p:nvPr/>
        </p:nvSpPr>
        <p:spPr bwMode="auto">
          <a:xfrm>
            <a:off x="1632667" y="1989215"/>
            <a:ext cx="1120041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姓   名</a:t>
            </a:r>
          </a:p>
        </p:txBody>
      </p:sp>
      <p:sp>
        <p:nvSpPr>
          <p:cNvPr id="51" name="圆角矩形 50"/>
          <p:cNvSpPr/>
          <p:nvPr/>
        </p:nvSpPr>
        <p:spPr>
          <a:xfrm>
            <a:off x="4912889" y="2917921"/>
            <a:ext cx="4566606" cy="466923"/>
          </a:xfrm>
          <a:prstGeom prst="roundRect">
            <a:avLst>
              <a:gd name="adj" fmla="val 50000"/>
            </a:avLst>
          </a:prstGeom>
          <a:noFill/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52" name="圆角矩形 51"/>
          <p:cNvSpPr/>
          <p:nvPr/>
        </p:nvSpPr>
        <p:spPr>
          <a:xfrm>
            <a:off x="5128857" y="2904132"/>
            <a:ext cx="2406928" cy="466923"/>
          </a:xfrm>
          <a:prstGeom prst="roundRect">
            <a:avLst>
              <a:gd name="adj" fmla="val 50000"/>
            </a:avLst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53" name="TextBox 7"/>
          <p:cNvSpPr>
            <a:spLocks noChangeArrowheads="1"/>
          </p:cNvSpPr>
          <p:nvPr/>
        </p:nvSpPr>
        <p:spPr bwMode="auto">
          <a:xfrm>
            <a:off x="6064717" y="2976121"/>
            <a:ext cx="1727742" cy="307697"/>
          </a:xfrm>
          <a:prstGeom prst="rect">
            <a:avLst/>
          </a:prstGeom>
          <a:noFill/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管理能力</a:t>
            </a:r>
          </a:p>
        </p:txBody>
      </p:sp>
      <p:grpSp>
        <p:nvGrpSpPr>
          <p:cNvPr id="54" name="组合 53"/>
          <p:cNvGrpSpPr/>
          <p:nvPr/>
        </p:nvGrpSpPr>
        <p:grpSpPr>
          <a:xfrm>
            <a:off x="4831476" y="2832143"/>
            <a:ext cx="657328" cy="657328"/>
            <a:chOff x="4832733" y="2072370"/>
            <a:chExt cx="657499" cy="657499"/>
          </a:xfrm>
        </p:grpSpPr>
        <p:grpSp>
          <p:nvGrpSpPr>
            <p:cNvPr id="55" name="组合 54"/>
            <p:cNvGrpSpPr/>
            <p:nvPr/>
          </p:nvGrpSpPr>
          <p:grpSpPr>
            <a:xfrm>
              <a:off x="4832733" y="2072370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57" name="椭圆 56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8" name="椭圆 57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56" name="TextBox 7"/>
            <p:cNvSpPr>
              <a:spLocks noChangeArrowheads="1"/>
            </p:cNvSpPr>
            <p:nvPr/>
          </p:nvSpPr>
          <p:spPr bwMode="auto">
            <a:xfrm>
              <a:off x="4832733" y="2268649"/>
              <a:ext cx="657499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ctr">
                <a:defRPr/>
              </a:pPr>
              <a:r>
                <a:rPr lang="en-US" altLang="zh-CN" sz="2000" b="1" dirty="0">
                  <a:solidFill>
                    <a:srgbClr val="F2F2F2"/>
                  </a:solidFill>
                  <a:cs typeface="+mn-ea"/>
                  <a:sym typeface="+mn-lt"/>
                </a:rPr>
                <a:t>65%</a:t>
              </a:r>
              <a:endParaRPr lang="zh-CN" altLang="en-US" sz="2000" b="1" dirty="0">
                <a:solidFill>
                  <a:srgbClr val="F2F2F2"/>
                </a:solidFill>
                <a:cs typeface="+mn-ea"/>
                <a:sym typeface="+mn-lt"/>
              </a:endParaRPr>
            </a:p>
          </p:txBody>
        </p:sp>
      </p:grpSp>
      <p:sp>
        <p:nvSpPr>
          <p:cNvPr id="59" name="圆角矩形 58"/>
          <p:cNvSpPr/>
          <p:nvPr/>
        </p:nvSpPr>
        <p:spPr>
          <a:xfrm>
            <a:off x="4881608" y="3853781"/>
            <a:ext cx="4566606" cy="466923"/>
          </a:xfrm>
          <a:prstGeom prst="roundRect">
            <a:avLst>
              <a:gd name="adj" fmla="val 50000"/>
            </a:avLst>
          </a:prstGeom>
          <a:noFill/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60" name="圆角矩形 59"/>
          <p:cNvSpPr/>
          <p:nvPr/>
        </p:nvSpPr>
        <p:spPr>
          <a:xfrm>
            <a:off x="5097576" y="3839993"/>
            <a:ext cx="3662027" cy="466923"/>
          </a:xfrm>
          <a:prstGeom prst="roundRect">
            <a:avLst>
              <a:gd name="adj" fmla="val 50000"/>
            </a:avLst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61" name="TextBox 7"/>
          <p:cNvSpPr>
            <a:spLocks noChangeArrowheads="1"/>
          </p:cNvSpPr>
          <p:nvPr/>
        </p:nvSpPr>
        <p:spPr bwMode="auto">
          <a:xfrm>
            <a:off x="6033435" y="3911982"/>
            <a:ext cx="1727742" cy="307697"/>
          </a:xfrm>
          <a:prstGeom prst="rect">
            <a:avLst/>
          </a:prstGeom>
          <a:noFill/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执行能力</a:t>
            </a:r>
          </a:p>
        </p:txBody>
      </p:sp>
      <p:grpSp>
        <p:nvGrpSpPr>
          <p:cNvPr id="62" name="组合 61"/>
          <p:cNvGrpSpPr/>
          <p:nvPr/>
        </p:nvGrpSpPr>
        <p:grpSpPr>
          <a:xfrm>
            <a:off x="4800194" y="3768003"/>
            <a:ext cx="657328" cy="657328"/>
            <a:chOff x="4832733" y="2072370"/>
            <a:chExt cx="657499" cy="657499"/>
          </a:xfrm>
        </p:grpSpPr>
        <p:grpSp>
          <p:nvGrpSpPr>
            <p:cNvPr id="63" name="组合 62"/>
            <p:cNvGrpSpPr/>
            <p:nvPr/>
          </p:nvGrpSpPr>
          <p:grpSpPr>
            <a:xfrm>
              <a:off x="4832733" y="2072370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65" name="椭圆 64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6" name="椭圆 65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64" name="TextBox 7"/>
            <p:cNvSpPr>
              <a:spLocks noChangeArrowheads="1"/>
            </p:cNvSpPr>
            <p:nvPr/>
          </p:nvSpPr>
          <p:spPr bwMode="auto">
            <a:xfrm>
              <a:off x="4832733" y="2268649"/>
              <a:ext cx="657499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ctr">
                <a:defRPr/>
              </a:pPr>
              <a:r>
                <a:rPr lang="en-US" altLang="zh-CN" sz="2000" b="1" dirty="0">
                  <a:solidFill>
                    <a:srgbClr val="F2F2F2"/>
                  </a:solidFill>
                  <a:cs typeface="+mn-ea"/>
                  <a:sym typeface="+mn-lt"/>
                </a:rPr>
                <a:t>85%</a:t>
              </a:r>
              <a:endParaRPr lang="zh-CN" altLang="en-US" sz="2000" b="1" dirty="0">
                <a:solidFill>
                  <a:srgbClr val="F2F2F2"/>
                </a:solidFill>
                <a:cs typeface="+mn-ea"/>
                <a:sym typeface="+mn-lt"/>
              </a:endParaRPr>
            </a:p>
          </p:txBody>
        </p:sp>
      </p:grpSp>
      <p:sp>
        <p:nvSpPr>
          <p:cNvPr id="67" name="圆角矩形 66"/>
          <p:cNvSpPr/>
          <p:nvPr/>
        </p:nvSpPr>
        <p:spPr>
          <a:xfrm>
            <a:off x="4881608" y="4789641"/>
            <a:ext cx="4566606" cy="466923"/>
          </a:xfrm>
          <a:prstGeom prst="roundRect">
            <a:avLst>
              <a:gd name="adj" fmla="val 50000"/>
            </a:avLst>
          </a:prstGeom>
          <a:noFill/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68" name="圆角矩形 67"/>
          <p:cNvSpPr/>
          <p:nvPr/>
        </p:nvSpPr>
        <p:spPr>
          <a:xfrm>
            <a:off x="5097575" y="4775853"/>
            <a:ext cx="4021974" cy="466923"/>
          </a:xfrm>
          <a:prstGeom prst="roundRect">
            <a:avLst>
              <a:gd name="adj" fmla="val 50000"/>
            </a:avLst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69" name="TextBox 7"/>
          <p:cNvSpPr>
            <a:spLocks noChangeArrowheads="1"/>
          </p:cNvSpPr>
          <p:nvPr/>
        </p:nvSpPr>
        <p:spPr bwMode="auto">
          <a:xfrm>
            <a:off x="6033435" y="4847842"/>
            <a:ext cx="1727742" cy="307697"/>
          </a:xfrm>
          <a:prstGeom prst="rect">
            <a:avLst/>
          </a:prstGeom>
          <a:noFill/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创新能力</a:t>
            </a:r>
          </a:p>
        </p:txBody>
      </p:sp>
      <p:grpSp>
        <p:nvGrpSpPr>
          <p:cNvPr id="70" name="组合 69"/>
          <p:cNvGrpSpPr/>
          <p:nvPr/>
        </p:nvGrpSpPr>
        <p:grpSpPr>
          <a:xfrm>
            <a:off x="4800194" y="4703863"/>
            <a:ext cx="657328" cy="657328"/>
            <a:chOff x="4832733" y="2072370"/>
            <a:chExt cx="657499" cy="657499"/>
          </a:xfrm>
        </p:grpSpPr>
        <p:grpSp>
          <p:nvGrpSpPr>
            <p:cNvPr id="71" name="组合 70"/>
            <p:cNvGrpSpPr/>
            <p:nvPr/>
          </p:nvGrpSpPr>
          <p:grpSpPr>
            <a:xfrm>
              <a:off x="4832733" y="2072370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73" name="椭圆 72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4" name="椭圆 73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72" name="TextBox 7"/>
            <p:cNvSpPr>
              <a:spLocks noChangeArrowheads="1"/>
            </p:cNvSpPr>
            <p:nvPr/>
          </p:nvSpPr>
          <p:spPr bwMode="auto">
            <a:xfrm>
              <a:off x="4832733" y="2268649"/>
              <a:ext cx="657499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ctr">
                <a:defRPr/>
              </a:pPr>
              <a:r>
                <a:rPr lang="en-US" altLang="zh-CN" sz="2000" b="1" dirty="0">
                  <a:solidFill>
                    <a:srgbClr val="F2F2F2"/>
                  </a:solidFill>
                  <a:cs typeface="+mn-ea"/>
                  <a:sym typeface="+mn-lt"/>
                </a:rPr>
                <a:t>95%</a:t>
              </a:r>
              <a:endParaRPr lang="zh-CN" altLang="en-US" sz="2000" b="1" dirty="0">
                <a:solidFill>
                  <a:srgbClr val="F2F2F2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13510893" y="7029355"/>
            <a:ext cx="876935" cy="3692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800" dirty="0">
                <a:cs typeface="+mn-ea"/>
                <a:sym typeface="+mn-lt"/>
              </a:rPr>
              <a:t>延时符</a:t>
            </a:r>
          </a:p>
        </p:txBody>
      </p:sp>
      <p:sp>
        <p:nvSpPr>
          <p:cNvPr id="76" name="文本框 75"/>
          <p:cNvSpPr txBox="1"/>
          <p:nvPr/>
        </p:nvSpPr>
        <p:spPr>
          <a:xfrm>
            <a:off x="1206683" y="588966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grpSp>
        <p:nvGrpSpPr>
          <p:cNvPr id="77" name="组合 76"/>
          <p:cNvGrpSpPr/>
          <p:nvPr/>
        </p:nvGrpSpPr>
        <p:grpSpPr>
          <a:xfrm>
            <a:off x="178796" y="0"/>
            <a:ext cx="933309" cy="1108995"/>
            <a:chOff x="5754461" y="1411267"/>
            <a:chExt cx="640591" cy="761176"/>
          </a:xfrm>
        </p:grpSpPr>
        <p:grpSp>
          <p:nvGrpSpPr>
            <p:cNvPr id="78" name="组合 77"/>
            <p:cNvGrpSpPr/>
            <p:nvPr/>
          </p:nvGrpSpPr>
          <p:grpSpPr>
            <a:xfrm>
              <a:off x="5754461" y="1411267"/>
              <a:ext cx="640591" cy="761176"/>
              <a:chOff x="3742489" y="2006071"/>
              <a:chExt cx="640591" cy="761176"/>
            </a:xfrm>
          </p:grpSpPr>
          <p:grpSp>
            <p:nvGrpSpPr>
              <p:cNvPr id="80" name="组合 79"/>
              <p:cNvGrpSpPr/>
              <p:nvPr/>
            </p:nvGrpSpPr>
            <p:grpSpPr>
              <a:xfrm rot="19382670">
                <a:off x="3742489" y="2006071"/>
                <a:ext cx="640591" cy="704932"/>
                <a:chOff x="3473451" y="974725"/>
                <a:chExt cx="4678363" cy="5148263"/>
              </a:xfrm>
            </p:grpSpPr>
            <p:sp>
              <p:nvSpPr>
                <p:cNvPr id="82" name="Freeform 79"/>
                <p:cNvSpPr/>
                <p:nvPr/>
              </p:nvSpPr>
              <p:spPr bwMode="auto">
                <a:xfrm>
                  <a:off x="5545138" y="2216150"/>
                  <a:ext cx="938213" cy="3875088"/>
                </a:xfrm>
                <a:custGeom>
                  <a:avLst/>
                  <a:gdLst>
                    <a:gd name="T0" fmla="*/ 0 w 591"/>
                    <a:gd name="T1" fmla="*/ 2441 h 2441"/>
                    <a:gd name="T2" fmla="*/ 186 w 591"/>
                    <a:gd name="T3" fmla="*/ 0 h 2441"/>
                    <a:gd name="T4" fmla="*/ 186 w 591"/>
                    <a:gd name="T5" fmla="*/ 1197 h 2441"/>
                    <a:gd name="T6" fmla="*/ 529 w 591"/>
                    <a:gd name="T7" fmla="*/ 921 h 2441"/>
                    <a:gd name="T8" fmla="*/ 186 w 591"/>
                    <a:gd name="T9" fmla="*/ 1427 h 2441"/>
                    <a:gd name="T10" fmla="*/ 124 w 591"/>
                    <a:gd name="T11" fmla="*/ 2119 h 2441"/>
                    <a:gd name="T12" fmla="*/ 591 w 591"/>
                    <a:gd name="T13" fmla="*/ 1797 h 2441"/>
                    <a:gd name="T14" fmla="*/ 0 w 591"/>
                    <a:gd name="T15" fmla="*/ 2441 h 2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1" h="2441">
                      <a:moveTo>
                        <a:pt x="0" y="2441"/>
                      </a:moveTo>
                      <a:lnTo>
                        <a:pt x="186" y="0"/>
                      </a:lnTo>
                      <a:lnTo>
                        <a:pt x="186" y="1197"/>
                      </a:lnTo>
                      <a:lnTo>
                        <a:pt x="529" y="921"/>
                      </a:lnTo>
                      <a:lnTo>
                        <a:pt x="186" y="1427"/>
                      </a:lnTo>
                      <a:lnTo>
                        <a:pt x="124" y="2119"/>
                      </a:lnTo>
                      <a:lnTo>
                        <a:pt x="591" y="1797"/>
                      </a:lnTo>
                      <a:lnTo>
                        <a:pt x="0" y="244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3" name="Freeform 81"/>
                <p:cNvSpPr/>
                <p:nvPr/>
              </p:nvSpPr>
              <p:spPr bwMode="auto">
                <a:xfrm>
                  <a:off x="7170738" y="3234599"/>
                  <a:ext cx="890588" cy="733425"/>
                </a:xfrm>
                <a:custGeom>
                  <a:avLst/>
                  <a:gdLst>
                    <a:gd name="T0" fmla="*/ 105 w 317"/>
                    <a:gd name="T1" fmla="*/ 234 h 261"/>
                    <a:gd name="T2" fmla="*/ 17 w 317"/>
                    <a:gd name="T3" fmla="*/ 130 h 261"/>
                    <a:gd name="T4" fmla="*/ 105 w 317"/>
                    <a:gd name="T5" fmla="*/ 0 h 261"/>
                    <a:gd name="T6" fmla="*/ 140 w 317"/>
                    <a:gd name="T7" fmla="*/ 156 h 261"/>
                    <a:gd name="T8" fmla="*/ 264 w 317"/>
                    <a:gd name="T9" fmla="*/ 208 h 261"/>
                    <a:gd name="T10" fmla="*/ 105 w 317"/>
                    <a:gd name="T11" fmla="*/ 234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7" h="261">
                      <a:moveTo>
                        <a:pt x="105" y="234"/>
                      </a:moveTo>
                      <a:cubicBezTo>
                        <a:pt x="105" y="234"/>
                        <a:pt x="0" y="208"/>
                        <a:pt x="17" y="130"/>
                      </a:cubicBezTo>
                      <a:cubicBezTo>
                        <a:pt x="35" y="52"/>
                        <a:pt x="52" y="0"/>
                        <a:pt x="105" y="0"/>
                      </a:cubicBezTo>
                      <a:cubicBezTo>
                        <a:pt x="158" y="0"/>
                        <a:pt x="52" y="208"/>
                        <a:pt x="140" y="156"/>
                      </a:cubicBezTo>
                      <a:cubicBezTo>
                        <a:pt x="229" y="104"/>
                        <a:pt x="317" y="156"/>
                        <a:pt x="264" y="208"/>
                      </a:cubicBezTo>
                      <a:cubicBezTo>
                        <a:pt x="211" y="261"/>
                        <a:pt x="140" y="261"/>
                        <a:pt x="105" y="23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4" name="Freeform 82"/>
                <p:cNvSpPr/>
                <p:nvPr/>
              </p:nvSpPr>
              <p:spPr bwMode="auto">
                <a:xfrm>
                  <a:off x="4851401" y="3897313"/>
                  <a:ext cx="495300" cy="657225"/>
                </a:xfrm>
                <a:custGeom>
                  <a:avLst/>
                  <a:gdLst>
                    <a:gd name="T0" fmla="*/ 141 w 176"/>
                    <a:gd name="T1" fmla="*/ 156 h 234"/>
                    <a:gd name="T2" fmla="*/ 36 w 176"/>
                    <a:gd name="T3" fmla="*/ 130 h 234"/>
                    <a:gd name="T4" fmla="*/ 106 w 176"/>
                    <a:gd name="T5" fmla="*/ 0 h 234"/>
                    <a:gd name="T6" fmla="*/ 176 w 176"/>
                    <a:gd name="T7" fmla="*/ 0 h 234"/>
                    <a:gd name="T8" fmla="*/ 141 w 176"/>
                    <a:gd name="T9" fmla="*/ 156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234">
                      <a:moveTo>
                        <a:pt x="141" y="156"/>
                      </a:moveTo>
                      <a:cubicBezTo>
                        <a:pt x="141" y="156"/>
                        <a:pt x="71" y="234"/>
                        <a:pt x="36" y="130"/>
                      </a:cubicBezTo>
                      <a:cubicBezTo>
                        <a:pt x="0" y="26"/>
                        <a:pt x="36" y="0"/>
                        <a:pt x="106" y="0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176" y="156"/>
                        <a:pt x="141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5" name="Freeform 83"/>
                <p:cNvSpPr/>
                <p:nvPr/>
              </p:nvSpPr>
              <p:spPr bwMode="auto">
                <a:xfrm>
                  <a:off x="5248276" y="2435225"/>
                  <a:ext cx="741363" cy="806450"/>
                </a:xfrm>
                <a:custGeom>
                  <a:avLst/>
                  <a:gdLst>
                    <a:gd name="T0" fmla="*/ 176 w 264"/>
                    <a:gd name="T1" fmla="*/ 105 h 287"/>
                    <a:gd name="T2" fmla="*/ 53 w 264"/>
                    <a:gd name="T3" fmla="*/ 105 h 287"/>
                    <a:gd name="T4" fmla="*/ 88 w 264"/>
                    <a:gd name="T5" fmla="*/ 261 h 287"/>
                    <a:gd name="T6" fmla="*/ 176 w 264"/>
                    <a:gd name="T7" fmla="*/ 105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87">
                      <a:moveTo>
                        <a:pt x="176" y="105"/>
                      </a:moveTo>
                      <a:cubicBezTo>
                        <a:pt x="176" y="105"/>
                        <a:pt x="71" y="0"/>
                        <a:pt x="53" y="105"/>
                      </a:cubicBezTo>
                      <a:cubicBezTo>
                        <a:pt x="35" y="209"/>
                        <a:pt x="0" y="287"/>
                        <a:pt x="88" y="261"/>
                      </a:cubicBezTo>
                      <a:cubicBezTo>
                        <a:pt x="176" y="235"/>
                        <a:pt x="264" y="105"/>
                        <a:pt x="176" y="1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6" name="Freeform 84"/>
                <p:cNvSpPr/>
                <p:nvPr/>
              </p:nvSpPr>
              <p:spPr bwMode="auto">
                <a:xfrm>
                  <a:off x="5299076" y="974725"/>
                  <a:ext cx="1184275" cy="1241425"/>
                </a:xfrm>
                <a:custGeom>
                  <a:avLst/>
                  <a:gdLst>
                    <a:gd name="T0" fmla="*/ 193 w 422"/>
                    <a:gd name="T1" fmla="*/ 442 h 442"/>
                    <a:gd name="T2" fmla="*/ 70 w 422"/>
                    <a:gd name="T3" fmla="*/ 312 h 442"/>
                    <a:gd name="T4" fmla="*/ 88 w 422"/>
                    <a:gd name="T5" fmla="*/ 156 h 442"/>
                    <a:gd name="T6" fmla="*/ 246 w 422"/>
                    <a:gd name="T7" fmla="*/ 52 h 442"/>
                    <a:gd name="T8" fmla="*/ 352 w 422"/>
                    <a:gd name="T9" fmla="*/ 208 h 442"/>
                    <a:gd name="T10" fmla="*/ 352 w 422"/>
                    <a:gd name="T11" fmla="*/ 391 h 442"/>
                    <a:gd name="T12" fmla="*/ 193 w 422"/>
                    <a:gd name="T13" fmla="*/ 442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2" h="442">
                      <a:moveTo>
                        <a:pt x="193" y="442"/>
                      </a:moveTo>
                      <a:cubicBezTo>
                        <a:pt x="193" y="442"/>
                        <a:pt x="123" y="416"/>
                        <a:pt x="70" y="312"/>
                      </a:cubicBezTo>
                      <a:cubicBezTo>
                        <a:pt x="17" y="208"/>
                        <a:pt x="0" y="208"/>
                        <a:pt x="88" y="156"/>
                      </a:cubicBezTo>
                      <a:cubicBezTo>
                        <a:pt x="176" y="104"/>
                        <a:pt x="158" y="0"/>
                        <a:pt x="246" y="52"/>
                      </a:cubicBezTo>
                      <a:cubicBezTo>
                        <a:pt x="334" y="104"/>
                        <a:pt x="281" y="130"/>
                        <a:pt x="352" y="208"/>
                      </a:cubicBezTo>
                      <a:cubicBezTo>
                        <a:pt x="422" y="286"/>
                        <a:pt x="405" y="364"/>
                        <a:pt x="352" y="391"/>
                      </a:cubicBezTo>
                      <a:cubicBezTo>
                        <a:pt x="299" y="416"/>
                        <a:pt x="281" y="416"/>
                        <a:pt x="193" y="44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7" name="Freeform 85"/>
                <p:cNvSpPr/>
                <p:nvPr/>
              </p:nvSpPr>
              <p:spPr bwMode="auto">
                <a:xfrm>
                  <a:off x="4357688" y="3314700"/>
                  <a:ext cx="792163" cy="655638"/>
                </a:xfrm>
                <a:custGeom>
                  <a:avLst/>
                  <a:gdLst>
                    <a:gd name="T0" fmla="*/ 141 w 282"/>
                    <a:gd name="T1" fmla="*/ 130 h 234"/>
                    <a:gd name="T2" fmla="*/ 71 w 282"/>
                    <a:gd name="T3" fmla="*/ 78 h 234"/>
                    <a:gd name="T4" fmla="*/ 229 w 282"/>
                    <a:gd name="T5" fmla="*/ 78 h 234"/>
                    <a:gd name="T6" fmla="*/ 141 w 282"/>
                    <a:gd name="T7" fmla="*/ 208 h 234"/>
                    <a:gd name="T8" fmla="*/ 141 w 282"/>
                    <a:gd name="T9" fmla="*/ 13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234">
                      <a:moveTo>
                        <a:pt x="141" y="130"/>
                      </a:moveTo>
                      <a:cubicBezTo>
                        <a:pt x="141" y="130"/>
                        <a:pt x="0" y="156"/>
                        <a:pt x="71" y="78"/>
                      </a:cubicBezTo>
                      <a:cubicBezTo>
                        <a:pt x="141" y="0"/>
                        <a:pt x="176" y="78"/>
                        <a:pt x="229" y="78"/>
                      </a:cubicBezTo>
                      <a:cubicBezTo>
                        <a:pt x="282" y="78"/>
                        <a:pt x="229" y="234"/>
                        <a:pt x="141" y="208"/>
                      </a:cubicBezTo>
                      <a:cubicBezTo>
                        <a:pt x="53" y="182"/>
                        <a:pt x="141" y="130"/>
                        <a:pt x="14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8" name="Freeform 86"/>
                <p:cNvSpPr/>
                <p:nvPr/>
              </p:nvSpPr>
              <p:spPr bwMode="auto">
                <a:xfrm>
                  <a:off x="4803776" y="4262438"/>
                  <a:ext cx="1138238" cy="952500"/>
                </a:xfrm>
                <a:custGeom>
                  <a:avLst/>
                  <a:gdLst>
                    <a:gd name="T0" fmla="*/ 176 w 405"/>
                    <a:gd name="T1" fmla="*/ 234 h 339"/>
                    <a:gd name="T2" fmla="*/ 53 w 405"/>
                    <a:gd name="T3" fmla="*/ 156 h 339"/>
                    <a:gd name="T4" fmla="*/ 158 w 405"/>
                    <a:gd name="T5" fmla="*/ 26 h 339"/>
                    <a:gd name="T6" fmla="*/ 317 w 405"/>
                    <a:gd name="T7" fmla="*/ 156 h 339"/>
                    <a:gd name="T8" fmla="*/ 176 w 405"/>
                    <a:gd name="T9" fmla="*/ 234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5" h="339">
                      <a:moveTo>
                        <a:pt x="176" y="234"/>
                      </a:moveTo>
                      <a:cubicBezTo>
                        <a:pt x="176" y="234"/>
                        <a:pt x="0" y="234"/>
                        <a:pt x="53" y="156"/>
                      </a:cubicBezTo>
                      <a:cubicBezTo>
                        <a:pt x="105" y="78"/>
                        <a:pt x="70" y="0"/>
                        <a:pt x="158" y="26"/>
                      </a:cubicBezTo>
                      <a:cubicBezTo>
                        <a:pt x="246" y="52"/>
                        <a:pt x="405" y="130"/>
                        <a:pt x="317" y="156"/>
                      </a:cubicBezTo>
                      <a:cubicBezTo>
                        <a:pt x="229" y="183"/>
                        <a:pt x="229" y="339"/>
                        <a:pt x="176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9" name="Freeform 87"/>
                <p:cNvSpPr/>
                <p:nvPr/>
              </p:nvSpPr>
              <p:spPr bwMode="auto">
                <a:xfrm>
                  <a:off x="5942013" y="3460750"/>
                  <a:ext cx="1035050" cy="509588"/>
                </a:xfrm>
                <a:custGeom>
                  <a:avLst/>
                  <a:gdLst>
                    <a:gd name="T0" fmla="*/ 176 w 369"/>
                    <a:gd name="T1" fmla="*/ 156 h 182"/>
                    <a:gd name="T2" fmla="*/ 88 w 369"/>
                    <a:gd name="T3" fmla="*/ 26 h 182"/>
                    <a:gd name="T4" fmla="*/ 281 w 369"/>
                    <a:gd name="T5" fmla="*/ 104 h 182"/>
                    <a:gd name="T6" fmla="*/ 176 w 369"/>
                    <a:gd name="T7" fmla="*/ 156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9" h="182">
                      <a:moveTo>
                        <a:pt x="176" y="156"/>
                      </a:moveTo>
                      <a:cubicBezTo>
                        <a:pt x="176" y="156"/>
                        <a:pt x="0" y="52"/>
                        <a:pt x="88" y="26"/>
                      </a:cubicBezTo>
                      <a:cubicBezTo>
                        <a:pt x="176" y="0"/>
                        <a:pt x="369" y="78"/>
                        <a:pt x="281" y="104"/>
                      </a:cubicBezTo>
                      <a:cubicBezTo>
                        <a:pt x="193" y="130"/>
                        <a:pt x="299" y="182"/>
                        <a:pt x="176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0" name="Freeform 89"/>
                <p:cNvSpPr/>
                <p:nvPr/>
              </p:nvSpPr>
              <p:spPr bwMode="auto">
                <a:xfrm>
                  <a:off x="3692526" y="3286125"/>
                  <a:ext cx="511175" cy="2836863"/>
                </a:xfrm>
                <a:custGeom>
                  <a:avLst/>
                  <a:gdLst>
                    <a:gd name="T0" fmla="*/ 75 w 182"/>
                    <a:gd name="T1" fmla="*/ 835 h 1010"/>
                    <a:gd name="T2" fmla="*/ 124 w 182"/>
                    <a:gd name="T3" fmla="*/ 0 h 1010"/>
                    <a:gd name="T4" fmla="*/ 0 w 182"/>
                    <a:gd name="T5" fmla="*/ 1010 h 1010"/>
                    <a:gd name="T6" fmla="*/ 75 w 182"/>
                    <a:gd name="T7" fmla="*/ 835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2" h="1010">
                      <a:moveTo>
                        <a:pt x="75" y="835"/>
                      </a:moveTo>
                      <a:cubicBezTo>
                        <a:pt x="75" y="835"/>
                        <a:pt x="182" y="247"/>
                        <a:pt x="124" y="0"/>
                      </a:cubicBezTo>
                      <a:cubicBezTo>
                        <a:pt x="124" y="0"/>
                        <a:pt x="99" y="773"/>
                        <a:pt x="0" y="1010"/>
                      </a:cubicBezTo>
                      <a:cubicBezTo>
                        <a:pt x="75" y="835"/>
                        <a:pt x="75" y="835"/>
                        <a:pt x="75" y="835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1" name="Freeform 90"/>
                <p:cNvSpPr/>
                <p:nvPr/>
              </p:nvSpPr>
              <p:spPr bwMode="auto">
                <a:xfrm>
                  <a:off x="4181476" y="4021138"/>
                  <a:ext cx="2032000" cy="1120775"/>
                </a:xfrm>
                <a:custGeom>
                  <a:avLst/>
                  <a:gdLst>
                    <a:gd name="T0" fmla="*/ 88 w 724"/>
                    <a:gd name="T1" fmla="*/ 262 h 399"/>
                    <a:gd name="T2" fmla="*/ 724 w 724"/>
                    <a:gd name="T3" fmla="*/ 0 h 399"/>
                    <a:gd name="T4" fmla="*/ 0 w 724"/>
                    <a:gd name="T5" fmla="*/ 399 h 399"/>
                    <a:gd name="T6" fmla="*/ 88 w 724"/>
                    <a:gd name="T7" fmla="*/ 262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4" h="399">
                      <a:moveTo>
                        <a:pt x="88" y="262"/>
                      </a:moveTo>
                      <a:cubicBezTo>
                        <a:pt x="88" y="262"/>
                        <a:pt x="449" y="75"/>
                        <a:pt x="724" y="0"/>
                      </a:cubicBezTo>
                      <a:cubicBezTo>
                        <a:pt x="724" y="0"/>
                        <a:pt x="138" y="237"/>
                        <a:pt x="0" y="399"/>
                      </a:cubicBezTo>
                      <a:cubicBezTo>
                        <a:pt x="88" y="262"/>
                        <a:pt x="88" y="262"/>
                        <a:pt x="88" y="262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2" name="Freeform 91"/>
                <p:cNvSpPr/>
                <p:nvPr/>
              </p:nvSpPr>
              <p:spPr bwMode="auto">
                <a:xfrm>
                  <a:off x="6135688" y="2471738"/>
                  <a:ext cx="877888" cy="569913"/>
                </a:xfrm>
                <a:custGeom>
                  <a:avLst/>
                  <a:gdLst>
                    <a:gd name="T0" fmla="*/ 255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5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5" y="29"/>
                      </a:moveTo>
                      <a:cubicBezTo>
                        <a:pt x="255" y="29"/>
                        <a:pt x="66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8" y="76"/>
                        <a:pt x="281" y="38"/>
                      </a:cubicBezTo>
                      <a:cubicBezTo>
                        <a:pt x="313" y="0"/>
                        <a:pt x="255" y="29"/>
                        <a:pt x="255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3" name="Freeform 92"/>
                <p:cNvSpPr/>
                <p:nvPr/>
              </p:nvSpPr>
              <p:spPr bwMode="auto">
                <a:xfrm>
                  <a:off x="5675313" y="200183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6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4" name="Freeform 93"/>
                <p:cNvSpPr/>
                <p:nvPr/>
              </p:nvSpPr>
              <p:spPr bwMode="auto">
                <a:xfrm>
                  <a:off x="6938963" y="1928813"/>
                  <a:ext cx="134938" cy="407988"/>
                </a:xfrm>
                <a:custGeom>
                  <a:avLst/>
                  <a:gdLst>
                    <a:gd name="T0" fmla="*/ 48 w 48"/>
                    <a:gd name="T1" fmla="*/ 58 h 145"/>
                    <a:gd name="T2" fmla="*/ 28 w 48"/>
                    <a:gd name="T3" fmla="*/ 8 h 145"/>
                    <a:gd name="T4" fmla="*/ 0 w 48"/>
                    <a:gd name="T5" fmla="*/ 44 h 145"/>
                    <a:gd name="T6" fmla="*/ 21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8" y="8"/>
                      </a:cubicBezTo>
                      <a:cubicBezTo>
                        <a:pt x="11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1" y="123"/>
                      </a:cubicBezTo>
                      <a:cubicBezTo>
                        <a:pt x="29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5" name="Freeform 94"/>
                <p:cNvSpPr/>
                <p:nvPr/>
              </p:nvSpPr>
              <p:spPr bwMode="auto">
                <a:xfrm>
                  <a:off x="5051426" y="1708150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3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6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7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8" y="0"/>
                        <a:pt x="317" y="1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3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4"/>
                        <a:pt x="245" y="493"/>
                      </a:cubicBezTo>
                      <a:cubicBezTo>
                        <a:pt x="198" y="522"/>
                        <a:pt x="143" y="487"/>
                        <a:pt x="106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6" name="Freeform 95"/>
                <p:cNvSpPr/>
                <p:nvPr/>
              </p:nvSpPr>
              <p:spPr bwMode="auto">
                <a:xfrm>
                  <a:off x="6567488" y="1584325"/>
                  <a:ext cx="1446213" cy="1465263"/>
                </a:xfrm>
                <a:custGeom>
                  <a:avLst/>
                  <a:gdLst>
                    <a:gd name="T0" fmla="*/ 82 w 515"/>
                    <a:gd name="T1" fmla="*/ 263 h 522"/>
                    <a:gd name="T2" fmla="*/ 47 w 515"/>
                    <a:gd name="T3" fmla="*/ 50 h 522"/>
                    <a:gd name="T4" fmla="*/ 132 w 515"/>
                    <a:gd name="T5" fmla="*/ 71 h 522"/>
                    <a:gd name="T6" fmla="*/ 152 w 515"/>
                    <a:gd name="T7" fmla="*/ 200 h 522"/>
                    <a:gd name="T8" fmla="*/ 267 w 515"/>
                    <a:gd name="T9" fmla="*/ 6 h 522"/>
                    <a:gd name="T10" fmla="*/ 363 w 515"/>
                    <a:gd name="T11" fmla="*/ 56 h 522"/>
                    <a:gd name="T12" fmla="*/ 355 w 515"/>
                    <a:gd name="T13" fmla="*/ 164 h 522"/>
                    <a:gd name="T14" fmla="*/ 284 w 515"/>
                    <a:gd name="T15" fmla="*/ 238 h 522"/>
                    <a:gd name="T16" fmla="*/ 442 w 515"/>
                    <a:gd name="T17" fmla="*/ 179 h 522"/>
                    <a:gd name="T18" fmla="*/ 496 w 515"/>
                    <a:gd name="T19" fmla="*/ 292 h 522"/>
                    <a:gd name="T20" fmla="*/ 292 w 515"/>
                    <a:gd name="T21" fmla="*/ 370 h 522"/>
                    <a:gd name="T22" fmla="*/ 412 w 515"/>
                    <a:gd name="T23" fmla="*/ 404 h 522"/>
                    <a:gd name="T24" fmla="*/ 426 w 515"/>
                    <a:gd name="T25" fmla="*/ 480 h 522"/>
                    <a:gd name="T26" fmla="*/ 195 w 515"/>
                    <a:gd name="T27" fmla="*/ 401 h 522"/>
                    <a:gd name="T28" fmla="*/ 158 w 515"/>
                    <a:gd name="T29" fmla="*/ 452 h 522"/>
                    <a:gd name="T30" fmla="*/ 111 w 515"/>
                    <a:gd name="T31" fmla="*/ 367 h 522"/>
                    <a:gd name="T32" fmla="*/ 82 w 515"/>
                    <a:gd name="T33" fmla="*/ 263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5" h="522">
                      <a:moveTo>
                        <a:pt x="82" y="263"/>
                      </a:moveTo>
                      <a:cubicBezTo>
                        <a:pt x="82" y="263"/>
                        <a:pt x="0" y="71"/>
                        <a:pt x="47" y="50"/>
                      </a:cubicBezTo>
                      <a:cubicBezTo>
                        <a:pt x="95" y="28"/>
                        <a:pt x="129" y="30"/>
                        <a:pt x="132" y="71"/>
                      </a:cubicBezTo>
                      <a:cubicBezTo>
                        <a:pt x="135" y="111"/>
                        <a:pt x="152" y="200"/>
                        <a:pt x="152" y="200"/>
                      </a:cubicBezTo>
                      <a:cubicBezTo>
                        <a:pt x="152" y="200"/>
                        <a:pt x="230" y="0"/>
                        <a:pt x="267" y="6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1" y="205"/>
                        <a:pt x="284" y="238"/>
                        <a:pt x="284" y="238"/>
                      </a:cubicBezTo>
                      <a:cubicBezTo>
                        <a:pt x="284" y="238"/>
                        <a:pt x="404" y="157"/>
                        <a:pt x="442" y="179"/>
                      </a:cubicBezTo>
                      <a:cubicBezTo>
                        <a:pt x="481" y="200"/>
                        <a:pt x="515" y="231"/>
                        <a:pt x="496" y="292"/>
                      </a:cubicBezTo>
                      <a:cubicBezTo>
                        <a:pt x="477" y="353"/>
                        <a:pt x="411" y="378"/>
                        <a:pt x="292" y="370"/>
                      </a:cubicBezTo>
                      <a:cubicBezTo>
                        <a:pt x="292" y="370"/>
                        <a:pt x="383" y="396"/>
                        <a:pt x="412" y="404"/>
                      </a:cubicBezTo>
                      <a:cubicBezTo>
                        <a:pt x="441" y="411"/>
                        <a:pt x="459" y="439"/>
                        <a:pt x="426" y="480"/>
                      </a:cubicBezTo>
                      <a:cubicBezTo>
                        <a:pt x="393" y="522"/>
                        <a:pt x="302" y="498"/>
                        <a:pt x="195" y="401"/>
                      </a:cubicBezTo>
                      <a:cubicBezTo>
                        <a:pt x="195" y="401"/>
                        <a:pt x="197" y="481"/>
                        <a:pt x="158" y="452"/>
                      </a:cubicBezTo>
                      <a:cubicBezTo>
                        <a:pt x="119" y="423"/>
                        <a:pt x="128" y="380"/>
                        <a:pt x="111" y="367"/>
                      </a:cubicBezTo>
                      <a:cubicBezTo>
                        <a:pt x="95" y="353"/>
                        <a:pt x="29" y="271"/>
                        <a:pt x="82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7" name="Freeform 96"/>
                <p:cNvSpPr/>
                <p:nvPr/>
              </p:nvSpPr>
              <p:spPr bwMode="auto">
                <a:xfrm>
                  <a:off x="5668963" y="2479675"/>
                  <a:ext cx="177800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8" name="Freeform 97"/>
                <p:cNvSpPr/>
                <p:nvPr/>
              </p:nvSpPr>
              <p:spPr bwMode="auto">
                <a:xfrm>
                  <a:off x="5829301" y="2552700"/>
                  <a:ext cx="44450" cy="146050"/>
                </a:xfrm>
                <a:custGeom>
                  <a:avLst/>
                  <a:gdLst>
                    <a:gd name="T0" fmla="*/ 6 w 16"/>
                    <a:gd name="T1" fmla="*/ 52 h 52"/>
                    <a:gd name="T2" fmla="*/ 8 w 16"/>
                    <a:gd name="T3" fmla="*/ 7 h 52"/>
                    <a:gd name="T4" fmla="*/ 6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9" name="Freeform 98"/>
                <p:cNvSpPr/>
                <p:nvPr/>
              </p:nvSpPr>
              <p:spPr bwMode="auto">
                <a:xfrm>
                  <a:off x="7045326" y="2319338"/>
                  <a:ext cx="204788" cy="120650"/>
                </a:xfrm>
                <a:custGeom>
                  <a:avLst/>
                  <a:gdLst>
                    <a:gd name="T0" fmla="*/ 73 w 73"/>
                    <a:gd name="T1" fmla="*/ 0 h 43"/>
                    <a:gd name="T2" fmla="*/ 12 w 73"/>
                    <a:gd name="T3" fmla="*/ 38 h 43"/>
                    <a:gd name="T4" fmla="*/ 73 w 73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3" h="43">
                      <a:moveTo>
                        <a:pt x="73" y="0"/>
                      </a:moveTo>
                      <a:cubicBezTo>
                        <a:pt x="73" y="0"/>
                        <a:pt x="0" y="33"/>
                        <a:pt x="12" y="38"/>
                      </a:cubicBezTo>
                      <a:cubicBezTo>
                        <a:pt x="25" y="43"/>
                        <a:pt x="66" y="19"/>
                        <a:pt x="73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0" name="Freeform 99"/>
                <p:cNvSpPr/>
                <p:nvPr/>
              </p:nvSpPr>
              <p:spPr bwMode="auto">
                <a:xfrm>
                  <a:off x="5807076" y="23050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8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8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1" name="Freeform 100"/>
                <p:cNvSpPr/>
                <p:nvPr/>
              </p:nvSpPr>
              <p:spPr bwMode="auto">
                <a:xfrm>
                  <a:off x="5738813" y="240188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2" name="Freeform 101"/>
                <p:cNvSpPr/>
                <p:nvPr/>
              </p:nvSpPr>
              <p:spPr bwMode="auto">
                <a:xfrm>
                  <a:off x="5899151" y="2460625"/>
                  <a:ext cx="80963" cy="74613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3" name="Freeform 102"/>
                <p:cNvSpPr/>
                <p:nvPr/>
              </p:nvSpPr>
              <p:spPr bwMode="auto">
                <a:xfrm>
                  <a:off x="5943601" y="2336800"/>
                  <a:ext cx="85725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4" name="Freeform 103"/>
                <p:cNvSpPr/>
                <p:nvPr/>
              </p:nvSpPr>
              <p:spPr bwMode="auto">
                <a:xfrm>
                  <a:off x="6062663" y="2451100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5" name="Freeform 104"/>
                <p:cNvSpPr/>
                <p:nvPr/>
              </p:nvSpPr>
              <p:spPr bwMode="auto">
                <a:xfrm>
                  <a:off x="5975351" y="2600325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6" name="Freeform 105"/>
                <p:cNvSpPr/>
                <p:nvPr/>
              </p:nvSpPr>
              <p:spPr bwMode="auto">
                <a:xfrm>
                  <a:off x="5826126" y="2571750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9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7" name="Freeform 106"/>
                <p:cNvSpPr/>
                <p:nvPr/>
              </p:nvSpPr>
              <p:spPr bwMode="auto">
                <a:xfrm>
                  <a:off x="5891213" y="2238375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8" name="Freeform 107"/>
                <p:cNvSpPr/>
                <p:nvPr/>
              </p:nvSpPr>
              <p:spPr bwMode="auto">
                <a:xfrm>
                  <a:off x="7096126" y="21542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9" name="Freeform 108"/>
                <p:cNvSpPr/>
                <p:nvPr/>
              </p:nvSpPr>
              <p:spPr bwMode="auto">
                <a:xfrm>
                  <a:off x="6969126" y="2278063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0" name="Freeform 109"/>
                <p:cNvSpPr/>
                <p:nvPr/>
              </p:nvSpPr>
              <p:spPr bwMode="auto">
                <a:xfrm>
                  <a:off x="6975476" y="2179638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1" name="Freeform 110"/>
                <p:cNvSpPr/>
                <p:nvPr/>
              </p:nvSpPr>
              <p:spPr bwMode="auto">
                <a:xfrm>
                  <a:off x="7115176" y="2341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2" name="Freeform 111"/>
                <p:cNvSpPr/>
                <p:nvPr/>
              </p:nvSpPr>
              <p:spPr bwMode="auto">
                <a:xfrm>
                  <a:off x="7140576" y="2490788"/>
                  <a:ext cx="84138" cy="7937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3" name="Freeform 112"/>
                <p:cNvSpPr/>
                <p:nvPr/>
              </p:nvSpPr>
              <p:spPr bwMode="auto">
                <a:xfrm>
                  <a:off x="6997701" y="2468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4" name="Freeform 113"/>
                <p:cNvSpPr/>
                <p:nvPr/>
              </p:nvSpPr>
              <p:spPr bwMode="auto">
                <a:xfrm>
                  <a:off x="7243763" y="2428875"/>
                  <a:ext cx="82550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5" name="Freeform 114"/>
                <p:cNvSpPr/>
                <p:nvPr/>
              </p:nvSpPr>
              <p:spPr bwMode="auto">
                <a:xfrm>
                  <a:off x="7286626" y="2316163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6" name="Freeform 115"/>
                <p:cNvSpPr/>
                <p:nvPr/>
              </p:nvSpPr>
              <p:spPr bwMode="auto">
                <a:xfrm>
                  <a:off x="7219951" y="217011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7" name="Freeform 116"/>
                <p:cNvSpPr/>
                <p:nvPr/>
              </p:nvSpPr>
              <p:spPr bwMode="auto">
                <a:xfrm>
                  <a:off x="6878638" y="2355850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8" name="Freeform 117"/>
                <p:cNvSpPr/>
                <p:nvPr/>
              </p:nvSpPr>
              <p:spPr bwMode="auto">
                <a:xfrm>
                  <a:off x="6764338" y="2373313"/>
                  <a:ext cx="309563" cy="479425"/>
                </a:xfrm>
                <a:custGeom>
                  <a:avLst/>
                  <a:gdLst>
                    <a:gd name="T0" fmla="*/ 6 w 110"/>
                    <a:gd name="T1" fmla="*/ 0 h 171"/>
                    <a:gd name="T2" fmla="*/ 0 w 110"/>
                    <a:gd name="T3" fmla="*/ 6 h 171"/>
                    <a:gd name="T4" fmla="*/ 28 w 110"/>
                    <a:gd name="T5" fmla="*/ 63 h 171"/>
                    <a:gd name="T6" fmla="*/ 56 w 110"/>
                    <a:gd name="T7" fmla="*/ 95 h 171"/>
                    <a:gd name="T8" fmla="*/ 96 w 110"/>
                    <a:gd name="T9" fmla="*/ 171 h 171"/>
                    <a:gd name="T10" fmla="*/ 100 w 110"/>
                    <a:gd name="T11" fmla="*/ 168 h 171"/>
                    <a:gd name="T12" fmla="*/ 94 w 110"/>
                    <a:gd name="T13" fmla="*/ 87 h 171"/>
                    <a:gd name="T14" fmla="*/ 6 w 110"/>
                    <a:gd name="T1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171">
                      <a:moveTo>
                        <a:pt x="6" y="0"/>
                      </a:moveTo>
                      <a:cubicBezTo>
                        <a:pt x="3" y="0"/>
                        <a:pt x="1" y="2"/>
                        <a:pt x="0" y="6"/>
                      </a:cubicBezTo>
                      <a:cubicBezTo>
                        <a:pt x="0" y="6"/>
                        <a:pt x="14" y="54"/>
                        <a:pt x="28" y="63"/>
                      </a:cubicBezTo>
                      <a:cubicBezTo>
                        <a:pt x="43" y="72"/>
                        <a:pt x="44" y="69"/>
                        <a:pt x="56" y="95"/>
                      </a:cubicBezTo>
                      <a:cubicBezTo>
                        <a:pt x="66" y="117"/>
                        <a:pt x="85" y="171"/>
                        <a:pt x="96" y="171"/>
                      </a:cubicBezTo>
                      <a:cubicBezTo>
                        <a:pt x="97" y="171"/>
                        <a:pt x="99" y="170"/>
                        <a:pt x="100" y="168"/>
                      </a:cubicBezTo>
                      <a:cubicBezTo>
                        <a:pt x="110" y="150"/>
                        <a:pt x="106" y="103"/>
                        <a:pt x="94" y="87"/>
                      </a:cubicBezTo>
                      <a:cubicBezTo>
                        <a:pt x="84" y="74"/>
                        <a:pt x="28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9" name="Freeform 118"/>
                <p:cNvSpPr>
                  <a:spLocks noEditPoints="1"/>
                </p:cNvSpPr>
                <p:nvPr/>
              </p:nvSpPr>
              <p:spPr bwMode="auto">
                <a:xfrm>
                  <a:off x="5592763" y="2092325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80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9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5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5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9" y="146"/>
                        <a:pt x="111" y="140"/>
                      </a:cubicBezTo>
                      <a:cubicBezTo>
                        <a:pt x="113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1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7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1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4" y="132"/>
                        <a:pt x="104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6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3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8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9" y="152"/>
                        <a:pt x="149" y="152"/>
                        <a:pt x="149" y="152"/>
                      </a:cubicBezTo>
                      <a:cubicBezTo>
                        <a:pt x="153" y="154"/>
                        <a:pt x="174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9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3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8" y="152"/>
                      </a:cubicBezTo>
                      <a:cubicBezTo>
                        <a:pt x="172" y="150"/>
                        <a:pt x="168" y="145"/>
                        <a:pt x="169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5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6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2"/>
                        <a:pt x="133" y="89"/>
                        <a:pt x="139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8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9" y="75"/>
                      </a:cubicBezTo>
                      <a:cubicBezTo>
                        <a:pt x="127" y="76"/>
                        <a:pt x="124" y="77"/>
                        <a:pt x="122" y="77"/>
                      </a:cubicBezTo>
                      <a:cubicBezTo>
                        <a:pt x="120" y="77"/>
                        <a:pt x="119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5" y="53"/>
                        <a:pt x="120" y="53"/>
                      </a:cubicBezTo>
                      <a:cubicBezTo>
                        <a:pt x="121" y="53"/>
                        <a:pt x="123" y="53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0" name="Freeform 119"/>
                <p:cNvSpPr/>
                <p:nvPr/>
              </p:nvSpPr>
              <p:spPr bwMode="auto">
                <a:xfrm>
                  <a:off x="5810251" y="2311400"/>
                  <a:ext cx="77788" cy="65088"/>
                </a:xfrm>
                <a:custGeom>
                  <a:avLst/>
                  <a:gdLst>
                    <a:gd name="T0" fmla="*/ 12 w 28"/>
                    <a:gd name="T1" fmla="*/ 0 h 23"/>
                    <a:gd name="T2" fmla="*/ 1 w 28"/>
                    <a:gd name="T3" fmla="*/ 7 h 23"/>
                    <a:gd name="T4" fmla="*/ 0 w 28"/>
                    <a:gd name="T5" fmla="*/ 9 h 23"/>
                    <a:gd name="T6" fmla="*/ 9 w 28"/>
                    <a:gd name="T7" fmla="*/ 22 h 23"/>
                    <a:gd name="T8" fmla="*/ 9 w 28"/>
                    <a:gd name="T9" fmla="*/ 22 h 23"/>
                    <a:gd name="T10" fmla="*/ 9 w 28"/>
                    <a:gd name="T11" fmla="*/ 22 h 23"/>
                    <a:gd name="T12" fmla="*/ 14 w 28"/>
                    <a:gd name="T13" fmla="*/ 23 h 23"/>
                    <a:gd name="T14" fmla="*/ 26 w 28"/>
                    <a:gd name="T15" fmla="*/ 16 h 23"/>
                    <a:gd name="T16" fmla="*/ 17 w 28"/>
                    <a:gd name="T17" fmla="*/ 0 h 23"/>
                    <a:gd name="T18" fmla="*/ 12 w 2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3">
                      <a:moveTo>
                        <a:pt x="12" y="0"/>
                      </a:moveTo>
                      <a:cubicBezTo>
                        <a:pt x="7" y="0"/>
                        <a:pt x="2" y="2"/>
                        <a:pt x="1" y="7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1" y="16"/>
                        <a:pt x="17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1" y="23"/>
                        <a:pt x="13" y="23"/>
                        <a:pt x="14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8" y="10"/>
                        <a:pt x="24" y="3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1" name="Freeform 120"/>
                <p:cNvSpPr/>
                <p:nvPr/>
              </p:nvSpPr>
              <p:spPr bwMode="auto">
                <a:xfrm>
                  <a:off x="5745163" y="2406650"/>
                  <a:ext cx="77788" cy="44450"/>
                </a:xfrm>
                <a:custGeom>
                  <a:avLst/>
                  <a:gdLst>
                    <a:gd name="T0" fmla="*/ 12 w 28"/>
                    <a:gd name="T1" fmla="*/ 0 h 16"/>
                    <a:gd name="T2" fmla="*/ 0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2" name="Freeform 121"/>
                <p:cNvSpPr/>
                <p:nvPr/>
              </p:nvSpPr>
              <p:spPr bwMode="auto">
                <a:xfrm>
                  <a:off x="5899151" y="2465388"/>
                  <a:ext cx="80963" cy="68263"/>
                </a:xfrm>
                <a:custGeom>
                  <a:avLst/>
                  <a:gdLst>
                    <a:gd name="T0" fmla="*/ 13 w 29"/>
                    <a:gd name="T1" fmla="*/ 0 h 24"/>
                    <a:gd name="T2" fmla="*/ 2 w 29"/>
                    <a:gd name="T3" fmla="*/ 7 h 24"/>
                    <a:gd name="T4" fmla="*/ 10 w 29"/>
                    <a:gd name="T5" fmla="*/ 23 h 24"/>
                    <a:gd name="T6" fmla="*/ 16 w 29"/>
                    <a:gd name="T7" fmla="*/ 24 h 24"/>
                    <a:gd name="T8" fmla="*/ 27 w 29"/>
                    <a:gd name="T9" fmla="*/ 16 h 24"/>
                    <a:gd name="T10" fmla="*/ 18 w 29"/>
                    <a:gd name="T11" fmla="*/ 1 h 24"/>
                    <a:gd name="T12" fmla="*/ 13 w 29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3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5" y="21"/>
                        <a:pt x="27" y="16"/>
                      </a:cubicBezTo>
                      <a:cubicBezTo>
                        <a:pt x="29" y="10"/>
                        <a:pt x="25" y="3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3" name="Freeform 122"/>
                <p:cNvSpPr/>
                <p:nvPr/>
              </p:nvSpPr>
              <p:spPr bwMode="auto">
                <a:xfrm>
                  <a:off x="5943601" y="2341563"/>
                  <a:ext cx="57150" cy="68263"/>
                </a:xfrm>
                <a:custGeom>
                  <a:avLst/>
                  <a:gdLst>
                    <a:gd name="T0" fmla="*/ 14 w 20"/>
                    <a:gd name="T1" fmla="*/ 0 h 24"/>
                    <a:gd name="T2" fmla="*/ 2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4" name="Freeform 123"/>
                <p:cNvSpPr>
                  <a:spLocks noEditPoints="1"/>
                </p:cNvSpPr>
                <p:nvPr/>
              </p:nvSpPr>
              <p:spPr bwMode="auto">
                <a:xfrm>
                  <a:off x="6065838" y="2457450"/>
                  <a:ext cx="74613" cy="65088"/>
                </a:xfrm>
                <a:custGeom>
                  <a:avLst/>
                  <a:gdLst>
                    <a:gd name="T0" fmla="*/ 1 w 27"/>
                    <a:gd name="T1" fmla="*/ 10 h 23"/>
                    <a:gd name="T2" fmla="*/ 10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1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1" y="10"/>
                      </a:moveTo>
                      <a:cubicBezTo>
                        <a:pt x="0" y="15"/>
                        <a:pt x="4" y="20"/>
                        <a:pt x="10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5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1" y="10"/>
                      </a:cubicBezTo>
                      <a:moveTo>
                        <a:pt x="11" y="0"/>
                      </a:moveTo>
                      <a:cubicBezTo>
                        <a:pt x="7" y="0"/>
                        <a:pt x="3" y="3"/>
                        <a:pt x="1" y="7"/>
                      </a:cubicBezTo>
                      <a:cubicBezTo>
                        <a:pt x="3" y="5"/>
                        <a:pt x="7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5" name="Freeform 124"/>
                <p:cNvSpPr/>
                <p:nvPr/>
              </p:nvSpPr>
              <p:spPr bwMode="auto">
                <a:xfrm>
                  <a:off x="5975351" y="2606675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15"/>
                        <a:pt x="11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6" name="Freeform 125"/>
                <p:cNvSpPr/>
                <p:nvPr/>
              </p:nvSpPr>
              <p:spPr bwMode="auto">
                <a:xfrm>
                  <a:off x="5891213" y="2241550"/>
                  <a:ext cx="65088" cy="66675"/>
                </a:xfrm>
                <a:custGeom>
                  <a:avLst/>
                  <a:gdLst>
                    <a:gd name="T0" fmla="*/ 14 w 23"/>
                    <a:gd name="T1" fmla="*/ 0 h 24"/>
                    <a:gd name="T2" fmla="*/ 2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4" y="24"/>
                        <a:pt x="16" y="24"/>
                      </a:cubicBezTo>
                      <a:cubicBezTo>
                        <a:pt x="18" y="24"/>
                        <a:pt x="21" y="23"/>
                        <a:pt x="23" y="22"/>
                      </a:cubicBezTo>
                      <a:cubicBezTo>
                        <a:pt x="22" y="17"/>
                        <a:pt x="20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7" name="Freeform 126"/>
                <p:cNvSpPr/>
                <p:nvPr/>
              </p:nvSpPr>
              <p:spPr bwMode="auto">
                <a:xfrm>
                  <a:off x="5994401" y="218281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8" name="Freeform 127"/>
                <p:cNvSpPr>
                  <a:spLocks noEditPoints="1"/>
                </p:cNvSpPr>
                <p:nvPr/>
              </p:nvSpPr>
              <p:spPr bwMode="auto">
                <a:xfrm>
                  <a:off x="6831013" y="2089150"/>
                  <a:ext cx="612775" cy="708025"/>
                </a:xfrm>
                <a:custGeom>
                  <a:avLst/>
                  <a:gdLst>
                    <a:gd name="T0" fmla="*/ 127 w 218"/>
                    <a:gd name="T1" fmla="*/ 9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7 h 252"/>
                    <a:gd name="T8" fmla="*/ 126 w 218"/>
                    <a:gd name="T9" fmla="*/ 9 h 252"/>
                    <a:gd name="T10" fmla="*/ 127 w 218"/>
                    <a:gd name="T11" fmla="*/ 9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2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7 w 218"/>
                    <a:gd name="T23" fmla="*/ 153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100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5 w 218"/>
                    <a:gd name="T43" fmla="*/ 113 h 252"/>
                    <a:gd name="T44" fmla="*/ 35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9 w 218"/>
                    <a:gd name="T53" fmla="*/ 215 h 252"/>
                    <a:gd name="T54" fmla="*/ 89 w 218"/>
                    <a:gd name="T55" fmla="*/ 177 h 252"/>
                    <a:gd name="T56" fmla="*/ 92 w 218"/>
                    <a:gd name="T57" fmla="*/ 179 h 252"/>
                    <a:gd name="T58" fmla="*/ 206 w 218"/>
                    <a:gd name="T59" fmla="*/ 236 h 252"/>
                    <a:gd name="T60" fmla="*/ 207 w 218"/>
                    <a:gd name="T61" fmla="*/ 236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3 w 218"/>
                    <a:gd name="T67" fmla="*/ 151 h 252"/>
                    <a:gd name="T68" fmla="*/ 174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2 h 252"/>
                    <a:gd name="T74" fmla="*/ 126 w 218"/>
                    <a:gd name="T75" fmla="*/ 169 h 252"/>
                    <a:gd name="T76" fmla="*/ 121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8 w 218"/>
                    <a:gd name="T83" fmla="*/ 129 h 252"/>
                    <a:gd name="T84" fmla="*/ 65 w 218"/>
                    <a:gd name="T85" fmla="*/ 126 h 252"/>
                    <a:gd name="T86" fmla="*/ 103 w 218"/>
                    <a:gd name="T87" fmla="*/ 47 h 252"/>
                    <a:gd name="T88" fmla="*/ 97 w 218"/>
                    <a:gd name="T89" fmla="*/ 41 h 252"/>
                    <a:gd name="T90" fmla="*/ 71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3 h 252"/>
                    <a:gd name="T96" fmla="*/ 60 w 218"/>
                    <a:gd name="T97" fmla="*/ 92 h 252"/>
                    <a:gd name="T98" fmla="*/ 51 w 218"/>
                    <a:gd name="T99" fmla="*/ 76 h 252"/>
                    <a:gd name="T100" fmla="*/ 57 w 218"/>
                    <a:gd name="T101" fmla="*/ 70 h 252"/>
                    <a:gd name="T102" fmla="*/ 26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7" y="9"/>
                      </a:moveTo>
                      <a:cubicBezTo>
                        <a:pt x="126" y="9"/>
                        <a:pt x="120" y="16"/>
                        <a:pt x="111" y="25"/>
                      </a:cubicBezTo>
                      <a:cubicBezTo>
                        <a:pt x="112" y="25"/>
                        <a:pt x="112" y="25"/>
                        <a:pt x="113" y="26"/>
                      </a:cubicBezTo>
                      <a:cubicBezTo>
                        <a:pt x="114" y="26"/>
                        <a:pt x="114" y="26"/>
                        <a:pt x="115" y="27"/>
                      </a:cubicBezTo>
                      <a:cubicBezTo>
                        <a:pt x="121" y="18"/>
                        <a:pt x="125" y="11"/>
                        <a:pt x="126" y="9"/>
                      </a:cubicBezTo>
                      <a:cubicBezTo>
                        <a:pt x="127" y="9"/>
                        <a:pt x="127" y="9"/>
                        <a:pt x="127" y="9"/>
                      </a:cubicBezTo>
                      <a:moveTo>
                        <a:pt x="75" y="161"/>
                      </a:moveTo>
                      <a:cubicBezTo>
                        <a:pt x="74" y="161"/>
                        <a:pt x="72" y="160"/>
                        <a:pt x="70" y="160"/>
                      </a:cubicBezTo>
                      <a:cubicBezTo>
                        <a:pt x="63" y="157"/>
                        <a:pt x="59" y="150"/>
                        <a:pt x="62" y="144"/>
                      </a:cubicBezTo>
                      <a:cubicBezTo>
                        <a:pt x="63" y="140"/>
                        <a:pt x="68" y="137"/>
                        <a:pt x="73" y="137"/>
                      </a:cubicBezTo>
                      <a:cubicBezTo>
                        <a:pt x="75" y="137"/>
                        <a:pt x="77" y="137"/>
                        <a:pt x="78" y="138"/>
                      </a:cubicBezTo>
                      <a:cubicBezTo>
                        <a:pt x="85" y="140"/>
                        <a:pt x="89" y="147"/>
                        <a:pt x="87" y="153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4" y="97"/>
                        <a:pt x="28" y="96"/>
                        <a:pt x="31" y="96"/>
                      </a:cubicBezTo>
                      <a:cubicBezTo>
                        <a:pt x="33" y="96"/>
                        <a:pt x="35" y="97"/>
                        <a:pt x="36" y="97"/>
                      </a:cubicBezTo>
                      <a:cubicBezTo>
                        <a:pt x="43" y="100"/>
                        <a:pt x="47" y="107"/>
                        <a:pt x="45" y="113"/>
                      </a:cubicBezTo>
                      <a:cubicBezTo>
                        <a:pt x="43" y="117"/>
                        <a:pt x="39" y="120"/>
                        <a:pt x="35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2" y="149"/>
                        <a:pt x="152" y="247"/>
                        <a:pt x="164" y="252"/>
                      </a:cubicBezTo>
                      <a:cubicBezTo>
                        <a:pt x="165" y="252"/>
                        <a:pt x="165" y="252"/>
                        <a:pt x="165" y="252"/>
                      </a:cubicBezTo>
                      <a:cubicBezTo>
                        <a:pt x="168" y="252"/>
                        <a:pt x="149" y="233"/>
                        <a:pt x="129" y="215"/>
                      </a:cubicBezTo>
                      <a:cubicBezTo>
                        <a:pt x="109" y="196"/>
                        <a:pt x="88" y="177"/>
                        <a:pt x="89" y="177"/>
                      </a:cubicBezTo>
                      <a:cubicBezTo>
                        <a:pt x="90" y="177"/>
                        <a:pt x="90" y="178"/>
                        <a:pt x="92" y="179"/>
                      </a:cubicBezTo>
                      <a:cubicBezTo>
                        <a:pt x="111" y="193"/>
                        <a:pt x="189" y="233"/>
                        <a:pt x="206" y="236"/>
                      </a:cubicBezTo>
                      <a:cubicBezTo>
                        <a:pt x="207" y="236"/>
                        <a:pt x="207" y="236"/>
                        <a:pt x="207" y="236"/>
                      </a:cubicBezTo>
                      <a:cubicBezTo>
                        <a:pt x="218" y="236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1"/>
                        <a:pt x="184" y="152"/>
                        <a:pt x="174" y="152"/>
                      </a:cubicBezTo>
                      <a:cubicBezTo>
                        <a:pt x="163" y="153"/>
                        <a:pt x="150" y="153"/>
                        <a:pt x="137" y="153"/>
                      </a:cubicBezTo>
                      <a:cubicBezTo>
                        <a:pt x="138" y="156"/>
                        <a:pt x="138" y="159"/>
                        <a:pt x="137" y="162"/>
                      </a:cubicBezTo>
                      <a:cubicBezTo>
                        <a:pt x="136" y="166"/>
                        <a:pt x="131" y="169"/>
                        <a:pt x="126" y="169"/>
                      </a:cubicBezTo>
                      <a:cubicBezTo>
                        <a:pt x="124" y="169"/>
                        <a:pt x="122" y="169"/>
                        <a:pt x="121" y="168"/>
                      </a:cubicBezTo>
                      <a:cubicBezTo>
                        <a:pt x="114" y="165"/>
                        <a:pt x="110" y="158"/>
                        <a:pt x="112" y="152"/>
                      </a:cubicBezTo>
                      <a:cubicBezTo>
                        <a:pt x="106" y="152"/>
                        <a:pt x="102" y="151"/>
                        <a:pt x="99" y="149"/>
                      </a:cubicBezTo>
                      <a:cubicBezTo>
                        <a:pt x="89" y="143"/>
                        <a:pt x="121" y="133"/>
                        <a:pt x="148" y="129"/>
                      </a:cubicBezTo>
                      <a:cubicBezTo>
                        <a:pt x="117" y="128"/>
                        <a:pt x="71" y="126"/>
                        <a:pt x="65" y="126"/>
                      </a:cubicBezTo>
                      <a:cubicBezTo>
                        <a:pt x="58" y="125"/>
                        <a:pt x="83" y="81"/>
                        <a:pt x="103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1" y="71"/>
                      </a:cubicBezTo>
                      <a:cubicBezTo>
                        <a:pt x="76" y="74"/>
                        <a:pt x="78" y="80"/>
                        <a:pt x="76" y="85"/>
                      </a:cubicBezTo>
                      <a:cubicBezTo>
                        <a:pt x="75" y="90"/>
                        <a:pt x="70" y="93"/>
                        <a:pt x="65" y="93"/>
                      </a:cubicBezTo>
                      <a:cubicBezTo>
                        <a:pt x="63" y="93"/>
                        <a:pt x="62" y="92"/>
                        <a:pt x="60" y="92"/>
                      </a:cubicBezTo>
                      <a:cubicBezTo>
                        <a:pt x="53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7" y="70"/>
                      </a:cubicBezTo>
                      <a:cubicBezTo>
                        <a:pt x="47" y="50"/>
                        <a:pt x="31" y="7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9" name="Freeform 128"/>
                <p:cNvSpPr/>
                <p:nvPr/>
              </p:nvSpPr>
              <p:spPr bwMode="auto">
                <a:xfrm>
                  <a:off x="7104063" y="2159000"/>
                  <a:ext cx="50800" cy="61913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6 w 18"/>
                    <a:gd name="T5" fmla="*/ 22 h 22"/>
                    <a:gd name="T6" fmla="*/ 18 w 18"/>
                    <a:gd name="T7" fmla="*/ 2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" y="18"/>
                        <a:pt x="3" y="20"/>
                        <a:pt x="6" y="22"/>
                      </a:cubicBezTo>
                      <a:cubicBezTo>
                        <a:pt x="10" y="14"/>
                        <a:pt x="14" y="7"/>
                        <a:pt x="18" y="2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5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0" name="Freeform 129"/>
                <p:cNvSpPr/>
                <p:nvPr/>
              </p:nvSpPr>
              <p:spPr bwMode="auto">
                <a:xfrm>
                  <a:off x="6969126" y="2286000"/>
                  <a:ext cx="80963" cy="65088"/>
                </a:xfrm>
                <a:custGeom>
                  <a:avLst/>
                  <a:gdLst>
                    <a:gd name="T0" fmla="*/ 8 w 29"/>
                    <a:gd name="T1" fmla="*/ 0 h 23"/>
                    <a:gd name="T2" fmla="*/ 2 w 29"/>
                    <a:gd name="T3" fmla="*/ 6 h 23"/>
                    <a:gd name="T4" fmla="*/ 11 w 29"/>
                    <a:gd name="T5" fmla="*/ 22 h 23"/>
                    <a:gd name="T6" fmla="*/ 16 w 29"/>
                    <a:gd name="T7" fmla="*/ 23 h 23"/>
                    <a:gd name="T8" fmla="*/ 27 w 29"/>
                    <a:gd name="T9" fmla="*/ 15 h 23"/>
                    <a:gd name="T10" fmla="*/ 22 w 29"/>
                    <a:gd name="T11" fmla="*/ 1 h 23"/>
                    <a:gd name="T12" fmla="*/ 15 w 29"/>
                    <a:gd name="T13" fmla="*/ 11 h 23"/>
                    <a:gd name="T14" fmla="*/ 14 w 29"/>
                    <a:gd name="T15" fmla="*/ 11 h 23"/>
                    <a:gd name="T16" fmla="*/ 8 w 29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3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3" y="22"/>
                        <a:pt x="14" y="23"/>
                        <a:pt x="16" y="23"/>
                      </a:cubicBezTo>
                      <a:cubicBezTo>
                        <a:pt x="21" y="23"/>
                        <a:pt x="26" y="20"/>
                        <a:pt x="27" y="15"/>
                      </a:cubicBezTo>
                      <a:cubicBezTo>
                        <a:pt x="29" y="10"/>
                        <a:pt x="27" y="4"/>
                        <a:pt x="22" y="1"/>
                      </a:cubicBezTo>
                      <a:cubicBezTo>
                        <a:pt x="18" y="6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3" y="11"/>
                        <a:pt x="11" y="7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1" name="Freeform 130"/>
                <p:cNvSpPr/>
                <p:nvPr/>
              </p:nvSpPr>
              <p:spPr bwMode="auto">
                <a:xfrm>
                  <a:off x="7140576" y="2516188"/>
                  <a:ext cx="79375" cy="47625"/>
                </a:xfrm>
                <a:custGeom>
                  <a:avLst/>
                  <a:gdLst>
                    <a:gd name="T0" fmla="*/ 2 w 28"/>
                    <a:gd name="T1" fmla="*/ 0 h 17"/>
                    <a:gd name="T2" fmla="*/ 11 w 28"/>
                    <a:gd name="T3" fmla="*/ 16 h 17"/>
                    <a:gd name="T4" fmla="*/ 16 w 28"/>
                    <a:gd name="T5" fmla="*/ 17 h 17"/>
                    <a:gd name="T6" fmla="*/ 27 w 28"/>
                    <a:gd name="T7" fmla="*/ 10 h 17"/>
                    <a:gd name="T8" fmla="*/ 27 w 28"/>
                    <a:gd name="T9" fmla="*/ 1 h 17"/>
                    <a:gd name="T10" fmla="*/ 27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4" y="13"/>
                        <a:pt x="11" y="16"/>
                      </a:cubicBezTo>
                      <a:cubicBezTo>
                        <a:pt x="12" y="17"/>
                        <a:pt x="14" y="17"/>
                        <a:pt x="16" y="17"/>
                      </a:cubicBezTo>
                      <a:cubicBezTo>
                        <a:pt x="21" y="17"/>
                        <a:pt x="26" y="14"/>
                        <a:pt x="27" y="10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8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2" name="Freeform 131"/>
                <p:cNvSpPr/>
                <p:nvPr/>
              </p:nvSpPr>
              <p:spPr bwMode="auto">
                <a:xfrm>
                  <a:off x="6997701" y="2474913"/>
                  <a:ext cx="84138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3" name="Freeform 132"/>
                <p:cNvSpPr/>
                <p:nvPr/>
              </p:nvSpPr>
              <p:spPr bwMode="auto">
                <a:xfrm>
                  <a:off x="6892926" y="2359025"/>
                  <a:ext cx="71438" cy="66675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4 h 24"/>
                    <a:gd name="T4" fmla="*/ 13 w 25"/>
                    <a:gd name="T5" fmla="*/ 24 h 24"/>
                    <a:gd name="T6" fmla="*/ 23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6" y="0"/>
                        <a:pt x="2" y="1"/>
                        <a:pt x="0" y="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7" y="24"/>
                        <a:pt x="21" y="21"/>
                        <a:pt x="23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3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4" name="Freeform 133"/>
                <p:cNvSpPr>
                  <a:spLocks noEditPoints="1"/>
                </p:cNvSpPr>
                <p:nvPr/>
              </p:nvSpPr>
              <p:spPr bwMode="auto">
                <a:xfrm>
                  <a:off x="7246938" y="2446338"/>
                  <a:ext cx="87313" cy="4763"/>
                </a:xfrm>
                <a:custGeom>
                  <a:avLst/>
                  <a:gdLst>
                    <a:gd name="T0" fmla="*/ 2 w 31"/>
                    <a:gd name="T1" fmla="*/ 1 h 2"/>
                    <a:gd name="T2" fmla="*/ 0 w 31"/>
                    <a:gd name="T3" fmla="*/ 2 h 2"/>
                    <a:gd name="T4" fmla="*/ 2 w 31"/>
                    <a:gd name="T5" fmla="*/ 2 h 2"/>
                    <a:gd name="T6" fmla="*/ 2 w 31"/>
                    <a:gd name="T7" fmla="*/ 1 h 2"/>
                    <a:gd name="T8" fmla="*/ 23 w 31"/>
                    <a:gd name="T9" fmla="*/ 0 h 2"/>
                    <a:gd name="T10" fmla="*/ 24 w 31"/>
                    <a:gd name="T11" fmla="*/ 2 h 2"/>
                    <a:gd name="T12" fmla="*/ 27 w 31"/>
                    <a:gd name="T13" fmla="*/ 0 h 2"/>
                    <a:gd name="T14" fmla="*/ 23 w 31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2">
                      <a:moveTo>
                        <a:pt x="2" y="1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moveTo>
                        <a:pt x="23" y="0"/>
                      </a:moveTo>
                      <a:cubicBezTo>
                        <a:pt x="23" y="1"/>
                        <a:pt x="24" y="1"/>
                        <a:pt x="24" y="2"/>
                      </a:cubicBezTo>
                      <a:cubicBezTo>
                        <a:pt x="30" y="2"/>
                        <a:pt x="31" y="1"/>
                        <a:pt x="27" y="0"/>
                      </a:cubicBezTo>
                      <a:cubicBezTo>
                        <a:pt x="26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5" name="Freeform 134"/>
                <p:cNvSpPr/>
                <p:nvPr/>
              </p:nvSpPr>
              <p:spPr bwMode="auto">
                <a:xfrm>
                  <a:off x="7253288" y="2446338"/>
                  <a:ext cx="61913" cy="4763"/>
                </a:xfrm>
                <a:custGeom>
                  <a:avLst/>
                  <a:gdLst>
                    <a:gd name="T0" fmla="*/ 18 w 22"/>
                    <a:gd name="T1" fmla="*/ 0 h 2"/>
                    <a:gd name="T2" fmla="*/ 0 w 22"/>
                    <a:gd name="T3" fmla="*/ 1 h 2"/>
                    <a:gd name="T4" fmla="*/ 0 w 22"/>
                    <a:gd name="T5" fmla="*/ 2 h 2"/>
                    <a:gd name="T6" fmla="*/ 16 w 22"/>
                    <a:gd name="T7" fmla="*/ 2 h 2"/>
                    <a:gd name="T8" fmla="*/ 22 w 22"/>
                    <a:gd name="T9" fmla="*/ 2 h 2"/>
                    <a:gd name="T10" fmla="*/ 21 w 22"/>
                    <a:gd name="T11" fmla="*/ 0 h 2"/>
                    <a:gd name="T12" fmla="*/ 18 w 2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">
                      <a:moveTo>
                        <a:pt x="18" y="0"/>
                      </a:moveTo>
                      <a:cubicBezTo>
                        <a:pt x="13" y="0"/>
                        <a:pt x="6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6" y="2"/>
                        <a:pt x="12" y="2"/>
                        <a:pt x="16" y="2"/>
                      </a:cubicBezTo>
                      <a:cubicBezTo>
                        <a:pt x="18" y="2"/>
                        <a:pt x="21" y="2"/>
                        <a:pt x="22" y="2"/>
                      </a:cubicBezTo>
                      <a:cubicBezTo>
                        <a:pt x="22" y="1"/>
                        <a:pt x="21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6" name="Freeform 135"/>
                <p:cNvSpPr/>
                <p:nvPr/>
              </p:nvSpPr>
              <p:spPr bwMode="auto">
                <a:xfrm>
                  <a:off x="5248276" y="2070100"/>
                  <a:ext cx="222250" cy="479425"/>
                </a:xfrm>
                <a:custGeom>
                  <a:avLst/>
                  <a:gdLst>
                    <a:gd name="T0" fmla="*/ 32 w 79"/>
                    <a:gd name="T1" fmla="*/ 0 h 171"/>
                    <a:gd name="T2" fmla="*/ 19 w 79"/>
                    <a:gd name="T3" fmla="*/ 63 h 171"/>
                    <a:gd name="T4" fmla="*/ 4 w 79"/>
                    <a:gd name="T5" fmla="*/ 114 h 171"/>
                    <a:gd name="T6" fmla="*/ 32 w 79"/>
                    <a:gd name="T7" fmla="*/ 171 h 171"/>
                    <a:gd name="T8" fmla="*/ 34 w 79"/>
                    <a:gd name="T9" fmla="*/ 171 h 171"/>
                    <a:gd name="T10" fmla="*/ 48 w 79"/>
                    <a:gd name="T11" fmla="*/ 109 h 171"/>
                    <a:gd name="T12" fmla="*/ 69 w 79"/>
                    <a:gd name="T13" fmla="*/ 53 h 171"/>
                    <a:gd name="T14" fmla="*/ 35 w 79"/>
                    <a:gd name="T15" fmla="*/ 1 h 171"/>
                    <a:gd name="T16" fmla="*/ 32 w 79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71">
                      <a:moveTo>
                        <a:pt x="32" y="0"/>
                      </a:moveTo>
                      <a:cubicBezTo>
                        <a:pt x="17" y="0"/>
                        <a:pt x="19" y="46"/>
                        <a:pt x="19" y="63"/>
                      </a:cubicBezTo>
                      <a:cubicBezTo>
                        <a:pt x="20" y="81"/>
                        <a:pt x="7" y="86"/>
                        <a:pt x="4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4" y="132"/>
                        <a:pt x="48" y="109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9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7" name="Freeform 136"/>
                <p:cNvSpPr/>
                <p:nvPr/>
              </p:nvSpPr>
              <p:spPr bwMode="auto">
                <a:xfrm>
                  <a:off x="5300663" y="276066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50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6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70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4" y="95"/>
                        <a:pt x="150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1" y="45"/>
                        <a:pt x="123" y="47"/>
                        <a:pt x="116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8" name="Freeform 137"/>
                <p:cNvSpPr/>
                <p:nvPr/>
              </p:nvSpPr>
              <p:spPr bwMode="auto">
                <a:xfrm>
                  <a:off x="5953126" y="2825750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20" y="53"/>
                        <a:pt x="10" y="53"/>
                      </a:cubicBezTo>
                      <a:cubicBezTo>
                        <a:pt x="6" y="53"/>
                        <a:pt x="3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2" y="104"/>
                        <a:pt x="23" y="104"/>
                        <a:pt x="24" y="103"/>
                      </a:cubicBezTo>
                      <a:cubicBezTo>
                        <a:pt x="45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9" name="Freeform 138"/>
                <p:cNvSpPr/>
                <p:nvPr/>
              </p:nvSpPr>
              <p:spPr bwMode="auto">
                <a:xfrm>
                  <a:off x="6351588" y="2159000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0" name="Freeform 139"/>
                <p:cNvSpPr/>
                <p:nvPr/>
              </p:nvSpPr>
              <p:spPr bwMode="auto">
                <a:xfrm>
                  <a:off x="5778501" y="177006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3" y="56"/>
                        <a:pt x="98" y="72"/>
                        <a:pt x="118" y="77"/>
                      </a:cubicBezTo>
                      <a:cubicBezTo>
                        <a:pt x="120" y="77"/>
                        <a:pt x="121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1" name="Freeform 140"/>
                <p:cNvSpPr/>
                <p:nvPr/>
              </p:nvSpPr>
              <p:spPr bwMode="auto">
                <a:xfrm>
                  <a:off x="7334251" y="2790825"/>
                  <a:ext cx="407988" cy="171450"/>
                </a:xfrm>
                <a:custGeom>
                  <a:avLst/>
                  <a:gdLst>
                    <a:gd name="T0" fmla="*/ 14 w 145"/>
                    <a:gd name="T1" fmla="*/ 0 h 61"/>
                    <a:gd name="T2" fmla="*/ 25 w 145"/>
                    <a:gd name="T3" fmla="*/ 31 h 61"/>
                    <a:gd name="T4" fmla="*/ 111 w 145"/>
                    <a:gd name="T5" fmla="*/ 61 h 61"/>
                    <a:gd name="T6" fmla="*/ 121 w 145"/>
                    <a:gd name="T7" fmla="*/ 60 h 61"/>
                    <a:gd name="T8" fmla="*/ 141 w 145"/>
                    <a:gd name="T9" fmla="*/ 17 h 61"/>
                    <a:gd name="T10" fmla="*/ 134 w 145"/>
                    <a:gd name="T11" fmla="*/ 11 h 61"/>
                    <a:gd name="T12" fmla="*/ 85 w 145"/>
                    <a:gd name="T13" fmla="*/ 32 h 61"/>
                    <a:gd name="T14" fmla="*/ 82 w 145"/>
                    <a:gd name="T15" fmla="*/ 32 h 61"/>
                    <a:gd name="T16" fmla="*/ 18 w 145"/>
                    <a:gd name="T17" fmla="*/ 0 h 61"/>
                    <a:gd name="T18" fmla="*/ 14 w 145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5" h="61">
                      <a:moveTo>
                        <a:pt x="14" y="0"/>
                      </a:moveTo>
                      <a:cubicBezTo>
                        <a:pt x="0" y="0"/>
                        <a:pt x="11" y="16"/>
                        <a:pt x="25" y="31"/>
                      </a:cubicBezTo>
                      <a:cubicBezTo>
                        <a:pt x="38" y="45"/>
                        <a:pt x="84" y="61"/>
                        <a:pt x="111" y="61"/>
                      </a:cubicBezTo>
                      <a:cubicBezTo>
                        <a:pt x="115" y="61"/>
                        <a:pt x="118" y="61"/>
                        <a:pt x="121" y="60"/>
                      </a:cubicBezTo>
                      <a:cubicBezTo>
                        <a:pt x="145" y="54"/>
                        <a:pt x="141" y="17"/>
                        <a:pt x="141" y="17"/>
                      </a:cubicBezTo>
                      <a:cubicBezTo>
                        <a:pt x="140" y="13"/>
                        <a:pt x="138" y="11"/>
                        <a:pt x="134" y="11"/>
                      </a:cubicBezTo>
                      <a:cubicBezTo>
                        <a:pt x="124" y="11"/>
                        <a:pt x="102" y="30"/>
                        <a:pt x="85" y="32"/>
                      </a:cubicBezTo>
                      <a:cubicBezTo>
                        <a:pt x="84" y="32"/>
                        <a:pt x="83" y="32"/>
                        <a:pt x="82" y="32"/>
                      </a:cubicBezTo>
                      <a:cubicBezTo>
                        <a:pt x="61" y="32"/>
                        <a:pt x="38" y="4"/>
                        <a:pt x="18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2" name="Freeform 141"/>
                <p:cNvSpPr/>
                <p:nvPr/>
              </p:nvSpPr>
              <p:spPr bwMode="auto">
                <a:xfrm>
                  <a:off x="6697663" y="1724025"/>
                  <a:ext cx="180975" cy="503238"/>
                </a:xfrm>
                <a:custGeom>
                  <a:avLst/>
                  <a:gdLst>
                    <a:gd name="T0" fmla="*/ 36 w 65"/>
                    <a:gd name="T1" fmla="*/ 0 h 179"/>
                    <a:gd name="T2" fmla="*/ 2 w 65"/>
                    <a:gd name="T3" fmla="*/ 18 h 179"/>
                    <a:gd name="T4" fmla="*/ 13 w 65"/>
                    <a:gd name="T5" fmla="*/ 111 h 179"/>
                    <a:gd name="T6" fmla="*/ 44 w 65"/>
                    <a:gd name="T7" fmla="*/ 179 h 179"/>
                    <a:gd name="T8" fmla="*/ 44 w 65"/>
                    <a:gd name="T9" fmla="*/ 173 h 179"/>
                    <a:gd name="T10" fmla="*/ 19 w 65"/>
                    <a:gd name="T11" fmla="*/ 56 h 179"/>
                    <a:gd name="T12" fmla="*/ 56 w 65"/>
                    <a:gd name="T13" fmla="*/ 16 h 179"/>
                    <a:gd name="T14" fmla="*/ 54 w 65"/>
                    <a:gd name="T15" fmla="*/ 1 h 179"/>
                    <a:gd name="T16" fmla="*/ 36 w 65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5" h="179">
                      <a:moveTo>
                        <a:pt x="36" y="0"/>
                      </a:moveTo>
                      <a:cubicBezTo>
                        <a:pt x="21" y="0"/>
                        <a:pt x="3" y="3"/>
                        <a:pt x="2" y="18"/>
                      </a:cubicBezTo>
                      <a:cubicBezTo>
                        <a:pt x="0" y="42"/>
                        <a:pt x="2" y="75"/>
                        <a:pt x="13" y="111"/>
                      </a:cubicBezTo>
                      <a:cubicBezTo>
                        <a:pt x="23" y="141"/>
                        <a:pt x="41" y="179"/>
                        <a:pt x="44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8" y="149"/>
                        <a:pt x="12" y="75"/>
                        <a:pt x="19" y="56"/>
                      </a:cubicBezTo>
                      <a:cubicBezTo>
                        <a:pt x="26" y="38"/>
                        <a:pt x="46" y="23"/>
                        <a:pt x="56" y="16"/>
                      </a:cubicBezTo>
                      <a:cubicBezTo>
                        <a:pt x="65" y="9"/>
                        <a:pt x="56" y="6"/>
                        <a:pt x="54" y="1"/>
                      </a:cubicBezTo>
                      <a:cubicBezTo>
                        <a:pt x="54" y="1"/>
                        <a:pt x="46" y="0"/>
                        <a:pt x="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3" name="Freeform 142"/>
                <p:cNvSpPr/>
                <p:nvPr/>
              </p:nvSpPr>
              <p:spPr bwMode="auto">
                <a:xfrm>
                  <a:off x="6121401" y="3656013"/>
                  <a:ext cx="503238" cy="558800"/>
                </a:xfrm>
                <a:custGeom>
                  <a:avLst/>
                  <a:gdLst>
                    <a:gd name="T0" fmla="*/ 37 w 179"/>
                    <a:gd name="T1" fmla="*/ 22 h 199"/>
                    <a:gd name="T2" fmla="*/ 7 w 179"/>
                    <a:gd name="T3" fmla="*/ 14 h 199"/>
                    <a:gd name="T4" fmla="*/ 0 w 179"/>
                    <a:gd name="T5" fmla="*/ 71 h 199"/>
                    <a:gd name="T6" fmla="*/ 142 w 179"/>
                    <a:gd name="T7" fmla="*/ 197 h 199"/>
                    <a:gd name="T8" fmla="*/ 179 w 179"/>
                    <a:gd name="T9" fmla="*/ 178 h 199"/>
                    <a:gd name="T10" fmla="*/ 157 w 179"/>
                    <a:gd name="T11" fmla="*/ 159 h 199"/>
                    <a:gd name="T12" fmla="*/ 155 w 179"/>
                    <a:gd name="T13" fmla="*/ 53 h 199"/>
                    <a:gd name="T14" fmla="*/ 109 w 179"/>
                    <a:gd name="T15" fmla="*/ 46 h 199"/>
                    <a:gd name="T16" fmla="*/ 37 w 179"/>
                    <a:gd name="T17" fmla="*/ 22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9" h="199">
                      <a:moveTo>
                        <a:pt x="37" y="22"/>
                      </a:moveTo>
                      <a:cubicBezTo>
                        <a:pt x="37" y="22"/>
                        <a:pt x="13" y="0"/>
                        <a:pt x="7" y="14"/>
                      </a:cubicBezTo>
                      <a:cubicBezTo>
                        <a:pt x="2" y="28"/>
                        <a:pt x="0" y="71"/>
                        <a:pt x="0" y="71"/>
                      </a:cubicBezTo>
                      <a:cubicBezTo>
                        <a:pt x="0" y="71"/>
                        <a:pt x="125" y="199"/>
                        <a:pt x="142" y="197"/>
                      </a:cubicBezTo>
                      <a:cubicBezTo>
                        <a:pt x="159" y="195"/>
                        <a:pt x="179" y="178"/>
                        <a:pt x="179" y="178"/>
                      </a:cubicBezTo>
                      <a:cubicBezTo>
                        <a:pt x="157" y="159"/>
                        <a:pt x="157" y="159"/>
                        <a:pt x="157" y="159"/>
                      </a:cubicBezTo>
                      <a:cubicBezTo>
                        <a:pt x="157" y="159"/>
                        <a:pt x="170" y="58"/>
                        <a:pt x="155" y="53"/>
                      </a:cubicBezTo>
                      <a:cubicBezTo>
                        <a:pt x="141" y="47"/>
                        <a:pt x="109" y="46"/>
                        <a:pt x="109" y="46"/>
                      </a:cubicBezTo>
                      <a:cubicBezTo>
                        <a:pt x="37" y="22"/>
                        <a:pt x="37" y="22"/>
                        <a:pt x="37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4" name="Freeform 143"/>
                <p:cNvSpPr/>
                <p:nvPr/>
              </p:nvSpPr>
              <p:spPr bwMode="auto">
                <a:xfrm>
                  <a:off x="5646738" y="3432175"/>
                  <a:ext cx="1266825" cy="1193800"/>
                </a:xfrm>
                <a:custGeom>
                  <a:avLst/>
                  <a:gdLst>
                    <a:gd name="T0" fmla="*/ 113 w 451"/>
                    <a:gd name="T1" fmla="*/ 241 h 425"/>
                    <a:gd name="T2" fmla="*/ 27 w 451"/>
                    <a:gd name="T3" fmla="*/ 160 h 425"/>
                    <a:gd name="T4" fmla="*/ 53 w 451"/>
                    <a:gd name="T5" fmla="*/ 91 h 425"/>
                    <a:gd name="T6" fmla="*/ 191 w 451"/>
                    <a:gd name="T7" fmla="*/ 143 h 425"/>
                    <a:gd name="T8" fmla="*/ 194 w 451"/>
                    <a:gd name="T9" fmla="*/ 111 h 425"/>
                    <a:gd name="T10" fmla="*/ 241 w 451"/>
                    <a:gd name="T11" fmla="*/ 1 h 425"/>
                    <a:gd name="T12" fmla="*/ 264 w 451"/>
                    <a:gd name="T13" fmla="*/ 164 h 425"/>
                    <a:gd name="T14" fmla="*/ 366 w 451"/>
                    <a:gd name="T15" fmla="*/ 108 h 425"/>
                    <a:gd name="T16" fmla="*/ 446 w 451"/>
                    <a:gd name="T17" fmla="*/ 192 h 425"/>
                    <a:gd name="T18" fmla="*/ 285 w 451"/>
                    <a:gd name="T19" fmla="*/ 237 h 425"/>
                    <a:gd name="T20" fmla="*/ 352 w 451"/>
                    <a:gd name="T21" fmla="*/ 292 h 425"/>
                    <a:gd name="T22" fmla="*/ 297 w 451"/>
                    <a:gd name="T23" fmla="*/ 396 h 425"/>
                    <a:gd name="T24" fmla="*/ 230 w 451"/>
                    <a:gd name="T25" fmla="*/ 385 h 425"/>
                    <a:gd name="T26" fmla="*/ 214 w 451"/>
                    <a:gd name="T27" fmla="*/ 292 h 425"/>
                    <a:gd name="T28" fmla="*/ 186 w 451"/>
                    <a:gd name="T29" fmla="*/ 374 h 425"/>
                    <a:gd name="T30" fmla="*/ 80 w 451"/>
                    <a:gd name="T31" fmla="*/ 337 h 425"/>
                    <a:gd name="T32" fmla="*/ 113 w 451"/>
                    <a:gd name="T33" fmla="*/ 241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1" h="425">
                      <a:moveTo>
                        <a:pt x="113" y="241"/>
                      </a:moveTo>
                      <a:cubicBezTo>
                        <a:pt x="113" y="241"/>
                        <a:pt x="0" y="240"/>
                        <a:pt x="27" y="160"/>
                      </a:cubicBezTo>
                      <a:cubicBezTo>
                        <a:pt x="27" y="160"/>
                        <a:pt x="3" y="108"/>
                        <a:pt x="53" y="91"/>
                      </a:cubicBezTo>
                      <a:cubicBezTo>
                        <a:pt x="102" y="74"/>
                        <a:pt x="172" y="127"/>
                        <a:pt x="191" y="143"/>
                      </a:cubicBezTo>
                      <a:cubicBezTo>
                        <a:pt x="210" y="158"/>
                        <a:pt x="200" y="119"/>
                        <a:pt x="194" y="111"/>
                      </a:cubicBezTo>
                      <a:cubicBezTo>
                        <a:pt x="189" y="104"/>
                        <a:pt x="165" y="0"/>
                        <a:pt x="241" y="1"/>
                      </a:cubicBezTo>
                      <a:cubicBezTo>
                        <a:pt x="316" y="2"/>
                        <a:pt x="331" y="51"/>
                        <a:pt x="264" y="164"/>
                      </a:cubicBezTo>
                      <a:cubicBezTo>
                        <a:pt x="264" y="164"/>
                        <a:pt x="326" y="106"/>
                        <a:pt x="366" y="108"/>
                      </a:cubicBezTo>
                      <a:cubicBezTo>
                        <a:pt x="406" y="109"/>
                        <a:pt x="451" y="128"/>
                        <a:pt x="446" y="192"/>
                      </a:cubicBezTo>
                      <a:cubicBezTo>
                        <a:pt x="442" y="255"/>
                        <a:pt x="285" y="237"/>
                        <a:pt x="285" y="237"/>
                      </a:cubicBezTo>
                      <a:cubicBezTo>
                        <a:pt x="285" y="237"/>
                        <a:pt x="335" y="272"/>
                        <a:pt x="352" y="292"/>
                      </a:cubicBezTo>
                      <a:cubicBezTo>
                        <a:pt x="369" y="312"/>
                        <a:pt x="359" y="368"/>
                        <a:pt x="297" y="396"/>
                      </a:cubicBezTo>
                      <a:cubicBezTo>
                        <a:pt x="235" y="425"/>
                        <a:pt x="237" y="404"/>
                        <a:pt x="230" y="385"/>
                      </a:cubicBezTo>
                      <a:cubicBezTo>
                        <a:pt x="224" y="366"/>
                        <a:pt x="219" y="286"/>
                        <a:pt x="214" y="292"/>
                      </a:cubicBezTo>
                      <a:cubicBezTo>
                        <a:pt x="209" y="298"/>
                        <a:pt x="221" y="352"/>
                        <a:pt x="186" y="374"/>
                      </a:cubicBezTo>
                      <a:cubicBezTo>
                        <a:pt x="150" y="396"/>
                        <a:pt x="109" y="369"/>
                        <a:pt x="80" y="337"/>
                      </a:cubicBezTo>
                      <a:cubicBezTo>
                        <a:pt x="52" y="305"/>
                        <a:pt x="65" y="261"/>
                        <a:pt x="113" y="24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5" name="Freeform 144"/>
                <p:cNvSpPr/>
                <p:nvPr/>
              </p:nvSpPr>
              <p:spPr bwMode="auto">
                <a:xfrm>
                  <a:off x="6115051" y="4016375"/>
                  <a:ext cx="134938" cy="44450"/>
                </a:xfrm>
                <a:custGeom>
                  <a:avLst/>
                  <a:gdLst>
                    <a:gd name="T0" fmla="*/ 0 w 48"/>
                    <a:gd name="T1" fmla="*/ 12 h 16"/>
                    <a:gd name="T2" fmla="*/ 40 w 48"/>
                    <a:gd name="T3" fmla="*/ 8 h 16"/>
                    <a:gd name="T4" fmla="*/ 0 w 48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8" h="16">
                      <a:moveTo>
                        <a:pt x="0" y="12"/>
                      </a:moveTo>
                      <a:cubicBezTo>
                        <a:pt x="0" y="12"/>
                        <a:pt x="48" y="0"/>
                        <a:pt x="40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6" name="Freeform 145"/>
                <p:cNvSpPr/>
                <p:nvPr/>
              </p:nvSpPr>
              <p:spPr bwMode="auto">
                <a:xfrm>
                  <a:off x="6235701" y="4071938"/>
                  <a:ext cx="36513" cy="112713"/>
                </a:xfrm>
                <a:custGeom>
                  <a:avLst/>
                  <a:gdLst>
                    <a:gd name="T0" fmla="*/ 4 w 13"/>
                    <a:gd name="T1" fmla="*/ 40 h 40"/>
                    <a:gd name="T2" fmla="*/ 6 w 13"/>
                    <a:gd name="T3" fmla="*/ 5 h 40"/>
                    <a:gd name="T4" fmla="*/ 4 w 13"/>
                    <a:gd name="T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0">
                      <a:moveTo>
                        <a:pt x="4" y="40"/>
                      </a:moveTo>
                      <a:cubicBezTo>
                        <a:pt x="4" y="40"/>
                        <a:pt x="0" y="0"/>
                        <a:pt x="6" y="5"/>
                      </a:cubicBezTo>
                      <a:cubicBezTo>
                        <a:pt x="13" y="10"/>
                        <a:pt x="7" y="33"/>
                        <a:pt x="4" y="4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7" name="Freeform 146"/>
                <p:cNvSpPr/>
                <p:nvPr/>
              </p:nvSpPr>
              <p:spPr bwMode="auto">
                <a:xfrm>
                  <a:off x="6219826" y="3886200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8" name="Freeform 147"/>
                <p:cNvSpPr/>
                <p:nvPr/>
              </p:nvSpPr>
              <p:spPr bwMode="auto">
                <a:xfrm>
                  <a:off x="6169026" y="3959225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1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20" y="3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9" name="Freeform 148"/>
                <p:cNvSpPr/>
                <p:nvPr/>
              </p:nvSpPr>
              <p:spPr bwMode="auto">
                <a:xfrm>
                  <a:off x="6289676" y="4002088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0" name="Freeform 149"/>
                <p:cNvSpPr/>
                <p:nvPr/>
              </p:nvSpPr>
              <p:spPr bwMode="auto">
                <a:xfrm>
                  <a:off x="6323013" y="3910013"/>
                  <a:ext cx="65088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1" name="Freeform 150"/>
                <p:cNvSpPr/>
                <p:nvPr/>
              </p:nvSpPr>
              <p:spPr bwMode="auto">
                <a:xfrm>
                  <a:off x="6413501" y="3995738"/>
                  <a:ext cx="65088" cy="60325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2" name="Freeform 151"/>
                <p:cNvSpPr/>
                <p:nvPr/>
              </p:nvSpPr>
              <p:spPr bwMode="auto">
                <a:xfrm>
                  <a:off x="6348413" y="4108450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3" name="Freeform 152"/>
                <p:cNvSpPr/>
                <p:nvPr/>
              </p:nvSpPr>
              <p:spPr bwMode="auto">
                <a:xfrm>
                  <a:off x="6234113" y="4089400"/>
                  <a:ext cx="63500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4" name="Freeform 153"/>
                <p:cNvSpPr/>
                <p:nvPr/>
              </p:nvSpPr>
              <p:spPr bwMode="auto">
                <a:xfrm>
                  <a:off x="6283326" y="3833813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5" name="Freeform 154"/>
                <p:cNvSpPr>
                  <a:spLocks noEditPoints="1"/>
                </p:cNvSpPr>
                <p:nvPr/>
              </p:nvSpPr>
              <p:spPr bwMode="auto">
                <a:xfrm>
                  <a:off x="6059488" y="3724275"/>
                  <a:ext cx="581025" cy="514350"/>
                </a:xfrm>
                <a:custGeom>
                  <a:avLst/>
                  <a:gdLst>
                    <a:gd name="T0" fmla="*/ 90 w 207"/>
                    <a:gd name="T1" fmla="*/ 118 h 183"/>
                    <a:gd name="T2" fmla="*/ 92 w 207"/>
                    <a:gd name="T3" fmla="*/ 101 h 183"/>
                    <a:gd name="T4" fmla="*/ 103 w 207"/>
                    <a:gd name="T5" fmla="*/ 113 h 183"/>
                    <a:gd name="T6" fmla="*/ 85 w 207"/>
                    <a:gd name="T7" fmla="*/ 0 h 183"/>
                    <a:gd name="T8" fmla="*/ 71 w 207"/>
                    <a:gd name="T9" fmla="*/ 60 h 183"/>
                    <a:gd name="T10" fmla="*/ 14 w 207"/>
                    <a:gd name="T11" fmla="*/ 46 h 183"/>
                    <a:gd name="T12" fmla="*/ 59 w 207"/>
                    <a:gd name="T13" fmla="*/ 64 h 183"/>
                    <a:gd name="T14" fmla="*/ 71 w 207"/>
                    <a:gd name="T15" fmla="*/ 60 h 183"/>
                    <a:gd name="T16" fmla="*/ 69 w 207"/>
                    <a:gd name="T17" fmla="*/ 77 h 183"/>
                    <a:gd name="T18" fmla="*/ 65 w 207"/>
                    <a:gd name="T19" fmla="*/ 76 h 183"/>
                    <a:gd name="T20" fmla="*/ 40 w 207"/>
                    <a:gd name="T21" fmla="*/ 92 h 183"/>
                    <a:gd name="T22" fmla="*/ 49 w 207"/>
                    <a:gd name="T23" fmla="*/ 85 h 183"/>
                    <a:gd name="T24" fmla="*/ 60 w 207"/>
                    <a:gd name="T25" fmla="*/ 97 h 183"/>
                    <a:gd name="T26" fmla="*/ 31 w 207"/>
                    <a:gd name="T27" fmla="*/ 157 h 183"/>
                    <a:gd name="T28" fmla="*/ 81 w 207"/>
                    <a:gd name="T29" fmla="*/ 122 h 183"/>
                    <a:gd name="T30" fmla="*/ 115 w 207"/>
                    <a:gd name="T31" fmla="*/ 183 h 183"/>
                    <a:gd name="T32" fmla="*/ 112 w 207"/>
                    <a:gd name="T33" fmla="*/ 156 h 183"/>
                    <a:gd name="T34" fmla="*/ 105 w 207"/>
                    <a:gd name="T35" fmla="*/ 144 h 183"/>
                    <a:gd name="T36" fmla="*/ 112 w 207"/>
                    <a:gd name="T37" fmla="*/ 116 h 183"/>
                    <a:gd name="T38" fmla="*/ 148 w 207"/>
                    <a:gd name="T39" fmla="*/ 117 h 183"/>
                    <a:gd name="T40" fmla="*/ 162 w 207"/>
                    <a:gd name="T41" fmla="*/ 108 h 183"/>
                    <a:gd name="T42" fmla="*/ 147 w 207"/>
                    <a:gd name="T43" fmla="*/ 108 h 183"/>
                    <a:gd name="T44" fmla="*/ 138 w 207"/>
                    <a:gd name="T45" fmla="*/ 116 h 183"/>
                    <a:gd name="T46" fmla="*/ 127 w 207"/>
                    <a:gd name="T47" fmla="*/ 106 h 183"/>
                    <a:gd name="T48" fmla="*/ 128 w 207"/>
                    <a:gd name="T49" fmla="*/ 104 h 183"/>
                    <a:gd name="T50" fmla="*/ 182 w 207"/>
                    <a:gd name="T51" fmla="*/ 70 h 183"/>
                    <a:gd name="T52" fmla="*/ 110 w 207"/>
                    <a:gd name="T53" fmla="*/ 93 h 183"/>
                    <a:gd name="T54" fmla="*/ 106 w 207"/>
                    <a:gd name="T55" fmla="*/ 86 h 183"/>
                    <a:gd name="T56" fmla="*/ 96 w 207"/>
                    <a:gd name="T57" fmla="*/ 73 h 183"/>
                    <a:gd name="T58" fmla="*/ 109 w 207"/>
                    <a:gd name="T59" fmla="*/ 68 h 183"/>
                    <a:gd name="T60" fmla="*/ 107 w 207"/>
                    <a:gd name="T61" fmla="*/ 44 h 183"/>
                    <a:gd name="T62" fmla="*/ 98 w 207"/>
                    <a:gd name="T63" fmla="*/ 61 h 183"/>
                    <a:gd name="T64" fmla="*/ 92 w 207"/>
                    <a:gd name="T65" fmla="*/ 58 h 183"/>
                    <a:gd name="T66" fmla="*/ 82 w 207"/>
                    <a:gd name="T67" fmla="*/ 46 h 183"/>
                    <a:gd name="T68" fmla="*/ 94 w 207"/>
                    <a:gd name="T69" fmla="*/ 4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7" h="183">
                      <a:moveTo>
                        <a:pt x="94" y="119"/>
                      </a:moveTo>
                      <a:cubicBezTo>
                        <a:pt x="93" y="119"/>
                        <a:pt x="91" y="119"/>
                        <a:pt x="90" y="118"/>
                      </a:cubicBezTo>
                      <a:cubicBezTo>
                        <a:pt x="85" y="116"/>
                        <a:pt x="82" y="111"/>
                        <a:pt x="84" y="106"/>
                      </a:cubicBezTo>
                      <a:cubicBezTo>
                        <a:pt x="85" y="103"/>
                        <a:pt x="88" y="101"/>
                        <a:pt x="92" y="101"/>
                      </a:cubicBezTo>
                      <a:cubicBezTo>
                        <a:pt x="93" y="101"/>
                        <a:pt x="95" y="101"/>
                        <a:pt x="96" y="101"/>
                      </a:cubicBezTo>
                      <a:cubicBezTo>
                        <a:pt x="101" y="103"/>
                        <a:pt x="104" y="109"/>
                        <a:pt x="103" y="113"/>
                      </a:cubicBezTo>
                      <a:cubicBezTo>
                        <a:pt x="101" y="117"/>
                        <a:pt x="98" y="119"/>
                        <a:pt x="94" y="119"/>
                      </a:cubicBezTo>
                      <a:moveTo>
                        <a:pt x="85" y="0"/>
                      </a:moveTo>
                      <a:cubicBezTo>
                        <a:pt x="85" y="0"/>
                        <a:pt x="81" y="60"/>
                        <a:pt x="72" y="60"/>
                      </a:cubicBezTo>
                      <a:cubicBezTo>
                        <a:pt x="72" y="60"/>
                        <a:pt x="71" y="60"/>
                        <a:pt x="71" y="60"/>
                      </a:cubicBezTo>
                      <a:cubicBezTo>
                        <a:pt x="63" y="57"/>
                        <a:pt x="16" y="45"/>
                        <a:pt x="11" y="45"/>
                      </a:cubicBezTo>
                      <a:cubicBezTo>
                        <a:pt x="10" y="45"/>
                        <a:pt x="11" y="45"/>
                        <a:pt x="14" y="46"/>
                      </a:cubicBezTo>
                      <a:cubicBezTo>
                        <a:pt x="24" y="50"/>
                        <a:pt x="45" y="59"/>
                        <a:pt x="58" y="66"/>
                      </a:cubicBezTo>
                      <a:cubicBezTo>
                        <a:pt x="58" y="66"/>
                        <a:pt x="58" y="65"/>
                        <a:pt x="59" y="64"/>
                      </a:cubicBezTo>
                      <a:cubicBezTo>
                        <a:pt x="60" y="61"/>
                        <a:pt x="63" y="59"/>
                        <a:pt x="67" y="59"/>
                      </a:cubicBezTo>
                      <a:cubicBezTo>
                        <a:pt x="68" y="59"/>
                        <a:pt x="70" y="59"/>
                        <a:pt x="71" y="60"/>
                      </a:cubicBezTo>
                      <a:cubicBezTo>
                        <a:pt x="76" y="62"/>
                        <a:pt x="79" y="67"/>
                        <a:pt x="78" y="71"/>
                      </a:cubicBezTo>
                      <a:cubicBezTo>
                        <a:pt x="76" y="75"/>
                        <a:pt x="73" y="77"/>
                        <a:pt x="69" y="77"/>
                      </a:cubicBezTo>
                      <a:cubicBezTo>
                        <a:pt x="68" y="77"/>
                        <a:pt x="66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50" y="79"/>
                        <a:pt x="0" y="84"/>
                        <a:pt x="12" y="86"/>
                      </a:cubicBezTo>
                      <a:cubicBezTo>
                        <a:pt x="17" y="87"/>
                        <a:pt x="29" y="89"/>
                        <a:pt x="40" y="92"/>
                      </a:cubicBezTo>
                      <a:cubicBezTo>
                        <a:pt x="40" y="91"/>
                        <a:pt x="41" y="91"/>
                        <a:pt x="41" y="90"/>
                      </a:cubicBezTo>
                      <a:cubicBezTo>
                        <a:pt x="42" y="87"/>
                        <a:pt x="45" y="85"/>
                        <a:pt x="49" y="85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8" y="87"/>
                        <a:pt x="61" y="92"/>
                        <a:pt x="60" y="97"/>
                      </a:cubicBezTo>
                      <a:cubicBezTo>
                        <a:pt x="71" y="100"/>
                        <a:pt x="78" y="104"/>
                        <a:pt x="73" y="106"/>
                      </a:cubicBezTo>
                      <a:cubicBezTo>
                        <a:pt x="60" y="112"/>
                        <a:pt x="26" y="157"/>
                        <a:pt x="31" y="157"/>
                      </a:cubicBezTo>
                      <a:cubicBezTo>
                        <a:pt x="31" y="157"/>
                        <a:pt x="32" y="157"/>
                        <a:pt x="32" y="156"/>
                      </a:cubicBezTo>
                      <a:cubicBezTo>
                        <a:pt x="42" y="150"/>
                        <a:pt x="69" y="122"/>
                        <a:pt x="81" y="122"/>
                      </a:cubicBezTo>
                      <a:cubicBezTo>
                        <a:pt x="83" y="122"/>
                        <a:pt x="84" y="123"/>
                        <a:pt x="85" y="124"/>
                      </a:cubicBezTo>
                      <a:cubicBezTo>
                        <a:pt x="91" y="134"/>
                        <a:pt x="112" y="183"/>
                        <a:pt x="115" y="183"/>
                      </a:cubicBezTo>
                      <a:cubicBezTo>
                        <a:pt x="115" y="183"/>
                        <a:pt x="115" y="183"/>
                        <a:pt x="115" y="182"/>
                      </a:cubicBezTo>
                      <a:cubicBezTo>
                        <a:pt x="115" y="178"/>
                        <a:pt x="113" y="167"/>
                        <a:pt x="112" y="156"/>
                      </a:cubicBezTo>
                      <a:cubicBezTo>
                        <a:pt x="112" y="156"/>
                        <a:pt x="111" y="156"/>
                        <a:pt x="111" y="156"/>
                      </a:cubicBezTo>
                      <a:cubicBezTo>
                        <a:pt x="106" y="154"/>
                        <a:pt x="103" y="149"/>
                        <a:pt x="105" y="144"/>
                      </a:cubicBezTo>
                      <a:cubicBezTo>
                        <a:pt x="106" y="141"/>
                        <a:pt x="108" y="140"/>
                        <a:pt x="110" y="139"/>
                      </a:cubicBezTo>
                      <a:cubicBezTo>
                        <a:pt x="109" y="126"/>
                        <a:pt x="109" y="116"/>
                        <a:pt x="112" y="116"/>
                      </a:cubicBezTo>
                      <a:cubicBezTo>
                        <a:pt x="112" y="116"/>
                        <a:pt x="112" y="116"/>
                        <a:pt x="113" y="116"/>
                      </a:cubicBezTo>
                      <a:cubicBezTo>
                        <a:pt x="115" y="117"/>
                        <a:pt x="131" y="117"/>
                        <a:pt x="148" y="117"/>
                      </a:cubicBezTo>
                      <a:cubicBezTo>
                        <a:pt x="176" y="117"/>
                        <a:pt x="207" y="116"/>
                        <a:pt x="195" y="111"/>
                      </a:cubicBezTo>
                      <a:cubicBezTo>
                        <a:pt x="188" y="109"/>
                        <a:pt x="175" y="108"/>
                        <a:pt x="162" y="108"/>
                      </a:cubicBezTo>
                      <a:cubicBezTo>
                        <a:pt x="159" y="108"/>
                        <a:pt x="157" y="108"/>
                        <a:pt x="154" y="108"/>
                      </a:cubicBezTo>
                      <a:cubicBezTo>
                        <a:pt x="152" y="108"/>
                        <a:pt x="149" y="108"/>
                        <a:pt x="147" y="108"/>
                      </a:cubicBezTo>
                      <a:cubicBezTo>
                        <a:pt x="147" y="109"/>
                        <a:pt x="147" y="110"/>
                        <a:pt x="147" y="111"/>
                      </a:cubicBezTo>
                      <a:cubicBezTo>
                        <a:pt x="146" y="114"/>
                        <a:pt x="142" y="116"/>
                        <a:pt x="138" y="116"/>
                      </a:cubicBezTo>
                      <a:cubicBezTo>
                        <a:pt x="137" y="116"/>
                        <a:pt x="136" y="116"/>
                        <a:pt x="134" y="116"/>
                      </a:cubicBezTo>
                      <a:cubicBezTo>
                        <a:pt x="130" y="114"/>
                        <a:pt x="127" y="110"/>
                        <a:pt x="127" y="106"/>
                      </a:cubicBezTo>
                      <a:cubicBezTo>
                        <a:pt x="127" y="106"/>
                        <a:pt x="127" y="105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9" y="101"/>
                        <a:pt x="132" y="99"/>
                        <a:pt x="135" y="98"/>
                      </a:cubicBezTo>
                      <a:cubicBezTo>
                        <a:pt x="152" y="88"/>
                        <a:pt x="189" y="70"/>
                        <a:pt x="182" y="70"/>
                      </a:cubicBezTo>
                      <a:cubicBezTo>
                        <a:pt x="182" y="70"/>
                        <a:pt x="182" y="71"/>
                        <a:pt x="181" y="71"/>
                      </a:cubicBezTo>
                      <a:cubicBezTo>
                        <a:pt x="166" y="73"/>
                        <a:pt x="110" y="93"/>
                        <a:pt x="110" y="93"/>
                      </a:cubicBezTo>
                      <a:cubicBezTo>
                        <a:pt x="110" y="93"/>
                        <a:pt x="110" y="90"/>
                        <a:pt x="109" y="85"/>
                      </a:cubicBezTo>
                      <a:cubicBezTo>
                        <a:pt x="109" y="85"/>
                        <a:pt x="107" y="86"/>
                        <a:pt x="106" y="86"/>
                      </a:cubicBezTo>
                      <a:cubicBezTo>
                        <a:pt x="105" y="86"/>
                        <a:pt x="104" y="85"/>
                        <a:pt x="102" y="85"/>
                      </a:cubicBezTo>
                      <a:cubicBezTo>
                        <a:pt x="97" y="83"/>
                        <a:pt x="94" y="78"/>
                        <a:pt x="96" y="73"/>
                      </a:cubicBezTo>
                      <a:cubicBezTo>
                        <a:pt x="97" y="69"/>
                        <a:pt x="101" y="67"/>
                        <a:pt x="105" y="67"/>
                      </a:cubicBezTo>
                      <a:cubicBezTo>
                        <a:pt x="106" y="67"/>
                        <a:pt x="107" y="68"/>
                        <a:pt x="109" y="68"/>
                      </a:cubicBezTo>
                      <a:cubicBezTo>
                        <a:pt x="108" y="59"/>
                        <a:pt x="108" y="49"/>
                        <a:pt x="108" y="40"/>
                      </a:cubicBezTo>
                      <a:cubicBezTo>
                        <a:pt x="108" y="42"/>
                        <a:pt x="108" y="43"/>
                        <a:pt x="107" y="44"/>
                      </a:cubicBezTo>
                      <a:cubicBezTo>
                        <a:pt x="104" y="53"/>
                        <a:pt x="100" y="63"/>
                        <a:pt x="98" y="63"/>
                      </a:cubicBezTo>
                      <a:cubicBezTo>
                        <a:pt x="98" y="63"/>
                        <a:pt x="98" y="62"/>
                        <a:pt x="98" y="61"/>
                      </a:cubicBezTo>
                      <a:cubicBezTo>
                        <a:pt x="97" y="60"/>
                        <a:pt x="97" y="59"/>
                        <a:pt x="97" y="57"/>
                      </a:cubicBezTo>
                      <a:cubicBezTo>
                        <a:pt x="96" y="58"/>
                        <a:pt x="94" y="58"/>
                        <a:pt x="92" y="58"/>
                      </a:cubicBezTo>
                      <a:cubicBezTo>
                        <a:pt x="91" y="58"/>
                        <a:pt x="89" y="58"/>
                        <a:pt x="88" y="58"/>
                      </a:cubicBezTo>
                      <a:cubicBezTo>
                        <a:pt x="83" y="56"/>
                        <a:pt x="80" y="50"/>
                        <a:pt x="82" y="46"/>
                      </a:cubicBezTo>
                      <a:cubicBezTo>
                        <a:pt x="83" y="42"/>
                        <a:pt x="86" y="40"/>
                        <a:pt x="90" y="40"/>
                      </a:cubicBezTo>
                      <a:cubicBezTo>
                        <a:pt x="92" y="40"/>
                        <a:pt x="93" y="41"/>
                        <a:pt x="94" y="41"/>
                      </a:cubicBezTo>
                      <a:cubicBezTo>
                        <a:pt x="90" y="23"/>
                        <a:pt x="85" y="0"/>
                        <a:pt x="8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6" name="Freeform 155"/>
                <p:cNvSpPr/>
                <p:nvPr/>
              </p:nvSpPr>
              <p:spPr bwMode="auto">
                <a:xfrm>
                  <a:off x="6223001" y="3889375"/>
                  <a:ext cx="58738" cy="50800"/>
                </a:xfrm>
                <a:custGeom>
                  <a:avLst/>
                  <a:gdLst>
                    <a:gd name="T0" fmla="*/ 9 w 21"/>
                    <a:gd name="T1" fmla="*/ 0 h 18"/>
                    <a:gd name="T2" fmla="*/ 1 w 21"/>
                    <a:gd name="T3" fmla="*/ 5 h 18"/>
                    <a:gd name="T4" fmla="*/ 0 w 21"/>
                    <a:gd name="T5" fmla="*/ 7 h 18"/>
                    <a:gd name="T6" fmla="*/ 7 w 21"/>
                    <a:gd name="T7" fmla="*/ 17 h 18"/>
                    <a:gd name="T8" fmla="*/ 7 w 21"/>
                    <a:gd name="T9" fmla="*/ 17 h 18"/>
                    <a:gd name="T10" fmla="*/ 7 w 21"/>
                    <a:gd name="T11" fmla="*/ 17 h 18"/>
                    <a:gd name="T12" fmla="*/ 11 w 21"/>
                    <a:gd name="T13" fmla="*/ 18 h 18"/>
                    <a:gd name="T14" fmla="*/ 20 w 21"/>
                    <a:gd name="T15" fmla="*/ 12 h 18"/>
                    <a:gd name="T16" fmla="*/ 13 w 21"/>
                    <a:gd name="T17" fmla="*/ 1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8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8"/>
                        <a:pt x="10" y="18"/>
                        <a:pt x="11" y="18"/>
                      </a:cubicBezTo>
                      <a:cubicBezTo>
                        <a:pt x="15" y="18"/>
                        <a:pt x="18" y="16"/>
                        <a:pt x="20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7" name="Freeform 156"/>
                <p:cNvSpPr/>
                <p:nvPr/>
              </p:nvSpPr>
              <p:spPr bwMode="auto">
                <a:xfrm>
                  <a:off x="6172201" y="3962400"/>
                  <a:ext cx="58738" cy="33338"/>
                </a:xfrm>
                <a:custGeom>
                  <a:avLst/>
                  <a:gdLst>
                    <a:gd name="T0" fmla="*/ 9 w 21"/>
                    <a:gd name="T1" fmla="*/ 0 h 12"/>
                    <a:gd name="T2" fmla="*/ 1 w 21"/>
                    <a:gd name="T3" fmla="*/ 5 h 12"/>
                    <a:gd name="T4" fmla="*/ 0 w 21"/>
                    <a:gd name="T5" fmla="*/ 7 h 12"/>
                    <a:gd name="T6" fmla="*/ 20 w 21"/>
                    <a:gd name="T7" fmla="*/ 12 h 12"/>
                    <a:gd name="T8" fmla="*/ 13 w 21"/>
                    <a:gd name="T9" fmla="*/ 0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7" y="9"/>
                        <a:pt x="14" y="10"/>
                        <a:pt x="20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8" name="Freeform 157"/>
                <p:cNvSpPr/>
                <p:nvPr/>
              </p:nvSpPr>
              <p:spPr bwMode="auto">
                <a:xfrm>
                  <a:off x="6289676" y="4006850"/>
                  <a:ext cx="61913" cy="50800"/>
                </a:xfrm>
                <a:custGeom>
                  <a:avLst/>
                  <a:gdLst>
                    <a:gd name="T0" fmla="*/ 10 w 22"/>
                    <a:gd name="T1" fmla="*/ 0 h 18"/>
                    <a:gd name="T2" fmla="*/ 2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1 w 22"/>
                    <a:gd name="T9" fmla="*/ 12 h 18"/>
                    <a:gd name="T10" fmla="*/ 14 w 22"/>
                    <a:gd name="T11" fmla="*/ 0 h 18"/>
                    <a:gd name="T12" fmla="*/ 10 w 22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19" y="16"/>
                        <a:pt x="21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9" name="Freeform 158"/>
                <p:cNvSpPr/>
                <p:nvPr/>
              </p:nvSpPr>
              <p:spPr bwMode="auto">
                <a:xfrm>
                  <a:off x="6323013" y="3911600"/>
                  <a:ext cx="42863" cy="53975"/>
                </a:xfrm>
                <a:custGeom>
                  <a:avLst/>
                  <a:gdLst>
                    <a:gd name="T0" fmla="*/ 11 w 15"/>
                    <a:gd name="T1" fmla="*/ 0 h 19"/>
                    <a:gd name="T2" fmla="*/ 2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8 h 19"/>
                    <a:gd name="T10" fmla="*/ 15 w 15"/>
                    <a:gd name="T11" fmla="*/ 1 h 19"/>
                    <a:gd name="T12" fmla="*/ 11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8"/>
                        <a:pt x="11" y="19"/>
                        <a:pt x="12" y="19"/>
                      </a:cubicBezTo>
                      <a:cubicBezTo>
                        <a:pt x="13" y="19"/>
                        <a:pt x="15" y="18"/>
                        <a:pt x="15" y="18"/>
                      </a:cubicBezTo>
                      <a:cubicBezTo>
                        <a:pt x="15" y="14"/>
                        <a:pt x="15" y="8"/>
                        <a:pt x="15" y="1"/>
                      </a:cubicBezTo>
                      <a:cubicBezTo>
                        <a:pt x="13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0" name="Freeform 159"/>
                <p:cNvSpPr>
                  <a:spLocks noEditPoints="1"/>
                </p:cNvSpPr>
                <p:nvPr/>
              </p:nvSpPr>
              <p:spPr bwMode="auto">
                <a:xfrm>
                  <a:off x="6416676" y="3998913"/>
                  <a:ext cx="55563" cy="50800"/>
                </a:xfrm>
                <a:custGeom>
                  <a:avLst/>
                  <a:gdLst>
                    <a:gd name="T0" fmla="*/ 0 w 20"/>
                    <a:gd name="T1" fmla="*/ 8 h 18"/>
                    <a:gd name="T2" fmla="*/ 7 w 20"/>
                    <a:gd name="T3" fmla="*/ 18 h 18"/>
                    <a:gd name="T4" fmla="*/ 11 w 20"/>
                    <a:gd name="T5" fmla="*/ 18 h 18"/>
                    <a:gd name="T6" fmla="*/ 20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0 w 20"/>
                    <a:gd name="T13" fmla="*/ 8 h 18"/>
                    <a:gd name="T14" fmla="*/ 8 w 20"/>
                    <a:gd name="T15" fmla="*/ 0 h 18"/>
                    <a:gd name="T16" fmla="*/ 1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0" y="8"/>
                      </a:moveTo>
                      <a:cubicBezTo>
                        <a:pt x="0" y="12"/>
                        <a:pt x="3" y="16"/>
                        <a:pt x="7" y="18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0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1" name="Freeform 160"/>
                <p:cNvSpPr/>
                <p:nvPr/>
              </p:nvSpPr>
              <p:spPr bwMode="auto">
                <a:xfrm>
                  <a:off x="6348413" y="4114800"/>
                  <a:ext cx="25400" cy="47625"/>
                </a:xfrm>
                <a:custGeom>
                  <a:avLst/>
                  <a:gdLst>
                    <a:gd name="T0" fmla="*/ 7 w 9"/>
                    <a:gd name="T1" fmla="*/ 0 h 17"/>
                    <a:gd name="T2" fmla="*/ 2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5" y="1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8" y="11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2" name="Freeform 161"/>
                <p:cNvSpPr/>
                <p:nvPr/>
              </p:nvSpPr>
              <p:spPr bwMode="auto">
                <a:xfrm>
                  <a:off x="6362701" y="3794125"/>
                  <a:ext cx="14288" cy="42863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0 w 5"/>
                    <a:gd name="T5" fmla="*/ 15 h 15"/>
                    <a:gd name="T6" fmla="*/ 4 w 5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8"/>
                        <a:pt x="0" y="15"/>
                      </a:cubicBezTo>
                      <a:cubicBezTo>
                        <a:pt x="3" y="7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3" name="Freeform 162"/>
                <p:cNvSpPr/>
                <p:nvPr/>
              </p:nvSpPr>
              <p:spPr bwMode="auto">
                <a:xfrm>
                  <a:off x="6283326" y="3836988"/>
                  <a:ext cx="49213" cy="49213"/>
                </a:xfrm>
                <a:custGeom>
                  <a:avLst/>
                  <a:gdLst>
                    <a:gd name="T0" fmla="*/ 10 w 17"/>
                    <a:gd name="T1" fmla="*/ 0 h 18"/>
                    <a:gd name="T2" fmla="*/ 2 w 17"/>
                    <a:gd name="T3" fmla="*/ 6 h 18"/>
                    <a:gd name="T4" fmla="*/ 8 w 17"/>
                    <a:gd name="T5" fmla="*/ 18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1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6" y="18"/>
                        <a:pt x="17" y="17"/>
                      </a:cubicBezTo>
                      <a:cubicBezTo>
                        <a:pt x="16" y="13"/>
                        <a:pt x="15" y="7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4" name="Freeform 163"/>
                <p:cNvSpPr/>
                <p:nvPr/>
              </p:nvSpPr>
              <p:spPr bwMode="auto">
                <a:xfrm>
                  <a:off x="5797551" y="3706813"/>
                  <a:ext cx="166688" cy="365125"/>
                </a:xfrm>
                <a:custGeom>
                  <a:avLst/>
                  <a:gdLst>
                    <a:gd name="T0" fmla="*/ 23 w 59"/>
                    <a:gd name="T1" fmla="*/ 0 h 130"/>
                    <a:gd name="T2" fmla="*/ 14 w 59"/>
                    <a:gd name="T3" fmla="*/ 47 h 130"/>
                    <a:gd name="T4" fmla="*/ 2 w 59"/>
                    <a:gd name="T5" fmla="*/ 86 h 130"/>
                    <a:gd name="T6" fmla="*/ 24 w 59"/>
                    <a:gd name="T7" fmla="*/ 130 h 130"/>
                    <a:gd name="T8" fmla="*/ 25 w 59"/>
                    <a:gd name="T9" fmla="*/ 130 h 130"/>
                    <a:gd name="T10" fmla="*/ 36 w 59"/>
                    <a:gd name="T11" fmla="*/ 83 h 130"/>
                    <a:gd name="T12" fmla="*/ 52 w 59"/>
                    <a:gd name="T13" fmla="*/ 40 h 130"/>
                    <a:gd name="T14" fmla="*/ 26 w 59"/>
                    <a:gd name="T15" fmla="*/ 0 h 130"/>
                    <a:gd name="T16" fmla="*/ 23 w 59"/>
                    <a:gd name="T1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30">
                      <a:moveTo>
                        <a:pt x="23" y="0"/>
                      </a:moveTo>
                      <a:cubicBezTo>
                        <a:pt x="12" y="0"/>
                        <a:pt x="13" y="35"/>
                        <a:pt x="14" y="47"/>
                      </a:cubicBezTo>
                      <a:cubicBezTo>
                        <a:pt x="14" y="61"/>
                        <a:pt x="4" y="66"/>
                        <a:pt x="2" y="86"/>
                      </a:cubicBezTo>
                      <a:cubicBezTo>
                        <a:pt x="0" y="107"/>
                        <a:pt x="24" y="130"/>
                        <a:pt x="24" y="130"/>
                      </a:cubicBezTo>
                      <a:cubicBezTo>
                        <a:pt x="24" y="130"/>
                        <a:pt x="24" y="130"/>
                        <a:pt x="25" y="130"/>
                      </a:cubicBezTo>
                      <a:cubicBezTo>
                        <a:pt x="37" y="130"/>
                        <a:pt x="40" y="100"/>
                        <a:pt x="36" y="83"/>
                      </a:cubicBezTo>
                      <a:cubicBezTo>
                        <a:pt x="32" y="65"/>
                        <a:pt x="45" y="59"/>
                        <a:pt x="52" y="40"/>
                      </a:cubicBezTo>
                      <a:cubicBezTo>
                        <a:pt x="59" y="21"/>
                        <a:pt x="40" y="6"/>
                        <a:pt x="26" y="0"/>
                      </a:cubicBezTo>
                      <a:cubicBezTo>
                        <a:pt x="25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5" name="Freeform 164"/>
                <p:cNvSpPr/>
                <p:nvPr/>
              </p:nvSpPr>
              <p:spPr bwMode="auto">
                <a:xfrm>
                  <a:off x="5837238" y="4232275"/>
                  <a:ext cx="360363" cy="207963"/>
                </a:xfrm>
                <a:custGeom>
                  <a:avLst/>
                  <a:gdLst>
                    <a:gd name="T0" fmla="*/ 17 w 128"/>
                    <a:gd name="T1" fmla="*/ 0 h 74"/>
                    <a:gd name="T2" fmla="*/ 12 w 128"/>
                    <a:gd name="T3" fmla="*/ 1 h 74"/>
                    <a:gd name="T4" fmla="*/ 26 w 128"/>
                    <a:gd name="T5" fmla="*/ 38 h 74"/>
                    <a:gd name="T6" fmla="*/ 71 w 128"/>
                    <a:gd name="T7" fmla="*/ 63 h 74"/>
                    <a:gd name="T8" fmla="*/ 98 w 128"/>
                    <a:gd name="T9" fmla="*/ 74 h 74"/>
                    <a:gd name="T10" fmla="*/ 113 w 128"/>
                    <a:gd name="T11" fmla="*/ 65 h 74"/>
                    <a:gd name="T12" fmla="*/ 111 w 128"/>
                    <a:gd name="T13" fmla="*/ 35 h 74"/>
                    <a:gd name="T14" fmla="*/ 104 w 128"/>
                    <a:gd name="T15" fmla="*/ 34 h 74"/>
                    <a:gd name="T16" fmla="*/ 87 w 128"/>
                    <a:gd name="T17" fmla="*/ 36 h 74"/>
                    <a:gd name="T18" fmla="*/ 70 w 128"/>
                    <a:gd name="T19" fmla="*/ 37 h 74"/>
                    <a:gd name="T20" fmla="*/ 50 w 128"/>
                    <a:gd name="T21" fmla="*/ 31 h 74"/>
                    <a:gd name="T22" fmla="*/ 17 w 128"/>
                    <a:gd name="T23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8" h="74">
                      <a:moveTo>
                        <a:pt x="17" y="0"/>
                      </a:moveTo>
                      <a:cubicBezTo>
                        <a:pt x="16" y="0"/>
                        <a:pt x="14" y="0"/>
                        <a:pt x="12" y="1"/>
                      </a:cubicBezTo>
                      <a:cubicBezTo>
                        <a:pt x="12" y="1"/>
                        <a:pt x="0" y="20"/>
                        <a:pt x="26" y="38"/>
                      </a:cubicBezTo>
                      <a:cubicBezTo>
                        <a:pt x="51" y="56"/>
                        <a:pt x="52" y="54"/>
                        <a:pt x="71" y="63"/>
                      </a:cubicBezTo>
                      <a:cubicBezTo>
                        <a:pt x="81" y="69"/>
                        <a:pt x="90" y="74"/>
                        <a:pt x="98" y="74"/>
                      </a:cubicBezTo>
                      <a:cubicBezTo>
                        <a:pt x="104" y="74"/>
                        <a:pt x="109" y="71"/>
                        <a:pt x="113" y="65"/>
                      </a:cubicBezTo>
                      <a:cubicBezTo>
                        <a:pt x="124" y="50"/>
                        <a:pt x="128" y="39"/>
                        <a:pt x="111" y="35"/>
                      </a:cubicBezTo>
                      <a:cubicBezTo>
                        <a:pt x="109" y="34"/>
                        <a:pt x="106" y="34"/>
                        <a:pt x="104" y="34"/>
                      </a:cubicBezTo>
                      <a:cubicBezTo>
                        <a:pt x="99" y="34"/>
                        <a:pt x="93" y="35"/>
                        <a:pt x="87" y="36"/>
                      </a:cubicBezTo>
                      <a:cubicBezTo>
                        <a:pt x="82" y="37"/>
                        <a:pt x="76" y="37"/>
                        <a:pt x="70" y="37"/>
                      </a:cubicBezTo>
                      <a:cubicBezTo>
                        <a:pt x="63" y="37"/>
                        <a:pt x="56" y="36"/>
                        <a:pt x="50" y="31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6" name="Freeform 165"/>
                <p:cNvSpPr/>
                <p:nvPr/>
              </p:nvSpPr>
              <p:spPr bwMode="auto">
                <a:xfrm>
                  <a:off x="6332538" y="4279900"/>
                  <a:ext cx="288925" cy="222250"/>
                </a:xfrm>
                <a:custGeom>
                  <a:avLst/>
                  <a:gdLst>
                    <a:gd name="T0" fmla="*/ 89 w 103"/>
                    <a:gd name="T1" fmla="*/ 0 h 79"/>
                    <a:gd name="T2" fmla="*/ 56 w 103"/>
                    <a:gd name="T3" fmla="*/ 33 h 79"/>
                    <a:gd name="T4" fmla="*/ 41 w 103"/>
                    <a:gd name="T5" fmla="*/ 56 h 79"/>
                    <a:gd name="T6" fmla="*/ 35 w 103"/>
                    <a:gd name="T7" fmla="*/ 55 h 79"/>
                    <a:gd name="T8" fmla="*/ 7 w 103"/>
                    <a:gd name="T9" fmla="*/ 41 h 79"/>
                    <a:gd name="T10" fmla="*/ 0 w 103"/>
                    <a:gd name="T11" fmla="*/ 47 h 79"/>
                    <a:gd name="T12" fmla="*/ 15 w 103"/>
                    <a:gd name="T13" fmla="*/ 79 h 79"/>
                    <a:gd name="T14" fmla="*/ 18 w 103"/>
                    <a:gd name="T15" fmla="*/ 78 h 79"/>
                    <a:gd name="T16" fmla="*/ 81 w 103"/>
                    <a:gd name="T17" fmla="*/ 53 h 79"/>
                    <a:gd name="T18" fmla="*/ 91 w 103"/>
                    <a:gd name="T19" fmla="*/ 0 h 79"/>
                    <a:gd name="T20" fmla="*/ 89 w 103"/>
                    <a:gd name="T21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3" h="79">
                      <a:moveTo>
                        <a:pt x="89" y="0"/>
                      </a:moveTo>
                      <a:cubicBezTo>
                        <a:pt x="76" y="0"/>
                        <a:pt x="62" y="20"/>
                        <a:pt x="56" y="33"/>
                      </a:cubicBezTo>
                      <a:cubicBezTo>
                        <a:pt x="52" y="45"/>
                        <a:pt x="50" y="56"/>
                        <a:pt x="41" y="56"/>
                      </a:cubicBezTo>
                      <a:cubicBezTo>
                        <a:pt x="39" y="56"/>
                        <a:pt x="37" y="56"/>
                        <a:pt x="35" y="55"/>
                      </a:cubicBezTo>
                      <a:cubicBezTo>
                        <a:pt x="25" y="51"/>
                        <a:pt x="14" y="41"/>
                        <a:pt x="7" y="41"/>
                      </a:cubicBezTo>
                      <a:cubicBezTo>
                        <a:pt x="4" y="41"/>
                        <a:pt x="2" y="42"/>
                        <a:pt x="0" y="47"/>
                      </a:cubicBezTo>
                      <a:cubicBezTo>
                        <a:pt x="0" y="47"/>
                        <a:pt x="2" y="79"/>
                        <a:pt x="15" y="79"/>
                      </a:cubicBezTo>
                      <a:cubicBezTo>
                        <a:pt x="16" y="79"/>
                        <a:pt x="17" y="79"/>
                        <a:pt x="18" y="78"/>
                      </a:cubicBezTo>
                      <a:cubicBezTo>
                        <a:pt x="33" y="73"/>
                        <a:pt x="72" y="72"/>
                        <a:pt x="81" y="53"/>
                      </a:cubicBezTo>
                      <a:cubicBezTo>
                        <a:pt x="91" y="35"/>
                        <a:pt x="103" y="2"/>
                        <a:pt x="91" y="0"/>
                      </a:cubicBezTo>
                      <a:cubicBezTo>
                        <a:pt x="90" y="0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7" name="Freeform 166"/>
                <p:cNvSpPr/>
                <p:nvPr/>
              </p:nvSpPr>
              <p:spPr bwMode="auto">
                <a:xfrm>
                  <a:off x="6632576" y="3775075"/>
                  <a:ext cx="209550" cy="260350"/>
                </a:xfrm>
                <a:custGeom>
                  <a:avLst/>
                  <a:gdLst>
                    <a:gd name="T0" fmla="*/ 22 w 75"/>
                    <a:gd name="T1" fmla="*/ 0 h 93"/>
                    <a:gd name="T2" fmla="*/ 0 w 75"/>
                    <a:gd name="T3" fmla="*/ 4 h 93"/>
                    <a:gd name="T4" fmla="*/ 26 w 75"/>
                    <a:gd name="T5" fmla="*/ 52 h 93"/>
                    <a:gd name="T6" fmla="*/ 30 w 75"/>
                    <a:gd name="T7" fmla="*/ 91 h 93"/>
                    <a:gd name="T8" fmla="*/ 36 w 75"/>
                    <a:gd name="T9" fmla="*/ 93 h 93"/>
                    <a:gd name="T10" fmla="*/ 71 w 75"/>
                    <a:gd name="T11" fmla="*/ 55 h 93"/>
                    <a:gd name="T12" fmla="*/ 47 w 75"/>
                    <a:gd name="T13" fmla="*/ 9 h 93"/>
                    <a:gd name="T14" fmla="*/ 22 w 75"/>
                    <a:gd name="T1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" h="93">
                      <a:moveTo>
                        <a:pt x="22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4" y="10"/>
                        <a:pt x="30" y="34"/>
                        <a:pt x="26" y="52"/>
                      </a:cubicBezTo>
                      <a:cubicBezTo>
                        <a:pt x="22" y="70"/>
                        <a:pt x="13" y="85"/>
                        <a:pt x="30" y="91"/>
                      </a:cubicBezTo>
                      <a:cubicBezTo>
                        <a:pt x="32" y="92"/>
                        <a:pt x="34" y="93"/>
                        <a:pt x="36" y="93"/>
                      </a:cubicBezTo>
                      <a:cubicBezTo>
                        <a:pt x="51" y="93"/>
                        <a:pt x="67" y="73"/>
                        <a:pt x="71" y="55"/>
                      </a:cubicBezTo>
                      <a:cubicBezTo>
                        <a:pt x="75" y="35"/>
                        <a:pt x="69" y="25"/>
                        <a:pt x="47" y="9"/>
                      </a:cubicBezTo>
                      <a:cubicBezTo>
                        <a:pt x="39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8" name="Freeform 167"/>
                <p:cNvSpPr/>
                <p:nvPr/>
              </p:nvSpPr>
              <p:spPr bwMode="auto">
                <a:xfrm>
                  <a:off x="6197601" y="3479800"/>
                  <a:ext cx="300038" cy="165100"/>
                </a:xfrm>
                <a:custGeom>
                  <a:avLst/>
                  <a:gdLst>
                    <a:gd name="T0" fmla="*/ 45 w 107"/>
                    <a:gd name="T1" fmla="*/ 0 h 59"/>
                    <a:gd name="T2" fmla="*/ 27 w 107"/>
                    <a:gd name="T3" fmla="*/ 2 h 59"/>
                    <a:gd name="T4" fmla="*/ 1 w 107"/>
                    <a:gd name="T5" fmla="*/ 44 h 59"/>
                    <a:gd name="T6" fmla="*/ 10 w 107"/>
                    <a:gd name="T7" fmla="*/ 53 h 59"/>
                    <a:gd name="T8" fmla="*/ 50 w 107"/>
                    <a:gd name="T9" fmla="*/ 43 h 59"/>
                    <a:gd name="T10" fmla="*/ 55 w 107"/>
                    <a:gd name="T11" fmla="*/ 43 h 59"/>
                    <a:gd name="T12" fmla="*/ 90 w 107"/>
                    <a:gd name="T13" fmla="*/ 58 h 59"/>
                    <a:gd name="T14" fmla="*/ 94 w 107"/>
                    <a:gd name="T15" fmla="*/ 59 h 59"/>
                    <a:gd name="T16" fmla="*/ 88 w 107"/>
                    <a:gd name="T17" fmla="*/ 20 h 59"/>
                    <a:gd name="T18" fmla="*/ 45 w 107"/>
                    <a:gd name="T1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59">
                      <a:moveTo>
                        <a:pt x="45" y="0"/>
                      </a:moveTo>
                      <a:cubicBezTo>
                        <a:pt x="40" y="0"/>
                        <a:pt x="34" y="1"/>
                        <a:pt x="27" y="2"/>
                      </a:cubicBezTo>
                      <a:cubicBezTo>
                        <a:pt x="0" y="8"/>
                        <a:pt x="1" y="44"/>
                        <a:pt x="1" y="44"/>
                      </a:cubicBezTo>
                      <a:cubicBezTo>
                        <a:pt x="1" y="51"/>
                        <a:pt x="5" y="53"/>
                        <a:pt x="10" y="53"/>
                      </a:cubicBezTo>
                      <a:cubicBezTo>
                        <a:pt x="21" y="53"/>
                        <a:pt x="37" y="45"/>
                        <a:pt x="50" y="43"/>
                      </a:cubicBezTo>
                      <a:cubicBezTo>
                        <a:pt x="52" y="43"/>
                        <a:pt x="54" y="43"/>
                        <a:pt x="55" y="43"/>
                      </a:cubicBezTo>
                      <a:cubicBezTo>
                        <a:pt x="71" y="43"/>
                        <a:pt x="75" y="55"/>
                        <a:pt x="90" y="58"/>
                      </a:cubicBezTo>
                      <a:cubicBezTo>
                        <a:pt x="91" y="58"/>
                        <a:pt x="93" y="59"/>
                        <a:pt x="94" y="59"/>
                      </a:cubicBezTo>
                      <a:cubicBezTo>
                        <a:pt x="107" y="59"/>
                        <a:pt x="103" y="35"/>
                        <a:pt x="88" y="20"/>
                      </a:cubicBezTo>
                      <a:cubicBezTo>
                        <a:pt x="77" y="7"/>
                        <a:pt x="63" y="0"/>
                        <a:pt x="4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9" name="Freeform 168"/>
                <p:cNvSpPr/>
                <p:nvPr/>
              </p:nvSpPr>
              <p:spPr bwMode="auto">
                <a:xfrm>
                  <a:off x="3733801" y="3282950"/>
                  <a:ext cx="317500" cy="115888"/>
                </a:xfrm>
                <a:custGeom>
                  <a:avLst/>
                  <a:gdLst>
                    <a:gd name="T0" fmla="*/ 47 w 113"/>
                    <a:gd name="T1" fmla="*/ 3 h 41"/>
                    <a:gd name="T2" fmla="*/ 5 w 113"/>
                    <a:gd name="T3" fmla="*/ 14 h 41"/>
                    <a:gd name="T4" fmla="*/ 30 w 113"/>
                    <a:gd name="T5" fmla="*/ 41 h 41"/>
                    <a:gd name="T6" fmla="*/ 96 w 113"/>
                    <a:gd name="T7" fmla="*/ 33 h 41"/>
                    <a:gd name="T8" fmla="*/ 47 w 113"/>
                    <a:gd name="T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41">
                      <a:moveTo>
                        <a:pt x="47" y="3"/>
                      </a:moveTo>
                      <a:cubicBezTo>
                        <a:pt x="47" y="3"/>
                        <a:pt x="0" y="0"/>
                        <a:pt x="5" y="14"/>
                      </a:cubicBezTo>
                      <a:cubicBezTo>
                        <a:pt x="9" y="29"/>
                        <a:pt x="30" y="41"/>
                        <a:pt x="30" y="41"/>
                      </a:cubicBezTo>
                      <a:cubicBezTo>
                        <a:pt x="30" y="41"/>
                        <a:pt x="113" y="41"/>
                        <a:pt x="96" y="33"/>
                      </a:cubicBezTo>
                      <a:cubicBezTo>
                        <a:pt x="79" y="24"/>
                        <a:pt x="47" y="3"/>
                        <a:pt x="47" y="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0" name="Freeform 169"/>
                <p:cNvSpPr/>
                <p:nvPr/>
              </p:nvSpPr>
              <p:spPr bwMode="auto">
                <a:xfrm>
                  <a:off x="3473451" y="2555875"/>
                  <a:ext cx="1220788" cy="1109663"/>
                </a:xfrm>
                <a:custGeom>
                  <a:avLst/>
                  <a:gdLst>
                    <a:gd name="T0" fmla="*/ 195 w 435"/>
                    <a:gd name="T1" fmla="*/ 350 h 395"/>
                    <a:gd name="T2" fmla="*/ 20 w 435"/>
                    <a:gd name="T3" fmla="*/ 355 h 395"/>
                    <a:gd name="T4" fmla="*/ 46 w 435"/>
                    <a:gd name="T5" fmla="*/ 289 h 395"/>
                    <a:gd name="T6" fmla="*/ 152 w 435"/>
                    <a:gd name="T7" fmla="*/ 287 h 395"/>
                    <a:gd name="T8" fmla="*/ 10 w 435"/>
                    <a:gd name="T9" fmla="*/ 174 h 395"/>
                    <a:gd name="T10" fmla="*/ 60 w 435"/>
                    <a:gd name="T11" fmla="*/ 103 h 395"/>
                    <a:gd name="T12" fmla="*/ 145 w 435"/>
                    <a:gd name="T13" fmla="*/ 121 h 395"/>
                    <a:gd name="T14" fmla="*/ 197 w 435"/>
                    <a:gd name="T15" fmla="*/ 185 h 395"/>
                    <a:gd name="T16" fmla="*/ 166 w 435"/>
                    <a:gd name="T17" fmla="*/ 53 h 395"/>
                    <a:gd name="T18" fmla="*/ 263 w 435"/>
                    <a:gd name="T19" fmla="*/ 22 h 395"/>
                    <a:gd name="T20" fmla="*/ 303 w 435"/>
                    <a:gd name="T21" fmla="*/ 193 h 395"/>
                    <a:gd name="T22" fmla="*/ 343 w 435"/>
                    <a:gd name="T23" fmla="*/ 101 h 395"/>
                    <a:gd name="T24" fmla="*/ 406 w 435"/>
                    <a:gd name="T25" fmla="*/ 98 h 395"/>
                    <a:gd name="T26" fmla="*/ 318 w 435"/>
                    <a:gd name="T27" fmla="*/ 274 h 395"/>
                    <a:gd name="T28" fmla="*/ 354 w 435"/>
                    <a:gd name="T29" fmla="*/ 309 h 395"/>
                    <a:gd name="T30" fmla="*/ 281 w 435"/>
                    <a:gd name="T31" fmla="*/ 338 h 395"/>
                    <a:gd name="T32" fmla="*/ 195 w 435"/>
                    <a:gd name="T33" fmla="*/ 35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5" h="395">
                      <a:moveTo>
                        <a:pt x="195" y="350"/>
                      </a:moveTo>
                      <a:cubicBezTo>
                        <a:pt x="195" y="350"/>
                        <a:pt x="33" y="395"/>
                        <a:pt x="20" y="355"/>
                      </a:cubicBezTo>
                      <a:cubicBezTo>
                        <a:pt x="8" y="315"/>
                        <a:pt x="14" y="287"/>
                        <a:pt x="46" y="289"/>
                      </a:cubicBezTo>
                      <a:cubicBezTo>
                        <a:pt x="79" y="291"/>
                        <a:pt x="152" y="287"/>
                        <a:pt x="152" y="287"/>
                      </a:cubicBezTo>
                      <a:cubicBezTo>
                        <a:pt x="152" y="287"/>
                        <a:pt x="0" y="203"/>
                        <a:pt x="10" y="174"/>
                      </a:cubicBezTo>
                      <a:cubicBezTo>
                        <a:pt x="19" y="146"/>
                        <a:pt x="33" y="113"/>
                        <a:pt x="60" y="103"/>
                      </a:cubicBezTo>
                      <a:cubicBezTo>
                        <a:pt x="87" y="93"/>
                        <a:pt x="116" y="90"/>
                        <a:pt x="145" y="121"/>
                      </a:cubicBezTo>
                      <a:cubicBezTo>
                        <a:pt x="175" y="152"/>
                        <a:pt x="197" y="185"/>
                        <a:pt x="197" y="185"/>
                      </a:cubicBezTo>
                      <a:cubicBezTo>
                        <a:pt x="197" y="185"/>
                        <a:pt x="145" y="81"/>
                        <a:pt x="166" y="53"/>
                      </a:cubicBezTo>
                      <a:cubicBezTo>
                        <a:pt x="188" y="24"/>
                        <a:pt x="216" y="0"/>
                        <a:pt x="263" y="22"/>
                      </a:cubicBezTo>
                      <a:cubicBezTo>
                        <a:pt x="309" y="43"/>
                        <a:pt x="322" y="99"/>
                        <a:pt x="303" y="193"/>
                      </a:cubicBezTo>
                      <a:cubicBezTo>
                        <a:pt x="303" y="193"/>
                        <a:pt x="334" y="124"/>
                        <a:pt x="343" y="101"/>
                      </a:cubicBezTo>
                      <a:cubicBezTo>
                        <a:pt x="352" y="78"/>
                        <a:pt x="376" y="67"/>
                        <a:pt x="406" y="98"/>
                      </a:cubicBezTo>
                      <a:cubicBezTo>
                        <a:pt x="435" y="129"/>
                        <a:pt x="407" y="199"/>
                        <a:pt x="318" y="274"/>
                      </a:cubicBezTo>
                      <a:cubicBezTo>
                        <a:pt x="318" y="274"/>
                        <a:pt x="381" y="281"/>
                        <a:pt x="354" y="309"/>
                      </a:cubicBezTo>
                      <a:cubicBezTo>
                        <a:pt x="327" y="338"/>
                        <a:pt x="293" y="326"/>
                        <a:pt x="281" y="338"/>
                      </a:cubicBezTo>
                      <a:cubicBezTo>
                        <a:pt x="268" y="349"/>
                        <a:pt x="196" y="393"/>
                        <a:pt x="195" y="3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1" name="Freeform 170"/>
                <p:cNvSpPr/>
                <p:nvPr/>
              </p:nvSpPr>
              <p:spPr bwMode="auto">
                <a:xfrm>
                  <a:off x="4065588" y="3176588"/>
                  <a:ext cx="80963" cy="174625"/>
                </a:xfrm>
                <a:custGeom>
                  <a:avLst/>
                  <a:gdLst>
                    <a:gd name="T0" fmla="*/ 0 w 29"/>
                    <a:gd name="T1" fmla="*/ 0 h 62"/>
                    <a:gd name="T2" fmla="*/ 24 w 29"/>
                    <a:gd name="T3" fmla="*/ 52 h 62"/>
                    <a:gd name="T4" fmla="*/ 0 w 29"/>
                    <a:gd name="T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62">
                      <a:moveTo>
                        <a:pt x="0" y="0"/>
                      </a:moveTo>
                      <a:cubicBezTo>
                        <a:pt x="0" y="0"/>
                        <a:pt x="19" y="62"/>
                        <a:pt x="24" y="52"/>
                      </a:cubicBezTo>
                      <a:cubicBezTo>
                        <a:pt x="29" y="43"/>
                        <a:pt x="15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2" name="Freeform 171"/>
                <p:cNvSpPr/>
                <p:nvPr/>
              </p:nvSpPr>
              <p:spPr bwMode="auto">
                <a:xfrm>
                  <a:off x="3922713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3" name="Freeform 172"/>
                <p:cNvSpPr/>
                <p:nvPr/>
              </p:nvSpPr>
              <p:spPr bwMode="auto">
                <a:xfrm>
                  <a:off x="4006851" y="3333750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2"/>
                        <a:pt x="11" y="24"/>
                        <a:pt x="6" y="21"/>
                      </a:cubicBezTo>
                      <a:cubicBezTo>
                        <a:pt x="1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4" name="Freeform 173"/>
                <p:cNvSpPr/>
                <p:nvPr/>
              </p:nvSpPr>
              <p:spPr bwMode="auto">
                <a:xfrm>
                  <a:off x="3927476" y="3316288"/>
                  <a:ext cx="65088" cy="68263"/>
                </a:xfrm>
                <a:custGeom>
                  <a:avLst/>
                  <a:gdLst>
                    <a:gd name="T0" fmla="*/ 17 w 23"/>
                    <a:gd name="T1" fmla="*/ 3 h 24"/>
                    <a:gd name="T2" fmla="*/ 20 w 23"/>
                    <a:gd name="T3" fmla="*/ 17 h 24"/>
                    <a:gd name="T4" fmla="*/ 6 w 23"/>
                    <a:gd name="T5" fmla="*/ 22 h 24"/>
                    <a:gd name="T6" fmla="*/ 3 w 23"/>
                    <a:gd name="T7" fmla="*/ 8 h 24"/>
                    <a:gd name="T8" fmla="*/ 17 w 23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3"/>
                      </a:moveTo>
                      <a:cubicBezTo>
                        <a:pt x="21" y="5"/>
                        <a:pt x="23" y="12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5" name="Freeform 174"/>
                <p:cNvSpPr/>
                <p:nvPr/>
              </p:nvSpPr>
              <p:spPr bwMode="auto">
                <a:xfrm>
                  <a:off x="4073526" y="3224213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6" name="Freeform 175"/>
                <p:cNvSpPr/>
                <p:nvPr/>
              </p:nvSpPr>
              <p:spPr bwMode="auto">
                <a:xfrm>
                  <a:off x="4197351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7" name="Freeform 176"/>
                <p:cNvSpPr/>
                <p:nvPr/>
              </p:nvSpPr>
              <p:spPr bwMode="auto">
                <a:xfrm>
                  <a:off x="4164013" y="3330575"/>
                  <a:ext cx="61913" cy="68263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2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0" y="5"/>
                        <a:pt x="22" y="11"/>
                        <a:pt x="19" y="16"/>
                      </a:cubicBezTo>
                      <a:cubicBezTo>
                        <a:pt x="16" y="22"/>
                        <a:pt x="10" y="24"/>
                        <a:pt x="6" y="21"/>
                      </a:cubicBezTo>
                      <a:cubicBezTo>
                        <a:pt x="1" y="19"/>
                        <a:pt x="0" y="13"/>
                        <a:pt x="2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8" name="Freeform 177"/>
                <p:cNvSpPr/>
                <p:nvPr/>
              </p:nvSpPr>
              <p:spPr bwMode="auto">
                <a:xfrm>
                  <a:off x="4157663" y="3132138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9" name="Freeform 178"/>
                <p:cNvSpPr/>
                <p:nvPr/>
              </p:nvSpPr>
              <p:spPr bwMode="auto">
                <a:xfrm>
                  <a:off x="4071938" y="3082925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5" y="2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0" name="Freeform 179"/>
                <p:cNvSpPr/>
                <p:nvPr/>
              </p:nvSpPr>
              <p:spPr bwMode="auto">
                <a:xfrm>
                  <a:off x="3948113" y="3119438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2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1" name="Freeform 180"/>
                <p:cNvSpPr/>
                <p:nvPr/>
              </p:nvSpPr>
              <p:spPr bwMode="auto">
                <a:xfrm>
                  <a:off x="4060826" y="3411538"/>
                  <a:ext cx="60325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2" name="Freeform 181"/>
                <p:cNvSpPr/>
                <p:nvPr/>
              </p:nvSpPr>
              <p:spPr bwMode="auto">
                <a:xfrm>
                  <a:off x="4010026" y="3370263"/>
                  <a:ext cx="490538" cy="201613"/>
                </a:xfrm>
                <a:custGeom>
                  <a:avLst/>
                  <a:gdLst>
                    <a:gd name="T0" fmla="*/ 123 w 175"/>
                    <a:gd name="T1" fmla="*/ 0 h 72"/>
                    <a:gd name="T2" fmla="*/ 97 w 175"/>
                    <a:gd name="T3" fmla="*/ 5 h 72"/>
                    <a:gd name="T4" fmla="*/ 21 w 175"/>
                    <a:gd name="T5" fmla="*/ 72 h 72"/>
                    <a:gd name="T6" fmla="*/ 70 w 175"/>
                    <a:gd name="T7" fmla="*/ 55 h 72"/>
                    <a:gd name="T8" fmla="*/ 99 w 175"/>
                    <a:gd name="T9" fmla="*/ 37 h 72"/>
                    <a:gd name="T10" fmla="*/ 162 w 175"/>
                    <a:gd name="T11" fmla="*/ 10 h 72"/>
                    <a:gd name="T12" fmla="*/ 123 w 175"/>
                    <a:gd name="T1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72">
                      <a:moveTo>
                        <a:pt x="123" y="0"/>
                      </a:moveTo>
                      <a:cubicBezTo>
                        <a:pt x="112" y="0"/>
                        <a:pt x="103" y="2"/>
                        <a:pt x="97" y="5"/>
                      </a:cubicBezTo>
                      <a:cubicBezTo>
                        <a:pt x="83" y="14"/>
                        <a:pt x="0" y="61"/>
                        <a:pt x="21" y="72"/>
                      </a:cubicBezTo>
                      <a:cubicBezTo>
                        <a:pt x="21" y="72"/>
                        <a:pt x="61" y="66"/>
                        <a:pt x="70" y="55"/>
                      </a:cubicBezTo>
                      <a:cubicBezTo>
                        <a:pt x="79" y="45"/>
                        <a:pt x="77" y="44"/>
                        <a:pt x="99" y="37"/>
                      </a:cubicBezTo>
                      <a:cubicBezTo>
                        <a:pt x="120" y="30"/>
                        <a:pt x="175" y="20"/>
                        <a:pt x="162" y="10"/>
                      </a:cubicBezTo>
                      <a:cubicBezTo>
                        <a:pt x="154" y="4"/>
                        <a:pt x="138" y="0"/>
                        <a:pt x="1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3" name="Freeform 182"/>
                <p:cNvSpPr>
                  <a:spLocks noEditPoints="1"/>
                </p:cNvSpPr>
                <p:nvPr/>
              </p:nvSpPr>
              <p:spPr bwMode="auto">
                <a:xfrm>
                  <a:off x="3835401" y="3089275"/>
                  <a:ext cx="617538" cy="407988"/>
                </a:xfrm>
                <a:custGeom>
                  <a:avLst/>
                  <a:gdLst>
                    <a:gd name="T0" fmla="*/ 21 w 220"/>
                    <a:gd name="T1" fmla="*/ 41 h 145"/>
                    <a:gd name="T2" fmla="*/ 33 w 220"/>
                    <a:gd name="T3" fmla="*/ 55 h 145"/>
                    <a:gd name="T4" fmla="*/ 33 w 220"/>
                    <a:gd name="T5" fmla="*/ 54 h 145"/>
                    <a:gd name="T6" fmla="*/ 34 w 220"/>
                    <a:gd name="T7" fmla="*/ 52 h 145"/>
                    <a:gd name="T8" fmla="*/ 22 w 220"/>
                    <a:gd name="T9" fmla="*/ 41 h 145"/>
                    <a:gd name="T10" fmla="*/ 21 w 220"/>
                    <a:gd name="T11" fmla="*/ 41 h 145"/>
                    <a:gd name="T12" fmla="*/ 127 w 220"/>
                    <a:gd name="T13" fmla="*/ 108 h 145"/>
                    <a:gd name="T14" fmla="*/ 123 w 220"/>
                    <a:gd name="T15" fmla="*/ 107 h 145"/>
                    <a:gd name="T16" fmla="*/ 119 w 220"/>
                    <a:gd name="T17" fmla="*/ 93 h 145"/>
                    <a:gd name="T18" fmla="*/ 129 w 220"/>
                    <a:gd name="T19" fmla="*/ 87 h 145"/>
                    <a:gd name="T20" fmla="*/ 133 w 220"/>
                    <a:gd name="T21" fmla="*/ 88 h 145"/>
                    <a:gd name="T22" fmla="*/ 136 w 220"/>
                    <a:gd name="T23" fmla="*/ 102 h 145"/>
                    <a:gd name="T24" fmla="*/ 127 w 220"/>
                    <a:gd name="T25" fmla="*/ 108 h 145"/>
                    <a:gd name="T26" fmla="*/ 211 w 220"/>
                    <a:gd name="T27" fmla="*/ 0 h 145"/>
                    <a:gd name="T28" fmla="*/ 154 w 220"/>
                    <a:gd name="T29" fmla="*/ 69 h 145"/>
                    <a:gd name="T30" fmla="*/ 142 w 220"/>
                    <a:gd name="T31" fmla="*/ 5 h 145"/>
                    <a:gd name="T32" fmla="*/ 142 w 220"/>
                    <a:gd name="T33" fmla="*/ 3 h 145"/>
                    <a:gd name="T34" fmla="*/ 138 w 220"/>
                    <a:gd name="T35" fmla="*/ 48 h 145"/>
                    <a:gd name="T36" fmla="*/ 141 w 220"/>
                    <a:gd name="T37" fmla="*/ 48 h 145"/>
                    <a:gd name="T38" fmla="*/ 145 w 220"/>
                    <a:gd name="T39" fmla="*/ 49 h 145"/>
                    <a:gd name="T40" fmla="*/ 148 w 220"/>
                    <a:gd name="T41" fmla="*/ 63 h 145"/>
                    <a:gd name="T42" fmla="*/ 139 w 220"/>
                    <a:gd name="T43" fmla="*/ 69 h 145"/>
                    <a:gd name="T44" fmla="*/ 135 w 220"/>
                    <a:gd name="T45" fmla="*/ 68 h 145"/>
                    <a:gd name="T46" fmla="*/ 131 w 220"/>
                    <a:gd name="T47" fmla="*/ 78 h 145"/>
                    <a:gd name="T48" fmla="*/ 129 w 220"/>
                    <a:gd name="T49" fmla="*/ 79 h 145"/>
                    <a:gd name="T50" fmla="*/ 119 w 220"/>
                    <a:gd name="T51" fmla="*/ 37 h 145"/>
                    <a:gd name="T52" fmla="*/ 108 w 220"/>
                    <a:gd name="T53" fmla="*/ 103 h 145"/>
                    <a:gd name="T54" fmla="*/ 107 w 220"/>
                    <a:gd name="T55" fmla="*/ 104 h 145"/>
                    <a:gd name="T56" fmla="*/ 49 w 220"/>
                    <a:gd name="T57" fmla="*/ 64 h 145"/>
                    <a:gd name="T58" fmla="*/ 44 w 220"/>
                    <a:gd name="T59" fmla="*/ 68 h 145"/>
                    <a:gd name="T60" fmla="*/ 65 w 220"/>
                    <a:gd name="T61" fmla="*/ 92 h 145"/>
                    <a:gd name="T62" fmla="*/ 73 w 220"/>
                    <a:gd name="T63" fmla="*/ 88 h 145"/>
                    <a:gd name="T64" fmla="*/ 77 w 220"/>
                    <a:gd name="T65" fmla="*/ 89 h 145"/>
                    <a:gd name="T66" fmla="*/ 80 w 220"/>
                    <a:gd name="T67" fmla="*/ 103 h 145"/>
                    <a:gd name="T68" fmla="*/ 71 w 220"/>
                    <a:gd name="T69" fmla="*/ 109 h 145"/>
                    <a:gd name="T70" fmla="*/ 67 w 220"/>
                    <a:gd name="T71" fmla="*/ 108 h 145"/>
                    <a:gd name="T72" fmla="*/ 63 w 220"/>
                    <a:gd name="T73" fmla="*/ 104 h 145"/>
                    <a:gd name="T74" fmla="*/ 4 w 220"/>
                    <a:gd name="T75" fmla="*/ 121 h 145"/>
                    <a:gd name="T76" fmla="*/ 37 w 220"/>
                    <a:gd name="T77" fmla="*/ 123 h 145"/>
                    <a:gd name="T78" fmla="*/ 82 w 220"/>
                    <a:gd name="T79" fmla="*/ 123 h 145"/>
                    <a:gd name="T80" fmla="*/ 44 w 220"/>
                    <a:gd name="T81" fmla="*/ 142 h 145"/>
                    <a:gd name="T82" fmla="*/ 47 w 220"/>
                    <a:gd name="T83" fmla="*/ 145 h 145"/>
                    <a:gd name="T84" fmla="*/ 66 w 220"/>
                    <a:gd name="T85" fmla="*/ 142 h 145"/>
                    <a:gd name="T86" fmla="*/ 83 w 220"/>
                    <a:gd name="T87" fmla="*/ 134 h 145"/>
                    <a:gd name="T88" fmla="*/ 82 w 220"/>
                    <a:gd name="T89" fmla="*/ 123 h 145"/>
                    <a:gd name="T90" fmla="*/ 92 w 220"/>
                    <a:gd name="T91" fmla="*/ 117 h 145"/>
                    <a:gd name="T92" fmla="*/ 96 w 220"/>
                    <a:gd name="T93" fmla="*/ 118 h 145"/>
                    <a:gd name="T94" fmla="*/ 100 w 220"/>
                    <a:gd name="T95" fmla="*/ 127 h 145"/>
                    <a:gd name="T96" fmla="*/ 110 w 220"/>
                    <a:gd name="T97" fmla="*/ 122 h 145"/>
                    <a:gd name="T98" fmla="*/ 111 w 220"/>
                    <a:gd name="T99" fmla="*/ 122 h 145"/>
                    <a:gd name="T100" fmla="*/ 220 w 220"/>
                    <a:gd name="T101" fmla="*/ 37 h 145"/>
                    <a:gd name="T102" fmla="*/ 220 w 220"/>
                    <a:gd name="T103" fmla="*/ 36 h 145"/>
                    <a:gd name="T104" fmla="*/ 185 w 220"/>
                    <a:gd name="T105" fmla="*/ 63 h 145"/>
                    <a:gd name="T106" fmla="*/ 152 w 220"/>
                    <a:gd name="T107" fmla="*/ 89 h 145"/>
                    <a:gd name="T108" fmla="*/ 153 w 220"/>
                    <a:gd name="T109" fmla="*/ 87 h 145"/>
                    <a:gd name="T110" fmla="*/ 211 w 220"/>
                    <a:gd name="T111" fmla="*/ 2 h 145"/>
                    <a:gd name="T112" fmla="*/ 211 w 220"/>
                    <a:gd name="T1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0" h="145">
                      <a:moveTo>
                        <a:pt x="21" y="41"/>
                      </a:moveTo>
                      <a:cubicBezTo>
                        <a:pt x="21" y="41"/>
                        <a:pt x="26" y="47"/>
                        <a:pt x="33" y="55"/>
                      </a:cubicBezTo>
                      <a:cubicBezTo>
                        <a:pt x="33" y="55"/>
                        <a:pt x="33" y="54"/>
                        <a:pt x="33" y="54"/>
                      </a:cubicBezTo>
                      <a:cubicBezTo>
                        <a:pt x="34" y="53"/>
                        <a:pt x="34" y="53"/>
                        <a:pt x="34" y="52"/>
                      </a:cubicBezTo>
                      <a:cubicBezTo>
                        <a:pt x="28" y="47"/>
                        <a:pt x="23" y="43"/>
                        <a:pt x="22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moveTo>
                        <a:pt x="127" y="108"/>
                      </a:moveTo>
                      <a:cubicBezTo>
                        <a:pt x="125" y="108"/>
                        <a:pt x="124" y="108"/>
                        <a:pt x="123" y="107"/>
                      </a:cubicBezTo>
                      <a:cubicBezTo>
                        <a:pt x="118" y="105"/>
                        <a:pt x="117" y="99"/>
                        <a:pt x="119" y="93"/>
                      </a:cubicBezTo>
                      <a:cubicBezTo>
                        <a:pt x="121" y="90"/>
                        <a:pt x="125" y="87"/>
                        <a:pt x="129" y="87"/>
                      </a:cubicBezTo>
                      <a:cubicBezTo>
                        <a:pt x="130" y="87"/>
                        <a:pt x="132" y="88"/>
                        <a:pt x="133" y="88"/>
                      </a:cubicBezTo>
                      <a:cubicBezTo>
                        <a:pt x="137" y="91"/>
                        <a:pt x="139" y="97"/>
                        <a:pt x="136" y="102"/>
                      </a:cubicBezTo>
                      <a:cubicBezTo>
                        <a:pt x="134" y="106"/>
                        <a:pt x="130" y="108"/>
                        <a:pt x="127" y="108"/>
                      </a:cubicBezTo>
                      <a:moveTo>
                        <a:pt x="211" y="0"/>
                      </a:moveTo>
                      <a:cubicBezTo>
                        <a:pt x="206" y="0"/>
                        <a:pt x="154" y="69"/>
                        <a:pt x="154" y="69"/>
                      </a:cubicBezTo>
                      <a:cubicBezTo>
                        <a:pt x="154" y="69"/>
                        <a:pt x="142" y="17"/>
                        <a:pt x="142" y="5"/>
                      </a:cubicBezTo>
                      <a:cubicBezTo>
                        <a:pt x="142" y="4"/>
                        <a:pt x="142" y="3"/>
                        <a:pt x="142" y="3"/>
                      </a:cubicBezTo>
                      <a:cubicBezTo>
                        <a:pt x="142" y="3"/>
                        <a:pt x="141" y="27"/>
                        <a:pt x="138" y="48"/>
                      </a:cubicBezTo>
                      <a:cubicBezTo>
                        <a:pt x="139" y="48"/>
                        <a:pt x="140" y="48"/>
                        <a:pt x="141" y="48"/>
                      </a:cubicBezTo>
                      <a:cubicBezTo>
                        <a:pt x="142" y="48"/>
                        <a:pt x="143" y="48"/>
                        <a:pt x="145" y="49"/>
                      </a:cubicBezTo>
                      <a:cubicBezTo>
                        <a:pt x="149" y="51"/>
                        <a:pt x="151" y="58"/>
                        <a:pt x="148" y="63"/>
                      </a:cubicBezTo>
                      <a:cubicBezTo>
                        <a:pt x="146" y="67"/>
                        <a:pt x="142" y="69"/>
                        <a:pt x="139" y="69"/>
                      </a:cubicBezTo>
                      <a:cubicBezTo>
                        <a:pt x="137" y="69"/>
                        <a:pt x="136" y="69"/>
                        <a:pt x="135" y="68"/>
                      </a:cubicBezTo>
                      <a:cubicBezTo>
                        <a:pt x="133" y="73"/>
                        <a:pt x="132" y="76"/>
                        <a:pt x="131" y="78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3" y="79"/>
                        <a:pt x="120" y="56"/>
                        <a:pt x="119" y="37"/>
                      </a:cubicBezTo>
                      <a:cubicBezTo>
                        <a:pt x="116" y="62"/>
                        <a:pt x="109" y="98"/>
                        <a:pt x="108" y="103"/>
                      </a:cubicBezTo>
                      <a:cubicBezTo>
                        <a:pt x="108" y="103"/>
                        <a:pt x="108" y="104"/>
                        <a:pt x="107" y="104"/>
                      </a:cubicBezTo>
                      <a:cubicBezTo>
                        <a:pt x="101" y="104"/>
                        <a:pt x="72" y="82"/>
                        <a:pt x="49" y="64"/>
                      </a:cubicBezTo>
                      <a:cubicBezTo>
                        <a:pt x="48" y="66"/>
                        <a:pt x="46" y="67"/>
                        <a:pt x="44" y="68"/>
                      </a:cubicBezTo>
                      <a:cubicBezTo>
                        <a:pt x="51" y="77"/>
                        <a:pt x="60" y="86"/>
                        <a:pt x="65" y="92"/>
                      </a:cubicBezTo>
                      <a:cubicBezTo>
                        <a:pt x="67" y="90"/>
                        <a:pt x="70" y="88"/>
                        <a:pt x="73" y="88"/>
                      </a:cubicBezTo>
                      <a:cubicBezTo>
                        <a:pt x="75" y="88"/>
                        <a:pt x="76" y="89"/>
                        <a:pt x="77" y="89"/>
                      </a:cubicBezTo>
                      <a:cubicBezTo>
                        <a:pt x="82" y="92"/>
                        <a:pt x="83" y="98"/>
                        <a:pt x="80" y="103"/>
                      </a:cubicBezTo>
                      <a:cubicBezTo>
                        <a:pt x="78" y="107"/>
                        <a:pt x="75" y="109"/>
                        <a:pt x="71" y="109"/>
                      </a:cubicBezTo>
                      <a:cubicBezTo>
                        <a:pt x="70" y="109"/>
                        <a:pt x="68" y="109"/>
                        <a:pt x="67" y="108"/>
                      </a:cubicBezTo>
                      <a:cubicBezTo>
                        <a:pt x="65" y="107"/>
                        <a:pt x="64" y="106"/>
                        <a:pt x="63" y="104"/>
                      </a:cubicBezTo>
                      <a:cubicBezTo>
                        <a:pt x="46" y="109"/>
                        <a:pt x="10" y="117"/>
                        <a:pt x="4" y="121"/>
                      </a:cubicBezTo>
                      <a:cubicBezTo>
                        <a:pt x="0" y="123"/>
                        <a:pt x="17" y="123"/>
                        <a:pt x="37" y="123"/>
                      </a:cubicBezTo>
                      <a:cubicBezTo>
                        <a:pt x="58" y="123"/>
                        <a:pt x="82" y="123"/>
                        <a:pt x="82" y="123"/>
                      </a:cubicBezTo>
                      <a:cubicBezTo>
                        <a:pt x="82" y="123"/>
                        <a:pt x="51" y="136"/>
                        <a:pt x="44" y="142"/>
                      </a:cubicBezTo>
                      <a:cubicBezTo>
                        <a:pt x="42" y="144"/>
                        <a:pt x="44" y="145"/>
                        <a:pt x="47" y="145"/>
                      </a:cubicBezTo>
                      <a:cubicBezTo>
                        <a:pt x="53" y="145"/>
                        <a:pt x="66" y="142"/>
                        <a:pt x="66" y="142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1" y="131"/>
                        <a:pt x="80" y="127"/>
                        <a:pt x="82" y="123"/>
                      </a:cubicBezTo>
                      <a:cubicBezTo>
                        <a:pt x="84" y="119"/>
                        <a:pt x="88" y="117"/>
                        <a:pt x="92" y="117"/>
                      </a:cubicBezTo>
                      <a:cubicBezTo>
                        <a:pt x="93" y="117"/>
                        <a:pt x="95" y="117"/>
                        <a:pt x="96" y="118"/>
                      </a:cubicBezTo>
                      <a:cubicBezTo>
                        <a:pt x="99" y="119"/>
                        <a:pt x="101" y="123"/>
                        <a:pt x="100" y="127"/>
                      </a:cubicBezTo>
                      <a:cubicBezTo>
                        <a:pt x="110" y="122"/>
                        <a:pt x="110" y="122"/>
                        <a:pt x="110" y="122"/>
                      </a:cubicBezTo>
                      <a:cubicBezTo>
                        <a:pt x="110" y="122"/>
                        <a:pt x="110" y="122"/>
                        <a:pt x="111" y="122"/>
                      </a:cubicBezTo>
                      <a:cubicBezTo>
                        <a:pt x="126" y="122"/>
                        <a:pt x="215" y="46"/>
                        <a:pt x="220" y="37"/>
                      </a:cubicBezTo>
                      <a:cubicBezTo>
                        <a:pt x="220" y="36"/>
                        <a:pt x="220" y="36"/>
                        <a:pt x="220" y="36"/>
                      </a:cubicBezTo>
                      <a:cubicBezTo>
                        <a:pt x="218" y="36"/>
                        <a:pt x="201" y="49"/>
                        <a:pt x="185" y="63"/>
                      </a:cubicBezTo>
                      <a:cubicBezTo>
                        <a:pt x="169" y="76"/>
                        <a:pt x="153" y="89"/>
                        <a:pt x="152" y="89"/>
                      </a:cubicBezTo>
                      <a:cubicBezTo>
                        <a:pt x="152" y="89"/>
                        <a:pt x="152" y="88"/>
                        <a:pt x="153" y="87"/>
                      </a:cubicBezTo>
                      <a:cubicBezTo>
                        <a:pt x="167" y="73"/>
                        <a:pt x="207" y="15"/>
                        <a:pt x="211" y="2"/>
                      </a:cubicBezTo>
                      <a:cubicBezTo>
                        <a:pt x="212" y="1"/>
                        <a:pt x="211" y="0"/>
                        <a:pt x="2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4" name="Freeform 183"/>
                <p:cNvSpPr/>
                <p:nvPr/>
              </p:nvSpPr>
              <p:spPr bwMode="auto">
                <a:xfrm>
                  <a:off x="3927476" y="3235325"/>
                  <a:ext cx="46038" cy="44450"/>
                </a:xfrm>
                <a:custGeom>
                  <a:avLst/>
                  <a:gdLst>
                    <a:gd name="T0" fmla="*/ 1 w 16"/>
                    <a:gd name="T1" fmla="*/ 0 h 16"/>
                    <a:gd name="T2" fmla="*/ 0 w 16"/>
                    <a:gd name="T3" fmla="*/ 2 h 16"/>
                    <a:gd name="T4" fmla="*/ 0 w 16"/>
                    <a:gd name="T5" fmla="*/ 3 h 16"/>
                    <a:gd name="T6" fmla="*/ 11 w 16"/>
                    <a:gd name="T7" fmla="*/ 16 h 16"/>
                    <a:gd name="T8" fmla="*/ 16 w 16"/>
                    <a:gd name="T9" fmla="*/ 12 h 16"/>
                    <a:gd name="T10" fmla="*/ 1 w 1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6">
                      <a:moveTo>
                        <a:pt x="1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3" y="7"/>
                        <a:pt x="7" y="12"/>
                        <a:pt x="11" y="16"/>
                      </a:cubicBezTo>
                      <a:cubicBezTo>
                        <a:pt x="13" y="15"/>
                        <a:pt x="15" y="14"/>
                        <a:pt x="16" y="12"/>
                      </a:cubicBezTo>
                      <a:cubicBezTo>
                        <a:pt x="11" y="8"/>
                        <a:pt x="6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5" name="Freeform 184"/>
                <p:cNvSpPr/>
                <p:nvPr/>
              </p:nvSpPr>
              <p:spPr bwMode="auto">
                <a:xfrm>
                  <a:off x="4013201" y="3336925"/>
                  <a:ext cx="55563" cy="58738"/>
                </a:xfrm>
                <a:custGeom>
                  <a:avLst/>
                  <a:gdLst>
                    <a:gd name="T0" fmla="*/ 10 w 20"/>
                    <a:gd name="T1" fmla="*/ 0 h 21"/>
                    <a:gd name="T2" fmla="*/ 2 w 20"/>
                    <a:gd name="T3" fmla="*/ 4 h 21"/>
                    <a:gd name="T4" fmla="*/ 9 w 20"/>
                    <a:gd name="T5" fmla="*/ 11 h 21"/>
                    <a:gd name="T6" fmla="*/ 0 w 20"/>
                    <a:gd name="T7" fmla="*/ 16 h 21"/>
                    <a:gd name="T8" fmla="*/ 4 w 20"/>
                    <a:gd name="T9" fmla="*/ 20 h 21"/>
                    <a:gd name="T10" fmla="*/ 8 w 20"/>
                    <a:gd name="T11" fmla="*/ 21 h 21"/>
                    <a:gd name="T12" fmla="*/ 17 w 20"/>
                    <a:gd name="T13" fmla="*/ 15 h 21"/>
                    <a:gd name="T14" fmla="*/ 14 w 20"/>
                    <a:gd name="T15" fmla="*/ 1 h 21"/>
                    <a:gd name="T16" fmla="*/ 10 w 20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1">
                      <a:moveTo>
                        <a:pt x="10" y="0"/>
                      </a:moveTo>
                      <a:cubicBezTo>
                        <a:pt x="7" y="0"/>
                        <a:pt x="4" y="2"/>
                        <a:pt x="2" y="4"/>
                      </a:cubicBezTo>
                      <a:cubicBezTo>
                        <a:pt x="6" y="8"/>
                        <a:pt x="8" y="10"/>
                        <a:pt x="9" y="11"/>
                      </a:cubicBezTo>
                      <a:cubicBezTo>
                        <a:pt x="11" y="12"/>
                        <a:pt x="7" y="14"/>
                        <a:pt x="0" y="16"/>
                      </a:cubicBezTo>
                      <a:cubicBezTo>
                        <a:pt x="1" y="18"/>
                        <a:pt x="2" y="19"/>
                        <a:pt x="4" y="20"/>
                      </a:cubicBezTo>
                      <a:cubicBezTo>
                        <a:pt x="5" y="21"/>
                        <a:pt x="7" y="21"/>
                        <a:pt x="8" y="21"/>
                      </a:cubicBezTo>
                      <a:cubicBezTo>
                        <a:pt x="12" y="21"/>
                        <a:pt x="15" y="19"/>
                        <a:pt x="17" y="15"/>
                      </a:cubicBezTo>
                      <a:cubicBezTo>
                        <a:pt x="20" y="10"/>
                        <a:pt x="19" y="4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6" name="Freeform 185"/>
                <p:cNvSpPr/>
                <p:nvPr/>
              </p:nvSpPr>
              <p:spPr bwMode="auto">
                <a:xfrm>
                  <a:off x="4214813" y="3224213"/>
                  <a:ext cx="44450" cy="58738"/>
                </a:xfrm>
                <a:custGeom>
                  <a:avLst/>
                  <a:gdLst>
                    <a:gd name="T0" fmla="*/ 6 w 16"/>
                    <a:gd name="T1" fmla="*/ 0 h 21"/>
                    <a:gd name="T2" fmla="*/ 3 w 16"/>
                    <a:gd name="T3" fmla="*/ 0 h 21"/>
                    <a:gd name="T4" fmla="*/ 0 w 16"/>
                    <a:gd name="T5" fmla="*/ 20 h 21"/>
                    <a:gd name="T6" fmla="*/ 4 w 16"/>
                    <a:gd name="T7" fmla="*/ 21 h 21"/>
                    <a:gd name="T8" fmla="*/ 13 w 16"/>
                    <a:gd name="T9" fmla="*/ 15 h 21"/>
                    <a:gd name="T10" fmla="*/ 10 w 16"/>
                    <a:gd name="T11" fmla="*/ 1 h 21"/>
                    <a:gd name="T12" fmla="*/ 6 w 1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6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8"/>
                        <a:pt x="1" y="14"/>
                        <a:pt x="0" y="20"/>
                      </a:cubicBezTo>
                      <a:cubicBezTo>
                        <a:pt x="1" y="21"/>
                        <a:pt x="2" y="21"/>
                        <a:pt x="4" y="21"/>
                      </a:cubicBezTo>
                      <a:cubicBezTo>
                        <a:pt x="7" y="21"/>
                        <a:pt x="11" y="19"/>
                        <a:pt x="13" y="15"/>
                      </a:cubicBezTo>
                      <a:cubicBezTo>
                        <a:pt x="16" y="10"/>
                        <a:pt x="14" y="3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7" name="Freeform 186"/>
                <p:cNvSpPr/>
                <p:nvPr/>
              </p:nvSpPr>
              <p:spPr bwMode="auto">
                <a:xfrm>
                  <a:off x="4164013" y="3333750"/>
                  <a:ext cx="61913" cy="58738"/>
                </a:xfrm>
                <a:custGeom>
                  <a:avLst/>
                  <a:gdLst>
                    <a:gd name="T0" fmla="*/ 12 w 22"/>
                    <a:gd name="T1" fmla="*/ 0 h 21"/>
                    <a:gd name="T2" fmla="*/ 2 w 22"/>
                    <a:gd name="T3" fmla="*/ 6 h 21"/>
                    <a:gd name="T4" fmla="*/ 6 w 22"/>
                    <a:gd name="T5" fmla="*/ 20 h 21"/>
                    <a:gd name="T6" fmla="*/ 10 w 22"/>
                    <a:gd name="T7" fmla="*/ 21 h 21"/>
                    <a:gd name="T8" fmla="*/ 19 w 22"/>
                    <a:gd name="T9" fmla="*/ 15 h 21"/>
                    <a:gd name="T10" fmla="*/ 16 w 22"/>
                    <a:gd name="T11" fmla="*/ 1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6"/>
                      </a:cubicBezTo>
                      <a:cubicBezTo>
                        <a:pt x="0" y="12"/>
                        <a:pt x="1" y="18"/>
                        <a:pt x="6" y="20"/>
                      </a:cubicBezTo>
                      <a:cubicBezTo>
                        <a:pt x="7" y="21"/>
                        <a:pt x="8" y="21"/>
                        <a:pt x="10" y="21"/>
                      </a:cubicBezTo>
                      <a:cubicBezTo>
                        <a:pt x="13" y="21"/>
                        <a:pt x="17" y="19"/>
                        <a:pt x="19" y="15"/>
                      </a:cubicBezTo>
                      <a:cubicBezTo>
                        <a:pt x="22" y="10"/>
                        <a:pt x="20" y="4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8" name="Freeform 187"/>
                <p:cNvSpPr/>
                <p:nvPr/>
              </p:nvSpPr>
              <p:spPr bwMode="auto">
                <a:xfrm>
                  <a:off x="4060826" y="3417888"/>
                  <a:ext cx="58738" cy="47625"/>
                </a:xfrm>
                <a:custGeom>
                  <a:avLst/>
                  <a:gdLst>
                    <a:gd name="T0" fmla="*/ 12 w 21"/>
                    <a:gd name="T1" fmla="*/ 0 h 17"/>
                    <a:gd name="T2" fmla="*/ 2 w 21"/>
                    <a:gd name="T3" fmla="*/ 6 h 17"/>
                    <a:gd name="T4" fmla="*/ 3 w 21"/>
                    <a:gd name="T5" fmla="*/ 17 h 17"/>
                    <a:gd name="T6" fmla="*/ 20 w 21"/>
                    <a:gd name="T7" fmla="*/ 10 h 17"/>
                    <a:gd name="T8" fmla="*/ 16 w 21"/>
                    <a:gd name="T9" fmla="*/ 1 h 17"/>
                    <a:gd name="T10" fmla="*/ 12 w 21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7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0"/>
                        <a:pt x="1" y="14"/>
                        <a:pt x="3" y="17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6"/>
                        <a:pt x="19" y="2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9" name="Freeform 188"/>
                <p:cNvSpPr>
                  <a:spLocks noEditPoints="1"/>
                </p:cNvSpPr>
                <p:nvPr/>
              </p:nvSpPr>
              <p:spPr bwMode="auto">
                <a:xfrm>
                  <a:off x="4170363" y="3125788"/>
                  <a:ext cx="11113" cy="66675"/>
                </a:xfrm>
                <a:custGeom>
                  <a:avLst/>
                  <a:gdLst>
                    <a:gd name="T0" fmla="*/ 0 w 4"/>
                    <a:gd name="T1" fmla="*/ 22 h 24"/>
                    <a:gd name="T2" fmla="*/ 0 w 4"/>
                    <a:gd name="T3" fmla="*/ 24 h 24"/>
                    <a:gd name="T4" fmla="*/ 1 w 4"/>
                    <a:gd name="T5" fmla="*/ 22 h 24"/>
                    <a:gd name="T6" fmla="*/ 0 w 4"/>
                    <a:gd name="T7" fmla="*/ 22 h 24"/>
                    <a:gd name="T8" fmla="*/ 3 w 4"/>
                    <a:gd name="T9" fmla="*/ 0 h 24"/>
                    <a:gd name="T10" fmla="*/ 2 w 4"/>
                    <a:gd name="T11" fmla="*/ 2 h 24"/>
                    <a:gd name="T12" fmla="*/ 2 w 4"/>
                    <a:gd name="T13" fmla="*/ 6 h 24"/>
                    <a:gd name="T14" fmla="*/ 3 w 4"/>
                    <a:gd name="T15" fmla="*/ 4 h 24"/>
                    <a:gd name="T16" fmla="*/ 3 w 4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4">
                      <a:moveTo>
                        <a:pt x="0" y="22"/>
                      </a:moveTo>
                      <a:cubicBezTo>
                        <a:pt x="0" y="23"/>
                        <a:pt x="0" y="23"/>
                        <a:pt x="0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2"/>
                        <a:pt x="0" y="22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2" y="2"/>
                      </a:cubicBezTo>
                      <a:cubicBezTo>
                        <a:pt x="2" y="3"/>
                        <a:pt x="2" y="4"/>
                        <a:pt x="2" y="6"/>
                      </a:cubicBez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2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0" name="Freeform 189"/>
                <p:cNvSpPr/>
                <p:nvPr/>
              </p:nvSpPr>
              <p:spPr bwMode="auto">
                <a:xfrm>
                  <a:off x="4170363" y="3136900"/>
                  <a:ext cx="7938" cy="50800"/>
                </a:xfrm>
                <a:custGeom>
                  <a:avLst/>
                  <a:gdLst>
                    <a:gd name="T0" fmla="*/ 3 w 3"/>
                    <a:gd name="T1" fmla="*/ 0 h 18"/>
                    <a:gd name="T2" fmla="*/ 2 w 3"/>
                    <a:gd name="T3" fmla="*/ 2 h 18"/>
                    <a:gd name="T4" fmla="*/ 0 w 3"/>
                    <a:gd name="T5" fmla="*/ 18 h 18"/>
                    <a:gd name="T6" fmla="*/ 1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1" y="6"/>
                        <a:pt x="0" y="12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2" y="11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1" name="Freeform 190"/>
                <p:cNvSpPr/>
                <p:nvPr/>
              </p:nvSpPr>
              <p:spPr bwMode="auto">
                <a:xfrm>
                  <a:off x="4452938" y="2847975"/>
                  <a:ext cx="177800" cy="296863"/>
                </a:xfrm>
                <a:custGeom>
                  <a:avLst/>
                  <a:gdLst>
                    <a:gd name="T0" fmla="*/ 29 w 63"/>
                    <a:gd name="T1" fmla="*/ 0 h 106"/>
                    <a:gd name="T2" fmla="*/ 35 w 63"/>
                    <a:gd name="T3" fmla="*/ 47 h 106"/>
                    <a:gd name="T4" fmla="*/ 2 w 63"/>
                    <a:gd name="T5" fmla="*/ 96 h 106"/>
                    <a:gd name="T6" fmla="*/ 5 w 63"/>
                    <a:gd name="T7" fmla="*/ 106 h 106"/>
                    <a:gd name="T8" fmla="*/ 27 w 63"/>
                    <a:gd name="T9" fmla="*/ 95 h 106"/>
                    <a:gd name="T10" fmla="*/ 61 w 63"/>
                    <a:gd name="T11" fmla="*/ 21 h 106"/>
                    <a:gd name="T12" fmla="*/ 29 w 63"/>
                    <a:gd name="T13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106">
                      <a:moveTo>
                        <a:pt x="29" y="0"/>
                      </a:moveTo>
                      <a:cubicBezTo>
                        <a:pt x="13" y="1"/>
                        <a:pt x="35" y="28"/>
                        <a:pt x="35" y="47"/>
                      </a:cubicBezTo>
                      <a:cubicBezTo>
                        <a:pt x="34" y="65"/>
                        <a:pt x="7" y="81"/>
                        <a:pt x="2" y="96"/>
                      </a:cubicBezTo>
                      <a:cubicBezTo>
                        <a:pt x="0" y="103"/>
                        <a:pt x="1" y="106"/>
                        <a:pt x="5" y="106"/>
                      </a:cubicBezTo>
                      <a:cubicBezTo>
                        <a:pt x="10" y="106"/>
                        <a:pt x="19" y="101"/>
                        <a:pt x="27" y="95"/>
                      </a:cubicBezTo>
                      <a:cubicBezTo>
                        <a:pt x="42" y="84"/>
                        <a:pt x="63" y="40"/>
                        <a:pt x="61" y="21"/>
                      </a:cubicBezTo>
                      <a:cubicBezTo>
                        <a:pt x="59" y="1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2" name="Freeform 191"/>
                <p:cNvSpPr/>
                <p:nvPr/>
              </p:nvSpPr>
              <p:spPr bwMode="auto">
                <a:xfrm>
                  <a:off x="3517901" y="3424238"/>
                  <a:ext cx="455613" cy="142875"/>
                </a:xfrm>
                <a:custGeom>
                  <a:avLst/>
                  <a:gdLst>
                    <a:gd name="T0" fmla="*/ 19 w 162"/>
                    <a:gd name="T1" fmla="*/ 0 h 51"/>
                    <a:gd name="T2" fmla="*/ 12 w 162"/>
                    <a:gd name="T3" fmla="*/ 4 h 51"/>
                    <a:gd name="T4" fmla="*/ 19 w 162"/>
                    <a:gd name="T5" fmla="*/ 47 h 51"/>
                    <a:gd name="T6" fmla="*/ 58 w 162"/>
                    <a:gd name="T7" fmla="*/ 51 h 51"/>
                    <a:gd name="T8" fmla="*/ 95 w 162"/>
                    <a:gd name="T9" fmla="*/ 48 h 51"/>
                    <a:gd name="T10" fmla="*/ 150 w 162"/>
                    <a:gd name="T11" fmla="*/ 30 h 51"/>
                    <a:gd name="T12" fmla="*/ 147 w 162"/>
                    <a:gd name="T13" fmla="*/ 30 h 51"/>
                    <a:gd name="T14" fmla="*/ 68 w 162"/>
                    <a:gd name="T15" fmla="*/ 40 h 51"/>
                    <a:gd name="T16" fmla="*/ 52 w 162"/>
                    <a:gd name="T17" fmla="*/ 37 h 51"/>
                    <a:gd name="T18" fmla="*/ 24 w 162"/>
                    <a:gd name="T19" fmla="*/ 4 h 51"/>
                    <a:gd name="T20" fmla="*/ 19 w 162"/>
                    <a:gd name="T2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51">
                      <a:moveTo>
                        <a:pt x="19" y="0"/>
                      </a:moveTo>
                      <a:cubicBezTo>
                        <a:pt x="16" y="0"/>
                        <a:pt x="14" y="3"/>
                        <a:pt x="12" y="4"/>
                      </a:cubicBezTo>
                      <a:cubicBezTo>
                        <a:pt x="12" y="4"/>
                        <a:pt x="0" y="43"/>
                        <a:pt x="19" y="47"/>
                      </a:cubicBezTo>
                      <a:cubicBezTo>
                        <a:pt x="30" y="50"/>
                        <a:pt x="43" y="51"/>
                        <a:pt x="58" y="51"/>
                      </a:cubicBezTo>
                      <a:cubicBezTo>
                        <a:pt x="70" y="51"/>
                        <a:pt x="82" y="50"/>
                        <a:pt x="95" y="48"/>
                      </a:cubicBezTo>
                      <a:cubicBezTo>
                        <a:pt x="124" y="43"/>
                        <a:pt x="162" y="30"/>
                        <a:pt x="150" y="30"/>
                      </a:cubicBezTo>
                      <a:cubicBezTo>
                        <a:pt x="150" y="30"/>
                        <a:pt x="149" y="30"/>
                        <a:pt x="147" y="30"/>
                      </a:cubicBezTo>
                      <a:cubicBezTo>
                        <a:pt x="132" y="32"/>
                        <a:pt x="92" y="40"/>
                        <a:pt x="68" y="40"/>
                      </a:cubicBezTo>
                      <a:cubicBezTo>
                        <a:pt x="61" y="40"/>
                        <a:pt x="55" y="39"/>
                        <a:pt x="52" y="37"/>
                      </a:cubicBezTo>
                      <a:cubicBezTo>
                        <a:pt x="38" y="30"/>
                        <a:pt x="28" y="13"/>
                        <a:pt x="24" y="4"/>
                      </a:cubicBezTo>
                      <a:cubicBezTo>
                        <a:pt x="22" y="1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3" name="Freeform 192"/>
                <p:cNvSpPr/>
                <p:nvPr/>
              </p:nvSpPr>
              <p:spPr bwMode="auto">
                <a:xfrm>
                  <a:off x="7107238" y="4622800"/>
                  <a:ext cx="665163" cy="738188"/>
                </a:xfrm>
                <a:custGeom>
                  <a:avLst/>
                  <a:gdLst>
                    <a:gd name="T0" fmla="*/ 49 w 237"/>
                    <a:gd name="T1" fmla="*/ 30 h 263"/>
                    <a:gd name="T2" fmla="*/ 10 w 237"/>
                    <a:gd name="T3" fmla="*/ 19 h 263"/>
                    <a:gd name="T4" fmla="*/ 0 w 237"/>
                    <a:gd name="T5" fmla="*/ 94 h 263"/>
                    <a:gd name="T6" fmla="*/ 188 w 237"/>
                    <a:gd name="T7" fmla="*/ 260 h 263"/>
                    <a:gd name="T8" fmla="*/ 237 w 237"/>
                    <a:gd name="T9" fmla="*/ 236 h 263"/>
                    <a:gd name="T10" fmla="*/ 207 w 237"/>
                    <a:gd name="T11" fmla="*/ 210 h 263"/>
                    <a:gd name="T12" fmla="*/ 206 w 237"/>
                    <a:gd name="T13" fmla="*/ 70 h 263"/>
                    <a:gd name="T14" fmla="*/ 144 w 237"/>
                    <a:gd name="T15" fmla="*/ 62 h 263"/>
                    <a:gd name="T16" fmla="*/ 49 w 237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6" y="263"/>
                        <a:pt x="188" y="260"/>
                      </a:cubicBezTo>
                      <a:cubicBezTo>
                        <a:pt x="211" y="258"/>
                        <a:pt x="237" y="236"/>
                        <a:pt x="237" y="236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4" name="Freeform 193"/>
                <p:cNvSpPr/>
                <p:nvPr/>
              </p:nvSpPr>
              <p:spPr bwMode="auto">
                <a:xfrm>
                  <a:off x="6483351" y="4330700"/>
                  <a:ext cx="1668463" cy="1570038"/>
                </a:xfrm>
                <a:custGeom>
                  <a:avLst/>
                  <a:gdLst>
                    <a:gd name="T0" fmla="*/ 149 w 594"/>
                    <a:gd name="T1" fmla="*/ 317 h 559"/>
                    <a:gd name="T2" fmla="*/ 35 w 594"/>
                    <a:gd name="T3" fmla="*/ 210 h 559"/>
                    <a:gd name="T4" fmla="*/ 69 w 594"/>
                    <a:gd name="T5" fmla="*/ 119 h 559"/>
                    <a:gd name="T6" fmla="*/ 251 w 594"/>
                    <a:gd name="T7" fmla="*/ 187 h 559"/>
                    <a:gd name="T8" fmla="*/ 256 w 594"/>
                    <a:gd name="T9" fmla="*/ 146 h 559"/>
                    <a:gd name="T10" fmla="*/ 317 w 594"/>
                    <a:gd name="T11" fmla="*/ 1 h 559"/>
                    <a:gd name="T12" fmla="*/ 348 w 594"/>
                    <a:gd name="T13" fmla="*/ 216 h 559"/>
                    <a:gd name="T14" fmla="*/ 483 w 594"/>
                    <a:gd name="T15" fmla="*/ 141 h 559"/>
                    <a:gd name="T16" fmla="*/ 588 w 594"/>
                    <a:gd name="T17" fmla="*/ 252 h 559"/>
                    <a:gd name="T18" fmla="*/ 376 w 594"/>
                    <a:gd name="T19" fmla="*/ 312 h 559"/>
                    <a:gd name="T20" fmla="*/ 464 w 594"/>
                    <a:gd name="T21" fmla="*/ 384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4 h 559"/>
                    <a:gd name="T28" fmla="*/ 245 w 594"/>
                    <a:gd name="T29" fmla="*/ 492 h 559"/>
                    <a:gd name="T30" fmla="*/ 105 w 594"/>
                    <a:gd name="T31" fmla="*/ 444 h 559"/>
                    <a:gd name="T32" fmla="*/ 149 w 594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7"/>
                      </a:moveTo>
                      <a:cubicBezTo>
                        <a:pt x="149" y="317"/>
                        <a:pt x="0" y="315"/>
                        <a:pt x="35" y="210"/>
                      </a:cubicBezTo>
                      <a:cubicBezTo>
                        <a:pt x="35" y="210"/>
                        <a:pt x="4" y="141"/>
                        <a:pt x="69" y="119"/>
                      </a:cubicBezTo>
                      <a:cubicBezTo>
                        <a:pt x="135" y="97"/>
                        <a:pt x="226" y="167"/>
                        <a:pt x="251" y="187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9" y="136"/>
                        <a:pt x="217" y="0"/>
                        <a:pt x="317" y="1"/>
                      </a:cubicBezTo>
                      <a:cubicBezTo>
                        <a:pt x="417" y="2"/>
                        <a:pt x="436" y="67"/>
                        <a:pt x="348" y="216"/>
                      </a:cubicBezTo>
                      <a:cubicBezTo>
                        <a:pt x="348" y="216"/>
                        <a:pt x="430" y="139"/>
                        <a:pt x="483" y="141"/>
                      </a:cubicBezTo>
                      <a:cubicBezTo>
                        <a:pt x="536" y="143"/>
                        <a:pt x="594" y="169"/>
                        <a:pt x="588" y="252"/>
                      </a:cubicBezTo>
                      <a:cubicBezTo>
                        <a:pt x="582" y="336"/>
                        <a:pt x="376" y="312"/>
                        <a:pt x="376" y="312"/>
                      </a:cubicBezTo>
                      <a:cubicBezTo>
                        <a:pt x="376" y="312"/>
                        <a:pt x="441" y="358"/>
                        <a:pt x="464" y="384"/>
                      </a:cubicBezTo>
                      <a:cubicBezTo>
                        <a:pt x="486" y="411"/>
                        <a:pt x="473" y="484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2"/>
                        <a:pt x="288" y="376"/>
                        <a:pt x="281" y="384"/>
                      </a:cubicBezTo>
                      <a:cubicBezTo>
                        <a:pt x="275" y="393"/>
                        <a:pt x="291" y="463"/>
                        <a:pt x="245" y="492"/>
                      </a:cubicBezTo>
                      <a:cubicBezTo>
                        <a:pt x="198" y="521"/>
                        <a:pt x="143" y="486"/>
                        <a:pt x="105" y="444"/>
                      </a:cubicBezTo>
                      <a:cubicBezTo>
                        <a:pt x="68" y="401"/>
                        <a:pt x="86" y="344"/>
                        <a:pt x="149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5" name="Freeform 194"/>
                <p:cNvSpPr/>
                <p:nvPr/>
              </p:nvSpPr>
              <p:spPr bwMode="auto">
                <a:xfrm>
                  <a:off x="7100888" y="5100638"/>
                  <a:ext cx="177800" cy="58738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0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0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6" name="Freeform 195"/>
                <p:cNvSpPr/>
                <p:nvPr/>
              </p:nvSpPr>
              <p:spPr bwMode="auto">
                <a:xfrm>
                  <a:off x="7261226" y="5173663"/>
                  <a:ext cx="44450" cy="147638"/>
                </a:xfrm>
                <a:custGeom>
                  <a:avLst/>
                  <a:gdLst>
                    <a:gd name="T0" fmla="*/ 5 w 16"/>
                    <a:gd name="T1" fmla="*/ 53 h 53"/>
                    <a:gd name="T2" fmla="*/ 8 w 16"/>
                    <a:gd name="T3" fmla="*/ 7 h 53"/>
                    <a:gd name="T4" fmla="*/ 5 w 16"/>
                    <a:gd name="T5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3">
                      <a:moveTo>
                        <a:pt x="5" y="53"/>
                      </a:moveTo>
                      <a:cubicBezTo>
                        <a:pt x="5" y="53"/>
                        <a:pt x="0" y="0"/>
                        <a:pt x="8" y="7"/>
                      </a:cubicBezTo>
                      <a:cubicBezTo>
                        <a:pt x="16" y="14"/>
                        <a:pt x="9" y="43"/>
                        <a:pt x="5" y="5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7" name="Freeform 196"/>
                <p:cNvSpPr/>
                <p:nvPr/>
              </p:nvSpPr>
              <p:spPr bwMode="auto">
                <a:xfrm>
                  <a:off x="7235826" y="4926013"/>
                  <a:ext cx="84138" cy="77788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8" name="Freeform 197"/>
                <p:cNvSpPr/>
                <p:nvPr/>
              </p:nvSpPr>
              <p:spPr bwMode="auto">
                <a:xfrm>
                  <a:off x="7170738" y="50244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9" name="Freeform 198"/>
                <p:cNvSpPr/>
                <p:nvPr/>
              </p:nvSpPr>
              <p:spPr bwMode="auto">
                <a:xfrm>
                  <a:off x="7327901" y="5083175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0" name="Freeform 199"/>
                <p:cNvSpPr/>
                <p:nvPr/>
              </p:nvSpPr>
              <p:spPr bwMode="auto">
                <a:xfrm>
                  <a:off x="7377113" y="49593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1" name="Freeform 200"/>
                <p:cNvSpPr/>
                <p:nvPr/>
              </p:nvSpPr>
              <p:spPr bwMode="auto">
                <a:xfrm>
                  <a:off x="7494588" y="5072063"/>
                  <a:ext cx="80963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2" name="Freeform 201"/>
                <p:cNvSpPr/>
                <p:nvPr/>
              </p:nvSpPr>
              <p:spPr bwMode="auto">
                <a:xfrm>
                  <a:off x="7407276" y="5221288"/>
                  <a:ext cx="84138" cy="74613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3" name="Freeform 202"/>
                <p:cNvSpPr/>
                <p:nvPr/>
              </p:nvSpPr>
              <p:spPr bwMode="auto">
                <a:xfrm>
                  <a:off x="7258051" y="5195888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4" name="Freeform 203"/>
                <p:cNvSpPr/>
                <p:nvPr/>
              </p:nvSpPr>
              <p:spPr bwMode="auto">
                <a:xfrm>
                  <a:off x="7323138" y="485933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5" name="Freeform 204"/>
                <p:cNvSpPr>
                  <a:spLocks noEditPoints="1"/>
                </p:cNvSpPr>
                <p:nvPr/>
              </p:nvSpPr>
              <p:spPr bwMode="auto">
                <a:xfrm>
                  <a:off x="7024688" y="4713288"/>
                  <a:ext cx="769938" cy="679450"/>
                </a:xfrm>
                <a:custGeom>
                  <a:avLst/>
                  <a:gdLst>
                    <a:gd name="T0" fmla="*/ 119 w 274"/>
                    <a:gd name="T1" fmla="*/ 156 h 242"/>
                    <a:gd name="T2" fmla="*/ 122 w 274"/>
                    <a:gd name="T3" fmla="*/ 133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4 w 274"/>
                    <a:gd name="T9" fmla="*/ 79 h 242"/>
                    <a:gd name="T10" fmla="*/ 19 w 274"/>
                    <a:gd name="T11" fmla="*/ 61 h 242"/>
                    <a:gd name="T12" fmla="*/ 78 w 274"/>
                    <a:gd name="T13" fmla="*/ 85 h 242"/>
                    <a:gd name="T14" fmla="*/ 94 w 274"/>
                    <a:gd name="T15" fmla="*/ 79 h 242"/>
                    <a:gd name="T16" fmla="*/ 91 w 274"/>
                    <a:gd name="T17" fmla="*/ 102 h 242"/>
                    <a:gd name="T18" fmla="*/ 86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79 w 274"/>
                    <a:gd name="T25" fmla="*/ 128 h 242"/>
                    <a:gd name="T26" fmla="*/ 41 w 274"/>
                    <a:gd name="T27" fmla="*/ 207 h 242"/>
                    <a:gd name="T28" fmla="*/ 107 w 274"/>
                    <a:gd name="T29" fmla="*/ 162 h 242"/>
                    <a:gd name="T30" fmla="*/ 152 w 274"/>
                    <a:gd name="T31" fmla="*/ 242 h 242"/>
                    <a:gd name="T32" fmla="*/ 148 w 274"/>
                    <a:gd name="T33" fmla="*/ 206 h 242"/>
                    <a:gd name="T34" fmla="*/ 139 w 274"/>
                    <a:gd name="T35" fmla="*/ 190 h 242"/>
                    <a:gd name="T36" fmla="*/ 148 w 274"/>
                    <a:gd name="T37" fmla="*/ 153 h 242"/>
                    <a:gd name="T38" fmla="*/ 196 w 274"/>
                    <a:gd name="T39" fmla="*/ 155 h 242"/>
                    <a:gd name="T40" fmla="*/ 214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8 w 274"/>
                    <a:gd name="T47" fmla="*/ 141 h 242"/>
                    <a:gd name="T48" fmla="*/ 169 w 274"/>
                    <a:gd name="T49" fmla="*/ 137 h 242"/>
                    <a:gd name="T50" fmla="*/ 241 w 274"/>
                    <a:gd name="T51" fmla="*/ 93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7 w 274"/>
                    <a:gd name="T57" fmla="*/ 97 h 242"/>
                    <a:gd name="T58" fmla="*/ 144 w 274"/>
                    <a:gd name="T59" fmla="*/ 90 h 242"/>
                    <a:gd name="T60" fmla="*/ 142 w 274"/>
                    <a:gd name="T61" fmla="*/ 58 h 242"/>
                    <a:gd name="T62" fmla="*/ 129 w 274"/>
                    <a:gd name="T63" fmla="*/ 81 h 242"/>
                    <a:gd name="T64" fmla="*/ 122 w 274"/>
                    <a:gd name="T65" fmla="*/ 78 h 242"/>
                    <a:gd name="T66" fmla="*/ 108 w 274"/>
                    <a:gd name="T67" fmla="*/ 61 h 242"/>
                    <a:gd name="T68" fmla="*/ 124 w 274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4" y="157"/>
                      </a:moveTo>
                      <a:cubicBezTo>
                        <a:pt x="123" y="157"/>
                        <a:pt x="121" y="157"/>
                        <a:pt x="119" y="156"/>
                      </a:cubicBezTo>
                      <a:cubicBezTo>
                        <a:pt x="112" y="154"/>
                        <a:pt x="108" y="147"/>
                        <a:pt x="111" y="140"/>
                      </a:cubicBezTo>
                      <a:cubicBezTo>
                        <a:pt x="112" y="136"/>
                        <a:pt x="117" y="133"/>
                        <a:pt x="122" y="133"/>
                      </a:cubicBezTo>
                      <a:cubicBezTo>
                        <a:pt x="124" y="133"/>
                        <a:pt x="126" y="134"/>
                        <a:pt x="127" y="134"/>
                      </a:cubicBezTo>
                      <a:cubicBezTo>
                        <a:pt x="134" y="137"/>
                        <a:pt x="138" y="144"/>
                        <a:pt x="136" y="150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9"/>
                      </a:cubicBezTo>
                      <a:cubicBezTo>
                        <a:pt x="84" y="75"/>
                        <a:pt x="22" y="60"/>
                        <a:pt x="16" y="60"/>
                      </a:cubicBezTo>
                      <a:cubicBezTo>
                        <a:pt x="14" y="60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8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1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9"/>
                      </a:cubicBezTo>
                      <a:cubicBezTo>
                        <a:pt x="101" y="82"/>
                        <a:pt x="105" y="89"/>
                        <a:pt x="103" y="95"/>
                      </a:cubicBezTo>
                      <a:cubicBezTo>
                        <a:pt x="101" y="99"/>
                        <a:pt x="96" y="102"/>
                        <a:pt x="91" y="102"/>
                      </a:cubicBezTo>
                      <a:cubicBezTo>
                        <a:pt x="90" y="102"/>
                        <a:pt x="88" y="102"/>
                        <a:pt x="86" y="101"/>
                      </a:cubicBezTo>
                      <a:cubicBezTo>
                        <a:pt x="86" y="101"/>
                        <a:pt x="86" y="101"/>
                        <a:pt x="86" y="101"/>
                      </a:cubicBezTo>
                      <a:cubicBezTo>
                        <a:pt x="67" y="105"/>
                        <a:pt x="0" y="112"/>
                        <a:pt x="17" y="114"/>
                      </a:cubicBezTo>
                      <a:cubicBezTo>
                        <a:pt x="23" y="115"/>
                        <a:pt x="38" y="118"/>
                        <a:pt x="54" y="122"/>
                      </a:cubicBezTo>
                      <a:cubicBezTo>
                        <a:pt x="54" y="121"/>
                        <a:pt x="54" y="120"/>
                        <a:pt x="54" y="119"/>
                      </a:cubicBezTo>
                      <a:cubicBezTo>
                        <a:pt x="56" y="115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6"/>
                        <a:pt x="81" y="122"/>
                        <a:pt x="79" y="128"/>
                      </a:cubicBezTo>
                      <a:cubicBezTo>
                        <a:pt x="94" y="133"/>
                        <a:pt x="103" y="137"/>
                        <a:pt x="96" y="141"/>
                      </a:cubicBezTo>
                      <a:cubicBezTo>
                        <a:pt x="80" y="148"/>
                        <a:pt x="35" y="207"/>
                        <a:pt x="41" y="207"/>
                      </a:cubicBezTo>
                      <a:cubicBezTo>
                        <a:pt x="42" y="207"/>
                        <a:pt x="42" y="207"/>
                        <a:pt x="43" y="206"/>
                      </a:cubicBezTo>
                      <a:cubicBezTo>
                        <a:pt x="55" y="199"/>
                        <a:pt x="92" y="162"/>
                        <a:pt x="107" y="162"/>
                      </a:cubicBezTo>
                      <a:cubicBezTo>
                        <a:pt x="110" y="162"/>
                        <a:pt x="111" y="163"/>
                        <a:pt x="112" y="164"/>
                      </a:cubicBezTo>
                      <a:cubicBezTo>
                        <a:pt x="121" y="177"/>
                        <a:pt x="148" y="242"/>
                        <a:pt x="152" y="242"/>
                      </a:cubicBezTo>
                      <a:cubicBezTo>
                        <a:pt x="152" y="242"/>
                        <a:pt x="152" y="241"/>
                        <a:pt x="152" y="240"/>
                      </a:cubicBezTo>
                      <a:cubicBezTo>
                        <a:pt x="152" y="235"/>
                        <a:pt x="150" y="221"/>
                        <a:pt x="148" y="206"/>
                      </a:cubicBezTo>
                      <a:cubicBezTo>
                        <a:pt x="148" y="206"/>
                        <a:pt x="147" y="206"/>
                        <a:pt x="147" y="206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7"/>
                        <a:pt x="143" y="185"/>
                        <a:pt x="146" y="184"/>
                      </a:cubicBezTo>
                      <a:cubicBezTo>
                        <a:pt x="145" y="167"/>
                        <a:pt x="145" y="153"/>
                        <a:pt x="148" y="153"/>
                      </a:cubicBezTo>
                      <a:cubicBezTo>
                        <a:pt x="148" y="153"/>
                        <a:pt x="149" y="153"/>
                        <a:pt x="149" y="153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3"/>
                        <a:pt x="258" y="147"/>
                      </a:cubicBezTo>
                      <a:cubicBezTo>
                        <a:pt x="248" y="144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7"/>
                      </a:cubicBezTo>
                      <a:cubicBezTo>
                        <a:pt x="192" y="151"/>
                        <a:pt x="188" y="154"/>
                        <a:pt x="183" y="154"/>
                      </a:cubicBezTo>
                      <a:cubicBezTo>
                        <a:pt x="181" y="154"/>
                        <a:pt x="179" y="154"/>
                        <a:pt x="177" y="153"/>
                      </a:cubicBezTo>
                      <a:cubicBezTo>
                        <a:pt x="172" y="151"/>
                        <a:pt x="168" y="146"/>
                        <a:pt x="168" y="141"/>
                      </a:cubicBezTo>
                      <a:cubicBezTo>
                        <a:pt x="168" y="140"/>
                        <a:pt x="168" y="139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1"/>
                        <a:pt x="179" y="130"/>
                      </a:cubicBezTo>
                      <a:cubicBezTo>
                        <a:pt x="201" y="116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4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3"/>
                      </a:cubicBezTo>
                      <a:cubicBezTo>
                        <a:pt x="144" y="113"/>
                        <a:pt x="142" y="113"/>
                        <a:pt x="141" y="113"/>
                      </a:cubicBezTo>
                      <a:cubicBezTo>
                        <a:pt x="139" y="113"/>
                        <a:pt x="137" y="113"/>
                        <a:pt x="135" y="112"/>
                      </a:cubicBezTo>
                      <a:cubicBezTo>
                        <a:pt x="129" y="110"/>
                        <a:pt x="125" y="103"/>
                        <a:pt x="127" y="97"/>
                      </a:cubicBezTo>
                      <a:cubicBezTo>
                        <a:pt x="129" y="92"/>
                        <a:pt x="133" y="89"/>
                        <a:pt x="138" y="89"/>
                      </a:cubicBezTo>
                      <a:cubicBezTo>
                        <a:pt x="140" y="89"/>
                        <a:pt x="142" y="90"/>
                        <a:pt x="144" y="90"/>
                      </a:cubicBezTo>
                      <a:cubicBezTo>
                        <a:pt x="143" y="78"/>
                        <a:pt x="143" y="65"/>
                        <a:pt x="143" y="54"/>
                      </a:cubicBezTo>
                      <a:cubicBezTo>
                        <a:pt x="143" y="55"/>
                        <a:pt x="142" y="57"/>
                        <a:pt x="142" y="58"/>
                      </a:cubicBezTo>
                      <a:cubicBezTo>
                        <a:pt x="137" y="71"/>
                        <a:pt x="132" y="83"/>
                        <a:pt x="130" y="83"/>
                      </a:cubicBezTo>
                      <a:cubicBezTo>
                        <a:pt x="130" y="83"/>
                        <a:pt x="129" y="83"/>
                        <a:pt x="129" y="81"/>
                      </a:cubicBezTo>
                      <a:cubicBezTo>
                        <a:pt x="129" y="80"/>
                        <a:pt x="129" y="78"/>
                        <a:pt x="128" y="76"/>
                      </a:cubicBezTo>
                      <a:cubicBezTo>
                        <a:pt x="126" y="77"/>
                        <a:pt x="124" y="78"/>
                        <a:pt x="122" y="78"/>
                      </a:cubicBezTo>
                      <a:cubicBezTo>
                        <a:pt x="120" y="78"/>
                        <a:pt x="118" y="77"/>
                        <a:pt x="117" y="77"/>
                      </a:cubicBezTo>
                      <a:cubicBezTo>
                        <a:pt x="110" y="74"/>
                        <a:pt x="106" y="67"/>
                        <a:pt x="108" y="61"/>
                      </a:cubicBezTo>
                      <a:cubicBezTo>
                        <a:pt x="110" y="56"/>
                        <a:pt x="114" y="54"/>
                        <a:pt x="120" y="54"/>
                      </a:cubicBezTo>
                      <a:cubicBezTo>
                        <a:pt x="121" y="54"/>
                        <a:pt x="123" y="54"/>
                        <a:pt x="124" y="55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6" name="Freeform 205"/>
                <p:cNvSpPr/>
                <p:nvPr/>
              </p:nvSpPr>
              <p:spPr bwMode="auto">
                <a:xfrm>
                  <a:off x="7242176" y="4932363"/>
                  <a:ext cx="77788" cy="66675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7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6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7" name="Freeform 206"/>
                <p:cNvSpPr/>
                <p:nvPr/>
              </p:nvSpPr>
              <p:spPr bwMode="auto">
                <a:xfrm>
                  <a:off x="7177088" y="5027613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10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5" y="16"/>
                      </a:cubicBezTo>
                      <a:cubicBezTo>
                        <a:pt x="27" y="10"/>
                        <a:pt x="24" y="4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8" name="Freeform 207"/>
                <p:cNvSpPr/>
                <p:nvPr/>
              </p:nvSpPr>
              <p:spPr bwMode="auto">
                <a:xfrm>
                  <a:off x="7327901" y="5086350"/>
                  <a:ext cx="85725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4"/>
                        <a:pt x="4" y="21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7"/>
                      </a:cubicBezTo>
                      <a:cubicBezTo>
                        <a:pt x="30" y="11"/>
                        <a:pt x="26" y="4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9" name="Freeform 208"/>
                <p:cNvSpPr/>
                <p:nvPr/>
              </p:nvSpPr>
              <p:spPr bwMode="auto">
                <a:xfrm>
                  <a:off x="7377113" y="4962525"/>
                  <a:ext cx="55563" cy="66675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8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4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8"/>
                      </a:cubicBezTo>
                      <a:cubicBezTo>
                        <a:pt x="0" y="14"/>
                        <a:pt x="4" y="21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7" y="24"/>
                        <a:pt x="19" y="24"/>
                        <a:pt x="20" y="24"/>
                      </a:cubicBezTo>
                      <a:cubicBezTo>
                        <a:pt x="19" y="18"/>
                        <a:pt x="19" y="10"/>
                        <a:pt x="19" y="1"/>
                      </a:cubicBezTo>
                      <a:cubicBezTo>
                        <a:pt x="17" y="1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0" name="Freeform 209"/>
                <p:cNvSpPr>
                  <a:spLocks noEditPoints="1"/>
                </p:cNvSpPr>
                <p:nvPr/>
              </p:nvSpPr>
              <p:spPr bwMode="auto">
                <a:xfrm>
                  <a:off x="7497763" y="5076825"/>
                  <a:ext cx="74613" cy="68263"/>
                </a:xfrm>
                <a:custGeom>
                  <a:avLst/>
                  <a:gdLst>
                    <a:gd name="T0" fmla="*/ 0 w 27"/>
                    <a:gd name="T1" fmla="*/ 11 h 24"/>
                    <a:gd name="T2" fmla="*/ 9 w 27"/>
                    <a:gd name="T3" fmla="*/ 23 h 24"/>
                    <a:gd name="T4" fmla="*/ 15 w 27"/>
                    <a:gd name="T5" fmla="*/ 24 h 24"/>
                    <a:gd name="T6" fmla="*/ 26 w 27"/>
                    <a:gd name="T7" fmla="*/ 17 h 24"/>
                    <a:gd name="T8" fmla="*/ 27 w 27"/>
                    <a:gd name="T9" fmla="*/ 13 h 24"/>
                    <a:gd name="T10" fmla="*/ 25 w 27"/>
                    <a:gd name="T11" fmla="*/ 13 h 24"/>
                    <a:gd name="T12" fmla="*/ 0 w 27"/>
                    <a:gd name="T13" fmla="*/ 11 h 24"/>
                    <a:gd name="T14" fmla="*/ 11 w 27"/>
                    <a:gd name="T15" fmla="*/ 0 h 24"/>
                    <a:gd name="T16" fmla="*/ 1 w 27"/>
                    <a:gd name="T17" fmla="*/ 7 h 24"/>
                    <a:gd name="T18" fmla="*/ 11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0" y="11"/>
                      </a:moveTo>
                      <a:cubicBezTo>
                        <a:pt x="0" y="16"/>
                        <a:pt x="4" y="21"/>
                        <a:pt x="9" y="23"/>
                      </a:cubicBezTo>
                      <a:cubicBezTo>
                        <a:pt x="11" y="24"/>
                        <a:pt x="13" y="24"/>
                        <a:pt x="15" y="24"/>
                      </a:cubicBezTo>
                      <a:cubicBezTo>
                        <a:pt x="20" y="24"/>
                        <a:pt x="24" y="21"/>
                        <a:pt x="26" y="17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3"/>
                        <a:pt x="0" y="11"/>
                      </a:cubicBezTo>
                      <a:moveTo>
                        <a:pt x="11" y="0"/>
                      </a:moveTo>
                      <a:cubicBezTo>
                        <a:pt x="6" y="1"/>
                        <a:pt x="3" y="3"/>
                        <a:pt x="1" y="7"/>
                      </a:cubicBezTo>
                      <a:cubicBezTo>
                        <a:pt x="3" y="5"/>
                        <a:pt x="6" y="3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1" name="Freeform 210"/>
                <p:cNvSpPr/>
                <p:nvPr/>
              </p:nvSpPr>
              <p:spPr bwMode="auto">
                <a:xfrm>
                  <a:off x="7426326" y="480536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1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2" y="4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2" name="Freeform 211"/>
                <p:cNvSpPr/>
                <p:nvPr/>
              </p:nvSpPr>
              <p:spPr bwMode="auto">
                <a:xfrm>
                  <a:off x="7407276" y="5229225"/>
                  <a:ext cx="33338" cy="61913"/>
                </a:xfrm>
                <a:custGeom>
                  <a:avLst/>
                  <a:gdLst>
                    <a:gd name="T0" fmla="*/ 10 w 12"/>
                    <a:gd name="T1" fmla="*/ 0 h 22"/>
                    <a:gd name="T2" fmla="*/ 3 w 12"/>
                    <a:gd name="T3" fmla="*/ 6 h 22"/>
                    <a:gd name="T4" fmla="*/ 11 w 12"/>
                    <a:gd name="T5" fmla="*/ 22 h 22"/>
                    <a:gd name="T6" fmla="*/ 12 w 12"/>
                    <a:gd name="T7" fmla="*/ 22 h 22"/>
                    <a:gd name="T8" fmla="*/ 10 w 12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2">
                      <a:moveTo>
                        <a:pt x="10" y="0"/>
                      </a:moveTo>
                      <a:cubicBezTo>
                        <a:pt x="7" y="1"/>
                        <a:pt x="4" y="3"/>
                        <a:pt x="3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3" name="Freeform 212"/>
                <p:cNvSpPr/>
                <p:nvPr/>
              </p:nvSpPr>
              <p:spPr bwMode="auto">
                <a:xfrm>
                  <a:off x="7323138" y="4864100"/>
                  <a:ext cx="61913" cy="68263"/>
                </a:xfrm>
                <a:custGeom>
                  <a:avLst/>
                  <a:gdLst>
                    <a:gd name="T0" fmla="*/ 14 w 22"/>
                    <a:gd name="T1" fmla="*/ 0 h 24"/>
                    <a:gd name="T2" fmla="*/ 2 w 22"/>
                    <a:gd name="T3" fmla="*/ 7 h 24"/>
                    <a:gd name="T4" fmla="*/ 11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4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4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2" y="16"/>
                        <a:pt x="20" y="9"/>
                        <a:pt x="18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4" name="Freeform 213"/>
                <p:cNvSpPr/>
                <p:nvPr/>
              </p:nvSpPr>
              <p:spPr bwMode="auto">
                <a:xfrm>
                  <a:off x="6680201" y="4689475"/>
                  <a:ext cx="219075" cy="484188"/>
                </a:xfrm>
                <a:custGeom>
                  <a:avLst/>
                  <a:gdLst>
                    <a:gd name="T0" fmla="*/ 32 w 78"/>
                    <a:gd name="T1" fmla="*/ 0 h 172"/>
                    <a:gd name="T2" fmla="*/ 19 w 78"/>
                    <a:gd name="T3" fmla="*/ 63 h 172"/>
                    <a:gd name="T4" fmla="*/ 3 w 78"/>
                    <a:gd name="T5" fmla="*/ 114 h 172"/>
                    <a:gd name="T6" fmla="*/ 32 w 78"/>
                    <a:gd name="T7" fmla="*/ 172 h 172"/>
                    <a:gd name="T8" fmla="*/ 34 w 78"/>
                    <a:gd name="T9" fmla="*/ 172 h 172"/>
                    <a:gd name="T10" fmla="*/ 48 w 78"/>
                    <a:gd name="T11" fmla="*/ 110 h 172"/>
                    <a:gd name="T12" fmla="*/ 69 w 78"/>
                    <a:gd name="T13" fmla="*/ 53 h 172"/>
                    <a:gd name="T14" fmla="*/ 35 w 78"/>
                    <a:gd name="T15" fmla="*/ 1 h 172"/>
                    <a:gd name="T16" fmla="*/ 32 w 78"/>
                    <a:gd name="T17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2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2"/>
                        <a:pt x="32" y="172"/>
                        <a:pt x="32" y="172"/>
                      </a:cubicBezTo>
                      <a:cubicBezTo>
                        <a:pt x="33" y="172"/>
                        <a:pt x="33" y="172"/>
                        <a:pt x="34" y="172"/>
                      </a:cubicBezTo>
                      <a:cubicBezTo>
                        <a:pt x="49" y="172"/>
                        <a:pt x="53" y="132"/>
                        <a:pt x="48" y="110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1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5" name="Freeform 214"/>
                <p:cNvSpPr/>
                <p:nvPr/>
              </p:nvSpPr>
              <p:spPr bwMode="auto">
                <a:xfrm>
                  <a:off x="6732588" y="5383213"/>
                  <a:ext cx="477838" cy="273050"/>
                </a:xfrm>
                <a:custGeom>
                  <a:avLst/>
                  <a:gdLst>
                    <a:gd name="T0" fmla="*/ 23 w 170"/>
                    <a:gd name="T1" fmla="*/ 0 h 97"/>
                    <a:gd name="T2" fmla="*/ 17 w 170"/>
                    <a:gd name="T3" fmla="*/ 1 h 97"/>
                    <a:gd name="T4" fmla="*/ 34 w 170"/>
                    <a:gd name="T5" fmla="*/ 50 h 97"/>
                    <a:gd name="T6" fmla="*/ 93 w 170"/>
                    <a:gd name="T7" fmla="*/ 83 h 97"/>
                    <a:gd name="T8" fmla="*/ 130 w 170"/>
                    <a:gd name="T9" fmla="*/ 97 h 97"/>
                    <a:gd name="T10" fmla="*/ 149 w 170"/>
                    <a:gd name="T11" fmla="*/ 86 h 97"/>
                    <a:gd name="T12" fmla="*/ 147 w 170"/>
                    <a:gd name="T13" fmla="*/ 46 h 97"/>
                    <a:gd name="T14" fmla="*/ 137 w 170"/>
                    <a:gd name="T15" fmla="*/ 45 h 97"/>
                    <a:gd name="T16" fmla="*/ 115 w 170"/>
                    <a:gd name="T17" fmla="*/ 47 h 97"/>
                    <a:gd name="T18" fmla="*/ 93 w 170"/>
                    <a:gd name="T19" fmla="*/ 49 h 97"/>
                    <a:gd name="T20" fmla="*/ 66 w 170"/>
                    <a:gd name="T21" fmla="*/ 41 h 97"/>
                    <a:gd name="T22" fmla="*/ 23 w 170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7">
                      <a:moveTo>
                        <a:pt x="23" y="0"/>
                      </a:moveTo>
                      <a:cubicBezTo>
                        <a:pt x="21" y="0"/>
                        <a:pt x="19" y="0"/>
                        <a:pt x="17" y="1"/>
                      </a:cubicBezTo>
                      <a:cubicBezTo>
                        <a:pt x="17" y="1"/>
                        <a:pt x="0" y="27"/>
                        <a:pt x="34" y="50"/>
                      </a:cubicBezTo>
                      <a:cubicBezTo>
                        <a:pt x="68" y="74"/>
                        <a:pt x="69" y="71"/>
                        <a:pt x="93" y="83"/>
                      </a:cubicBezTo>
                      <a:cubicBezTo>
                        <a:pt x="108" y="91"/>
                        <a:pt x="120" y="97"/>
                        <a:pt x="130" y="97"/>
                      </a:cubicBezTo>
                      <a:cubicBezTo>
                        <a:pt x="137" y="97"/>
                        <a:pt x="144" y="94"/>
                        <a:pt x="149" y="86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5"/>
                        <a:pt x="141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8" y="48"/>
                        <a:pt x="100" y="49"/>
                        <a:pt x="93" y="49"/>
                      </a:cubicBezTo>
                      <a:cubicBezTo>
                        <a:pt x="83" y="49"/>
                        <a:pt x="74" y="47"/>
                        <a:pt x="66" y="41"/>
                      </a:cubicBezTo>
                      <a:cubicBezTo>
                        <a:pt x="47" y="24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6" name="Freeform 215"/>
                <p:cNvSpPr/>
                <p:nvPr/>
              </p:nvSpPr>
              <p:spPr bwMode="auto">
                <a:xfrm>
                  <a:off x="7385051" y="5445125"/>
                  <a:ext cx="384175" cy="295275"/>
                </a:xfrm>
                <a:custGeom>
                  <a:avLst/>
                  <a:gdLst>
                    <a:gd name="T0" fmla="*/ 118 w 137"/>
                    <a:gd name="T1" fmla="*/ 0 h 105"/>
                    <a:gd name="T2" fmla="*/ 75 w 137"/>
                    <a:gd name="T3" fmla="*/ 44 h 105"/>
                    <a:gd name="T4" fmla="*/ 54 w 137"/>
                    <a:gd name="T5" fmla="*/ 75 h 105"/>
                    <a:gd name="T6" fmla="*/ 46 w 137"/>
                    <a:gd name="T7" fmla="*/ 73 h 105"/>
                    <a:gd name="T8" fmla="*/ 10 w 137"/>
                    <a:gd name="T9" fmla="*/ 54 h 105"/>
                    <a:gd name="T10" fmla="*/ 0 w 137"/>
                    <a:gd name="T11" fmla="*/ 63 h 105"/>
                    <a:gd name="T12" fmla="*/ 20 w 137"/>
                    <a:gd name="T13" fmla="*/ 105 h 105"/>
                    <a:gd name="T14" fmla="*/ 24 w 137"/>
                    <a:gd name="T15" fmla="*/ 104 h 105"/>
                    <a:gd name="T16" fmla="*/ 108 w 137"/>
                    <a:gd name="T17" fmla="*/ 71 h 105"/>
                    <a:gd name="T18" fmla="*/ 120 w 137"/>
                    <a:gd name="T19" fmla="*/ 0 h 105"/>
                    <a:gd name="T20" fmla="*/ 118 w 137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5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2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10" y="54"/>
                      </a:cubicBezTo>
                      <a:cubicBezTo>
                        <a:pt x="6" y="54"/>
                        <a:pt x="2" y="56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3" y="104"/>
                        <a:pt x="24" y="104"/>
                      </a:cubicBezTo>
                      <a:cubicBezTo>
                        <a:pt x="44" y="97"/>
                        <a:pt x="95" y="95"/>
                        <a:pt x="108" y="71"/>
                      </a:cubicBezTo>
                      <a:cubicBezTo>
                        <a:pt x="120" y="47"/>
                        <a:pt x="137" y="3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7" name="Freeform 216"/>
                <p:cNvSpPr/>
                <p:nvPr/>
              </p:nvSpPr>
              <p:spPr bwMode="auto">
                <a:xfrm>
                  <a:off x="7783513" y="4779963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9 h 122"/>
                    <a:gd name="T6" fmla="*/ 39 w 99"/>
                    <a:gd name="T7" fmla="*/ 121 h 122"/>
                    <a:gd name="T8" fmla="*/ 47 w 99"/>
                    <a:gd name="T9" fmla="*/ 122 h 122"/>
                    <a:gd name="T10" fmla="*/ 93 w 99"/>
                    <a:gd name="T11" fmla="*/ 73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6"/>
                        <a:pt x="34" y="69"/>
                      </a:cubicBezTo>
                      <a:cubicBezTo>
                        <a:pt x="29" y="92"/>
                        <a:pt x="17" y="113"/>
                        <a:pt x="39" y="121"/>
                      </a:cubicBezTo>
                      <a:cubicBezTo>
                        <a:pt x="42" y="122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3"/>
                      </a:cubicBezTo>
                      <a:cubicBezTo>
                        <a:pt x="99" y="47"/>
                        <a:pt x="90" y="33"/>
                        <a:pt x="62" y="11"/>
                      </a:cubicBezTo>
                      <a:cubicBezTo>
                        <a:pt x="51" y="3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8" name="Freeform 217"/>
                <p:cNvSpPr/>
                <p:nvPr/>
              </p:nvSpPr>
              <p:spPr bwMode="auto">
                <a:xfrm>
                  <a:off x="7210426" y="439261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7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6 h 77"/>
                    <a:gd name="T14" fmla="*/ 122 w 141"/>
                    <a:gd name="T15" fmla="*/ 77 h 77"/>
                    <a:gd name="T16" fmla="*/ 116 w 141"/>
                    <a:gd name="T17" fmla="*/ 25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7"/>
                        <a:pt x="0" y="57"/>
                      </a:cubicBezTo>
                      <a:cubicBezTo>
                        <a:pt x="1" y="66"/>
                        <a:pt x="6" y="70"/>
                        <a:pt x="13" y="70"/>
                      </a:cubicBezTo>
                      <a:cubicBezTo>
                        <a:pt x="26" y="70"/>
                        <a:pt x="48" y="59"/>
                        <a:pt x="65" y="57"/>
                      </a:cubicBezTo>
                      <a:cubicBezTo>
                        <a:pt x="68" y="56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6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5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9" name="Freeform 218"/>
                <p:cNvSpPr/>
                <p:nvPr/>
              </p:nvSpPr>
              <p:spPr bwMode="auto">
                <a:xfrm>
                  <a:off x="4159705" y="137318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5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0" name="Freeform 219"/>
                <p:cNvSpPr/>
                <p:nvPr/>
              </p:nvSpPr>
              <p:spPr bwMode="auto">
                <a:xfrm>
                  <a:off x="3535818" y="1077913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2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5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6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7" y="0"/>
                        <a:pt x="317" y="1"/>
                      </a:cubicBezTo>
                      <a:cubicBezTo>
                        <a:pt x="417" y="3"/>
                        <a:pt x="435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2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3"/>
                        <a:pt x="245" y="493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1" name="Freeform 220"/>
                <p:cNvSpPr/>
                <p:nvPr/>
              </p:nvSpPr>
              <p:spPr bwMode="auto">
                <a:xfrm>
                  <a:off x="4153355" y="1851026"/>
                  <a:ext cx="176213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2" name="Freeform 221"/>
                <p:cNvSpPr/>
                <p:nvPr/>
              </p:nvSpPr>
              <p:spPr bwMode="auto">
                <a:xfrm>
                  <a:off x="4313693" y="1924051"/>
                  <a:ext cx="44450" cy="146050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7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3" name="Freeform 222"/>
                <p:cNvSpPr/>
                <p:nvPr/>
              </p:nvSpPr>
              <p:spPr bwMode="auto">
                <a:xfrm>
                  <a:off x="4288293" y="1676401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4" name="Freeform 223"/>
                <p:cNvSpPr/>
                <p:nvPr/>
              </p:nvSpPr>
              <p:spPr bwMode="auto">
                <a:xfrm>
                  <a:off x="4223205" y="1771651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5" name="Freeform 224"/>
                <p:cNvSpPr/>
                <p:nvPr/>
              </p:nvSpPr>
              <p:spPr bwMode="auto">
                <a:xfrm>
                  <a:off x="4380368" y="1831976"/>
                  <a:ext cx="84138" cy="74613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6" name="Freeform 225"/>
                <p:cNvSpPr/>
                <p:nvPr/>
              </p:nvSpPr>
              <p:spPr bwMode="auto">
                <a:xfrm>
                  <a:off x="4427993" y="1708151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7" name="Freeform 226"/>
                <p:cNvSpPr/>
                <p:nvPr/>
              </p:nvSpPr>
              <p:spPr bwMode="auto">
                <a:xfrm>
                  <a:off x="4547055" y="1822451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8" name="Freeform 227"/>
                <p:cNvSpPr/>
                <p:nvPr/>
              </p:nvSpPr>
              <p:spPr bwMode="auto">
                <a:xfrm>
                  <a:off x="4459743" y="1971676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9" name="Freeform 228"/>
                <p:cNvSpPr/>
                <p:nvPr/>
              </p:nvSpPr>
              <p:spPr bwMode="auto">
                <a:xfrm>
                  <a:off x="4310518" y="1943101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0" name="Freeform 229"/>
                <p:cNvSpPr/>
                <p:nvPr/>
              </p:nvSpPr>
              <p:spPr bwMode="auto">
                <a:xfrm>
                  <a:off x="4375605" y="1609726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1" name="Freeform 230"/>
                <p:cNvSpPr>
                  <a:spLocks noEditPoints="1"/>
                </p:cNvSpPr>
                <p:nvPr/>
              </p:nvSpPr>
              <p:spPr bwMode="auto">
                <a:xfrm>
                  <a:off x="4077155" y="1463676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79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8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4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4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8" y="146"/>
                        <a:pt x="111" y="140"/>
                      </a:cubicBezTo>
                      <a:cubicBezTo>
                        <a:pt x="112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7"/>
                        <a:pt x="89" y="77"/>
                      </a:cubicBezTo>
                      <a:cubicBezTo>
                        <a:pt x="91" y="77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6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1" y="122"/>
                        <a:pt x="79" y="128"/>
                      </a:cubicBezTo>
                      <a:cubicBezTo>
                        <a:pt x="94" y="132"/>
                        <a:pt x="103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5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2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7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8" y="152"/>
                        <a:pt x="149" y="152"/>
                        <a:pt x="149" y="152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8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2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7" y="152"/>
                      </a:cubicBezTo>
                      <a:cubicBezTo>
                        <a:pt x="172" y="150"/>
                        <a:pt x="168" y="145"/>
                        <a:pt x="168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0"/>
                        <a:pt x="179" y="130"/>
                      </a:cubicBezTo>
                      <a:cubicBezTo>
                        <a:pt x="201" y="115"/>
                        <a:pt x="249" y="93"/>
                        <a:pt x="241" y="93"/>
                      </a:cubicBezTo>
                      <a:cubicBezTo>
                        <a:pt x="240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5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1"/>
                        <a:pt x="133" y="89"/>
                        <a:pt x="138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7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8" y="75"/>
                      </a:cubicBezTo>
                      <a:cubicBezTo>
                        <a:pt x="126" y="76"/>
                        <a:pt x="124" y="77"/>
                        <a:pt x="122" y="77"/>
                      </a:cubicBezTo>
                      <a:cubicBezTo>
                        <a:pt x="120" y="77"/>
                        <a:pt x="118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4" y="53"/>
                        <a:pt x="120" y="53"/>
                      </a:cubicBezTo>
                      <a:cubicBezTo>
                        <a:pt x="121" y="53"/>
                        <a:pt x="123" y="53"/>
                        <a:pt x="124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2" name="Freeform 231"/>
                <p:cNvSpPr/>
                <p:nvPr/>
              </p:nvSpPr>
              <p:spPr bwMode="auto">
                <a:xfrm>
                  <a:off x="4293055" y="1679576"/>
                  <a:ext cx="79375" cy="68263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1" y="17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2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3" name="Freeform 232"/>
                <p:cNvSpPr/>
                <p:nvPr/>
              </p:nvSpPr>
              <p:spPr bwMode="auto">
                <a:xfrm>
                  <a:off x="4229555" y="1778001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9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3"/>
                        <a:pt x="25" y="16"/>
                      </a:cubicBezTo>
                      <a:cubicBezTo>
                        <a:pt x="27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4" name="Freeform 233"/>
                <p:cNvSpPr/>
                <p:nvPr/>
              </p:nvSpPr>
              <p:spPr bwMode="auto">
                <a:xfrm>
                  <a:off x="4380368" y="1836738"/>
                  <a:ext cx="84138" cy="68263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5" name="Freeform 234"/>
                <p:cNvSpPr/>
                <p:nvPr/>
              </p:nvSpPr>
              <p:spPr bwMode="auto">
                <a:xfrm>
                  <a:off x="4427993" y="1712913"/>
                  <a:ext cx="57150" cy="68263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7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19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6" name="Freeform 235"/>
                <p:cNvSpPr/>
                <p:nvPr/>
              </p:nvSpPr>
              <p:spPr bwMode="auto">
                <a:xfrm>
                  <a:off x="4478793" y="1552576"/>
                  <a:ext cx="17463" cy="60325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7" name="Freeform 236"/>
                <p:cNvSpPr>
                  <a:spLocks noEditPoints="1"/>
                </p:cNvSpPr>
                <p:nvPr/>
              </p:nvSpPr>
              <p:spPr bwMode="auto">
                <a:xfrm>
                  <a:off x="4548643" y="1828801"/>
                  <a:ext cx="76200" cy="63500"/>
                </a:xfrm>
                <a:custGeom>
                  <a:avLst/>
                  <a:gdLst>
                    <a:gd name="T0" fmla="*/ 0 w 27"/>
                    <a:gd name="T1" fmla="*/ 10 h 23"/>
                    <a:gd name="T2" fmla="*/ 9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0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0" y="10"/>
                      </a:moveTo>
                      <a:cubicBezTo>
                        <a:pt x="0" y="15"/>
                        <a:pt x="4" y="20"/>
                        <a:pt x="9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0" y="10"/>
                      </a:cubicBezTo>
                      <a:moveTo>
                        <a:pt x="11" y="0"/>
                      </a:moveTo>
                      <a:cubicBezTo>
                        <a:pt x="6" y="0"/>
                        <a:pt x="3" y="3"/>
                        <a:pt x="1" y="7"/>
                      </a:cubicBezTo>
                      <a:cubicBezTo>
                        <a:pt x="3" y="5"/>
                        <a:pt x="6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8" name="Freeform 237"/>
                <p:cNvSpPr/>
                <p:nvPr/>
              </p:nvSpPr>
              <p:spPr bwMode="auto">
                <a:xfrm>
                  <a:off x="4459743" y="1978026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2" y="23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9" name="Freeform 239"/>
                <p:cNvSpPr/>
                <p:nvPr/>
              </p:nvSpPr>
              <p:spPr bwMode="auto">
                <a:xfrm>
                  <a:off x="3732668" y="1441451"/>
                  <a:ext cx="219075" cy="479425"/>
                </a:xfrm>
                <a:custGeom>
                  <a:avLst/>
                  <a:gdLst>
                    <a:gd name="T0" fmla="*/ 32 w 78"/>
                    <a:gd name="T1" fmla="*/ 0 h 171"/>
                    <a:gd name="T2" fmla="*/ 19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4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5 w 78"/>
                    <a:gd name="T15" fmla="*/ 1 h 171"/>
                    <a:gd name="T16" fmla="*/ 32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0" name="Freeform 240"/>
                <p:cNvSpPr/>
                <p:nvPr/>
              </p:nvSpPr>
              <p:spPr bwMode="auto">
                <a:xfrm>
                  <a:off x="3785055" y="213201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49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5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3" y="95"/>
                        <a:pt x="149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0" y="45"/>
                        <a:pt x="123" y="47"/>
                        <a:pt x="115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1" name="Freeform 241"/>
                <p:cNvSpPr/>
                <p:nvPr/>
              </p:nvSpPr>
              <p:spPr bwMode="auto">
                <a:xfrm>
                  <a:off x="4437518" y="2197101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19" y="53"/>
                        <a:pt x="10" y="53"/>
                      </a:cubicBezTo>
                      <a:cubicBezTo>
                        <a:pt x="6" y="53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3" y="104"/>
                        <a:pt x="24" y="103"/>
                      </a:cubicBezTo>
                      <a:cubicBezTo>
                        <a:pt x="44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2" name="Freeform 242"/>
                <p:cNvSpPr/>
                <p:nvPr/>
              </p:nvSpPr>
              <p:spPr bwMode="auto">
                <a:xfrm>
                  <a:off x="4835980" y="1530351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8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3" name="Freeform 243"/>
                <p:cNvSpPr/>
                <p:nvPr/>
              </p:nvSpPr>
              <p:spPr bwMode="auto">
                <a:xfrm>
                  <a:off x="4262893" y="1139826"/>
                  <a:ext cx="395288" cy="217488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2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7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4" name="Freeform 244"/>
                <p:cNvSpPr/>
                <p:nvPr/>
              </p:nvSpPr>
              <p:spPr bwMode="auto">
                <a:xfrm>
                  <a:off x="4716463" y="4103688"/>
                  <a:ext cx="579438" cy="639763"/>
                </a:xfrm>
                <a:custGeom>
                  <a:avLst/>
                  <a:gdLst>
                    <a:gd name="T0" fmla="*/ 43 w 206"/>
                    <a:gd name="T1" fmla="*/ 26 h 228"/>
                    <a:gd name="T2" fmla="*/ 9 w 206"/>
                    <a:gd name="T3" fmla="*/ 16 h 228"/>
                    <a:gd name="T4" fmla="*/ 0 w 206"/>
                    <a:gd name="T5" fmla="*/ 81 h 228"/>
                    <a:gd name="T6" fmla="*/ 163 w 206"/>
                    <a:gd name="T7" fmla="*/ 226 h 228"/>
                    <a:gd name="T8" fmla="*/ 206 w 206"/>
                    <a:gd name="T9" fmla="*/ 205 h 228"/>
                    <a:gd name="T10" fmla="*/ 180 w 206"/>
                    <a:gd name="T11" fmla="*/ 182 h 228"/>
                    <a:gd name="T12" fmla="*/ 178 w 206"/>
                    <a:gd name="T13" fmla="*/ 61 h 228"/>
                    <a:gd name="T14" fmla="*/ 125 w 206"/>
                    <a:gd name="T15" fmla="*/ 54 h 228"/>
                    <a:gd name="T16" fmla="*/ 43 w 206"/>
                    <a:gd name="T17" fmla="*/ 2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6" h="228">
                      <a:moveTo>
                        <a:pt x="43" y="26"/>
                      </a:moveTo>
                      <a:cubicBezTo>
                        <a:pt x="43" y="26"/>
                        <a:pt x="15" y="0"/>
                        <a:pt x="9" y="16"/>
                      </a:cubicBezTo>
                      <a:cubicBezTo>
                        <a:pt x="3" y="33"/>
                        <a:pt x="0" y="81"/>
                        <a:pt x="0" y="81"/>
                      </a:cubicBezTo>
                      <a:cubicBezTo>
                        <a:pt x="0" y="81"/>
                        <a:pt x="144" y="228"/>
                        <a:pt x="163" y="226"/>
                      </a:cubicBezTo>
                      <a:cubicBezTo>
                        <a:pt x="183" y="224"/>
                        <a:pt x="206" y="205"/>
                        <a:pt x="206" y="205"/>
                      </a:cubicBezTo>
                      <a:cubicBezTo>
                        <a:pt x="180" y="182"/>
                        <a:pt x="180" y="182"/>
                        <a:pt x="180" y="182"/>
                      </a:cubicBezTo>
                      <a:cubicBezTo>
                        <a:pt x="180" y="182"/>
                        <a:pt x="195" y="67"/>
                        <a:pt x="178" y="61"/>
                      </a:cubicBezTo>
                      <a:cubicBezTo>
                        <a:pt x="162" y="55"/>
                        <a:pt x="125" y="54"/>
                        <a:pt x="125" y="54"/>
                      </a:cubicBezTo>
                      <a:cubicBezTo>
                        <a:pt x="43" y="26"/>
                        <a:pt x="43" y="26"/>
                        <a:pt x="43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5" name="Freeform 245"/>
                <p:cNvSpPr/>
                <p:nvPr/>
              </p:nvSpPr>
              <p:spPr bwMode="auto">
                <a:xfrm>
                  <a:off x="4175126" y="3848100"/>
                  <a:ext cx="1449388" cy="1363663"/>
                </a:xfrm>
                <a:custGeom>
                  <a:avLst/>
                  <a:gdLst>
                    <a:gd name="T0" fmla="*/ 130 w 516"/>
                    <a:gd name="T1" fmla="*/ 276 h 486"/>
                    <a:gd name="T2" fmla="*/ 31 w 516"/>
                    <a:gd name="T3" fmla="*/ 183 h 486"/>
                    <a:gd name="T4" fmla="*/ 60 w 516"/>
                    <a:gd name="T5" fmla="*/ 104 h 486"/>
                    <a:gd name="T6" fmla="*/ 218 w 516"/>
                    <a:gd name="T7" fmla="*/ 163 h 486"/>
                    <a:gd name="T8" fmla="*/ 222 w 516"/>
                    <a:gd name="T9" fmla="*/ 127 h 486"/>
                    <a:gd name="T10" fmla="*/ 276 w 516"/>
                    <a:gd name="T11" fmla="*/ 1 h 486"/>
                    <a:gd name="T12" fmla="*/ 302 w 516"/>
                    <a:gd name="T13" fmla="*/ 188 h 486"/>
                    <a:gd name="T14" fmla="*/ 419 w 516"/>
                    <a:gd name="T15" fmla="*/ 123 h 486"/>
                    <a:gd name="T16" fmla="*/ 511 w 516"/>
                    <a:gd name="T17" fmla="*/ 219 h 486"/>
                    <a:gd name="T18" fmla="*/ 327 w 516"/>
                    <a:gd name="T19" fmla="*/ 272 h 486"/>
                    <a:gd name="T20" fmla="*/ 403 w 516"/>
                    <a:gd name="T21" fmla="*/ 334 h 486"/>
                    <a:gd name="T22" fmla="*/ 340 w 516"/>
                    <a:gd name="T23" fmla="*/ 454 h 486"/>
                    <a:gd name="T24" fmla="*/ 264 w 516"/>
                    <a:gd name="T25" fmla="*/ 441 h 486"/>
                    <a:gd name="T26" fmla="*/ 245 w 516"/>
                    <a:gd name="T27" fmla="*/ 334 h 486"/>
                    <a:gd name="T28" fmla="*/ 213 w 516"/>
                    <a:gd name="T29" fmla="*/ 428 h 486"/>
                    <a:gd name="T30" fmla="*/ 92 w 516"/>
                    <a:gd name="T31" fmla="*/ 386 h 486"/>
                    <a:gd name="T32" fmla="*/ 130 w 516"/>
                    <a:gd name="T33" fmla="*/ 276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486">
                      <a:moveTo>
                        <a:pt x="130" y="276"/>
                      </a:moveTo>
                      <a:cubicBezTo>
                        <a:pt x="130" y="276"/>
                        <a:pt x="0" y="274"/>
                        <a:pt x="31" y="183"/>
                      </a:cubicBezTo>
                      <a:cubicBezTo>
                        <a:pt x="31" y="183"/>
                        <a:pt x="4" y="123"/>
                        <a:pt x="60" y="104"/>
                      </a:cubicBezTo>
                      <a:cubicBezTo>
                        <a:pt x="117" y="85"/>
                        <a:pt x="197" y="146"/>
                        <a:pt x="218" y="163"/>
                      </a:cubicBezTo>
                      <a:cubicBezTo>
                        <a:pt x="240" y="181"/>
                        <a:pt x="228" y="136"/>
                        <a:pt x="222" y="127"/>
                      </a:cubicBezTo>
                      <a:cubicBezTo>
                        <a:pt x="216" y="119"/>
                        <a:pt x="189" y="0"/>
                        <a:pt x="276" y="1"/>
                      </a:cubicBezTo>
                      <a:cubicBezTo>
                        <a:pt x="362" y="3"/>
                        <a:pt x="378" y="58"/>
                        <a:pt x="302" y="188"/>
                      </a:cubicBezTo>
                      <a:cubicBezTo>
                        <a:pt x="302" y="188"/>
                        <a:pt x="373" y="122"/>
                        <a:pt x="419" y="123"/>
                      </a:cubicBezTo>
                      <a:cubicBezTo>
                        <a:pt x="465" y="125"/>
                        <a:pt x="516" y="147"/>
                        <a:pt x="511" y="219"/>
                      </a:cubicBezTo>
                      <a:cubicBezTo>
                        <a:pt x="505" y="292"/>
                        <a:pt x="327" y="272"/>
                        <a:pt x="327" y="272"/>
                      </a:cubicBezTo>
                      <a:cubicBezTo>
                        <a:pt x="327" y="272"/>
                        <a:pt x="383" y="312"/>
                        <a:pt x="403" y="334"/>
                      </a:cubicBezTo>
                      <a:cubicBezTo>
                        <a:pt x="422" y="357"/>
                        <a:pt x="411" y="421"/>
                        <a:pt x="340" y="454"/>
                      </a:cubicBezTo>
                      <a:cubicBezTo>
                        <a:pt x="269" y="486"/>
                        <a:pt x="271" y="462"/>
                        <a:pt x="264" y="441"/>
                      </a:cubicBezTo>
                      <a:cubicBezTo>
                        <a:pt x="256" y="419"/>
                        <a:pt x="250" y="327"/>
                        <a:pt x="245" y="334"/>
                      </a:cubicBezTo>
                      <a:cubicBezTo>
                        <a:pt x="239" y="341"/>
                        <a:pt x="253" y="403"/>
                        <a:pt x="213" y="428"/>
                      </a:cubicBezTo>
                      <a:cubicBezTo>
                        <a:pt x="172" y="453"/>
                        <a:pt x="125" y="423"/>
                        <a:pt x="92" y="386"/>
                      </a:cubicBezTo>
                      <a:cubicBezTo>
                        <a:pt x="59" y="349"/>
                        <a:pt x="75" y="299"/>
                        <a:pt x="130" y="27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6" name="Freeform 246"/>
                <p:cNvSpPr/>
                <p:nvPr/>
              </p:nvSpPr>
              <p:spPr bwMode="auto">
                <a:xfrm>
                  <a:off x="4711701" y="4518025"/>
                  <a:ext cx="153988" cy="49213"/>
                </a:xfrm>
                <a:custGeom>
                  <a:avLst/>
                  <a:gdLst>
                    <a:gd name="T0" fmla="*/ 0 w 55"/>
                    <a:gd name="T1" fmla="*/ 13 h 17"/>
                    <a:gd name="T2" fmla="*/ 46 w 55"/>
                    <a:gd name="T3" fmla="*/ 9 h 17"/>
                    <a:gd name="T4" fmla="*/ 0 w 55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17">
                      <a:moveTo>
                        <a:pt x="0" y="13"/>
                      </a:moveTo>
                      <a:cubicBezTo>
                        <a:pt x="0" y="13"/>
                        <a:pt x="55" y="0"/>
                        <a:pt x="46" y="9"/>
                      </a:cubicBezTo>
                      <a:cubicBezTo>
                        <a:pt x="36" y="17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7" name="Freeform 247"/>
                <p:cNvSpPr/>
                <p:nvPr/>
              </p:nvSpPr>
              <p:spPr bwMode="auto">
                <a:xfrm>
                  <a:off x="4851401" y="4583113"/>
                  <a:ext cx="39688" cy="127000"/>
                </a:xfrm>
                <a:custGeom>
                  <a:avLst/>
                  <a:gdLst>
                    <a:gd name="T0" fmla="*/ 4 w 14"/>
                    <a:gd name="T1" fmla="*/ 45 h 45"/>
                    <a:gd name="T2" fmla="*/ 7 w 14"/>
                    <a:gd name="T3" fmla="*/ 5 h 45"/>
                    <a:gd name="T4" fmla="*/ 4 w 14"/>
                    <a:gd name="T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5">
                      <a:moveTo>
                        <a:pt x="4" y="45"/>
                      </a:moveTo>
                      <a:cubicBezTo>
                        <a:pt x="4" y="45"/>
                        <a:pt x="0" y="0"/>
                        <a:pt x="7" y="5"/>
                      </a:cubicBezTo>
                      <a:cubicBezTo>
                        <a:pt x="14" y="11"/>
                        <a:pt x="8" y="37"/>
                        <a:pt x="4" y="4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8" name="Freeform 248"/>
                <p:cNvSpPr/>
                <p:nvPr/>
              </p:nvSpPr>
              <p:spPr bwMode="auto">
                <a:xfrm>
                  <a:off x="4829176" y="4367213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9" name="Freeform 249"/>
                <p:cNvSpPr/>
                <p:nvPr/>
              </p:nvSpPr>
              <p:spPr bwMode="auto">
                <a:xfrm>
                  <a:off x="4773613" y="4451350"/>
                  <a:ext cx="73025" cy="65088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0" name="Freeform 250"/>
                <p:cNvSpPr/>
                <p:nvPr/>
              </p:nvSpPr>
              <p:spPr bwMode="auto">
                <a:xfrm>
                  <a:off x="4911726" y="450215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1" name="Freeform 251"/>
                <p:cNvSpPr/>
                <p:nvPr/>
              </p:nvSpPr>
              <p:spPr bwMode="auto">
                <a:xfrm>
                  <a:off x="4949826" y="4395788"/>
                  <a:ext cx="73025" cy="63500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2" name="Freeform 252"/>
                <p:cNvSpPr/>
                <p:nvPr/>
              </p:nvSpPr>
              <p:spPr bwMode="auto">
                <a:xfrm>
                  <a:off x="5054601" y="4494213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3" name="Freeform 253"/>
                <p:cNvSpPr/>
                <p:nvPr/>
              </p:nvSpPr>
              <p:spPr bwMode="auto">
                <a:xfrm>
                  <a:off x="4978401" y="462280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4" name="Freeform 254"/>
                <p:cNvSpPr/>
                <p:nvPr/>
              </p:nvSpPr>
              <p:spPr bwMode="auto">
                <a:xfrm>
                  <a:off x="4849813" y="4600575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3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5" name="Freeform 255"/>
                <p:cNvSpPr/>
                <p:nvPr/>
              </p:nvSpPr>
              <p:spPr bwMode="auto">
                <a:xfrm>
                  <a:off x="4905376" y="4308475"/>
                  <a:ext cx="69850" cy="63500"/>
                </a:xfrm>
                <a:custGeom>
                  <a:avLst/>
                  <a:gdLst>
                    <a:gd name="T0" fmla="*/ 24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4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6" name="Freeform 256"/>
                <p:cNvSpPr>
                  <a:spLocks noEditPoints="1"/>
                </p:cNvSpPr>
                <p:nvPr/>
              </p:nvSpPr>
              <p:spPr bwMode="auto">
                <a:xfrm>
                  <a:off x="4646613" y="4181475"/>
                  <a:ext cx="665163" cy="590550"/>
                </a:xfrm>
                <a:custGeom>
                  <a:avLst/>
                  <a:gdLst>
                    <a:gd name="T0" fmla="*/ 103 w 237"/>
                    <a:gd name="T1" fmla="*/ 135 h 210"/>
                    <a:gd name="T2" fmla="*/ 106 w 237"/>
                    <a:gd name="T3" fmla="*/ 115 h 210"/>
                    <a:gd name="T4" fmla="*/ 118 w 237"/>
                    <a:gd name="T5" fmla="*/ 130 h 210"/>
                    <a:gd name="T6" fmla="*/ 98 w 237"/>
                    <a:gd name="T7" fmla="*/ 0 h 210"/>
                    <a:gd name="T8" fmla="*/ 82 w 237"/>
                    <a:gd name="T9" fmla="*/ 68 h 210"/>
                    <a:gd name="T10" fmla="*/ 16 w 237"/>
                    <a:gd name="T11" fmla="*/ 53 h 210"/>
                    <a:gd name="T12" fmla="*/ 67 w 237"/>
                    <a:gd name="T13" fmla="*/ 74 h 210"/>
                    <a:gd name="T14" fmla="*/ 82 w 237"/>
                    <a:gd name="T15" fmla="*/ 68 h 210"/>
                    <a:gd name="T16" fmla="*/ 79 w 237"/>
                    <a:gd name="T17" fmla="*/ 88 h 210"/>
                    <a:gd name="T18" fmla="*/ 75 w 237"/>
                    <a:gd name="T19" fmla="*/ 87 h 210"/>
                    <a:gd name="T20" fmla="*/ 46 w 237"/>
                    <a:gd name="T21" fmla="*/ 105 h 210"/>
                    <a:gd name="T22" fmla="*/ 57 w 237"/>
                    <a:gd name="T23" fmla="*/ 97 h 210"/>
                    <a:gd name="T24" fmla="*/ 69 w 237"/>
                    <a:gd name="T25" fmla="*/ 111 h 210"/>
                    <a:gd name="T26" fmla="*/ 36 w 237"/>
                    <a:gd name="T27" fmla="*/ 180 h 210"/>
                    <a:gd name="T28" fmla="*/ 93 w 237"/>
                    <a:gd name="T29" fmla="*/ 140 h 210"/>
                    <a:gd name="T30" fmla="*/ 132 w 237"/>
                    <a:gd name="T31" fmla="*/ 210 h 210"/>
                    <a:gd name="T32" fmla="*/ 128 w 237"/>
                    <a:gd name="T33" fmla="*/ 179 h 210"/>
                    <a:gd name="T34" fmla="*/ 120 w 237"/>
                    <a:gd name="T35" fmla="*/ 165 h 210"/>
                    <a:gd name="T36" fmla="*/ 129 w 237"/>
                    <a:gd name="T37" fmla="*/ 132 h 210"/>
                    <a:gd name="T38" fmla="*/ 170 w 237"/>
                    <a:gd name="T39" fmla="*/ 134 h 210"/>
                    <a:gd name="T40" fmla="*/ 186 w 237"/>
                    <a:gd name="T41" fmla="*/ 124 h 210"/>
                    <a:gd name="T42" fmla="*/ 169 w 237"/>
                    <a:gd name="T43" fmla="*/ 124 h 210"/>
                    <a:gd name="T44" fmla="*/ 158 w 237"/>
                    <a:gd name="T45" fmla="*/ 133 h 210"/>
                    <a:gd name="T46" fmla="*/ 146 w 237"/>
                    <a:gd name="T47" fmla="*/ 122 h 210"/>
                    <a:gd name="T48" fmla="*/ 147 w 237"/>
                    <a:gd name="T49" fmla="*/ 119 h 210"/>
                    <a:gd name="T50" fmla="*/ 209 w 237"/>
                    <a:gd name="T51" fmla="*/ 81 h 210"/>
                    <a:gd name="T52" fmla="*/ 126 w 237"/>
                    <a:gd name="T53" fmla="*/ 107 h 210"/>
                    <a:gd name="T54" fmla="*/ 122 w 237"/>
                    <a:gd name="T55" fmla="*/ 98 h 210"/>
                    <a:gd name="T56" fmla="*/ 110 w 237"/>
                    <a:gd name="T57" fmla="*/ 84 h 210"/>
                    <a:gd name="T58" fmla="*/ 124 w 237"/>
                    <a:gd name="T59" fmla="*/ 78 h 210"/>
                    <a:gd name="T60" fmla="*/ 123 w 237"/>
                    <a:gd name="T61" fmla="*/ 50 h 210"/>
                    <a:gd name="T62" fmla="*/ 112 w 237"/>
                    <a:gd name="T63" fmla="*/ 70 h 210"/>
                    <a:gd name="T64" fmla="*/ 106 w 237"/>
                    <a:gd name="T65" fmla="*/ 67 h 210"/>
                    <a:gd name="T66" fmla="*/ 94 w 237"/>
                    <a:gd name="T67" fmla="*/ 53 h 210"/>
                    <a:gd name="T68" fmla="*/ 108 w 237"/>
                    <a:gd name="T69" fmla="*/ 4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7" h="210">
                      <a:moveTo>
                        <a:pt x="108" y="136"/>
                      </a:moveTo>
                      <a:cubicBezTo>
                        <a:pt x="106" y="136"/>
                        <a:pt x="105" y="136"/>
                        <a:pt x="103" y="135"/>
                      </a:cubicBezTo>
                      <a:cubicBezTo>
                        <a:pt x="97" y="133"/>
                        <a:pt x="94" y="127"/>
                        <a:pt x="96" y="122"/>
                      </a:cubicBezTo>
                      <a:cubicBezTo>
                        <a:pt x="97" y="118"/>
                        <a:pt x="101" y="115"/>
                        <a:pt x="106" y="115"/>
                      </a:cubicBezTo>
                      <a:cubicBezTo>
                        <a:pt x="107" y="115"/>
                        <a:pt x="109" y="116"/>
                        <a:pt x="110" y="116"/>
                      </a:cubicBezTo>
                      <a:cubicBezTo>
                        <a:pt x="116" y="118"/>
                        <a:pt x="120" y="125"/>
                        <a:pt x="118" y="130"/>
                      </a:cubicBezTo>
                      <a:cubicBezTo>
                        <a:pt x="116" y="134"/>
                        <a:pt x="112" y="136"/>
                        <a:pt x="108" y="136"/>
                      </a:cubicBezTo>
                      <a:moveTo>
                        <a:pt x="98" y="0"/>
                      </a:moveTo>
                      <a:cubicBezTo>
                        <a:pt x="98" y="0"/>
                        <a:pt x="93" y="68"/>
                        <a:pt x="83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73" y="65"/>
                        <a:pt x="19" y="52"/>
                        <a:pt x="13" y="52"/>
                      </a:cubicBezTo>
                      <a:cubicBezTo>
                        <a:pt x="12" y="52"/>
                        <a:pt x="13" y="52"/>
                        <a:pt x="16" y="53"/>
                      </a:cubicBezTo>
                      <a:cubicBezTo>
                        <a:pt x="27" y="57"/>
                        <a:pt x="52" y="68"/>
                        <a:pt x="67" y="76"/>
                      </a:cubicBezTo>
                      <a:cubicBezTo>
                        <a:pt x="67" y="75"/>
                        <a:pt x="67" y="75"/>
                        <a:pt x="67" y="74"/>
                      </a:cubicBezTo>
                      <a:cubicBezTo>
                        <a:pt x="69" y="70"/>
                        <a:pt x="73" y="67"/>
                        <a:pt x="77" y="67"/>
                      </a:cubicBezTo>
                      <a:cubicBezTo>
                        <a:pt x="79" y="67"/>
                        <a:pt x="80" y="68"/>
                        <a:pt x="82" y="68"/>
                      </a:cubicBezTo>
                      <a:cubicBezTo>
                        <a:pt x="88" y="71"/>
                        <a:pt x="91" y="77"/>
                        <a:pt x="89" y="82"/>
                      </a:cubicBezTo>
                      <a:cubicBezTo>
                        <a:pt x="88" y="86"/>
                        <a:pt x="84" y="88"/>
                        <a:pt x="79" y="88"/>
                      </a:cubicBezTo>
                      <a:cubicBezTo>
                        <a:pt x="78" y="88"/>
                        <a:pt x="76" y="88"/>
                        <a:pt x="75" y="87"/>
                      </a:cubicBezTo>
                      <a:cubicBezTo>
                        <a:pt x="75" y="87"/>
                        <a:pt x="75" y="87"/>
                        <a:pt x="75" y="87"/>
                      </a:cubicBezTo>
                      <a:cubicBezTo>
                        <a:pt x="58" y="90"/>
                        <a:pt x="0" y="97"/>
                        <a:pt x="14" y="99"/>
                      </a:cubicBezTo>
                      <a:cubicBezTo>
                        <a:pt x="20" y="100"/>
                        <a:pt x="33" y="102"/>
                        <a:pt x="46" y="105"/>
                      </a:cubicBezTo>
                      <a:cubicBezTo>
                        <a:pt x="46" y="105"/>
                        <a:pt x="47" y="104"/>
                        <a:pt x="47" y="103"/>
                      </a:cubicBezTo>
                      <a:cubicBezTo>
                        <a:pt x="48" y="99"/>
                        <a:pt x="52" y="97"/>
                        <a:pt x="57" y="97"/>
                      </a:cubicBezTo>
                      <a:cubicBezTo>
                        <a:pt x="58" y="97"/>
                        <a:pt x="60" y="97"/>
                        <a:pt x="61" y="98"/>
                      </a:cubicBezTo>
                      <a:cubicBezTo>
                        <a:pt x="67" y="100"/>
                        <a:pt x="70" y="106"/>
                        <a:pt x="69" y="111"/>
                      </a:cubicBezTo>
                      <a:cubicBezTo>
                        <a:pt x="82" y="115"/>
                        <a:pt x="90" y="119"/>
                        <a:pt x="83" y="122"/>
                      </a:cubicBezTo>
                      <a:cubicBezTo>
                        <a:pt x="69" y="128"/>
                        <a:pt x="30" y="180"/>
                        <a:pt x="36" y="180"/>
                      </a:cubicBezTo>
                      <a:cubicBezTo>
                        <a:pt x="36" y="180"/>
                        <a:pt x="37" y="179"/>
                        <a:pt x="37" y="179"/>
                      </a:cubicBezTo>
                      <a:cubicBezTo>
                        <a:pt x="48" y="172"/>
                        <a:pt x="80" y="140"/>
                        <a:pt x="93" y="140"/>
                      </a:cubicBezTo>
                      <a:cubicBezTo>
                        <a:pt x="95" y="140"/>
                        <a:pt x="96" y="141"/>
                        <a:pt x="97" y="142"/>
                      </a:cubicBezTo>
                      <a:cubicBezTo>
                        <a:pt x="105" y="154"/>
                        <a:pt x="129" y="210"/>
                        <a:pt x="132" y="210"/>
                      </a:cubicBezTo>
                      <a:cubicBezTo>
                        <a:pt x="132" y="210"/>
                        <a:pt x="132" y="209"/>
                        <a:pt x="132" y="208"/>
                      </a:cubicBezTo>
                      <a:cubicBezTo>
                        <a:pt x="131" y="203"/>
                        <a:pt x="130" y="192"/>
                        <a:pt x="128" y="179"/>
                      </a:cubicBezTo>
                      <a:cubicBezTo>
                        <a:pt x="128" y="179"/>
                        <a:pt x="128" y="179"/>
                        <a:pt x="127" y="178"/>
                      </a:cubicBezTo>
                      <a:cubicBezTo>
                        <a:pt x="121" y="176"/>
                        <a:pt x="118" y="170"/>
                        <a:pt x="120" y="165"/>
                      </a:cubicBezTo>
                      <a:cubicBezTo>
                        <a:pt x="121" y="162"/>
                        <a:pt x="124" y="160"/>
                        <a:pt x="127" y="159"/>
                      </a:cubicBezTo>
                      <a:cubicBezTo>
                        <a:pt x="125" y="144"/>
                        <a:pt x="125" y="132"/>
                        <a:pt x="129" y="132"/>
                      </a:cubicBezTo>
                      <a:cubicBezTo>
                        <a:pt x="129" y="132"/>
                        <a:pt x="129" y="132"/>
                        <a:pt x="129" y="133"/>
                      </a:cubicBezTo>
                      <a:cubicBezTo>
                        <a:pt x="132" y="134"/>
                        <a:pt x="150" y="134"/>
                        <a:pt x="170" y="134"/>
                      </a:cubicBezTo>
                      <a:cubicBezTo>
                        <a:pt x="202" y="134"/>
                        <a:pt x="237" y="133"/>
                        <a:pt x="224" y="128"/>
                      </a:cubicBezTo>
                      <a:cubicBezTo>
                        <a:pt x="216" y="124"/>
                        <a:pt x="201" y="124"/>
                        <a:pt x="186" y="124"/>
                      </a:cubicBezTo>
                      <a:cubicBezTo>
                        <a:pt x="183" y="124"/>
                        <a:pt x="180" y="124"/>
                        <a:pt x="176" y="124"/>
                      </a:cubicBezTo>
                      <a:cubicBezTo>
                        <a:pt x="174" y="124"/>
                        <a:pt x="171" y="124"/>
                        <a:pt x="169" y="124"/>
                      </a:cubicBezTo>
                      <a:cubicBezTo>
                        <a:pt x="169" y="125"/>
                        <a:pt x="169" y="126"/>
                        <a:pt x="168" y="127"/>
                      </a:cubicBezTo>
                      <a:cubicBezTo>
                        <a:pt x="167" y="131"/>
                        <a:pt x="163" y="133"/>
                        <a:pt x="158" y="133"/>
                      </a:cubicBezTo>
                      <a:cubicBezTo>
                        <a:pt x="157" y="133"/>
                        <a:pt x="155" y="133"/>
                        <a:pt x="154" y="132"/>
                      </a:cubicBezTo>
                      <a:cubicBezTo>
                        <a:pt x="149" y="131"/>
                        <a:pt x="146" y="126"/>
                        <a:pt x="146" y="122"/>
                      </a:cubicBezTo>
                      <a:cubicBezTo>
                        <a:pt x="145" y="121"/>
                        <a:pt x="145" y="120"/>
                        <a:pt x="147" y="119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8" y="115"/>
                        <a:pt x="151" y="113"/>
                        <a:pt x="155" y="113"/>
                      </a:cubicBezTo>
                      <a:cubicBezTo>
                        <a:pt x="175" y="100"/>
                        <a:pt x="216" y="81"/>
                        <a:pt x="209" y="81"/>
                      </a:cubicBezTo>
                      <a:cubicBezTo>
                        <a:pt x="209" y="81"/>
                        <a:pt x="208" y="81"/>
                        <a:pt x="207" y="81"/>
                      </a:cubicBezTo>
                      <a:cubicBezTo>
                        <a:pt x="191" y="84"/>
                        <a:pt x="126" y="107"/>
                        <a:pt x="126" y="107"/>
                      </a:cubicBezTo>
                      <a:cubicBezTo>
                        <a:pt x="126" y="107"/>
                        <a:pt x="126" y="103"/>
                        <a:pt x="126" y="97"/>
                      </a:cubicBezTo>
                      <a:cubicBezTo>
                        <a:pt x="124" y="98"/>
                        <a:pt x="123" y="98"/>
                        <a:pt x="122" y="98"/>
                      </a:cubicBezTo>
                      <a:cubicBezTo>
                        <a:pt x="121" y="98"/>
                        <a:pt x="119" y="98"/>
                        <a:pt x="117" y="97"/>
                      </a:cubicBezTo>
                      <a:cubicBezTo>
                        <a:pt x="111" y="95"/>
                        <a:pt x="108" y="89"/>
                        <a:pt x="110" y="84"/>
                      </a:cubicBezTo>
                      <a:cubicBezTo>
                        <a:pt x="112" y="80"/>
                        <a:pt x="116" y="77"/>
                        <a:pt x="120" y="77"/>
                      </a:cubicBezTo>
                      <a:cubicBezTo>
                        <a:pt x="121" y="77"/>
                        <a:pt x="123" y="78"/>
                        <a:pt x="124" y="78"/>
                      </a:cubicBezTo>
                      <a:cubicBezTo>
                        <a:pt x="124" y="68"/>
                        <a:pt x="124" y="56"/>
                        <a:pt x="124" y="46"/>
                      </a:cubicBezTo>
                      <a:cubicBezTo>
                        <a:pt x="124" y="48"/>
                        <a:pt x="123" y="49"/>
                        <a:pt x="123" y="50"/>
                      </a:cubicBezTo>
                      <a:cubicBezTo>
                        <a:pt x="119" y="61"/>
                        <a:pt x="115" y="72"/>
                        <a:pt x="113" y="72"/>
                      </a:cubicBezTo>
                      <a:cubicBezTo>
                        <a:pt x="112" y="72"/>
                        <a:pt x="112" y="72"/>
                        <a:pt x="112" y="70"/>
                      </a:cubicBezTo>
                      <a:cubicBezTo>
                        <a:pt x="112" y="69"/>
                        <a:pt x="112" y="68"/>
                        <a:pt x="111" y="66"/>
                      </a:cubicBezTo>
                      <a:cubicBezTo>
                        <a:pt x="110" y="67"/>
                        <a:pt x="108" y="67"/>
                        <a:pt x="106" y="67"/>
                      </a:cubicBezTo>
                      <a:cubicBezTo>
                        <a:pt x="104" y="67"/>
                        <a:pt x="103" y="67"/>
                        <a:pt x="101" y="66"/>
                      </a:cubicBezTo>
                      <a:cubicBezTo>
                        <a:pt x="95" y="64"/>
                        <a:pt x="92" y="58"/>
                        <a:pt x="94" y="53"/>
                      </a:cubicBezTo>
                      <a:cubicBezTo>
                        <a:pt x="95" y="49"/>
                        <a:pt x="99" y="46"/>
                        <a:pt x="104" y="46"/>
                      </a:cubicBezTo>
                      <a:cubicBezTo>
                        <a:pt x="105" y="46"/>
                        <a:pt x="106" y="47"/>
                        <a:pt x="108" y="47"/>
                      </a:cubicBezTo>
                      <a:cubicBezTo>
                        <a:pt x="104" y="26"/>
                        <a:pt x="98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7" name="Freeform 257"/>
                <p:cNvSpPr/>
                <p:nvPr/>
              </p:nvSpPr>
              <p:spPr bwMode="auto">
                <a:xfrm>
                  <a:off x="4835526" y="4370388"/>
                  <a:ext cx="66675" cy="58738"/>
                </a:xfrm>
                <a:custGeom>
                  <a:avLst/>
                  <a:gdLst>
                    <a:gd name="T0" fmla="*/ 10 w 24"/>
                    <a:gd name="T1" fmla="*/ 0 h 21"/>
                    <a:gd name="T2" fmla="*/ 0 w 24"/>
                    <a:gd name="T3" fmla="*/ 7 h 21"/>
                    <a:gd name="T4" fmla="*/ 0 w 24"/>
                    <a:gd name="T5" fmla="*/ 9 h 21"/>
                    <a:gd name="T6" fmla="*/ 8 w 24"/>
                    <a:gd name="T7" fmla="*/ 20 h 21"/>
                    <a:gd name="T8" fmla="*/ 8 w 24"/>
                    <a:gd name="T9" fmla="*/ 20 h 21"/>
                    <a:gd name="T10" fmla="*/ 8 w 24"/>
                    <a:gd name="T11" fmla="*/ 20 h 21"/>
                    <a:gd name="T12" fmla="*/ 12 w 24"/>
                    <a:gd name="T13" fmla="*/ 21 h 21"/>
                    <a:gd name="T14" fmla="*/ 22 w 24"/>
                    <a:gd name="T15" fmla="*/ 15 h 21"/>
                    <a:gd name="T16" fmla="*/ 15 w 24"/>
                    <a:gd name="T17" fmla="*/ 1 h 21"/>
                    <a:gd name="T18" fmla="*/ 10 w 24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1">
                      <a:moveTo>
                        <a:pt x="10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5"/>
                        <a:pt x="14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1"/>
                        <a:pt x="11" y="21"/>
                        <a:pt x="12" y="21"/>
                      </a:cubicBezTo>
                      <a:cubicBezTo>
                        <a:pt x="17" y="21"/>
                        <a:pt x="21" y="19"/>
                        <a:pt x="22" y="15"/>
                      </a:cubicBezTo>
                      <a:cubicBezTo>
                        <a:pt x="24" y="10"/>
                        <a:pt x="21" y="4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8" name="Freeform 258"/>
                <p:cNvSpPr/>
                <p:nvPr/>
              </p:nvSpPr>
              <p:spPr bwMode="auto">
                <a:xfrm>
                  <a:off x="4776788" y="4454525"/>
                  <a:ext cx="66675" cy="39688"/>
                </a:xfrm>
                <a:custGeom>
                  <a:avLst/>
                  <a:gdLst>
                    <a:gd name="T0" fmla="*/ 11 w 24"/>
                    <a:gd name="T1" fmla="*/ 0 h 14"/>
                    <a:gd name="T2" fmla="*/ 1 w 24"/>
                    <a:gd name="T3" fmla="*/ 6 h 14"/>
                    <a:gd name="T4" fmla="*/ 0 w 24"/>
                    <a:gd name="T5" fmla="*/ 8 h 14"/>
                    <a:gd name="T6" fmla="*/ 23 w 24"/>
                    <a:gd name="T7" fmla="*/ 14 h 14"/>
                    <a:gd name="T8" fmla="*/ 15 w 24"/>
                    <a:gd name="T9" fmla="*/ 1 h 14"/>
                    <a:gd name="T10" fmla="*/ 11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1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1" y="7"/>
                        <a:pt x="0" y="8"/>
                        <a:pt x="0" y="8"/>
                      </a:cubicBezTo>
                      <a:cubicBezTo>
                        <a:pt x="8" y="10"/>
                        <a:pt x="16" y="12"/>
                        <a:pt x="23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9" name="Freeform 259"/>
                <p:cNvSpPr/>
                <p:nvPr/>
              </p:nvSpPr>
              <p:spPr bwMode="auto">
                <a:xfrm>
                  <a:off x="4911726" y="4505325"/>
                  <a:ext cx="73025" cy="58738"/>
                </a:xfrm>
                <a:custGeom>
                  <a:avLst/>
                  <a:gdLst>
                    <a:gd name="T0" fmla="*/ 12 w 26"/>
                    <a:gd name="T1" fmla="*/ 0 h 21"/>
                    <a:gd name="T2" fmla="*/ 2 w 26"/>
                    <a:gd name="T3" fmla="*/ 7 h 21"/>
                    <a:gd name="T4" fmla="*/ 9 w 26"/>
                    <a:gd name="T5" fmla="*/ 20 h 21"/>
                    <a:gd name="T6" fmla="*/ 14 w 26"/>
                    <a:gd name="T7" fmla="*/ 21 h 21"/>
                    <a:gd name="T8" fmla="*/ 24 w 26"/>
                    <a:gd name="T9" fmla="*/ 15 h 21"/>
                    <a:gd name="T10" fmla="*/ 16 w 26"/>
                    <a:gd name="T11" fmla="*/ 1 h 21"/>
                    <a:gd name="T12" fmla="*/ 12 w 2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8" y="21"/>
                        <a:pt x="22" y="19"/>
                        <a:pt x="24" y="15"/>
                      </a:cubicBezTo>
                      <a:cubicBezTo>
                        <a:pt x="26" y="10"/>
                        <a:pt x="22" y="3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0" name="Freeform 260"/>
                <p:cNvSpPr/>
                <p:nvPr/>
              </p:nvSpPr>
              <p:spPr bwMode="auto">
                <a:xfrm>
                  <a:off x="4949826" y="4397375"/>
                  <a:ext cx="50800" cy="60325"/>
                </a:xfrm>
                <a:custGeom>
                  <a:avLst/>
                  <a:gdLst>
                    <a:gd name="T0" fmla="*/ 12 w 18"/>
                    <a:gd name="T1" fmla="*/ 0 h 21"/>
                    <a:gd name="T2" fmla="*/ 2 w 18"/>
                    <a:gd name="T3" fmla="*/ 7 h 21"/>
                    <a:gd name="T4" fmla="*/ 9 w 18"/>
                    <a:gd name="T5" fmla="*/ 20 h 21"/>
                    <a:gd name="T6" fmla="*/ 14 w 18"/>
                    <a:gd name="T7" fmla="*/ 21 h 21"/>
                    <a:gd name="T8" fmla="*/ 18 w 18"/>
                    <a:gd name="T9" fmla="*/ 20 h 21"/>
                    <a:gd name="T10" fmla="*/ 16 w 18"/>
                    <a:gd name="T11" fmla="*/ 1 h 21"/>
                    <a:gd name="T12" fmla="*/ 12 w 18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5" y="21"/>
                        <a:pt x="16" y="21"/>
                        <a:pt x="18" y="20"/>
                      </a:cubicBezTo>
                      <a:cubicBezTo>
                        <a:pt x="17" y="15"/>
                        <a:pt x="17" y="8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1" name="Freeform 261"/>
                <p:cNvSpPr>
                  <a:spLocks noEditPoints="1"/>
                </p:cNvSpPr>
                <p:nvPr/>
              </p:nvSpPr>
              <p:spPr bwMode="auto">
                <a:xfrm>
                  <a:off x="5057776" y="4498975"/>
                  <a:ext cx="63500" cy="55563"/>
                </a:xfrm>
                <a:custGeom>
                  <a:avLst/>
                  <a:gdLst>
                    <a:gd name="T0" fmla="*/ 0 w 23"/>
                    <a:gd name="T1" fmla="*/ 9 h 20"/>
                    <a:gd name="T2" fmla="*/ 8 w 23"/>
                    <a:gd name="T3" fmla="*/ 19 h 20"/>
                    <a:gd name="T4" fmla="*/ 12 w 23"/>
                    <a:gd name="T5" fmla="*/ 20 h 20"/>
                    <a:gd name="T6" fmla="*/ 22 w 23"/>
                    <a:gd name="T7" fmla="*/ 14 h 20"/>
                    <a:gd name="T8" fmla="*/ 23 w 23"/>
                    <a:gd name="T9" fmla="*/ 11 h 20"/>
                    <a:gd name="T10" fmla="*/ 21 w 23"/>
                    <a:gd name="T11" fmla="*/ 11 h 20"/>
                    <a:gd name="T12" fmla="*/ 0 w 23"/>
                    <a:gd name="T13" fmla="*/ 9 h 20"/>
                    <a:gd name="T14" fmla="*/ 9 w 23"/>
                    <a:gd name="T15" fmla="*/ 0 h 20"/>
                    <a:gd name="T16" fmla="*/ 1 w 23"/>
                    <a:gd name="T17" fmla="*/ 6 h 20"/>
                    <a:gd name="T18" fmla="*/ 9 w 23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0">
                      <a:moveTo>
                        <a:pt x="0" y="9"/>
                      </a:moveTo>
                      <a:cubicBezTo>
                        <a:pt x="0" y="13"/>
                        <a:pt x="3" y="18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7" y="20"/>
                        <a:pt x="21" y="18"/>
                        <a:pt x="22" y="14"/>
                      </a:cubicBezTo>
                      <a:cubicBezTo>
                        <a:pt x="23" y="13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11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6"/>
                      </a:cubicBezTo>
                      <a:cubicBezTo>
                        <a:pt x="2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2" name="Freeform 262"/>
                <p:cNvSpPr/>
                <p:nvPr/>
              </p:nvSpPr>
              <p:spPr bwMode="auto">
                <a:xfrm>
                  <a:off x="4995863" y="4260850"/>
                  <a:ext cx="12700" cy="5080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1" y="4"/>
                        <a:pt x="1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3" name="Freeform 263"/>
                <p:cNvSpPr/>
                <p:nvPr/>
              </p:nvSpPr>
              <p:spPr bwMode="auto">
                <a:xfrm>
                  <a:off x="4978401" y="4627563"/>
                  <a:ext cx="28575" cy="57150"/>
                </a:xfrm>
                <a:custGeom>
                  <a:avLst/>
                  <a:gdLst>
                    <a:gd name="T0" fmla="*/ 9 w 10"/>
                    <a:gd name="T1" fmla="*/ 0 h 20"/>
                    <a:gd name="T2" fmla="*/ 2 w 10"/>
                    <a:gd name="T3" fmla="*/ 6 h 20"/>
                    <a:gd name="T4" fmla="*/ 9 w 10"/>
                    <a:gd name="T5" fmla="*/ 19 h 20"/>
                    <a:gd name="T6" fmla="*/ 10 w 10"/>
                    <a:gd name="T7" fmla="*/ 20 h 20"/>
                    <a:gd name="T8" fmla="*/ 9 w 10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0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13"/>
                        <a:pt x="9" y="6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4" name="Freeform 264"/>
                <p:cNvSpPr/>
                <p:nvPr/>
              </p:nvSpPr>
              <p:spPr bwMode="auto">
                <a:xfrm>
                  <a:off x="4905376" y="4311650"/>
                  <a:ext cx="53975" cy="58738"/>
                </a:xfrm>
                <a:custGeom>
                  <a:avLst/>
                  <a:gdLst>
                    <a:gd name="T0" fmla="*/ 12 w 19"/>
                    <a:gd name="T1" fmla="*/ 0 h 21"/>
                    <a:gd name="T2" fmla="*/ 2 w 19"/>
                    <a:gd name="T3" fmla="*/ 7 h 21"/>
                    <a:gd name="T4" fmla="*/ 9 w 19"/>
                    <a:gd name="T5" fmla="*/ 20 h 21"/>
                    <a:gd name="T6" fmla="*/ 14 w 19"/>
                    <a:gd name="T7" fmla="*/ 21 h 21"/>
                    <a:gd name="T8" fmla="*/ 19 w 19"/>
                    <a:gd name="T9" fmla="*/ 20 h 21"/>
                    <a:gd name="T10" fmla="*/ 16 w 19"/>
                    <a:gd name="T11" fmla="*/ 1 h 21"/>
                    <a:gd name="T12" fmla="*/ 12 w 19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6" y="21"/>
                        <a:pt x="18" y="21"/>
                        <a:pt x="19" y="20"/>
                      </a:cubicBezTo>
                      <a:cubicBezTo>
                        <a:pt x="19" y="15"/>
                        <a:pt x="17" y="8"/>
                        <a:pt x="16" y="1"/>
                      </a:cubicBezTo>
                      <a:cubicBezTo>
                        <a:pt x="14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5" name="Freeform 265"/>
                <p:cNvSpPr/>
                <p:nvPr/>
              </p:nvSpPr>
              <p:spPr bwMode="auto">
                <a:xfrm>
                  <a:off x="4346576" y="4162425"/>
                  <a:ext cx="190500" cy="417513"/>
                </a:xfrm>
                <a:custGeom>
                  <a:avLst/>
                  <a:gdLst>
                    <a:gd name="T0" fmla="*/ 27 w 68"/>
                    <a:gd name="T1" fmla="*/ 0 h 149"/>
                    <a:gd name="T2" fmla="*/ 16 w 68"/>
                    <a:gd name="T3" fmla="*/ 55 h 149"/>
                    <a:gd name="T4" fmla="*/ 3 w 68"/>
                    <a:gd name="T5" fmla="*/ 99 h 149"/>
                    <a:gd name="T6" fmla="*/ 28 w 68"/>
                    <a:gd name="T7" fmla="*/ 149 h 149"/>
                    <a:gd name="T8" fmla="*/ 29 w 68"/>
                    <a:gd name="T9" fmla="*/ 149 h 149"/>
                    <a:gd name="T10" fmla="*/ 42 w 68"/>
                    <a:gd name="T11" fmla="*/ 95 h 149"/>
                    <a:gd name="T12" fmla="*/ 60 w 68"/>
                    <a:gd name="T13" fmla="*/ 46 h 149"/>
                    <a:gd name="T14" fmla="*/ 30 w 68"/>
                    <a:gd name="T15" fmla="*/ 1 h 149"/>
                    <a:gd name="T16" fmla="*/ 27 w 68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9">
                      <a:moveTo>
                        <a:pt x="27" y="0"/>
                      </a:moveTo>
                      <a:cubicBezTo>
                        <a:pt x="14" y="0"/>
                        <a:pt x="16" y="40"/>
                        <a:pt x="16" y="55"/>
                      </a:cubicBezTo>
                      <a:cubicBezTo>
                        <a:pt x="17" y="70"/>
                        <a:pt x="6" y="75"/>
                        <a:pt x="3" y="99"/>
                      </a:cubicBezTo>
                      <a:cubicBezTo>
                        <a:pt x="0" y="123"/>
                        <a:pt x="28" y="149"/>
                        <a:pt x="28" y="149"/>
                      </a:cubicBezTo>
                      <a:cubicBezTo>
                        <a:pt x="28" y="149"/>
                        <a:pt x="29" y="149"/>
                        <a:pt x="29" y="149"/>
                      </a:cubicBezTo>
                      <a:cubicBezTo>
                        <a:pt x="43" y="149"/>
                        <a:pt x="46" y="115"/>
                        <a:pt x="42" y="95"/>
                      </a:cubicBezTo>
                      <a:cubicBezTo>
                        <a:pt x="37" y="75"/>
                        <a:pt x="52" y="68"/>
                        <a:pt x="60" y="46"/>
                      </a:cubicBezTo>
                      <a:cubicBezTo>
                        <a:pt x="68" y="24"/>
                        <a:pt x="47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6" name="Freeform 266"/>
                <p:cNvSpPr/>
                <p:nvPr/>
              </p:nvSpPr>
              <p:spPr bwMode="auto">
                <a:xfrm>
                  <a:off x="4391026" y="4762500"/>
                  <a:ext cx="415925" cy="239713"/>
                </a:xfrm>
                <a:custGeom>
                  <a:avLst/>
                  <a:gdLst>
                    <a:gd name="T0" fmla="*/ 20 w 148"/>
                    <a:gd name="T1" fmla="*/ 0 h 85"/>
                    <a:gd name="T2" fmla="*/ 15 w 148"/>
                    <a:gd name="T3" fmla="*/ 1 h 85"/>
                    <a:gd name="T4" fmla="*/ 30 w 148"/>
                    <a:gd name="T5" fmla="*/ 44 h 85"/>
                    <a:gd name="T6" fmla="*/ 82 w 148"/>
                    <a:gd name="T7" fmla="*/ 72 h 85"/>
                    <a:gd name="T8" fmla="*/ 113 w 148"/>
                    <a:gd name="T9" fmla="*/ 85 h 85"/>
                    <a:gd name="T10" fmla="*/ 130 w 148"/>
                    <a:gd name="T11" fmla="*/ 75 h 85"/>
                    <a:gd name="T12" fmla="*/ 128 w 148"/>
                    <a:gd name="T13" fmla="*/ 40 h 85"/>
                    <a:gd name="T14" fmla="*/ 120 w 148"/>
                    <a:gd name="T15" fmla="*/ 39 h 85"/>
                    <a:gd name="T16" fmla="*/ 101 w 148"/>
                    <a:gd name="T17" fmla="*/ 41 h 85"/>
                    <a:gd name="T18" fmla="*/ 81 w 148"/>
                    <a:gd name="T19" fmla="*/ 43 h 85"/>
                    <a:gd name="T20" fmla="*/ 58 w 148"/>
                    <a:gd name="T21" fmla="*/ 36 h 85"/>
                    <a:gd name="T22" fmla="*/ 20 w 148"/>
                    <a:gd name="T23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8" h="85">
                      <a:moveTo>
                        <a:pt x="20" y="0"/>
                      </a:moveTo>
                      <a:cubicBezTo>
                        <a:pt x="19" y="0"/>
                        <a:pt x="17" y="1"/>
                        <a:pt x="15" y="1"/>
                      </a:cubicBezTo>
                      <a:cubicBezTo>
                        <a:pt x="15" y="1"/>
                        <a:pt x="0" y="24"/>
                        <a:pt x="30" y="44"/>
                      </a:cubicBezTo>
                      <a:cubicBezTo>
                        <a:pt x="60" y="64"/>
                        <a:pt x="61" y="62"/>
                        <a:pt x="82" y="72"/>
                      </a:cubicBezTo>
                      <a:cubicBezTo>
                        <a:pt x="94" y="79"/>
                        <a:pt x="104" y="85"/>
                        <a:pt x="113" y="85"/>
                      </a:cubicBezTo>
                      <a:cubicBezTo>
                        <a:pt x="120" y="85"/>
                        <a:pt x="125" y="82"/>
                        <a:pt x="130" y="75"/>
                      </a:cubicBezTo>
                      <a:cubicBezTo>
                        <a:pt x="143" y="58"/>
                        <a:pt x="148" y="44"/>
                        <a:pt x="128" y="40"/>
                      </a:cubicBezTo>
                      <a:cubicBezTo>
                        <a:pt x="125" y="39"/>
                        <a:pt x="123" y="39"/>
                        <a:pt x="120" y="39"/>
                      </a:cubicBezTo>
                      <a:cubicBezTo>
                        <a:pt x="114" y="39"/>
                        <a:pt x="107" y="40"/>
                        <a:pt x="101" y="41"/>
                      </a:cubicBezTo>
                      <a:cubicBezTo>
                        <a:pt x="94" y="42"/>
                        <a:pt x="88" y="43"/>
                        <a:pt x="81" y="43"/>
                      </a:cubicBezTo>
                      <a:cubicBezTo>
                        <a:pt x="73" y="43"/>
                        <a:pt x="65" y="41"/>
                        <a:pt x="58" y="36"/>
                      </a:cubicBezTo>
                      <a:cubicBezTo>
                        <a:pt x="41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7" name="Freeform 267"/>
                <p:cNvSpPr/>
                <p:nvPr/>
              </p:nvSpPr>
              <p:spPr bwMode="auto">
                <a:xfrm>
                  <a:off x="4959351" y="4816475"/>
                  <a:ext cx="333375" cy="255588"/>
                </a:xfrm>
                <a:custGeom>
                  <a:avLst/>
                  <a:gdLst>
                    <a:gd name="T0" fmla="*/ 102 w 119"/>
                    <a:gd name="T1" fmla="*/ 0 h 91"/>
                    <a:gd name="T2" fmla="*/ 65 w 119"/>
                    <a:gd name="T3" fmla="*/ 39 h 91"/>
                    <a:gd name="T4" fmla="*/ 47 w 119"/>
                    <a:gd name="T5" fmla="*/ 65 h 91"/>
                    <a:gd name="T6" fmla="*/ 40 w 119"/>
                    <a:gd name="T7" fmla="*/ 64 h 91"/>
                    <a:gd name="T8" fmla="*/ 8 w 119"/>
                    <a:gd name="T9" fmla="*/ 47 h 91"/>
                    <a:gd name="T10" fmla="*/ 0 w 119"/>
                    <a:gd name="T11" fmla="*/ 55 h 91"/>
                    <a:gd name="T12" fmla="*/ 18 w 119"/>
                    <a:gd name="T13" fmla="*/ 91 h 91"/>
                    <a:gd name="T14" fmla="*/ 21 w 119"/>
                    <a:gd name="T15" fmla="*/ 91 h 91"/>
                    <a:gd name="T16" fmla="*/ 94 w 119"/>
                    <a:gd name="T17" fmla="*/ 62 h 91"/>
                    <a:gd name="T18" fmla="*/ 104 w 119"/>
                    <a:gd name="T19" fmla="*/ 1 h 91"/>
                    <a:gd name="T20" fmla="*/ 102 w 119"/>
                    <a:gd name="T2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9" h="91">
                      <a:moveTo>
                        <a:pt x="102" y="0"/>
                      </a:moveTo>
                      <a:cubicBezTo>
                        <a:pt x="88" y="0"/>
                        <a:pt x="71" y="23"/>
                        <a:pt x="65" y="39"/>
                      </a:cubicBezTo>
                      <a:cubicBezTo>
                        <a:pt x="60" y="53"/>
                        <a:pt x="57" y="65"/>
                        <a:pt x="47" y="65"/>
                      </a:cubicBezTo>
                      <a:cubicBezTo>
                        <a:pt x="45" y="65"/>
                        <a:pt x="43" y="65"/>
                        <a:pt x="40" y="64"/>
                      </a:cubicBezTo>
                      <a:cubicBezTo>
                        <a:pt x="29" y="59"/>
                        <a:pt x="17" y="47"/>
                        <a:pt x="8" y="47"/>
                      </a:cubicBezTo>
                      <a:cubicBezTo>
                        <a:pt x="5" y="47"/>
                        <a:pt x="2" y="49"/>
                        <a:pt x="0" y="55"/>
                      </a:cubicBezTo>
                      <a:cubicBezTo>
                        <a:pt x="0" y="55"/>
                        <a:pt x="3" y="91"/>
                        <a:pt x="18" y="91"/>
                      </a:cubicBezTo>
                      <a:cubicBezTo>
                        <a:pt x="19" y="91"/>
                        <a:pt x="20" y="91"/>
                        <a:pt x="21" y="91"/>
                      </a:cubicBezTo>
                      <a:cubicBezTo>
                        <a:pt x="39" y="85"/>
                        <a:pt x="83" y="83"/>
                        <a:pt x="94" y="62"/>
                      </a:cubicBezTo>
                      <a:cubicBezTo>
                        <a:pt x="104" y="41"/>
                        <a:pt x="119" y="3"/>
                        <a:pt x="104" y="1"/>
                      </a:cubicBezTo>
                      <a:cubicBezTo>
                        <a:pt x="103" y="0"/>
                        <a:pt x="103" y="0"/>
                        <a:pt x="10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8" name="Freeform 268"/>
                <p:cNvSpPr/>
                <p:nvPr/>
              </p:nvSpPr>
              <p:spPr bwMode="auto">
                <a:xfrm>
                  <a:off x="5303838" y="4240213"/>
                  <a:ext cx="241300" cy="298450"/>
                </a:xfrm>
                <a:custGeom>
                  <a:avLst/>
                  <a:gdLst>
                    <a:gd name="T0" fmla="*/ 25 w 86"/>
                    <a:gd name="T1" fmla="*/ 0 h 106"/>
                    <a:gd name="T2" fmla="*/ 0 w 86"/>
                    <a:gd name="T3" fmla="*/ 5 h 106"/>
                    <a:gd name="T4" fmla="*/ 29 w 86"/>
                    <a:gd name="T5" fmla="*/ 59 h 106"/>
                    <a:gd name="T6" fmla="*/ 34 w 86"/>
                    <a:gd name="T7" fmla="*/ 104 h 106"/>
                    <a:gd name="T8" fmla="*/ 41 w 86"/>
                    <a:gd name="T9" fmla="*/ 106 h 106"/>
                    <a:gd name="T10" fmla="*/ 81 w 86"/>
                    <a:gd name="T11" fmla="*/ 63 h 106"/>
                    <a:gd name="T12" fmla="*/ 54 w 86"/>
                    <a:gd name="T13" fmla="*/ 9 h 106"/>
                    <a:gd name="T14" fmla="*/ 25 w 86"/>
                    <a:gd name="T15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06">
                      <a:moveTo>
                        <a:pt x="25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4" y="39"/>
                        <a:pt x="29" y="59"/>
                      </a:cubicBezTo>
                      <a:cubicBezTo>
                        <a:pt x="25" y="79"/>
                        <a:pt x="15" y="97"/>
                        <a:pt x="34" y="104"/>
                      </a:cubicBezTo>
                      <a:cubicBezTo>
                        <a:pt x="36" y="105"/>
                        <a:pt x="39" y="106"/>
                        <a:pt x="41" y="106"/>
                      </a:cubicBezTo>
                      <a:cubicBezTo>
                        <a:pt x="58" y="106"/>
                        <a:pt x="76" y="83"/>
                        <a:pt x="81" y="63"/>
                      </a:cubicBezTo>
                      <a:cubicBezTo>
                        <a:pt x="86" y="40"/>
                        <a:pt x="78" y="28"/>
                        <a:pt x="54" y="9"/>
                      </a:cubicBezTo>
                      <a:cubicBezTo>
                        <a:pt x="44" y="2"/>
                        <a:pt x="34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9" name="Freeform 269"/>
                <p:cNvSpPr/>
                <p:nvPr/>
              </p:nvSpPr>
              <p:spPr bwMode="auto">
                <a:xfrm>
                  <a:off x="4806951" y="3900488"/>
                  <a:ext cx="342900" cy="192088"/>
                </a:xfrm>
                <a:custGeom>
                  <a:avLst/>
                  <a:gdLst>
                    <a:gd name="T0" fmla="*/ 51 w 122"/>
                    <a:gd name="T1" fmla="*/ 0 h 68"/>
                    <a:gd name="T2" fmla="*/ 30 w 122"/>
                    <a:gd name="T3" fmla="*/ 3 h 68"/>
                    <a:gd name="T4" fmla="*/ 0 w 122"/>
                    <a:gd name="T5" fmla="*/ 51 h 68"/>
                    <a:gd name="T6" fmla="*/ 11 w 122"/>
                    <a:gd name="T7" fmla="*/ 61 h 68"/>
                    <a:gd name="T8" fmla="*/ 56 w 122"/>
                    <a:gd name="T9" fmla="*/ 50 h 68"/>
                    <a:gd name="T10" fmla="*/ 63 w 122"/>
                    <a:gd name="T11" fmla="*/ 49 h 68"/>
                    <a:gd name="T12" fmla="*/ 103 w 122"/>
                    <a:gd name="T13" fmla="*/ 67 h 68"/>
                    <a:gd name="T14" fmla="*/ 106 w 122"/>
                    <a:gd name="T15" fmla="*/ 68 h 68"/>
                    <a:gd name="T16" fmla="*/ 101 w 122"/>
                    <a:gd name="T17" fmla="*/ 23 h 68"/>
                    <a:gd name="T18" fmla="*/ 51 w 122"/>
                    <a:gd name="T1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2" h="68">
                      <a:moveTo>
                        <a:pt x="51" y="0"/>
                      </a:moveTo>
                      <a:cubicBezTo>
                        <a:pt x="45" y="0"/>
                        <a:pt x="38" y="1"/>
                        <a:pt x="30" y="3"/>
                      </a:cubicBezTo>
                      <a:cubicBezTo>
                        <a:pt x="0" y="10"/>
                        <a:pt x="0" y="51"/>
                        <a:pt x="0" y="51"/>
                      </a:cubicBezTo>
                      <a:cubicBezTo>
                        <a:pt x="1" y="58"/>
                        <a:pt x="5" y="61"/>
                        <a:pt x="11" y="61"/>
                      </a:cubicBezTo>
                      <a:cubicBezTo>
                        <a:pt x="23" y="61"/>
                        <a:pt x="42" y="52"/>
                        <a:pt x="56" y="50"/>
                      </a:cubicBezTo>
                      <a:cubicBezTo>
                        <a:pt x="59" y="49"/>
                        <a:pt x="61" y="49"/>
                        <a:pt x="63" y="49"/>
                      </a:cubicBezTo>
                      <a:cubicBezTo>
                        <a:pt x="80" y="49"/>
                        <a:pt x="85" y="63"/>
                        <a:pt x="103" y="67"/>
                      </a:cubicBezTo>
                      <a:cubicBezTo>
                        <a:pt x="104" y="67"/>
                        <a:pt x="105" y="68"/>
                        <a:pt x="106" y="68"/>
                      </a:cubicBezTo>
                      <a:cubicBezTo>
                        <a:pt x="122" y="68"/>
                        <a:pt x="117" y="41"/>
                        <a:pt x="101" y="23"/>
                      </a:cubicBezTo>
                      <a:cubicBezTo>
                        <a:pt x="87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81" name="椭圆 80"/>
              <p:cNvSpPr/>
              <p:nvPr/>
            </p:nvSpPr>
            <p:spPr>
              <a:xfrm>
                <a:off x="3841404" y="2280378"/>
                <a:ext cx="486869" cy="48686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 dirty="0">
                  <a:solidFill>
                    <a:srgbClr val="92D05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79" name="文本框 78"/>
            <p:cNvSpPr txBox="1"/>
            <p:nvPr/>
          </p:nvSpPr>
          <p:spPr>
            <a:xfrm>
              <a:off x="5786663" y="1822130"/>
              <a:ext cx="602054" cy="253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rgbClr val="FFC000"/>
                  </a:solidFill>
                  <a:cs typeface="+mn-ea"/>
                  <a:sym typeface="+mn-lt"/>
                </a:rPr>
                <a:t>第三章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500"/>
                            </p:stCondLst>
                            <p:childTnLst>
                              <p:par>
                                <p:cTn id="5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0"/>
                            </p:stCondLst>
                            <p:childTnLst>
                              <p:par>
                                <p:cTn id="6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500"/>
                            </p:stCondLst>
                            <p:childTnLst>
                              <p:par>
                                <p:cTn id="6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70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7500"/>
                            </p:stCondLst>
                            <p:childTnLst>
                              <p:par>
                                <p:cTn id="8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500"/>
                            </p:stCondLst>
                            <p:childTnLst>
                              <p:par>
                                <p:cTn id="9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950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1" grpId="0"/>
      <p:bldP spid="7" grpId="0" animBg="1"/>
      <p:bldP spid="49" grpId="0"/>
      <p:bldP spid="51" grpId="0" animBg="1"/>
      <p:bldP spid="52" grpId="0" animBg="1"/>
      <p:bldP spid="53" grpId="0"/>
      <p:bldP spid="59" grpId="0" animBg="1"/>
      <p:bldP spid="60" grpId="0" animBg="1"/>
      <p:bldP spid="61" grpId="0"/>
      <p:bldP spid="67" grpId="0" animBg="1"/>
      <p:bldP spid="68" grpId="0" animBg="1"/>
      <p:bldP spid="69" grpId="0"/>
      <p:bldP spid="7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矩形 27"/>
          <p:cNvSpPr/>
          <p:nvPr/>
        </p:nvSpPr>
        <p:spPr>
          <a:xfrm rot="9205952">
            <a:off x="4920119" y="3616497"/>
            <a:ext cx="2246483" cy="249754"/>
          </a:xfrm>
          <a:prstGeom prst="rect">
            <a:avLst/>
          </a:prstGeom>
          <a:solidFill>
            <a:srgbClr val="92D050"/>
          </a:solidFill>
          <a:ln>
            <a:noFill/>
          </a:ln>
          <a:effectLst>
            <a:innerShdw blurRad="63500" dist="50800" dir="27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23" name="矩形 22"/>
          <p:cNvSpPr/>
          <p:nvPr/>
        </p:nvSpPr>
        <p:spPr>
          <a:xfrm rot="2256138">
            <a:off x="4757011" y="2207771"/>
            <a:ext cx="2539210" cy="233931"/>
          </a:xfrm>
          <a:prstGeom prst="rect">
            <a:avLst/>
          </a:prstGeom>
          <a:solidFill>
            <a:srgbClr val="92D050"/>
          </a:solidFill>
          <a:ln>
            <a:noFill/>
          </a:ln>
          <a:effectLst>
            <a:innerShdw blurRad="50800" dist="50800" dir="16200000">
              <a:prstClr val="black">
                <a:alpha val="3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grpSp>
        <p:nvGrpSpPr>
          <p:cNvPr id="53" name="组合 52"/>
          <p:cNvGrpSpPr/>
          <p:nvPr/>
        </p:nvGrpSpPr>
        <p:grpSpPr>
          <a:xfrm>
            <a:off x="4800194" y="1259898"/>
            <a:ext cx="657328" cy="657328"/>
            <a:chOff x="4801443" y="1259333"/>
            <a:chExt cx="657499" cy="657499"/>
          </a:xfrm>
        </p:grpSpPr>
        <p:grpSp>
          <p:nvGrpSpPr>
            <p:cNvPr id="19" name="组合 18"/>
            <p:cNvGrpSpPr/>
            <p:nvPr/>
          </p:nvGrpSpPr>
          <p:grpSpPr>
            <a:xfrm>
              <a:off x="4801443" y="1259333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20" name="椭圆 19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椭圆 20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22" name="TextBox 7"/>
            <p:cNvSpPr>
              <a:spLocks noChangeArrowheads="1"/>
            </p:cNvSpPr>
            <p:nvPr/>
          </p:nvSpPr>
          <p:spPr bwMode="auto">
            <a:xfrm>
              <a:off x="4801443" y="1455612"/>
              <a:ext cx="657499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ctr">
                <a:defRPr/>
              </a:pPr>
              <a:r>
                <a:rPr lang="en-US" altLang="zh-CN" sz="2000" b="1" dirty="0">
                  <a:solidFill>
                    <a:srgbClr val="F2F2F2"/>
                  </a:solidFill>
                  <a:cs typeface="+mn-ea"/>
                  <a:sym typeface="+mn-lt"/>
                </a:rPr>
                <a:t>1</a:t>
              </a:r>
              <a:endParaRPr lang="zh-CN" altLang="en-US" sz="2000" b="1" dirty="0">
                <a:solidFill>
                  <a:srgbClr val="F2F2F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4" name="组合 53"/>
          <p:cNvGrpSpPr/>
          <p:nvPr/>
        </p:nvGrpSpPr>
        <p:grpSpPr>
          <a:xfrm>
            <a:off x="6662490" y="2771673"/>
            <a:ext cx="657328" cy="657328"/>
            <a:chOff x="6664224" y="2771501"/>
            <a:chExt cx="657499" cy="657499"/>
          </a:xfrm>
        </p:grpSpPr>
        <p:grpSp>
          <p:nvGrpSpPr>
            <p:cNvPr id="24" name="组合 23"/>
            <p:cNvGrpSpPr/>
            <p:nvPr/>
          </p:nvGrpSpPr>
          <p:grpSpPr>
            <a:xfrm>
              <a:off x="6664224" y="2771501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25" name="椭圆 24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椭圆 25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27" name="TextBox 7"/>
            <p:cNvSpPr>
              <a:spLocks noChangeArrowheads="1"/>
            </p:cNvSpPr>
            <p:nvPr/>
          </p:nvSpPr>
          <p:spPr bwMode="auto">
            <a:xfrm>
              <a:off x="6664224" y="2967780"/>
              <a:ext cx="657499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ctr">
                <a:defRPr/>
              </a:pPr>
              <a:r>
                <a:rPr lang="en-US" altLang="zh-CN" sz="2000" b="1" dirty="0">
                  <a:solidFill>
                    <a:srgbClr val="F2F2F2"/>
                  </a:solidFill>
                  <a:cs typeface="+mn-ea"/>
                  <a:sym typeface="+mn-lt"/>
                </a:rPr>
                <a:t>2</a:t>
              </a:r>
              <a:endParaRPr lang="zh-CN" altLang="en-US" sz="2000" b="1" dirty="0">
                <a:solidFill>
                  <a:srgbClr val="F2F2F2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3" name="矩形 32"/>
          <p:cNvSpPr/>
          <p:nvPr/>
        </p:nvSpPr>
        <p:spPr>
          <a:xfrm rot="2256138">
            <a:off x="4909371" y="4889855"/>
            <a:ext cx="2539210" cy="233931"/>
          </a:xfrm>
          <a:prstGeom prst="rect">
            <a:avLst/>
          </a:prstGeom>
          <a:solidFill>
            <a:srgbClr val="92D050"/>
          </a:solidFill>
          <a:ln>
            <a:noFill/>
          </a:ln>
          <a:effectLst>
            <a:innerShdw blurRad="50800" dist="50800" dir="16200000">
              <a:prstClr val="black">
                <a:alpha val="3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grpSp>
        <p:nvGrpSpPr>
          <p:cNvPr id="56" name="组合 55"/>
          <p:cNvGrpSpPr/>
          <p:nvPr/>
        </p:nvGrpSpPr>
        <p:grpSpPr>
          <a:xfrm>
            <a:off x="6671914" y="5291296"/>
            <a:ext cx="657328" cy="657328"/>
            <a:chOff x="6673651" y="5291781"/>
            <a:chExt cx="657499" cy="657499"/>
          </a:xfrm>
        </p:grpSpPr>
        <p:grpSp>
          <p:nvGrpSpPr>
            <p:cNvPr id="34" name="组合 33"/>
            <p:cNvGrpSpPr/>
            <p:nvPr/>
          </p:nvGrpSpPr>
          <p:grpSpPr>
            <a:xfrm>
              <a:off x="6673651" y="5291781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35" name="椭圆 34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" name="椭圆 35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37" name="TextBox 7"/>
            <p:cNvSpPr>
              <a:spLocks noChangeArrowheads="1"/>
            </p:cNvSpPr>
            <p:nvPr/>
          </p:nvSpPr>
          <p:spPr bwMode="auto">
            <a:xfrm>
              <a:off x="6673651" y="5488060"/>
              <a:ext cx="657499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ctr">
                <a:defRPr/>
              </a:pPr>
              <a:r>
                <a:rPr lang="en-US" altLang="zh-CN" sz="2000" b="1" dirty="0">
                  <a:solidFill>
                    <a:srgbClr val="F2F2F2"/>
                  </a:solidFill>
                  <a:cs typeface="+mn-ea"/>
                  <a:sym typeface="+mn-lt"/>
                </a:rPr>
                <a:t>4</a:t>
              </a:r>
              <a:endParaRPr lang="zh-CN" altLang="en-US" sz="2000" b="1" dirty="0">
                <a:solidFill>
                  <a:srgbClr val="F2F2F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4800194" y="3779522"/>
            <a:ext cx="657328" cy="657328"/>
            <a:chOff x="4801443" y="3779613"/>
            <a:chExt cx="657499" cy="657499"/>
          </a:xfrm>
        </p:grpSpPr>
        <p:grpSp>
          <p:nvGrpSpPr>
            <p:cNvPr id="29" name="组合 28"/>
            <p:cNvGrpSpPr/>
            <p:nvPr/>
          </p:nvGrpSpPr>
          <p:grpSpPr>
            <a:xfrm>
              <a:off x="4801443" y="3779613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30" name="椭圆 29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" name="椭圆 30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32" name="TextBox 7"/>
            <p:cNvSpPr>
              <a:spLocks noChangeArrowheads="1"/>
            </p:cNvSpPr>
            <p:nvPr/>
          </p:nvSpPr>
          <p:spPr bwMode="auto">
            <a:xfrm>
              <a:off x="4801443" y="3975892"/>
              <a:ext cx="657499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ctr">
                <a:defRPr/>
              </a:pPr>
              <a:r>
                <a:rPr lang="en-US" altLang="zh-CN" sz="2000" b="1" dirty="0">
                  <a:solidFill>
                    <a:srgbClr val="F2F2F2"/>
                  </a:solidFill>
                  <a:cs typeface="+mn-ea"/>
                  <a:sym typeface="+mn-lt"/>
                </a:rPr>
                <a:t>3</a:t>
              </a:r>
              <a:endParaRPr lang="zh-CN" altLang="en-US" sz="2000" b="1" dirty="0">
                <a:solidFill>
                  <a:srgbClr val="F2F2F2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1" name="TextBox 7"/>
          <p:cNvSpPr>
            <a:spLocks noChangeArrowheads="1"/>
          </p:cNvSpPr>
          <p:nvPr/>
        </p:nvSpPr>
        <p:spPr bwMode="auto">
          <a:xfrm>
            <a:off x="7989399" y="2992596"/>
            <a:ext cx="1223817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42" name="圆角矩形 41"/>
          <p:cNvSpPr/>
          <p:nvPr/>
        </p:nvSpPr>
        <p:spPr>
          <a:xfrm>
            <a:off x="7778246" y="2912983"/>
            <a:ext cx="1646123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43" name="文本框 49"/>
          <p:cNvSpPr txBox="1"/>
          <p:nvPr/>
        </p:nvSpPr>
        <p:spPr>
          <a:xfrm>
            <a:off x="7679764" y="3451895"/>
            <a:ext cx="1816595" cy="62517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请在此处添加文字信息，表达图的含义。</a:t>
            </a:r>
          </a:p>
        </p:txBody>
      </p:sp>
      <p:sp>
        <p:nvSpPr>
          <p:cNvPr id="44" name="TextBox 7"/>
          <p:cNvSpPr>
            <a:spLocks noChangeArrowheads="1"/>
          </p:cNvSpPr>
          <p:nvPr/>
        </p:nvSpPr>
        <p:spPr bwMode="auto">
          <a:xfrm>
            <a:off x="8061388" y="5452324"/>
            <a:ext cx="1223817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45" name="圆角矩形 44"/>
          <p:cNvSpPr/>
          <p:nvPr/>
        </p:nvSpPr>
        <p:spPr>
          <a:xfrm>
            <a:off x="7850235" y="5372711"/>
            <a:ext cx="1646123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46" name="文本框 49"/>
          <p:cNvSpPr txBox="1"/>
          <p:nvPr/>
        </p:nvSpPr>
        <p:spPr>
          <a:xfrm>
            <a:off x="7751753" y="5911623"/>
            <a:ext cx="1816595" cy="62517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请在此处添加文字信息，表达图的含义。</a:t>
            </a:r>
          </a:p>
        </p:txBody>
      </p:sp>
      <p:sp>
        <p:nvSpPr>
          <p:cNvPr id="47" name="TextBox 7"/>
          <p:cNvSpPr>
            <a:spLocks noChangeArrowheads="1"/>
          </p:cNvSpPr>
          <p:nvPr/>
        </p:nvSpPr>
        <p:spPr bwMode="auto">
          <a:xfrm>
            <a:off x="2861299" y="3928456"/>
            <a:ext cx="1223817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48" name="圆角矩形 47"/>
          <p:cNvSpPr/>
          <p:nvPr/>
        </p:nvSpPr>
        <p:spPr>
          <a:xfrm>
            <a:off x="2650146" y="3848843"/>
            <a:ext cx="1646123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49" name="文本框 49"/>
          <p:cNvSpPr txBox="1"/>
          <p:nvPr/>
        </p:nvSpPr>
        <p:spPr>
          <a:xfrm>
            <a:off x="2551663" y="4387755"/>
            <a:ext cx="1816595" cy="62517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请在此处添加文字信息，表达图的含义。</a:t>
            </a:r>
          </a:p>
        </p:txBody>
      </p:sp>
      <p:sp>
        <p:nvSpPr>
          <p:cNvPr id="50" name="TextBox 7"/>
          <p:cNvSpPr>
            <a:spLocks noChangeArrowheads="1"/>
          </p:cNvSpPr>
          <p:nvPr/>
        </p:nvSpPr>
        <p:spPr bwMode="auto">
          <a:xfrm>
            <a:off x="2878162" y="1420925"/>
            <a:ext cx="1223817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51" name="圆角矩形 50"/>
          <p:cNvSpPr/>
          <p:nvPr/>
        </p:nvSpPr>
        <p:spPr>
          <a:xfrm>
            <a:off x="2667009" y="1341312"/>
            <a:ext cx="1646123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52" name="文本框 49"/>
          <p:cNvSpPr txBox="1"/>
          <p:nvPr/>
        </p:nvSpPr>
        <p:spPr>
          <a:xfrm>
            <a:off x="2568527" y="1880224"/>
            <a:ext cx="1816595" cy="62517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请在此处添加文字信息，表达图的含义。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13510893" y="7029355"/>
            <a:ext cx="876935" cy="3692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800" dirty="0">
                <a:cs typeface="+mn-ea"/>
                <a:sym typeface="+mn-lt"/>
              </a:rPr>
              <a:t>延时符</a:t>
            </a:r>
          </a:p>
        </p:txBody>
      </p:sp>
      <p:sp>
        <p:nvSpPr>
          <p:cNvPr id="58" name="文本框 57"/>
          <p:cNvSpPr txBox="1"/>
          <p:nvPr/>
        </p:nvSpPr>
        <p:spPr>
          <a:xfrm>
            <a:off x="1206683" y="588966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grpSp>
        <p:nvGrpSpPr>
          <p:cNvPr id="59" name="组合 58"/>
          <p:cNvGrpSpPr/>
          <p:nvPr/>
        </p:nvGrpSpPr>
        <p:grpSpPr>
          <a:xfrm>
            <a:off x="178796" y="0"/>
            <a:ext cx="933309" cy="1108995"/>
            <a:chOff x="5754461" y="1411267"/>
            <a:chExt cx="640591" cy="761176"/>
          </a:xfrm>
        </p:grpSpPr>
        <p:grpSp>
          <p:nvGrpSpPr>
            <p:cNvPr id="60" name="组合 59"/>
            <p:cNvGrpSpPr/>
            <p:nvPr/>
          </p:nvGrpSpPr>
          <p:grpSpPr>
            <a:xfrm>
              <a:off x="5754461" y="1411267"/>
              <a:ext cx="640591" cy="761176"/>
              <a:chOff x="3742489" y="2006071"/>
              <a:chExt cx="640591" cy="761176"/>
            </a:xfrm>
          </p:grpSpPr>
          <p:grpSp>
            <p:nvGrpSpPr>
              <p:cNvPr id="62" name="组合 61"/>
              <p:cNvGrpSpPr/>
              <p:nvPr/>
            </p:nvGrpSpPr>
            <p:grpSpPr>
              <a:xfrm rot="19382670">
                <a:off x="3742489" y="2006071"/>
                <a:ext cx="640591" cy="704932"/>
                <a:chOff x="3473451" y="974725"/>
                <a:chExt cx="4678363" cy="5148263"/>
              </a:xfrm>
            </p:grpSpPr>
            <p:sp>
              <p:nvSpPr>
                <p:cNvPr id="64" name="Freeform 79"/>
                <p:cNvSpPr/>
                <p:nvPr/>
              </p:nvSpPr>
              <p:spPr bwMode="auto">
                <a:xfrm>
                  <a:off x="5545138" y="2216150"/>
                  <a:ext cx="938213" cy="3875088"/>
                </a:xfrm>
                <a:custGeom>
                  <a:avLst/>
                  <a:gdLst>
                    <a:gd name="T0" fmla="*/ 0 w 591"/>
                    <a:gd name="T1" fmla="*/ 2441 h 2441"/>
                    <a:gd name="T2" fmla="*/ 186 w 591"/>
                    <a:gd name="T3" fmla="*/ 0 h 2441"/>
                    <a:gd name="T4" fmla="*/ 186 w 591"/>
                    <a:gd name="T5" fmla="*/ 1197 h 2441"/>
                    <a:gd name="T6" fmla="*/ 529 w 591"/>
                    <a:gd name="T7" fmla="*/ 921 h 2441"/>
                    <a:gd name="T8" fmla="*/ 186 w 591"/>
                    <a:gd name="T9" fmla="*/ 1427 h 2441"/>
                    <a:gd name="T10" fmla="*/ 124 w 591"/>
                    <a:gd name="T11" fmla="*/ 2119 h 2441"/>
                    <a:gd name="T12" fmla="*/ 591 w 591"/>
                    <a:gd name="T13" fmla="*/ 1797 h 2441"/>
                    <a:gd name="T14" fmla="*/ 0 w 591"/>
                    <a:gd name="T15" fmla="*/ 2441 h 2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1" h="2441">
                      <a:moveTo>
                        <a:pt x="0" y="2441"/>
                      </a:moveTo>
                      <a:lnTo>
                        <a:pt x="186" y="0"/>
                      </a:lnTo>
                      <a:lnTo>
                        <a:pt x="186" y="1197"/>
                      </a:lnTo>
                      <a:lnTo>
                        <a:pt x="529" y="921"/>
                      </a:lnTo>
                      <a:lnTo>
                        <a:pt x="186" y="1427"/>
                      </a:lnTo>
                      <a:lnTo>
                        <a:pt x="124" y="2119"/>
                      </a:lnTo>
                      <a:lnTo>
                        <a:pt x="591" y="1797"/>
                      </a:lnTo>
                      <a:lnTo>
                        <a:pt x="0" y="244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5" name="Freeform 81"/>
                <p:cNvSpPr/>
                <p:nvPr/>
              </p:nvSpPr>
              <p:spPr bwMode="auto">
                <a:xfrm>
                  <a:off x="7170738" y="3234599"/>
                  <a:ext cx="890588" cy="733425"/>
                </a:xfrm>
                <a:custGeom>
                  <a:avLst/>
                  <a:gdLst>
                    <a:gd name="T0" fmla="*/ 105 w 317"/>
                    <a:gd name="T1" fmla="*/ 234 h 261"/>
                    <a:gd name="T2" fmla="*/ 17 w 317"/>
                    <a:gd name="T3" fmla="*/ 130 h 261"/>
                    <a:gd name="T4" fmla="*/ 105 w 317"/>
                    <a:gd name="T5" fmla="*/ 0 h 261"/>
                    <a:gd name="T6" fmla="*/ 140 w 317"/>
                    <a:gd name="T7" fmla="*/ 156 h 261"/>
                    <a:gd name="T8" fmla="*/ 264 w 317"/>
                    <a:gd name="T9" fmla="*/ 208 h 261"/>
                    <a:gd name="T10" fmla="*/ 105 w 317"/>
                    <a:gd name="T11" fmla="*/ 234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7" h="261">
                      <a:moveTo>
                        <a:pt x="105" y="234"/>
                      </a:moveTo>
                      <a:cubicBezTo>
                        <a:pt x="105" y="234"/>
                        <a:pt x="0" y="208"/>
                        <a:pt x="17" y="130"/>
                      </a:cubicBezTo>
                      <a:cubicBezTo>
                        <a:pt x="35" y="52"/>
                        <a:pt x="52" y="0"/>
                        <a:pt x="105" y="0"/>
                      </a:cubicBezTo>
                      <a:cubicBezTo>
                        <a:pt x="158" y="0"/>
                        <a:pt x="52" y="208"/>
                        <a:pt x="140" y="156"/>
                      </a:cubicBezTo>
                      <a:cubicBezTo>
                        <a:pt x="229" y="104"/>
                        <a:pt x="317" y="156"/>
                        <a:pt x="264" y="208"/>
                      </a:cubicBezTo>
                      <a:cubicBezTo>
                        <a:pt x="211" y="261"/>
                        <a:pt x="140" y="261"/>
                        <a:pt x="105" y="23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6" name="Freeform 82"/>
                <p:cNvSpPr/>
                <p:nvPr/>
              </p:nvSpPr>
              <p:spPr bwMode="auto">
                <a:xfrm>
                  <a:off x="4851401" y="3897313"/>
                  <a:ext cx="495300" cy="657225"/>
                </a:xfrm>
                <a:custGeom>
                  <a:avLst/>
                  <a:gdLst>
                    <a:gd name="T0" fmla="*/ 141 w 176"/>
                    <a:gd name="T1" fmla="*/ 156 h 234"/>
                    <a:gd name="T2" fmla="*/ 36 w 176"/>
                    <a:gd name="T3" fmla="*/ 130 h 234"/>
                    <a:gd name="T4" fmla="*/ 106 w 176"/>
                    <a:gd name="T5" fmla="*/ 0 h 234"/>
                    <a:gd name="T6" fmla="*/ 176 w 176"/>
                    <a:gd name="T7" fmla="*/ 0 h 234"/>
                    <a:gd name="T8" fmla="*/ 141 w 176"/>
                    <a:gd name="T9" fmla="*/ 156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234">
                      <a:moveTo>
                        <a:pt x="141" y="156"/>
                      </a:moveTo>
                      <a:cubicBezTo>
                        <a:pt x="141" y="156"/>
                        <a:pt x="71" y="234"/>
                        <a:pt x="36" y="130"/>
                      </a:cubicBezTo>
                      <a:cubicBezTo>
                        <a:pt x="0" y="26"/>
                        <a:pt x="36" y="0"/>
                        <a:pt x="106" y="0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176" y="156"/>
                        <a:pt x="141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7" name="Freeform 83"/>
                <p:cNvSpPr/>
                <p:nvPr/>
              </p:nvSpPr>
              <p:spPr bwMode="auto">
                <a:xfrm>
                  <a:off x="5248276" y="2435225"/>
                  <a:ext cx="741363" cy="806450"/>
                </a:xfrm>
                <a:custGeom>
                  <a:avLst/>
                  <a:gdLst>
                    <a:gd name="T0" fmla="*/ 176 w 264"/>
                    <a:gd name="T1" fmla="*/ 105 h 287"/>
                    <a:gd name="T2" fmla="*/ 53 w 264"/>
                    <a:gd name="T3" fmla="*/ 105 h 287"/>
                    <a:gd name="T4" fmla="*/ 88 w 264"/>
                    <a:gd name="T5" fmla="*/ 261 h 287"/>
                    <a:gd name="T6" fmla="*/ 176 w 264"/>
                    <a:gd name="T7" fmla="*/ 105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87">
                      <a:moveTo>
                        <a:pt x="176" y="105"/>
                      </a:moveTo>
                      <a:cubicBezTo>
                        <a:pt x="176" y="105"/>
                        <a:pt x="71" y="0"/>
                        <a:pt x="53" y="105"/>
                      </a:cubicBezTo>
                      <a:cubicBezTo>
                        <a:pt x="35" y="209"/>
                        <a:pt x="0" y="287"/>
                        <a:pt x="88" y="261"/>
                      </a:cubicBezTo>
                      <a:cubicBezTo>
                        <a:pt x="176" y="235"/>
                        <a:pt x="264" y="105"/>
                        <a:pt x="176" y="1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8" name="Freeform 84"/>
                <p:cNvSpPr/>
                <p:nvPr/>
              </p:nvSpPr>
              <p:spPr bwMode="auto">
                <a:xfrm>
                  <a:off x="5299076" y="974725"/>
                  <a:ext cx="1184275" cy="1241425"/>
                </a:xfrm>
                <a:custGeom>
                  <a:avLst/>
                  <a:gdLst>
                    <a:gd name="T0" fmla="*/ 193 w 422"/>
                    <a:gd name="T1" fmla="*/ 442 h 442"/>
                    <a:gd name="T2" fmla="*/ 70 w 422"/>
                    <a:gd name="T3" fmla="*/ 312 h 442"/>
                    <a:gd name="T4" fmla="*/ 88 w 422"/>
                    <a:gd name="T5" fmla="*/ 156 h 442"/>
                    <a:gd name="T6" fmla="*/ 246 w 422"/>
                    <a:gd name="T7" fmla="*/ 52 h 442"/>
                    <a:gd name="T8" fmla="*/ 352 w 422"/>
                    <a:gd name="T9" fmla="*/ 208 h 442"/>
                    <a:gd name="T10" fmla="*/ 352 w 422"/>
                    <a:gd name="T11" fmla="*/ 391 h 442"/>
                    <a:gd name="T12" fmla="*/ 193 w 422"/>
                    <a:gd name="T13" fmla="*/ 442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2" h="442">
                      <a:moveTo>
                        <a:pt x="193" y="442"/>
                      </a:moveTo>
                      <a:cubicBezTo>
                        <a:pt x="193" y="442"/>
                        <a:pt x="123" y="416"/>
                        <a:pt x="70" y="312"/>
                      </a:cubicBezTo>
                      <a:cubicBezTo>
                        <a:pt x="17" y="208"/>
                        <a:pt x="0" y="208"/>
                        <a:pt x="88" y="156"/>
                      </a:cubicBezTo>
                      <a:cubicBezTo>
                        <a:pt x="176" y="104"/>
                        <a:pt x="158" y="0"/>
                        <a:pt x="246" y="52"/>
                      </a:cubicBezTo>
                      <a:cubicBezTo>
                        <a:pt x="334" y="104"/>
                        <a:pt x="281" y="130"/>
                        <a:pt x="352" y="208"/>
                      </a:cubicBezTo>
                      <a:cubicBezTo>
                        <a:pt x="422" y="286"/>
                        <a:pt x="405" y="364"/>
                        <a:pt x="352" y="391"/>
                      </a:cubicBezTo>
                      <a:cubicBezTo>
                        <a:pt x="299" y="416"/>
                        <a:pt x="281" y="416"/>
                        <a:pt x="193" y="44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9" name="Freeform 85"/>
                <p:cNvSpPr/>
                <p:nvPr/>
              </p:nvSpPr>
              <p:spPr bwMode="auto">
                <a:xfrm>
                  <a:off x="4357688" y="3314700"/>
                  <a:ext cx="792163" cy="655638"/>
                </a:xfrm>
                <a:custGeom>
                  <a:avLst/>
                  <a:gdLst>
                    <a:gd name="T0" fmla="*/ 141 w 282"/>
                    <a:gd name="T1" fmla="*/ 130 h 234"/>
                    <a:gd name="T2" fmla="*/ 71 w 282"/>
                    <a:gd name="T3" fmla="*/ 78 h 234"/>
                    <a:gd name="T4" fmla="*/ 229 w 282"/>
                    <a:gd name="T5" fmla="*/ 78 h 234"/>
                    <a:gd name="T6" fmla="*/ 141 w 282"/>
                    <a:gd name="T7" fmla="*/ 208 h 234"/>
                    <a:gd name="T8" fmla="*/ 141 w 282"/>
                    <a:gd name="T9" fmla="*/ 13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234">
                      <a:moveTo>
                        <a:pt x="141" y="130"/>
                      </a:moveTo>
                      <a:cubicBezTo>
                        <a:pt x="141" y="130"/>
                        <a:pt x="0" y="156"/>
                        <a:pt x="71" y="78"/>
                      </a:cubicBezTo>
                      <a:cubicBezTo>
                        <a:pt x="141" y="0"/>
                        <a:pt x="176" y="78"/>
                        <a:pt x="229" y="78"/>
                      </a:cubicBezTo>
                      <a:cubicBezTo>
                        <a:pt x="282" y="78"/>
                        <a:pt x="229" y="234"/>
                        <a:pt x="141" y="208"/>
                      </a:cubicBezTo>
                      <a:cubicBezTo>
                        <a:pt x="53" y="182"/>
                        <a:pt x="141" y="130"/>
                        <a:pt x="14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0" name="Freeform 86"/>
                <p:cNvSpPr/>
                <p:nvPr/>
              </p:nvSpPr>
              <p:spPr bwMode="auto">
                <a:xfrm>
                  <a:off x="4803776" y="4262438"/>
                  <a:ext cx="1138238" cy="952500"/>
                </a:xfrm>
                <a:custGeom>
                  <a:avLst/>
                  <a:gdLst>
                    <a:gd name="T0" fmla="*/ 176 w 405"/>
                    <a:gd name="T1" fmla="*/ 234 h 339"/>
                    <a:gd name="T2" fmla="*/ 53 w 405"/>
                    <a:gd name="T3" fmla="*/ 156 h 339"/>
                    <a:gd name="T4" fmla="*/ 158 w 405"/>
                    <a:gd name="T5" fmla="*/ 26 h 339"/>
                    <a:gd name="T6" fmla="*/ 317 w 405"/>
                    <a:gd name="T7" fmla="*/ 156 h 339"/>
                    <a:gd name="T8" fmla="*/ 176 w 405"/>
                    <a:gd name="T9" fmla="*/ 234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5" h="339">
                      <a:moveTo>
                        <a:pt x="176" y="234"/>
                      </a:moveTo>
                      <a:cubicBezTo>
                        <a:pt x="176" y="234"/>
                        <a:pt x="0" y="234"/>
                        <a:pt x="53" y="156"/>
                      </a:cubicBezTo>
                      <a:cubicBezTo>
                        <a:pt x="105" y="78"/>
                        <a:pt x="70" y="0"/>
                        <a:pt x="158" y="26"/>
                      </a:cubicBezTo>
                      <a:cubicBezTo>
                        <a:pt x="246" y="52"/>
                        <a:pt x="405" y="130"/>
                        <a:pt x="317" y="156"/>
                      </a:cubicBezTo>
                      <a:cubicBezTo>
                        <a:pt x="229" y="183"/>
                        <a:pt x="229" y="339"/>
                        <a:pt x="176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1" name="Freeform 87"/>
                <p:cNvSpPr/>
                <p:nvPr/>
              </p:nvSpPr>
              <p:spPr bwMode="auto">
                <a:xfrm>
                  <a:off x="5942013" y="3460750"/>
                  <a:ext cx="1035050" cy="509588"/>
                </a:xfrm>
                <a:custGeom>
                  <a:avLst/>
                  <a:gdLst>
                    <a:gd name="T0" fmla="*/ 176 w 369"/>
                    <a:gd name="T1" fmla="*/ 156 h 182"/>
                    <a:gd name="T2" fmla="*/ 88 w 369"/>
                    <a:gd name="T3" fmla="*/ 26 h 182"/>
                    <a:gd name="T4" fmla="*/ 281 w 369"/>
                    <a:gd name="T5" fmla="*/ 104 h 182"/>
                    <a:gd name="T6" fmla="*/ 176 w 369"/>
                    <a:gd name="T7" fmla="*/ 156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9" h="182">
                      <a:moveTo>
                        <a:pt x="176" y="156"/>
                      </a:moveTo>
                      <a:cubicBezTo>
                        <a:pt x="176" y="156"/>
                        <a:pt x="0" y="52"/>
                        <a:pt x="88" y="26"/>
                      </a:cubicBezTo>
                      <a:cubicBezTo>
                        <a:pt x="176" y="0"/>
                        <a:pt x="369" y="78"/>
                        <a:pt x="281" y="104"/>
                      </a:cubicBezTo>
                      <a:cubicBezTo>
                        <a:pt x="193" y="130"/>
                        <a:pt x="299" y="182"/>
                        <a:pt x="176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2" name="Freeform 89"/>
                <p:cNvSpPr/>
                <p:nvPr/>
              </p:nvSpPr>
              <p:spPr bwMode="auto">
                <a:xfrm>
                  <a:off x="3692526" y="3286125"/>
                  <a:ext cx="511175" cy="2836863"/>
                </a:xfrm>
                <a:custGeom>
                  <a:avLst/>
                  <a:gdLst>
                    <a:gd name="T0" fmla="*/ 75 w 182"/>
                    <a:gd name="T1" fmla="*/ 835 h 1010"/>
                    <a:gd name="T2" fmla="*/ 124 w 182"/>
                    <a:gd name="T3" fmla="*/ 0 h 1010"/>
                    <a:gd name="T4" fmla="*/ 0 w 182"/>
                    <a:gd name="T5" fmla="*/ 1010 h 1010"/>
                    <a:gd name="T6" fmla="*/ 75 w 182"/>
                    <a:gd name="T7" fmla="*/ 835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2" h="1010">
                      <a:moveTo>
                        <a:pt x="75" y="835"/>
                      </a:moveTo>
                      <a:cubicBezTo>
                        <a:pt x="75" y="835"/>
                        <a:pt x="182" y="247"/>
                        <a:pt x="124" y="0"/>
                      </a:cubicBezTo>
                      <a:cubicBezTo>
                        <a:pt x="124" y="0"/>
                        <a:pt x="99" y="773"/>
                        <a:pt x="0" y="1010"/>
                      </a:cubicBezTo>
                      <a:cubicBezTo>
                        <a:pt x="75" y="835"/>
                        <a:pt x="75" y="835"/>
                        <a:pt x="75" y="835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3" name="Freeform 90"/>
                <p:cNvSpPr/>
                <p:nvPr/>
              </p:nvSpPr>
              <p:spPr bwMode="auto">
                <a:xfrm>
                  <a:off x="4181476" y="4021138"/>
                  <a:ext cx="2032000" cy="1120775"/>
                </a:xfrm>
                <a:custGeom>
                  <a:avLst/>
                  <a:gdLst>
                    <a:gd name="T0" fmla="*/ 88 w 724"/>
                    <a:gd name="T1" fmla="*/ 262 h 399"/>
                    <a:gd name="T2" fmla="*/ 724 w 724"/>
                    <a:gd name="T3" fmla="*/ 0 h 399"/>
                    <a:gd name="T4" fmla="*/ 0 w 724"/>
                    <a:gd name="T5" fmla="*/ 399 h 399"/>
                    <a:gd name="T6" fmla="*/ 88 w 724"/>
                    <a:gd name="T7" fmla="*/ 262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4" h="399">
                      <a:moveTo>
                        <a:pt x="88" y="262"/>
                      </a:moveTo>
                      <a:cubicBezTo>
                        <a:pt x="88" y="262"/>
                        <a:pt x="449" y="75"/>
                        <a:pt x="724" y="0"/>
                      </a:cubicBezTo>
                      <a:cubicBezTo>
                        <a:pt x="724" y="0"/>
                        <a:pt x="138" y="237"/>
                        <a:pt x="0" y="399"/>
                      </a:cubicBezTo>
                      <a:cubicBezTo>
                        <a:pt x="88" y="262"/>
                        <a:pt x="88" y="262"/>
                        <a:pt x="88" y="262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4" name="Freeform 91"/>
                <p:cNvSpPr/>
                <p:nvPr/>
              </p:nvSpPr>
              <p:spPr bwMode="auto">
                <a:xfrm>
                  <a:off x="6135688" y="2471738"/>
                  <a:ext cx="877888" cy="569913"/>
                </a:xfrm>
                <a:custGeom>
                  <a:avLst/>
                  <a:gdLst>
                    <a:gd name="T0" fmla="*/ 255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5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5" y="29"/>
                      </a:moveTo>
                      <a:cubicBezTo>
                        <a:pt x="255" y="29"/>
                        <a:pt x="66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8" y="76"/>
                        <a:pt x="281" y="38"/>
                      </a:cubicBezTo>
                      <a:cubicBezTo>
                        <a:pt x="313" y="0"/>
                        <a:pt x="255" y="29"/>
                        <a:pt x="255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5" name="Freeform 92"/>
                <p:cNvSpPr/>
                <p:nvPr/>
              </p:nvSpPr>
              <p:spPr bwMode="auto">
                <a:xfrm>
                  <a:off x="5675313" y="200183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6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6" name="Freeform 93"/>
                <p:cNvSpPr/>
                <p:nvPr/>
              </p:nvSpPr>
              <p:spPr bwMode="auto">
                <a:xfrm>
                  <a:off x="6938963" y="1928813"/>
                  <a:ext cx="134938" cy="407988"/>
                </a:xfrm>
                <a:custGeom>
                  <a:avLst/>
                  <a:gdLst>
                    <a:gd name="T0" fmla="*/ 48 w 48"/>
                    <a:gd name="T1" fmla="*/ 58 h 145"/>
                    <a:gd name="T2" fmla="*/ 28 w 48"/>
                    <a:gd name="T3" fmla="*/ 8 h 145"/>
                    <a:gd name="T4" fmla="*/ 0 w 48"/>
                    <a:gd name="T5" fmla="*/ 44 h 145"/>
                    <a:gd name="T6" fmla="*/ 21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8" y="8"/>
                      </a:cubicBezTo>
                      <a:cubicBezTo>
                        <a:pt x="11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1" y="123"/>
                      </a:cubicBezTo>
                      <a:cubicBezTo>
                        <a:pt x="29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7" name="Freeform 94"/>
                <p:cNvSpPr/>
                <p:nvPr/>
              </p:nvSpPr>
              <p:spPr bwMode="auto">
                <a:xfrm>
                  <a:off x="5051426" y="1708150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3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6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7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8" y="0"/>
                        <a:pt x="317" y="1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3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4"/>
                        <a:pt x="245" y="493"/>
                      </a:cubicBezTo>
                      <a:cubicBezTo>
                        <a:pt x="198" y="522"/>
                        <a:pt x="143" y="487"/>
                        <a:pt x="106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8" name="Freeform 95"/>
                <p:cNvSpPr/>
                <p:nvPr/>
              </p:nvSpPr>
              <p:spPr bwMode="auto">
                <a:xfrm>
                  <a:off x="6567488" y="1584325"/>
                  <a:ext cx="1446213" cy="1465263"/>
                </a:xfrm>
                <a:custGeom>
                  <a:avLst/>
                  <a:gdLst>
                    <a:gd name="T0" fmla="*/ 82 w 515"/>
                    <a:gd name="T1" fmla="*/ 263 h 522"/>
                    <a:gd name="T2" fmla="*/ 47 w 515"/>
                    <a:gd name="T3" fmla="*/ 50 h 522"/>
                    <a:gd name="T4" fmla="*/ 132 w 515"/>
                    <a:gd name="T5" fmla="*/ 71 h 522"/>
                    <a:gd name="T6" fmla="*/ 152 w 515"/>
                    <a:gd name="T7" fmla="*/ 200 h 522"/>
                    <a:gd name="T8" fmla="*/ 267 w 515"/>
                    <a:gd name="T9" fmla="*/ 6 h 522"/>
                    <a:gd name="T10" fmla="*/ 363 w 515"/>
                    <a:gd name="T11" fmla="*/ 56 h 522"/>
                    <a:gd name="T12" fmla="*/ 355 w 515"/>
                    <a:gd name="T13" fmla="*/ 164 h 522"/>
                    <a:gd name="T14" fmla="*/ 284 w 515"/>
                    <a:gd name="T15" fmla="*/ 238 h 522"/>
                    <a:gd name="T16" fmla="*/ 442 w 515"/>
                    <a:gd name="T17" fmla="*/ 179 h 522"/>
                    <a:gd name="T18" fmla="*/ 496 w 515"/>
                    <a:gd name="T19" fmla="*/ 292 h 522"/>
                    <a:gd name="T20" fmla="*/ 292 w 515"/>
                    <a:gd name="T21" fmla="*/ 370 h 522"/>
                    <a:gd name="T22" fmla="*/ 412 w 515"/>
                    <a:gd name="T23" fmla="*/ 404 h 522"/>
                    <a:gd name="T24" fmla="*/ 426 w 515"/>
                    <a:gd name="T25" fmla="*/ 480 h 522"/>
                    <a:gd name="T26" fmla="*/ 195 w 515"/>
                    <a:gd name="T27" fmla="*/ 401 h 522"/>
                    <a:gd name="T28" fmla="*/ 158 w 515"/>
                    <a:gd name="T29" fmla="*/ 452 h 522"/>
                    <a:gd name="T30" fmla="*/ 111 w 515"/>
                    <a:gd name="T31" fmla="*/ 367 h 522"/>
                    <a:gd name="T32" fmla="*/ 82 w 515"/>
                    <a:gd name="T33" fmla="*/ 263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5" h="522">
                      <a:moveTo>
                        <a:pt x="82" y="263"/>
                      </a:moveTo>
                      <a:cubicBezTo>
                        <a:pt x="82" y="263"/>
                        <a:pt x="0" y="71"/>
                        <a:pt x="47" y="50"/>
                      </a:cubicBezTo>
                      <a:cubicBezTo>
                        <a:pt x="95" y="28"/>
                        <a:pt x="129" y="30"/>
                        <a:pt x="132" y="71"/>
                      </a:cubicBezTo>
                      <a:cubicBezTo>
                        <a:pt x="135" y="111"/>
                        <a:pt x="152" y="200"/>
                        <a:pt x="152" y="200"/>
                      </a:cubicBezTo>
                      <a:cubicBezTo>
                        <a:pt x="152" y="200"/>
                        <a:pt x="230" y="0"/>
                        <a:pt x="267" y="6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1" y="205"/>
                        <a:pt x="284" y="238"/>
                        <a:pt x="284" y="238"/>
                      </a:cubicBezTo>
                      <a:cubicBezTo>
                        <a:pt x="284" y="238"/>
                        <a:pt x="404" y="157"/>
                        <a:pt x="442" y="179"/>
                      </a:cubicBezTo>
                      <a:cubicBezTo>
                        <a:pt x="481" y="200"/>
                        <a:pt x="515" y="231"/>
                        <a:pt x="496" y="292"/>
                      </a:cubicBezTo>
                      <a:cubicBezTo>
                        <a:pt x="477" y="353"/>
                        <a:pt x="411" y="378"/>
                        <a:pt x="292" y="370"/>
                      </a:cubicBezTo>
                      <a:cubicBezTo>
                        <a:pt x="292" y="370"/>
                        <a:pt x="383" y="396"/>
                        <a:pt x="412" y="404"/>
                      </a:cubicBezTo>
                      <a:cubicBezTo>
                        <a:pt x="441" y="411"/>
                        <a:pt x="459" y="439"/>
                        <a:pt x="426" y="480"/>
                      </a:cubicBezTo>
                      <a:cubicBezTo>
                        <a:pt x="393" y="522"/>
                        <a:pt x="302" y="498"/>
                        <a:pt x="195" y="401"/>
                      </a:cubicBezTo>
                      <a:cubicBezTo>
                        <a:pt x="195" y="401"/>
                        <a:pt x="197" y="481"/>
                        <a:pt x="158" y="452"/>
                      </a:cubicBezTo>
                      <a:cubicBezTo>
                        <a:pt x="119" y="423"/>
                        <a:pt x="128" y="380"/>
                        <a:pt x="111" y="367"/>
                      </a:cubicBezTo>
                      <a:cubicBezTo>
                        <a:pt x="95" y="353"/>
                        <a:pt x="29" y="271"/>
                        <a:pt x="82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9" name="Freeform 96"/>
                <p:cNvSpPr/>
                <p:nvPr/>
              </p:nvSpPr>
              <p:spPr bwMode="auto">
                <a:xfrm>
                  <a:off x="5668963" y="2479675"/>
                  <a:ext cx="177800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0" name="Freeform 97"/>
                <p:cNvSpPr/>
                <p:nvPr/>
              </p:nvSpPr>
              <p:spPr bwMode="auto">
                <a:xfrm>
                  <a:off x="5829301" y="2552700"/>
                  <a:ext cx="44450" cy="146050"/>
                </a:xfrm>
                <a:custGeom>
                  <a:avLst/>
                  <a:gdLst>
                    <a:gd name="T0" fmla="*/ 6 w 16"/>
                    <a:gd name="T1" fmla="*/ 52 h 52"/>
                    <a:gd name="T2" fmla="*/ 8 w 16"/>
                    <a:gd name="T3" fmla="*/ 7 h 52"/>
                    <a:gd name="T4" fmla="*/ 6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1" name="Freeform 98"/>
                <p:cNvSpPr/>
                <p:nvPr/>
              </p:nvSpPr>
              <p:spPr bwMode="auto">
                <a:xfrm>
                  <a:off x="7045326" y="2319338"/>
                  <a:ext cx="204788" cy="120650"/>
                </a:xfrm>
                <a:custGeom>
                  <a:avLst/>
                  <a:gdLst>
                    <a:gd name="T0" fmla="*/ 73 w 73"/>
                    <a:gd name="T1" fmla="*/ 0 h 43"/>
                    <a:gd name="T2" fmla="*/ 12 w 73"/>
                    <a:gd name="T3" fmla="*/ 38 h 43"/>
                    <a:gd name="T4" fmla="*/ 73 w 73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3" h="43">
                      <a:moveTo>
                        <a:pt x="73" y="0"/>
                      </a:moveTo>
                      <a:cubicBezTo>
                        <a:pt x="73" y="0"/>
                        <a:pt x="0" y="33"/>
                        <a:pt x="12" y="38"/>
                      </a:cubicBezTo>
                      <a:cubicBezTo>
                        <a:pt x="25" y="43"/>
                        <a:pt x="66" y="19"/>
                        <a:pt x="73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2" name="Freeform 99"/>
                <p:cNvSpPr/>
                <p:nvPr/>
              </p:nvSpPr>
              <p:spPr bwMode="auto">
                <a:xfrm>
                  <a:off x="5807076" y="23050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8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8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3" name="Freeform 100"/>
                <p:cNvSpPr/>
                <p:nvPr/>
              </p:nvSpPr>
              <p:spPr bwMode="auto">
                <a:xfrm>
                  <a:off x="5738813" y="240188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4" name="Freeform 101"/>
                <p:cNvSpPr/>
                <p:nvPr/>
              </p:nvSpPr>
              <p:spPr bwMode="auto">
                <a:xfrm>
                  <a:off x="5899151" y="2460625"/>
                  <a:ext cx="80963" cy="74613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5" name="Freeform 102"/>
                <p:cNvSpPr/>
                <p:nvPr/>
              </p:nvSpPr>
              <p:spPr bwMode="auto">
                <a:xfrm>
                  <a:off x="5943601" y="2336800"/>
                  <a:ext cx="85725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6" name="Freeform 103"/>
                <p:cNvSpPr/>
                <p:nvPr/>
              </p:nvSpPr>
              <p:spPr bwMode="auto">
                <a:xfrm>
                  <a:off x="6062663" y="2451100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7" name="Freeform 104"/>
                <p:cNvSpPr/>
                <p:nvPr/>
              </p:nvSpPr>
              <p:spPr bwMode="auto">
                <a:xfrm>
                  <a:off x="5975351" y="2600325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8" name="Freeform 105"/>
                <p:cNvSpPr/>
                <p:nvPr/>
              </p:nvSpPr>
              <p:spPr bwMode="auto">
                <a:xfrm>
                  <a:off x="5826126" y="2571750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9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9" name="Freeform 106"/>
                <p:cNvSpPr/>
                <p:nvPr/>
              </p:nvSpPr>
              <p:spPr bwMode="auto">
                <a:xfrm>
                  <a:off x="5891213" y="2238375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0" name="Freeform 107"/>
                <p:cNvSpPr/>
                <p:nvPr/>
              </p:nvSpPr>
              <p:spPr bwMode="auto">
                <a:xfrm>
                  <a:off x="7096126" y="21542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1" name="Freeform 108"/>
                <p:cNvSpPr/>
                <p:nvPr/>
              </p:nvSpPr>
              <p:spPr bwMode="auto">
                <a:xfrm>
                  <a:off x="6969126" y="2278063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2" name="Freeform 109"/>
                <p:cNvSpPr/>
                <p:nvPr/>
              </p:nvSpPr>
              <p:spPr bwMode="auto">
                <a:xfrm>
                  <a:off x="6975476" y="2179638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3" name="Freeform 110"/>
                <p:cNvSpPr/>
                <p:nvPr/>
              </p:nvSpPr>
              <p:spPr bwMode="auto">
                <a:xfrm>
                  <a:off x="7115176" y="2341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4" name="Freeform 111"/>
                <p:cNvSpPr/>
                <p:nvPr/>
              </p:nvSpPr>
              <p:spPr bwMode="auto">
                <a:xfrm>
                  <a:off x="7140576" y="2490788"/>
                  <a:ext cx="84138" cy="7937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5" name="Freeform 112"/>
                <p:cNvSpPr/>
                <p:nvPr/>
              </p:nvSpPr>
              <p:spPr bwMode="auto">
                <a:xfrm>
                  <a:off x="6997701" y="2468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6" name="Freeform 113"/>
                <p:cNvSpPr/>
                <p:nvPr/>
              </p:nvSpPr>
              <p:spPr bwMode="auto">
                <a:xfrm>
                  <a:off x="7243763" y="2428875"/>
                  <a:ext cx="82550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7" name="Freeform 114"/>
                <p:cNvSpPr/>
                <p:nvPr/>
              </p:nvSpPr>
              <p:spPr bwMode="auto">
                <a:xfrm>
                  <a:off x="7286626" y="2316163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8" name="Freeform 115"/>
                <p:cNvSpPr/>
                <p:nvPr/>
              </p:nvSpPr>
              <p:spPr bwMode="auto">
                <a:xfrm>
                  <a:off x="7219951" y="217011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9" name="Freeform 116"/>
                <p:cNvSpPr/>
                <p:nvPr/>
              </p:nvSpPr>
              <p:spPr bwMode="auto">
                <a:xfrm>
                  <a:off x="6878638" y="2355850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0" name="Freeform 117"/>
                <p:cNvSpPr/>
                <p:nvPr/>
              </p:nvSpPr>
              <p:spPr bwMode="auto">
                <a:xfrm>
                  <a:off x="6764338" y="2373313"/>
                  <a:ext cx="309563" cy="479425"/>
                </a:xfrm>
                <a:custGeom>
                  <a:avLst/>
                  <a:gdLst>
                    <a:gd name="T0" fmla="*/ 6 w 110"/>
                    <a:gd name="T1" fmla="*/ 0 h 171"/>
                    <a:gd name="T2" fmla="*/ 0 w 110"/>
                    <a:gd name="T3" fmla="*/ 6 h 171"/>
                    <a:gd name="T4" fmla="*/ 28 w 110"/>
                    <a:gd name="T5" fmla="*/ 63 h 171"/>
                    <a:gd name="T6" fmla="*/ 56 w 110"/>
                    <a:gd name="T7" fmla="*/ 95 h 171"/>
                    <a:gd name="T8" fmla="*/ 96 w 110"/>
                    <a:gd name="T9" fmla="*/ 171 h 171"/>
                    <a:gd name="T10" fmla="*/ 100 w 110"/>
                    <a:gd name="T11" fmla="*/ 168 h 171"/>
                    <a:gd name="T12" fmla="*/ 94 w 110"/>
                    <a:gd name="T13" fmla="*/ 87 h 171"/>
                    <a:gd name="T14" fmla="*/ 6 w 110"/>
                    <a:gd name="T1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171">
                      <a:moveTo>
                        <a:pt x="6" y="0"/>
                      </a:moveTo>
                      <a:cubicBezTo>
                        <a:pt x="3" y="0"/>
                        <a:pt x="1" y="2"/>
                        <a:pt x="0" y="6"/>
                      </a:cubicBezTo>
                      <a:cubicBezTo>
                        <a:pt x="0" y="6"/>
                        <a:pt x="14" y="54"/>
                        <a:pt x="28" y="63"/>
                      </a:cubicBezTo>
                      <a:cubicBezTo>
                        <a:pt x="43" y="72"/>
                        <a:pt x="44" y="69"/>
                        <a:pt x="56" y="95"/>
                      </a:cubicBezTo>
                      <a:cubicBezTo>
                        <a:pt x="66" y="117"/>
                        <a:pt x="85" y="171"/>
                        <a:pt x="96" y="171"/>
                      </a:cubicBezTo>
                      <a:cubicBezTo>
                        <a:pt x="97" y="171"/>
                        <a:pt x="99" y="170"/>
                        <a:pt x="100" y="168"/>
                      </a:cubicBezTo>
                      <a:cubicBezTo>
                        <a:pt x="110" y="150"/>
                        <a:pt x="106" y="103"/>
                        <a:pt x="94" y="87"/>
                      </a:cubicBezTo>
                      <a:cubicBezTo>
                        <a:pt x="84" y="74"/>
                        <a:pt x="28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1" name="Freeform 118"/>
                <p:cNvSpPr>
                  <a:spLocks noEditPoints="1"/>
                </p:cNvSpPr>
                <p:nvPr/>
              </p:nvSpPr>
              <p:spPr bwMode="auto">
                <a:xfrm>
                  <a:off x="5592763" y="2092325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80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9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5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5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9" y="146"/>
                        <a:pt x="111" y="140"/>
                      </a:cubicBezTo>
                      <a:cubicBezTo>
                        <a:pt x="113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1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7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1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4" y="132"/>
                        <a:pt x="104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6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3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8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9" y="152"/>
                        <a:pt x="149" y="152"/>
                        <a:pt x="149" y="152"/>
                      </a:cubicBezTo>
                      <a:cubicBezTo>
                        <a:pt x="153" y="154"/>
                        <a:pt x="174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9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3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8" y="152"/>
                      </a:cubicBezTo>
                      <a:cubicBezTo>
                        <a:pt x="172" y="150"/>
                        <a:pt x="168" y="145"/>
                        <a:pt x="169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5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6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2"/>
                        <a:pt x="133" y="89"/>
                        <a:pt x="139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8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9" y="75"/>
                      </a:cubicBezTo>
                      <a:cubicBezTo>
                        <a:pt x="127" y="76"/>
                        <a:pt x="124" y="77"/>
                        <a:pt x="122" y="77"/>
                      </a:cubicBezTo>
                      <a:cubicBezTo>
                        <a:pt x="120" y="77"/>
                        <a:pt x="119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5" y="53"/>
                        <a:pt x="120" y="53"/>
                      </a:cubicBezTo>
                      <a:cubicBezTo>
                        <a:pt x="121" y="53"/>
                        <a:pt x="123" y="53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2" name="Freeform 119"/>
                <p:cNvSpPr/>
                <p:nvPr/>
              </p:nvSpPr>
              <p:spPr bwMode="auto">
                <a:xfrm>
                  <a:off x="5810251" y="2311400"/>
                  <a:ext cx="77788" cy="65088"/>
                </a:xfrm>
                <a:custGeom>
                  <a:avLst/>
                  <a:gdLst>
                    <a:gd name="T0" fmla="*/ 12 w 28"/>
                    <a:gd name="T1" fmla="*/ 0 h 23"/>
                    <a:gd name="T2" fmla="*/ 1 w 28"/>
                    <a:gd name="T3" fmla="*/ 7 h 23"/>
                    <a:gd name="T4" fmla="*/ 0 w 28"/>
                    <a:gd name="T5" fmla="*/ 9 h 23"/>
                    <a:gd name="T6" fmla="*/ 9 w 28"/>
                    <a:gd name="T7" fmla="*/ 22 h 23"/>
                    <a:gd name="T8" fmla="*/ 9 w 28"/>
                    <a:gd name="T9" fmla="*/ 22 h 23"/>
                    <a:gd name="T10" fmla="*/ 9 w 28"/>
                    <a:gd name="T11" fmla="*/ 22 h 23"/>
                    <a:gd name="T12" fmla="*/ 14 w 28"/>
                    <a:gd name="T13" fmla="*/ 23 h 23"/>
                    <a:gd name="T14" fmla="*/ 26 w 28"/>
                    <a:gd name="T15" fmla="*/ 16 h 23"/>
                    <a:gd name="T16" fmla="*/ 17 w 28"/>
                    <a:gd name="T17" fmla="*/ 0 h 23"/>
                    <a:gd name="T18" fmla="*/ 12 w 2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3">
                      <a:moveTo>
                        <a:pt x="12" y="0"/>
                      </a:moveTo>
                      <a:cubicBezTo>
                        <a:pt x="7" y="0"/>
                        <a:pt x="2" y="2"/>
                        <a:pt x="1" y="7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1" y="16"/>
                        <a:pt x="17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1" y="23"/>
                        <a:pt x="13" y="23"/>
                        <a:pt x="14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8" y="10"/>
                        <a:pt x="24" y="3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3" name="Freeform 120"/>
                <p:cNvSpPr/>
                <p:nvPr/>
              </p:nvSpPr>
              <p:spPr bwMode="auto">
                <a:xfrm>
                  <a:off x="5745163" y="2406650"/>
                  <a:ext cx="77788" cy="44450"/>
                </a:xfrm>
                <a:custGeom>
                  <a:avLst/>
                  <a:gdLst>
                    <a:gd name="T0" fmla="*/ 12 w 28"/>
                    <a:gd name="T1" fmla="*/ 0 h 16"/>
                    <a:gd name="T2" fmla="*/ 0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4" name="Freeform 121"/>
                <p:cNvSpPr/>
                <p:nvPr/>
              </p:nvSpPr>
              <p:spPr bwMode="auto">
                <a:xfrm>
                  <a:off x="5899151" y="2465388"/>
                  <a:ext cx="80963" cy="68263"/>
                </a:xfrm>
                <a:custGeom>
                  <a:avLst/>
                  <a:gdLst>
                    <a:gd name="T0" fmla="*/ 13 w 29"/>
                    <a:gd name="T1" fmla="*/ 0 h 24"/>
                    <a:gd name="T2" fmla="*/ 2 w 29"/>
                    <a:gd name="T3" fmla="*/ 7 h 24"/>
                    <a:gd name="T4" fmla="*/ 10 w 29"/>
                    <a:gd name="T5" fmla="*/ 23 h 24"/>
                    <a:gd name="T6" fmla="*/ 16 w 29"/>
                    <a:gd name="T7" fmla="*/ 24 h 24"/>
                    <a:gd name="T8" fmla="*/ 27 w 29"/>
                    <a:gd name="T9" fmla="*/ 16 h 24"/>
                    <a:gd name="T10" fmla="*/ 18 w 29"/>
                    <a:gd name="T11" fmla="*/ 1 h 24"/>
                    <a:gd name="T12" fmla="*/ 13 w 29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3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5" y="21"/>
                        <a:pt x="27" y="16"/>
                      </a:cubicBezTo>
                      <a:cubicBezTo>
                        <a:pt x="29" y="10"/>
                        <a:pt x="25" y="3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5" name="Freeform 122"/>
                <p:cNvSpPr/>
                <p:nvPr/>
              </p:nvSpPr>
              <p:spPr bwMode="auto">
                <a:xfrm>
                  <a:off x="5943601" y="2341563"/>
                  <a:ext cx="57150" cy="68263"/>
                </a:xfrm>
                <a:custGeom>
                  <a:avLst/>
                  <a:gdLst>
                    <a:gd name="T0" fmla="*/ 14 w 20"/>
                    <a:gd name="T1" fmla="*/ 0 h 24"/>
                    <a:gd name="T2" fmla="*/ 2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6" name="Freeform 123"/>
                <p:cNvSpPr>
                  <a:spLocks noEditPoints="1"/>
                </p:cNvSpPr>
                <p:nvPr/>
              </p:nvSpPr>
              <p:spPr bwMode="auto">
                <a:xfrm>
                  <a:off x="6065838" y="2457450"/>
                  <a:ext cx="74613" cy="65088"/>
                </a:xfrm>
                <a:custGeom>
                  <a:avLst/>
                  <a:gdLst>
                    <a:gd name="T0" fmla="*/ 1 w 27"/>
                    <a:gd name="T1" fmla="*/ 10 h 23"/>
                    <a:gd name="T2" fmla="*/ 10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1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1" y="10"/>
                      </a:moveTo>
                      <a:cubicBezTo>
                        <a:pt x="0" y="15"/>
                        <a:pt x="4" y="20"/>
                        <a:pt x="10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5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1" y="10"/>
                      </a:cubicBezTo>
                      <a:moveTo>
                        <a:pt x="11" y="0"/>
                      </a:moveTo>
                      <a:cubicBezTo>
                        <a:pt x="7" y="0"/>
                        <a:pt x="3" y="3"/>
                        <a:pt x="1" y="7"/>
                      </a:cubicBezTo>
                      <a:cubicBezTo>
                        <a:pt x="3" y="5"/>
                        <a:pt x="7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7" name="Freeform 124"/>
                <p:cNvSpPr/>
                <p:nvPr/>
              </p:nvSpPr>
              <p:spPr bwMode="auto">
                <a:xfrm>
                  <a:off x="5975351" y="2606675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15"/>
                        <a:pt x="11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8" name="Freeform 125"/>
                <p:cNvSpPr/>
                <p:nvPr/>
              </p:nvSpPr>
              <p:spPr bwMode="auto">
                <a:xfrm>
                  <a:off x="5891213" y="2241550"/>
                  <a:ext cx="65088" cy="66675"/>
                </a:xfrm>
                <a:custGeom>
                  <a:avLst/>
                  <a:gdLst>
                    <a:gd name="T0" fmla="*/ 14 w 23"/>
                    <a:gd name="T1" fmla="*/ 0 h 24"/>
                    <a:gd name="T2" fmla="*/ 2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4" y="24"/>
                        <a:pt x="16" y="24"/>
                      </a:cubicBezTo>
                      <a:cubicBezTo>
                        <a:pt x="18" y="24"/>
                        <a:pt x="21" y="23"/>
                        <a:pt x="23" y="22"/>
                      </a:cubicBezTo>
                      <a:cubicBezTo>
                        <a:pt x="22" y="17"/>
                        <a:pt x="20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9" name="Freeform 126"/>
                <p:cNvSpPr/>
                <p:nvPr/>
              </p:nvSpPr>
              <p:spPr bwMode="auto">
                <a:xfrm>
                  <a:off x="5994401" y="218281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0" name="Freeform 127"/>
                <p:cNvSpPr>
                  <a:spLocks noEditPoints="1"/>
                </p:cNvSpPr>
                <p:nvPr/>
              </p:nvSpPr>
              <p:spPr bwMode="auto">
                <a:xfrm>
                  <a:off x="6831013" y="2089150"/>
                  <a:ext cx="612775" cy="708025"/>
                </a:xfrm>
                <a:custGeom>
                  <a:avLst/>
                  <a:gdLst>
                    <a:gd name="T0" fmla="*/ 127 w 218"/>
                    <a:gd name="T1" fmla="*/ 9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7 h 252"/>
                    <a:gd name="T8" fmla="*/ 126 w 218"/>
                    <a:gd name="T9" fmla="*/ 9 h 252"/>
                    <a:gd name="T10" fmla="*/ 127 w 218"/>
                    <a:gd name="T11" fmla="*/ 9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2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7 w 218"/>
                    <a:gd name="T23" fmla="*/ 153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100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5 w 218"/>
                    <a:gd name="T43" fmla="*/ 113 h 252"/>
                    <a:gd name="T44" fmla="*/ 35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9 w 218"/>
                    <a:gd name="T53" fmla="*/ 215 h 252"/>
                    <a:gd name="T54" fmla="*/ 89 w 218"/>
                    <a:gd name="T55" fmla="*/ 177 h 252"/>
                    <a:gd name="T56" fmla="*/ 92 w 218"/>
                    <a:gd name="T57" fmla="*/ 179 h 252"/>
                    <a:gd name="T58" fmla="*/ 206 w 218"/>
                    <a:gd name="T59" fmla="*/ 236 h 252"/>
                    <a:gd name="T60" fmla="*/ 207 w 218"/>
                    <a:gd name="T61" fmla="*/ 236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3 w 218"/>
                    <a:gd name="T67" fmla="*/ 151 h 252"/>
                    <a:gd name="T68" fmla="*/ 174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2 h 252"/>
                    <a:gd name="T74" fmla="*/ 126 w 218"/>
                    <a:gd name="T75" fmla="*/ 169 h 252"/>
                    <a:gd name="T76" fmla="*/ 121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8 w 218"/>
                    <a:gd name="T83" fmla="*/ 129 h 252"/>
                    <a:gd name="T84" fmla="*/ 65 w 218"/>
                    <a:gd name="T85" fmla="*/ 126 h 252"/>
                    <a:gd name="T86" fmla="*/ 103 w 218"/>
                    <a:gd name="T87" fmla="*/ 47 h 252"/>
                    <a:gd name="T88" fmla="*/ 97 w 218"/>
                    <a:gd name="T89" fmla="*/ 41 h 252"/>
                    <a:gd name="T90" fmla="*/ 71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3 h 252"/>
                    <a:gd name="T96" fmla="*/ 60 w 218"/>
                    <a:gd name="T97" fmla="*/ 92 h 252"/>
                    <a:gd name="T98" fmla="*/ 51 w 218"/>
                    <a:gd name="T99" fmla="*/ 76 h 252"/>
                    <a:gd name="T100" fmla="*/ 57 w 218"/>
                    <a:gd name="T101" fmla="*/ 70 h 252"/>
                    <a:gd name="T102" fmla="*/ 26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7" y="9"/>
                      </a:moveTo>
                      <a:cubicBezTo>
                        <a:pt x="126" y="9"/>
                        <a:pt x="120" y="16"/>
                        <a:pt x="111" y="25"/>
                      </a:cubicBezTo>
                      <a:cubicBezTo>
                        <a:pt x="112" y="25"/>
                        <a:pt x="112" y="25"/>
                        <a:pt x="113" y="26"/>
                      </a:cubicBezTo>
                      <a:cubicBezTo>
                        <a:pt x="114" y="26"/>
                        <a:pt x="114" y="26"/>
                        <a:pt x="115" y="27"/>
                      </a:cubicBezTo>
                      <a:cubicBezTo>
                        <a:pt x="121" y="18"/>
                        <a:pt x="125" y="11"/>
                        <a:pt x="126" y="9"/>
                      </a:cubicBezTo>
                      <a:cubicBezTo>
                        <a:pt x="127" y="9"/>
                        <a:pt x="127" y="9"/>
                        <a:pt x="127" y="9"/>
                      </a:cubicBezTo>
                      <a:moveTo>
                        <a:pt x="75" y="161"/>
                      </a:moveTo>
                      <a:cubicBezTo>
                        <a:pt x="74" y="161"/>
                        <a:pt x="72" y="160"/>
                        <a:pt x="70" y="160"/>
                      </a:cubicBezTo>
                      <a:cubicBezTo>
                        <a:pt x="63" y="157"/>
                        <a:pt x="59" y="150"/>
                        <a:pt x="62" y="144"/>
                      </a:cubicBezTo>
                      <a:cubicBezTo>
                        <a:pt x="63" y="140"/>
                        <a:pt x="68" y="137"/>
                        <a:pt x="73" y="137"/>
                      </a:cubicBezTo>
                      <a:cubicBezTo>
                        <a:pt x="75" y="137"/>
                        <a:pt x="77" y="137"/>
                        <a:pt x="78" y="138"/>
                      </a:cubicBezTo>
                      <a:cubicBezTo>
                        <a:pt x="85" y="140"/>
                        <a:pt x="89" y="147"/>
                        <a:pt x="87" y="153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4" y="97"/>
                        <a:pt x="28" y="96"/>
                        <a:pt x="31" y="96"/>
                      </a:cubicBezTo>
                      <a:cubicBezTo>
                        <a:pt x="33" y="96"/>
                        <a:pt x="35" y="97"/>
                        <a:pt x="36" y="97"/>
                      </a:cubicBezTo>
                      <a:cubicBezTo>
                        <a:pt x="43" y="100"/>
                        <a:pt x="47" y="107"/>
                        <a:pt x="45" y="113"/>
                      </a:cubicBezTo>
                      <a:cubicBezTo>
                        <a:pt x="43" y="117"/>
                        <a:pt x="39" y="120"/>
                        <a:pt x="35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2" y="149"/>
                        <a:pt x="152" y="247"/>
                        <a:pt x="164" y="252"/>
                      </a:cubicBezTo>
                      <a:cubicBezTo>
                        <a:pt x="165" y="252"/>
                        <a:pt x="165" y="252"/>
                        <a:pt x="165" y="252"/>
                      </a:cubicBezTo>
                      <a:cubicBezTo>
                        <a:pt x="168" y="252"/>
                        <a:pt x="149" y="233"/>
                        <a:pt x="129" y="215"/>
                      </a:cubicBezTo>
                      <a:cubicBezTo>
                        <a:pt x="109" y="196"/>
                        <a:pt x="88" y="177"/>
                        <a:pt x="89" y="177"/>
                      </a:cubicBezTo>
                      <a:cubicBezTo>
                        <a:pt x="90" y="177"/>
                        <a:pt x="90" y="178"/>
                        <a:pt x="92" y="179"/>
                      </a:cubicBezTo>
                      <a:cubicBezTo>
                        <a:pt x="111" y="193"/>
                        <a:pt x="189" y="233"/>
                        <a:pt x="206" y="236"/>
                      </a:cubicBezTo>
                      <a:cubicBezTo>
                        <a:pt x="207" y="236"/>
                        <a:pt x="207" y="236"/>
                        <a:pt x="207" y="236"/>
                      </a:cubicBezTo>
                      <a:cubicBezTo>
                        <a:pt x="218" y="236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1"/>
                        <a:pt x="184" y="152"/>
                        <a:pt x="174" y="152"/>
                      </a:cubicBezTo>
                      <a:cubicBezTo>
                        <a:pt x="163" y="153"/>
                        <a:pt x="150" y="153"/>
                        <a:pt x="137" y="153"/>
                      </a:cubicBezTo>
                      <a:cubicBezTo>
                        <a:pt x="138" y="156"/>
                        <a:pt x="138" y="159"/>
                        <a:pt x="137" y="162"/>
                      </a:cubicBezTo>
                      <a:cubicBezTo>
                        <a:pt x="136" y="166"/>
                        <a:pt x="131" y="169"/>
                        <a:pt x="126" y="169"/>
                      </a:cubicBezTo>
                      <a:cubicBezTo>
                        <a:pt x="124" y="169"/>
                        <a:pt x="122" y="169"/>
                        <a:pt x="121" y="168"/>
                      </a:cubicBezTo>
                      <a:cubicBezTo>
                        <a:pt x="114" y="165"/>
                        <a:pt x="110" y="158"/>
                        <a:pt x="112" y="152"/>
                      </a:cubicBezTo>
                      <a:cubicBezTo>
                        <a:pt x="106" y="152"/>
                        <a:pt x="102" y="151"/>
                        <a:pt x="99" y="149"/>
                      </a:cubicBezTo>
                      <a:cubicBezTo>
                        <a:pt x="89" y="143"/>
                        <a:pt x="121" y="133"/>
                        <a:pt x="148" y="129"/>
                      </a:cubicBezTo>
                      <a:cubicBezTo>
                        <a:pt x="117" y="128"/>
                        <a:pt x="71" y="126"/>
                        <a:pt x="65" y="126"/>
                      </a:cubicBezTo>
                      <a:cubicBezTo>
                        <a:pt x="58" y="125"/>
                        <a:pt x="83" y="81"/>
                        <a:pt x="103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1" y="71"/>
                      </a:cubicBezTo>
                      <a:cubicBezTo>
                        <a:pt x="76" y="74"/>
                        <a:pt x="78" y="80"/>
                        <a:pt x="76" y="85"/>
                      </a:cubicBezTo>
                      <a:cubicBezTo>
                        <a:pt x="75" y="90"/>
                        <a:pt x="70" y="93"/>
                        <a:pt x="65" y="93"/>
                      </a:cubicBezTo>
                      <a:cubicBezTo>
                        <a:pt x="63" y="93"/>
                        <a:pt x="62" y="92"/>
                        <a:pt x="60" y="92"/>
                      </a:cubicBezTo>
                      <a:cubicBezTo>
                        <a:pt x="53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7" y="70"/>
                      </a:cubicBezTo>
                      <a:cubicBezTo>
                        <a:pt x="47" y="50"/>
                        <a:pt x="31" y="7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1" name="Freeform 128"/>
                <p:cNvSpPr/>
                <p:nvPr/>
              </p:nvSpPr>
              <p:spPr bwMode="auto">
                <a:xfrm>
                  <a:off x="7104063" y="2159000"/>
                  <a:ext cx="50800" cy="61913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6 w 18"/>
                    <a:gd name="T5" fmla="*/ 22 h 22"/>
                    <a:gd name="T6" fmla="*/ 18 w 18"/>
                    <a:gd name="T7" fmla="*/ 2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" y="18"/>
                        <a:pt x="3" y="20"/>
                        <a:pt x="6" y="22"/>
                      </a:cubicBezTo>
                      <a:cubicBezTo>
                        <a:pt x="10" y="14"/>
                        <a:pt x="14" y="7"/>
                        <a:pt x="18" y="2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5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2" name="Freeform 129"/>
                <p:cNvSpPr/>
                <p:nvPr/>
              </p:nvSpPr>
              <p:spPr bwMode="auto">
                <a:xfrm>
                  <a:off x="6969126" y="2286000"/>
                  <a:ext cx="80963" cy="65088"/>
                </a:xfrm>
                <a:custGeom>
                  <a:avLst/>
                  <a:gdLst>
                    <a:gd name="T0" fmla="*/ 8 w 29"/>
                    <a:gd name="T1" fmla="*/ 0 h 23"/>
                    <a:gd name="T2" fmla="*/ 2 w 29"/>
                    <a:gd name="T3" fmla="*/ 6 h 23"/>
                    <a:gd name="T4" fmla="*/ 11 w 29"/>
                    <a:gd name="T5" fmla="*/ 22 h 23"/>
                    <a:gd name="T6" fmla="*/ 16 w 29"/>
                    <a:gd name="T7" fmla="*/ 23 h 23"/>
                    <a:gd name="T8" fmla="*/ 27 w 29"/>
                    <a:gd name="T9" fmla="*/ 15 h 23"/>
                    <a:gd name="T10" fmla="*/ 22 w 29"/>
                    <a:gd name="T11" fmla="*/ 1 h 23"/>
                    <a:gd name="T12" fmla="*/ 15 w 29"/>
                    <a:gd name="T13" fmla="*/ 11 h 23"/>
                    <a:gd name="T14" fmla="*/ 14 w 29"/>
                    <a:gd name="T15" fmla="*/ 11 h 23"/>
                    <a:gd name="T16" fmla="*/ 8 w 29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3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3" y="22"/>
                        <a:pt x="14" y="23"/>
                        <a:pt x="16" y="23"/>
                      </a:cubicBezTo>
                      <a:cubicBezTo>
                        <a:pt x="21" y="23"/>
                        <a:pt x="26" y="20"/>
                        <a:pt x="27" y="15"/>
                      </a:cubicBezTo>
                      <a:cubicBezTo>
                        <a:pt x="29" y="10"/>
                        <a:pt x="27" y="4"/>
                        <a:pt x="22" y="1"/>
                      </a:cubicBezTo>
                      <a:cubicBezTo>
                        <a:pt x="18" y="6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3" y="11"/>
                        <a:pt x="11" y="7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3" name="Freeform 130"/>
                <p:cNvSpPr/>
                <p:nvPr/>
              </p:nvSpPr>
              <p:spPr bwMode="auto">
                <a:xfrm>
                  <a:off x="7140576" y="2516188"/>
                  <a:ext cx="79375" cy="47625"/>
                </a:xfrm>
                <a:custGeom>
                  <a:avLst/>
                  <a:gdLst>
                    <a:gd name="T0" fmla="*/ 2 w 28"/>
                    <a:gd name="T1" fmla="*/ 0 h 17"/>
                    <a:gd name="T2" fmla="*/ 11 w 28"/>
                    <a:gd name="T3" fmla="*/ 16 h 17"/>
                    <a:gd name="T4" fmla="*/ 16 w 28"/>
                    <a:gd name="T5" fmla="*/ 17 h 17"/>
                    <a:gd name="T6" fmla="*/ 27 w 28"/>
                    <a:gd name="T7" fmla="*/ 10 h 17"/>
                    <a:gd name="T8" fmla="*/ 27 w 28"/>
                    <a:gd name="T9" fmla="*/ 1 h 17"/>
                    <a:gd name="T10" fmla="*/ 27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4" y="13"/>
                        <a:pt x="11" y="16"/>
                      </a:cubicBezTo>
                      <a:cubicBezTo>
                        <a:pt x="12" y="17"/>
                        <a:pt x="14" y="17"/>
                        <a:pt x="16" y="17"/>
                      </a:cubicBezTo>
                      <a:cubicBezTo>
                        <a:pt x="21" y="17"/>
                        <a:pt x="26" y="14"/>
                        <a:pt x="27" y="10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8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4" name="Freeform 131"/>
                <p:cNvSpPr/>
                <p:nvPr/>
              </p:nvSpPr>
              <p:spPr bwMode="auto">
                <a:xfrm>
                  <a:off x="6997701" y="2474913"/>
                  <a:ext cx="84138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5" name="Freeform 132"/>
                <p:cNvSpPr/>
                <p:nvPr/>
              </p:nvSpPr>
              <p:spPr bwMode="auto">
                <a:xfrm>
                  <a:off x="6892926" y="2359025"/>
                  <a:ext cx="71438" cy="66675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4 h 24"/>
                    <a:gd name="T4" fmla="*/ 13 w 25"/>
                    <a:gd name="T5" fmla="*/ 24 h 24"/>
                    <a:gd name="T6" fmla="*/ 23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6" y="0"/>
                        <a:pt x="2" y="1"/>
                        <a:pt x="0" y="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7" y="24"/>
                        <a:pt x="21" y="21"/>
                        <a:pt x="23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3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6" name="Freeform 133"/>
                <p:cNvSpPr>
                  <a:spLocks noEditPoints="1"/>
                </p:cNvSpPr>
                <p:nvPr/>
              </p:nvSpPr>
              <p:spPr bwMode="auto">
                <a:xfrm>
                  <a:off x="7246938" y="2446338"/>
                  <a:ext cx="87313" cy="4763"/>
                </a:xfrm>
                <a:custGeom>
                  <a:avLst/>
                  <a:gdLst>
                    <a:gd name="T0" fmla="*/ 2 w 31"/>
                    <a:gd name="T1" fmla="*/ 1 h 2"/>
                    <a:gd name="T2" fmla="*/ 0 w 31"/>
                    <a:gd name="T3" fmla="*/ 2 h 2"/>
                    <a:gd name="T4" fmla="*/ 2 w 31"/>
                    <a:gd name="T5" fmla="*/ 2 h 2"/>
                    <a:gd name="T6" fmla="*/ 2 w 31"/>
                    <a:gd name="T7" fmla="*/ 1 h 2"/>
                    <a:gd name="T8" fmla="*/ 23 w 31"/>
                    <a:gd name="T9" fmla="*/ 0 h 2"/>
                    <a:gd name="T10" fmla="*/ 24 w 31"/>
                    <a:gd name="T11" fmla="*/ 2 h 2"/>
                    <a:gd name="T12" fmla="*/ 27 w 31"/>
                    <a:gd name="T13" fmla="*/ 0 h 2"/>
                    <a:gd name="T14" fmla="*/ 23 w 31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2">
                      <a:moveTo>
                        <a:pt x="2" y="1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moveTo>
                        <a:pt x="23" y="0"/>
                      </a:moveTo>
                      <a:cubicBezTo>
                        <a:pt x="23" y="1"/>
                        <a:pt x="24" y="1"/>
                        <a:pt x="24" y="2"/>
                      </a:cubicBezTo>
                      <a:cubicBezTo>
                        <a:pt x="30" y="2"/>
                        <a:pt x="31" y="1"/>
                        <a:pt x="27" y="0"/>
                      </a:cubicBezTo>
                      <a:cubicBezTo>
                        <a:pt x="26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7" name="Freeform 134"/>
                <p:cNvSpPr/>
                <p:nvPr/>
              </p:nvSpPr>
              <p:spPr bwMode="auto">
                <a:xfrm>
                  <a:off x="7253288" y="2446338"/>
                  <a:ext cx="61913" cy="4763"/>
                </a:xfrm>
                <a:custGeom>
                  <a:avLst/>
                  <a:gdLst>
                    <a:gd name="T0" fmla="*/ 18 w 22"/>
                    <a:gd name="T1" fmla="*/ 0 h 2"/>
                    <a:gd name="T2" fmla="*/ 0 w 22"/>
                    <a:gd name="T3" fmla="*/ 1 h 2"/>
                    <a:gd name="T4" fmla="*/ 0 w 22"/>
                    <a:gd name="T5" fmla="*/ 2 h 2"/>
                    <a:gd name="T6" fmla="*/ 16 w 22"/>
                    <a:gd name="T7" fmla="*/ 2 h 2"/>
                    <a:gd name="T8" fmla="*/ 22 w 22"/>
                    <a:gd name="T9" fmla="*/ 2 h 2"/>
                    <a:gd name="T10" fmla="*/ 21 w 22"/>
                    <a:gd name="T11" fmla="*/ 0 h 2"/>
                    <a:gd name="T12" fmla="*/ 18 w 2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">
                      <a:moveTo>
                        <a:pt x="18" y="0"/>
                      </a:moveTo>
                      <a:cubicBezTo>
                        <a:pt x="13" y="0"/>
                        <a:pt x="6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6" y="2"/>
                        <a:pt x="12" y="2"/>
                        <a:pt x="16" y="2"/>
                      </a:cubicBezTo>
                      <a:cubicBezTo>
                        <a:pt x="18" y="2"/>
                        <a:pt x="21" y="2"/>
                        <a:pt x="22" y="2"/>
                      </a:cubicBezTo>
                      <a:cubicBezTo>
                        <a:pt x="22" y="1"/>
                        <a:pt x="21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8" name="Freeform 135"/>
                <p:cNvSpPr/>
                <p:nvPr/>
              </p:nvSpPr>
              <p:spPr bwMode="auto">
                <a:xfrm>
                  <a:off x="5248276" y="2070100"/>
                  <a:ext cx="222250" cy="479425"/>
                </a:xfrm>
                <a:custGeom>
                  <a:avLst/>
                  <a:gdLst>
                    <a:gd name="T0" fmla="*/ 32 w 79"/>
                    <a:gd name="T1" fmla="*/ 0 h 171"/>
                    <a:gd name="T2" fmla="*/ 19 w 79"/>
                    <a:gd name="T3" fmla="*/ 63 h 171"/>
                    <a:gd name="T4" fmla="*/ 4 w 79"/>
                    <a:gd name="T5" fmla="*/ 114 h 171"/>
                    <a:gd name="T6" fmla="*/ 32 w 79"/>
                    <a:gd name="T7" fmla="*/ 171 h 171"/>
                    <a:gd name="T8" fmla="*/ 34 w 79"/>
                    <a:gd name="T9" fmla="*/ 171 h 171"/>
                    <a:gd name="T10" fmla="*/ 48 w 79"/>
                    <a:gd name="T11" fmla="*/ 109 h 171"/>
                    <a:gd name="T12" fmla="*/ 69 w 79"/>
                    <a:gd name="T13" fmla="*/ 53 h 171"/>
                    <a:gd name="T14" fmla="*/ 35 w 79"/>
                    <a:gd name="T15" fmla="*/ 1 h 171"/>
                    <a:gd name="T16" fmla="*/ 32 w 79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71">
                      <a:moveTo>
                        <a:pt x="32" y="0"/>
                      </a:moveTo>
                      <a:cubicBezTo>
                        <a:pt x="17" y="0"/>
                        <a:pt x="19" y="46"/>
                        <a:pt x="19" y="63"/>
                      </a:cubicBezTo>
                      <a:cubicBezTo>
                        <a:pt x="20" y="81"/>
                        <a:pt x="7" y="86"/>
                        <a:pt x="4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4" y="132"/>
                        <a:pt x="48" y="109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9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9" name="Freeform 136"/>
                <p:cNvSpPr/>
                <p:nvPr/>
              </p:nvSpPr>
              <p:spPr bwMode="auto">
                <a:xfrm>
                  <a:off x="5300663" y="276066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50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6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70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4" y="95"/>
                        <a:pt x="150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1" y="45"/>
                        <a:pt x="123" y="47"/>
                        <a:pt x="116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0" name="Freeform 137"/>
                <p:cNvSpPr/>
                <p:nvPr/>
              </p:nvSpPr>
              <p:spPr bwMode="auto">
                <a:xfrm>
                  <a:off x="5953126" y="2825750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20" y="53"/>
                        <a:pt x="10" y="53"/>
                      </a:cubicBezTo>
                      <a:cubicBezTo>
                        <a:pt x="6" y="53"/>
                        <a:pt x="3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2" y="104"/>
                        <a:pt x="23" y="104"/>
                        <a:pt x="24" y="103"/>
                      </a:cubicBezTo>
                      <a:cubicBezTo>
                        <a:pt x="45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1" name="Freeform 138"/>
                <p:cNvSpPr/>
                <p:nvPr/>
              </p:nvSpPr>
              <p:spPr bwMode="auto">
                <a:xfrm>
                  <a:off x="6351588" y="2159000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2" name="Freeform 139"/>
                <p:cNvSpPr/>
                <p:nvPr/>
              </p:nvSpPr>
              <p:spPr bwMode="auto">
                <a:xfrm>
                  <a:off x="5778501" y="177006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3" y="56"/>
                        <a:pt x="98" y="72"/>
                        <a:pt x="118" y="77"/>
                      </a:cubicBezTo>
                      <a:cubicBezTo>
                        <a:pt x="120" y="77"/>
                        <a:pt x="121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3" name="Freeform 140"/>
                <p:cNvSpPr/>
                <p:nvPr/>
              </p:nvSpPr>
              <p:spPr bwMode="auto">
                <a:xfrm>
                  <a:off x="7334251" y="2790825"/>
                  <a:ext cx="407988" cy="171450"/>
                </a:xfrm>
                <a:custGeom>
                  <a:avLst/>
                  <a:gdLst>
                    <a:gd name="T0" fmla="*/ 14 w 145"/>
                    <a:gd name="T1" fmla="*/ 0 h 61"/>
                    <a:gd name="T2" fmla="*/ 25 w 145"/>
                    <a:gd name="T3" fmla="*/ 31 h 61"/>
                    <a:gd name="T4" fmla="*/ 111 w 145"/>
                    <a:gd name="T5" fmla="*/ 61 h 61"/>
                    <a:gd name="T6" fmla="*/ 121 w 145"/>
                    <a:gd name="T7" fmla="*/ 60 h 61"/>
                    <a:gd name="T8" fmla="*/ 141 w 145"/>
                    <a:gd name="T9" fmla="*/ 17 h 61"/>
                    <a:gd name="T10" fmla="*/ 134 w 145"/>
                    <a:gd name="T11" fmla="*/ 11 h 61"/>
                    <a:gd name="T12" fmla="*/ 85 w 145"/>
                    <a:gd name="T13" fmla="*/ 32 h 61"/>
                    <a:gd name="T14" fmla="*/ 82 w 145"/>
                    <a:gd name="T15" fmla="*/ 32 h 61"/>
                    <a:gd name="T16" fmla="*/ 18 w 145"/>
                    <a:gd name="T17" fmla="*/ 0 h 61"/>
                    <a:gd name="T18" fmla="*/ 14 w 145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5" h="61">
                      <a:moveTo>
                        <a:pt x="14" y="0"/>
                      </a:moveTo>
                      <a:cubicBezTo>
                        <a:pt x="0" y="0"/>
                        <a:pt x="11" y="16"/>
                        <a:pt x="25" y="31"/>
                      </a:cubicBezTo>
                      <a:cubicBezTo>
                        <a:pt x="38" y="45"/>
                        <a:pt x="84" y="61"/>
                        <a:pt x="111" y="61"/>
                      </a:cubicBezTo>
                      <a:cubicBezTo>
                        <a:pt x="115" y="61"/>
                        <a:pt x="118" y="61"/>
                        <a:pt x="121" y="60"/>
                      </a:cubicBezTo>
                      <a:cubicBezTo>
                        <a:pt x="145" y="54"/>
                        <a:pt x="141" y="17"/>
                        <a:pt x="141" y="17"/>
                      </a:cubicBezTo>
                      <a:cubicBezTo>
                        <a:pt x="140" y="13"/>
                        <a:pt x="138" y="11"/>
                        <a:pt x="134" y="11"/>
                      </a:cubicBezTo>
                      <a:cubicBezTo>
                        <a:pt x="124" y="11"/>
                        <a:pt x="102" y="30"/>
                        <a:pt x="85" y="32"/>
                      </a:cubicBezTo>
                      <a:cubicBezTo>
                        <a:pt x="84" y="32"/>
                        <a:pt x="83" y="32"/>
                        <a:pt x="82" y="32"/>
                      </a:cubicBezTo>
                      <a:cubicBezTo>
                        <a:pt x="61" y="32"/>
                        <a:pt x="38" y="4"/>
                        <a:pt x="18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4" name="Freeform 141"/>
                <p:cNvSpPr/>
                <p:nvPr/>
              </p:nvSpPr>
              <p:spPr bwMode="auto">
                <a:xfrm>
                  <a:off x="6697663" y="1724025"/>
                  <a:ext cx="180975" cy="503238"/>
                </a:xfrm>
                <a:custGeom>
                  <a:avLst/>
                  <a:gdLst>
                    <a:gd name="T0" fmla="*/ 36 w 65"/>
                    <a:gd name="T1" fmla="*/ 0 h 179"/>
                    <a:gd name="T2" fmla="*/ 2 w 65"/>
                    <a:gd name="T3" fmla="*/ 18 h 179"/>
                    <a:gd name="T4" fmla="*/ 13 w 65"/>
                    <a:gd name="T5" fmla="*/ 111 h 179"/>
                    <a:gd name="T6" fmla="*/ 44 w 65"/>
                    <a:gd name="T7" fmla="*/ 179 h 179"/>
                    <a:gd name="T8" fmla="*/ 44 w 65"/>
                    <a:gd name="T9" fmla="*/ 173 h 179"/>
                    <a:gd name="T10" fmla="*/ 19 w 65"/>
                    <a:gd name="T11" fmla="*/ 56 h 179"/>
                    <a:gd name="T12" fmla="*/ 56 w 65"/>
                    <a:gd name="T13" fmla="*/ 16 h 179"/>
                    <a:gd name="T14" fmla="*/ 54 w 65"/>
                    <a:gd name="T15" fmla="*/ 1 h 179"/>
                    <a:gd name="T16" fmla="*/ 36 w 65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5" h="179">
                      <a:moveTo>
                        <a:pt x="36" y="0"/>
                      </a:moveTo>
                      <a:cubicBezTo>
                        <a:pt x="21" y="0"/>
                        <a:pt x="3" y="3"/>
                        <a:pt x="2" y="18"/>
                      </a:cubicBezTo>
                      <a:cubicBezTo>
                        <a:pt x="0" y="42"/>
                        <a:pt x="2" y="75"/>
                        <a:pt x="13" y="111"/>
                      </a:cubicBezTo>
                      <a:cubicBezTo>
                        <a:pt x="23" y="141"/>
                        <a:pt x="41" y="179"/>
                        <a:pt x="44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8" y="149"/>
                        <a:pt x="12" y="75"/>
                        <a:pt x="19" y="56"/>
                      </a:cubicBezTo>
                      <a:cubicBezTo>
                        <a:pt x="26" y="38"/>
                        <a:pt x="46" y="23"/>
                        <a:pt x="56" y="16"/>
                      </a:cubicBezTo>
                      <a:cubicBezTo>
                        <a:pt x="65" y="9"/>
                        <a:pt x="56" y="6"/>
                        <a:pt x="54" y="1"/>
                      </a:cubicBezTo>
                      <a:cubicBezTo>
                        <a:pt x="54" y="1"/>
                        <a:pt x="46" y="0"/>
                        <a:pt x="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5" name="Freeform 142"/>
                <p:cNvSpPr/>
                <p:nvPr/>
              </p:nvSpPr>
              <p:spPr bwMode="auto">
                <a:xfrm>
                  <a:off x="6121401" y="3656013"/>
                  <a:ext cx="503238" cy="558800"/>
                </a:xfrm>
                <a:custGeom>
                  <a:avLst/>
                  <a:gdLst>
                    <a:gd name="T0" fmla="*/ 37 w 179"/>
                    <a:gd name="T1" fmla="*/ 22 h 199"/>
                    <a:gd name="T2" fmla="*/ 7 w 179"/>
                    <a:gd name="T3" fmla="*/ 14 h 199"/>
                    <a:gd name="T4" fmla="*/ 0 w 179"/>
                    <a:gd name="T5" fmla="*/ 71 h 199"/>
                    <a:gd name="T6" fmla="*/ 142 w 179"/>
                    <a:gd name="T7" fmla="*/ 197 h 199"/>
                    <a:gd name="T8" fmla="*/ 179 w 179"/>
                    <a:gd name="T9" fmla="*/ 178 h 199"/>
                    <a:gd name="T10" fmla="*/ 157 w 179"/>
                    <a:gd name="T11" fmla="*/ 159 h 199"/>
                    <a:gd name="T12" fmla="*/ 155 w 179"/>
                    <a:gd name="T13" fmla="*/ 53 h 199"/>
                    <a:gd name="T14" fmla="*/ 109 w 179"/>
                    <a:gd name="T15" fmla="*/ 46 h 199"/>
                    <a:gd name="T16" fmla="*/ 37 w 179"/>
                    <a:gd name="T17" fmla="*/ 22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9" h="199">
                      <a:moveTo>
                        <a:pt x="37" y="22"/>
                      </a:moveTo>
                      <a:cubicBezTo>
                        <a:pt x="37" y="22"/>
                        <a:pt x="13" y="0"/>
                        <a:pt x="7" y="14"/>
                      </a:cubicBezTo>
                      <a:cubicBezTo>
                        <a:pt x="2" y="28"/>
                        <a:pt x="0" y="71"/>
                        <a:pt x="0" y="71"/>
                      </a:cubicBezTo>
                      <a:cubicBezTo>
                        <a:pt x="0" y="71"/>
                        <a:pt x="125" y="199"/>
                        <a:pt x="142" y="197"/>
                      </a:cubicBezTo>
                      <a:cubicBezTo>
                        <a:pt x="159" y="195"/>
                        <a:pt x="179" y="178"/>
                        <a:pt x="179" y="178"/>
                      </a:cubicBezTo>
                      <a:cubicBezTo>
                        <a:pt x="157" y="159"/>
                        <a:pt x="157" y="159"/>
                        <a:pt x="157" y="159"/>
                      </a:cubicBezTo>
                      <a:cubicBezTo>
                        <a:pt x="157" y="159"/>
                        <a:pt x="170" y="58"/>
                        <a:pt x="155" y="53"/>
                      </a:cubicBezTo>
                      <a:cubicBezTo>
                        <a:pt x="141" y="47"/>
                        <a:pt x="109" y="46"/>
                        <a:pt x="109" y="46"/>
                      </a:cubicBezTo>
                      <a:cubicBezTo>
                        <a:pt x="37" y="22"/>
                        <a:pt x="37" y="22"/>
                        <a:pt x="37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6" name="Freeform 143"/>
                <p:cNvSpPr/>
                <p:nvPr/>
              </p:nvSpPr>
              <p:spPr bwMode="auto">
                <a:xfrm>
                  <a:off x="5646738" y="3432175"/>
                  <a:ext cx="1266825" cy="1193800"/>
                </a:xfrm>
                <a:custGeom>
                  <a:avLst/>
                  <a:gdLst>
                    <a:gd name="T0" fmla="*/ 113 w 451"/>
                    <a:gd name="T1" fmla="*/ 241 h 425"/>
                    <a:gd name="T2" fmla="*/ 27 w 451"/>
                    <a:gd name="T3" fmla="*/ 160 h 425"/>
                    <a:gd name="T4" fmla="*/ 53 w 451"/>
                    <a:gd name="T5" fmla="*/ 91 h 425"/>
                    <a:gd name="T6" fmla="*/ 191 w 451"/>
                    <a:gd name="T7" fmla="*/ 143 h 425"/>
                    <a:gd name="T8" fmla="*/ 194 w 451"/>
                    <a:gd name="T9" fmla="*/ 111 h 425"/>
                    <a:gd name="T10" fmla="*/ 241 w 451"/>
                    <a:gd name="T11" fmla="*/ 1 h 425"/>
                    <a:gd name="T12" fmla="*/ 264 w 451"/>
                    <a:gd name="T13" fmla="*/ 164 h 425"/>
                    <a:gd name="T14" fmla="*/ 366 w 451"/>
                    <a:gd name="T15" fmla="*/ 108 h 425"/>
                    <a:gd name="T16" fmla="*/ 446 w 451"/>
                    <a:gd name="T17" fmla="*/ 192 h 425"/>
                    <a:gd name="T18" fmla="*/ 285 w 451"/>
                    <a:gd name="T19" fmla="*/ 237 h 425"/>
                    <a:gd name="T20" fmla="*/ 352 w 451"/>
                    <a:gd name="T21" fmla="*/ 292 h 425"/>
                    <a:gd name="T22" fmla="*/ 297 w 451"/>
                    <a:gd name="T23" fmla="*/ 396 h 425"/>
                    <a:gd name="T24" fmla="*/ 230 w 451"/>
                    <a:gd name="T25" fmla="*/ 385 h 425"/>
                    <a:gd name="T26" fmla="*/ 214 w 451"/>
                    <a:gd name="T27" fmla="*/ 292 h 425"/>
                    <a:gd name="T28" fmla="*/ 186 w 451"/>
                    <a:gd name="T29" fmla="*/ 374 h 425"/>
                    <a:gd name="T30" fmla="*/ 80 w 451"/>
                    <a:gd name="T31" fmla="*/ 337 h 425"/>
                    <a:gd name="T32" fmla="*/ 113 w 451"/>
                    <a:gd name="T33" fmla="*/ 241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1" h="425">
                      <a:moveTo>
                        <a:pt x="113" y="241"/>
                      </a:moveTo>
                      <a:cubicBezTo>
                        <a:pt x="113" y="241"/>
                        <a:pt x="0" y="240"/>
                        <a:pt x="27" y="160"/>
                      </a:cubicBezTo>
                      <a:cubicBezTo>
                        <a:pt x="27" y="160"/>
                        <a:pt x="3" y="108"/>
                        <a:pt x="53" y="91"/>
                      </a:cubicBezTo>
                      <a:cubicBezTo>
                        <a:pt x="102" y="74"/>
                        <a:pt x="172" y="127"/>
                        <a:pt x="191" y="143"/>
                      </a:cubicBezTo>
                      <a:cubicBezTo>
                        <a:pt x="210" y="158"/>
                        <a:pt x="200" y="119"/>
                        <a:pt x="194" y="111"/>
                      </a:cubicBezTo>
                      <a:cubicBezTo>
                        <a:pt x="189" y="104"/>
                        <a:pt x="165" y="0"/>
                        <a:pt x="241" y="1"/>
                      </a:cubicBezTo>
                      <a:cubicBezTo>
                        <a:pt x="316" y="2"/>
                        <a:pt x="331" y="51"/>
                        <a:pt x="264" y="164"/>
                      </a:cubicBezTo>
                      <a:cubicBezTo>
                        <a:pt x="264" y="164"/>
                        <a:pt x="326" y="106"/>
                        <a:pt x="366" y="108"/>
                      </a:cubicBezTo>
                      <a:cubicBezTo>
                        <a:pt x="406" y="109"/>
                        <a:pt x="451" y="128"/>
                        <a:pt x="446" y="192"/>
                      </a:cubicBezTo>
                      <a:cubicBezTo>
                        <a:pt x="442" y="255"/>
                        <a:pt x="285" y="237"/>
                        <a:pt x="285" y="237"/>
                      </a:cubicBezTo>
                      <a:cubicBezTo>
                        <a:pt x="285" y="237"/>
                        <a:pt x="335" y="272"/>
                        <a:pt x="352" y="292"/>
                      </a:cubicBezTo>
                      <a:cubicBezTo>
                        <a:pt x="369" y="312"/>
                        <a:pt x="359" y="368"/>
                        <a:pt x="297" y="396"/>
                      </a:cubicBezTo>
                      <a:cubicBezTo>
                        <a:pt x="235" y="425"/>
                        <a:pt x="237" y="404"/>
                        <a:pt x="230" y="385"/>
                      </a:cubicBezTo>
                      <a:cubicBezTo>
                        <a:pt x="224" y="366"/>
                        <a:pt x="219" y="286"/>
                        <a:pt x="214" y="292"/>
                      </a:cubicBezTo>
                      <a:cubicBezTo>
                        <a:pt x="209" y="298"/>
                        <a:pt x="221" y="352"/>
                        <a:pt x="186" y="374"/>
                      </a:cubicBezTo>
                      <a:cubicBezTo>
                        <a:pt x="150" y="396"/>
                        <a:pt x="109" y="369"/>
                        <a:pt x="80" y="337"/>
                      </a:cubicBezTo>
                      <a:cubicBezTo>
                        <a:pt x="52" y="305"/>
                        <a:pt x="65" y="261"/>
                        <a:pt x="113" y="24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7" name="Freeform 144"/>
                <p:cNvSpPr/>
                <p:nvPr/>
              </p:nvSpPr>
              <p:spPr bwMode="auto">
                <a:xfrm>
                  <a:off x="6115051" y="4016375"/>
                  <a:ext cx="134938" cy="44450"/>
                </a:xfrm>
                <a:custGeom>
                  <a:avLst/>
                  <a:gdLst>
                    <a:gd name="T0" fmla="*/ 0 w 48"/>
                    <a:gd name="T1" fmla="*/ 12 h 16"/>
                    <a:gd name="T2" fmla="*/ 40 w 48"/>
                    <a:gd name="T3" fmla="*/ 8 h 16"/>
                    <a:gd name="T4" fmla="*/ 0 w 48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8" h="16">
                      <a:moveTo>
                        <a:pt x="0" y="12"/>
                      </a:moveTo>
                      <a:cubicBezTo>
                        <a:pt x="0" y="12"/>
                        <a:pt x="48" y="0"/>
                        <a:pt x="40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8" name="Freeform 145"/>
                <p:cNvSpPr/>
                <p:nvPr/>
              </p:nvSpPr>
              <p:spPr bwMode="auto">
                <a:xfrm>
                  <a:off x="6235701" y="4071938"/>
                  <a:ext cx="36513" cy="112713"/>
                </a:xfrm>
                <a:custGeom>
                  <a:avLst/>
                  <a:gdLst>
                    <a:gd name="T0" fmla="*/ 4 w 13"/>
                    <a:gd name="T1" fmla="*/ 40 h 40"/>
                    <a:gd name="T2" fmla="*/ 6 w 13"/>
                    <a:gd name="T3" fmla="*/ 5 h 40"/>
                    <a:gd name="T4" fmla="*/ 4 w 13"/>
                    <a:gd name="T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0">
                      <a:moveTo>
                        <a:pt x="4" y="40"/>
                      </a:moveTo>
                      <a:cubicBezTo>
                        <a:pt x="4" y="40"/>
                        <a:pt x="0" y="0"/>
                        <a:pt x="6" y="5"/>
                      </a:cubicBezTo>
                      <a:cubicBezTo>
                        <a:pt x="13" y="10"/>
                        <a:pt x="7" y="33"/>
                        <a:pt x="4" y="4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9" name="Freeform 146"/>
                <p:cNvSpPr/>
                <p:nvPr/>
              </p:nvSpPr>
              <p:spPr bwMode="auto">
                <a:xfrm>
                  <a:off x="6219826" y="3886200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0" name="Freeform 147"/>
                <p:cNvSpPr/>
                <p:nvPr/>
              </p:nvSpPr>
              <p:spPr bwMode="auto">
                <a:xfrm>
                  <a:off x="6169026" y="3959225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1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20" y="3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1" name="Freeform 148"/>
                <p:cNvSpPr/>
                <p:nvPr/>
              </p:nvSpPr>
              <p:spPr bwMode="auto">
                <a:xfrm>
                  <a:off x="6289676" y="4002088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2" name="Freeform 149"/>
                <p:cNvSpPr/>
                <p:nvPr/>
              </p:nvSpPr>
              <p:spPr bwMode="auto">
                <a:xfrm>
                  <a:off x="6323013" y="3910013"/>
                  <a:ext cx="65088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3" name="Freeform 150"/>
                <p:cNvSpPr/>
                <p:nvPr/>
              </p:nvSpPr>
              <p:spPr bwMode="auto">
                <a:xfrm>
                  <a:off x="6413501" y="3995738"/>
                  <a:ext cx="65088" cy="60325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4" name="Freeform 151"/>
                <p:cNvSpPr/>
                <p:nvPr/>
              </p:nvSpPr>
              <p:spPr bwMode="auto">
                <a:xfrm>
                  <a:off x="6348413" y="4108450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5" name="Freeform 152"/>
                <p:cNvSpPr/>
                <p:nvPr/>
              </p:nvSpPr>
              <p:spPr bwMode="auto">
                <a:xfrm>
                  <a:off x="6234113" y="4089400"/>
                  <a:ext cx="63500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6" name="Freeform 153"/>
                <p:cNvSpPr/>
                <p:nvPr/>
              </p:nvSpPr>
              <p:spPr bwMode="auto">
                <a:xfrm>
                  <a:off x="6283326" y="3833813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7" name="Freeform 154"/>
                <p:cNvSpPr>
                  <a:spLocks noEditPoints="1"/>
                </p:cNvSpPr>
                <p:nvPr/>
              </p:nvSpPr>
              <p:spPr bwMode="auto">
                <a:xfrm>
                  <a:off x="6059488" y="3724275"/>
                  <a:ext cx="581025" cy="514350"/>
                </a:xfrm>
                <a:custGeom>
                  <a:avLst/>
                  <a:gdLst>
                    <a:gd name="T0" fmla="*/ 90 w 207"/>
                    <a:gd name="T1" fmla="*/ 118 h 183"/>
                    <a:gd name="T2" fmla="*/ 92 w 207"/>
                    <a:gd name="T3" fmla="*/ 101 h 183"/>
                    <a:gd name="T4" fmla="*/ 103 w 207"/>
                    <a:gd name="T5" fmla="*/ 113 h 183"/>
                    <a:gd name="T6" fmla="*/ 85 w 207"/>
                    <a:gd name="T7" fmla="*/ 0 h 183"/>
                    <a:gd name="T8" fmla="*/ 71 w 207"/>
                    <a:gd name="T9" fmla="*/ 60 h 183"/>
                    <a:gd name="T10" fmla="*/ 14 w 207"/>
                    <a:gd name="T11" fmla="*/ 46 h 183"/>
                    <a:gd name="T12" fmla="*/ 59 w 207"/>
                    <a:gd name="T13" fmla="*/ 64 h 183"/>
                    <a:gd name="T14" fmla="*/ 71 w 207"/>
                    <a:gd name="T15" fmla="*/ 60 h 183"/>
                    <a:gd name="T16" fmla="*/ 69 w 207"/>
                    <a:gd name="T17" fmla="*/ 77 h 183"/>
                    <a:gd name="T18" fmla="*/ 65 w 207"/>
                    <a:gd name="T19" fmla="*/ 76 h 183"/>
                    <a:gd name="T20" fmla="*/ 40 w 207"/>
                    <a:gd name="T21" fmla="*/ 92 h 183"/>
                    <a:gd name="T22" fmla="*/ 49 w 207"/>
                    <a:gd name="T23" fmla="*/ 85 h 183"/>
                    <a:gd name="T24" fmla="*/ 60 w 207"/>
                    <a:gd name="T25" fmla="*/ 97 h 183"/>
                    <a:gd name="T26" fmla="*/ 31 w 207"/>
                    <a:gd name="T27" fmla="*/ 157 h 183"/>
                    <a:gd name="T28" fmla="*/ 81 w 207"/>
                    <a:gd name="T29" fmla="*/ 122 h 183"/>
                    <a:gd name="T30" fmla="*/ 115 w 207"/>
                    <a:gd name="T31" fmla="*/ 183 h 183"/>
                    <a:gd name="T32" fmla="*/ 112 w 207"/>
                    <a:gd name="T33" fmla="*/ 156 h 183"/>
                    <a:gd name="T34" fmla="*/ 105 w 207"/>
                    <a:gd name="T35" fmla="*/ 144 h 183"/>
                    <a:gd name="T36" fmla="*/ 112 w 207"/>
                    <a:gd name="T37" fmla="*/ 116 h 183"/>
                    <a:gd name="T38" fmla="*/ 148 w 207"/>
                    <a:gd name="T39" fmla="*/ 117 h 183"/>
                    <a:gd name="T40" fmla="*/ 162 w 207"/>
                    <a:gd name="T41" fmla="*/ 108 h 183"/>
                    <a:gd name="T42" fmla="*/ 147 w 207"/>
                    <a:gd name="T43" fmla="*/ 108 h 183"/>
                    <a:gd name="T44" fmla="*/ 138 w 207"/>
                    <a:gd name="T45" fmla="*/ 116 h 183"/>
                    <a:gd name="T46" fmla="*/ 127 w 207"/>
                    <a:gd name="T47" fmla="*/ 106 h 183"/>
                    <a:gd name="T48" fmla="*/ 128 w 207"/>
                    <a:gd name="T49" fmla="*/ 104 h 183"/>
                    <a:gd name="T50" fmla="*/ 182 w 207"/>
                    <a:gd name="T51" fmla="*/ 70 h 183"/>
                    <a:gd name="T52" fmla="*/ 110 w 207"/>
                    <a:gd name="T53" fmla="*/ 93 h 183"/>
                    <a:gd name="T54" fmla="*/ 106 w 207"/>
                    <a:gd name="T55" fmla="*/ 86 h 183"/>
                    <a:gd name="T56" fmla="*/ 96 w 207"/>
                    <a:gd name="T57" fmla="*/ 73 h 183"/>
                    <a:gd name="T58" fmla="*/ 109 w 207"/>
                    <a:gd name="T59" fmla="*/ 68 h 183"/>
                    <a:gd name="T60" fmla="*/ 107 w 207"/>
                    <a:gd name="T61" fmla="*/ 44 h 183"/>
                    <a:gd name="T62" fmla="*/ 98 w 207"/>
                    <a:gd name="T63" fmla="*/ 61 h 183"/>
                    <a:gd name="T64" fmla="*/ 92 w 207"/>
                    <a:gd name="T65" fmla="*/ 58 h 183"/>
                    <a:gd name="T66" fmla="*/ 82 w 207"/>
                    <a:gd name="T67" fmla="*/ 46 h 183"/>
                    <a:gd name="T68" fmla="*/ 94 w 207"/>
                    <a:gd name="T69" fmla="*/ 4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7" h="183">
                      <a:moveTo>
                        <a:pt x="94" y="119"/>
                      </a:moveTo>
                      <a:cubicBezTo>
                        <a:pt x="93" y="119"/>
                        <a:pt x="91" y="119"/>
                        <a:pt x="90" y="118"/>
                      </a:cubicBezTo>
                      <a:cubicBezTo>
                        <a:pt x="85" y="116"/>
                        <a:pt x="82" y="111"/>
                        <a:pt x="84" y="106"/>
                      </a:cubicBezTo>
                      <a:cubicBezTo>
                        <a:pt x="85" y="103"/>
                        <a:pt x="88" y="101"/>
                        <a:pt x="92" y="101"/>
                      </a:cubicBezTo>
                      <a:cubicBezTo>
                        <a:pt x="93" y="101"/>
                        <a:pt x="95" y="101"/>
                        <a:pt x="96" y="101"/>
                      </a:cubicBezTo>
                      <a:cubicBezTo>
                        <a:pt x="101" y="103"/>
                        <a:pt x="104" y="109"/>
                        <a:pt x="103" y="113"/>
                      </a:cubicBezTo>
                      <a:cubicBezTo>
                        <a:pt x="101" y="117"/>
                        <a:pt x="98" y="119"/>
                        <a:pt x="94" y="119"/>
                      </a:cubicBezTo>
                      <a:moveTo>
                        <a:pt x="85" y="0"/>
                      </a:moveTo>
                      <a:cubicBezTo>
                        <a:pt x="85" y="0"/>
                        <a:pt x="81" y="60"/>
                        <a:pt x="72" y="60"/>
                      </a:cubicBezTo>
                      <a:cubicBezTo>
                        <a:pt x="72" y="60"/>
                        <a:pt x="71" y="60"/>
                        <a:pt x="71" y="60"/>
                      </a:cubicBezTo>
                      <a:cubicBezTo>
                        <a:pt x="63" y="57"/>
                        <a:pt x="16" y="45"/>
                        <a:pt x="11" y="45"/>
                      </a:cubicBezTo>
                      <a:cubicBezTo>
                        <a:pt x="10" y="45"/>
                        <a:pt x="11" y="45"/>
                        <a:pt x="14" y="46"/>
                      </a:cubicBezTo>
                      <a:cubicBezTo>
                        <a:pt x="24" y="50"/>
                        <a:pt x="45" y="59"/>
                        <a:pt x="58" y="66"/>
                      </a:cubicBezTo>
                      <a:cubicBezTo>
                        <a:pt x="58" y="66"/>
                        <a:pt x="58" y="65"/>
                        <a:pt x="59" y="64"/>
                      </a:cubicBezTo>
                      <a:cubicBezTo>
                        <a:pt x="60" y="61"/>
                        <a:pt x="63" y="59"/>
                        <a:pt x="67" y="59"/>
                      </a:cubicBezTo>
                      <a:cubicBezTo>
                        <a:pt x="68" y="59"/>
                        <a:pt x="70" y="59"/>
                        <a:pt x="71" y="60"/>
                      </a:cubicBezTo>
                      <a:cubicBezTo>
                        <a:pt x="76" y="62"/>
                        <a:pt x="79" y="67"/>
                        <a:pt x="78" y="71"/>
                      </a:cubicBezTo>
                      <a:cubicBezTo>
                        <a:pt x="76" y="75"/>
                        <a:pt x="73" y="77"/>
                        <a:pt x="69" y="77"/>
                      </a:cubicBezTo>
                      <a:cubicBezTo>
                        <a:pt x="68" y="77"/>
                        <a:pt x="66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50" y="79"/>
                        <a:pt x="0" y="84"/>
                        <a:pt x="12" y="86"/>
                      </a:cubicBezTo>
                      <a:cubicBezTo>
                        <a:pt x="17" y="87"/>
                        <a:pt x="29" y="89"/>
                        <a:pt x="40" y="92"/>
                      </a:cubicBezTo>
                      <a:cubicBezTo>
                        <a:pt x="40" y="91"/>
                        <a:pt x="41" y="91"/>
                        <a:pt x="41" y="90"/>
                      </a:cubicBezTo>
                      <a:cubicBezTo>
                        <a:pt x="42" y="87"/>
                        <a:pt x="45" y="85"/>
                        <a:pt x="49" y="85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8" y="87"/>
                        <a:pt x="61" y="92"/>
                        <a:pt x="60" y="97"/>
                      </a:cubicBezTo>
                      <a:cubicBezTo>
                        <a:pt x="71" y="100"/>
                        <a:pt x="78" y="104"/>
                        <a:pt x="73" y="106"/>
                      </a:cubicBezTo>
                      <a:cubicBezTo>
                        <a:pt x="60" y="112"/>
                        <a:pt x="26" y="157"/>
                        <a:pt x="31" y="157"/>
                      </a:cubicBezTo>
                      <a:cubicBezTo>
                        <a:pt x="31" y="157"/>
                        <a:pt x="32" y="157"/>
                        <a:pt x="32" y="156"/>
                      </a:cubicBezTo>
                      <a:cubicBezTo>
                        <a:pt x="42" y="150"/>
                        <a:pt x="69" y="122"/>
                        <a:pt x="81" y="122"/>
                      </a:cubicBezTo>
                      <a:cubicBezTo>
                        <a:pt x="83" y="122"/>
                        <a:pt x="84" y="123"/>
                        <a:pt x="85" y="124"/>
                      </a:cubicBezTo>
                      <a:cubicBezTo>
                        <a:pt x="91" y="134"/>
                        <a:pt x="112" y="183"/>
                        <a:pt x="115" y="183"/>
                      </a:cubicBezTo>
                      <a:cubicBezTo>
                        <a:pt x="115" y="183"/>
                        <a:pt x="115" y="183"/>
                        <a:pt x="115" y="182"/>
                      </a:cubicBezTo>
                      <a:cubicBezTo>
                        <a:pt x="115" y="178"/>
                        <a:pt x="113" y="167"/>
                        <a:pt x="112" y="156"/>
                      </a:cubicBezTo>
                      <a:cubicBezTo>
                        <a:pt x="112" y="156"/>
                        <a:pt x="111" y="156"/>
                        <a:pt x="111" y="156"/>
                      </a:cubicBezTo>
                      <a:cubicBezTo>
                        <a:pt x="106" y="154"/>
                        <a:pt x="103" y="149"/>
                        <a:pt x="105" y="144"/>
                      </a:cubicBezTo>
                      <a:cubicBezTo>
                        <a:pt x="106" y="141"/>
                        <a:pt x="108" y="140"/>
                        <a:pt x="110" y="139"/>
                      </a:cubicBezTo>
                      <a:cubicBezTo>
                        <a:pt x="109" y="126"/>
                        <a:pt x="109" y="116"/>
                        <a:pt x="112" y="116"/>
                      </a:cubicBezTo>
                      <a:cubicBezTo>
                        <a:pt x="112" y="116"/>
                        <a:pt x="112" y="116"/>
                        <a:pt x="113" y="116"/>
                      </a:cubicBezTo>
                      <a:cubicBezTo>
                        <a:pt x="115" y="117"/>
                        <a:pt x="131" y="117"/>
                        <a:pt x="148" y="117"/>
                      </a:cubicBezTo>
                      <a:cubicBezTo>
                        <a:pt x="176" y="117"/>
                        <a:pt x="207" y="116"/>
                        <a:pt x="195" y="111"/>
                      </a:cubicBezTo>
                      <a:cubicBezTo>
                        <a:pt x="188" y="109"/>
                        <a:pt x="175" y="108"/>
                        <a:pt x="162" y="108"/>
                      </a:cubicBezTo>
                      <a:cubicBezTo>
                        <a:pt x="159" y="108"/>
                        <a:pt x="157" y="108"/>
                        <a:pt x="154" y="108"/>
                      </a:cubicBezTo>
                      <a:cubicBezTo>
                        <a:pt x="152" y="108"/>
                        <a:pt x="149" y="108"/>
                        <a:pt x="147" y="108"/>
                      </a:cubicBezTo>
                      <a:cubicBezTo>
                        <a:pt x="147" y="109"/>
                        <a:pt x="147" y="110"/>
                        <a:pt x="147" y="111"/>
                      </a:cubicBezTo>
                      <a:cubicBezTo>
                        <a:pt x="146" y="114"/>
                        <a:pt x="142" y="116"/>
                        <a:pt x="138" y="116"/>
                      </a:cubicBezTo>
                      <a:cubicBezTo>
                        <a:pt x="137" y="116"/>
                        <a:pt x="136" y="116"/>
                        <a:pt x="134" y="116"/>
                      </a:cubicBezTo>
                      <a:cubicBezTo>
                        <a:pt x="130" y="114"/>
                        <a:pt x="127" y="110"/>
                        <a:pt x="127" y="106"/>
                      </a:cubicBezTo>
                      <a:cubicBezTo>
                        <a:pt x="127" y="106"/>
                        <a:pt x="127" y="105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9" y="101"/>
                        <a:pt x="132" y="99"/>
                        <a:pt x="135" y="98"/>
                      </a:cubicBezTo>
                      <a:cubicBezTo>
                        <a:pt x="152" y="88"/>
                        <a:pt x="189" y="70"/>
                        <a:pt x="182" y="70"/>
                      </a:cubicBezTo>
                      <a:cubicBezTo>
                        <a:pt x="182" y="70"/>
                        <a:pt x="182" y="71"/>
                        <a:pt x="181" y="71"/>
                      </a:cubicBezTo>
                      <a:cubicBezTo>
                        <a:pt x="166" y="73"/>
                        <a:pt x="110" y="93"/>
                        <a:pt x="110" y="93"/>
                      </a:cubicBezTo>
                      <a:cubicBezTo>
                        <a:pt x="110" y="93"/>
                        <a:pt x="110" y="90"/>
                        <a:pt x="109" y="85"/>
                      </a:cubicBezTo>
                      <a:cubicBezTo>
                        <a:pt x="109" y="85"/>
                        <a:pt x="107" y="86"/>
                        <a:pt x="106" y="86"/>
                      </a:cubicBezTo>
                      <a:cubicBezTo>
                        <a:pt x="105" y="86"/>
                        <a:pt x="104" y="85"/>
                        <a:pt x="102" y="85"/>
                      </a:cubicBezTo>
                      <a:cubicBezTo>
                        <a:pt x="97" y="83"/>
                        <a:pt x="94" y="78"/>
                        <a:pt x="96" y="73"/>
                      </a:cubicBezTo>
                      <a:cubicBezTo>
                        <a:pt x="97" y="69"/>
                        <a:pt x="101" y="67"/>
                        <a:pt x="105" y="67"/>
                      </a:cubicBezTo>
                      <a:cubicBezTo>
                        <a:pt x="106" y="67"/>
                        <a:pt x="107" y="68"/>
                        <a:pt x="109" y="68"/>
                      </a:cubicBezTo>
                      <a:cubicBezTo>
                        <a:pt x="108" y="59"/>
                        <a:pt x="108" y="49"/>
                        <a:pt x="108" y="40"/>
                      </a:cubicBezTo>
                      <a:cubicBezTo>
                        <a:pt x="108" y="42"/>
                        <a:pt x="108" y="43"/>
                        <a:pt x="107" y="44"/>
                      </a:cubicBezTo>
                      <a:cubicBezTo>
                        <a:pt x="104" y="53"/>
                        <a:pt x="100" y="63"/>
                        <a:pt x="98" y="63"/>
                      </a:cubicBezTo>
                      <a:cubicBezTo>
                        <a:pt x="98" y="63"/>
                        <a:pt x="98" y="62"/>
                        <a:pt x="98" y="61"/>
                      </a:cubicBezTo>
                      <a:cubicBezTo>
                        <a:pt x="97" y="60"/>
                        <a:pt x="97" y="59"/>
                        <a:pt x="97" y="57"/>
                      </a:cubicBezTo>
                      <a:cubicBezTo>
                        <a:pt x="96" y="58"/>
                        <a:pt x="94" y="58"/>
                        <a:pt x="92" y="58"/>
                      </a:cubicBezTo>
                      <a:cubicBezTo>
                        <a:pt x="91" y="58"/>
                        <a:pt x="89" y="58"/>
                        <a:pt x="88" y="58"/>
                      </a:cubicBezTo>
                      <a:cubicBezTo>
                        <a:pt x="83" y="56"/>
                        <a:pt x="80" y="50"/>
                        <a:pt x="82" y="46"/>
                      </a:cubicBezTo>
                      <a:cubicBezTo>
                        <a:pt x="83" y="42"/>
                        <a:pt x="86" y="40"/>
                        <a:pt x="90" y="40"/>
                      </a:cubicBezTo>
                      <a:cubicBezTo>
                        <a:pt x="92" y="40"/>
                        <a:pt x="93" y="41"/>
                        <a:pt x="94" y="41"/>
                      </a:cubicBezTo>
                      <a:cubicBezTo>
                        <a:pt x="90" y="23"/>
                        <a:pt x="85" y="0"/>
                        <a:pt x="8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8" name="Freeform 155"/>
                <p:cNvSpPr/>
                <p:nvPr/>
              </p:nvSpPr>
              <p:spPr bwMode="auto">
                <a:xfrm>
                  <a:off x="6223001" y="3889375"/>
                  <a:ext cx="58738" cy="50800"/>
                </a:xfrm>
                <a:custGeom>
                  <a:avLst/>
                  <a:gdLst>
                    <a:gd name="T0" fmla="*/ 9 w 21"/>
                    <a:gd name="T1" fmla="*/ 0 h 18"/>
                    <a:gd name="T2" fmla="*/ 1 w 21"/>
                    <a:gd name="T3" fmla="*/ 5 h 18"/>
                    <a:gd name="T4" fmla="*/ 0 w 21"/>
                    <a:gd name="T5" fmla="*/ 7 h 18"/>
                    <a:gd name="T6" fmla="*/ 7 w 21"/>
                    <a:gd name="T7" fmla="*/ 17 h 18"/>
                    <a:gd name="T8" fmla="*/ 7 w 21"/>
                    <a:gd name="T9" fmla="*/ 17 h 18"/>
                    <a:gd name="T10" fmla="*/ 7 w 21"/>
                    <a:gd name="T11" fmla="*/ 17 h 18"/>
                    <a:gd name="T12" fmla="*/ 11 w 21"/>
                    <a:gd name="T13" fmla="*/ 18 h 18"/>
                    <a:gd name="T14" fmla="*/ 20 w 21"/>
                    <a:gd name="T15" fmla="*/ 12 h 18"/>
                    <a:gd name="T16" fmla="*/ 13 w 21"/>
                    <a:gd name="T17" fmla="*/ 1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8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8"/>
                        <a:pt x="10" y="18"/>
                        <a:pt x="11" y="18"/>
                      </a:cubicBezTo>
                      <a:cubicBezTo>
                        <a:pt x="15" y="18"/>
                        <a:pt x="18" y="16"/>
                        <a:pt x="20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9" name="Freeform 156"/>
                <p:cNvSpPr/>
                <p:nvPr/>
              </p:nvSpPr>
              <p:spPr bwMode="auto">
                <a:xfrm>
                  <a:off x="6172201" y="3962400"/>
                  <a:ext cx="58738" cy="33338"/>
                </a:xfrm>
                <a:custGeom>
                  <a:avLst/>
                  <a:gdLst>
                    <a:gd name="T0" fmla="*/ 9 w 21"/>
                    <a:gd name="T1" fmla="*/ 0 h 12"/>
                    <a:gd name="T2" fmla="*/ 1 w 21"/>
                    <a:gd name="T3" fmla="*/ 5 h 12"/>
                    <a:gd name="T4" fmla="*/ 0 w 21"/>
                    <a:gd name="T5" fmla="*/ 7 h 12"/>
                    <a:gd name="T6" fmla="*/ 20 w 21"/>
                    <a:gd name="T7" fmla="*/ 12 h 12"/>
                    <a:gd name="T8" fmla="*/ 13 w 21"/>
                    <a:gd name="T9" fmla="*/ 0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7" y="9"/>
                        <a:pt x="14" y="10"/>
                        <a:pt x="20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0" name="Freeform 157"/>
                <p:cNvSpPr/>
                <p:nvPr/>
              </p:nvSpPr>
              <p:spPr bwMode="auto">
                <a:xfrm>
                  <a:off x="6289676" y="4006850"/>
                  <a:ext cx="61913" cy="50800"/>
                </a:xfrm>
                <a:custGeom>
                  <a:avLst/>
                  <a:gdLst>
                    <a:gd name="T0" fmla="*/ 10 w 22"/>
                    <a:gd name="T1" fmla="*/ 0 h 18"/>
                    <a:gd name="T2" fmla="*/ 2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1 w 22"/>
                    <a:gd name="T9" fmla="*/ 12 h 18"/>
                    <a:gd name="T10" fmla="*/ 14 w 22"/>
                    <a:gd name="T11" fmla="*/ 0 h 18"/>
                    <a:gd name="T12" fmla="*/ 10 w 22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19" y="16"/>
                        <a:pt x="21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1" name="Freeform 158"/>
                <p:cNvSpPr/>
                <p:nvPr/>
              </p:nvSpPr>
              <p:spPr bwMode="auto">
                <a:xfrm>
                  <a:off x="6323013" y="3911600"/>
                  <a:ext cx="42863" cy="53975"/>
                </a:xfrm>
                <a:custGeom>
                  <a:avLst/>
                  <a:gdLst>
                    <a:gd name="T0" fmla="*/ 11 w 15"/>
                    <a:gd name="T1" fmla="*/ 0 h 19"/>
                    <a:gd name="T2" fmla="*/ 2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8 h 19"/>
                    <a:gd name="T10" fmla="*/ 15 w 15"/>
                    <a:gd name="T11" fmla="*/ 1 h 19"/>
                    <a:gd name="T12" fmla="*/ 11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8"/>
                        <a:pt x="11" y="19"/>
                        <a:pt x="12" y="19"/>
                      </a:cubicBezTo>
                      <a:cubicBezTo>
                        <a:pt x="13" y="19"/>
                        <a:pt x="15" y="18"/>
                        <a:pt x="15" y="18"/>
                      </a:cubicBezTo>
                      <a:cubicBezTo>
                        <a:pt x="15" y="14"/>
                        <a:pt x="15" y="8"/>
                        <a:pt x="15" y="1"/>
                      </a:cubicBezTo>
                      <a:cubicBezTo>
                        <a:pt x="13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2" name="Freeform 159"/>
                <p:cNvSpPr>
                  <a:spLocks noEditPoints="1"/>
                </p:cNvSpPr>
                <p:nvPr/>
              </p:nvSpPr>
              <p:spPr bwMode="auto">
                <a:xfrm>
                  <a:off x="6416676" y="3998913"/>
                  <a:ext cx="55563" cy="50800"/>
                </a:xfrm>
                <a:custGeom>
                  <a:avLst/>
                  <a:gdLst>
                    <a:gd name="T0" fmla="*/ 0 w 20"/>
                    <a:gd name="T1" fmla="*/ 8 h 18"/>
                    <a:gd name="T2" fmla="*/ 7 w 20"/>
                    <a:gd name="T3" fmla="*/ 18 h 18"/>
                    <a:gd name="T4" fmla="*/ 11 w 20"/>
                    <a:gd name="T5" fmla="*/ 18 h 18"/>
                    <a:gd name="T6" fmla="*/ 20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0 w 20"/>
                    <a:gd name="T13" fmla="*/ 8 h 18"/>
                    <a:gd name="T14" fmla="*/ 8 w 20"/>
                    <a:gd name="T15" fmla="*/ 0 h 18"/>
                    <a:gd name="T16" fmla="*/ 1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0" y="8"/>
                      </a:moveTo>
                      <a:cubicBezTo>
                        <a:pt x="0" y="12"/>
                        <a:pt x="3" y="16"/>
                        <a:pt x="7" y="18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0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3" name="Freeform 160"/>
                <p:cNvSpPr/>
                <p:nvPr/>
              </p:nvSpPr>
              <p:spPr bwMode="auto">
                <a:xfrm>
                  <a:off x="6348413" y="4114800"/>
                  <a:ext cx="25400" cy="47625"/>
                </a:xfrm>
                <a:custGeom>
                  <a:avLst/>
                  <a:gdLst>
                    <a:gd name="T0" fmla="*/ 7 w 9"/>
                    <a:gd name="T1" fmla="*/ 0 h 17"/>
                    <a:gd name="T2" fmla="*/ 2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5" y="1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8" y="11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4" name="Freeform 161"/>
                <p:cNvSpPr/>
                <p:nvPr/>
              </p:nvSpPr>
              <p:spPr bwMode="auto">
                <a:xfrm>
                  <a:off x="6362701" y="3794125"/>
                  <a:ext cx="14288" cy="42863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0 w 5"/>
                    <a:gd name="T5" fmla="*/ 15 h 15"/>
                    <a:gd name="T6" fmla="*/ 4 w 5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8"/>
                        <a:pt x="0" y="15"/>
                      </a:cubicBezTo>
                      <a:cubicBezTo>
                        <a:pt x="3" y="7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5" name="Freeform 162"/>
                <p:cNvSpPr/>
                <p:nvPr/>
              </p:nvSpPr>
              <p:spPr bwMode="auto">
                <a:xfrm>
                  <a:off x="6283326" y="3836988"/>
                  <a:ext cx="49213" cy="49213"/>
                </a:xfrm>
                <a:custGeom>
                  <a:avLst/>
                  <a:gdLst>
                    <a:gd name="T0" fmla="*/ 10 w 17"/>
                    <a:gd name="T1" fmla="*/ 0 h 18"/>
                    <a:gd name="T2" fmla="*/ 2 w 17"/>
                    <a:gd name="T3" fmla="*/ 6 h 18"/>
                    <a:gd name="T4" fmla="*/ 8 w 17"/>
                    <a:gd name="T5" fmla="*/ 18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1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6" y="18"/>
                        <a:pt x="17" y="17"/>
                      </a:cubicBezTo>
                      <a:cubicBezTo>
                        <a:pt x="16" y="13"/>
                        <a:pt x="15" y="7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6" name="Freeform 163"/>
                <p:cNvSpPr/>
                <p:nvPr/>
              </p:nvSpPr>
              <p:spPr bwMode="auto">
                <a:xfrm>
                  <a:off x="5797551" y="3706813"/>
                  <a:ext cx="166688" cy="365125"/>
                </a:xfrm>
                <a:custGeom>
                  <a:avLst/>
                  <a:gdLst>
                    <a:gd name="T0" fmla="*/ 23 w 59"/>
                    <a:gd name="T1" fmla="*/ 0 h 130"/>
                    <a:gd name="T2" fmla="*/ 14 w 59"/>
                    <a:gd name="T3" fmla="*/ 47 h 130"/>
                    <a:gd name="T4" fmla="*/ 2 w 59"/>
                    <a:gd name="T5" fmla="*/ 86 h 130"/>
                    <a:gd name="T6" fmla="*/ 24 w 59"/>
                    <a:gd name="T7" fmla="*/ 130 h 130"/>
                    <a:gd name="T8" fmla="*/ 25 w 59"/>
                    <a:gd name="T9" fmla="*/ 130 h 130"/>
                    <a:gd name="T10" fmla="*/ 36 w 59"/>
                    <a:gd name="T11" fmla="*/ 83 h 130"/>
                    <a:gd name="T12" fmla="*/ 52 w 59"/>
                    <a:gd name="T13" fmla="*/ 40 h 130"/>
                    <a:gd name="T14" fmla="*/ 26 w 59"/>
                    <a:gd name="T15" fmla="*/ 0 h 130"/>
                    <a:gd name="T16" fmla="*/ 23 w 59"/>
                    <a:gd name="T1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30">
                      <a:moveTo>
                        <a:pt x="23" y="0"/>
                      </a:moveTo>
                      <a:cubicBezTo>
                        <a:pt x="12" y="0"/>
                        <a:pt x="13" y="35"/>
                        <a:pt x="14" y="47"/>
                      </a:cubicBezTo>
                      <a:cubicBezTo>
                        <a:pt x="14" y="61"/>
                        <a:pt x="4" y="66"/>
                        <a:pt x="2" y="86"/>
                      </a:cubicBezTo>
                      <a:cubicBezTo>
                        <a:pt x="0" y="107"/>
                        <a:pt x="24" y="130"/>
                        <a:pt x="24" y="130"/>
                      </a:cubicBezTo>
                      <a:cubicBezTo>
                        <a:pt x="24" y="130"/>
                        <a:pt x="24" y="130"/>
                        <a:pt x="25" y="130"/>
                      </a:cubicBezTo>
                      <a:cubicBezTo>
                        <a:pt x="37" y="130"/>
                        <a:pt x="40" y="100"/>
                        <a:pt x="36" y="83"/>
                      </a:cubicBezTo>
                      <a:cubicBezTo>
                        <a:pt x="32" y="65"/>
                        <a:pt x="45" y="59"/>
                        <a:pt x="52" y="40"/>
                      </a:cubicBezTo>
                      <a:cubicBezTo>
                        <a:pt x="59" y="21"/>
                        <a:pt x="40" y="6"/>
                        <a:pt x="26" y="0"/>
                      </a:cubicBezTo>
                      <a:cubicBezTo>
                        <a:pt x="25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7" name="Freeform 164"/>
                <p:cNvSpPr/>
                <p:nvPr/>
              </p:nvSpPr>
              <p:spPr bwMode="auto">
                <a:xfrm>
                  <a:off x="5837238" y="4232275"/>
                  <a:ext cx="360363" cy="207963"/>
                </a:xfrm>
                <a:custGeom>
                  <a:avLst/>
                  <a:gdLst>
                    <a:gd name="T0" fmla="*/ 17 w 128"/>
                    <a:gd name="T1" fmla="*/ 0 h 74"/>
                    <a:gd name="T2" fmla="*/ 12 w 128"/>
                    <a:gd name="T3" fmla="*/ 1 h 74"/>
                    <a:gd name="T4" fmla="*/ 26 w 128"/>
                    <a:gd name="T5" fmla="*/ 38 h 74"/>
                    <a:gd name="T6" fmla="*/ 71 w 128"/>
                    <a:gd name="T7" fmla="*/ 63 h 74"/>
                    <a:gd name="T8" fmla="*/ 98 w 128"/>
                    <a:gd name="T9" fmla="*/ 74 h 74"/>
                    <a:gd name="T10" fmla="*/ 113 w 128"/>
                    <a:gd name="T11" fmla="*/ 65 h 74"/>
                    <a:gd name="T12" fmla="*/ 111 w 128"/>
                    <a:gd name="T13" fmla="*/ 35 h 74"/>
                    <a:gd name="T14" fmla="*/ 104 w 128"/>
                    <a:gd name="T15" fmla="*/ 34 h 74"/>
                    <a:gd name="T16" fmla="*/ 87 w 128"/>
                    <a:gd name="T17" fmla="*/ 36 h 74"/>
                    <a:gd name="T18" fmla="*/ 70 w 128"/>
                    <a:gd name="T19" fmla="*/ 37 h 74"/>
                    <a:gd name="T20" fmla="*/ 50 w 128"/>
                    <a:gd name="T21" fmla="*/ 31 h 74"/>
                    <a:gd name="T22" fmla="*/ 17 w 128"/>
                    <a:gd name="T23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8" h="74">
                      <a:moveTo>
                        <a:pt x="17" y="0"/>
                      </a:moveTo>
                      <a:cubicBezTo>
                        <a:pt x="16" y="0"/>
                        <a:pt x="14" y="0"/>
                        <a:pt x="12" y="1"/>
                      </a:cubicBezTo>
                      <a:cubicBezTo>
                        <a:pt x="12" y="1"/>
                        <a:pt x="0" y="20"/>
                        <a:pt x="26" y="38"/>
                      </a:cubicBezTo>
                      <a:cubicBezTo>
                        <a:pt x="51" y="56"/>
                        <a:pt x="52" y="54"/>
                        <a:pt x="71" y="63"/>
                      </a:cubicBezTo>
                      <a:cubicBezTo>
                        <a:pt x="81" y="69"/>
                        <a:pt x="90" y="74"/>
                        <a:pt x="98" y="74"/>
                      </a:cubicBezTo>
                      <a:cubicBezTo>
                        <a:pt x="104" y="74"/>
                        <a:pt x="109" y="71"/>
                        <a:pt x="113" y="65"/>
                      </a:cubicBezTo>
                      <a:cubicBezTo>
                        <a:pt x="124" y="50"/>
                        <a:pt x="128" y="39"/>
                        <a:pt x="111" y="35"/>
                      </a:cubicBezTo>
                      <a:cubicBezTo>
                        <a:pt x="109" y="34"/>
                        <a:pt x="106" y="34"/>
                        <a:pt x="104" y="34"/>
                      </a:cubicBezTo>
                      <a:cubicBezTo>
                        <a:pt x="99" y="34"/>
                        <a:pt x="93" y="35"/>
                        <a:pt x="87" y="36"/>
                      </a:cubicBezTo>
                      <a:cubicBezTo>
                        <a:pt x="82" y="37"/>
                        <a:pt x="76" y="37"/>
                        <a:pt x="70" y="37"/>
                      </a:cubicBezTo>
                      <a:cubicBezTo>
                        <a:pt x="63" y="37"/>
                        <a:pt x="56" y="36"/>
                        <a:pt x="50" y="31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8" name="Freeform 165"/>
                <p:cNvSpPr/>
                <p:nvPr/>
              </p:nvSpPr>
              <p:spPr bwMode="auto">
                <a:xfrm>
                  <a:off x="6332538" y="4279900"/>
                  <a:ext cx="288925" cy="222250"/>
                </a:xfrm>
                <a:custGeom>
                  <a:avLst/>
                  <a:gdLst>
                    <a:gd name="T0" fmla="*/ 89 w 103"/>
                    <a:gd name="T1" fmla="*/ 0 h 79"/>
                    <a:gd name="T2" fmla="*/ 56 w 103"/>
                    <a:gd name="T3" fmla="*/ 33 h 79"/>
                    <a:gd name="T4" fmla="*/ 41 w 103"/>
                    <a:gd name="T5" fmla="*/ 56 h 79"/>
                    <a:gd name="T6" fmla="*/ 35 w 103"/>
                    <a:gd name="T7" fmla="*/ 55 h 79"/>
                    <a:gd name="T8" fmla="*/ 7 w 103"/>
                    <a:gd name="T9" fmla="*/ 41 h 79"/>
                    <a:gd name="T10" fmla="*/ 0 w 103"/>
                    <a:gd name="T11" fmla="*/ 47 h 79"/>
                    <a:gd name="T12" fmla="*/ 15 w 103"/>
                    <a:gd name="T13" fmla="*/ 79 h 79"/>
                    <a:gd name="T14" fmla="*/ 18 w 103"/>
                    <a:gd name="T15" fmla="*/ 78 h 79"/>
                    <a:gd name="T16" fmla="*/ 81 w 103"/>
                    <a:gd name="T17" fmla="*/ 53 h 79"/>
                    <a:gd name="T18" fmla="*/ 91 w 103"/>
                    <a:gd name="T19" fmla="*/ 0 h 79"/>
                    <a:gd name="T20" fmla="*/ 89 w 103"/>
                    <a:gd name="T21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3" h="79">
                      <a:moveTo>
                        <a:pt x="89" y="0"/>
                      </a:moveTo>
                      <a:cubicBezTo>
                        <a:pt x="76" y="0"/>
                        <a:pt x="62" y="20"/>
                        <a:pt x="56" y="33"/>
                      </a:cubicBezTo>
                      <a:cubicBezTo>
                        <a:pt x="52" y="45"/>
                        <a:pt x="50" y="56"/>
                        <a:pt x="41" y="56"/>
                      </a:cubicBezTo>
                      <a:cubicBezTo>
                        <a:pt x="39" y="56"/>
                        <a:pt x="37" y="56"/>
                        <a:pt x="35" y="55"/>
                      </a:cubicBezTo>
                      <a:cubicBezTo>
                        <a:pt x="25" y="51"/>
                        <a:pt x="14" y="41"/>
                        <a:pt x="7" y="41"/>
                      </a:cubicBezTo>
                      <a:cubicBezTo>
                        <a:pt x="4" y="41"/>
                        <a:pt x="2" y="42"/>
                        <a:pt x="0" y="47"/>
                      </a:cubicBezTo>
                      <a:cubicBezTo>
                        <a:pt x="0" y="47"/>
                        <a:pt x="2" y="79"/>
                        <a:pt x="15" y="79"/>
                      </a:cubicBezTo>
                      <a:cubicBezTo>
                        <a:pt x="16" y="79"/>
                        <a:pt x="17" y="79"/>
                        <a:pt x="18" y="78"/>
                      </a:cubicBezTo>
                      <a:cubicBezTo>
                        <a:pt x="33" y="73"/>
                        <a:pt x="72" y="72"/>
                        <a:pt x="81" y="53"/>
                      </a:cubicBezTo>
                      <a:cubicBezTo>
                        <a:pt x="91" y="35"/>
                        <a:pt x="103" y="2"/>
                        <a:pt x="91" y="0"/>
                      </a:cubicBezTo>
                      <a:cubicBezTo>
                        <a:pt x="90" y="0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9" name="Freeform 166"/>
                <p:cNvSpPr/>
                <p:nvPr/>
              </p:nvSpPr>
              <p:spPr bwMode="auto">
                <a:xfrm>
                  <a:off x="6632576" y="3775075"/>
                  <a:ext cx="209550" cy="260350"/>
                </a:xfrm>
                <a:custGeom>
                  <a:avLst/>
                  <a:gdLst>
                    <a:gd name="T0" fmla="*/ 22 w 75"/>
                    <a:gd name="T1" fmla="*/ 0 h 93"/>
                    <a:gd name="T2" fmla="*/ 0 w 75"/>
                    <a:gd name="T3" fmla="*/ 4 h 93"/>
                    <a:gd name="T4" fmla="*/ 26 w 75"/>
                    <a:gd name="T5" fmla="*/ 52 h 93"/>
                    <a:gd name="T6" fmla="*/ 30 w 75"/>
                    <a:gd name="T7" fmla="*/ 91 h 93"/>
                    <a:gd name="T8" fmla="*/ 36 w 75"/>
                    <a:gd name="T9" fmla="*/ 93 h 93"/>
                    <a:gd name="T10" fmla="*/ 71 w 75"/>
                    <a:gd name="T11" fmla="*/ 55 h 93"/>
                    <a:gd name="T12" fmla="*/ 47 w 75"/>
                    <a:gd name="T13" fmla="*/ 9 h 93"/>
                    <a:gd name="T14" fmla="*/ 22 w 75"/>
                    <a:gd name="T1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" h="93">
                      <a:moveTo>
                        <a:pt x="22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4" y="10"/>
                        <a:pt x="30" y="34"/>
                        <a:pt x="26" y="52"/>
                      </a:cubicBezTo>
                      <a:cubicBezTo>
                        <a:pt x="22" y="70"/>
                        <a:pt x="13" y="85"/>
                        <a:pt x="30" y="91"/>
                      </a:cubicBezTo>
                      <a:cubicBezTo>
                        <a:pt x="32" y="92"/>
                        <a:pt x="34" y="93"/>
                        <a:pt x="36" y="93"/>
                      </a:cubicBezTo>
                      <a:cubicBezTo>
                        <a:pt x="51" y="93"/>
                        <a:pt x="67" y="73"/>
                        <a:pt x="71" y="55"/>
                      </a:cubicBezTo>
                      <a:cubicBezTo>
                        <a:pt x="75" y="35"/>
                        <a:pt x="69" y="25"/>
                        <a:pt x="47" y="9"/>
                      </a:cubicBezTo>
                      <a:cubicBezTo>
                        <a:pt x="39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0" name="Freeform 167"/>
                <p:cNvSpPr/>
                <p:nvPr/>
              </p:nvSpPr>
              <p:spPr bwMode="auto">
                <a:xfrm>
                  <a:off x="6197601" y="3479800"/>
                  <a:ext cx="300038" cy="165100"/>
                </a:xfrm>
                <a:custGeom>
                  <a:avLst/>
                  <a:gdLst>
                    <a:gd name="T0" fmla="*/ 45 w 107"/>
                    <a:gd name="T1" fmla="*/ 0 h 59"/>
                    <a:gd name="T2" fmla="*/ 27 w 107"/>
                    <a:gd name="T3" fmla="*/ 2 h 59"/>
                    <a:gd name="T4" fmla="*/ 1 w 107"/>
                    <a:gd name="T5" fmla="*/ 44 h 59"/>
                    <a:gd name="T6" fmla="*/ 10 w 107"/>
                    <a:gd name="T7" fmla="*/ 53 h 59"/>
                    <a:gd name="T8" fmla="*/ 50 w 107"/>
                    <a:gd name="T9" fmla="*/ 43 h 59"/>
                    <a:gd name="T10" fmla="*/ 55 w 107"/>
                    <a:gd name="T11" fmla="*/ 43 h 59"/>
                    <a:gd name="T12" fmla="*/ 90 w 107"/>
                    <a:gd name="T13" fmla="*/ 58 h 59"/>
                    <a:gd name="T14" fmla="*/ 94 w 107"/>
                    <a:gd name="T15" fmla="*/ 59 h 59"/>
                    <a:gd name="T16" fmla="*/ 88 w 107"/>
                    <a:gd name="T17" fmla="*/ 20 h 59"/>
                    <a:gd name="T18" fmla="*/ 45 w 107"/>
                    <a:gd name="T1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59">
                      <a:moveTo>
                        <a:pt x="45" y="0"/>
                      </a:moveTo>
                      <a:cubicBezTo>
                        <a:pt x="40" y="0"/>
                        <a:pt x="34" y="1"/>
                        <a:pt x="27" y="2"/>
                      </a:cubicBezTo>
                      <a:cubicBezTo>
                        <a:pt x="0" y="8"/>
                        <a:pt x="1" y="44"/>
                        <a:pt x="1" y="44"/>
                      </a:cubicBezTo>
                      <a:cubicBezTo>
                        <a:pt x="1" y="51"/>
                        <a:pt x="5" y="53"/>
                        <a:pt x="10" y="53"/>
                      </a:cubicBezTo>
                      <a:cubicBezTo>
                        <a:pt x="21" y="53"/>
                        <a:pt x="37" y="45"/>
                        <a:pt x="50" y="43"/>
                      </a:cubicBezTo>
                      <a:cubicBezTo>
                        <a:pt x="52" y="43"/>
                        <a:pt x="54" y="43"/>
                        <a:pt x="55" y="43"/>
                      </a:cubicBezTo>
                      <a:cubicBezTo>
                        <a:pt x="71" y="43"/>
                        <a:pt x="75" y="55"/>
                        <a:pt x="90" y="58"/>
                      </a:cubicBezTo>
                      <a:cubicBezTo>
                        <a:pt x="91" y="58"/>
                        <a:pt x="93" y="59"/>
                        <a:pt x="94" y="59"/>
                      </a:cubicBezTo>
                      <a:cubicBezTo>
                        <a:pt x="107" y="59"/>
                        <a:pt x="103" y="35"/>
                        <a:pt x="88" y="20"/>
                      </a:cubicBezTo>
                      <a:cubicBezTo>
                        <a:pt x="77" y="7"/>
                        <a:pt x="63" y="0"/>
                        <a:pt x="4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1" name="Freeform 168"/>
                <p:cNvSpPr/>
                <p:nvPr/>
              </p:nvSpPr>
              <p:spPr bwMode="auto">
                <a:xfrm>
                  <a:off x="3733801" y="3282950"/>
                  <a:ext cx="317500" cy="115888"/>
                </a:xfrm>
                <a:custGeom>
                  <a:avLst/>
                  <a:gdLst>
                    <a:gd name="T0" fmla="*/ 47 w 113"/>
                    <a:gd name="T1" fmla="*/ 3 h 41"/>
                    <a:gd name="T2" fmla="*/ 5 w 113"/>
                    <a:gd name="T3" fmla="*/ 14 h 41"/>
                    <a:gd name="T4" fmla="*/ 30 w 113"/>
                    <a:gd name="T5" fmla="*/ 41 h 41"/>
                    <a:gd name="T6" fmla="*/ 96 w 113"/>
                    <a:gd name="T7" fmla="*/ 33 h 41"/>
                    <a:gd name="T8" fmla="*/ 47 w 113"/>
                    <a:gd name="T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41">
                      <a:moveTo>
                        <a:pt x="47" y="3"/>
                      </a:moveTo>
                      <a:cubicBezTo>
                        <a:pt x="47" y="3"/>
                        <a:pt x="0" y="0"/>
                        <a:pt x="5" y="14"/>
                      </a:cubicBezTo>
                      <a:cubicBezTo>
                        <a:pt x="9" y="29"/>
                        <a:pt x="30" y="41"/>
                        <a:pt x="30" y="41"/>
                      </a:cubicBezTo>
                      <a:cubicBezTo>
                        <a:pt x="30" y="41"/>
                        <a:pt x="113" y="41"/>
                        <a:pt x="96" y="33"/>
                      </a:cubicBezTo>
                      <a:cubicBezTo>
                        <a:pt x="79" y="24"/>
                        <a:pt x="47" y="3"/>
                        <a:pt x="47" y="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2" name="Freeform 169"/>
                <p:cNvSpPr/>
                <p:nvPr/>
              </p:nvSpPr>
              <p:spPr bwMode="auto">
                <a:xfrm>
                  <a:off x="3473451" y="2555875"/>
                  <a:ext cx="1220788" cy="1109663"/>
                </a:xfrm>
                <a:custGeom>
                  <a:avLst/>
                  <a:gdLst>
                    <a:gd name="T0" fmla="*/ 195 w 435"/>
                    <a:gd name="T1" fmla="*/ 350 h 395"/>
                    <a:gd name="T2" fmla="*/ 20 w 435"/>
                    <a:gd name="T3" fmla="*/ 355 h 395"/>
                    <a:gd name="T4" fmla="*/ 46 w 435"/>
                    <a:gd name="T5" fmla="*/ 289 h 395"/>
                    <a:gd name="T6" fmla="*/ 152 w 435"/>
                    <a:gd name="T7" fmla="*/ 287 h 395"/>
                    <a:gd name="T8" fmla="*/ 10 w 435"/>
                    <a:gd name="T9" fmla="*/ 174 h 395"/>
                    <a:gd name="T10" fmla="*/ 60 w 435"/>
                    <a:gd name="T11" fmla="*/ 103 h 395"/>
                    <a:gd name="T12" fmla="*/ 145 w 435"/>
                    <a:gd name="T13" fmla="*/ 121 h 395"/>
                    <a:gd name="T14" fmla="*/ 197 w 435"/>
                    <a:gd name="T15" fmla="*/ 185 h 395"/>
                    <a:gd name="T16" fmla="*/ 166 w 435"/>
                    <a:gd name="T17" fmla="*/ 53 h 395"/>
                    <a:gd name="T18" fmla="*/ 263 w 435"/>
                    <a:gd name="T19" fmla="*/ 22 h 395"/>
                    <a:gd name="T20" fmla="*/ 303 w 435"/>
                    <a:gd name="T21" fmla="*/ 193 h 395"/>
                    <a:gd name="T22" fmla="*/ 343 w 435"/>
                    <a:gd name="T23" fmla="*/ 101 h 395"/>
                    <a:gd name="T24" fmla="*/ 406 w 435"/>
                    <a:gd name="T25" fmla="*/ 98 h 395"/>
                    <a:gd name="T26" fmla="*/ 318 w 435"/>
                    <a:gd name="T27" fmla="*/ 274 h 395"/>
                    <a:gd name="T28" fmla="*/ 354 w 435"/>
                    <a:gd name="T29" fmla="*/ 309 h 395"/>
                    <a:gd name="T30" fmla="*/ 281 w 435"/>
                    <a:gd name="T31" fmla="*/ 338 h 395"/>
                    <a:gd name="T32" fmla="*/ 195 w 435"/>
                    <a:gd name="T33" fmla="*/ 35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5" h="395">
                      <a:moveTo>
                        <a:pt x="195" y="350"/>
                      </a:moveTo>
                      <a:cubicBezTo>
                        <a:pt x="195" y="350"/>
                        <a:pt x="33" y="395"/>
                        <a:pt x="20" y="355"/>
                      </a:cubicBezTo>
                      <a:cubicBezTo>
                        <a:pt x="8" y="315"/>
                        <a:pt x="14" y="287"/>
                        <a:pt x="46" y="289"/>
                      </a:cubicBezTo>
                      <a:cubicBezTo>
                        <a:pt x="79" y="291"/>
                        <a:pt x="152" y="287"/>
                        <a:pt x="152" y="287"/>
                      </a:cubicBezTo>
                      <a:cubicBezTo>
                        <a:pt x="152" y="287"/>
                        <a:pt x="0" y="203"/>
                        <a:pt x="10" y="174"/>
                      </a:cubicBezTo>
                      <a:cubicBezTo>
                        <a:pt x="19" y="146"/>
                        <a:pt x="33" y="113"/>
                        <a:pt x="60" y="103"/>
                      </a:cubicBezTo>
                      <a:cubicBezTo>
                        <a:pt x="87" y="93"/>
                        <a:pt x="116" y="90"/>
                        <a:pt x="145" y="121"/>
                      </a:cubicBezTo>
                      <a:cubicBezTo>
                        <a:pt x="175" y="152"/>
                        <a:pt x="197" y="185"/>
                        <a:pt x="197" y="185"/>
                      </a:cubicBezTo>
                      <a:cubicBezTo>
                        <a:pt x="197" y="185"/>
                        <a:pt x="145" y="81"/>
                        <a:pt x="166" y="53"/>
                      </a:cubicBezTo>
                      <a:cubicBezTo>
                        <a:pt x="188" y="24"/>
                        <a:pt x="216" y="0"/>
                        <a:pt x="263" y="22"/>
                      </a:cubicBezTo>
                      <a:cubicBezTo>
                        <a:pt x="309" y="43"/>
                        <a:pt x="322" y="99"/>
                        <a:pt x="303" y="193"/>
                      </a:cubicBezTo>
                      <a:cubicBezTo>
                        <a:pt x="303" y="193"/>
                        <a:pt x="334" y="124"/>
                        <a:pt x="343" y="101"/>
                      </a:cubicBezTo>
                      <a:cubicBezTo>
                        <a:pt x="352" y="78"/>
                        <a:pt x="376" y="67"/>
                        <a:pt x="406" y="98"/>
                      </a:cubicBezTo>
                      <a:cubicBezTo>
                        <a:pt x="435" y="129"/>
                        <a:pt x="407" y="199"/>
                        <a:pt x="318" y="274"/>
                      </a:cubicBezTo>
                      <a:cubicBezTo>
                        <a:pt x="318" y="274"/>
                        <a:pt x="381" y="281"/>
                        <a:pt x="354" y="309"/>
                      </a:cubicBezTo>
                      <a:cubicBezTo>
                        <a:pt x="327" y="338"/>
                        <a:pt x="293" y="326"/>
                        <a:pt x="281" y="338"/>
                      </a:cubicBezTo>
                      <a:cubicBezTo>
                        <a:pt x="268" y="349"/>
                        <a:pt x="196" y="393"/>
                        <a:pt x="195" y="3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3" name="Freeform 170"/>
                <p:cNvSpPr/>
                <p:nvPr/>
              </p:nvSpPr>
              <p:spPr bwMode="auto">
                <a:xfrm>
                  <a:off x="4065588" y="3176588"/>
                  <a:ext cx="80963" cy="174625"/>
                </a:xfrm>
                <a:custGeom>
                  <a:avLst/>
                  <a:gdLst>
                    <a:gd name="T0" fmla="*/ 0 w 29"/>
                    <a:gd name="T1" fmla="*/ 0 h 62"/>
                    <a:gd name="T2" fmla="*/ 24 w 29"/>
                    <a:gd name="T3" fmla="*/ 52 h 62"/>
                    <a:gd name="T4" fmla="*/ 0 w 29"/>
                    <a:gd name="T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62">
                      <a:moveTo>
                        <a:pt x="0" y="0"/>
                      </a:moveTo>
                      <a:cubicBezTo>
                        <a:pt x="0" y="0"/>
                        <a:pt x="19" y="62"/>
                        <a:pt x="24" y="52"/>
                      </a:cubicBezTo>
                      <a:cubicBezTo>
                        <a:pt x="29" y="43"/>
                        <a:pt x="15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4" name="Freeform 171"/>
                <p:cNvSpPr/>
                <p:nvPr/>
              </p:nvSpPr>
              <p:spPr bwMode="auto">
                <a:xfrm>
                  <a:off x="3922713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5" name="Freeform 172"/>
                <p:cNvSpPr/>
                <p:nvPr/>
              </p:nvSpPr>
              <p:spPr bwMode="auto">
                <a:xfrm>
                  <a:off x="4006851" y="3333750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2"/>
                        <a:pt x="11" y="24"/>
                        <a:pt x="6" y="21"/>
                      </a:cubicBezTo>
                      <a:cubicBezTo>
                        <a:pt x="1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6" name="Freeform 173"/>
                <p:cNvSpPr/>
                <p:nvPr/>
              </p:nvSpPr>
              <p:spPr bwMode="auto">
                <a:xfrm>
                  <a:off x="3927476" y="3316288"/>
                  <a:ext cx="65088" cy="68263"/>
                </a:xfrm>
                <a:custGeom>
                  <a:avLst/>
                  <a:gdLst>
                    <a:gd name="T0" fmla="*/ 17 w 23"/>
                    <a:gd name="T1" fmla="*/ 3 h 24"/>
                    <a:gd name="T2" fmla="*/ 20 w 23"/>
                    <a:gd name="T3" fmla="*/ 17 h 24"/>
                    <a:gd name="T4" fmla="*/ 6 w 23"/>
                    <a:gd name="T5" fmla="*/ 22 h 24"/>
                    <a:gd name="T6" fmla="*/ 3 w 23"/>
                    <a:gd name="T7" fmla="*/ 8 h 24"/>
                    <a:gd name="T8" fmla="*/ 17 w 23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3"/>
                      </a:moveTo>
                      <a:cubicBezTo>
                        <a:pt x="21" y="5"/>
                        <a:pt x="23" y="12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7" name="Freeform 174"/>
                <p:cNvSpPr/>
                <p:nvPr/>
              </p:nvSpPr>
              <p:spPr bwMode="auto">
                <a:xfrm>
                  <a:off x="4073526" y="3224213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8" name="Freeform 175"/>
                <p:cNvSpPr/>
                <p:nvPr/>
              </p:nvSpPr>
              <p:spPr bwMode="auto">
                <a:xfrm>
                  <a:off x="4197351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9" name="Freeform 176"/>
                <p:cNvSpPr/>
                <p:nvPr/>
              </p:nvSpPr>
              <p:spPr bwMode="auto">
                <a:xfrm>
                  <a:off x="4164013" y="3330575"/>
                  <a:ext cx="61913" cy="68263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2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0" y="5"/>
                        <a:pt x="22" y="11"/>
                        <a:pt x="19" y="16"/>
                      </a:cubicBezTo>
                      <a:cubicBezTo>
                        <a:pt x="16" y="22"/>
                        <a:pt x="10" y="24"/>
                        <a:pt x="6" y="21"/>
                      </a:cubicBezTo>
                      <a:cubicBezTo>
                        <a:pt x="1" y="19"/>
                        <a:pt x="0" y="13"/>
                        <a:pt x="2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0" name="Freeform 177"/>
                <p:cNvSpPr/>
                <p:nvPr/>
              </p:nvSpPr>
              <p:spPr bwMode="auto">
                <a:xfrm>
                  <a:off x="4157663" y="3132138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1" name="Freeform 178"/>
                <p:cNvSpPr/>
                <p:nvPr/>
              </p:nvSpPr>
              <p:spPr bwMode="auto">
                <a:xfrm>
                  <a:off x="4071938" y="3082925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5" y="2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2" name="Freeform 179"/>
                <p:cNvSpPr/>
                <p:nvPr/>
              </p:nvSpPr>
              <p:spPr bwMode="auto">
                <a:xfrm>
                  <a:off x="3948113" y="3119438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2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3" name="Freeform 180"/>
                <p:cNvSpPr/>
                <p:nvPr/>
              </p:nvSpPr>
              <p:spPr bwMode="auto">
                <a:xfrm>
                  <a:off x="4060826" y="3411538"/>
                  <a:ext cx="60325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4" name="Freeform 181"/>
                <p:cNvSpPr/>
                <p:nvPr/>
              </p:nvSpPr>
              <p:spPr bwMode="auto">
                <a:xfrm>
                  <a:off x="4010026" y="3370263"/>
                  <a:ext cx="490538" cy="201613"/>
                </a:xfrm>
                <a:custGeom>
                  <a:avLst/>
                  <a:gdLst>
                    <a:gd name="T0" fmla="*/ 123 w 175"/>
                    <a:gd name="T1" fmla="*/ 0 h 72"/>
                    <a:gd name="T2" fmla="*/ 97 w 175"/>
                    <a:gd name="T3" fmla="*/ 5 h 72"/>
                    <a:gd name="T4" fmla="*/ 21 w 175"/>
                    <a:gd name="T5" fmla="*/ 72 h 72"/>
                    <a:gd name="T6" fmla="*/ 70 w 175"/>
                    <a:gd name="T7" fmla="*/ 55 h 72"/>
                    <a:gd name="T8" fmla="*/ 99 w 175"/>
                    <a:gd name="T9" fmla="*/ 37 h 72"/>
                    <a:gd name="T10" fmla="*/ 162 w 175"/>
                    <a:gd name="T11" fmla="*/ 10 h 72"/>
                    <a:gd name="T12" fmla="*/ 123 w 175"/>
                    <a:gd name="T1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72">
                      <a:moveTo>
                        <a:pt x="123" y="0"/>
                      </a:moveTo>
                      <a:cubicBezTo>
                        <a:pt x="112" y="0"/>
                        <a:pt x="103" y="2"/>
                        <a:pt x="97" y="5"/>
                      </a:cubicBezTo>
                      <a:cubicBezTo>
                        <a:pt x="83" y="14"/>
                        <a:pt x="0" y="61"/>
                        <a:pt x="21" y="72"/>
                      </a:cubicBezTo>
                      <a:cubicBezTo>
                        <a:pt x="21" y="72"/>
                        <a:pt x="61" y="66"/>
                        <a:pt x="70" y="55"/>
                      </a:cubicBezTo>
                      <a:cubicBezTo>
                        <a:pt x="79" y="45"/>
                        <a:pt x="77" y="44"/>
                        <a:pt x="99" y="37"/>
                      </a:cubicBezTo>
                      <a:cubicBezTo>
                        <a:pt x="120" y="30"/>
                        <a:pt x="175" y="20"/>
                        <a:pt x="162" y="10"/>
                      </a:cubicBezTo>
                      <a:cubicBezTo>
                        <a:pt x="154" y="4"/>
                        <a:pt x="138" y="0"/>
                        <a:pt x="1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5" name="Freeform 182"/>
                <p:cNvSpPr>
                  <a:spLocks noEditPoints="1"/>
                </p:cNvSpPr>
                <p:nvPr/>
              </p:nvSpPr>
              <p:spPr bwMode="auto">
                <a:xfrm>
                  <a:off x="3835401" y="3089275"/>
                  <a:ext cx="617538" cy="407988"/>
                </a:xfrm>
                <a:custGeom>
                  <a:avLst/>
                  <a:gdLst>
                    <a:gd name="T0" fmla="*/ 21 w 220"/>
                    <a:gd name="T1" fmla="*/ 41 h 145"/>
                    <a:gd name="T2" fmla="*/ 33 w 220"/>
                    <a:gd name="T3" fmla="*/ 55 h 145"/>
                    <a:gd name="T4" fmla="*/ 33 w 220"/>
                    <a:gd name="T5" fmla="*/ 54 h 145"/>
                    <a:gd name="T6" fmla="*/ 34 w 220"/>
                    <a:gd name="T7" fmla="*/ 52 h 145"/>
                    <a:gd name="T8" fmla="*/ 22 w 220"/>
                    <a:gd name="T9" fmla="*/ 41 h 145"/>
                    <a:gd name="T10" fmla="*/ 21 w 220"/>
                    <a:gd name="T11" fmla="*/ 41 h 145"/>
                    <a:gd name="T12" fmla="*/ 127 w 220"/>
                    <a:gd name="T13" fmla="*/ 108 h 145"/>
                    <a:gd name="T14" fmla="*/ 123 w 220"/>
                    <a:gd name="T15" fmla="*/ 107 h 145"/>
                    <a:gd name="T16" fmla="*/ 119 w 220"/>
                    <a:gd name="T17" fmla="*/ 93 h 145"/>
                    <a:gd name="T18" fmla="*/ 129 w 220"/>
                    <a:gd name="T19" fmla="*/ 87 h 145"/>
                    <a:gd name="T20" fmla="*/ 133 w 220"/>
                    <a:gd name="T21" fmla="*/ 88 h 145"/>
                    <a:gd name="T22" fmla="*/ 136 w 220"/>
                    <a:gd name="T23" fmla="*/ 102 h 145"/>
                    <a:gd name="T24" fmla="*/ 127 w 220"/>
                    <a:gd name="T25" fmla="*/ 108 h 145"/>
                    <a:gd name="T26" fmla="*/ 211 w 220"/>
                    <a:gd name="T27" fmla="*/ 0 h 145"/>
                    <a:gd name="T28" fmla="*/ 154 w 220"/>
                    <a:gd name="T29" fmla="*/ 69 h 145"/>
                    <a:gd name="T30" fmla="*/ 142 w 220"/>
                    <a:gd name="T31" fmla="*/ 5 h 145"/>
                    <a:gd name="T32" fmla="*/ 142 w 220"/>
                    <a:gd name="T33" fmla="*/ 3 h 145"/>
                    <a:gd name="T34" fmla="*/ 138 w 220"/>
                    <a:gd name="T35" fmla="*/ 48 h 145"/>
                    <a:gd name="T36" fmla="*/ 141 w 220"/>
                    <a:gd name="T37" fmla="*/ 48 h 145"/>
                    <a:gd name="T38" fmla="*/ 145 w 220"/>
                    <a:gd name="T39" fmla="*/ 49 h 145"/>
                    <a:gd name="T40" fmla="*/ 148 w 220"/>
                    <a:gd name="T41" fmla="*/ 63 h 145"/>
                    <a:gd name="T42" fmla="*/ 139 w 220"/>
                    <a:gd name="T43" fmla="*/ 69 h 145"/>
                    <a:gd name="T44" fmla="*/ 135 w 220"/>
                    <a:gd name="T45" fmla="*/ 68 h 145"/>
                    <a:gd name="T46" fmla="*/ 131 w 220"/>
                    <a:gd name="T47" fmla="*/ 78 h 145"/>
                    <a:gd name="T48" fmla="*/ 129 w 220"/>
                    <a:gd name="T49" fmla="*/ 79 h 145"/>
                    <a:gd name="T50" fmla="*/ 119 w 220"/>
                    <a:gd name="T51" fmla="*/ 37 h 145"/>
                    <a:gd name="T52" fmla="*/ 108 w 220"/>
                    <a:gd name="T53" fmla="*/ 103 h 145"/>
                    <a:gd name="T54" fmla="*/ 107 w 220"/>
                    <a:gd name="T55" fmla="*/ 104 h 145"/>
                    <a:gd name="T56" fmla="*/ 49 w 220"/>
                    <a:gd name="T57" fmla="*/ 64 h 145"/>
                    <a:gd name="T58" fmla="*/ 44 w 220"/>
                    <a:gd name="T59" fmla="*/ 68 h 145"/>
                    <a:gd name="T60" fmla="*/ 65 w 220"/>
                    <a:gd name="T61" fmla="*/ 92 h 145"/>
                    <a:gd name="T62" fmla="*/ 73 w 220"/>
                    <a:gd name="T63" fmla="*/ 88 h 145"/>
                    <a:gd name="T64" fmla="*/ 77 w 220"/>
                    <a:gd name="T65" fmla="*/ 89 h 145"/>
                    <a:gd name="T66" fmla="*/ 80 w 220"/>
                    <a:gd name="T67" fmla="*/ 103 h 145"/>
                    <a:gd name="T68" fmla="*/ 71 w 220"/>
                    <a:gd name="T69" fmla="*/ 109 h 145"/>
                    <a:gd name="T70" fmla="*/ 67 w 220"/>
                    <a:gd name="T71" fmla="*/ 108 h 145"/>
                    <a:gd name="T72" fmla="*/ 63 w 220"/>
                    <a:gd name="T73" fmla="*/ 104 h 145"/>
                    <a:gd name="T74" fmla="*/ 4 w 220"/>
                    <a:gd name="T75" fmla="*/ 121 h 145"/>
                    <a:gd name="T76" fmla="*/ 37 w 220"/>
                    <a:gd name="T77" fmla="*/ 123 h 145"/>
                    <a:gd name="T78" fmla="*/ 82 w 220"/>
                    <a:gd name="T79" fmla="*/ 123 h 145"/>
                    <a:gd name="T80" fmla="*/ 44 w 220"/>
                    <a:gd name="T81" fmla="*/ 142 h 145"/>
                    <a:gd name="T82" fmla="*/ 47 w 220"/>
                    <a:gd name="T83" fmla="*/ 145 h 145"/>
                    <a:gd name="T84" fmla="*/ 66 w 220"/>
                    <a:gd name="T85" fmla="*/ 142 h 145"/>
                    <a:gd name="T86" fmla="*/ 83 w 220"/>
                    <a:gd name="T87" fmla="*/ 134 h 145"/>
                    <a:gd name="T88" fmla="*/ 82 w 220"/>
                    <a:gd name="T89" fmla="*/ 123 h 145"/>
                    <a:gd name="T90" fmla="*/ 92 w 220"/>
                    <a:gd name="T91" fmla="*/ 117 h 145"/>
                    <a:gd name="T92" fmla="*/ 96 w 220"/>
                    <a:gd name="T93" fmla="*/ 118 h 145"/>
                    <a:gd name="T94" fmla="*/ 100 w 220"/>
                    <a:gd name="T95" fmla="*/ 127 h 145"/>
                    <a:gd name="T96" fmla="*/ 110 w 220"/>
                    <a:gd name="T97" fmla="*/ 122 h 145"/>
                    <a:gd name="T98" fmla="*/ 111 w 220"/>
                    <a:gd name="T99" fmla="*/ 122 h 145"/>
                    <a:gd name="T100" fmla="*/ 220 w 220"/>
                    <a:gd name="T101" fmla="*/ 37 h 145"/>
                    <a:gd name="T102" fmla="*/ 220 w 220"/>
                    <a:gd name="T103" fmla="*/ 36 h 145"/>
                    <a:gd name="T104" fmla="*/ 185 w 220"/>
                    <a:gd name="T105" fmla="*/ 63 h 145"/>
                    <a:gd name="T106" fmla="*/ 152 w 220"/>
                    <a:gd name="T107" fmla="*/ 89 h 145"/>
                    <a:gd name="T108" fmla="*/ 153 w 220"/>
                    <a:gd name="T109" fmla="*/ 87 h 145"/>
                    <a:gd name="T110" fmla="*/ 211 w 220"/>
                    <a:gd name="T111" fmla="*/ 2 h 145"/>
                    <a:gd name="T112" fmla="*/ 211 w 220"/>
                    <a:gd name="T1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0" h="145">
                      <a:moveTo>
                        <a:pt x="21" y="41"/>
                      </a:moveTo>
                      <a:cubicBezTo>
                        <a:pt x="21" y="41"/>
                        <a:pt x="26" y="47"/>
                        <a:pt x="33" y="55"/>
                      </a:cubicBezTo>
                      <a:cubicBezTo>
                        <a:pt x="33" y="55"/>
                        <a:pt x="33" y="54"/>
                        <a:pt x="33" y="54"/>
                      </a:cubicBezTo>
                      <a:cubicBezTo>
                        <a:pt x="34" y="53"/>
                        <a:pt x="34" y="53"/>
                        <a:pt x="34" y="52"/>
                      </a:cubicBezTo>
                      <a:cubicBezTo>
                        <a:pt x="28" y="47"/>
                        <a:pt x="23" y="43"/>
                        <a:pt x="22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moveTo>
                        <a:pt x="127" y="108"/>
                      </a:moveTo>
                      <a:cubicBezTo>
                        <a:pt x="125" y="108"/>
                        <a:pt x="124" y="108"/>
                        <a:pt x="123" y="107"/>
                      </a:cubicBezTo>
                      <a:cubicBezTo>
                        <a:pt x="118" y="105"/>
                        <a:pt x="117" y="99"/>
                        <a:pt x="119" y="93"/>
                      </a:cubicBezTo>
                      <a:cubicBezTo>
                        <a:pt x="121" y="90"/>
                        <a:pt x="125" y="87"/>
                        <a:pt x="129" y="87"/>
                      </a:cubicBezTo>
                      <a:cubicBezTo>
                        <a:pt x="130" y="87"/>
                        <a:pt x="132" y="88"/>
                        <a:pt x="133" y="88"/>
                      </a:cubicBezTo>
                      <a:cubicBezTo>
                        <a:pt x="137" y="91"/>
                        <a:pt x="139" y="97"/>
                        <a:pt x="136" y="102"/>
                      </a:cubicBezTo>
                      <a:cubicBezTo>
                        <a:pt x="134" y="106"/>
                        <a:pt x="130" y="108"/>
                        <a:pt x="127" y="108"/>
                      </a:cubicBezTo>
                      <a:moveTo>
                        <a:pt x="211" y="0"/>
                      </a:moveTo>
                      <a:cubicBezTo>
                        <a:pt x="206" y="0"/>
                        <a:pt x="154" y="69"/>
                        <a:pt x="154" y="69"/>
                      </a:cubicBezTo>
                      <a:cubicBezTo>
                        <a:pt x="154" y="69"/>
                        <a:pt x="142" y="17"/>
                        <a:pt x="142" y="5"/>
                      </a:cubicBezTo>
                      <a:cubicBezTo>
                        <a:pt x="142" y="4"/>
                        <a:pt x="142" y="3"/>
                        <a:pt x="142" y="3"/>
                      </a:cubicBezTo>
                      <a:cubicBezTo>
                        <a:pt x="142" y="3"/>
                        <a:pt x="141" y="27"/>
                        <a:pt x="138" y="48"/>
                      </a:cubicBezTo>
                      <a:cubicBezTo>
                        <a:pt x="139" y="48"/>
                        <a:pt x="140" y="48"/>
                        <a:pt x="141" y="48"/>
                      </a:cubicBezTo>
                      <a:cubicBezTo>
                        <a:pt x="142" y="48"/>
                        <a:pt x="143" y="48"/>
                        <a:pt x="145" y="49"/>
                      </a:cubicBezTo>
                      <a:cubicBezTo>
                        <a:pt x="149" y="51"/>
                        <a:pt x="151" y="58"/>
                        <a:pt x="148" y="63"/>
                      </a:cubicBezTo>
                      <a:cubicBezTo>
                        <a:pt x="146" y="67"/>
                        <a:pt x="142" y="69"/>
                        <a:pt x="139" y="69"/>
                      </a:cubicBezTo>
                      <a:cubicBezTo>
                        <a:pt x="137" y="69"/>
                        <a:pt x="136" y="69"/>
                        <a:pt x="135" y="68"/>
                      </a:cubicBezTo>
                      <a:cubicBezTo>
                        <a:pt x="133" y="73"/>
                        <a:pt x="132" y="76"/>
                        <a:pt x="131" y="78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3" y="79"/>
                        <a:pt x="120" y="56"/>
                        <a:pt x="119" y="37"/>
                      </a:cubicBezTo>
                      <a:cubicBezTo>
                        <a:pt x="116" y="62"/>
                        <a:pt x="109" y="98"/>
                        <a:pt x="108" y="103"/>
                      </a:cubicBezTo>
                      <a:cubicBezTo>
                        <a:pt x="108" y="103"/>
                        <a:pt x="108" y="104"/>
                        <a:pt x="107" y="104"/>
                      </a:cubicBezTo>
                      <a:cubicBezTo>
                        <a:pt x="101" y="104"/>
                        <a:pt x="72" y="82"/>
                        <a:pt x="49" y="64"/>
                      </a:cubicBezTo>
                      <a:cubicBezTo>
                        <a:pt x="48" y="66"/>
                        <a:pt x="46" y="67"/>
                        <a:pt x="44" y="68"/>
                      </a:cubicBezTo>
                      <a:cubicBezTo>
                        <a:pt x="51" y="77"/>
                        <a:pt x="60" y="86"/>
                        <a:pt x="65" y="92"/>
                      </a:cubicBezTo>
                      <a:cubicBezTo>
                        <a:pt x="67" y="90"/>
                        <a:pt x="70" y="88"/>
                        <a:pt x="73" y="88"/>
                      </a:cubicBezTo>
                      <a:cubicBezTo>
                        <a:pt x="75" y="88"/>
                        <a:pt x="76" y="89"/>
                        <a:pt x="77" y="89"/>
                      </a:cubicBezTo>
                      <a:cubicBezTo>
                        <a:pt x="82" y="92"/>
                        <a:pt x="83" y="98"/>
                        <a:pt x="80" y="103"/>
                      </a:cubicBezTo>
                      <a:cubicBezTo>
                        <a:pt x="78" y="107"/>
                        <a:pt x="75" y="109"/>
                        <a:pt x="71" y="109"/>
                      </a:cubicBezTo>
                      <a:cubicBezTo>
                        <a:pt x="70" y="109"/>
                        <a:pt x="68" y="109"/>
                        <a:pt x="67" y="108"/>
                      </a:cubicBezTo>
                      <a:cubicBezTo>
                        <a:pt x="65" y="107"/>
                        <a:pt x="64" y="106"/>
                        <a:pt x="63" y="104"/>
                      </a:cubicBezTo>
                      <a:cubicBezTo>
                        <a:pt x="46" y="109"/>
                        <a:pt x="10" y="117"/>
                        <a:pt x="4" y="121"/>
                      </a:cubicBezTo>
                      <a:cubicBezTo>
                        <a:pt x="0" y="123"/>
                        <a:pt x="17" y="123"/>
                        <a:pt x="37" y="123"/>
                      </a:cubicBezTo>
                      <a:cubicBezTo>
                        <a:pt x="58" y="123"/>
                        <a:pt x="82" y="123"/>
                        <a:pt x="82" y="123"/>
                      </a:cubicBezTo>
                      <a:cubicBezTo>
                        <a:pt x="82" y="123"/>
                        <a:pt x="51" y="136"/>
                        <a:pt x="44" y="142"/>
                      </a:cubicBezTo>
                      <a:cubicBezTo>
                        <a:pt x="42" y="144"/>
                        <a:pt x="44" y="145"/>
                        <a:pt x="47" y="145"/>
                      </a:cubicBezTo>
                      <a:cubicBezTo>
                        <a:pt x="53" y="145"/>
                        <a:pt x="66" y="142"/>
                        <a:pt x="66" y="142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1" y="131"/>
                        <a:pt x="80" y="127"/>
                        <a:pt x="82" y="123"/>
                      </a:cubicBezTo>
                      <a:cubicBezTo>
                        <a:pt x="84" y="119"/>
                        <a:pt x="88" y="117"/>
                        <a:pt x="92" y="117"/>
                      </a:cubicBezTo>
                      <a:cubicBezTo>
                        <a:pt x="93" y="117"/>
                        <a:pt x="95" y="117"/>
                        <a:pt x="96" y="118"/>
                      </a:cubicBezTo>
                      <a:cubicBezTo>
                        <a:pt x="99" y="119"/>
                        <a:pt x="101" y="123"/>
                        <a:pt x="100" y="127"/>
                      </a:cubicBezTo>
                      <a:cubicBezTo>
                        <a:pt x="110" y="122"/>
                        <a:pt x="110" y="122"/>
                        <a:pt x="110" y="122"/>
                      </a:cubicBezTo>
                      <a:cubicBezTo>
                        <a:pt x="110" y="122"/>
                        <a:pt x="110" y="122"/>
                        <a:pt x="111" y="122"/>
                      </a:cubicBezTo>
                      <a:cubicBezTo>
                        <a:pt x="126" y="122"/>
                        <a:pt x="215" y="46"/>
                        <a:pt x="220" y="37"/>
                      </a:cubicBezTo>
                      <a:cubicBezTo>
                        <a:pt x="220" y="36"/>
                        <a:pt x="220" y="36"/>
                        <a:pt x="220" y="36"/>
                      </a:cubicBezTo>
                      <a:cubicBezTo>
                        <a:pt x="218" y="36"/>
                        <a:pt x="201" y="49"/>
                        <a:pt x="185" y="63"/>
                      </a:cubicBezTo>
                      <a:cubicBezTo>
                        <a:pt x="169" y="76"/>
                        <a:pt x="153" y="89"/>
                        <a:pt x="152" y="89"/>
                      </a:cubicBezTo>
                      <a:cubicBezTo>
                        <a:pt x="152" y="89"/>
                        <a:pt x="152" y="88"/>
                        <a:pt x="153" y="87"/>
                      </a:cubicBezTo>
                      <a:cubicBezTo>
                        <a:pt x="167" y="73"/>
                        <a:pt x="207" y="15"/>
                        <a:pt x="211" y="2"/>
                      </a:cubicBezTo>
                      <a:cubicBezTo>
                        <a:pt x="212" y="1"/>
                        <a:pt x="211" y="0"/>
                        <a:pt x="2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6" name="Freeform 183"/>
                <p:cNvSpPr/>
                <p:nvPr/>
              </p:nvSpPr>
              <p:spPr bwMode="auto">
                <a:xfrm>
                  <a:off x="3927476" y="3235325"/>
                  <a:ext cx="46038" cy="44450"/>
                </a:xfrm>
                <a:custGeom>
                  <a:avLst/>
                  <a:gdLst>
                    <a:gd name="T0" fmla="*/ 1 w 16"/>
                    <a:gd name="T1" fmla="*/ 0 h 16"/>
                    <a:gd name="T2" fmla="*/ 0 w 16"/>
                    <a:gd name="T3" fmla="*/ 2 h 16"/>
                    <a:gd name="T4" fmla="*/ 0 w 16"/>
                    <a:gd name="T5" fmla="*/ 3 h 16"/>
                    <a:gd name="T6" fmla="*/ 11 w 16"/>
                    <a:gd name="T7" fmla="*/ 16 h 16"/>
                    <a:gd name="T8" fmla="*/ 16 w 16"/>
                    <a:gd name="T9" fmla="*/ 12 h 16"/>
                    <a:gd name="T10" fmla="*/ 1 w 1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6">
                      <a:moveTo>
                        <a:pt x="1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3" y="7"/>
                        <a:pt x="7" y="12"/>
                        <a:pt x="11" y="16"/>
                      </a:cubicBezTo>
                      <a:cubicBezTo>
                        <a:pt x="13" y="15"/>
                        <a:pt x="15" y="14"/>
                        <a:pt x="16" y="12"/>
                      </a:cubicBezTo>
                      <a:cubicBezTo>
                        <a:pt x="11" y="8"/>
                        <a:pt x="6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7" name="Freeform 184"/>
                <p:cNvSpPr/>
                <p:nvPr/>
              </p:nvSpPr>
              <p:spPr bwMode="auto">
                <a:xfrm>
                  <a:off x="4013201" y="3336925"/>
                  <a:ext cx="55563" cy="58738"/>
                </a:xfrm>
                <a:custGeom>
                  <a:avLst/>
                  <a:gdLst>
                    <a:gd name="T0" fmla="*/ 10 w 20"/>
                    <a:gd name="T1" fmla="*/ 0 h 21"/>
                    <a:gd name="T2" fmla="*/ 2 w 20"/>
                    <a:gd name="T3" fmla="*/ 4 h 21"/>
                    <a:gd name="T4" fmla="*/ 9 w 20"/>
                    <a:gd name="T5" fmla="*/ 11 h 21"/>
                    <a:gd name="T6" fmla="*/ 0 w 20"/>
                    <a:gd name="T7" fmla="*/ 16 h 21"/>
                    <a:gd name="T8" fmla="*/ 4 w 20"/>
                    <a:gd name="T9" fmla="*/ 20 h 21"/>
                    <a:gd name="T10" fmla="*/ 8 w 20"/>
                    <a:gd name="T11" fmla="*/ 21 h 21"/>
                    <a:gd name="T12" fmla="*/ 17 w 20"/>
                    <a:gd name="T13" fmla="*/ 15 h 21"/>
                    <a:gd name="T14" fmla="*/ 14 w 20"/>
                    <a:gd name="T15" fmla="*/ 1 h 21"/>
                    <a:gd name="T16" fmla="*/ 10 w 20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1">
                      <a:moveTo>
                        <a:pt x="10" y="0"/>
                      </a:moveTo>
                      <a:cubicBezTo>
                        <a:pt x="7" y="0"/>
                        <a:pt x="4" y="2"/>
                        <a:pt x="2" y="4"/>
                      </a:cubicBezTo>
                      <a:cubicBezTo>
                        <a:pt x="6" y="8"/>
                        <a:pt x="8" y="10"/>
                        <a:pt x="9" y="11"/>
                      </a:cubicBezTo>
                      <a:cubicBezTo>
                        <a:pt x="11" y="12"/>
                        <a:pt x="7" y="14"/>
                        <a:pt x="0" y="16"/>
                      </a:cubicBezTo>
                      <a:cubicBezTo>
                        <a:pt x="1" y="18"/>
                        <a:pt x="2" y="19"/>
                        <a:pt x="4" y="20"/>
                      </a:cubicBezTo>
                      <a:cubicBezTo>
                        <a:pt x="5" y="21"/>
                        <a:pt x="7" y="21"/>
                        <a:pt x="8" y="21"/>
                      </a:cubicBezTo>
                      <a:cubicBezTo>
                        <a:pt x="12" y="21"/>
                        <a:pt x="15" y="19"/>
                        <a:pt x="17" y="15"/>
                      </a:cubicBezTo>
                      <a:cubicBezTo>
                        <a:pt x="20" y="10"/>
                        <a:pt x="19" y="4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8" name="Freeform 185"/>
                <p:cNvSpPr/>
                <p:nvPr/>
              </p:nvSpPr>
              <p:spPr bwMode="auto">
                <a:xfrm>
                  <a:off x="4214813" y="3224213"/>
                  <a:ext cx="44450" cy="58738"/>
                </a:xfrm>
                <a:custGeom>
                  <a:avLst/>
                  <a:gdLst>
                    <a:gd name="T0" fmla="*/ 6 w 16"/>
                    <a:gd name="T1" fmla="*/ 0 h 21"/>
                    <a:gd name="T2" fmla="*/ 3 w 16"/>
                    <a:gd name="T3" fmla="*/ 0 h 21"/>
                    <a:gd name="T4" fmla="*/ 0 w 16"/>
                    <a:gd name="T5" fmla="*/ 20 h 21"/>
                    <a:gd name="T6" fmla="*/ 4 w 16"/>
                    <a:gd name="T7" fmla="*/ 21 h 21"/>
                    <a:gd name="T8" fmla="*/ 13 w 16"/>
                    <a:gd name="T9" fmla="*/ 15 h 21"/>
                    <a:gd name="T10" fmla="*/ 10 w 16"/>
                    <a:gd name="T11" fmla="*/ 1 h 21"/>
                    <a:gd name="T12" fmla="*/ 6 w 1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6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8"/>
                        <a:pt x="1" y="14"/>
                        <a:pt x="0" y="20"/>
                      </a:cubicBezTo>
                      <a:cubicBezTo>
                        <a:pt x="1" y="21"/>
                        <a:pt x="2" y="21"/>
                        <a:pt x="4" y="21"/>
                      </a:cubicBezTo>
                      <a:cubicBezTo>
                        <a:pt x="7" y="21"/>
                        <a:pt x="11" y="19"/>
                        <a:pt x="13" y="15"/>
                      </a:cubicBezTo>
                      <a:cubicBezTo>
                        <a:pt x="16" y="10"/>
                        <a:pt x="14" y="3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9" name="Freeform 186"/>
                <p:cNvSpPr/>
                <p:nvPr/>
              </p:nvSpPr>
              <p:spPr bwMode="auto">
                <a:xfrm>
                  <a:off x="4164013" y="3333750"/>
                  <a:ext cx="61913" cy="58738"/>
                </a:xfrm>
                <a:custGeom>
                  <a:avLst/>
                  <a:gdLst>
                    <a:gd name="T0" fmla="*/ 12 w 22"/>
                    <a:gd name="T1" fmla="*/ 0 h 21"/>
                    <a:gd name="T2" fmla="*/ 2 w 22"/>
                    <a:gd name="T3" fmla="*/ 6 h 21"/>
                    <a:gd name="T4" fmla="*/ 6 w 22"/>
                    <a:gd name="T5" fmla="*/ 20 h 21"/>
                    <a:gd name="T6" fmla="*/ 10 w 22"/>
                    <a:gd name="T7" fmla="*/ 21 h 21"/>
                    <a:gd name="T8" fmla="*/ 19 w 22"/>
                    <a:gd name="T9" fmla="*/ 15 h 21"/>
                    <a:gd name="T10" fmla="*/ 16 w 22"/>
                    <a:gd name="T11" fmla="*/ 1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6"/>
                      </a:cubicBezTo>
                      <a:cubicBezTo>
                        <a:pt x="0" y="12"/>
                        <a:pt x="1" y="18"/>
                        <a:pt x="6" y="20"/>
                      </a:cubicBezTo>
                      <a:cubicBezTo>
                        <a:pt x="7" y="21"/>
                        <a:pt x="8" y="21"/>
                        <a:pt x="10" y="21"/>
                      </a:cubicBezTo>
                      <a:cubicBezTo>
                        <a:pt x="13" y="21"/>
                        <a:pt x="17" y="19"/>
                        <a:pt x="19" y="15"/>
                      </a:cubicBezTo>
                      <a:cubicBezTo>
                        <a:pt x="22" y="10"/>
                        <a:pt x="20" y="4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0" name="Freeform 187"/>
                <p:cNvSpPr/>
                <p:nvPr/>
              </p:nvSpPr>
              <p:spPr bwMode="auto">
                <a:xfrm>
                  <a:off x="4060826" y="3417888"/>
                  <a:ext cx="58738" cy="47625"/>
                </a:xfrm>
                <a:custGeom>
                  <a:avLst/>
                  <a:gdLst>
                    <a:gd name="T0" fmla="*/ 12 w 21"/>
                    <a:gd name="T1" fmla="*/ 0 h 17"/>
                    <a:gd name="T2" fmla="*/ 2 w 21"/>
                    <a:gd name="T3" fmla="*/ 6 h 17"/>
                    <a:gd name="T4" fmla="*/ 3 w 21"/>
                    <a:gd name="T5" fmla="*/ 17 h 17"/>
                    <a:gd name="T6" fmla="*/ 20 w 21"/>
                    <a:gd name="T7" fmla="*/ 10 h 17"/>
                    <a:gd name="T8" fmla="*/ 16 w 21"/>
                    <a:gd name="T9" fmla="*/ 1 h 17"/>
                    <a:gd name="T10" fmla="*/ 12 w 21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7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0"/>
                        <a:pt x="1" y="14"/>
                        <a:pt x="3" y="17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6"/>
                        <a:pt x="19" y="2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1" name="Freeform 188"/>
                <p:cNvSpPr>
                  <a:spLocks noEditPoints="1"/>
                </p:cNvSpPr>
                <p:nvPr/>
              </p:nvSpPr>
              <p:spPr bwMode="auto">
                <a:xfrm>
                  <a:off x="4170363" y="3125788"/>
                  <a:ext cx="11113" cy="66675"/>
                </a:xfrm>
                <a:custGeom>
                  <a:avLst/>
                  <a:gdLst>
                    <a:gd name="T0" fmla="*/ 0 w 4"/>
                    <a:gd name="T1" fmla="*/ 22 h 24"/>
                    <a:gd name="T2" fmla="*/ 0 w 4"/>
                    <a:gd name="T3" fmla="*/ 24 h 24"/>
                    <a:gd name="T4" fmla="*/ 1 w 4"/>
                    <a:gd name="T5" fmla="*/ 22 h 24"/>
                    <a:gd name="T6" fmla="*/ 0 w 4"/>
                    <a:gd name="T7" fmla="*/ 22 h 24"/>
                    <a:gd name="T8" fmla="*/ 3 w 4"/>
                    <a:gd name="T9" fmla="*/ 0 h 24"/>
                    <a:gd name="T10" fmla="*/ 2 w 4"/>
                    <a:gd name="T11" fmla="*/ 2 h 24"/>
                    <a:gd name="T12" fmla="*/ 2 w 4"/>
                    <a:gd name="T13" fmla="*/ 6 h 24"/>
                    <a:gd name="T14" fmla="*/ 3 w 4"/>
                    <a:gd name="T15" fmla="*/ 4 h 24"/>
                    <a:gd name="T16" fmla="*/ 3 w 4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4">
                      <a:moveTo>
                        <a:pt x="0" y="22"/>
                      </a:moveTo>
                      <a:cubicBezTo>
                        <a:pt x="0" y="23"/>
                        <a:pt x="0" y="23"/>
                        <a:pt x="0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2"/>
                        <a:pt x="0" y="22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2" y="2"/>
                      </a:cubicBezTo>
                      <a:cubicBezTo>
                        <a:pt x="2" y="3"/>
                        <a:pt x="2" y="4"/>
                        <a:pt x="2" y="6"/>
                      </a:cubicBez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2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2" name="Freeform 189"/>
                <p:cNvSpPr/>
                <p:nvPr/>
              </p:nvSpPr>
              <p:spPr bwMode="auto">
                <a:xfrm>
                  <a:off x="4170363" y="3136900"/>
                  <a:ext cx="7938" cy="50800"/>
                </a:xfrm>
                <a:custGeom>
                  <a:avLst/>
                  <a:gdLst>
                    <a:gd name="T0" fmla="*/ 3 w 3"/>
                    <a:gd name="T1" fmla="*/ 0 h 18"/>
                    <a:gd name="T2" fmla="*/ 2 w 3"/>
                    <a:gd name="T3" fmla="*/ 2 h 18"/>
                    <a:gd name="T4" fmla="*/ 0 w 3"/>
                    <a:gd name="T5" fmla="*/ 18 h 18"/>
                    <a:gd name="T6" fmla="*/ 1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1" y="6"/>
                        <a:pt x="0" y="12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2" y="11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3" name="Freeform 190"/>
                <p:cNvSpPr/>
                <p:nvPr/>
              </p:nvSpPr>
              <p:spPr bwMode="auto">
                <a:xfrm>
                  <a:off x="4452938" y="2847975"/>
                  <a:ext cx="177800" cy="296863"/>
                </a:xfrm>
                <a:custGeom>
                  <a:avLst/>
                  <a:gdLst>
                    <a:gd name="T0" fmla="*/ 29 w 63"/>
                    <a:gd name="T1" fmla="*/ 0 h 106"/>
                    <a:gd name="T2" fmla="*/ 35 w 63"/>
                    <a:gd name="T3" fmla="*/ 47 h 106"/>
                    <a:gd name="T4" fmla="*/ 2 w 63"/>
                    <a:gd name="T5" fmla="*/ 96 h 106"/>
                    <a:gd name="T6" fmla="*/ 5 w 63"/>
                    <a:gd name="T7" fmla="*/ 106 h 106"/>
                    <a:gd name="T8" fmla="*/ 27 w 63"/>
                    <a:gd name="T9" fmla="*/ 95 h 106"/>
                    <a:gd name="T10" fmla="*/ 61 w 63"/>
                    <a:gd name="T11" fmla="*/ 21 h 106"/>
                    <a:gd name="T12" fmla="*/ 29 w 63"/>
                    <a:gd name="T13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106">
                      <a:moveTo>
                        <a:pt x="29" y="0"/>
                      </a:moveTo>
                      <a:cubicBezTo>
                        <a:pt x="13" y="1"/>
                        <a:pt x="35" y="28"/>
                        <a:pt x="35" y="47"/>
                      </a:cubicBezTo>
                      <a:cubicBezTo>
                        <a:pt x="34" y="65"/>
                        <a:pt x="7" y="81"/>
                        <a:pt x="2" y="96"/>
                      </a:cubicBezTo>
                      <a:cubicBezTo>
                        <a:pt x="0" y="103"/>
                        <a:pt x="1" y="106"/>
                        <a:pt x="5" y="106"/>
                      </a:cubicBezTo>
                      <a:cubicBezTo>
                        <a:pt x="10" y="106"/>
                        <a:pt x="19" y="101"/>
                        <a:pt x="27" y="95"/>
                      </a:cubicBezTo>
                      <a:cubicBezTo>
                        <a:pt x="42" y="84"/>
                        <a:pt x="63" y="40"/>
                        <a:pt x="61" y="21"/>
                      </a:cubicBezTo>
                      <a:cubicBezTo>
                        <a:pt x="59" y="1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4" name="Freeform 191"/>
                <p:cNvSpPr/>
                <p:nvPr/>
              </p:nvSpPr>
              <p:spPr bwMode="auto">
                <a:xfrm>
                  <a:off x="3517901" y="3424238"/>
                  <a:ext cx="455613" cy="142875"/>
                </a:xfrm>
                <a:custGeom>
                  <a:avLst/>
                  <a:gdLst>
                    <a:gd name="T0" fmla="*/ 19 w 162"/>
                    <a:gd name="T1" fmla="*/ 0 h 51"/>
                    <a:gd name="T2" fmla="*/ 12 w 162"/>
                    <a:gd name="T3" fmla="*/ 4 h 51"/>
                    <a:gd name="T4" fmla="*/ 19 w 162"/>
                    <a:gd name="T5" fmla="*/ 47 h 51"/>
                    <a:gd name="T6" fmla="*/ 58 w 162"/>
                    <a:gd name="T7" fmla="*/ 51 h 51"/>
                    <a:gd name="T8" fmla="*/ 95 w 162"/>
                    <a:gd name="T9" fmla="*/ 48 h 51"/>
                    <a:gd name="T10" fmla="*/ 150 w 162"/>
                    <a:gd name="T11" fmla="*/ 30 h 51"/>
                    <a:gd name="T12" fmla="*/ 147 w 162"/>
                    <a:gd name="T13" fmla="*/ 30 h 51"/>
                    <a:gd name="T14" fmla="*/ 68 w 162"/>
                    <a:gd name="T15" fmla="*/ 40 h 51"/>
                    <a:gd name="T16" fmla="*/ 52 w 162"/>
                    <a:gd name="T17" fmla="*/ 37 h 51"/>
                    <a:gd name="T18" fmla="*/ 24 w 162"/>
                    <a:gd name="T19" fmla="*/ 4 h 51"/>
                    <a:gd name="T20" fmla="*/ 19 w 162"/>
                    <a:gd name="T2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51">
                      <a:moveTo>
                        <a:pt x="19" y="0"/>
                      </a:moveTo>
                      <a:cubicBezTo>
                        <a:pt x="16" y="0"/>
                        <a:pt x="14" y="3"/>
                        <a:pt x="12" y="4"/>
                      </a:cubicBezTo>
                      <a:cubicBezTo>
                        <a:pt x="12" y="4"/>
                        <a:pt x="0" y="43"/>
                        <a:pt x="19" y="47"/>
                      </a:cubicBezTo>
                      <a:cubicBezTo>
                        <a:pt x="30" y="50"/>
                        <a:pt x="43" y="51"/>
                        <a:pt x="58" y="51"/>
                      </a:cubicBezTo>
                      <a:cubicBezTo>
                        <a:pt x="70" y="51"/>
                        <a:pt x="82" y="50"/>
                        <a:pt x="95" y="48"/>
                      </a:cubicBezTo>
                      <a:cubicBezTo>
                        <a:pt x="124" y="43"/>
                        <a:pt x="162" y="30"/>
                        <a:pt x="150" y="30"/>
                      </a:cubicBezTo>
                      <a:cubicBezTo>
                        <a:pt x="150" y="30"/>
                        <a:pt x="149" y="30"/>
                        <a:pt x="147" y="30"/>
                      </a:cubicBezTo>
                      <a:cubicBezTo>
                        <a:pt x="132" y="32"/>
                        <a:pt x="92" y="40"/>
                        <a:pt x="68" y="40"/>
                      </a:cubicBezTo>
                      <a:cubicBezTo>
                        <a:pt x="61" y="40"/>
                        <a:pt x="55" y="39"/>
                        <a:pt x="52" y="37"/>
                      </a:cubicBezTo>
                      <a:cubicBezTo>
                        <a:pt x="38" y="30"/>
                        <a:pt x="28" y="13"/>
                        <a:pt x="24" y="4"/>
                      </a:cubicBezTo>
                      <a:cubicBezTo>
                        <a:pt x="22" y="1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5" name="Freeform 192"/>
                <p:cNvSpPr/>
                <p:nvPr/>
              </p:nvSpPr>
              <p:spPr bwMode="auto">
                <a:xfrm>
                  <a:off x="7107238" y="4622800"/>
                  <a:ext cx="665163" cy="738188"/>
                </a:xfrm>
                <a:custGeom>
                  <a:avLst/>
                  <a:gdLst>
                    <a:gd name="T0" fmla="*/ 49 w 237"/>
                    <a:gd name="T1" fmla="*/ 30 h 263"/>
                    <a:gd name="T2" fmla="*/ 10 w 237"/>
                    <a:gd name="T3" fmla="*/ 19 h 263"/>
                    <a:gd name="T4" fmla="*/ 0 w 237"/>
                    <a:gd name="T5" fmla="*/ 94 h 263"/>
                    <a:gd name="T6" fmla="*/ 188 w 237"/>
                    <a:gd name="T7" fmla="*/ 260 h 263"/>
                    <a:gd name="T8" fmla="*/ 237 w 237"/>
                    <a:gd name="T9" fmla="*/ 236 h 263"/>
                    <a:gd name="T10" fmla="*/ 207 w 237"/>
                    <a:gd name="T11" fmla="*/ 210 h 263"/>
                    <a:gd name="T12" fmla="*/ 206 w 237"/>
                    <a:gd name="T13" fmla="*/ 70 h 263"/>
                    <a:gd name="T14" fmla="*/ 144 w 237"/>
                    <a:gd name="T15" fmla="*/ 62 h 263"/>
                    <a:gd name="T16" fmla="*/ 49 w 237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6" y="263"/>
                        <a:pt x="188" y="260"/>
                      </a:cubicBezTo>
                      <a:cubicBezTo>
                        <a:pt x="211" y="258"/>
                        <a:pt x="237" y="236"/>
                        <a:pt x="237" y="236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6" name="Freeform 193"/>
                <p:cNvSpPr/>
                <p:nvPr/>
              </p:nvSpPr>
              <p:spPr bwMode="auto">
                <a:xfrm>
                  <a:off x="6483351" y="4330700"/>
                  <a:ext cx="1668463" cy="1570038"/>
                </a:xfrm>
                <a:custGeom>
                  <a:avLst/>
                  <a:gdLst>
                    <a:gd name="T0" fmla="*/ 149 w 594"/>
                    <a:gd name="T1" fmla="*/ 317 h 559"/>
                    <a:gd name="T2" fmla="*/ 35 w 594"/>
                    <a:gd name="T3" fmla="*/ 210 h 559"/>
                    <a:gd name="T4" fmla="*/ 69 w 594"/>
                    <a:gd name="T5" fmla="*/ 119 h 559"/>
                    <a:gd name="T6" fmla="*/ 251 w 594"/>
                    <a:gd name="T7" fmla="*/ 187 h 559"/>
                    <a:gd name="T8" fmla="*/ 256 w 594"/>
                    <a:gd name="T9" fmla="*/ 146 h 559"/>
                    <a:gd name="T10" fmla="*/ 317 w 594"/>
                    <a:gd name="T11" fmla="*/ 1 h 559"/>
                    <a:gd name="T12" fmla="*/ 348 w 594"/>
                    <a:gd name="T13" fmla="*/ 216 h 559"/>
                    <a:gd name="T14" fmla="*/ 483 w 594"/>
                    <a:gd name="T15" fmla="*/ 141 h 559"/>
                    <a:gd name="T16" fmla="*/ 588 w 594"/>
                    <a:gd name="T17" fmla="*/ 252 h 559"/>
                    <a:gd name="T18" fmla="*/ 376 w 594"/>
                    <a:gd name="T19" fmla="*/ 312 h 559"/>
                    <a:gd name="T20" fmla="*/ 464 w 594"/>
                    <a:gd name="T21" fmla="*/ 384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4 h 559"/>
                    <a:gd name="T28" fmla="*/ 245 w 594"/>
                    <a:gd name="T29" fmla="*/ 492 h 559"/>
                    <a:gd name="T30" fmla="*/ 105 w 594"/>
                    <a:gd name="T31" fmla="*/ 444 h 559"/>
                    <a:gd name="T32" fmla="*/ 149 w 594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7"/>
                      </a:moveTo>
                      <a:cubicBezTo>
                        <a:pt x="149" y="317"/>
                        <a:pt x="0" y="315"/>
                        <a:pt x="35" y="210"/>
                      </a:cubicBezTo>
                      <a:cubicBezTo>
                        <a:pt x="35" y="210"/>
                        <a:pt x="4" y="141"/>
                        <a:pt x="69" y="119"/>
                      </a:cubicBezTo>
                      <a:cubicBezTo>
                        <a:pt x="135" y="97"/>
                        <a:pt x="226" y="167"/>
                        <a:pt x="251" y="187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9" y="136"/>
                        <a:pt x="217" y="0"/>
                        <a:pt x="317" y="1"/>
                      </a:cubicBezTo>
                      <a:cubicBezTo>
                        <a:pt x="417" y="2"/>
                        <a:pt x="436" y="67"/>
                        <a:pt x="348" y="216"/>
                      </a:cubicBezTo>
                      <a:cubicBezTo>
                        <a:pt x="348" y="216"/>
                        <a:pt x="430" y="139"/>
                        <a:pt x="483" y="141"/>
                      </a:cubicBezTo>
                      <a:cubicBezTo>
                        <a:pt x="536" y="143"/>
                        <a:pt x="594" y="169"/>
                        <a:pt x="588" y="252"/>
                      </a:cubicBezTo>
                      <a:cubicBezTo>
                        <a:pt x="582" y="336"/>
                        <a:pt x="376" y="312"/>
                        <a:pt x="376" y="312"/>
                      </a:cubicBezTo>
                      <a:cubicBezTo>
                        <a:pt x="376" y="312"/>
                        <a:pt x="441" y="358"/>
                        <a:pt x="464" y="384"/>
                      </a:cubicBezTo>
                      <a:cubicBezTo>
                        <a:pt x="486" y="411"/>
                        <a:pt x="473" y="484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2"/>
                        <a:pt x="288" y="376"/>
                        <a:pt x="281" y="384"/>
                      </a:cubicBezTo>
                      <a:cubicBezTo>
                        <a:pt x="275" y="393"/>
                        <a:pt x="291" y="463"/>
                        <a:pt x="245" y="492"/>
                      </a:cubicBezTo>
                      <a:cubicBezTo>
                        <a:pt x="198" y="521"/>
                        <a:pt x="143" y="486"/>
                        <a:pt x="105" y="444"/>
                      </a:cubicBezTo>
                      <a:cubicBezTo>
                        <a:pt x="68" y="401"/>
                        <a:pt x="86" y="344"/>
                        <a:pt x="149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7" name="Freeform 194"/>
                <p:cNvSpPr/>
                <p:nvPr/>
              </p:nvSpPr>
              <p:spPr bwMode="auto">
                <a:xfrm>
                  <a:off x="7100888" y="5100638"/>
                  <a:ext cx="177800" cy="58738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0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0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8" name="Freeform 195"/>
                <p:cNvSpPr/>
                <p:nvPr/>
              </p:nvSpPr>
              <p:spPr bwMode="auto">
                <a:xfrm>
                  <a:off x="7261226" y="5173663"/>
                  <a:ext cx="44450" cy="147638"/>
                </a:xfrm>
                <a:custGeom>
                  <a:avLst/>
                  <a:gdLst>
                    <a:gd name="T0" fmla="*/ 5 w 16"/>
                    <a:gd name="T1" fmla="*/ 53 h 53"/>
                    <a:gd name="T2" fmla="*/ 8 w 16"/>
                    <a:gd name="T3" fmla="*/ 7 h 53"/>
                    <a:gd name="T4" fmla="*/ 5 w 16"/>
                    <a:gd name="T5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3">
                      <a:moveTo>
                        <a:pt x="5" y="53"/>
                      </a:moveTo>
                      <a:cubicBezTo>
                        <a:pt x="5" y="53"/>
                        <a:pt x="0" y="0"/>
                        <a:pt x="8" y="7"/>
                      </a:cubicBezTo>
                      <a:cubicBezTo>
                        <a:pt x="16" y="14"/>
                        <a:pt x="9" y="43"/>
                        <a:pt x="5" y="5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9" name="Freeform 196"/>
                <p:cNvSpPr/>
                <p:nvPr/>
              </p:nvSpPr>
              <p:spPr bwMode="auto">
                <a:xfrm>
                  <a:off x="7235826" y="4926013"/>
                  <a:ext cx="84138" cy="77788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0" name="Freeform 197"/>
                <p:cNvSpPr/>
                <p:nvPr/>
              </p:nvSpPr>
              <p:spPr bwMode="auto">
                <a:xfrm>
                  <a:off x="7170738" y="50244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1" name="Freeform 198"/>
                <p:cNvSpPr/>
                <p:nvPr/>
              </p:nvSpPr>
              <p:spPr bwMode="auto">
                <a:xfrm>
                  <a:off x="7327901" y="5083175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2" name="Freeform 199"/>
                <p:cNvSpPr/>
                <p:nvPr/>
              </p:nvSpPr>
              <p:spPr bwMode="auto">
                <a:xfrm>
                  <a:off x="7377113" y="49593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3" name="Freeform 200"/>
                <p:cNvSpPr/>
                <p:nvPr/>
              </p:nvSpPr>
              <p:spPr bwMode="auto">
                <a:xfrm>
                  <a:off x="7494588" y="5072063"/>
                  <a:ext cx="80963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4" name="Freeform 201"/>
                <p:cNvSpPr/>
                <p:nvPr/>
              </p:nvSpPr>
              <p:spPr bwMode="auto">
                <a:xfrm>
                  <a:off x="7407276" y="5221288"/>
                  <a:ext cx="84138" cy="74613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5" name="Freeform 202"/>
                <p:cNvSpPr/>
                <p:nvPr/>
              </p:nvSpPr>
              <p:spPr bwMode="auto">
                <a:xfrm>
                  <a:off x="7258051" y="5195888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6" name="Freeform 203"/>
                <p:cNvSpPr/>
                <p:nvPr/>
              </p:nvSpPr>
              <p:spPr bwMode="auto">
                <a:xfrm>
                  <a:off x="7323138" y="485933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7" name="Freeform 204"/>
                <p:cNvSpPr>
                  <a:spLocks noEditPoints="1"/>
                </p:cNvSpPr>
                <p:nvPr/>
              </p:nvSpPr>
              <p:spPr bwMode="auto">
                <a:xfrm>
                  <a:off x="7024688" y="4713288"/>
                  <a:ext cx="769938" cy="679450"/>
                </a:xfrm>
                <a:custGeom>
                  <a:avLst/>
                  <a:gdLst>
                    <a:gd name="T0" fmla="*/ 119 w 274"/>
                    <a:gd name="T1" fmla="*/ 156 h 242"/>
                    <a:gd name="T2" fmla="*/ 122 w 274"/>
                    <a:gd name="T3" fmla="*/ 133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4 w 274"/>
                    <a:gd name="T9" fmla="*/ 79 h 242"/>
                    <a:gd name="T10" fmla="*/ 19 w 274"/>
                    <a:gd name="T11" fmla="*/ 61 h 242"/>
                    <a:gd name="T12" fmla="*/ 78 w 274"/>
                    <a:gd name="T13" fmla="*/ 85 h 242"/>
                    <a:gd name="T14" fmla="*/ 94 w 274"/>
                    <a:gd name="T15" fmla="*/ 79 h 242"/>
                    <a:gd name="T16" fmla="*/ 91 w 274"/>
                    <a:gd name="T17" fmla="*/ 102 h 242"/>
                    <a:gd name="T18" fmla="*/ 86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79 w 274"/>
                    <a:gd name="T25" fmla="*/ 128 h 242"/>
                    <a:gd name="T26" fmla="*/ 41 w 274"/>
                    <a:gd name="T27" fmla="*/ 207 h 242"/>
                    <a:gd name="T28" fmla="*/ 107 w 274"/>
                    <a:gd name="T29" fmla="*/ 162 h 242"/>
                    <a:gd name="T30" fmla="*/ 152 w 274"/>
                    <a:gd name="T31" fmla="*/ 242 h 242"/>
                    <a:gd name="T32" fmla="*/ 148 w 274"/>
                    <a:gd name="T33" fmla="*/ 206 h 242"/>
                    <a:gd name="T34" fmla="*/ 139 w 274"/>
                    <a:gd name="T35" fmla="*/ 190 h 242"/>
                    <a:gd name="T36" fmla="*/ 148 w 274"/>
                    <a:gd name="T37" fmla="*/ 153 h 242"/>
                    <a:gd name="T38" fmla="*/ 196 w 274"/>
                    <a:gd name="T39" fmla="*/ 155 h 242"/>
                    <a:gd name="T40" fmla="*/ 214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8 w 274"/>
                    <a:gd name="T47" fmla="*/ 141 h 242"/>
                    <a:gd name="T48" fmla="*/ 169 w 274"/>
                    <a:gd name="T49" fmla="*/ 137 h 242"/>
                    <a:gd name="T50" fmla="*/ 241 w 274"/>
                    <a:gd name="T51" fmla="*/ 93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7 w 274"/>
                    <a:gd name="T57" fmla="*/ 97 h 242"/>
                    <a:gd name="T58" fmla="*/ 144 w 274"/>
                    <a:gd name="T59" fmla="*/ 90 h 242"/>
                    <a:gd name="T60" fmla="*/ 142 w 274"/>
                    <a:gd name="T61" fmla="*/ 58 h 242"/>
                    <a:gd name="T62" fmla="*/ 129 w 274"/>
                    <a:gd name="T63" fmla="*/ 81 h 242"/>
                    <a:gd name="T64" fmla="*/ 122 w 274"/>
                    <a:gd name="T65" fmla="*/ 78 h 242"/>
                    <a:gd name="T66" fmla="*/ 108 w 274"/>
                    <a:gd name="T67" fmla="*/ 61 h 242"/>
                    <a:gd name="T68" fmla="*/ 124 w 274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4" y="157"/>
                      </a:moveTo>
                      <a:cubicBezTo>
                        <a:pt x="123" y="157"/>
                        <a:pt x="121" y="157"/>
                        <a:pt x="119" y="156"/>
                      </a:cubicBezTo>
                      <a:cubicBezTo>
                        <a:pt x="112" y="154"/>
                        <a:pt x="108" y="147"/>
                        <a:pt x="111" y="140"/>
                      </a:cubicBezTo>
                      <a:cubicBezTo>
                        <a:pt x="112" y="136"/>
                        <a:pt x="117" y="133"/>
                        <a:pt x="122" y="133"/>
                      </a:cubicBezTo>
                      <a:cubicBezTo>
                        <a:pt x="124" y="133"/>
                        <a:pt x="126" y="134"/>
                        <a:pt x="127" y="134"/>
                      </a:cubicBezTo>
                      <a:cubicBezTo>
                        <a:pt x="134" y="137"/>
                        <a:pt x="138" y="144"/>
                        <a:pt x="136" y="150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9"/>
                      </a:cubicBezTo>
                      <a:cubicBezTo>
                        <a:pt x="84" y="75"/>
                        <a:pt x="22" y="60"/>
                        <a:pt x="16" y="60"/>
                      </a:cubicBezTo>
                      <a:cubicBezTo>
                        <a:pt x="14" y="60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8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1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9"/>
                      </a:cubicBezTo>
                      <a:cubicBezTo>
                        <a:pt x="101" y="82"/>
                        <a:pt x="105" y="89"/>
                        <a:pt x="103" y="95"/>
                      </a:cubicBezTo>
                      <a:cubicBezTo>
                        <a:pt x="101" y="99"/>
                        <a:pt x="96" y="102"/>
                        <a:pt x="91" y="102"/>
                      </a:cubicBezTo>
                      <a:cubicBezTo>
                        <a:pt x="90" y="102"/>
                        <a:pt x="88" y="102"/>
                        <a:pt x="86" y="101"/>
                      </a:cubicBezTo>
                      <a:cubicBezTo>
                        <a:pt x="86" y="101"/>
                        <a:pt x="86" y="101"/>
                        <a:pt x="86" y="101"/>
                      </a:cubicBezTo>
                      <a:cubicBezTo>
                        <a:pt x="67" y="105"/>
                        <a:pt x="0" y="112"/>
                        <a:pt x="17" y="114"/>
                      </a:cubicBezTo>
                      <a:cubicBezTo>
                        <a:pt x="23" y="115"/>
                        <a:pt x="38" y="118"/>
                        <a:pt x="54" y="122"/>
                      </a:cubicBezTo>
                      <a:cubicBezTo>
                        <a:pt x="54" y="121"/>
                        <a:pt x="54" y="120"/>
                        <a:pt x="54" y="119"/>
                      </a:cubicBezTo>
                      <a:cubicBezTo>
                        <a:pt x="56" y="115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6"/>
                        <a:pt x="81" y="122"/>
                        <a:pt x="79" y="128"/>
                      </a:cubicBezTo>
                      <a:cubicBezTo>
                        <a:pt x="94" y="133"/>
                        <a:pt x="103" y="137"/>
                        <a:pt x="96" y="141"/>
                      </a:cubicBezTo>
                      <a:cubicBezTo>
                        <a:pt x="80" y="148"/>
                        <a:pt x="35" y="207"/>
                        <a:pt x="41" y="207"/>
                      </a:cubicBezTo>
                      <a:cubicBezTo>
                        <a:pt x="42" y="207"/>
                        <a:pt x="42" y="207"/>
                        <a:pt x="43" y="206"/>
                      </a:cubicBezTo>
                      <a:cubicBezTo>
                        <a:pt x="55" y="199"/>
                        <a:pt x="92" y="162"/>
                        <a:pt x="107" y="162"/>
                      </a:cubicBezTo>
                      <a:cubicBezTo>
                        <a:pt x="110" y="162"/>
                        <a:pt x="111" y="163"/>
                        <a:pt x="112" y="164"/>
                      </a:cubicBezTo>
                      <a:cubicBezTo>
                        <a:pt x="121" y="177"/>
                        <a:pt x="148" y="242"/>
                        <a:pt x="152" y="242"/>
                      </a:cubicBezTo>
                      <a:cubicBezTo>
                        <a:pt x="152" y="242"/>
                        <a:pt x="152" y="241"/>
                        <a:pt x="152" y="240"/>
                      </a:cubicBezTo>
                      <a:cubicBezTo>
                        <a:pt x="152" y="235"/>
                        <a:pt x="150" y="221"/>
                        <a:pt x="148" y="206"/>
                      </a:cubicBezTo>
                      <a:cubicBezTo>
                        <a:pt x="148" y="206"/>
                        <a:pt x="147" y="206"/>
                        <a:pt x="147" y="206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7"/>
                        <a:pt x="143" y="185"/>
                        <a:pt x="146" y="184"/>
                      </a:cubicBezTo>
                      <a:cubicBezTo>
                        <a:pt x="145" y="167"/>
                        <a:pt x="145" y="153"/>
                        <a:pt x="148" y="153"/>
                      </a:cubicBezTo>
                      <a:cubicBezTo>
                        <a:pt x="148" y="153"/>
                        <a:pt x="149" y="153"/>
                        <a:pt x="149" y="153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3"/>
                        <a:pt x="258" y="147"/>
                      </a:cubicBezTo>
                      <a:cubicBezTo>
                        <a:pt x="248" y="144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7"/>
                      </a:cubicBezTo>
                      <a:cubicBezTo>
                        <a:pt x="192" y="151"/>
                        <a:pt x="188" y="154"/>
                        <a:pt x="183" y="154"/>
                      </a:cubicBezTo>
                      <a:cubicBezTo>
                        <a:pt x="181" y="154"/>
                        <a:pt x="179" y="154"/>
                        <a:pt x="177" y="153"/>
                      </a:cubicBezTo>
                      <a:cubicBezTo>
                        <a:pt x="172" y="151"/>
                        <a:pt x="168" y="146"/>
                        <a:pt x="168" y="141"/>
                      </a:cubicBezTo>
                      <a:cubicBezTo>
                        <a:pt x="168" y="140"/>
                        <a:pt x="168" y="139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1"/>
                        <a:pt x="179" y="130"/>
                      </a:cubicBezTo>
                      <a:cubicBezTo>
                        <a:pt x="201" y="116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4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3"/>
                      </a:cubicBezTo>
                      <a:cubicBezTo>
                        <a:pt x="144" y="113"/>
                        <a:pt x="142" y="113"/>
                        <a:pt x="141" y="113"/>
                      </a:cubicBezTo>
                      <a:cubicBezTo>
                        <a:pt x="139" y="113"/>
                        <a:pt x="137" y="113"/>
                        <a:pt x="135" y="112"/>
                      </a:cubicBezTo>
                      <a:cubicBezTo>
                        <a:pt x="129" y="110"/>
                        <a:pt x="125" y="103"/>
                        <a:pt x="127" y="97"/>
                      </a:cubicBezTo>
                      <a:cubicBezTo>
                        <a:pt x="129" y="92"/>
                        <a:pt x="133" y="89"/>
                        <a:pt x="138" y="89"/>
                      </a:cubicBezTo>
                      <a:cubicBezTo>
                        <a:pt x="140" y="89"/>
                        <a:pt x="142" y="90"/>
                        <a:pt x="144" y="90"/>
                      </a:cubicBezTo>
                      <a:cubicBezTo>
                        <a:pt x="143" y="78"/>
                        <a:pt x="143" y="65"/>
                        <a:pt x="143" y="54"/>
                      </a:cubicBezTo>
                      <a:cubicBezTo>
                        <a:pt x="143" y="55"/>
                        <a:pt x="142" y="57"/>
                        <a:pt x="142" y="58"/>
                      </a:cubicBezTo>
                      <a:cubicBezTo>
                        <a:pt x="137" y="71"/>
                        <a:pt x="132" y="83"/>
                        <a:pt x="130" y="83"/>
                      </a:cubicBezTo>
                      <a:cubicBezTo>
                        <a:pt x="130" y="83"/>
                        <a:pt x="129" y="83"/>
                        <a:pt x="129" y="81"/>
                      </a:cubicBezTo>
                      <a:cubicBezTo>
                        <a:pt x="129" y="80"/>
                        <a:pt x="129" y="78"/>
                        <a:pt x="128" y="76"/>
                      </a:cubicBezTo>
                      <a:cubicBezTo>
                        <a:pt x="126" y="77"/>
                        <a:pt x="124" y="78"/>
                        <a:pt x="122" y="78"/>
                      </a:cubicBezTo>
                      <a:cubicBezTo>
                        <a:pt x="120" y="78"/>
                        <a:pt x="118" y="77"/>
                        <a:pt x="117" y="77"/>
                      </a:cubicBezTo>
                      <a:cubicBezTo>
                        <a:pt x="110" y="74"/>
                        <a:pt x="106" y="67"/>
                        <a:pt x="108" y="61"/>
                      </a:cubicBezTo>
                      <a:cubicBezTo>
                        <a:pt x="110" y="56"/>
                        <a:pt x="114" y="54"/>
                        <a:pt x="120" y="54"/>
                      </a:cubicBezTo>
                      <a:cubicBezTo>
                        <a:pt x="121" y="54"/>
                        <a:pt x="123" y="54"/>
                        <a:pt x="124" y="55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8" name="Freeform 205"/>
                <p:cNvSpPr/>
                <p:nvPr/>
              </p:nvSpPr>
              <p:spPr bwMode="auto">
                <a:xfrm>
                  <a:off x="7242176" y="4932363"/>
                  <a:ext cx="77788" cy="66675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7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6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9" name="Freeform 206"/>
                <p:cNvSpPr/>
                <p:nvPr/>
              </p:nvSpPr>
              <p:spPr bwMode="auto">
                <a:xfrm>
                  <a:off x="7177088" y="5027613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10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5" y="16"/>
                      </a:cubicBezTo>
                      <a:cubicBezTo>
                        <a:pt x="27" y="10"/>
                        <a:pt x="24" y="4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0" name="Freeform 207"/>
                <p:cNvSpPr/>
                <p:nvPr/>
              </p:nvSpPr>
              <p:spPr bwMode="auto">
                <a:xfrm>
                  <a:off x="7327901" y="5086350"/>
                  <a:ext cx="85725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4"/>
                        <a:pt x="4" y="21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7"/>
                      </a:cubicBezTo>
                      <a:cubicBezTo>
                        <a:pt x="30" y="11"/>
                        <a:pt x="26" y="4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1" name="Freeform 208"/>
                <p:cNvSpPr/>
                <p:nvPr/>
              </p:nvSpPr>
              <p:spPr bwMode="auto">
                <a:xfrm>
                  <a:off x="7377113" y="4962525"/>
                  <a:ext cx="55563" cy="66675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8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4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8"/>
                      </a:cubicBezTo>
                      <a:cubicBezTo>
                        <a:pt x="0" y="14"/>
                        <a:pt x="4" y="21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7" y="24"/>
                        <a:pt x="19" y="24"/>
                        <a:pt x="20" y="24"/>
                      </a:cubicBezTo>
                      <a:cubicBezTo>
                        <a:pt x="19" y="18"/>
                        <a:pt x="19" y="10"/>
                        <a:pt x="19" y="1"/>
                      </a:cubicBezTo>
                      <a:cubicBezTo>
                        <a:pt x="17" y="1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2" name="Freeform 209"/>
                <p:cNvSpPr>
                  <a:spLocks noEditPoints="1"/>
                </p:cNvSpPr>
                <p:nvPr/>
              </p:nvSpPr>
              <p:spPr bwMode="auto">
                <a:xfrm>
                  <a:off x="7497763" y="5076825"/>
                  <a:ext cx="74613" cy="68263"/>
                </a:xfrm>
                <a:custGeom>
                  <a:avLst/>
                  <a:gdLst>
                    <a:gd name="T0" fmla="*/ 0 w 27"/>
                    <a:gd name="T1" fmla="*/ 11 h 24"/>
                    <a:gd name="T2" fmla="*/ 9 w 27"/>
                    <a:gd name="T3" fmla="*/ 23 h 24"/>
                    <a:gd name="T4" fmla="*/ 15 w 27"/>
                    <a:gd name="T5" fmla="*/ 24 h 24"/>
                    <a:gd name="T6" fmla="*/ 26 w 27"/>
                    <a:gd name="T7" fmla="*/ 17 h 24"/>
                    <a:gd name="T8" fmla="*/ 27 w 27"/>
                    <a:gd name="T9" fmla="*/ 13 h 24"/>
                    <a:gd name="T10" fmla="*/ 25 w 27"/>
                    <a:gd name="T11" fmla="*/ 13 h 24"/>
                    <a:gd name="T12" fmla="*/ 0 w 27"/>
                    <a:gd name="T13" fmla="*/ 11 h 24"/>
                    <a:gd name="T14" fmla="*/ 11 w 27"/>
                    <a:gd name="T15" fmla="*/ 0 h 24"/>
                    <a:gd name="T16" fmla="*/ 1 w 27"/>
                    <a:gd name="T17" fmla="*/ 7 h 24"/>
                    <a:gd name="T18" fmla="*/ 11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0" y="11"/>
                      </a:moveTo>
                      <a:cubicBezTo>
                        <a:pt x="0" y="16"/>
                        <a:pt x="4" y="21"/>
                        <a:pt x="9" y="23"/>
                      </a:cubicBezTo>
                      <a:cubicBezTo>
                        <a:pt x="11" y="24"/>
                        <a:pt x="13" y="24"/>
                        <a:pt x="15" y="24"/>
                      </a:cubicBezTo>
                      <a:cubicBezTo>
                        <a:pt x="20" y="24"/>
                        <a:pt x="24" y="21"/>
                        <a:pt x="26" y="17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3"/>
                        <a:pt x="0" y="11"/>
                      </a:cubicBezTo>
                      <a:moveTo>
                        <a:pt x="11" y="0"/>
                      </a:moveTo>
                      <a:cubicBezTo>
                        <a:pt x="6" y="1"/>
                        <a:pt x="3" y="3"/>
                        <a:pt x="1" y="7"/>
                      </a:cubicBezTo>
                      <a:cubicBezTo>
                        <a:pt x="3" y="5"/>
                        <a:pt x="6" y="3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3" name="Freeform 210"/>
                <p:cNvSpPr/>
                <p:nvPr/>
              </p:nvSpPr>
              <p:spPr bwMode="auto">
                <a:xfrm>
                  <a:off x="7426326" y="480536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1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2" y="4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4" name="Freeform 211"/>
                <p:cNvSpPr/>
                <p:nvPr/>
              </p:nvSpPr>
              <p:spPr bwMode="auto">
                <a:xfrm>
                  <a:off x="7407276" y="5229225"/>
                  <a:ext cx="33338" cy="61913"/>
                </a:xfrm>
                <a:custGeom>
                  <a:avLst/>
                  <a:gdLst>
                    <a:gd name="T0" fmla="*/ 10 w 12"/>
                    <a:gd name="T1" fmla="*/ 0 h 22"/>
                    <a:gd name="T2" fmla="*/ 3 w 12"/>
                    <a:gd name="T3" fmla="*/ 6 h 22"/>
                    <a:gd name="T4" fmla="*/ 11 w 12"/>
                    <a:gd name="T5" fmla="*/ 22 h 22"/>
                    <a:gd name="T6" fmla="*/ 12 w 12"/>
                    <a:gd name="T7" fmla="*/ 22 h 22"/>
                    <a:gd name="T8" fmla="*/ 10 w 12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2">
                      <a:moveTo>
                        <a:pt x="10" y="0"/>
                      </a:moveTo>
                      <a:cubicBezTo>
                        <a:pt x="7" y="1"/>
                        <a:pt x="4" y="3"/>
                        <a:pt x="3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5" name="Freeform 212"/>
                <p:cNvSpPr/>
                <p:nvPr/>
              </p:nvSpPr>
              <p:spPr bwMode="auto">
                <a:xfrm>
                  <a:off x="7323138" y="4864100"/>
                  <a:ext cx="61913" cy="68263"/>
                </a:xfrm>
                <a:custGeom>
                  <a:avLst/>
                  <a:gdLst>
                    <a:gd name="T0" fmla="*/ 14 w 22"/>
                    <a:gd name="T1" fmla="*/ 0 h 24"/>
                    <a:gd name="T2" fmla="*/ 2 w 22"/>
                    <a:gd name="T3" fmla="*/ 7 h 24"/>
                    <a:gd name="T4" fmla="*/ 11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4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4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2" y="16"/>
                        <a:pt x="20" y="9"/>
                        <a:pt x="18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6" name="Freeform 213"/>
                <p:cNvSpPr/>
                <p:nvPr/>
              </p:nvSpPr>
              <p:spPr bwMode="auto">
                <a:xfrm>
                  <a:off x="6680201" y="4689475"/>
                  <a:ext cx="219075" cy="484188"/>
                </a:xfrm>
                <a:custGeom>
                  <a:avLst/>
                  <a:gdLst>
                    <a:gd name="T0" fmla="*/ 32 w 78"/>
                    <a:gd name="T1" fmla="*/ 0 h 172"/>
                    <a:gd name="T2" fmla="*/ 19 w 78"/>
                    <a:gd name="T3" fmla="*/ 63 h 172"/>
                    <a:gd name="T4" fmla="*/ 3 w 78"/>
                    <a:gd name="T5" fmla="*/ 114 h 172"/>
                    <a:gd name="T6" fmla="*/ 32 w 78"/>
                    <a:gd name="T7" fmla="*/ 172 h 172"/>
                    <a:gd name="T8" fmla="*/ 34 w 78"/>
                    <a:gd name="T9" fmla="*/ 172 h 172"/>
                    <a:gd name="T10" fmla="*/ 48 w 78"/>
                    <a:gd name="T11" fmla="*/ 110 h 172"/>
                    <a:gd name="T12" fmla="*/ 69 w 78"/>
                    <a:gd name="T13" fmla="*/ 53 h 172"/>
                    <a:gd name="T14" fmla="*/ 35 w 78"/>
                    <a:gd name="T15" fmla="*/ 1 h 172"/>
                    <a:gd name="T16" fmla="*/ 32 w 78"/>
                    <a:gd name="T17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2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2"/>
                        <a:pt x="32" y="172"/>
                        <a:pt x="32" y="172"/>
                      </a:cubicBezTo>
                      <a:cubicBezTo>
                        <a:pt x="33" y="172"/>
                        <a:pt x="33" y="172"/>
                        <a:pt x="34" y="172"/>
                      </a:cubicBezTo>
                      <a:cubicBezTo>
                        <a:pt x="49" y="172"/>
                        <a:pt x="53" y="132"/>
                        <a:pt x="48" y="110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1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7" name="Freeform 214"/>
                <p:cNvSpPr/>
                <p:nvPr/>
              </p:nvSpPr>
              <p:spPr bwMode="auto">
                <a:xfrm>
                  <a:off x="6732588" y="5383213"/>
                  <a:ext cx="477838" cy="273050"/>
                </a:xfrm>
                <a:custGeom>
                  <a:avLst/>
                  <a:gdLst>
                    <a:gd name="T0" fmla="*/ 23 w 170"/>
                    <a:gd name="T1" fmla="*/ 0 h 97"/>
                    <a:gd name="T2" fmla="*/ 17 w 170"/>
                    <a:gd name="T3" fmla="*/ 1 h 97"/>
                    <a:gd name="T4" fmla="*/ 34 w 170"/>
                    <a:gd name="T5" fmla="*/ 50 h 97"/>
                    <a:gd name="T6" fmla="*/ 93 w 170"/>
                    <a:gd name="T7" fmla="*/ 83 h 97"/>
                    <a:gd name="T8" fmla="*/ 130 w 170"/>
                    <a:gd name="T9" fmla="*/ 97 h 97"/>
                    <a:gd name="T10" fmla="*/ 149 w 170"/>
                    <a:gd name="T11" fmla="*/ 86 h 97"/>
                    <a:gd name="T12" fmla="*/ 147 w 170"/>
                    <a:gd name="T13" fmla="*/ 46 h 97"/>
                    <a:gd name="T14" fmla="*/ 137 w 170"/>
                    <a:gd name="T15" fmla="*/ 45 h 97"/>
                    <a:gd name="T16" fmla="*/ 115 w 170"/>
                    <a:gd name="T17" fmla="*/ 47 h 97"/>
                    <a:gd name="T18" fmla="*/ 93 w 170"/>
                    <a:gd name="T19" fmla="*/ 49 h 97"/>
                    <a:gd name="T20" fmla="*/ 66 w 170"/>
                    <a:gd name="T21" fmla="*/ 41 h 97"/>
                    <a:gd name="T22" fmla="*/ 23 w 170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7">
                      <a:moveTo>
                        <a:pt x="23" y="0"/>
                      </a:moveTo>
                      <a:cubicBezTo>
                        <a:pt x="21" y="0"/>
                        <a:pt x="19" y="0"/>
                        <a:pt x="17" y="1"/>
                      </a:cubicBezTo>
                      <a:cubicBezTo>
                        <a:pt x="17" y="1"/>
                        <a:pt x="0" y="27"/>
                        <a:pt x="34" y="50"/>
                      </a:cubicBezTo>
                      <a:cubicBezTo>
                        <a:pt x="68" y="74"/>
                        <a:pt x="69" y="71"/>
                        <a:pt x="93" y="83"/>
                      </a:cubicBezTo>
                      <a:cubicBezTo>
                        <a:pt x="108" y="91"/>
                        <a:pt x="120" y="97"/>
                        <a:pt x="130" y="97"/>
                      </a:cubicBezTo>
                      <a:cubicBezTo>
                        <a:pt x="137" y="97"/>
                        <a:pt x="144" y="94"/>
                        <a:pt x="149" y="86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5"/>
                        <a:pt x="141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8" y="48"/>
                        <a:pt x="100" y="49"/>
                        <a:pt x="93" y="49"/>
                      </a:cubicBezTo>
                      <a:cubicBezTo>
                        <a:pt x="83" y="49"/>
                        <a:pt x="74" y="47"/>
                        <a:pt x="66" y="41"/>
                      </a:cubicBezTo>
                      <a:cubicBezTo>
                        <a:pt x="47" y="24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8" name="Freeform 215"/>
                <p:cNvSpPr/>
                <p:nvPr/>
              </p:nvSpPr>
              <p:spPr bwMode="auto">
                <a:xfrm>
                  <a:off x="7385051" y="5445125"/>
                  <a:ext cx="384175" cy="295275"/>
                </a:xfrm>
                <a:custGeom>
                  <a:avLst/>
                  <a:gdLst>
                    <a:gd name="T0" fmla="*/ 118 w 137"/>
                    <a:gd name="T1" fmla="*/ 0 h 105"/>
                    <a:gd name="T2" fmla="*/ 75 w 137"/>
                    <a:gd name="T3" fmla="*/ 44 h 105"/>
                    <a:gd name="T4" fmla="*/ 54 w 137"/>
                    <a:gd name="T5" fmla="*/ 75 h 105"/>
                    <a:gd name="T6" fmla="*/ 46 w 137"/>
                    <a:gd name="T7" fmla="*/ 73 h 105"/>
                    <a:gd name="T8" fmla="*/ 10 w 137"/>
                    <a:gd name="T9" fmla="*/ 54 h 105"/>
                    <a:gd name="T10" fmla="*/ 0 w 137"/>
                    <a:gd name="T11" fmla="*/ 63 h 105"/>
                    <a:gd name="T12" fmla="*/ 20 w 137"/>
                    <a:gd name="T13" fmla="*/ 105 h 105"/>
                    <a:gd name="T14" fmla="*/ 24 w 137"/>
                    <a:gd name="T15" fmla="*/ 104 h 105"/>
                    <a:gd name="T16" fmla="*/ 108 w 137"/>
                    <a:gd name="T17" fmla="*/ 71 h 105"/>
                    <a:gd name="T18" fmla="*/ 120 w 137"/>
                    <a:gd name="T19" fmla="*/ 0 h 105"/>
                    <a:gd name="T20" fmla="*/ 118 w 137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5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2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10" y="54"/>
                      </a:cubicBezTo>
                      <a:cubicBezTo>
                        <a:pt x="6" y="54"/>
                        <a:pt x="2" y="56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3" y="104"/>
                        <a:pt x="24" y="104"/>
                      </a:cubicBezTo>
                      <a:cubicBezTo>
                        <a:pt x="44" y="97"/>
                        <a:pt x="95" y="95"/>
                        <a:pt x="108" y="71"/>
                      </a:cubicBezTo>
                      <a:cubicBezTo>
                        <a:pt x="120" y="47"/>
                        <a:pt x="137" y="3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9" name="Freeform 216"/>
                <p:cNvSpPr/>
                <p:nvPr/>
              </p:nvSpPr>
              <p:spPr bwMode="auto">
                <a:xfrm>
                  <a:off x="7783513" y="4779963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9 h 122"/>
                    <a:gd name="T6" fmla="*/ 39 w 99"/>
                    <a:gd name="T7" fmla="*/ 121 h 122"/>
                    <a:gd name="T8" fmla="*/ 47 w 99"/>
                    <a:gd name="T9" fmla="*/ 122 h 122"/>
                    <a:gd name="T10" fmla="*/ 93 w 99"/>
                    <a:gd name="T11" fmla="*/ 73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6"/>
                        <a:pt x="34" y="69"/>
                      </a:cubicBezTo>
                      <a:cubicBezTo>
                        <a:pt x="29" y="92"/>
                        <a:pt x="17" y="113"/>
                        <a:pt x="39" y="121"/>
                      </a:cubicBezTo>
                      <a:cubicBezTo>
                        <a:pt x="42" y="122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3"/>
                      </a:cubicBezTo>
                      <a:cubicBezTo>
                        <a:pt x="99" y="47"/>
                        <a:pt x="90" y="33"/>
                        <a:pt x="62" y="11"/>
                      </a:cubicBezTo>
                      <a:cubicBezTo>
                        <a:pt x="51" y="3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0" name="Freeform 217"/>
                <p:cNvSpPr/>
                <p:nvPr/>
              </p:nvSpPr>
              <p:spPr bwMode="auto">
                <a:xfrm>
                  <a:off x="7210426" y="439261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7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6 h 77"/>
                    <a:gd name="T14" fmla="*/ 122 w 141"/>
                    <a:gd name="T15" fmla="*/ 77 h 77"/>
                    <a:gd name="T16" fmla="*/ 116 w 141"/>
                    <a:gd name="T17" fmla="*/ 25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7"/>
                        <a:pt x="0" y="57"/>
                      </a:cubicBezTo>
                      <a:cubicBezTo>
                        <a:pt x="1" y="66"/>
                        <a:pt x="6" y="70"/>
                        <a:pt x="13" y="70"/>
                      </a:cubicBezTo>
                      <a:cubicBezTo>
                        <a:pt x="26" y="70"/>
                        <a:pt x="48" y="59"/>
                        <a:pt x="65" y="57"/>
                      </a:cubicBezTo>
                      <a:cubicBezTo>
                        <a:pt x="68" y="56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6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5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1" name="Freeform 218"/>
                <p:cNvSpPr/>
                <p:nvPr/>
              </p:nvSpPr>
              <p:spPr bwMode="auto">
                <a:xfrm>
                  <a:off x="4159705" y="137318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5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2" name="Freeform 219"/>
                <p:cNvSpPr/>
                <p:nvPr/>
              </p:nvSpPr>
              <p:spPr bwMode="auto">
                <a:xfrm>
                  <a:off x="3535818" y="1077913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2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5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6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7" y="0"/>
                        <a:pt x="317" y="1"/>
                      </a:cubicBezTo>
                      <a:cubicBezTo>
                        <a:pt x="417" y="3"/>
                        <a:pt x="435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2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3"/>
                        <a:pt x="245" y="493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3" name="Freeform 220"/>
                <p:cNvSpPr/>
                <p:nvPr/>
              </p:nvSpPr>
              <p:spPr bwMode="auto">
                <a:xfrm>
                  <a:off x="4153355" y="1851026"/>
                  <a:ext cx="176213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4" name="Freeform 221"/>
                <p:cNvSpPr/>
                <p:nvPr/>
              </p:nvSpPr>
              <p:spPr bwMode="auto">
                <a:xfrm>
                  <a:off x="4313693" y="1924051"/>
                  <a:ext cx="44450" cy="146050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7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5" name="Freeform 222"/>
                <p:cNvSpPr/>
                <p:nvPr/>
              </p:nvSpPr>
              <p:spPr bwMode="auto">
                <a:xfrm>
                  <a:off x="4288293" y="1676401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6" name="Freeform 223"/>
                <p:cNvSpPr/>
                <p:nvPr/>
              </p:nvSpPr>
              <p:spPr bwMode="auto">
                <a:xfrm>
                  <a:off x="4223205" y="1771651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7" name="Freeform 224"/>
                <p:cNvSpPr/>
                <p:nvPr/>
              </p:nvSpPr>
              <p:spPr bwMode="auto">
                <a:xfrm>
                  <a:off x="4380368" y="1831976"/>
                  <a:ext cx="84138" cy="74613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8" name="Freeform 225"/>
                <p:cNvSpPr/>
                <p:nvPr/>
              </p:nvSpPr>
              <p:spPr bwMode="auto">
                <a:xfrm>
                  <a:off x="4427993" y="1708151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9" name="Freeform 226"/>
                <p:cNvSpPr/>
                <p:nvPr/>
              </p:nvSpPr>
              <p:spPr bwMode="auto">
                <a:xfrm>
                  <a:off x="4547055" y="1822451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0" name="Freeform 227"/>
                <p:cNvSpPr/>
                <p:nvPr/>
              </p:nvSpPr>
              <p:spPr bwMode="auto">
                <a:xfrm>
                  <a:off x="4459743" y="1971676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1" name="Freeform 228"/>
                <p:cNvSpPr/>
                <p:nvPr/>
              </p:nvSpPr>
              <p:spPr bwMode="auto">
                <a:xfrm>
                  <a:off x="4310518" y="1943101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2" name="Freeform 229"/>
                <p:cNvSpPr/>
                <p:nvPr/>
              </p:nvSpPr>
              <p:spPr bwMode="auto">
                <a:xfrm>
                  <a:off x="4375605" y="1609726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3" name="Freeform 230"/>
                <p:cNvSpPr>
                  <a:spLocks noEditPoints="1"/>
                </p:cNvSpPr>
                <p:nvPr/>
              </p:nvSpPr>
              <p:spPr bwMode="auto">
                <a:xfrm>
                  <a:off x="4077155" y="1463676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79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8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4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4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8" y="146"/>
                        <a:pt x="111" y="140"/>
                      </a:cubicBezTo>
                      <a:cubicBezTo>
                        <a:pt x="112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7"/>
                        <a:pt x="89" y="77"/>
                      </a:cubicBezTo>
                      <a:cubicBezTo>
                        <a:pt x="91" y="77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6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1" y="122"/>
                        <a:pt x="79" y="128"/>
                      </a:cubicBezTo>
                      <a:cubicBezTo>
                        <a:pt x="94" y="132"/>
                        <a:pt x="103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5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2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7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8" y="152"/>
                        <a:pt x="149" y="152"/>
                        <a:pt x="149" y="152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8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2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7" y="152"/>
                      </a:cubicBezTo>
                      <a:cubicBezTo>
                        <a:pt x="172" y="150"/>
                        <a:pt x="168" y="145"/>
                        <a:pt x="168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0"/>
                        <a:pt x="179" y="130"/>
                      </a:cubicBezTo>
                      <a:cubicBezTo>
                        <a:pt x="201" y="115"/>
                        <a:pt x="249" y="93"/>
                        <a:pt x="241" y="93"/>
                      </a:cubicBezTo>
                      <a:cubicBezTo>
                        <a:pt x="240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5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1"/>
                        <a:pt x="133" y="89"/>
                        <a:pt x="138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7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8" y="75"/>
                      </a:cubicBezTo>
                      <a:cubicBezTo>
                        <a:pt x="126" y="76"/>
                        <a:pt x="124" y="77"/>
                        <a:pt x="122" y="77"/>
                      </a:cubicBezTo>
                      <a:cubicBezTo>
                        <a:pt x="120" y="77"/>
                        <a:pt x="118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4" y="53"/>
                        <a:pt x="120" y="53"/>
                      </a:cubicBezTo>
                      <a:cubicBezTo>
                        <a:pt x="121" y="53"/>
                        <a:pt x="123" y="53"/>
                        <a:pt x="124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4" name="Freeform 231"/>
                <p:cNvSpPr/>
                <p:nvPr/>
              </p:nvSpPr>
              <p:spPr bwMode="auto">
                <a:xfrm>
                  <a:off x="4293055" y="1679576"/>
                  <a:ext cx="79375" cy="68263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1" y="17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2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5" name="Freeform 232"/>
                <p:cNvSpPr/>
                <p:nvPr/>
              </p:nvSpPr>
              <p:spPr bwMode="auto">
                <a:xfrm>
                  <a:off x="4229555" y="1778001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9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3"/>
                        <a:pt x="25" y="16"/>
                      </a:cubicBezTo>
                      <a:cubicBezTo>
                        <a:pt x="27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6" name="Freeform 233"/>
                <p:cNvSpPr/>
                <p:nvPr/>
              </p:nvSpPr>
              <p:spPr bwMode="auto">
                <a:xfrm>
                  <a:off x="4380368" y="1836738"/>
                  <a:ext cx="84138" cy="68263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7" name="Freeform 234"/>
                <p:cNvSpPr/>
                <p:nvPr/>
              </p:nvSpPr>
              <p:spPr bwMode="auto">
                <a:xfrm>
                  <a:off x="4427993" y="1712913"/>
                  <a:ext cx="57150" cy="68263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7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19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8" name="Freeform 235"/>
                <p:cNvSpPr/>
                <p:nvPr/>
              </p:nvSpPr>
              <p:spPr bwMode="auto">
                <a:xfrm>
                  <a:off x="4478793" y="1552576"/>
                  <a:ext cx="17463" cy="60325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9" name="Freeform 236"/>
                <p:cNvSpPr>
                  <a:spLocks noEditPoints="1"/>
                </p:cNvSpPr>
                <p:nvPr/>
              </p:nvSpPr>
              <p:spPr bwMode="auto">
                <a:xfrm>
                  <a:off x="4548643" y="1828801"/>
                  <a:ext cx="76200" cy="63500"/>
                </a:xfrm>
                <a:custGeom>
                  <a:avLst/>
                  <a:gdLst>
                    <a:gd name="T0" fmla="*/ 0 w 27"/>
                    <a:gd name="T1" fmla="*/ 10 h 23"/>
                    <a:gd name="T2" fmla="*/ 9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0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0" y="10"/>
                      </a:moveTo>
                      <a:cubicBezTo>
                        <a:pt x="0" y="15"/>
                        <a:pt x="4" y="20"/>
                        <a:pt x="9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0" y="10"/>
                      </a:cubicBezTo>
                      <a:moveTo>
                        <a:pt x="11" y="0"/>
                      </a:moveTo>
                      <a:cubicBezTo>
                        <a:pt x="6" y="0"/>
                        <a:pt x="3" y="3"/>
                        <a:pt x="1" y="7"/>
                      </a:cubicBezTo>
                      <a:cubicBezTo>
                        <a:pt x="3" y="5"/>
                        <a:pt x="6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0" name="Freeform 237"/>
                <p:cNvSpPr/>
                <p:nvPr/>
              </p:nvSpPr>
              <p:spPr bwMode="auto">
                <a:xfrm>
                  <a:off x="4459743" y="1978026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2" y="23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1" name="Freeform 239"/>
                <p:cNvSpPr/>
                <p:nvPr/>
              </p:nvSpPr>
              <p:spPr bwMode="auto">
                <a:xfrm>
                  <a:off x="3732668" y="1441451"/>
                  <a:ext cx="219075" cy="479425"/>
                </a:xfrm>
                <a:custGeom>
                  <a:avLst/>
                  <a:gdLst>
                    <a:gd name="T0" fmla="*/ 32 w 78"/>
                    <a:gd name="T1" fmla="*/ 0 h 171"/>
                    <a:gd name="T2" fmla="*/ 19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4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5 w 78"/>
                    <a:gd name="T15" fmla="*/ 1 h 171"/>
                    <a:gd name="T16" fmla="*/ 32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2" name="Freeform 240"/>
                <p:cNvSpPr/>
                <p:nvPr/>
              </p:nvSpPr>
              <p:spPr bwMode="auto">
                <a:xfrm>
                  <a:off x="3785055" y="213201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49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5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3" y="95"/>
                        <a:pt x="149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0" y="45"/>
                        <a:pt x="123" y="47"/>
                        <a:pt x="115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3" name="Freeform 241"/>
                <p:cNvSpPr/>
                <p:nvPr/>
              </p:nvSpPr>
              <p:spPr bwMode="auto">
                <a:xfrm>
                  <a:off x="4437518" y="2197101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19" y="53"/>
                        <a:pt x="10" y="53"/>
                      </a:cubicBezTo>
                      <a:cubicBezTo>
                        <a:pt x="6" y="53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3" y="104"/>
                        <a:pt x="24" y="103"/>
                      </a:cubicBezTo>
                      <a:cubicBezTo>
                        <a:pt x="44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4" name="Freeform 242"/>
                <p:cNvSpPr/>
                <p:nvPr/>
              </p:nvSpPr>
              <p:spPr bwMode="auto">
                <a:xfrm>
                  <a:off x="4835980" y="1530351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8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5" name="Freeform 243"/>
                <p:cNvSpPr/>
                <p:nvPr/>
              </p:nvSpPr>
              <p:spPr bwMode="auto">
                <a:xfrm>
                  <a:off x="4262893" y="1139826"/>
                  <a:ext cx="395288" cy="217488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2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7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6" name="Freeform 244"/>
                <p:cNvSpPr/>
                <p:nvPr/>
              </p:nvSpPr>
              <p:spPr bwMode="auto">
                <a:xfrm>
                  <a:off x="4716463" y="4103688"/>
                  <a:ext cx="579438" cy="639763"/>
                </a:xfrm>
                <a:custGeom>
                  <a:avLst/>
                  <a:gdLst>
                    <a:gd name="T0" fmla="*/ 43 w 206"/>
                    <a:gd name="T1" fmla="*/ 26 h 228"/>
                    <a:gd name="T2" fmla="*/ 9 w 206"/>
                    <a:gd name="T3" fmla="*/ 16 h 228"/>
                    <a:gd name="T4" fmla="*/ 0 w 206"/>
                    <a:gd name="T5" fmla="*/ 81 h 228"/>
                    <a:gd name="T6" fmla="*/ 163 w 206"/>
                    <a:gd name="T7" fmla="*/ 226 h 228"/>
                    <a:gd name="T8" fmla="*/ 206 w 206"/>
                    <a:gd name="T9" fmla="*/ 205 h 228"/>
                    <a:gd name="T10" fmla="*/ 180 w 206"/>
                    <a:gd name="T11" fmla="*/ 182 h 228"/>
                    <a:gd name="T12" fmla="*/ 178 w 206"/>
                    <a:gd name="T13" fmla="*/ 61 h 228"/>
                    <a:gd name="T14" fmla="*/ 125 w 206"/>
                    <a:gd name="T15" fmla="*/ 54 h 228"/>
                    <a:gd name="T16" fmla="*/ 43 w 206"/>
                    <a:gd name="T17" fmla="*/ 2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6" h="228">
                      <a:moveTo>
                        <a:pt x="43" y="26"/>
                      </a:moveTo>
                      <a:cubicBezTo>
                        <a:pt x="43" y="26"/>
                        <a:pt x="15" y="0"/>
                        <a:pt x="9" y="16"/>
                      </a:cubicBezTo>
                      <a:cubicBezTo>
                        <a:pt x="3" y="33"/>
                        <a:pt x="0" y="81"/>
                        <a:pt x="0" y="81"/>
                      </a:cubicBezTo>
                      <a:cubicBezTo>
                        <a:pt x="0" y="81"/>
                        <a:pt x="144" y="228"/>
                        <a:pt x="163" y="226"/>
                      </a:cubicBezTo>
                      <a:cubicBezTo>
                        <a:pt x="183" y="224"/>
                        <a:pt x="206" y="205"/>
                        <a:pt x="206" y="205"/>
                      </a:cubicBezTo>
                      <a:cubicBezTo>
                        <a:pt x="180" y="182"/>
                        <a:pt x="180" y="182"/>
                        <a:pt x="180" y="182"/>
                      </a:cubicBezTo>
                      <a:cubicBezTo>
                        <a:pt x="180" y="182"/>
                        <a:pt x="195" y="67"/>
                        <a:pt x="178" y="61"/>
                      </a:cubicBezTo>
                      <a:cubicBezTo>
                        <a:pt x="162" y="55"/>
                        <a:pt x="125" y="54"/>
                        <a:pt x="125" y="54"/>
                      </a:cubicBezTo>
                      <a:cubicBezTo>
                        <a:pt x="43" y="26"/>
                        <a:pt x="43" y="26"/>
                        <a:pt x="43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7" name="Freeform 245"/>
                <p:cNvSpPr/>
                <p:nvPr/>
              </p:nvSpPr>
              <p:spPr bwMode="auto">
                <a:xfrm>
                  <a:off x="4175126" y="3848100"/>
                  <a:ext cx="1449388" cy="1363663"/>
                </a:xfrm>
                <a:custGeom>
                  <a:avLst/>
                  <a:gdLst>
                    <a:gd name="T0" fmla="*/ 130 w 516"/>
                    <a:gd name="T1" fmla="*/ 276 h 486"/>
                    <a:gd name="T2" fmla="*/ 31 w 516"/>
                    <a:gd name="T3" fmla="*/ 183 h 486"/>
                    <a:gd name="T4" fmla="*/ 60 w 516"/>
                    <a:gd name="T5" fmla="*/ 104 h 486"/>
                    <a:gd name="T6" fmla="*/ 218 w 516"/>
                    <a:gd name="T7" fmla="*/ 163 h 486"/>
                    <a:gd name="T8" fmla="*/ 222 w 516"/>
                    <a:gd name="T9" fmla="*/ 127 h 486"/>
                    <a:gd name="T10" fmla="*/ 276 w 516"/>
                    <a:gd name="T11" fmla="*/ 1 h 486"/>
                    <a:gd name="T12" fmla="*/ 302 w 516"/>
                    <a:gd name="T13" fmla="*/ 188 h 486"/>
                    <a:gd name="T14" fmla="*/ 419 w 516"/>
                    <a:gd name="T15" fmla="*/ 123 h 486"/>
                    <a:gd name="T16" fmla="*/ 511 w 516"/>
                    <a:gd name="T17" fmla="*/ 219 h 486"/>
                    <a:gd name="T18" fmla="*/ 327 w 516"/>
                    <a:gd name="T19" fmla="*/ 272 h 486"/>
                    <a:gd name="T20" fmla="*/ 403 w 516"/>
                    <a:gd name="T21" fmla="*/ 334 h 486"/>
                    <a:gd name="T22" fmla="*/ 340 w 516"/>
                    <a:gd name="T23" fmla="*/ 454 h 486"/>
                    <a:gd name="T24" fmla="*/ 264 w 516"/>
                    <a:gd name="T25" fmla="*/ 441 h 486"/>
                    <a:gd name="T26" fmla="*/ 245 w 516"/>
                    <a:gd name="T27" fmla="*/ 334 h 486"/>
                    <a:gd name="T28" fmla="*/ 213 w 516"/>
                    <a:gd name="T29" fmla="*/ 428 h 486"/>
                    <a:gd name="T30" fmla="*/ 92 w 516"/>
                    <a:gd name="T31" fmla="*/ 386 h 486"/>
                    <a:gd name="T32" fmla="*/ 130 w 516"/>
                    <a:gd name="T33" fmla="*/ 276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486">
                      <a:moveTo>
                        <a:pt x="130" y="276"/>
                      </a:moveTo>
                      <a:cubicBezTo>
                        <a:pt x="130" y="276"/>
                        <a:pt x="0" y="274"/>
                        <a:pt x="31" y="183"/>
                      </a:cubicBezTo>
                      <a:cubicBezTo>
                        <a:pt x="31" y="183"/>
                        <a:pt x="4" y="123"/>
                        <a:pt x="60" y="104"/>
                      </a:cubicBezTo>
                      <a:cubicBezTo>
                        <a:pt x="117" y="85"/>
                        <a:pt x="197" y="146"/>
                        <a:pt x="218" y="163"/>
                      </a:cubicBezTo>
                      <a:cubicBezTo>
                        <a:pt x="240" y="181"/>
                        <a:pt x="228" y="136"/>
                        <a:pt x="222" y="127"/>
                      </a:cubicBezTo>
                      <a:cubicBezTo>
                        <a:pt x="216" y="119"/>
                        <a:pt x="189" y="0"/>
                        <a:pt x="276" y="1"/>
                      </a:cubicBezTo>
                      <a:cubicBezTo>
                        <a:pt x="362" y="3"/>
                        <a:pt x="378" y="58"/>
                        <a:pt x="302" y="188"/>
                      </a:cubicBezTo>
                      <a:cubicBezTo>
                        <a:pt x="302" y="188"/>
                        <a:pt x="373" y="122"/>
                        <a:pt x="419" y="123"/>
                      </a:cubicBezTo>
                      <a:cubicBezTo>
                        <a:pt x="465" y="125"/>
                        <a:pt x="516" y="147"/>
                        <a:pt x="511" y="219"/>
                      </a:cubicBezTo>
                      <a:cubicBezTo>
                        <a:pt x="505" y="292"/>
                        <a:pt x="327" y="272"/>
                        <a:pt x="327" y="272"/>
                      </a:cubicBezTo>
                      <a:cubicBezTo>
                        <a:pt x="327" y="272"/>
                        <a:pt x="383" y="312"/>
                        <a:pt x="403" y="334"/>
                      </a:cubicBezTo>
                      <a:cubicBezTo>
                        <a:pt x="422" y="357"/>
                        <a:pt x="411" y="421"/>
                        <a:pt x="340" y="454"/>
                      </a:cubicBezTo>
                      <a:cubicBezTo>
                        <a:pt x="269" y="486"/>
                        <a:pt x="271" y="462"/>
                        <a:pt x="264" y="441"/>
                      </a:cubicBezTo>
                      <a:cubicBezTo>
                        <a:pt x="256" y="419"/>
                        <a:pt x="250" y="327"/>
                        <a:pt x="245" y="334"/>
                      </a:cubicBezTo>
                      <a:cubicBezTo>
                        <a:pt x="239" y="341"/>
                        <a:pt x="253" y="403"/>
                        <a:pt x="213" y="428"/>
                      </a:cubicBezTo>
                      <a:cubicBezTo>
                        <a:pt x="172" y="453"/>
                        <a:pt x="125" y="423"/>
                        <a:pt x="92" y="386"/>
                      </a:cubicBezTo>
                      <a:cubicBezTo>
                        <a:pt x="59" y="349"/>
                        <a:pt x="75" y="299"/>
                        <a:pt x="130" y="27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8" name="Freeform 246"/>
                <p:cNvSpPr/>
                <p:nvPr/>
              </p:nvSpPr>
              <p:spPr bwMode="auto">
                <a:xfrm>
                  <a:off x="4711701" y="4518025"/>
                  <a:ext cx="153988" cy="49213"/>
                </a:xfrm>
                <a:custGeom>
                  <a:avLst/>
                  <a:gdLst>
                    <a:gd name="T0" fmla="*/ 0 w 55"/>
                    <a:gd name="T1" fmla="*/ 13 h 17"/>
                    <a:gd name="T2" fmla="*/ 46 w 55"/>
                    <a:gd name="T3" fmla="*/ 9 h 17"/>
                    <a:gd name="T4" fmla="*/ 0 w 55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17">
                      <a:moveTo>
                        <a:pt x="0" y="13"/>
                      </a:moveTo>
                      <a:cubicBezTo>
                        <a:pt x="0" y="13"/>
                        <a:pt x="55" y="0"/>
                        <a:pt x="46" y="9"/>
                      </a:cubicBezTo>
                      <a:cubicBezTo>
                        <a:pt x="36" y="17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9" name="Freeform 247"/>
                <p:cNvSpPr/>
                <p:nvPr/>
              </p:nvSpPr>
              <p:spPr bwMode="auto">
                <a:xfrm>
                  <a:off x="4851401" y="4583113"/>
                  <a:ext cx="39688" cy="127000"/>
                </a:xfrm>
                <a:custGeom>
                  <a:avLst/>
                  <a:gdLst>
                    <a:gd name="T0" fmla="*/ 4 w 14"/>
                    <a:gd name="T1" fmla="*/ 45 h 45"/>
                    <a:gd name="T2" fmla="*/ 7 w 14"/>
                    <a:gd name="T3" fmla="*/ 5 h 45"/>
                    <a:gd name="T4" fmla="*/ 4 w 14"/>
                    <a:gd name="T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5">
                      <a:moveTo>
                        <a:pt x="4" y="45"/>
                      </a:moveTo>
                      <a:cubicBezTo>
                        <a:pt x="4" y="45"/>
                        <a:pt x="0" y="0"/>
                        <a:pt x="7" y="5"/>
                      </a:cubicBezTo>
                      <a:cubicBezTo>
                        <a:pt x="14" y="11"/>
                        <a:pt x="8" y="37"/>
                        <a:pt x="4" y="4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0" name="Freeform 248"/>
                <p:cNvSpPr/>
                <p:nvPr/>
              </p:nvSpPr>
              <p:spPr bwMode="auto">
                <a:xfrm>
                  <a:off x="4829176" y="4367213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1" name="Freeform 249"/>
                <p:cNvSpPr/>
                <p:nvPr/>
              </p:nvSpPr>
              <p:spPr bwMode="auto">
                <a:xfrm>
                  <a:off x="4773613" y="4451350"/>
                  <a:ext cx="73025" cy="65088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2" name="Freeform 250"/>
                <p:cNvSpPr/>
                <p:nvPr/>
              </p:nvSpPr>
              <p:spPr bwMode="auto">
                <a:xfrm>
                  <a:off x="4911726" y="450215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3" name="Freeform 251"/>
                <p:cNvSpPr/>
                <p:nvPr/>
              </p:nvSpPr>
              <p:spPr bwMode="auto">
                <a:xfrm>
                  <a:off x="4949826" y="4395788"/>
                  <a:ext cx="73025" cy="63500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4" name="Freeform 252"/>
                <p:cNvSpPr/>
                <p:nvPr/>
              </p:nvSpPr>
              <p:spPr bwMode="auto">
                <a:xfrm>
                  <a:off x="5054601" y="4494213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5" name="Freeform 253"/>
                <p:cNvSpPr/>
                <p:nvPr/>
              </p:nvSpPr>
              <p:spPr bwMode="auto">
                <a:xfrm>
                  <a:off x="4978401" y="462280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6" name="Freeform 254"/>
                <p:cNvSpPr/>
                <p:nvPr/>
              </p:nvSpPr>
              <p:spPr bwMode="auto">
                <a:xfrm>
                  <a:off x="4849813" y="4600575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3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7" name="Freeform 255"/>
                <p:cNvSpPr/>
                <p:nvPr/>
              </p:nvSpPr>
              <p:spPr bwMode="auto">
                <a:xfrm>
                  <a:off x="4905376" y="4308475"/>
                  <a:ext cx="69850" cy="63500"/>
                </a:xfrm>
                <a:custGeom>
                  <a:avLst/>
                  <a:gdLst>
                    <a:gd name="T0" fmla="*/ 24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4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8" name="Freeform 256"/>
                <p:cNvSpPr>
                  <a:spLocks noEditPoints="1"/>
                </p:cNvSpPr>
                <p:nvPr/>
              </p:nvSpPr>
              <p:spPr bwMode="auto">
                <a:xfrm>
                  <a:off x="4646613" y="4181475"/>
                  <a:ext cx="665163" cy="590550"/>
                </a:xfrm>
                <a:custGeom>
                  <a:avLst/>
                  <a:gdLst>
                    <a:gd name="T0" fmla="*/ 103 w 237"/>
                    <a:gd name="T1" fmla="*/ 135 h 210"/>
                    <a:gd name="T2" fmla="*/ 106 w 237"/>
                    <a:gd name="T3" fmla="*/ 115 h 210"/>
                    <a:gd name="T4" fmla="*/ 118 w 237"/>
                    <a:gd name="T5" fmla="*/ 130 h 210"/>
                    <a:gd name="T6" fmla="*/ 98 w 237"/>
                    <a:gd name="T7" fmla="*/ 0 h 210"/>
                    <a:gd name="T8" fmla="*/ 82 w 237"/>
                    <a:gd name="T9" fmla="*/ 68 h 210"/>
                    <a:gd name="T10" fmla="*/ 16 w 237"/>
                    <a:gd name="T11" fmla="*/ 53 h 210"/>
                    <a:gd name="T12" fmla="*/ 67 w 237"/>
                    <a:gd name="T13" fmla="*/ 74 h 210"/>
                    <a:gd name="T14" fmla="*/ 82 w 237"/>
                    <a:gd name="T15" fmla="*/ 68 h 210"/>
                    <a:gd name="T16" fmla="*/ 79 w 237"/>
                    <a:gd name="T17" fmla="*/ 88 h 210"/>
                    <a:gd name="T18" fmla="*/ 75 w 237"/>
                    <a:gd name="T19" fmla="*/ 87 h 210"/>
                    <a:gd name="T20" fmla="*/ 46 w 237"/>
                    <a:gd name="T21" fmla="*/ 105 h 210"/>
                    <a:gd name="T22" fmla="*/ 57 w 237"/>
                    <a:gd name="T23" fmla="*/ 97 h 210"/>
                    <a:gd name="T24" fmla="*/ 69 w 237"/>
                    <a:gd name="T25" fmla="*/ 111 h 210"/>
                    <a:gd name="T26" fmla="*/ 36 w 237"/>
                    <a:gd name="T27" fmla="*/ 180 h 210"/>
                    <a:gd name="T28" fmla="*/ 93 w 237"/>
                    <a:gd name="T29" fmla="*/ 140 h 210"/>
                    <a:gd name="T30" fmla="*/ 132 w 237"/>
                    <a:gd name="T31" fmla="*/ 210 h 210"/>
                    <a:gd name="T32" fmla="*/ 128 w 237"/>
                    <a:gd name="T33" fmla="*/ 179 h 210"/>
                    <a:gd name="T34" fmla="*/ 120 w 237"/>
                    <a:gd name="T35" fmla="*/ 165 h 210"/>
                    <a:gd name="T36" fmla="*/ 129 w 237"/>
                    <a:gd name="T37" fmla="*/ 132 h 210"/>
                    <a:gd name="T38" fmla="*/ 170 w 237"/>
                    <a:gd name="T39" fmla="*/ 134 h 210"/>
                    <a:gd name="T40" fmla="*/ 186 w 237"/>
                    <a:gd name="T41" fmla="*/ 124 h 210"/>
                    <a:gd name="T42" fmla="*/ 169 w 237"/>
                    <a:gd name="T43" fmla="*/ 124 h 210"/>
                    <a:gd name="T44" fmla="*/ 158 w 237"/>
                    <a:gd name="T45" fmla="*/ 133 h 210"/>
                    <a:gd name="T46" fmla="*/ 146 w 237"/>
                    <a:gd name="T47" fmla="*/ 122 h 210"/>
                    <a:gd name="T48" fmla="*/ 147 w 237"/>
                    <a:gd name="T49" fmla="*/ 119 h 210"/>
                    <a:gd name="T50" fmla="*/ 209 w 237"/>
                    <a:gd name="T51" fmla="*/ 81 h 210"/>
                    <a:gd name="T52" fmla="*/ 126 w 237"/>
                    <a:gd name="T53" fmla="*/ 107 h 210"/>
                    <a:gd name="T54" fmla="*/ 122 w 237"/>
                    <a:gd name="T55" fmla="*/ 98 h 210"/>
                    <a:gd name="T56" fmla="*/ 110 w 237"/>
                    <a:gd name="T57" fmla="*/ 84 h 210"/>
                    <a:gd name="T58" fmla="*/ 124 w 237"/>
                    <a:gd name="T59" fmla="*/ 78 h 210"/>
                    <a:gd name="T60" fmla="*/ 123 w 237"/>
                    <a:gd name="T61" fmla="*/ 50 h 210"/>
                    <a:gd name="T62" fmla="*/ 112 w 237"/>
                    <a:gd name="T63" fmla="*/ 70 h 210"/>
                    <a:gd name="T64" fmla="*/ 106 w 237"/>
                    <a:gd name="T65" fmla="*/ 67 h 210"/>
                    <a:gd name="T66" fmla="*/ 94 w 237"/>
                    <a:gd name="T67" fmla="*/ 53 h 210"/>
                    <a:gd name="T68" fmla="*/ 108 w 237"/>
                    <a:gd name="T69" fmla="*/ 4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7" h="210">
                      <a:moveTo>
                        <a:pt x="108" y="136"/>
                      </a:moveTo>
                      <a:cubicBezTo>
                        <a:pt x="106" y="136"/>
                        <a:pt x="105" y="136"/>
                        <a:pt x="103" y="135"/>
                      </a:cubicBezTo>
                      <a:cubicBezTo>
                        <a:pt x="97" y="133"/>
                        <a:pt x="94" y="127"/>
                        <a:pt x="96" y="122"/>
                      </a:cubicBezTo>
                      <a:cubicBezTo>
                        <a:pt x="97" y="118"/>
                        <a:pt x="101" y="115"/>
                        <a:pt x="106" y="115"/>
                      </a:cubicBezTo>
                      <a:cubicBezTo>
                        <a:pt x="107" y="115"/>
                        <a:pt x="109" y="116"/>
                        <a:pt x="110" y="116"/>
                      </a:cubicBezTo>
                      <a:cubicBezTo>
                        <a:pt x="116" y="118"/>
                        <a:pt x="120" y="125"/>
                        <a:pt x="118" y="130"/>
                      </a:cubicBezTo>
                      <a:cubicBezTo>
                        <a:pt x="116" y="134"/>
                        <a:pt x="112" y="136"/>
                        <a:pt x="108" y="136"/>
                      </a:cubicBezTo>
                      <a:moveTo>
                        <a:pt x="98" y="0"/>
                      </a:moveTo>
                      <a:cubicBezTo>
                        <a:pt x="98" y="0"/>
                        <a:pt x="93" y="68"/>
                        <a:pt x="83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73" y="65"/>
                        <a:pt x="19" y="52"/>
                        <a:pt x="13" y="52"/>
                      </a:cubicBezTo>
                      <a:cubicBezTo>
                        <a:pt x="12" y="52"/>
                        <a:pt x="13" y="52"/>
                        <a:pt x="16" y="53"/>
                      </a:cubicBezTo>
                      <a:cubicBezTo>
                        <a:pt x="27" y="57"/>
                        <a:pt x="52" y="68"/>
                        <a:pt x="67" y="76"/>
                      </a:cubicBezTo>
                      <a:cubicBezTo>
                        <a:pt x="67" y="75"/>
                        <a:pt x="67" y="75"/>
                        <a:pt x="67" y="74"/>
                      </a:cubicBezTo>
                      <a:cubicBezTo>
                        <a:pt x="69" y="70"/>
                        <a:pt x="73" y="67"/>
                        <a:pt x="77" y="67"/>
                      </a:cubicBezTo>
                      <a:cubicBezTo>
                        <a:pt x="79" y="67"/>
                        <a:pt x="80" y="68"/>
                        <a:pt x="82" y="68"/>
                      </a:cubicBezTo>
                      <a:cubicBezTo>
                        <a:pt x="88" y="71"/>
                        <a:pt x="91" y="77"/>
                        <a:pt x="89" y="82"/>
                      </a:cubicBezTo>
                      <a:cubicBezTo>
                        <a:pt x="88" y="86"/>
                        <a:pt x="84" y="88"/>
                        <a:pt x="79" y="88"/>
                      </a:cubicBezTo>
                      <a:cubicBezTo>
                        <a:pt x="78" y="88"/>
                        <a:pt x="76" y="88"/>
                        <a:pt x="75" y="87"/>
                      </a:cubicBezTo>
                      <a:cubicBezTo>
                        <a:pt x="75" y="87"/>
                        <a:pt x="75" y="87"/>
                        <a:pt x="75" y="87"/>
                      </a:cubicBezTo>
                      <a:cubicBezTo>
                        <a:pt x="58" y="90"/>
                        <a:pt x="0" y="97"/>
                        <a:pt x="14" y="99"/>
                      </a:cubicBezTo>
                      <a:cubicBezTo>
                        <a:pt x="20" y="100"/>
                        <a:pt x="33" y="102"/>
                        <a:pt x="46" y="105"/>
                      </a:cubicBezTo>
                      <a:cubicBezTo>
                        <a:pt x="46" y="105"/>
                        <a:pt x="47" y="104"/>
                        <a:pt x="47" y="103"/>
                      </a:cubicBezTo>
                      <a:cubicBezTo>
                        <a:pt x="48" y="99"/>
                        <a:pt x="52" y="97"/>
                        <a:pt x="57" y="97"/>
                      </a:cubicBezTo>
                      <a:cubicBezTo>
                        <a:pt x="58" y="97"/>
                        <a:pt x="60" y="97"/>
                        <a:pt x="61" y="98"/>
                      </a:cubicBezTo>
                      <a:cubicBezTo>
                        <a:pt x="67" y="100"/>
                        <a:pt x="70" y="106"/>
                        <a:pt x="69" y="111"/>
                      </a:cubicBezTo>
                      <a:cubicBezTo>
                        <a:pt x="82" y="115"/>
                        <a:pt x="90" y="119"/>
                        <a:pt x="83" y="122"/>
                      </a:cubicBezTo>
                      <a:cubicBezTo>
                        <a:pt x="69" y="128"/>
                        <a:pt x="30" y="180"/>
                        <a:pt x="36" y="180"/>
                      </a:cubicBezTo>
                      <a:cubicBezTo>
                        <a:pt x="36" y="180"/>
                        <a:pt x="37" y="179"/>
                        <a:pt x="37" y="179"/>
                      </a:cubicBezTo>
                      <a:cubicBezTo>
                        <a:pt x="48" y="172"/>
                        <a:pt x="80" y="140"/>
                        <a:pt x="93" y="140"/>
                      </a:cubicBezTo>
                      <a:cubicBezTo>
                        <a:pt x="95" y="140"/>
                        <a:pt x="96" y="141"/>
                        <a:pt x="97" y="142"/>
                      </a:cubicBezTo>
                      <a:cubicBezTo>
                        <a:pt x="105" y="154"/>
                        <a:pt x="129" y="210"/>
                        <a:pt x="132" y="210"/>
                      </a:cubicBezTo>
                      <a:cubicBezTo>
                        <a:pt x="132" y="210"/>
                        <a:pt x="132" y="209"/>
                        <a:pt x="132" y="208"/>
                      </a:cubicBezTo>
                      <a:cubicBezTo>
                        <a:pt x="131" y="203"/>
                        <a:pt x="130" y="192"/>
                        <a:pt x="128" y="179"/>
                      </a:cubicBezTo>
                      <a:cubicBezTo>
                        <a:pt x="128" y="179"/>
                        <a:pt x="128" y="179"/>
                        <a:pt x="127" y="178"/>
                      </a:cubicBezTo>
                      <a:cubicBezTo>
                        <a:pt x="121" y="176"/>
                        <a:pt x="118" y="170"/>
                        <a:pt x="120" y="165"/>
                      </a:cubicBezTo>
                      <a:cubicBezTo>
                        <a:pt x="121" y="162"/>
                        <a:pt x="124" y="160"/>
                        <a:pt x="127" y="159"/>
                      </a:cubicBezTo>
                      <a:cubicBezTo>
                        <a:pt x="125" y="144"/>
                        <a:pt x="125" y="132"/>
                        <a:pt x="129" y="132"/>
                      </a:cubicBezTo>
                      <a:cubicBezTo>
                        <a:pt x="129" y="132"/>
                        <a:pt x="129" y="132"/>
                        <a:pt x="129" y="133"/>
                      </a:cubicBezTo>
                      <a:cubicBezTo>
                        <a:pt x="132" y="134"/>
                        <a:pt x="150" y="134"/>
                        <a:pt x="170" y="134"/>
                      </a:cubicBezTo>
                      <a:cubicBezTo>
                        <a:pt x="202" y="134"/>
                        <a:pt x="237" y="133"/>
                        <a:pt x="224" y="128"/>
                      </a:cubicBezTo>
                      <a:cubicBezTo>
                        <a:pt x="216" y="124"/>
                        <a:pt x="201" y="124"/>
                        <a:pt x="186" y="124"/>
                      </a:cubicBezTo>
                      <a:cubicBezTo>
                        <a:pt x="183" y="124"/>
                        <a:pt x="180" y="124"/>
                        <a:pt x="176" y="124"/>
                      </a:cubicBezTo>
                      <a:cubicBezTo>
                        <a:pt x="174" y="124"/>
                        <a:pt x="171" y="124"/>
                        <a:pt x="169" y="124"/>
                      </a:cubicBezTo>
                      <a:cubicBezTo>
                        <a:pt x="169" y="125"/>
                        <a:pt x="169" y="126"/>
                        <a:pt x="168" y="127"/>
                      </a:cubicBezTo>
                      <a:cubicBezTo>
                        <a:pt x="167" y="131"/>
                        <a:pt x="163" y="133"/>
                        <a:pt x="158" y="133"/>
                      </a:cubicBezTo>
                      <a:cubicBezTo>
                        <a:pt x="157" y="133"/>
                        <a:pt x="155" y="133"/>
                        <a:pt x="154" y="132"/>
                      </a:cubicBezTo>
                      <a:cubicBezTo>
                        <a:pt x="149" y="131"/>
                        <a:pt x="146" y="126"/>
                        <a:pt x="146" y="122"/>
                      </a:cubicBezTo>
                      <a:cubicBezTo>
                        <a:pt x="145" y="121"/>
                        <a:pt x="145" y="120"/>
                        <a:pt x="147" y="119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8" y="115"/>
                        <a:pt x="151" y="113"/>
                        <a:pt x="155" y="113"/>
                      </a:cubicBezTo>
                      <a:cubicBezTo>
                        <a:pt x="175" y="100"/>
                        <a:pt x="216" y="81"/>
                        <a:pt x="209" y="81"/>
                      </a:cubicBezTo>
                      <a:cubicBezTo>
                        <a:pt x="209" y="81"/>
                        <a:pt x="208" y="81"/>
                        <a:pt x="207" y="81"/>
                      </a:cubicBezTo>
                      <a:cubicBezTo>
                        <a:pt x="191" y="84"/>
                        <a:pt x="126" y="107"/>
                        <a:pt x="126" y="107"/>
                      </a:cubicBezTo>
                      <a:cubicBezTo>
                        <a:pt x="126" y="107"/>
                        <a:pt x="126" y="103"/>
                        <a:pt x="126" y="97"/>
                      </a:cubicBezTo>
                      <a:cubicBezTo>
                        <a:pt x="124" y="98"/>
                        <a:pt x="123" y="98"/>
                        <a:pt x="122" y="98"/>
                      </a:cubicBezTo>
                      <a:cubicBezTo>
                        <a:pt x="121" y="98"/>
                        <a:pt x="119" y="98"/>
                        <a:pt x="117" y="97"/>
                      </a:cubicBezTo>
                      <a:cubicBezTo>
                        <a:pt x="111" y="95"/>
                        <a:pt x="108" y="89"/>
                        <a:pt x="110" y="84"/>
                      </a:cubicBezTo>
                      <a:cubicBezTo>
                        <a:pt x="112" y="80"/>
                        <a:pt x="116" y="77"/>
                        <a:pt x="120" y="77"/>
                      </a:cubicBezTo>
                      <a:cubicBezTo>
                        <a:pt x="121" y="77"/>
                        <a:pt x="123" y="78"/>
                        <a:pt x="124" y="78"/>
                      </a:cubicBezTo>
                      <a:cubicBezTo>
                        <a:pt x="124" y="68"/>
                        <a:pt x="124" y="56"/>
                        <a:pt x="124" y="46"/>
                      </a:cubicBezTo>
                      <a:cubicBezTo>
                        <a:pt x="124" y="48"/>
                        <a:pt x="123" y="49"/>
                        <a:pt x="123" y="50"/>
                      </a:cubicBezTo>
                      <a:cubicBezTo>
                        <a:pt x="119" y="61"/>
                        <a:pt x="115" y="72"/>
                        <a:pt x="113" y="72"/>
                      </a:cubicBezTo>
                      <a:cubicBezTo>
                        <a:pt x="112" y="72"/>
                        <a:pt x="112" y="72"/>
                        <a:pt x="112" y="70"/>
                      </a:cubicBezTo>
                      <a:cubicBezTo>
                        <a:pt x="112" y="69"/>
                        <a:pt x="112" y="68"/>
                        <a:pt x="111" y="66"/>
                      </a:cubicBezTo>
                      <a:cubicBezTo>
                        <a:pt x="110" y="67"/>
                        <a:pt x="108" y="67"/>
                        <a:pt x="106" y="67"/>
                      </a:cubicBezTo>
                      <a:cubicBezTo>
                        <a:pt x="104" y="67"/>
                        <a:pt x="103" y="67"/>
                        <a:pt x="101" y="66"/>
                      </a:cubicBezTo>
                      <a:cubicBezTo>
                        <a:pt x="95" y="64"/>
                        <a:pt x="92" y="58"/>
                        <a:pt x="94" y="53"/>
                      </a:cubicBezTo>
                      <a:cubicBezTo>
                        <a:pt x="95" y="49"/>
                        <a:pt x="99" y="46"/>
                        <a:pt x="104" y="46"/>
                      </a:cubicBezTo>
                      <a:cubicBezTo>
                        <a:pt x="105" y="46"/>
                        <a:pt x="106" y="47"/>
                        <a:pt x="108" y="47"/>
                      </a:cubicBezTo>
                      <a:cubicBezTo>
                        <a:pt x="104" y="26"/>
                        <a:pt x="98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9" name="Freeform 257"/>
                <p:cNvSpPr/>
                <p:nvPr/>
              </p:nvSpPr>
              <p:spPr bwMode="auto">
                <a:xfrm>
                  <a:off x="4835526" y="4370388"/>
                  <a:ext cx="66675" cy="58738"/>
                </a:xfrm>
                <a:custGeom>
                  <a:avLst/>
                  <a:gdLst>
                    <a:gd name="T0" fmla="*/ 10 w 24"/>
                    <a:gd name="T1" fmla="*/ 0 h 21"/>
                    <a:gd name="T2" fmla="*/ 0 w 24"/>
                    <a:gd name="T3" fmla="*/ 7 h 21"/>
                    <a:gd name="T4" fmla="*/ 0 w 24"/>
                    <a:gd name="T5" fmla="*/ 9 h 21"/>
                    <a:gd name="T6" fmla="*/ 8 w 24"/>
                    <a:gd name="T7" fmla="*/ 20 h 21"/>
                    <a:gd name="T8" fmla="*/ 8 w 24"/>
                    <a:gd name="T9" fmla="*/ 20 h 21"/>
                    <a:gd name="T10" fmla="*/ 8 w 24"/>
                    <a:gd name="T11" fmla="*/ 20 h 21"/>
                    <a:gd name="T12" fmla="*/ 12 w 24"/>
                    <a:gd name="T13" fmla="*/ 21 h 21"/>
                    <a:gd name="T14" fmla="*/ 22 w 24"/>
                    <a:gd name="T15" fmla="*/ 15 h 21"/>
                    <a:gd name="T16" fmla="*/ 15 w 24"/>
                    <a:gd name="T17" fmla="*/ 1 h 21"/>
                    <a:gd name="T18" fmla="*/ 10 w 24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1">
                      <a:moveTo>
                        <a:pt x="10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5"/>
                        <a:pt x="14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1"/>
                        <a:pt x="11" y="21"/>
                        <a:pt x="12" y="21"/>
                      </a:cubicBezTo>
                      <a:cubicBezTo>
                        <a:pt x="17" y="21"/>
                        <a:pt x="21" y="19"/>
                        <a:pt x="22" y="15"/>
                      </a:cubicBezTo>
                      <a:cubicBezTo>
                        <a:pt x="24" y="10"/>
                        <a:pt x="21" y="4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0" name="Freeform 258"/>
                <p:cNvSpPr/>
                <p:nvPr/>
              </p:nvSpPr>
              <p:spPr bwMode="auto">
                <a:xfrm>
                  <a:off x="4776788" y="4454525"/>
                  <a:ext cx="66675" cy="39688"/>
                </a:xfrm>
                <a:custGeom>
                  <a:avLst/>
                  <a:gdLst>
                    <a:gd name="T0" fmla="*/ 11 w 24"/>
                    <a:gd name="T1" fmla="*/ 0 h 14"/>
                    <a:gd name="T2" fmla="*/ 1 w 24"/>
                    <a:gd name="T3" fmla="*/ 6 h 14"/>
                    <a:gd name="T4" fmla="*/ 0 w 24"/>
                    <a:gd name="T5" fmla="*/ 8 h 14"/>
                    <a:gd name="T6" fmla="*/ 23 w 24"/>
                    <a:gd name="T7" fmla="*/ 14 h 14"/>
                    <a:gd name="T8" fmla="*/ 15 w 24"/>
                    <a:gd name="T9" fmla="*/ 1 h 14"/>
                    <a:gd name="T10" fmla="*/ 11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1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1" y="7"/>
                        <a:pt x="0" y="8"/>
                        <a:pt x="0" y="8"/>
                      </a:cubicBezTo>
                      <a:cubicBezTo>
                        <a:pt x="8" y="10"/>
                        <a:pt x="16" y="12"/>
                        <a:pt x="23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1" name="Freeform 259"/>
                <p:cNvSpPr/>
                <p:nvPr/>
              </p:nvSpPr>
              <p:spPr bwMode="auto">
                <a:xfrm>
                  <a:off x="4911726" y="4505325"/>
                  <a:ext cx="73025" cy="58738"/>
                </a:xfrm>
                <a:custGeom>
                  <a:avLst/>
                  <a:gdLst>
                    <a:gd name="T0" fmla="*/ 12 w 26"/>
                    <a:gd name="T1" fmla="*/ 0 h 21"/>
                    <a:gd name="T2" fmla="*/ 2 w 26"/>
                    <a:gd name="T3" fmla="*/ 7 h 21"/>
                    <a:gd name="T4" fmla="*/ 9 w 26"/>
                    <a:gd name="T5" fmla="*/ 20 h 21"/>
                    <a:gd name="T6" fmla="*/ 14 w 26"/>
                    <a:gd name="T7" fmla="*/ 21 h 21"/>
                    <a:gd name="T8" fmla="*/ 24 w 26"/>
                    <a:gd name="T9" fmla="*/ 15 h 21"/>
                    <a:gd name="T10" fmla="*/ 16 w 26"/>
                    <a:gd name="T11" fmla="*/ 1 h 21"/>
                    <a:gd name="T12" fmla="*/ 12 w 2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8" y="21"/>
                        <a:pt x="22" y="19"/>
                        <a:pt x="24" y="15"/>
                      </a:cubicBezTo>
                      <a:cubicBezTo>
                        <a:pt x="26" y="10"/>
                        <a:pt x="22" y="3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2" name="Freeform 260"/>
                <p:cNvSpPr/>
                <p:nvPr/>
              </p:nvSpPr>
              <p:spPr bwMode="auto">
                <a:xfrm>
                  <a:off x="4949826" y="4397375"/>
                  <a:ext cx="50800" cy="60325"/>
                </a:xfrm>
                <a:custGeom>
                  <a:avLst/>
                  <a:gdLst>
                    <a:gd name="T0" fmla="*/ 12 w 18"/>
                    <a:gd name="T1" fmla="*/ 0 h 21"/>
                    <a:gd name="T2" fmla="*/ 2 w 18"/>
                    <a:gd name="T3" fmla="*/ 7 h 21"/>
                    <a:gd name="T4" fmla="*/ 9 w 18"/>
                    <a:gd name="T5" fmla="*/ 20 h 21"/>
                    <a:gd name="T6" fmla="*/ 14 w 18"/>
                    <a:gd name="T7" fmla="*/ 21 h 21"/>
                    <a:gd name="T8" fmla="*/ 18 w 18"/>
                    <a:gd name="T9" fmla="*/ 20 h 21"/>
                    <a:gd name="T10" fmla="*/ 16 w 18"/>
                    <a:gd name="T11" fmla="*/ 1 h 21"/>
                    <a:gd name="T12" fmla="*/ 12 w 18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5" y="21"/>
                        <a:pt x="16" y="21"/>
                        <a:pt x="18" y="20"/>
                      </a:cubicBezTo>
                      <a:cubicBezTo>
                        <a:pt x="17" y="15"/>
                        <a:pt x="17" y="8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3" name="Freeform 261"/>
                <p:cNvSpPr>
                  <a:spLocks noEditPoints="1"/>
                </p:cNvSpPr>
                <p:nvPr/>
              </p:nvSpPr>
              <p:spPr bwMode="auto">
                <a:xfrm>
                  <a:off x="5057776" y="4498975"/>
                  <a:ext cx="63500" cy="55563"/>
                </a:xfrm>
                <a:custGeom>
                  <a:avLst/>
                  <a:gdLst>
                    <a:gd name="T0" fmla="*/ 0 w 23"/>
                    <a:gd name="T1" fmla="*/ 9 h 20"/>
                    <a:gd name="T2" fmla="*/ 8 w 23"/>
                    <a:gd name="T3" fmla="*/ 19 h 20"/>
                    <a:gd name="T4" fmla="*/ 12 w 23"/>
                    <a:gd name="T5" fmla="*/ 20 h 20"/>
                    <a:gd name="T6" fmla="*/ 22 w 23"/>
                    <a:gd name="T7" fmla="*/ 14 h 20"/>
                    <a:gd name="T8" fmla="*/ 23 w 23"/>
                    <a:gd name="T9" fmla="*/ 11 h 20"/>
                    <a:gd name="T10" fmla="*/ 21 w 23"/>
                    <a:gd name="T11" fmla="*/ 11 h 20"/>
                    <a:gd name="T12" fmla="*/ 0 w 23"/>
                    <a:gd name="T13" fmla="*/ 9 h 20"/>
                    <a:gd name="T14" fmla="*/ 9 w 23"/>
                    <a:gd name="T15" fmla="*/ 0 h 20"/>
                    <a:gd name="T16" fmla="*/ 1 w 23"/>
                    <a:gd name="T17" fmla="*/ 6 h 20"/>
                    <a:gd name="T18" fmla="*/ 9 w 23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0">
                      <a:moveTo>
                        <a:pt x="0" y="9"/>
                      </a:moveTo>
                      <a:cubicBezTo>
                        <a:pt x="0" y="13"/>
                        <a:pt x="3" y="18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7" y="20"/>
                        <a:pt x="21" y="18"/>
                        <a:pt x="22" y="14"/>
                      </a:cubicBezTo>
                      <a:cubicBezTo>
                        <a:pt x="23" y="13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11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6"/>
                      </a:cubicBezTo>
                      <a:cubicBezTo>
                        <a:pt x="2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4" name="Freeform 262"/>
                <p:cNvSpPr/>
                <p:nvPr/>
              </p:nvSpPr>
              <p:spPr bwMode="auto">
                <a:xfrm>
                  <a:off x="4995863" y="4260850"/>
                  <a:ext cx="12700" cy="5080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1" y="4"/>
                        <a:pt x="1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5" name="Freeform 263"/>
                <p:cNvSpPr/>
                <p:nvPr/>
              </p:nvSpPr>
              <p:spPr bwMode="auto">
                <a:xfrm>
                  <a:off x="4978401" y="4627563"/>
                  <a:ext cx="28575" cy="57150"/>
                </a:xfrm>
                <a:custGeom>
                  <a:avLst/>
                  <a:gdLst>
                    <a:gd name="T0" fmla="*/ 9 w 10"/>
                    <a:gd name="T1" fmla="*/ 0 h 20"/>
                    <a:gd name="T2" fmla="*/ 2 w 10"/>
                    <a:gd name="T3" fmla="*/ 6 h 20"/>
                    <a:gd name="T4" fmla="*/ 9 w 10"/>
                    <a:gd name="T5" fmla="*/ 19 h 20"/>
                    <a:gd name="T6" fmla="*/ 10 w 10"/>
                    <a:gd name="T7" fmla="*/ 20 h 20"/>
                    <a:gd name="T8" fmla="*/ 9 w 10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0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13"/>
                        <a:pt x="9" y="6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6" name="Freeform 264"/>
                <p:cNvSpPr/>
                <p:nvPr/>
              </p:nvSpPr>
              <p:spPr bwMode="auto">
                <a:xfrm>
                  <a:off x="4905376" y="4311650"/>
                  <a:ext cx="53975" cy="58738"/>
                </a:xfrm>
                <a:custGeom>
                  <a:avLst/>
                  <a:gdLst>
                    <a:gd name="T0" fmla="*/ 12 w 19"/>
                    <a:gd name="T1" fmla="*/ 0 h 21"/>
                    <a:gd name="T2" fmla="*/ 2 w 19"/>
                    <a:gd name="T3" fmla="*/ 7 h 21"/>
                    <a:gd name="T4" fmla="*/ 9 w 19"/>
                    <a:gd name="T5" fmla="*/ 20 h 21"/>
                    <a:gd name="T6" fmla="*/ 14 w 19"/>
                    <a:gd name="T7" fmla="*/ 21 h 21"/>
                    <a:gd name="T8" fmla="*/ 19 w 19"/>
                    <a:gd name="T9" fmla="*/ 20 h 21"/>
                    <a:gd name="T10" fmla="*/ 16 w 19"/>
                    <a:gd name="T11" fmla="*/ 1 h 21"/>
                    <a:gd name="T12" fmla="*/ 12 w 19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6" y="21"/>
                        <a:pt x="18" y="21"/>
                        <a:pt x="19" y="20"/>
                      </a:cubicBezTo>
                      <a:cubicBezTo>
                        <a:pt x="19" y="15"/>
                        <a:pt x="17" y="8"/>
                        <a:pt x="16" y="1"/>
                      </a:cubicBezTo>
                      <a:cubicBezTo>
                        <a:pt x="14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7" name="Freeform 265"/>
                <p:cNvSpPr/>
                <p:nvPr/>
              </p:nvSpPr>
              <p:spPr bwMode="auto">
                <a:xfrm>
                  <a:off x="4346576" y="4162425"/>
                  <a:ext cx="190500" cy="417513"/>
                </a:xfrm>
                <a:custGeom>
                  <a:avLst/>
                  <a:gdLst>
                    <a:gd name="T0" fmla="*/ 27 w 68"/>
                    <a:gd name="T1" fmla="*/ 0 h 149"/>
                    <a:gd name="T2" fmla="*/ 16 w 68"/>
                    <a:gd name="T3" fmla="*/ 55 h 149"/>
                    <a:gd name="T4" fmla="*/ 3 w 68"/>
                    <a:gd name="T5" fmla="*/ 99 h 149"/>
                    <a:gd name="T6" fmla="*/ 28 w 68"/>
                    <a:gd name="T7" fmla="*/ 149 h 149"/>
                    <a:gd name="T8" fmla="*/ 29 w 68"/>
                    <a:gd name="T9" fmla="*/ 149 h 149"/>
                    <a:gd name="T10" fmla="*/ 42 w 68"/>
                    <a:gd name="T11" fmla="*/ 95 h 149"/>
                    <a:gd name="T12" fmla="*/ 60 w 68"/>
                    <a:gd name="T13" fmla="*/ 46 h 149"/>
                    <a:gd name="T14" fmla="*/ 30 w 68"/>
                    <a:gd name="T15" fmla="*/ 1 h 149"/>
                    <a:gd name="T16" fmla="*/ 27 w 68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9">
                      <a:moveTo>
                        <a:pt x="27" y="0"/>
                      </a:moveTo>
                      <a:cubicBezTo>
                        <a:pt x="14" y="0"/>
                        <a:pt x="16" y="40"/>
                        <a:pt x="16" y="55"/>
                      </a:cubicBezTo>
                      <a:cubicBezTo>
                        <a:pt x="17" y="70"/>
                        <a:pt x="6" y="75"/>
                        <a:pt x="3" y="99"/>
                      </a:cubicBezTo>
                      <a:cubicBezTo>
                        <a:pt x="0" y="123"/>
                        <a:pt x="28" y="149"/>
                        <a:pt x="28" y="149"/>
                      </a:cubicBezTo>
                      <a:cubicBezTo>
                        <a:pt x="28" y="149"/>
                        <a:pt x="29" y="149"/>
                        <a:pt x="29" y="149"/>
                      </a:cubicBezTo>
                      <a:cubicBezTo>
                        <a:pt x="43" y="149"/>
                        <a:pt x="46" y="115"/>
                        <a:pt x="42" y="95"/>
                      </a:cubicBezTo>
                      <a:cubicBezTo>
                        <a:pt x="37" y="75"/>
                        <a:pt x="52" y="68"/>
                        <a:pt x="60" y="46"/>
                      </a:cubicBezTo>
                      <a:cubicBezTo>
                        <a:pt x="68" y="24"/>
                        <a:pt x="47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8" name="Freeform 266"/>
                <p:cNvSpPr/>
                <p:nvPr/>
              </p:nvSpPr>
              <p:spPr bwMode="auto">
                <a:xfrm>
                  <a:off x="4391026" y="4762500"/>
                  <a:ext cx="415925" cy="239713"/>
                </a:xfrm>
                <a:custGeom>
                  <a:avLst/>
                  <a:gdLst>
                    <a:gd name="T0" fmla="*/ 20 w 148"/>
                    <a:gd name="T1" fmla="*/ 0 h 85"/>
                    <a:gd name="T2" fmla="*/ 15 w 148"/>
                    <a:gd name="T3" fmla="*/ 1 h 85"/>
                    <a:gd name="T4" fmla="*/ 30 w 148"/>
                    <a:gd name="T5" fmla="*/ 44 h 85"/>
                    <a:gd name="T6" fmla="*/ 82 w 148"/>
                    <a:gd name="T7" fmla="*/ 72 h 85"/>
                    <a:gd name="T8" fmla="*/ 113 w 148"/>
                    <a:gd name="T9" fmla="*/ 85 h 85"/>
                    <a:gd name="T10" fmla="*/ 130 w 148"/>
                    <a:gd name="T11" fmla="*/ 75 h 85"/>
                    <a:gd name="T12" fmla="*/ 128 w 148"/>
                    <a:gd name="T13" fmla="*/ 40 h 85"/>
                    <a:gd name="T14" fmla="*/ 120 w 148"/>
                    <a:gd name="T15" fmla="*/ 39 h 85"/>
                    <a:gd name="T16" fmla="*/ 101 w 148"/>
                    <a:gd name="T17" fmla="*/ 41 h 85"/>
                    <a:gd name="T18" fmla="*/ 81 w 148"/>
                    <a:gd name="T19" fmla="*/ 43 h 85"/>
                    <a:gd name="T20" fmla="*/ 58 w 148"/>
                    <a:gd name="T21" fmla="*/ 36 h 85"/>
                    <a:gd name="T22" fmla="*/ 20 w 148"/>
                    <a:gd name="T23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8" h="85">
                      <a:moveTo>
                        <a:pt x="20" y="0"/>
                      </a:moveTo>
                      <a:cubicBezTo>
                        <a:pt x="19" y="0"/>
                        <a:pt x="17" y="1"/>
                        <a:pt x="15" y="1"/>
                      </a:cubicBezTo>
                      <a:cubicBezTo>
                        <a:pt x="15" y="1"/>
                        <a:pt x="0" y="24"/>
                        <a:pt x="30" y="44"/>
                      </a:cubicBezTo>
                      <a:cubicBezTo>
                        <a:pt x="60" y="64"/>
                        <a:pt x="61" y="62"/>
                        <a:pt x="82" y="72"/>
                      </a:cubicBezTo>
                      <a:cubicBezTo>
                        <a:pt x="94" y="79"/>
                        <a:pt x="104" y="85"/>
                        <a:pt x="113" y="85"/>
                      </a:cubicBezTo>
                      <a:cubicBezTo>
                        <a:pt x="120" y="85"/>
                        <a:pt x="125" y="82"/>
                        <a:pt x="130" y="75"/>
                      </a:cubicBezTo>
                      <a:cubicBezTo>
                        <a:pt x="143" y="58"/>
                        <a:pt x="148" y="44"/>
                        <a:pt x="128" y="40"/>
                      </a:cubicBezTo>
                      <a:cubicBezTo>
                        <a:pt x="125" y="39"/>
                        <a:pt x="123" y="39"/>
                        <a:pt x="120" y="39"/>
                      </a:cubicBezTo>
                      <a:cubicBezTo>
                        <a:pt x="114" y="39"/>
                        <a:pt x="107" y="40"/>
                        <a:pt x="101" y="41"/>
                      </a:cubicBezTo>
                      <a:cubicBezTo>
                        <a:pt x="94" y="42"/>
                        <a:pt x="88" y="43"/>
                        <a:pt x="81" y="43"/>
                      </a:cubicBezTo>
                      <a:cubicBezTo>
                        <a:pt x="73" y="43"/>
                        <a:pt x="65" y="41"/>
                        <a:pt x="58" y="36"/>
                      </a:cubicBezTo>
                      <a:cubicBezTo>
                        <a:pt x="41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9" name="Freeform 267"/>
                <p:cNvSpPr/>
                <p:nvPr/>
              </p:nvSpPr>
              <p:spPr bwMode="auto">
                <a:xfrm>
                  <a:off x="4959351" y="4816475"/>
                  <a:ext cx="333375" cy="255588"/>
                </a:xfrm>
                <a:custGeom>
                  <a:avLst/>
                  <a:gdLst>
                    <a:gd name="T0" fmla="*/ 102 w 119"/>
                    <a:gd name="T1" fmla="*/ 0 h 91"/>
                    <a:gd name="T2" fmla="*/ 65 w 119"/>
                    <a:gd name="T3" fmla="*/ 39 h 91"/>
                    <a:gd name="T4" fmla="*/ 47 w 119"/>
                    <a:gd name="T5" fmla="*/ 65 h 91"/>
                    <a:gd name="T6" fmla="*/ 40 w 119"/>
                    <a:gd name="T7" fmla="*/ 64 h 91"/>
                    <a:gd name="T8" fmla="*/ 8 w 119"/>
                    <a:gd name="T9" fmla="*/ 47 h 91"/>
                    <a:gd name="T10" fmla="*/ 0 w 119"/>
                    <a:gd name="T11" fmla="*/ 55 h 91"/>
                    <a:gd name="T12" fmla="*/ 18 w 119"/>
                    <a:gd name="T13" fmla="*/ 91 h 91"/>
                    <a:gd name="T14" fmla="*/ 21 w 119"/>
                    <a:gd name="T15" fmla="*/ 91 h 91"/>
                    <a:gd name="T16" fmla="*/ 94 w 119"/>
                    <a:gd name="T17" fmla="*/ 62 h 91"/>
                    <a:gd name="T18" fmla="*/ 104 w 119"/>
                    <a:gd name="T19" fmla="*/ 1 h 91"/>
                    <a:gd name="T20" fmla="*/ 102 w 119"/>
                    <a:gd name="T2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9" h="91">
                      <a:moveTo>
                        <a:pt x="102" y="0"/>
                      </a:moveTo>
                      <a:cubicBezTo>
                        <a:pt x="88" y="0"/>
                        <a:pt x="71" y="23"/>
                        <a:pt x="65" y="39"/>
                      </a:cubicBezTo>
                      <a:cubicBezTo>
                        <a:pt x="60" y="53"/>
                        <a:pt x="57" y="65"/>
                        <a:pt x="47" y="65"/>
                      </a:cubicBezTo>
                      <a:cubicBezTo>
                        <a:pt x="45" y="65"/>
                        <a:pt x="43" y="65"/>
                        <a:pt x="40" y="64"/>
                      </a:cubicBezTo>
                      <a:cubicBezTo>
                        <a:pt x="29" y="59"/>
                        <a:pt x="17" y="47"/>
                        <a:pt x="8" y="47"/>
                      </a:cubicBezTo>
                      <a:cubicBezTo>
                        <a:pt x="5" y="47"/>
                        <a:pt x="2" y="49"/>
                        <a:pt x="0" y="55"/>
                      </a:cubicBezTo>
                      <a:cubicBezTo>
                        <a:pt x="0" y="55"/>
                        <a:pt x="3" y="91"/>
                        <a:pt x="18" y="91"/>
                      </a:cubicBezTo>
                      <a:cubicBezTo>
                        <a:pt x="19" y="91"/>
                        <a:pt x="20" y="91"/>
                        <a:pt x="21" y="91"/>
                      </a:cubicBezTo>
                      <a:cubicBezTo>
                        <a:pt x="39" y="85"/>
                        <a:pt x="83" y="83"/>
                        <a:pt x="94" y="62"/>
                      </a:cubicBezTo>
                      <a:cubicBezTo>
                        <a:pt x="104" y="41"/>
                        <a:pt x="119" y="3"/>
                        <a:pt x="104" y="1"/>
                      </a:cubicBezTo>
                      <a:cubicBezTo>
                        <a:pt x="103" y="0"/>
                        <a:pt x="103" y="0"/>
                        <a:pt x="10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0" name="Freeform 268"/>
                <p:cNvSpPr/>
                <p:nvPr/>
              </p:nvSpPr>
              <p:spPr bwMode="auto">
                <a:xfrm>
                  <a:off x="5303838" y="4240213"/>
                  <a:ext cx="241300" cy="298450"/>
                </a:xfrm>
                <a:custGeom>
                  <a:avLst/>
                  <a:gdLst>
                    <a:gd name="T0" fmla="*/ 25 w 86"/>
                    <a:gd name="T1" fmla="*/ 0 h 106"/>
                    <a:gd name="T2" fmla="*/ 0 w 86"/>
                    <a:gd name="T3" fmla="*/ 5 h 106"/>
                    <a:gd name="T4" fmla="*/ 29 w 86"/>
                    <a:gd name="T5" fmla="*/ 59 h 106"/>
                    <a:gd name="T6" fmla="*/ 34 w 86"/>
                    <a:gd name="T7" fmla="*/ 104 h 106"/>
                    <a:gd name="T8" fmla="*/ 41 w 86"/>
                    <a:gd name="T9" fmla="*/ 106 h 106"/>
                    <a:gd name="T10" fmla="*/ 81 w 86"/>
                    <a:gd name="T11" fmla="*/ 63 h 106"/>
                    <a:gd name="T12" fmla="*/ 54 w 86"/>
                    <a:gd name="T13" fmla="*/ 9 h 106"/>
                    <a:gd name="T14" fmla="*/ 25 w 86"/>
                    <a:gd name="T15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06">
                      <a:moveTo>
                        <a:pt x="25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4" y="39"/>
                        <a:pt x="29" y="59"/>
                      </a:cubicBezTo>
                      <a:cubicBezTo>
                        <a:pt x="25" y="79"/>
                        <a:pt x="15" y="97"/>
                        <a:pt x="34" y="104"/>
                      </a:cubicBezTo>
                      <a:cubicBezTo>
                        <a:pt x="36" y="105"/>
                        <a:pt x="39" y="106"/>
                        <a:pt x="41" y="106"/>
                      </a:cubicBezTo>
                      <a:cubicBezTo>
                        <a:pt x="58" y="106"/>
                        <a:pt x="76" y="83"/>
                        <a:pt x="81" y="63"/>
                      </a:cubicBezTo>
                      <a:cubicBezTo>
                        <a:pt x="86" y="40"/>
                        <a:pt x="78" y="28"/>
                        <a:pt x="54" y="9"/>
                      </a:cubicBezTo>
                      <a:cubicBezTo>
                        <a:pt x="44" y="2"/>
                        <a:pt x="34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1" name="Freeform 269"/>
                <p:cNvSpPr/>
                <p:nvPr/>
              </p:nvSpPr>
              <p:spPr bwMode="auto">
                <a:xfrm>
                  <a:off x="4806951" y="3900488"/>
                  <a:ext cx="342900" cy="192088"/>
                </a:xfrm>
                <a:custGeom>
                  <a:avLst/>
                  <a:gdLst>
                    <a:gd name="T0" fmla="*/ 51 w 122"/>
                    <a:gd name="T1" fmla="*/ 0 h 68"/>
                    <a:gd name="T2" fmla="*/ 30 w 122"/>
                    <a:gd name="T3" fmla="*/ 3 h 68"/>
                    <a:gd name="T4" fmla="*/ 0 w 122"/>
                    <a:gd name="T5" fmla="*/ 51 h 68"/>
                    <a:gd name="T6" fmla="*/ 11 w 122"/>
                    <a:gd name="T7" fmla="*/ 61 h 68"/>
                    <a:gd name="T8" fmla="*/ 56 w 122"/>
                    <a:gd name="T9" fmla="*/ 50 h 68"/>
                    <a:gd name="T10" fmla="*/ 63 w 122"/>
                    <a:gd name="T11" fmla="*/ 49 h 68"/>
                    <a:gd name="T12" fmla="*/ 103 w 122"/>
                    <a:gd name="T13" fmla="*/ 67 h 68"/>
                    <a:gd name="T14" fmla="*/ 106 w 122"/>
                    <a:gd name="T15" fmla="*/ 68 h 68"/>
                    <a:gd name="T16" fmla="*/ 101 w 122"/>
                    <a:gd name="T17" fmla="*/ 23 h 68"/>
                    <a:gd name="T18" fmla="*/ 51 w 122"/>
                    <a:gd name="T1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2" h="68">
                      <a:moveTo>
                        <a:pt x="51" y="0"/>
                      </a:moveTo>
                      <a:cubicBezTo>
                        <a:pt x="45" y="0"/>
                        <a:pt x="38" y="1"/>
                        <a:pt x="30" y="3"/>
                      </a:cubicBezTo>
                      <a:cubicBezTo>
                        <a:pt x="0" y="10"/>
                        <a:pt x="0" y="51"/>
                        <a:pt x="0" y="51"/>
                      </a:cubicBezTo>
                      <a:cubicBezTo>
                        <a:pt x="1" y="58"/>
                        <a:pt x="5" y="61"/>
                        <a:pt x="11" y="61"/>
                      </a:cubicBezTo>
                      <a:cubicBezTo>
                        <a:pt x="23" y="61"/>
                        <a:pt x="42" y="52"/>
                        <a:pt x="56" y="50"/>
                      </a:cubicBezTo>
                      <a:cubicBezTo>
                        <a:pt x="59" y="49"/>
                        <a:pt x="61" y="49"/>
                        <a:pt x="63" y="49"/>
                      </a:cubicBezTo>
                      <a:cubicBezTo>
                        <a:pt x="80" y="49"/>
                        <a:pt x="85" y="63"/>
                        <a:pt x="103" y="67"/>
                      </a:cubicBezTo>
                      <a:cubicBezTo>
                        <a:pt x="104" y="67"/>
                        <a:pt x="105" y="68"/>
                        <a:pt x="106" y="68"/>
                      </a:cubicBezTo>
                      <a:cubicBezTo>
                        <a:pt x="122" y="68"/>
                        <a:pt x="117" y="41"/>
                        <a:pt x="101" y="23"/>
                      </a:cubicBezTo>
                      <a:cubicBezTo>
                        <a:pt x="87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63" name="椭圆 62"/>
              <p:cNvSpPr/>
              <p:nvPr/>
            </p:nvSpPr>
            <p:spPr>
              <a:xfrm>
                <a:off x="3841404" y="2280378"/>
                <a:ext cx="486869" cy="48686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 dirty="0">
                  <a:solidFill>
                    <a:srgbClr val="92D05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61" name="文本框 60"/>
            <p:cNvSpPr txBox="1"/>
            <p:nvPr/>
          </p:nvSpPr>
          <p:spPr>
            <a:xfrm>
              <a:off x="5786663" y="1822130"/>
              <a:ext cx="602054" cy="253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rgbClr val="FFC000"/>
                  </a:solidFill>
                  <a:cs typeface="+mn-ea"/>
                  <a:sym typeface="+mn-lt"/>
                </a:rPr>
                <a:t>第三章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000"/>
                            </p:stCondLst>
                            <p:childTnLst>
                              <p:par>
                                <p:cTn id="6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500"/>
                            </p:stCondLst>
                            <p:childTnLst>
                              <p:par>
                                <p:cTn id="7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8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9000"/>
                            </p:stCondLst>
                            <p:childTnLst>
                              <p:par>
                                <p:cTn id="8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500"/>
                            </p:stCondLst>
                            <p:childTnLst>
                              <p:par>
                                <p:cTn id="8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0000"/>
                            </p:stCondLst>
                            <p:childTnLst>
                              <p:par>
                                <p:cTn id="9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500"/>
                            </p:stCondLst>
                            <p:childTnLst>
                              <p:par>
                                <p:cTn id="9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15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2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3" grpId="0" animBg="1"/>
      <p:bldP spid="33" grpId="0" animBg="1"/>
      <p:bldP spid="41" grpId="0"/>
      <p:bldP spid="42" grpId="0" animBg="1"/>
      <p:bldP spid="43" grpId="0"/>
      <p:bldP spid="44" grpId="0"/>
      <p:bldP spid="45" grpId="0" animBg="1"/>
      <p:bldP spid="46" grpId="0"/>
      <p:bldP spid="47" grpId="0"/>
      <p:bldP spid="48" grpId="0" animBg="1"/>
      <p:bldP spid="49" grpId="0"/>
      <p:bldP spid="50" grpId="0"/>
      <p:bldP spid="51" grpId="0" animBg="1"/>
      <p:bldP spid="52" grpId="0"/>
      <p:bldP spid="5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Bent Arrow 21"/>
          <p:cNvSpPr/>
          <p:nvPr/>
        </p:nvSpPr>
        <p:spPr>
          <a:xfrm>
            <a:off x="8413520" y="2206377"/>
            <a:ext cx="2428260" cy="1550512"/>
          </a:xfrm>
          <a:prstGeom prst="bentArrow">
            <a:avLst/>
          </a:prstGeom>
          <a:solidFill>
            <a:srgbClr val="92D050"/>
          </a:solidFill>
          <a:ln>
            <a:noFill/>
          </a:ln>
          <a:effectLst>
            <a:outerShdw blurRad="152400" dist="63500" dir="8100000" algn="tl" rotWithShape="0">
              <a:prstClr val="black">
                <a:alpha val="30000"/>
              </a:prstClr>
            </a:outerShdw>
          </a:effectLst>
          <a:scene3d>
            <a:camera prst="orthographicFront"/>
            <a:lightRig rig="threePt" dir="t"/>
          </a:scene3d>
          <a:sp3d prstMaterial="softEdge">
            <a:bevelT w="38100" h="6350"/>
          </a:sp3d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3200">
              <a:solidFill>
                <a:prstClr val="black"/>
              </a:solidFill>
              <a:cs typeface="+mn-ea"/>
              <a:sym typeface="+mn-lt"/>
            </a:endParaRPr>
          </a:p>
        </p:txBody>
      </p:sp>
      <p:sp>
        <p:nvSpPr>
          <p:cNvPr id="89" name="Bent Arrow 18"/>
          <p:cNvSpPr/>
          <p:nvPr/>
        </p:nvSpPr>
        <p:spPr>
          <a:xfrm>
            <a:off x="1128741" y="3756890"/>
            <a:ext cx="2428260" cy="1550512"/>
          </a:xfrm>
          <a:prstGeom prst="bentArrow">
            <a:avLst/>
          </a:prstGeom>
          <a:solidFill>
            <a:srgbClr val="92D050"/>
          </a:solidFill>
          <a:ln>
            <a:noFill/>
          </a:ln>
          <a:effectLst>
            <a:outerShdw blurRad="152400" dist="63500" dir="8100000" algn="tl" rotWithShape="0">
              <a:prstClr val="black">
                <a:alpha val="30000"/>
              </a:prstClr>
            </a:outerShdw>
          </a:effectLst>
          <a:scene3d>
            <a:camera prst="orthographicFront"/>
            <a:lightRig rig="threePt" dir="t"/>
          </a:scene3d>
          <a:sp3d prstMaterial="softEdge">
            <a:bevelT w="38100" h="6350"/>
          </a:sp3d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3200">
              <a:solidFill>
                <a:prstClr val="black"/>
              </a:solidFill>
              <a:cs typeface="+mn-ea"/>
              <a:sym typeface="+mn-lt"/>
            </a:endParaRPr>
          </a:p>
        </p:txBody>
      </p:sp>
      <p:sp>
        <p:nvSpPr>
          <p:cNvPr id="90" name="Bent Arrow 20"/>
          <p:cNvSpPr/>
          <p:nvPr/>
        </p:nvSpPr>
        <p:spPr>
          <a:xfrm>
            <a:off x="5985259" y="2809352"/>
            <a:ext cx="2428260" cy="1550512"/>
          </a:xfrm>
          <a:prstGeom prst="bentArrow">
            <a:avLst/>
          </a:prstGeom>
          <a:solidFill>
            <a:srgbClr val="92D050"/>
          </a:solidFill>
          <a:ln>
            <a:noFill/>
          </a:ln>
          <a:effectLst>
            <a:outerShdw blurRad="152400" dist="63500" dir="8100000" algn="tl" rotWithShape="0">
              <a:prstClr val="black">
                <a:alpha val="30000"/>
              </a:prstClr>
            </a:outerShdw>
          </a:effectLst>
          <a:scene3d>
            <a:camera prst="orthographicFront"/>
            <a:lightRig rig="threePt" dir="t"/>
          </a:scene3d>
          <a:sp3d prstMaterial="softEdge">
            <a:bevelT w="38100" h="6350"/>
          </a:sp3d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3200">
              <a:solidFill>
                <a:prstClr val="black"/>
              </a:solidFill>
              <a:cs typeface="+mn-ea"/>
              <a:sym typeface="+mn-lt"/>
            </a:endParaRPr>
          </a:p>
        </p:txBody>
      </p:sp>
      <p:sp>
        <p:nvSpPr>
          <p:cNvPr id="91" name="Bent Arrow 19"/>
          <p:cNvSpPr/>
          <p:nvPr/>
        </p:nvSpPr>
        <p:spPr>
          <a:xfrm>
            <a:off x="3556999" y="3240052"/>
            <a:ext cx="2428260" cy="1550512"/>
          </a:xfrm>
          <a:prstGeom prst="bentArrow">
            <a:avLst/>
          </a:prstGeom>
          <a:solidFill>
            <a:srgbClr val="92D050"/>
          </a:solidFill>
          <a:ln>
            <a:noFill/>
          </a:ln>
          <a:effectLst>
            <a:outerShdw blurRad="152400" dist="63500" dir="8100000" algn="tl" rotWithShape="0">
              <a:prstClr val="black">
                <a:alpha val="30000"/>
              </a:prstClr>
            </a:outerShdw>
          </a:effectLst>
          <a:scene3d>
            <a:camera prst="orthographicFront"/>
            <a:lightRig rig="threePt" dir="t"/>
          </a:scene3d>
          <a:sp3d prstMaterial="softEdge">
            <a:bevelT w="38100" h="6350"/>
          </a:sp3d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3200">
              <a:solidFill>
                <a:prstClr val="black"/>
              </a:solidFill>
              <a:cs typeface="+mn-ea"/>
              <a:sym typeface="+mn-lt"/>
            </a:endParaRPr>
          </a:p>
        </p:txBody>
      </p:sp>
      <p:grpSp>
        <p:nvGrpSpPr>
          <p:cNvPr id="104" name="组合 103"/>
          <p:cNvGrpSpPr/>
          <p:nvPr/>
        </p:nvGrpSpPr>
        <p:grpSpPr>
          <a:xfrm>
            <a:off x="9375055" y="981366"/>
            <a:ext cx="887124" cy="1291099"/>
            <a:chOff x="8516938" y="5619750"/>
            <a:chExt cx="693738" cy="1009650"/>
          </a:xfrm>
          <a:solidFill>
            <a:schemeClr val="bg1"/>
          </a:solidFill>
        </p:grpSpPr>
        <p:sp>
          <p:nvSpPr>
            <p:cNvPr id="105" name="Freeform 190"/>
            <p:cNvSpPr/>
            <p:nvPr/>
          </p:nvSpPr>
          <p:spPr bwMode="auto">
            <a:xfrm>
              <a:off x="8543926" y="6273800"/>
              <a:ext cx="53975" cy="52388"/>
            </a:xfrm>
            <a:custGeom>
              <a:avLst/>
              <a:gdLst>
                <a:gd name="T0" fmla="*/ 24 w 31"/>
                <a:gd name="T1" fmla="*/ 5 h 30"/>
                <a:gd name="T2" fmla="*/ 0 w 31"/>
                <a:gd name="T3" fmla="*/ 0 h 30"/>
                <a:gd name="T4" fmla="*/ 13 w 31"/>
                <a:gd name="T5" fmla="*/ 26 h 30"/>
                <a:gd name="T6" fmla="*/ 21 w 31"/>
                <a:gd name="T7" fmla="*/ 18 h 30"/>
                <a:gd name="T8" fmla="*/ 24 w 31"/>
                <a:gd name="T9" fmla="*/ 17 h 30"/>
                <a:gd name="T10" fmla="*/ 30 w 31"/>
                <a:gd name="T11" fmla="*/ 23 h 30"/>
                <a:gd name="T12" fmla="*/ 24 w 31"/>
                <a:gd name="T1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24" y="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25"/>
                    <a:pt x="13" y="26"/>
                  </a:cubicBezTo>
                  <a:cubicBezTo>
                    <a:pt x="19" y="27"/>
                    <a:pt x="21" y="24"/>
                    <a:pt x="21" y="18"/>
                  </a:cubicBezTo>
                  <a:cubicBezTo>
                    <a:pt x="21" y="13"/>
                    <a:pt x="24" y="14"/>
                    <a:pt x="24" y="17"/>
                  </a:cubicBezTo>
                  <a:cubicBezTo>
                    <a:pt x="24" y="21"/>
                    <a:pt x="31" y="30"/>
                    <a:pt x="30" y="23"/>
                  </a:cubicBezTo>
                  <a:cubicBezTo>
                    <a:pt x="29" y="15"/>
                    <a:pt x="28" y="5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en-US" sz="1800">
                <a:solidFill>
                  <a:srgbClr val="424953"/>
                </a:solidFill>
                <a:cs typeface="+mn-ea"/>
                <a:sym typeface="+mn-lt"/>
              </a:endParaRPr>
            </a:p>
          </p:txBody>
        </p:sp>
        <p:sp>
          <p:nvSpPr>
            <p:cNvPr id="106" name="Freeform 191"/>
            <p:cNvSpPr/>
            <p:nvPr/>
          </p:nvSpPr>
          <p:spPr bwMode="auto">
            <a:xfrm>
              <a:off x="8516938" y="5888037"/>
              <a:ext cx="560388" cy="692150"/>
            </a:xfrm>
            <a:custGeom>
              <a:avLst/>
              <a:gdLst>
                <a:gd name="T0" fmla="*/ 273 w 321"/>
                <a:gd name="T1" fmla="*/ 82 h 397"/>
                <a:gd name="T2" fmla="*/ 251 w 321"/>
                <a:gd name="T3" fmla="*/ 41 h 397"/>
                <a:gd name="T4" fmla="*/ 167 w 321"/>
                <a:gd name="T5" fmla="*/ 5 h 397"/>
                <a:gd name="T6" fmla="*/ 162 w 321"/>
                <a:gd name="T7" fmla="*/ 8 h 397"/>
                <a:gd name="T8" fmla="*/ 143 w 321"/>
                <a:gd name="T9" fmla="*/ 91 h 397"/>
                <a:gd name="T10" fmla="*/ 136 w 321"/>
                <a:gd name="T11" fmla="*/ 29 h 397"/>
                <a:gd name="T12" fmla="*/ 138 w 321"/>
                <a:gd name="T13" fmla="*/ 22 h 397"/>
                <a:gd name="T14" fmla="*/ 134 w 321"/>
                <a:gd name="T15" fmla="*/ 15 h 397"/>
                <a:gd name="T16" fmla="*/ 124 w 321"/>
                <a:gd name="T17" fmla="*/ 15 h 397"/>
                <a:gd name="T18" fmla="*/ 119 w 321"/>
                <a:gd name="T19" fmla="*/ 22 h 397"/>
                <a:gd name="T20" fmla="*/ 121 w 321"/>
                <a:gd name="T21" fmla="*/ 28 h 397"/>
                <a:gd name="T22" fmla="*/ 113 w 321"/>
                <a:gd name="T23" fmla="*/ 87 h 397"/>
                <a:gd name="T24" fmla="*/ 113 w 321"/>
                <a:gd name="T25" fmla="*/ 90 h 397"/>
                <a:gd name="T26" fmla="*/ 90 w 321"/>
                <a:gd name="T27" fmla="*/ 5 h 397"/>
                <a:gd name="T28" fmla="*/ 87 w 321"/>
                <a:gd name="T29" fmla="*/ 5 h 397"/>
                <a:gd name="T30" fmla="*/ 2 w 321"/>
                <a:gd name="T31" fmla="*/ 49 h 397"/>
                <a:gd name="T32" fmla="*/ 13 w 321"/>
                <a:gd name="T33" fmla="*/ 211 h 397"/>
                <a:gd name="T34" fmla="*/ 43 w 321"/>
                <a:gd name="T35" fmla="*/ 217 h 397"/>
                <a:gd name="T36" fmla="*/ 38 w 321"/>
                <a:gd name="T37" fmla="*/ 73 h 397"/>
                <a:gd name="T38" fmla="*/ 42 w 321"/>
                <a:gd name="T39" fmla="*/ 76 h 397"/>
                <a:gd name="T40" fmla="*/ 42 w 321"/>
                <a:gd name="T41" fmla="*/ 76 h 397"/>
                <a:gd name="T42" fmla="*/ 47 w 321"/>
                <a:gd name="T43" fmla="*/ 148 h 397"/>
                <a:gd name="T44" fmla="*/ 53 w 321"/>
                <a:gd name="T45" fmla="*/ 222 h 397"/>
                <a:gd name="T46" fmla="*/ 54 w 321"/>
                <a:gd name="T47" fmla="*/ 223 h 397"/>
                <a:gd name="T48" fmla="*/ 61 w 321"/>
                <a:gd name="T49" fmla="*/ 238 h 397"/>
                <a:gd name="T50" fmla="*/ 73 w 321"/>
                <a:gd name="T51" fmla="*/ 397 h 397"/>
                <a:gd name="T52" fmla="*/ 106 w 321"/>
                <a:gd name="T53" fmla="*/ 397 h 397"/>
                <a:gd name="T54" fmla="*/ 121 w 321"/>
                <a:gd name="T55" fmla="*/ 272 h 397"/>
                <a:gd name="T56" fmla="*/ 124 w 321"/>
                <a:gd name="T57" fmla="*/ 273 h 397"/>
                <a:gd name="T58" fmla="*/ 128 w 321"/>
                <a:gd name="T59" fmla="*/ 272 h 397"/>
                <a:gd name="T60" fmla="*/ 144 w 321"/>
                <a:gd name="T61" fmla="*/ 397 h 397"/>
                <a:gd name="T62" fmla="*/ 176 w 321"/>
                <a:gd name="T63" fmla="*/ 397 h 397"/>
                <a:gd name="T64" fmla="*/ 187 w 321"/>
                <a:gd name="T65" fmla="*/ 240 h 397"/>
                <a:gd name="T66" fmla="*/ 196 w 321"/>
                <a:gd name="T67" fmla="*/ 223 h 397"/>
                <a:gd name="T68" fmla="*/ 196 w 321"/>
                <a:gd name="T69" fmla="*/ 222 h 397"/>
                <a:gd name="T70" fmla="*/ 200 w 321"/>
                <a:gd name="T71" fmla="*/ 173 h 397"/>
                <a:gd name="T72" fmla="*/ 207 w 321"/>
                <a:gd name="T73" fmla="*/ 79 h 397"/>
                <a:gd name="T74" fmla="*/ 207 w 321"/>
                <a:gd name="T75" fmla="*/ 78 h 397"/>
                <a:gd name="T76" fmla="*/ 211 w 321"/>
                <a:gd name="T77" fmla="*/ 73 h 397"/>
                <a:gd name="T78" fmla="*/ 274 w 321"/>
                <a:gd name="T79" fmla="*/ 134 h 397"/>
                <a:gd name="T80" fmla="*/ 301 w 321"/>
                <a:gd name="T81" fmla="*/ 141 h 397"/>
                <a:gd name="T82" fmla="*/ 321 w 321"/>
                <a:gd name="T83" fmla="*/ 103 h 397"/>
                <a:gd name="T84" fmla="*/ 273 w 321"/>
                <a:gd name="T85" fmla="*/ 82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1" h="397">
                  <a:moveTo>
                    <a:pt x="273" y="82"/>
                  </a:moveTo>
                  <a:cubicBezTo>
                    <a:pt x="250" y="57"/>
                    <a:pt x="252" y="46"/>
                    <a:pt x="251" y="41"/>
                  </a:cubicBezTo>
                  <a:cubicBezTo>
                    <a:pt x="249" y="33"/>
                    <a:pt x="204" y="0"/>
                    <a:pt x="167" y="5"/>
                  </a:cubicBezTo>
                  <a:cubicBezTo>
                    <a:pt x="167" y="5"/>
                    <a:pt x="165" y="6"/>
                    <a:pt x="162" y="8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4" y="15"/>
                    <a:pt x="134" y="15"/>
                    <a:pt x="134" y="15"/>
                  </a:cubicBezTo>
                  <a:cubicBezTo>
                    <a:pt x="124" y="15"/>
                    <a:pt x="124" y="15"/>
                    <a:pt x="124" y="15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21" y="28"/>
                    <a:pt x="121" y="28"/>
                    <a:pt x="121" y="28"/>
                  </a:cubicBezTo>
                  <a:cubicBezTo>
                    <a:pt x="113" y="87"/>
                    <a:pt x="113" y="87"/>
                    <a:pt x="113" y="87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9" y="5"/>
                    <a:pt x="88" y="5"/>
                    <a:pt x="87" y="5"/>
                  </a:cubicBezTo>
                  <a:cubicBezTo>
                    <a:pt x="50" y="10"/>
                    <a:pt x="3" y="23"/>
                    <a:pt x="2" y="49"/>
                  </a:cubicBezTo>
                  <a:cubicBezTo>
                    <a:pt x="0" y="61"/>
                    <a:pt x="7" y="183"/>
                    <a:pt x="13" y="211"/>
                  </a:cubicBezTo>
                  <a:cubicBezTo>
                    <a:pt x="24" y="218"/>
                    <a:pt x="38" y="217"/>
                    <a:pt x="43" y="217"/>
                  </a:cubicBezTo>
                  <a:cubicBezTo>
                    <a:pt x="41" y="198"/>
                    <a:pt x="35" y="70"/>
                    <a:pt x="38" y="73"/>
                  </a:cubicBezTo>
                  <a:cubicBezTo>
                    <a:pt x="40" y="74"/>
                    <a:pt x="41" y="75"/>
                    <a:pt x="42" y="76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7" y="148"/>
                    <a:pt x="47" y="148"/>
                    <a:pt x="47" y="148"/>
                  </a:cubicBezTo>
                  <a:cubicBezTo>
                    <a:pt x="50" y="190"/>
                    <a:pt x="53" y="222"/>
                    <a:pt x="53" y="222"/>
                  </a:cubicBezTo>
                  <a:cubicBezTo>
                    <a:pt x="54" y="223"/>
                    <a:pt x="54" y="223"/>
                    <a:pt x="54" y="223"/>
                  </a:cubicBezTo>
                  <a:cubicBezTo>
                    <a:pt x="55" y="229"/>
                    <a:pt x="58" y="233"/>
                    <a:pt x="61" y="238"/>
                  </a:cubicBezTo>
                  <a:cubicBezTo>
                    <a:pt x="73" y="397"/>
                    <a:pt x="73" y="397"/>
                    <a:pt x="73" y="397"/>
                  </a:cubicBezTo>
                  <a:cubicBezTo>
                    <a:pt x="106" y="397"/>
                    <a:pt x="106" y="397"/>
                    <a:pt x="106" y="397"/>
                  </a:cubicBezTo>
                  <a:cubicBezTo>
                    <a:pt x="121" y="272"/>
                    <a:pt x="121" y="272"/>
                    <a:pt x="121" y="272"/>
                  </a:cubicBezTo>
                  <a:cubicBezTo>
                    <a:pt x="122" y="272"/>
                    <a:pt x="123" y="273"/>
                    <a:pt x="124" y="273"/>
                  </a:cubicBezTo>
                  <a:cubicBezTo>
                    <a:pt x="125" y="273"/>
                    <a:pt x="127" y="272"/>
                    <a:pt x="128" y="272"/>
                  </a:cubicBezTo>
                  <a:cubicBezTo>
                    <a:pt x="144" y="397"/>
                    <a:pt x="144" y="397"/>
                    <a:pt x="144" y="397"/>
                  </a:cubicBezTo>
                  <a:cubicBezTo>
                    <a:pt x="176" y="397"/>
                    <a:pt x="176" y="397"/>
                    <a:pt x="176" y="397"/>
                  </a:cubicBezTo>
                  <a:cubicBezTo>
                    <a:pt x="187" y="240"/>
                    <a:pt x="187" y="240"/>
                    <a:pt x="187" y="240"/>
                  </a:cubicBezTo>
                  <a:cubicBezTo>
                    <a:pt x="191" y="235"/>
                    <a:pt x="194" y="229"/>
                    <a:pt x="196" y="223"/>
                  </a:cubicBezTo>
                  <a:cubicBezTo>
                    <a:pt x="196" y="222"/>
                    <a:pt x="196" y="222"/>
                    <a:pt x="196" y="222"/>
                  </a:cubicBezTo>
                  <a:cubicBezTo>
                    <a:pt x="196" y="222"/>
                    <a:pt x="198" y="202"/>
                    <a:pt x="200" y="173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8"/>
                    <a:pt x="207" y="78"/>
                  </a:cubicBezTo>
                  <a:cubicBezTo>
                    <a:pt x="209" y="76"/>
                    <a:pt x="210" y="74"/>
                    <a:pt x="211" y="73"/>
                  </a:cubicBezTo>
                  <a:cubicBezTo>
                    <a:pt x="213" y="70"/>
                    <a:pt x="229" y="118"/>
                    <a:pt x="274" y="134"/>
                  </a:cubicBezTo>
                  <a:cubicBezTo>
                    <a:pt x="310" y="147"/>
                    <a:pt x="301" y="141"/>
                    <a:pt x="301" y="141"/>
                  </a:cubicBezTo>
                  <a:cubicBezTo>
                    <a:pt x="301" y="134"/>
                    <a:pt x="314" y="111"/>
                    <a:pt x="321" y="103"/>
                  </a:cubicBezTo>
                  <a:cubicBezTo>
                    <a:pt x="295" y="101"/>
                    <a:pt x="293" y="105"/>
                    <a:pt x="273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en-US" sz="1800">
                <a:solidFill>
                  <a:srgbClr val="424953"/>
                </a:solidFill>
                <a:cs typeface="+mn-ea"/>
                <a:sym typeface="+mn-lt"/>
              </a:endParaRPr>
            </a:p>
          </p:txBody>
        </p:sp>
        <p:sp>
          <p:nvSpPr>
            <p:cNvPr id="107" name="Freeform 192"/>
            <p:cNvSpPr/>
            <p:nvPr/>
          </p:nvSpPr>
          <p:spPr bwMode="auto">
            <a:xfrm>
              <a:off x="8640763" y="5619750"/>
              <a:ext cx="195263" cy="279400"/>
            </a:xfrm>
            <a:custGeom>
              <a:avLst/>
              <a:gdLst>
                <a:gd name="T0" fmla="*/ 5 w 112"/>
                <a:gd name="T1" fmla="*/ 75 h 160"/>
                <a:gd name="T2" fmla="*/ 0 w 112"/>
                <a:gd name="T3" fmla="*/ 93 h 160"/>
                <a:gd name="T4" fmla="*/ 5 w 112"/>
                <a:gd name="T5" fmla="*/ 111 h 160"/>
                <a:gd name="T6" fmla="*/ 8 w 112"/>
                <a:gd name="T7" fmla="*/ 107 h 160"/>
                <a:gd name="T8" fmla="*/ 57 w 112"/>
                <a:gd name="T9" fmla="*/ 160 h 160"/>
                <a:gd name="T10" fmla="*/ 104 w 112"/>
                <a:gd name="T11" fmla="*/ 105 h 160"/>
                <a:gd name="T12" fmla="*/ 108 w 112"/>
                <a:gd name="T13" fmla="*/ 111 h 160"/>
                <a:gd name="T14" fmla="*/ 112 w 112"/>
                <a:gd name="T15" fmla="*/ 93 h 160"/>
                <a:gd name="T16" fmla="*/ 108 w 112"/>
                <a:gd name="T17" fmla="*/ 74 h 160"/>
                <a:gd name="T18" fmla="*/ 106 w 112"/>
                <a:gd name="T19" fmla="*/ 75 h 160"/>
                <a:gd name="T20" fmla="*/ 106 w 112"/>
                <a:gd name="T21" fmla="*/ 60 h 160"/>
                <a:gd name="T22" fmla="*/ 65 w 112"/>
                <a:gd name="T23" fmla="*/ 50 h 160"/>
                <a:gd name="T24" fmla="*/ 71 w 112"/>
                <a:gd name="T25" fmla="*/ 52 h 160"/>
                <a:gd name="T26" fmla="*/ 110 w 112"/>
                <a:gd name="T27" fmla="*/ 39 h 160"/>
                <a:gd name="T28" fmla="*/ 20 w 112"/>
                <a:gd name="T29" fmla="*/ 29 h 160"/>
                <a:gd name="T30" fmla="*/ 2 w 112"/>
                <a:gd name="T31" fmla="*/ 41 h 160"/>
                <a:gd name="T32" fmla="*/ 14 w 112"/>
                <a:gd name="T33" fmla="*/ 41 h 160"/>
                <a:gd name="T34" fmla="*/ 6 w 112"/>
                <a:gd name="T35" fmla="*/ 67 h 160"/>
                <a:gd name="T36" fmla="*/ 5 w 112"/>
                <a:gd name="T37" fmla="*/ 75 h 160"/>
                <a:gd name="T38" fmla="*/ 5 w 112"/>
                <a:gd name="T39" fmla="*/ 7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2" h="160">
                  <a:moveTo>
                    <a:pt x="5" y="75"/>
                  </a:moveTo>
                  <a:cubicBezTo>
                    <a:pt x="2" y="75"/>
                    <a:pt x="0" y="83"/>
                    <a:pt x="0" y="93"/>
                  </a:cubicBezTo>
                  <a:cubicBezTo>
                    <a:pt x="0" y="103"/>
                    <a:pt x="2" y="111"/>
                    <a:pt x="5" y="111"/>
                  </a:cubicBezTo>
                  <a:cubicBezTo>
                    <a:pt x="6" y="111"/>
                    <a:pt x="7" y="110"/>
                    <a:pt x="8" y="107"/>
                  </a:cubicBezTo>
                  <a:cubicBezTo>
                    <a:pt x="16" y="137"/>
                    <a:pt x="42" y="160"/>
                    <a:pt x="57" y="160"/>
                  </a:cubicBezTo>
                  <a:cubicBezTo>
                    <a:pt x="75" y="160"/>
                    <a:pt x="101" y="139"/>
                    <a:pt x="104" y="105"/>
                  </a:cubicBezTo>
                  <a:cubicBezTo>
                    <a:pt x="105" y="108"/>
                    <a:pt x="106" y="111"/>
                    <a:pt x="108" y="111"/>
                  </a:cubicBezTo>
                  <a:cubicBezTo>
                    <a:pt x="110" y="111"/>
                    <a:pt x="112" y="103"/>
                    <a:pt x="112" y="93"/>
                  </a:cubicBezTo>
                  <a:cubicBezTo>
                    <a:pt x="112" y="83"/>
                    <a:pt x="110" y="74"/>
                    <a:pt x="108" y="74"/>
                  </a:cubicBezTo>
                  <a:cubicBezTo>
                    <a:pt x="107" y="74"/>
                    <a:pt x="107" y="75"/>
                    <a:pt x="106" y="75"/>
                  </a:cubicBezTo>
                  <a:cubicBezTo>
                    <a:pt x="107" y="71"/>
                    <a:pt x="107" y="66"/>
                    <a:pt x="106" y="60"/>
                  </a:cubicBezTo>
                  <a:cubicBezTo>
                    <a:pt x="98" y="67"/>
                    <a:pt x="82" y="58"/>
                    <a:pt x="65" y="50"/>
                  </a:cubicBezTo>
                  <a:cubicBezTo>
                    <a:pt x="67" y="50"/>
                    <a:pt x="69" y="51"/>
                    <a:pt x="71" y="52"/>
                  </a:cubicBezTo>
                  <a:cubicBezTo>
                    <a:pt x="99" y="67"/>
                    <a:pt x="110" y="39"/>
                    <a:pt x="110" y="39"/>
                  </a:cubicBezTo>
                  <a:cubicBezTo>
                    <a:pt x="110" y="39"/>
                    <a:pt x="76" y="0"/>
                    <a:pt x="20" y="29"/>
                  </a:cubicBezTo>
                  <a:cubicBezTo>
                    <a:pt x="15" y="32"/>
                    <a:pt x="8" y="39"/>
                    <a:pt x="2" y="41"/>
                  </a:cubicBezTo>
                  <a:cubicBezTo>
                    <a:pt x="2" y="41"/>
                    <a:pt x="7" y="41"/>
                    <a:pt x="14" y="41"/>
                  </a:cubicBezTo>
                  <a:cubicBezTo>
                    <a:pt x="8" y="45"/>
                    <a:pt x="5" y="53"/>
                    <a:pt x="6" y="67"/>
                  </a:cubicBezTo>
                  <a:cubicBezTo>
                    <a:pt x="6" y="69"/>
                    <a:pt x="5" y="72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en-US" sz="1800">
                <a:solidFill>
                  <a:srgbClr val="424953"/>
                </a:solidFill>
                <a:cs typeface="+mn-ea"/>
                <a:sym typeface="+mn-lt"/>
              </a:endParaRPr>
            </a:p>
          </p:txBody>
        </p:sp>
        <p:sp>
          <p:nvSpPr>
            <p:cNvPr id="108" name="Freeform 193"/>
            <p:cNvSpPr/>
            <p:nvPr/>
          </p:nvSpPr>
          <p:spPr bwMode="auto">
            <a:xfrm>
              <a:off x="8591551" y="6591300"/>
              <a:ext cx="104775" cy="38100"/>
            </a:xfrm>
            <a:custGeom>
              <a:avLst/>
              <a:gdLst>
                <a:gd name="T0" fmla="*/ 31 w 60"/>
                <a:gd name="T1" fmla="*/ 0 h 22"/>
                <a:gd name="T2" fmla="*/ 21 w 60"/>
                <a:gd name="T3" fmla="*/ 21 h 22"/>
                <a:gd name="T4" fmla="*/ 48 w 60"/>
                <a:gd name="T5" fmla="*/ 12 h 22"/>
                <a:gd name="T6" fmla="*/ 52 w 60"/>
                <a:gd name="T7" fmla="*/ 12 h 22"/>
                <a:gd name="T8" fmla="*/ 59 w 60"/>
                <a:gd name="T9" fmla="*/ 11 h 22"/>
                <a:gd name="T10" fmla="*/ 59 w 60"/>
                <a:gd name="T11" fmla="*/ 1 h 22"/>
                <a:gd name="T12" fmla="*/ 60 w 60"/>
                <a:gd name="T13" fmla="*/ 0 h 22"/>
                <a:gd name="T14" fmla="*/ 31 w 60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22">
                  <a:moveTo>
                    <a:pt x="31" y="0"/>
                  </a:moveTo>
                  <a:cubicBezTo>
                    <a:pt x="31" y="0"/>
                    <a:pt x="0" y="19"/>
                    <a:pt x="21" y="21"/>
                  </a:cubicBezTo>
                  <a:cubicBezTo>
                    <a:pt x="33" y="22"/>
                    <a:pt x="41" y="17"/>
                    <a:pt x="48" y="12"/>
                  </a:cubicBezTo>
                  <a:cubicBezTo>
                    <a:pt x="52" y="9"/>
                    <a:pt x="51" y="12"/>
                    <a:pt x="52" y="12"/>
                  </a:cubicBezTo>
                  <a:cubicBezTo>
                    <a:pt x="54" y="12"/>
                    <a:pt x="58" y="12"/>
                    <a:pt x="59" y="11"/>
                  </a:cubicBezTo>
                  <a:cubicBezTo>
                    <a:pt x="60" y="3"/>
                    <a:pt x="59" y="1"/>
                    <a:pt x="59" y="1"/>
                  </a:cubicBezTo>
                  <a:cubicBezTo>
                    <a:pt x="60" y="0"/>
                    <a:pt x="60" y="0"/>
                    <a:pt x="60" y="0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en-US" sz="1800">
                <a:solidFill>
                  <a:srgbClr val="424953"/>
                </a:solidFill>
                <a:cs typeface="+mn-ea"/>
                <a:sym typeface="+mn-lt"/>
              </a:endParaRPr>
            </a:p>
          </p:txBody>
        </p:sp>
        <p:sp>
          <p:nvSpPr>
            <p:cNvPr id="109" name="Freeform 194"/>
            <p:cNvSpPr/>
            <p:nvPr/>
          </p:nvSpPr>
          <p:spPr bwMode="auto">
            <a:xfrm>
              <a:off x="8772526" y="6591300"/>
              <a:ext cx="106363" cy="38100"/>
            </a:xfrm>
            <a:custGeom>
              <a:avLst/>
              <a:gdLst>
                <a:gd name="T0" fmla="*/ 2 w 61"/>
                <a:gd name="T1" fmla="*/ 11 h 22"/>
                <a:gd name="T2" fmla="*/ 8 w 61"/>
                <a:gd name="T3" fmla="*/ 12 h 22"/>
                <a:gd name="T4" fmla="*/ 12 w 61"/>
                <a:gd name="T5" fmla="*/ 12 h 22"/>
                <a:gd name="T6" fmla="*/ 40 w 61"/>
                <a:gd name="T7" fmla="*/ 21 h 22"/>
                <a:gd name="T8" fmla="*/ 29 w 61"/>
                <a:gd name="T9" fmla="*/ 0 h 22"/>
                <a:gd name="T10" fmla="*/ 1 w 61"/>
                <a:gd name="T11" fmla="*/ 0 h 22"/>
                <a:gd name="T12" fmla="*/ 1 w 61"/>
                <a:gd name="T13" fmla="*/ 1 h 22"/>
                <a:gd name="T14" fmla="*/ 2 w 61"/>
                <a:gd name="T15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22">
                  <a:moveTo>
                    <a:pt x="2" y="11"/>
                  </a:moveTo>
                  <a:cubicBezTo>
                    <a:pt x="3" y="12"/>
                    <a:pt x="7" y="12"/>
                    <a:pt x="8" y="12"/>
                  </a:cubicBezTo>
                  <a:cubicBezTo>
                    <a:pt x="10" y="12"/>
                    <a:pt x="8" y="9"/>
                    <a:pt x="12" y="12"/>
                  </a:cubicBezTo>
                  <a:cubicBezTo>
                    <a:pt x="19" y="17"/>
                    <a:pt x="27" y="22"/>
                    <a:pt x="40" y="21"/>
                  </a:cubicBezTo>
                  <a:cubicBezTo>
                    <a:pt x="61" y="19"/>
                    <a:pt x="29" y="0"/>
                    <a:pt x="2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3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en-US" sz="1800">
                <a:solidFill>
                  <a:srgbClr val="424953"/>
                </a:solidFill>
                <a:cs typeface="+mn-ea"/>
                <a:sym typeface="+mn-lt"/>
              </a:endParaRPr>
            </a:p>
          </p:txBody>
        </p:sp>
        <p:sp>
          <p:nvSpPr>
            <p:cNvPr id="110" name="Freeform 195"/>
            <p:cNvSpPr/>
            <p:nvPr/>
          </p:nvSpPr>
          <p:spPr bwMode="auto">
            <a:xfrm>
              <a:off x="8951913" y="6127750"/>
              <a:ext cx="258763" cy="488950"/>
            </a:xfrm>
            <a:custGeom>
              <a:avLst/>
              <a:gdLst>
                <a:gd name="T0" fmla="*/ 82 w 149"/>
                <a:gd name="T1" fmla="*/ 69 h 281"/>
                <a:gd name="T2" fmla="*/ 130 w 149"/>
                <a:gd name="T3" fmla="*/ 81 h 281"/>
                <a:gd name="T4" fmla="*/ 139 w 149"/>
                <a:gd name="T5" fmla="*/ 42 h 281"/>
                <a:gd name="T6" fmla="*/ 91 w 149"/>
                <a:gd name="T7" fmla="*/ 30 h 281"/>
                <a:gd name="T8" fmla="*/ 91 w 149"/>
                <a:gd name="T9" fmla="*/ 0 h 281"/>
                <a:gd name="T10" fmla="*/ 59 w 149"/>
                <a:gd name="T11" fmla="*/ 0 h 281"/>
                <a:gd name="T12" fmla="*/ 59 w 149"/>
                <a:gd name="T13" fmla="*/ 33 h 281"/>
                <a:gd name="T14" fmla="*/ 2 w 149"/>
                <a:gd name="T15" fmla="*/ 94 h 281"/>
                <a:gd name="T16" fmla="*/ 62 w 149"/>
                <a:gd name="T17" fmla="*/ 157 h 281"/>
                <a:gd name="T18" fmla="*/ 98 w 149"/>
                <a:gd name="T19" fmla="*/ 187 h 281"/>
                <a:gd name="T20" fmla="*/ 66 w 149"/>
                <a:gd name="T21" fmla="*/ 208 h 281"/>
                <a:gd name="T22" fmla="*/ 10 w 149"/>
                <a:gd name="T23" fmla="*/ 193 h 281"/>
                <a:gd name="T24" fmla="*/ 0 w 149"/>
                <a:gd name="T25" fmla="*/ 233 h 281"/>
                <a:gd name="T26" fmla="*/ 57 w 149"/>
                <a:gd name="T27" fmla="*/ 248 h 281"/>
                <a:gd name="T28" fmla="*/ 57 w 149"/>
                <a:gd name="T29" fmla="*/ 281 h 281"/>
                <a:gd name="T30" fmla="*/ 90 w 149"/>
                <a:gd name="T31" fmla="*/ 281 h 281"/>
                <a:gd name="T32" fmla="*/ 90 w 149"/>
                <a:gd name="T33" fmla="*/ 246 h 281"/>
                <a:gd name="T34" fmla="*/ 149 w 149"/>
                <a:gd name="T35" fmla="*/ 182 h 281"/>
                <a:gd name="T36" fmla="*/ 93 w 149"/>
                <a:gd name="T37" fmla="*/ 118 h 281"/>
                <a:gd name="T38" fmla="*/ 53 w 149"/>
                <a:gd name="T39" fmla="*/ 88 h 281"/>
                <a:gd name="T40" fmla="*/ 82 w 149"/>
                <a:gd name="T41" fmla="*/ 6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9" h="281">
                  <a:moveTo>
                    <a:pt x="82" y="69"/>
                  </a:moveTo>
                  <a:cubicBezTo>
                    <a:pt x="106" y="69"/>
                    <a:pt x="121" y="77"/>
                    <a:pt x="130" y="81"/>
                  </a:cubicBezTo>
                  <a:cubicBezTo>
                    <a:pt x="139" y="42"/>
                    <a:pt x="139" y="42"/>
                    <a:pt x="139" y="42"/>
                  </a:cubicBezTo>
                  <a:cubicBezTo>
                    <a:pt x="128" y="36"/>
                    <a:pt x="113" y="31"/>
                    <a:pt x="91" y="3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23" y="40"/>
                    <a:pt x="2" y="64"/>
                    <a:pt x="2" y="94"/>
                  </a:cubicBezTo>
                  <a:cubicBezTo>
                    <a:pt x="2" y="127"/>
                    <a:pt x="27" y="145"/>
                    <a:pt x="62" y="157"/>
                  </a:cubicBezTo>
                  <a:cubicBezTo>
                    <a:pt x="87" y="166"/>
                    <a:pt x="98" y="174"/>
                    <a:pt x="98" y="187"/>
                  </a:cubicBezTo>
                  <a:cubicBezTo>
                    <a:pt x="98" y="201"/>
                    <a:pt x="85" y="208"/>
                    <a:pt x="66" y="208"/>
                  </a:cubicBezTo>
                  <a:cubicBezTo>
                    <a:pt x="44" y="208"/>
                    <a:pt x="24" y="201"/>
                    <a:pt x="10" y="193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13" y="241"/>
                    <a:pt x="35" y="247"/>
                    <a:pt x="57" y="248"/>
                  </a:cubicBezTo>
                  <a:cubicBezTo>
                    <a:pt x="57" y="281"/>
                    <a:pt x="57" y="281"/>
                    <a:pt x="57" y="281"/>
                  </a:cubicBezTo>
                  <a:cubicBezTo>
                    <a:pt x="90" y="281"/>
                    <a:pt x="90" y="281"/>
                    <a:pt x="90" y="281"/>
                  </a:cubicBezTo>
                  <a:cubicBezTo>
                    <a:pt x="90" y="246"/>
                    <a:pt x="90" y="246"/>
                    <a:pt x="90" y="246"/>
                  </a:cubicBezTo>
                  <a:cubicBezTo>
                    <a:pt x="128" y="239"/>
                    <a:pt x="149" y="213"/>
                    <a:pt x="149" y="182"/>
                  </a:cubicBezTo>
                  <a:cubicBezTo>
                    <a:pt x="149" y="151"/>
                    <a:pt x="133" y="132"/>
                    <a:pt x="93" y="118"/>
                  </a:cubicBezTo>
                  <a:cubicBezTo>
                    <a:pt x="65" y="107"/>
                    <a:pt x="53" y="100"/>
                    <a:pt x="53" y="88"/>
                  </a:cubicBezTo>
                  <a:cubicBezTo>
                    <a:pt x="53" y="79"/>
                    <a:pt x="60" y="69"/>
                    <a:pt x="82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en-US" sz="1800">
                <a:solidFill>
                  <a:srgbClr val="424953"/>
                </a:solidFill>
                <a:cs typeface="+mn-ea"/>
                <a:sym typeface="+mn-lt"/>
              </a:endParaRPr>
            </a:p>
          </p:txBody>
        </p:sp>
        <p:sp>
          <p:nvSpPr>
            <p:cNvPr id="111" name="Freeform 196"/>
            <p:cNvSpPr/>
            <p:nvPr/>
          </p:nvSpPr>
          <p:spPr bwMode="auto">
            <a:xfrm>
              <a:off x="9061451" y="6076950"/>
              <a:ext cx="90488" cy="90488"/>
            </a:xfrm>
            <a:custGeom>
              <a:avLst/>
              <a:gdLst>
                <a:gd name="T0" fmla="*/ 10 w 52"/>
                <a:gd name="T1" fmla="*/ 0 h 52"/>
                <a:gd name="T2" fmla="*/ 0 w 52"/>
                <a:gd name="T3" fmla="*/ 18 h 52"/>
                <a:gd name="T4" fmla="*/ 35 w 52"/>
                <a:gd name="T5" fmla="*/ 17 h 52"/>
                <a:gd name="T6" fmla="*/ 34 w 52"/>
                <a:gd name="T7" fmla="*/ 40 h 52"/>
                <a:gd name="T8" fmla="*/ 40 w 52"/>
                <a:gd name="T9" fmla="*/ 45 h 52"/>
                <a:gd name="T10" fmla="*/ 47 w 52"/>
                <a:gd name="T11" fmla="*/ 38 h 52"/>
                <a:gd name="T12" fmla="*/ 10 w 52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52">
                  <a:moveTo>
                    <a:pt x="1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5" y="52"/>
                    <a:pt x="47" y="38"/>
                  </a:cubicBezTo>
                  <a:cubicBezTo>
                    <a:pt x="52" y="3"/>
                    <a:pt x="10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en-US" sz="1800">
                <a:solidFill>
                  <a:srgbClr val="424953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12" name="Freeform 368"/>
          <p:cNvSpPr/>
          <p:nvPr/>
        </p:nvSpPr>
        <p:spPr bwMode="auto">
          <a:xfrm>
            <a:off x="2114937" y="3454101"/>
            <a:ext cx="378807" cy="382157"/>
          </a:xfrm>
          <a:custGeom>
            <a:avLst/>
            <a:gdLst>
              <a:gd name="T0" fmla="*/ 48 w 48"/>
              <a:gd name="T1" fmla="*/ 2 h 48"/>
              <a:gd name="T2" fmla="*/ 41 w 48"/>
              <a:gd name="T3" fmla="*/ 43 h 48"/>
              <a:gd name="T4" fmla="*/ 40 w 48"/>
              <a:gd name="T5" fmla="*/ 44 h 48"/>
              <a:gd name="T6" fmla="*/ 39 w 48"/>
              <a:gd name="T7" fmla="*/ 44 h 48"/>
              <a:gd name="T8" fmla="*/ 39 w 48"/>
              <a:gd name="T9" fmla="*/ 44 h 48"/>
              <a:gd name="T10" fmla="*/ 26 w 48"/>
              <a:gd name="T11" fmla="*/ 39 h 48"/>
              <a:gd name="T12" fmla="*/ 20 w 48"/>
              <a:gd name="T13" fmla="*/ 47 h 48"/>
              <a:gd name="T14" fmla="*/ 19 w 48"/>
              <a:gd name="T15" fmla="*/ 48 h 48"/>
              <a:gd name="T16" fmla="*/ 18 w 48"/>
              <a:gd name="T17" fmla="*/ 48 h 48"/>
              <a:gd name="T18" fmla="*/ 17 w 48"/>
              <a:gd name="T19" fmla="*/ 46 h 48"/>
              <a:gd name="T20" fmla="*/ 17 w 48"/>
              <a:gd name="T21" fmla="*/ 37 h 48"/>
              <a:gd name="T22" fmla="*/ 40 w 48"/>
              <a:gd name="T23" fmla="*/ 8 h 48"/>
              <a:gd name="T24" fmla="*/ 11 w 48"/>
              <a:gd name="T25" fmla="*/ 33 h 48"/>
              <a:gd name="T26" fmla="*/ 1 w 48"/>
              <a:gd name="T27" fmla="*/ 29 h 48"/>
              <a:gd name="T28" fmla="*/ 0 w 48"/>
              <a:gd name="T29" fmla="*/ 27 h 48"/>
              <a:gd name="T30" fmla="*/ 1 w 48"/>
              <a:gd name="T31" fmla="*/ 26 h 48"/>
              <a:gd name="T32" fmla="*/ 45 w 48"/>
              <a:gd name="T33" fmla="*/ 0 h 48"/>
              <a:gd name="T34" fmla="*/ 46 w 48"/>
              <a:gd name="T35" fmla="*/ 0 h 48"/>
              <a:gd name="T36" fmla="*/ 47 w 48"/>
              <a:gd name="T37" fmla="*/ 0 h 48"/>
              <a:gd name="T38" fmla="*/ 48 w 48"/>
              <a:gd name="T39" fmla="*/ 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8" h="48">
                <a:moveTo>
                  <a:pt x="48" y="2"/>
                </a:moveTo>
                <a:cubicBezTo>
                  <a:pt x="41" y="43"/>
                  <a:pt x="41" y="43"/>
                  <a:pt x="41" y="43"/>
                </a:cubicBezTo>
                <a:cubicBezTo>
                  <a:pt x="41" y="43"/>
                  <a:pt x="40" y="44"/>
                  <a:pt x="40" y="44"/>
                </a:cubicBezTo>
                <a:cubicBezTo>
                  <a:pt x="40" y="44"/>
                  <a:pt x="39" y="44"/>
                  <a:pt x="39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26" y="39"/>
                  <a:pt x="26" y="39"/>
                  <a:pt x="26" y="39"/>
                </a:cubicBezTo>
                <a:cubicBezTo>
                  <a:pt x="20" y="47"/>
                  <a:pt x="20" y="47"/>
                  <a:pt x="20" y="47"/>
                </a:cubicBezTo>
                <a:cubicBezTo>
                  <a:pt x="20" y="47"/>
                  <a:pt x="19" y="48"/>
                  <a:pt x="19" y="48"/>
                </a:cubicBezTo>
                <a:cubicBezTo>
                  <a:pt x="18" y="48"/>
                  <a:pt x="18" y="48"/>
                  <a:pt x="18" y="48"/>
                </a:cubicBezTo>
                <a:cubicBezTo>
                  <a:pt x="17" y="47"/>
                  <a:pt x="17" y="47"/>
                  <a:pt x="17" y="46"/>
                </a:cubicBezTo>
                <a:cubicBezTo>
                  <a:pt x="17" y="37"/>
                  <a:pt x="17" y="37"/>
                  <a:pt x="17" y="37"/>
                </a:cubicBezTo>
                <a:cubicBezTo>
                  <a:pt x="40" y="8"/>
                  <a:pt x="40" y="8"/>
                  <a:pt x="40" y="8"/>
                </a:cubicBezTo>
                <a:cubicBezTo>
                  <a:pt x="11" y="33"/>
                  <a:pt x="11" y="33"/>
                  <a:pt x="11" y="33"/>
                </a:cubicBezTo>
                <a:cubicBezTo>
                  <a:pt x="1" y="29"/>
                  <a:pt x="1" y="29"/>
                  <a:pt x="1" y="29"/>
                </a:cubicBezTo>
                <a:cubicBezTo>
                  <a:pt x="0" y="28"/>
                  <a:pt x="0" y="28"/>
                  <a:pt x="0" y="27"/>
                </a:cubicBezTo>
                <a:cubicBezTo>
                  <a:pt x="0" y="27"/>
                  <a:pt x="0" y="26"/>
                  <a:pt x="1" y="26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6" y="0"/>
                  <a:pt x="46" y="0"/>
                </a:cubicBezTo>
                <a:cubicBezTo>
                  <a:pt x="46" y="0"/>
                  <a:pt x="47" y="0"/>
                  <a:pt x="47" y="0"/>
                </a:cubicBezTo>
                <a:cubicBezTo>
                  <a:pt x="48" y="0"/>
                  <a:pt x="48" y="1"/>
                  <a:pt x="48" y="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16" tIns="45708" rIns="91416" bIns="45708" numCol="1" anchor="t" anchorCtr="0" compatLnSpc="1"/>
          <a:lstStyle/>
          <a:p>
            <a:endParaRPr lang="id-ID" sz="1800">
              <a:solidFill>
                <a:prstClr val="black"/>
              </a:solidFill>
              <a:cs typeface="+mn-ea"/>
              <a:sym typeface="+mn-lt"/>
            </a:endParaRPr>
          </a:p>
        </p:txBody>
      </p:sp>
      <p:sp>
        <p:nvSpPr>
          <p:cNvPr id="113" name="Freeform 336"/>
          <p:cNvSpPr>
            <a:spLocks noEditPoints="1"/>
          </p:cNvSpPr>
          <p:nvPr/>
        </p:nvSpPr>
        <p:spPr bwMode="auto">
          <a:xfrm>
            <a:off x="4602160" y="2981632"/>
            <a:ext cx="337938" cy="337938"/>
          </a:xfrm>
          <a:custGeom>
            <a:avLst/>
            <a:gdLst>
              <a:gd name="T0" fmla="*/ 0 w 90"/>
              <a:gd name="T1" fmla="*/ 40 h 90"/>
              <a:gd name="T2" fmla="*/ 40 w 90"/>
              <a:gd name="T3" fmla="*/ 0 h 90"/>
              <a:gd name="T4" fmla="*/ 40 w 90"/>
              <a:gd name="T5" fmla="*/ 90 h 90"/>
              <a:gd name="T6" fmla="*/ 0 w 90"/>
              <a:gd name="T7" fmla="*/ 50 h 90"/>
              <a:gd name="T8" fmla="*/ 40 w 90"/>
              <a:gd name="T9" fmla="*/ 90 h 90"/>
              <a:gd name="T10" fmla="*/ 33 w 90"/>
              <a:gd name="T11" fmla="*/ 10 h 90"/>
              <a:gd name="T12" fmla="*/ 9 w 90"/>
              <a:gd name="T13" fmla="*/ 33 h 90"/>
              <a:gd name="T14" fmla="*/ 33 w 90"/>
              <a:gd name="T15" fmla="*/ 83 h 90"/>
              <a:gd name="T16" fmla="*/ 9 w 90"/>
              <a:gd name="T17" fmla="*/ 57 h 90"/>
              <a:gd name="T18" fmla="*/ 33 w 90"/>
              <a:gd name="T19" fmla="*/ 83 h 90"/>
              <a:gd name="T20" fmla="*/ 16 w 90"/>
              <a:gd name="T21" fmla="*/ 26 h 90"/>
              <a:gd name="T22" fmla="*/ 26 w 90"/>
              <a:gd name="T23" fmla="*/ 17 h 90"/>
              <a:gd name="T24" fmla="*/ 26 w 90"/>
              <a:gd name="T25" fmla="*/ 74 h 90"/>
              <a:gd name="T26" fmla="*/ 16 w 90"/>
              <a:gd name="T27" fmla="*/ 67 h 90"/>
              <a:gd name="T28" fmla="*/ 26 w 90"/>
              <a:gd name="T29" fmla="*/ 74 h 90"/>
              <a:gd name="T30" fmla="*/ 49 w 90"/>
              <a:gd name="T31" fmla="*/ 40 h 90"/>
              <a:gd name="T32" fmla="*/ 90 w 90"/>
              <a:gd name="T33" fmla="*/ 0 h 90"/>
              <a:gd name="T34" fmla="*/ 90 w 90"/>
              <a:gd name="T35" fmla="*/ 74 h 90"/>
              <a:gd name="T36" fmla="*/ 66 w 90"/>
              <a:gd name="T37" fmla="*/ 67 h 90"/>
              <a:gd name="T38" fmla="*/ 57 w 90"/>
              <a:gd name="T39" fmla="*/ 90 h 90"/>
              <a:gd name="T40" fmla="*/ 49 w 90"/>
              <a:gd name="T41" fmla="*/ 50 h 90"/>
              <a:gd name="T42" fmla="*/ 73 w 90"/>
              <a:gd name="T43" fmla="*/ 57 h 90"/>
              <a:gd name="T44" fmla="*/ 83 w 90"/>
              <a:gd name="T45" fmla="*/ 50 h 90"/>
              <a:gd name="T46" fmla="*/ 90 w 90"/>
              <a:gd name="T47" fmla="*/ 74 h 90"/>
              <a:gd name="T48" fmla="*/ 83 w 90"/>
              <a:gd name="T49" fmla="*/ 10 h 90"/>
              <a:gd name="T50" fmla="*/ 57 w 90"/>
              <a:gd name="T51" fmla="*/ 33 h 90"/>
              <a:gd name="T52" fmla="*/ 73 w 90"/>
              <a:gd name="T53" fmla="*/ 26 h 90"/>
              <a:gd name="T54" fmla="*/ 66 w 90"/>
              <a:gd name="T55" fmla="*/ 17 h 90"/>
              <a:gd name="T56" fmla="*/ 73 w 90"/>
              <a:gd name="T57" fmla="*/ 26 h 90"/>
              <a:gd name="T58" fmla="*/ 66 w 90"/>
              <a:gd name="T59" fmla="*/ 90 h 90"/>
              <a:gd name="T60" fmla="*/ 73 w 90"/>
              <a:gd name="T61" fmla="*/ 83 h 90"/>
              <a:gd name="T62" fmla="*/ 90 w 90"/>
              <a:gd name="T63" fmla="*/ 90 h 90"/>
              <a:gd name="T64" fmla="*/ 83 w 90"/>
              <a:gd name="T65" fmla="*/ 83 h 90"/>
              <a:gd name="T66" fmla="*/ 90 w 90"/>
              <a:gd name="T67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90">
                <a:moveTo>
                  <a:pt x="40" y="40"/>
                </a:moveTo>
                <a:lnTo>
                  <a:pt x="0" y="40"/>
                </a:lnTo>
                <a:lnTo>
                  <a:pt x="0" y="0"/>
                </a:lnTo>
                <a:lnTo>
                  <a:pt x="40" y="0"/>
                </a:lnTo>
                <a:lnTo>
                  <a:pt x="40" y="40"/>
                </a:lnTo>
                <a:close/>
                <a:moveTo>
                  <a:pt x="40" y="90"/>
                </a:moveTo>
                <a:lnTo>
                  <a:pt x="0" y="90"/>
                </a:lnTo>
                <a:lnTo>
                  <a:pt x="0" y="50"/>
                </a:lnTo>
                <a:lnTo>
                  <a:pt x="40" y="50"/>
                </a:lnTo>
                <a:lnTo>
                  <a:pt x="40" y="90"/>
                </a:lnTo>
                <a:close/>
                <a:moveTo>
                  <a:pt x="33" y="33"/>
                </a:moveTo>
                <a:lnTo>
                  <a:pt x="33" y="10"/>
                </a:lnTo>
                <a:lnTo>
                  <a:pt x="9" y="10"/>
                </a:lnTo>
                <a:lnTo>
                  <a:pt x="9" y="33"/>
                </a:lnTo>
                <a:lnTo>
                  <a:pt x="33" y="33"/>
                </a:lnTo>
                <a:close/>
                <a:moveTo>
                  <a:pt x="33" y="83"/>
                </a:moveTo>
                <a:lnTo>
                  <a:pt x="33" y="57"/>
                </a:lnTo>
                <a:lnTo>
                  <a:pt x="9" y="57"/>
                </a:lnTo>
                <a:lnTo>
                  <a:pt x="9" y="83"/>
                </a:lnTo>
                <a:lnTo>
                  <a:pt x="33" y="83"/>
                </a:lnTo>
                <a:close/>
                <a:moveTo>
                  <a:pt x="26" y="26"/>
                </a:moveTo>
                <a:lnTo>
                  <a:pt x="16" y="26"/>
                </a:lnTo>
                <a:lnTo>
                  <a:pt x="16" y="17"/>
                </a:lnTo>
                <a:lnTo>
                  <a:pt x="26" y="17"/>
                </a:lnTo>
                <a:lnTo>
                  <a:pt x="26" y="26"/>
                </a:lnTo>
                <a:close/>
                <a:moveTo>
                  <a:pt x="26" y="74"/>
                </a:moveTo>
                <a:lnTo>
                  <a:pt x="16" y="74"/>
                </a:lnTo>
                <a:lnTo>
                  <a:pt x="16" y="67"/>
                </a:lnTo>
                <a:lnTo>
                  <a:pt x="26" y="67"/>
                </a:lnTo>
                <a:lnTo>
                  <a:pt x="26" y="74"/>
                </a:lnTo>
                <a:close/>
                <a:moveTo>
                  <a:pt x="90" y="40"/>
                </a:moveTo>
                <a:lnTo>
                  <a:pt x="49" y="40"/>
                </a:lnTo>
                <a:lnTo>
                  <a:pt x="49" y="0"/>
                </a:lnTo>
                <a:lnTo>
                  <a:pt x="90" y="0"/>
                </a:lnTo>
                <a:lnTo>
                  <a:pt x="90" y="40"/>
                </a:lnTo>
                <a:close/>
                <a:moveTo>
                  <a:pt x="90" y="74"/>
                </a:moveTo>
                <a:lnTo>
                  <a:pt x="66" y="74"/>
                </a:lnTo>
                <a:lnTo>
                  <a:pt x="66" y="67"/>
                </a:lnTo>
                <a:lnTo>
                  <a:pt x="57" y="67"/>
                </a:lnTo>
                <a:lnTo>
                  <a:pt x="57" y="90"/>
                </a:lnTo>
                <a:lnTo>
                  <a:pt x="49" y="90"/>
                </a:lnTo>
                <a:lnTo>
                  <a:pt x="49" y="50"/>
                </a:lnTo>
                <a:lnTo>
                  <a:pt x="73" y="50"/>
                </a:lnTo>
                <a:lnTo>
                  <a:pt x="73" y="57"/>
                </a:lnTo>
                <a:lnTo>
                  <a:pt x="83" y="57"/>
                </a:lnTo>
                <a:lnTo>
                  <a:pt x="83" y="50"/>
                </a:lnTo>
                <a:lnTo>
                  <a:pt x="90" y="50"/>
                </a:lnTo>
                <a:lnTo>
                  <a:pt x="90" y="74"/>
                </a:lnTo>
                <a:close/>
                <a:moveTo>
                  <a:pt x="83" y="33"/>
                </a:moveTo>
                <a:lnTo>
                  <a:pt x="83" y="10"/>
                </a:lnTo>
                <a:lnTo>
                  <a:pt x="57" y="10"/>
                </a:lnTo>
                <a:lnTo>
                  <a:pt x="57" y="33"/>
                </a:lnTo>
                <a:lnTo>
                  <a:pt x="83" y="33"/>
                </a:lnTo>
                <a:close/>
                <a:moveTo>
                  <a:pt x="73" y="26"/>
                </a:moveTo>
                <a:lnTo>
                  <a:pt x="66" y="26"/>
                </a:lnTo>
                <a:lnTo>
                  <a:pt x="66" y="17"/>
                </a:lnTo>
                <a:lnTo>
                  <a:pt x="73" y="17"/>
                </a:lnTo>
                <a:lnTo>
                  <a:pt x="73" y="26"/>
                </a:lnTo>
                <a:close/>
                <a:moveTo>
                  <a:pt x="73" y="90"/>
                </a:moveTo>
                <a:lnTo>
                  <a:pt x="66" y="90"/>
                </a:lnTo>
                <a:lnTo>
                  <a:pt x="66" y="83"/>
                </a:lnTo>
                <a:lnTo>
                  <a:pt x="73" y="83"/>
                </a:lnTo>
                <a:lnTo>
                  <a:pt x="73" y="90"/>
                </a:lnTo>
                <a:close/>
                <a:moveTo>
                  <a:pt x="90" y="90"/>
                </a:moveTo>
                <a:lnTo>
                  <a:pt x="83" y="90"/>
                </a:lnTo>
                <a:lnTo>
                  <a:pt x="83" y="83"/>
                </a:lnTo>
                <a:lnTo>
                  <a:pt x="90" y="83"/>
                </a:lnTo>
                <a:lnTo>
                  <a:pt x="90" y="9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16" tIns="45708" rIns="91416" bIns="45708" numCol="1" anchor="t" anchorCtr="0" compatLnSpc="1"/>
          <a:lstStyle/>
          <a:p>
            <a:endParaRPr lang="id-ID" sz="1800">
              <a:solidFill>
                <a:prstClr val="black"/>
              </a:solidFill>
              <a:cs typeface="+mn-ea"/>
              <a:sym typeface="+mn-lt"/>
            </a:endParaRPr>
          </a:p>
        </p:txBody>
      </p:sp>
      <p:sp>
        <p:nvSpPr>
          <p:cNvPr id="114" name="Freeform 261"/>
          <p:cNvSpPr>
            <a:spLocks noEditPoints="1"/>
          </p:cNvSpPr>
          <p:nvPr/>
        </p:nvSpPr>
        <p:spPr bwMode="auto">
          <a:xfrm>
            <a:off x="6971975" y="2536314"/>
            <a:ext cx="406116" cy="320619"/>
          </a:xfrm>
          <a:custGeom>
            <a:avLst/>
            <a:gdLst>
              <a:gd name="T0" fmla="*/ 47 w 48"/>
              <a:gd name="T1" fmla="*/ 15 h 38"/>
              <a:gd name="T2" fmla="*/ 33 w 48"/>
              <a:gd name="T3" fmla="*/ 33 h 38"/>
              <a:gd name="T4" fmla="*/ 21 w 48"/>
              <a:gd name="T5" fmla="*/ 36 h 38"/>
              <a:gd name="T6" fmla="*/ 14 w 48"/>
              <a:gd name="T7" fmla="*/ 34 h 38"/>
              <a:gd name="T8" fmla="*/ 9 w 48"/>
              <a:gd name="T9" fmla="*/ 32 h 38"/>
              <a:gd name="T10" fmla="*/ 3 w 48"/>
              <a:gd name="T11" fmla="*/ 38 h 38"/>
              <a:gd name="T12" fmla="*/ 0 w 48"/>
              <a:gd name="T13" fmla="*/ 36 h 38"/>
              <a:gd name="T14" fmla="*/ 0 w 48"/>
              <a:gd name="T15" fmla="*/ 34 h 38"/>
              <a:gd name="T16" fmla="*/ 5 w 48"/>
              <a:gd name="T17" fmla="*/ 28 h 38"/>
              <a:gd name="T18" fmla="*/ 4 w 48"/>
              <a:gd name="T19" fmla="*/ 26 h 38"/>
              <a:gd name="T20" fmla="*/ 4 w 48"/>
              <a:gd name="T21" fmla="*/ 23 h 38"/>
              <a:gd name="T22" fmla="*/ 19 w 48"/>
              <a:gd name="T23" fmla="*/ 6 h 38"/>
              <a:gd name="T24" fmla="*/ 39 w 48"/>
              <a:gd name="T25" fmla="*/ 2 h 38"/>
              <a:gd name="T26" fmla="*/ 44 w 48"/>
              <a:gd name="T27" fmla="*/ 0 h 38"/>
              <a:gd name="T28" fmla="*/ 48 w 48"/>
              <a:gd name="T29" fmla="*/ 10 h 38"/>
              <a:gd name="T30" fmla="*/ 47 w 48"/>
              <a:gd name="T31" fmla="*/ 15 h 38"/>
              <a:gd name="T32" fmla="*/ 33 w 48"/>
              <a:gd name="T33" fmla="*/ 14 h 38"/>
              <a:gd name="T34" fmla="*/ 11 w 48"/>
              <a:gd name="T35" fmla="*/ 24 h 38"/>
              <a:gd name="T36" fmla="*/ 10 w 48"/>
              <a:gd name="T37" fmla="*/ 26 h 38"/>
              <a:gd name="T38" fmla="*/ 12 w 48"/>
              <a:gd name="T39" fmla="*/ 27 h 38"/>
              <a:gd name="T40" fmla="*/ 13 w 48"/>
              <a:gd name="T41" fmla="*/ 27 h 38"/>
              <a:gd name="T42" fmla="*/ 17 w 48"/>
              <a:gd name="T43" fmla="*/ 23 h 38"/>
              <a:gd name="T44" fmla="*/ 33 w 48"/>
              <a:gd name="T45" fmla="*/ 17 h 38"/>
              <a:gd name="T46" fmla="*/ 34 w 48"/>
              <a:gd name="T47" fmla="*/ 15 h 38"/>
              <a:gd name="T48" fmla="*/ 33 w 48"/>
              <a:gd name="T49" fmla="*/ 1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8" h="38">
                <a:moveTo>
                  <a:pt x="47" y="15"/>
                </a:moveTo>
                <a:cubicBezTo>
                  <a:pt x="46" y="24"/>
                  <a:pt x="40" y="29"/>
                  <a:pt x="33" y="33"/>
                </a:cubicBezTo>
                <a:cubicBezTo>
                  <a:pt x="29" y="34"/>
                  <a:pt x="25" y="36"/>
                  <a:pt x="21" y="36"/>
                </a:cubicBezTo>
                <a:cubicBezTo>
                  <a:pt x="19" y="36"/>
                  <a:pt x="16" y="35"/>
                  <a:pt x="14" y="34"/>
                </a:cubicBezTo>
                <a:cubicBezTo>
                  <a:pt x="12" y="34"/>
                  <a:pt x="10" y="32"/>
                  <a:pt x="9" y="32"/>
                </a:cubicBezTo>
                <a:cubicBezTo>
                  <a:pt x="7" y="32"/>
                  <a:pt x="6" y="38"/>
                  <a:pt x="3" y="38"/>
                </a:cubicBezTo>
                <a:cubicBezTo>
                  <a:pt x="2" y="38"/>
                  <a:pt x="1" y="37"/>
                  <a:pt x="0" y="36"/>
                </a:cubicBezTo>
                <a:cubicBezTo>
                  <a:pt x="0" y="35"/>
                  <a:pt x="0" y="35"/>
                  <a:pt x="0" y="34"/>
                </a:cubicBezTo>
                <a:cubicBezTo>
                  <a:pt x="0" y="32"/>
                  <a:pt x="5" y="29"/>
                  <a:pt x="5" y="28"/>
                </a:cubicBezTo>
                <a:cubicBezTo>
                  <a:pt x="5" y="28"/>
                  <a:pt x="5" y="26"/>
                  <a:pt x="4" y="26"/>
                </a:cubicBezTo>
                <a:cubicBezTo>
                  <a:pt x="4" y="25"/>
                  <a:pt x="4" y="24"/>
                  <a:pt x="4" y="23"/>
                </a:cubicBezTo>
                <a:cubicBezTo>
                  <a:pt x="4" y="14"/>
                  <a:pt x="11" y="8"/>
                  <a:pt x="19" y="6"/>
                </a:cubicBezTo>
                <a:cubicBezTo>
                  <a:pt x="24" y="4"/>
                  <a:pt x="36" y="6"/>
                  <a:pt x="39" y="2"/>
                </a:cubicBezTo>
                <a:cubicBezTo>
                  <a:pt x="41" y="1"/>
                  <a:pt x="42" y="0"/>
                  <a:pt x="44" y="0"/>
                </a:cubicBezTo>
                <a:cubicBezTo>
                  <a:pt x="47" y="0"/>
                  <a:pt x="48" y="8"/>
                  <a:pt x="48" y="10"/>
                </a:cubicBezTo>
                <a:cubicBezTo>
                  <a:pt x="48" y="12"/>
                  <a:pt x="48" y="13"/>
                  <a:pt x="47" y="15"/>
                </a:cubicBezTo>
                <a:close/>
                <a:moveTo>
                  <a:pt x="33" y="14"/>
                </a:moveTo>
                <a:cubicBezTo>
                  <a:pt x="23" y="14"/>
                  <a:pt x="17" y="18"/>
                  <a:pt x="11" y="24"/>
                </a:cubicBezTo>
                <a:cubicBezTo>
                  <a:pt x="10" y="25"/>
                  <a:pt x="10" y="25"/>
                  <a:pt x="10" y="26"/>
                </a:cubicBezTo>
                <a:cubicBezTo>
                  <a:pt x="10" y="27"/>
                  <a:pt x="11" y="27"/>
                  <a:pt x="12" y="27"/>
                </a:cubicBezTo>
                <a:cubicBezTo>
                  <a:pt x="12" y="27"/>
                  <a:pt x="13" y="27"/>
                  <a:pt x="13" y="27"/>
                </a:cubicBezTo>
                <a:cubicBezTo>
                  <a:pt x="14" y="26"/>
                  <a:pt x="16" y="24"/>
                  <a:pt x="17" y="23"/>
                </a:cubicBezTo>
                <a:cubicBezTo>
                  <a:pt x="22" y="19"/>
                  <a:pt x="26" y="17"/>
                  <a:pt x="33" y="17"/>
                </a:cubicBezTo>
                <a:cubicBezTo>
                  <a:pt x="33" y="17"/>
                  <a:pt x="34" y="16"/>
                  <a:pt x="34" y="15"/>
                </a:cubicBezTo>
                <a:cubicBezTo>
                  <a:pt x="34" y="14"/>
                  <a:pt x="33" y="14"/>
                  <a:pt x="33" y="1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16" tIns="45708" rIns="91416" bIns="45708" numCol="1" anchor="t" anchorCtr="0" compatLnSpc="1"/>
          <a:lstStyle/>
          <a:p>
            <a:endParaRPr lang="id-ID" sz="1800">
              <a:solidFill>
                <a:prstClr val="black"/>
              </a:solidFill>
              <a:cs typeface="+mn-ea"/>
              <a:sym typeface="+mn-lt"/>
            </a:endParaRPr>
          </a:p>
        </p:txBody>
      </p:sp>
      <p:sp>
        <p:nvSpPr>
          <p:cNvPr id="115" name="TextBox 7"/>
          <p:cNvSpPr>
            <a:spLocks noChangeArrowheads="1"/>
          </p:cNvSpPr>
          <p:nvPr/>
        </p:nvSpPr>
        <p:spPr bwMode="auto">
          <a:xfrm>
            <a:off x="1870313" y="4804420"/>
            <a:ext cx="1223817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116" name="圆角矩形 115"/>
          <p:cNvSpPr/>
          <p:nvPr/>
        </p:nvSpPr>
        <p:spPr>
          <a:xfrm>
            <a:off x="1659160" y="4724807"/>
            <a:ext cx="1646123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117" name="文本框 49"/>
          <p:cNvSpPr txBox="1"/>
          <p:nvPr/>
        </p:nvSpPr>
        <p:spPr>
          <a:xfrm>
            <a:off x="1560677" y="5263719"/>
            <a:ext cx="1816595" cy="62517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请在此处添加文字信息，表达图的含义。</a:t>
            </a:r>
          </a:p>
        </p:txBody>
      </p:sp>
      <p:sp>
        <p:nvSpPr>
          <p:cNvPr id="118" name="TextBox 7"/>
          <p:cNvSpPr>
            <a:spLocks noChangeArrowheads="1"/>
          </p:cNvSpPr>
          <p:nvPr/>
        </p:nvSpPr>
        <p:spPr bwMode="auto">
          <a:xfrm>
            <a:off x="4301084" y="4300495"/>
            <a:ext cx="1223817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119" name="圆角矩形 118"/>
          <p:cNvSpPr/>
          <p:nvPr/>
        </p:nvSpPr>
        <p:spPr>
          <a:xfrm>
            <a:off x="4089931" y="4220882"/>
            <a:ext cx="1646123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120" name="文本框 49"/>
          <p:cNvSpPr txBox="1"/>
          <p:nvPr/>
        </p:nvSpPr>
        <p:spPr>
          <a:xfrm>
            <a:off x="3991448" y="4759795"/>
            <a:ext cx="1816595" cy="62517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请在此处添加文字信息，表达图的含义。</a:t>
            </a:r>
          </a:p>
        </p:txBody>
      </p:sp>
      <p:sp>
        <p:nvSpPr>
          <p:cNvPr id="121" name="TextBox 7"/>
          <p:cNvSpPr>
            <a:spLocks noChangeArrowheads="1"/>
          </p:cNvSpPr>
          <p:nvPr/>
        </p:nvSpPr>
        <p:spPr bwMode="auto">
          <a:xfrm>
            <a:off x="6748718" y="3856467"/>
            <a:ext cx="1223817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122" name="圆角矩形 121"/>
          <p:cNvSpPr/>
          <p:nvPr/>
        </p:nvSpPr>
        <p:spPr>
          <a:xfrm>
            <a:off x="6537565" y="3776854"/>
            <a:ext cx="1646123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148" name="文本框 49"/>
          <p:cNvSpPr txBox="1"/>
          <p:nvPr/>
        </p:nvSpPr>
        <p:spPr>
          <a:xfrm>
            <a:off x="6439083" y="4315766"/>
            <a:ext cx="1816595" cy="62517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请在此处添加文字信息，表达图的含义。</a:t>
            </a:r>
          </a:p>
        </p:txBody>
      </p:sp>
      <p:sp>
        <p:nvSpPr>
          <p:cNvPr id="149" name="TextBox 7"/>
          <p:cNvSpPr>
            <a:spLocks noChangeArrowheads="1"/>
          </p:cNvSpPr>
          <p:nvPr/>
        </p:nvSpPr>
        <p:spPr bwMode="auto">
          <a:xfrm>
            <a:off x="9213216" y="3280553"/>
            <a:ext cx="1223817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150" name="圆角矩形 149"/>
          <p:cNvSpPr/>
          <p:nvPr/>
        </p:nvSpPr>
        <p:spPr>
          <a:xfrm>
            <a:off x="9002063" y="3200940"/>
            <a:ext cx="1646123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151" name="文本框 49"/>
          <p:cNvSpPr txBox="1"/>
          <p:nvPr/>
        </p:nvSpPr>
        <p:spPr>
          <a:xfrm>
            <a:off x="8903581" y="3739852"/>
            <a:ext cx="1816595" cy="62517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请在此处添加文字信息，表达图的含义。</a:t>
            </a:r>
          </a:p>
        </p:txBody>
      </p:sp>
      <p:sp>
        <p:nvSpPr>
          <p:cNvPr id="152" name="TextBox 151"/>
          <p:cNvSpPr txBox="1"/>
          <p:nvPr/>
        </p:nvSpPr>
        <p:spPr>
          <a:xfrm>
            <a:off x="13510893" y="7029355"/>
            <a:ext cx="876935" cy="3692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800" dirty="0">
                <a:cs typeface="+mn-ea"/>
                <a:sym typeface="+mn-lt"/>
              </a:rPr>
              <a:t>延时符</a:t>
            </a:r>
          </a:p>
        </p:txBody>
      </p:sp>
      <p:sp>
        <p:nvSpPr>
          <p:cNvPr id="38" name="文本框 37"/>
          <p:cNvSpPr txBox="1"/>
          <p:nvPr/>
        </p:nvSpPr>
        <p:spPr>
          <a:xfrm>
            <a:off x="1206683" y="588966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grpSp>
        <p:nvGrpSpPr>
          <p:cNvPr id="39" name="组合 38"/>
          <p:cNvGrpSpPr/>
          <p:nvPr/>
        </p:nvGrpSpPr>
        <p:grpSpPr>
          <a:xfrm>
            <a:off x="178796" y="0"/>
            <a:ext cx="933309" cy="1108995"/>
            <a:chOff x="5754461" y="1411267"/>
            <a:chExt cx="640591" cy="761176"/>
          </a:xfrm>
        </p:grpSpPr>
        <p:grpSp>
          <p:nvGrpSpPr>
            <p:cNvPr id="40" name="组合 39"/>
            <p:cNvGrpSpPr/>
            <p:nvPr/>
          </p:nvGrpSpPr>
          <p:grpSpPr>
            <a:xfrm>
              <a:off x="5754461" y="1411267"/>
              <a:ext cx="640591" cy="761176"/>
              <a:chOff x="3742489" y="2006071"/>
              <a:chExt cx="640591" cy="761176"/>
            </a:xfrm>
          </p:grpSpPr>
          <p:grpSp>
            <p:nvGrpSpPr>
              <p:cNvPr id="42" name="组合 41"/>
              <p:cNvGrpSpPr/>
              <p:nvPr/>
            </p:nvGrpSpPr>
            <p:grpSpPr>
              <a:xfrm rot="19382670">
                <a:off x="3742489" y="2006071"/>
                <a:ext cx="640591" cy="704932"/>
                <a:chOff x="3473451" y="974725"/>
                <a:chExt cx="4678363" cy="5148263"/>
              </a:xfrm>
            </p:grpSpPr>
            <p:sp>
              <p:nvSpPr>
                <p:cNvPr id="44" name="Freeform 79"/>
                <p:cNvSpPr/>
                <p:nvPr/>
              </p:nvSpPr>
              <p:spPr bwMode="auto">
                <a:xfrm>
                  <a:off x="5545138" y="2216150"/>
                  <a:ext cx="938213" cy="3875088"/>
                </a:xfrm>
                <a:custGeom>
                  <a:avLst/>
                  <a:gdLst>
                    <a:gd name="T0" fmla="*/ 0 w 591"/>
                    <a:gd name="T1" fmla="*/ 2441 h 2441"/>
                    <a:gd name="T2" fmla="*/ 186 w 591"/>
                    <a:gd name="T3" fmla="*/ 0 h 2441"/>
                    <a:gd name="T4" fmla="*/ 186 w 591"/>
                    <a:gd name="T5" fmla="*/ 1197 h 2441"/>
                    <a:gd name="T6" fmla="*/ 529 w 591"/>
                    <a:gd name="T7" fmla="*/ 921 h 2441"/>
                    <a:gd name="T8" fmla="*/ 186 w 591"/>
                    <a:gd name="T9" fmla="*/ 1427 h 2441"/>
                    <a:gd name="T10" fmla="*/ 124 w 591"/>
                    <a:gd name="T11" fmla="*/ 2119 h 2441"/>
                    <a:gd name="T12" fmla="*/ 591 w 591"/>
                    <a:gd name="T13" fmla="*/ 1797 h 2441"/>
                    <a:gd name="T14" fmla="*/ 0 w 591"/>
                    <a:gd name="T15" fmla="*/ 2441 h 2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1" h="2441">
                      <a:moveTo>
                        <a:pt x="0" y="2441"/>
                      </a:moveTo>
                      <a:lnTo>
                        <a:pt x="186" y="0"/>
                      </a:lnTo>
                      <a:lnTo>
                        <a:pt x="186" y="1197"/>
                      </a:lnTo>
                      <a:lnTo>
                        <a:pt x="529" y="921"/>
                      </a:lnTo>
                      <a:lnTo>
                        <a:pt x="186" y="1427"/>
                      </a:lnTo>
                      <a:lnTo>
                        <a:pt x="124" y="2119"/>
                      </a:lnTo>
                      <a:lnTo>
                        <a:pt x="591" y="1797"/>
                      </a:lnTo>
                      <a:lnTo>
                        <a:pt x="0" y="244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45" name="Freeform 81"/>
                <p:cNvSpPr/>
                <p:nvPr/>
              </p:nvSpPr>
              <p:spPr bwMode="auto">
                <a:xfrm>
                  <a:off x="7170738" y="3234599"/>
                  <a:ext cx="890588" cy="733425"/>
                </a:xfrm>
                <a:custGeom>
                  <a:avLst/>
                  <a:gdLst>
                    <a:gd name="T0" fmla="*/ 105 w 317"/>
                    <a:gd name="T1" fmla="*/ 234 h 261"/>
                    <a:gd name="T2" fmla="*/ 17 w 317"/>
                    <a:gd name="T3" fmla="*/ 130 h 261"/>
                    <a:gd name="T4" fmla="*/ 105 w 317"/>
                    <a:gd name="T5" fmla="*/ 0 h 261"/>
                    <a:gd name="T6" fmla="*/ 140 w 317"/>
                    <a:gd name="T7" fmla="*/ 156 h 261"/>
                    <a:gd name="T8" fmla="*/ 264 w 317"/>
                    <a:gd name="T9" fmla="*/ 208 h 261"/>
                    <a:gd name="T10" fmla="*/ 105 w 317"/>
                    <a:gd name="T11" fmla="*/ 234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7" h="261">
                      <a:moveTo>
                        <a:pt x="105" y="234"/>
                      </a:moveTo>
                      <a:cubicBezTo>
                        <a:pt x="105" y="234"/>
                        <a:pt x="0" y="208"/>
                        <a:pt x="17" y="130"/>
                      </a:cubicBezTo>
                      <a:cubicBezTo>
                        <a:pt x="35" y="52"/>
                        <a:pt x="52" y="0"/>
                        <a:pt x="105" y="0"/>
                      </a:cubicBezTo>
                      <a:cubicBezTo>
                        <a:pt x="158" y="0"/>
                        <a:pt x="52" y="208"/>
                        <a:pt x="140" y="156"/>
                      </a:cubicBezTo>
                      <a:cubicBezTo>
                        <a:pt x="229" y="104"/>
                        <a:pt x="317" y="156"/>
                        <a:pt x="264" y="208"/>
                      </a:cubicBezTo>
                      <a:cubicBezTo>
                        <a:pt x="211" y="261"/>
                        <a:pt x="140" y="261"/>
                        <a:pt x="105" y="23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46" name="Freeform 82"/>
                <p:cNvSpPr/>
                <p:nvPr/>
              </p:nvSpPr>
              <p:spPr bwMode="auto">
                <a:xfrm>
                  <a:off x="4851401" y="3897313"/>
                  <a:ext cx="495300" cy="657225"/>
                </a:xfrm>
                <a:custGeom>
                  <a:avLst/>
                  <a:gdLst>
                    <a:gd name="T0" fmla="*/ 141 w 176"/>
                    <a:gd name="T1" fmla="*/ 156 h 234"/>
                    <a:gd name="T2" fmla="*/ 36 w 176"/>
                    <a:gd name="T3" fmla="*/ 130 h 234"/>
                    <a:gd name="T4" fmla="*/ 106 w 176"/>
                    <a:gd name="T5" fmla="*/ 0 h 234"/>
                    <a:gd name="T6" fmla="*/ 176 w 176"/>
                    <a:gd name="T7" fmla="*/ 0 h 234"/>
                    <a:gd name="T8" fmla="*/ 141 w 176"/>
                    <a:gd name="T9" fmla="*/ 156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234">
                      <a:moveTo>
                        <a:pt x="141" y="156"/>
                      </a:moveTo>
                      <a:cubicBezTo>
                        <a:pt x="141" y="156"/>
                        <a:pt x="71" y="234"/>
                        <a:pt x="36" y="130"/>
                      </a:cubicBezTo>
                      <a:cubicBezTo>
                        <a:pt x="0" y="26"/>
                        <a:pt x="36" y="0"/>
                        <a:pt x="106" y="0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176" y="156"/>
                        <a:pt x="141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47" name="Freeform 83"/>
                <p:cNvSpPr/>
                <p:nvPr/>
              </p:nvSpPr>
              <p:spPr bwMode="auto">
                <a:xfrm>
                  <a:off x="5248276" y="2435225"/>
                  <a:ext cx="741363" cy="806450"/>
                </a:xfrm>
                <a:custGeom>
                  <a:avLst/>
                  <a:gdLst>
                    <a:gd name="T0" fmla="*/ 176 w 264"/>
                    <a:gd name="T1" fmla="*/ 105 h 287"/>
                    <a:gd name="T2" fmla="*/ 53 w 264"/>
                    <a:gd name="T3" fmla="*/ 105 h 287"/>
                    <a:gd name="T4" fmla="*/ 88 w 264"/>
                    <a:gd name="T5" fmla="*/ 261 h 287"/>
                    <a:gd name="T6" fmla="*/ 176 w 264"/>
                    <a:gd name="T7" fmla="*/ 105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87">
                      <a:moveTo>
                        <a:pt x="176" y="105"/>
                      </a:moveTo>
                      <a:cubicBezTo>
                        <a:pt x="176" y="105"/>
                        <a:pt x="71" y="0"/>
                        <a:pt x="53" y="105"/>
                      </a:cubicBezTo>
                      <a:cubicBezTo>
                        <a:pt x="35" y="209"/>
                        <a:pt x="0" y="287"/>
                        <a:pt x="88" y="261"/>
                      </a:cubicBezTo>
                      <a:cubicBezTo>
                        <a:pt x="176" y="235"/>
                        <a:pt x="264" y="105"/>
                        <a:pt x="176" y="1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48" name="Freeform 84"/>
                <p:cNvSpPr/>
                <p:nvPr/>
              </p:nvSpPr>
              <p:spPr bwMode="auto">
                <a:xfrm>
                  <a:off x="5299076" y="974725"/>
                  <a:ext cx="1184275" cy="1241425"/>
                </a:xfrm>
                <a:custGeom>
                  <a:avLst/>
                  <a:gdLst>
                    <a:gd name="T0" fmla="*/ 193 w 422"/>
                    <a:gd name="T1" fmla="*/ 442 h 442"/>
                    <a:gd name="T2" fmla="*/ 70 w 422"/>
                    <a:gd name="T3" fmla="*/ 312 h 442"/>
                    <a:gd name="T4" fmla="*/ 88 w 422"/>
                    <a:gd name="T5" fmla="*/ 156 h 442"/>
                    <a:gd name="T6" fmla="*/ 246 w 422"/>
                    <a:gd name="T7" fmla="*/ 52 h 442"/>
                    <a:gd name="T8" fmla="*/ 352 w 422"/>
                    <a:gd name="T9" fmla="*/ 208 h 442"/>
                    <a:gd name="T10" fmla="*/ 352 w 422"/>
                    <a:gd name="T11" fmla="*/ 391 h 442"/>
                    <a:gd name="T12" fmla="*/ 193 w 422"/>
                    <a:gd name="T13" fmla="*/ 442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2" h="442">
                      <a:moveTo>
                        <a:pt x="193" y="442"/>
                      </a:moveTo>
                      <a:cubicBezTo>
                        <a:pt x="193" y="442"/>
                        <a:pt x="123" y="416"/>
                        <a:pt x="70" y="312"/>
                      </a:cubicBezTo>
                      <a:cubicBezTo>
                        <a:pt x="17" y="208"/>
                        <a:pt x="0" y="208"/>
                        <a:pt x="88" y="156"/>
                      </a:cubicBezTo>
                      <a:cubicBezTo>
                        <a:pt x="176" y="104"/>
                        <a:pt x="158" y="0"/>
                        <a:pt x="246" y="52"/>
                      </a:cubicBezTo>
                      <a:cubicBezTo>
                        <a:pt x="334" y="104"/>
                        <a:pt x="281" y="130"/>
                        <a:pt x="352" y="208"/>
                      </a:cubicBezTo>
                      <a:cubicBezTo>
                        <a:pt x="422" y="286"/>
                        <a:pt x="405" y="364"/>
                        <a:pt x="352" y="391"/>
                      </a:cubicBezTo>
                      <a:cubicBezTo>
                        <a:pt x="299" y="416"/>
                        <a:pt x="281" y="416"/>
                        <a:pt x="193" y="44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49" name="Freeform 85"/>
                <p:cNvSpPr/>
                <p:nvPr/>
              </p:nvSpPr>
              <p:spPr bwMode="auto">
                <a:xfrm>
                  <a:off x="4357688" y="3314700"/>
                  <a:ext cx="792163" cy="655638"/>
                </a:xfrm>
                <a:custGeom>
                  <a:avLst/>
                  <a:gdLst>
                    <a:gd name="T0" fmla="*/ 141 w 282"/>
                    <a:gd name="T1" fmla="*/ 130 h 234"/>
                    <a:gd name="T2" fmla="*/ 71 w 282"/>
                    <a:gd name="T3" fmla="*/ 78 h 234"/>
                    <a:gd name="T4" fmla="*/ 229 w 282"/>
                    <a:gd name="T5" fmla="*/ 78 h 234"/>
                    <a:gd name="T6" fmla="*/ 141 w 282"/>
                    <a:gd name="T7" fmla="*/ 208 h 234"/>
                    <a:gd name="T8" fmla="*/ 141 w 282"/>
                    <a:gd name="T9" fmla="*/ 13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234">
                      <a:moveTo>
                        <a:pt x="141" y="130"/>
                      </a:moveTo>
                      <a:cubicBezTo>
                        <a:pt x="141" y="130"/>
                        <a:pt x="0" y="156"/>
                        <a:pt x="71" y="78"/>
                      </a:cubicBezTo>
                      <a:cubicBezTo>
                        <a:pt x="141" y="0"/>
                        <a:pt x="176" y="78"/>
                        <a:pt x="229" y="78"/>
                      </a:cubicBezTo>
                      <a:cubicBezTo>
                        <a:pt x="282" y="78"/>
                        <a:pt x="229" y="234"/>
                        <a:pt x="141" y="208"/>
                      </a:cubicBezTo>
                      <a:cubicBezTo>
                        <a:pt x="53" y="182"/>
                        <a:pt x="141" y="130"/>
                        <a:pt x="14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0" name="Freeform 86"/>
                <p:cNvSpPr/>
                <p:nvPr/>
              </p:nvSpPr>
              <p:spPr bwMode="auto">
                <a:xfrm>
                  <a:off x="4803776" y="4262438"/>
                  <a:ext cx="1138238" cy="952500"/>
                </a:xfrm>
                <a:custGeom>
                  <a:avLst/>
                  <a:gdLst>
                    <a:gd name="T0" fmla="*/ 176 w 405"/>
                    <a:gd name="T1" fmla="*/ 234 h 339"/>
                    <a:gd name="T2" fmla="*/ 53 w 405"/>
                    <a:gd name="T3" fmla="*/ 156 h 339"/>
                    <a:gd name="T4" fmla="*/ 158 w 405"/>
                    <a:gd name="T5" fmla="*/ 26 h 339"/>
                    <a:gd name="T6" fmla="*/ 317 w 405"/>
                    <a:gd name="T7" fmla="*/ 156 h 339"/>
                    <a:gd name="T8" fmla="*/ 176 w 405"/>
                    <a:gd name="T9" fmla="*/ 234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5" h="339">
                      <a:moveTo>
                        <a:pt x="176" y="234"/>
                      </a:moveTo>
                      <a:cubicBezTo>
                        <a:pt x="176" y="234"/>
                        <a:pt x="0" y="234"/>
                        <a:pt x="53" y="156"/>
                      </a:cubicBezTo>
                      <a:cubicBezTo>
                        <a:pt x="105" y="78"/>
                        <a:pt x="70" y="0"/>
                        <a:pt x="158" y="26"/>
                      </a:cubicBezTo>
                      <a:cubicBezTo>
                        <a:pt x="246" y="52"/>
                        <a:pt x="405" y="130"/>
                        <a:pt x="317" y="156"/>
                      </a:cubicBezTo>
                      <a:cubicBezTo>
                        <a:pt x="229" y="183"/>
                        <a:pt x="229" y="339"/>
                        <a:pt x="176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1" name="Freeform 87"/>
                <p:cNvSpPr/>
                <p:nvPr/>
              </p:nvSpPr>
              <p:spPr bwMode="auto">
                <a:xfrm>
                  <a:off x="5942013" y="3460750"/>
                  <a:ext cx="1035050" cy="509588"/>
                </a:xfrm>
                <a:custGeom>
                  <a:avLst/>
                  <a:gdLst>
                    <a:gd name="T0" fmla="*/ 176 w 369"/>
                    <a:gd name="T1" fmla="*/ 156 h 182"/>
                    <a:gd name="T2" fmla="*/ 88 w 369"/>
                    <a:gd name="T3" fmla="*/ 26 h 182"/>
                    <a:gd name="T4" fmla="*/ 281 w 369"/>
                    <a:gd name="T5" fmla="*/ 104 h 182"/>
                    <a:gd name="T6" fmla="*/ 176 w 369"/>
                    <a:gd name="T7" fmla="*/ 156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9" h="182">
                      <a:moveTo>
                        <a:pt x="176" y="156"/>
                      </a:moveTo>
                      <a:cubicBezTo>
                        <a:pt x="176" y="156"/>
                        <a:pt x="0" y="52"/>
                        <a:pt x="88" y="26"/>
                      </a:cubicBezTo>
                      <a:cubicBezTo>
                        <a:pt x="176" y="0"/>
                        <a:pt x="369" y="78"/>
                        <a:pt x="281" y="104"/>
                      </a:cubicBezTo>
                      <a:cubicBezTo>
                        <a:pt x="193" y="130"/>
                        <a:pt x="299" y="182"/>
                        <a:pt x="176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2" name="Freeform 89"/>
                <p:cNvSpPr/>
                <p:nvPr/>
              </p:nvSpPr>
              <p:spPr bwMode="auto">
                <a:xfrm>
                  <a:off x="3692526" y="3286125"/>
                  <a:ext cx="511175" cy="2836863"/>
                </a:xfrm>
                <a:custGeom>
                  <a:avLst/>
                  <a:gdLst>
                    <a:gd name="T0" fmla="*/ 75 w 182"/>
                    <a:gd name="T1" fmla="*/ 835 h 1010"/>
                    <a:gd name="T2" fmla="*/ 124 w 182"/>
                    <a:gd name="T3" fmla="*/ 0 h 1010"/>
                    <a:gd name="T4" fmla="*/ 0 w 182"/>
                    <a:gd name="T5" fmla="*/ 1010 h 1010"/>
                    <a:gd name="T6" fmla="*/ 75 w 182"/>
                    <a:gd name="T7" fmla="*/ 835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2" h="1010">
                      <a:moveTo>
                        <a:pt x="75" y="835"/>
                      </a:moveTo>
                      <a:cubicBezTo>
                        <a:pt x="75" y="835"/>
                        <a:pt x="182" y="247"/>
                        <a:pt x="124" y="0"/>
                      </a:cubicBezTo>
                      <a:cubicBezTo>
                        <a:pt x="124" y="0"/>
                        <a:pt x="99" y="773"/>
                        <a:pt x="0" y="1010"/>
                      </a:cubicBezTo>
                      <a:cubicBezTo>
                        <a:pt x="75" y="835"/>
                        <a:pt x="75" y="835"/>
                        <a:pt x="75" y="835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3" name="Freeform 90"/>
                <p:cNvSpPr/>
                <p:nvPr/>
              </p:nvSpPr>
              <p:spPr bwMode="auto">
                <a:xfrm>
                  <a:off x="4181476" y="4021138"/>
                  <a:ext cx="2032000" cy="1120775"/>
                </a:xfrm>
                <a:custGeom>
                  <a:avLst/>
                  <a:gdLst>
                    <a:gd name="T0" fmla="*/ 88 w 724"/>
                    <a:gd name="T1" fmla="*/ 262 h 399"/>
                    <a:gd name="T2" fmla="*/ 724 w 724"/>
                    <a:gd name="T3" fmla="*/ 0 h 399"/>
                    <a:gd name="T4" fmla="*/ 0 w 724"/>
                    <a:gd name="T5" fmla="*/ 399 h 399"/>
                    <a:gd name="T6" fmla="*/ 88 w 724"/>
                    <a:gd name="T7" fmla="*/ 262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4" h="399">
                      <a:moveTo>
                        <a:pt x="88" y="262"/>
                      </a:moveTo>
                      <a:cubicBezTo>
                        <a:pt x="88" y="262"/>
                        <a:pt x="449" y="75"/>
                        <a:pt x="724" y="0"/>
                      </a:cubicBezTo>
                      <a:cubicBezTo>
                        <a:pt x="724" y="0"/>
                        <a:pt x="138" y="237"/>
                        <a:pt x="0" y="399"/>
                      </a:cubicBezTo>
                      <a:cubicBezTo>
                        <a:pt x="88" y="262"/>
                        <a:pt x="88" y="262"/>
                        <a:pt x="88" y="262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4" name="Freeform 91"/>
                <p:cNvSpPr/>
                <p:nvPr/>
              </p:nvSpPr>
              <p:spPr bwMode="auto">
                <a:xfrm>
                  <a:off x="6135688" y="2471738"/>
                  <a:ext cx="877888" cy="569913"/>
                </a:xfrm>
                <a:custGeom>
                  <a:avLst/>
                  <a:gdLst>
                    <a:gd name="T0" fmla="*/ 255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5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5" y="29"/>
                      </a:moveTo>
                      <a:cubicBezTo>
                        <a:pt x="255" y="29"/>
                        <a:pt x="66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8" y="76"/>
                        <a:pt x="281" y="38"/>
                      </a:cubicBezTo>
                      <a:cubicBezTo>
                        <a:pt x="313" y="0"/>
                        <a:pt x="255" y="29"/>
                        <a:pt x="255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5" name="Freeform 92"/>
                <p:cNvSpPr/>
                <p:nvPr/>
              </p:nvSpPr>
              <p:spPr bwMode="auto">
                <a:xfrm>
                  <a:off x="5675313" y="200183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6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6" name="Freeform 93"/>
                <p:cNvSpPr/>
                <p:nvPr/>
              </p:nvSpPr>
              <p:spPr bwMode="auto">
                <a:xfrm>
                  <a:off x="6938963" y="1928813"/>
                  <a:ext cx="134938" cy="407988"/>
                </a:xfrm>
                <a:custGeom>
                  <a:avLst/>
                  <a:gdLst>
                    <a:gd name="T0" fmla="*/ 48 w 48"/>
                    <a:gd name="T1" fmla="*/ 58 h 145"/>
                    <a:gd name="T2" fmla="*/ 28 w 48"/>
                    <a:gd name="T3" fmla="*/ 8 h 145"/>
                    <a:gd name="T4" fmla="*/ 0 w 48"/>
                    <a:gd name="T5" fmla="*/ 44 h 145"/>
                    <a:gd name="T6" fmla="*/ 21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8" y="8"/>
                      </a:cubicBezTo>
                      <a:cubicBezTo>
                        <a:pt x="11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1" y="123"/>
                      </a:cubicBezTo>
                      <a:cubicBezTo>
                        <a:pt x="29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7" name="Freeform 94"/>
                <p:cNvSpPr/>
                <p:nvPr/>
              </p:nvSpPr>
              <p:spPr bwMode="auto">
                <a:xfrm>
                  <a:off x="5051426" y="1708150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3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6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7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8" y="0"/>
                        <a:pt x="317" y="1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3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4"/>
                        <a:pt x="245" y="493"/>
                      </a:cubicBezTo>
                      <a:cubicBezTo>
                        <a:pt x="198" y="522"/>
                        <a:pt x="143" y="487"/>
                        <a:pt x="106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8" name="Freeform 95"/>
                <p:cNvSpPr/>
                <p:nvPr/>
              </p:nvSpPr>
              <p:spPr bwMode="auto">
                <a:xfrm>
                  <a:off x="6567488" y="1584325"/>
                  <a:ext cx="1446213" cy="1465263"/>
                </a:xfrm>
                <a:custGeom>
                  <a:avLst/>
                  <a:gdLst>
                    <a:gd name="T0" fmla="*/ 82 w 515"/>
                    <a:gd name="T1" fmla="*/ 263 h 522"/>
                    <a:gd name="T2" fmla="*/ 47 w 515"/>
                    <a:gd name="T3" fmla="*/ 50 h 522"/>
                    <a:gd name="T4" fmla="*/ 132 w 515"/>
                    <a:gd name="T5" fmla="*/ 71 h 522"/>
                    <a:gd name="T6" fmla="*/ 152 w 515"/>
                    <a:gd name="T7" fmla="*/ 200 h 522"/>
                    <a:gd name="T8" fmla="*/ 267 w 515"/>
                    <a:gd name="T9" fmla="*/ 6 h 522"/>
                    <a:gd name="T10" fmla="*/ 363 w 515"/>
                    <a:gd name="T11" fmla="*/ 56 h 522"/>
                    <a:gd name="T12" fmla="*/ 355 w 515"/>
                    <a:gd name="T13" fmla="*/ 164 h 522"/>
                    <a:gd name="T14" fmla="*/ 284 w 515"/>
                    <a:gd name="T15" fmla="*/ 238 h 522"/>
                    <a:gd name="T16" fmla="*/ 442 w 515"/>
                    <a:gd name="T17" fmla="*/ 179 h 522"/>
                    <a:gd name="T18" fmla="*/ 496 w 515"/>
                    <a:gd name="T19" fmla="*/ 292 h 522"/>
                    <a:gd name="T20" fmla="*/ 292 w 515"/>
                    <a:gd name="T21" fmla="*/ 370 h 522"/>
                    <a:gd name="T22" fmla="*/ 412 w 515"/>
                    <a:gd name="T23" fmla="*/ 404 h 522"/>
                    <a:gd name="T24" fmla="*/ 426 w 515"/>
                    <a:gd name="T25" fmla="*/ 480 h 522"/>
                    <a:gd name="T26" fmla="*/ 195 w 515"/>
                    <a:gd name="T27" fmla="*/ 401 h 522"/>
                    <a:gd name="T28" fmla="*/ 158 w 515"/>
                    <a:gd name="T29" fmla="*/ 452 h 522"/>
                    <a:gd name="T30" fmla="*/ 111 w 515"/>
                    <a:gd name="T31" fmla="*/ 367 h 522"/>
                    <a:gd name="T32" fmla="*/ 82 w 515"/>
                    <a:gd name="T33" fmla="*/ 263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5" h="522">
                      <a:moveTo>
                        <a:pt x="82" y="263"/>
                      </a:moveTo>
                      <a:cubicBezTo>
                        <a:pt x="82" y="263"/>
                        <a:pt x="0" y="71"/>
                        <a:pt x="47" y="50"/>
                      </a:cubicBezTo>
                      <a:cubicBezTo>
                        <a:pt x="95" y="28"/>
                        <a:pt x="129" y="30"/>
                        <a:pt x="132" y="71"/>
                      </a:cubicBezTo>
                      <a:cubicBezTo>
                        <a:pt x="135" y="111"/>
                        <a:pt x="152" y="200"/>
                        <a:pt x="152" y="200"/>
                      </a:cubicBezTo>
                      <a:cubicBezTo>
                        <a:pt x="152" y="200"/>
                        <a:pt x="230" y="0"/>
                        <a:pt x="267" y="6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1" y="205"/>
                        <a:pt x="284" y="238"/>
                        <a:pt x="284" y="238"/>
                      </a:cubicBezTo>
                      <a:cubicBezTo>
                        <a:pt x="284" y="238"/>
                        <a:pt x="404" y="157"/>
                        <a:pt x="442" y="179"/>
                      </a:cubicBezTo>
                      <a:cubicBezTo>
                        <a:pt x="481" y="200"/>
                        <a:pt x="515" y="231"/>
                        <a:pt x="496" y="292"/>
                      </a:cubicBezTo>
                      <a:cubicBezTo>
                        <a:pt x="477" y="353"/>
                        <a:pt x="411" y="378"/>
                        <a:pt x="292" y="370"/>
                      </a:cubicBezTo>
                      <a:cubicBezTo>
                        <a:pt x="292" y="370"/>
                        <a:pt x="383" y="396"/>
                        <a:pt x="412" y="404"/>
                      </a:cubicBezTo>
                      <a:cubicBezTo>
                        <a:pt x="441" y="411"/>
                        <a:pt x="459" y="439"/>
                        <a:pt x="426" y="480"/>
                      </a:cubicBezTo>
                      <a:cubicBezTo>
                        <a:pt x="393" y="522"/>
                        <a:pt x="302" y="498"/>
                        <a:pt x="195" y="401"/>
                      </a:cubicBezTo>
                      <a:cubicBezTo>
                        <a:pt x="195" y="401"/>
                        <a:pt x="197" y="481"/>
                        <a:pt x="158" y="452"/>
                      </a:cubicBezTo>
                      <a:cubicBezTo>
                        <a:pt x="119" y="423"/>
                        <a:pt x="128" y="380"/>
                        <a:pt x="111" y="367"/>
                      </a:cubicBezTo>
                      <a:cubicBezTo>
                        <a:pt x="95" y="353"/>
                        <a:pt x="29" y="271"/>
                        <a:pt x="82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9" name="Freeform 96"/>
                <p:cNvSpPr/>
                <p:nvPr/>
              </p:nvSpPr>
              <p:spPr bwMode="auto">
                <a:xfrm>
                  <a:off x="5668963" y="2479675"/>
                  <a:ext cx="177800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0" name="Freeform 97"/>
                <p:cNvSpPr/>
                <p:nvPr/>
              </p:nvSpPr>
              <p:spPr bwMode="auto">
                <a:xfrm>
                  <a:off x="5829301" y="2552700"/>
                  <a:ext cx="44450" cy="146050"/>
                </a:xfrm>
                <a:custGeom>
                  <a:avLst/>
                  <a:gdLst>
                    <a:gd name="T0" fmla="*/ 6 w 16"/>
                    <a:gd name="T1" fmla="*/ 52 h 52"/>
                    <a:gd name="T2" fmla="*/ 8 w 16"/>
                    <a:gd name="T3" fmla="*/ 7 h 52"/>
                    <a:gd name="T4" fmla="*/ 6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1" name="Freeform 98"/>
                <p:cNvSpPr/>
                <p:nvPr/>
              </p:nvSpPr>
              <p:spPr bwMode="auto">
                <a:xfrm>
                  <a:off x="7045326" y="2319338"/>
                  <a:ext cx="204788" cy="120650"/>
                </a:xfrm>
                <a:custGeom>
                  <a:avLst/>
                  <a:gdLst>
                    <a:gd name="T0" fmla="*/ 73 w 73"/>
                    <a:gd name="T1" fmla="*/ 0 h 43"/>
                    <a:gd name="T2" fmla="*/ 12 w 73"/>
                    <a:gd name="T3" fmla="*/ 38 h 43"/>
                    <a:gd name="T4" fmla="*/ 73 w 73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3" h="43">
                      <a:moveTo>
                        <a:pt x="73" y="0"/>
                      </a:moveTo>
                      <a:cubicBezTo>
                        <a:pt x="73" y="0"/>
                        <a:pt x="0" y="33"/>
                        <a:pt x="12" y="38"/>
                      </a:cubicBezTo>
                      <a:cubicBezTo>
                        <a:pt x="25" y="43"/>
                        <a:pt x="66" y="19"/>
                        <a:pt x="73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2" name="Freeform 99"/>
                <p:cNvSpPr/>
                <p:nvPr/>
              </p:nvSpPr>
              <p:spPr bwMode="auto">
                <a:xfrm>
                  <a:off x="5807076" y="23050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8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8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3" name="Freeform 100"/>
                <p:cNvSpPr/>
                <p:nvPr/>
              </p:nvSpPr>
              <p:spPr bwMode="auto">
                <a:xfrm>
                  <a:off x="5738813" y="240188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4" name="Freeform 101"/>
                <p:cNvSpPr/>
                <p:nvPr/>
              </p:nvSpPr>
              <p:spPr bwMode="auto">
                <a:xfrm>
                  <a:off x="5899151" y="2460625"/>
                  <a:ext cx="80963" cy="74613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5" name="Freeform 102"/>
                <p:cNvSpPr/>
                <p:nvPr/>
              </p:nvSpPr>
              <p:spPr bwMode="auto">
                <a:xfrm>
                  <a:off x="5943601" y="2336800"/>
                  <a:ext cx="85725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6" name="Freeform 103"/>
                <p:cNvSpPr/>
                <p:nvPr/>
              </p:nvSpPr>
              <p:spPr bwMode="auto">
                <a:xfrm>
                  <a:off x="6062663" y="2451100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7" name="Freeform 104"/>
                <p:cNvSpPr/>
                <p:nvPr/>
              </p:nvSpPr>
              <p:spPr bwMode="auto">
                <a:xfrm>
                  <a:off x="5975351" y="2600325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8" name="Freeform 105"/>
                <p:cNvSpPr/>
                <p:nvPr/>
              </p:nvSpPr>
              <p:spPr bwMode="auto">
                <a:xfrm>
                  <a:off x="5826126" y="2571750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9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9" name="Freeform 106"/>
                <p:cNvSpPr/>
                <p:nvPr/>
              </p:nvSpPr>
              <p:spPr bwMode="auto">
                <a:xfrm>
                  <a:off x="5891213" y="2238375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0" name="Freeform 107"/>
                <p:cNvSpPr/>
                <p:nvPr/>
              </p:nvSpPr>
              <p:spPr bwMode="auto">
                <a:xfrm>
                  <a:off x="7096126" y="21542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1" name="Freeform 108"/>
                <p:cNvSpPr/>
                <p:nvPr/>
              </p:nvSpPr>
              <p:spPr bwMode="auto">
                <a:xfrm>
                  <a:off x="6969126" y="2278063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2" name="Freeform 109"/>
                <p:cNvSpPr/>
                <p:nvPr/>
              </p:nvSpPr>
              <p:spPr bwMode="auto">
                <a:xfrm>
                  <a:off x="6975476" y="2179638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3" name="Freeform 110"/>
                <p:cNvSpPr/>
                <p:nvPr/>
              </p:nvSpPr>
              <p:spPr bwMode="auto">
                <a:xfrm>
                  <a:off x="7115176" y="2341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4" name="Freeform 111"/>
                <p:cNvSpPr/>
                <p:nvPr/>
              </p:nvSpPr>
              <p:spPr bwMode="auto">
                <a:xfrm>
                  <a:off x="7140576" y="2490788"/>
                  <a:ext cx="84138" cy="7937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5" name="Freeform 112"/>
                <p:cNvSpPr/>
                <p:nvPr/>
              </p:nvSpPr>
              <p:spPr bwMode="auto">
                <a:xfrm>
                  <a:off x="6997701" y="2468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6" name="Freeform 113"/>
                <p:cNvSpPr/>
                <p:nvPr/>
              </p:nvSpPr>
              <p:spPr bwMode="auto">
                <a:xfrm>
                  <a:off x="7243763" y="2428875"/>
                  <a:ext cx="82550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7" name="Freeform 114"/>
                <p:cNvSpPr/>
                <p:nvPr/>
              </p:nvSpPr>
              <p:spPr bwMode="auto">
                <a:xfrm>
                  <a:off x="7286626" y="2316163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8" name="Freeform 115"/>
                <p:cNvSpPr/>
                <p:nvPr/>
              </p:nvSpPr>
              <p:spPr bwMode="auto">
                <a:xfrm>
                  <a:off x="7219951" y="217011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9" name="Freeform 116"/>
                <p:cNvSpPr/>
                <p:nvPr/>
              </p:nvSpPr>
              <p:spPr bwMode="auto">
                <a:xfrm>
                  <a:off x="6878638" y="2355850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0" name="Freeform 117"/>
                <p:cNvSpPr/>
                <p:nvPr/>
              </p:nvSpPr>
              <p:spPr bwMode="auto">
                <a:xfrm>
                  <a:off x="6764338" y="2373313"/>
                  <a:ext cx="309563" cy="479425"/>
                </a:xfrm>
                <a:custGeom>
                  <a:avLst/>
                  <a:gdLst>
                    <a:gd name="T0" fmla="*/ 6 w 110"/>
                    <a:gd name="T1" fmla="*/ 0 h 171"/>
                    <a:gd name="T2" fmla="*/ 0 w 110"/>
                    <a:gd name="T3" fmla="*/ 6 h 171"/>
                    <a:gd name="T4" fmla="*/ 28 w 110"/>
                    <a:gd name="T5" fmla="*/ 63 h 171"/>
                    <a:gd name="T6" fmla="*/ 56 w 110"/>
                    <a:gd name="T7" fmla="*/ 95 h 171"/>
                    <a:gd name="T8" fmla="*/ 96 w 110"/>
                    <a:gd name="T9" fmla="*/ 171 h 171"/>
                    <a:gd name="T10" fmla="*/ 100 w 110"/>
                    <a:gd name="T11" fmla="*/ 168 h 171"/>
                    <a:gd name="T12" fmla="*/ 94 w 110"/>
                    <a:gd name="T13" fmla="*/ 87 h 171"/>
                    <a:gd name="T14" fmla="*/ 6 w 110"/>
                    <a:gd name="T1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171">
                      <a:moveTo>
                        <a:pt x="6" y="0"/>
                      </a:moveTo>
                      <a:cubicBezTo>
                        <a:pt x="3" y="0"/>
                        <a:pt x="1" y="2"/>
                        <a:pt x="0" y="6"/>
                      </a:cubicBezTo>
                      <a:cubicBezTo>
                        <a:pt x="0" y="6"/>
                        <a:pt x="14" y="54"/>
                        <a:pt x="28" y="63"/>
                      </a:cubicBezTo>
                      <a:cubicBezTo>
                        <a:pt x="43" y="72"/>
                        <a:pt x="44" y="69"/>
                        <a:pt x="56" y="95"/>
                      </a:cubicBezTo>
                      <a:cubicBezTo>
                        <a:pt x="66" y="117"/>
                        <a:pt x="85" y="171"/>
                        <a:pt x="96" y="171"/>
                      </a:cubicBezTo>
                      <a:cubicBezTo>
                        <a:pt x="97" y="171"/>
                        <a:pt x="99" y="170"/>
                        <a:pt x="100" y="168"/>
                      </a:cubicBezTo>
                      <a:cubicBezTo>
                        <a:pt x="110" y="150"/>
                        <a:pt x="106" y="103"/>
                        <a:pt x="94" y="87"/>
                      </a:cubicBezTo>
                      <a:cubicBezTo>
                        <a:pt x="84" y="74"/>
                        <a:pt x="28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1" name="Freeform 118"/>
                <p:cNvSpPr>
                  <a:spLocks noEditPoints="1"/>
                </p:cNvSpPr>
                <p:nvPr/>
              </p:nvSpPr>
              <p:spPr bwMode="auto">
                <a:xfrm>
                  <a:off x="5592763" y="2092325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80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9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5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5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9" y="146"/>
                        <a:pt x="111" y="140"/>
                      </a:cubicBezTo>
                      <a:cubicBezTo>
                        <a:pt x="113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1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7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1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4" y="132"/>
                        <a:pt x="104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6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3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8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9" y="152"/>
                        <a:pt x="149" y="152"/>
                        <a:pt x="149" y="152"/>
                      </a:cubicBezTo>
                      <a:cubicBezTo>
                        <a:pt x="153" y="154"/>
                        <a:pt x="174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9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3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8" y="152"/>
                      </a:cubicBezTo>
                      <a:cubicBezTo>
                        <a:pt x="172" y="150"/>
                        <a:pt x="168" y="145"/>
                        <a:pt x="169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5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6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2"/>
                        <a:pt x="133" y="89"/>
                        <a:pt x="139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8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9" y="75"/>
                      </a:cubicBezTo>
                      <a:cubicBezTo>
                        <a:pt x="127" y="76"/>
                        <a:pt x="124" y="77"/>
                        <a:pt x="122" y="77"/>
                      </a:cubicBezTo>
                      <a:cubicBezTo>
                        <a:pt x="120" y="77"/>
                        <a:pt x="119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5" y="53"/>
                        <a:pt x="120" y="53"/>
                      </a:cubicBezTo>
                      <a:cubicBezTo>
                        <a:pt x="121" y="53"/>
                        <a:pt x="123" y="53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2" name="Freeform 119"/>
                <p:cNvSpPr/>
                <p:nvPr/>
              </p:nvSpPr>
              <p:spPr bwMode="auto">
                <a:xfrm>
                  <a:off x="5810251" y="2311400"/>
                  <a:ext cx="77788" cy="65088"/>
                </a:xfrm>
                <a:custGeom>
                  <a:avLst/>
                  <a:gdLst>
                    <a:gd name="T0" fmla="*/ 12 w 28"/>
                    <a:gd name="T1" fmla="*/ 0 h 23"/>
                    <a:gd name="T2" fmla="*/ 1 w 28"/>
                    <a:gd name="T3" fmla="*/ 7 h 23"/>
                    <a:gd name="T4" fmla="*/ 0 w 28"/>
                    <a:gd name="T5" fmla="*/ 9 h 23"/>
                    <a:gd name="T6" fmla="*/ 9 w 28"/>
                    <a:gd name="T7" fmla="*/ 22 h 23"/>
                    <a:gd name="T8" fmla="*/ 9 w 28"/>
                    <a:gd name="T9" fmla="*/ 22 h 23"/>
                    <a:gd name="T10" fmla="*/ 9 w 28"/>
                    <a:gd name="T11" fmla="*/ 22 h 23"/>
                    <a:gd name="T12" fmla="*/ 14 w 28"/>
                    <a:gd name="T13" fmla="*/ 23 h 23"/>
                    <a:gd name="T14" fmla="*/ 26 w 28"/>
                    <a:gd name="T15" fmla="*/ 16 h 23"/>
                    <a:gd name="T16" fmla="*/ 17 w 28"/>
                    <a:gd name="T17" fmla="*/ 0 h 23"/>
                    <a:gd name="T18" fmla="*/ 12 w 2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3">
                      <a:moveTo>
                        <a:pt x="12" y="0"/>
                      </a:moveTo>
                      <a:cubicBezTo>
                        <a:pt x="7" y="0"/>
                        <a:pt x="2" y="2"/>
                        <a:pt x="1" y="7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1" y="16"/>
                        <a:pt x="17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1" y="23"/>
                        <a:pt x="13" y="23"/>
                        <a:pt x="14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8" y="10"/>
                        <a:pt x="24" y="3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3" name="Freeform 120"/>
                <p:cNvSpPr/>
                <p:nvPr/>
              </p:nvSpPr>
              <p:spPr bwMode="auto">
                <a:xfrm>
                  <a:off x="5745163" y="2406650"/>
                  <a:ext cx="77788" cy="44450"/>
                </a:xfrm>
                <a:custGeom>
                  <a:avLst/>
                  <a:gdLst>
                    <a:gd name="T0" fmla="*/ 12 w 28"/>
                    <a:gd name="T1" fmla="*/ 0 h 16"/>
                    <a:gd name="T2" fmla="*/ 0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4" name="Freeform 121"/>
                <p:cNvSpPr/>
                <p:nvPr/>
              </p:nvSpPr>
              <p:spPr bwMode="auto">
                <a:xfrm>
                  <a:off x="5899151" y="2465388"/>
                  <a:ext cx="80963" cy="68263"/>
                </a:xfrm>
                <a:custGeom>
                  <a:avLst/>
                  <a:gdLst>
                    <a:gd name="T0" fmla="*/ 13 w 29"/>
                    <a:gd name="T1" fmla="*/ 0 h 24"/>
                    <a:gd name="T2" fmla="*/ 2 w 29"/>
                    <a:gd name="T3" fmla="*/ 7 h 24"/>
                    <a:gd name="T4" fmla="*/ 10 w 29"/>
                    <a:gd name="T5" fmla="*/ 23 h 24"/>
                    <a:gd name="T6" fmla="*/ 16 w 29"/>
                    <a:gd name="T7" fmla="*/ 24 h 24"/>
                    <a:gd name="T8" fmla="*/ 27 w 29"/>
                    <a:gd name="T9" fmla="*/ 16 h 24"/>
                    <a:gd name="T10" fmla="*/ 18 w 29"/>
                    <a:gd name="T11" fmla="*/ 1 h 24"/>
                    <a:gd name="T12" fmla="*/ 13 w 29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3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5" y="21"/>
                        <a:pt x="27" y="16"/>
                      </a:cubicBezTo>
                      <a:cubicBezTo>
                        <a:pt x="29" y="10"/>
                        <a:pt x="25" y="3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5" name="Freeform 122"/>
                <p:cNvSpPr/>
                <p:nvPr/>
              </p:nvSpPr>
              <p:spPr bwMode="auto">
                <a:xfrm>
                  <a:off x="5943601" y="2341563"/>
                  <a:ext cx="57150" cy="68263"/>
                </a:xfrm>
                <a:custGeom>
                  <a:avLst/>
                  <a:gdLst>
                    <a:gd name="T0" fmla="*/ 14 w 20"/>
                    <a:gd name="T1" fmla="*/ 0 h 24"/>
                    <a:gd name="T2" fmla="*/ 2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6" name="Freeform 123"/>
                <p:cNvSpPr>
                  <a:spLocks noEditPoints="1"/>
                </p:cNvSpPr>
                <p:nvPr/>
              </p:nvSpPr>
              <p:spPr bwMode="auto">
                <a:xfrm>
                  <a:off x="6065838" y="2457450"/>
                  <a:ext cx="74613" cy="65088"/>
                </a:xfrm>
                <a:custGeom>
                  <a:avLst/>
                  <a:gdLst>
                    <a:gd name="T0" fmla="*/ 1 w 27"/>
                    <a:gd name="T1" fmla="*/ 10 h 23"/>
                    <a:gd name="T2" fmla="*/ 10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1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1" y="10"/>
                      </a:moveTo>
                      <a:cubicBezTo>
                        <a:pt x="0" y="15"/>
                        <a:pt x="4" y="20"/>
                        <a:pt x="10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5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1" y="10"/>
                      </a:cubicBezTo>
                      <a:moveTo>
                        <a:pt x="11" y="0"/>
                      </a:moveTo>
                      <a:cubicBezTo>
                        <a:pt x="7" y="0"/>
                        <a:pt x="3" y="3"/>
                        <a:pt x="1" y="7"/>
                      </a:cubicBezTo>
                      <a:cubicBezTo>
                        <a:pt x="3" y="5"/>
                        <a:pt x="7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7" name="Freeform 124"/>
                <p:cNvSpPr/>
                <p:nvPr/>
              </p:nvSpPr>
              <p:spPr bwMode="auto">
                <a:xfrm>
                  <a:off x="5975351" y="2606675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15"/>
                        <a:pt x="11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2" name="Freeform 125"/>
                <p:cNvSpPr/>
                <p:nvPr/>
              </p:nvSpPr>
              <p:spPr bwMode="auto">
                <a:xfrm>
                  <a:off x="5891213" y="2241550"/>
                  <a:ext cx="65088" cy="66675"/>
                </a:xfrm>
                <a:custGeom>
                  <a:avLst/>
                  <a:gdLst>
                    <a:gd name="T0" fmla="*/ 14 w 23"/>
                    <a:gd name="T1" fmla="*/ 0 h 24"/>
                    <a:gd name="T2" fmla="*/ 2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4" y="24"/>
                        <a:pt x="16" y="24"/>
                      </a:cubicBezTo>
                      <a:cubicBezTo>
                        <a:pt x="18" y="24"/>
                        <a:pt x="21" y="23"/>
                        <a:pt x="23" y="22"/>
                      </a:cubicBezTo>
                      <a:cubicBezTo>
                        <a:pt x="22" y="17"/>
                        <a:pt x="20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3" name="Freeform 126"/>
                <p:cNvSpPr/>
                <p:nvPr/>
              </p:nvSpPr>
              <p:spPr bwMode="auto">
                <a:xfrm>
                  <a:off x="5994401" y="218281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4" name="Freeform 127"/>
                <p:cNvSpPr>
                  <a:spLocks noEditPoints="1"/>
                </p:cNvSpPr>
                <p:nvPr/>
              </p:nvSpPr>
              <p:spPr bwMode="auto">
                <a:xfrm>
                  <a:off x="6831013" y="2089150"/>
                  <a:ext cx="612775" cy="708025"/>
                </a:xfrm>
                <a:custGeom>
                  <a:avLst/>
                  <a:gdLst>
                    <a:gd name="T0" fmla="*/ 127 w 218"/>
                    <a:gd name="T1" fmla="*/ 9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7 h 252"/>
                    <a:gd name="T8" fmla="*/ 126 w 218"/>
                    <a:gd name="T9" fmla="*/ 9 h 252"/>
                    <a:gd name="T10" fmla="*/ 127 w 218"/>
                    <a:gd name="T11" fmla="*/ 9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2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7 w 218"/>
                    <a:gd name="T23" fmla="*/ 153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100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5 w 218"/>
                    <a:gd name="T43" fmla="*/ 113 h 252"/>
                    <a:gd name="T44" fmla="*/ 35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9 w 218"/>
                    <a:gd name="T53" fmla="*/ 215 h 252"/>
                    <a:gd name="T54" fmla="*/ 89 w 218"/>
                    <a:gd name="T55" fmla="*/ 177 h 252"/>
                    <a:gd name="T56" fmla="*/ 92 w 218"/>
                    <a:gd name="T57" fmla="*/ 179 h 252"/>
                    <a:gd name="T58" fmla="*/ 206 w 218"/>
                    <a:gd name="T59" fmla="*/ 236 h 252"/>
                    <a:gd name="T60" fmla="*/ 207 w 218"/>
                    <a:gd name="T61" fmla="*/ 236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3 w 218"/>
                    <a:gd name="T67" fmla="*/ 151 h 252"/>
                    <a:gd name="T68" fmla="*/ 174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2 h 252"/>
                    <a:gd name="T74" fmla="*/ 126 w 218"/>
                    <a:gd name="T75" fmla="*/ 169 h 252"/>
                    <a:gd name="T76" fmla="*/ 121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8 w 218"/>
                    <a:gd name="T83" fmla="*/ 129 h 252"/>
                    <a:gd name="T84" fmla="*/ 65 w 218"/>
                    <a:gd name="T85" fmla="*/ 126 h 252"/>
                    <a:gd name="T86" fmla="*/ 103 w 218"/>
                    <a:gd name="T87" fmla="*/ 47 h 252"/>
                    <a:gd name="T88" fmla="*/ 97 w 218"/>
                    <a:gd name="T89" fmla="*/ 41 h 252"/>
                    <a:gd name="T90" fmla="*/ 71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3 h 252"/>
                    <a:gd name="T96" fmla="*/ 60 w 218"/>
                    <a:gd name="T97" fmla="*/ 92 h 252"/>
                    <a:gd name="T98" fmla="*/ 51 w 218"/>
                    <a:gd name="T99" fmla="*/ 76 h 252"/>
                    <a:gd name="T100" fmla="*/ 57 w 218"/>
                    <a:gd name="T101" fmla="*/ 70 h 252"/>
                    <a:gd name="T102" fmla="*/ 26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7" y="9"/>
                      </a:moveTo>
                      <a:cubicBezTo>
                        <a:pt x="126" y="9"/>
                        <a:pt x="120" y="16"/>
                        <a:pt x="111" y="25"/>
                      </a:cubicBezTo>
                      <a:cubicBezTo>
                        <a:pt x="112" y="25"/>
                        <a:pt x="112" y="25"/>
                        <a:pt x="113" y="26"/>
                      </a:cubicBezTo>
                      <a:cubicBezTo>
                        <a:pt x="114" y="26"/>
                        <a:pt x="114" y="26"/>
                        <a:pt x="115" y="27"/>
                      </a:cubicBezTo>
                      <a:cubicBezTo>
                        <a:pt x="121" y="18"/>
                        <a:pt x="125" y="11"/>
                        <a:pt x="126" y="9"/>
                      </a:cubicBezTo>
                      <a:cubicBezTo>
                        <a:pt x="127" y="9"/>
                        <a:pt x="127" y="9"/>
                        <a:pt x="127" y="9"/>
                      </a:cubicBezTo>
                      <a:moveTo>
                        <a:pt x="75" y="161"/>
                      </a:moveTo>
                      <a:cubicBezTo>
                        <a:pt x="74" y="161"/>
                        <a:pt x="72" y="160"/>
                        <a:pt x="70" y="160"/>
                      </a:cubicBezTo>
                      <a:cubicBezTo>
                        <a:pt x="63" y="157"/>
                        <a:pt x="59" y="150"/>
                        <a:pt x="62" y="144"/>
                      </a:cubicBezTo>
                      <a:cubicBezTo>
                        <a:pt x="63" y="140"/>
                        <a:pt x="68" y="137"/>
                        <a:pt x="73" y="137"/>
                      </a:cubicBezTo>
                      <a:cubicBezTo>
                        <a:pt x="75" y="137"/>
                        <a:pt x="77" y="137"/>
                        <a:pt x="78" y="138"/>
                      </a:cubicBezTo>
                      <a:cubicBezTo>
                        <a:pt x="85" y="140"/>
                        <a:pt x="89" y="147"/>
                        <a:pt x="87" y="153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4" y="97"/>
                        <a:pt x="28" y="96"/>
                        <a:pt x="31" y="96"/>
                      </a:cubicBezTo>
                      <a:cubicBezTo>
                        <a:pt x="33" y="96"/>
                        <a:pt x="35" y="97"/>
                        <a:pt x="36" y="97"/>
                      </a:cubicBezTo>
                      <a:cubicBezTo>
                        <a:pt x="43" y="100"/>
                        <a:pt x="47" y="107"/>
                        <a:pt x="45" y="113"/>
                      </a:cubicBezTo>
                      <a:cubicBezTo>
                        <a:pt x="43" y="117"/>
                        <a:pt x="39" y="120"/>
                        <a:pt x="35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2" y="149"/>
                        <a:pt x="152" y="247"/>
                        <a:pt x="164" y="252"/>
                      </a:cubicBezTo>
                      <a:cubicBezTo>
                        <a:pt x="165" y="252"/>
                        <a:pt x="165" y="252"/>
                        <a:pt x="165" y="252"/>
                      </a:cubicBezTo>
                      <a:cubicBezTo>
                        <a:pt x="168" y="252"/>
                        <a:pt x="149" y="233"/>
                        <a:pt x="129" y="215"/>
                      </a:cubicBezTo>
                      <a:cubicBezTo>
                        <a:pt x="109" y="196"/>
                        <a:pt x="88" y="177"/>
                        <a:pt x="89" y="177"/>
                      </a:cubicBezTo>
                      <a:cubicBezTo>
                        <a:pt x="90" y="177"/>
                        <a:pt x="90" y="178"/>
                        <a:pt x="92" y="179"/>
                      </a:cubicBezTo>
                      <a:cubicBezTo>
                        <a:pt x="111" y="193"/>
                        <a:pt x="189" y="233"/>
                        <a:pt x="206" y="236"/>
                      </a:cubicBezTo>
                      <a:cubicBezTo>
                        <a:pt x="207" y="236"/>
                        <a:pt x="207" y="236"/>
                        <a:pt x="207" y="236"/>
                      </a:cubicBezTo>
                      <a:cubicBezTo>
                        <a:pt x="218" y="236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1"/>
                        <a:pt x="184" y="152"/>
                        <a:pt x="174" y="152"/>
                      </a:cubicBezTo>
                      <a:cubicBezTo>
                        <a:pt x="163" y="153"/>
                        <a:pt x="150" y="153"/>
                        <a:pt x="137" y="153"/>
                      </a:cubicBezTo>
                      <a:cubicBezTo>
                        <a:pt x="138" y="156"/>
                        <a:pt x="138" y="159"/>
                        <a:pt x="137" y="162"/>
                      </a:cubicBezTo>
                      <a:cubicBezTo>
                        <a:pt x="136" y="166"/>
                        <a:pt x="131" y="169"/>
                        <a:pt x="126" y="169"/>
                      </a:cubicBezTo>
                      <a:cubicBezTo>
                        <a:pt x="124" y="169"/>
                        <a:pt x="122" y="169"/>
                        <a:pt x="121" y="168"/>
                      </a:cubicBezTo>
                      <a:cubicBezTo>
                        <a:pt x="114" y="165"/>
                        <a:pt x="110" y="158"/>
                        <a:pt x="112" y="152"/>
                      </a:cubicBezTo>
                      <a:cubicBezTo>
                        <a:pt x="106" y="152"/>
                        <a:pt x="102" y="151"/>
                        <a:pt x="99" y="149"/>
                      </a:cubicBezTo>
                      <a:cubicBezTo>
                        <a:pt x="89" y="143"/>
                        <a:pt x="121" y="133"/>
                        <a:pt x="148" y="129"/>
                      </a:cubicBezTo>
                      <a:cubicBezTo>
                        <a:pt x="117" y="128"/>
                        <a:pt x="71" y="126"/>
                        <a:pt x="65" y="126"/>
                      </a:cubicBezTo>
                      <a:cubicBezTo>
                        <a:pt x="58" y="125"/>
                        <a:pt x="83" y="81"/>
                        <a:pt x="103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1" y="71"/>
                      </a:cubicBezTo>
                      <a:cubicBezTo>
                        <a:pt x="76" y="74"/>
                        <a:pt x="78" y="80"/>
                        <a:pt x="76" y="85"/>
                      </a:cubicBezTo>
                      <a:cubicBezTo>
                        <a:pt x="75" y="90"/>
                        <a:pt x="70" y="93"/>
                        <a:pt x="65" y="93"/>
                      </a:cubicBezTo>
                      <a:cubicBezTo>
                        <a:pt x="63" y="93"/>
                        <a:pt x="62" y="92"/>
                        <a:pt x="60" y="92"/>
                      </a:cubicBezTo>
                      <a:cubicBezTo>
                        <a:pt x="53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7" y="70"/>
                      </a:cubicBezTo>
                      <a:cubicBezTo>
                        <a:pt x="47" y="50"/>
                        <a:pt x="31" y="7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5" name="Freeform 128"/>
                <p:cNvSpPr/>
                <p:nvPr/>
              </p:nvSpPr>
              <p:spPr bwMode="auto">
                <a:xfrm>
                  <a:off x="7104063" y="2159000"/>
                  <a:ext cx="50800" cy="61913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6 w 18"/>
                    <a:gd name="T5" fmla="*/ 22 h 22"/>
                    <a:gd name="T6" fmla="*/ 18 w 18"/>
                    <a:gd name="T7" fmla="*/ 2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" y="18"/>
                        <a:pt x="3" y="20"/>
                        <a:pt x="6" y="22"/>
                      </a:cubicBezTo>
                      <a:cubicBezTo>
                        <a:pt x="10" y="14"/>
                        <a:pt x="14" y="7"/>
                        <a:pt x="18" y="2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5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6" name="Freeform 129"/>
                <p:cNvSpPr/>
                <p:nvPr/>
              </p:nvSpPr>
              <p:spPr bwMode="auto">
                <a:xfrm>
                  <a:off x="6969126" y="2286000"/>
                  <a:ext cx="80963" cy="65088"/>
                </a:xfrm>
                <a:custGeom>
                  <a:avLst/>
                  <a:gdLst>
                    <a:gd name="T0" fmla="*/ 8 w 29"/>
                    <a:gd name="T1" fmla="*/ 0 h 23"/>
                    <a:gd name="T2" fmla="*/ 2 w 29"/>
                    <a:gd name="T3" fmla="*/ 6 h 23"/>
                    <a:gd name="T4" fmla="*/ 11 w 29"/>
                    <a:gd name="T5" fmla="*/ 22 h 23"/>
                    <a:gd name="T6" fmla="*/ 16 w 29"/>
                    <a:gd name="T7" fmla="*/ 23 h 23"/>
                    <a:gd name="T8" fmla="*/ 27 w 29"/>
                    <a:gd name="T9" fmla="*/ 15 h 23"/>
                    <a:gd name="T10" fmla="*/ 22 w 29"/>
                    <a:gd name="T11" fmla="*/ 1 h 23"/>
                    <a:gd name="T12" fmla="*/ 15 w 29"/>
                    <a:gd name="T13" fmla="*/ 11 h 23"/>
                    <a:gd name="T14" fmla="*/ 14 w 29"/>
                    <a:gd name="T15" fmla="*/ 11 h 23"/>
                    <a:gd name="T16" fmla="*/ 8 w 29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3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3" y="22"/>
                        <a:pt x="14" y="23"/>
                        <a:pt x="16" y="23"/>
                      </a:cubicBezTo>
                      <a:cubicBezTo>
                        <a:pt x="21" y="23"/>
                        <a:pt x="26" y="20"/>
                        <a:pt x="27" y="15"/>
                      </a:cubicBezTo>
                      <a:cubicBezTo>
                        <a:pt x="29" y="10"/>
                        <a:pt x="27" y="4"/>
                        <a:pt x="22" y="1"/>
                      </a:cubicBezTo>
                      <a:cubicBezTo>
                        <a:pt x="18" y="6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3" y="11"/>
                        <a:pt x="11" y="7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7" name="Freeform 130"/>
                <p:cNvSpPr/>
                <p:nvPr/>
              </p:nvSpPr>
              <p:spPr bwMode="auto">
                <a:xfrm>
                  <a:off x="7140576" y="2516188"/>
                  <a:ext cx="79375" cy="47625"/>
                </a:xfrm>
                <a:custGeom>
                  <a:avLst/>
                  <a:gdLst>
                    <a:gd name="T0" fmla="*/ 2 w 28"/>
                    <a:gd name="T1" fmla="*/ 0 h 17"/>
                    <a:gd name="T2" fmla="*/ 11 w 28"/>
                    <a:gd name="T3" fmla="*/ 16 h 17"/>
                    <a:gd name="T4" fmla="*/ 16 w 28"/>
                    <a:gd name="T5" fmla="*/ 17 h 17"/>
                    <a:gd name="T6" fmla="*/ 27 w 28"/>
                    <a:gd name="T7" fmla="*/ 10 h 17"/>
                    <a:gd name="T8" fmla="*/ 27 w 28"/>
                    <a:gd name="T9" fmla="*/ 1 h 17"/>
                    <a:gd name="T10" fmla="*/ 27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4" y="13"/>
                        <a:pt x="11" y="16"/>
                      </a:cubicBezTo>
                      <a:cubicBezTo>
                        <a:pt x="12" y="17"/>
                        <a:pt x="14" y="17"/>
                        <a:pt x="16" y="17"/>
                      </a:cubicBezTo>
                      <a:cubicBezTo>
                        <a:pt x="21" y="17"/>
                        <a:pt x="26" y="14"/>
                        <a:pt x="27" y="10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8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8" name="Freeform 131"/>
                <p:cNvSpPr/>
                <p:nvPr/>
              </p:nvSpPr>
              <p:spPr bwMode="auto">
                <a:xfrm>
                  <a:off x="6997701" y="2474913"/>
                  <a:ext cx="84138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9" name="Freeform 132"/>
                <p:cNvSpPr/>
                <p:nvPr/>
              </p:nvSpPr>
              <p:spPr bwMode="auto">
                <a:xfrm>
                  <a:off x="6892926" y="2359025"/>
                  <a:ext cx="71438" cy="66675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4 h 24"/>
                    <a:gd name="T4" fmla="*/ 13 w 25"/>
                    <a:gd name="T5" fmla="*/ 24 h 24"/>
                    <a:gd name="T6" fmla="*/ 23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6" y="0"/>
                        <a:pt x="2" y="1"/>
                        <a:pt x="0" y="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7" y="24"/>
                        <a:pt x="21" y="21"/>
                        <a:pt x="23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3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0" name="Freeform 133"/>
                <p:cNvSpPr>
                  <a:spLocks noEditPoints="1"/>
                </p:cNvSpPr>
                <p:nvPr/>
              </p:nvSpPr>
              <p:spPr bwMode="auto">
                <a:xfrm>
                  <a:off x="7246938" y="2446338"/>
                  <a:ext cx="87313" cy="4763"/>
                </a:xfrm>
                <a:custGeom>
                  <a:avLst/>
                  <a:gdLst>
                    <a:gd name="T0" fmla="*/ 2 w 31"/>
                    <a:gd name="T1" fmla="*/ 1 h 2"/>
                    <a:gd name="T2" fmla="*/ 0 w 31"/>
                    <a:gd name="T3" fmla="*/ 2 h 2"/>
                    <a:gd name="T4" fmla="*/ 2 w 31"/>
                    <a:gd name="T5" fmla="*/ 2 h 2"/>
                    <a:gd name="T6" fmla="*/ 2 w 31"/>
                    <a:gd name="T7" fmla="*/ 1 h 2"/>
                    <a:gd name="T8" fmla="*/ 23 w 31"/>
                    <a:gd name="T9" fmla="*/ 0 h 2"/>
                    <a:gd name="T10" fmla="*/ 24 w 31"/>
                    <a:gd name="T11" fmla="*/ 2 h 2"/>
                    <a:gd name="T12" fmla="*/ 27 w 31"/>
                    <a:gd name="T13" fmla="*/ 0 h 2"/>
                    <a:gd name="T14" fmla="*/ 23 w 31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2">
                      <a:moveTo>
                        <a:pt x="2" y="1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moveTo>
                        <a:pt x="23" y="0"/>
                      </a:moveTo>
                      <a:cubicBezTo>
                        <a:pt x="23" y="1"/>
                        <a:pt x="24" y="1"/>
                        <a:pt x="24" y="2"/>
                      </a:cubicBezTo>
                      <a:cubicBezTo>
                        <a:pt x="30" y="2"/>
                        <a:pt x="31" y="1"/>
                        <a:pt x="27" y="0"/>
                      </a:cubicBezTo>
                      <a:cubicBezTo>
                        <a:pt x="26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1" name="Freeform 134"/>
                <p:cNvSpPr/>
                <p:nvPr/>
              </p:nvSpPr>
              <p:spPr bwMode="auto">
                <a:xfrm>
                  <a:off x="7253288" y="2446338"/>
                  <a:ext cx="61913" cy="4763"/>
                </a:xfrm>
                <a:custGeom>
                  <a:avLst/>
                  <a:gdLst>
                    <a:gd name="T0" fmla="*/ 18 w 22"/>
                    <a:gd name="T1" fmla="*/ 0 h 2"/>
                    <a:gd name="T2" fmla="*/ 0 w 22"/>
                    <a:gd name="T3" fmla="*/ 1 h 2"/>
                    <a:gd name="T4" fmla="*/ 0 w 22"/>
                    <a:gd name="T5" fmla="*/ 2 h 2"/>
                    <a:gd name="T6" fmla="*/ 16 w 22"/>
                    <a:gd name="T7" fmla="*/ 2 h 2"/>
                    <a:gd name="T8" fmla="*/ 22 w 22"/>
                    <a:gd name="T9" fmla="*/ 2 h 2"/>
                    <a:gd name="T10" fmla="*/ 21 w 22"/>
                    <a:gd name="T11" fmla="*/ 0 h 2"/>
                    <a:gd name="T12" fmla="*/ 18 w 2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">
                      <a:moveTo>
                        <a:pt x="18" y="0"/>
                      </a:moveTo>
                      <a:cubicBezTo>
                        <a:pt x="13" y="0"/>
                        <a:pt x="6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6" y="2"/>
                        <a:pt x="12" y="2"/>
                        <a:pt x="16" y="2"/>
                      </a:cubicBezTo>
                      <a:cubicBezTo>
                        <a:pt x="18" y="2"/>
                        <a:pt x="21" y="2"/>
                        <a:pt x="22" y="2"/>
                      </a:cubicBezTo>
                      <a:cubicBezTo>
                        <a:pt x="22" y="1"/>
                        <a:pt x="21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2" name="Freeform 135"/>
                <p:cNvSpPr/>
                <p:nvPr/>
              </p:nvSpPr>
              <p:spPr bwMode="auto">
                <a:xfrm>
                  <a:off x="5248276" y="2070100"/>
                  <a:ext cx="222250" cy="479425"/>
                </a:xfrm>
                <a:custGeom>
                  <a:avLst/>
                  <a:gdLst>
                    <a:gd name="T0" fmla="*/ 32 w 79"/>
                    <a:gd name="T1" fmla="*/ 0 h 171"/>
                    <a:gd name="T2" fmla="*/ 19 w 79"/>
                    <a:gd name="T3" fmla="*/ 63 h 171"/>
                    <a:gd name="T4" fmla="*/ 4 w 79"/>
                    <a:gd name="T5" fmla="*/ 114 h 171"/>
                    <a:gd name="T6" fmla="*/ 32 w 79"/>
                    <a:gd name="T7" fmla="*/ 171 h 171"/>
                    <a:gd name="T8" fmla="*/ 34 w 79"/>
                    <a:gd name="T9" fmla="*/ 171 h 171"/>
                    <a:gd name="T10" fmla="*/ 48 w 79"/>
                    <a:gd name="T11" fmla="*/ 109 h 171"/>
                    <a:gd name="T12" fmla="*/ 69 w 79"/>
                    <a:gd name="T13" fmla="*/ 53 h 171"/>
                    <a:gd name="T14" fmla="*/ 35 w 79"/>
                    <a:gd name="T15" fmla="*/ 1 h 171"/>
                    <a:gd name="T16" fmla="*/ 32 w 79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71">
                      <a:moveTo>
                        <a:pt x="32" y="0"/>
                      </a:moveTo>
                      <a:cubicBezTo>
                        <a:pt x="17" y="0"/>
                        <a:pt x="19" y="46"/>
                        <a:pt x="19" y="63"/>
                      </a:cubicBezTo>
                      <a:cubicBezTo>
                        <a:pt x="20" y="81"/>
                        <a:pt x="7" y="86"/>
                        <a:pt x="4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4" y="132"/>
                        <a:pt x="48" y="109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9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3" name="Freeform 136"/>
                <p:cNvSpPr/>
                <p:nvPr/>
              </p:nvSpPr>
              <p:spPr bwMode="auto">
                <a:xfrm>
                  <a:off x="5300663" y="276066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50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6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70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4" y="95"/>
                        <a:pt x="150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1" y="45"/>
                        <a:pt x="123" y="47"/>
                        <a:pt x="116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3" name="Freeform 137"/>
                <p:cNvSpPr/>
                <p:nvPr/>
              </p:nvSpPr>
              <p:spPr bwMode="auto">
                <a:xfrm>
                  <a:off x="5953126" y="2825750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20" y="53"/>
                        <a:pt x="10" y="53"/>
                      </a:cubicBezTo>
                      <a:cubicBezTo>
                        <a:pt x="6" y="53"/>
                        <a:pt x="3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2" y="104"/>
                        <a:pt x="23" y="104"/>
                        <a:pt x="24" y="103"/>
                      </a:cubicBezTo>
                      <a:cubicBezTo>
                        <a:pt x="45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4" name="Freeform 138"/>
                <p:cNvSpPr/>
                <p:nvPr/>
              </p:nvSpPr>
              <p:spPr bwMode="auto">
                <a:xfrm>
                  <a:off x="6351588" y="2159000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5" name="Freeform 139"/>
                <p:cNvSpPr/>
                <p:nvPr/>
              </p:nvSpPr>
              <p:spPr bwMode="auto">
                <a:xfrm>
                  <a:off x="5778501" y="177006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3" y="56"/>
                        <a:pt x="98" y="72"/>
                        <a:pt x="118" y="77"/>
                      </a:cubicBezTo>
                      <a:cubicBezTo>
                        <a:pt x="120" y="77"/>
                        <a:pt x="121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6" name="Freeform 140"/>
                <p:cNvSpPr/>
                <p:nvPr/>
              </p:nvSpPr>
              <p:spPr bwMode="auto">
                <a:xfrm>
                  <a:off x="7334251" y="2790825"/>
                  <a:ext cx="407988" cy="171450"/>
                </a:xfrm>
                <a:custGeom>
                  <a:avLst/>
                  <a:gdLst>
                    <a:gd name="T0" fmla="*/ 14 w 145"/>
                    <a:gd name="T1" fmla="*/ 0 h 61"/>
                    <a:gd name="T2" fmla="*/ 25 w 145"/>
                    <a:gd name="T3" fmla="*/ 31 h 61"/>
                    <a:gd name="T4" fmla="*/ 111 w 145"/>
                    <a:gd name="T5" fmla="*/ 61 h 61"/>
                    <a:gd name="T6" fmla="*/ 121 w 145"/>
                    <a:gd name="T7" fmla="*/ 60 h 61"/>
                    <a:gd name="T8" fmla="*/ 141 w 145"/>
                    <a:gd name="T9" fmla="*/ 17 h 61"/>
                    <a:gd name="T10" fmla="*/ 134 w 145"/>
                    <a:gd name="T11" fmla="*/ 11 h 61"/>
                    <a:gd name="T12" fmla="*/ 85 w 145"/>
                    <a:gd name="T13" fmla="*/ 32 h 61"/>
                    <a:gd name="T14" fmla="*/ 82 w 145"/>
                    <a:gd name="T15" fmla="*/ 32 h 61"/>
                    <a:gd name="T16" fmla="*/ 18 w 145"/>
                    <a:gd name="T17" fmla="*/ 0 h 61"/>
                    <a:gd name="T18" fmla="*/ 14 w 145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5" h="61">
                      <a:moveTo>
                        <a:pt x="14" y="0"/>
                      </a:moveTo>
                      <a:cubicBezTo>
                        <a:pt x="0" y="0"/>
                        <a:pt x="11" y="16"/>
                        <a:pt x="25" y="31"/>
                      </a:cubicBezTo>
                      <a:cubicBezTo>
                        <a:pt x="38" y="45"/>
                        <a:pt x="84" y="61"/>
                        <a:pt x="111" y="61"/>
                      </a:cubicBezTo>
                      <a:cubicBezTo>
                        <a:pt x="115" y="61"/>
                        <a:pt x="118" y="61"/>
                        <a:pt x="121" y="60"/>
                      </a:cubicBezTo>
                      <a:cubicBezTo>
                        <a:pt x="145" y="54"/>
                        <a:pt x="141" y="17"/>
                        <a:pt x="141" y="17"/>
                      </a:cubicBezTo>
                      <a:cubicBezTo>
                        <a:pt x="140" y="13"/>
                        <a:pt x="138" y="11"/>
                        <a:pt x="134" y="11"/>
                      </a:cubicBezTo>
                      <a:cubicBezTo>
                        <a:pt x="124" y="11"/>
                        <a:pt x="102" y="30"/>
                        <a:pt x="85" y="32"/>
                      </a:cubicBezTo>
                      <a:cubicBezTo>
                        <a:pt x="84" y="32"/>
                        <a:pt x="83" y="32"/>
                        <a:pt x="82" y="32"/>
                      </a:cubicBezTo>
                      <a:cubicBezTo>
                        <a:pt x="61" y="32"/>
                        <a:pt x="38" y="4"/>
                        <a:pt x="18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7" name="Freeform 141"/>
                <p:cNvSpPr/>
                <p:nvPr/>
              </p:nvSpPr>
              <p:spPr bwMode="auto">
                <a:xfrm>
                  <a:off x="6697663" y="1724025"/>
                  <a:ext cx="180975" cy="503238"/>
                </a:xfrm>
                <a:custGeom>
                  <a:avLst/>
                  <a:gdLst>
                    <a:gd name="T0" fmla="*/ 36 w 65"/>
                    <a:gd name="T1" fmla="*/ 0 h 179"/>
                    <a:gd name="T2" fmla="*/ 2 w 65"/>
                    <a:gd name="T3" fmla="*/ 18 h 179"/>
                    <a:gd name="T4" fmla="*/ 13 w 65"/>
                    <a:gd name="T5" fmla="*/ 111 h 179"/>
                    <a:gd name="T6" fmla="*/ 44 w 65"/>
                    <a:gd name="T7" fmla="*/ 179 h 179"/>
                    <a:gd name="T8" fmla="*/ 44 w 65"/>
                    <a:gd name="T9" fmla="*/ 173 h 179"/>
                    <a:gd name="T10" fmla="*/ 19 w 65"/>
                    <a:gd name="T11" fmla="*/ 56 h 179"/>
                    <a:gd name="T12" fmla="*/ 56 w 65"/>
                    <a:gd name="T13" fmla="*/ 16 h 179"/>
                    <a:gd name="T14" fmla="*/ 54 w 65"/>
                    <a:gd name="T15" fmla="*/ 1 h 179"/>
                    <a:gd name="T16" fmla="*/ 36 w 65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5" h="179">
                      <a:moveTo>
                        <a:pt x="36" y="0"/>
                      </a:moveTo>
                      <a:cubicBezTo>
                        <a:pt x="21" y="0"/>
                        <a:pt x="3" y="3"/>
                        <a:pt x="2" y="18"/>
                      </a:cubicBezTo>
                      <a:cubicBezTo>
                        <a:pt x="0" y="42"/>
                        <a:pt x="2" y="75"/>
                        <a:pt x="13" y="111"/>
                      </a:cubicBezTo>
                      <a:cubicBezTo>
                        <a:pt x="23" y="141"/>
                        <a:pt x="41" y="179"/>
                        <a:pt x="44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8" y="149"/>
                        <a:pt x="12" y="75"/>
                        <a:pt x="19" y="56"/>
                      </a:cubicBezTo>
                      <a:cubicBezTo>
                        <a:pt x="26" y="38"/>
                        <a:pt x="46" y="23"/>
                        <a:pt x="56" y="16"/>
                      </a:cubicBezTo>
                      <a:cubicBezTo>
                        <a:pt x="65" y="9"/>
                        <a:pt x="56" y="6"/>
                        <a:pt x="54" y="1"/>
                      </a:cubicBezTo>
                      <a:cubicBezTo>
                        <a:pt x="54" y="1"/>
                        <a:pt x="46" y="0"/>
                        <a:pt x="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8" name="Freeform 142"/>
                <p:cNvSpPr/>
                <p:nvPr/>
              </p:nvSpPr>
              <p:spPr bwMode="auto">
                <a:xfrm>
                  <a:off x="6121401" y="3656013"/>
                  <a:ext cx="503238" cy="558800"/>
                </a:xfrm>
                <a:custGeom>
                  <a:avLst/>
                  <a:gdLst>
                    <a:gd name="T0" fmla="*/ 37 w 179"/>
                    <a:gd name="T1" fmla="*/ 22 h 199"/>
                    <a:gd name="T2" fmla="*/ 7 w 179"/>
                    <a:gd name="T3" fmla="*/ 14 h 199"/>
                    <a:gd name="T4" fmla="*/ 0 w 179"/>
                    <a:gd name="T5" fmla="*/ 71 h 199"/>
                    <a:gd name="T6" fmla="*/ 142 w 179"/>
                    <a:gd name="T7" fmla="*/ 197 h 199"/>
                    <a:gd name="T8" fmla="*/ 179 w 179"/>
                    <a:gd name="T9" fmla="*/ 178 h 199"/>
                    <a:gd name="T10" fmla="*/ 157 w 179"/>
                    <a:gd name="T11" fmla="*/ 159 h 199"/>
                    <a:gd name="T12" fmla="*/ 155 w 179"/>
                    <a:gd name="T13" fmla="*/ 53 h 199"/>
                    <a:gd name="T14" fmla="*/ 109 w 179"/>
                    <a:gd name="T15" fmla="*/ 46 h 199"/>
                    <a:gd name="T16" fmla="*/ 37 w 179"/>
                    <a:gd name="T17" fmla="*/ 22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9" h="199">
                      <a:moveTo>
                        <a:pt x="37" y="22"/>
                      </a:moveTo>
                      <a:cubicBezTo>
                        <a:pt x="37" y="22"/>
                        <a:pt x="13" y="0"/>
                        <a:pt x="7" y="14"/>
                      </a:cubicBezTo>
                      <a:cubicBezTo>
                        <a:pt x="2" y="28"/>
                        <a:pt x="0" y="71"/>
                        <a:pt x="0" y="71"/>
                      </a:cubicBezTo>
                      <a:cubicBezTo>
                        <a:pt x="0" y="71"/>
                        <a:pt x="125" y="199"/>
                        <a:pt x="142" y="197"/>
                      </a:cubicBezTo>
                      <a:cubicBezTo>
                        <a:pt x="159" y="195"/>
                        <a:pt x="179" y="178"/>
                        <a:pt x="179" y="178"/>
                      </a:cubicBezTo>
                      <a:cubicBezTo>
                        <a:pt x="157" y="159"/>
                        <a:pt x="157" y="159"/>
                        <a:pt x="157" y="159"/>
                      </a:cubicBezTo>
                      <a:cubicBezTo>
                        <a:pt x="157" y="159"/>
                        <a:pt x="170" y="58"/>
                        <a:pt x="155" y="53"/>
                      </a:cubicBezTo>
                      <a:cubicBezTo>
                        <a:pt x="141" y="47"/>
                        <a:pt x="109" y="46"/>
                        <a:pt x="109" y="46"/>
                      </a:cubicBezTo>
                      <a:cubicBezTo>
                        <a:pt x="37" y="22"/>
                        <a:pt x="37" y="22"/>
                        <a:pt x="37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9" name="Freeform 143"/>
                <p:cNvSpPr/>
                <p:nvPr/>
              </p:nvSpPr>
              <p:spPr bwMode="auto">
                <a:xfrm>
                  <a:off x="5646738" y="3432175"/>
                  <a:ext cx="1266825" cy="1193800"/>
                </a:xfrm>
                <a:custGeom>
                  <a:avLst/>
                  <a:gdLst>
                    <a:gd name="T0" fmla="*/ 113 w 451"/>
                    <a:gd name="T1" fmla="*/ 241 h 425"/>
                    <a:gd name="T2" fmla="*/ 27 w 451"/>
                    <a:gd name="T3" fmla="*/ 160 h 425"/>
                    <a:gd name="T4" fmla="*/ 53 w 451"/>
                    <a:gd name="T5" fmla="*/ 91 h 425"/>
                    <a:gd name="T6" fmla="*/ 191 w 451"/>
                    <a:gd name="T7" fmla="*/ 143 h 425"/>
                    <a:gd name="T8" fmla="*/ 194 w 451"/>
                    <a:gd name="T9" fmla="*/ 111 h 425"/>
                    <a:gd name="T10" fmla="*/ 241 w 451"/>
                    <a:gd name="T11" fmla="*/ 1 h 425"/>
                    <a:gd name="T12" fmla="*/ 264 w 451"/>
                    <a:gd name="T13" fmla="*/ 164 h 425"/>
                    <a:gd name="T14" fmla="*/ 366 w 451"/>
                    <a:gd name="T15" fmla="*/ 108 h 425"/>
                    <a:gd name="T16" fmla="*/ 446 w 451"/>
                    <a:gd name="T17" fmla="*/ 192 h 425"/>
                    <a:gd name="T18" fmla="*/ 285 w 451"/>
                    <a:gd name="T19" fmla="*/ 237 h 425"/>
                    <a:gd name="T20" fmla="*/ 352 w 451"/>
                    <a:gd name="T21" fmla="*/ 292 h 425"/>
                    <a:gd name="T22" fmla="*/ 297 w 451"/>
                    <a:gd name="T23" fmla="*/ 396 h 425"/>
                    <a:gd name="T24" fmla="*/ 230 w 451"/>
                    <a:gd name="T25" fmla="*/ 385 h 425"/>
                    <a:gd name="T26" fmla="*/ 214 w 451"/>
                    <a:gd name="T27" fmla="*/ 292 h 425"/>
                    <a:gd name="T28" fmla="*/ 186 w 451"/>
                    <a:gd name="T29" fmla="*/ 374 h 425"/>
                    <a:gd name="T30" fmla="*/ 80 w 451"/>
                    <a:gd name="T31" fmla="*/ 337 h 425"/>
                    <a:gd name="T32" fmla="*/ 113 w 451"/>
                    <a:gd name="T33" fmla="*/ 241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1" h="425">
                      <a:moveTo>
                        <a:pt x="113" y="241"/>
                      </a:moveTo>
                      <a:cubicBezTo>
                        <a:pt x="113" y="241"/>
                        <a:pt x="0" y="240"/>
                        <a:pt x="27" y="160"/>
                      </a:cubicBezTo>
                      <a:cubicBezTo>
                        <a:pt x="27" y="160"/>
                        <a:pt x="3" y="108"/>
                        <a:pt x="53" y="91"/>
                      </a:cubicBezTo>
                      <a:cubicBezTo>
                        <a:pt x="102" y="74"/>
                        <a:pt x="172" y="127"/>
                        <a:pt x="191" y="143"/>
                      </a:cubicBezTo>
                      <a:cubicBezTo>
                        <a:pt x="210" y="158"/>
                        <a:pt x="200" y="119"/>
                        <a:pt x="194" y="111"/>
                      </a:cubicBezTo>
                      <a:cubicBezTo>
                        <a:pt x="189" y="104"/>
                        <a:pt x="165" y="0"/>
                        <a:pt x="241" y="1"/>
                      </a:cubicBezTo>
                      <a:cubicBezTo>
                        <a:pt x="316" y="2"/>
                        <a:pt x="331" y="51"/>
                        <a:pt x="264" y="164"/>
                      </a:cubicBezTo>
                      <a:cubicBezTo>
                        <a:pt x="264" y="164"/>
                        <a:pt x="326" y="106"/>
                        <a:pt x="366" y="108"/>
                      </a:cubicBezTo>
                      <a:cubicBezTo>
                        <a:pt x="406" y="109"/>
                        <a:pt x="451" y="128"/>
                        <a:pt x="446" y="192"/>
                      </a:cubicBezTo>
                      <a:cubicBezTo>
                        <a:pt x="442" y="255"/>
                        <a:pt x="285" y="237"/>
                        <a:pt x="285" y="237"/>
                      </a:cubicBezTo>
                      <a:cubicBezTo>
                        <a:pt x="285" y="237"/>
                        <a:pt x="335" y="272"/>
                        <a:pt x="352" y="292"/>
                      </a:cubicBezTo>
                      <a:cubicBezTo>
                        <a:pt x="369" y="312"/>
                        <a:pt x="359" y="368"/>
                        <a:pt x="297" y="396"/>
                      </a:cubicBezTo>
                      <a:cubicBezTo>
                        <a:pt x="235" y="425"/>
                        <a:pt x="237" y="404"/>
                        <a:pt x="230" y="385"/>
                      </a:cubicBezTo>
                      <a:cubicBezTo>
                        <a:pt x="224" y="366"/>
                        <a:pt x="219" y="286"/>
                        <a:pt x="214" y="292"/>
                      </a:cubicBezTo>
                      <a:cubicBezTo>
                        <a:pt x="209" y="298"/>
                        <a:pt x="221" y="352"/>
                        <a:pt x="186" y="374"/>
                      </a:cubicBezTo>
                      <a:cubicBezTo>
                        <a:pt x="150" y="396"/>
                        <a:pt x="109" y="369"/>
                        <a:pt x="80" y="337"/>
                      </a:cubicBezTo>
                      <a:cubicBezTo>
                        <a:pt x="52" y="305"/>
                        <a:pt x="65" y="261"/>
                        <a:pt x="113" y="24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0" name="Freeform 144"/>
                <p:cNvSpPr/>
                <p:nvPr/>
              </p:nvSpPr>
              <p:spPr bwMode="auto">
                <a:xfrm>
                  <a:off x="6115051" y="4016375"/>
                  <a:ext cx="134938" cy="44450"/>
                </a:xfrm>
                <a:custGeom>
                  <a:avLst/>
                  <a:gdLst>
                    <a:gd name="T0" fmla="*/ 0 w 48"/>
                    <a:gd name="T1" fmla="*/ 12 h 16"/>
                    <a:gd name="T2" fmla="*/ 40 w 48"/>
                    <a:gd name="T3" fmla="*/ 8 h 16"/>
                    <a:gd name="T4" fmla="*/ 0 w 48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8" h="16">
                      <a:moveTo>
                        <a:pt x="0" y="12"/>
                      </a:moveTo>
                      <a:cubicBezTo>
                        <a:pt x="0" y="12"/>
                        <a:pt x="48" y="0"/>
                        <a:pt x="40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1" name="Freeform 145"/>
                <p:cNvSpPr/>
                <p:nvPr/>
              </p:nvSpPr>
              <p:spPr bwMode="auto">
                <a:xfrm>
                  <a:off x="6235701" y="4071938"/>
                  <a:ext cx="36513" cy="112713"/>
                </a:xfrm>
                <a:custGeom>
                  <a:avLst/>
                  <a:gdLst>
                    <a:gd name="T0" fmla="*/ 4 w 13"/>
                    <a:gd name="T1" fmla="*/ 40 h 40"/>
                    <a:gd name="T2" fmla="*/ 6 w 13"/>
                    <a:gd name="T3" fmla="*/ 5 h 40"/>
                    <a:gd name="T4" fmla="*/ 4 w 13"/>
                    <a:gd name="T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0">
                      <a:moveTo>
                        <a:pt x="4" y="40"/>
                      </a:moveTo>
                      <a:cubicBezTo>
                        <a:pt x="4" y="40"/>
                        <a:pt x="0" y="0"/>
                        <a:pt x="6" y="5"/>
                      </a:cubicBezTo>
                      <a:cubicBezTo>
                        <a:pt x="13" y="10"/>
                        <a:pt x="7" y="33"/>
                        <a:pt x="4" y="4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2" name="Freeform 146"/>
                <p:cNvSpPr/>
                <p:nvPr/>
              </p:nvSpPr>
              <p:spPr bwMode="auto">
                <a:xfrm>
                  <a:off x="6219826" y="3886200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3" name="Freeform 147"/>
                <p:cNvSpPr/>
                <p:nvPr/>
              </p:nvSpPr>
              <p:spPr bwMode="auto">
                <a:xfrm>
                  <a:off x="6169026" y="3959225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1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20" y="3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4" name="Freeform 148"/>
                <p:cNvSpPr/>
                <p:nvPr/>
              </p:nvSpPr>
              <p:spPr bwMode="auto">
                <a:xfrm>
                  <a:off x="6289676" y="4002088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5" name="Freeform 149"/>
                <p:cNvSpPr/>
                <p:nvPr/>
              </p:nvSpPr>
              <p:spPr bwMode="auto">
                <a:xfrm>
                  <a:off x="6323013" y="3910013"/>
                  <a:ext cx="65088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6" name="Freeform 150"/>
                <p:cNvSpPr/>
                <p:nvPr/>
              </p:nvSpPr>
              <p:spPr bwMode="auto">
                <a:xfrm>
                  <a:off x="6413501" y="3995738"/>
                  <a:ext cx="65088" cy="60325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7" name="Freeform 151"/>
                <p:cNvSpPr/>
                <p:nvPr/>
              </p:nvSpPr>
              <p:spPr bwMode="auto">
                <a:xfrm>
                  <a:off x="6348413" y="4108450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8" name="Freeform 152"/>
                <p:cNvSpPr/>
                <p:nvPr/>
              </p:nvSpPr>
              <p:spPr bwMode="auto">
                <a:xfrm>
                  <a:off x="6234113" y="4089400"/>
                  <a:ext cx="63500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9" name="Freeform 153"/>
                <p:cNvSpPr/>
                <p:nvPr/>
              </p:nvSpPr>
              <p:spPr bwMode="auto">
                <a:xfrm>
                  <a:off x="6283326" y="3833813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0" name="Freeform 154"/>
                <p:cNvSpPr>
                  <a:spLocks noEditPoints="1"/>
                </p:cNvSpPr>
                <p:nvPr/>
              </p:nvSpPr>
              <p:spPr bwMode="auto">
                <a:xfrm>
                  <a:off x="6059488" y="3724275"/>
                  <a:ext cx="581025" cy="514350"/>
                </a:xfrm>
                <a:custGeom>
                  <a:avLst/>
                  <a:gdLst>
                    <a:gd name="T0" fmla="*/ 90 w 207"/>
                    <a:gd name="T1" fmla="*/ 118 h 183"/>
                    <a:gd name="T2" fmla="*/ 92 w 207"/>
                    <a:gd name="T3" fmla="*/ 101 h 183"/>
                    <a:gd name="T4" fmla="*/ 103 w 207"/>
                    <a:gd name="T5" fmla="*/ 113 h 183"/>
                    <a:gd name="T6" fmla="*/ 85 w 207"/>
                    <a:gd name="T7" fmla="*/ 0 h 183"/>
                    <a:gd name="T8" fmla="*/ 71 w 207"/>
                    <a:gd name="T9" fmla="*/ 60 h 183"/>
                    <a:gd name="T10" fmla="*/ 14 w 207"/>
                    <a:gd name="T11" fmla="*/ 46 h 183"/>
                    <a:gd name="T12" fmla="*/ 59 w 207"/>
                    <a:gd name="T13" fmla="*/ 64 h 183"/>
                    <a:gd name="T14" fmla="*/ 71 w 207"/>
                    <a:gd name="T15" fmla="*/ 60 h 183"/>
                    <a:gd name="T16" fmla="*/ 69 w 207"/>
                    <a:gd name="T17" fmla="*/ 77 h 183"/>
                    <a:gd name="T18" fmla="*/ 65 w 207"/>
                    <a:gd name="T19" fmla="*/ 76 h 183"/>
                    <a:gd name="T20" fmla="*/ 40 w 207"/>
                    <a:gd name="T21" fmla="*/ 92 h 183"/>
                    <a:gd name="T22" fmla="*/ 49 w 207"/>
                    <a:gd name="T23" fmla="*/ 85 h 183"/>
                    <a:gd name="T24" fmla="*/ 60 w 207"/>
                    <a:gd name="T25" fmla="*/ 97 h 183"/>
                    <a:gd name="T26" fmla="*/ 31 w 207"/>
                    <a:gd name="T27" fmla="*/ 157 h 183"/>
                    <a:gd name="T28" fmla="*/ 81 w 207"/>
                    <a:gd name="T29" fmla="*/ 122 h 183"/>
                    <a:gd name="T30" fmla="*/ 115 w 207"/>
                    <a:gd name="T31" fmla="*/ 183 h 183"/>
                    <a:gd name="T32" fmla="*/ 112 w 207"/>
                    <a:gd name="T33" fmla="*/ 156 h 183"/>
                    <a:gd name="T34" fmla="*/ 105 w 207"/>
                    <a:gd name="T35" fmla="*/ 144 h 183"/>
                    <a:gd name="T36" fmla="*/ 112 w 207"/>
                    <a:gd name="T37" fmla="*/ 116 h 183"/>
                    <a:gd name="T38" fmla="*/ 148 w 207"/>
                    <a:gd name="T39" fmla="*/ 117 h 183"/>
                    <a:gd name="T40" fmla="*/ 162 w 207"/>
                    <a:gd name="T41" fmla="*/ 108 h 183"/>
                    <a:gd name="T42" fmla="*/ 147 w 207"/>
                    <a:gd name="T43" fmla="*/ 108 h 183"/>
                    <a:gd name="T44" fmla="*/ 138 w 207"/>
                    <a:gd name="T45" fmla="*/ 116 h 183"/>
                    <a:gd name="T46" fmla="*/ 127 w 207"/>
                    <a:gd name="T47" fmla="*/ 106 h 183"/>
                    <a:gd name="T48" fmla="*/ 128 w 207"/>
                    <a:gd name="T49" fmla="*/ 104 h 183"/>
                    <a:gd name="T50" fmla="*/ 182 w 207"/>
                    <a:gd name="T51" fmla="*/ 70 h 183"/>
                    <a:gd name="T52" fmla="*/ 110 w 207"/>
                    <a:gd name="T53" fmla="*/ 93 h 183"/>
                    <a:gd name="T54" fmla="*/ 106 w 207"/>
                    <a:gd name="T55" fmla="*/ 86 h 183"/>
                    <a:gd name="T56" fmla="*/ 96 w 207"/>
                    <a:gd name="T57" fmla="*/ 73 h 183"/>
                    <a:gd name="T58" fmla="*/ 109 w 207"/>
                    <a:gd name="T59" fmla="*/ 68 h 183"/>
                    <a:gd name="T60" fmla="*/ 107 w 207"/>
                    <a:gd name="T61" fmla="*/ 44 h 183"/>
                    <a:gd name="T62" fmla="*/ 98 w 207"/>
                    <a:gd name="T63" fmla="*/ 61 h 183"/>
                    <a:gd name="T64" fmla="*/ 92 w 207"/>
                    <a:gd name="T65" fmla="*/ 58 h 183"/>
                    <a:gd name="T66" fmla="*/ 82 w 207"/>
                    <a:gd name="T67" fmla="*/ 46 h 183"/>
                    <a:gd name="T68" fmla="*/ 94 w 207"/>
                    <a:gd name="T69" fmla="*/ 4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7" h="183">
                      <a:moveTo>
                        <a:pt x="94" y="119"/>
                      </a:moveTo>
                      <a:cubicBezTo>
                        <a:pt x="93" y="119"/>
                        <a:pt x="91" y="119"/>
                        <a:pt x="90" y="118"/>
                      </a:cubicBezTo>
                      <a:cubicBezTo>
                        <a:pt x="85" y="116"/>
                        <a:pt x="82" y="111"/>
                        <a:pt x="84" y="106"/>
                      </a:cubicBezTo>
                      <a:cubicBezTo>
                        <a:pt x="85" y="103"/>
                        <a:pt x="88" y="101"/>
                        <a:pt x="92" y="101"/>
                      </a:cubicBezTo>
                      <a:cubicBezTo>
                        <a:pt x="93" y="101"/>
                        <a:pt x="95" y="101"/>
                        <a:pt x="96" y="101"/>
                      </a:cubicBezTo>
                      <a:cubicBezTo>
                        <a:pt x="101" y="103"/>
                        <a:pt x="104" y="109"/>
                        <a:pt x="103" y="113"/>
                      </a:cubicBezTo>
                      <a:cubicBezTo>
                        <a:pt x="101" y="117"/>
                        <a:pt x="98" y="119"/>
                        <a:pt x="94" y="119"/>
                      </a:cubicBezTo>
                      <a:moveTo>
                        <a:pt x="85" y="0"/>
                      </a:moveTo>
                      <a:cubicBezTo>
                        <a:pt x="85" y="0"/>
                        <a:pt x="81" y="60"/>
                        <a:pt x="72" y="60"/>
                      </a:cubicBezTo>
                      <a:cubicBezTo>
                        <a:pt x="72" y="60"/>
                        <a:pt x="71" y="60"/>
                        <a:pt x="71" y="60"/>
                      </a:cubicBezTo>
                      <a:cubicBezTo>
                        <a:pt x="63" y="57"/>
                        <a:pt x="16" y="45"/>
                        <a:pt x="11" y="45"/>
                      </a:cubicBezTo>
                      <a:cubicBezTo>
                        <a:pt x="10" y="45"/>
                        <a:pt x="11" y="45"/>
                        <a:pt x="14" y="46"/>
                      </a:cubicBezTo>
                      <a:cubicBezTo>
                        <a:pt x="24" y="50"/>
                        <a:pt x="45" y="59"/>
                        <a:pt x="58" y="66"/>
                      </a:cubicBezTo>
                      <a:cubicBezTo>
                        <a:pt x="58" y="66"/>
                        <a:pt x="58" y="65"/>
                        <a:pt x="59" y="64"/>
                      </a:cubicBezTo>
                      <a:cubicBezTo>
                        <a:pt x="60" y="61"/>
                        <a:pt x="63" y="59"/>
                        <a:pt x="67" y="59"/>
                      </a:cubicBezTo>
                      <a:cubicBezTo>
                        <a:pt x="68" y="59"/>
                        <a:pt x="70" y="59"/>
                        <a:pt x="71" y="60"/>
                      </a:cubicBezTo>
                      <a:cubicBezTo>
                        <a:pt x="76" y="62"/>
                        <a:pt x="79" y="67"/>
                        <a:pt x="78" y="71"/>
                      </a:cubicBezTo>
                      <a:cubicBezTo>
                        <a:pt x="76" y="75"/>
                        <a:pt x="73" y="77"/>
                        <a:pt x="69" y="77"/>
                      </a:cubicBezTo>
                      <a:cubicBezTo>
                        <a:pt x="68" y="77"/>
                        <a:pt x="66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50" y="79"/>
                        <a:pt x="0" y="84"/>
                        <a:pt x="12" y="86"/>
                      </a:cubicBezTo>
                      <a:cubicBezTo>
                        <a:pt x="17" y="87"/>
                        <a:pt x="29" y="89"/>
                        <a:pt x="40" y="92"/>
                      </a:cubicBezTo>
                      <a:cubicBezTo>
                        <a:pt x="40" y="91"/>
                        <a:pt x="41" y="91"/>
                        <a:pt x="41" y="90"/>
                      </a:cubicBezTo>
                      <a:cubicBezTo>
                        <a:pt x="42" y="87"/>
                        <a:pt x="45" y="85"/>
                        <a:pt x="49" y="85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8" y="87"/>
                        <a:pt x="61" y="92"/>
                        <a:pt x="60" y="97"/>
                      </a:cubicBezTo>
                      <a:cubicBezTo>
                        <a:pt x="71" y="100"/>
                        <a:pt x="78" y="104"/>
                        <a:pt x="73" y="106"/>
                      </a:cubicBezTo>
                      <a:cubicBezTo>
                        <a:pt x="60" y="112"/>
                        <a:pt x="26" y="157"/>
                        <a:pt x="31" y="157"/>
                      </a:cubicBezTo>
                      <a:cubicBezTo>
                        <a:pt x="31" y="157"/>
                        <a:pt x="32" y="157"/>
                        <a:pt x="32" y="156"/>
                      </a:cubicBezTo>
                      <a:cubicBezTo>
                        <a:pt x="42" y="150"/>
                        <a:pt x="69" y="122"/>
                        <a:pt x="81" y="122"/>
                      </a:cubicBezTo>
                      <a:cubicBezTo>
                        <a:pt x="83" y="122"/>
                        <a:pt x="84" y="123"/>
                        <a:pt x="85" y="124"/>
                      </a:cubicBezTo>
                      <a:cubicBezTo>
                        <a:pt x="91" y="134"/>
                        <a:pt x="112" y="183"/>
                        <a:pt x="115" y="183"/>
                      </a:cubicBezTo>
                      <a:cubicBezTo>
                        <a:pt x="115" y="183"/>
                        <a:pt x="115" y="183"/>
                        <a:pt x="115" y="182"/>
                      </a:cubicBezTo>
                      <a:cubicBezTo>
                        <a:pt x="115" y="178"/>
                        <a:pt x="113" y="167"/>
                        <a:pt x="112" y="156"/>
                      </a:cubicBezTo>
                      <a:cubicBezTo>
                        <a:pt x="112" y="156"/>
                        <a:pt x="111" y="156"/>
                        <a:pt x="111" y="156"/>
                      </a:cubicBezTo>
                      <a:cubicBezTo>
                        <a:pt x="106" y="154"/>
                        <a:pt x="103" y="149"/>
                        <a:pt x="105" y="144"/>
                      </a:cubicBezTo>
                      <a:cubicBezTo>
                        <a:pt x="106" y="141"/>
                        <a:pt x="108" y="140"/>
                        <a:pt x="110" y="139"/>
                      </a:cubicBezTo>
                      <a:cubicBezTo>
                        <a:pt x="109" y="126"/>
                        <a:pt x="109" y="116"/>
                        <a:pt x="112" y="116"/>
                      </a:cubicBezTo>
                      <a:cubicBezTo>
                        <a:pt x="112" y="116"/>
                        <a:pt x="112" y="116"/>
                        <a:pt x="113" y="116"/>
                      </a:cubicBezTo>
                      <a:cubicBezTo>
                        <a:pt x="115" y="117"/>
                        <a:pt x="131" y="117"/>
                        <a:pt x="148" y="117"/>
                      </a:cubicBezTo>
                      <a:cubicBezTo>
                        <a:pt x="176" y="117"/>
                        <a:pt x="207" y="116"/>
                        <a:pt x="195" y="111"/>
                      </a:cubicBezTo>
                      <a:cubicBezTo>
                        <a:pt x="188" y="109"/>
                        <a:pt x="175" y="108"/>
                        <a:pt x="162" y="108"/>
                      </a:cubicBezTo>
                      <a:cubicBezTo>
                        <a:pt x="159" y="108"/>
                        <a:pt x="157" y="108"/>
                        <a:pt x="154" y="108"/>
                      </a:cubicBezTo>
                      <a:cubicBezTo>
                        <a:pt x="152" y="108"/>
                        <a:pt x="149" y="108"/>
                        <a:pt x="147" y="108"/>
                      </a:cubicBezTo>
                      <a:cubicBezTo>
                        <a:pt x="147" y="109"/>
                        <a:pt x="147" y="110"/>
                        <a:pt x="147" y="111"/>
                      </a:cubicBezTo>
                      <a:cubicBezTo>
                        <a:pt x="146" y="114"/>
                        <a:pt x="142" y="116"/>
                        <a:pt x="138" y="116"/>
                      </a:cubicBezTo>
                      <a:cubicBezTo>
                        <a:pt x="137" y="116"/>
                        <a:pt x="136" y="116"/>
                        <a:pt x="134" y="116"/>
                      </a:cubicBezTo>
                      <a:cubicBezTo>
                        <a:pt x="130" y="114"/>
                        <a:pt x="127" y="110"/>
                        <a:pt x="127" y="106"/>
                      </a:cubicBezTo>
                      <a:cubicBezTo>
                        <a:pt x="127" y="106"/>
                        <a:pt x="127" y="105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9" y="101"/>
                        <a:pt x="132" y="99"/>
                        <a:pt x="135" y="98"/>
                      </a:cubicBezTo>
                      <a:cubicBezTo>
                        <a:pt x="152" y="88"/>
                        <a:pt x="189" y="70"/>
                        <a:pt x="182" y="70"/>
                      </a:cubicBezTo>
                      <a:cubicBezTo>
                        <a:pt x="182" y="70"/>
                        <a:pt x="182" y="71"/>
                        <a:pt x="181" y="71"/>
                      </a:cubicBezTo>
                      <a:cubicBezTo>
                        <a:pt x="166" y="73"/>
                        <a:pt x="110" y="93"/>
                        <a:pt x="110" y="93"/>
                      </a:cubicBezTo>
                      <a:cubicBezTo>
                        <a:pt x="110" y="93"/>
                        <a:pt x="110" y="90"/>
                        <a:pt x="109" y="85"/>
                      </a:cubicBezTo>
                      <a:cubicBezTo>
                        <a:pt x="109" y="85"/>
                        <a:pt x="107" y="86"/>
                        <a:pt x="106" y="86"/>
                      </a:cubicBezTo>
                      <a:cubicBezTo>
                        <a:pt x="105" y="86"/>
                        <a:pt x="104" y="85"/>
                        <a:pt x="102" y="85"/>
                      </a:cubicBezTo>
                      <a:cubicBezTo>
                        <a:pt x="97" y="83"/>
                        <a:pt x="94" y="78"/>
                        <a:pt x="96" y="73"/>
                      </a:cubicBezTo>
                      <a:cubicBezTo>
                        <a:pt x="97" y="69"/>
                        <a:pt x="101" y="67"/>
                        <a:pt x="105" y="67"/>
                      </a:cubicBezTo>
                      <a:cubicBezTo>
                        <a:pt x="106" y="67"/>
                        <a:pt x="107" y="68"/>
                        <a:pt x="109" y="68"/>
                      </a:cubicBezTo>
                      <a:cubicBezTo>
                        <a:pt x="108" y="59"/>
                        <a:pt x="108" y="49"/>
                        <a:pt x="108" y="40"/>
                      </a:cubicBezTo>
                      <a:cubicBezTo>
                        <a:pt x="108" y="42"/>
                        <a:pt x="108" y="43"/>
                        <a:pt x="107" y="44"/>
                      </a:cubicBezTo>
                      <a:cubicBezTo>
                        <a:pt x="104" y="53"/>
                        <a:pt x="100" y="63"/>
                        <a:pt x="98" y="63"/>
                      </a:cubicBezTo>
                      <a:cubicBezTo>
                        <a:pt x="98" y="63"/>
                        <a:pt x="98" y="62"/>
                        <a:pt x="98" y="61"/>
                      </a:cubicBezTo>
                      <a:cubicBezTo>
                        <a:pt x="97" y="60"/>
                        <a:pt x="97" y="59"/>
                        <a:pt x="97" y="57"/>
                      </a:cubicBezTo>
                      <a:cubicBezTo>
                        <a:pt x="96" y="58"/>
                        <a:pt x="94" y="58"/>
                        <a:pt x="92" y="58"/>
                      </a:cubicBezTo>
                      <a:cubicBezTo>
                        <a:pt x="91" y="58"/>
                        <a:pt x="89" y="58"/>
                        <a:pt x="88" y="58"/>
                      </a:cubicBezTo>
                      <a:cubicBezTo>
                        <a:pt x="83" y="56"/>
                        <a:pt x="80" y="50"/>
                        <a:pt x="82" y="46"/>
                      </a:cubicBezTo>
                      <a:cubicBezTo>
                        <a:pt x="83" y="42"/>
                        <a:pt x="86" y="40"/>
                        <a:pt x="90" y="40"/>
                      </a:cubicBezTo>
                      <a:cubicBezTo>
                        <a:pt x="92" y="40"/>
                        <a:pt x="93" y="41"/>
                        <a:pt x="94" y="41"/>
                      </a:cubicBezTo>
                      <a:cubicBezTo>
                        <a:pt x="90" y="23"/>
                        <a:pt x="85" y="0"/>
                        <a:pt x="8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1" name="Freeform 155"/>
                <p:cNvSpPr/>
                <p:nvPr/>
              </p:nvSpPr>
              <p:spPr bwMode="auto">
                <a:xfrm>
                  <a:off x="6223001" y="3889375"/>
                  <a:ext cx="58738" cy="50800"/>
                </a:xfrm>
                <a:custGeom>
                  <a:avLst/>
                  <a:gdLst>
                    <a:gd name="T0" fmla="*/ 9 w 21"/>
                    <a:gd name="T1" fmla="*/ 0 h 18"/>
                    <a:gd name="T2" fmla="*/ 1 w 21"/>
                    <a:gd name="T3" fmla="*/ 5 h 18"/>
                    <a:gd name="T4" fmla="*/ 0 w 21"/>
                    <a:gd name="T5" fmla="*/ 7 h 18"/>
                    <a:gd name="T6" fmla="*/ 7 w 21"/>
                    <a:gd name="T7" fmla="*/ 17 h 18"/>
                    <a:gd name="T8" fmla="*/ 7 w 21"/>
                    <a:gd name="T9" fmla="*/ 17 h 18"/>
                    <a:gd name="T10" fmla="*/ 7 w 21"/>
                    <a:gd name="T11" fmla="*/ 17 h 18"/>
                    <a:gd name="T12" fmla="*/ 11 w 21"/>
                    <a:gd name="T13" fmla="*/ 18 h 18"/>
                    <a:gd name="T14" fmla="*/ 20 w 21"/>
                    <a:gd name="T15" fmla="*/ 12 h 18"/>
                    <a:gd name="T16" fmla="*/ 13 w 21"/>
                    <a:gd name="T17" fmla="*/ 1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8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8"/>
                        <a:pt x="10" y="18"/>
                        <a:pt x="11" y="18"/>
                      </a:cubicBezTo>
                      <a:cubicBezTo>
                        <a:pt x="15" y="18"/>
                        <a:pt x="18" y="16"/>
                        <a:pt x="20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2" name="Freeform 156"/>
                <p:cNvSpPr/>
                <p:nvPr/>
              </p:nvSpPr>
              <p:spPr bwMode="auto">
                <a:xfrm>
                  <a:off x="6172201" y="3962400"/>
                  <a:ext cx="58738" cy="33338"/>
                </a:xfrm>
                <a:custGeom>
                  <a:avLst/>
                  <a:gdLst>
                    <a:gd name="T0" fmla="*/ 9 w 21"/>
                    <a:gd name="T1" fmla="*/ 0 h 12"/>
                    <a:gd name="T2" fmla="*/ 1 w 21"/>
                    <a:gd name="T3" fmla="*/ 5 h 12"/>
                    <a:gd name="T4" fmla="*/ 0 w 21"/>
                    <a:gd name="T5" fmla="*/ 7 h 12"/>
                    <a:gd name="T6" fmla="*/ 20 w 21"/>
                    <a:gd name="T7" fmla="*/ 12 h 12"/>
                    <a:gd name="T8" fmla="*/ 13 w 21"/>
                    <a:gd name="T9" fmla="*/ 0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7" y="9"/>
                        <a:pt x="14" y="10"/>
                        <a:pt x="20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3" name="Freeform 157"/>
                <p:cNvSpPr/>
                <p:nvPr/>
              </p:nvSpPr>
              <p:spPr bwMode="auto">
                <a:xfrm>
                  <a:off x="6289676" y="4006850"/>
                  <a:ext cx="61913" cy="50800"/>
                </a:xfrm>
                <a:custGeom>
                  <a:avLst/>
                  <a:gdLst>
                    <a:gd name="T0" fmla="*/ 10 w 22"/>
                    <a:gd name="T1" fmla="*/ 0 h 18"/>
                    <a:gd name="T2" fmla="*/ 2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1 w 22"/>
                    <a:gd name="T9" fmla="*/ 12 h 18"/>
                    <a:gd name="T10" fmla="*/ 14 w 22"/>
                    <a:gd name="T11" fmla="*/ 0 h 18"/>
                    <a:gd name="T12" fmla="*/ 10 w 22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19" y="16"/>
                        <a:pt x="21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4" name="Freeform 158"/>
                <p:cNvSpPr/>
                <p:nvPr/>
              </p:nvSpPr>
              <p:spPr bwMode="auto">
                <a:xfrm>
                  <a:off x="6323013" y="3911600"/>
                  <a:ext cx="42863" cy="53975"/>
                </a:xfrm>
                <a:custGeom>
                  <a:avLst/>
                  <a:gdLst>
                    <a:gd name="T0" fmla="*/ 11 w 15"/>
                    <a:gd name="T1" fmla="*/ 0 h 19"/>
                    <a:gd name="T2" fmla="*/ 2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8 h 19"/>
                    <a:gd name="T10" fmla="*/ 15 w 15"/>
                    <a:gd name="T11" fmla="*/ 1 h 19"/>
                    <a:gd name="T12" fmla="*/ 11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8"/>
                        <a:pt x="11" y="19"/>
                        <a:pt x="12" y="19"/>
                      </a:cubicBezTo>
                      <a:cubicBezTo>
                        <a:pt x="13" y="19"/>
                        <a:pt x="15" y="18"/>
                        <a:pt x="15" y="18"/>
                      </a:cubicBezTo>
                      <a:cubicBezTo>
                        <a:pt x="15" y="14"/>
                        <a:pt x="15" y="8"/>
                        <a:pt x="15" y="1"/>
                      </a:cubicBezTo>
                      <a:cubicBezTo>
                        <a:pt x="13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5" name="Freeform 159"/>
                <p:cNvSpPr>
                  <a:spLocks noEditPoints="1"/>
                </p:cNvSpPr>
                <p:nvPr/>
              </p:nvSpPr>
              <p:spPr bwMode="auto">
                <a:xfrm>
                  <a:off x="6416676" y="3998913"/>
                  <a:ext cx="55563" cy="50800"/>
                </a:xfrm>
                <a:custGeom>
                  <a:avLst/>
                  <a:gdLst>
                    <a:gd name="T0" fmla="*/ 0 w 20"/>
                    <a:gd name="T1" fmla="*/ 8 h 18"/>
                    <a:gd name="T2" fmla="*/ 7 w 20"/>
                    <a:gd name="T3" fmla="*/ 18 h 18"/>
                    <a:gd name="T4" fmla="*/ 11 w 20"/>
                    <a:gd name="T5" fmla="*/ 18 h 18"/>
                    <a:gd name="T6" fmla="*/ 20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0 w 20"/>
                    <a:gd name="T13" fmla="*/ 8 h 18"/>
                    <a:gd name="T14" fmla="*/ 8 w 20"/>
                    <a:gd name="T15" fmla="*/ 0 h 18"/>
                    <a:gd name="T16" fmla="*/ 1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0" y="8"/>
                      </a:moveTo>
                      <a:cubicBezTo>
                        <a:pt x="0" y="12"/>
                        <a:pt x="3" y="16"/>
                        <a:pt x="7" y="18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0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6" name="Freeform 160"/>
                <p:cNvSpPr/>
                <p:nvPr/>
              </p:nvSpPr>
              <p:spPr bwMode="auto">
                <a:xfrm>
                  <a:off x="6348413" y="4114800"/>
                  <a:ext cx="25400" cy="47625"/>
                </a:xfrm>
                <a:custGeom>
                  <a:avLst/>
                  <a:gdLst>
                    <a:gd name="T0" fmla="*/ 7 w 9"/>
                    <a:gd name="T1" fmla="*/ 0 h 17"/>
                    <a:gd name="T2" fmla="*/ 2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5" y="1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8" y="11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7" name="Freeform 161"/>
                <p:cNvSpPr/>
                <p:nvPr/>
              </p:nvSpPr>
              <p:spPr bwMode="auto">
                <a:xfrm>
                  <a:off x="6362701" y="3794125"/>
                  <a:ext cx="14288" cy="42863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0 w 5"/>
                    <a:gd name="T5" fmla="*/ 15 h 15"/>
                    <a:gd name="T6" fmla="*/ 4 w 5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8"/>
                        <a:pt x="0" y="15"/>
                      </a:cubicBezTo>
                      <a:cubicBezTo>
                        <a:pt x="3" y="7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3" name="Freeform 162"/>
                <p:cNvSpPr/>
                <p:nvPr/>
              </p:nvSpPr>
              <p:spPr bwMode="auto">
                <a:xfrm>
                  <a:off x="6283326" y="3836988"/>
                  <a:ext cx="49213" cy="49213"/>
                </a:xfrm>
                <a:custGeom>
                  <a:avLst/>
                  <a:gdLst>
                    <a:gd name="T0" fmla="*/ 10 w 17"/>
                    <a:gd name="T1" fmla="*/ 0 h 18"/>
                    <a:gd name="T2" fmla="*/ 2 w 17"/>
                    <a:gd name="T3" fmla="*/ 6 h 18"/>
                    <a:gd name="T4" fmla="*/ 8 w 17"/>
                    <a:gd name="T5" fmla="*/ 18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1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6" y="18"/>
                        <a:pt x="17" y="17"/>
                      </a:cubicBezTo>
                      <a:cubicBezTo>
                        <a:pt x="16" y="13"/>
                        <a:pt x="15" y="7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4" name="Freeform 163"/>
                <p:cNvSpPr/>
                <p:nvPr/>
              </p:nvSpPr>
              <p:spPr bwMode="auto">
                <a:xfrm>
                  <a:off x="5797551" y="3706813"/>
                  <a:ext cx="166688" cy="365125"/>
                </a:xfrm>
                <a:custGeom>
                  <a:avLst/>
                  <a:gdLst>
                    <a:gd name="T0" fmla="*/ 23 w 59"/>
                    <a:gd name="T1" fmla="*/ 0 h 130"/>
                    <a:gd name="T2" fmla="*/ 14 w 59"/>
                    <a:gd name="T3" fmla="*/ 47 h 130"/>
                    <a:gd name="T4" fmla="*/ 2 w 59"/>
                    <a:gd name="T5" fmla="*/ 86 h 130"/>
                    <a:gd name="T6" fmla="*/ 24 w 59"/>
                    <a:gd name="T7" fmla="*/ 130 h 130"/>
                    <a:gd name="T8" fmla="*/ 25 w 59"/>
                    <a:gd name="T9" fmla="*/ 130 h 130"/>
                    <a:gd name="T10" fmla="*/ 36 w 59"/>
                    <a:gd name="T11" fmla="*/ 83 h 130"/>
                    <a:gd name="T12" fmla="*/ 52 w 59"/>
                    <a:gd name="T13" fmla="*/ 40 h 130"/>
                    <a:gd name="T14" fmla="*/ 26 w 59"/>
                    <a:gd name="T15" fmla="*/ 0 h 130"/>
                    <a:gd name="T16" fmla="*/ 23 w 59"/>
                    <a:gd name="T1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30">
                      <a:moveTo>
                        <a:pt x="23" y="0"/>
                      </a:moveTo>
                      <a:cubicBezTo>
                        <a:pt x="12" y="0"/>
                        <a:pt x="13" y="35"/>
                        <a:pt x="14" y="47"/>
                      </a:cubicBezTo>
                      <a:cubicBezTo>
                        <a:pt x="14" y="61"/>
                        <a:pt x="4" y="66"/>
                        <a:pt x="2" y="86"/>
                      </a:cubicBezTo>
                      <a:cubicBezTo>
                        <a:pt x="0" y="107"/>
                        <a:pt x="24" y="130"/>
                        <a:pt x="24" y="130"/>
                      </a:cubicBezTo>
                      <a:cubicBezTo>
                        <a:pt x="24" y="130"/>
                        <a:pt x="24" y="130"/>
                        <a:pt x="25" y="130"/>
                      </a:cubicBezTo>
                      <a:cubicBezTo>
                        <a:pt x="37" y="130"/>
                        <a:pt x="40" y="100"/>
                        <a:pt x="36" y="83"/>
                      </a:cubicBezTo>
                      <a:cubicBezTo>
                        <a:pt x="32" y="65"/>
                        <a:pt x="45" y="59"/>
                        <a:pt x="52" y="40"/>
                      </a:cubicBezTo>
                      <a:cubicBezTo>
                        <a:pt x="59" y="21"/>
                        <a:pt x="40" y="6"/>
                        <a:pt x="26" y="0"/>
                      </a:cubicBezTo>
                      <a:cubicBezTo>
                        <a:pt x="25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5" name="Freeform 164"/>
                <p:cNvSpPr/>
                <p:nvPr/>
              </p:nvSpPr>
              <p:spPr bwMode="auto">
                <a:xfrm>
                  <a:off x="5837238" y="4232275"/>
                  <a:ext cx="360363" cy="207963"/>
                </a:xfrm>
                <a:custGeom>
                  <a:avLst/>
                  <a:gdLst>
                    <a:gd name="T0" fmla="*/ 17 w 128"/>
                    <a:gd name="T1" fmla="*/ 0 h 74"/>
                    <a:gd name="T2" fmla="*/ 12 w 128"/>
                    <a:gd name="T3" fmla="*/ 1 h 74"/>
                    <a:gd name="T4" fmla="*/ 26 w 128"/>
                    <a:gd name="T5" fmla="*/ 38 h 74"/>
                    <a:gd name="T6" fmla="*/ 71 w 128"/>
                    <a:gd name="T7" fmla="*/ 63 h 74"/>
                    <a:gd name="T8" fmla="*/ 98 w 128"/>
                    <a:gd name="T9" fmla="*/ 74 h 74"/>
                    <a:gd name="T10" fmla="*/ 113 w 128"/>
                    <a:gd name="T11" fmla="*/ 65 h 74"/>
                    <a:gd name="T12" fmla="*/ 111 w 128"/>
                    <a:gd name="T13" fmla="*/ 35 h 74"/>
                    <a:gd name="T14" fmla="*/ 104 w 128"/>
                    <a:gd name="T15" fmla="*/ 34 h 74"/>
                    <a:gd name="T16" fmla="*/ 87 w 128"/>
                    <a:gd name="T17" fmla="*/ 36 h 74"/>
                    <a:gd name="T18" fmla="*/ 70 w 128"/>
                    <a:gd name="T19" fmla="*/ 37 h 74"/>
                    <a:gd name="T20" fmla="*/ 50 w 128"/>
                    <a:gd name="T21" fmla="*/ 31 h 74"/>
                    <a:gd name="T22" fmla="*/ 17 w 128"/>
                    <a:gd name="T23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8" h="74">
                      <a:moveTo>
                        <a:pt x="17" y="0"/>
                      </a:moveTo>
                      <a:cubicBezTo>
                        <a:pt x="16" y="0"/>
                        <a:pt x="14" y="0"/>
                        <a:pt x="12" y="1"/>
                      </a:cubicBezTo>
                      <a:cubicBezTo>
                        <a:pt x="12" y="1"/>
                        <a:pt x="0" y="20"/>
                        <a:pt x="26" y="38"/>
                      </a:cubicBezTo>
                      <a:cubicBezTo>
                        <a:pt x="51" y="56"/>
                        <a:pt x="52" y="54"/>
                        <a:pt x="71" y="63"/>
                      </a:cubicBezTo>
                      <a:cubicBezTo>
                        <a:pt x="81" y="69"/>
                        <a:pt x="90" y="74"/>
                        <a:pt x="98" y="74"/>
                      </a:cubicBezTo>
                      <a:cubicBezTo>
                        <a:pt x="104" y="74"/>
                        <a:pt x="109" y="71"/>
                        <a:pt x="113" y="65"/>
                      </a:cubicBezTo>
                      <a:cubicBezTo>
                        <a:pt x="124" y="50"/>
                        <a:pt x="128" y="39"/>
                        <a:pt x="111" y="35"/>
                      </a:cubicBezTo>
                      <a:cubicBezTo>
                        <a:pt x="109" y="34"/>
                        <a:pt x="106" y="34"/>
                        <a:pt x="104" y="34"/>
                      </a:cubicBezTo>
                      <a:cubicBezTo>
                        <a:pt x="99" y="34"/>
                        <a:pt x="93" y="35"/>
                        <a:pt x="87" y="36"/>
                      </a:cubicBezTo>
                      <a:cubicBezTo>
                        <a:pt x="82" y="37"/>
                        <a:pt x="76" y="37"/>
                        <a:pt x="70" y="37"/>
                      </a:cubicBezTo>
                      <a:cubicBezTo>
                        <a:pt x="63" y="37"/>
                        <a:pt x="56" y="36"/>
                        <a:pt x="50" y="31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6" name="Freeform 165"/>
                <p:cNvSpPr/>
                <p:nvPr/>
              </p:nvSpPr>
              <p:spPr bwMode="auto">
                <a:xfrm>
                  <a:off x="6332538" y="4279900"/>
                  <a:ext cx="288925" cy="222250"/>
                </a:xfrm>
                <a:custGeom>
                  <a:avLst/>
                  <a:gdLst>
                    <a:gd name="T0" fmla="*/ 89 w 103"/>
                    <a:gd name="T1" fmla="*/ 0 h 79"/>
                    <a:gd name="T2" fmla="*/ 56 w 103"/>
                    <a:gd name="T3" fmla="*/ 33 h 79"/>
                    <a:gd name="T4" fmla="*/ 41 w 103"/>
                    <a:gd name="T5" fmla="*/ 56 h 79"/>
                    <a:gd name="T6" fmla="*/ 35 w 103"/>
                    <a:gd name="T7" fmla="*/ 55 h 79"/>
                    <a:gd name="T8" fmla="*/ 7 w 103"/>
                    <a:gd name="T9" fmla="*/ 41 h 79"/>
                    <a:gd name="T10" fmla="*/ 0 w 103"/>
                    <a:gd name="T11" fmla="*/ 47 h 79"/>
                    <a:gd name="T12" fmla="*/ 15 w 103"/>
                    <a:gd name="T13" fmla="*/ 79 h 79"/>
                    <a:gd name="T14" fmla="*/ 18 w 103"/>
                    <a:gd name="T15" fmla="*/ 78 h 79"/>
                    <a:gd name="T16" fmla="*/ 81 w 103"/>
                    <a:gd name="T17" fmla="*/ 53 h 79"/>
                    <a:gd name="T18" fmla="*/ 91 w 103"/>
                    <a:gd name="T19" fmla="*/ 0 h 79"/>
                    <a:gd name="T20" fmla="*/ 89 w 103"/>
                    <a:gd name="T21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3" h="79">
                      <a:moveTo>
                        <a:pt x="89" y="0"/>
                      </a:moveTo>
                      <a:cubicBezTo>
                        <a:pt x="76" y="0"/>
                        <a:pt x="62" y="20"/>
                        <a:pt x="56" y="33"/>
                      </a:cubicBezTo>
                      <a:cubicBezTo>
                        <a:pt x="52" y="45"/>
                        <a:pt x="50" y="56"/>
                        <a:pt x="41" y="56"/>
                      </a:cubicBezTo>
                      <a:cubicBezTo>
                        <a:pt x="39" y="56"/>
                        <a:pt x="37" y="56"/>
                        <a:pt x="35" y="55"/>
                      </a:cubicBezTo>
                      <a:cubicBezTo>
                        <a:pt x="25" y="51"/>
                        <a:pt x="14" y="41"/>
                        <a:pt x="7" y="41"/>
                      </a:cubicBezTo>
                      <a:cubicBezTo>
                        <a:pt x="4" y="41"/>
                        <a:pt x="2" y="42"/>
                        <a:pt x="0" y="47"/>
                      </a:cubicBezTo>
                      <a:cubicBezTo>
                        <a:pt x="0" y="47"/>
                        <a:pt x="2" y="79"/>
                        <a:pt x="15" y="79"/>
                      </a:cubicBezTo>
                      <a:cubicBezTo>
                        <a:pt x="16" y="79"/>
                        <a:pt x="17" y="79"/>
                        <a:pt x="18" y="78"/>
                      </a:cubicBezTo>
                      <a:cubicBezTo>
                        <a:pt x="33" y="73"/>
                        <a:pt x="72" y="72"/>
                        <a:pt x="81" y="53"/>
                      </a:cubicBezTo>
                      <a:cubicBezTo>
                        <a:pt x="91" y="35"/>
                        <a:pt x="103" y="2"/>
                        <a:pt x="91" y="0"/>
                      </a:cubicBezTo>
                      <a:cubicBezTo>
                        <a:pt x="90" y="0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7" name="Freeform 166"/>
                <p:cNvSpPr/>
                <p:nvPr/>
              </p:nvSpPr>
              <p:spPr bwMode="auto">
                <a:xfrm>
                  <a:off x="6632576" y="3775075"/>
                  <a:ext cx="209550" cy="260350"/>
                </a:xfrm>
                <a:custGeom>
                  <a:avLst/>
                  <a:gdLst>
                    <a:gd name="T0" fmla="*/ 22 w 75"/>
                    <a:gd name="T1" fmla="*/ 0 h 93"/>
                    <a:gd name="T2" fmla="*/ 0 w 75"/>
                    <a:gd name="T3" fmla="*/ 4 h 93"/>
                    <a:gd name="T4" fmla="*/ 26 w 75"/>
                    <a:gd name="T5" fmla="*/ 52 h 93"/>
                    <a:gd name="T6" fmla="*/ 30 w 75"/>
                    <a:gd name="T7" fmla="*/ 91 h 93"/>
                    <a:gd name="T8" fmla="*/ 36 w 75"/>
                    <a:gd name="T9" fmla="*/ 93 h 93"/>
                    <a:gd name="T10" fmla="*/ 71 w 75"/>
                    <a:gd name="T11" fmla="*/ 55 h 93"/>
                    <a:gd name="T12" fmla="*/ 47 w 75"/>
                    <a:gd name="T13" fmla="*/ 9 h 93"/>
                    <a:gd name="T14" fmla="*/ 22 w 75"/>
                    <a:gd name="T1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" h="93">
                      <a:moveTo>
                        <a:pt x="22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4" y="10"/>
                        <a:pt x="30" y="34"/>
                        <a:pt x="26" y="52"/>
                      </a:cubicBezTo>
                      <a:cubicBezTo>
                        <a:pt x="22" y="70"/>
                        <a:pt x="13" y="85"/>
                        <a:pt x="30" y="91"/>
                      </a:cubicBezTo>
                      <a:cubicBezTo>
                        <a:pt x="32" y="92"/>
                        <a:pt x="34" y="93"/>
                        <a:pt x="36" y="93"/>
                      </a:cubicBezTo>
                      <a:cubicBezTo>
                        <a:pt x="51" y="93"/>
                        <a:pt x="67" y="73"/>
                        <a:pt x="71" y="55"/>
                      </a:cubicBezTo>
                      <a:cubicBezTo>
                        <a:pt x="75" y="35"/>
                        <a:pt x="69" y="25"/>
                        <a:pt x="47" y="9"/>
                      </a:cubicBezTo>
                      <a:cubicBezTo>
                        <a:pt x="39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8" name="Freeform 167"/>
                <p:cNvSpPr/>
                <p:nvPr/>
              </p:nvSpPr>
              <p:spPr bwMode="auto">
                <a:xfrm>
                  <a:off x="6197601" y="3479800"/>
                  <a:ext cx="300038" cy="165100"/>
                </a:xfrm>
                <a:custGeom>
                  <a:avLst/>
                  <a:gdLst>
                    <a:gd name="T0" fmla="*/ 45 w 107"/>
                    <a:gd name="T1" fmla="*/ 0 h 59"/>
                    <a:gd name="T2" fmla="*/ 27 w 107"/>
                    <a:gd name="T3" fmla="*/ 2 h 59"/>
                    <a:gd name="T4" fmla="*/ 1 w 107"/>
                    <a:gd name="T5" fmla="*/ 44 h 59"/>
                    <a:gd name="T6" fmla="*/ 10 w 107"/>
                    <a:gd name="T7" fmla="*/ 53 h 59"/>
                    <a:gd name="T8" fmla="*/ 50 w 107"/>
                    <a:gd name="T9" fmla="*/ 43 h 59"/>
                    <a:gd name="T10" fmla="*/ 55 w 107"/>
                    <a:gd name="T11" fmla="*/ 43 h 59"/>
                    <a:gd name="T12" fmla="*/ 90 w 107"/>
                    <a:gd name="T13" fmla="*/ 58 h 59"/>
                    <a:gd name="T14" fmla="*/ 94 w 107"/>
                    <a:gd name="T15" fmla="*/ 59 h 59"/>
                    <a:gd name="T16" fmla="*/ 88 w 107"/>
                    <a:gd name="T17" fmla="*/ 20 h 59"/>
                    <a:gd name="T18" fmla="*/ 45 w 107"/>
                    <a:gd name="T1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59">
                      <a:moveTo>
                        <a:pt x="45" y="0"/>
                      </a:moveTo>
                      <a:cubicBezTo>
                        <a:pt x="40" y="0"/>
                        <a:pt x="34" y="1"/>
                        <a:pt x="27" y="2"/>
                      </a:cubicBezTo>
                      <a:cubicBezTo>
                        <a:pt x="0" y="8"/>
                        <a:pt x="1" y="44"/>
                        <a:pt x="1" y="44"/>
                      </a:cubicBezTo>
                      <a:cubicBezTo>
                        <a:pt x="1" y="51"/>
                        <a:pt x="5" y="53"/>
                        <a:pt x="10" y="53"/>
                      </a:cubicBezTo>
                      <a:cubicBezTo>
                        <a:pt x="21" y="53"/>
                        <a:pt x="37" y="45"/>
                        <a:pt x="50" y="43"/>
                      </a:cubicBezTo>
                      <a:cubicBezTo>
                        <a:pt x="52" y="43"/>
                        <a:pt x="54" y="43"/>
                        <a:pt x="55" y="43"/>
                      </a:cubicBezTo>
                      <a:cubicBezTo>
                        <a:pt x="71" y="43"/>
                        <a:pt x="75" y="55"/>
                        <a:pt x="90" y="58"/>
                      </a:cubicBezTo>
                      <a:cubicBezTo>
                        <a:pt x="91" y="58"/>
                        <a:pt x="93" y="59"/>
                        <a:pt x="94" y="59"/>
                      </a:cubicBezTo>
                      <a:cubicBezTo>
                        <a:pt x="107" y="59"/>
                        <a:pt x="103" y="35"/>
                        <a:pt x="88" y="20"/>
                      </a:cubicBezTo>
                      <a:cubicBezTo>
                        <a:pt x="77" y="7"/>
                        <a:pt x="63" y="0"/>
                        <a:pt x="4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9" name="Freeform 168"/>
                <p:cNvSpPr/>
                <p:nvPr/>
              </p:nvSpPr>
              <p:spPr bwMode="auto">
                <a:xfrm>
                  <a:off x="3733801" y="3282950"/>
                  <a:ext cx="317500" cy="115888"/>
                </a:xfrm>
                <a:custGeom>
                  <a:avLst/>
                  <a:gdLst>
                    <a:gd name="T0" fmla="*/ 47 w 113"/>
                    <a:gd name="T1" fmla="*/ 3 h 41"/>
                    <a:gd name="T2" fmla="*/ 5 w 113"/>
                    <a:gd name="T3" fmla="*/ 14 h 41"/>
                    <a:gd name="T4" fmla="*/ 30 w 113"/>
                    <a:gd name="T5" fmla="*/ 41 h 41"/>
                    <a:gd name="T6" fmla="*/ 96 w 113"/>
                    <a:gd name="T7" fmla="*/ 33 h 41"/>
                    <a:gd name="T8" fmla="*/ 47 w 113"/>
                    <a:gd name="T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41">
                      <a:moveTo>
                        <a:pt x="47" y="3"/>
                      </a:moveTo>
                      <a:cubicBezTo>
                        <a:pt x="47" y="3"/>
                        <a:pt x="0" y="0"/>
                        <a:pt x="5" y="14"/>
                      </a:cubicBezTo>
                      <a:cubicBezTo>
                        <a:pt x="9" y="29"/>
                        <a:pt x="30" y="41"/>
                        <a:pt x="30" y="41"/>
                      </a:cubicBezTo>
                      <a:cubicBezTo>
                        <a:pt x="30" y="41"/>
                        <a:pt x="113" y="41"/>
                        <a:pt x="96" y="33"/>
                      </a:cubicBezTo>
                      <a:cubicBezTo>
                        <a:pt x="79" y="24"/>
                        <a:pt x="47" y="3"/>
                        <a:pt x="47" y="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0" name="Freeform 169"/>
                <p:cNvSpPr/>
                <p:nvPr/>
              </p:nvSpPr>
              <p:spPr bwMode="auto">
                <a:xfrm>
                  <a:off x="3473451" y="2555875"/>
                  <a:ext cx="1220788" cy="1109663"/>
                </a:xfrm>
                <a:custGeom>
                  <a:avLst/>
                  <a:gdLst>
                    <a:gd name="T0" fmla="*/ 195 w 435"/>
                    <a:gd name="T1" fmla="*/ 350 h 395"/>
                    <a:gd name="T2" fmla="*/ 20 w 435"/>
                    <a:gd name="T3" fmla="*/ 355 h 395"/>
                    <a:gd name="T4" fmla="*/ 46 w 435"/>
                    <a:gd name="T5" fmla="*/ 289 h 395"/>
                    <a:gd name="T6" fmla="*/ 152 w 435"/>
                    <a:gd name="T7" fmla="*/ 287 h 395"/>
                    <a:gd name="T8" fmla="*/ 10 w 435"/>
                    <a:gd name="T9" fmla="*/ 174 h 395"/>
                    <a:gd name="T10" fmla="*/ 60 w 435"/>
                    <a:gd name="T11" fmla="*/ 103 h 395"/>
                    <a:gd name="T12" fmla="*/ 145 w 435"/>
                    <a:gd name="T13" fmla="*/ 121 h 395"/>
                    <a:gd name="T14" fmla="*/ 197 w 435"/>
                    <a:gd name="T15" fmla="*/ 185 h 395"/>
                    <a:gd name="T16" fmla="*/ 166 w 435"/>
                    <a:gd name="T17" fmla="*/ 53 h 395"/>
                    <a:gd name="T18" fmla="*/ 263 w 435"/>
                    <a:gd name="T19" fmla="*/ 22 h 395"/>
                    <a:gd name="T20" fmla="*/ 303 w 435"/>
                    <a:gd name="T21" fmla="*/ 193 h 395"/>
                    <a:gd name="T22" fmla="*/ 343 w 435"/>
                    <a:gd name="T23" fmla="*/ 101 h 395"/>
                    <a:gd name="T24" fmla="*/ 406 w 435"/>
                    <a:gd name="T25" fmla="*/ 98 h 395"/>
                    <a:gd name="T26" fmla="*/ 318 w 435"/>
                    <a:gd name="T27" fmla="*/ 274 h 395"/>
                    <a:gd name="T28" fmla="*/ 354 w 435"/>
                    <a:gd name="T29" fmla="*/ 309 h 395"/>
                    <a:gd name="T30" fmla="*/ 281 w 435"/>
                    <a:gd name="T31" fmla="*/ 338 h 395"/>
                    <a:gd name="T32" fmla="*/ 195 w 435"/>
                    <a:gd name="T33" fmla="*/ 35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5" h="395">
                      <a:moveTo>
                        <a:pt x="195" y="350"/>
                      </a:moveTo>
                      <a:cubicBezTo>
                        <a:pt x="195" y="350"/>
                        <a:pt x="33" y="395"/>
                        <a:pt x="20" y="355"/>
                      </a:cubicBezTo>
                      <a:cubicBezTo>
                        <a:pt x="8" y="315"/>
                        <a:pt x="14" y="287"/>
                        <a:pt x="46" y="289"/>
                      </a:cubicBezTo>
                      <a:cubicBezTo>
                        <a:pt x="79" y="291"/>
                        <a:pt x="152" y="287"/>
                        <a:pt x="152" y="287"/>
                      </a:cubicBezTo>
                      <a:cubicBezTo>
                        <a:pt x="152" y="287"/>
                        <a:pt x="0" y="203"/>
                        <a:pt x="10" y="174"/>
                      </a:cubicBezTo>
                      <a:cubicBezTo>
                        <a:pt x="19" y="146"/>
                        <a:pt x="33" y="113"/>
                        <a:pt x="60" y="103"/>
                      </a:cubicBezTo>
                      <a:cubicBezTo>
                        <a:pt x="87" y="93"/>
                        <a:pt x="116" y="90"/>
                        <a:pt x="145" y="121"/>
                      </a:cubicBezTo>
                      <a:cubicBezTo>
                        <a:pt x="175" y="152"/>
                        <a:pt x="197" y="185"/>
                        <a:pt x="197" y="185"/>
                      </a:cubicBezTo>
                      <a:cubicBezTo>
                        <a:pt x="197" y="185"/>
                        <a:pt x="145" y="81"/>
                        <a:pt x="166" y="53"/>
                      </a:cubicBezTo>
                      <a:cubicBezTo>
                        <a:pt x="188" y="24"/>
                        <a:pt x="216" y="0"/>
                        <a:pt x="263" y="22"/>
                      </a:cubicBezTo>
                      <a:cubicBezTo>
                        <a:pt x="309" y="43"/>
                        <a:pt x="322" y="99"/>
                        <a:pt x="303" y="193"/>
                      </a:cubicBezTo>
                      <a:cubicBezTo>
                        <a:pt x="303" y="193"/>
                        <a:pt x="334" y="124"/>
                        <a:pt x="343" y="101"/>
                      </a:cubicBezTo>
                      <a:cubicBezTo>
                        <a:pt x="352" y="78"/>
                        <a:pt x="376" y="67"/>
                        <a:pt x="406" y="98"/>
                      </a:cubicBezTo>
                      <a:cubicBezTo>
                        <a:pt x="435" y="129"/>
                        <a:pt x="407" y="199"/>
                        <a:pt x="318" y="274"/>
                      </a:cubicBezTo>
                      <a:cubicBezTo>
                        <a:pt x="318" y="274"/>
                        <a:pt x="381" y="281"/>
                        <a:pt x="354" y="309"/>
                      </a:cubicBezTo>
                      <a:cubicBezTo>
                        <a:pt x="327" y="338"/>
                        <a:pt x="293" y="326"/>
                        <a:pt x="281" y="338"/>
                      </a:cubicBezTo>
                      <a:cubicBezTo>
                        <a:pt x="268" y="349"/>
                        <a:pt x="196" y="393"/>
                        <a:pt x="195" y="3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1" name="Freeform 170"/>
                <p:cNvSpPr/>
                <p:nvPr/>
              </p:nvSpPr>
              <p:spPr bwMode="auto">
                <a:xfrm>
                  <a:off x="4065588" y="3176588"/>
                  <a:ext cx="80963" cy="174625"/>
                </a:xfrm>
                <a:custGeom>
                  <a:avLst/>
                  <a:gdLst>
                    <a:gd name="T0" fmla="*/ 0 w 29"/>
                    <a:gd name="T1" fmla="*/ 0 h 62"/>
                    <a:gd name="T2" fmla="*/ 24 w 29"/>
                    <a:gd name="T3" fmla="*/ 52 h 62"/>
                    <a:gd name="T4" fmla="*/ 0 w 29"/>
                    <a:gd name="T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62">
                      <a:moveTo>
                        <a:pt x="0" y="0"/>
                      </a:moveTo>
                      <a:cubicBezTo>
                        <a:pt x="0" y="0"/>
                        <a:pt x="19" y="62"/>
                        <a:pt x="24" y="52"/>
                      </a:cubicBezTo>
                      <a:cubicBezTo>
                        <a:pt x="29" y="43"/>
                        <a:pt x="15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2" name="Freeform 171"/>
                <p:cNvSpPr/>
                <p:nvPr/>
              </p:nvSpPr>
              <p:spPr bwMode="auto">
                <a:xfrm>
                  <a:off x="3922713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3" name="Freeform 172"/>
                <p:cNvSpPr/>
                <p:nvPr/>
              </p:nvSpPr>
              <p:spPr bwMode="auto">
                <a:xfrm>
                  <a:off x="4006851" y="3333750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2"/>
                        <a:pt x="11" y="24"/>
                        <a:pt x="6" y="21"/>
                      </a:cubicBezTo>
                      <a:cubicBezTo>
                        <a:pt x="1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4" name="Freeform 173"/>
                <p:cNvSpPr/>
                <p:nvPr/>
              </p:nvSpPr>
              <p:spPr bwMode="auto">
                <a:xfrm>
                  <a:off x="3927476" y="3316288"/>
                  <a:ext cx="65088" cy="68263"/>
                </a:xfrm>
                <a:custGeom>
                  <a:avLst/>
                  <a:gdLst>
                    <a:gd name="T0" fmla="*/ 17 w 23"/>
                    <a:gd name="T1" fmla="*/ 3 h 24"/>
                    <a:gd name="T2" fmla="*/ 20 w 23"/>
                    <a:gd name="T3" fmla="*/ 17 h 24"/>
                    <a:gd name="T4" fmla="*/ 6 w 23"/>
                    <a:gd name="T5" fmla="*/ 22 h 24"/>
                    <a:gd name="T6" fmla="*/ 3 w 23"/>
                    <a:gd name="T7" fmla="*/ 8 h 24"/>
                    <a:gd name="T8" fmla="*/ 17 w 23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3"/>
                      </a:moveTo>
                      <a:cubicBezTo>
                        <a:pt x="21" y="5"/>
                        <a:pt x="23" y="12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5" name="Freeform 174"/>
                <p:cNvSpPr/>
                <p:nvPr/>
              </p:nvSpPr>
              <p:spPr bwMode="auto">
                <a:xfrm>
                  <a:off x="4073526" y="3224213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6" name="Freeform 175"/>
                <p:cNvSpPr/>
                <p:nvPr/>
              </p:nvSpPr>
              <p:spPr bwMode="auto">
                <a:xfrm>
                  <a:off x="4197351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7" name="Freeform 176"/>
                <p:cNvSpPr/>
                <p:nvPr/>
              </p:nvSpPr>
              <p:spPr bwMode="auto">
                <a:xfrm>
                  <a:off x="4164013" y="3330575"/>
                  <a:ext cx="61913" cy="68263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2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0" y="5"/>
                        <a:pt x="22" y="11"/>
                        <a:pt x="19" y="16"/>
                      </a:cubicBezTo>
                      <a:cubicBezTo>
                        <a:pt x="16" y="22"/>
                        <a:pt x="10" y="24"/>
                        <a:pt x="6" y="21"/>
                      </a:cubicBezTo>
                      <a:cubicBezTo>
                        <a:pt x="1" y="19"/>
                        <a:pt x="0" y="13"/>
                        <a:pt x="2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8" name="Freeform 177"/>
                <p:cNvSpPr/>
                <p:nvPr/>
              </p:nvSpPr>
              <p:spPr bwMode="auto">
                <a:xfrm>
                  <a:off x="4157663" y="3132138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9" name="Freeform 178"/>
                <p:cNvSpPr/>
                <p:nvPr/>
              </p:nvSpPr>
              <p:spPr bwMode="auto">
                <a:xfrm>
                  <a:off x="4071938" y="3082925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5" y="2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0" name="Freeform 179"/>
                <p:cNvSpPr/>
                <p:nvPr/>
              </p:nvSpPr>
              <p:spPr bwMode="auto">
                <a:xfrm>
                  <a:off x="3948113" y="3119438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2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1" name="Freeform 180"/>
                <p:cNvSpPr/>
                <p:nvPr/>
              </p:nvSpPr>
              <p:spPr bwMode="auto">
                <a:xfrm>
                  <a:off x="4060826" y="3411538"/>
                  <a:ext cx="60325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2" name="Freeform 181"/>
                <p:cNvSpPr/>
                <p:nvPr/>
              </p:nvSpPr>
              <p:spPr bwMode="auto">
                <a:xfrm>
                  <a:off x="4010026" y="3370263"/>
                  <a:ext cx="490538" cy="201613"/>
                </a:xfrm>
                <a:custGeom>
                  <a:avLst/>
                  <a:gdLst>
                    <a:gd name="T0" fmla="*/ 123 w 175"/>
                    <a:gd name="T1" fmla="*/ 0 h 72"/>
                    <a:gd name="T2" fmla="*/ 97 w 175"/>
                    <a:gd name="T3" fmla="*/ 5 h 72"/>
                    <a:gd name="T4" fmla="*/ 21 w 175"/>
                    <a:gd name="T5" fmla="*/ 72 h 72"/>
                    <a:gd name="T6" fmla="*/ 70 w 175"/>
                    <a:gd name="T7" fmla="*/ 55 h 72"/>
                    <a:gd name="T8" fmla="*/ 99 w 175"/>
                    <a:gd name="T9" fmla="*/ 37 h 72"/>
                    <a:gd name="T10" fmla="*/ 162 w 175"/>
                    <a:gd name="T11" fmla="*/ 10 h 72"/>
                    <a:gd name="T12" fmla="*/ 123 w 175"/>
                    <a:gd name="T1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72">
                      <a:moveTo>
                        <a:pt x="123" y="0"/>
                      </a:moveTo>
                      <a:cubicBezTo>
                        <a:pt x="112" y="0"/>
                        <a:pt x="103" y="2"/>
                        <a:pt x="97" y="5"/>
                      </a:cubicBezTo>
                      <a:cubicBezTo>
                        <a:pt x="83" y="14"/>
                        <a:pt x="0" y="61"/>
                        <a:pt x="21" y="72"/>
                      </a:cubicBezTo>
                      <a:cubicBezTo>
                        <a:pt x="21" y="72"/>
                        <a:pt x="61" y="66"/>
                        <a:pt x="70" y="55"/>
                      </a:cubicBezTo>
                      <a:cubicBezTo>
                        <a:pt x="79" y="45"/>
                        <a:pt x="77" y="44"/>
                        <a:pt x="99" y="37"/>
                      </a:cubicBezTo>
                      <a:cubicBezTo>
                        <a:pt x="120" y="30"/>
                        <a:pt x="175" y="20"/>
                        <a:pt x="162" y="10"/>
                      </a:cubicBezTo>
                      <a:cubicBezTo>
                        <a:pt x="154" y="4"/>
                        <a:pt x="138" y="0"/>
                        <a:pt x="1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3" name="Freeform 182"/>
                <p:cNvSpPr>
                  <a:spLocks noEditPoints="1"/>
                </p:cNvSpPr>
                <p:nvPr/>
              </p:nvSpPr>
              <p:spPr bwMode="auto">
                <a:xfrm>
                  <a:off x="3835401" y="3089275"/>
                  <a:ext cx="617538" cy="407988"/>
                </a:xfrm>
                <a:custGeom>
                  <a:avLst/>
                  <a:gdLst>
                    <a:gd name="T0" fmla="*/ 21 w 220"/>
                    <a:gd name="T1" fmla="*/ 41 h 145"/>
                    <a:gd name="T2" fmla="*/ 33 w 220"/>
                    <a:gd name="T3" fmla="*/ 55 h 145"/>
                    <a:gd name="T4" fmla="*/ 33 w 220"/>
                    <a:gd name="T5" fmla="*/ 54 h 145"/>
                    <a:gd name="T6" fmla="*/ 34 w 220"/>
                    <a:gd name="T7" fmla="*/ 52 h 145"/>
                    <a:gd name="T8" fmla="*/ 22 w 220"/>
                    <a:gd name="T9" fmla="*/ 41 h 145"/>
                    <a:gd name="T10" fmla="*/ 21 w 220"/>
                    <a:gd name="T11" fmla="*/ 41 h 145"/>
                    <a:gd name="T12" fmla="*/ 127 w 220"/>
                    <a:gd name="T13" fmla="*/ 108 h 145"/>
                    <a:gd name="T14" fmla="*/ 123 w 220"/>
                    <a:gd name="T15" fmla="*/ 107 h 145"/>
                    <a:gd name="T16" fmla="*/ 119 w 220"/>
                    <a:gd name="T17" fmla="*/ 93 h 145"/>
                    <a:gd name="T18" fmla="*/ 129 w 220"/>
                    <a:gd name="T19" fmla="*/ 87 h 145"/>
                    <a:gd name="T20" fmla="*/ 133 w 220"/>
                    <a:gd name="T21" fmla="*/ 88 h 145"/>
                    <a:gd name="T22" fmla="*/ 136 w 220"/>
                    <a:gd name="T23" fmla="*/ 102 h 145"/>
                    <a:gd name="T24" fmla="*/ 127 w 220"/>
                    <a:gd name="T25" fmla="*/ 108 h 145"/>
                    <a:gd name="T26" fmla="*/ 211 w 220"/>
                    <a:gd name="T27" fmla="*/ 0 h 145"/>
                    <a:gd name="T28" fmla="*/ 154 w 220"/>
                    <a:gd name="T29" fmla="*/ 69 h 145"/>
                    <a:gd name="T30" fmla="*/ 142 w 220"/>
                    <a:gd name="T31" fmla="*/ 5 h 145"/>
                    <a:gd name="T32" fmla="*/ 142 w 220"/>
                    <a:gd name="T33" fmla="*/ 3 h 145"/>
                    <a:gd name="T34" fmla="*/ 138 w 220"/>
                    <a:gd name="T35" fmla="*/ 48 h 145"/>
                    <a:gd name="T36" fmla="*/ 141 w 220"/>
                    <a:gd name="T37" fmla="*/ 48 h 145"/>
                    <a:gd name="T38" fmla="*/ 145 w 220"/>
                    <a:gd name="T39" fmla="*/ 49 h 145"/>
                    <a:gd name="T40" fmla="*/ 148 w 220"/>
                    <a:gd name="T41" fmla="*/ 63 h 145"/>
                    <a:gd name="T42" fmla="*/ 139 w 220"/>
                    <a:gd name="T43" fmla="*/ 69 h 145"/>
                    <a:gd name="T44" fmla="*/ 135 w 220"/>
                    <a:gd name="T45" fmla="*/ 68 h 145"/>
                    <a:gd name="T46" fmla="*/ 131 w 220"/>
                    <a:gd name="T47" fmla="*/ 78 h 145"/>
                    <a:gd name="T48" fmla="*/ 129 w 220"/>
                    <a:gd name="T49" fmla="*/ 79 h 145"/>
                    <a:gd name="T50" fmla="*/ 119 w 220"/>
                    <a:gd name="T51" fmla="*/ 37 h 145"/>
                    <a:gd name="T52" fmla="*/ 108 w 220"/>
                    <a:gd name="T53" fmla="*/ 103 h 145"/>
                    <a:gd name="T54" fmla="*/ 107 w 220"/>
                    <a:gd name="T55" fmla="*/ 104 h 145"/>
                    <a:gd name="T56" fmla="*/ 49 w 220"/>
                    <a:gd name="T57" fmla="*/ 64 h 145"/>
                    <a:gd name="T58" fmla="*/ 44 w 220"/>
                    <a:gd name="T59" fmla="*/ 68 h 145"/>
                    <a:gd name="T60" fmla="*/ 65 w 220"/>
                    <a:gd name="T61" fmla="*/ 92 h 145"/>
                    <a:gd name="T62" fmla="*/ 73 w 220"/>
                    <a:gd name="T63" fmla="*/ 88 h 145"/>
                    <a:gd name="T64" fmla="*/ 77 w 220"/>
                    <a:gd name="T65" fmla="*/ 89 h 145"/>
                    <a:gd name="T66" fmla="*/ 80 w 220"/>
                    <a:gd name="T67" fmla="*/ 103 h 145"/>
                    <a:gd name="T68" fmla="*/ 71 w 220"/>
                    <a:gd name="T69" fmla="*/ 109 h 145"/>
                    <a:gd name="T70" fmla="*/ 67 w 220"/>
                    <a:gd name="T71" fmla="*/ 108 h 145"/>
                    <a:gd name="T72" fmla="*/ 63 w 220"/>
                    <a:gd name="T73" fmla="*/ 104 h 145"/>
                    <a:gd name="T74" fmla="*/ 4 w 220"/>
                    <a:gd name="T75" fmla="*/ 121 h 145"/>
                    <a:gd name="T76" fmla="*/ 37 w 220"/>
                    <a:gd name="T77" fmla="*/ 123 h 145"/>
                    <a:gd name="T78" fmla="*/ 82 w 220"/>
                    <a:gd name="T79" fmla="*/ 123 h 145"/>
                    <a:gd name="T80" fmla="*/ 44 w 220"/>
                    <a:gd name="T81" fmla="*/ 142 h 145"/>
                    <a:gd name="T82" fmla="*/ 47 w 220"/>
                    <a:gd name="T83" fmla="*/ 145 h 145"/>
                    <a:gd name="T84" fmla="*/ 66 w 220"/>
                    <a:gd name="T85" fmla="*/ 142 h 145"/>
                    <a:gd name="T86" fmla="*/ 83 w 220"/>
                    <a:gd name="T87" fmla="*/ 134 h 145"/>
                    <a:gd name="T88" fmla="*/ 82 w 220"/>
                    <a:gd name="T89" fmla="*/ 123 h 145"/>
                    <a:gd name="T90" fmla="*/ 92 w 220"/>
                    <a:gd name="T91" fmla="*/ 117 h 145"/>
                    <a:gd name="T92" fmla="*/ 96 w 220"/>
                    <a:gd name="T93" fmla="*/ 118 h 145"/>
                    <a:gd name="T94" fmla="*/ 100 w 220"/>
                    <a:gd name="T95" fmla="*/ 127 h 145"/>
                    <a:gd name="T96" fmla="*/ 110 w 220"/>
                    <a:gd name="T97" fmla="*/ 122 h 145"/>
                    <a:gd name="T98" fmla="*/ 111 w 220"/>
                    <a:gd name="T99" fmla="*/ 122 h 145"/>
                    <a:gd name="T100" fmla="*/ 220 w 220"/>
                    <a:gd name="T101" fmla="*/ 37 h 145"/>
                    <a:gd name="T102" fmla="*/ 220 w 220"/>
                    <a:gd name="T103" fmla="*/ 36 h 145"/>
                    <a:gd name="T104" fmla="*/ 185 w 220"/>
                    <a:gd name="T105" fmla="*/ 63 h 145"/>
                    <a:gd name="T106" fmla="*/ 152 w 220"/>
                    <a:gd name="T107" fmla="*/ 89 h 145"/>
                    <a:gd name="T108" fmla="*/ 153 w 220"/>
                    <a:gd name="T109" fmla="*/ 87 h 145"/>
                    <a:gd name="T110" fmla="*/ 211 w 220"/>
                    <a:gd name="T111" fmla="*/ 2 h 145"/>
                    <a:gd name="T112" fmla="*/ 211 w 220"/>
                    <a:gd name="T1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0" h="145">
                      <a:moveTo>
                        <a:pt x="21" y="41"/>
                      </a:moveTo>
                      <a:cubicBezTo>
                        <a:pt x="21" y="41"/>
                        <a:pt x="26" y="47"/>
                        <a:pt x="33" y="55"/>
                      </a:cubicBezTo>
                      <a:cubicBezTo>
                        <a:pt x="33" y="55"/>
                        <a:pt x="33" y="54"/>
                        <a:pt x="33" y="54"/>
                      </a:cubicBezTo>
                      <a:cubicBezTo>
                        <a:pt x="34" y="53"/>
                        <a:pt x="34" y="53"/>
                        <a:pt x="34" y="52"/>
                      </a:cubicBezTo>
                      <a:cubicBezTo>
                        <a:pt x="28" y="47"/>
                        <a:pt x="23" y="43"/>
                        <a:pt x="22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moveTo>
                        <a:pt x="127" y="108"/>
                      </a:moveTo>
                      <a:cubicBezTo>
                        <a:pt x="125" y="108"/>
                        <a:pt x="124" y="108"/>
                        <a:pt x="123" y="107"/>
                      </a:cubicBezTo>
                      <a:cubicBezTo>
                        <a:pt x="118" y="105"/>
                        <a:pt x="117" y="99"/>
                        <a:pt x="119" y="93"/>
                      </a:cubicBezTo>
                      <a:cubicBezTo>
                        <a:pt x="121" y="90"/>
                        <a:pt x="125" y="87"/>
                        <a:pt x="129" y="87"/>
                      </a:cubicBezTo>
                      <a:cubicBezTo>
                        <a:pt x="130" y="87"/>
                        <a:pt x="132" y="88"/>
                        <a:pt x="133" y="88"/>
                      </a:cubicBezTo>
                      <a:cubicBezTo>
                        <a:pt x="137" y="91"/>
                        <a:pt x="139" y="97"/>
                        <a:pt x="136" y="102"/>
                      </a:cubicBezTo>
                      <a:cubicBezTo>
                        <a:pt x="134" y="106"/>
                        <a:pt x="130" y="108"/>
                        <a:pt x="127" y="108"/>
                      </a:cubicBezTo>
                      <a:moveTo>
                        <a:pt x="211" y="0"/>
                      </a:moveTo>
                      <a:cubicBezTo>
                        <a:pt x="206" y="0"/>
                        <a:pt x="154" y="69"/>
                        <a:pt x="154" y="69"/>
                      </a:cubicBezTo>
                      <a:cubicBezTo>
                        <a:pt x="154" y="69"/>
                        <a:pt x="142" y="17"/>
                        <a:pt x="142" y="5"/>
                      </a:cubicBezTo>
                      <a:cubicBezTo>
                        <a:pt x="142" y="4"/>
                        <a:pt x="142" y="3"/>
                        <a:pt x="142" y="3"/>
                      </a:cubicBezTo>
                      <a:cubicBezTo>
                        <a:pt x="142" y="3"/>
                        <a:pt x="141" y="27"/>
                        <a:pt x="138" y="48"/>
                      </a:cubicBezTo>
                      <a:cubicBezTo>
                        <a:pt x="139" y="48"/>
                        <a:pt x="140" y="48"/>
                        <a:pt x="141" y="48"/>
                      </a:cubicBezTo>
                      <a:cubicBezTo>
                        <a:pt x="142" y="48"/>
                        <a:pt x="143" y="48"/>
                        <a:pt x="145" y="49"/>
                      </a:cubicBezTo>
                      <a:cubicBezTo>
                        <a:pt x="149" y="51"/>
                        <a:pt x="151" y="58"/>
                        <a:pt x="148" y="63"/>
                      </a:cubicBezTo>
                      <a:cubicBezTo>
                        <a:pt x="146" y="67"/>
                        <a:pt x="142" y="69"/>
                        <a:pt x="139" y="69"/>
                      </a:cubicBezTo>
                      <a:cubicBezTo>
                        <a:pt x="137" y="69"/>
                        <a:pt x="136" y="69"/>
                        <a:pt x="135" y="68"/>
                      </a:cubicBezTo>
                      <a:cubicBezTo>
                        <a:pt x="133" y="73"/>
                        <a:pt x="132" y="76"/>
                        <a:pt x="131" y="78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3" y="79"/>
                        <a:pt x="120" y="56"/>
                        <a:pt x="119" y="37"/>
                      </a:cubicBezTo>
                      <a:cubicBezTo>
                        <a:pt x="116" y="62"/>
                        <a:pt x="109" y="98"/>
                        <a:pt x="108" y="103"/>
                      </a:cubicBezTo>
                      <a:cubicBezTo>
                        <a:pt x="108" y="103"/>
                        <a:pt x="108" y="104"/>
                        <a:pt x="107" y="104"/>
                      </a:cubicBezTo>
                      <a:cubicBezTo>
                        <a:pt x="101" y="104"/>
                        <a:pt x="72" y="82"/>
                        <a:pt x="49" y="64"/>
                      </a:cubicBezTo>
                      <a:cubicBezTo>
                        <a:pt x="48" y="66"/>
                        <a:pt x="46" y="67"/>
                        <a:pt x="44" y="68"/>
                      </a:cubicBezTo>
                      <a:cubicBezTo>
                        <a:pt x="51" y="77"/>
                        <a:pt x="60" y="86"/>
                        <a:pt x="65" y="92"/>
                      </a:cubicBezTo>
                      <a:cubicBezTo>
                        <a:pt x="67" y="90"/>
                        <a:pt x="70" y="88"/>
                        <a:pt x="73" y="88"/>
                      </a:cubicBezTo>
                      <a:cubicBezTo>
                        <a:pt x="75" y="88"/>
                        <a:pt x="76" y="89"/>
                        <a:pt x="77" y="89"/>
                      </a:cubicBezTo>
                      <a:cubicBezTo>
                        <a:pt x="82" y="92"/>
                        <a:pt x="83" y="98"/>
                        <a:pt x="80" y="103"/>
                      </a:cubicBezTo>
                      <a:cubicBezTo>
                        <a:pt x="78" y="107"/>
                        <a:pt x="75" y="109"/>
                        <a:pt x="71" y="109"/>
                      </a:cubicBezTo>
                      <a:cubicBezTo>
                        <a:pt x="70" y="109"/>
                        <a:pt x="68" y="109"/>
                        <a:pt x="67" y="108"/>
                      </a:cubicBezTo>
                      <a:cubicBezTo>
                        <a:pt x="65" y="107"/>
                        <a:pt x="64" y="106"/>
                        <a:pt x="63" y="104"/>
                      </a:cubicBezTo>
                      <a:cubicBezTo>
                        <a:pt x="46" y="109"/>
                        <a:pt x="10" y="117"/>
                        <a:pt x="4" y="121"/>
                      </a:cubicBezTo>
                      <a:cubicBezTo>
                        <a:pt x="0" y="123"/>
                        <a:pt x="17" y="123"/>
                        <a:pt x="37" y="123"/>
                      </a:cubicBezTo>
                      <a:cubicBezTo>
                        <a:pt x="58" y="123"/>
                        <a:pt x="82" y="123"/>
                        <a:pt x="82" y="123"/>
                      </a:cubicBezTo>
                      <a:cubicBezTo>
                        <a:pt x="82" y="123"/>
                        <a:pt x="51" y="136"/>
                        <a:pt x="44" y="142"/>
                      </a:cubicBezTo>
                      <a:cubicBezTo>
                        <a:pt x="42" y="144"/>
                        <a:pt x="44" y="145"/>
                        <a:pt x="47" y="145"/>
                      </a:cubicBezTo>
                      <a:cubicBezTo>
                        <a:pt x="53" y="145"/>
                        <a:pt x="66" y="142"/>
                        <a:pt x="66" y="142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1" y="131"/>
                        <a:pt x="80" y="127"/>
                        <a:pt x="82" y="123"/>
                      </a:cubicBezTo>
                      <a:cubicBezTo>
                        <a:pt x="84" y="119"/>
                        <a:pt x="88" y="117"/>
                        <a:pt x="92" y="117"/>
                      </a:cubicBezTo>
                      <a:cubicBezTo>
                        <a:pt x="93" y="117"/>
                        <a:pt x="95" y="117"/>
                        <a:pt x="96" y="118"/>
                      </a:cubicBezTo>
                      <a:cubicBezTo>
                        <a:pt x="99" y="119"/>
                        <a:pt x="101" y="123"/>
                        <a:pt x="100" y="127"/>
                      </a:cubicBezTo>
                      <a:cubicBezTo>
                        <a:pt x="110" y="122"/>
                        <a:pt x="110" y="122"/>
                        <a:pt x="110" y="122"/>
                      </a:cubicBezTo>
                      <a:cubicBezTo>
                        <a:pt x="110" y="122"/>
                        <a:pt x="110" y="122"/>
                        <a:pt x="111" y="122"/>
                      </a:cubicBezTo>
                      <a:cubicBezTo>
                        <a:pt x="126" y="122"/>
                        <a:pt x="215" y="46"/>
                        <a:pt x="220" y="37"/>
                      </a:cubicBezTo>
                      <a:cubicBezTo>
                        <a:pt x="220" y="36"/>
                        <a:pt x="220" y="36"/>
                        <a:pt x="220" y="36"/>
                      </a:cubicBezTo>
                      <a:cubicBezTo>
                        <a:pt x="218" y="36"/>
                        <a:pt x="201" y="49"/>
                        <a:pt x="185" y="63"/>
                      </a:cubicBezTo>
                      <a:cubicBezTo>
                        <a:pt x="169" y="76"/>
                        <a:pt x="153" y="89"/>
                        <a:pt x="152" y="89"/>
                      </a:cubicBezTo>
                      <a:cubicBezTo>
                        <a:pt x="152" y="89"/>
                        <a:pt x="152" y="88"/>
                        <a:pt x="153" y="87"/>
                      </a:cubicBezTo>
                      <a:cubicBezTo>
                        <a:pt x="167" y="73"/>
                        <a:pt x="207" y="15"/>
                        <a:pt x="211" y="2"/>
                      </a:cubicBezTo>
                      <a:cubicBezTo>
                        <a:pt x="212" y="1"/>
                        <a:pt x="211" y="0"/>
                        <a:pt x="2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4" name="Freeform 183"/>
                <p:cNvSpPr/>
                <p:nvPr/>
              </p:nvSpPr>
              <p:spPr bwMode="auto">
                <a:xfrm>
                  <a:off x="3927476" y="3235325"/>
                  <a:ext cx="46038" cy="44450"/>
                </a:xfrm>
                <a:custGeom>
                  <a:avLst/>
                  <a:gdLst>
                    <a:gd name="T0" fmla="*/ 1 w 16"/>
                    <a:gd name="T1" fmla="*/ 0 h 16"/>
                    <a:gd name="T2" fmla="*/ 0 w 16"/>
                    <a:gd name="T3" fmla="*/ 2 h 16"/>
                    <a:gd name="T4" fmla="*/ 0 w 16"/>
                    <a:gd name="T5" fmla="*/ 3 h 16"/>
                    <a:gd name="T6" fmla="*/ 11 w 16"/>
                    <a:gd name="T7" fmla="*/ 16 h 16"/>
                    <a:gd name="T8" fmla="*/ 16 w 16"/>
                    <a:gd name="T9" fmla="*/ 12 h 16"/>
                    <a:gd name="T10" fmla="*/ 1 w 1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6">
                      <a:moveTo>
                        <a:pt x="1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3" y="7"/>
                        <a:pt x="7" y="12"/>
                        <a:pt x="11" y="16"/>
                      </a:cubicBezTo>
                      <a:cubicBezTo>
                        <a:pt x="13" y="15"/>
                        <a:pt x="15" y="14"/>
                        <a:pt x="16" y="12"/>
                      </a:cubicBezTo>
                      <a:cubicBezTo>
                        <a:pt x="11" y="8"/>
                        <a:pt x="6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5" name="Freeform 184"/>
                <p:cNvSpPr/>
                <p:nvPr/>
              </p:nvSpPr>
              <p:spPr bwMode="auto">
                <a:xfrm>
                  <a:off x="4013201" y="3336925"/>
                  <a:ext cx="55563" cy="58738"/>
                </a:xfrm>
                <a:custGeom>
                  <a:avLst/>
                  <a:gdLst>
                    <a:gd name="T0" fmla="*/ 10 w 20"/>
                    <a:gd name="T1" fmla="*/ 0 h 21"/>
                    <a:gd name="T2" fmla="*/ 2 w 20"/>
                    <a:gd name="T3" fmla="*/ 4 h 21"/>
                    <a:gd name="T4" fmla="*/ 9 w 20"/>
                    <a:gd name="T5" fmla="*/ 11 h 21"/>
                    <a:gd name="T6" fmla="*/ 0 w 20"/>
                    <a:gd name="T7" fmla="*/ 16 h 21"/>
                    <a:gd name="T8" fmla="*/ 4 w 20"/>
                    <a:gd name="T9" fmla="*/ 20 h 21"/>
                    <a:gd name="T10" fmla="*/ 8 w 20"/>
                    <a:gd name="T11" fmla="*/ 21 h 21"/>
                    <a:gd name="T12" fmla="*/ 17 w 20"/>
                    <a:gd name="T13" fmla="*/ 15 h 21"/>
                    <a:gd name="T14" fmla="*/ 14 w 20"/>
                    <a:gd name="T15" fmla="*/ 1 h 21"/>
                    <a:gd name="T16" fmla="*/ 10 w 20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1">
                      <a:moveTo>
                        <a:pt x="10" y="0"/>
                      </a:moveTo>
                      <a:cubicBezTo>
                        <a:pt x="7" y="0"/>
                        <a:pt x="4" y="2"/>
                        <a:pt x="2" y="4"/>
                      </a:cubicBezTo>
                      <a:cubicBezTo>
                        <a:pt x="6" y="8"/>
                        <a:pt x="8" y="10"/>
                        <a:pt x="9" y="11"/>
                      </a:cubicBezTo>
                      <a:cubicBezTo>
                        <a:pt x="11" y="12"/>
                        <a:pt x="7" y="14"/>
                        <a:pt x="0" y="16"/>
                      </a:cubicBezTo>
                      <a:cubicBezTo>
                        <a:pt x="1" y="18"/>
                        <a:pt x="2" y="19"/>
                        <a:pt x="4" y="20"/>
                      </a:cubicBezTo>
                      <a:cubicBezTo>
                        <a:pt x="5" y="21"/>
                        <a:pt x="7" y="21"/>
                        <a:pt x="8" y="21"/>
                      </a:cubicBezTo>
                      <a:cubicBezTo>
                        <a:pt x="12" y="21"/>
                        <a:pt x="15" y="19"/>
                        <a:pt x="17" y="15"/>
                      </a:cubicBezTo>
                      <a:cubicBezTo>
                        <a:pt x="20" y="10"/>
                        <a:pt x="19" y="4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6" name="Freeform 185"/>
                <p:cNvSpPr/>
                <p:nvPr/>
              </p:nvSpPr>
              <p:spPr bwMode="auto">
                <a:xfrm>
                  <a:off x="4214813" y="3224213"/>
                  <a:ext cx="44450" cy="58738"/>
                </a:xfrm>
                <a:custGeom>
                  <a:avLst/>
                  <a:gdLst>
                    <a:gd name="T0" fmla="*/ 6 w 16"/>
                    <a:gd name="T1" fmla="*/ 0 h 21"/>
                    <a:gd name="T2" fmla="*/ 3 w 16"/>
                    <a:gd name="T3" fmla="*/ 0 h 21"/>
                    <a:gd name="T4" fmla="*/ 0 w 16"/>
                    <a:gd name="T5" fmla="*/ 20 h 21"/>
                    <a:gd name="T6" fmla="*/ 4 w 16"/>
                    <a:gd name="T7" fmla="*/ 21 h 21"/>
                    <a:gd name="T8" fmla="*/ 13 w 16"/>
                    <a:gd name="T9" fmla="*/ 15 h 21"/>
                    <a:gd name="T10" fmla="*/ 10 w 16"/>
                    <a:gd name="T11" fmla="*/ 1 h 21"/>
                    <a:gd name="T12" fmla="*/ 6 w 1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6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8"/>
                        <a:pt x="1" y="14"/>
                        <a:pt x="0" y="20"/>
                      </a:cubicBezTo>
                      <a:cubicBezTo>
                        <a:pt x="1" y="21"/>
                        <a:pt x="2" y="21"/>
                        <a:pt x="4" y="21"/>
                      </a:cubicBezTo>
                      <a:cubicBezTo>
                        <a:pt x="7" y="21"/>
                        <a:pt x="11" y="19"/>
                        <a:pt x="13" y="15"/>
                      </a:cubicBezTo>
                      <a:cubicBezTo>
                        <a:pt x="16" y="10"/>
                        <a:pt x="14" y="3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7" name="Freeform 186"/>
                <p:cNvSpPr/>
                <p:nvPr/>
              </p:nvSpPr>
              <p:spPr bwMode="auto">
                <a:xfrm>
                  <a:off x="4164013" y="3333750"/>
                  <a:ext cx="61913" cy="58738"/>
                </a:xfrm>
                <a:custGeom>
                  <a:avLst/>
                  <a:gdLst>
                    <a:gd name="T0" fmla="*/ 12 w 22"/>
                    <a:gd name="T1" fmla="*/ 0 h 21"/>
                    <a:gd name="T2" fmla="*/ 2 w 22"/>
                    <a:gd name="T3" fmla="*/ 6 h 21"/>
                    <a:gd name="T4" fmla="*/ 6 w 22"/>
                    <a:gd name="T5" fmla="*/ 20 h 21"/>
                    <a:gd name="T6" fmla="*/ 10 w 22"/>
                    <a:gd name="T7" fmla="*/ 21 h 21"/>
                    <a:gd name="T8" fmla="*/ 19 w 22"/>
                    <a:gd name="T9" fmla="*/ 15 h 21"/>
                    <a:gd name="T10" fmla="*/ 16 w 22"/>
                    <a:gd name="T11" fmla="*/ 1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6"/>
                      </a:cubicBezTo>
                      <a:cubicBezTo>
                        <a:pt x="0" y="12"/>
                        <a:pt x="1" y="18"/>
                        <a:pt x="6" y="20"/>
                      </a:cubicBezTo>
                      <a:cubicBezTo>
                        <a:pt x="7" y="21"/>
                        <a:pt x="8" y="21"/>
                        <a:pt x="10" y="21"/>
                      </a:cubicBezTo>
                      <a:cubicBezTo>
                        <a:pt x="13" y="21"/>
                        <a:pt x="17" y="19"/>
                        <a:pt x="19" y="15"/>
                      </a:cubicBezTo>
                      <a:cubicBezTo>
                        <a:pt x="22" y="10"/>
                        <a:pt x="20" y="4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8" name="Freeform 187"/>
                <p:cNvSpPr/>
                <p:nvPr/>
              </p:nvSpPr>
              <p:spPr bwMode="auto">
                <a:xfrm>
                  <a:off x="4060826" y="3417888"/>
                  <a:ext cx="58738" cy="47625"/>
                </a:xfrm>
                <a:custGeom>
                  <a:avLst/>
                  <a:gdLst>
                    <a:gd name="T0" fmla="*/ 12 w 21"/>
                    <a:gd name="T1" fmla="*/ 0 h 17"/>
                    <a:gd name="T2" fmla="*/ 2 w 21"/>
                    <a:gd name="T3" fmla="*/ 6 h 17"/>
                    <a:gd name="T4" fmla="*/ 3 w 21"/>
                    <a:gd name="T5" fmla="*/ 17 h 17"/>
                    <a:gd name="T6" fmla="*/ 20 w 21"/>
                    <a:gd name="T7" fmla="*/ 10 h 17"/>
                    <a:gd name="T8" fmla="*/ 16 w 21"/>
                    <a:gd name="T9" fmla="*/ 1 h 17"/>
                    <a:gd name="T10" fmla="*/ 12 w 21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7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0"/>
                        <a:pt x="1" y="14"/>
                        <a:pt x="3" y="17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6"/>
                        <a:pt x="19" y="2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9" name="Freeform 188"/>
                <p:cNvSpPr>
                  <a:spLocks noEditPoints="1"/>
                </p:cNvSpPr>
                <p:nvPr/>
              </p:nvSpPr>
              <p:spPr bwMode="auto">
                <a:xfrm>
                  <a:off x="4170363" y="3125788"/>
                  <a:ext cx="11113" cy="66675"/>
                </a:xfrm>
                <a:custGeom>
                  <a:avLst/>
                  <a:gdLst>
                    <a:gd name="T0" fmla="*/ 0 w 4"/>
                    <a:gd name="T1" fmla="*/ 22 h 24"/>
                    <a:gd name="T2" fmla="*/ 0 w 4"/>
                    <a:gd name="T3" fmla="*/ 24 h 24"/>
                    <a:gd name="T4" fmla="*/ 1 w 4"/>
                    <a:gd name="T5" fmla="*/ 22 h 24"/>
                    <a:gd name="T6" fmla="*/ 0 w 4"/>
                    <a:gd name="T7" fmla="*/ 22 h 24"/>
                    <a:gd name="T8" fmla="*/ 3 w 4"/>
                    <a:gd name="T9" fmla="*/ 0 h 24"/>
                    <a:gd name="T10" fmla="*/ 2 w 4"/>
                    <a:gd name="T11" fmla="*/ 2 h 24"/>
                    <a:gd name="T12" fmla="*/ 2 w 4"/>
                    <a:gd name="T13" fmla="*/ 6 h 24"/>
                    <a:gd name="T14" fmla="*/ 3 w 4"/>
                    <a:gd name="T15" fmla="*/ 4 h 24"/>
                    <a:gd name="T16" fmla="*/ 3 w 4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4">
                      <a:moveTo>
                        <a:pt x="0" y="22"/>
                      </a:moveTo>
                      <a:cubicBezTo>
                        <a:pt x="0" y="23"/>
                        <a:pt x="0" y="23"/>
                        <a:pt x="0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2"/>
                        <a:pt x="0" y="22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2" y="2"/>
                      </a:cubicBezTo>
                      <a:cubicBezTo>
                        <a:pt x="2" y="3"/>
                        <a:pt x="2" y="4"/>
                        <a:pt x="2" y="6"/>
                      </a:cubicBez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2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0" name="Freeform 189"/>
                <p:cNvSpPr/>
                <p:nvPr/>
              </p:nvSpPr>
              <p:spPr bwMode="auto">
                <a:xfrm>
                  <a:off x="4170363" y="3136900"/>
                  <a:ext cx="7938" cy="50800"/>
                </a:xfrm>
                <a:custGeom>
                  <a:avLst/>
                  <a:gdLst>
                    <a:gd name="T0" fmla="*/ 3 w 3"/>
                    <a:gd name="T1" fmla="*/ 0 h 18"/>
                    <a:gd name="T2" fmla="*/ 2 w 3"/>
                    <a:gd name="T3" fmla="*/ 2 h 18"/>
                    <a:gd name="T4" fmla="*/ 0 w 3"/>
                    <a:gd name="T5" fmla="*/ 18 h 18"/>
                    <a:gd name="T6" fmla="*/ 1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1" y="6"/>
                        <a:pt x="0" y="12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2" y="11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1" name="Freeform 190"/>
                <p:cNvSpPr/>
                <p:nvPr/>
              </p:nvSpPr>
              <p:spPr bwMode="auto">
                <a:xfrm>
                  <a:off x="4452938" y="2847975"/>
                  <a:ext cx="177800" cy="296863"/>
                </a:xfrm>
                <a:custGeom>
                  <a:avLst/>
                  <a:gdLst>
                    <a:gd name="T0" fmla="*/ 29 w 63"/>
                    <a:gd name="T1" fmla="*/ 0 h 106"/>
                    <a:gd name="T2" fmla="*/ 35 w 63"/>
                    <a:gd name="T3" fmla="*/ 47 h 106"/>
                    <a:gd name="T4" fmla="*/ 2 w 63"/>
                    <a:gd name="T5" fmla="*/ 96 h 106"/>
                    <a:gd name="T6" fmla="*/ 5 w 63"/>
                    <a:gd name="T7" fmla="*/ 106 h 106"/>
                    <a:gd name="T8" fmla="*/ 27 w 63"/>
                    <a:gd name="T9" fmla="*/ 95 h 106"/>
                    <a:gd name="T10" fmla="*/ 61 w 63"/>
                    <a:gd name="T11" fmla="*/ 21 h 106"/>
                    <a:gd name="T12" fmla="*/ 29 w 63"/>
                    <a:gd name="T13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106">
                      <a:moveTo>
                        <a:pt x="29" y="0"/>
                      </a:moveTo>
                      <a:cubicBezTo>
                        <a:pt x="13" y="1"/>
                        <a:pt x="35" y="28"/>
                        <a:pt x="35" y="47"/>
                      </a:cubicBezTo>
                      <a:cubicBezTo>
                        <a:pt x="34" y="65"/>
                        <a:pt x="7" y="81"/>
                        <a:pt x="2" y="96"/>
                      </a:cubicBezTo>
                      <a:cubicBezTo>
                        <a:pt x="0" y="103"/>
                        <a:pt x="1" y="106"/>
                        <a:pt x="5" y="106"/>
                      </a:cubicBezTo>
                      <a:cubicBezTo>
                        <a:pt x="10" y="106"/>
                        <a:pt x="19" y="101"/>
                        <a:pt x="27" y="95"/>
                      </a:cubicBezTo>
                      <a:cubicBezTo>
                        <a:pt x="42" y="84"/>
                        <a:pt x="63" y="40"/>
                        <a:pt x="61" y="21"/>
                      </a:cubicBezTo>
                      <a:cubicBezTo>
                        <a:pt x="59" y="1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2" name="Freeform 191"/>
                <p:cNvSpPr/>
                <p:nvPr/>
              </p:nvSpPr>
              <p:spPr bwMode="auto">
                <a:xfrm>
                  <a:off x="3517901" y="3424238"/>
                  <a:ext cx="455613" cy="142875"/>
                </a:xfrm>
                <a:custGeom>
                  <a:avLst/>
                  <a:gdLst>
                    <a:gd name="T0" fmla="*/ 19 w 162"/>
                    <a:gd name="T1" fmla="*/ 0 h 51"/>
                    <a:gd name="T2" fmla="*/ 12 w 162"/>
                    <a:gd name="T3" fmla="*/ 4 h 51"/>
                    <a:gd name="T4" fmla="*/ 19 w 162"/>
                    <a:gd name="T5" fmla="*/ 47 h 51"/>
                    <a:gd name="T6" fmla="*/ 58 w 162"/>
                    <a:gd name="T7" fmla="*/ 51 h 51"/>
                    <a:gd name="T8" fmla="*/ 95 w 162"/>
                    <a:gd name="T9" fmla="*/ 48 h 51"/>
                    <a:gd name="T10" fmla="*/ 150 w 162"/>
                    <a:gd name="T11" fmla="*/ 30 h 51"/>
                    <a:gd name="T12" fmla="*/ 147 w 162"/>
                    <a:gd name="T13" fmla="*/ 30 h 51"/>
                    <a:gd name="T14" fmla="*/ 68 w 162"/>
                    <a:gd name="T15" fmla="*/ 40 h 51"/>
                    <a:gd name="T16" fmla="*/ 52 w 162"/>
                    <a:gd name="T17" fmla="*/ 37 h 51"/>
                    <a:gd name="T18" fmla="*/ 24 w 162"/>
                    <a:gd name="T19" fmla="*/ 4 h 51"/>
                    <a:gd name="T20" fmla="*/ 19 w 162"/>
                    <a:gd name="T2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51">
                      <a:moveTo>
                        <a:pt x="19" y="0"/>
                      </a:moveTo>
                      <a:cubicBezTo>
                        <a:pt x="16" y="0"/>
                        <a:pt x="14" y="3"/>
                        <a:pt x="12" y="4"/>
                      </a:cubicBezTo>
                      <a:cubicBezTo>
                        <a:pt x="12" y="4"/>
                        <a:pt x="0" y="43"/>
                        <a:pt x="19" y="47"/>
                      </a:cubicBezTo>
                      <a:cubicBezTo>
                        <a:pt x="30" y="50"/>
                        <a:pt x="43" y="51"/>
                        <a:pt x="58" y="51"/>
                      </a:cubicBezTo>
                      <a:cubicBezTo>
                        <a:pt x="70" y="51"/>
                        <a:pt x="82" y="50"/>
                        <a:pt x="95" y="48"/>
                      </a:cubicBezTo>
                      <a:cubicBezTo>
                        <a:pt x="124" y="43"/>
                        <a:pt x="162" y="30"/>
                        <a:pt x="150" y="30"/>
                      </a:cubicBezTo>
                      <a:cubicBezTo>
                        <a:pt x="150" y="30"/>
                        <a:pt x="149" y="30"/>
                        <a:pt x="147" y="30"/>
                      </a:cubicBezTo>
                      <a:cubicBezTo>
                        <a:pt x="132" y="32"/>
                        <a:pt x="92" y="40"/>
                        <a:pt x="68" y="40"/>
                      </a:cubicBezTo>
                      <a:cubicBezTo>
                        <a:pt x="61" y="40"/>
                        <a:pt x="55" y="39"/>
                        <a:pt x="52" y="37"/>
                      </a:cubicBezTo>
                      <a:cubicBezTo>
                        <a:pt x="38" y="30"/>
                        <a:pt x="28" y="13"/>
                        <a:pt x="24" y="4"/>
                      </a:cubicBezTo>
                      <a:cubicBezTo>
                        <a:pt x="22" y="1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3" name="Freeform 192"/>
                <p:cNvSpPr/>
                <p:nvPr/>
              </p:nvSpPr>
              <p:spPr bwMode="auto">
                <a:xfrm>
                  <a:off x="7107238" y="4622800"/>
                  <a:ext cx="665163" cy="738188"/>
                </a:xfrm>
                <a:custGeom>
                  <a:avLst/>
                  <a:gdLst>
                    <a:gd name="T0" fmla="*/ 49 w 237"/>
                    <a:gd name="T1" fmla="*/ 30 h 263"/>
                    <a:gd name="T2" fmla="*/ 10 w 237"/>
                    <a:gd name="T3" fmla="*/ 19 h 263"/>
                    <a:gd name="T4" fmla="*/ 0 w 237"/>
                    <a:gd name="T5" fmla="*/ 94 h 263"/>
                    <a:gd name="T6" fmla="*/ 188 w 237"/>
                    <a:gd name="T7" fmla="*/ 260 h 263"/>
                    <a:gd name="T8" fmla="*/ 237 w 237"/>
                    <a:gd name="T9" fmla="*/ 236 h 263"/>
                    <a:gd name="T10" fmla="*/ 207 w 237"/>
                    <a:gd name="T11" fmla="*/ 210 h 263"/>
                    <a:gd name="T12" fmla="*/ 206 w 237"/>
                    <a:gd name="T13" fmla="*/ 70 h 263"/>
                    <a:gd name="T14" fmla="*/ 144 w 237"/>
                    <a:gd name="T15" fmla="*/ 62 h 263"/>
                    <a:gd name="T16" fmla="*/ 49 w 237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6" y="263"/>
                        <a:pt x="188" y="260"/>
                      </a:cubicBezTo>
                      <a:cubicBezTo>
                        <a:pt x="211" y="258"/>
                        <a:pt x="237" y="236"/>
                        <a:pt x="237" y="236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4" name="Freeform 193"/>
                <p:cNvSpPr/>
                <p:nvPr/>
              </p:nvSpPr>
              <p:spPr bwMode="auto">
                <a:xfrm>
                  <a:off x="6483351" y="4330700"/>
                  <a:ext cx="1668463" cy="1570038"/>
                </a:xfrm>
                <a:custGeom>
                  <a:avLst/>
                  <a:gdLst>
                    <a:gd name="T0" fmla="*/ 149 w 594"/>
                    <a:gd name="T1" fmla="*/ 317 h 559"/>
                    <a:gd name="T2" fmla="*/ 35 w 594"/>
                    <a:gd name="T3" fmla="*/ 210 h 559"/>
                    <a:gd name="T4" fmla="*/ 69 w 594"/>
                    <a:gd name="T5" fmla="*/ 119 h 559"/>
                    <a:gd name="T6" fmla="*/ 251 w 594"/>
                    <a:gd name="T7" fmla="*/ 187 h 559"/>
                    <a:gd name="T8" fmla="*/ 256 w 594"/>
                    <a:gd name="T9" fmla="*/ 146 h 559"/>
                    <a:gd name="T10" fmla="*/ 317 w 594"/>
                    <a:gd name="T11" fmla="*/ 1 h 559"/>
                    <a:gd name="T12" fmla="*/ 348 w 594"/>
                    <a:gd name="T13" fmla="*/ 216 h 559"/>
                    <a:gd name="T14" fmla="*/ 483 w 594"/>
                    <a:gd name="T15" fmla="*/ 141 h 559"/>
                    <a:gd name="T16" fmla="*/ 588 w 594"/>
                    <a:gd name="T17" fmla="*/ 252 h 559"/>
                    <a:gd name="T18" fmla="*/ 376 w 594"/>
                    <a:gd name="T19" fmla="*/ 312 h 559"/>
                    <a:gd name="T20" fmla="*/ 464 w 594"/>
                    <a:gd name="T21" fmla="*/ 384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4 h 559"/>
                    <a:gd name="T28" fmla="*/ 245 w 594"/>
                    <a:gd name="T29" fmla="*/ 492 h 559"/>
                    <a:gd name="T30" fmla="*/ 105 w 594"/>
                    <a:gd name="T31" fmla="*/ 444 h 559"/>
                    <a:gd name="T32" fmla="*/ 149 w 594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7"/>
                      </a:moveTo>
                      <a:cubicBezTo>
                        <a:pt x="149" y="317"/>
                        <a:pt x="0" y="315"/>
                        <a:pt x="35" y="210"/>
                      </a:cubicBezTo>
                      <a:cubicBezTo>
                        <a:pt x="35" y="210"/>
                        <a:pt x="4" y="141"/>
                        <a:pt x="69" y="119"/>
                      </a:cubicBezTo>
                      <a:cubicBezTo>
                        <a:pt x="135" y="97"/>
                        <a:pt x="226" y="167"/>
                        <a:pt x="251" y="187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9" y="136"/>
                        <a:pt x="217" y="0"/>
                        <a:pt x="317" y="1"/>
                      </a:cubicBezTo>
                      <a:cubicBezTo>
                        <a:pt x="417" y="2"/>
                        <a:pt x="436" y="67"/>
                        <a:pt x="348" y="216"/>
                      </a:cubicBezTo>
                      <a:cubicBezTo>
                        <a:pt x="348" y="216"/>
                        <a:pt x="430" y="139"/>
                        <a:pt x="483" y="141"/>
                      </a:cubicBezTo>
                      <a:cubicBezTo>
                        <a:pt x="536" y="143"/>
                        <a:pt x="594" y="169"/>
                        <a:pt x="588" y="252"/>
                      </a:cubicBezTo>
                      <a:cubicBezTo>
                        <a:pt x="582" y="336"/>
                        <a:pt x="376" y="312"/>
                        <a:pt x="376" y="312"/>
                      </a:cubicBezTo>
                      <a:cubicBezTo>
                        <a:pt x="376" y="312"/>
                        <a:pt x="441" y="358"/>
                        <a:pt x="464" y="384"/>
                      </a:cubicBezTo>
                      <a:cubicBezTo>
                        <a:pt x="486" y="411"/>
                        <a:pt x="473" y="484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2"/>
                        <a:pt x="288" y="376"/>
                        <a:pt x="281" y="384"/>
                      </a:cubicBezTo>
                      <a:cubicBezTo>
                        <a:pt x="275" y="393"/>
                        <a:pt x="291" y="463"/>
                        <a:pt x="245" y="492"/>
                      </a:cubicBezTo>
                      <a:cubicBezTo>
                        <a:pt x="198" y="521"/>
                        <a:pt x="143" y="486"/>
                        <a:pt x="105" y="444"/>
                      </a:cubicBezTo>
                      <a:cubicBezTo>
                        <a:pt x="68" y="401"/>
                        <a:pt x="86" y="344"/>
                        <a:pt x="149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5" name="Freeform 194"/>
                <p:cNvSpPr/>
                <p:nvPr/>
              </p:nvSpPr>
              <p:spPr bwMode="auto">
                <a:xfrm>
                  <a:off x="7100888" y="5100638"/>
                  <a:ext cx="177800" cy="58738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0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0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6" name="Freeform 195"/>
                <p:cNvSpPr/>
                <p:nvPr/>
              </p:nvSpPr>
              <p:spPr bwMode="auto">
                <a:xfrm>
                  <a:off x="7261226" y="5173663"/>
                  <a:ext cx="44450" cy="147638"/>
                </a:xfrm>
                <a:custGeom>
                  <a:avLst/>
                  <a:gdLst>
                    <a:gd name="T0" fmla="*/ 5 w 16"/>
                    <a:gd name="T1" fmla="*/ 53 h 53"/>
                    <a:gd name="T2" fmla="*/ 8 w 16"/>
                    <a:gd name="T3" fmla="*/ 7 h 53"/>
                    <a:gd name="T4" fmla="*/ 5 w 16"/>
                    <a:gd name="T5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3">
                      <a:moveTo>
                        <a:pt x="5" y="53"/>
                      </a:moveTo>
                      <a:cubicBezTo>
                        <a:pt x="5" y="53"/>
                        <a:pt x="0" y="0"/>
                        <a:pt x="8" y="7"/>
                      </a:cubicBezTo>
                      <a:cubicBezTo>
                        <a:pt x="16" y="14"/>
                        <a:pt x="9" y="43"/>
                        <a:pt x="5" y="5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7" name="Freeform 196"/>
                <p:cNvSpPr/>
                <p:nvPr/>
              </p:nvSpPr>
              <p:spPr bwMode="auto">
                <a:xfrm>
                  <a:off x="7235826" y="4926013"/>
                  <a:ext cx="84138" cy="77788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8" name="Freeform 197"/>
                <p:cNvSpPr/>
                <p:nvPr/>
              </p:nvSpPr>
              <p:spPr bwMode="auto">
                <a:xfrm>
                  <a:off x="7170738" y="50244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9" name="Freeform 198"/>
                <p:cNvSpPr/>
                <p:nvPr/>
              </p:nvSpPr>
              <p:spPr bwMode="auto">
                <a:xfrm>
                  <a:off x="7327901" y="5083175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0" name="Freeform 199"/>
                <p:cNvSpPr/>
                <p:nvPr/>
              </p:nvSpPr>
              <p:spPr bwMode="auto">
                <a:xfrm>
                  <a:off x="7377113" y="49593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1" name="Freeform 200"/>
                <p:cNvSpPr/>
                <p:nvPr/>
              </p:nvSpPr>
              <p:spPr bwMode="auto">
                <a:xfrm>
                  <a:off x="7494588" y="5072063"/>
                  <a:ext cx="80963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2" name="Freeform 201"/>
                <p:cNvSpPr/>
                <p:nvPr/>
              </p:nvSpPr>
              <p:spPr bwMode="auto">
                <a:xfrm>
                  <a:off x="7407276" y="5221288"/>
                  <a:ext cx="84138" cy="74613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3" name="Freeform 202"/>
                <p:cNvSpPr/>
                <p:nvPr/>
              </p:nvSpPr>
              <p:spPr bwMode="auto">
                <a:xfrm>
                  <a:off x="7258051" y="5195888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4" name="Freeform 203"/>
                <p:cNvSpPr/>
                <p:nvPr/>
              </p:nvSpPr>
              <p:spPr bwMode="auto">
                <a:xfrm>
                  <a:off x="7323138" y="485933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5" name="Freeform 204"/>
                <p:cNvSpPr>
                  <a:spLocks noEditPoints="1"/>
                </p:cNvSpPr>
                <p:nvPr/>
              </p:nvSpPr>
              <p:spPr bwMode="auto">
                <a:xfrm>
                  <a:off x="7024688" y="4713288"/>
                  <a:ext cx="769938" cy="679450"/>
                </a:xfrm>
                <a:custGeom>
                  <a:avLst/>
                  <a:gdLst>
                    <a:gd name="T0" fmla="*/ 119 w 274"/>
                    <a:gd name="T1" fmla="*/ 156 h 242"/>
                    <a:gd name="T2" fmla="*/ 122 w 274"/>
                    <a:gd name="T3" fmla="*/ 133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4 w 274"/>
                    <a:gd name="T9" fmla="*/ 79 h 242"/>
                    <a:gd name="T10" fmla="*/ 19 w 274"/>
                    <a:gd name="T11" fmla="*/ 61 h 242"/>
                    <a:gd name="T12" fmla="*/ 78 w 274"/>
                    <a:gd name="T13" fmla="*/ 85 h 242"/>
                    <a:gd name="T14" fmla="*/ 94 w 274"/>
                    <a:gd name="T15" fmla="*/ 79 h 242"/>
                    <a:gd name="T16" fmla="*/ 91 w 274"/>
                    <a:gd name="T17" fmla="*/ 102 h 242"/>
                    <a:gd name="T18" fmla="*/ 86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79 w 274"/>
                    <a:gd name="T25" fmla="*/ 128 h 242"/>
                    <a:gd name="T26" fmla="*/ 41 w 274"/>
                    <a:gd name="T27" fmla="*/ 207 h 242"/>
                    <a:gd name="T28" fmla="*/ 107 w 274"/>
                    <a:gd name="T29" fmla="*/ 162 h 242"/>
                    <a:gd name="T30" fmla="*/ 152 w 274"/>
                    <a:gd name="T31" fmla="*/ 242 h 242"/>
                    <a:gd name="T32" fmla="*/ 148 w 274"/>
                    <a:gd name="T33" fmla="*/ 206 h 242"/>
                    <a:gd name="T34" fmla="*/ 139 w 274"/>
                    <a:gd name="T35" fmla="*/ 190 h 242"/>
                    <a:gd name="T36" fmla="*/ 148 w 274"/>
                    <a:gd name="T37" fmla="*/ 153 h 242"/>
                    <a:gd name="T38" fmla="*/ 196 w 274"/>
                    <a:gd name="T39" fmla="*/ 155 h 242"/>
                    <a:gd name="T40" fmla="*/ 214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8 w 274"/>
                    <a:gd name="T47" fmla="*/ 141 h 242"/>
                    <a:gd name="T48" fmla="*/ 169 w 274"/>
                    <a:gd name="T49" fmla="*/ 137 h 242"/>
                    <a:gd name="T50" fmla="*/ 241 w 274"/>
                    <a:gd name="T51" fmla="*/ 93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7 w 274"/>
                    <a:gd name="T57" fmla="*/ 97 h 242"/>
                    <a:gd name="T58" fmla="*/ 144 w 274"/>
                    <a:gd name="T59" fmla="*/ 90 h 242"/>
                    <a:gd name="T60" fmla="*/ 142 w 274"/>
                    <a:gd name="T61" fmla="*/ 58 h 242"/>
                    <a:gd name="T62" fmla="*/ 129 w 274"/>
                    <a:gd name="T63" fmla="*/ 81 h 242"/>
                    <a:gd name="T64" fmla="*/ 122 w 274"/>
                    <a:gd name="T65" fmla="*/ 78 h 242"/>
                    <a:gd name="T66" fmla="*/ 108 w 274"/>
                    <a:gd name="T67" fmla="*/ 61 h 242"/>
                    <a:gd name="T68" fmla="*/ 124 w 274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4" y="157"/>
                      </a:moveTo>
                      <a:cubicBezTo>
                        <a:pt x="123" y="157"/>
                        <a:pt x="121" y="157"/>
                        <a:pt x="119" y="156"/>
                      </a:cubicBezTo>
                      <a:cubicBezTo>
                        <a:pt x="112" y="154"/>
                        <a:pt x="108" y="147"/>
                        <a:pt x="111" y="140"/>
                      </a:cubicBezTo>
                      <a:cubicBezTo>
                        <a:pt x="112" y="136"/>
                        <a:pt x="117" y="133"/>
                        <a:pt x="122" y="133"/>
                      </a:cubicBezTo>
                      <a:cubicBezTo>
                        <a:pt x="124" y="133"/>
                        <a:pt x="126" y="134"/>
                        <a:pt x="127" y="134"/>
                      </a:cubicBezTo>
                      <a:cubicBezTo>
                        <a:pt x="134" y="137"/>
                        <a:pt x="138" y="144"/>
                        <a:pt x="136" y="150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9"/>
                      </a:cubicBezTo>
                      <a:cubicBezTo>
                        <a:pt x="84" y="75"/>
                        <a:pt x="22" y="60"/>
                        <a:pt x="16" y="60"/>
                      </a:cubicBezTo>
                      <a:cubicBezTo>
                        <a:pt x="14" y="60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8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1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9"/>
                      </a:cubicBezTo>
                      <a:cubicBezTo>
                        <a:pt x="101" y="82"/>
                        <a:pt x="105" y="89"/>
                        <a:pt x="103" y="95"/>
                      </a:cubicBezTo>
                      <a:cubicBezTo>
                        <a:pt x="101" y="99"/>
                        <a:pt x="96" y="102"/>
                        <a:pt x="91" y="102"/>
                      </a:cubicBezTo>
                      <a:cubicBezTo>
                        <a:pt x="90" y="102"/>
                        <a:pt x="88" y="102"/>
                        <a:pt x="86" y="101"/>
                      </a:cubicBezTo>
                      <a:cubicBezTo>
                        <a:pt x="86" y="101"/>
                        <a:pt x="86" y="101"/>
                        <a:pt x="86" y="101"/>
                      </a:cubicBezTo>
                      <a:cubicBezTo>
                        <a:pt x="67" y="105"/>
                        <a:pt x="0" y="112"/>
                        <a:pt x="17" y="114"/>
                      </a:cubicBezTo>
                      <a:cubicBezTo>
                        <a:pt x="23" y="115"/>
                        <a:pt x="38" y="118"/>
                        <a:pt x="54" y="122"/>
                      </a:cubicBezTo>
                      <a:cubicBezTo>
                        <a:pt x="54" y="121"/>
                        <a:pt x="54" y="120"/>
                        <a:pt x="54" y="119"/>
                      </a:cubicBezTo>
                      <a:cubicBezTo>
                        <a:pt x="56" y="115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6"/>
                        <a:pt x="81" y="122"/>
                        <a:pt x="79" y="128"/>
                      </a:cubicBezTo>
                      <a:cubicBezTo>
                        <a:pt x="94" y="133"/>
                        <a:pt x="103" y="137"/>
                        <a:pt x="96" y="141"/>
                      </a:cubicBezTo>
                      <a:cubicBezTo>
                        <a:pt x="80" y="148"/>
                        <a:pt x="35" y="207"/>
                        <a:pt x="41" y="207"/>
                      </a:cubicBezTo>
                      <a:cubicBezTo>
                        <a:pt x="42" y="207"/>
                        <a:pt x="42" y="207"/>
                        <a:pt x="43" y="206"/>
                      </a:cubicBezTo>
                      <a:cubicBezTo>
                        <a:pt x="55" y="199"/>
                        <a:pt x="92" y="162"/>
                        <a:pt x="107" y="162"/>
                      </a:cubicBezTo>
                      <a:cubicBezTo>
                        <a:pt x="110" y="162"/>
                        <a:pt x="111" y="163"/>
                        <a:pt x="112" y="164"/>
                      </a:cubicBezTo>
                      <a:cubicBezTo>
                        <a:pt x="121" y="177"/>
                        <a:pt x="148" y="242"/>
                        <a:pt x="152" y="242"/>
                      </a:cubicBezTo>
                      <a:cubicBezTo>
                        <a:pt x="152" y="242"/>
                        <a:pt x="152" y="241"/>
                        <a:pt x="152" y="240"/>
                      </a:cubicBezTo>
                      <a:cubicBezTo>
                        <a:pt x="152" y="235"/>
                        <a:pt x="150" y="221"/>
                        <a:pt x="148" y="206"/>
                      </a:cubicBezTo>
                      <a:cubicBezTo>
                        <a:pt x="148" y="206"/>
                        <a:pt x="147" y="206"/>
                        <a:pt x="147" y="206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7"/>
                        <a:pt x="143" y="185"/>
                        <a:pt x="146" y="184"/>
                      </a:cubicBezTo>
                      <a:cubicBezTo>
                        <a:pt x="145" y="167"/>
                        <a:pt x="145" y="153"/>
                        <a:pt x="148" y="153"/>
                      </a:cubicBezTo>
                      <a:cubicBezTo>
                        <a:pt x="148" y="153"/>
                        <a:pt x="149" y="153"/>
                        <a:pt x="149" y="153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3"/>
                        <a:pt x="258" y="147"/>
                      </a:cubicBezTo>
                      <a:cubicBezTo>
                        <a:pt x="248" y="144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7"/>
                      </a:cubicBezTo>
                      <a:cubicBezTo>
                        <a:pt x="192" y="151"/>
                        <a:pt x="188" y="154"/>
                        <a:pt x="183" y="154"/>
                      </a:cubicBezTo>
                      <a:cubicBezTo>
                        <a:pt x="181" y="154"/>
                        <a:pt x="179" y="154"/>
                        <a:pt x="177" y="153"/>
                      </a:cubicBezTo>
                      <a:cubicBezTo>
                        <a:pt x="172" y="151"/>
                        <a:pt x="168" y="146"/>
                        <a:pt x="168" y="141"/>
                      </a:cubicBezTo>
                      <a:cubicBezTo>
                        <a:pt x="168" y="140"/>
                        <a:pt x="168" y="139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1"/>
                        <a:pt x="179" y="130"/>
                      </a:cubicBezTo>
                      <a:cubicBezTo>
                        <a:pt x="201" y="116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4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3"/>
                      </a:cubicBezTo>
                      <a:cubicBezTo>
                        <a:pt x="144" y="113"/>
                        <a:pt x="142" y="113"/>
                        <a:pt x="141" y="113"/>
                      </a:cubicBezTo>
                      <a:cubicBezTo>
                        <a:pt x="139" y="113"/>
                        <a:pt x="137" y="113"/>
                        <a:pt x="135" y="112"/>
                      </a:cubicBezTo>
                      <a:cubicBezTo>
                        <a:pt x="129" y="110"/>
                        <a:pt x="125" y="103"/>
                        <a:pt x="127" y="97"/>
                      </a:cubicBezTo>
                      <a:cubicBezTo>
                        <a:pt x="129" y="92"/>
                        <a:pt x="133" y="89"/>
                        <a:pt x="138" y="89"/>
                      </a:cubicBezTo>
                      <a:cubicBezTo>
                        <a:pt x="140" y="89"/>
                        <a:pt x="142" y="90"/>
                        <a:pt x="144" y="90"/>
                      </a:cubicBezTo>
                      <a:cubicBezTo>
                        <a:pt x="143" y="78"/>
                        <a:pt x="143" y="65"/>
                        <a:pt x="143" y="54"/>
                      </a:cubicBezTo>
                      <a:cubicBezTo>
                        <a:pt x="143" y="55"/>
                        <a:pt x="142" y="57"/>
                        <a:pt x="142" y="58"/>
                      </a:cubicBezTo>
                      <a:cubicBezTo>
                        <a:pt x="137" y="71"/>
                        <a:pt x="132" y="83"/>
                        <a:pt x="130" y="83"/>
                      </a:cubicBezTo>
                      <a:cubicBezTo>
                        <a:pt x="130" y="83"/>
                        <a:pt x="129" y="83"/>
                        <a:pt x="129" y="81"/>
                      </a:cubicBezTo>
                      <a:cubicBezTo>
                        <a:pt x="129" y="80"/>
                        <a:pt x="129" y="78"/>
                        <a:pt x="128" y="76"/>
                      </a:cubicBezTo>
                      <a:cubicBezTo>
                        <a:pt x="126" y="77"/>
                        <a:pt x="124" y="78"/>
                        <a:pt x="122" y="78"/>
                      </a:cubicBezTo>
                      <a:cubicBezTo>
                        <a:pt x="120" y="78"/>
                        <a:pt x="118" y="77"/>
                        <a:pt x="117" y="77"/>
                      </a:cubicBezTo>
                      <a:cubicBezTo>
                        <a:pt x="110" y="74"/>
                        <a:pt x="106" y="67"/>
                        <a:pt x="108" y="61"/>
                      </a:cubicBezTo>
                      <a:cubicBezTo>
                        <a:pt x="110" y="56"/>
                        <a:pt x="114" y="54"/>
                        <a:pt x="120" y="54"/>
                      </a:cubicBezTo>
                      <a:cubicBezTo>
                        <a:pt x="121" y="54"/>
                        <a:pt x="123" y="54"/>
                        <a:pt x="124" y="55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6" name="Freeform 205"/>
                <p:cNvSpPr/>
                <p:nvPr/>
              </p:nvSpPr>
              <p:spPr bwMode="auto">
                <a:xfrm>
                  <a:off x="7242176" y="4932363"/>
                  <a:ext cx="77788" cy="66675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7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6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7" name="Freeform 206"/>
                <p:cNvSpPr/>
                <p:nvPr/>
              </p:nvSpPr>
              <p:spPr bwMode="auto">
                <a:xfrm>
                  <a:off x="7177088" y="5027613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10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5" y="16"/>
                      </a:cubicBezTo>
                      <a:cubicBezTo>
                        <a:pt x="27" y="10"/>
                        <a:pt x="24" y="4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8" name="Freeform 207"/>
                <p:cNvSpPr/>
                <p:nvPr/>
              </p:nvSpPr>
              <p:spPr bwMode="auto">
                <a:xfrm>
                  <a:off x="7327901" y="5086350"/>
                  <a:ext cx="85725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4"/>
                        <a:pt x="4" y="21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7"/>
                      </a:cubicBezTo>
                      <a:cubicBezTo>
                        <a:pt x="30" y="11"/>
                        <a:pt x="26" y="4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9" name="Freeform 208"/>
                <p:cNvSpPr/>
                <p:nvPr/>
              </p:nvSpPr>
              <p:spPr bwMode="auto">
                <a:xfrm>
                  <a:off x="7377113" y="4962525"/>
                  <a:ext cx="55563" cy="66675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8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4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8"/>
                      </a:cubicBezTo>
                      <a:cubicBezTo>
                        <a:pt x="0" y="14"/>
                        <a:pt x="4" y="21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7" y="24"/>
                        <a:pt x="19" y="24"/>
                        <a:pt x="20" y="24"/>
                      </a:cubicBezTo>
                      <a:cubicBezTo>
                        <a:pt x="19" y="18"/>
                        <a:pt x="19" y="10"/>
                        <a:pt x="19" y="1"/>
                      </a:cubicBezTo>
                      <a:cubicBezTo>
                        <a:pt x="17" y="1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0" name="Freeform 209"/>
                <p:cNvSpPr>
                  <a:spLocks noEditPoints="1"/>
                </p:cNvSpPr>
                <p:nvPr/>
              </p:nvSpPr>
              <p:spPr bwMode="auto">
                <a:xfrm>
                  <a:off x="7497763" y="5076825"/>
                  <a:ext cx="74613" cy="68263"/>
                </a:xfrm>
                <a:custGeom>
                  <a:avLst/>
                  <a:gdLst>
                    <a:gd name="T0" fmla="*/ 0 w 27"/>
                    <a:gd name="T1" fmla="*/ 11 h 24"/>
                    <a:gd name="T2" fmla="*/ 9 w 27"/>
                    <a:gd name="T3" fmla="*/ 23 h 24"/>
                    <a:gd name="T4" fmla="*/ 15 w 27"/>
                    <a:gd name="T5" fmla="*/ 24 h 24"/>
                    <a:gd name="T6" fmla="*/ 26 w 27"/>
                    <a:gd name="T7" fmla="*/ 17 h 24"/>
                    <a:gd name="T8" fmla="*/ 27 w 27"/>
                    <a:gd name="T9" fmla="*/ 13 h 24"/>
                    <a:gd name="T10" fmla="*/ 25 w 27"/>
                    <a:gd name="T11" fmla="*/ 13 h 24"/>
                    <a:gd name="T12" fmla="*/ 0 w 27"/>
                    <a:gd name="T13" fmla="*/ 11 h 24"/>
                    <a:gd name="T14" fmla="*/ 11 w 27"/>
                    <a:gd name="T15" fmla="*/ 0 h 24"/>
                    <a:gd name="T16" fmla="*/ 1 w 27"/>
                    <a:gd name="T17" fmla="*/ 7 h 24"/>
                    <a:gd name="T18" fmla="*/ 11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0" y="11"/>
                      </a:moveTo>
                      <a:cubicBezTo>
                        <a:pt x="0" y="16"/>
                        <a:pt x="4" y="21"/>
                        <a:pt x="9" y="23"/>
                      </a:cubicBezTo>
                      <a:cubicBezTo>
                        <a:pt x="11" y="24"/>
                        <a:pt x="13" y="24"/>
                        <a:pt x="15" y="24"/>
                      </a:cubicBezTo>
                      <a:cubicBezTo>
                        <a:pt x="20" y="24"/>
                        <a:pt x="24" y="21"/>
                        <a:pt x="26" y="17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3"/>
                        <a:pt x="0" y="11"/>
                      </a:cubicBezTo>
                      <a:moveTo>
                        <a:pt x="11" y="0"/>
                      </a:moveTo>
                      <a:cubicBezTo>
                        <a:pt x="6" y="1"/>
                        <a:pt x="3" y="3"/>
                        <a:pt x="1" y="7"/>
                      </a:cubicBezTo>
                      <a:cubicBezTo>
                        <a:pt x="3" y="5"/>
                        <a:pt x="6" y="3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1" name="Freeform 210"/>
                <p:cNvSpPr/>
                <p:nvPr/>
              </p:nvSpPr>
              <p:spPr bwMode="auto">
                <a:xfrm>
                  <a:off x="7426326" y="480536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1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2" y="4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2" name="Freeform 211"/>
                <p:cNvSpPr/>
                <p:nvPr/>
              </p:nvSpPr>
              <p:spPr bwMode="auto">
                <a:xfrm>
                  <a:off x="7407276" y="5229225"/>
                  <a:ext cx="33338" cy="61913"/>
                </a:xfrm>
                <a:custGeom>
                  <a:avLst/>
                  <a:gdLst>
                    <a:gd name="T0" fmla="*/ 10 w 12"/>
                    <a:gd name="T1" fmla="*/ 0 h 22"/>
                    <a:gd name="T2" fmla="*/ 3 w 12"/>
                    <a:gd name="T3" fmla="*/ 6 h 22"/>
                    <a:gd name="T4" fmla="*/ 11 w 12"/>
                    <a:gd name="T5" fmla="*/ 22 h 22"/>
                    <a:gd name="T6" fmla="*/ 12 w 12"/>
                    <a:gd name="T7" fmla="*/ 22 h 22"/>
                    <a:gd name="T8" fmla="*/ 10 w 12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2">
                      <a:moveTo>
                        <a:pt x="10" y="0"/>
                      </a:moveTo>
                      <a:cubicBezTo>
                        <a:pt x="7" y="1"/>
                        <a:pt x="4" y="3"/>
                        <a:pt x="3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3" name="Freeform 212"/>
                <p:cNvSpPr/>
                <p:nvPr/>
              </p:nvSpPr>
              <p:spPr bwMode="auto">
                <a:xfrm>
                  <a:off x="7323138" y="4864100"/>
                  <a:ext cx="61913" cy="68263"/>
                </a:xfrm>
                <a:custGeom>
                  <a:avLst/>
                  <a:gdLst>
                    <a:gd name="T0" fmla="*/ 14 w 22"/>
                    <a:gd name="T1" fmla="*/ 0 h 24"/>
                    <a:gd name="T2" fmla="*/ 2 w 22"/>
                    <a:gd name="T3" fmla="*/ 7 h 24"/>
                    <a:gd name="T4" fmla="*/ 11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4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4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2" y="16"/>
                        <a:pt x="20" y="9"/>
                        <a:pt x="18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4" name="Freeform 213"/>
                <p:cNvSpPr/>
                <p:nvPr/>
              </p:nvSpPr>
              <p:spPr bwMode="auto">
                <a:xfrm>
                  <a:off x="6680201" y="4689475"/>
                  <a:ext cx="219075" cy="484188"/>
                </a:xfrm>
                <a:custGeom>
                  <a:avLst/>
                  <a:gdLst>
                    <a:gd name="T0" fmla="*/ 32 w 78"/>
                    <a:gd name="T1" fmla="*/ 0 h 172"/>
                    <a:gd name="T2" fmla="*/ 19 w 78"/>
                    <a:gd name="T3" fmla="*/ 63 h 172"/>
                    <a:gd name="T4" fmla="*/ 3 w 78"/>
                    <a:gd name="T5" fmla="*/ 114 h 172"/>
                    <a:gd name="T6" fmla="*/ 32 w 78"/>
                    <a:gd name="T7" fmla="*/ 172 h 172"/>
                    <a:gd name="T8" fmla="*/ 34 w 78"/>
                    <a:gd name="T9" fmla="*/ 172 h 172"/>
                    <a:gd name="T10" fmla="*/ 48 w 78"/>
                    <a:gd name="T11" fmla="*/ 110 h 172"/>
                    <a:gd name="T12" fmla="*/ 69 w 78"/>
                    <a:gd name="T13" fmla="*/ 53 h 172"/>
                    <a:gd name="T14" fmla="*/ 35 w 78"/>
                    <a:gd name="T15" fmla="*/ 1 h 172"/>
                    <a:gd name="T16" fmla="*/ 32 w 78"/>
                    <a:gd name="T17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2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2"/>
                        <a:pt x="32" y="172"/>
                        <a:pt x="32" y="172"/>
                      </a:cubicBezTo>
                      <a:cubicBezTo>
                        <a:pt x="33" y="172"/>
                        <a:pt x="33" y="172"/>
                        <a:pt x="34" y="172"/>
                      </a:cubicBezTo>
                      <a:cubicBezTo>
                        <a:pt x="49" y="172"/>
                        <a:pt x="53" y="132"/>
                        <a:pt x="48" y="110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1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5" name="Freeform 214"/>
                <p:cNvSpPr/>
                <p:nvPr/>
              </p:nvSpPr>
              <p:spPr bwMode="auto">
                <a:xfrm>
                  <a:off x="6732588" y="5383213"/>
                  <a:ext cx="477838" cy="273050"/>
                </a:xfrm>
                <a:custGeom>
                  <a:avLst/>
                  <a:gdLst>
                    <a:gd name="T0" fmla="*/ 23 w 170"/>
                    <a:gd name="T1" fmla="*/ 0 h 97"/>
                    <a:gd name="T2" fmla="*/ 17 w 170"/>
                    <a:gd name="T3" fmla="*/ 1 h 97"/>
                    <a:gd name="T4" fmla="*/ 34 w 170"/>
                    <a:gd name="T5" fmla="*/ 50 h 97"/>
                    <a:gd name="T6" fmla="*/ 93 w 170"/>
                    <a:gd name="T7" fmla="*/ 83 h 97"/>
                    <a:gd name="T8" fmla="*/ 130 w 170"/>
                    <a:gd name="T9" fmla="*/ 97 h 97"/>
                    <a:gd name="T10" fmla="*/ 149 w 170"/>
                    <a:gd name="T11" fmla="*/ 86 h 97"/>
                    <a:gd name="T12" fmla="*/ 147 w 170"/>
                    <a:gd name="T13" fmla="*/ 46 h 97"/>
                    <a:gd name="T14" fmla="*/ 137 w 170"/>
                    <a:gd name="T15" fmla="*/ 45 h 97"/>
                    <a:gd name="T16" fmla="*/ 115 w 170"/>
                    <a:gd name="T17" fmla="*/ 47 h 97"/>
                    <a:gd name="T18" fmla="*/ 93 w 170"/>
                    <a:gd name="T19" fmla="*/ 49 h 97"/>
                    <a:gd name="T20" fmla="*/ 66 w 170"/>
                    <a:gd name="T21" fmla="*/ 41 h 97"/>
                    <a:gd name="T22" fmla="*/ 23 w 170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7">
                      <a:moveTo>
                        <a:pt x="23" y="0"/>
                      </a:moveTo>
                      <a:cubicBezTo>
                        <a:pt x="21" y="0"/>
                        <a:pt x="19" y="0"/>
                        <a:pt x="17" y="1"/>
                      </a:cubicBezTo>
                      <a:cubicBezTo>
                        <a:pt x="17" y="1"/>
                        <a:pt x="0" y="27"/>
                        <a:pt x="34" y="50"/>
                      </a:cubicBezTo>
                      <a:cubicBezTo>
                        <a:pt x="68" y="74"/>
                        <a:pt x="69" y="71"/>
                        <a:pt x="93" y="83"/>
                      </a:cubicBezTo>
                      <a:cubicBezTo>
                        <a:pt x="108" y="91"/>
                        <a:pt x="120" y="97"/>
                        <a:pt x="130" y="97"/>
                      </a:cubicBezTo>
                      <a:cubicBezTo>
                        <a:pt x="137" y="97"/>
                        <a:pt x="144" y="94"/>
                        <a:pt x="149" y="86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5"/>
                        <a:pt x="141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8" y="48"/>
                        <a:pt x="100" y="49"/>
                        <a:pt x="93" y="49"/>
                      </a:cubicBezTo>
                      <a:cubicBezTo>
                        <a:pt x="83" y="49"/>
                        <a:pt x="74" y="47"/>
                        <a:pt x="66" y="41"/>
                      </a:cubicBezTo>
                      <a:cubicBezTo>
                        <a:pt x="47" y="24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6" name="Freeform 215"/>
                <p:cNvSpPr/>
                <p:nvPr/>
              </p:nvSpPr>
              <p:spPr bwMode="auto">
                <a:xfrm>
                  <a:off x="7385051" y="5445125"/>
                  <a:ext cx="384175" cy="295275"/>
                </a:xfrm>
                <a:custGeom>
                  <a:avLst/>
                  <a:gdLst>
                    <a:gd name="T0" fmla="*/ 118 w 137"/>
                    <a:gd name="T1" fmla="*/ 0 h 105"/>
                    <a:gd name="T2" fmla="*/ 75 w 137"/>
                    <a:gd name="T3" fmla="*/ 44 h 105"/>
                    <a:gd name="T4" fmla="*/ 54 w 137"/>
                    <a:gd name="T5" fmla="*/ 75 h 105"/>
                    <a:gd name="T6" fmla="*/ 46 w 137"/>
                    <a:gd name="T7" fmla="*/ 73 h 105"/>
                    <a:gd name="T8" fmla="*/ 10 w 137"/>
                    <a:gd name="T9" fmla="*/ 54 h 105"/>
                    <a:gd name="T10" fmla="*/ 0 w 137"/>
                    <a:gd name="T11" fmla="*/ 63 h 105"/>
                    <a:gd name="T12" fmla="*/ 20 w 137"/>
                    <a:gd name="T13" fmla="*/ 105 h 105"/>
                    <a:gd name="T14" fmla="*/ 24 w 137"/>
                    <a:gd name="T15" fmla="*/ 104 h 105"/>
                    <a:gd name="T16" fmla="*/ 108 w 137"/>
                    <a:gd name="T17" fmla="*/ 71 h 105"/>
                    <a:gd name="T18" fmla="*/ 120 w 137"/>
                    <a:gd name="T19" fmla="*/ 0 h 105"/>
                    <a:gd name="T20" fmla="*/ 118 w 137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5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2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10" y="54"/>
                      </a:cubicBezTo>
                      <a:cubicBezTo>
                        <a:pt x="6" y="54"/>
                        <a:pt x="2" y="56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3" y="104"/>
                        <a:pt x="24" y="104"/>
                      </a:cubicBezTo>
                      <a:cubicBezTo>
                        <a:pt x="44" y="97"/>
                        <a:pt x="95" y="95"/>
                        <a:pt x="108" y="71"/>
                      </a:cubicBezTo>
                      <a:cubicBezTo>
                        <a:pt x="120" y="47"/>
                        <a:pt x="137" y="3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7" name="Freeform 216"/>
                <p:cNvSpPr/>
                <p:nvPr/>
              </p:nvSpPr>
              <p:spPr bwMode="auto">
                <a:xfrm>
                  <a:off x="7783513" y="4779963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9 h 122"/>
                    <a:gd name="T6" fmla="*/ 39 w 99"/>
                    <a:gd name="T7" fmla="*/ 121 h 122"/>
                    <a:gd name="T8" fmla="*/ 47 w 99"/>
                    <a:gd name="T9" fmla="*/ 122 h 122"/>
                    <a:gd name="T10" fmla="*/ 93 w 99"/>
                    <a:gd name="T11" fmla="*/ 73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6"/>
                        <a:pt x="34" y="69"/>
                      </a:cubicBezTo>
                      <a:cubicBezTo>
                        <a:pt x="29" y="92"/>
                        <a:pt x="17" y="113"/>
                        <a:pt x="39" y="121"/>
                      </a:cubicBezTo>
                      <a:cubicBezTo>
                        <a:pt x="42" y="122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3"/>
                      </a:cubicBezTo>
                      <a:cubicBezTo>
                        <a:pt x="99" y="47"/>
                        <a:pt x="90" y="33"/>
                        <a:pt x="62" y="11"/>
                      </a:cubicBezTo>
                      <a:cubicBezTo>
                        <a:pt x="51" y="3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8" name="Freeform 217"/>
                <p:cNvSpPr/>
                <p:nvPr/>
              </p:nvSpPr>
              <p:spPr bwMode="auto">
                <a:xfrm>
                  <a:off x="7210426" y="439261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7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6 h 77"/>
                    <a:gd name="T14" fmla="*/ 122 w 141"/>
                    <a:gd name="T15" fmla="*/ 77 h 77"/>
                    <a:gd name="T16" fmla="*/ 116 w 141"/>
                    <a:gd name="T17" fmla="*/ 25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7"/>
                        <a:pt x="0" y="57"/>
                      </a:cubicBezTo>
                      <a:cubicBezTo>
                        <a:pt x="1" y="66"/>
                        <a:pt x="6" y="70"/>
                        <a:pt x="13" y="70"/>
                      </a:cubicBezTo>
                      <a:cubicBezTo>
                        <a:pt x="26" y="70"/>
                        <a:pt x="48" y="59"/>
                        <a:pt x="65" y="57"/>
                      </a:cubicBezTo>
                      <a:cubicBezTo>
                        <a:pt x="68" y="56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6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5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9" name="Freeform 218"/>
                <p:cNvSpPr/>
                <p:nvPr/>
              </p:nvSpPr>
              <p:spPr bwMode="auto">
                <a:xfrm>
                  <a:off x="4159705" y="137318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5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0" name="Freeform 219"/>
                <p:cNvSpPr/>
                <p:nvPr/>
              </p:nvSpPr>
              <p:spPr bwMode="auto">
                <a:xfrm>
                  <a:off x="3535818" y="1077913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2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5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6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7" y="0"/>
                        <a:pt x="317" y="1"/>
                      </a:cubicBezTo>
                      <a:cubicBezTo>
                        <a:pt x="417" y="3"/>
                        <a:pt x="435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2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3"/>
                        <a:pt x="245" y="493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1" name="Freeform 220"/>
                <p:cNvSpPr/>
                <p:nvPr/>
              </p:nvSpPr>
              <p:spPr bwMode="auto">
                <a:xfrm>
                  <a:off x="4153355" y="1851026"/>
                  <a:ext cx="176213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2" name="Freeform 221"/>
                <p:cNvSpPr/>
                <p:nvPr/>
              </p:nvSpPr>
              <p:spPr bwMode="auto">
                <a:xfrm>
                  <a:off x="4313693" y="1924051"/>
                  <a:ext cx="44450" cy="146050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7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3" name="Freeform 222"/>
                <p:cNvSpPr/>
                <p:nvPr/>
              </p:nvSpPr>
              <p:spPr bwMode="auto">
                <a:xfrm>
                  <a:off x="4288293" y="1676401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4" name="Freeform 223"/>
                <p:cNvSpPr/>
                <p:nvPr/>
              </p:nvSpPr>
              <p:spPr bwMode="auto">
                <a:xfrm>
                  <a:off x="4223205" y="1771651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5" name="Freeform 224"/>
                <p:cNvSpPr/>
                <p:nvPr/>
              </p:nvSpPr>
              <p:spPr bwMode="auto">
                <a:xfrm>
                  <a:off x="4380368" y="1831976"/>
                  <a:ext cx="84138" cy="74613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6" name="Freeform 225"/>
                <p:cNvSpPr/>
                <p:nvPr/>
              </p:nvSpPr>
              <p:spPr bwMode="auto">
                <a:xfrm>
                  <a:off x="4427993" y="1708151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7" name="Freeform 226"/>
                <p:cNvSpPr/>
                <p:nvPr/>
              </p:nvSpPr>
              <p:spPr bwMode="auto">
                <a:xfrm>
                  <a:off x="4547055" y="1822451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8" name="Freeform 227"/>
                <p:cNvSpPr/>
                <p:nvPr/>
              </p:nvSpPr>
              <p:spPr bwMode="auto">
                <a:xfrm>
                  <a:off x="4459743" y="1971676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9" name="Freeform 228"/>
                <p:cNvSpPr/>
                <p:nvPr/>
              </p:nvSpPr>
              <p:spPr bwMode="auto">
                <a:xfrm>
                  <a:off x="4310518" y="1943101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0" name="Freeform 229"/>
                <p:cNvSpPr/>
                <p:nvPr/>
              </p:nvSpPr>
              <p:spPr bwMode="auto">
                <a:xfrm>
                  <a:off x="4375605" y="1609726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1" name="Freeform 230"/>
                <p:cNvSpPr>
                  <a:spLocks noEditPoints="1"/>
                </p:cNvSpPr>
                <p:nvPr/>
              </p:nvSpPr>
              <p:spPr bwMode="auto">
                <a:xfrm>
                  <a:off x="4077155" y="1463676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79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8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4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4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8" y="146"/>
                        <a:pt x="111" y="140"/>
                      </a:cubicBezTo>
                      <a:cubicBezTo>
                        <a:pt x="112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7"/>
                        <a:pt x="89" y="77"/>
                      </a:cubicBezTo>
                      <a:cubicBezTo>
                        <a:pt x="91" y="77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6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1" y="122"/>
                        <a:pt x="79" y="128"/>
                      </a:cubicBezTo>
                      <a:cubicBezTo>
                        <a:pt x="94" y="132"/>
                        <a:pt x="103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5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2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7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8" y="152"/>
                        <a:pt x="149" y="152"/>
                        <a:pt x="149" y="152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8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2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7" y="152"/>
                      </a:cubicBezTo>
                      <a:cubicBezTo>
                        <a:pt x="172" y="150"/>
                        <a:pt x="168" y="145"/>
                        <a:pt x="168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0"/>
                        <a:pt x="179" y="130"/>
                      </a:cubicBezTo>
                      <a:cubicBezTo>
                        <a:pt x="201" y="115"/>
                        <a:pt x="249" y="93"/>
                        <a:pt x="241" y="93"/>
                      </a:cubicBezTo>
                      <a:cubicBezTo>
                        <a:pt x="240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5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1"/>
                        <a:pt x="133" y="89"/>
                        <a:pt x="138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7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8" y="75"/>
                      </a:cubicBezTo>
                      <a:cubicBezTo>
                        <a:pt x="126" y="76"/>
                        <a:pt x="124" y="77"/>
                        <a:pt x="122" y="77"/>
                      </a:cubicBezTo>
                      <a:cubicBezTo>
                        <a:pt x="120" y="77"/>
                        <a:pt x="118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4" y="53"/>
                        <a:pt x="120" y="53"/>
                      </a:cubicBezTo>
                      <a:cubicBezTo>
                        <a:pt x="121" y="53"/>
                        <a:pt x="123" y="53"/>
                        <a:pt x="124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2" name="Freeform 231"/>
                <p:cNvSpPr/>
                <p:nvPr/>
              </p:nvSpPr>
              <p:spPr bwMode="auto">
                <a:xfrm>
                  <a:off x="4293055" y="1679576"/>
                  <a:ext cx="79375" cy="68263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1" y="17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2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3" name="Freeform 232"/>
                <p:cNvSpPr/>
                <p:nvPr/>
              </p:nvSpPr>
              <p:spPr bwMode="auto">
                <a:xfrm>
                  <a:off x="4229555" y="1778001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9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3"/>
                        <a:pt x="25" y="16"/>
                      </a:cubicBezTo>
                      <a:cubicBezTo>
                        <a:pt x="27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4" name="Freeform 233"/>
                <p:cNvSpPr/>
                <p:nvPr/>
              </p:nvSpPr>
              <p:spPr bwMode="auto">
                <a:xfrm>
                  <a:off x="4380368" y="1836738"/>
                  <a:ext cx="84138" cy="68263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5" name="Freeform 234"/>
                <p:cNvSpPr/>
                <p:nvPr/>
              </p:nvSpPr>
              <p:spPr bwMode="auto">
                <a:xfrm>
                  <a:off x="4427993" y="1712913"/>
                  <a:ext cx="57150" cy="68263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7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19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6" name="Freeform 235"/>
                <p:cNvSpPr/>
                <p:nvPr/>
              </p:nvSpPr>
              <p:spPr bwMode="auto">
                <a:xfrm>
                  <a:off x="4478793" y="1552576"/>
                  <a:ext cx="17463" cy="60325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7" name="Freeform 236"/>
                <p:cNvSpPr>
                  <a:spLocks noEditPoints="1"/>
                </p:cNvSpPr>
                <p:nvPr/>
              </p:nvSpPr>
              <p:spPr bwMode="auto">
                <a:xfrm>
                  <a:off x="4548643" y="1828801"/>
                  <a:ext cx="76200" cy="63500"/>
                </a:xfrm>
                <a:custGeom>
                  <a:avLst/>
                  <a:gdLst>
                    <a:gd name="T0" fmla="*/ 0 w 27"/>
                    <a:gd name="T1" fmla="*/ 10 h 23"/>
                    <a:gd name="T2" fmla="*/ 9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0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0" y="10"/>
                      </a:moveTo>
                      <a:cubicBezTo>
                        <a:pt x="0" y="15"/>
                        <a:pt x="4" y="20"/>
                        <a:pt x="9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0" y="10"/>
                      </a:cubicBezTo>
                      <a:moveTo>
                        <a:pt x="11" y="0"/>
                      </a:moveTo>
                      <a:cubicBezTo>
                        <a:pt x="6" y="0"/>
                        <a:pt x="3" y="3"/>
                        <a:pt x="1" y="7"/>
                      </a:cubicBezTo>
                      <a:cubicBezTo>
                        <a:pt x="3" y="5"/>
                        <a:pt x="6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8" name="Freeform 237"/>
                <p:cNvSpPr/>
                <p:nvPr/>
              </p:nvSpPr>
              <p:spPr bwMode="auto">
                <a:xfrm>
                  <a:off x="4459743" y="1978026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2" y="23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9" name="Freeform 239"/>
                <p:cNvSpPr/>
                <p:nvPr/>
              </p:nvSpPr>
              <p:spPr bwMode="auto">
                <a:xfrm>
                  <a:off x="3732668" y="1441451"/>
                  <a:ext cx="219075" cy="479425"/>
                </a:xfrm>
                <a:custGeom>
                  <a:avLst/>
                  <a:gdLst>
                    <a:gd name="T0" fmla="*/ 32 w 78"/>
                    <a:gd name="T1" fmla="*/ 0 h 171"/>
                    <a:gd name="T2" fmla="*/ 19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4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5 w 78"/>
                    <a:gd name="T15" fmla="*/ 1 h 171"/>
                    <a:gd name="T16" fmla="*/ 32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0" name="Freeform 240"/>
                <p:cNvSpPr/>
                <p:nvPr/>
              </p:nvSpPr>
              <p:spPr bwMode="auto">
                <a:xfrm>
                  <a:off x="3785055" y="213201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49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5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3" y="95"/>
                        <a:pt x="149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0" y="45"/>
                        <a:pt x="123" y="47"/>
                        <a:pt x="115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1" name="Freeform 241"/>
                <p:cNvSpPr/>
                <p:nvPr/>
              </p:nvSpPr>
              <p:spPr bwMode="auto">
                <a:xfrm>
                  <a:off x="4437518" y="2197101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19" y="53"/>
                        <a:pt x="10" y="53"/>
                      </a:cubicBezTo>
                      <a:cubicBezTo>
                        <a:pt x="6" y="53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3" y="104"/>
                        <a:pt x="24" y="103"/>
                      </a:cubicBezTo>
                      <a:cubicBezTo>
                        <a:pt x="44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2" name="Freeform 242"/>
                <p:cNvSpPr/>
                <p:nvPr/>
              </p:nvSpPr>
              <p:spPr bwMode="auto">
                <a:xfrm>
                  <a:off x="4835980" y="1530351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8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3" name="Freeform 243"/>
                <p:cNvSpPr/>
                <p:nvPr/>
              </p:nvSpPr>
              <p:spPr bwMode="auto">
                <a:xfrm>
                  <a:off x="4262893" y="1139826"/>
                  <a:ext cx="395288" cy="217488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2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7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4" name="Freeform 244"/>
                <p:cNvSpPr/>
                <p:nvPr/>
              </p:nvSpPr>
              <p:spPr bwMode="auto">
                <a:xfrm>
                  <a:off x="4716463" y="4103688"/>
                  <a:ext cx="579438" cy="639763"/>
                </a:xfrm>
                <a:custGeom>
                  <a:avLst/>
                  <a:gdLst>
                    <a:gd name="T0" fmla="*/ 43 w 206"/>
                    <a:gd name="T1" fmla="*/ 26 h 228"/>
                    <a:gd name="T2" fmla="*/ 9 w 206"/>
                    <a:gd name="T3" fmla="*/ 16 h 228"/>
                    <a:gd name="T4" fmla="*/ 0 w 206"/>
                    <a:gd name="T5" fmla="*/ 81 h 228"/>
                    <a:gd name="T6" fmla="*/ 163 w 206"/>
                    <a:gd name="T7" fmla="*/ 226 h 228"/>
                    <a:gd name="T8" fmla="*/ 206 w 206"/>
                    <a:gd name="T9" fmla="*/ 205 h 228"/>
                    <a:gd name="T10" fmla="*/ 180 w 206"/>
                    <a:gd name="T11" fmla="*/ 182 h 228"/>
                    <a:gd name="T12" fmla="*/ 178 w 206"/>
                    <a:gd name="T13" fmla="*/ 61 h 228"/>
                    <a:gd name="T14" fmla="*/ 125 w 206"/>
                    <a:gd name="T15" fmla="*/ 54 h 228"/>
                    <a:gd name="T16" fmla="*/ 43 w 206"/>
                    <a:gd name="T17" fmla="*/ 2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6" h="228">
                      <a:moveTo>
                        <a:pt x="43" y="26"/>
                      </a:moveTo>
                      <a:cubicBezTo>
                        <a:pt x="43" y="26"/>
                        <a:pt x="15" y="0"/>
                        <a:pt x="9" y="16"/>
                      </a:cubicBezTo>
                      <a:cubicBezTo>
                        <a:pt x="3" y="33"/>
                        <a:pt x="0" y="81"/>
                        <a:pt x="0" y="81"/>
                      </a:cubicBezTo>
                      <a:cubicBezTo>
                        <a:pt x="0" y="81"/>
                        <a:pt x="144" y="228"/>
                        <a:pt x="163" y="226"/>
                      </a:cubicBezTo>
                      <a:cubicBezTo>
                        <a:pt x="183" y="224"/>
                        <a:pt x="206" y="205"/>
                        <a:pt x="206" y="205"/>
                      </a:cubicBezTo>
                      <a:cubicBezTo>
                        <a:pt x="180" y="182"/>
                        <a:pt x="180" y="182"/>
                        <a:pt x="180" y="182"/>
                      </a:cubicBezTo>
                      <a:cubicBezTo>
                        <a:pt x="180" y="182"/>
                        <a:pt x="195" y="67"/>
                        <a:pt x="178" y="61"/>
                      </a:cubicBezTo>
                      <a:cubicBezTo>
                        <a:pt x="162" y="55"/>
                        <a:pt x="125" y="54"/>
                        <a:pt x="125" y="54"/>
                      </a:cubicBezTo>
                      <a:cubicBezTo>
                        <a:pt x="43" y="26"/>
                        <a:pt x="43" y="26"/>
                        <a:pt x="43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5" name="Freeform 245"/>
                <p:cNvSpPr/>
                <p:nvPr/>
              </p:nvSpPr>
              <p:spPr bwMode="auto">
                <a:xfrm>
                  <a:off x="4175126" y="3848100"/>
                  <a:ext cx="1449388" cy="1363663"/>
                </a:xfrm>
                <a:custGeom>
                  <a:avLst/>
                  <a:gdLst>
                    <a:gd name="T0" fmla="*/ 130 w 516"/>
                    <a:gd name="T1" fmla="*/ 276 h 486"/>
                    <a:gd name="T2" fmla="*/ 31 w 516"/>
                    <a:gd name="T3" fmla="*/ 183 h 486"/>
                    <a:gd name="T4" fmla="*/ 60 w 516"/>
                    <a:gd name="T5" fmla="*/ 104 h 486"/>
                    <a:gd name="T6" fmla="*/ 218 w 516"/>
                    <a:gd name="T7" fmla="*/ 163 h 486"/>
                    <a:gd name="T8" fmla="*/ 222 w 516"/>
                    <a:gd name="T9" fmla="*/ 127 h 486"/>
                    <a:gd name="T10" fmla="*/ 276 w 516"/>
                    <a:gd name="T11" fmla="*/ 1 h 486"/>
                    <a:gd name="T12" fmla="*/ 302 w 516"/>
                    <a:gd name="T13" fmla="*/ 188 h 486"/>
                    <a:gd name="T14" fmla="*/ 419 w 516"/>
                    <a:gd name="T15" fmla="*/ 123 h 486"/>
                    <a:gd name="T16" fmla="*/ 511 w 516"/>
                    <a:gd name="T17" fmla="*/ 219 h 486"/>
                    <a:gd name="T18" fmla="*/ 327 w 516"/>
                    <a:gd name="T19" fmla="*/ 272 h 486"/>
                    <a:gd name="T20" fmla="*/ 403 w 516"/>
                    <a:gd name="T21" fmla="*/ 334 h 486"/>
                    <a:gd name="T22" fmla="*/ 340 w 516"/>
                    <a:gd name="T23" fmla="*/ 454 h 486"/>
                    <a:gd name="T24" fmla="*/ 264 w 516"/>
                    <a:gd name="T25" fmla="*/ 441 h 486"/>
                    <a:gd name="T26" fmla="*/ 245 w 516"/>
                    <a:gd name="T27" fmla="*/ 334 h 486"/>
                    <a:gd name="T28" fmla="*/ 213 w 516"/>
                    <a:gd name="T29" fmla="*/ 428 h 486"/>
                    <a:gd name="T30" fmla="*/ 92 w 516"/>
                    <a:gd name="T31" fmla="*/ 386 h 486"/>
                    <a:gd name="T32" fmla="*/ 130 w 516"/>
                    <a:gd name="T33" fmla="*/ 276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486">
                      <a:moveTo>
                        <a:pt x="130" y="276"/>
                      </a:moveTo>
                      <a:cubicBezTo>
                        <a:pt x="130" y="276"/>
                        <a:pt x="0" y="274"/>
                        <a:pt x="31" y="183"/>
                      </a:cubicBezTo>
                      <a:cubicBezTo>
                        <a:pt x="31" y="183"/>
                        <a:pt x="4" y="123"/>
                        <a:pt x="60" y="104"/>
                      </a:cubicBezTo>
                      <a:cubicBezTo>
                        <a:pt x="117" y="85"/>
                        <a:pt x="197" y="146"/>
                        <a:pt x="218" y="163"/>
                      </a:cubicBezTo>
                      <a:cubicBezTo>
                        <a:pt x="240" y="181"/>
                        <a:pt x="228" y="136"/>
                        <a:pt x="222" y="127"/>
                      </a:cubicBezTo>
                      <a:cubicBezTo>
                        <a:pt x="216" y="119"/>
                        <a:pt x="189" y="0"/>
                        <a:pt x="276" y="1"/>
                      </a:cubicBezTo>
                      <a:cubicBezTo>
                        <a:pt x="362" y="3"/>
                        <a:pt x="378" y="58"/>
                        <a:pt x="302" y="188"/>
                      </a:cubicBezTo>
                      <a:cubicBezTo>
                        <a:pt x="302" y="188"/>
                        <a:pt x="373" y="122"/>
                        <a:pt x="419" y="123"/>
                      </a:cubicBezTo>
                      <a:cubicBezTo>
                        <a:pt x="465" y="125"/>
                        <a:pt x="516" y="147"/>
                        <a:pt x="511" y="219"/>
                      </a:cubicBezTo>
                      <a:cubicBezTo>
                        <a:pt x="505" y="292"/>
                        <a:pt x="327" y="272"/>
                        <a:pt x="327" y="272"/>
                      </a:cubicBezTo>
                      <a:cubicBezTo>
                        <a:pt x="327" y="272"/>
                        <a:pt x="383" y="312"/>
                        <a:pt x="403" y="334"/>
                      </a:cubicBezTo>
                      <a:cubicBezTo>
                        <a:pt x="422" y="357"/>
                        <a:pt x="411" y="421"/>
                        <a:pt x="340" y="454"/>
                      </a:cubicBezTo>
                      <a:cubicBezTo>
                        <a:pt x="269" y="486"/>
                        <a:pt x="271" y="462"/>
                        <a:pt x="264" y="441"/>
                      </a:cubicBezTo>
                      <a:cubicBezTo>
                        <a:pt x="256" y="419"/>
                        <a:pt x="250" y="327"/>
                        <a:pt x="245" y="334"/>
                      </a:cubicBezTo>
                      <a:cubicBezTo>
                        <a:pt x="239" y="341"/>
                        <a:pt x="253" y="403"/>
                        <a:pt x="213" y="428"/>
                      </a:cubicBezTo>
                      <a:cubicBezTo>
                        <a:pt x="172" y="453"/>
                        <a:pt x="125" y="423"/>
                        <a:pt x="92" y="386"/>
                      </a:cubicBezTo>
                      <a:cubicBezTo>
                        <a:pt x="59" y="349"/>
                        <a:pt x="75" y="299"/>
                        <a:pt x="130" y="27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6" name="Freeform 246"/>
                <p:cNvSpPr/>
                <p:nvPr/>
              </p:nvSpPr>
              <p:spPr bwMode="auto">
                <a:xfrm>
                  <a:off x="4711701" y="4518025"/>
                  <a:ext cx="153988" cy="49213"/>
                </a:xfrm>
                <a:custGeom>
                  <a:avLst/>
                  <a:gdLst>
                    <a:gd name="T0" fmla="*/ 0 w 55"/>
                    <a:gd name="T1" fmla="*/ 13 h 17"/>
                    <a:gd name="T2" fmla="*/ 46 w 55"/>
                    <a:gd name="T3" fmla="*/ 9 h 17"/>
                    <a:gd name="T4" fmla="*/ 0 w 55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17">
                      <a:moveTo>
                        <a:pt x="0" y="13"/>
                      </a:moveTo>
                      <a:cubicBezTo>
                        <a:pt x="0" y="13"/>
                        <a:pt x="55" y="0"/>
                        <a:pt x="46" y="9"/>
                      </a:cubicBezTo>
                      <a:cubicBezTo>
                        <a:pt x="36" y="17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7" name="Freeform 247"/>
                <p:cNvSpPr/>
                <p:nvPr/>
              </p:nvSpPr>
              <p:spPr bwMode="auto">
                <a:xfrm>
                  <a:off x="4851401" y="4583113"/>
                  <a:ext cx="39688" cy="127000"/>
                </a:xfrm>
                <a:custGeom>
                  <a:avLst/>
                  <a:gdLst>
                    <a:gd name="T0" fmla="*/ 4 w 14"/>
                    <a:gd name="T1" fmla="*/ 45 h 45"/>
                    <a:gd name="T2" fmla="*/ 7 w 14"/>
                    <a:gd name="T3" fmla="*/ 5 h 45"/>
                    <a:gd name="T4" fmla="*/ 4 w 14"/>
                    <a:gd name="T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5">
                      <a:moveTo>
                        <a:pt x="4" y="45"/>
                      </a:moveTo>
                      <a:cubicBezTo>
                        <a:pt x="4" y="45"/>
                        <a:pt x="0" y="0"/>
                        <a:pt x="7" y="5"/>
                      </a:cubicBezTo>
                      <a:cubicBezTo>
                        <a:pt x="14" y="11"/>
                        <a:pt x="8" y="37"/>
                        <a:pt x="4" y="4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8" name="Freeform 248"/>
                <p:cNvSpPr/>
                <p:nvPr/>
              </p:nvSpPr>
              <p:spPr bwMode="auto">
                <a:xfrm>
                  <a:off x="4829176" y="4367213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9" name="Freeform 249"/>
                <p:cNvSpPr/>
                <p:nvPr/>
              </p:nvSpPr>
              <p:spPr bwMode="auto">
                <a:xfrm>
                  <a:off x="4773613" y="4451350"/>
                  <a:ext cx="73025" cy="65088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0" name="Freeform 250"/>
                <p:cNvSpPr/>
                <p:nvPr/>
              </p:nvSpPr>
              <p:spPr bwMode="auto">
                <a:xfrm>
                  <a:off x="4911726" y="450215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1" name="Freeform 251"/>
                <p:cNvSpPr/>
                <p:nvPr/>
              </p:nvSpPr>
              <p:spPr bwMode="auto">
                <a:xfrm>
                  <a:off x="4949826" y="4395788"/>
                  <a:ext cx="73025" cy="63500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2" name="Freeform 252"/>
                <p:cNvSpPr/>
                <p:nvPr/>
              </p:nvSpPr>
              <p:spPr bwMode="auto">
                <a:xfrm>
                  <a:off x="5054601" y="4494213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3" name="Freeform 253"/>
                <p:cNvSpPr/>
                <p:nvPr/>
              </p:nvSpPr>
              <p:spPr bwMode="auto">
                <a:xfrm>
                  <a:off x="4978401" y="462280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4" name="Freeform 254"/>
                <p:cNvSpPr/>
                <p:nvPr/>
              </p:nvSpPr>
              <p:spPr bwMode="auto">
                <a:xfrm>
                  <a:off x="4849813" y="4600575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3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5" name="Freeform 255"/>
                <p:cNvSpPr/>
                <p:nvPr/>
              </p:nvSpPr>
              <p:spPr bwMode="auto">
                <a:xfrm>
                  <a:off x="4905376" y="4308475"/>
                  <a:ext cx="69850" cy="63500"/>
                </a:xfrm>
                <a:custGeom>
                  <a:avLst/>
                  <a:gdLst>
                    <a:gd name="T0" fmla="*/ 24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4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6" name="Freeform 256"/>
                <p:cNvSpPr>
                  <a:spLocks noEditPoints="1"/>
                </p:cNvSpPr>
                <p:nvPr/>
              </p:nvSpPr>
              <p:spPr bwMode="auto">
                <a:xfrm>
                  <a:off x="4646613" y="4181475"/>
                  <a:ext cx="665163" cy="590550"/>
                </a:xfrm>
                <a:custGeom>
                  <a:avLst/>
                  <a:gdLst>
                    <a:gd name="T0" fmla="*/ 103 w 237"/>
                    <a:gd name="T1" fmla="*/ 135 h 210"/>
                    <a:gd name="T2" fmla="*/ 106 w 237"/>
                    <a:gd name="T3" fmla="*/ 115 h 210"/>
                    <a:gd name="T4" fmla="*/ 118 w 237"/>
                    <a:gd name="T5" fmla="*/ 130 h 210"/>
                    <a:gd name="T6" fmla="*/ 98 w 237"/>
                    <a:gd name="T7" fmla="*/ 0 h 210"/>
                    <a:gd name="T8" fmla="*/ 82 w 237"/>
                    <a:gd name="T9" fmla="*/ 68 h 210"/>
                    <a:gd name="T10" fmla="*/ 16 w 237"/>
                    <a:gd name="T11" fmla="*/ 53 h 210"/>
                    <a:gd name="T12" fmla="*/ 67 w 237"/>
                    <a:gd name="T13" fmla="*/ 74 h 210"/>
                    <a:gd name="T14" fmla="*/ 82 w 237"/>
                    <a:gd name="T15" fmla="*/ 68 h 210"/>
                    <a:gd name="T16" fmla="*/ 79 w 237"/>
                    <a:gd name="T17" fmla="*/ 88 h 210"/>
                    <a:gd name="T18" fmla="*/ 75 w 237"/>
                    <a:gd name="T19" fmla="*/ 87 h 210"/>
                    <a:gd name="T20" fmla="*/ 46 w 237"/>
                    <a:gd name="T21" fmla="*/ 105 h 210"/>
                    <a:gd name="T22" fmla="*/ 57 w 237"/>
                    <a:gd name="T23" fmla="*/ 97 h 210"/>
                    <a:gd name="T24" fmla="*/ 69 w 237"/>
                    <a:gd name="T25" fmla="*/ 111 h 210"/>
                    <a:gd name="T26" fmla="*/ 36 w 237"/>
                    <a:gd name="T27" fmla="*/ 180 h 210"/>
                    <a:gd name="T28" fmla="*/ 93 w 237"/>
                    <a:gd name="T29" fmla="*/ 140 h 210"/>
                    <a:gd name="T30" fmla="*/ 132 w 237"/>
                    <a:gd name="T31" fmla="*/ 210 h 210"/>
                    <a:gd name="T32" fmla="*/ 128 w 237"/>
                    <a:gd name="T33" fmla="*/ 179 h 210"/>
                    <a:gd name="T34" fmla="*/ 120 w 237"/>
                    <a:gd name="T35" fmla="*/ 165 h 210"/>
                    <a:gd name="T36" fmla="*/ 129 w 237"/>
                    <a:gd name="T37" fmla="*/ 132 h 210"/>
                    <a:gd name="T38" fmla="*/ 170 w 237"/>
                    <a:gd name="T39" fmla="*/ 134 h 210"/>
                    <a:gd name="T40" fmla="*/ 186 w 237"/>
                    <a:gd name="T41" fmla="*/ 124 h 210"/>
                    <a:gd name="T42" fmla="*/ 169 w 237"/>
                    <a:gd name="T43" fmla="*/ 124 h 210"/>
                    <a:gd name="T44" fmla="*/ 158 w 237"/>
                    <a:gd name="T45" fmla="*/ 133 h 210"/>
                    <a:gd name="T46" fmla="*/ 146 w 237"/>
                    <a:gd name="T47" fmla="*/ 122 h 210"/>
                    <a:gd name="T48" fmla="*/ 147 w 237"/>
                    <a:gd name="T49" fmla="*/ 119 h 210"/>
                    <a:gd name="T50" fmla="*/ 209 w 237"/>
                    <a:gd name="T51" fmla="*/ 81 h 210"/>
                    <a:gd name="T52" fmla="*/ 126 w 237"/>
                    <a:gd name="T53" fmla="*/ 107 h 210"/>
                    <a:gd name="T54" fmla="*/ 122 w 237"/>
                    <a:gd name="T55" fmla="*/ 98 h 210"/>
                    <a:gd name="T56" fmla="*/ 110 w 237"/>
                    <a:gd name="T57" fmla="*/ 84 h 210"/>
                    <a:gd name="T58" fmla="*/ 124 w 237"/>
                    <a:gd name="T59" fmla="*/ 78 h 210"/>
                    <a:gd name="T60" fmla="*/ 123 w 237"/>
                    <a:gd name="T61" fmla="*/ 50 h 210"/>
                    <a:gd name="T62" fmla="*/ 112 w 237"/>
                    <a:gd name="T63" fmla="*/ 70 h 210"/>
                    <a:gd name="T64" fmla="*/ 106 w 237"/>
                    <a:gd name="T65" fmla="*/ 67 h 210"/>
                    <a:gd name="T66" fmla="*/ 94 w 237"/>
                    <a:gd name="T67" fmla="*/ 53 h 210"/>
                    <a:gd name="T68" fmla="*/ 108 w 237"/>
                    <a:gd name="T69" fmla="*/ 4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7" h="210">
                      <a:moveTo>
                        <a:pt x="108" y="136"/>
                      </a:moveTo>
                      <a:cubicBezTo>
                        <a:pt x="106" y="136"/>
                        <a:pt x="105" y="136"/>
                        <a:pt x="103" y="135"/>
                      </a:cubicBezTo>
                      <a:cubicBezTo>
                        <a:pt x="97" y="133"/>
                        <a:pt x="94" y="127"/>
                        <a:pt x="96" y="122"/>
                      </a:cubicBezTo>
                      <a:cubicBezTo>
                        <a:pt x="97" y="118"/>
                        <a:pt x="101" y="115"/>
                        <a:pt x="106" y="115"/>
                      </a:cubicBezTo>
                      <a:cubicBezTo>
                        <a:pt x="107" y="115"/>
                        <a:pt x="109" y="116"/>
                        <a:pt x="110" y="116"/>
                      </a:cubicBezTo>
                      <a:cubicBezTo>
                        <a:pt x="116" y="118"/>
                        <a:pt x="120" y="125"/>
                        <a:pt x="118" y="130"/>
                      </a:cubicBezTo>
                      <a:cubicBezTo>
                        <a:pt x="116" y="134"/>
                        <a:pt x="112" y="136"/>
                        <a:pt x="108" y="136"/>
                      </a:cubicBezTo>
                      <a:moveTo>
                        <a:pt x="98" y="0"/>
                      </a:moveTo>
                      <a:cubicBezTo>
                        <a:pt x="98" y="0"/>
                        <a:pt x="93" y="68"/>
                        <a:pt x="83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73" y="65"/>
                        <a:pt x="19" y="52"/>
                        <a:pt x="13" y="52"/>
                      </a:cubicBezTo>
                      <a:cubicBezTo>
                        <a:pt x="12" y="52"/>
                        <a:pt x="13" y="52"/>
                        <a:pt x="16" y="53"/>
                      </a:cubicBezTo>
                      <a:cubicBezTo>
                        <a:pt x="27" y="57"/>
                        <a:pt x="52" y="68"/>
                        <a:pt x="67" y="76"/>
                      </a:cubicBezTo>
                      <a:cubicBezTo>
                        <a:pt x="67" y="75"/>
                        <a:pt x="67" y="75"/>
                        <a:pt x="67" y="74"/>
                      </a:cubicBezTo>
                      <a:cubicBezTo>
                        <a:pt x="69" y="70"/>
                        <a:pt x="73" y="67"/>
                        <a:pt x="77" y="67"/>
                      </a:cubicBezTo>
                      <a:cubicBezTo>
                        <a:pt x="79" y="67"/>
                        <a:pt x="80" y="68"/>
                        <a:pt x="82" y="68"/>
                      </a:cubicBezTo>
                      <a:cubicBezTo>
                        <a:pt x="88" y="71"/>
                        <a:pt x="91" y="77"/>
                        <a:pt x="89" y="82"/>
                      </a:cubicBezTo>
                      <a:cubicBezTo>
                        <a:pt x="88" y="86"/>
                        <a:pt x="84" y="88"/>
                        <a:pt x="79" y="88"/>
                      </a:cubicBezTo>
                      <a:cubicBezTo>
                        <a:pt x="78" y="88"/>
                        <a:pt x="76" y="88"/>
                        <a:pt x="75" y="87"/>
                      </a:cubicBezTo>
                      <a:cubicBezTo>
                        <a:pt x="75" y="87"/>
                        <a:pt x="75" y="87"/>
                        <a:pt x="75" y="87"/>
                      </a:cubicBezTo>
                      <a:cubicBezTo>
                        <a:pt x="58" y="90"/>
                        <a:pt x="0" y="97"/>
                        <a:pt x="14" y="99"/>
                      </a:cubicBezTo>
                      <a:cubicBezTo>
                        <a:pt x="20" y="100"/>
                        <a:pt x="33" y="102"/>
                        <a:pt x="46" y="105"/>
                      </a:cubicBezTo>
                      <a:cubicBezTo>
                        <a:pt x="46" y="105"/>
                        <a:pt x="47" y="104"/>
                        <a:pt x="47" y="103"/>
                      </a:cubicBezTo>
                      <a:cubicBezTo>
                        <a:pt x="48" y="99"/>
                        <a:pt x="52" y="97"/>
                        <a:pt x="57" y="97"/>
                      </a:cubicBezTo>
                      <a:cubicBezTo>
                        <a:pt x="58" y="97"/>
                        <a:pt x="60" y="97"/>
                        <a:pt x="61" y="98"/>
                      </a:cubicBezTo>
                      <a:cubicBezTo>
                        <a:pt x="67" y="100"/>
                        <a:pt x="70" y="106"/>
                        <a:pt x="69" y="111"/>
                      </a:cubicBezTo>
                      <a:cubicBezTo>
                        <a:pt x="82" y="115"/>
                        <a:pt x="90" y="119"/>
                        <a:pt x="83" y="122"/>
                      </a:cubicBezTo>
                      <a:cubicBezTo>
                        <a:pt x="69" y="128"/>
                        <a:pt x="30" y="180"/>
                        <a:pt x="36" y="180"/>
                      </a:cubicBezTo>
                      <a:cubicBezTo>
                        <a:pt x="36" y="180"/>
                        <a:pt x="37" y="179"/>
                        <a:pt x="37" y="179"/>
                      </a:cubicBezTo>
                      <a:cubicBezTo>
                        <a:pt x="48" y="172"/>
                        <a:pt x="80" y="140"/>
                        <a:pt x="93" y="140"/>
                      </a:cubicBezTo>
                      <a:cubicBezTo>
                        <a:pt x="95" y="140"/>
                        <a:pt x="96" y="141"/>
                        <a:pt x="97" y="142"/>
                      </a:cubicBezTo>
                      <a:cubicBezTo>
                        <a:pt x="105" y="154"/>
                        <a:pt x="129" y="210"/>
                        <a:pt x="132" y="210"/>
                      </a:cubicBezTo>
                      <a:cubicBezTo>
                        <a:pt x="132" y="210"/>
                        <a:pt x="132" y="209"/>
                        <a:pt x="132" y="208"/>
                      </a:cubicBezTo>
                      <a:cubicBezTo>
                        <a:pt x="131" y="203"/>
                        <a:pt x="130" y="192"/>
                        <a:pt x="128" y="179"/>
                      </a:cubicBezTo>
                      <a:cubicBezTo>
                        <a:pt x="128" y="179"/>
                        <a:pt x="128" y="179"/>
                        <a:pt x="127" y="178"/>
                      </a:cubicBezTo>
                      <a:cubicBezTo>
                        <a:pt x="121" y="176"/>
                        <a:pt x="118" y="170"/>
                        <a:pt x="120" y="165"/>
                      </a:cubicBezTo>
                      <a:cubicBezTo>
                        <a:pt x="121" y="162"/>
                        <a:pt x="124" y="160"/>
                        <a:pt x="127" y="159"/>
                      </a:cubicBezTo>
                      <a:cubicBezTo>
                        <a:pt x="125" y="144"/>
                        <a:pt x="125" y="132"/>
                        <a:pt x="129" y="132"/>
                      </a:cubicBezTo>
                      <a:cubicBezTo>
                        <a:pt x="129" y="132"/>
                        <a:pt x="129" y="132"/>
                        <a:pt x="129" y="133"/>
                      </a:cubicBezTo>
                      <a:cubicBezTo>
                        <a:pt x="132" y="134"/>
                        <a:pt x="150" y="134"/>
                        <a:pt x="170" y="134"/>
                      </a:cubicBezTo>
                      <a:cubicBezTo>
                        <a:pt x="202" y="134"/>
                        <a:pt x="237" y="133"/>
                        <a:pt x="224" y="128"/>
                      </a:cubicBezTo>
                      <a:cubicBezTo>
                        <a:pt x="216" y="124"/>
                        <a:pt x="201" y="124"/>
                        <a:pt x="186" y="124"/>
                      </a:cubicBezTo>
                      <a:cubicBezTo>
                        <a:pt x="183" y="124"/>
                        <a:pt x="180" y="124"/>
                        <a:pt x="176" y="124"/>
                      </a:cubicBezTo>
                      <a:cubicBezTo>
                        <a:pt x="174" y="124"/>
                        <a:pt x="171" y="124"/>
                        <a:pt x="169" y="124"/>
                      </a:cubicBezTo>
                      <a:cubicBezTo>
                        <a:pt x="169" y="125"/>
                        <a:pt x="169" y="126"/>
                        <a:pt x="168" y="127"/>
                      </a:cubicBezTo>
                      <a:cubicBezTo>
                        <a:pt x="167" y="131"/>
                        <a:pt x="163" y="133"/>
                        <a:pt x="158" y="133"/>
                      </a:cubicBezTo>
                      <a:cubicBezTo>
                        <a:pt x="157" y="133"/>
                        <a:pt x="155" y="133"/>
                        <a:pt x="154" y="132"/>
                      </a:cubicBezTo>
                      <a:cubicBezTo>
                        <a:pt x="149" y="131"/>
                        <a:pt x="146" y="126"/>
                        <a:pt x="146" y="122"/>
                      </a:cubicBezTo>
                      <a:cubicBezTo>
                        <a:pt x="145" y="121"/>
                        <a:pt x="145" y="120"/>
                        <a:pt x="147" y="119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8" y="115"/>
                        <a:pt x="151" y="113"/>
                        <a:pt x="155" y="113"/>
                      </a:cubicBezTo>
                      <a:cubicBezTo>
                        <a:pt x="175" y="100"/>
                        <a:pt x="216" y="81"/>
                        <a:pt x="209" y="81"/>
                      </a:cubicBezTo>
                      <a:cubicBezTo>
                        <a:pt x="209" y="81"/>
                        <a:pt x="208" y="81"/>
                        <a:pt x="207" y="81"/>
                      </a:cubicBezTo>
                      <a:cubicBezTo>
                        <a:pt x="191" y="84"/>
                        <a:pt x="126" y="107"/>
                        <a:pt x="126" y="107"/>
                      </a:cubicBezTo>
                      <a:cubicBezTo>
                        <a:pt x="126" y="107"/>
                        <a:pt x="126" y="103"/>
                        <a:pt x="126" y="97"/>
                      </a:cubicBezTo>
                      <a:cubicBezTo>
                        <a:pt x="124" y="98"/>
                        <a:pt x="123" y="98"/>
                        <a:pt x="122" y="98"/>
                      </a:cubicBezTo>
                      <a:cubicBezTo>
                        <a:pt x="121" y="98"/>
                        <a:pt x="119" y="98"/>
                        <a:pt x="117" y="97"/>
                      </a:cubicBezTo>
                      <a:cubicBezTo>
                        <a:pt x="111" y="95"/>
                        <a:pt x="108" y="89"/>
                        <a:pt x="110" y="84"/>
                      </a:cubicBezTo>
                      <a:cubicBezTo>
                        <a:pt x="112" y="80"/>
                        <a:pt x="116" y="77"/>
                        <a:pt x="120" y="77"/>
                      </a:cubicBezTo>
                      <a:cubicBezTo>
                        <a:pt x="121" y="77"/>
                        <a:pt x="123" y="78"/>
                        <a:pt x="124" y="78"/>
                      </a:cubicBezTo>
                      <a:cubicBezTo>
                        <a:pt x="124" y="68"/>
                        <a:pt x="124" y="56"/>
                        <a:pt x="124" y="46"/>
                      </a:cubicBezTo>
                      <a:cubicBezTo>
                        <a:pt x="124" y="48"/>
                        <a:pt x="123" y="49"/>
                        <a:pt x="123" y="50"/>
                      </a:cubicBezTo>
                      <a:cubicBezTo>
                        <a:pt x="119" y="61"/>
                        <a:pt x="115" y="72"/>
                        <a:pt x="113" y="72"/>
                      </a:cubicBezTo>
                      <a:cubicBezTo>
                        <a:pt x="112" y="72"/>
                        <a:pt x="112" y="72"/>
                        <a:pt x="112" y="70"/>
                      </a:cubicBezTo>
                      <a:cubicBezTo>
                        <a:pt x="112" y="69"/>
                        <a:pt x="112" y="68"/>
                        <a:pt x="111" y="66"/>
                      </a:cubicBezTo>
                      <a:cubicBezTo>
                        <a:pt x="110" y="67"/>
                        <a:pt x="108" y="67"/>
                        <a:pt x="106" y="67"/>
                      </a:cubicBezTo>
                      <a:cubicBezTo>
                        <a:pt x="104" y="67"/>
                        <a:pt x="103" y="67"/>
                        <a:pt x="101" y="66"/>
                      </a:cubicBezTo>
                      <a:cubicBezTo>
                        <a:pt x="95" y="64"/>
                        <a:pt x="92" y="58"/>
                        <a:pt x="94" y="53"/>
                      </a:cubicBezTo>
                      <a:cubicBezTo>
                        <a:pt x="95" y="49"/>
                        <a:pt x="99" y="46"/>
                        <a:pt x="104" y="46"/>
                      </a:cubicBezTo>
                      <a:cubicBezTo>
                        <a:pt x="105" y="46"/>
                        <a:pt x="106" y="47"/>
                        <a:pt x="108" y="47"/>
                      </a:cubicBezTo>
                      <a:cubicBezTo>
                        <a:pt x="104" y="26"/>
                        <a:pt x="98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7" name="Freeform 257"/>
                <p:cNvSpPr/>
                <p:nvPr/>
              </p:nvSpPr>
              <p:spPr bwMode="auto">
                <a:xfrm>
                  <a:off x="4835526" y="4370388"/>
                  <a:ext cx="66675" cy="58738"/>
                </a:xfrm>
                <a:custGeom>
                  <a:avLst/>
                  <a:gdLst>
                    <a:gd name="T0" fmla="*/ 10 w 24"/>
                    <a:gd name="T1" fmla="*/ 0 h 21"/>
                    <a:gd name="T2" fmla="*/ 0 w 24"/>
                    <a:gd name="T3" fmla="*/ 7 h 21"/>
                    <a:gd name="T4" fmla="*/ 0 w 24"/>
                    <a:gd name="T5" fmla="*/ 9 h 21"/>
                    <a:gd name="T6" fmla="*/ 8 w 24"/>
                    <a:gd name="T7" fmla="*/ 20 h 21"/>
                    <a:gd name="T8" fmla="*/ 8 w 24"/>
                    <a:gd name="T9" fmla="*/ 20 h 21"/>
                    <a:gd name="T10" fmla="*/ 8 w 24"/>
                    <a:gd name="T11" fmla="*/ 20 h 21"/>
                    <a:gd name="T12" fmla="*/ 12 w 24"/>
                    <a:gd name="T13" fmla="*/ 21 h 21"/>
                    <a:gd name="T14" fmla="*/ 22 w 24"/>
                    <a:gd name="T15" fmla="*/ 15 h 21"/>
                    <a:gd name="T16" fmla="*/ 15 w 24"/>
                    <a:gd name="T17" fmla="*/ 1 h 21"/>
                    <a:gd name="T18" fmla="*/ 10 w 24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1">
                      <a:moveTo>
                        <a:pt x="10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5"/>
                        <a:pt x="14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1"/>
                        <a:pt x="11" y="21"/>
                        <a:pt x="12" y="21"/>
                      </a:cubicBezTo>
                      <a:cubicBezTo>
                        <a:pt x="17" y="21"/>
                        <a:pt x="21" y="19"/>
                        <a:pt x="22" y="15"/>
                      </a:cubicBezTo>
                      <a:cubicBezTo>
                        <a:pt x="24" y="10"/>
                        <a:pt x="21" y="4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8" name="Freeform 258"/>
                <p:cNvSpPr/>
                <p:nvPr/>
              </p:nvSpPr>
              <p:spPr bwMode="auto">
                <a:xfrm>
                  <a:off x="4776788" y="4454525"/>
                  <a:ext cx="66675" cy="39688"/>
                </a:xfrm>
                <a:custGeom>
                  <a:avLst/>
                  <a:gdLst>
                    <a:gd name="T0" fmla="*/ 11 w 24"/>
                    <a:gd name="T1" fmla="*/ 0 h 14"/>
                    <a:gd name="T2" fmla="*/ 1 w 24"/>
                    <a:gd name="T3" fmla="*/ 6 h 14"/>
                    <a:gd name="T4" fmla="*/ 0 w 24"/>
                    <a:gd name="T5" fmla="*/ 8 h 14"/>
                    <a:gd name="T6" fmla="*/ 23 w 24"/>
                    <a:gd name="T7" fmla="*/ 14 h 14"/>
                    <a:gd name="T8" fmla="*/ 15 w 24"/>
                    <a:gd name="T9" fmla="*/ 1 h 14"/>
                    <a:gd name="T10" fmla="*/ 11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1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1" y="7"/>
                        <a:pt x="0" y="8"/>
                        <a:pt x="0" y="8"/>
                      </a:cubicBezTo>
                      <a:cubicBezTo>
                        <a:pt x="8" y="10"/>
                        <a:pt x="16" y="12"/>
                        <a:pt x="23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9" name="Freeform 259"/>
                <p:cNvSpPr/>
                <p:nvPr/>
              </p:nvSpPr>
              <p:spPr bwMode="auto">
                <a:xfrm>
                  <a:off x="4911726" y="4505325"/>
                  <a:ext cx="73025" cy="58738"/>
                </a:xfrm>
                <a:custGeom>
                  <a:avLst/>
                  <a:gdLst>
                    <a:gd name="T0" fmla="*/ 12 w 26"/>
                    <a:gd name="T1" fmla="*/ 0 h 21"/>
                    <a:gd name="T2" fmla="*/ 2 w 26"/>
                    <a:gd name="T3" fmla="*/ 7 h 21"/>
                    <a:gd name="T4" fmla="*/ 9 w 26"/>
                    <a:gd name="T5" fmla="*/ 20 h 21"/>
                    <a:gd name="T6" fmla="*/ 14 w 26"/>
                    <a:gd name="T7" fmla="*/ 21 h 21"/>
                    <a:gd name="T8" fmla="*/ 24 w 26"/>
                    <a:gd name="T9" fmla="*/ 15 h 21"/>
                    <a:gd name="T10" fmla="*/ 16 w 26"/>
                    <a:gd name="T11" fmla="*/ 1 h 21"/>
                    <a:gd name="T12" fmla="*/ 12 w 2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8" y="21"/>
                        <a:pt x="22" y="19"/>
                        <a:pt x="24" y="15"/>
                      </a:cubicBezTo>
                      <a:cubicBezTo>
                        <a:pt x="26" y="10"/>
                        <a:pt x="22" y="3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0" name="Freeform 260"/>
                <p:cNvSpPr/>
                <p:nvPr/>
              </p:nvSpPr>
              <p:spPr bwMode="auto">
                <a:xfrm>
                  <a:off x="4949826" y="4397375"/>
                  <a:ext cx="50800" cy="60325"/>
                </a:xfrm>
                <a:custGeom>
                  <a:avLst/>
                  <a:gdLst>
                    <a:gd name="T0" fmla="*/ 12 w 18"/>
                    <a:gd name="T1" fmla="*/ 0 h 21"/>
                    <a:gd name="T2" fmla="*/ 2 w 18"/>
                    <a:gd name="T3" fmla="*/ 7 h 21"/>
                    <a:gd name="T4" fmla="*/ 9 w 18"/>
                    <a:gd name="T5" fmla="*/ 20 h 21"/>
                    <a:gd name="T6" fmla="*/ 14 w 18"/>
                    <a:gd name="T7" fmla="*/ 21 h 21"/>
                    <a:gd name="T8" fmla="*/ 18 w 18"/>
                    <a:gd name="T9" fmla="*/ 20 h 21"/>
                    <a:gd name="T10" fmla="*/ 16 w 18"/>
                    <a:gd name="T11" fmla="*/ 1 h 21"/>
                    <a:gd name="T12" fmla="*/ 12 w 18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5" y="21"/>
                        <a:pt x="16" y="21"/>
                        <a:pt x="18" y="20"/>
                      </a:cubicBezTo>
                      <a:cubicBezTo>
                        <a:pt x="17" y="15"/>
                        <a:pt x="17" y="8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1" name="Freeform 261"/>
                <p:cNvSpPr>
                  <a:spLocks noEditPoints="1"/>
                </p:cNvSpPr>
                <p:nvPr/>
              </p:nvSpPr>
              <p:spPr bwMode="auto">
                <a:xfrm>
                  <a:off x="5057776" y="4498975"/>
                  <a:ext cx="63500" cy="55563"/>
                </a:xfrm>
                <a:custGeom>
                  <a:avLst/>
                  <a:gdLst>
                    <a:gd name="T0" fmla="*/ 0 w 23"/>
                    <a:gd name="T1" fmla="*/ 9 h 20"/>
                    <a:gd name="T2" fmla="*/ 8 w 23"/>
                    <a:gd name="T3" fmla="*/ 19 h 20"/>
                    <a:gd name="T4" fmla="*/ 12 w 23"/>
                    <a:gd name="T5" fmla="*/ 20 h 20"/>
                    <a:gd name="T6" fmla="*/ 22 w 23"/>
                    <a:gd name="T7" fmla="*/ 14 h 20"/>
                    <a:gd name="T8" fmla="*/ 23 w 23"/>
                    <a:gd name="T9" fmla="*/ 11 h 20"/>
                    <a:gd name="T10" fmla="*/ 21 w 23"/>
                    <a:gd name="T11" fmla="*/ 11 h 20"/>
                    <a:gd name="T12" fmla="*/ 0 w 23"/>
                    <a:gd name="T13" fmla="*/ 9 h 20"/>
                    <a:gd name="T14" fmla="*/ 9 w 23"/>
                    <a:gd name="T15" fmla="*/ 0 h 20"/>
                    <a:gd name="T16" fmla="*/ 1 w 23"/>
                    <a:gd name="T17" fmla="*/ 6 h 20"/>
                    <a:gd name="T18" fmla="*/ 9 w 23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0">
                      <a:moveTo>
                        <a:pt x="0" y="9"/>
                      </a:moveTo>
                      <a:cubicBezTo>
                        <a:pt x="0" y="13"/>
                        <a:pt x="3" y="18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7" y="20"/>
                        <a:pt x="21" y="18"/>
                        <a:pt x="22" y="14"/>
                      </a:cubicBezTo>
                      <a:cubicBezTo>
                        <a:pt x="23" y="13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11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6"/>
                      </a:cubicBezTo>
                      <a:cubicBezTo>
                        <a:pt x="2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2" name="Freeform 262"/>
                <p:cNvSpPr/>
                <p:nvPr/>
              </p:nvSpPr>
              <p:spPr bwMode="auto">
                <a:xfrm>
                  <a:off x="4995863" y="4260850"/>
                  <a:ext cx="12700" cy="5080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1" y="4"/>
                        <a:pt x="1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3" name="Freeform 263"/>
                <p:cNvSpPr/>
                <p:nvPr/>
              </p:nvSpPr>
              <p:spPr bwMode="auto">
                <a:xfrm>
                  <a:off x="4978401" y="4627563"/>
                  <a:ext cx="28575" cy="57150"/>
                </a:xfrm>
                <a:custGeom>
                  <a:avLst/>
                  <a:gdLst>
                    <a:gd name="T0" fmla="*/ 9 w 10"/>
                    <a:gd name="T1" fmla="*/ 0 h 20"/>
                    <a:gd name="T2" fmla="*/ 2 w 10"/>
                    <a:gd name="T3" fmla="*/ 6 h 20"/>
                    <a:gd name="T4" fmla="*/ 9 w 10"/>
                    <a:gd name="T5" fmla="*/ 19 h 20"/>
                    <a:gd name="T6" fmla="*/ 10 w 10"/>
                    <a:gd name="T7" fmla="*/ 20 h 20"/>
                    <a:gd name="T8" fmla="*/ 9 w 10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0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13"/>
                        <a:pt x="9" y="6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4" name="Freeform 264"/>
                <p:cNvSpPr/>
                <p:nvPr/>
              </p:nvSpPr>
              <p:spPr bwMode="auto">
                <a:xfrm>
                  <a:off x="4905376" y="4311650"/>
                  <a:ext cx="53975" cy="58738"/>
                </a:xfrm>
                <a:custGeom>
                  <a:avLst/>
                  <a:gdLst>
                    <a:gd name="T0" fmla="*/ 12 w 19"/>
                    <a:gd name="T1" fmla="*/ 0 h 21"/>
                    <a:gd name="T2" fmla="*/ 2 w 19"/>
                    <a:gd name="T3" fmla="*/ 7 h 21"/>
                    <a:gd name="T4" fmla="*/ 9 w 19"/>
                    <a:gd name="T5" fmla="*/ 20 h 21"/>
                    <a:gd name="T6" fmla="*/ 14 w 19"/>
                    <a:gd name="T7" fmla="*/ 21 h 21"/>
                    <a:gd name="T8" fmla="*/ 19 w 19"/>
                    <a:gd name="T9" fmla="*/ 20 h 21"/>
                    <a:gd name="T10" fmla="*/ 16 w 19"/>
                    <a:gd name="T11" fmla="*/ 1 h 21"/>
                    <a:gd name="T12" fmla="*/ 12 w 19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6" y="21"/>
                        <a:pt x="18" y="21"/>
                        <a:pt x="19" y="20"/>
                      </a:cubicBezTo>
                      <a:cubicBezTo>
                        <a:pt x="19" y="15"/>
                        <a:pt x="17" y="8"/>
                        <a:pt x="16" y="1"/>
                      </a:cubicBezTo>
                      <a:cubicBezTo>
                        <a:pt x="14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5" name="Freeform 265"/>
                <p:cNvSpPr/>
                <p:nvPr/>
              </p:nvSpPr>
              <p:spPr bwMode="auto">
                <a:xfrm>
                  <a:off x="4346576" y="4162425"/>
                  <a:ext cx="190500" cy="417513"/>
                </a:xfrm>
                <a:custGeom>
                  <a:avLst/>
                  <a:gdLst>
                    <a:gd name="T0" fmla="*/ 27 w 68"/>
                    <a:gd name="T1" fmla="*/ 0 h 149"/>
                    <a:gd name="T2" fmla="*/ 16 w 68"/>
                    <a:gd name="T3" fmla="*/ 55 h 149"/>
                    <a:gd name="T4" fmla="*/ 3 w 68"/>
                    <a:gd name="T5" fmla="*/ 99 h 149"/>
                    <a:gd name="T6" fmla="*/ 28 w 68"/>
                    <a:gd name="T7" fmla="*/ 149 h 149"/>
                    <a:gd name="T8" fmla="*/ 29 w 68"/>
                    <a:gd name="T9" fmla="*/ 149 h 149"/>
                    <a:gd name="T10" fmla="*/ 42 w 68"/>
                    <a:gd name="T11" fmla="*/ 95 h 149"/>
                    <a:gd name="T12" fmla="*/ 60 w 68"/>
                    <a:gd name="T13" fmla="*/ 46 h 149"/>
                    <a:gd name="T14" fmla="*/ 30 w 68"/>
                    <a:gd name="T15" fmla="*/ 1 h 149"/>
                    <a:gd name="T16" fmla="*/ 27 w 68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9">
                      <a:moveTo>
                        <a:pt x="27" y="0"/>
                      </a:moveTo>
                      <a:cubicBezTo>
                        <a:pt x="14" y="0"/>
                        <a:pt x="16" y="40"/>
                        <a:pt x="16" y="55"/>
                      </a:cubicBezTo>
                      <a:cubicBezTo>
                        <a:pt x="17" y="70"/>
                        <a:pt x="6" y="75"/>
                        <a:pt x="3" y="99"/>
                      </a:cubicBezTo>
                      <a:cubicBezTo>
                        <a:pt x="0" y="123"/>
                        <a:pt x="28" y="149"/>
                        <a:pt x="28" y="149"/>
                      </a:cubicBezTo>
                      <a:cubicBezTo>
                        <a:pt x="28" y="149"/>
                        <a:pt x="29" y="149"/>
                        <a:pt x="29" y="149"/>
                      </a:cubicBezTo>
                      <a:cubicBezTo>
                        <a:pt x="43" y="149"/>
                        <a:pt x="46" y="115"/>
                        <a:pt x="42" y="95"/>
                      </a:cubicBezTo>
                      <a:cubicBezTo>
                        <a:pt x="37" y="75"/>
                        <a:pt x="52" y="68"/>
                        <a:pt x="60" y="46"/>
                      </a:cubicBezTo>
                      <a:cubicBezTo>
                        <a:pt x="68" y="24"/>
                        <a:pt x="47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6" name="Freeform 266"/>
                <p:cNvSpPr/>
                <p:nvPr/>
              </p:nvSpPr>
              <p:spPr bwMode="auto">
                <a:xfrm>
                  <a:off x="4391026" y="4762500"/>
                  <a:ext cx="415925" cy="239713"/>
                </a:xfrm>
                <a:custGeom>
                  <a:avLst/>
                  <a:gdLst>
                    <a:gd name="T0" fmla="*/ 20 w 148"/>
                    <a:gd name="T1" fmla="*/ 0 h 85"/>
                    <a:gd name="T2" fmla="*/ 15 w 148"/>
                    <a:gd name="T3" fmla="*/ 1 h 85"/>
                    <a:gd name="T4" fmla="*/ 30 w 148"/>
                    <a:gd name="T5" fmla="*/ 44 h 85"/>
                    <a:gd name="T6" fmla="*/ 82 w 148"/>
                    <a:gd name="T7" fmla="*/ 72 h 85"/>
                    <a:gd name="T8" fmla="*/ 113 w 148"/>
                    <a:gd name="T9" fmla="*/ 85 h 85"/>
                    <a:gd name="T10" fmla="*/ 130 w 148"/>
                    <a:gd name="T11" fmla="*/ 75 h 85"/>
                    <a:gd name="T12" fmla="*/ 128 w 148"/>
                    <a:gd name="T13" fmla="*/ 40 h 85"/>
                    <a:gd name="T14" fmla="*/ 120 w 148"/>
                    <a:gd name="T15" fmla="*/ 39 h 85"/>
                    <a:gd name="T16" fmla="*/ 101 w 148"/>
                    <a:gd name="T17" fmla="*/ 41 h 85"/>
                    <a:gd name="T18" fmla="*/ 81 w 148"/>
                    <a:gd name="T19" fmla="*/ 43 h 85"/>
                    <a:gd name="T20" fmla="*/ 58 w 148"/>
                    <a:gd name="T21" fmla="*/ 36 h 85"/>
                    <a:gd name="T22" fmla="*/ 20 w 148"/>
                    <a:gd name="T23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8" h="85">
                      <a:moveTo>
                        <a:pt x="20" y="0"/>
                      </a:moveTo>
                      <a:cubicBezTo>
                        <a:pt x="19" y="0"/>
                        <a:pt x="17" y="1"/>
                        <a:pt x="15" y="1"/>
                      </a:cubicBezTo>
                      <a:cubicBezTo>
                        <a:pt x="15" y="1"/>
                        <a:pt x="0" y="24"/>
                        <a:pt x="30" y="44"/>
                      </a:cubicBezTo>
                      <a:cubicBezTo>
                        <a:pt x="60" y="64"/>
                        <a:pt x="61" y="62"/>
                        <a:pt x="82" y="72"/>
                      </a:cubicBezTo>
                      <a:cubicBezTo>
                        <a:pt x="94" y="79"/>
                        <a:pt x="104" y="85"/>
                        <a:pt x="113" y="85"/>
                      </a:cubicBezTo>
                      <a:cubicBezTo>
                        <a:pt x="120" y="85"/>
                        <a:pt x="125" y="82"/>
                        <a:pt x="130" y="75"/>
                      </a:cubicBezTo>
                      <a:cubicBezTo>
                        <a:pt x="143" y="58"/>
                        <a:pt x="148" y="44"/>
                        <a:pt x="128" y="40"/>
                      </a:cubicBezTo>
                      <a:cubicBezTo>
                        <a:pt x="125" y="39"/>
                        <a:pt x="123" y="39"/>
                        <a:pt x="120" y="39"/>
                      </a:cubicBezTo>
                      <a:cubicBezTo>
                        <a:pt x="114" y="39"/>
                        <a:pt x="107" y="40"/>
                        <a:pt x="101" y="41"/>
                      </a:cubicBezTo>
                      <a:cubicBezTo>
                        <a:pt x="94" y="42"/>
                        <a:pt x="88" y="43"/>
                        <a:pt x="81" y="43"/>
                      </a:cubicBezTo>
                      <a:cubicBezTo>
                        <a:pt x="73" y="43"/>
                        <a:pt x="65" y="41"/>
                        <a:pt x="58" y="36"/>
                      </a:cubicBezTo>
                      <a:cubicBezTo>
                        <a:pt x="41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7" name="Freeform 267"/>
                <p:cNvSpPr/>
                <p:nvPr/>
              </p:nvSpPr>
              <p:spPr bwMode="auto">
                <a:xfrm>
                  <a:off x="4959351" y="4816475"/>
                  <a:ext cx="333375" cy="255588"/>
                </a:xfrm>
                <a:custGeom>
                  <a:avLst/>
                  <a:gdLst>
                    <a:gd name="T0" fmla="*/ 102 w 119"/>
                    <a:gd name="T1" fmla="*/ 0 h 91"/>
                    <a:gd name="T2" fmla="*/ 65 w 119"/>
                    <a:gd name="T3" fmla="*/ 39 h 91"/>
                    <a:gd name="T4" fmla="*/ 47 w 119"/>
                    <a:gd name="T5" fmla="*/ 65 h 91"/>
                    <a:gd name="T6" fmla="*/ 40 w 119"/>
                    <a:gd name="T7" fmla="*/ 64 h 91"/>
                    <a:gd name="T8" fmla="*/ 8 w 119"/>
                    <a:gd name="T9" fmla="*/ 47 h 91"/>
                    <a:gd name="T10" fmla="*/ 0 w 119"/>
                    <a:gd name="T11" fmla="*/ 55 h 91"/>
                    <a:gd name="T12" fmla="*/ 18 w 119"/>
                    <a:gd name="T13" fmla="*/ 91 h 91"/>
                    <a:gd name="T14" fmla="*/ 21 w 119"/>
                    <a:gd name="T15" fmla="*/ 91 h 91"/>
                    <a:gd name="T16" fmla="*/ 94 w 119"/>
                    <a:gd name="T17" fmla="*/ 62 h 91"/>
                    <a:gd name="T18" fmla="*/ 104 w 119"/>
                    <a:gd name="T19" fmla="*/ 1 h 91"/>
                    <a:gd name="T20" fmla="*/ 102 w 119"/>
                    <a:gd name="T2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9" h="91">
                      <a:moveTo>
                        <a:pt x="102" y="0"/>
                      </a:moveTo>
                      <a:cubicBezTo>
                        <a:pt x="88" y="0"/>
                        <a:pt x="71" y="23"/>
                        <a:pt x="65" y="39"/>
                      </a:cubicBezTo>
                      <a:cubicBezTo>
                        <a:pt x="60" y="53"/>
                        <a:pt x="57" y="65"/>
                        <a:pt x="47" y="65"/>
                      </a:cubicBezTo>
                      <a:cubicBezTo>
                        <a:pt x="45" y="65"/>
                        <a:pt x="43" y="65"/>
                        <a:pt x="40" y="64"/>
                      </a:cubicBezTo>
                      <a:cubicBezTo>
                        <a:pt x="29" y="59"/>
                        <a:pt x="17" y="47"/>
                        <a:pt x="8" y="47"/>
                      </a:cubicBezTo>
                      <a:cubicBezTo>
                        <a:pt x="5" y="47"/>
                        <a:pt x="2" y="49"/>
                        <a:pt x="0" y="55"/>
                      </a:cubicBezTo>
                      <a:cubicBezTo>
                        <a:pt x="0" y="55"/>
                        <a:pt x="3" y="91"/>
                        <a:pt x="18" y="91"/>
                      </a:cubicBezTo>
                      <a:cubicBezTo>
                        <a:pt x="19" y="91"/>
                        <a:pt x="20" y="91"/>
                        <a:pt x="21" y="91"/>
                      </a:cubicBezTo>
                      <a:cubicBezTo>
                        <a:pt x="39" y="85"/>
                        <a:pt x="83" y="83"/>
                        <a:pt x="94" y="62"/>
                      </a:cubicBezTo>
                      <a:cubicBezTo>
                        <a:pt x="104" y="41"/>
                        <a:pt x="119" y="3"/>
                        <a:pt x="104" y="1"/>
                      </a:cubicBezTo>
                      <a:cubicBezTo>
                        <a:pt x="103" y="0"/>
                        <a:pt x="103" y="0"/>
                        <a:pt x="10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8" name="Freeform 268"/>
                <p:cNvSpPr/>
                <p:nvPr/>
              </p:nvSpPr>
              <p:spPr bwMode="auto">
                <a:xfrm>
                  <a:off x="5303838" y="4240213"/>
                  <a:ext cx="241300" cy="298450"/>
                </a:xfrm>
                <a:custGeom>
                  <a:avLst/>
                  <a:gdLst>
                    <a:gd name="T0" fmla="*/ 25 w 86"/>
                    <a:gd name="T1" fmla="*/ 0 h 106"/>
                    <a:gd name="T2" fmla="*/ 0 w 86"/>
                    <a:gd name="T3" fmla="*/ 5 h 106"/>
                    <a:gd name="T4" fmla="*/ 29 w 86"/>
                    <a:gd name="T5" fmla="*/ 59 h 106"/>
                    <a:gd name="T6" fmla="*/ 34 w 86"/>
                    <a:gd name="T7" fmla="*/ 104 h 106"/>
                    <a:gd name="T8" fmla="*/ 41 w 86"/>
                    <a:gd name="T9" fmla="*/ 106 h 106"/>
                    <a:gd name="T10" fmla="*/ 81 w 86"/>
                    <a:gd name="T11" fmla="*/ 63 h 106"/>
                    <a:gd name="T12" fmla="*/ 54 w 86"/>
                    <a:gd name="T13" fmla="*/ 9 h 106"/>
                    <a:gd name="T14" fmla="*/ 25 w 86"/>
                    <a:gd name="T15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06">
                      <a:moveTo>
                        <a:pt x="25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4" y="39"/>
                        <a:pt x="29" y="59"/>
                      </a:cubicBezTo>
                      <a:cubicBezTo>
                        <a:pt x="25" y="79"/>
                        <a:pt x="15" y="97"/>
                        <a:pt x="34" y="104"/>
                      </a:cubicBezTo>
                      <a:cubicBezTo>
                        <a:pt x="36" y="105"/>
                        <a:pt x="39" y="106"/>
                        <a:pt x="41" y="106"/>
                      </a:cubicBezTo>
                      <a:cubicBezTo>
                        <a:pt x="58" y="106"/>
                        <a:pt x="76" y="83"/>
                        <a:pt x="81" y="63"/>
                      </a:cubicBezTo>
                      <a:cubicBezTo>
                        <a:pt x="86" y="40"/>
                        <a:pt x="78" y="28"/>
                        <a:pt x="54" y="9"/>
                      </a:cubicBezTo>
                      <a:cubicBezTo>
                        <a:pt x="44" y="2"/>
                        <a:pt x="34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9" name="Freeform 269"/>
                <p:cNvSpPr/>
                <p:nvPr/>
              </p:nvSpPr>
              <p:spPr bwMode="auto">
                <a:xfrm>
                  <a:off x="4806951" y="3900488"/>
                  <a:ext cx="342900" cy="192088"/>
                </a:xfrm>
                <a:custGeom>
                  <a:avLst/>
                  <a:gdLst>
                    <a:gd name="T0" fmla="*/ 51 w 122"/>
                    <a:gd name="T1" fmla="*/ 0 h 68"/>
                    <a:gd name="T2" fmla="*/ 30 w 122"/>
                    <a:gd name="T3" fmla="*/ 3 h 68"/>
                    <a:gd name="T4" fmla="*/ 0 w 122"/>
                    <a:gd name="T5" fmla="*/ 51 h 68"/>
                    <a:gd name="T6" fmla="*/ 11 w 122"/>
                    <a:gd name="T7" fmla="*/ 61 h 68"/>
                    <a:gd name="T8" fmla="*/ 56 w 122"/>
                    <a:gd name="T9" fmla="*/ 50 h 68"/>
                    <a:gd name="T10" fmla="*/ 63 w 122"/>
                    <a:gd name="T11" fmla="*/ 49 h 68"/>
                    <a:gd name="T12" fmla="*/ 103 w 122"/>
                    <a:gd name="T13" fmla="*/ 67 h 68"/>
                    <a:gd name="T14" fmla="*/ 106 w 122"/>
                    <a:gd name="T15" fmla="*/ 68 h 68"/>
                    <a:gd name="T16" fmla="*/ 101 w 122"/>
                    <a:gd name="T17" fmla="*/ 23 h 68"/>
                    <a:gd name="T18" fmla="*/ 51 w 122"/>
                    <a:gd name="T1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2" h="68">
                      <a:moveTo>
                        <a:pt x="51" y="0"/>
                      </a:moveTo>
                      <a:cubicBezTo>
                        <a:pt x="45" y="0"/>
                        <a:pt x="38" y="1"/>
                        <a:pt x="30" y="3"/>
                      </a:cubicBezTo>
                      <a:cubicBezTo>
                        <a:pt x="0" y="10"/>
                        <a:pt x="0" y="51"/>
                        <a:pt x="0" y="51"/>
                      </a:cubicBezTo>
                      <a:cubicBezTo>
                        <a:pt x="1" y="58"/>
                        <a:pt x="5" y="61"/>
                        <a:pt x="11" y="61"/>
                      </a:cubicBezTo>
                      <a:cubicBezTo>
                        <a:pt x="23" y="61"/>
                        <a:pt x="42" y="52"/>
                        <a:pt x="56" y="50"/>
                      </a:cubicBezTo>
                      <a:cubicBezTo>
                        <a:pt x="59" y="49"/>
                        <a:pt x="61" y="49"/>
                        <a:pt x="63" y="49"/>
                      </a:cubicBezTo>
                      <a:cubicBezTo>
                        <a:pt x="80" y="49"/>
                        <a:pt x="85" y="63"/>
                        <a:pt x="103" y="67"/>
                      </a:cubicBezTo>
                      <a:cubicBezTo>
                        <a:pt x="104" y="67"/>
                        <a:pt x="105" y="68"/>
                        <a:pt x="106" y="68"/>
                      </a:cubicBezTo>
                      <a:cubicBezTo>
                        <a:pt x="122" y="68"/>
                        <a:pt x="117" y="41"/>
                        <a:pt x="101" y="23"/>
                      </a:cubicBezTo>
                      <a:cubicBezTo>
                        <a:pt x="87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43" name="椭圆 42"/>
              <p:cNvSpPr/>
              <p:nvPr/>
            </p:nvSpPr>
            <p:spPr>
              <a:xfrm>
                <a:off x="3841404" y="2280378"/>
                <a:ext cx="486869" cy="48686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 dirty="0">
                  <a:solidFill>
                    <a:srgbClr val="92D05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41" name="文本框 40"/>
            <p:cNvSpPr txBox="1"/>
            <p:nvPr/>
          </p:nvSpPr>
          <p:spPr>
            <a:xfrm>
              <a:off x="5786663" y="1822130"/>
              <a:ext cx="602054" cy="253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rgbClr val="FFC000"/>
                  </a:solidFill>
                  <a:cs typeface="+mn-ea"/>
                  <a:sym typeface="+mn-lt"/>
                </a:rPr>
                <a:t>第三章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000"/>
                            </p:stCondLst>
                            <p:childTnLst>
                              <p:par>
                                <p:cTn id="5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5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95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10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3000"/>
                            </p:stCondLst>
                            <p:childTnLst>
                              <p:par>
                                <p:cTn id="1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4000"/>
                            </p:stCondLst>
                            <p:childTnLst>
                              <p:par>
                                <p:cTn id="1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25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 animBg="1"/>
      <p:bldP spid="89" grpId="0" animBg="1"/>
      <p:bldP spid="90" grpId="0" animBg="1"/>
      <p:bldP spid="91" grpId="0" animBg="1"/>
      <p:bldP spid="112" grpId="0" animBg="1"/>
      <p:bldP spid="113" grpId="0" animBg="1"/>
      <p:bldP spid="114" grpId="0" animBg="1"/>
      <p:bldP spid="115" grpId="0"/>
      <p:bldP spid="116" grpId="0" animBg="1"/>
      <p:bldP spid="117" grpId="0"/>
      <p:bldP spid="118" grpId="0"/>
      <p:bldP spid="119" grpId="0" animBg="1"/>
      <p:bldP spid="120" grpId="0"/>
      <p:bldP spid="121" grpId="0"/>
      <p:bldP spid="122" grpId="0" animBg="1"/>
      <p:bldP spid="148" grpId="0"/>
      <p:bldP spid="149" grpId="0"/>
      <p:bldP spid="150" grpId="0" animBg="1"/>
      <p:bldP spid="151" grpId="0"/>
      <p:bldP spid="15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文本框 280"/>
          <p:cNvSpPr txBox="1"/>
          <p:nvPr/>
        </p:nvSpPr>
        <p:spPr>
          <a:xfrm>
            <a:off x="4501297" y="3588800"/>
            <a:ext cx="326243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grpSp>
        <p:nvGrpSpPr>
          <p:cNvPr id="473" name="组合 472"/>
          <p:cNvGrpSpPr/>
          <p:nvPr/>
        </p:nvGrpSpPr>
        <p:grpSpPr>
          <a:xfrm>
            <a:off x="5331566" y="1306767"/>
            <a:ext cx="1601894" cy="1903434"/>
            <a:chOff x="5754461" y="1411267"/>
            <a:chExt cx="640591" cy="761176"/>
          </a:xfrm>
        </p:grpSpPr>
        <p:grpSp>
          <p:nvGrpSpPr>
            <p:cNvPr id="280" name="组合 279"/>
            <p:cNvGrpSpPr/>
            <p:nvPr/>
          </p:nvGrpSpPr>
          <p:grpSpPr>
            <a:xfrm>
              <a:off x="5754461" y="1411267"/>
              <a:ext cx="640591" cy="761176"/>
              <a:chOff x="3742489" y="2006071"/>
              <a:chExt cx="640591" cy="761176"/>
            </a:xfrm>
          </p:grpSpPr>
          <p:grpSp>
            <p:nvGrpSpPr>
              <p:cNvPr id="283" name="组合 282"/>
              <p:cNvGrpSpPr/>
              <p:nvPr/>
            </p:nvGrpSpPr>
            <p:grpSpPr>
              <a:xfrm rot="19382670">
                <a:off x="3742489" y="2006071"/>
                <a:ext cx="640591" cy="704932"/>
                <a:chOff x="3473451" y="974725"/>
                <a:chExt cx="4678363" cy="5148263"/>
              </a:xfrm>
            </p:grpSpPr>
            <p:sp>
              <p:nvSpPr>
                <p:cNvPr id="285" name="Freeform 79"/>
                <p:cNvSpPr/>
                <p:nvPr/>
              </p:nvSpPr>
              <p:spPr bwMode="auto">
                <a:xfrm>
                  <a:off x="5545138" y="2216150"/>
                  <a:ext cx="938213" cy="3875088"/>
                </a:xfrm>
                <a:custGeom>
                  <a:avLst/>
                  <a:gdLst>
                    <a:gd name="T0" fmla="*/ 0 w 591"/>
                    <a:gd name="T1" fmla="*/ 2441 h 2441"/>
                    <a:gd name="T2" fmla="*/ 186 w 591"/>
                    <a:gd name="T3" fmla="*/ 0 h 2441"/>
                    <a:gd name="T4" fmla="*/ 186 w 591"/>
                    <a:gd name="T5" fmla="*/ 1197 h 2441"/>
                    <a:gd name="T6" fmla="*/ 529 w 591"/>
                    <a:gd name="T7" fmla="*/ 921 h 2441"/>
                    <a:gd name="T8" fmla="*/ 186 w 591"/>
                    <a:gd name="T9" fmla="*/ 1427 h 2441"/>
                    <a:gd name="T10" fmla="*/ 124 w 591"/>
                    <a:gd name="T11" fmla="*/ 2119 h 2441"/>
                    <a:gd name="T12" fmla="*/ 591 w 591"/>
                    <a:gd name="T13" fmla="*/ 1797 h 2441"/>
                    <a:gd name="T14" fmla="*/ 0 w 591"/>
                    <a:gd name="T15" fmla="*/ 2441 h 2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1" h="2441">
                      <a:moveTo>
                        <a:pt x="0" y="2441"/>
                      </a:moveTo>
                      <a:lnTo>
                        <a:pt x="186" y="0"/>
                      </a:lnTo>
                      <a:lnTo>
                        <a:pt x="186" y="1197"/>
                      </a:lnTo>
                      <a:lnTo>
                        <a:pt x="529" y="921"/>
                      </a:lnTo>
                      <a:lnTo>
                        <a:pt x="186" y="1427"/>
                      </a:lnTo>
                      <a:lnTo>
                        <a:pt x="124" y="2119"/>
                      </a:lnTo>
                      <a:lnTo>
                        <a:pt x="591" y="1797"/>
                      </a:lnTo>
                      <a:lnTo>
                        <a:pt x="0" y="244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6" name="Freeform 81"/>
                <p:cNvSpPr/>
                <p:nvPr/>
              </p:nvSpPr>
              <p:spPr bwMode="auto">
                <a:xfrm>
                  <a:off x="7170738" y="3234599"/>
                  <a:ext cx="890588" cy="733425"/>
                </a:xfrm>
                <a:custGeom>
                  <a:avLst/>
                  <a:gdLst>
                    <a:gd name="T0" fmla="*/ 105 w 317"/>
                    <a:gd name="T1" fmla="*/ 234 h 261"/>
                    <a:gd name="T2" fmla="*/ 17 w 317"/>
                    <a:gd name="T3" fmla="*/ 130 h 261"/>
                    <a:gd name="T4" fmla="*/ 105 w 317"/>
                    <a:gd name="T5" fmla="*/ 0 h 261"/>
                    <a:gd name="T6" fmla="*/ 140 w 317"/>
                    <a:gd name="T7" fmla="*/ 156 h 261"/>
                    <a:gd name="T8" fmla="*/ 264 w 317"/>
                    <a:gd name="T9" fmla="*/ 208 h 261"/>
                    <a:gd name="T10" fmla="*/ 105 w 317"/>
                    <a:gd name="T11" fmla="*/ 234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7" h="261">
                      <a:moveTo>
                        <a:pt x="105" y="234"/>
                      </a:moveTo>
                      <a:cubicBezTo>
                        <a:pt x="105" y="234"/>
                        <a:pt x="0" y="208"/>
                        <a:pt x="17" y="130"/>
                      </a:cubicBezTo>
                      <a:cubicBezTo>
                        <a:pt x="35" y="52"/>
                        <a:pt x="52" y="0"/>
                        <a:pt x="105" y="0"/>
                      </a:cubicBezTo>
                      <a:cubicBezTo>
                        <a:pt x="158" y="0"/>
                        <a:pt x="52" y="208"/>
                        <a:pt x="140" y="156"/>
                      </a:cubicBezTo>
                      <a:cubicBezTo>
                        <a:pt x="229" y="104"/>
                        <a:pt x="317" y="156"/>
                        <a:pt x="264" y="208"/>
                      </a:cubicBezTo>
                      <a:cubicBezTo>
                        <a:pt x="211" y="261"/>
                        <a:pt x="140" y="261"/>
                        <a:pt x="105" y="23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7" name="Freeform 82"/>
                <p:cNvSpPr/>
                <p:nvPr/>
              </p:nvSpPr>
              <p:spPr bwMode="auto">
                <a:xfrm>
                  <a:off x="4851401" y="3897313"/>
                  <a:ext cx="495300" cy="657225"/>
                </a:xfrm>
                <a:custGeom>
                  <a:avLst/>
                  <a:gdLst>
                    <a:gd name="T0" fmla="*/ 141 w 176"/>
                    <a:gd name="T1" fmla="*/ 156 h 234"/>
                    <a:gd name="T2" fmla="*/ 36 w 176"/>
                    <a:gd name="T3" fmla="*/ 130 h 234"/>
                    <a:gd name="T4" fmla="*/ 106 w 176"/>
                    <a:gd name="T5" fmla="*/ 0 h 234"/>
                    <a:gd name="T6" fmla="*/ 176 w 176"/>
                    <a:gd name="T7" fmla="*/ 0 h 234"/>
                    <a:gd name="T8" fmla="*/ 141 w 176"/>
                    <a:gd name="T9" fmla="*/ 156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234">
                      <a:moveTo>
                        <a:pt x="141" y="156"/>
                      </a:moveTo>
                      <a:cubicBezTo>
                        <a:pt x="141" y="156"/>
                        <a:pt x="71" y="234"/>
                        <a:pt x="36" y="130"/>
                      </a:cubicBezTo>
                      <a:cubicBezTo>
                        <a:pt x="0" y="26"/>
                        <a:pt x="36" y="0"/>
                        <a:pt x="106" y="0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176" y="156"/>
                        <a:pt x="141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8" name="Freeform 83"/>
                <p:cNvSpPr/>
                <p:nvPr/>
              </p:nvSpPr>
              <p:spPr bwMode="auto">
                <a:xfrm>
                  <a:off x="5248276" y="2435225"/>
                  <a:ext cx="741363" cy="806450"/>
                </a:xfrm>
                <a:custGeom>
                  <a:avLst/>
                  <a:gdLst>
                    <a:gd name="T0" fmla="*/ 176 w 264"/>
                    <a:gd name="T1" fmla="*/ 105 h 287"/>
                    <a:gd name="T2" fmla="*/ 53 w 264"/>
                    <a:gd name="T3" fmla="*/ 105 h 287"/>
                    <a:gd name="T4" fmla="*/ 88 w 264"/>
                    <a:gd name="T5" fmla="*/ 261 h 287"/>
                    <a:gd name="T6" fmla="*/ 176 w 264"/>
                    <a:gd name="T7" fmla="*/ 105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87">
                      <a:moveTo>
                        <a:pt x="176" y="105"/>
                      </a:moveTo>
                      <a:cubicBezTo>
                        <a:pt x="176" y="105"/>
                        <a:pt x="71" y="0"/>
                        <a:pt x="53" y="105"/>
                      </a:cubicBezTo>
                      <a:cubicBezTo>
                        <a:pt x="35" y="209"/>
                        <a:pt x="0" y="287"/>
                        <a:pt x="88" y="261"/>
                      </a:cubicBezTo>
                      <a:cubicBezTo>
                        <a:pt x="176" y="235"/>
                        <a:pt x="264" y="105"/>
                        <a:pt x="176" y="1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9" name="Freeform 84"/>
                <p:cNvSpPr/>
                <p:nvPr/>
              </p:nvSpPr>
              <p:spPr bwMode="auto">
                <a:xfrm>
                  <a:off x="5299076" y="974725"/>
                  <a:ext cx="1184275" cy="1241425"/>
                </a:xfrm>
                <a:custGeom>
                  <a:avLst/>
                  <a:gdLst>
                    <a:gd name="T0" fmla="*/ 193 w 422"/>
                    <a:gd name="T1" fmla="*/ 442 h 442"/>
                    <a:gd name="T2" fmla="*/ 70 w 422"/>
                    <a:gd name="T3" fmla="*/ 312 h 442"/>
                    <a:gd name="T4" fmla="*/ 88 w 422"/>
                    <a:gd name="T5" fmla="*/ 156 h 442"/>
                    <a:gd name="T6" fmla="*/ 246 w 422"/>
                    <a:gd name="T7" fmla="*/ 52 h 442"/>
                    <a:gd name="T8" fmla="*/ 352 w 422"/>
                    <a:gd name="T9" fmla="*/ 208 h 442"/>
                    <a:gd name="T10" fmla="*/ 352 w 422"/>
                    <a:gd name="T11" fmla="*/ 391 h 442"/>
                    <a:gd name="T12" fmla="*/ 193 w 422"/>
                    <a:gd name="T13" fmla="*/ 442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2" h="442">
                      <a:moveTo>
                        <a:pt x="193" y="442"/>
                      </a:moveTo>
                      <a:cubicBezTo>
                        <a:pt x="193" y="442"/>
                        <a:pt x="123" y="416"/>
                        <a:pt x="70" y="312"/>
                      </a:cubicBezTo>
                      <a:cubicBezTo>
                        <a:pt x="17" y="208"/>
                        <a:pt x="0" y="208"/>
                        <a:pt x="88" y="156"/>
                      </a:cubicBezTo>
                      <a:cubicBezTo>
                        <a:pt x="176" y="104"/>
                        <a:pt x="158" y="0"/>
                        <a:pt x="246" y="52"/>
                      </a:cubicBezTo>
                      <a:cubicBezTo>
                        <a:pt x="334" y="104"/>
                        <a:pt x="281" y="130"/>
                        <a:pt x="352" y="208"/>
                      </a:cubicBezTo>
                      <a:cubicBezTo>
                        <a:pt x="422" y="286"/>
                        <a:pt x="405" y="364"/>
                        <a:pt x="352" y="391"/>
                      </a:cubicBezTo>
                      <a:cubicBezTo>
                        <a:pt x="299" y="416"/>
                        <a:pt x="281" y="416"/>
                        <a:pt x="193" y="44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0" name="Freeform 85"/>
                <p:cNvSpPr/>
                <p:nvPr/>
              </p:nvSpPr>
              <p:spPr bwMode="auto">
                <a:xfrm>
                  <a:off x="4357688" y="3314700"/>
                  <a:ext cx="792163" cy="655638"/>
                </a:xfrm>
                <a:custGeom>
                  <a:avLst/>
                  <a:gdLst>
                    <a:gd name="T0" fmla="*/ 141 w 282"/>
                    <a:gd name="T1" fmla="*/ 130 h 234"/>
                    <a:gd name="T2" fmla="*/ 71 w 282"/>
                    <a:gd name="T3" fmla="*/ 78 h 234"/>
                    <a:gd name="T4" fmla="*/ 229 w 282"/>
                    <a:gd name="T5" fmla="*/ 78 h 234"/>
                    <a:gd name="T6" fmla="*/ 141 w 282"/>
                    <a:gd name="T7" fmla="*/ 208 h 234"/>
                    <a:gd name="T8" fmla="*/ 141 w 282"/>
                    <a:gd name="T9" fmla="*/ 13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234">
                      <a:moveTo>
                        <a:pt x="141" y="130"/>
                      </a:moveTo>
                      <a:cubicBezTo>
                        <a:pt x="141" y="130"/>
                        <a:pt x="0" y="156"/>
                        <a:pt x="71" y="78"/>
                      </a:cubicBezTo>
                      <a:cubicBezTo>
                        <a:pt x="141" y="0"/>
                        <a:pt x="176" y="78"/>
                        <a:pt x="229" y="78"/>
                      </a:cubicBezTo>
                      <a:cubicBezTo>
                        <a:pt x="282" y="78"/>
                        <a:pt x="229" y="234"/>
                        <a:pt x="141" y="208"/>
                      </a:cubicBezTo>
                      <a:cubicBezTo>
                        <a:pt x="53" y="182"/>
                        <a:pt x="141" y="130"/>
                        <a:pt x="14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1" name="Freeform 86"/>
                <p:cNvSpPr/>
                <p:nvPr/>
              </p:nvSpPr>
              <p:spPr bwMode="auto">
                <a:xfrm>
                  <a:off x="4803776" y="4262438"/>
                  <a:ext cx="1138238" cy="952500"/>
                </a:xfrm>
                <a:custGeom>
                  <a:avLst/>
                  <a:gdLst>
                    <a:gd name="T0" fmla="*/ 176 w 405"/>
                    <a:gd name="T1" fmla="*/ 234 h 339"/>
                    <a:gd name="T2" fmla="*/ 53 w 405"/>
                    <a:gd name="T3" fmla="*/ 156 h 339"/>
                    <a:gd name="T4" fmla="*/ 158 w 405"/>
                    <a:gd name="T5" fmla="*/ 26 h 339"/>
                    <a:gd name="T6" fmla="*/ 317 w 405"/>
                    <a:gd name="T7" fmla="*/ 156 h 339"/>
                    <a:gd name="T8" fmla="*/ 176 w 405"/>
                    <a:gd name="T9" fmla="*/ 234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5" h="339">
                      <a:moveTo>
                        <a:pt x="176" y="234"/>
                      </a:moveTo>
                      <a:cubicBezTo>
                        <a:pt x="176" y="234"/>
                        <a:pt x="0" y="234"/>
                        <a:pt x="53" y="156"/>
                      </a:cubicBezTo>
                      <a:cubicBezTo>
                        <a:pt x="105" y="78"/>
                        <a:pt x="70" y="0"/>
                        <a:pt x="158" y="26"/>
                      </a:cubicBezTo>
                      <a:cubicBezTo>
                        <a:pt x="246" y="52"/>
                        <a:pt x="405" y="130"/>
                        <a:pt x="317" y="156"/>
                      </a:cubicBezTo>
                      <a:cubicBezTo>
                        <a:pt x="229" y="183"/>
                        <a:pt x="229" y="339"/>
                        <a:pt x="176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2" name="Freeform 87"/>
                <p:cNvSpPr/>
                <p:nvPr/>
              </p:nvSpPr>
              <p:spPr bwMode="auto">
                <a:xfrm>
                  <a:off x="5942013" y="3460750"/>
                  <a:ext cx="1035050" cy="509588"/>
                </a:xfrm>
                <a:custGeom>
                  <a:avLst/>
                  <a:gdLst>
                    <a:gd name="T0" fmla="*/ 176 w 369"/>
                    <a:gd name="T1" fmla="*/ 156 h 182"/>
                    <a:gd name="T2" fmla="*/ 88 w 369"/>
                    <a:gd name="T3" fmla="*/ 26 h 182"/>
                    <a:gd name="T4" fmla="*/ 281 w 369"/>
                    <a:gd name="T5" fmla="*/ 104 h 182"/>
                    <a:gd name="T6" fmla="*/ 176 w 369"/>
                    <a:gd name="T7" fmla="*/ 156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9" h="182">
                      <a:moveTo>
                        <a:pt x="176" y="156"/>
                      </a:moveTo>
                      <a:cubicBezTo>
                        <a:pt x="176" y="156"/>
                        <a:pt x="0" y="52"/>
                        <a:pt x="88" y="26"/>
                      </a:cubicBezTo>
                      <a:cubicBezTo>
                        <a:pt x="176" y="0"/>
                        <a:pt x="369" y="78"/>
                        <a:pt x="281" y="104"/>
                      </a:cubicBezTo>
                      <a:cubicBezTo>
                        <a:pt x="193" y="130"/>
                        <a:pt x="299" y="182"/>
                        <a:pt x="176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3" name="Freeform 89"/>
                <p:cNvSpPr/>
                <p:nvPr/>
              </p:nvSpPr>
              <p:spPr bwMode="auto">
                <a:xfrm>
                  <a:off x="3692526" y="3286125"/>
                  <a:ext cx="511175" cy="2836863"/>
                </a:xfrm>
                <a:custGeom>
                  <a:avLst/>
                  <a:gdLst>
                    <a:gd name="T0" fmla="*/ 75 w 182"/>
                    <a:gd name="T1" fmla="*/ 835 h 1010"/>
                    <a:gd name="T2" fmla="*/ 124 w 182"/>
                    <a:gd name="T3" fmla="*/ 0 h 1010"/>
                    <a:gd name="T4" fmla="*/ 0 w 182"/>
                    <a:gd name="T5" fmla="*/ 1010 h 1010"/>
                    <a:gd name="T6" fmla="*/ 75 w 182"/>
                    <a:gd name="T7" fmla="*/ 835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2" h="1010">
                      <a:moveTo>
                        <a:pt x="75" y="835"/>
                      </a:moveTo>
                      <a:cubicBezTo>
                        <a:pt x="75" y="835"/>
                        <a:pt x="182" y="247"/>
                        <a:pt x="124" y="0"/>
                      </a:cubicBezTo>
                      <a:cubicBezTo>
                        <a:pt x="124" y="0"/>
                        <a:pt x="99" y="773"/>
                        <a:pt x="0" y="1010"/>
                      </a:cubicBezTo>
                      <a:cubicBezTo>
                        <a:pt x="75" y="835"/>
                        <a:pt x="75" y="835"/>
                        <a:pt x="75" y="835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4" name="Freeform 90"/>
                <p:cNvSpPr/>
                <p:nvPr/>
              </p:nvSpPr>
              <p:spPr bwMode="auto">
                <a:xfrm>
                  <a:off x="4181476" y="4021138"/>
                  <a:ext cx="2032000" cy="1120775"/>
                </a:xfrm>
                <a:custGeom>
                  <a:avLst/>
                  <a:gdLst>
                    <a:gd name="T0" fmla="*/ 88 w 724"/>
                    <a:gd name="T1" fmla="*/ 262 h 399"/>
                    <a:gd name="T2" fmla="*/ 724 w 724"/>
                    <a:gd name="T3" fmla="*/ 0 h 399"/>
                    <a:gd name="T4" fmla="*/ 0 w 724"/>
                    <a:gd name="T5" fmla="*/ 399 h 399"/>
                    <a:gd name="T6" fmla="*/ 88 w 724"/>
                    <a:gd name="T7" fmla="*/ 262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4" h="399">
                      <a:moveTo>
                        <a:pt x="88" y="262"/>
                      </a:moveTo>
                      <a:cubicBezTo>
                        <a:pt x="88" y="262"/>
                        <a:pt x="449" y="75"/>
                        <a:pt x="724" y="0"/>
                      </a:cubicBezTo>
                      <a:cubicBezTo>
                        <a:pt x="724" y="0"/>
                        <a:pt x="138" y="237"/>
                        <a:pt x="0" y="399"/>
                      </a:cubicBezTo>
                      <a:cubicBezTo>
                        <a:pt x="88" y="262"/>
                        <a:pt x="88" y="262"/>
                        <a:pt x="88" y="262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5" name="Freeform 91"/>
                <p:cNvSpPr/>
                <p:nvPr/>
              </p:nvSpPr>
              <p:spPr bwMode="auto">
                <a:xfrm>
                  <a:off x="6135688" y="2471738"/>
                  <a:ext cx="877888" cy="569913"/>
                </a:xfrm>
                <a:custGeom>
                  <a:avLst/>
                  <a:gdLst>
                    <a:gd name="T0" fmla="*/ 255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5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5" y="29"/>
                      </a:moveTo>
                      <a:cubicBezTo>
                        <a:pt x="255" y="29"/>
                        <a:pt x="66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8" y="76"/>
                        <a:pt x="281" y="38"/>
                      </a:cubicBezTo>
                      <a:cubicBezTo>
                        <a:pt x="313" y="0"/>
                        <a:pt x="255" y="29"/>
                        <a:pt x="255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6" name="Freeform 92"/>
                <p:cNvSpPr/>
                <p:nvPr/>
              </p:nvSpPr>
              <p:spPr bwMode="auto">
                <a:xfrm>
                  <a:off x="5675313" y="200183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6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7" name="Freeform 93"/>
                <p:cNvSpPr/>
                <p:nvPr/>
              </p:nvSpPr>
              <p:spPr bwMode="auto">
                <a:xfrm>
                  <a:off x="6938963" y="1928813"/>
                  <a:ext cx="134938" cy="407988"/>
                </a:xfrm>
                <a:custGeom>
                  <a:avLst/>
                  <a:gdLst>
                    <a:gd name="T0" fmla="*/ 48 w 48"/>
                    <a:gd name="T1" fmla="*/ 58 h 145"/>
                    <a:gd name="T2" fmla="*/ 28 w 48"/>
                    <a:gd name="T3" fmla="*/ 8 h 145"/>
                    <a:gd name="T4" fmla="*/ 0 w 48"/>
                    <a:gd name="T5" fmla="*/ 44 h 145"/>
                    <a:gd name="T6" fmla="*/ 21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8" y="8"/>
                      </a:cubicBezTo>
                      <a:cubicBezTo>
                        <a:pt x="11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1" y="123"/>
                      </a:cubicBezTo>
                      <a:cubicBezTo>
                        <a:pt x="29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8" name="Freeform 94"/>
                <p:cNvSpPr/>
                <p:nvPr/>
              </p:nvSpPr>
              <p:spPr bwMode="auto">
                <a:xfrm>
                  <a:off x="5051426" y="1708150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3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6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7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8" y="0"/>
                        <a:pt x="317" y="1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3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4"/>
                        <a:pt x="245" y="493"/>
                      </a:cubicBezTo>
                      <a:cubicBezTo>
                        <a:pt x="198" y="522"/>
                        <a:pt x="143" y="487"/>
                        <a:pt x="106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9" name="Freeform 95"/>
                <p:cNvSpPr/>
                <p:nvPr/>
              </p:nvSpPr>
              <p:spPr bwMode="auto">
                <a:xfrm>
                  <a:off x="6567488" y="1584325"/>
                  <a:ext cx="1446213" cy="1465263"/>
                </a:xfrm>
                <a:custGeom>
                  <a:avLst/>
                  <a:gdLst>
                    <a:gd name="T0" fmla="*/ 82 w 515"/>
                    <a:gd name="T1" fmla="*/ 263 h 522"/>
                    <a:gd name="T2" fmla="*/ 47 w 515"/>
                    <a:gd name="T3" fmla="*/ 50 h 522"/>
                    <a:gd name="T4" fmla="*/ 132 w 515"/>
                    <a:gd name="T5" fmla="*/ 71 h 522"/>
                    <a:gd name="T6" fmla="*/ 152 w 515"/>
                    <a:gd name="T7" fmla="*/ 200 h 522"/>
                    <a:gd name="T8" fmla="*/ 267 w 515"/>
                    <a:gd name="T9" fmla="*/ 6 h 522"/>
                    <a:gd name="T10" fmla="*/ 363 w 515"/>
                    <a:gd name="T11" fmla="*/ 56 h 522"/>
                    <a:gd name="T12" fmla="*/ 355 w 515"/>
                    <a:gd name="T13" fmla="*/ 164 h 522"/>
                    <a:gd name="T14" fmla="*/ 284 w 515"/>
                    <a:gd name="T15" fmla="*/ 238 h 522"/>
                    <a:gd name="T16" fmla="*/ 442 w 515"/>
                    <a:gd name="T17" fmla="*/ 179 h 522"/>
                    <a:gd name="T18" fmla="*/ 496 w 515"/>
                    <a:gd name="T19" fmla="*/ 292 h 522"/>
                    <a:gd name="T20" fmla="*/ 292 w 515"/>
                    <a:gd name="T21" fmla="*/ 370 h 522"/>
                    <a:gd name="T22" fmla="*/ 412 w 515"/>
                    <a:gd name="T23" fmla="*/ 404 h 522"/>
                    <a:gd name="T24" fmla="*/ 426 w 515"/>
                    <a:gd name="T25" fmla="*/ 480 h 522"/>
                    <a:gd name="T26" fmla="*/ 195 w 515"/>
                    <a:gd name="T27" fmla="*/ 401 h 522"/>
                    <a:gd name="T28" fmla="*/ 158 w 515"/>
                    <a:gd name="T29" fmla="*/ 452 h 522"/>
                    <a:gd name="T30" fmla="*/ 111 w 515"/>
                    <a:gd name="T31" fmla="*/ 367 h 522"/>
                    <a:gd name="T32" fmla="*/ 82 w 515"/>
                    <a:gd name="T33" fmla="*/ 263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5" h="522">
                      <a:moveTo>
                        <a:pt x="82" y="263"/>
                      </a:moveTo>
                      <a:cubicBezTo>
                        <a:pt x="82" y="263"/>
                        <a:pt x="0" y="71"/>
                        <a:pt x="47" y="50"/>
                      </a:cubicBezTo>
                      <a:cubicBezTo>
                        <a:pt x="95" y="28"/>
                        <a:pt x="129" y="30"/>
                        <a:pt x="132" y="71"/>
                      </a:cubicBezTo>
                      <a:cubicBezTo>
                        <a:pt x="135" y="111"/>
                        <a:pt x="152" y="200"/>
                        <a:pt x="152" y="200"/>
                      </a:cubicBezTo>
                      <a:cubicBezTo>
                        <a:pt x="152" y="200"/>
                        <a:pt x="230" y="0"/>
                        <a:pt x="267" y="6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1" y="205"/>
                        <a:pt x="284" y="238"/>
                        <a:pt x="284" y="238"/>
                      </a:cubicBezTo>
                      <a:cubicBezTo>
                        <a:pt x="284" y="238"/>
                        <a:pt x="404" y="157"/>
                        <a:pt x="442" y="179"/>
                      </a:cubicBezTo>
                      <a:cubicBezTo>
                        <a:pt x="481" y="200"/>
                        <a:pt x="515" y="231"/>
                        <a:pt x="496" y="292"/>
                      </a:cubicBezTo>
                      <a:cubicBezTo>
                        <a:pt x="477" y="353"/>
                        <a:pt x="411" y="378"/>
                        <a:pt x="292" y="370"/>
                      </a:cubicBezTo>
                      <a:cubicBezTo>
                        <a:pt x="292" y="370"/>
                        <a:pt x="383" y="396"/>
                        <a:pt x="412" y="404"/>
                      </a:cubicBezTo>
                      <a:cubicBezTo>
                        <a:pt x="441" y="411"/>
                        <a:pt x="459" y="439"/>
                        <a:pt x="426" y="480"/>
                      </a:cubicBezTo>
                      <a:cubicBezTo>
                        <a:pt x="393" y="522"/>
                        <a:pt x="302" y="498"/>
                        <a:pt x="195" y="401"/>
                      </a:cubicBezTo>
                      <a:cubicBezTo>
                        <a:pt x="195" y="401"/>
                        <a:pt x="197" y="481"/>
                        <a:pt x="158" y="452"/>
                      </a:cubicBezTo>
                      <a:cubicBezTo>
                        <a:pt x="119" y="423"/>
                        <a:pt x="128" y="380"/>
                        <a:pt x="111" y="367"/>
                      </a:cubicBezTo>
                      <a:cubicBezTo>
                        <a:pt x="95" y="353"/>
                        <a:pt x="29" y="271"/>
                        <a:pt x="82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0" name="Freeform 96"/>
                <p:cNvSpPr/>
                <p:nvPr/>
              </p:nvSpPr>
              <p:spPr bwMode="auto">
                <a:xfrm>
                  <a:off x="5668963" y="2479675"/>
                  <a:ext cx="177800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1" name="Freeform 97"/>
                <p:cNvSpPr/>
                <p:nvPr/>
              </p:nvSpPr>
              <p:spPr bwMode="auto">
                <a:xfrm>
                  <a:off x="5829301" y="2552700"/>
                  <a:ext cx="44450" cy="146050"/>
                </a:xfrm>
                <a:custGeom>
                  <a:avLst/>
                  <a:gdLst>
                    <a:gd name="T0" fmla="*/ 6 w 16"/>
                    <a:gd name="T1" fmla="*/ 52 h 52"/>
                    <a:gd name="T2" fmla="*/ 8 w 16"/>
                    <a:gd name="T3" fmla="*/ 7 h 52"/>
                    <a:gd name="T4" fmla="*/ 6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2" name="Freeform 98"/>
                <p:cNvSpPr/>
                <p:nvPr/>
              </p:nvSpPr>
              <p:spPr bwMode="auto">
                <a:xfrm>
                  <a:off x="7045326" y="2319338"/>
                  <a:ext cx="204788" cy="120650"/>
                </a:xfrm>
                <a:custGeom>
                  <a:avLst/>
                  <a:gdLst>
                    <a:gd name="T0" fmla="*/ 73 w 73"/>
                    <a:gd name="T1" fmla="*/ 0 h 43"/>
                    <a:gd name="T2" fmla="*/ 12 w 73"/>
                    <a:gd name="T3" fmla="*/ 38 h 43"/>
                    <a:gd name="T4" fmla="*/ 73 w 73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3" h="43">
                      <a:moveTo>
                        <a:pt x="73" y="0"/>
                      </a:moveTo>
                      <a:cubicBezTo>
                        <a:pt x="73" y="0"/>
                        <a:pt x="0" y="33"/>
                        <a:pt x="12" y="38"/>
                      </a:cubicBezTo>
                      <a:cubicBezTo>
                        <a:pt x="25" y="43"/>
                        <a:pt x="66" y="19"/>
                        <a:pt x="73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3" name="Freeform 99"/>
                <p:cNvSpPr/>
                <p:nvPr/>
              </p:nvSpPr>
              <p:spPr bwMode="auto">
                <a:xfrm>
                  <a:off x="5807076" y="23050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8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8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4" name="Freeform 100"/>
                <p:cNvSpPr/>
                <p:nvPr/>
              </p:nvSpPr>
              <p:spPr bwMode="auto">
                <a:xfrm>
                  <a:off x="5738813" y="240188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5" name="Freeform 101"/>
                <p:cNvSpPr/>
                <p:nvPr/>
              </p:nvSpPr>
              <p:spPr bwMode="auto">
                <a:xfrm>
                  <a:off x="5899151" y="2460625"/>
                  <a:ext cx="80963" cy="74613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6" name="Freeform 102"/>
                <p:cNvSpPr/>
                <p:nvPr/>
              </p:nvSpPr>
              <p:spPr bwMode="auto">
                <a:xfrm>
                  <a:off x="5943601" y="2336800"/>
                  <a:ext cx="85725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7" name="Freeform 103"/>
                <p:cNvSpPr/>
                <p:nvPr/>
              </p:nvSpPr>
              <p:spPr bwMode="auto">
                <a:xfrm>
                  <a:off x="6062663" y="2451100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8" name="Freeform 104"/>
                <p:cNvSpPr/>
                <p:nvPr/>
              </p:nvSpPr>
              <p:spPr bwMode="auto">
                <a:xfrm>
                  <a:off x="5975351" y="2600325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9" name="Freeform 105"/>
                <p:cNvSpPr/>
                <p:nvPr/>
              </p:nvSpPr>
              <p:spPr bwMode="auto">
                <a:xfrm>
                  <a:off x="5826126" y="2571750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9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0" name="Freeform 106"/>
                <p:cNvSpPr/>
                <p:nvPr/>
              </p:nvSpPr>
              <p:spPr bwMode="auto">
                <a:xfrm>
                  <a:off x="5891213" y="2238375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1" name="Freeform 107"/>
                <p:cNvSpPr/>
                <p:nvPr/>
              </p:nvSpPr>
              <p:spPr bwMode="auto">
                <a:xfrm>
                  <a:off x="7096126" y="21542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2" name="Freeform 108"/>
                <p:cNvSpPr/>
                <p:nvPr/>
              </p:nvSpPr>
              <p:spPr bwMode="auto">
                <a:xfrm>
                  <a:off x="6969126" y="2278063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3" name="Freeform 109"/>
                <p:cNvSpPr/>
                <p:nvPr/>
              </p:nvSpPr>
              <p:spPr bwMode="auto">
                <a:xfrm>
                  <a:off x="6975476" y="2179638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4" name="Freeform 110"/>
                <p:cNvSpPr/>
                <p:nvPr/>
              </p:nvSpPr>
              <p:spPr bwMode="auto">
                <a:xfrm>
                  <a:off x="7115176" y="2341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5" name="Freeform 111"/>
                <p:cNvSpPr/>
                <p:nvPr/>
              </p:nvSpPr>
              <p:spPr bwMode="auto">
                <a:xfrm>
                  <a:off x="7140576" y="2490788"/>
                  <a:ext cx="84138" cy="7937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6" name="Freeform 112"/>
                <p:cNvSpPr/>
                <p:nvPr/>
              </p:nvSpPr>
              <p:spPr bwMode="auto">
                <a:xfrm>
                  <a:off x="6997701" y="2468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7" name="Freeform 113"/>
                <p:cNvSpPr/>
                <p:nvPr/>
              </p:nvSpPr>
              <p:spPr bwMode="auto">
                <a:xfrm>
                  <a:off x="7243763" y="2428875"/>
                  <a:ext cx="82550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8" name="Freeform 114"/>
                <p:cNvSpPr/>
                <p:nvPr/>
              </p:nvSpPr>
              <p:spPr bwMode="auto">
                <a:xfrm>
                  <a:off x="7286626" y="2316163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9" name="Freeform 115"/>
                <p:cNvSpPr/>
                <p:nvPr/>
              </p:nvSpPr>
              <p:spPr bwMode="auto">
                <a:xfrm>
                  <a:off x="7219951" y="217011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0" name="Freeform 116"/>
                <p:cNvSpPr/>
                <p:nvPr/>
              </p:nvSpPr>
              <p:spPr bwMode="auto">
                <a:xfrm>
                  <a:off x="6878638" y="2355850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1" name="Freeform 117"/>
                <p:cNvSpPr/>
                <p:nvPr/>
              </p:nvSpPr>
              <p:spPr bwMode="auto">
                <a:xfrm>
                  <a:off x="6764338" y="2373313"/>
                  <a:ext cx="309563" cy="479425"/>
                </a:xfrm>
                <a:custGeom>
                  <a:avLst/>
                  <a:gdLst>
                    <a:gd name="T0" fmla="*/ 6 w 110"/>
                    <a:gd name="T1" fmla="*/ 0 h 171"/>
                    <a:gd name="T2" fmla="*/ 0 w 110"/>
                    <a:gd name="T3" fmla="*/ 6 h 171"/>
                    <a:gd name="T4" fmla="*/ 28 w 110"/>
                    <a:gd name="T5" fmla="*/ 63 h 171"/>
                    <a:gd name="T6" fmla="*/ 56 w 110"/>
                    <a:gd name="T7" fmla="*/ 95 h 171"/>
                    <a:gd name="T8" fmla="*/ 96 w 110"/>
                    <a:gd name="T9" fmla="*/ 171 h 171"/>
                    <a:gd name="T10" fmla="*/ 100 w 110"/>
                    <a:gd name="T11" fmla="*/ 168 h 171"/>
                    <a:gd name="T12" fmla="*/ 94 w 110"/>
                    <a:gd name="T13" fmla="*/ 87 h 171"/>
                    <a:gd name="T14" fmla="*/ 6 w 110"/>
                    <a:gd name="T1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171">
                      <a:moveTo>
                        <a:pt x="6" y="0"/>
                      </a:moveTo>
                      <a:cubicBezTo>
                        <a:pt x="3" y="0"/>
                        <a:pt x="1" y="2"/>
                        <a:pt x="0" y="6"/>
                      </a:cubicBezTo>
                      <a:cubicBezTo>
                        <a:pt x="0" y="6"/>
                        <a:pt x="14" y="54"/>
                        <a:pt x="28" y="63"/>
                      </a:cubicBezTo>
                      <a:cubicBezTo>
                        <a:pt x="43" y="72"/>
                        <a:pt x="44" y="69"/>
                        <a:pt x="56" y="95"/>
                      </a:cubicBezTo>
                      <a:cubicBezTo>
                        <a:pt x="66" y="117"/>
                        <a:pt x="85" y="171"/>
                        <a:pt x="96" y="171"/>
                      </a:cubicBezTo>
                      <a:cubicBezTo>
                        <a:pt x="97" y="171"/>
                        <a:pt x="99" y="170"/>
                        <a:pt x="100" y="168"/>
                      </a:cubicBezTo>
                      <a:cubicBezTo>
                        <a:pt x="110" y="150"/>
                        <a:pt x="106" y="103"/>
                        <a:pt x="94" y="87"/>
                      </a:cubicBezTo>
                      <a:cubicBezTo>
                        <a:pt x="84" y="74"/>
                        <a:pt x="28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2" name="Freeform 118"/>
                <p:cNvSpPr>
                  <a:spLocks noEditPoints="1"/>
                </p:cNvSpPr>
                <p:nvPr/>
              </p:nvSpPr>
              <p:spPr bwMode="auto">
                <a:xfrm>
                  <a:off x="5592763" y="2092325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80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9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5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5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9" y="146"/>
                        <a:pt x="111" y="140"/>
                      </a:cubicBezTo>
                      <a:cubicBezTo>
                        <a:pt x="113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1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7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1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4" y="132"/>
                        <a:pt x="104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6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3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8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9" y="152"/>
                        <a:pt x="149" y="152"/>
                        <a:pt x="149" y="152"/>
                      </a:cubicBezTo>
                      <a:cubicBezTo>
                        <a:pt x="153" y="154"/>
                        <a:pt x="174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9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3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8" y="152"/>
                      </a:cubicBezTo>
                      <a:cubicBezTo>
                        <a:pt x="172" y="150"/>
                        <a:pt x="168" y="145"/>
                        <a:pt x="169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5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6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2"/>
                        <a:pt x="133" y="89"/>
                        <a:pt x="139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8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9" y="75"/>
                      </a:cubicBezTo>
                      <a:cubicBezTo>
                        <a:pt x="127" y="76"/>
                        <a:pt x="124" y="77"/>
                        <a:pt x="122" y="77"/>
                      </a:cubicBezTo>
                      <a:cubicBezTo>
                        <a:pt x="120" y="77"/>
                        <a:pt x="119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5" y="53"/>
                        <a:pt x="120" y="53"/>
                      </a:cubicBezTo>
                      <a:cubicBezTo>
                        <a:pt x="121" y="53"/>
                        <a:pt x="123" y="53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3" name="Freeform 119"/>
                <p:cNvSpPr/>
                <p:nvPr/>
              </p:nvSpPr>
              <p:spPr bwMode="auto">
                <a:xfrm>
                  <a:off x="5810251" y="2311400"/>
                  <a:ext cx="77788" cy="65088"/>
                </a:xfrm>
                <a:custGeom>
                  <a:avLst/>
                  <a:gdLst>
                    <a:gd name="T0" fmla="*/ 12 w 28"/>
                    <a:gd name="T1" fmla="*/ 0 h 23"/>
                    <a:gd name="T2" fmla="*/ 1 w 28"/>
                    <a:gd name="T3" fmla="*/ 7 h 23"/>
                    <a:gd name="T4" fmla="*/ 0 w 28"/>
                    <a:gd name="T5" fmla="*/ 9 h 23"/>
                    <a:gd name="T6" fmla="*/ 9 w 28"/>
                    <a:gd name="T7" fmla="*/ 22 h 23"/>
                    <a:gd name="T8" fmla="*/ 9 w 28"/>
                    <a:gd name="T9" fmla="*/ 22 h 23"/>
                    <a:gd name="T10" fmla="*/ 9 w 28"/>
                    <a:gd name="T11" fmla="*/ 22 h 23"/>
                    <a:gd name="T12" fmla="*/ 14 w 28"/>
                    <a:gd name="T13" fmla="*/ 23 h 23"/>
                    <a:gd name="T14" fmla="*/ 26 w 28"/>
                    <a:gd name="T15" fmla="*/ 16 h 23"/>
                    <a:gd name="T16" fmla="*/ 17 w 28"/>
                    <a:gd name="T17" fmla="*/ 0 h 23"/>
                    <a:gd name="T18" fmla="*/ 12 w 2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3">
                      <a:moveTo>
                        <a:pt x="12" y="0"/>
                      </a:moveTo>
                      <a:cubicBezTo>
                        <a:pt x="7" y="0"/>
                        <a:pt x="2" y="2"/>
                        <a:pt x="1" y="7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1" y="16"/>
                        <a:pt x="17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1" y="23"/>
                        <a:pt x="13" y="23"/>
                        <a:pt x="14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8" y="10"/>
                        <a:pt x="24" y="3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4" name="Freeform 120"/>
                <p:cNvSpPr/>
                <p:nvPr/>
              </p:nvSpPr>
              <p:spPr bwMode="auto">
                <a:xfrm>
                  <a:off x="5745163" y="2406650"/>
                  <a:ext cx="77788" cy="44450"/>
                </a:xfrm>
                <a:custGeom>
                  <a:avLst/>
                  <a:gdLst>
                    <a:gd name="T0" fmla="*/ 12 w 28"/>
                    <a:gd name="T1" fmla="*/ 0 h 16"/>
                    <a:gd name="T2" fmla="*/ 0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5" name="Freeform 121"/>
                <p:cNvSpPr/>
                <p:nvPr/>
              </p:nvSpPr>
              <p:spPr bwMode="auto">
                <a:xfrm>
                  <a:off x="5899151" y="2465388"/>
                  <a:ext cx="80963" cy="68263"/>
                </a:xfrm>
                <a:custGeom>
                  <a:avLst/>
                  <a:gdLst>
                    <a:gd name="T0" fmla="*/ 13 w 29"/>
                    <a:gd name="T1" fmla="*/ 0 h 24"/>
                    <a:gd name="T2" fmla="*/ 2 w 29"/>
                    <a:gd name="T3" fmla="*/ 7 h 24"/>
                    <a:gd name="T4" fmla="*/ 10 w 29"/>
                    <a:gd name="T5" fmla="*/ 23 h 24"/>
                    <a:gd name="T6" fmla="*/ 16 w 29"/>
                    <a:gd name="T7" fmla="*/ 24 h 24"/>
                    <a:gd name="T8" fmla="*/ 27 w 29"/>
                    <a:gd name="T9" fmla="*/ 16 h 24"/>
                    <a:gd name="T10" fmla="*/ 18 w 29"/>
                    <a:gd name="T11" fmla="*/ 1 h 24"/>
                    <a:gd name="T12" fmla="*/ 13 w 29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3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5" y="21"/>
                        <a:pt x="27" y="16"/>
                      </a:cubicBezTo>
                      <a:cubicBezTo>
                        <a:pt x="29" y="10"/>
                        <a:pt x="25" y="3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6" name="Freeform 122"/>
                <p:cNvSpPr/>
                <p:nvPr/>
              </p:nvSpPr>
              <p:spPr bwMode="auto">
                <a:xfrm>
                  <a:off x="5943601" y="2341563"/>
                  <a:ext cx="57150" cy="68263"/>
                </a:xfrm>
                <a:custGeom>
                  <a:avLst/>
                  <a:gdLst>
                    <a:gd name="T0" fmla="*/ 14 w 20"/>
                    <a:gd name="T1" fmla="*/ 0 h 24"/>
                    <a:gd name="T2" fmla="*/ 2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7" name="Freeform 123"/>
                <p:cNvSpPr>
                  <a:spLocks noEditPoints="1"/>
                </p:cNvSpPr>
                <p:nvPr/>
              </p:nvSpPr>
              <p:spPr bwMode="auto">
                <a:xfrm>
                  <a:off x="6065838" y="2457450"/>
                  <a:ext cx="74613" cy="65088"/>
                </a:xfrm>
                <a:custGeom>
                  <a:avLst/>
                  <a:gdLst>
                    <a:gd name="T0" fmla="*/ 1 w 27"/>
                    <a:gd name="T1" fmla="*/ 10 h 23"/>
                    <a:gd name="T2" fmla="*/ 10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1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1" y="10"/>
                      </a:moveTo>
                      <a:cubicBezTo>
                        <a:pt x="0" y="15"/>
                        <a:pt x="4" y="20"/>
                        <a:pt x="10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5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1" y="10"/>
                      </a:cubicBezTo>
                      <a:moveTo>
                        <a:pt x="11" y="0"/>
                      </a:moveTo>
                      <a:cubicBezTo>
                        <a:pt x="7" y="0"/>
                        <a:pt x="3" y="3"/>
                        <a:pt x="1" y="7"/>
                      </a:cubicBezTo>
                      <a:cubicBezTo>
                        <a:pt x="3" y="5"/>
                        <a:pt x="7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8" name="Freeform 124"/>
                <p:cNvSpPr/>
                <p:nvPr/>
              </p:nvSpPr>
              <p:spPr bwMode="auto">
                <a:xfrm>
                  <a:off x="5975351" y="2606675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15"/>
                        <a:pt x="11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9" name="Freeform 125"/>
                <p:cNvSpPr/>
                <p:nvPr/>
              </p:nvSpPr>
              <p:spPr bwMode="auto">
                <a:xfrm>
                  <a:off x="5891213" y="2241550"/>
                  <a:ext cx="65088" cy="66675"/>
                </a:xfrm>
                <a:custGeom>
                  <a:avLst/>
                  <a:gdLst>
                    <a:gd name="T0" fmla="*/ 14 w 23"/>
                    <a:gd name="T1" fmla="*/ 0 h 24"/>
                    <a:gd name="T2" fmla="*/ 2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4" y="24"/>
                        <a:pt x="16" y="24"/>
                      </a:cubicBezTo>
                      <a:cubicBezTo>
                        <a:pt x="18" y="24"/>
                        <a:pt x="21" y="23"/>
                        <a:pt x="23" y="22"/>
                      </a:cubicBezTo>
                      <a:cubicBezTo>
                        <a:pt x="22" y="17"/>
                        <a:pt x="20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0" name="Freeform 126"/>
                <p:cNvSpPr/>
                <p:nvPr/>
              </p:nvSpPr>
              <p:spPr bwMode="auto">
                <a:xfrm>
                  <a:off x="5994401" y="218281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1" name="Freeform 127"/>
                <p:cNvSpPr>
                  <a:spLocks noEditPoints="1"/>
                </p:cNvSpPr>
                <p:nvPr/>
              </p:nvSpPr>
              <p:spPr bwMode="auto">
                <a:xfrm>
                  <a:off x="6831013" y="2089150"/>
                  <a:ext cx="612775" cy="708025"/>
                </a:xfrm>
                <a:custGeom>
                  <a:avLst/>
                  <a:gdLst>
                    <a:gd name="T0" fmla="*/ 127 w 218"/>
                    <a:gd name="T1" fmla="*/ 9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7 h 252"/>
                    <a:gd name="T8" fmla="*/ 126 w 218"/>
                    <a:gd name="T9" fmla="*/ 9 h 252"/>
                    <a:gd name="T10" fmla="*/ 127 w 218"/>
                    <a:gd name="T11" fmla="*/ 9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2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7 w 218"/>
                    <a:gd name="T23" fmla="*/ 153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100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5 w 218"/>
                    <a:gd name="T43" fmla="*/ 113 h 252"/>
                    <a:gd name="T44" fmla="*/ 35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9 w 218"/>
                    <a:gd name="T53" fmla="*/ 215 h 252"/>
                    <a:gd name="T54" fmla="*/ 89 w 218"/>
                    <a:gd name="T55" fmla="*/ 177 h 252"/>
                    <a:gd name="T56" fmla="*/ 92 w 218"/>
                    <a:gd name="T57" fmla="*/ 179 h 252"/>
                    <a:gd name="T58" fmla="*/ 206 w 218"/>
                    <a:gd name="T59" fmla="*/ 236 h 252"/>
                    <a:gd name="T60" fmla="*/ 207 w 218"/>
                    <a:gd name="T61" fmla="*/ 236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3 w 218"/>
                    <a:gd name="T67" fmla="*/ 151 h 252"/>
                    <a:gd name="T68" fmla="*/ 174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2 h 252"/>
                    <a:gd name="T74" fmla="*/ 126 w 218"/>
                    <a:gd name="T75" fmla="*/ 169 h 252"/>
                    <a:gd name="T76" fmla="*/ 121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8 w 218"/>
                    <a:gd name="T83" fmla="*/ 129 h 252"/>
                    <a:gd name="T84" fmla="*/ 65 w 218"/>
                    <a:gd name="T85" fmla="*/ 126 h 252"/>
                    <a:gd name="T86" fmla="*/ 103 w 218"/>
                    <a:gd name="T87" fmla="*/ 47 h 252"/>
                    <a:gd name="T88" fmla="*/ 97 w 218"/>
                    <a:gd name="T89" fmla="*/ 41 h 252"/>
                    <a:gd name="T90" fmla="*/ 71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3 h 252"/>
                    <a:gd name="T96" fmla="*/ 60 w 218"/>
                    <a:gd name="T97" fmla="*/ 92 h 252"/>
                    <a:gd name="T98" fmla="*/ 51 w 218"/>
                    <a:gd name="T99" fmla="*/ 76 h 252"/>
                    <a:gd name="T100" fmla="*/ 57 w 218"/>
                    <a:gd name="T101" fmla="*/ 70 h 252"/>
                    <a:gd name="T102" fmla="*/ 26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7" y="9"/>
                      </a:moveTo>
                      <a:cubicBezTo>
                        <a:pt x="126" y="9"/>
                        <a:pt x="120" y="16"/>
                        <a:pt x="111" y="25"/>
                      </a:cubicBezTo>
                      <a:cubicBezTo>
                        <a:pt x="112" y="25"/>
                        <a:pt x="112" y="25"/>
                        <a:pt x="113" y="26"/>
                      </a:cubicBezTo>
                      <a:cubicBezTo>
                        <a:pt x="114" y="26"/>
                        <a:pt x="114" y="26"/>
                        <a:pt x="115" y="27"/>
                      </a:cubicBezTo>
                      <a:cubicBezTo>
                        <a:pt x="121" y="18"/>
                        <a:pt x="125" y="11"/>
                        <a:pt x="126" y="9"/>
                      </a:cubicBezTo>
                      <a:cubicBezTo>
                        <a:pt x="127" y="9"/>
                        <a:pt x="127" y="9"/>
                        <a:pt x="127" y="9"/>
                      </a:cubicBezTo>
                      <a:moveTo>
                        <a:pt x="75" y="161"/>
                      </a:moveTo>
                      <a:cubicBezTo>
                        <a:pt x="74" y="161"/>
                        <a:pt x="72" y="160"/>
                        <a:pt x="70" y="160"/>
                      </a:cubicBezTo>
                      <a:cubicBezTo>
                        <a:pt x="63" y="157"/>
                        <a:pt x="59" y="150"/>
                        <a:pt x="62" y="144"/>
                      </a:cubicBezTo>
                      <a:cubicBezTo>
                        <a:pt x="63" y="140"/>
                        <a:pt x="68" y="137"/>
                        <a:pt x="73" y="137"/>
                      </a:cubicBezTo>
                      <a:cubicBezTo>
                        <a:pt x="75" y="137"/>
                        <a:pt x="77" y="137"/>
                        <a:pt x="78" y="138"/>
                      </a:cubicBezTo>
                      <a:cubicBezTo>
                        <a:pt x="85" y="140"/>
                        <a:pt x="89" y="147"/>
                        <a:pt x="87" y="153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4" y="97"/>
                        <a:pt x="28" y="96"/>
                        <a:pt x="31" y="96"/>
                      </a:cubicBezTo>
                      <a:cubicBezTo>
                        <a:pt x="33" y="96"/>
                        <a:pt x="35" y="97"/>
                        <a:pt x="36" y="97"/>
                      </a:cubicBezTo>
                      <a:cubicBezTo>
                        <a:pt x="43" y="100"/>
                        <a:pt x="47" y="107"/>
                        <a:pt x="45" y="113"/>
                      </a:cubicBezTo>
                      <a:cubicBezTo>
                        <a:pt x="43" y="117"/>
                        <a:pt x="39" y="120"/>
                        <a:pt x="35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2" y="149"/>
                        <a:pt x="152" y="247"/>
                        <a:pt x="164" y="252"/>
                      </a:cubicBezTo>
                      <a:cubicBezTo>
                        <a:pt x="165" y="252"/>
                        <a:pt x="165" y="252"/>
                        <a:pt x="165" y="252"/>
                      </a:cubicBezTo>
                      <a:cubicBezTo>
                        <a:pt x="168" y="252"/>
                        <a:pt x="149" y="233"/>
                        <a:pt x="129" y="215"/>
                      </a:cubicBezTo>
                      <a:cubicBezTo>
                        <a:pt x="109" y="196"/>
                        <a:pt x="88" y="177"/>
                        <a:pt x="89" y="177"/>
                      </a:cubicBezTo>
                      <a:cubicBezTo>
                        <a:pt x="90" y="177"/>
                        <a:pt x="90" y="178"/>
                        <a:pt x="92" y="179"/>
                      </a:cubicBezTo>
                      <a:cubicBezTo>
                        <a:pt x="111" y="193"/>
                        <a:pt x="189" y="233"/>
                        <a:pt x="206" y="236"/>
                      </a:cubicBezTo>
                      <a:cubicBezTo>
                        <a:pt x="207" y="236"/>
                        <a:pt x="207" y="236"/>
                        <a:pt x="207" y="236"/>
                      </a:cubicBezTo>
                      <a:cubicBezTo>
                        <a:pt x="218" y="236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1"/>
                        <a:pt x="184" y="152"/>
                        <a:pt x="174" y="152"/>
                      </a:cubicBezTo>
                      <a:cubicBezTo>
                        <a:pt x="163" y="153"/>
                        <a:pt x="150" y="153"/>
                        <a:pt x="137" y="153"/>
                      </a:cubicBezTo>
                      <a:cubicBezTo>
                        <a:pt x="138" y="156"/>
                        <a:pt x="138" y="159"/>
                        <a:pt x="137" y="162"/>
                      </a:cubicBezTo>
                      <a:cubicBezTo>
                        <a:pt x="136" y="166"/>
                        <a:pt x="131" y="169"/>
                        <a:pt x="126" y="169"/>
                      </a:cubicBezTo>
                      <a:cubicBezTo>
                        <a:pt x="124" y="169"/>
                        <a:pt x="122" y="169"/>
                        <a:pt x="121" y="168"/>
                      </a:cubicBezTo>
                      <a:cubicBezTo>
                        <a:pt x="114" y="165"/>
                        <a:pt x="110" y="158"/>
                        <a:pt x="112" y="152"/>
                      </a:cubicBezTo>
                      <a:cubicBezTo>
                        <a:pt x="106" y="152"/>
                        <a:pt x="102" y="151"/>
                        <a:pt x="99" y="149"/>
                      </a:cubicBezTo>
                      <a:cubicBezTo>
                        <a:pt x="89" y="143"/>
                        <a:pt x="121" y="133"/>
                        <a:pt x="148" y="129"/>
                      </a:cubicBezTo>
                      <a:cubicBezTo>
                        <a:pt x="117" y="128"/>
                        <a:pt x="71" y="126"/>
                        <a:pt x="65" y="126"/>
                      </a:cubicBezTo>
                      <a:cubicBezTo>
                        <a:pt x="58" y="125"/>
                        <a:pt x="83" y="81"/>
                        <a:pt x="103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1" y="71"/>
                      </a:cubicBezTo>
                      <a:cubicBezTo>
                        <a:pt x="76" y="74"/>
                        <a:pt x="78" y="80"/>
                        <a:pt x="76" y="85"/>
                      </a:cubicBezTo>
                      <a:cubicBezTo>
                        <a:pt x="75" y="90"/>
                        <a:pt x="70" y="93"/>
                        <a:pt x="65" y="93"/>
                      </a:cubicBezTo>
                      <a:cubicBezTo>
                        <a:pt x="63" y="93"/>
                        <a:pt x="62" y="92"/>
                        <a:pt x="60" y="92"/>
                      </a:cubicBezTo>
                      <a:cubicBezTo>
                        <a:pt x="53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7" y="70"/>
                      </a:cubicBezTo>
                      <a:cubicBezTo>
                        <a:pt x="47" y="50"/>
                        <a:pt x="31" y="7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2" name="Freeform 128"/>
                <p:cNvSpPr/>
                <p:nvPr/>
              </p:nvSpPr>
              <p:spPr bwMode="auto">
                <a:xfrm>
                  <a:off x="7104063" y="2159000"/>
                  <a:ext cx="50800" cy="61913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6 w 18"/>
                    <a:gd name="T5" fmla="*/ 22 h 22"/>
                    <a:gd name="T6" fmla="*/ 18 w 18"/>
                    <a:gd name="T7" fmla="*/ 2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" y="18"/>
                        <a:pt x="3" y="20"/>
                        <a:pt x="6" y="22"/>
                      </a:cubicBezTo>
                      <a:cubicBezTo>
                        <a:pt x="10" y="14"/>
                        <a:pt x="14" y="7"/>
                        <a:pt x="18" y="2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5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3" name="Freeform 129"/>
                <p:cNvSpPr/>
                <p:nvPr/>
              </p:nvSpPr>
              <p:spPr bwMode="auto">
                <a:xfrm>
                  <a:off x="6969126" y="2286000"/>
                  <a:ext cx="80963" cy="65088"/>
                </a:xfrm>
                <a:custGeom>
                  <a:avLst/>
                  <a:gdLst>
                    <a:gd name="T0" fmla="*/ 8 w 29"/>
                    <a:gd name="T1" fmla="*/ 0 h 23"/>
                    <a:gd name="T2" fmla="*/ 2 w 29"/>
                    <a:gd name="T3" fmla="*/ 6 h 23"/>
                    <a:gd name="T4" fmla="*/ 11 w 29"/>
                    <a:gd name="T5" fmla="*/ 22 h 23"/>
                    <a:gd name="T6" fmla="*/ 16 w 29"/>
                    <a:gd name="T7" fmla="*/ 23 h 23"/>
                    <a:gd name="T8" fmla="*/ 27 w 29"/>
                    <a:gd name="T9" fmla="*/ 15 h 23"/>
                    <a:gd name="T10" fmla="*/ 22 w 29"/>
                    <a:gd name="T11" fmla="*/ 1 h 23"/>
                    <a:gd name="T12" fmla="*/ 15 w 29"/>
                    <a:gd name="T13" fmla="*/ 11 h 23"/>
                    <a:gd name="T14" fmla="*/ 14 w 29"/>
                    <a:gd name="T15" fmla="*/ 11 h 23"/>
                    <a:gd name="T16" fmla="*/ 8 w 29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3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3" y="22"/>
                        <a:pt x="14" y="23"/>
                        <a:pt x="16" y="23"/>
                      </a:cubicBezTo>
                      <a:cubicBezTo>
                        <a:pt x="21" y="23"/>
                        <a:pt x="26" y="20"/>
                        <a:pt x="27" y="15"/>
                      </a:cubicBezTo>
                      <a:cubicBezTo>
                        <a:pt x="29" y="10"/>
                        <a:pt x="27" y="4"/>
                        <a:pt x="22" y="1"/>
                      </a:cubicBezTo>
                      <a:cubicBezTo>
                        <a:pt x="18" y="6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3" y="11"/>
                        <a:pt x="11" y="7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4" name="Freeform 130"/>
                <p:cNvSpPr/>
                <p:nvPr/>
              </p:nvSpPr>
              <p:spPr bwMode="auto">
                <a:xfrm>
                  <a:off x="7140576" y="2516188"/>
                  <a:ext cx="79375" cy="47625"/>
                </a:xfrm>
                <a:custGeom>
                  <a:avLst/>
                  <a:gdLst>
                    <a:gd name="T0" fmla="*/ 2 w 28"/>
                    <a:gd name="T1" fmla="*/ 0 h 17"/>
                    <a:gd name="T2" fmla="*/ 11 w 28"/>
                    <a:gd name="T3" fmla="*/ 16 h 17"/>
                    <a:gd name="T4" fmla="*/ 16 w 28"/>
                    <a:gd name="T5" fmla="*/ 17 h 17"/>
                    <a:gd name="T6" fmla="*/ 27 w 28"/>
                    <a:gd name="T7" fmla="*/ 10 h 17"/>
                    <a:gd name="T8" fmla="*/ 27 w 28"/>
                    <a:gd name="T9" fmla="*/ 1 h 17"/>
                    <a:gd name="T10" fmla="*/ 27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4" y="13"/>
                        <a:pt x="11" y="16"/>
                      </a:cubicBezTo>
                      <a:cubicBezTo>
                        <a:pt x="12" y="17"/>
                        <a:pt x="14" y="17"/>
                        <a:pt x="16" y="17"/>
                      </a:cubicBezTo>
                      <a:cubicBezTo>
                        <a:pt x="21" y="17"/>
                        <a:pt x="26" y="14"/>
                        <a:pt x="27" y="10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8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5" name="Freeform 131"/>
                <p:cNvSpPr/>
                <p:nvPr/>
              </p:nvSpPr>
              <p:spPr bwMode="auto">
                <a:xfrm>
                  <a:off x="6997701" y="2474913"/>
                  <a:ext cx="84138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6" name="Freeform 132"/>
                <p:cNvSpPr/>
                <p:nvPr/>
              </p:nvSpPr>
              <p:spPr bwMode="auto">
                <a:xfrm>
                  <a:off x="6892926" y="2359025"/>
                  <a:ext cx="71438" cy="66675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4 h 24"/>
                    <a:gd name="T4" fmla="*/ 13 w 25"/>
                    <a:gd name="T5" fmla="*/ 24 h 24"/>
                    <a:gd name="T6" fmla="*/ 23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6" y="0"/>
                        <a:pt x="2" y="1"/>
                        <a:pt x="0" y="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7" y="24"/>
                        <a:pt x="21" y="21"/>
                        <a:pt x="23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3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7" name="Freeform 133"/>
                <p:cNvSpPr>
                  <a:spLocks noEditPoints="1"/>
                </p:cNvSpPr>
                <p:nvPr/>
              </p:nvSpPr>
              <p:spPr bwMode="auto">
                <a:xfrm>
                  <a:off x="7246938" y="2446338"/>
                  <a:ext cx="87313" cy="4763"/>
                </a:xfrm>
                <a:custGeom>
                  <a:avLst/>
                  <a:gdLst>
                    <a:gd name="T0" fmla="*/ 2 w 31"/>
                    <a:gd name="T1" fmla="*/ 1 h 2"/>
                    <a:gd name="T2" fmla="*/ 0 w 31"/>
                    <a:gd name="T3" fmla="*/ 2 h 2"/>
                    <a:gd name="T4" fmla="*/ 2 w 31"/>
                    <a:gd name="T5" fmla="*/ 2 h 2"/>
                    <a:gd name="T6" fmla="*/ 2 w 31"/>
                    <a:gd name="T7" fmla="*/ 1 h 2"/>
                    <a:gd name="T8" fmla="*/ 23 w 31"/>
                    <a:gd name="T9" fmla="*/ 0 h 2"/>
                    <a:gd name="T10" fmla="*/ 24 w 31"/>
                    <a:gd name="T11" fmla="*/ 2 h 2"/>
                    <a:gd name="T12" fmla="*/ 27 w 31"/>
                    <a:gd name="T13" fmla="*/ 0 h 2"/>
                    <a:gd name="T14" fmla="*/ 23 w 31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2">
                      <a:moveTo>
                        <a:pt x="2" y="1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moveTo>
                        <a:pt x="23" y="0"/>
                      </a:moveTo>
                      <a:cubicBezTo>
                        <a:pt x="23" y="1"/>
                        <a:pt x="24" y="1"/>
                        <a:pt x="24" y="2"/>
                      </a:cubicBezTo>
                      <a:cubicBezTo>
                        <a:pt x="30" y="2"/>
                        <a:pt x="31" y="1"/>
                        <a:pt x="27" y="0"/>
                      </a:cubicBezTo>
                      <a:cubicBezTo>
                        <a:pt x="26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8" name="Freeform 134"/>
                <p:cNvSpPr/>
                <p:nvPr/>
              </p:nvSpPr>
              <p:spPr bwMode="auto">
                <a:xfrm>
                  <a:off x="7253288" y="2446338"/>
                  <a:ext cx="61913" cy="4763"/>
                </a:xfrm>
                <a:custGeom>
                  <a:avLst/>
                  <a:gdLst>
                    <a:gd name="T0" fmla="*/ 18 w 22"/>
                    <a:gd name="T1" fmla="*/ 0 h 2"/>
                    <a:gd name="T2" fmla="*/ 0 w 22"/>
                    <a:gd name="T3" fmla="*/ 1 h 2"/>
                    <a:gd name="T4" fmla="*/ 0 w 22"/>
                    <a:gd name="T5" fmla="*/ 2 h 2"/>
                    <a:gd name="T6" fmla="*/ 16 w 22"/>
                    <a:gd name="T7" fmla="*/ 2 h 2"/>
                    <a:gd name="T8" fmla="*/ 22 w 22"/>
                    <a:gd name="T9" fmla="*/ 2 h 2"/>
                    <a:gd name="T10" fmla="*/ 21 w 22"/>
                    <a:gd name="T11" fmla="*/ 0 h 2"/>
                    <a:gd name="T12" fmla="*/ 18 w 2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">
                      <a:moveTo>
                        <a:pt x="18" y="0"/>
                      </a:moveTo>
                      <a:cubicBezTo>
                        <a:pt x="13" y="0"/>
                        <a:pt x="6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6" y="2"/>
                        <a:pt x="12" y="2"/>
                        <a:pt x="16" y="2"/>
                      </a:cubicBezTo>
                      <a:cubicBezTo>
                        <a:pt x="18" y="2"/>
                        <a:pt x="21" y="2"/>
                        <a:pt x="22" y="2"/>
                      </a:cubicBezTo>
                      <a:cubicBezTo>
                        <a:pt x="22" y="1"/>
                        <a:pt x="21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9" name="Freeform 135"/>
                <p:cNvSpPr/>
                <p:nvPr/>
              </p:nvSpPr>
              <p:spPr bwMode="auto">
                <a:xfrm>
                  <a:off x="5248276" y="2070100"/>
                  <a:ext cx="222250" cy="479425"/>
                </a:xfrm>
                <a:custGeom>
                  <a:avLst/>
                  <a:gdLst>
                    <a:gd name="T0" fmla="*/ 32 w 79"/>
                    <a:gd name="T1" fmla="*/ 0 h 171"/>
                    <a:gd name="T2" fmla="*/ 19 w 79"/>
                    <a:gd name="T3" fmla="*/ 63 h 171"/>
                    <a:gd name="T4" fmla="*/ 4 w 79"/>
                    <a:gd name="T5" fmla="*/ 114 h 171"/>
                    <a:gd name="T6" fmla="*/ 32 w 79"/>
                    <a:gd name="T7" fmla="*/ 171 h 171"/>
                    <a:gd name="T8" fmla="*/ 34 w 79"/>
                    <a:gd name="T9" fmla="*/ 171 h 171"/>
                    <a:gd name="T10" fmla="*/ 48 w 79"/>
                    <a:gd name="T11" fmla="*/ 109 h 171"/>
                    <a:gd name="T12" fmla="*/ 69 w 79"/>
                    <a:gd name="T13" fmla="*/ 53 h 171"/>
                    <a:gd name="T14" fmla="*/ 35 w 79"/>
                    <a:gd name="T15" fmla="*/ 1 h 171"/>
                    <a:gd name="T16" fmla="*/ 32 w 79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71">
                      <a:moveTo>
                        <a:pt x="32" y="0"/>
                      </a:moveTo>
                      <a:cubicBezTo>
                        <a:pt x="17" y="0"/>
                        <a:pt x="19" y="46"/>
                        <a:pt x="19" y="63"/>
                      </a:cubicBezTo>
                      <a:cubicBezTo>
                        <a:pt x="20" y="81"/>
                        <a:pt x="7" y="86"/>
                        <a:pt x="4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4" y="132"/>
                        <a:pt x="48" y="109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9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0" name="Freeform 136"/>
                <p:cNvSpPr/>
                <p:nvPr/>
              </p:nvSpPr>
              <p:spPr bwMode="auto">
                <a:xfrm>
                  <a:off x="5300663" y="276066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50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6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70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4" y="95"/>
                        <a:pt x="150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1" y="45"/>
                        <a:pt x="123" y="47"/>
                        <a:pt x="116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1" name="Freeform 137"/>
                <p:cNvSpPr/>
                <p:nvPr/>
              </p:nvSpPr>
              <p:spPr bwMode="auto">
                <a:xfrm>
                  <a:off x="5953126" y="2825750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20" y="53"/>
                        <a:pt x="10" y="53"/>
                      </a:cubicBezTo>
                      <a:cubicBezTo>
                        <a:pt x="6" y="53"/>
                        <a:pt x="3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2" y="104"/>
                        <a:pt x="23" y="104"/>
                        <a:pt x="24" y="103"/>
                      </a:cubicBezTo>
                      <a:cubicBezTo>
                        <a:pt x="45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2" name="Freeform 138"/>
                <p:cNvSpPr/>
                <p:nvPr/>
              </p:nvSpPr>
              <p:spPr bwMode="auto">
                <a:xfrm>
                  <a:off x="6351588" y="2159000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3" name="Freeform 139"/>
                <p:cNvSpPr/>
                <p:nvPr/>
              </p:nvSpPr>
              <p:spPr bwMode="auto">
                <a:xfrm>
                  <a:off x="5778501" y="177006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3" y="56"/>
                        <a:pt x="98" y="72"/>
                        <a:pt x="118" y="77"/>
                      </a:cubicBezTo>
                      <a:cubicBezTo>
                        <a:pt x="120" y="77"/>
                        <a:pt x="121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4" name="Freeform 140"/>
                <p:cNvSpPr/>
                <p:nvPr/>
              </p:nvSpPr>
              <p:spPr bwMode="auto">
                <a:xfrm>
                  <a:off x="7334251" y="2790825"/>
                  <a:ext cx="407988" cy="171450"/>
                </a:xfrm>
                <a:custGeom>
                  <a:avLst/>
                  <a:gdLst>
                    <a:gd name="T0" fmla="*/ 14 w 145"/>
                    <a:gd name="T1" fmla="*/ 0 h 61"/>
                    <a:gd name="T2" fmla="*/ 25 w 145"/>
                    <a:gd name="T3" fmla="*/ 31 h 61"/>
                    <a:gd name="T4" fmla="*/ 111 w 145"/>
                    <a:gd name="T5" fmla="*/ 61 h 61"/>
                    <a:gd name="T6" fmla="*/ 121 w 145"/>
                    <a:gd name="T7" fmla="*/ 60 h 61"/>
                    <a:gd name="T8" fmla="*/ 141 w 145"/>
                    <a:gd name="T9" fmla="*/ 17 h 61"/>
                    <a:gd name="T10" fmla="*/ 134 w 145"/>
                    <a:gd name="T11" fmla="*/ 11 h 61"/>
                    <a:gd name="T12" fmla="*/ 85 w 145"/>
                    <a:gd name="T13" fmla="*/ 32 h 61"/>
                    <a:gd name="T14" fmla="*/ 82 w 145"/>
                    <a:gd name="T15" fmla="*/ 32 h 61"/>
                    <a:gd name="T16" fmla="*/ 18 w 145"/>
                    <a:gd name="T17" fmla="*/ 0 h 61"/>
                    <a:gd name="T18" fmla="*/ 14 w 145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5" h="61">
                      <a:moveTo>
                        <a:pt x="14" y="0"/>
                      </a:moveTo>
                      <a:cubicBezTo>
                        <a:pt x="0" y="0"/>
                        <a:pt x="11" y="16"/>
                        <a:pt x="25" y="31"/>
                      </a:cubicBezTo>
                      <a:cubicBezTo>
                        <a:pt x="38" y="45"/>
                        <a:pt x="84" y="61"/>
                        <a:pt x="111" y="61"/>
                      </a:cubicBezTo>
                      <a:cubicBezTo>
                        <a:pt x="115" y="61"/>
                        <a:pt x="118" y="61"/>
                        <a:pt x="121" y="60"/>
                      </a:cubicBezTo>
                      <a:cubicBezTo>
                        <a:pt x="145" y="54"/>
                        <a:pt x="141" y="17"/>
                        <a:pt x="141" y="17"/>
                      </a:cubicBezTo>
                      <a:cubicBezTo>
                        <a:pt x="140" y="13"/>
                        <a:pt x="138" y="11"/>
                        <a:pt x="134" y="11"/>
                      </a:cubicBezTo>
                      <a:cubicBezTo>
                        <a:pt x="124" y="11"/>
                        <a:pt x="102" y="30"/>
                        <a:pt x="85" y="32"/>
                      </a:cubicBezTo>
                      <a:cubicBezTo>
                        <a:pt x="84" y="32"/>
                        <a:pt x="83" y="32"/>
                        <a:pt x="82" y="32"/>
                      </a:cubicBezTo>
                      <a:cubicBezTo>
                        <a:pt x="61" y="32"/>
                        <a:pt x="38" y="4"/>
                        <a:pt x="18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5" name="Freeform 141"/>
                <p:cNvSpPr/>
                <p:nvPr/>
              </p:nvSpPr>
              <p:spPr bwMode="auto">
                <a:xfrm>
                  <a:off x="6697663" y="1724025"/>
                  <a:ext cx="180975" cy="503238"/>
                </a:xfrm>
                <a:custGeom>
                  <a:avLst/>
                  <a:gdLst>
                    <a:gd name="T0" fmla="*/ 36 w 65"/>
                    <a:gd name="T1" fmla="*/ 0 h 179"/>
                    <a:gd name="T2" fmla="*/ 2 w 65"/>
                    <a:gd name="T3" fmla="*/ 18 h 179"/>
                    <a:gd name="T4" fmla="*/ 13 w 65"/>
                    <a:gd name="T5" fmla="*/ 111 h 179"/>
                    <a:gd name="T6" fmla="*/ 44 w 65"/>
                    <a:gd name="T7" fmla="*/ 179 h 179"/>
                    <a:gd name="T8" fmla="*/ 44 w 65"/>
                    <a:gd name="T9" fmla="*/ 173 h 179"/>
                    <a:gd name="T10" fmla="*/ 19 w 65"/>
                    <a:gd name="T11" fmla="*/ 56 h 179"/>
                    <a:gd name="T12" fmla="*/ 56 w 65"/>
                    <a:gd name="T13" fmla="*/ 16 h 179"/>
                    <a:gd name="T14" fmla="*/ 54 w 65"/>
                    <a:gd name="T15" fmla="*/ 1 h 179"/>
                    <a:gd name="T16" fmla="*/ 36 w 65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5" h="179">
                      <a:moveTo>
                        <a:pt x="36" y="0"/>
                      </a:moveTo>
                      <a:cubicBezTo>
                        <a:pt x="21" y="0"/>
                        <a:pt x="3" y="3"/>
                        <a:pt x="2" y="18"/>
                      </a:cubicBezTo>
                      <a:cubicBezTo>
                        <a:pt x="0" y="42"/>
                        <a:pt x="2" y="75"/>
                        <a:pt x="13" y="111"/>
                      </a:cubicBezTo>
                      <a:cubicBezTo>
                        <a:pt x="23" y="141"/>
                        <a:pt x="41" y="179"/>
                        <a:pt x="44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8" y="149"/>
                        <a:pt x="12" y="75"/>
                        <a:pt x="19" y="56"/>
                      </a:cubicBezTo>
                      <a:cubicBezTo>
                        <a:pt x="26" y="38"/>
                        <a:pt x="46" y="23"/>
                        <a:pt x="56" y="16"/>
                      </a:cubicBezTo>
                      <a:cubicBezTo>
                        <a:pt x="65" y="9"/>
                        <a:pt x="56" y="6"/>
                        <a:pt x="54" y="1"/>
                      </a:cubicBezTo>
                      <a:cubicBezTo>
                        <a:pt x="54" y="1"/>
                        <a:pt x="46" y="0"/>
                        <a:pt x="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6" name="Freeform 142"/>
                <p:cNvSpPr/>
                <p:nvPr/>
              </p:nvSpPr>
              <p:spPr bwMode="auto">
                <a:xfrm>
                  <a:off x="6121401" y="3656013"/>
                  <a:ext cx="503238" cy="558800"/>
                </a:xfrm>
                <a:custGeom>
                  <a:avLst/>
                  <a:gdLst>
                    <a:gd name="T0" fmla="*/ 37 w 179"/>
                    <a:gd name="T1" fmla="*/ 22 h 199"/>
                    <a:gd name="T2" fmla="*/ 7 w 179"/>
                    <a:gd name="T3" fmla="*/ 14 h 199"/>
                    <a:gd name="T4" fmla="*/ 0 w 179"/>
                    <a:gd name="T5" fmla="*/ 71 h 199"/>
                    <a:gd name="T6" fmla="*/ 142 w 179"/>
                    <a:gd name="T7" fmla="*/ 197 h 199"/>
                    <a:gd name="T8" fmla="*/ 179 w 179"/>
                    <a:gd name="T9" fmla="*/ 178 h 199"/>
                    <a:gd name="T10" fmla="*/ 157 w 179"/>
                    <a:gd name="T11" fmla="*/ 159 h 199"/>
                    <a:gd name="T12" fmla="*/ 155 w 179"/>
                    <a:gd name="T13" fmla="*/ 53 h 199"/>
                    <a:gd name="T14" fmla="*/ 109 w 179"/>
                    <a:gd name="T15" fmla="*/ 46 h 199"/>
                    <a:gd name="T16" fmla="*/ 37 w 179"/>
                    <a:gd name="T17" fmla="*/ 22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9" h="199">
                      <a:moveTo>
                        <a:pt x="37" y="22"/>
                      </a:moveTo>
                      <a:cubicBezTo>
                        <a:pt x="37" y="22"/>
                        <a:pt x="13" y="0"/>
                        <a:pt x="7" y="14"/>
                      </a:cubicBezTo>
                      <a:cubicBezTo>
                        <a:pt x="2" y="28"/>
                        <a:pt x="0" y="71"/>
                        <a:pt x="0" y="71"/>
                      </a:cubicBezTo>
                      <a:cubicBezTo>
                        <a:pt x="0" y="71"/>
                        <a:pt x="125" y="199"/>
                        <a:pt x="142" y="197"/>
                      </a:cubicBezTo>
                      <a:cubicBezTo>
                        <a:pt x="159" y="195"/>
                        <a:pt x="179" y="178"/>
                        <a:pt x="179" y="178"/>
                      </a:cubicBezTo>
                      <a:cubicBezTo>
                        <a:pt x="157" y="159"/>
                        <a:pt x="157" y="159"/>
                        <a:pt x="157" y="159"/>
                      </a:cubicBezTo>
                      <a:cubicBezTo>
                        <a:pt x="157" y="159"/>
                        <a:pt x="170" y="58"/>
                        <a:pt x="155" y="53"/>
                      </a:cubicBezTo>
                      <a:cubicBezTo>
                        <a:pt x="141" y="47"/>
                        <a:pt x="109" y="46"/>
                        <a:pt x="109" y="46"/>
                      </a:cubicBezTo>
                      <a:cubicBezTo>
                        <a:pt x="37" y="22"/>
                        <a:pt x="37" y="22"/>
                        <a:pt x="37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7" name="Freeform 143"/>
                <p:cNvSpPr/>
                <p:nvPr/>
              </p:nvSpPr>
              <p:spPr bwMode="auto">
                <a:xfrm>
                  <a:off x="5646738" y="3432175"/>
                  <a:ext cx="1266825" cy="1193800"/>
                </a:xfrm>
                <a:custGeom>
                  <a:avLst/>
                  <a:gdLst>
                    <a:gd name="T0" fmla="*/ 113 w 451"/>
                    <a:gd name="T1" fmla="*/ 241 h 425"/>
                    <a:gd name="T2" fmla="*/ 27 w 451"/>
                    <a:gd name="T3" fmla="*/ 160 h 425"/>
                    <a:gd name="T4" fmla="*/ 53 w 451"/>
                    <a:gd name="T5" fmla="*/ 91 h 425"/>
                    <a:gd name="T6" fmla="*/ 191 w 451"/>
                    <a:gd name="T7" fmla="*/ 143 h 425"/>
                    <a:gd name="T8" fmla="*/ 194 w 451"/>
                    <a:gd name="T9" fmla="*/ 111 h 425"/>
                    <a:gd name="T10" fmla="*/ 241 w 451"/>
                    <a:gd name="T11" fmla="*/ 1 h 425"/>
                    <a:gd name="T12" fmla="*/ 264 w 451"/>
                    <a:gd name="T13" fmla="*/ 164 h 425"/>
                    <a:gd name="T14" fmla="*/ 366 w 451"/>
                    <a:gd name="T15" fmla="*/ 108 h 425"/>
                    <a:gd name="T16" fmla="*/ 446 w 451"/>
                    <a:gd name="T17" fmla="*/ 192 h 425"/>
                    <a:gd name="T18" fmla="*/ 285 w 451"/>
                    <a:gd name="T19" fmla="*/ 237 h 425"/>
                    <a:gd name="T20" fmla="*/ 352 w 451"/>
                    <a:gd name="T21" fmla="*/ 292 h 425"/>
                    <a:gd name="T22" fmla="*/ 297 w 451"/>
                    <a:gd name="T23" fmla="*/ 396 h 425"/>
                    <a:gd name="T24" fmla="*/ 230 w 451"/>
                    <a:gd name="T25" fmla="*/ 385 h 425"/>
                    <a:gd name="T26" fmla="*/ 214 w 451"/>
                    <a:gd name="T27" fmla="*/ 292 h 425"/>
                    <a:gd name="T28" fmla="*/ 186 w 451"/>
                    <a:gd name="T29" fmla="*/ 374 h 425"/>
                    <a:gd name="T30" fmla="*/ 80 w 451"/>
                    <a:gd name="T31" fmla="*/ 337 h 425"/>
                    <a:gd name="T32" fmla="*/ 113 w 451"/>
                    <a:gd name="T33" fmla="*/ 241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1" h="425">
                      <a:moveTo>
                        <a:pt x="113" y="241"/>
                      </a:moveTo>
                      <a:cubicBezTo>
                        <a:pt x="113" y="241"/>
                        <a:pt x="0" y="240"/>
                        <a:pt x="27" y="160"/>
                      </a:cubicBezTo>
                      <a:cubicBezTo>
                        <a:pt x="27" y="160"/>
                        <a:pt x="3" y="108"/>
                        <a:pt x="53" y="91"/>
                      </a:cubicBezTo>
                      <a:cubicBezTo>
                        <a:pt x="102" y="74"/>
                        <a:pt x="172" y="127"/>
                        <a:pt x="191" y="143"/>
                      </a:cubicBezTo>
                      <a:cubicBezTo>
                        <a:pt x="210" y="158"/>
                        <a:pt x="200" y="119"/>
                        <a:pt x="194" y="111"/>
                      </a:cubicBezTo>
                      <a:cubicBezTo>
                        <a:pt x="189" y="104"/>
                        <a:pt x="165" y="0"/>
                        <a:pt x="241" y="1"/>
                      </a:cubicBezTo>
                      <a:cubicBezTo>
                        <a:pt x="316" y="2"/>
                        <a:pt x="331" y="51"/>
                        <a:pt x="264" y="164"/>
                      </a:cubicBezTo>
                      <a:cubicBezTo>
                        <a:pt x="264" y="164"/>
                        <a:pt x="326" y="106"/>
                        <a:pt x="366" y="108"/>
                      </a:cubicBezTo>
                      <a:cubicBezTo>
                        <a:pt x="406" y="109"/>
                        <a:pt x="451" y="128"/>
                        <a:pt x="446" y="192"/>
                      </a:cubicBezTo>
                      <a:cubicBezTo>
                        <a:pt x="442" y="255"/>
                        <a:pt x="285" y="237"/>
                        <a:pt x="285" y="237"/>
                      </a:cubicBezTo>
                      <a:cubicBezTo>
                        <a:pt x="285" y="237"/>
                        <a:pt x="335" y="272"/>
                        <a:pt x="352" y="292"/>
                      </a:cubicBezTo>
                      <a:cubicBezTo>
                        <a:pt x="369" y="312"/>
                        <a:pt x="359" y="368"/>
                        <a:pt x="297" y="396"/>
                      </a:cubicBezTo>
                      <a:cubicBezTo>
                        <a:pt x="235" y="425"/>
                        <a:pt x="237" y="404"/>
                        <a:pt x="230" y="385"/>
                      </a:cubicBezTo>
                      <a:cubicBezTo>
                        <a:pt x="224" y="366"/>
                        <a:pt x="219" y="286"/>
                        <a:pt x="214" y="292"/>
                      </a:cubicBezTo>
                      <a:cubicBezTo>
                        <a:pt x="209" y="298"/>
                        <a:pt x="221" y="352"/>
                        <a:pt x="186" y="374"/>
                      </a:cubicBezTo>
                      <a:cubicBezTo>
                        <a:pt x="150" y="396"/>
                        <a:pt x="109" y="369"/>
                        <a:pt x="80" y="337"/>
                      </a:cubicBezTo>
                      <a:cubicBezTo>
                        <a:pt x="52" y="305"/>
                        <a:pt x="65" y="261"/>
                        <a:pt x="113" y="24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8" name="Freeform 144"/>
                <p:cNvSpPr/>
                <p:nvPr/>
              </p:nvSpPr>
              <p:spPr bwMode="auto">
                <a:xfrm>
                  <a:off x="6115051" y="4016375"/>
                  <a:ext cx="134938" cy="44450"/>
                </a:xfrm>
                <a:custGeom>
                  <a:avLst/>
                  <a:gdLst>
                    <a:gd name="T0" fmla="*/ 0 w 48"/>
                    <a:gd name="T1" fmla="*/ 12 h 16"/>
                    <a:gd name="T2" fmla="*/ 40 w 48"/>
                    <a:gd name="T3" fmla="*/ 8 h 16"/>
                    <a:gd name="T4" fmla="*/ 0 w 48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8" h="16">
                      <a:moveTo>
                        <a:pt x="0" y="12"/>
                      </a:moveTo>
                      <a:cubicBezTo>
                        <a:pt x="0" y="12"/>
                        <a:pt x="48" y="0"/>
                        <a:pt x="40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9" name="Freeform 145"/>
                <p:cNvSpPr/>
                <p:nvPr/>
              </p:nvSpPr>
              <p:spPr bwMode="auto">
                <a:xfrm>
                  <a:off x="6235701" y="4071938"/>
                  <a:ext cx="36513" cy="112713"/>
                </a:xfrm>
                <a:custGeom>
                  <a:avLst/>
                  <a:gdLst>
                    <a:gd name="T0" fmla="*/ 4 w 13"/>
                    <a:gd name="T1" fmla="*/ 40 h 40"/>
                    <a:gd name="T2" fmla="*/ 6 w 13"/>
                    <a:gd name="T3" fmla="*/ 5 h 40"/>
                    <a:gd name="T4" fmla="*/ 4 w 13"/>
                    <a:gd name="T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0">
                      <a:moveTo>
                        <a:pt x="4" y="40"/>
                      </a:moveTo>
                      <a:cubicBezTo>
                        <a:pt x="4" y="40"/>
                        <a:pt x="0" y="0"/>
                        <a:pt x="6" y="5"/>
                      </a:cubicBezTo>
                      <a:cubicBezTo>
                        <a:pt x="13" y="10"/>
                        <a:pt x="7" y="33"/>
                        <a:pt x="4" y="4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0" name="Freeform 146"/>
                <p:cNvSpPr/>
                <p:nvPr/>
              </p:nvSpPr>
              <p:spPr bwMode="auto">
                <a:xfrm>
                  <a:off x="6219826" y="3886200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1" name="Freeform 147"/>
                <p:cNvSpPr/>
                <p:nvPr/>
              </p:nvSpPr>
              <p:spPr bwMode="auto">
                <a:xfrm>
                  <a:off x="6169026" y="3959225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1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20" y="3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2" name="Freeform 148"/>
                <p:cNvSpPr/>
                <p:nvPr/>
              </p:nvSpPr>
              <p:spPr bwMode="auto">
                <a:xfrm>
                  <a:off x="6289676" y="4002088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3" name="Freeform 149"/>
                <p:cNvSpPr/>
                <p:nvPr/>
              </p:nvSpPr>
              <p:spPr bwMode="auto">
                <a:xfrm>
                  <a:off x="6323013" y="3910013"/>
                  <a:ext cx="65088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4" name="Freeform 150"/>
                <p:cNvSpPr/>
                <p:nvPr/>
              </p:nvSpPr>
              <p:spPr bwMode="auto">
                <a:xfrm>
                  <a:off x="6413501" y="3995738"/>
                  <a:ext cx="65088" cy="60325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5" name="Freeform 151"/>
                <p:cNvSpPr/>
                <p:nvPr/>
              </p:nvSpPr>
              <p:spPr bwMode="auto">
                <a:xfrm>
                  <a:off x="6348413" y="4108450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6" name="Freeform 152"/>
                <p:cNvSpPr/>
                <p:nvPr/>
              </p:nvSpPr>
              <p:spPr bwMode="auto">
                <a:xfrm>
                  <a:off x="6234113" y="4089400"/>
                  <a:ext cx="63500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7" name="Freeform 153"/>
                <p:cNvSpPr/>
                <p:nvPr/>
              </p:nvSpPr>
              <p:spPr bwMode="auto">
                <a:xfrm>
                  <a:off x="6283326" y="3833813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8" name="Freeform 154"/>
                <p:cNvSpPr>
                  <a:spLocks noEditPoints="1"/>
                </p:cNvSpPr>
                <p:nvPr/>
              </p:nvSpPr>
              <p:spPr bwMode="auto">
                <a:xfrm>
                  <a:off x="6059488" y="3724275"/>
                  <a:ext cx="581025" cy="514350"/>
                </a:xfrm>
                <a:custGeom>
                  <a:avLst/>
                  <a:gdLst>
                    <a:gd name="T0" fmla="*/ 90 w 207"/>
                    <a:gd name="T1" fmla="*/ 118 h 183"/>
                    <a:gd name="T2" fmla="*/ 92 w 207"/>
                    <a:gd name="T3" fmla="*/ 101 h 183"/>
                    <a:gd name="T4" fmla="*/ 103 w 207"/>
                    <a:gd name="T5" fmla="*/ 113 h 183"/>
                    <a:gd name="T6" fmla="*/ 85 w 207"/>
                    <a:gd name="T7" fmla="*/ 0 h 183"/>
                    <a:gd name="T8" fmla="*/ 71 w 207"/>
                    <a:gd name="T9" fmla="*/ 60 h 183"/>
                    <a:gd name="T10" fmla="*/ 14 w 207"/>
                    <a:gd name="T11" fmla="*/ 46 h 183"/>
                    <a:gd name="T12" fmla="*/ 59 w 207"/>
                    <a:gd name="T13" fmla="*/ 64 h 183"/>
                    <a:gd name="T14" fmla="*/ 71 w 207"/>
                    <a:gd name="T15" fmla="*/ 60 h 183"/>
                    <a:gd name="T16" fmla="*/ 69 w 207"/>
                    <a:gd name="T17" fmla="*/ 77 h 183"/>
                    <a:gd name="T18" fmla="*/ 65 w 207"/>
                    <a:gd name="T19" fmla="*/ 76 h 183"/>
                    <a:gd name="T20" fmla="*/ 40 w 207"/>
                    <a:gd name="T21" fmla="*/ 92 h 183"/>
                    <a:gd name="T22" fmla="*/ 49 w 207"/>
                    <a:gd name="T23" fmla="*/ 85 h 183"/>
                    <a:gd name="T24" fmla="*/ 60 w 207"/>
                    <a:gd name="T25" fmla="*/ 97 h 183"/>
                    <a:gd name="T26" fmla="*/ 31 w 207"/>
                    <a:gd name="T27" fmla="*/ 157 h 183"/>
                    <a:gd name="T28" fmla="*/ 81 w 207"/>
                    <a:gd name="T29" fmla="*/ 122 h 183"/>
                    <a:gd name="T30" fmla="*/ 115 w 207"/>
                    <a:gd name="T31" fmla="*/ 183 h 183"/>
                    <a:gd name="T32" fmla="*/ 112 w 207"/>
                    <a:gd name="T33" fmla="*/ 156 h 183"/>
                    <a:gd name="T34" fmla="*/ 105 w 207"/>
                    <a:gd name="T35" fmla="*/ 144 h 183"/>
                    <a:gd name="T36" fmla="*/ 112 w 207"/>
                    <a:gd name="T37" fmla="*/ 116 h 183"/>
                    <a:gd name="T38" fmla="*/ 148 w 207"/>
                    <a:gd name="T39" fmla="*/ 117 h 183"/>
                    <a:gd name="T40" fmla="*/ 162 w 207"/>
                    <a:gd name="T41" fmla="*/ 108 h 183"/>
                    <a:gd name="T42" fmla="*/ 147 w 207"/>
                    <a:gd name="T43" fmla="*/ 108 h 183"/>
                    <a:gd name="T44" fmla="*/ 138 w 207"/>
                    <a:gd name="T45" fmla="*/ 116 h 183"/>
                    <a:gd name="T46" fmla="*/ 127 w 207"/>
                    <a:gd name="T47" fmla="*/ 106 h 183"/>
                    <a:gd name="T48" fmla="*/ 128 w 207"/>
                    <a:gd name="T49" fmla="*/ 104 h 183"/>
                    <a:gd name="T50" fmla="*/ 182 w 207"/>
                    <a:gd name="T51" fmla="*/ 70 h 183"/>
                    <a:gd name="T52" fmla="*/ 110 w 207"/>
                    <a:gd name="T53" fmla="*/ 93 h 183"/>
                    <a:gd name="T54" fmla="*/ 106 w 207"/>
                    <a:gd name="T55" fmla="*/ 86 h 183"/>
                    <a:gd name="T56" fmla="*/ 96 w 207"/>
                    <a:gd name="T57" fmla="*/ 73 h 183"/>
                    <a:gd name="T58" fmla="*/ 109 w 207"/>
                    <a:gd name="T59" fmla="*/ 68 h 183"/>
                    <a:gd name="T60" fmla="*/ 107 w 207"/>
                    <a:gd name="T61" fmla="*/ 44 h 183"/>
                    <a:gd name="T62" fmla="*/ 98 w 207"/>
                    <a:gd name="T63" fmla="*/ 61 h 183"/>
                    <a:gd name="T64" fmla="*/ 92 w 207"/>
                    <a:gd name="T65" fmla="*/ 58 h 183"/>
                    <a:gd name="T66" fmla="*/ 82 w 207"/>
                    <a:gd name="T67" fmla="*/ 46 h 183"/>
                    <a:gd name="T68" fmla="*/ 94 w 207"/>
                    <a:gd name="T69" fmla="*/ 4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7" h="183">
                      <a:moveTo>
                        <a:pt x="94" y="119"/>
                      </a:moveTo>
                      <a:cubicBezTo>
                        <a:pt x="93" y="119"/>
                        <a:pt x="91" y="119"/>
                        <a:pt x="90" y="118"/>
                      </a:cubicBezTo>
                      <a:cubicBezTo>
                        <a:pt x="85" y="116"/>
                        <a:pt x="82" y="111"/>
                        <a:pt x="84" y="106"/>
                      </a:cubicBezTo>
                      <a:cubicBezTo>
                        <a:pt x="85" y="103"/>
                        <a:pt x="88" y="101"/>
                        <a:pt x="92" y="101"/>
                      </a:cubicBezTo>
                      <a:cubicBezTo>
                        <a:pt x="93" y="101"/>
                        <a:pt x="95" y="101"/>
                        <a:pt x="96" y="101"/>
                      </a:cubicBezTo>
                      <a:cubicBezTo>
                        <a:pt x="101" y="103"/>
                        <a:pt x="104" y="109"/>
                        <a:pt x="103" y="113"/>
                      </a:cubicBezTo>
                      <a:cubicBezTo>
                        <a:pt x="101" y="117"/>
                        <a:pt x="98" y="119"/>
                        <a:pt x="94" y="119"/>
                      </a:cubicBezTo>
                      <a:moveTo>
                        <a:pt x="85" y="0"/>
                      </a:moveTo>
                      <a:cubicBezTo>
                        <a:pt x="85" y="0"/>
                        <a:pt x="81" y="60"/>
                        <a:pt x="72" y="60"/>
                      </a:cubicBezTo>
                      <a:cubicBezTo>
                        <a:pt x="72" y="60"/>
                        <a:pt x="71" y="60"/>
                        <a:pt x="71" y="60"/>
                      </a:cubicBezTo>
                      <a:cubicBezTo>
                        <a:pt x="63" y="57"/>
                        <a:pt x="16" y="45"/>
                        <a:pt x="11" y="45"/>
                      </a:cubicBezTo>
                      <a:cubicBezTo>
                        <a:pt x="10" y="45"/>
                        <a:pt x="11" y="45"/>
                        <a:pt x="14" y="46"/>
                      </a:cubicBezTo>
                      <a:cubicBezTo>
                        <a:pt x="24" y="50"/>
                        <a:pt x="45" y="59"/>
                        <a:pt x="58" y="66"/>
                      </a:cubicBezTo>
                      <a:cubicBezTo>
                        <a:pt x="58" y="66"/>
                        <a:pt x="58" y="65"/>
                        <a:pt x="59" y="64"/>
                      </a:cubicBezTo>
                      <a:cubicBezTo>
                        <a:pt x="60" y="61"/>
                        <a:pt x="63" y="59"/>
                        <a:pt x="67" y="59"/>
                      </a:cubicBezTo>
                      <a:cubicBezTo>
                        <a:pt x="68" y="59"/>
                        <a:pt x="70" y="59"/>
                        <a:pt x="71" y="60"/>
                      </a:cubicBezTo>
                      <a:cubicBezTo>
                        <a:pt x="76" y="62"/>
                        <a:pt x="79" y="67"/>
                        <a:pt x="78" y="71"/>
                      </a:cubicBezTo>
                      <a:cubicBezTo>
                        <a:pt x="76" y="75"/>
                        <a:pt x="73" y="77"/>
                        <a:pt x="69" y="77"/>
                      </a:cubicBezTo>
                      <a:cubicBezTo>
                        <a:pt x="68" y="77"/>
                        <a:pt x="66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50" y="79"/>
                        <a:pt x="0" y="84"/>
                        <a:pt x="12" y="86"/>
                      </a:cubicBezTo>
                      <a:cubicBezTo>
                        <a:pt x="17" y="87"/>
                        <a:pt x="29" y="89"/>
                        <a:pt x="40" y="92"/>
                      </a:cubicBezTo>
                      <a:cubicBezTo>
                        <a:pt x="40" y="91"/>
                        <a:pt x="41" y="91"/>
                        <a:pt x="41" y="90"/>
                      </a:cubicBezTo>
                      <a:cubicBezTo>
                        <a:pt x="42" y="87"/>
                        <a:pt x="45" y="85"/>
                        <a:pt x="49" y="85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8" y="87"/>
                        <a:pt x="61" y="92"/>
                        <a:pt x="60" y="97"/>
                      </a:cubicBezTo>
                      <a:cubicBezTo>
                        <a:pt x="71" y="100"/>
                        <a:pt x="78" y="104"/>
                        <a:pt x="73" y="106"/>
                      </a:cubicBezTo>
                      <a:cubicBezTo>
                        <a:pt x="60" y="112"/>
                        <a:pt x="26" y="157"/>
                        <a:pt x="31" y="157"/>
                      </a:cubicBezTo>
                      <a:cubicBezTo>
                        <a:pt x="31" y="157"/>
                        <a:pt x="32" y="157"/>
                        <a:pt x="32" y="156"/>
                      </a:cubicBezTo>
                      <a:cubicBezTo>
                        <a:pt x="42" y="150"/>
                        <a:pt x="69" y="122"/>
                        <a:pt x="81" y="122"/>
                      </a:cubicBezTo>
                      <a:cubicBezTo>
                        <a:pt x="83" y="122"/>
                        <a:pt x="84" y="123"/>
                        <a:pt x="85" y="124"/>
                      </a:cubicBezTo>
                      <a:cubicBezTo>
                        <a:pt x="91" y="134"/>
                        <a:pt x="112" y="183"/>
                        <a:pt x="115" y="183"/>
                      </a:cubicBezTo>
                      <a:cubicBezTo>
                        <a:pt x="115" y="183"/>
                        <a:pt x="115" y="183"/>
                        <a:pt x="115" y="182"/>
                      </a:cubicBezTo>
                      <a:cubicBezTo>
                        <a:pt x="115" y="178"/>
                        <a:pt x="113" y="167"/>
                        <a:pt x="112" y="156"/>
                      </a:cubicBezTo>
                      <a:cubicBezTo>
                        <a:pt x="112" y="156"/>
                        <a:pt x="111" y="156"/>
                        <a:pt x="111" y="156"/>
                      </a:cubicBezTo>
                      <a:cubicBezTo>
                        <a:pt x="106" y="154"/>
                        <a:pt x="103" y="149"/>
                        <a:pt x="105" y="144"/>
                      </a:cubicBezTo>
                      <a:cubicBezTo>
                        <a:pt x="106" y="141"/>
                        <a:pt x="108" y="140"/>
                        <a:pt x="110" y="139"/>
                      </a:cubicBezTo>
                      <a:cubicBezTo>
                        <a:pt x="109" y="126"/>
                        <a:pt x="109" y="116"/>
                        <a:pt x="112" y="116"/>
                      </a:cubicBezTo>
                      <a:cubicBezTo>
                        <a:pt x="112" y="116"/>
                        <a:pt x="112" y="116"/>
                        <a:pt x="113" y="116"/>
                      </a:cubicBezTo>
                      <a:cubicBezTo>
                        <a:pt x="115" y="117"/>
                        <a:pt x="131" y="117"/>
                        <a:pt x="148" y="117"/>
                      </a:cubicBezTo>
                      <a:cubicBezTo>
                        <a:pt x="176" y="117"/>
                        <a:pt x="207" y="116"/>
                        <a:pt x="195" y="111"/>
                      </a:cubicBezTo>
                      <a:cubicBezTo>
                        <a:pt x="188" y="109"/>
                        <a:pt x="175" y="108"/>
                        <a:pt x="162" y="108"/>
                      </a:cubicBezTo>
                      <a:cubicBezTo>
                        <a:pt x="159" y="108"/>
                        <a:pt x="157" y="108"/>
                        <a:pt x="154" y="108"/>
                      </a:cubicBezTo>
                      <a:cubicBezTo>
                        <a:pt x="152" y="108"/>
                        <a:pt x="149" y="108"/>
                        <a:pt x="147" y="108"/>
                      </a:cubicBezTo>
                      <a:cubicBezTo>
                        <a:pt x="147" y="109"/>
                        <a:pt x="147" y="110"/>
                        <a:pt x="147" y="111"/>
                      </a:cubicBezTo>
                      <a:cubicBezTo>
                        <a:pt x="146" y="114"/>
                        <a:pt x="142" y="116"/>
                        <a:pt x="138" y="116"/>
                      </a:cubicBezTo>
                      <a:cubicBezTo>
                        <a:pt x="137" y="116"/>
                        <a:pt x="136" y="116"/>
                        <a:pt x="134" y="116"/>
                      </a:cubicBezTo>
                      <a:cubicBezTo>
                        <a:pt x="130" y="114"/>
                        <a:pt x="127" y="110"/>
                        <a:pt x="127" y="106"/>
                      </a:cubicBezTo>
                      <a:cubicBezTo>
                        <a:pt x="127" y="106"/>
                        <a:pt x="127" y="105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9" y="101"/>
                        <a:pt x="132" y="99"/>
                        <a:pt x="135" y="98"/>
                      </a:cubicBezTo>
                      <a:cubicBezTo>
                        <a:pt x="152" y="88"/>
                        <a:pt x="189" y="70"/>
                        <a:pt x="182" y="70"/>
                      </a:cubicBezTo>
                      <a:cubicBezTo>
                        <a:pt x="182" y="70"/>
                        <a:pt x="182" y="71"/>
                        <a:pt x="181" y="71"/>
                      </a:cubicBezTo>
                      <a:cubicBezTo>
                        <a:pt x="166" y="73"/>
                        <a:pt x="110" y="93"/>
                        <a:pt x="110" y="93"/>
                      </a:cubicBezTo>
                      <a:cubicBezTo>
                        <a:pt x="110" y="93"/>
                        <a:pt x="110" y="90"/>
                        <a:pt x="109" y="85"/>
                      </a:cubicBezTo>
                      <a:cubicBezTo>
                        <a:pt x="109" y="85"/>
                        <a:pt x="107" y="86"/>
                        <a:pt x="106" y="86"/>
                      </a:cubicBezTo>
                      <a:cubicBezTo>
                        <a:pt x="105" y="86"/>
                        <a:pt x="104" y="85"/>
                        <a:pt x="102" y="85"/>
                      </a:cubicBezTo>
                      <a:cubicBezTo>
                        <a:pt x="97" y="83"/>
                        <a:pt x="94" y="78"/>
                        <a:pt x="96" y="73"/>
                      </a:cubicBezTo>
                      <a:cubicBezTo>
                        <a:pt x="97" y="69"/>
                        <a:pt x="101" y="67"/>
                        <a:pt x="105" y="67"/>
                      </a:cubicBezTo>
                      <a:cubicBezTo>
                        <a:pt x="106" y="67"/>
                        <a:pt x="107" y="68"/>
                        <a:pt x="109" y="68"/>
                      </a:cubicBezTo>
                      <a:cubicBezTo>
                        <a:pt x="108" y="59"/>
                        <a:pt x="108" y="49"/>
                        <a:pt x="108" y="40"/>
                      </a:cubicBezTo>
                      <a:cubicBezTo>
                        <a:pt x="108" y="42"/>
                        <a:pt x="108" y="43"/>
                        <a:pt x="107" y="44"/>
                      </a:cubicBezTo>
                      <a:cubicBezTo>
                        <a:pt x="104" y="53"/>
                        <a:pt x="100" y="63"/>
                        <a:pt x="98" y="63"/>
                      </a:cubicBezTo>
                      <a:cubicBezTo>
                        <a:pt x="98" y="63"/>
                        <a:pt x="98" y="62"/>
                        <a:pt x="98" y="61"/>
                      </a:cubicBezTo>
                      <a:cubicBezTo>
                        <a:pt x="97" y="60"/>
                        <a:pt x="97" y="59"/>
                        <a:pt x="97" y="57"/>
                      </a:cubicBezTo>
                      <a:cubicBezTo>
                        <a:pt x="96" y="58"/>
                        <a:pt x="94" y="58"/>
                        <a:pt x="92" y="58"/>
                      </a:cubicBezTo>
                      <a:cubicBezTo>
                        <a:pt x="91" y="58"/>
                        <a:pt x="89" y="58"/>
                        <a:pt x="88" y="58"/>
                      </a:cubicBezTo>
                      <a:cubicBezTo>
                        <a:pt x="83" y="56"/>
                        <a:pt x="80" y="50"/>
                        <a:pt x="82" y="46"/>
                      </a:cubicBezTo>
                      <a:cubicBezTo>
                        <a:pt x="83" y="42"/>
                        <a:pt x="86" y="40"/>
                        <a:pt x="90" y="40"/>
                      </a:cubicBezTo>
                      <a:cubicBezTo>
                        <a:pt x="92" y="40"/>
                        <a:pt x="93" y="41"/>
                        <a:pt x="94" y="41"/>
                      </a:cubicBezTo>
                      <a:cubicBezTo>
                        <a:pt x="90" y="23"/>
                        <a:pt x="85" y="0"/>
                        <a:pt x="8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9" name="Freeform 155"/>
                <p:cNvSpPr/>
                <p:nvPr/>
              </p:nvSpPr>
              <p:spPr bwMode="auto">
                <a:xfrm>
                  <a:off x="6223001" y="3889375"/>
                  <a:ext cx="58738" cy="50800"/>
                </a:xfrm>
                <a:custGeom>
                  <a:avLst/>
                  <a:gdLst>
                    <a:gd name="T0" fmla="*/ 9 w 21"/>
                    <a:gd name="T1" fmla="*/ 0 h 18"/>
                    <a:gd name="T2" fmla="*/ 1 w 21"/>
                    <a:gd name="T3" fmla="*/ 5 h 18"/>
                    <a:gd name="T4" fmla="*/ 0 w 21"/>
                    <a:gd name="T5" fmla="*/ 7 h 18"/>
                    <a:gd name="T6" fmla="*/ 7 w 21"/>
                    <a:gd name="T7" fmla="*/ 17 h 18"/>
                    <a:gd name="T8" fmla="*/ 7 w 21"/>
                    <a:gd name="T9" fmla="*/ 17 h 18"/>
                    <a:gd name="T10" fmla="*/ 7 w 21"/>
                    <a:gd name="T11" fmla="*/ 17 h 18"/>
                    <a:gd name="T12" fmla="*/ 11 w 21"/>
                    <a:gd name="T13" fmla="*/ 18 h 18"/>
                    <a:gd name="T14" fmla="*/ 20 w 21"/>
                    <a:gd name="T15" fmla="*/ 12 h 18"/>
                    <a:gd name="T16" fmla="*/ 13 w 21"/>
                    <a:gd name="T17" fmla="*/ 1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8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8"/>
                        <a:pt x="10" y="18"/>
                        <a:pt x="11" y="18"/>
                      </a:cubicBezTo>
                      <a:cubicBezTo>
                        <a:pt x="15" y="18"/>
                        <a:pt x="18" y="16"/>
                        <a:pt x="20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0" name="Freeform 156"/>
                <p:cNvSpPr/>
                <p:nvPr/>
              </p:nvSpPr>
              <p:spPr bwMode="auto">
                <a:xfrm>
                  <a:off x="6172201" y="3962400"/>
                  <a:ext cx="58738" cy="33338"/>
                </a:xfrm>
                <a:custGeom>
                  <a:avLst/>
                  <a:gdLst>
                    <a:gd name="T0" fmla="*/ 9 w 21"/>
                    <a:gd name="T1" fmla="*/ 0 h 12"/>
                    <a:gd name="T2" fmla="*/ 1 w 21"/>
                    <a:gd name="T3" fmla="*/ 5 h 12"/>
                    <a:gd name="T4" fmla="*/ 0 w 21"/>
                    <a:gd name="T5" fmla="*/ 7 h 12"/>
                    <a:gd name="T6" fmla="*/ 20 w 21"/>
                    <a:gd name="T7" fmla="*/ 12 h 12"/>
                    <a:gd name="T8" fmla="*/ 13 w 21"/>
                    <a:gd name="T9" fmla="*/ 0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7" y="9"/>
                        <a:pt x="14" y="10"/>
                        <a:pt x="20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1" name="Freeform 157"/>
                <p:cNvSpPr/>
                <p:nvPr/>
              </p:nvSpPr>
              <p:spPr bwMode="auto">
                <a:xfrm>
                  <a:off x="6289676" y="4006850"/>
                  <a:ext cx="61913" cy="50800"/>
                </a:xfrm>
                <a:custGeom>
                  <a:avLst/>
                  <a:gdLst>
                    <a:gd name="T0" fmla="*/ 10 w 22"/>
                    <a:gd name="T1" fmla="*/ 0 h 18"/>
                    <a:gd name="T2" fmla="*/ 2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1 w 22"/>
                    <a:gd name="T9" fmla="*/ 12 h 18"/>
                    <a:gd name="T10" fmla="*/ 14 w 22"/>
                    <a:gd name="T11" fmla="*/ 0 h 18"/>
                    <a:gd name="T12" fmla="*/ 10 w 22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19" y="16"/>
                        <a:pt x="21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2" name="Freeform 158"/>
                <p:cNvSpPr/>
                <p:nvPr/>
              </p:nvSpPr>
              <p:spPr bwMode="auto">
                <a:xfrm>
                  <a:off x="6323013" y="3911600"/>
                  <a:ext cx="42863" cy="53975"/>
                </a:xfrm>
                <a:custGeom>
                  <a:avLst/>
                  <a:gdLst>
                    <a:gd name="T0" fmla="*/ 11 w 15"/>
                    <a:gd name="T1" fmla="*/ 0 h 19"/>
                    <a:gd name="T2" fmla="*/ 2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8 h 19"/>
                    <a:gd name="T10" fmla="*/ 15 w 15"/>
                    <a:gd name="T11" fmla="*/ 1 h 19"/>
                    <a:gd name="T12" fmla="*/ 11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8"/>
                        <a:pt x="11" y="19"/>
                        <a:pt x="12" y="19"/>
                      </a:cubicBezTo>
                      <a:cubicBezTo>
                        <a:pt x="13" y="19"/>
                        <a:pt x="15" y="18"/>
                        <a:pt x="15" y="18"/>
                      </a:cubicBezTo>
                      <a:cubicBezTo>
                        <a:pt x="15" y="14"/>
                        <a:pt x="15" y="8"/>
                        <a:pt x="15" y="1"/>
                      </a:cubicBezTo>
                      <a:cubicBezTo>
                        <a:pt x="13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3" name="Freeform 159"/>
                <p:cNvSpPr>
                  <a:spLocks noEditPoints="1"/>
                </p:cNvSpPr>
                <p:nvPr/>
              </p:nvSpPr>
              <p:spPr bwMode="auto">
                <a:xfrm>
                  <a:off x="6416676" y="3998913"/>
                  <a:ext cx="55563" cy="50800"/>
                </a:xfrm>
                <a:custGeom>
                  <a:avLst/>
                  <a:gdLst>
                    <a:gd name="T0" fmla="*/ 0 w 20"/>
                    <a:gd name="T1" fmla="*/ 8 h 18"/>
                    <a:gd name="T2" fmla="*/ 7 w 20"/>
                    <a:gd name="T3" fmla="*/ 18 h 18"/>
                    <a:gd name="T4" fmla="*/ 11 w 20"/>
                    <a:gd name="T5" fmla="*/ 18 h 18"/>
                    <a:gd name="T6" fmla="*/ 20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0 w 20"/>
                    <a:gd name="T13" fmla="*/ 8 h 18"/>
                    <a:gd name="T14" fmla="*/ 8 w 20"/>
                    <a:gd name="T15" fmla="*/ 0 h 18"/>
                    <a:gd name="T16" fmla="*/ 1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0" y="8"/>
                      </a:moveTo>
                      <a:cubicBezTo>
                        <a:pt x="0" y="12"/>
                        <a:pt x="3" y="16"/>
                        <a:pt x="7" y="18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0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4" name="Freeform 160"/>
                <p:cNvSpPr/>
                <p:nvPr/>
              </p:nvSpPr>
              <p:spPr bwMode="auto">
                <a:xfrm>
                  <a:off x="6348413" y="4114800"/>
                  <a:ext cx="25400" cy="47625"/>
                </a:xfrm>
                <a:custGeom>
                  <a:avLst/>
                  <a:gdLst>
                    <a:gd name="T0" fmla="*/ 7 w 9"/>
                    <a:gd name="T1" fmla="*/ 0 h 17"/>
                    <a:gd name="T2" fmla="*/ 2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5" y="1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8" y="11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5" name="Freeform 161"/>
                <p:cNvSpPr/>
                <p:nvPr/>
              </p:nvSpPr>
              <p:spPr bwMode="auto">
                <a:xfrm>
                  <a:off x="6362701" y="3794125"/>
                  <a:ext cx="14288" cy="42863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0 w 5"/>
                    <a:gd name="T5" fmla="*/ 15 h 15"/>
                    <a:gd name="T6" fmla="*/ 4 w 5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8"/>
                        <a:pt x="0" y="15"/>
                      </a:cubicBezTo>
                      <a:cubicBezTo>
                        <a:pt x="3" y="7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6" name="Freeform 162"/>
                <p:cNvSpPr/>
                <p:nvPr/>
              </p:nvSpPr>
              <p:spPr bwMode="auto">
                <a:xfrm>
                  <a:off x="6283326" y="3836988"/>
                  <a:ext cx="49213" cy="49213"/>
                </a:xfrm>
                <a:custGeom>
                  <a:avLst/>
                  <a:gdLst>
                    <a:gd name="T0" fmla="*/ 10 w 17"/>
                    <a:gd name="T1" fmla="*/ 0 h 18"/>
                    <a:gd name="T2" fmla="*/ 2 w 17"/>
                    <a:gd name="T3" fmla="*/ 6 h 18"/>
                    <a:gd name="T4" fmla="*/ 8 w 17"/>
                    <a:gd name="T5" fmla="*/ 18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1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6" y="18"/>
                        <a:pt x="17" y="17"/>
                      </a:cubicBezTo>
                      <a:cubicBezTo>
                        <a:pt x="16" y="13"/>
                        <a:pt x="15" y="7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7" name="Freeform 163"/>
                <p:cNvSpPr/>
                <p:nvPr/>
              </p:nvSpPr>
              <p:spPr bwMode="auto">
                <a:xfrm>
                  <a:off x="5797551" y="3706813"/>
                  <a:ext cx="166688" cy="365125"/>
                </a:xfrm>
                <a:custGeom>
                  <a:avLst/>
                  <a:gdLst>
                    <a:gd name="T0" fmla="*/ 23 w 59"/>
                    <a:gd name="T1" fmla="*/ 0 h 130"/>
                    <a:gd name="T2" fmla="*/ 14 w 59"/>
                    <a:gd name="T3" fmla="*/ 47 h 130"/>
                    <a:gd name="T4" fmla="*/ 2 w 59"/>
                    <a:gd name="T5" fmla="*/ 86 h 130"/>
                    <a:gd name="T6" fmla="*/ 24 w 59"/>
                    <a:gd name="T7" fmla="*/ 130 h 130"/>
                    <a:gd name="T8" fmla="*/ 25 w 59"/>
                    <a:gd name="T9" fmla="*/ 130 h 130"/>
                    <a:gd name="T10" fmla="*/ 36 w 59"/>
                    <a:gd name="T11" fmla="*/ 83 h 130"/>
                    <a:gd name="T12" fmla="*/ 52 w 59"/>
                    <a:gd name="T13" fmla="*/ 40 h 130"/>
                    <a:gd name="T14" fmla="*/ 26 w 59"/>
                    <a:gd name="T15" fmla="*/ 0 h 130"/>
                    <a:gd name="T16" fmla="*/ 23 w 59"/>
                    <a:gd name="T1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30">
                      <a:moveTo>
                        <a:pt x="23" y="0"/>
                      </a:moveTo>
                      <a:cubicBezTo>
                        <a:pt x="12" y="0"/>
                        <a:pt x="13" y="35"/>
                        <a:pt x="14" y="47"/>
                      </a:cubicBezTo>
                      <a:cubicBezTo>
                        <a:pt x="14" y="61"/>
                        <a:pt x="4" y="66"/>
                        <a:pt x="2" y="86"/>
                      </a:cubicBezTo>
                      <a:cubicBezTo>
                        <a:pt x="0" y="107"/>
                        <a:pt x="24" y="130"/>
                        <a:pt x="24" y="130"/>
                      </a:cubicBezTo>
                      <a:cubicBezTo>
                        <a:pt x="24" y="130"/>
                        <a:pt x="24" y="130"/>
                        <a:pt x="25" y="130"/>
                      </a:cubicBezTo>
                      <a:cubicBezTo>
                        <a:pt x="37" y="130"/>
                        <a:pt x="40" y="100"/>
                        <a:pt x="36" y="83"/>
                      </a:cubicBezTo>
                      <a:cubicBezTo>
                        <a:pt x="32" y="65"/>
                        <a:pt x="45" y="59"/>
                        <a:pt x="52" y="40"/>
                      </a:cubicBezTo>
                      <a:cubicBezTo>
                        <a:pt x="59" y="21"/>
                        <a:pt x="40" y="6"/>
                        <a:pt x="26" y="0"/>
                      </a:cubicBezTo>
                      <a:cubicBezTo>
                        <a:pt x="25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8" name="Freeform 164"/>
                <p:cNvSpPr/>
                <p:nvPr/>
              </p:nvSpPr>
              <p:spPr bwMode="auto">
                <a:xfrm>
                  <a:off x="5837238" y="4232275"/>
                  <a:ext cx="360363" cy="207963"/>
                </a:xfrm>
                <a:custGeom>
                  <a:avLst/>
                  <a:gdLst>
                    <a:gd name="T0" fmla="*/ 17 w 128"/>
                    <a:gd name="T1" fmla="*/ 0 h 74"/>
                    <a:gd name="T2" fmla="*/ 12 w 128"/>
                    <a:gd name="T3" fmla="*/ 1 h 74"/>
                    <a:gd name="T4" fmla="*/ 26 w 128"/>
                    <a:gd name="T5" fmla="*/ 38 h 74"/>
                    <a:gd name="T6" fmla="*/ 71 w 128"/>
                    <a:gd name="T7" fmla="*/ 63 h 74"/>
                    <a:gd name="T8" fmla="*/ 98 w 128"/>
                    <a:gd name="T9" fmla="*/ 74 h 74"/>
                    <a:gd name="T10" fmla="*/ 113 w 128"/>
                    <a:gd name="T11" fmla="*/ 65 h 74"/>
                    <a:gd name="T12" fmla="*/ 111 w 128"/>
                    <a:gd name="T13" fmla="*/ 35 h 74"/>
                    <a:gd name="T14" fmla="*/ 104 w 128"/>
                    <a:gd name="T15" fmla="*/ 34 h 74"/>
                    <a:gd name="T16" fmla="*/ 87 w 128"/>
                    <a:gd name="T17" fmla="*/ 36 h 74"/>
                    <a:gd name="T18" fmla="*/ 70 w 128"/>
                    <a:gd name="T19" fmla="*/ 37 h 74"/>
                    <a:gd name="T20" fmla="*/ 50 w 128"/>
                    <a:gd name="T21" fmla="*/ 31 h 74"/>
                    <a:gd name="T22" fmla="*/ 17 w 128"/>
                    <a:gd name="T23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8" h="74">
                      <a:moveTo>
                        <a:pt x="17" y="0"/>
                      </a:moveTo>
                      <a:cubicBezTo>
                        <a:pt x="16" y="0"/>
                        <a:pt x="14" y="0"/>
                        <a:pt x="12" y="1"/>
                      </a:cubicBezTo>
                      <a:cubicBezTo>
                        <a:pt x="12" y="1"/>
                        <a:pt x="0" y="20"/>
                        <a:pt x="26" y="38"/>
                      </a:cubicBezTo>
                      <a:cubicBezTo>
                        <a:pt x="51" y="56"/>
                        <a:pt x="52" y="54"/>
                        <a:pt x="71" y="63"/>
                      </a:cubicBezTo>
                      <a:cubicBezTo>
                        <a:pt x="81" y="69"/>
                        <a:pt x="90" y="74"/>
                        <a:pt x="98" y="74"/>
                      </a:cubicBezTo>
                      <a:cubicBezTo>
                        <a:pt x="104" y="74"/>
                        <a:pt x="109" y="71"/>
                        <a:pt x="113" y="65"/>
                      </a:cubicBezTo>
                      <a:cubicBezTo>
                        <a:pt x="124" y="50"/>
                        <a:pt x="128" y="39"/>
                        <a:pt x="111" y="35"/>
                      </a:cubicBezTo>
                      <a:cubicBezTo>
                        <a:pt x="109" y="34"/>
                        <a:pt x="106" y="34"/>
                        <a:pt x="104" y="34"/>
                      </a:cubicBezTo>
                      <a:cubicBezTo>
                        <a:pt x="99" y="34"/>
                        <a:pt x="93" y="35"/>
                        <a:pt x="87" y="36"/>
                      </a:cubicBezTo>
                      <a:cubicBezTo>
                        <a:pt x="82" y="37"/>
                        <a:pt x="76" y="37"/>
                        <a:pt x="70" y="37"/>
                      </a:cubicBezTo>
                      <a:cubicBezTo>
                        <a:pt x="63" y="37"/>
                        <a:pt x="56" y="36"/>
                        <a:pt x="50" y="31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9" name="Freeform 165"/>
                <p:cNvSpPr/>
                <p:nvPr/>
              </p:nvSpPr>
              <p:spPr bwMode="auto">
                <a:xfrm>
                  <a:off x="6332538" y="4279900"/>
                  <a:ext cx="288925" cy="222250"/>
                </a:xfrm>
                <a:custGeom>
                  <a:avLst/>
                  <a:gdLst>
                    <a:gd name="T0" fmla="*/ 89 w 103"/>
                    <a:gd name="T1" fmla="*/ 0 h 79"/>
                    <a:gd name="T2" fmla="*/ 56 w 103"/>
                    <a:gd name="T3" fmla="*/ 33 h 79"/>
                    <a:gd name="T4" fmla="*/ 41 w 103"/>
                    <a:gd name="T5" fmla="*/ 56 h 79"/>
                    <a:gd name="T6" fmla="*/ 35 w 103"/>
                    <a:gd name="T7" fmla="*/ 55 h 79"/>
                    <a:gd name="T8" fmla="*/ 7 w 103"/>
                    <a:gd name="T9" fmla="*/ 41 h 79"/>
                    <a:gd name="T10" fmla="*/ 0 w 103"/>
                    <a:gd name="T11" fmla="*/ 47 h 79"/>
                    <a:gd name="T12" fmla="*/ 15 w 103"/>
                    <a:gd name="T13" fmla="*/ 79 h 79"/>
                    <a:gd name="T14" fmla="*/ 18 w 103"/>
                    <a:gd name="T15" fmla="*/ 78 h 79"/>
                    <a:gd name="T16" fmla="*/ 81 w 103"/>
                    <a:gd name="T17" fmla="*/ 53 h 79"/>
                    <a:gd name="T18" fmla="*/ 91 w 103"/>
                    <a:gd name="T19" fmla="*/ 0 h 79"/>
                    <a:gd name="T20" fmla="*/ 89 w 103"/>
                    <a:gd name="T21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3" h="79">
                      <a:moveTo>
                        <a:pt x="89" y="0"/>
                      </a:moveTo>
                      <a:cubicBezTo>
                        <a:pt x="76" y="0"/>
                        <a:pt x="62" y="20"/>
                        <a:pt x="56" y="33"/>
                      </a:cubicBezTo>
                      <a:cubicBezTo>
                        <a:pt x="52" y="45"/>
                        <a:pt x="50" y="56"/>
                        <a:pt x="41" y="56"/>
                      </a:cubicBezTo>
                      <a:cubicBezTo>
                        <a:pt x="39" y="56"/>
                        <a:pt x="37" y="56"/>
                        <a:pt x="35" y="55"/>
                      </a:cubicBezTo>
                      <a:cubicBezTo>
                        <a:pt x="25" y="51"/>
                        <a:pt x="14" y="41"/>
                        <a:pt x="7" y="41"/>
                      </a:cubicBezTo>
                      <a:cubicBezTo>
                        <a:pt x="4" y="41"/>
                        <a:pt x="2" y="42"/>
                        <a:pt x="0" y="47"/>
                      </a:cubicBezTo>
                      <a:cubicBezTo>
                        <a:pt x="0" y="47"/>
                        <a:pt x="2" y="79"/>
                        <a:pt x="15" y="79"/>
                      </a:cubicBezTo>
                      <a:cubicBezTo>
                        <a:pt x="16" y="79"/>
                        <a:pt x="17" y="79"/>
                        <a:pt x="18" y="78"/>
                      </a:cubicBezTo>
                      <a:cubicBezTo>
                        <a:pt x="33" y="73"/>
                        <a:pt x="72" y="72"/>
                        <a:pt x="81" y="53"/>
                      </a:cubicBezTo>
                      <a:cubicBezTo>
                        <a:pt x="91" y="35"/>
                        <a:pt x="103" y="2"/>
                        <a:pt x="91" y="0"/>
                      </a:cubicBezTo>
                      <a:cubicBezTo>
                        <a:pt x="90" y="0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0" name="Freeform 166"/>
                <p:cNvSpPr/>
                <p:nvPr/>
              </p:nvSpPr>
              <p:spPr bwMode="auto">
                <a:xfrm>
                  <a:off x="6632576" y="3775075"/>
                  <a:ext cx="209550" cy="260350"/>
                </a:xfrm>
                <a:custGeom>
                  <a:avLst/>
                  <a:gdLst>
                    <a:gd name="T0" fmla="*/ 22 w 75"/>
                    <a:gd name="T1" fmla="*/ 0 h 93"/>
                    <a:gd name="T2" fmla="*/ 0 w 75"/>
                    <a:gd name="T3" fmla="*/ 4 h 93"/>
                    <a:gd name="T4" fmla="*/ 26 w 75"/>
                    <a:gd name="T5" fmla="*/ 52 h 93"/>
                    <a:gd name="T6" fmla="*/ 30 w 75"/>
                    <a:gd name="T7" fmla="*/ 91 h 93"/>
                    <a:gd name="T8" fmla="*/ 36 w 75"/>
                    <a:gd name="T9" fmla="*/ 93 h 93"/>
                    <a:gd name="T10" fmla="*/ 71 w 75"/>
                    <a:gd name="T11" fmla="*/ 55 h 93"/>
                    <a:gd name="T12" fmla="*/ 47 w 75"/>
                    <a:gd name="T13" fmla="*/ 9 h 93"/>
                    <a:gd name="T14" fmla="*/ 22 w 75"/>
                    <a:gd name="T1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" h="93">
                      <a:moveTo>
                        <a:pt x="22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4" y="10"/>
                        <a:pt x="30" y="34"/>
                        <a:pt x="26" y="52"/>
                      </a:cubicBezTo>
                      <a:cubicBezTo>
                        <a:pt x="22" y="70"/>
                        <a:pt x="13" y="85"/>
                        <a:pt x="30" y="91"/>
                      </a:cubicBezTo>
                      <a:cubicBezTo>
                        <a:pt x="32" y="92"/>
                        <a:pt x="34" y="93"/>
                        <a:pt x="36" y="93"/>
                      </a:cubicBezTo>
                      <a:cubicBezTo>
                        <a:pt x="51" y="93"/>
                        <a:pt x="67" y="73"/>
                        <a:pt x="71" y="55"/>
                      </a:cubicBezTo>
                      <a:cubicBezTo>
                        <a:pt x="75" y="35"/>
                        <a:pt x="69" y="25"/>
                        <a:pt x="47" y="9"/>
                      </a:cubicBezTo>
                      <a:cubicBezTo>
                        <a:pt x="39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1" name="Freeform 167"/>
                <p:cNvSpPr/>
                <p:nvPr/>
              </p:nvSpPr>
              <p:spPr bwMode="auto">
                <a:xfrm>
                  <a:off x="6197601" y="3479800"/>
                  <a:ext cx="300038" cy="165100"/>
                </a:xfrm>
                <a:custGeom>
                  <a:avLst/>
                  <a:gdLst>
                    <a:gd name="T0" fmla="*/ 45 w 107"/>
                    <a:gd name="T1" fmla="*/ 0 h 59"/>
                    <a:gd name="T2" fmla="*/ 27 w 107"/>
                    <a:gd name="T3" fmla="*/ 2 h 59"/>
                    <a:gd name="T4" fmla="*/ 1 w 107"/>
                    <a:gd name="T5" fmla="*/ 44 h 59"/>
                    <a:gd name="T6" fmla="*/ 10 w 107"/>
                    <a:gd name="T7" fmla="*/ 53 h 59"/>
                    <a:gd name="T8" fmla="*/ 50 w 107"/>
                    <a:gd name="T9" fmla="*/ 43 h 59"/>
                    <a:gd name="T10" fmla="*/ 55 w 107"/>
                    <a:gd name="T11" fmla="*/ 43 h 59"/>
                    <a:gd name="T12" fmla="*/ 90 w 107"/>
                    <a:gd name="T13" fmla="*/ 58 h 59"/>
                    <a:gd name="T14" fmla="*/ 94 w 107"/>
                    <a:gd name="T15" fmla="*/ 59 h 59"/>
                    <a:gd name="T16" fmla="*/ 88 w 107"/>
                    <a:gd name="T17" fmla="*/ 20 h 59"/>
                    <a:gd name="T18" fmla="*/ 45 w 107"/>
                    <a:gd name="T1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59">
                      <a:moveTo>
                        <a:pt x="45" y="0"/>
                      </a:moveTo>
                      <a:cubicBezTo>
                        <a:pt x="40" y="0"/>
                        <a:pt x="34" y="1"/>
                        <a:pt x="27" y="2"/>
                      </a:cubicBezTo>
                      <a:cubicBezTo>
                        <a:pt x="0" y="8"/>
                        <a:pt x="1" y="44"/>
                        <a:pt x="1" y="44"/>
                      </a:cubicBezTo>
                      <a:cubicBezTo>
                        <a:pt x="1" y="51"/>
                        <a:pt x="5" y="53"/>
                        <a:pt x="10" y="53"/>
                      </a:cubicBezTo>
                      <a:cubicBezTo>
                        <a:pt x="21" y="53"/>
                        <a:pt x="37" y="45"/>
                        <a:pt x="50" y="43"/>
                      </a:cubicBezTo>
                      <a:cubicBezTo>
                        <a:pt x="52" y="43"/>
                        <a:pt x="54" y="43"/>
                        <a:pt x="55" y="43"/>
                      </a:cubicBezTo>
                      <a:cubicBezTo>
                        <a:pt x="71" y="43"/>
                        <a:pt x="75" y="55"/>
                        <a:pt x="90" y="58"/>
                      </a:cubicBezTo>
                      <a:cubicBezTo>
                        <a:pt x="91" y="58"/>
                        <a:pt x="93" y="59"/>
                        <a:pt x="94" y="59"/>
                      </a:cubicBezTo>
                      <a:cubicBezTo>
                        <a:pt x="107" y="59"/>
                        <a:pt x="103" y="35"/>
                        <a:pt x="88" y="20"/>
                      </a:cubicBezTo>
                      <a:cubicBezTo>
                        <a:pt x="77" y="7"/>
                        <a:pt x="63" y="0"/>
                        <a:pt x="4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2" name="Freeform 168"/>
                <p:cNvSpPr/>
                <p:nvPr/>
              </p:nvSpPr>
              <p:spPr bwMode="auto">
                <a:xfrm>
                  <a:off x="3733801" y="3282950"/>
                  <a:ext cx="317500" cy="115888"/>
                </a:xfrm>
                <a:custGeom>
                  <a:avLst/>
                  <a:gdLst>
                    <a:gd name="T0" fmla="*/ 47 w 113"/>
                    <a:gd name="T1" fmla="*/ 3 h 41"/>
                    <a:gd name="T2" fmla="*/ 5 w 113"/>
                    <a:gd name="T3" fmla="*/ 14 h 41"/>
                    <a:gd name="T4" fmla="*/ 30 w 113"/>
                    <a:gd name="T5" fmla="*/ 41 h 41"/>
                    <a:gd name="T6" fmla="*/ 96 w 113"/>
                    <a:gd name="T7" fmla="*/ 33 h 41"/>
                    <a:gd name="T8" fmla="*/ 47 w 113"/>
                    <a:gd name="T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41">
                      <a:moveTo>
                        <a:pt x="47" y="3"/>
                      </a:moveTo>
                      <a:cubicBezTo>
                        <a:pt x="47" y="3"/>
                        <a:pt x="0" y="0"/>
                        <a:pt x="5" y="14"/>
                      </a:cubicBezTo>
                      <a:cubicBezTo>
                        <a:pt x="9" y="29"/>
                        <a:pt x="30" y="41"/>
                        <a:pt x="30" y="41"/>
                      </a:cubicBezTo>
                      <a:cubicBezTo>
                        <a:pt x="30" y="41"/>
                        <a:pt x="113" y="41"/>
                        <a:pt x="96" y="33"/>
                      </a:cubicBezTo>
                      <a:cubicBezTo>
                        <a:pt x="79" y="24"/>
                        <a:pt x="47" y="3"/>
                        <a:pt x="47" y="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3" name="Freeform 169"/>
                <p:cNvSpPr/>
                <p:nvPr/>
              </p:nvSpPr>
              <p:spPr bwMode="auto">
                <a:xfrm>
                  <a:off x="3473451" y="2555875"/>
                  <a:ext cx="1220788" cy="1109663"/>
                </a:xfrm>
                <a:custGeom>
                  <a:avLst/>
                  <a:gdLst>
                    <a:gd name="T0" fmla="*/ 195 w 435"/>
                    <a:gd name="T1" fmla="*/ 350 h 395"/>
                    <a:gd name="T2" fmla="*/ 20 w 435"/>
                    <a:gd name="T3" fmla="*/ 355 h 395"/>
                    <a:gd name="T4" fmla="*/ 46 w 435"/>
                    <a:gd name="T5" fmla="*/ 289 h 395"/>
                    <a:gd name="T6" fmla="*/ 152 w 435"/>
                    <a:gd name="T7" fmla="*/ 287 h 395"/>
                    <a:gd name="T8" fmla="*/ 10 w 435"/>
                    <a:gd name="T9" fmla="*/ 174 h 395"/>
                    <a:gd name="T10" fmla="*/ 60 w 435"/>
                    <a:gd name="T11" fmla="*/ 103 h 395"/>
                    <a:gd name="T12" fmla="*/ 145 w 435"/>
                    <a:gd name="T13" fmla="*/ 121 h 395"/>
                    <a:gd name="T14" fmla="*/ 197 w 435"/>
                    <a:gd name="T15" fmla="*/ 185 h 395"/>
                    <a:gd name="T16" fmla="*/ 166 w 435"/>
                    <a:gd name="T17" fmla="*/ 53 h 395"/>
                    <a:gd name="T18" fmla="*/ 263 w 435"/>
                    <a:gd name="T19" fmla="*/ 22 h 395"/>
                    <a:gd name="T20" fmla="*/ 303 w 435"/>
                    <a:gd name="T21" fmla="*/ 193 h 395"/>
                    <a:gd name="T22" fmla="*/ 343 w 435"/>
                    <a:gd name="T23" fmla="*/ 101 h 395"/>
                    <a:gd name="T24" fmla="*/ 406 w 435"/>
                    <a:gd name="T25" fmla="*/ 98 h 395"/>
                    <a:gd name="T26" fmla="*/ 318 w 435"/>
                    <a:gd name="T27" fmla="*/ 274 h 395"/>
                    <a:gd name="T28" fmla="*/ 354 w 435"/>
                    <a:gd name="T29" fmla="*/ 309 h 395"/>
                    <a:gd name="T30" fmla="*/ 281 w 435"/>
                    <a:gd name="T31" fmla="*/ 338 h 395"/>
                    <a:gd name="T32" fmla="*/ 195 w 435"/>
                    <a:gd name="T33" fmla="*/ 35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5" h="395">
                      <a:moveTo>
                        <a:pt x="195" y="350"/>
                      </a:moveTo>
                      <a:cubicBezTo>
                        <a:pt x="195" y="350"/>
                        <a:pt x="33" y="395"/>
                        <a:pt x="20" y="355"/>
                      </a:cubicBezTo>
                      <a:cubicBezTo>
                        <a:pt x="8" y="315"/>
                        <a:pt x="14" y="287"/>
                        <a:pt x="46" y="289"/>
                      </a:cubicBezTo>
                      <a:cubicBezTo>
                        <a:pt x="79" y="291"/>
                        <a:pt x="152" y="287"/>
                        <a:pt x="152" y="287"/>
                      </a:cubicBezTo>
                      <a:cubicBezTo>
                        <a:pt x="152" y="287"/>
                        <a:pt x="0" y="203"/>
                        <a:pt x="10" y="174"/>
                      </a:cubicBezTo>
                      <a:cubicBezTo>
                        <a:pt x="19" y="146"/>
                        <a:pt x="33" y="113"/>
                        <a:pt x="60" y="103"/>
                      </a:cubicBezTo>
                      <a:cubicBezTo>
                        <a:pt x="87" y="93"/>
                        <a:pt x="116" y="90"/>
                        <a:pt x="145" y="121"/>
                      </a:cubicBezTo>
                      <a:cubicBezTo>
                        <a:pt x="175" y="152"/>
                        <a:pt x="197" y="185"/>
                        <a:pt x="197" y="185"/>
                      </a:cubicBezTo>
                      <a:cubicBezTo>
                        <a:pt x="197" y="185"/>
                        <a:pt x="145" y="81"/>
                        <a:pt x="166" y="53"/>
                      </a:cubicBezTo>
                      <a:cubicBezTo>
                        <a:pt x="188" y="24"/>
                        <a:pt x="216" y="0"/>
                        <a:pt x="263" y="22"/>
                      </a:cubicBezTo>
                      <a:cubicBezTo>
                        <a:pt x="309" y="43"/>
                        <a:pt x="322" y="99"/>
                        <a:pt x="303" y="193"/>
                      </a:cubicBezTo>
                      <a:cubicBezTo>
                        <a:pt x="303" y="193"/>
                        <a:pt x="334" y="124"/>
                        <a:pt x="343" y="101"/>
                      </a:cubicBezTo>
                      <a:cubicBezTo>
                        <a:pt x="352" y="78"/>
                        <a:pt x="376" y="67"/>
                        <a:pt x="406" y="98"/>
                      </a:cubicBezTo>
                      <a:cubicBezTo>
                        <a:pt x="435" y="129"/>
                        <a:pt x="407" y="199"/>
                        <a:pt x="318" y="274"/>
                      </a:cubicBezTo>
                      <a:cubicBezTo>
                        <a:pt x="318" y="274"/>
                        <a:pt x="381" y="281"/>
                        <a:pt x="354" y="309"/>
                      </a:cubicBezTo>
                      <a:cubicBezTo>
                        <a:pt x="327" y="338"/>
                        <a:pt x="293" y="326"/>
                        <a:pt x="281" y="338"/>
                      </a:cubicBezTo>
                      <a:cubicBezTo>
                        <a:pt x="268" y="349"/>
                        <a:pt x="196" y="393"/>
                        <a:pt x="195" y="3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4" name="Freeform 170"/>
                <p:cNvSpPr/>
                <p:nvPr/>
              </p:nvSpPr>
              <p:spPr bwMode="auto">
                <a:xfrm>
                  <a:off x="4065588" y="3176588"/>
                  <a:ext cx="80963" cy="174625"/>
                </a:xfrm>
                <a:custGeom>
                  <a:avLst/>
                  <a:gdLst>
                    <a:gd name="T0" fmla="*/ 0 w 29"/>
                    <a:gd name="T1" fmla="*/ 0 h 62"/>
                    <a:gd name="T2" fmla="*/ 24 w 29"/>
                    <a:gd name="T3" fmla="*/ 52 h 62"/>
                    <a:gd name="T4" fmla="*/ 0 w 29"/>
                    <a:gd name="T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62">
                      <a:moveTo>
                        <a:pt x="0" y="0"/>
                      </a:moveTo>
                      <a:cubicBezTo>
                        <a:pt x="0" y="0"/>
                        <a:pt x="19" y="62"/>
                        <a:pt x="24" y="52"/>
                      </a:cubicBezTo>
                      <a:cubicBezTo>
                        <a:pt x="29" y="43"/>
                        <a:pt x="15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5" name="Freeform 171"/>
                <p:cNvSpPr/>
                <p:nvPr/>
              </p:nvSpPr>
              <p:spPr bwMode="auto">
                <a:xfrm>
                  <a:off x="3922713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6" name="Freeform 172"/>
                <p:cNvSpPr/>
                <p:nvPr/>
              </p:nvSpPr>
              <p:spPr bwMode="auto">
                <a:xfrm>
                  <a:off x="4006851" y="3333750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2"/>
                        <a:pt x="11" y="24"/>
                        <a:pt x="6" y="21"/>
                      </a:cubicBezTo>
                      <a:cubicBezTo>
                        <a:pt x="1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7" name="Freeform 173"/>
                <p:cNvSpPr/>
                <p:nvPr/>
              </p:nvSpPr>
              <p:spPr bwMode="auto">
                <a:xfrm>
                  <a:off x="3927476" y="3316288"/>
                  <a:ext cx="65088" cy="68263"/>
                </a:xfrm>
                <a:custGeom>
                  <a:avLst/>
                  <a:gdLst>
                    <a:gd name="T0" fmla="*/ 17 w 23"/>
                    <a:gd name="T1" fmla="*/ 3 h 24"/>
                    <a:gd name="T2" fmla="*/ 20 w 23"/>
                    <a:gd name="T3" fmla="*/ 17 h 24"/>
                    <a:gd name="T4" fmla="*/ 6 w 23"/>
                    <a:gd name="T5" fmla="*/ 22 h 24"/>
                    <a:gd name="T6" fmla="*/ 3 w 23"/>
                    <a:gd name="T7" fmla="*/ 8 h 24"/>
                    <a:gd name="T8" fmla="*/ 17 w 23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3"/>
                      </a:moveTo>
                      <a:cubicBezTo>
                        <a:pt x="21" y="5"/>
                        <a:pt x="23" y="12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8" name="Freeform 174"/>
                <p:cNvSpPr/>
                <p:nvPr/>
              </p:nvSpPr>
              <p:spPr bwMode="auto">
                <a:xfrm>
                  <a:off x="4073526" y="3224213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9" name="Freeform 175"/>
                <p:cNvSpPr/>
                <p:nvPr/>
              </p:nvSpPr>
              <p:spPr bwMode="auto">
                <a:xfrm>
                  <a:off x="4197351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0" name="Freeform 176"/>
                <p:cNvSpPr/>
                <p:nvPr/>
              </p:nvSpPr>
              <p:spPr bwMode="auto">
                <a:xfrm>
                  <a:off x="4164013" y="3330575"/>
                  <a:ext cx="61913" cy="68263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2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0" y="5"/>
                        <a:pt x="22" y="11"/>
                        <a:pt x="19" y="16"/>
                      </a:cubicBezTo>
                      <a:cubicBezTo>
                        <a:pt x="16" y="22"/>
                        <a:pt x="10" y="24"/>
                        <a:pt x="6" y="21"/>
                      </a:cubicBezTo>
                      <a:cubicBezTo>
                        <a:pt x="1" y="19"/>
                        <a:pt x="0" y="13"/>
                        <a:pt x="2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1" name="Freeform 177"/>
                <p:cNvSpPr/>
                <p:nvPr/>
              </p:nvSpPr>
              <p:spPr bwMode="auto">
                <a:xfrm>
                  <a:off x="4157663" y="3132138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2" name="Freeform 178"/>
                <p:cNvSpPr/>
                <p:nvPr/>
              </p:nvSpPr>
              <p:spPr bwMode="auto">
                <a:xfrm>
                  <a:off x="4071938" y="3082925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5" y="2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3" name="Freeform 179"/>
                <p:cNvSpPr/>
                <p:nvPr/>
              </p:nvSpPr>
              <p:spPr bwMode="auto">
                <a:xfrm>
                  <a:off x="3948113" y="3119438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2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4" name="Freeform 180"/>
                <p:cNvSpPr/>
                <p:nvPr/>
              </p:nvSpPr>
              <p:spPr bwMode="auto">
                <a:xfrm>
                  <a:off x="4060826" y="3411538"/>
                  <a:ext cx="60325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5" name="Freeform 181"/>
                <p:cNvSpPr/>
                <p:nvPr/>
              </p:nvSpPr>
              <p:spPr bwMode="auto">
                <a:xfrm>
                  <a:off x="4010026" y="3370263"/>
                  <a:ext cx="490538" cy="201613"/>
                </a:xfrm>
                <a:custGeom>
                  <a:avLst/>
                  <a:gdLst>
                    <a:gd name="T0" fmla="*/ 123 w 175"/>
                    <a:gd name="T1" fmla="*/ 0 h 72"/>
                    <a:gd name="T2" fmla="*/ 97 w 175"/>
                    <a:gd name="T3" fmla="*/ 5 h 72"/>
                    <a:gd name="T4" fmla="*/ 21 w 175"/>
                    <a:gd name="T5" fmla="*/ 72 h 72"/>
                    <a:gd name="T6" fmla="*/ 70 w 175"/>
                    <a:gd name="T7" fmla="*/ 55 h 72"/>
                    <a:gd name="T8" fmla="*/ 99 w 175"/>
                    <a:gd name="T9" fmla="*/ 37 h 72"/>
                    <a:gd name="T10" fmla="*/ 162 w 175"/>
                    <a:gd name="T11" fmla="*/ 10 h 72"/>
                    <a:gd name="T12" fmla="*/ 123 w 175"/>
                    <a:gd name="T1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72">
                      <a:moveTo>
                        <a:pt x="123" y="0"/>
                      </a:moveTo>
                      <a:cubicBezTo>
                        <a:pt x="112" y="0"/>
                        <a:pt x="103" y="2"/>
                        <a:pt x="97" y="5"/>
                      </a:cubicBezTo>
                      <a:cubicBezTo>
                        <a:pt x="83" y="14"/>
                        <a:pt x="0" y="61"/>
                        <a:pt x="21" y="72"/>
                      </a:cubicBezTo>
                      <a:cubicBezTo>
                        <a:pt x="21" y="72"/>
                        <a:pt x="61" y="66"/>
                        <a:pt x="70" y="55"/>
                      </a:cubicBezTo>
                      <a:cubicBezTo>
                        <a:pt x="79" y="45"/>
                        <a:pt x="77" y="44"/>
                        <a:pt x="99" y="37"/>
                      </a:cubicBezTo>
                      <a:cubicBezTo>
                        <a:pt x="120" y="30"/>
                        <a:pt x="175" y="20"/>
                        <a:pt x="162" y="10"/>
                      </a:cubicBezTo>
                      <a:cubicBezTo>
                        <a:pt x="154" y="4"/>
                        <a:pt x="138" y="0"/>
                        <a:pt x="1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6" name="Freeform 182"/>
                <p:cNvSpPr>
                  <a:spLocks noEditPoints="1"/>
                </p:cNvSpPr>
                <p:nvPr/>
              </p:nvSpPr>
              <p:spPr bwMode="auto">
                <a:xfrm>
                  <a:off x="3835401" y="3089275"/>
                  <a:ext cx="617538" cy="407988"/>
                </a:xfrm>
                <a:custGeom>
                  <a:avLst/>
                  <a:gdLst>
                    <a:gd name="T0" fmla="*/ 21 w 220"/>
                    <a:gd name="T1" fmla="*/ 41 h 145"/>
                    <a:gd name="T2" fmla="*/ 33 w 220"/>
                    <a:gd name="T3" fmla="*/ 55 h 145"/>
                    <a:gd name="T4" fmla="*/ 33 w 220"/>
                    <a:gd name="T5" fmla="*/ 54 h 145"/>
                    <a:gd name="T6" fmla="*/ 34 w 220"/>
                    <a:gd name="T7" fmla="*/ 52 h 145"/>
                    <a:gd name="T8" fmla="*/ 22 w 220"/>
                    <a:gd name="T9" fmla="*/ 41 h 145"/>
                    <a:gd name="T10" fmla="*/ 21 w 220"/>
                    <a:gd name="T11" fmla="*/ 41 h 145"/>
                    <a:gd name="T12" fmla="*/ 127 w 220"/>
                    <a:gd name="T13" fmla="*/ 108 h 145"/>
                    <a:gd name="T14" fmla="*/ 123 w 220"/>
                    <a:gd name="T15" fmla="*/ 107 h 145"/>
                    <a:gd name="T16" fmla="*/ 119 w 220"/>
                    <a:gd name="T17" fmla="*/ 93 h 145"/>
                    <a:gd name="T18" fmla="*/ 129 w 220"/>
                    <a:gd name="T19" fmla="*/ 87 h 145"/>
                    <a:gd name="T20" fmla="*/ 133 w 220"/>
                    <a:gd name="T21" fmla="*/ 88 h 145"/>
                    <a:gd name="T22" fmla="*/ 136 w 220"/>
                    <a:gd name="T23" fmla="*/ 102 h 145"/>
                    <a:gd name="T24" fmla="*/ 127 w 220"/>
                    <a:gd name="T25" fmla="*/ 108 h 145"/>
                    <a:gd name="T26" fmla="*/ 211 w 220"/>
                    <a:gd name="T27" fmla="*/ 0 h 145"/>
                    <a:gd name="T28" fmla="*/ 154 w 220"/>
                    <a:gd name="T29" fmla="*/ 69 h 145"/>
                    <a:gd name="T30" fmla="*/ 142 w 220"/>
                    <a:gd name="T31" fmla="*/ 5 h 145"/>
                    <a:gd name="T32" fmla="*/ 142 w 220"/>
                    <a:gd name="T33" fmla="*/ 3 h 145"/>
                    <a:gd name="T34" fmla="*/ 138 w 220"/>
                    <a:gd name="T35" fmla="*/ 48 h 145"/>
                    <a:gd name="T36" fmla="*/ 141 w 220"/>
                    <a:gd name="T37" fmla="*/ 48 h 145"/>
                    <a:gd name="T38" fmla="*/ 145 w 220"/>
                    <a:gd name="T39" fmla="*/ 49 h 145"/>
                    <a:gd name="T40" fmla="*/ 148 w 220"/>
                    <a:gd name="T41" fmla="*/ 63 h 145"/>
                    <a:gd name="T42" fmla="*/ 139 w 220"/>
                    <a:gd name="T43" fmla="*/ 69 h 145"/>
                    <a:gd name="T44" fmla="*/ 135 w 220"/>
                    <a:gd name="T45" fmla="*/ 68 h 145"/>
                    <a:gd name="T46" fmla="*/ 131 w 220"/>
                    <a:gd name="T47" fmla="*/ 78 h 145"/>
                    <a:gd name="T48" fmla="*/ 129 w 220"/>
                    <a:gd name="T49" fmla="*/ 79 h 145"/>
                    <a:gd name="T50" fmla="*/ 119 w 220"/>
                    <a:gd name="T51" fmla="*/ 37 h 145"/>
                    <a:gd name="T52" fmla="*/ 108 w 220"/>
                    <a:gd name="T53" fmla="*/ 103 h 145"/>
                    <a:gd name="T54" fmla="*/ 107 w 220"/>
                    <a:gd name="T55" fmla="*/ 104 h 145"/>
                    <a:gd name="T56" fmla="*/ 49 w 220"/>
                    <a:gd name="T57" fmla="*/ 64 h 145"/>
                    <a:gd name="T58" fmla="*/ 44 w 220"/>
                    <a:gd name="T59" fmla="*/ 68 h 145"/>
                    <a:gd name="T60" fmla="*/ 65 w 220"/>
                    <a:gd name="T61" fmla="*/ 92 h 145"/>
                    <a:gd name="T62" fmla="*/ 73 w 220"/>
                    <a:gd name="T63" fmla="*/ 88 h 145"/>
                    <a:gd name="T64" fmla="*/ 77 w 220"/>
                    <a:gd name="T65" fmla="*/ 89 h 145"/>
                    <a:gd name="T66" fmla="*/ 80 w 220"/>
                    <a:gd name="T67" fmla="*/ 103 h 145"/>
                    <a:gd name="T68" fmla="*/ 71 w 220"/>
                    <a:gd name="T69" fmla="*/ 109 h 145"/>
                    <a:gd name="T70" fmla="*/ 67 w 220"/>
                    <a:gd name="T71" fmla="*/ 108 h 145"/>
                    <a:gd name="T72" fmla="*/ 63 w 220"/>
                    <a:gd name="T73" fmla="*/ 104 h 145"/>
                    <a:gd name="T74" fmla="*/ 4 w 220"/>
                    <a:gd name="T75" fmla="*/ 121 h 145"/>
                    <a:gd name="T76" fmla="*/ 37 w 220"/>
                    <a:gd name="T77" fmla="*/ 123 h 145"/>
                    <a:gd name="T78" fmla="*/ 82 w 220"/>
                    <a:gd name="T79" fmla="*/ 123 h 145"/>
                    <a:gd name="T80" fmla="*/ 44 w 220"/>
                    <a:gd name="T81" fmla="*/ 142 h 145"/>
                    <a:gd name="T82" fmla="*/ 47 w 220"/>
                    <a:gd name="T83" fmla="*/ 145 h 145"/>
                    <a:gd name="T84" fmla="*/ 66 w 220"/>
                    <a:gd name="T85" fmla="*/ 142 h 145"/>
                    <a:gd name="T86" fmla="*/ 83 w 220"/>
                    <a:gd name="T87" fmla="*/ 134 h 145"/>
                    <a:gd name="T88" fmla="*/ 82 w 220"/>
                    <a:gd name="T89" fmla="*/ 123 h 145"/>
                    <a:gd name="T90" fmla="*/ 92 w 220"/>
                    <a:gd name="T91" fmla="*/ 117 h 145"/>
                    <a:gd name="T92" fmla="*/ 96 w 220"/>
                    <a:gd name="T93" fmla="*/ 118 h 145"/>
                    <a:gd name="T94" fmla="*/ 100 w 220"/>
                    <a:gd name="T95" fmla="*/ 127 h 145"/>
                    <a:gd name="T96" fmla="*/ 110 w 220"/>
                    <a:gd name="T97" fmla="*/ 122 h 145"/>
                    <a:gd name="T98" fmla="*/ 111 w 220"/>
                    <a:gd name="T99" fmla="*/ 122 h 145"/>
                    <a:gd name="T100" fmla="*/ 220 w 220"/>
                    <a:gd name="T101" fmla="*/ 37 h 145"/>
                    <a:gd name="T102" fmla="*/ 220 w 220"/>
                    <a:gd name="T103" fmla="*/ 36 h 145"/>
                    <a:gd name="T104" fmla="*/ 185 w 220"/>
                    <a:gd name="T105" fmla="*/ 63 h 145"/>
                    <a:gd name="T106" fmla="*/ 152 w 220"/>
                    <a:gd name="T107" fmla="*/ 89 h 145"/>
                    <a:gd name="T108" fmla="*/ 153 w 220"/>
                    <a:gd name="T109" fmla="*/ 87 h 145"/>
                    <a:gd name="T110" fmla="*/ 211 w 220"/>
                    <a:gd name="T111" fmla="*/ 2 h 145"/>
                    <a:gd name="T112" fmla="*/ 211 w 220"/>
                    <a:gd name="T1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0" h="145">
                      <a:moveTo>
                        <a:pt x="21" y="41"/>
                      </a:moveTo>
                      <a:cubicBezTo>
                        <a:pt x="21" y="41"/>
                        <a:pt x="26" y="47"/>
                        <a:pt x="33" y="55"/>
                      </a:cubicBezTo>
                      <a:cubicBezTo>
                        <a:pt x="33" y="55"/>
                        <a:pt x="33" y="54"/>
                        <a:pt x="33" y="54"/>
                      </a:cubicBezTo>
                      <a:cubicBezTo>
                        <a:pt x="34" y="53"/>
                        <a:pt x="34" y="53"/>
                        <a:pt x="34" y="52"/>
                      </a:cubicBezTo>
                      <a:cubicBezTo>
                        <a:pt x="28" y="47"/>
                        <a:pt x="23" y="43"/>
                        <a:pt x="22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moveTo>
                        <a:pt x="127" y="108"/>
                      </a:moveTo>
                      <a:cubicBezTo>
                        <a:pt x="125" y="108"/>
                        <a:pt x="124" y="108"/>
                        <a:pt x="123" y="107"/>
                      </a:cubicBezTo>
                      <a:cubicBezTo>
                        <a:pt x="118" y="105"/>
                        <a:pt x="117" y="99"/>
                        <a:pt x="119" y="93"/>
                      </a:cubicBezTo>
                      <a:cubicBezTo>
                        <a:pt x="121" y="90"/>
                        <a:pt x="125" y="87"/>
                        <a:pt x="129" y="87"/>
                      </a:cubicBezTo>
                      <a:cubicBezTo>
                        <a:pt x="130" y="87"/>
                        <a:pt x="132" y="88"/>
                        <a:pt x="133" y="88"/>
                      </a:cubicBezTo>
                      <a:cubicBezTo>
                        <a:pt x="137" y="91"/>
                        <a:pt x="139" y="97"/>
                        <a:pt x="136" y="102"/>
                      </a:cubicBezTo>
                      <a:cubicBezTo>
                        <a:pt x="134" y="106"/>
                        <a:pt x="130" y="108"/>
                        <a:pt x="127" y="108"/>
                      </a:cubicBezTo>
                      <a:moveTo>
                        <a:pt x="211" y="0"/>
                      </a:moveTo>
                      <a:cubicBezTo>
                        <a:pt x="206" y="0"/>
                        <a:pt x="154" y="69"/>
                        <a:pt x="154" y="69"/>
                      </a:cubicBezTo>
                      <a:cubicBezTo>
                        <a:pt x="154" y="69"/>
                        <a:pt x="142" y="17"/>
                        <a:pt x="142" y="5"/>
                      </a:cubicBezTo>
                      <a:cubicBezTo>
                        <a:pt x="142" y="4"/>
                        <a:pt x="142" y="3"/>
                        <a:pt x="142" y="3"/>
                      </a:cubicBezTo>
                      <a:cubicBezTo>
                        <a:pt x="142" y="3"/>
                        <a:pt x="141" y="27"/>
                        <a:pt x="138" y="48"/>
                      </a:cubicBezTo>
                      <a:cubicBezTo>
                        <a:pt x="139" y="48"/>
                        <a:pt x="140" y="48"/>
                        <a:pt x="141" y="48"/>
                      </a:cubicBezTo>
                      <a:cubicBezTo>
                        <a:pt x="142" y="48"/>
                        <a:pt x="143" y="48"/>
                        <a:pt x="145" y="49"/>
                      </a:cubicBezTo>
                      <a:cubicBezTo>
                        <a:pt x="149" y="51"/>
                        <a:pt x="151" y="58"/>
                        <a:pt x="148" y="63"/>
                      </a:cubicBezTo>
                      <a:cubicBezTo>
                        <a:pt x="146" y="67"/>
                        <a:pt x="142" y="69"/>
                        <a:pt x="139" y="69"/>
                      </a:cubicBezTo>
                      <a:cubicBezTo>
                        <a:pt x="137" y="69"/>
                        <a:pt x="136" y="69"/>
                        <a:pt x="135" y="68"/>
                      </a:cubicBezTo>
                      <a:cubicBezTo>
                        <a:pt x="133" y="73"/>
                        <a:pt x="132" y="76"/>
                        <a:pt x="131" y="78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3" y="79"/>
                        <a:pt x="120" y="56"/>
                        <a:pt x="119" y="37"/>
                      </a:cubicBezTo>
                      <a:cubicBezTo>
                        <a:pt x="116" y="62"/>
                        <a:pt x="109" y="98"/>
                        <a:pt x="108" y="103"/>
                      </a:cubicBezTo>
                      <a:cubicBezTo>
                        <a:pt x="108" y="103"/>
                        <a:pt x="108" y="104"/>
                        <a:pt x="107" y="104"/>
                      </a:cubicBezTo>
                      <a:cubicBezTo>
                        <a:pt x="101" y="104"/>
                        <a:pt x="72" y="82"/>
                        <a:pt x="49" y="64"/>
                      </a:cubicBezTo>
                      <a:cubicBezTo>
                        <a:pt x="48" y="66"/>
                        <a:pt x="46" y="67"/>
                        <a:pt x="44" y="68"/>
                      </a:cubicBezTo>
                      <a:cubicBezTo>
                        <a:pt x="51" y="77"/>
                        <a:pt x="60" y="86"/>
                        <a:pt x="65" y="92"/>
                      </a:cubicBezTo>
                      <a:cubicBezTo>
                        <a:pt x="67" y="90"/>
                        <a:pt x="70" y="88"/>
                        <a:pt x="73" y="88"/>
                      </a:cubicBezTo>
                      <a:cubicBezTo>
                        <a:pt x="75" y="88"/>
                        <a:pt x="76" y="89"/>
                        <a:pt x="77" y="89"/>
                      </a:cubicBezTo>
                      <a:cubicBezTo>
                        <a:pt x="82" y="92"/>
                        <a:pt x="83" y="98"/>
                        <a:pt x="80" y="103"/>
                      </a:cubicBezTo>
                      <a:cubicBezTo>
                        <a:pt x="78" y="107"/>
                        <a:pt x="75" y="109"/>
                        <a:pt x="71" y="109"/>
                      </a:cubicBezTo>
                      <a:cubicBezTo>
                        <a:pt x="70" y="109"/>
                        <a:pt x="68" y="109"/>
                        <a:pt x="67" y="108"/>
                      </a:cubicBezTo>
                      <a:cubicBezTo>
                        <a:pt x="65" y="107"/>
                        <a:pt x="64" y="106"/>
                        <a:pt x="63" y="104"/>
                      </a:cubicBezTo>
                      <a:cubicBezTo>
                        <a:pt x="46" y="109"/>
                        <a:pt x="10" y="117"/>
                        <a:pt x="4" y="121"/>
                      </a:cubicBezTo>
                      <a:cubicBezTo>
                        <a:pt x="0" y="123"/>
                        <a:pt x="17" y="123"/>
                        <a:pt x="37" y="123"/>
                      </a:cubicBezTo>
                      <a:cubicBezTo>
                        <a:pt x="58" y="123"/>
                        <a:pt x="82" y="123"/>
                        <a:pt x="82" y="123"/>
                      </a:cubicBezTo>
                      <a:cubicBezTo>
                        <a:pt x="82" y="123"/>
                        <a:pt x="51" y="136"/>
                        <a:pt x="44" y="142"/>
                      </a:cubicBezTo>
                      <a:cubicBezTo>
                        <a:pt x="42" y="144"/>
                        <a:pt x="44" y="145"/>
                        <a:pt x="47" y="145"/>
                      </a:cubicBezTo>
                      <a:cubicBezTo>
                        <a:pt x="53" y="145"/>
                        <a:pt x="66" y="142"/>
                        <a:pt x="66" y="142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1" y="131"/>
                        <a:pt x="80" y="127"/>
                        <a:pt x="82" y="123"/>
                      </a:cubicBezTo>
                      <a:cubicBezTo>
                        <a:pt x="84" y="119"/>
                        <a:pt x="88" y="117"/>
                        <a:pt x="92" y="117"/>
                      </a:cubicBezTo>
                      <a:cubicBezTo>
                        <a:pt x="93" y="117"/>
                        <a:pt x="95" y="117"/>
                        <a:pt x="96" y="118"/>
                      </a:cubicBezTo>
                      <a:cubicBezTo>
                        <a:pt x="99" y="119"/>
                        <a:pt x="101" y="123"/>
                        <a:pt x="100" y="127"/>
                      </a:cubicBezTo>
                      <a:cubicBezTo>
                        <a:pt x="110" y="122"/>
                        <a:pt x="110" y="122"/>
                        <a:pt x="110" y="122"/>
                      </a:cubicBezTo>
                      <a:cubicBezTo>
                        <a:pt x="110" y="122"/>
                        <a:pt x="110" y="122"/>
                        <a:pt x="111" y="122"/>
                      </a:cubicBezTo>
                      <a:cubicBezTo>
                        <a:pt x="126" y="122"/>
                        <a:pt x="215" y="46"/>
                        <a:pt x="220" y="37"/>
                      </a:cubicBezTo>
                      <a:cubicBezTo>
                        <a:pt x="220" y="36"/>
                        <a:pt x="220" y="36"/>
                        <a:pt x="220" y="36"/>
                      </a:cubicBezTo>
                      <a:cubicBezTo>
                        <a:pt x="218" y="36"/>
                        <a:pt x="201" y="49"/>
                        <a:pt x="185" y="63"/>
                      </a:cubicBezTo>
                      <a:cubicBezTo>
                        <a:pt x="169" y="76"/>
                        <a:pt x="153" y="89"/>
                        <a:pt x="152" y="89"/>
                      </a:cubicBezTo>
                      <a:cubicBezTo>
                        <a:pt x="152" y="89"/>
                        <a:pt x="152" y="88"/>
                        <a:pt x="153" y="87"/>
                      </a:cubicBezTo>
                      <a:cubicBezTo>
                        <a:pt x="167" y="73"/>
                        <a:pt x="207" y="15"/>
                        <a:pt x="211" y="2"/>
                      </a:cubicBezTo>
                      <a:cubicBezTo>
                        <a:pt x="212" y="1"/>
                        <a:pt x="211" y="0"/>
                        <a:pt x="2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7" name="Freeform 183"/>
                <p:cNvSpPr/>
                <p:nvPr/>
              </p:nvSpPr>
              <p:spPr bwMode="auto">
                <a:xfrm>
                  <a:off x="3927476" y="3235325"/>
                  <a:ext cx="46038" cy="44450"/>
                </a:xfrm>
                <a:custGeom>
                  <a:avLst/>
                  <a:gdLst>
                    <a:gd name="T0" fmla="*/ 1 w 16"/>
                    <a:gd name="T1" fmla="*/ 0 h 16"/>
                    <a:gd name="T2" fmla="*/ 0 w 16"/>
                    <a:gd name="T3" fmla="*/ 2 h 16"/>
                    <a:gd name="T4" fmla="*/ 0 w 16"/>
                    <a:gd name="T5" fmla="*/ 3 h 16"/>
                    <a:gd name="T6" fmla="*/ 11 w 16"/>
                    <a:gd name="T7" fmla="*/ 16 h 16"/>
                    <a:gd name="T8" fmla="*/ 16 w 16"/>
                    <a:gd name="T9" fmla="*/ 12 h 16"/>
                    <a:gd name="T10" fmla="*/ 1 w 1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6">
                      <a:moveTo>
                        <a:pt x="1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3" y="7"/>
                        <a:pt x="7" y="12"/>
                        <a:pt x="11" y="16"/>
                      </a:cubicBezTo>
                      <a:cubicBezTo>
                        <a:pt x="13" y="15"/>
                        <a:pt x="15" y="14"/>
                        <a:pt x="16" y="12"/>
                      </a:cubicBezTo>
                      <a:cubicBezTo>
                        <a:pt x="11" y="8"/>
                        <a:pt x="6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8" name="Freeform 184"/>
                <p:cNvSpPr/>
                <p:nvPr/>
              </p:nvSpPr>
              <p:spPr bwMode="auto">
                <a:xfrm>
                  <a:off x="4013201" y="3336925"/>
                  <a:ext cx="55563" cy="58738"/>
                </a:xfrm>
                <a:custGeom>
                  <a:avLst/>
                  <a:gdLst>
                    <a:gd name="T0" fmla="*/ 10 w 20"/>
                    <a:gd name="T1" fmla="*/ 0 h 21"/>
                    <a:gd name="T2" fmla="*/ 2 w 20"/>
                    <a:gd name="T3" fmla="*/ 4 h 21"/>
                    <a:gd name="T4" fmla="*/ 9 w 20"/>
                    <a:gd name="T5" fmla="*/ 11 h 21"/>
                    <a:gd name="T6" fmla="*/ 0 w 20"/>
                    <a:gd name="T7" fmla="*/ 16 h 21"/>
                    <a:gd name="T8" fmla="*/ 4 w 20"/>
                    <a:gd name="T9" fmla="*/ 20 h 21"/>
                    <a:gd name="T10" fmla="*/ 8 w 20"/>
                    <a:gd name="T11" fmla="*/ 21 h 21"/>
                    <a:gd name="T12" fmla="*/ 17 w 20"/>
                    <a:gd name="T13" fmla="*/ 15 h 21"/>
                    <a:gd name="T14" fmla="*/ 14 w 20"/>
                    <a:gd name="T15" fmla="*/ 1 h 21"/>
                    <a:gd name="T16" fmla="*/ 10 w 20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1">
                      <a:moveTo>
                        <a:pt x="10" y="0"/>
                      </a:moveTo>
                      <a:cubicBezTo>
                        <a:pt x="7" y="0"/>
                        <a:pt x="4" y="2"/>
                        <a:pt x="2" y="4"/>
                      </a:cubicBezTo>
                      <a:cubicBezTo>
                        <a:pt x="6" y="8"/>
                        <a:pt x="8" y="10"/>
                        <a:pt x="9" y="11"/>
                      </a:cubicBezTo>
                      <a:cubicBezTo>
                        <a:pt x="11" y="12"/>
                        <a:pt x="7" y="14"/>
                        <a:pt x="0" y="16"/>
                      </a:cubicBezTo>
                      <a:cubicBezTo>
                        <a:pt x="1" y="18"/>
                        <a:pt x="2" y="19"/>
                        <a:pt x="4" y="20"/>
                      </a:cubicBezTo>
                      <a:cubicBezTo>
                        <a:pt x="5" y="21"/>
                        <a:pt x="7" y="21"/>
                        <a:pt x="8" y="21"/>
                      </a:cubicBezTo>
                      <a:cubicBezTo>
                        <a:pt x="12" y="21"/>
                        <a:pt x="15" y="19"/>
                        <a:pt x="17" y="15"/>
                      </a:cubicBezTo>
                      <a:cubicBezTo>
                        <a:pt x="20" y="10"/>
                        <a:pt x="19" y="4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9" name="Freeform 185"/>
                <p:cNvSpPr/>
                <p:nvPr/>
              </p:nvSpPr>
              <p:spPr bwMode="auto">
                <a:xfrm>
                  <a:off x="4214813" y="3224213"/>
                  <a:ext cx="44450" cy="58738"/>
                </a:xfrm>
                <a:custGeom>
                  <a:avLst/>
                  <a:gdLst>
                    <a:gd name="T0" fmla="*/ 6 w 16"/>
                    <a:gd name="T1" fmla="*/ 0 h 21"/>
                    <a:gd name="T2" fmla="*/ 3 w 16"/>
                    <a:gd name="T3" fmla="*/ 0 h 21"/>
                    <a:gd name="T4" fmla="*/ 0 w 16"/>
                    <a:gd name="T5" fmla="*/ 20 h 21"/>
                    <a:gd name="T6" fmla="*/ 4 w 16"/>
                    <a:gd name="T7" fmla="*/ 21 h 21"/>
                    <a:gd name="T8" fmla="*/ 13 w 16"/>
                    <a:gd name="T9" fmla="*/ 15 h 21"/>
                    <a:gd name="T10" fmla="*/ 10 w 16"/>
                    <a:gd name="T11" fmla="*/ 1 h 21"/>
                    <a:gd name="T12" fmla="*/ 6 w 1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6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8"/>
                        <a:pt x="1" y="14"/>
                        <a:pt x="0" y="20"/>
                      </a:cubicBezTo>
                      <a:cubicBezTo>
                        <a:pt x="1" y="21"/>
                        <a:pt x="2" y="21"/>
                        <a:pt x="4" y="21"/>
                      </a:cubicBezTo>
                      <a:cubicBezTo>
                        <a:pt x="7" y="21"/>
                        <a:pt x="11" y="19"/>
                        <a:pt x="13" y="15"/>
                      </a:cubicBezTo>
                      <a:cubicBezTo>
                        <a:pt x="16" y="10"/>
                        <a:pt x="14" y="3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0" name="Freeform 186"/>
                <p:cNvSpPr/>
                <p:nvPr/>
              </p:nvSpPr>
              <p:spPr bwMode="auto">
                <a:xfrm>
                  <a:off x="4164013" y="3333750"/>
                  <a:ext cx="61913" cy="58738"/>
                </a:xfrm>
                <a:custGeom>
                  <a:avLst/>
                  <a:gdLst>
                    <a:gd name="T0" fmla="*/ 12 w 22"/>
                    <a:gd name="T1" fmla="*/ 0 h 21"/>
                    <a:gd name="T2" fmla="*/ 2 w 22"/>
                    <a:gd name="T3" fmla="*/ 6 h 21"/>
                    <a:gd name="T4" fmla="*/ 6 w 22"/>
                    <a:gd name="T5" fmla="*/ 20 h 21"/>
                    <a:gd name="T6" fmla="*/ 10 w 22"/>
                    <a:gd name="T7" fmla="*/ 21 h 21"/>
                    <a:gd name="T8" fmla="*/ 19 w 22"/>
                    <a:gd name="T9" fmla="*/ 15 h 21"/>
                    <a:gd name="T10" fmla="*/ 16 w 22"/>
                    <a:gd name="T11" fmla="*/ 1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6"/>
                      </a:cubicBezTo>
                      <a:cubicBezTo>
                        <a:pt x="0" y="12"/>
                        <a:pt x="1" y="18"/>
                        <a:pt x="6" y="20"/>
                      </a:cubicBezTo>
                      <a:cubicBezTo>
                        <a:pt x="7" y="21"/>
                        <a:pt x="8" y="21"/>
                        <a:pt x="10" y="21"/>
                      </a:cubicBezTo>
                      <a:cubicBezTo>
                        <a:pt x="13" y="21"/>
                        <a:pt x="17" y="19"/>
                        <a:pt x="19" y="15"/>
                      </a:cubicBezTo>
                      <a:cubicBezTo>
                        <a:pt x="22" y="10"/>
                        <a:pt x="20" y="4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1" name="Freeform 187"/>
                <p:cNvSpPr/>
                <p:nvPr/>
              </p:nvSpPr>
              <p:spPr bwMode="auto">
                <a:xfrm>
                  <a:off x="4060826" y="3417888"/>
                  <a:ext cx="58738" cy="47625"/>
                </a:xfrm>
                <a:custGeom>
                  <a:avLst/>
                  <a:gdLst>
                    <a:gd name="T0" fmla="*/ 12 w 21"/>
                    <a:gd name="T1" fmla="*/ 0 h 17"/>
                    <a:gd name="T2" fmla="*/ 2 w 21"/>
                    <a:gd name="T3" fmla="*/ 6 h 17"/>
                    <a:gd name="T4" fmla="*/ 3 w 21"/>
                    <a:gd name="T5" fmla="*/ 17 h 17"/>
                    <a:gd name="T6" fmla="*/ 20 w 21"/>
                    <a:gd name="T7" fmla="*/ 10 h 17"/>
                    <a:gd name="T8" fmla="*/ 16 w 21"/>
                    <a:gd name="T9" fmla="*/ 1 h 17"/>
                    <a:gd name="T10" fmla="*/ 12 w 21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7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0"/>
                        <a:pt x="1" y="14"/>
                        <a:pt x="3" y="17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6"/>
                        <a:pt x="19" y="2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2" name="Freeform 188"/>
                <p:cNvSpPr>
                  <a:spLocks noEditPoints="1"/>
                </p:cNvSpPr>
                <p:nvPr/>
              </p:nvSpPr>
              <p:spPr bwMode="auto">
                <a:xfrm>
                  <a:off x="4170363" y="3125788"/>
                  <a:ext cx="11113" cy="66675"/>
                </a:xfrm>
                <a:custGeom>
                  <a:avLst/>
                  <a:gdLst>
                    <a:gd name="T0" fmla="*/ 0 w 4"/>
                    <a:gd name="T1" fmla="*/ 22 h 24"/>
                    <a:gd name="T2" fmla="*/ 0 w 4"/>
                    <a:gd name="T3" fmla="*/ 24 h 24"/>
                    <a:gd name="T4" fmla="*/ 1 w 4"/>
                    <a:gd name="T5" fmla="*/ 22 h 24"/>
                    <a:gd name="T6" fmla="*/ 0 w 4"/>
                    <a:gd name="T7" fmla="*/ 22 h 24"/>
                    <a:gd name="T8" fmla="*/ 3 w 4"/>
                    <a:gd name="T9" fmla="*/ 0 h 24"/>
                    <a:gd name="T10" fmla="*/ 2 w 4"/>
                    <a:gd name="T11" fmla="*/ 2 h 24"/>
                    <a:gd name="T12" fmla="*/ 2 w 4"/>
                    <a:gd name="T13" fmla="*/ 6 h 24"/>
                    <a:gd name="T14" fmla="*/ 3 w 4"/>
                    <a:gd name="T15" fmla="*/ 4 h 24"/>
                    <a:gd name="T16" fmla="*/ 3 w 4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4">
                      <a:moveTo>
                        <a:pt x="0" y="22"/>
                      </a:moveTo>
                      <a:cubicBezTo>
                        <a:pt x="0" y="23"/>
                        <a:pt x="0" y="23"/>
                        <a:pt x="0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2"/>
                        <a:pt x="0" y="22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2" y="2"/>
                      </a:cubicBezTo>
                      <a:cubicBezTo>
                        <a:pt x="2" y="3"/>
                        <a:pt x="2" y="4"/>
                        <a:pt x="2" y="6"/>
                      </a:cubicBez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2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3" name="Freeform 189"/>
                <p:cNvSpPr/>
                <p:nvPr/>
              </p:nvSpPr>
              <p:spPr bwMode="auto">
                <a:xfrm>
                  <a:off x="4170363" y="3136900"/>
                  <a:ext cx="7938" cy="50800"/>
                </a:xfrm>
                <a:custGeom>
                  <a:avLst/>
                  <a:gdLst>
                    <a:gd name="T0" fmla="*/ 3 w 3"/>
                    <a:gd name="T1" fmla="*/ 0 h 18"/>
                    <a:gd name="T2" fmla="*/ 2 w 3"/>
                    <a:gd name="T3" fmla="*/ 2 h 18"/>
                    <a:gd name="T4" fmla="*/ 0 w 3"/>
                    <a:gd name="T5" fmla="*/ 18 h 18"/>
                    <a:gd name="T6" fmla="*/ 1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1" y="6"/>
                        <a:pt x="0" y="12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2" y="11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4" name="Freeform 190"/>
                <p:cNvSpPr/>
                <p:nvPr/>
              </p:nvSpPr>
              <p:spPr bwMode="auto">
                <a:xfrm>
                  <a:off x="4452938" y="2847975"/>
                  <a:ext cx="177800" cy="296863"/>
                </a:xfrm>
                <a:custGeom>
                  <a:avLst/>
                  <a:gdLst>
                    <a:gd name="T0" fmla="*/ 29 w 63"/>
                    <a:gd name="T1" fmla="*/ 0 h 106"/>
                    <a:gd name="T2" fmla="*/ 35 w 63"/>
                    <a:gd name="T3" fmla="*/ 47 h 106"/>
                    <a:gd name="T4" fmla="*/ 2 w 63"/>
                    <a:gd name="T5" fmla="*/ 96 h 106"/>
                    <a:gd name="T6" fmla="*/ 5 w 63"/>
                    <a:gd name="T7" fmla="*/ 106 h 106"/>
                    <a:gd name="T8" fmla="*/ 27 w 63"/>
                    <a:gd name="T9" fmla="*/ 95 h 106"/>
                    <a:gd name="T10" fmla="*/ 61 w 63"/>
                    <a:gd name="T11" fmla="*/ 21 h 106"/>
                    <a:gd name="T12" fmla="*/ 29 w 63"/>
                    <a:gd name="T13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106">
                      <a:moveTo>
                        <a:pt x="29" y="0"/>
                      </a:moveTo>
                      <a:cubicBezTo>
                        <a:pt x="13" y="1"/>
                        <a:pt x="35" y="28"/>
                        <a:pt x="35" y="47"/>
                      </a:cubicBezTo>
                      <a:cubicBezTo>
                        <a:pt x="34" y="65"/>
                        <a:pt x="7" y="81"/>
                        <a:pt x="2" y="96"/>
                      </a:cubicBezTo>
                      <a:cubicBezTo>
                        <a:pt x="0" y="103"/>
                        <a:pt x="1" y="106"/>
                        <a:pt x="5" y="106"/>
                      </a:cubicBezTo>
                      <a:cubicBezTo>
                        <a:pt x="10" y="106"/>
                        <a:pt x="19" y="101"/>
                        <a:pt x="27" y="95"/>
                      </a:cubicBezTo>
                      <a:cubicBezTo>
                        <a:pt x="42" y="84"/>
                        <a:pt x="63" y="40"/>
                        <a:pt x="61" y="21"/>
                      </a:cubicBezTo>
                      <a:cubicBezTo>
                        <a:pt x="59" y="1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5" name="Freeform 191"/>
                <p:cNvSpPr/>
                <p:nvPr/>
              </p:nvSpPr>
              <p:spPr bwMode="auto">
                <a:xfrm>
                  <a:off x="3517901" y="3424238"/>
                  <a:ext cx="455613" cy="142875"/>
                </a:xfrm>
                <a:custGeom>
                  <a:avLst/>
                  <a:gdLst>
                    <a:gd name="T0" fmla="*/ 19 w 162"/>
                    <a:gd name="T1" fmla="*/ 0 h 51"/>
                    <a:gd name="T2" fmla="*/ 12 w 162"/>
                    <a:gd name="T3" fmla="*/ 4 h 51"/>
                    <a:gd name="T4" fmla="*/ 19 w 162"/>
                    <a:gd name="T5" fmla="*/ 47 h 51"/>
                    <a:gd name="T6" fmla="*/ 58 w 162"/>
                    <a:gd name="T7" fmla="*/ 51 h 51"/>
                    <a:gd name="T8" fmla="*/ 95 w 162"/>
                    <a:gd name="T9" fmla="*/ 48 h 51"/>
                    <a:gd name="T10" fmla="*/ 150 w 162"/>
                    <a:gd name="T11" fmla="*/ 30 h 51"/>
                    <a:gd name="T12" fmla="*/ 147 w 162"/>
                    <a:gd name="T13" fmla="*/ 30 h 51"/>
                    <a:gd name="T14" fmla="*/ 68 w 162"/>
                    <a:gd name="T15" fmla="*/ 40 h 51"/>
                    <a:gd name="T16" fmla="*/ 52 w 162"/>
                    <a:gd name="T17" fmla="*/ 37 h 51"/>
                    <a:gd name="T18" fmla="*/ 24 w 162"/>
                    <a:gd name="T19" fmla="*/ 4 h 51"/>
                    <a:gd name="T20" fmla="*/ 19 w 162"/>
                    <a:gd name="T2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51">
                      <a:moveTo>
                        <a:pt x="19" y="0"/>
                      </a:moveTo>
                      <a:cubicBezTo>
                        <a:pt x="16" y="0"/>
                        <a:pt x="14" y="3"/>
                        <a:pt x="12" y="4"/>
                      </a:cubicBezTo>
                      <a:cubicBezTo>
                        <a:pt x="12" y="4"/>
                        <a:pt x="0" y="43"/>
                        <a:pt x="19" y="47"/>
                      </a:cubicBezTo>
                      <a:cubicBezTo>
                        <a:pt x="30" y="50"/>
                        <a:pt x="43" y="51"/>
                        <a:pt x="58" y="51"/>
                      </a:cubicBezTo>
                      <a:cubicBezTo>
                        <a:pt x="70" y="51"/>
                        <a:pt x="82" y="50"/>
                        <a:pt x="95" y="48"/>
                      </a:cubicBezTo>
                      <a:cubicBezTo>
                        <a:pt x="124" y="43"/>
                        <a:pt x="162" y="30"/>
                        <a:pt x="150" y="30"/>
                      </a:cubicBezTo>
                      <a:cubicBezTo>
                        <a:pt x="150" y="30"/>
                        <a:pt x="149" y="30"/>
                        <a:pt x="147" y="30"/>
                      </a:cubicBezTo>
                      <a:cubicBezTo>
                        <a:pt x="132" y="32"/>
                        <a:pt x="92" y="40"/>
                        <a:pt x="68" y="40"/>
                      </a:cubicBezTo>
                      <a:cubicBezTo>
                        <a:pt x="61" y="40"/>
                        <a:pt x="55" y="39"/>
                        <a:pt x="52" y="37"/>
                      </a:cubicBezTo>
                      <a:cubicBezTo>
                        <a:pt x="38" y="30"/>
                        <a:pt x="28" y="13"/>
                        <a:pt x="24" y="4"/>
                      </a:cubicBezTo>
                      <a:cubicBezTo>
                        <a:pt x="22" y="1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6" name="Freeform 192"/>
                <p:cNvSpPr/>
                <p:nvPr/>
              </p:nvSpPr>
              <p:spPr bwMode="auto">
                <a:xfrm>
                  <a:off x="7107238" y="4622800"/>
                  <a:ext cx="665163" cy="738188"/>
                </a:xfrm>
                <a:custGeom>
                  <a:avLst/>
                  <a:gdLst>
                    <a:gd name="T0" fmla="*/ 49 w 237"/>
                    <a:gd name="T1" fmla="*/ 30 h 263"/>
                    <a:gd name="T2" fmla="*/ 10 w 237"/>
                    <a:gd name="T3" fmla="*/ 19 h 263"/>
                    <a:gd name="T4" fmla="*/ 0 w 237"/>
                    <a:gd name="T5" fmla="*/ 94 h 263"/>
                    <a:gd name="T6" fmla="*/ 188 w 237"/>
                    <a:gd name="T7" fmla="*/ 260 h 263"/>
                    <a:gd name="T8" fmla="*/ 237 w 237"/>
                    <a:gd name="T9" fmla="*/ 236 h 263"/>
                    <a:gd name="T10" fmla="*/ 207 w 237"/>
                    <a:gd name="T11" fmla="*/ 210 h 263"/>
                    <a:gd name="T12" fmla="*/ 206 w 237"/>
                    <a:gd name="T13" fmla="*/ 70 h 263"/>
                    <a:gd name="T14" fmla="*/ 144 w 237"/>
                    <a:gd name="T15" fmla="*/ 62 h 263"/>
                    <a:gd name="T16" fmla="*/ 49 w 237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6" y="263"/>
                        <a:pt x="188" y="260"/>
                      </a:cubicBezTo>
                      <a:cubicBezTo>
                        <a:pt x="211" y="258"/>
                        <a:pt x="237" y="236"/>
                        <a:pt x="237" y="236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7" name="Freeform 193"/>
                <p:cNvSpPr/>
                <p:nvPr/>
              </p:nvSpPr>
              <p:spPr bwMode="auto">
                <a:xfrm>
                  <a:off x="6483351" y="4330700"/>
                  <a:ext cx="1668463" cy="1570038"/>
                </a:xfrm>
                <a:custGeom>
                  <a:avLst/>
                  <a:gdLst>
                    <a:gd name="T0" fmla="*/ 149 w 594"/>
                    <a:gd name="T1" fmla="*/ 317 h 559"/>
                    <a:gd name="T2" fmla="*/ 35 w 594"/>
                    <a:gd name="T3" fmla="*/ 210 h 559"/>
                    <a:gd name="T4" fmla="*/ 69 w 594"/>
                    <a:gd name="T5" fmla="*/ 119 h 559"/>
                    <a:gd name="T6" fmla="*/ 251 w 594"/>
                    <a:gd name="T7" fmla="*/ 187 h 559"/>
                    <a:gd name="T8" fmla="*/ 256 w 594"/>
                    <a:gd name="T9" fmla="*/ 146 h 559"/>
                    <a:gd name="T10" fmla="*/ 317 w 594"/>
                    <a:gd name="T11" fmla="*/ 1 h 559"/>
                    <a:gd name="T12" fmla="*/ 348 w 594"/>
                    <a:gd name="T13" fmla="*/ 216 h 559"/>
                    <a:gd name="T14" fmla="*/ 483 w 594"/>
                    <a:gd name="T15" fmla="*/ 141 h 559"/>
                    <a:gd name="T16" fmla="*/ 588 w 594"/>
                    <a:gd name="T17" fmla="*/ 252 h 559"/>
                    <a:gd name="T18" fmla="*/ 376 w 594"/>
                    <a:gd name="T19" fmla="*/ 312 h 559"/>
                    <a:gd name="T20" fmla="*/ 464 w 594"/>
                    <a:gd name="T21" fmla="*/ 384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4 h 559"/>
                    <a:gd name="T28" fmla="*/ 245 w 594"/>
                    <a:gd name="T29" fmla="*/ 492 h 559"/>
                    <a:gd name="T30" fmla="*/ 105 w 594"/>
                    <a:gd name="T31" fmla="*/ 444 h 559"/>
                    <a:gd name="T32" fmla="*/ 149 w 594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7"/>
                      </a:moveTo>
                      <a:cubicBezTo>
                        <a:pt x="149" y="317"/>
                        <a:pt x="0" y="315"/>
                        <a:pt x="35" y="210"/>
                      </a:cubicBezTo>
                      <a:cubicBezTo>
                        <a:pt x="35" y="210"/>
                        <a:pt x="4" y="141"/>
                        <a:pt x="69" y="119"/>
                      </a:cubicBezTo>
                      <a:cubicBezTo>
                        <a:pt x="135" y="97"/>
                        <a:pt x="226" y="167"/>
                        <a:pt x="251" y="187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9" y="136"/>
                        <a:pt x="217" y="0"/>
                        <a:pt x="317" y="1"/>
                      </a:cubicBezTo>
                      <a:cubicBezTo>
                        <a:pt x="417" y="2"/>
                        <a:pt x="436" y="67"/>
                        <a:pt x="348" y="216"/>
                      </a:cubicBezTo>
                      <a:cubicBezTo>
                        <a:pt x="348" y="216"/>
                        <a:pt x="430" y="139"/>
                        <a:pt x="483" y="141"/>
                      </a:cubicBezTo>
                      <a:cubicBezTo>
                        <a:pt x="536" y="143"/>
                        <a:pt x="594" y="169"/>
                        <a:pt x="588" y="252"/>
                      </a:cubicBezTo>
                      <a:cubicBezTo>
                        <a:pt x="582" y="336"/>
                        <a:pt x="376" y="312"/>
                        <a:pt x="376" y="312"/>
                      </a:cubicBezTo>
                      <a:cubicBezTo>
                        <a:pt x="376" y="312"/>
                        <a:pt x="441" y="358"/>
                        <a:pt x="464" y="384"/>
                      </a:cubicBezTo>
                      <a:cubicBezTo>
                        <a:pt x="486" y="411"/>
                        <a:pt x="473" y="484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2"/>
                        <a:pt x="288" y="376"/>
                        <a:pt x="281" y="384"/>
                      </a:cubicBezTo>
                      <a:cubicBezTo>
                        <a:pt x="275" y="393"/>
                        <a:pt x="291" y="463"/>
                        <a:pt x="245" y="492"/>
                      </a:cubicBezTo>
                      <a:cubicBezTo>
                        <a:pt x="198" y="521"/>
                        <a:pt x="143" y="486"/>
                        <a:pt x="105" y="444"/>
                      </a:cubicBezTo>
                      <a:cubicBezTo>
                        <a:pt x="68" y="401"/>
                        <a:pt x="86" y="344"/>
                        <a:pt x="149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8" name="Freeform 194"/>
                <p:cNvSpPr/>
                <p:nvPr/>
              </p:nvSpPr>
              <p:spPr bwMode="auto">
                <a:xfrm>
                  <a:off x="7100888" y="5100638"/>
                  <a:ext cx="177800" cy="58738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0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0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9" name="Freeform 195"/>
                <p:cNvSpPr/>
                <p:nvPr/>
              </p:nvSpPr>
              <p:spPr bwMode="auto">
                <a:xfrm>
                  <a:off x="7261226" y="5173663"/>
                  <a:ext cx="44450" cy="147638"/>
                </a:xfrm>
                <a:custGeom>
                  <a:avLst/>
                  <a:gdLst>
                    <a:gd name="T0" fmla="*/ 5 w 16"/>
                    <a:gd name="T1" fmla="*/ 53 h 53"/>
                    <a:gd name="T2" fmla="*/ 8 w 16"/>
                    <a:gd name="T3" fmla="*/ 7 h 53"/>
                    <a:gd name="T4" fmla="*/ 5 w 16"/>
                    <a:gd name="T5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3">
                      <a:moveTo>
                        <a:pt x="5" y="53"/>
                      </a:moveTo>
                      <a:cubicBezTo>
                        <a:pt x="5" y="53"/>
                        <a:pt x="0" y="0"/>
                        <a:pt x="8" y="7"/>
                      </a:cubicBezTo>
                      <a:cubicBezTo>
                        <a:pt x="16" y="14"/>
                        <a:pt x="9" y="43"/>
                        <a:pt x="5" y="5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0" name="Freeform 196"/>
                <p:cNvSpPr/>
                <p:nvPr/>
              </p:nvSpPr>
              <p:spPr bwMode="auto">
                <a:xfrm>
                  <a:off x="7235826" y="4926013"/>
                  <a:ext cx="84138" cy="77788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1" name="Freeform 197"/>
                <p:cNvSpPr/>
                <p:nvPr/>
              </p:nvSpPr>
              <p:spPr bwMode="auto">
                <a:xfrm>
                  <a:off x="7170738" y="50244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2" name="Freeform 198"/>
                <p:cNvSpPr/>
                <p:nvPr/>
              </p:nvSpPr>
              <p:spPr bwMode="auto">
                <a:xfrm>
                  <a:off x="7327901" y="5083175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3" name="Freeform 199"/>
                <p:cNvSpPr/>
                <p:nvPr/>
              </p:nvSpPr>
              <p:spPr bwMode="auto">
                <a:xfrm>
                  <a:off x="7377113" y="49593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4" name="Freeform 200"/>
                <p:cNvSpPr/>
                <p:nvPr/>
              </p:nvSpPr>
              <p:spPr bwMode="auto">
                <a:xfrm>
                  <a:off x="7494588" y="5072063"/>
                  <a:ext cx="80963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5" name="Freeform 201"/>
                <p:cNvSpPr/>
                <p:nvPr/>
              </p:nvSpPr>
              <p:spPr bwMode="auto">
                <a:xfrm>
                  <a:off x="7407276" y="5221288"/>
                  <a:ext cx="84138" cy="74613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6" name="Freeform 202"/>
                <p:cNvSpPr/>
                <p:nvPr/>
              </p:nvSpPr>
              <p:spPr bwMode="auto">
                <a:xfrm>
                  <a:off x="7258051" y="5195888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7" name="Freeform 203"/>
                <p:cNvSpPr/>
                <p:nvPr/>
              </p:nvSpPr>
              <p:spPr bwMode="auto">
                <a:xfrm>
                  <a:off x="7323138" y="485933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8" name="Freeform 204"/>
                <p:cNvSpPr>
                  <a:spLocks noEditPoints="1"/>
                </p:cNvSpPr>
                <p:nvPr/>
              </p:nvSpPr>
              <p:spPr bwMode="auto">
                <a:xfrm>
                  <a:off x="7024688" y="4713288"/>
                  <a:ext cx="769938" cy="679450"/>
                </a:xfrm>
                <a:custGeom>
                  <a:avLst/>
                  <a:gdLst>
                    <a:gd name="T0" fmla="*/ 119 w 274"/>
                    <a:gd name="T1" fmla="*/ 156 h 242"/>
                    <a:gd name="T2" fmla="*/ 122 w 274"/>
                    <a:gd name="T3" fmla="*/ 133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4 w 274"/>
                    <a:gd name="T9" fmla="*/ 79 h 242"/>
                    <a:gd name="T10" fmla="*/ 19 w 274"/>
                    <a:gd name="T11" fmla="*/ 61 h 242"/>
                    <a:gd name="T12" fmla="*/ 78 w 274"/>
                    <a:gd name="T13" fmla="*/ 85 h 242"/>
                    <a:gd name="T14" fmla="*/ 94 w 274"/>
                    <a:gd name="T15" fmla="*/ 79 h 242"/>
                    <a:gd name="T16" fmla="*/ 91 w 274"/>
                    <a:gd name="T17" fmla="*/ 102 h 242"/>
                    <a:gd name="T18" fmla="*/ 86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79 w 274"/>
                    <a:gd name="T25" fmla="*/ 128 h 242"/>
                    <a:gd name="T26" fmla="*/ 41 w 274"/>
                    <a:gd name="T27" fmla="*/ 207 h 242"/>
                    <a:gd name="T28" fmla="*/ 107 w 274"/>
                    <a:gd name="T29" fmla="*/ 162 h 242"/>
                    <a:gd name="T30" fmla="*/ 152 w 274"/>
                    <a:gd name="T31" fmla="*/ 242 h 242"/>
                    <a:gd name="T32" fmla="*/ 148 w 274"/>
                    <a:gd name="T33" fmla="*/ 206 h 242"/>
                    <a:gd name="T34" fmla="*/ 139 w 274"/>
                    <a:gd name="T35" fmla="*/ 190 h 242"/>
                    <a:gd name="T36" fmla="*/ 148 w 274"/>
                    <a:gd name="T37" fmla="*/ 153 h 242"/>
                    <a:gd name="T38" fmla="*/ 196 w 274"/>
                    <a:gd name="T39" fmla="*/ 155 h 242"/>
                    <a:gd name="T40" fmla="*/ 214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8 w 274"/>
                    <a:gd name="T47" fmla="*/ 141 h 242"/>
                    <a:gd name="T48" fmla="*/ 169 w 274"/>
                    <a:gd name="T49" fmla="*/ 137 h 242"/>
                    <a:gd name="T50" fmla="*/ 241 w 274"/>
                    <a:gd name="T51" fmla="*/ 93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7 w 274"/>
                    <a:gd name="T57" fmla="*/ 97 h 242"/>
                    <a:gd name="T58" fmla="*/ 144 w 274"/>
                    <a:gd name="T59" fmla="*/ 90 h 242"/>
                    <a:gd name="T60" fmla="*/ 142 w 274"/>
                    <a:gd name="T61" fmla="*/ 58 h 242"/>
                    <a:gd name="T62" fmla="*/ 129 w 274"/>
                    <a:gd name="T63" fmla="*/ 81 h 242"/>
                    <a:gd name="T64" fmla="*/ 122 w 274"/>
                    <a:gd name="T65" fmla="*/ 78 h 242"/>
                    <a:gd name="T66" fmla="*/ 108 w 274"/>
                    <a:gd name="T67" fmla="*/ 61 h 242"/>
                    <a:gd name="T68" fmla="*/ 124 w 274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4" y="157"/>
                      </a:moveTo>
                      <a:cubicBezTo>
                        <a:pt x="123" y="157"/>
                        <a:pt x="121" y="157"/>
                        <a:pt x="119" y="156"/>
                      </a:cubicBezTo>
                      <a:cubicBezTo>
                        <a:pt x="112" y="154"/>
                        <a:pt x="108" y="147"/>
                        <a:pt x="111" y="140"/>
                      </a:cubicBezTo>
                      <a:cubicBezTo>
                        <a:pt x="112" y="136"/>
                        <a:pt x="117" y="133"/>
                        <a:pt x="122" y="133"/>
                      </a:cubicBezTo>
                      <a:cubicBezTo>
                        <a:pt x="124" y="133"/>
                        <a:pt x="126" y="134"/>
                        <a:pt x="127" y="134"/>
                      </a:cubicBezTo>
                      <a:cubicBezTo>
                        <a:pt x="134" y="137"/>
                        <a:pt x="138" y="144"/>
                        <a:pt x="136" y="150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9"/>
                      </a:cubicBezTo>
                      <a:cubicBezTo>
                        <a:pt x="84" y="75"/>
                        <a:pt x="22" y="60"/>
                        <a:pt x="16" y="60"/>
                      </a:cubicBezTo>
                      <a:cubicBezTo>
                        <a:pt x="14" y="60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8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1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9"/>
                      </a:cubicBezTo>
                      <a:cubicBezTo>
                        <a:pt x="101" y="82"/>
                        <a:pt x="105" y="89"/>
                        <a:pt x="103" y="95"/>
                      </a:cubicBezTo>
                      <a:cubicBezTo>
                        <a:pt x="101" y="99"/>
                        <a:pt x="96" y="102"/>
                        <a:pt x="91" y="102"/>
                      </a:cubicBezTo>
                      <a:cubicBezTo>
                        <a:pt x="90" y="102"/>
                        <a:pt x="88" y="102"/>
                        <a:pt x="86" y="101"/>
                      </a:cubicBezTo>
                      <a:cubicBezTo>
                        <a:pt x="86" y="101"/>
                        <a:pt x="86" y="101"/>
                        <a:pt x="86" y="101"/>
                      </a:cubicBezTo>
                      <a:cubicBezTo>
                        <a:pt x="67" y="105"/>
                        <a:pt x="0" y="112"/>
                        <a:pt x="17" y="114"/>
                      </a:cubicBezTo>
                      <a:cubicBezTo>
                        <a:pt x="23" y="115"/>
                        <a:pt x="38" y="118"/>
                        <a:pt x="54" y="122"/>
                      </a:cubicBezTo>
                      <a:cubicBezTo>
                        <a:pt x="54" y="121"/>
                        <a:pt x="54" y="120"/>
                        <a:pt x="54" y="119"/>
                      </a:cubicBezTo>
                      <a:cubicBezTo>
                        <a:pt x="56" y="115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6"/>
                        <a:pt x="81" y="122"/>
                        <a:pt x="79" y="128"/>
                      </a:cubicBezTo>
                      <a:cubicBezTo>
                        <a:pt x="94" y="133"/>
                        <a:pt x="103" y="137"/>
                        <a:pt x="96" y="141"/>
                      </a:cubicBezTo>
                      <a:cubicBezTo>
                        <a:pt x="80" y="148"/>
                        <a:pt x="35" y="207"/>
                        <a:pt x="41" y="207"/>
                      </a:cubicBezTo>
                      <a:cubicBezTo>
                        <a:pt x="42" y="207"/>
                        <a:pt x="42" y="207"/>
                        <a:pt x="43" y="206"/>
                      </a:cubicBezTo>
                      <a:cubicBezTo>
                        <a:pt x="55" y="199"/>
                        <a:pt x="92" y="162"/>
                        <a:pt x="107" y="162"/>
                      </a:cubicBezTo>
                      <a:cubicBezTo>
                        <a:pt x="110" y="162"/>
                        <a:pt x="111" y="163"/>
                        <a:pt x="112" y="164"/>
                      </a:cubicBezTo>
                      <a:cubicBezTo>
                        <a:pt x="121" y="177"/>
                        <a:pt x="148" y="242"/>
                        <a:pt x="152" y="242"/>
                      </a:cubicBezTo>
                      <a:cubicBezTo>
                        <a:pt x="152" y="242"/>
                        <a:pt x="152" y="241"/>
                        <a:pt x="152" y="240"/>
                      </a:cubicBezTo>
                      <a:cubicBezTo>
                        <a:pt x="152" y="235"/>
                        <a:pt x="150" y="221"/>
                        <a:pt x="148" y="206"/>
                      </a:cubicBezTo>
                      <a:cubicBezTo>
                        <a:pt x="148" y="206"/>
                        <a:pt x="147" y="206"/>
                        <a:pt x="147" y="206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7"/>
                        <a:pt x="143" y="185"/>
                        <a:pt x="146" y="184"/>
                      </a:cubicBezTo>
                      <a:cubicBezTo>
                        <a:pt x="145" y="167"/>
                        <a:pt x="145" y="153"/>
                        <a:pt x="148" y="153"/>
                      </a:cubicBezTo>
                      <a:cubicBezTo>
                        <a:pt x="148" y="153"/>
                        <a:pt x="149" y="153"/>
                        <a:pt x="149" y="153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3"/>
                        <a:pt x="258" y="147"/>
                      </a:cubicBezTo>
                      <a:cubicBezTo>
                        <a:pt x="248" y="144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7"/>
                      </a:cubicBezTo>
                      <a:cubicBezTo>
                        <a:pt x="192" y="151"/>
                        <a:pt x="188" y="154"/>
                        <a:pt x="183" y="154"/>
                      </a:cubicBezTo>
                      <a:cubicBezTo>
                        <a:pt x="181" y="154"/>
                        <a:pt x="179" y="154"/>
                        <a:pt x="177" y="153"/>
                      </a:cubicBezTo>
                      <a:cubicBezTo>
                        <a:pt x="172" y="151"/>
                        <a:pt x="168" y="146"/>
                        <a:pt x="168" y="141"/>
                      </a:cubicBezTo>
                      <a:cubicBezTo>
                        <a:pt x="168" y="140"/>
                        <a:pt x="168" y="139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1"/>
                        <a:pt x="179" y="130"/>
                      </a:cubicBezTo>
                      <a:cubicBezTo>
                        <a:pt x="201" y="116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4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3"/>
                      </a:cubicBezTo>
                      <a:cubicBezTo>
                        <a:pt x="144" y="113"/>
                        <a:pt x="142" y="113"/>
                        <a:pt x="141" y="113"/>
                      </a:cubicBezTo>
                      <a:cubicBezTo>
                        <a:pt x="139" y="113"/>
                        <a:pt x="137" y="113"/>
                        <a:pt x="135" y="112"/>
                      </a:cubicBezTo>
                      <a:cubicBezTo>
                        <a:pt x="129" y="110"/>
                        <a:pt x="125" y="103"/>
                        <a:pt x="127" y="97"/>
                      </a:cubicBezTo>
                      <a:cubicBezTo>
                        <a:pt x="129" y="92"/>
                        <a:pt x="133" y="89"/>
                        <a:pt x="138" y="89"/>
                      </a:cubicBezTo>
                      <a:cubicBezTo>
                        <a:pt x="140" y="89"/>
                        <a:pt x="142" y="90"/>
                        <a:pt x="144" y="90"/>
                      </a:cubicBezTo>
                      <a:cubicBezTo>
                        <a:pt x="143" y="78"/>
                        <a:pt x="143" y="65"/>
                        <a:pt x="143" y="54"/>
                      </a:cubicBezTo>
                      <a:cubicBezTo>
                        <a:pt x="143" y="55"/>
                        <a:pt x="142" y="57"/>
                        <a:pt x="142" y="58"/>
                      </a:cubicBezTo>
                      <a:cubicBezTo>
                        <a:pt x="137" y="71"/>
                        <a:pt x="132" y="83"/>
                        <a:pt x="130" y="83"/>
                      </a:cubicBezTo>
                      <a:cubicBezTo>
                        <a:pt x="130" y="83"/>
                        <a:pt x="129" y="83"/>
                        <a:pt x="129" y="81"/>
                      </a:cubicBezTo>
                      <a:cubicBezTo>
                        <a:pt x="129" y="80"/>
                        <a:pt x="129" y="78"/>
                        <a:pt x="128" y="76"/>
                      </a:cubicBezTo>
                      <a:cubicBezTo>
                        <a:pt x="126" y="77"/>
                        <a:pt x="124" y="78"/>
                        <a:pt x="122" y="78"/>
                      </a:cubicBezTo>
                      <a:cubicBezTo>
                        <a:pt x="120" y="78"/>
                        <a:pt x="118" y="77"/>
                        <a:pt x="117" y="77"/>
                      </a:cubicBezTo>
                      <a:cubicBezTo>
                        <a:pt x="110" y="74"/>
                        <a:pt x="106" y="67"/>
                        <a:pt x="108" y="61"/>
                      </a:cubicBezTo>
                      <a:cubicBezTo>
                        <a:pt x="110" y="56"/>
                        <a:pt x="114" y="54"/>
                        <a:pt x="120" y="54"/>
                      </a:cubicBezTo>
                      <a:cubicBezTo>
                        <a:pt x="121" y="54"/>
                        <a:pt x="123" y="54"/>
                        <a:pt x="124" y="55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9" name="Freeform 205"/>
                <p:cNvSpPr/>
                <p:nvPr/>
              </p:nvSpPr>
              <p:spPr bwMode="auto">
                <a:xfrm>
                  <a:off x="7242176" y="4932363"/>
                  <a:ext cx="77788" cy="66675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7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6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0" name="Freeform 206"/>
                <p:cNvSpPr/>
                <p:nvPr/>
              </p:nvSpPr>
              <p:spPr bwMode="auto">
                <a:xfrm>
                  <a:off x="7177088" y="5027613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10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5" y="16"/>
                      </a:cubicBezTo>
                      <a:cubicBezTo>
                        <a:pt x="27" y="10"/>
                        <a:pt x="24" y="4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1" name="Freeform 207"/>
                <p:cNvSpPr/>
                <p:nvPr/>
              </p:nvSpPr>
              <p:spPr bwMode="auto">
                <a:xfrm>
                  <a:off x="7327901" y="5086350"/>
                  <a:ext cx="85725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4"/>
                        <a:pt x="4" y="21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7"/>
                      </a:cubicBezTo>
                      <a:cubicBezTo>
                        <a:pt x="30" y="11"/>
                        <a:pt x="26" y="4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2" name="Freeform 208"/>
                <p:cNvSpPr/>
                <p:nvPr/>
              </p:nvSpPr>
              <p:spPr bwMode="auto">
                <a:xfrm>
                  <a:off x="7377113" y="4962525"/>
                  <a:ext cx="55563" cy="66675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8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4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8"/>
                      </a:cubicBezTo>
                      <a:cubicBezTo>
                        <a:pt x="0" y="14"/>
                        <a:pt x="4" y="21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7" y="24"/>
                        <a:pt x="19" y="24"/>
                        <a:pt x="20" y="24"/>
                      </a:cubicBezTo>
                      <a:cubicBezTo>
                        <a:pt x="19" y="18"/>
                        <a:pt x="19" y="10"/>
                        <a:pt x="19" y="1"/>
                      </a:cubicBezTo>
                      <a:cubicBezTo>
                        <a:pt x="17" y="1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3" name="Freeform 209"/>
                <p:cNvSpPr>
                  <a:spLocks noEditPoints="1"/>
                </p:cNvSpPr>
                <p:nvPr/>
              </p:nvSpPr>
              <p:spPr bwMode="auto">
                <a:xfrm>
                  <a:off x="7497763" y="5076825"/>
                  <a:ext cx="74613" cy="68263"/>
                </a:xfrm>
                <a:custGeom>
                  <a:avLst/>
                  <a:gdLst>
                    <a:gd name="T0" fmla="*/ 0 w 27"/>
                    <a:gd name="T1" fmla="*/ 11 h 24"/>
                    <a:gd name="T2" fmla="*/ 9 w 27"/>
                    <a:gd name="T3" fmla="*/ 23 h 24"/>
                    <a:gd name="T4" fmla="*/ 15 w 27"/>
                    <a:gd name="T5" fmla="*/ 24 h 24"/>
                    <a:gd name="T6" fmla="*/ 26 w 27"/>
                    <a:gd name="T7" fmla="*/ 17 h 24"/>
                    <a:gd name="T8" fmla="*/ 27 w 27"/>
                    <a:gd name="T9" fmla="*/ 13 h 24"/>
                    <a:gd name="T10" fmla="*/ 25 w 27"/>
                    <a:gd name="T11" fmla="*/ 13 h 24"/>
                    <a:gd name="T12" fmla="*/ 0 w 27"/>
                    <a:gd name="T13" fmla="*/ 11 h 24"/>
                    <a:gd name="T14" fmla="*/ 11 w 27"/>
                    <a:gd name="T15" fmla="*/ 0 h 24"/>
                    <a:gd name="T16" fmla="*/ 1 w 27"/>
                    <a:gd name="T17" fmla="*/ 7 h 24"/>
                    <a:gd name="T18" fmla="*/ 11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0" y="11"/>
                      </a:moveTo>
                      <a:cubicBezTo>
                        <a:pt x="0" y="16"/>
                        <a:pt x="4" y="21"/>
                        <a:pt x="9" y="23"/>
                      </a:cubicBezTo>
                      <a:cubicBezTo>
                        <a:pt x="11" y="24"/>
                        <a:pt x="13" y="24"/>
                        <a:pt x="15" y="24"/>
                      </a:cubicBezTo>
                      <a:cubicBezTo>
                        <a:pt x="20" y="24"/>
                        <a:pt x="24" y="21"/>
                        <a:pt x="26" y="17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3"/>
                        <a:pt x="0" y="11"/>
                      </a:cubicBezTo>
                      <a:moveTo>
                        <a:pt x="11" y="0"/>
                      </a:moveTo>
                      <a:cubicBezTo>
                        <a:pt x="6" y="1"/>
                        <a:pt x="3" y="3"/>
                        <a:pt x="1" y="7"/>
                      </a:cubicBezTo>
                      <a:cubicBezTo>
                        <a:pt x="3" y="5"/>
                        <a:pt x="6" y="3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4" name="Freeform 210"/>
                <p:cNvSpPr/>
                <p:nvPr/>
              </p:nvSpPr>
              <p:spPr bwMode="auto">
                <a:xfrm>
                  <a:off x="7426326" y="480536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1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2" y="4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5" name="Freeform 211"/>
                <p:cNvSpPr/>
                <p:nvPr/>
              </p:nvSpPr>
              <p:spPr bwMode="auto">
                <a:xfrm>
                  <a:off x="7407276" y="5229225"/>
                  <a:ext cx="33338" cy="61913"/>
                </a:xfrm>
                <a:custGeom>
                  <a:avLst/>
                  <a:gdLst>
                    <a:gd name="T0" fmla="*/ 10 w 12"/>
                    <a:gd name="T1" fmla="*/ 0 h 22"/>
                    <a:gd name="T2" fmla="*/ 3 w 12"/>
                    <a:gd name="T3" fmla="*/ 6 h 22"/>
                    <a:gd name="T4" fmla="*/ 11 w 12"/>
                    <a:gd name="T5" fmla="*/ 22 h 22"/>
                    <a:gd name="T6" fmla="*/ 12 w 12"/>
                    <a:gd name="T7" fmla="*/ 22 h 22"/>
                    <a:gd name="T8" fmla="*/ 10 w 12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2">
                      <a:moveTo>
                        <a:pt x="10" y="0"/>
                      </a:moveTo>
                      <a:cubicBezTo>
                        <a:pt x="7" y="1"/>
                        <a:pt x="4" y="3"/>
                        <a:pt x="3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6" name="Freeform 212"/>
                <p:cNvSpPr/>
                <p:nvPr/>
              </p:nvSpPr>
              <p:spPr bwMode="auto">
                <a:xfrm>
                  <a:off x="7323138" y="4864100"/>
                  <a:ext cx="61913" cy="68263"/>
                </a:xfrm>
                <a:custGeom>
                  <a:avLst/>
                  <a:gdLst>
                    <a:gd name="T0" fmla="*/ 14 w 22"/>
                    <a:gd name="T1" fmla="*/ 0 h 24"/>
                    <a:gd name="T2" fmla="*/ 2 w 22"/>
                    <a:gd name="T3" fmla="*/ 7 h 24"/>
                    <a:gd name="T4" fmla="*/ 11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4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4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2" y="16"/>
                        <a:pt x="20" y="9"/>
                        <a:pt x="18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7" name="Freeform 213"/>
                <p:cNvSpPr/>
                <p:nvPr/>
              </p:nvSpPr>
              <p:spPr bwMode="auto">
                <a:xfrm>
                  <a:off x="6680201" y="4689475"/>
                  <a:ext cx="219075" cy="484188"/>
                </a:xfrm>
                <a:custGeom>
                  <a:avLst/>
                  <a:gdLst>
                    <a:gd name="T0" fmla="*/ 32 w 78"/>
                    <a:gd name="T1" fmla="*/ 0 h 172"/>
                    <a:gd name="T2" fmla="*/ 19 w 78"/>
                    <a:gd name="T3" fmla="*/ 63 h 172"/>
                    <a:gd name="T4" fmla="*/ 3 w 78"/>
                    <a:gd name="T5" fmla="*/ 114 h 172"/>
                    <a:gd name="T6" fmla="*/ 32 w 78"/>
                    <a:gd name="T7" fmla="*/ 172 h 172"/>
                    <a:gd name="T8" fmla="*/ 34 w 78"/>
                    <a:gd name="T9" fmla="*/ 172 h 172"/>
                    <a:gd name="T10" fmla="*/ 48 w 78"/>
                    <a:gd name="T11" fmla="*/ 110 h 172"/>
                    <a:gd name="T12" fmla="*/ 69 w 78"/>
                    <a:gd name="T13" fmla="*/ 53 h 172"/>
                    <a:gd name="T14" fmla="*/ 35 w 78"/>
                    <a:gd name="T15" fmla="*/ 1 h 172"/>
                    <a:gd name="T16" fmla="*/ 32 w 78"/>
                    <a:gd name="T17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2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2"/>
                        <a:pt x="32" y="172"/>
                        <a:pt x="32" y="172"/>
                      </a:cubicBezTo>
                      <a:cubicBezTo>
                        <a:pt x="33" y="172"/>
                        <a:pt x="33" y="172"/>
                        <a:pt x="34" y="172"/>
                      </a:cubicBezTo>
                      <a:cubicBezTo>
                        <a:pt x="49" y="172"/>
                        <a:pt x="53" y="132"/>
                        <a:pt x="48" y="110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1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8" name="Freeform 214"/>
                <p:cNvSpPr/>
                <p:nvPr/>
              </p:nvSpPr>
              <p:spPr bwMode="auto">
                <a:xfrm>
                  <a:off x="6732588" y="5383213"/>
                  <a:ext cx="477838" cy="273050"/>
                </a:xfrm>
                <a:custGeom>
                  <a:avLst/>
                  <a:gdLst>
                    <a:gd name="T0" fmla="*/ 23 w 170"/>
                    <a:gd name="T1" fmla="*/ 0 h 97"/>
                    <a:gd name="T2" fmla="*/ 17 w 170"/>
                    <a:gd name="T3" fmla="*/ 1 h 97"/>
                    <a:gd name="T4" fmla="*/ 34 w 170"/>
                    <a:gd name="T5" fmla="*/ 50 h 97"/>
                    <a:gd name="T6" fmla="*/ 93 w 170"/>
                    <a:gd name="T7" fmla="*/ 83 h 97"/>
                    <a:gd name="T8" fmla="*/ 130 w 170"/>
                    <a:gd name="T9" fmla="*/ 97 h 97"/>
                    <a:gd name="T10" fmla="*/ 149 w 170"/>
                    <a:gd name="T11" fmla="*/ 86 h 97"/>
                    <a:gd name="T12" fmla="*/ 147 w 170"/>
                    <a:gd name="T13" fmla="*/ 46 h 97"/>
                    <a:gd name="T14" fmla="*/ 137 w 170"/>
                    <a:gd name="T15" fmla="*/ 45 h 97"/>
                    <a:gd name="T16" fmla="*/ 115 w 170"/>
                    <a:gd name="T17" fmla="*/ 47 h 97"/>
                    <a:gd name="T18" fmla="*/ 93 w 170"/>
                    <a:gd name="T19" fmla="*/ 49 h 97"/>
                    <a:gd name="T20" fmla="*/ 66 w 170"/>
                    <a:gd name="T21" fmla="*/ 41 h 97"/>
                    <a:gd name="T22" fmla="*/ 23 w 170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7">
                      <a:moveTo>
                        <a:pt x="23" y="0"/>
                      </a:moveTo>
                      <a:cubicBezTo>
                        <a:pt x="21" y="0"/>
                        <a:pt x="19" y="0"/>
                        <a:pt x="17" y="1"/>
                      </a:cubicBezTo>
                      <a:cubicBezTo>
                        <a:pt x="17" y="1"/>
                        <a:pt x="0" y="27"/>
                        <a:pt x="34" y="50"/>
                      </a:cubicBezTo>
                      <a:cubicBezTo>
                        <a:pt x="68" y="74"/>
                        <a:pt x="69" y="71"/>
                        <a:pt x="93" y="83"/>
                      </a:cubicBezTo>
                      <a:cubicBezTo>
                        <a:pt x="108" y="91"/>
                        <a:pt x="120" y="97"/>
                        <a:pt x="130" y="97"/>
                      </a:cubicBezTo>
                      <a:cubicBezTo>
                        <a:pt x="137" y="97"/>
                        <a:pt x="144" y="94"/>
                        <a:pt x="149" y="86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5"/>
                        <a:pt x="141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8" y="48"/>
                        <a:pt x="100" y="49"/>
                        <a:pt x="93" y="49"/>
                      </a:cubicBezTo>
                      <a:cubicBezTo>
                        <a:pt x="83" y="49"/>
                        <a:pt x="74" y="47"/>
                        <a:pt x="66" y="41"/>
                      </a:cubicBezTo>
                      <a:cubicBezTo>
                        <a:pt x="47" y="24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9" name="Freeform 215"/>
                <p:cNvSpPr/>
                <p:nvPr/>
              </p:nvSpPr>
              <p:spPr bwMode="auto">
                <a:xfrm>
                  <a:off x="7385051" y="5445125"/>
                  <a:ext cx="384175" cy="295275"/>
                </a:xfrm>
                <a:custGeom>
                  <a:avLst/>
                  <a:gdLst>
                    <a:gd name="T0" fmla="*/ 118 w 137"/>
                    <a:gd name="T1" fmla="*/ 0 h 105"/>
                    <a:gd name="T2" fmla="*/ 75 w 137"/>
                    <a:gd name="T3" fmla="*/ 44 h 105"/>
                    <a:gd name="T4" fmla="*/ 54 w 137"/>
                    <a:gd name="T5" fmla="*/ 75 h 105"/>
                    <a:gd name="T6" fmla="*/ 46 w 137"/>
                    <a:gd name="T7" fmla="*/ 73 h 105"/>
                    <a:gd name="T8" fmla="*/ 10 w 137"/>
                    <a:gd name="T9" fmla="*/ 54 h 105"/>
                    <a:gd name="T10" fmla="*/ 0 w 137"/>
                    <a:gd name="T11" fmla="*/ 63 h 105"/>
                    <a:gd name="T12" fmla="*/ 20 w 137"/>
                    <a:gd name="T13" fmla="*/ 105 h 105"/>
                    <a:gd name="T14" fmla="*/ 24 w 137"/>
                    <a:gd name="T15" fmla="*/ 104 h 105"/>
                    <a:gd name="T16" fmla="*/ 108 w 137"/>
                    <a:gd name="T17" fmla="*/ 71 h 105"/>
                    <a:gd name="T18" fmla="*/ 120 w 137"/>
                    <a:gd name="T19" fmla="*/ 0 h 105"/>
                    <a:gd name="T20" fmla="*/ 118 w 137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5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2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10" y="54"/>
                      </a:cubicBezTo>
                      <a:cubicBezTo>
                        <a:pt x="6" y="54"/>
                        <a:pt x="2" y="56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3" y="104"/>
                        <a:pt x="24" y="104"/>
                      </a:cubicBezTo>
                      <a:cubicBezTo>
                        <a:pt x="44" y="97"/>
                        <a:pt x="95" y="95"/>
                        <a:pt x="108" y="71"/>
                      </a:cubicBezTo>
                      <a:cubicBezTo>
                        <a:pt x="120" y="47"/>
                        <a:pt x="137" y="3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0" name="Freeform 216"/>
                <p:cNvSpPr/>
                <p:nvPr/>
              </p:nvSpPr>
              <p:spPr bwMode="auto">
                <a:xfrm>
                  <a:off x="7783513" y="4779963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9 h 122"/>
                    <a:gd name="T6" fmla="*/ 39 w 99"/>
                    <a:gd name="T7" fmla="*/ 121 h 122"/>
                    <a:gd name="T8" fmla="*/ 47 w 99"/>
                    <a:gd name="T9" fmla="*/ 122 h 122"/>
                    <a:gd name="T10" fmla="*/ 93 w 99"/>
                    <a:gd name="T11" fmla="*/ 73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6"/>
                        <a:pt x="34" y="69"/>
                      </a:cubicBezTo>
                      <a:cubicBezTo>
                        <a:pt x="29" y="92"/>
                        <a:pt x="17" y="113"/>
                        <a:pt x="39" y="121"/>
                      </a:cubicBezTo>
                      <a:cubicBezTo>
                        <a:pt x="42" y="122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3"/>
                      </a:cubicBezTo>
                      <a:cubicBezTo>
                        <a:pt x="99" y="47"/>
                        <a:pt x="90" y="33"/>
                        <a:pt x="62" y="11"/>
                      </a:cubicBezTo>
                      <a:cubicBezTo>
                        <a:pt x="51" y="3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1" name="Freeform 217"/>
                <p:cNvSpPr/>
                <p:nvPr/>
              </p:nvSpPr>
              <p:spPr bwMode="auto">
                <a:xfrm>
                  <a:off x="7210426" y="439261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7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6 h 77"/>
                    <a:gd name="T14" fmla="*/ 122 w 141"/>
                    <a:gd name="T15" fmla="*/ 77 h 77"/>
                    <a:gd name="T16" fmla="*/ 116 w 141"/>
                    <a:gd name="T17" fmla="*/ 25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7"/>
                        <a:pt x="0" y="57"/>
                      </a:cubicBezTo>
                      <a:cubicBezTo>
                        <a:pt x="1" y="66"/>
                        <a:pt x="6" y="70"/>
                        <a:pt x="13" y="70"/>
                      </a:cubicBezTo>
                      <a:cubicBezTo>
                        <a:pt x="26" y="70"/>
                        <a:pt x="48" y="59"/>
                        <a:pt x="65" y="57"/>
                      </a:cubicBezTo>
                      <a:cubicBezTo>
                        <a:pt x="68" y="56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6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5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2" name="Freeform 218"/>
                <p:cNvSpPr/>
                <p:nvPr/>
              </p:nvSpPr>
              <p:spPr bwMode="auto">
                <a:xfrm>
                  <a:off x="4159705" y="137318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5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3" name="Freeform 219"/>
                <p:cNvSpPr/>
                <p:nvPr/>
              </p:nvSpPr>
              <p:spPr bwMode="auto">
                <a:xfrm>
                  <a:off x="3535818" y="1077913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2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5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6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7" y="0"/>
                        <a:pt x="317" y="1"/>
                      </a:cubicBezTo>
                      <a:cubicBezTo>
                        <a:pt x="417" y="3"/>
                        <a:pt x="435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2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3"/>
                        <a:pt x="245" y="493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4" name="Freeform 220"/>
                <p:cNvSpPr/>
                <p:nvPr/>
              </p:nvSpPr>
              <p:spPr bwMode="auto">
                <a:xfrm>
                  <a:off x="4153355" y="1851026"/>
                  <a:ext cx="176213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5" name="Freeform 221"/>
                <p:cNvSpPr/>
                <p:nvPr/>
              </p:nvSpPr>
              <p:spPr bwMode="auto">
                <a:xfrm>
                  <a:off x="4313693" y="1924051"/>
                  <a:ext cx="44450" cy="146050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7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6" name="Freeform 222"/>
                <p:cNvSpPr/>
                <p:nvPr/>
              </p:nvSpPr>
              <p:spPr bwMode="auto">
                <a:xfrm>
                  <a:off x="4288293" y="1676401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7" name="Freeform 223"/>
                <p:cNvSpPr/>
                <p:nvPr/>
              </p:nvSpPr>
              <p:spPr bwMode="auto">
                <a:xfrm>
                  <a:off x="4223205" y="1771651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8" name="Freeform 224"/>
                <p:cNvSpPr/>
                <p:nvPr/>
              </p:nvSpPr>
              <p:spPr bwMode="auto">
                <a:xfrm>
                  <a:off x="4380368" y="1831976"/>
                  <a:ext cx="84138" cy="74613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9" name="Freeform 225"/>
                <p:cNvSpPr/>
                <p:nvPr/>
              </p:nvSpPr>
              <p:spPr bwMode="auto">
                <a:xfrm>
                  <a:off x="4427993" y="1708151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0" name="Freeform 226"/>
                <p:cNvSpPr/>
                <p:nvPr/>
              </p:nvSpPr>
              <p:spPr bwMode="auto">
                <a:xfrm>
                  <a:off x="4547055" y="1822451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1" name="Freeform 227"/>
                <p:cNvSpPr/>
                <p:nvPr/>
              </p:nvSpPr>
              <p:spPr bwMode="auto">
                <a:xfrm>
                  <a:off x="4459743" y="1971676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2" name="Freeform 228"/>
                <p:cNvSpPr/>
                <p:nvPr/>
              </p:nvSpPr>
              <p:spPr bwMode="auto">
                <a:xfrm>
                  <a:off x="4310518" y="1943101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3" name="Freeform 229"/>
                <p:cNvSpPr/>
                <p:nvPr/>
              </p:nvSpPr>
              <p:spPr bwMode="auto">
                <a:xfrm>
                  <a:off x="4375605" y="1609726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4" name="Freeform 230"/>
                <p:cNvSpPr>
                  <a:spLocks noEditPoints="1"/>
                </p:cNvSpPr>
                <p:nvPr/>
              </p:nvSpPr>
              <p:spPr bwMode="auto">
                <a:xfrm>
                  <a:off x="4077155" y="1463676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79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8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4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4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8" y="146"/>
                        <a:pt x="111" y="140"/>
                      </a:cubicBezTo>
                      <a:cubicBezTo>
                        <a:pt x="112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7"/>
                        <a:pt x="89" y="77"/>
                      </a:cubicBezTo>
                      <a:cubicBezTo>
                        <a:pt x="91" y="77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6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1" y="122"/>
                        <a:pt x="79" y="128"/>
                      </a:cubicBezTo>
                      <a:cubicBezTo>
                        <a:pt x="94" y="132"/>
                        <a:pt x="103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5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2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7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8" y="152"/>
                        <a:pt x="149" y="152"/>
                        <a:pt x="149" y="152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8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2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7" y="152"/>
                      </a:cubicBezTo>
                      <a:cubicBezTo>
                        <a:pt x="172" y="150"/>
                        <a:pt x="168" y="145"/>
                        <a:pt x="168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0"/>
                        <a:pt x="179" y="130"/>
                      </a:cubicBezTo>
                      <a:cubicBezTo>
                        <a:pt x="201" y="115"/>
                        <a:pt x="249" y="93"/>
                        <a:pt x="241" y="93"/>
                      </a:cubicBezTo>
                      <a:cubicBezTo>
                        <a:pt x="240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5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1"/>
                        <a:pt x="133" y="89"/>
                        <a:pt x="138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7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8" y="75"/>
                      </a:cubicBezTo>
                      <a:cubicBezTo>
                        <a:pt x="126" y="76"/>
                        <a:pt x="124" y="77"/>
                        <a:pt x="122" y="77"/>
                      </a:cubicBezTo>
                      <a:cubicBezTo>
                        <a:pt x="120" y="77"/>
                        <a:pt x="118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4" y="53"/>
                        <a:pt x="120" y="53"/>
                      </a:cubicBezTo>
                      <a:cubicBezTo>
                        <a:pt x="121" y="53"/>
                        <a:pt x="123" y="53"/>
                        <a:pt x="124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5" name="Freeform 231"/>
                <p:cNvSpPr/>
                <p:nvPr/>
              </p:nvSpPr>
              <p:spPr bwMode="auto">
                <a:xfrm>
                  <a:off x="4293055" y="1679576"/>
                  <a:ext cx="79375" cy="68263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1" y="17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2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6" name="Freeform 232"/>
                <p:cNvSpPr/>
                <p:nvPr/>
              </p:nvSpPr>
              <p:spPr bwMode="auto">
                <a:xfrm>
                  <a:off x="4229555" y="1778001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9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3"/>
                        <a:pt x="25" y="16"/>
                      </a:cubicBezTo>
                      <a:cubicBezTo>
                        <a:pt x="27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7" name="Freeform 233"/>
                <p:cNvSpPr/>
                <p:nvPr/>
              </p:nvSpPr>
              <p:spPr bwMode="auto">
                <a:xfrm>
                  <a:off x="4380368" y="1836738"/>
                  <a:ext cx="84138" cy="68263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8" name="Freeform 234"/>
                <p:cNvSpPr/>
                <p:nvPr/>
              </p:nvSpPr>
              <p:spPr bwMode="auto">
                <a:xfrm>
                  <a:off x="4427993" y="1712913"/>
                  <a:ext cx="57150" cy="68263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7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19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9" name="Freeform 235"/>
                <p:cNvSpPr/>
                <p:nvPr/>
              </p:nvSpPr>
              <p:spPr bwMode="auto">
                <a:xfrm>
                  <a:off x="4478793" y="1552576"/>
                  <a:ext cx="17463" cy="60325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0" name="Freeform 236"/>
                <p:cNvSpPr>
                  <a:spLocks noEditPoints="1"/>
                </p:cNvSpPr>
                <p:nvPr/>
              </p:nvSpPr>
              <p:spPr bwMode="auto">
                <a:xfrm>
                  <a:off x="4548643" y="1828801"/>
                  <a:ext cx="76200" cy="63500"/>
                </a:xfrm>
                <a:custGeom>
                  <a:avLst/>
                  <a:gdLst>
                    <a:gd name="T0" fmla="*/ 0 w 27"/>
                    <a:gd name="T1" fmla="*/ 10 h 23"/>
                    <a:gd name="T2" fmla="*/ 9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0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0" y="10"/>
                      </a:moveTo>
                      <a:cubicBezTo>
                        <a:pt x="0" y="15"/>
                        <a:pt x="4" y="20"/>
                        <a:pt x="9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0" y="10"/>
                      </a:cubicBezTo>
                      <a:moveTo>
                        <a:pt x="11" y="0"/>
                      </a:moveTo>
                      <a:cubicBezTo>
                        <a:pt x="6" y="0"/>
                        <a:pt x="3" y="3"/>
                        <a:pt x="1" y="7"/>
                      </a:cubicBezTo>
                      <a:cubicBezTo>
                        <a:pt x="3" y="5"/>
                        <a:pt x="6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1" name="Freeform 237"/>
                <p:cNvSpPr/>
                <p:nvPr/>
              </p:nvSpPr>
              <p:spPr bwMode="auto">
                <a:xfrm>
                  <a:off x="4459743" y="1978026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2" y="23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2" name="Freeform 239"/>
                <p:cNvSpPr/>
                <p:nvPr/>
              </p:nvSpPr>
              <p:spPr bwMode="auto">
                <a:xfrm>
                  <a:off x="3732668" y="1441451"/>
                  <a:ext cx="219075" cy="479425"/>
                </a:xfrm>
                <a:custGeom>
                  <a:avLst/>
                  <a:gdLst>
                    <a:gd name="T0" fmla="*/ 32 w 78"/>
                    <a:gd name="T1" fmla="*/ 0 h 171"/>
                    <a:gd name="T2" fmla="*/ 19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4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5 w 78"/>
                    <a:gd name="T15" fmla="*/ 1 h 171"/>
                    <a:gd name="T16" fmla="*/ 32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3" name="Freeform 240"/>
                <p:cNvSpPr/>
                <p:nvPr/>
              </p:nvSpPr>
              <p:spPr bwMode="auto">
                <a:xfrm>
                  <a:off x="3785055" y="213201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49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5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3" y="95"/>
                        <a:pt x="149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0" y="45"/>
                        <a:pt x="123" y="47"/>
                        <a:pt x="115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4" name="Freeform 241"/>
                <p:cNvSpPr/>
                <p:nvPr/>
              </p:nvSpPr>
              <p:spPr bwMode="auto">
                <a:xfrm>
                  <a:off x="4437518" y="2197101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19" y="53"/>
                        <a:pt x="10" y="53"/>
                      </a:cubicBezTo>
                      <a:cubicBezTo>
                        <a:pt x="6" y="53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3" y="104"/>
                        <a:pt x="24" y="103"/>
                      </a:cubicBezTo>
                      <a:cubicBezTo>
                        <a:pt x="44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5" name="Freeform 242"/>
                <p:cNvSpPr/>
                <p:nvPr/>
              </p:nvSpPr>
              <p:spPr bwMode="auto">
                <a:xfrm>
                  <a:off x="4835980" y="1530351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8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6" name="Freeform 243"/>
                <p:cNvSpPr/>
                <p:nvPr/>
              </p:nvSpPr>
              <p:spPr bwMode="auto">
                <a:xfrm>
                  <a:off x="4262893" y="1139826"/>
                  <a:ext cx="395288" cy="217488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2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7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7" name="Freeform 244"/>
                <p:cNvSpPr/>
                <p:nvPr/>
              </p:nvSpPr>
              <p:spPr bwMode="auto">
                <a:xfrm>
                  <a:off x="4716463" y="4103688"/>
                  <a:ext cx="579438" cy="639763"/>
                </a:xfrm>
                <a:custGeom>
                  <a:avLst/>
                  <a:gdLst>
                    <a:gd name="T0" fmla="*/ 43 w 206"/>
                    <a:gd name="T1" fmla="*/ 26 h 228"/>
                    <a:gd name="T2" fmla="*/ 9 w 206"/>
                    <a:gd name="T3" fmla="*/ 16 h 228"/>
                    <a:gd name="T4" fmla="*/ 0 w 206"/>
                    <a:gd name="T5" fmla="*/ 81 h 228"/>
                    <a:gd name="T6" fmla="*/ 163 w 206"/>
                    <a:gd name="T7" fmla="*/ 226 h 228"/>
                    <a:gd name="T8" fmla="*/ 206 w 206"/>
                    <a:gd name="T9" fmla="*/ 205 h 228"/>
                    <a:gd name="T10" fmla="*/ 180 w 206"/>
                    <a:gd name="T11" fmla="*/ 182 h 228"/>
                    <a:gd name="T12" fmla="*/ 178 w 206"/>
                    <a:gd name="T13" fmla="*/ 61 h 228"/>
                    <a:gd name="T14" fmla="*/ 125 w 206"/>
                    <a:gd name="T15" fmla="*/ 54 h 228"/>
                    <a:gd name="T16" fmla="*/ 43 w 206"/>
                    <a:gd name="T17" fmla="*/ 2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6" h="228">
                      <a:moveTo>
                        <a:pt x="43" y="26"/>
                      </a:moveTo>
                      <a:cubicBezTo>
                        <a:pt x="43" y="26"/>
                        <a:pt x="15" y="0"/>
                        <a:pt x="9" y="16"/>
                      </a:cubicBezTo>
                      <a:cubicBezTo>
                        <a:pt x="3" y="33"/>
                        <a:pt x="0" y="81"/>
                        <a:pt x="0" y="81"/>
                      </a:cubicBezTo>
                      <a:cubicBezTo>
                        <a:pt x="0" y="81"/>
                        <a:pt x="144" y="228"/>
                        <a:pt x="163" y="226"/>
                      </a:cubicBezTo>
                      <a:cubicBezTo>
                        <a:pt x="183" y="224"/>
                        <a:pt x="206" y="205"/>
                        <a:pt x="206" y="205"/>
                      </a:cubicBezTo>
                      <a:cubicBezTo>
                        <a:pt x="180" y="182"/>
                        <a:pt x="180" y="182"/>
                        <a:pt x="180" y="182"/>
                      </a:cubicBezTo>
                      <a:cubicBezTo>
                        <a:pt x="180" y="182"/>
                        <a:pt x="195" y="67"/>
                        <a:pt x="178" y="61"/>
                      </a:cubicBezTo>
                      <a:cubicBezTo>
                        <a:pt x="162" y="55"/>
                        <a:pt x="125" y="54"/>
                        <a:pt x="125" y="54"/>
                      </a:cubicBezTo>
                      <a:cubicBezTo>
                        <a:pt x="43" y="26"/>
                        <a:pt x="43" y="26"/>
                        <a:pt x="43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8" name="Freeform 245"/>
                <p:cNvSpPr/>
                <p:nvPr/>
              </p:nvSpPr>
              <p:spPr bwMode="auto">
                <a:xfrm>
                  <a:off x="4175126" y="3848100"/>
                  <a:ext cx="1449388" cy="1363663"/>
                </a:xfrm>
                <a:custGeom>
                  <a:avLst/>
                  <a:gdLst>
                    <a:gd name="T0" fmla="*/ 130 w 516"/>
                    <a:gd name="T1" fmla="*/ 276 h 486"/>
                    <a:gd name="T2" fmla="*/ 31 w 516"/>
                    <a:gd name="T3" fmla="*/ 183 h 486"/>
                    <a:gd name="T4" fmla="*/ 60 w 516"/>
                    <a:gd name="T5" fmla="*/ 104 h 486"/>
                    <a:gd name="T6" fmla="*/ 218 w 516"/>
                    <a:gd name="T7" fmla="*/ 163 h 486"/>
                    <a:gd name="T8" fmla="*/ 222 w 516"/>
                    <a:gd name="T9" fmla="*/ 127 h 486"/>
                    <a:gd name="T10" fmla="*/ 276 w 516"/>
                    <a:gd name="T11" fmla="*/ 1 h 486"/>
                    <a:gd name="T12" fmla="*/ 302 w 516"/>
                    <a:gd name="T13" fmla="*/ 188 h 486"/>
                    <a:gd name="T14" fmla="*/ 419 w 516"/>
                    <a:gd name="T15" fmla="*/ 123 h 486"/>
                    <a:gd name="T16" fmla="*/ 511 w 516"/>
                    <a:gd name="T17" fmla="*/ 219 h 486"/>
                    <a:gd name="T18" fmla="*/ 327 w 516"/>
                    <a:gd name="T19" fmla="*/ 272 h 486"/>
                    <a:gd name="T20" fmla="*/ 403 w 516"/>
                    <a:gd name="T21" fmla="*/ 334 h 486"/>
                    <a:gd name="T22" fmla="*/ 340 w 516"/>
                    <a:gd name="T23" fmla="*/ 454 h 486"/>
                    <a:gd name="T24" fmla="*/ 264 w 516"/>
                    <a:gd name="T25" fmla="*/ 441 h 486"/>
                    <a:gd name="T26" fmla="*/ 245 w 516"/>
                    <a:gd name="T27" fmla="*/ 334 h 486"/>
                    <a:gd name="T28" fmla="*/ 213 w 516"/>
                    <a:gd name="T29" fmla="*/ 428 h 486"/>
                    <a:gd name="T30" fmla="*/ 92 w 516"/>
                    <a:gd name="T31" fmla="*/ 386 h 486"/>
                    <a:gd name="T32" fmla="*/ 130 w 516"/>
                    <a:gd name="T33" fmla="*/ 276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486">
                      <a:moveTo>
                        <a:pt x="130" y="276"/>
                      </a:moveTo>
                      <a:cubicBezTo>
                        <a:pt x="130" y="276"/>
                        <a:pt x="0" y="274"/>
                        <a:pt x="31" y="183"/>
                      </a:cubicBezTo>
                      <a:cubicBezTo>
                        <a:pt x="31" y="183"/>
                        <a:pt x="4" y="123"/>
                        <a:pt x="60" y="104"/>
                      </a:cubicBezTo>
                      <a:cubicBezTo>
                        <a:pt x="117" y="85"/>
                        <a:pt x="197" y="146"/>
                        <a:pt x="218" y="163"/>
                      </a:cubicBezTo>
                      <a:cubicBezTo>
                        <a:pt x="240" y="181"/>
                        <a:pt x="228" y="136"/>
                        <a:pt x="222" y="127"/>
                      </a:cubicBezTo>
                      <a:cubicBezTo>
                        <a:pt x="216" y="119"/>
                        <a:pt x="189" y="0"/>
                        <a:pt x="276" y="1"/>
                      </a:cubicBezTo>
                      <a:cubicBezTo>
                        <a:pt x="362" y="3"/>
                        <a:pt x="378" y="58"/>
                        <a:pt x="302" y="188"/>
                      </a:cubicBezTo>
                      <a:cubicBezTo>
                        <a:pt x="302" y="188"/>
                        <a:pt x="373" y="122"/>
                        <a:pt x="419" y="123"/>
                      </a:cubicBezTo>
                      <a:cubicBezTo>
                        <a:pt x="465" y="125"/>
                        <a:pt x="516" y="147"/>
                        <a:pt x="511" y="219"/>
                      </a:cubicBezTo>
                      <a:cubicBezTo>
                        <a:pt x="505" y="292"/>
                        <a:pt x="327" y="272"/>
                        <a:pt x="327" y="272"/>
                      </a:cubicBezTo>
                      <a:cubicBezTo>
                        <a:pt x="327" y="272"/>
                        <a:pt x="383" y="312"/>
                        <a:pt x="403" y="334"/>
                      </a:cubicBezTo>
                      <a:cubicBezTo>
                        <a:pt x="422" y="357"/>
                        <a:pt x="411" y="421"/>
                        <a:pt x="340" y="454"/>
                      </a:cubicBezTo>
                      <a:cubicBezTo>
                        <a:pt x="269" y="486"/>
                        <a:pt x="271" y="462"/>
                        <a:pt x="264" y="441"/>
                      </a:cubicBezTo>
                      <a:cubicBezTo>
                        <a:pt x="256" y="419"/>
                        <a:pt x="250" y="327"/>
                        <a:pt x="245" y="334"/>
                      </a:cubicBezTo>
                      <a:cubicBezTo>
                        <a:pt x="239" y="341"/>
                        <a:pt x="253" y="403"/>
                        <a:pt x="213" y="428"/>
                      </a:cubicBezTo>
                      <a:cubicBezTo>
                        <a:pt x="172" y="453"/>
                        <a:pt x="125" y="423"/>
                        <a:pt x="92" y="386"/>
                      </a:cubicBezTo>
                      <a:cubicBezTo>
                        <a:pt x="59" y="349"/>
                        <a:pt x="75" y="299"/>
                        <a:pt x="130" y="27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9" name="Freeform 246"/>
                <p:cNvSpPr/>
                <p:nvPr/>
              </p:nvSpPr>
              <p:spPr bwMode="auto">
                <a:xfrm>
                  <a:off x="4711701" y="4518025"/>
                  <a:ext cx="153988" cy="49213"/>
                </a:xfrm>
                <a:custGeom>
                  <a:avLst/>
                  <a:gdLst>
                    <a:gd name="T0" fmla="*/ 0 w 55"/>
                    <a:gd name="T1" fmla="*/ 13 h 17"/>
                    <a:gd name="T2" fmla="*/ 46 w 55"/>
                    <a:gd name="T3" fmla="*/ 9 h 17"/>
                    <a:gd name="T4" fmla="*/ 0 w 55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17">
                      <a:moveTo>
                        <a:pt x="0" y="13"/>
                      </a:moveTo>
                      <a:cubicBezTo>
                        <a:pt x="0" y="13"/>
                        <a:pt x="55" y="0"/>
                        <a:pt x="46" y="9"/>
                      </a:cubicBezTo>
                      <a:cubicBezTo>
                        <a:pt x="36" y="17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0" name="Freeform 247"/>
                <p:cNvSpPr/>
                <p:nvPr/>
              </p:nvSpPr>
              <p:spPr bwMode="auto">
                <a:xfrm>
                  <a:off x="4851401" y="4583113"/>
                  <a:ext cx="39688" cy="127000"/>
                </a:xfrm>
                <a:custGeom>
                  <a:avLst/>
                  <a:gdLst>
                    <a:gd name="T0" fmla="*/ 4 w 14"/>
                    <a:gd name="T1" fmla="*/ 45 h 45"/>
                    <a:gd name="T2" fmla="*/ 7 w 14"/>
                    <a:gd name="T3" fmla="*/ 5 h 45"/>
                    <a:gd name="T4" fmla="*/ 4 w 14"/>
                    <a:gd name="T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5">
                      <a:moveTo>
                        <a:pt x="4" y="45"/>
                      </a:moveTo>
                      <a:cubicBezTo>
                        <a:pt x="4" y="45"/>
                        <a:pt x="0" y="0"/>
                        <a:pt x="7" y="5"/>
                      </a:cubicBezTo>
                      <a:cubicBezTo>
                        <a:pt x="14" y="11"/>
                        <a:pt x="8" y="37"/>
                        <a:pt x="4" y="4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1" name="Freeform 248"/>
                <p:cNvSpPr/>
                <p:nvPr/>
              </p:nvSpPr>
              <p:spPr bwMode="auto">
                <a:xfrm>
                  <a:off x="4829176" y="4367213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2" name="Freeform 249"/>
                <p:cNvSpPr/>
                <p:nvPr/>
              </p:nvSpPr>
              <p:spPr bwMode="auto">
                <a:xfrm>
                  <a:off x="4773613" y="4451350"/>
                  <a:ext cx="73025" cy="65088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3" name="Freeform 250"/>
                <p:cNvSpPr/>
                <p:nvPr/>
              </p:nvSpPr>
              <p:spPr bwMode="auto">
                <a:xfrm>
                  <a:off x="4911726" y="450215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4" name="Freeform 251"/>
                <p:cNvSpPr/>
                <p:nvPr/>
              </p:nvSpPr>
              <p:spPr bwMode="auto">
                <a:xfrm>
                  <a:off x="4949826" y="4395788"/>
                  <a:ext cx="73025" cy="63500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5" name="Freeform 252"/>
                <p:cNvSpPr/>
                <p:nvPr/>
              </p:nvSpPr>
              <p:spPr bwMode="auto">
                <a:xfrm>
                  <a:off x="5054601" y="4494213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6" name="Freeform 253"/>
                <p:cNvSpPr/>
                <p:nvPr/>
              </p:nvSpPr>
              <p:spPr bwMode="auto">
                <a:xfrm>
                  <a:off x="4978401" y="462280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7" name="Freeform 254"/>
                <p:cNvSpPr/>
                <p:nvPr/>
              </p:nvSpPr>
              <p:spPr bwMode="auto">
                <a:xfrm>
                  <a:off x="4849813" y="4600575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3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8" name="Freeform 255"/>
                <p:cNvSpPr/>
                <p:nvPr/>
              </p:nvSpPr>
              <p:spPr bwMode="auto">
                <a:xfrm>
                  <a:off x="4905376" y="4308475"/>
                  <a:ext cx="69850" cy="63500"/>
                </a:xfrm>
                <a:custGeom>
                  <a:avLst/>
                  <a:gdLst>
                    <a:gd name="T0" fmla="*/ 24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4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9" name="Freeform 256"/>
                <p:cNvSpPr>
                  <a:spLocks noEditPoints="1"/>
                </p:cNvSpPr>
                <p:nvPr/>
              </p:nvSpPr>
              <p:spPr bwMode="auto">
                <a:xfrm>
                  <a:off x="4646613" y="4181475"/>
                  <a:ext cx="665163" cy="590550"/>
                </a:xfrm>
                <a:custGeom>
                  <a:avLst/>
                  <a:gdLst>
                    <a:gd name="T0" fmla="*/ 103 w 237"/>
                    <a:gd name="T1" fmla="*/ 135 h 210"/>
                    <a:gd name="T2" fmla="*/ 106 w 237"/>
                    <a:gd name="T3" fmla="*/ 115 h 210"/>
                    <a:gd name="T4" fmla="*/ 118 w 237"/>
                    <a:gd name="T5" fmla="*/ 130 h 210"/>
                    <a:gd name="T6" fmla="*/ 98 w 237"/>
                    <a:gd name="T7" fmla="*/ 0 h 210"/>
                    <a:gd name="T8" fmla="*/ 82 w 237"/>
                    <a:gd name="T9" fmla="*/ 68 h 210"/>
                    <a:gd name="T10" fmla="*/ 16 w 237"/>
                    <a:gd name="T11" fmla="*/ 53 h 210"/>
                    <a:gd name="T12" fmla="*/ 67 w 237"/>
                    <a:gd name="T13" fmla="*/ 74 h 210"/>
                    <a:gd name="T14" fmla="*/ 82 w 237"/>
                    <a:gd name="T15" fmla="*/ 68 h 210"/>
                    <a:gd name="T16" fmla="*/ 79 w 237"/>
                    <a:gd name="T17" fmla="*/ 88 h 210"/>
                    <a:gd name="T18" fmla="*/ 75 w 237"/>
                    <a:gd name="T19" fmla="*/ 87 h 210"/>
                    <a:gd name="T20" fmla="*/ 46 w 237"/>
                    <a:gd name="T21" fmla="*/ 105 h 210"/>
                    <a:gd name="T22" fmla="*/ 57 w 237"/>
                    <a:gd name="T23" fmla="*/ 97 h 210"/>
                    <a:gd name="T24" fmla="*/ 69 w 237"/>
                    <a:gd name="T25" fmla="*/ 111 h 210"/>
                    <a:gd name="T26" fmla="*/ 36 w 237"/>
                    <a:gd name="T27" fmla="*/ 180 h 210"/>
                    <a:gd name="T28" fmla="*/ 93 w 237"/>
                    <a:gd name="T29" fmla="*/ 140 h 210"/>
                    <a:gd name="T30" fmla="*/ 132 w 237"/>
                    <a:gd name="T31" fmla="*/ 210 h 210"/>
                    <a:gd name="T32" fmla="*/ 128 w 237"/>
                    <a:gd name="T33" fmla="*/ 179 h 210"/>
                    <a:gd name="T34" fmla="*/ 120 w 237"/>
                    <a:gd name="T35" fmla="*/ 165 h 210"/>
                    <a:gd name="T36" fmla="*/ 129 w 237"/>
                    <a:gd name="T37" fmla="*/ 132 h 210"/>
                    <a:gd name="T38" fmla="*/ 170 w 237"/>
                    <a:gd name="T39" fmla="*/ 134 h 210"/>
                    <a:gd name="T40" fmla="*/ 186 w 237"/>
                    <a:gd name="T41" fmla="*/ 124 h 210"/>
                    <a:gd name="T42" fmla="*/ 169 w 237"/>
                    <a:gd name="T43" fmla="*/ 124 h 210"/>
                    <a:gd name="T44" fmla="*/ 158 w 237"/>
                    <a:gd name="T45" fmla="*/ 133 h 210"/>
                    <a:gd name="T46" fmla="*/ 146 w 237"/>
                    <a:gd name="T47" fmla="*/ 122 h 210"/>
                    <a:gd name="T48" fmla="*/ 147 w 237"/>
                    <a:gd name="T49" fmla="*/ 119 h 210"/>
                    <a:gd name="T50" fmla="*/ 209 w 237"/>
                    <a:gd name="T51" fmla="*/ 81 h 210"/>
                    <a:gd name="T52" fmla="*/ 126 w 237"/>
                    <a:gd name="T53" fmla="*/ 107 h 210"/>
                    <a:gd name="T54" fmla="*/ 122 w 237"/>
                    <a:gd name="T55" fmla="*/ 98 h 210"/>
                    <a:gd name="T56" fmla="*/ 110 w 237"/>
                    <a:gd name="T57" fmla="*/ 84 h 210"/>
                    <a:gd name="T58" fmla="*/ 124 w 237"/>
                    <a:gd name="T59" fmla="*/ 78 h 210"/>
                    <a:gd name="T60" fmla="*/ 123 w 237"/>
                    <a:gd name="T61" fmla="*/ 50 h 210"/>
                    <a:gd name="T62" fmla="*/ 112 w 237"/>
                    <a:gd name="T63" fmla="*/ 70 h 210"/>
                    <a:gd name="T64" fmla="*/ 106 w 237"/>
                    <a:gd name="T65" fmla="*/ 67 h 210"/>
                    <a:gd name="T66" fmla="*/ 94 w 237"/>
                    <a:gd name="T67" fmla="*/ 53 h 210"/>
                    <a:gd name="T68" fmla="*/ 108 w 237"/>
                    <a:gd name="T69" fmla="*/ 4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7" h="210">
                      <a:moveTo>
                        <a:pt x="108" y="136"/>
                      </a:moveTo>
                      <a:cubicBezTo>
                        <a:pt x="106" y="136"/>
                        <a:pt x="105" y="136"/>
                        <a:pt x="103" y="135"/>
                      </a:cubicBezTo>
                      <a:cubicBezTo>
                        <a:pt x="97" y="133"/>
                        <a:pt x="94" y="127"/>
                        <a:pt x="96" y="122"/>
                      </a:cubicBezTo>
                      <a:cubicBezTo>
                        <a:pt x="97" y="118"/>
                        <a:pt x="101" y="115"/>
                        <a:pt x="106" y="115"/>
                      </a:cubicBezTo>
                      <a:cubicBezTo>
                        <a:pt x="107" y="115"/>
                        <a:pt x="109" y="116"/>
                        <a:pt x="110" y="116"/>
                      </a:cubicBezTo>
                      <a:cubicBezTo>
                        <a:pt x="116" y="118"/>
                        <a:pt x="120" y="125"/>
                        <a:pt x="118" y="130"/>
                      </a:cubicBezTo>
                      <a:cubicBezTo>
                        <a:pt x="116" y="134"/>
                        <a:pt x="112" y="136"/>
                        <a:pt x="108" y="136"/>
                      </a:cubicBezTo>
                      <a:moveTo>
                        <a:pt x="98" y="0"/>
                      </a:moveTo>
                      <a:cubicBezTo>
                        <a:pt x="98" y="0"/>
                        <a:pt x="93" y="68"/>
                        <a:pt x="83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73" y="65"/>
                        <a:pt x="19" y="52"/>
                        <a:pt x="13" y="52"/>
                      </a:cubicBezTo>
                      <a:cubicBezTo>
                        <a:pt x="12" y="52"/>
                        <a:pt x="13" y="52"/>
                        <a:pt x="16" y="53"/>
                      </a:cubicBezTo>
                      <a:cubicBezTo>
                        <a:pt x="27" y="57"/>
                        <a:pt x="52" y="68"/>
                        <a:pt x="67" y="76"/>
                      </a:cubicBezTo>
                      <a:cubicBezTo>
                        <a:pt x="67" y="75"/>
                        <a:pt x="67" y="75"/>
                        <a:pt x="67" y="74"/>
                      </a:cubicBezTo>
                      <a:cubicBezTo>
                        <a:pt x="69" y="70"/>
                        <a:pt x="73" y="67"/>
                        <a:pt x="77" y="67"/>
                      </a:cubicBezTo>
                      <a:cubicBezTo>
                        <a:pt x="79" y="67"/>
                        <a:pt x="80" y="68"/>
                        <a:pt x="82" y="68"/>
                      </a:cubicBezTo>
                      <a:cubicBezTo>
                        <a:pt x="88" y="71"/>
                        <a:pt x="91" y="77"/>
                        <a:pt x="89" y="82"/>
                      </a:cubicBezTo>
                      <a:cubicBezTo>
                        <a:pt x="88" y="86"/>
                        <a:pt x="84" y="88"/>
                        <a:pt x="79" y="88"/>
                      </a:cubicBezTo>
                      <a:cubicBezTo>
                        <a:pt x="78" y="88"/>
                        <a:pt x="76" y="88"/>
                        <a:pt x="75" y="87"/>
                      </a:cubicBezTo>
                      <a:cubicBezTo>
                        <a:pt x="75" y="87"/>
                        <a:pt x="75" y="87"/>
                        <a:pt x="75" y="87"/>
                      </a:cubicBezTo>
                      <a:cubicBezTo>
                        <a:pt x="58" y="90"/>
                        <a:pt x="0" y="97"/>
                        <a:pt x="14" y="99"/>
                      </a:cubicBezTo>
                      <a:cubicBezTo>
                        <a:pt x="20" y="100"/>
                        <a:pt x="33" y="102"/>
                        <a:pt x="46" y="105"/>
                      </a:cubicBezTo>
                      <a:cubicBezTo>
                        <a:pt x="46" y="105"/>
                        <a:pt x="47" y="104"/>
                        <a:pt x="47" y="103"/>
                      </a:cubicBezTo>
                      <a:cubicBezTo>
                        <a:pt x="48" y="99"/>
                        <a:pt x="52" y="97"/>
                        <a:pt x="57" y="97"/>
                      </a:cubicBezTo>
                      <a:cubicBezTo>
                        <a:pt x="58" y="97"/>
                        <a:pt x="60" y="97"/>
                        <a:pt x="61" y="98"/>
                      </a:cubicBezTo>
                      <a:cubicBezTo>
                        <a:pt x="67" y="100"/>
                        <a:pt x="70" y="106"/>
                        <a:pt x="69" y="111"/>
                      </a:cubicBezTo>
                      <a:cubicBezTo>
                        <a:pt x="82" y="115"/>
                        <a:pt x="90" y="119"/>
                        <a:pt x="83" y="122"/>
                      </a:cubicBezTo>
                      <a:cubicBezTo>
                        <a:pt x="69" y="128"/>
                        <a:pt x="30" y="180"/>
                        <a:pt x="36" y="180"/>
                      </a:cubicBezTo>
                      <a:cubicBezTo>
                        <a:pt x="36" y="180"/>
                        <a:pt x="37" y="179"/>
                        <a:pt x="37" y="179"/>
                      </a:cubicBezTo>
                      <a:cubicBezTo>
                        <a:pt x="48" y="172"/>
                        <a:pt x="80" y="140"/>
                        <a:pt x="93" y="140"/>
                      </a:cubicBezTo>
                      <a:cubicBezTo>
                        <a:pt x="95" y="140"/>
                        <a:pt x="96" y="141"/>
                        <a:pt x="97" y="142"/>
                      </a:cubicBezTo>
                      <a:cubicBezTo>
                        <a:pt x="105" y="154"/>
                        <a:pt x="129" y="210"/>
                        <a:pt x="132" y="210"/>
                      </a:cubicBezTo>
                      <a:cubicBezTo>
                        <a:pt x="132" y="210"/>
                        <a:pt x="132" y="209"/>
                        <a:pt x="132" y="208"/>
                      </a:cubicBezTo>
                      <a:cubicBezTo>
                        <a:pt x="131" y="203"/>
                        <a:pt x="130" y="192"/>
                        <a:pt x="128" y="179"/>
                      </a:cubicBezTo>
                      <a:cubicBezTo>
                        <a:pt x="128" y="179"/>
                        <a:pt x="128" y="179"/>
                        <a:pt x="127" y="178"/>
                      </a:cubicBezTo>
                      <a:cubicBezTo>
                        <a:pt x="121" y="176"/>
                        <a:pt x="118" y="170"/>
                        <a:pt x="120" y="165"/>
                      </a:cubicBezTo>
                      <a:cubicBezTo>
                        <a:pt x="121" y="162"/>
                        <a:pt x="124" y="160"/>
                        <a:pt x="127" y="159"/>
                      </a:cubicBezTo>
                      <a:cubicBezTo>
                        <a:pt x="125" y="144"/>
                        <a:pt x="125" y="132"/>
                        <a:pt x="129" y="132"/>
                      </a:cubicBezTo>
                      <a:cubicBezTo>
                        <a:pt x="129" y="132"/>
                        <a:pt x="129" y="132"/>
                        <a:pt x="129" y="133"/>
                      </a:cubicBezTo>
                      <a:cubicBezTo>
                        <a:pt x="132" y="134"/>
                        <a:pt x="150" y="134"/>
                        <a:pt x="170" y="134"/>
                      </a:cubicBezTo>
                      <a:cubicBezTo>
                        <a:pt x="202" y="134"/>
                        <a:pt x="237" y="133"/>
                        <a:pt x="224" y="128"/>
                      </a:cubicBezTo>
                      <a:cubicBezTo>
                        <a:pt x="216" y="124"/>
                        <a:pt x="201" y="124"/>
                        <a:pt x="186" y="124"/>
                      </a:cubicBezTo>
                      <a:cubicBezTo>
                        <a:pt x="183" y="124"/>
                        <a:pt x="180" y="124"/>
                        <a:pt x="176" y="124"/>
                      </a:cubicBezTo>
                      <a:cubicBezTo>
                        <a:pt x="174" y="124"/>
                        <a:pt x="171" y="124"/>
                        <a:pt x="169" y="124"/>
                      </a:cubicBezTo>
                      <a:cubicBezTo>
                        <a:pt x="169" y="125"/>
                        <a:pt x="169" y="126"/>
                        <a:pt x="168" y="127"/>
                      </a:cubicBezTo>
                      <a:cubicBezTo>
                        <a:pt x="167" y="131"/>
                        <a:pt x="163" y="133"/>
                        <a:pt x="158" y="133"/>
                      </a:cubicBezTo>
                      <a:cubicBezTo>
                        <a:pt x="157" y="133"/>
                        <a:pt x="155" y="133"/>
                        <a:pt x="154" y="132"/>
                      </a:cubicBezTo>
                      <a:cubicBezTo>
                        <a:pt x="149" y="131"/>
                        <a:pt x="146" y="126"/>
                        <a:pt x="146" y="122"/>
                      </a:cubicBezTo>
                      <a:cubicBezTo>
                        <a:pt x="145" y="121"/>
                        <a:pt x="145" y="120"/>
                        <a:pt x="147" y="119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8" y="115"/>
                        <a:pt x="151" y="113"/>
                        <a:pt x="155" y="113"/>
                      </a:cubicBezTo>
                      <a:cubicBezTo>
                        <a:pt x="175" y="100"/>
                        <a:pt x="216" y="81"/>
                        <a:pt x="209" y="81"/>
                      </a:cubicBezTo>
                      <a:cubicBezTo>
                        <a:pt x="209" y="81"/>
                        <a:pt x="208" y="81"/>
                        <a:pt x="207" y="81"/>
                      </a:cubicBezTo>
                      <a:cubicBezTo>
                        <a:pt x="191" y="84"/>
                        <a:pt x="126" y="107"/>
                        <a:pt x="126" y="107"/>
                      </a:cubicBezTo>
                      <a:cubicBezTo>
                        <a:pt x="126" y="107"/>
                        <a:pt x="126" y="103"/>
                        <a:pt x="126" y="97"/>
                      </a:cubicBezTo>
                      <a:cubicBezTo>
                        <a:pt x="124" y="98"/>
                        <a:pt x="123" y="98"/>
                        <a:pt x="122" y="98"/>
                      </a:cubicBezTo>
                      <a:cubicBezTo>
                        <a:pt x="121" y="98"/>
                        <a:pt x="119" y="98"/>
                        <a:pt x="117" y="97"/>
                      </a:cubicBezTo>
                      <a:cubicBezTo>
                        <a:pt x="111" y="95"/>
                        <a:pt x="108" y="89"/>
                        <a:pt x="110" y="84"/>
                      </a:cubicBezTo>
                      <a:cubicBezTo>
                        <a:pt x="112" y="80"/>
                        <a:pt x="116" y="77"/>
                        <a:pt x="120" y="77"/>
                      </a:cubicBezTo>
                      <a:cubicBezTo>
                        <a:pt x="121" y="77"/>
                        <a:pt x="123" y="78"/>
                        <a:pt x="124" y="78"/>
                      </a:cubicBezTo>
                      <a:cubicBezTo>
                        <a:pt x="124" y="68"/>
                        <a:pt x="124" y="56"/>
                        <a:pt x="124" y="46"/>
                      </a:cubicBezTo>
                      <a:cubicBezTo>
                        <a:pt x="124" y="48"/>
                        <a:pt x="123" y="49"/>
                        <a:pt x="123" y="50"/>
                      </a:cubicBezTo>
                      <a:cubicBezTo>
                        <a:pt x="119" y="61"/>
                        <a:pt x="115" y="72"/>
                        <a:pt x="113" y="72"/>
                      </a:cubicBezTo>
                      <a:cubicBezTo>
                        <a:pt x="112" y="72"/>
                        <a:pt x="112" y="72"/>
                        <a:pt x="112" y="70"/>
                      </a:cubicBezTo>
                      <a:cubicBezTo>
                        <a:pt x="112" y="69"/>
                        <a:pt x="112" y="68"/>
                        <a:pt x="111" y="66"/>
                      </a:cubicBezTo>
                      <a:cubicBezTo>
                        <a:pt x="110" y="67"/>
                        <a:pt x="108" y="67"/>
                        <a:pt x="106" y="67"/>
                      </a:cubicBezTo>
                      <a:cubicBezTo>
                        <a:pt x="104" y="67"/>
                        <a:pt x="103" y="67"/>
                        <a:pt x="101" y="66"/>
                      </a:cubicBezTo>
                      <a:cubicBezTo>
                        <a:pt x="95" y="64"/>
                        <a:pt x="92" y="58"/>
                        <a:pt x="94" y="53"/>
                      </a:cubicBezTo>
                      <a:cubicBezTo>
                        <a:pt x="95" y="49"/>
                        <a:pt x="99" y="46"/>
                        <a:pt x="104" y="46"/>
                      </a:cubicBezTo>
                      <a:cubicBezTo>
                        <a:pt x="105" y="46"/>
                        <a:pt x="106" y="47"/>
                        <a:pt x="108" y="47"/>
                      </a:cubicBezTo>
                      <a:cubicBezTo>
                        <a:pt x="104" y="26"/>
                        <a:pt x="98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0" name="Freeform 257"/>
                <p:cNvSpPr/>
                <p:nvPr/>
              </p:nvSpPr>
              <p:spPr bwMode="auto">
                <a:xfrm>
                  <a:off x="4835526" y="4370388"/>
                  <a:ext cx="66675" cy="58738"/>
                </a:xfrm>
                <a:custGeom>
                  <a:avLst/>
                  <a:gdLst>
                    <a:gd name="T0" fmla="*/ 10 w 24"/>
                    <a:gd name="T1" fmla="*/ 0 h 21"/>
                    <a:gd name="T2" fmla="*/ 0 w 24"/>
                    <a:gd name="T3" fmla="*/ 7 h 21"/>
                    <a:gd name="T4" fmla="*/ 0 w 24"/>
                    <a:gd name="T5" fmla="*/ 9 h 21"/>
                    <a:gd name="T6" fmla="*/ 8 w 24"/>
                    <a:gd name="T7" fmla="*/ 20 h 21"/>
                    <a:gd name="T8" fmla="*/ 8 w 24"/>
                    <a:gd name="T9" fmla="*/ 20 h 21"/>
                    <a:gd name="T10" fmla="*/ 8 w 24"/>
                    <a:gd name="T11" fmla="*/ 20 h 21"/>
                    <a:gd name="T12" fmla="*/ 12 w 24"/>
                    <a:gd name="T13" fmla="*/ 21 h 21"/>
                    <a:gd name="T14" fmla="*/ 22 w 24"/>
                    <a:gd name="T15" fmla="*/ 15 h 21"/>
                    <a:gd name="T16" fmla="*/ 15 w 24"/>
                    <a:gd name="T17" fmla="*/ 1 h 21"/>
                    <a:gd name="T18" fmla="*/ 10 w 24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1">
                      <a:moveTo>
                        <a:pt x="10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5"/>
                        <a:pt x="14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1"/>
                        <a:pt x="11" y="21"/>
                        <a:pt x="12" y="21"/>
                      </a:cubicBezTo>
                      <a:cubicBezTo>
                        <a:pt x="17" y="21"/>
                        <a:pt x="21" y="19"/>
                        <a:pt x="22" y="15"/>
                      </a:cubicBezTo>
                      <a:cubicBezTo>
                        <a:pt x="24" y="10"/>
                        <a:pt x="21" y="4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1" name="Freeform 258"/>
                <p:cNvSpPr/>
                <p:nvPr/>
              </p:nvSpPr>
              <p:spPr bwMode="auto">
                <a:xfrm>
                  <a:off x="4776788" y="4454525"/>
                  <a:ext cx="66675" cy="39688"/>
                </a:xfrm>
                <a:custGeom>
                  <a:avLst/>
                  <a:gdLst>
                    <a:gd name="T0" fmla="*/ 11 w 24"/>
                    <a:gd name="T1" fmla="*/ 0 h 14"/>
                    <a:gd name="T2" fmla="*/ 1 w 24"/>
                    <a:gd name="T3" fmla="*/ 6 h 14"/>
                    <a:gd name="T4" fmla="*/ 0 w 24"/>
                    <a:gd name="T5" fmla="*/ 8 h 14"/>
                    <a:gd name="T6" fmla="*/ 23 w 24"/>
                    <a:gd name="T7" fmla="*/ 14 h 14"/>
                    <a:gd name="T8" fmla="*/ 15 w 24"/>
                    <a:gd name="T9" fmla="*/ 1 h 14"/>
                    <a:gd name="T10" fmla="*/ 11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1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1" y="7"/>
                        <a:pt x="0" y="8"/>
                        <a:pt x="0" y="8"/>
                      </a:cubicBezTo>
                      <a:cubicBezTo>
                        <a:pt x="8" y="10"/>
                        <a:pt x="16" y="12"/>
                        <a:pt x="23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2" name="Freeform 259"/>
                <p:cNvSpPr/>
                <p:nvPr/>
              </p:nvSpPr>
              <p:spPr bwMode="auto">
                <a:xfrm>
                  <a:off x="4911726" y="4505325"/>
                  <a:ext cx="73025" cy="58738"/>
                </a:xfrm>
                <a:custGeom>
                  <a:avLst/>
                  <a:gdLst>
                    <a:gd name="T0" fmla="*/ 12 w 26"/>
                    <a:gd name="T1" fmla="*/ 0 h 21"/>
                    <a:gd name="T2" fmla="*/ 2 w 26"/>
                    <a:gd name="T3" fmla="*/ 7 h 21"/>
                    <a:gd name="T4" fmla="*/ 9 w 26"/>
                    <a:gd name="T5" fmla="*/ 20 h 21"/>
                    <a:gd name="T6" fmla="*/ 14 w 26"/>
                    <a:gd name="T7" fmla="*/ 21 h 21"/>
                    <a:gd name="T8" fmla="*/ 24 w 26"/>
                    <a:gd name="T9" fmla="*/ 15 h 21"/>
                    <a:gd name="T10" fmla="*/ 16 w 26"/>
                    <a:gd name="T11" fmla="*/ 1 h 21"/>
                    <a:gd name="T12" fmla="*/ 12 w 2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8" y="21"/>
                        <a:pt x="22" y="19"/>
                        <a:pt x="24" y="15"/>
                      </a:cubicBezTo>
                      <a:cubicBezTo>
                        <a:pt x="26" y="10"/>
                        <a:pt x="22" y="3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3" name="Freeform 260"/>
                <p:cNvSpPr/>
                <p:nvPr/>
              </p:nvSpPr>
              <p:spPr bwMode="auto">
                <a:xfrm>
                  <a:off x="4949826" y="4397375"/>
                  <a:ext cx="50800" cy="60325"/>
                </a:xfrm>
                <a:custGeom>
                  <a:avLst/>
                  <a:gdLst>
                    <a:gd name="T0" fmla="*/ 12 w 18"/>
                    <a:gd name="T1" fmla="*/ 0 h 21"/>
                    <a:gd name="T2" fmla="*/ 2 w 18"/>
                    <a:gd name="T3" fmla="*/ 7 h 21"/>
                    <a:gd name="T4" fmla="*/ 9 w 18"/>
                    <a:gd name="T5" fmla="*/ 20 h 21"/>
                    <a:gd name="T6" fmla="*/ 14 w 18"/>
                    <a:gd name="T7" fmla="*/ 21 h 21"/>
                    <a:gd name="T8" fmla="*/ 18 w 18"/>
                    <a:gd name="T9" fmla="*/ 20 h 21"/>
                    <a:gd name="T10" fmla="*/ 16 w 18"/>
                    <a:gd name="T11" fmla="*/ 1 h 21"/>
                    <a:gd name="T12" fmla="*/ 12 w 18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5" y="21"/>
                        <a:pt x="16" y="21"/>
                        <a:pt x="18" y="20"/>
                      </a:cubicBezTo>
                      <a:cubicBezTo>
                        <a:pt x="17" y="15"/>
                        <a:pt x="17" y="8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4" name="Freeform 261"/>
                <p:cNvSpPr>
                  <a:spLocks noEditPoints="1"/>
                </p:cNvSpPr>
                <p:nvPr/>
              </p:nvSpPr>
              <p:spPr bwMode="auto">
                <a:xfrm>
                  <a:off x="5057776" y="4498975"/>
                  <a:ext cx="63500" cy="55563"/>
                </a:xfrm>
                <a:custGeom>
                  <a:avLst/>
                  <a:gdLst>
                    <a:gd name="T0" fmla="*/ 0 w 23"/>
                    <a:gd name="T1" fmla="*/ 9 h 20"/>
                    <a:gd name="T2" fmla="*/ 8 w 23"/>
                    <a:gd name="T3" fmla="*/ 19 h 20"/>
                    <a:gd name="T4" fmla="*/ 12 w 23"/>
                    <a:gd name="T5" fmla="*/ 20 h 20"/>
                    <a:gd name="T6" fmla="*/ 22 w 23"/>
                    <a:gd name="T7" fmla="*/ 14 h 20"/>
                    <a:gd name="T8" fmla="*/ 23 w 23"/>
                    <a:gd name="T9" fmla="*/ 11 h 20"/>
                    <a:gd name="T10" fmla="*/ 21 w 23"/>
                    <a:gd name="T11" fmla="*/ 11 h 20"/>
                    <a:gd name="T12" fmla="*/ 0 w 23"/>
                    <a:gd name="T13" fmla="*/ 9 h 20"/>
                    <a:gd name="T14" fmla="*/ 9 w 23"/>
                    <a:gd name="T15" fmla="*/ 0 h 20"/>
                    <a:gd name="T16" fmla="*/ 1 w 23"/>
                    <a:gd name="T17" fmla="*/ 6 h 20"/>
                    <a:gd name="T18" fmla="*/ 9 w 23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0">
                      <a:moveTo>
                        <a:pt x="0" y="9"/>
                      </a:moveTo>
                      <a:cubicBezTo>
                        <a:pt x="0" y="13"/>
                        <a:pt x="3" y="18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7" y="20"/>
                        <a:pt x="21" y="18"/>
                        <a:pt x="22" y="14"/>
                      </a:cubicBezTo>
                      <a:cubicBezTo>
                        <a:pt x="23" y="13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11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6"/>
                      </a:cubicBezTo>
                      <a:cubicBezTo>
                        <a:pt x="2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5" name="Freeform 262"/>
                <p:cNvSpPr/>
                <p:nvPr/>
              </p:nvSpPr>
              <p:spPr bwMode="auto">
                <a:xfrm>
                  <a:off x="4995863" y="4260850"/>
                  <a:ext cx="12700" cy="5080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1" y="4"/>
                        <a:pt x="1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6" name="Freeform 263"/>
                <p:cNvSpPr/>
                <p:nvPr/>
              </p:nvSpPr>
              <p:spPr bwMode="auto">
                <a:xfrm>
                  <a:off x="4978401" y="4627563"/>
                  <a:ext cx="28575" cy="57150"/>
                </a:xfrm>
                <a:custGeom>
                  <a:avLst/>
                  <a:gdLst>
                    <a:gd name="T0" fmla="*/ 9 w 10"/>
                    <a:gd name="T1" fmla="*/ 0 h 20"/>
                    <a:gd name="T2" fmla="*/ 2 w 10"/>
                    <a:gd name="T3" fmla="*/ 6 h 20"/>
                    <a:gd name="T4" fmla="*/ 9 w 10"/>
                    <a:gd name="T5" fmla="*/ 19 h 20"/>
                    <a:gd name="T6" fmla="*/ 10 w 10"/>
                    <a:gd name="T7" fmla="*/ 20 h 20"/>
                    <a:gd name="T8" fmla="*/ 9 w 10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0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13"/>
                        <a:pt x="9" y="6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7" name="Freeform 264"/>
                <p:cNvSpPr/>
                <p:nvPr/>
              </p:nvSpPr>
              <p:spPr bwMode="auto">
                <a:xfrm>
                  <a:off x="4905376" y="4311650"/>
                  <a:ext cx="53975" cy="58738"/>
                </a:xfrm>
                <a:custGeom>
                  <a:avLst/>
                  <a:gdLst>
                    <a:gd name="T0" fmla="*/ 12 w 19"/>
                    <a:gd name="T1" fmla="*/ 0 h 21"/>
                    <a:gd name="T2" fmla="*/ 2 w 19"/>
                    <a:gd name="T3" fmla="*/ 7 h 21"/>
                    <a:gd name="T4" fmla="*/ 9 w 19"/>
                    <a:gd name="T5" fmla="*/ 20 h 21"/>
                    <a:gd name="T6" fmla="*/ 14 w 19"/>
                    <a:gd name="T7" fmla="*/ 21 h 21"/>
                    <a:gd name="T8" fmla="*/ 19 w 19"/>
                    <a:gd name="T9" fmla="*/ 20 h 21"/>
                    <a:gd name="T10" fmla="*/ 16 w 19"/>
                    <a:gd name="T11" fmla="*/ 1 h 21"/>
                    <a:gd name="T12" fmla="*/ 12 w 19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6" y="21"/>
                        <a:pt x="18" y="21"/>
                        <a:pt x="19" y="20"/>
                      </a:cubicBezTo>
                      <a:cubicBezTo>
                        <a:pt x="19" y="15"/>
                        <a:pt x="17" y="8"/>
                        <a:pt x="16" y="1"/>
                      </a:cubicBezTo>
                      <a:cubicBezTo>
                        <a:pt x="14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8" name="Freeform 265"/>
                <p:cNvSpPr/>
                <p:nvPr/>
              </p:nvSpPr>
              <p:spPr bwMode="auto">
                <a:xfrm>
                  <a:off x="4346576" y="4162425"/>
                  <a:ext cx="190500" cy="417513"/>
                </a:xfrm>
                <a:custGeom>
                  <a:avLst/>
                  <a:gdLst>
                    <a:gd name="T0" fmla="*/ 27 w 68"/>
                    <a:gd name="T1" fmla="*/ 0 h 149"/>
                    <a:gd name="T2" fmla="*/ 16 w 68"/>
                    <a:gd name="T3" fmla="*/ 55 h 149"/>
                    <a:gd name="T4" fmla="*/ 3 w 68"/>
                    <a:gd name="T5" fmla="*/ 99 h 149"/>
                    <a:gd name="T6" fmla="*/ 28 w 68"/>
                    <a:gd name="T7" fmla="*/ 149 h 149"/>
                    <a:gd name="T8" fmla="*/ 29 w 68"/>
                    <a:gd name="T9" fmla="*/ 149 h 149"/>
                    <a:gd name="T10" fmla="*/ 42 w 68"/>
                    <a:gd name="T11" fmla="*/ 95 h 149"/>
                    <a:gd name="T12" fmla="*/ 60 w 68"/>
                    <a:gd name="T13" fmla="*/ 46 h 149"/>
                    <a:gd name="T14" fmla="*/ 30 w 68"/>
                    <a:gd name="T15" fmla="*/ 1 h 149"/>
                    <a:gd name="T16" fmla="*/ 27 w 68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9">
                      <a:moveTo>
                        <a:pt x="27" y="0"/>
                      </a:moveTo>
                      <a:cubicBezTo>
                        <a:pt x="14" y="0"/>
                        <a:pt x="16" y="40"/>
                        <a:pt x="16" y="55"/>
                      </a:cubicBezTo>
                      <a:cubicBezTo>
                        <a:pt x="17" y="70"/>
                        <a:pt x="6" y="75"/>
                        <a:pt x="3" y="99"/>
                      </a:cubicBezTo>
                      <a:cubicBezTo>
                        <a:pt x="0" y="123"/>
                        <a:pt x="28" y="149"/>
                        <a:pt x="28" y="149"/>
                      </a:cubicBezTo>
                      <a:cubicBezTo>
                        <a:pt x="28" y="149"/>
                        <a:pt x="29" y="149"/>
                        <a:pt x="29" y="149"/>
                      </a:cubicBezTo>
                      <a:cubicBezTo>
                        <a:pt x="43" y="149"/>
                        <a:pt x="46" y="115"/>
                        <a:pt x="42" y="95"/>
                      </a:cubicBezTo>
                      <a:cubicBezTo>
                        <a:pt x="37" y="75"/>
                        <a:pt x="52" y="68"/>
                        <a:pt x="60" y="46"/>
                      </a:cubicBezTo>
                      <a:cubicBezTo>
                        <a:pt x="68" y="24"/>
                        <a:pt x="47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9" name="Freeform 266"/>
                <p:cNvSpPr/>
                <p:nvPr/>
              </p:nvSpPr>
              <p:spPr bwMode="auto">
                <a:xfrm>
                  <a:off x="4391026" y="4762500"/>
                  <a:ext cx="415925" cy="239713"/>
                </a:xfrm>
                <a:custGeom>
                  <a:avLst/>
                  <a:gdLst>
                    <a:gd name="T0" fmla="*/ 20 w 148"/>
                    <a:gd name="T1" fmla="*/ 0 h 85"/>
                    <a:gd name="T2" fmla="*/ 15 w 148"/>
                    <a:gd name="T3" fmla="*/ 1 h 85"/>
                    <a:gd name="T4" fmla="*/ 30 w 148"/>
                    <a:gd name="T5" fmla="*/ 44 h 85"/>
                    <a:gd name="T6" fmla="*/ 82 w 148"/>
                    <a:gd name="T7" fmla="*/ 72 h 85"/>
                    <a:gd name="T8" fmla="*/ 113 w 148"/>
                    <a:gd name="T9" fmla="*/ 85 h 85"/>
                    <a:gd name="T10" fmla="*/ 130 w 148"/>
                    <a:gd name="T11" fmla="*/ 75 h 85"/>
                    <a:gd name="T12" fmla="*/ 128 w 148"/>
                    <a:gd name="T13" fmla="*/ 40 h 85"/>
                    <a:gd name="T14" fmla="*/ 120 w 148"/>
                    <a:gd name="T15" fmla="*/ 39 h 85"/>
                    <a:gd name="T16" fmla="*/ 101 w 148"/>
                    <a:gd name="T17" fmla="*/ 41 h 85"/>
                    <a:gd name="T18" fmla="*/ 81 w 148"/>
                    <a:gd name="T19" fmla="*/ 43 h 85"/>
                    <a:gd name="T20" fmla="*/ 58 w 148"/>
                    <a:gd name="T21" fmla="*/ 36 h 85"/>
                    <a:gd name="T22" fmla="*/ 20 w 148"/>
                    <a:gd name="T23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8" h="85">
                      <a:moveTo>
                        <a:pt x="20" y="0"/>
                      </a:moveTo>
                      <a:cubicBezTo>
                        <a:pt x="19" y="0"/>
                        <a:pt x="17" y="1"/>
                        <a:pt x="15" y="1"/>
                      </a:cubicBezTo>
                      <a:cubicBezTo>
                        <a:pt x="15" y="1"/>
                        <a:pt x="0" y="24"/>
                        <a:pt x="30" y="44"/>
                      </a:cubicBezTo>
                      <a:cubicBezTo>
                        <a:pt x="60" y="64"/>
                        <a:pt x="61" y="62"/>
                        <a:pt x="82" y="72"/>
                      </a:cubicBezTo>
                      <a:cubicBezTo>
                        <a:pt x="94" y="79"/>
                        <a:pt x="104" y="85"/>
                        <a:pt x="113" y="85"/>
                      </a:cubicBezTo>
                      <a:cubicBezTo>
                        <a:pt x="120" y="85"/>
                        <a:pt x="125" y="82"/>
                        <a:pt x="130" y="75"/>
                      </a:cubicBezTo>
                      <a:cubicBezTo>
                        <a:pt x="143" y="58"/>
                        <a:pt x="148" y="44"/>
                        <a:pt x="128" y="40"/>
                      </a:cubicBezTo>
                      <a:cubicBezTo>
                        <a:pt x="125" y="39"/>
                        <a:pt x="123" y="39"/>
                        <a:pt x="120" y="39"/>
                      </a:cubicBezTo>
                      <a:cubicBezTo>
                        <a:pt x="114" y="39"/>
                        <a:pt x="107" y="40"/>
                        <a:pt x="101" y="41"/>
                      </a:cubicBezTo>
                      <a:cubicBezTo>
                        <a:pt x="94" y="42"/>
                        <a:pt x="88" y="43"/>
                        <a:pt x="81" y="43"/>
                      </a:cubicBezTo>
                      <a:cubicBezTo>
                        <a:pt x="73" y="43"/>
                        <a:pt x="65" y="41"/>
                        <a:pt x="58" y="36"/>
                      </a:cubicBezTo>
                      <a:cubicBezTo>
                        <a:pt x="41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0" name="Freeform 267"/>
                <p:cNvSpPr/>
                <p:nvPr/>
              </p:nvSpPr>
              <p:spPr bwMode="auto">
                <a:xfrm>
                  <a:off x="4959351" y="4816475"/>
                  <a:ext cx="333375" cy="255588"/>
                </a:xfrm>
                <a:custGeom>
                  <a:avLst/>
                  <a:gdLst>
                    <a:gd name="T0" fmla="*/ 102 w 119"/>
                    <a:gd name="T1" fmla="*/ 0 h 91"/>
                    <a:gd name="T2" fmla="*/ 65 w 119"/>
                    <a:gd name="T3" fmla="*/ 39 h 91"/>
                    <a:gd name="T4" fmla="*/ 47 w 119"/>
                    <a:gd name="T5" fmla="*/ 65 h 91"/>
                    <a:gd name="T6" fmla="*/ 40 w 119"/>
                    <a:gd name="T7" fmla="*/ 64 h 91"/>
                    <a:gd name="T8" fmla="*/ 8 w 119"/>
                    <a:gd name="T9" fmla="*/ 47 h 91"/>
                    <a:gd name="T10" fmla="*/ 0 w 119"/>
                    <a:gd name="T11" fmla="*/ 55 h 91"/>
                    <a:gd name="T12" fmla="*/ 18 w 119"/>
                    <a:gd name="T13" fmla="*/ 91 h 91"/>
                    <a:gd name="T14" fmla="*/ 21 w 119"/>
                    <a:gd name="T15" fmla="*/ 91 h 91"/>
                    <a:gd name="T16" fmla="*/ 94 w 119"/>
                    <a:gd name="T17" fmla="*/ 62 h 91"/>
                    <a:gd name="T18" fmla="*/ 104 w 119"/>
                    <a:gd name="T19" fmla="*/ 1 h 91"/>
                    <a:gd name="T20" fmla="*/ 102 w 119"/>
                    <a:gd name="T2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9" h="91">
                      <a:moveTo>
                        <a:pt x="102" y="0"/>
                      </a:moveTo>
                      <a:cubicBezTo>
                        <a:pt x="88" y="0"/>
                        <a:pt x="71" y="23"/>
                        <a:pt x="65" y="39"/>
                      </a:cubicBezTo>
                      <a:cubicBezTo>
                        <a:pt x="60" y="53"/>
                        <a:pt x="57" y="65"/>
                        <a:pt x="47" y="65"/>
                      </a:cubicBezTo>
                      <a:cubicBezTo>
                        <a:pt x="45" y="65"/>
                        <a:pt x="43" y="65"/>
                        <a:pt x="40" y="64"/>
                      </a:cubicBezTo>
                      <a:cubicBezTo>
                        <a:pt x="29" y="59"/>
                        <a:pt x="17" y="47"/>
                        <a:pt x="8" y="47"/>
                      </a:cubicBezTo>
                      <a:cubicBezTo>
                        <a:pt x="5" y="47"/>
                        <a:pt x="2" y="49"/>
                        <a:pt x="0" y="55"/>
                      </a:cubicBezTo>
                      <a:cubicBezTo>
                        <a:pt x="0" y="55"/>
                        <a:pt x="3" y="91"/>
                        <a:pt x="18" y="91"/>
                      </a:cubicBezTo>
                      <a:cubicBezTo>
                        <a:pt x="19" y="91"/>
                        <a:pt x="20" y="91"/>
                        <a:pt x="21" y="91"/>
                      </a:cubicBezTo>
                      <a:cubicBezTo>
                        <a:pt x="39" y="85"/>
                        <a:pt x="83" y="83"/>
                        <a:pt x="94" y="62"/>
                      </a:cubicBezTo>
                      <a:cubicBezTo>
                        <a:pt x="104" y="41"/>
                        <a:pt x="119" y="3"/>
                        <a:pt x="104" y="1"/>
                      </a:cubicBezTo>
                      <a:cubicBezTo>
                        <a:pt x="103" y="0"/>
                        <a:pt x="103" y="0"/>
                        <a:pt x="10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1" name="Freeform 268"/>
                <p:cNvSpPr/>
                <p:nvPr/>
              </p:nvSpPr>
              <p:spPr bwMode="auto">
                <a:xfrm>
                  <a:off x="5303838" y="4240213"/>
                  <a:ext cx="241300" cy="298450"/>
                </a:xfrm>
                <a:custGeom>
                  <a:avLst/>
                  <a:gdLst>
                    <a:gd name="T0" fmla="*/ 25 w 86"/>
                    <a:gd name="T1" fmla="*/ 0 h 106"/>
                    <a:gd name="T2" fmla="*/ 0 w 86"/>
                    <a:gd name="T3" fmla="*/ 5 h 106"/>
                    <a:gd name="T4" fmla="*/ 29 w 86"/>
                    <a:gd name="T5" fmla="*/ 59 h 106"/>
                    <a:gd name="T6" fmla="*/ 34 w 86"/>
                    <a:gd name="T7" fmla="*/ 104 h 106"/>
                    <a:gd name="T8" fmla="*/ 41 w 86"/>
                    <a:gd name="T9" fmla="*/ 106 h 106"/>
                    <a:gd name="T10" fmla="*/ 81 w 86"/>
                    <a:gd name="T11" fmla="*/ 63 h 106"/>
                    <a:gd name="T12" fmla="*/ 54 w 86"/>
                    <a:gd name="T13" fmla="*/ 9 h 106"/>
                    <a:gd name="T14" fmla="*/ 25 w 86"/>
                    <a:gd name="T15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06">
                      <a:moveTo>
                        <a:pt x="25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4" y="39"/>
                        <a:pt x="29" y="59"/>
                      </a:cubicBezTo>
                      <a:cubicBezTo>
                        <a:pt x="25" y="79"/>
                        <a:pt x="15" y="97"/>
                        <a:pt x="34" y="104"/>
                      </a:cubicBezTo>
                      <a:cubicBezTo>
                        <a:pt x="36" y="105"/>
                        <a:pt x="39" y="106"/>
                        <a:pt x="41" y="106"/>
                      </a:cubicBezTo>
                      <a:cubicBezTo>
                        <a:pt x="58" y="106"/>
                        <a:pt x="76" y="83"/>
                        <a:pt x="81" y="63"/>
                      </a:cubicBezTo>
                      <a:cubicBezTo>
                        <a:pt x="86" y="40"/>
                        <a:pt x="78" y="28"/>
                        <a:pt x="54" y="9"/>
                      </a:cubicBezTo>
                      <a:cubicBezTo>
                        <a:pt x="44" y="2"/>
                        <a:pt x="34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2" name="Freeform 269"/>
                <p:cNvSpPr/>
                <p:nvPr/>
              </p:nvSpPr>
              <p:spPr bwMode="auto">
                <a:xfrm>
                  <a:off x="4806951" y="3900488"/>
                  <a:ext cx="342900" cy="192088"/>
                </a:xfrm>
                <a:custGeom>
                  <a:avLst/>
                  <a:gdLst>
                    <a:gd name="T0" fmla="*/ 51 w 122"/>
                    <a:gd name="T1" fmla="*/ 0 h 68"/>
                    <a:gd name="T2" fmla="*/ 30 w 122"/>
                    <a:gd name="T3" fmla="*/ 3 h 68"/>
                    <a:gd name="T4" fmla="*/ 0 w 122"/>
                    <a:gd name="T5" fmla="*/ 51 h 68"/>
                    <a:gd name="T6" fmla="*/ 11 w 122"/>
                    <a:gd name="T7" fmla="*/ 61 h 68"/>
                    <a:gd name="T8" fmla="*/ 56 w 122"/>
                    <a:gd name="T9" fmla="*/ 50 h 68"/>
                    <a:gd name="T10" fmla="*/ 63 w 122"/>
                    <a:gd name="T11" fmla="*/ 49 h 68"/>
                    <a:gd name="T12" fmla="*/ 103 w 122"/>
                    <a:gd name="T13" fmla="*/ 67 h 68"/>
                    <a:gd name="T14" fmla="*/ 106 w 122"/>
                    <a:gd name="T15" fmla="*/ 68 h 68"/>
                    <a:gd name="T16" fmla="*/ 101 w 122"/>
                    <a:gd name="T17" fmla="*/ 23 h 68"/>
                    <a:gd name="T18" fmla="*/ 51 w 122"/>
                    <a:gd name="T1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2" h="68">
                      <a:moveTo>
                        <a:pt x="51" y="0"/>
                      </a:moveTo>
                      <a:cubicBezTo>
                        <a:pt x="45" y="0"/>
                        <a:pt x="38" y="1"/>
                        <a:pt x="30" y="3"/>
                      </a:cubicBezTo>
                      <a:cubicBezTo>
                        <a:pt x="0" y="10"/>
                        <a:pt x="0" y="51"/>
                        <a:pt x="0" y="51"/>
                      </a:cubicBezTo>
                      <a:cubicBezTo>
                        <a:pt x="1" y="58"/>
                        <a:pt x="5" y="61"/>
                        <a:pt x="11" y="61"/>
                      </a:cubicBezTo>
                      <a:cubicBezTo>
                        <a:pt x="23" y="61"/>
                        <a:pt x="42" y="52"/>
                        <a:pt x="56" y="50"/>
                      </a:cubicBezTo>
                      <a:cubicBezTo>
                        <a:pt x="59" y="49"/>
                        <a:pt x="61" y="49"/>
                        <a:pt x="63" y="49"/>
                      </a:cubicBezTo>
                      <a:cubicBezTo>
                        <a:pt x="80" y="49"/>
                        <a:pt x="85" y="63"/>
                        <a:pt x="103" y="67"/>
                      </a:cubicBezTo>
                      <a:cubicBezTo>
                        <a:pt x="104" y="67"/>
                        <a:pt x="105" y="68"/>
                        <a:pt x="106" y="68"/>
                      </a:cubicBezTo>
                      <a:cubicBezTo>
                        <a:pt x="122" y="68"/>
                        <a:pt x="117" y="41"/>
                        <a:pt x="101" y="23"/>
                      </a:cubicBezTo>
                      <a:cubicBezTo>
                        <a:pt x="87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284" name="椭圆 283"/>
              <p:cNvSpPr/>
              <p:nvPr/>
            </p:nvSpPr>
            <p:spPr>
              <a:xfrm>
                <a:off x="3841404" y="2280378"/>
                <a:ext cx="486869" cy="48686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3600" dirty="0">
                  <a:solidFill>
                    <a:srgbClr val="92D05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282" name="文本框 281"/>
            <p:cNvSpPr txBox="1"/>
            <p:nvPr/>
          </p:nvSpPr>
          <p:spPr>
            <a:xfrm>
              <a:off x="5866148" y="1839094"/>
              <a:ext cx="443083" cy="1846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400" dirty="0">
                  <a:solidFill>
                    <a:srgbClr val="FFC000"/>
                  </a:solidFill>
                  <a:cs typeface="+mn-ea"/>
                  <a:sym typeface="+mn-lt"/>
                </a:rPr>
                <a:t>第四章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" name="组合 98"/>
          <p:cNvGrpSpPr/>
          <p:nvPr/>
        </p:nvGrpSpPr>
        <p:grpSpPr>
          <a:xfrm>
            <a:off x="4800193" y="2243451"/>
            <a:ext cx="2539185" cy="2539185"/>
            <a:chOff x="3724323" y="1908536"/>
            <a:chExt cx="1329153" cy="1329153"/>
          </a:xfrm>
        </p:grpSpPr>
        <p:sp>
          <p:nvSpPr>
            <p:cNvPr id="100" name="椭圆 99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2540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101" name="椭圆 100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02" name="Freeform 174"/>
          <p:cNvSpPr>
            <a:spLocks noEditPoints="1"/>
          </p:cNvSpPr>
          <p:nvPr/>
        </p:nvSpPr>
        <p:spPr bwMode="auto">
          <a:xfrm>
            <a:off x="5846838" y="2625739"/>
            <a:ext cx="498326" cy="498326"/>
          </a:xfrm>
          <a:custGeom>
            <a:avLst/>
            <a:gdLst>
              <a:gd name="T0" fmla="*/ 99 w 197"/>
              <a:gd name="T1" fmla="*/ 0 h 197"/>
              <a:gd name="T2" fmla="*/ 158 w 197"/>
              <a:gd name="T3" fmla="*/ 159 h 197"/>
              <a:gd name="T4" fmla="*/ 159 w 197"/>
              <a:gd name="T5" fmla="*/ 122 h 197"/>
              <a:gd name="T6" fmla="*/ 154 w 197"/>
              <a:gd name="T7" fmla="*/ 131 h 197"/>
              <a:gd name="T8" fmla="*/ 150 w 197"/>
              <a:gd name="T9" fmla="*/ 137 h 197"/>
              <a:gd name="T10" fmla="*/ 99 w 197"/>
              <a:gd name="T11" fmla="*/ 183 h 197"/>
              <a:gd name="T12" fmla="*/ 104 w 197"/>
              <a:gd name="T13" fmla="*/ 162 h 197"/>
              <a:gd name="T14" fmla="*/ 86 w 197"/>
              <a:gd name="T15" fmla="*/ 161 h 197"/>
              <a:gd name="T16" fmla="*/ 99 w 197"/>
              <a:gd name="T17" fmla="*/ 183 h 197"/>
              <a:gd name="T18" fmla="*/ 48 w 197"/>
              <a:gd name="T19" fmla="*/ 139 h 197"/>
              <a:gd name="T20" fmla="*/ 39 w 197"/>
              <a:gd name="T21" fmla="*/ 122 h 197"/>
              <a:gd name="T22" fmla="*/ 38 w 197"/>
              <a:gd name="T23" fmla="*/ 39 h 197"/>
              <a:gd name="T24" fmla="*/ 41 w 197"/>
              <a:gd name="T25" fmla="*/ 71 h 197"/>
              <a:gd name="T26" fmla="*/ 44 w 197"/>
              <a:gd name="T27" fmla="*/ 65 h 197"/>
              <a:gd name="T28" fmla="*/ 38 w 197"/>
              <a:gd name="T29" fmla="*/ 39 h 197"/>
              <a:gd name="T30" fmla="*/ 86 w 197"/>
              <a:gd name="T31" fmla="*/ 35 h 197"/>
              <a:gd name="T32" fmla="*/ 99 w 197"/>
              <a:gd name="T33" fmla="*/ 34 h 197"/>
              <a:gd name="T34" fmla="*/ 109 w 197"/>
              <a:gd name="T35" fmla="*/ 35 h 197"/>
              <a:gd name="T36" fmla="*/ 130 w 197"/>
              <a:gd name="T37" fmla="*/ 52 h 197"/>
              <a:gd name="T38" fmla="*/ 99 w 197"/>
              <a:gd name="T39" fmla="*/ 43 h 197"/>
              <a:gd name="T40" fmla="*/ 68 w 197"/>
              <a:gd name="T41" fmla="*/ 52 h 197"/>
              <a:gd name="T42" fmla="*/ 45 w 197"/>
              <a:gd name="T43" fmla="*/ 109 h 197"/>
              <a:gd name="T44" fmla="*/ 82 w 197"/>
              <a:gd name="T45" fmla="*/ 151 h 197"/>
              <a:gd name="T46" fmla="*/ 125 w 197"/>
              <a:gd name="T47" fmla="*/ 147 h 197"/>
              <a:gd name="T48" fmla="*/ 154 w 197"/>
              <a:gd name="T49" fmla="*/ 98 h 197"/>
              <a:gd name="T50" fmla="*/ 158 w 197"/>
              <a:gd name="T51" fmla="*/ 38 h 197"/>
              <a:gd name="T52" fmla="*/ 151 w 197"/>
              <a:gd name="T53" fmla="*/ 60 h 197"/>
              <a:gd name="T54" fmla="*/ 154 w 197"/>
              <a:gd name="T55" fmla="*/ 65 h 197"/>
              <a:gd name="T56" fmla="*/ 159 w 197"/>
              <a:gd name="T57" fmla="*/ 75 h 197"/>
              <a:gd name="T58" fmla="*/ 158 w 197"/>
              <a:gd name="T59" fmla="*/ 38 h 197"/>
              <a:gd name="T60" fmla="*/ 123 w 197"/>
              <a:gd name="T61" fmla="*/ 96 h 197"/>
              <a:gd name="T62" fmla="*/ 104 w 197"/>
              <a:gd name="T63" fmla="*/ 131 h 197"/>
              <a:gd name="T64" fmla="*/ 99 w 197"/>
              <a:gd name="T65" fmla="*/ 131 h 197"/>
              <a:gd name="T66" fmla="*/ 75 w 197"/>
              <a:gd name="T67" fmla="*/ 109 h 197"/>
              <a:gd name="T68" fmla="*/ 90 w 197"/>
              <a:gd name="T69" fmla="*/ 114 h 197"/>
              <a:gd name="T70" fmla="*/ 92 w 197"/>
              <a:gd name="T71" fmla="*/ 125 h 197"/>
              <a:gd name="T72" fmla="*/ 97 w 197"/>
              <a:gd name="T73" fmla="*/ 103 h 197"/>
              <a:gd name="T74" fmla="*/ 75 w 197"/>
              <a:gd name="T75" fmla="*/ 84 h 197"/>
              <a:gd name="T76" fmla="*/ 87 w 197"/>
              <a:gd name="T77" fmla="*/ 66 h 197"/>
              <a:gd name="T78" fmla="*/ 104 w 197"/>
              <a:gd name="T79" fmla="*/ 52 h 197"/>
              <a:gd name="T80" fmla="*/ 127 w 197"/>
              <a:gd name="T81" fmla="*/ 77 h 197"/>
              <a:gd name="T82" fmla="*/ 113 w 197"/>
              <a:gd name="T83" fmla="*/ 84 h 197"/>
              <a:gd name="T84" fmla="*/ 113 w 197"/>
              <a:gd name="T85" fmla="*/ 69 h 197"/>
              <a:gd name="T86" fmla="*/ 104 w 197"/>
              <a:gd name="T87" fmla="*/ 88 h 197"/>
              <a:gd name="T88" fmla="*/ 114 w 197"/>
              <a:gd name="T89" fmla="*/ 122 h 197"/>
              <a:gd name="T90" fmla="*/ 106 w 197"/>
              <a:gd name="T91" fmla="*/ 104 h 197"/>
              <a:gd name="T92" fmla="*/ 104 w 197"/>
              <a:gd name="T93" fmla="*/ 126 h 197"/>
              <a:gd name="T94" fmla="*/ 87 w 197"/>
              <a:gd name="T95" fmla="*/ 78 h 197"/>
              <a:gd name="T96" fmla="*/ 98 w 197"/>
              <a:gd name="T97" fmla="*/ 88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97" h="197">
                <a:moveTo>
                  <a:pt x="99" y="197"/>
                </a:moveTo>
                <a:cubicBezTo>
                  <a:pt x="44" y="197"/>
                  <a:pt x="0" y="153"/>
                  <a:pt x="0" y="98"/>
                </a:cubicBezTo>
                <a:cubicBezTo>
                  <a:pt x="0" y="44"/>
                  <a:pt x="44" y="0"/>
                  <a:pt x="99" y="0"/>
                </a:cubicBezTo>
                <a:cubicBezTo>
                  <a:pt x="153" y="0"/>
                  <a:pt x="197" y="44"/>
                  <a:pt x="197" y="98"/>
                </a:cubicBezTo>
                <a:cubicBezTo>
                  <a:pt x="197" y="153"/>
                  <a:pt x="153" y="197"/>
                  <a:pt x="99" y="197"/>
                </a:cubicBezTo>
                <a:close/>
                <a:moveTo>
                  <a:pt x="158" y="159"/>
                </a:moveTo>
                <a:cubicBezTo>
                  <a:pt x="168" y="149"/>
                  <a:pt x="176" y="136"/>
                  <a:pt x="180" y="122"/>
                </a:cubicBezTo>
                <a:cubicBezTo>
                  <a:pt x="159" y="122"/>
                  <a:pt x="159" y="122"/>
                  <a:pt x="159" y="122"/>
                </a:cubicBezTo>
                <a:cubicBezTo>
                  <a:pt x="159" y="122"/>
                  <a:pt x="159" y="122"/>
                  <a:pt x="159" y="122"/>
                </a:cubicBezTo>
                <a:cubicBezTo>
                  <a:pt x="158" y="124"/>
                  <a:pt x="157" y="125"/>
                  <a:pt x="157" y="127"/>
                </a:cubicBezTo>
                <a:cubicBezTo>
                  <a:pt x="156" y="127"/>
                  <a:pt x="156" y="127"/>
                  <a:pt x="156" y="127"/>
                </a:cubicBezTo>
                <a:cubicBezTo>
                  <a:pt x="156" y="129"/>
                  <a:pt x="155" y="130"/>
                  <a:pt x="154" y="131"/>
                </a:cubicBezTo>
                <a:cubicBezTo>
                  <a:pt x="154" y="132"/>
                  <a:pt x="154" y="132"/>
                  <a:pt x="153" y="132"/>
                </a:cubicBezTo>
                <a:cubicBezTo>
                  <a:pt x="153" y="134"/>
                  <a:pt x="152" y="135"/>
                  <a:pt x="151" y="136"/>
                </a:cubicBezTo>
                <a:cubicBezTo>
                  <a:pt x="151" y="136"/>
                  <a:pt x="151" y="137"/>
                  <a:pt x="150" y="137"/>
                </a:cubicBezTo>
                <a:cubicBezTo>
                  <a:pt x="149" y="138"/>
                  <a:pt x="148" y="139"/>
                  <a:pt x="147" y="141"/>
                </a:cubicBezTo>
                <a:lnTo>
                  <a:pt x="158" y="159"/>
                </a:lnTo>
                <a:close/>
                <a:moveTo>
                  <a:pt x="99" y="183"/>
                </a:moveTo>
                <a:cubicBezTo>
                  <a:pt x="106" y="183"/>
                  <a:pt x="113" y="182"/>
                  <a:pt x="119" y="180"/>
                </a:cubicBezTo>
                <a:cubicBezTo>
                  <a:pt x="109" y="162"/>
                  <a:pt x="109" y="162"/>
                  <a:pt x="109" y="162"/>
                </a:cubicBezTo>
                <a:cubicBezTo>
                  <a:pt x="107" y="162"/>
                  <a:pt x="106" y="162"/>
                  <a:pt x="104" y="162"/>
                </a:cubicBezTo>
                <a:cubicBezTo>
                  <a:pt x="102" y="163"/>
                  <a:pt x="101" y="163"/>
                  <a:pt x="99" y="163"/>
                </a:cubicBezTo>
                <a:cubicBezTo>
                  <a:pt x="97" y="163"/>
                  <a:pt x="94" y="163"/>
                  <a:pt x="92" y="162"/>
                </a:cubicBezTo>
                <a:cubicBezTo>
                  <a:pt x="90" y="162"/>
                  <a:pt x="88" y="162"/>
                  <a:pt x="86" y="161"/>
                </a:cubicBezTo>
                <a:cubicBezTo>
                  <a:pt x="86" y="161"/>
                  <a:pt x="86" y="161"/>
                  <a:pt x="86" y="161"/>
                </a:cubicBezTo>
                <a:cubicBezTo>
                  <a:pt x="76" y="179"/>
                  <a:pt x="76" y="179"/>
                  <a:pt x="76" y="179"/>
                </a:cubicBezTo>
                <a:cubicBezTo>
                  <a:pt x="83" y="182"/>
                  <a:pt x="91" y="183"/>
                  <a:pt x="99" y="183"/>
                </a:cubicBezTo>
                <a:close/>
                <a:moveTo>
                  <a:pt x="38" y="157"/>
                </a:moveTo>
                <a:cubicBezTo>
                  <a:pt x="48" y="139"/>
                  <a:pt x="48" y="139"/>
                  <a:pt x="48" y="139"/>
                </a:cubicBezTo>
                <a:cubicBezTo>
                  <a:pt x="48" y="139"/>
                  <a:pt x="48" y="139"/>
                  <a:pt x="48" y="139"/>
                </a:cubicBezTo>
                <a:cubicBezTo>
                  <a:pt x="47" y="136"/>
                  <a:pt x="45" y="134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1" y="128"/>
                  <a:pt x="40" y="125"/>
                  <a:pt x="39" y="122"/>
                </a:cubicBezTo>
                <a:cubicBezTo>
                  <a:pt x="18" y="122"/>
                  <a:pt x="18" y="122"/>
                  <a:pt x="18" y="122"/>
                </a:cubicBezTo>
                <a:cubicBezTo>
                  <a:pt x="22" y="135"/>
                  <a:pt x="29" y="147"/>
                  <a:pt x="38" y="157"/>
                </a:cubicBezTo>
                <a:close/>
                <a:moveTo>
                  <a:pt x="38" y="39"/>
                </a:moveTo>
                <a:cubicBezTo>
                  <a:pt x="29" y="49"/>
                  <a:pt x="21" y="61"/>
                  <a:pt x="18" y="75"/>
                </a:cubicBezTo>
                <a:cubicBezTo>
                  <a:pt x="39" y="75"/>
                  <a:pt x="39" y="75"/>
                  <a:pt x="39" y="75"/>
                </a:cubicBezTo>
                <a:cubicBezTo>
                  <a:pt x="39" y="73"/>
                  <a:pt x="40" y="72"/>
                  <a:pt x="41" y="71"/>
                </a:cubicBezTo>
                <a:cubicBezTo>
                  <a:pt x="41" y="70"/>
                  <a:pt x="41" y="70"/>
                  <a:pt x="41" y="70"/>
                </a:cubicBezTo>
                <a:cubicBezTo>
                  <a:pt x="42" y="69"/>
                  <a:pt x="42" y="67"/>
                  <a:pt x="43" y="66"/>
                </a:cubicBezTo>
                <a:cubicBezTo>
                  <a:pt x="43" y="66"/>
                  <a:pt x="43" y="65"/>
                  <a:pt x="44" y="65"/>
                </a:cubicBezTo>
                <a:cubicBezTo>
                  <a:pt x="45" y="62"/>
                  <a:pt x="47" y="60"/>
                  <a:pt x="49" y="58"/>
                </a:cubicBezTo>
                <a:cubicBezTo>
                  <a:pt x="49" y="58"/>
                  <a:pt x="49" y="58"/>
                  <a:pt x="49" y="58"/>
                </a:cubicBezTo>
                <a:lnTo>
                  <a:pt x="38" y="39"/>
                </a:lnTo>
                <a:close/>
                <a:moveTo>
                  <a:pt x="99" y="14"/>
                </a:moveTo>
                <a:cubicBezTo>
                  <a:pt x="91" y="14"/>
                  <a:pt x="83" y="15"/>
                  <a:pt x="76" y="17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5"/>
                  <a:pt x="86" y="35"/>
                  <a:pt x="86" y="35"/>
                </a:cubicBezTo>
                <a:cubicBezTo>
                  <a:pt x="88" y="35"/>
                  <a:pt x="90" y="34"/>
                  <a:pt x="92" y="34"/>
                </a:cubicBezTo>
                <a:cubicBezTo>
                  <a:pt x="95" y="34"/>
                  <a:pt x="97" y="34"/>
                  <a:pt x="99" y="34"/>
                </a:cubicBezTo>
                <a:cubicBezTo>
                  <a:pt x="101" y="34"/>
                  <a:pt x="102" y="34"/>
                  <a:pt x="104" y="34"/>
                </a:cubicBezTo>
                <a:cubicBezTo>
                  <a:pt x="106" y="34"/>
                  <a:pt x="107" y="34"/>
                  <a:pt x="109" y="35"/>
                </a:cubicBezTo>
                <a:cubicBezTo>
                  <a:pt x="109" y="35"/>
                  <a:pt x="109" y="35"/>
                  <a:pt x="109" y="35"/>
                </a:cubicBezTo>
                <a:cubicBezTo>
                  <a:pt x="119" y="16"/>
                  <a:pt x="119" y="16"/>
                  <a:pt x="119" y="16"/>
                </a:cubicBezTo>
                <a:cubicBezTo>
                  <a:pt x="113" y="15"/>
                  <a:pt x="106" y="14"/>
                  <a:pt x="99" y="14"/>
                </a:cubicBezTo>
                <a:close/>
                <a:moveTo>
                  <a:pt x="130" y="52"/>
                </a:moveTo>
                <a:cubicBezTo>
                  <a:pt x="128" y="51"/>
                  <a:pt x="127" y="50"/>
                  <a:pt x="125" y="50"/>
                </a:cubicBezTo>
                <a:cubicBezTo>
                  <a:pt x="122" y="48"/>
                  <a:pt x="119" y="46"/>
                  <a:pt x="115" y="45"/>
                </a:cubicBezTo>
                <a:cubicBezTo>
                  <a:pt x="110" y="44"/>
                  <a:pt x="105" y="43"/>
                  <a:pt x="99" y="43"/>
                </a:cubicBezTo>
                <a:cubicBezTo>
                  <a:pt x="93" y="43"/>
                  <a:pt x="88" y="44"/>
                  <a:pt x="82" y="45"/>
                </a:cubicBezTo>
                <a:cubicBezTo>
                  <a:pt x="79" y="46"/>
                  <a:pt x="76" y="48"/>
                  <a:pt x="72" y="50"/>
                </a:cubicBezTo>
                <a:cubicBezTo>
                  <a:pt x="71" y="50"/>
                  <a:pt x="69" y="51"/>
                  <a:pt x="68" y="52"/>
                </a:cubicBezTo>
                <a:cubicBezTo>
                  <a:pt x="56" y="60"/>
                  <a:pt x="47" y="73"/>
                  <a:pt x="45" y="87"/>
                </a:cubicBezTo>
                <a:cubicBezTo>
                  <a:pt x="44" y="91"/>
                  <a:pt x="43" y="94"/>
                  <a:pt x="43" y="98"/>
                </a:cubicBezTo>
                <a:cubicBezTo>
                  <a:pt x="43" y="102"/>
                  <a:pt x="44" y="106"/>
                  <a:pt x="45" y="109"/>
                </a:cubicBezTo>
                <a:cubicBezTo>
                  <a:pt x="47" y="124"/>
                  <a:pt x="56" y="136"/>
                  <a:pt x="68" y="144"/>
                </a:cubicBezTo>
                <a:cubicBezTo>
                  <a:pt x="69" y="145"/>
                  <a:pt x="71" y="146"/>
                  <a:pt x="72" y="147"/>
                </a:cubicBezTo>
                <a:cubicBezTo>
                  <a:pt x="76" y="149"/>
                  <a:pt x="79" y="150"/>
                  <a:pt x="82" y="151"/>
                </a:cubicBezTo>
                <a:cubicBezTo>
                  <a:pt x="88" y="153"/>
                  <a:pt x="93" y="154"/>
                  <a:pt x="99" y="154"/>
                </a:cubicBezTo>
                <a:cubicBezTo>
                  <a:pt x="105" y="154"/>
                  <a:pt x="110" y="153"/>
                  <a:pt x="115" y="151"/>
                </a:cubicBezTo>
                <a:cubicBezTo>
                  <a:pt x="119" y="150"/>
                  <a:pt x="122" y="149"/>
                  <a:pt x="125" y="147"/>
                </a:cubicBezTo>
                <a:cubicBezTo>
                  <a:pt x="127" y="146"/>
                  <a:pt x="128" y="145"/>
                  <a:pt x="130" y="144"/>
                </a:cubicBezTo>
                <a:cubicBezTo>
                  <a:pt x="142" y="136"/>
                  <a:pt x="150" y="124"/>
                  <a:pt x="153" y="109"/>
                </a:cubicBezTo>
                <a:cubicBezTo>
                  <a:pt x="154" y="106"/>
                  <a:pt x="154" y="102"/>
                  <a:pt x="154" y="98"/>
                </a:cubicBezTo>
                <a:cubicBezTo>
                  <a:pt x="154" y="94"/>
                  <a:pt x="154" y="91"/>
                  <a:pt x="153" y="87"/>
                </a:cubicBezTo>
                <a:cubicBezTo>
                  <a:pt x="150" y="73"/>
                  <a:pt x="142" y="60"/>
                  <a:pt x="130" y="52"/>
                </a:cubicBezTo>
                <a:close/>
                <a:moveTo>
                  <a:pt x="158" y="38"/>
                </a:moveTo>
                <a:cubicBezTo>
                  <a:pt x="147" y="56"/>
                  <a:pt x="147" y="56"/>
                  <a:pt x="147" y="56"/>
                </a:cubicBezTo>
                <a:cubicBezTo>
                  <a:pt x="147" y="56"/>
                  <a:pt x="147" y="56"/>
                  <a:pt x="147" y="56"/>
                </a:cubicBezTo>
                <a:cubicBezTo>
                  <a:pt x="148" y="57"/>
                  <a:pt x="149" y="58"/>
                  <a:pt x="151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2" y="62"/>
                  <a:pt x="153" y="63"/>
                  <a:pt x="154" y="65"/>
                </a:cubicBezTo>
                <a:cubicBezTo>
                  <a:pt x="154" y="65"/>
                  <a:pt x="154" y="65"/>
                  <a:pt x="154" y="65"/>
                </a:cubicBezTo>
                <a:cubicBezTo>
                  <a:pt x="155" y="66"/>
                  <a:pt x="156" y="68"/>
                  <a:pt x="156" y="70"/>
                </a:cubicBezTo>
                <a:cubicBezTo>
                  <a:pt x="157" y="70"/>
                  <a:pt x="157" y="70"/>
                  <a:pt x="157" y="70"/>
                </a:cubicBezTo>
                <a:cubicBezTo>
                  <a:pt x="157" y="71"/>
                  <a:pt x="158" y="73"/>
                  <a:pt x="159" y="75"/>
                </a:cubicBezTo>
                <a:cubicBezTo>
                  <a:pt x="159" y="75"/>
                  <a:pt x="159" y="75"/>
                  <a:pt x="159" y="75"/>
                </a:cubicBezTo>
                <a:cubicBezTo>
                  <a:pt x="180" y="75"/>
                  <a:pt x="180" y="75"/>
                  <a:pt x="180" y="75"/>
                </a:cubicBezTo>
                <a:cubicBezTo>
                  <a:pt x="176" y="60"/>
                  <a:pt x="168" y="48"/>
                  <a:pt x="158" y="38"/>
                </a:cubicBezTo>
                <a:close/>
                <a:moveTo>
                  <a:pt x="105" y="89"/>
                </a:moveTo>
                <a:cubicBezTo>
                  <a:pt x="106" y="89"/>
                  <a:pt x="107" y="89"/>
                  <a:pt x="107" y="89"/>
                </a:cubicBezTo>
                <a:cubicBezTo>
                  <a:pt x="114" y="90"/>
                  <a:pt x="120" y="92"/>
                  <a:pt x="123" y="96"/>
                </a:cubicBezTo>
                <a:cubicBezTo>
                  <a:pt x="127" y="99"/>
                  <a:pt x="129" y="103"/>
                  <a:pt x="129" y="109"/>
                </a:cubicBezTo>
                <a:cubicBezTo>
                  <a:pt x="129" y="115"/>
                  <a:pt x="126" y="120"/>
                  <a:pt x="121" y="124"/>
                </a:cubicBezTo>
                <a:cubicBezTo>
                  <a:pt x="117" y="128"/>
                  <a:pt x="111" y="130"/>
                  <a:pt x="104" y="131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99" y="145"/>
                  <a:pt x="99" y="145"/>
                  <a:pt x="99" y="145"/>
                </a:cubicBezTo>
                <a:cubicBezTo>
                  <a:pt x="99" y="131"/>
                  <a:pt x="99" y="131"/>
                  <a:pt x="99" y="131"/>
                </a:cubicBezTo>
                <a:cubicBezTo>
                  <a:pt x="91" y="130"/>
                  <a:pt x="85" y="129"/>
                  <a:pt x="80" y="126"/>
                </a:cubicBezTo>
                <a:cubicBezTo>
                  <a:pt x="75" y="123"/>
                  <a:pt x="73" y="119"/>
                  <a:pt x="73" y="115"/>
                </a:cubicBezTo>
                <a:cubicBezTo>
                  <a:pt x="73" y="112"/>
                  <a:pt x="73" y="110"/>
                  <a:pt x="75" y="109"/>
                </a:cubicBezTo>
                <a:cubicBezTo>
                  <a:pt x="76" y="107"/>
                  <a:pt x="78" y="106"/>
                  <a:pt x="81" y="106"/>
                </a:cubicBezTo>
                <a:cubicBezTo>
                  <a:pt x="84" y="106"/>
                  <a:pt x="86" y="107"/>
                  <a:pt x="87" y="108"/>
                </a:cubicBezTo>
                <a:cubicBezTo>
                  <a:pt x="89" y="110"/>
                  <a:pt x="90" y="112"/>
                  <a:pt x="90" y="114"/>
                </a:cubicBezTo>
                <a:cubicBezTo>
                  <a:pt x="90" y="116"/>
                  <a:pt x="89" y="118"/>
                  <a:pt x="89" y="119"/>
                </a:cubicBezTo>
                <a:cubicBezTo>
                  <a:pt x="88" y="121"/>
                  <a:pt x="88" y="122"/>
                  <a:pt x="87" y="123"/>
                </a:cubicBezTo>
                <a:cubicBezTo>
                  <a:pt x="88" y="124"/>
                  <a:pt x="90" y="124"/>
                  <a:pt x="92" y="125"/>
                </a:cubicBezTo>
                <a:cubicBezTo>
                  <a:pt x="94" y="126"/>
                  <a:pt x="96" y="126"/>
                  <a:pt x="99" y="126"/>
                </a:cubicBezTo>
                <a:cubicBezTo>
                  <a:pt x="99" y="103"/>
                  <a:pt x="99" y="103"/>
                  <a:pt x="99" y="103"/>
                </a:cubicBezTo>
                <a:cubicBezTo>
                  <a:pt x="98" y="103"/>
                  <a:pt x="98" y="103"/>
                  <a:pt x="97" y="103"/>
                </a:cubicBezTo>
                <a:cubicBezTo>
                  <a:pt x="97" y="103"/>
                  <a:pt x="96" y="103"/>
                  <a:pt x="96" y="103"/>
                </a:cubicBezTo>
                <a:cubicBezTo>
                  <a:pt x="89" y="103"/>
                  <a:pt x="84" y="101"/>
                  <a:pt x="80" y="97"/>
                </a:cubicBezTo>
                <a:cubicBezTo>
                  <a:pt x="76" y="94"/>
                  <a:pt x="75" y="90"/>
                  <a:pt x="75" y="84"/>
                </a:cubicBezTo>
                <a:cubicBezTo>
                  <a:pt x="75" y="82"/>
                  <a:pt x="75" y="80"/>
                  <a:pt x="76" y="77"/>
                </a:cubicBezTo>
                <a:cubicBezTo>
                  <a:pt x="77" y="75"/>
                  <a:pt x="78" y="73"/>
                  <a:pt x="80" y="71"/>
                </a:cubicBezTo>
                <a:cubicBezTo>
                  <a:pt x="82" y="69"/>
                  <a:pt x="84" y="67"/>
                  <a:pt x="87" y="66"/>
                </a:cubicBezTo>
                <a:cubicBezTo>
                  <a:pt x="90" y="64"/>
                  <a:pt x="94" y="64"/>
                  <a:pt x="99" y="63"/>
                </a:cubicBezTo>
                <a:cubicBezTo>
                  <a:pt x="99" y="52"/>
                  <a:pt x="99" y="52"/>
                  <a:pt x="99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10" y="64"/>
                  <a:pt x="116" y="65"/>
                  <a:pt x="120" y="68"/>
                </a:cubicBezTo>
                <a:cubicBezTo>
                  <a:pt x="125" y="70"/>
                  <a:pt x="127" y="74"/>
                  <a:pt x="127" y="77"/>
                </a:cubicBezTo>
                <a:cubicBezTo>
                  <a:pt x="127" y="80"/>
                  <a:pt x="126" y="82"/>
                  <a:pt x="125" y="83"/>
                </a:cubicBezTo>
                <a:cubicBezTo>
                  <a:pt x="123" y="85"/>
                  <a:pt x="121" y="86"/>
                  <a:pt x="119" y="86"/>
                </a:cubicBezTo>
                <a:cubicBezTo>
                  <a:pt x="116" y="86"/>
                  <a:pt x="114" y="85"/>
                  <a:pt x="113" y="84"/>
                </a:cubicBezTo>
                <a:cubicBezTo>
                  <a:pt x="111" y="82"/>
                  <a:pt x="111" y="81"/>
                  <a:pt x="111" y="78"/>
                </a:cubicBezTo>
                <a:cubicBezTo>
                  <a:pt x="111" y="77"/>
                  <a:pt x="111" y="75"/>
                  <a:pt x="111" y="74"/>
                </a:cubicBezTo>
                <a:cubicBezTo>
                  <a:pt x="112" y="72"/>
                  <a:pt x="112" y="71"/>
                  <a:pt x="113" y="69"/>
                </a:cubicBezTo>
                <a:cubicBezTo>
                  <a:pt x="112" y="69"/>
                  <a:pt x="111" y="69"/>
                  <a:pt x="109" y="68"/>
                </a:cubicBezTo>
                <a:cubicBezTo>
                  <a:pt x="107" y="68"/>
                  <a:pt x="105" y="68"/>
                  <a:pt x="104" y="68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88"/>
                  <a:pt x="105" y="89"/>
                  <a:pt x="105" y="89"/>
                </a:cubicBezTo>
                <a:close/>
                <a:moveTo>
                  <a:pt x="104" y="126"/>
                </a:moveTo>
                <a:cubicBezTo>
                  <a:pt x="108" y="126"/>
                  <a:pt x="111" y="125"/>
                  <a:pt x="114" y="122"/>
                </a:cubicBezTo>
                <a:cubicBezTo>
                  <a:pt x="116" y="120"/>
                  <a:pt x="117" y="118"/>
                  <a:pt x="117" y="115"/>
                </a:cubicBezTo>
                <a:cubicBezTo>
                  <a:pt x="117" y="112"/>
                  <a:pt x="116" y="110"/>
                  <a:pt x="114" y="108"/>
                </a:cubicBezTo>
                <a:cubicBezTo>
                  <a:pt x="113" y="106"/>
                  <a:pt x="110" y="105"/>
                  <a:pt x="106" y="104"/>
                </a:cubicBezTo>
                <a:cubicBezTo>
                  <a:pt x="106" y="104"/>
                  <a:pt x="106" y="104"/>
                  <a:pt x="105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6"/>
                </a:lnTo>
                <a:close/>
                <a:moveTo>
                  <a:pt x="99" y="68"/>
                </a:moveTo>
                <a:cubicBezTo>
                  <a:pt x="95" y="68"/>
                  <a:pt x="92" y="69"/>
                  <a:pt x="90" y="71"/>
                </a:cubicBezTo>
                <a:cubicBezTo>
                  <a:pt x="88" y="73"/>
                  <a:pt x="87" y="75"/>
                  <a:pt x="87" y="78"/>
                </a:cubicBezTo>
                <a:cubicBezTo>
                  <a:pt x="87" y="81"/>
                  <a:pt x="87" y="83"/>
                  <a:pt x="89" y="85"/>
                </a:cubicBezTo>
                <a:cubicBezTo>
                  <a:pt x="91" y="86"/>
                  <a:pt x="93" y="87"/>
                  <a:pt x="96" y="88"/>
                </a:cubicBezTo>
                <a:cubicBezTo>
                  <a:pt x="97" y="88"/>
                  <a:pt x="97" y="88"/>
                  <a:pt x="98" y="88"/>
                </a:cubicBezTo>
                <a:cubicBezTo>
                  <a:pt x="98" y="88"/>
                  <a:pt x="98" y="88"/>
                  <a:pt x="99" y="88"/>
                </a:cubicBezTo>
                <a:lnTo>
                  <a:pt x="99" y="68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16" tIns="45708" rIns="91416" bIns="45708" numCol="1" anchor="t" anchorCtr="0" compatLnSpc="1"/>
          <a:lstStyle/>
          <a:p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103" name="矩形 47"/>
          <p:cNvSpPr>
            <a:spLocks noChangeArrowheads="1"/>
          </p:cNvSpPr>
          <p:nvPr/>
        </p:nvSpPr>
        <p:spPr bwMode="auto">
          <a:xfrm>
            <a:off x="5145290" y="3500989"/>
            <a:ext cx="2030549" cy="609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07" tIns="45704" rIns="91407" bIns="457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rgbClr val="F2F2F2"/>
                </a:solidFill>
                <a:latin typeface="+mn-lt"/>
                <a:ea typeface="+mn-ea"/>
                <a:cs typeface="+mn-ea"/>
                <a:sym typeface="+mn-lt"/>
              </a:rPr>
              <a:t>在此录入上述图表的描述明在此录入。</a:t>
            </a:r>
          </a:p>
        </p:txBody>
      </p:sp>
      <p:sp>
        <p:nvSpPr>
          <p:cNvPr id="104" name="矩形 103"/>
          <p:cNvSpPr/>
          <p:nvPr/>
        </p:nvSpPr>
        <p:spPr>
          <a:xfrm>
            <a:off x="5405584" y="3196055"/>
            <a:ext cx="1439785" cy="399997"/>
          </a:xfrm>
          <a:prstGeom prst="rect">
            <a:avLst/>
          </a:prstGeom>
          <a:effectLst/>
        </p:spPr>
        <p:txBody>
          <a:bodyPr wrap="square" lIns="91407" tIns="45704" rIns="91407" bIns="45704">
            <a:spAutoFit/>
          </a:bodyPr>
          <a:lstStyle/>
          <a:p>
            <a:pPr algn="ctr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输入标题</a:t>
            </a:r>
          </a:p>
        </p:txBody>
      </p:sp>
      <p:sp>
        <p:nvSpPr>
          <p:cNvPr id="105" name="矩形 104"/>
          <p:cNvSpPr/>
          <p:nvPr/>
        </p:nvSpPr>
        <p:spPr>
          <a:xfrm>
            <a:off x="7896419" y="1701258"/>
            <a:ext cx="1799044" cy="399997"/>
          </a:xfrm>
          <a:prstGeom prst="rect">
            <a:avLst/>
          </a:prstGeom>
          <a:effectLst/>
        </p:spPr>
        <p:txBody>
          <a:bodyPr wrap="square" lIns="91407" tIns="45704" rIns="91407" bIns="45704">
            <a:spAutoFit/>
          </a:bodyPr>
          <a:lstStyle/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点击输入标题</a:t>
            </a:r>
          </a:p>
        </p:txBody>
      </p:sp>
      <p:sp>
        <p:nvSpPr>
          <p:cNvPr id="106" name="矩形 47"/>
          <p:cNvSpPr>
            <a:spLocks noChangeArrowheads="1"/>
          </p:cNvSpPr>
          <p:nvPr/>
        </p:nvSpPr>
        <p:spPr bwMode="auto">
          <a:xfrm>
            <a:off x="7895731" y="2074410"/>
            <a:ext cx="3023549" cy="609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07" tIns="45704" rIns="91407" bIns="457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rgbClr val="F2F2F2"/>
                </a:solidFill>
                <a:latin typeface="+mn-lt"/>
                <a:ea typeface="+mn-ea"/>
                <a:cs typeface="+mn-ea"/>
                <a:sym typeface="+mn-lt"/>
              </a:rPr>
              <a:t>在此录入上述图表的综合说明，在此录入上述图表的综合描述说明。</a:t>
            </a:r>
          </a:p>
        </p:txBody>
      </p:sp>
      <p:sp>
        <p:nvSpPr>
          <p:cNvPr id="107" name="矩形 106"/>
          <p:cNvSpPr/>
          <p:nvPr/>
        </p:nvSpPr>
        <p:spPr>
          <a:xfrm>
            <a:off x="8472333" y="3011152"/>
            <a:ext cx="1799044" cy="399997"/>
          </a:xfrm>
          <a:prstGeom prst="rect">
            <a:avLst/>
          </a:prstGeom>
          <a:effectLst/>
        </p:spPr>
        <p:txBody>
          <a:bodyPr wrap="square" lIns="91407" tIns="45704" rIns="91407" bIns="45704">
            <a:spAutoFit/>
          </a:bodyPr>
          <a:lstStyle/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点击输入标题</a:t>
            </a:r>
          </a:p>
        </p:txBody>
      </p:sp>
      <p:sp>
        <p:nvSpPr>
          <p:cNvPr id="108" name="矩形 47"/>
          <p:cNvSpPr>
            <a:spLocks noChangeArrowheads="1"/>
          </p:cNvSpPr>
          <p:nvPr/>
        </p:nvSpPr>
        <p:spPr bwMode="auto">
          <a:xfrm>
            <a:off x="8471645" y="3384304"/>
            <a:ext cx="3023549" cy="609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07" tIns="45704" rIns="91407" bIns="457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rgbClr val="F2F2F2"/>
                </a:solidFill>
                <a:latin typeface="+mn-lt"/>
                <a:ea typeface="+mn-ea"/>
                <a:cs typeface="+mn-ea"/>
                <a:sym typeface="+mn-lt"/>
              </a:rPr>
              <a:t>在此录入上述图表的综合说明，在此录入上述图表的综合描述说明。</a:t>
            </a:r>
          </a:p>
        </p:txBody>
      </p:sp>
      <p:sp>
        <p:nvSpPr>
          <p:cNvPr id="123" name="矩形 122"/>
          <p:cNvSpPr/>
          <p:nvPr/>
        </p:nvSpPr>
        <p:spPr>
          <a:xfrm>
            <a:off x="7896419" y="4353482"/>
            <a:ext cx="1799044" cy="399997"/>
          </a:xfrm>
          <a:prstGeom prst="rect">
            <a:avLst/>
          </a:prstGeom>
          <a:effectLst/>
        </p:spPr>
        <p:txBody>
          <a:bodyPr wrap="square" lIns="91407" tIns="45704" rIns="91407" bIns="45704">
            <a:spAutoFit/>
          </a:bodyPr>
          <a:lstStyle/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点击输入标题</a:t>
            </a:r>
          </a:p>
        </p:txBody>
      </p:sp>
      <p:sp>
        <p:nvSpPr>
          <p:cNvPr id="124" name="矩形 47"/>
          <p:cNvSpPr>
            <a:spLocks noChangeArrowheads="1"/>
          </p:cNvSpPr>
          <p:nvPr/>
        </p:nvSpPr>
        <p:spPr bwMode="auto">
          <a:xfrm>
            <a:off x="7895731" y="4726633"/>
            <a:ext cx="3023549" cy="609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07" tIns="45704" rIns="91407" bIns="457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rgbClr val="F2F2F2"/>
                </a:solidFill>
                <a:latin typeface="+mn-lt"/>
                <a:ea typeface="+mn-ea"/>
                <a:cs typeface="+mn-ea"/>
                <a:sym typeface="+mn-lt"/>
              </a:rPr>
              <a:t>在此录入上述图表的综合说明，在此录入上述图表的综合描述说明。</a:t>
            </a:r>
          </a:p>
        </p:txBody>
      </p:sp>
      <p:sp>
        <p:nvSpPr>
          <p:cNvPr id="125" name="矩形 124"/>
          <p:cNvSpPr/>
          <p:nvPr/>
        </p:nvSpPr>
        <p:spPr>
          <a:xfrm>
            <a:off x="2496538" y="1701258"/>
            <a:ext cx="1799044" cy="399997"/>
          </a:xfrm>
          <a:prstGeom prst="rect">
            <a:avLst/>
          </a:prstGeom>
          <a:effectLst/>
        </p:spPr>
        <p:txBody>
          <a:bodyPr wrap="square" lIns="91407" tIns="45704" rIns="91407" bIns="45704">
            <a:spAutoFit/>
          </a:bodyPr>
          <a:lstStyle/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点击输入标题</a:t>
            </a:r>
          </a:p>
        </p:txBody>
      </p:sp>
      <p:sp>
        <p:nvSpPr>
          <p:cNvPr id="126" name="矩形 47"/>
          <p:cNvSpPr>
            <a:spLocks noChangeArrowheads="1"/>
          </p:cNvSpPr>
          <p:nvPr/>
        </p:nvSpPr>
        <p:spPr bwMode="auto">
          <a:xfrm>
            <a:off x="1167910" y="2074410"/>
            <a:ext cx="3023549" cy="609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07" tIns="45704" rIns="91407" bIns="457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r"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rgbClr val="F2F2F2"/>
                </a:solidFill>
                <a:latin typeface="+mn-lt"/>
                <a:ea typeface="+mn-ea"/>
                <a:cs typeface="+mn-ea"/>
                <a:sym typeface="+mn-lt"/>
              </a:rPr>
              <a:t>在此录入上述图表的综合说明，在此录入上述图表的综合描述说明</a:t>
            </a:r>
          </a:p>
        </p:txBody>
      </p:sp>
      <p:sp>
        <p:nvSpPr>
          <p:cNvPr id="127" name="矩形 126"/>
          <p:cNvSpPr/>
          <p:nvPr/>
        </p:nvSpPr>
        <p:spPr>
          <a:xfrm>
            <a:off x="2424549" y="4460615"/>
            <a:ext cx="1799044" cy="399997"/>
          </a:xfrm>
          <a:prstGeom prst="rect">
            <a:avLst/>
          </a:prstGeom>
          <a:effectLst/>
        </p:spPr>
        <p:txBody>
          <a:bodyPr wrap="square" lIns="91407" tIns="45704" rIns="91407" bIns="45704">
            <a:spAutoFit/>
          </a:bodyPr>
          <a:lstStyle/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点击输入标题</a:t>
            </a:r>
          </a:p>
        </p:txBody>
      </p:sp>
      <p:sp>
        <p:nvSpPr>
          <p:cNvPr id="128" name="矩形 47"/>
          <p:cNvSpPr>
            <a:spLocks noChangeArrowheads="1"/>
          </p:cNvSpPr>
          <p:nvPr/>
        </p:nvSpPr>
        <p:spPr bwMode="auto">
          <a:xfrm>
            <a:off x="1128741" y="4763479"/>
            <a:ext cx="3023549" cy="609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07" tIns="45704" rIns="91407" bIns="457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r"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rgbClr val="F2F2F2"/>
                </a:solidFill>
                <a:latin typeface="+mn-lt"/>
                <a:ea typeface="+mn-ea"/>
                <a:cs typeface="+mn-ea"/>
                <a:sym typeface="+mn-lt"/>
              </a:rPr>
              <a:t>在此录入上述图表的综合说明，在此录入上述图表的综合描述说明</a:t>
            </a:r>
          </a:p>
        </p:txBody>
      </p:sp>
      <p:grpSp>
        <p:nvGrpSpPr>
          <p:cNvPr id="129" name="组合 128"/>
          <p:cNvGrpSpPr/>
          <p:nvPr/>
        </p:nvGrpSpPr>
        <p:grpSpPr>
          <a:xfrm>
            <a:off x="7103850" y="1791198"/>
            <a:ext cx="752713" cy="752713"/>
            <a:chOff x="7936966" y="508940"/>
            <a:chExt cx="752909" cy="752909"/>
          </a:xfrm>
        </p:grpSpPr>
        <p:grpSp>
          <p:nvGrpSpPr>
            <p:cNvPr id="130" name="组合 129"/>
            <p:cNvGrpSpPr/>
            <p:nvPr/>
          </p:nvGrpSpPr>
          <p:grpSpPr>
            <a:xfrm>
              <a:off x="7936966" y="508940"/>
              <a:ext cx="752909" cy="752909"/>
              <a:chOff x="3724323" y="1908536"/>
              <a:chExt cx="1329153" cy="1329153"/>
            </a:xfrm>
          </p:grpSpPr>
          <p:sp>
            <p:nvSpPr>
              <p:cNvPr id="132" name="椭圆 131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3" name="椭圆 132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31" name="标题 4"/>
            <p:cNvSpPr txBox="1"/>
            <p:nvPr/>
          </p:nvSpPr>
          <p:spPr>
            <a:xfrm>
              <a:off x="8041803" y="692696"/>
              <a:ext cx="517805" cy="360041"/>
            </a:xfrm>
            <a:prstGeom prst="rect">
              <a:avLst/>
            </a:prstGeom>
          </p:spPr>
          <p:txBody>
            <a:bodyPr vert="horz" lIns="91416" tIns="45708" rIns="91416" bIns="45708" rtlCol="0" anchor="ctr">
              <a:noAutofit/>
            </a:bodyPr>
            <a:lstStyle>
              <a:lvl1pPr algn="ctr" defTabSz="914400" rtl="0" eaLnBrk="1" latinLnBrk="0" hangingPunct="1"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altLang="zh-CN" sz="1800" b="1" dirty="0">
                  <a:solidFill>
                    <a:srgbClr val="F2F2F2"/>
                  </a:solidFill>
                  <a:latin typeface="+mn-lt"/>
                  <a:ea typeface="+mn-ea"/>
                  <a:cs typeface="+mn-ea"/>
                  <a:sym typeface="+mn-lt"/>
                </a:rPr>
                <a:t>1</a:t>
              </a:r>
            </a:p>
          </p:txBody>
        </p:sp>
      </p:grpSp>
      <p:grpSp>
        <p:nvGrpSpPr>
          <p:cNvPr id="134" name="组合 133"/>
          <p:cNvGrpSpPr/>
          <p:nvPr/>
        </p:nvGrpSpPr>
        <p:grpSpPr>
          <a:xfrm>
            <a:off x="7646944" y="3157454"/>
            <a:ext cx="752713" cy="752713"/>
            <a:chOff x="7936966" y="508940"/>
            <a:chExt cx="752909" cy="752909"/>
          </a:xfrm>
        </p:grpSpPr>
        <p:grpSp>
          <p:nvGrpSpPr>
            <p:cNvPr id="135" name="组合 134"/>
            <p:cNvGrpSpPr/>
            <p:nvPr/>
          </p:nvGrpSpPr>
          <p:grpSpPr>
            <a:xfrm>
              <a:off x="7936966" y="508940"/>
              <a:ext cx="752909" cy="752909"/>
              <a:chOff x="3724323" y="1908536"/>
              <a:chExt cx="1329153" cy="1329153"/>
            </a:xfrm>
          </p:grpSpPr>
          <p:sp>
            <p:nvSpPr>
              <p:cNvPr id="137" name="椭圆 136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8" name="椭圆 137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36" name="标题 4"/>
            <p:cNvSpPr txBox="1"/>
            <p:nvPr/>
          </p:nvSpPr>
          <p:spPr>
            <a:xfrm>
              <a:off x="8041803" y="692696"/>
              <a:ext cx="517805" cy="360041"/>
            </a:xfrm>
            <a:prstGeom prst="rect">
              <a:avLst/>
            </a:prstGeom>
          </p:spPr>
          <p:txBody>
            <a:bodyPr vert="horz" lIns="91416" tIns="45708" rIns="91416" bIns="45708" rtlCol="0" anchor="ctr">
              <a:noAutofit/>
            </a:bodyPr>
            <a:lstStyle>
              <a:lvl1pPr algn="ctr" defTabSz="914400" rtl="0" eaLnBrk="1" latinLnBrk="0" hangingPunct="1"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altLang="zh-CN" sz="1800" b="1" dirty="0">
                  <a:solidFill>
                    <a:srgbClr val="F2F2F2"/>
                  </a:solidFill>
                  <a:latin typeface="+mn-lt"/>
                  <a:ea typeface="+mn-ea"/>
                  <a:cs typeface="+mn-ea"/>
                  <a:sym typeface="+mn-lt"/>
                </a:rPr>
                <a:t>2</a:t>
              </a:r>
            </a:p>
          </p:txBody>
        </p:sp>
      </p:grpSp>
      <p:grpSp>
        <p:nvGrpSpPr>
          <p:cNvPr id="139" name="组合 138"/>
          <p:cNvGrpSpPr/>
          <p:nvPr/>
        </p:nvGrpSpPr>
        <p:grpSpPr>
          <a:xfrm>
            <a:off x="7103850" y="4571773"/>
            <a:ext cx="752713" cy="752713"/>
            <a:chOff x="7936966" y="508940"/>
            <a:chExt cx="752909" cy="752909"/>
          </a:xfrm>
        </p:grpSpPr>
        <p:grpSp>
          <p:nvGrpSpPr>
            <p:cNvPr id="140" name="组合 139"/>
            <p:cNvGrpSpPr/>
            <p:nvPr/>
          </p:nvGrpSpPr>
          <p:grpSpPr>
            <a:xfrm>
              <a:off x="7936966" y="508940"/>
              <a:ext cx="752909" cy="752909"/>
              <a:chOff x="3724323" y="1908536"/>
              <a:chExt cx="1329153" cy="1329153"/>
            </a:xfrm>
          </p:grpSpPr>
          <p:sp>
            <p:nvSpPr>
              <p:cNvPr id="142" name="椭圆 141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3" name="椭圆 142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41" name="标题 4"/>
            <p:cNvSpPr txBox="1"/>
            <p:nvPr/>
          </p:nvSpPr>
          <p:spPr>
            <a:xfrm>
              <a:off x="8041803" y="692696"/>
              <a:ext cx="517805" cy="360041"/>
            </a:xfrm>
            <a:prstGeom prst="rect">
              <a:avLst/>
            </a:prstGeom>
          </p:spPr>
          <p:txBody>
            <a:bodyPr vert="horz" lIns="91416" tIns="45708" rIns="91416" bIns="45708" rtlCol="0" anchor="ctr">
              <a:noAutofit/>
            </a:bodyPr>
            <a:lstStyle>
              <a:lvl1pPr algn="ctr" defTabSz="914400" rtl="0" eaLnBrk="1" latinLnBrk="0" hangingPunct="1"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altLang="zh-CN" sz="1800" b="1" dirty="0">
                  <a:solidFill>
                    <a:srgbClr val="F2F2F2"/>
                  </a:solidFill>
                  <a:latin typeface="+mn-lt"/>
                  <a:ea typeface="+mn-ea"/>
                  <a:cs typeface="+mn-ea"/>
                  <a:sym typeface="+mn-lt"/>
                </a:rPr>
                <a:t>3</a:t>
              </a:r>
            </a:p>
          </p:txBody>
        </p:sp>
      </p:grpSp>
      <p:grpSp>
        <p:nvGrpSpPr>
          <p:cNvPr id="144" name="组合 143"/>
          <p:cNvGrpSpPr/>
          <p:nvPr/>
        </p:nvGrpSpPr>
        <p:grpSpPr>
          <a:xfrm>
            <a:off x="4263449" y="1801037"/>
            <a:ext cx="752713" cy="752713"/>
            <a:chOff x="7936966" y="508940"/>
            <a:chExt cx="752909" cy="752909"/>
          </a:xfrm>
        </p:grpSpPr>
        <p:grpSp>
          <p:nvGrpSpPr>
            <p:cNvPr id="145" name="组合 144"/>
            <p:cNvGrpSpPr/>
            <p:nvPr/>
          </p:nvGrpSpPr>
          <p:grpSpPr>
            <a:xfrm>
              <a:off x="7936966" y="508940"/>
              <a:ext cx="752909" cy="752909"/>
              <a:chOff x="3724323" y="1908536"/>
              <a:chExt cx="1329153" cy="1329153"/>
            </a:xfrm>
          </p:grpSpPr>
          <p:sp>
            <p:nvSpPr>
              <p:cNvPr id="147" name="椭圆 146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8" name="椭圆 147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46" name="标题 4"/>
            <p:cNvSpPr txBox="1"/>
            <p:nvPr/>
          </p:nvSpPr>
          <p:spPr>
            <a:xfrm>
              <a:off x="8041803" y="692696"/>
              <a:ext cx="517805" cy="360041"/>
            </a:xfrm>
            <a:prstGeom prst="rect">
              <a:avLst/>
            </a:prstGeom>
          </p:spPr>
          <p:txBody>
            <a:bodyPr vert="horz" lIns="91416" tIns="45708" rIns="91416" bIns="45708" rtlCol="0" anchor="ctr">
              <a:noAutofit/>
            </a:bodyPr>
            <a:lstStyle>
              <a:lvl1pPr algn="ctr" defTabSz="914400" rtl="0" eaLnBrk="1" latinLnBrk="0" hangingPunct="1"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altLang="zh-CN" sz="1800" b="1" dirty="0">
                  <a:solidFill>
                    <a:srgbClr val="F2F2F2"/>
                  </a:solidFill>
                  <a:latin typeface="+mn-lt"/>
                  <a:ea typeface="+mn-ea"/>
                  <a:cs typeface="+mn-ea"/>
                  <a:sym typeface="+mn-lt"/>
                </a:rPr>
                <a:t>4</a:t>
              </a:r>
            </a:p>
          </p:txBody>
        </p:sp>
      </p:grpSp>
      <p:grpSp>
        <p:nvGrpSpPr>
          <p:cNvPr id="149" name="组合 148"/>
          <p:cNvGrpSpPr/>
          <p:nvPr/>
        </p:nvGrpSpPr>
        <p:grpSpPr>
          <a:xfrm>
            <a:off x="3759524" y="3085465"/>
            <a:ext cx="752713" cy="752713"/>
            <a:chOff x="7936966" y="508940"/>
            <a:chExt cx="752909" cy="752909"/>
          </a:xfrm>
        </p:grpSpPr>
        <p:grpSp>
          <p:nvGrpSpPr>
            <p:cNvPr id="150" name="组合 149"/>
            <p:cNvGrpSpPr/>
            <p:nvPr/>
          </p:nvGrpSpPr>
          <p:grpSpPr>
            <a:xfrm>
              <a:off x="7936966" y="508940"/>
              <a:ext cx="752909" cy="752909"/>
              <a:chOff x="3724323" y="1908536"/>
              <a:chExt cx="1329153" cy="1329153"/>
            </a:xfrm>
          </p:grpSpPr>
          <p:sp>
            <p:nvSpPr>
              <p:cNvPr id="152" name="椭圆 151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3" name="椭圆 152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51" name="标题 4"/>
            <p:cNvSpPr txBox="1"/>
            <p:nvPr/>
          </p:nvSpPr>
          <p:spPr>
            <a:xfrm>
              <a:off x="8041803" y="692696"/>
              <a:ext cx="517805" cy="360041"/>
            </a:xfrm>
            <a:prstGeom prst="rect">
              <a:avLst/>
            </a:prstGeom>
          </p:spPr>
          <p:txBody>
            <a:bodyPr vert="horz" lIns="91416" tIns="45708" rIns="91416" bIns="45708" rtlCol="0" anchor="ctr">
              <a:noAutofit/>
            </a:bodyPr>
            <a:lstStyle>
              <a:lvl1pPr algn="ctr" defTabSz="914400" rtl="0" eaLnBrk="1" latinLnBrk="0" hangingPunct="1"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altLang="zh-CN" sz="1800" b="1" dirty="0">
                  <a:solidFill>
                    <a:srgbClr val="F2F2F2"/>
                  </a:solidFill>
                  <a:latin typeface="+mn-lt"/>
                  <a:ea typeface="+mn-ea"/>
                  <a:cs typeface="+mn-ea"/>
                  <a:sym typeface="+mn-lt"/>
                </a:rPr>
                <a:t>5</a:t>
              </a:r>
            </a:p>
          </p:txBody>
        </p:sp>
      </p:grpSp>
      <p:grpSp>
        <p:nvGrpSpPr>
          <p:cNvPr id="154" name="组合 153"/>
          <p:cNvGrpSpPr/>
          <p:nvPr/>
        </p:nvGrpSpPr>
        <p:grpSpPr>
          <a:xfrm>
            <a:off x="4296263" y="4508606"/>
            <a:ext cx="752713" cy="752713"/>
            <a:chOff x="7936966" y="508940"/>
            <a:chExt cx="752909" cy="752909"/>
          </a:xfrm>
        </p:grpSpPr>
        <p:grpSp>
          <p:nvGrpSpPr>
            <p:cNvPr id="155" name="组合 154"/>
            <p:cNvGrpSpPr/>
            <p:nvPr/>
          </p:nvGrpSpPr>
          <p:grpSpPr>
            <a:xfrm>
              <a:off x="7936966" y="508940"/>
              <a:ext cx="752909" cy="752909"/>
              <a:chOff x="3724323" y="1908536"/>
              <a:chExt cx="1329153" cy="1329153"/>
            </a:xfrm>
          </p:grpSpPr>
          <p:sp>
            <p:nvSpPr>
              <p:cNvPr id="157" name="椭圆 156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8" name="椭圆 157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56" name="标题 4"/>
            <p:cNvSpPr txBox="1"/>
            <p:nvPr/>
          </p:nvSpPr>
          <p:spPr>
            <a:xfrm>
              <a:off x="8041803" y="692696"/>
              <a:ext cx="517805" cy="360041"/>
            </a:xfrm>
            <a:prstGeom prst="rect">
              <a:avLst/>
            </a:prstGeom>
          </p:spPr>
          <p:txBody>
            <a:bodyPr vert="horz" lIns="91416" tIns="45708" rIns="91416" bIns="45708" rtlCol="0" anchor="ctr">
              <a:noAutofit/>
            </a:bodyPr>
            <a:lstStyle>
              <a:lvl1pPr algn="ctr" defTabSz="914400" rtl="0" eaLnBrk="1" latinLnBrk="0" hangingPunct="1"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altLang="zh-CN" sz="1800" b="1" dirty="0">
                  <a:solidFill>
                    <a:srgbClr val="F2F2F2"/>
                  </a:solidFill>
                  <a:latin typeface="+mn-lt"/>
                  <a:ea typeface="+mn-ea"/>
                  <a:cs typeface="+mn-ea"/>
                  <a:sym typeface="+mn-lt"/>
                </a:rPr>
                <a:t>6</a:t>
              </a:r>
            </a:p>
          </p:txBody>
        </p:sp>
      </p:grpSp>
      <p:sp>
        <p:nvSpPr>
          <p:cNvPr id="159" name="矩形 158"/>
          <p:cNvSpPr/>
          <p:nvPr/>
        </p:nvSpPr>
        <p:spPr>
          <a:xfrm>
            <a:off x="1920624" y="3011152"/>
            <a:ext cx="1799044" cy="399997"/>
          </a:xfrm>
          <a:prstGeom prst="rect">
            <a:avLst/>
          </a:prstGeom>
          <a:effectLst/>
        </p:spPr>
        <p:txBody>
          <a:bodyPr wrap="square" lIns="91407" tIns="45704" rIns="91407" bIns="45704">
            <a:spAutoFit/>
          </a:bodyPr>
          <a:lstStyle/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点击输入标题</a:t>
            </a:r>
          </a:p>
        </p:txBody>
      </p:sp>
      <p:sp>
        <p:nvSpPr>
          <p:cNvPr id="160" name="矩形 47"/>
          <p:cNvSpPr>
            <a:spLocks noChangeArrowheads="1"/>
          </p:cNvSpPr>
          <p:nvPr/>
        </p:nvSpPr>
        <p:spPr bwMode="auto">
          <a:xfrm>
            <a:off x="624817" y="3384304"/>
            <a:ext cx="3023549" cy="609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07" tIns="45704" rIns="91407" bIns="457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r"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rgbClr val="F2F2F2"/>
                </a:solidFill>
                <a:latin typeface="+mn-lt"/>
                <a:ea typeface="+mn-ea"/>
                <a:cs typeface="+mn-ea"/>
                <a:sym typeface="+mn-lt"/>
              </a:rPr>
              <a:t>在此录入上述图表的综合说明，在此录入上述图表的综合描述说明</a:t>
            </a:r>
          </a:p>
        </p:txBody>
      </p:sp>
      <p:sp>
        <p:nvSpPr>
          <p:cNvPr id="161" name="TextBox 160"/>
          <p:cNvSpPr txBox="1"/>
          <p:nvPr/>
        </p:nvSpPr>
        <p:spPr>
          <a:xfrm>
            <a:off x="13510893" y="7029355"/>
            <a:ext cx="876935" cy="3692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800" dirty="0">
                <a:cs typeface="+mn-ea"/>
                <a:sym typeface="+mn-lt"/>
              </a:rPr>
              <a:t>延时符</a:t>
            </a:r>
          </a:p>
        </p:txBody>
      </p:sp>
      <p:sp>
        <p:nvSpPr>
          <p:cNvPr id="57" name="文本框 56"/>
          <p:cNvSpPr txBox="1"/>
          <p:nvPr/>
        </p:nvSpPr>
        <p:spPr>
          <a:xfrm>
            <a:off x="1206683" y="588966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grpSp>
        <p:nvGrpSpPr>
          <p:cNvPr id="58" name="组合 57"/>
          <p:cNvGrpSpPr/>
          <p:nvPr/>
        </p:nvGrpSpPr>
        <p:grpSpPr>
          <a:xfrm>
            <a:off x="178796" y="0"/>
            <a:ext cx="933309" cy="1108995"/>
            <a:chOff x="5754461" y="1411267"/>
            <a:chExt cx="640591" cy="761176"/>
          </a:xfrm>
        </p:grpSpPr>
        <p:grpSp>
          <p:nvGrpSpPr>
            <p:cNvPr id="59" name="组合 58"/>
            <p:cNvGrpSpPr/>
            <p:nvPr/>
          </p:nvGrpSpPr>
          <p:grpSpPr>
            <a:xfrm>
              <a:off x="5754461" y="1411267"/>
              <a:ext cx="640591" cy="761176"/>
              <a:chOff x="3742489" y="2006071"/>
              <a:chExt cx="640591" cy="761176"/>
            </a:xfrm>
          </p:grpSpPr>
          <p:grpSp>
            <p:nvGrpSpPr>
              <p:cNvPr id="61" name="组合 60"/>
              <p:cNvGrpSpPr/>
              <p:nvPr/>
            </p:nvGrpSpPr>
            <p:grpSpPr>
              <a:xfrm rot="19382670">
                <a:off x="3742489" y="2006071"/>
                <a:ext cx="640591" cy="704932"/>
                <a:chOff x="3473451" y="974725"/>
                <a:chExt cx="4678363" cy="5148263"/>
              </a:xfrm>
            </p:grpSpPr>
            <p:sp>
              <p:nvSpPr>
                <p:cNvPr id="63" name="Freeform 79"/>
                <p:cNvSpPr/>
                <p:nvPr/>
              </p:nvSpPr>
              <p:spPr bwMode="auto">
                <a:xfrm>
                  <a:off x="5545138" y="2216150"/>
                  <a:ext cx="938213" cy="3875088"/>
                </a:xfrm>
                <a:custGeom>
                  <a:avLst/>
                  <a:gdLst>
                    <a:gd name="T0" fmla="*/ 0 w 591"/>
                    <a:gd name="T1" fmla="*/ 2441 h 2441"/>
                    <a:gd name="T2" fmla="*/ 186 w 591"/>
                    <a:gd name="T3" fmla="*/ 0 h 2441"/>
                    <a:gd name="T4" fmla="*/ 186 w 591"/>
                    <a:gd name="T5" fmla="*/ 1197 h 2441"/>
                    <a:gd name="T6" fmla="*/ 529 w 591"/>
                    <a:gd name="T7" fmla="*/ 921 h 2441"/>
                    <a:gd name="T8" fmla="*/ 186 w 591"/>
                    <a:gd name="T9" fmla="*/ 1427 h 2441"/>
                    <a:gd name="T10" fmla="*/ 124 w 591"/>
                    <a:gd name="T11" fmla="*/ 2119 h 2441"/>
                    <a:gd name="T12" fmla="*/ 591 w 591"/>
                    <a:gd name="T13" fmla="*/ 1797 h 2441"/>
                    <a:gd name="T14" fmla="*/ 0 w 591"/>
                    <a:gd name="T15" fmla="*/ 2441 h 2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1" h="2441">
                      <a:moveTo>
                        <a:pt x="0" y="2441"/>
                      </a:moveTo>
                      <a:lnTo>
                        <a:pt x="186" y="0"/>
                      </a:lnTo>
                      <a:lnTo>
                        <a:pt x="186" y="1197"/>
                      </a:lnTo>
                      <a:lnTo>
                        <a:pt x="529" y="921"/>
                      </a:lnTo>
                      <a:lnTo>
                        <a:pt x="186" y="1427"/>
                      </a:lnTo>
                      <a:lnTo>
                        <a:pt x="124" y="2119"/>
                      </a:lnTo>
                      <a:lnTo>
                        <a:pt x="591" y="1797"/>
                      </a:lnTo>
                      <a:lnTo>
                        <a:pt x="0" y="244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4" name="Freeform 81"/>
                <p:cNvSpPr/>
                <p:nvPr/>
              </p:nvSpPr>
              <p:spPr bwMode="auto">
                <a:xfrm>
                  <a:off x="7170738" y="3234599"/>
                  <a:ext cx="890588" cy="733425"/>
                </a:xfrm>
                <a:custGeom>
                  <a:avLst/>
                  <a:gdLst>
                    <a:gd name="T0" fmla="*/ 105 w 317"/>
                    <a:gd name="T1" fmla="*/ 234 h 261"/>
                    <a:gd name="T2" fmla="*/ 17 w 317"/>
                    <a:gd name="T3" fmla="*/ 130 h 261"/>
                    <a:gd name="T4" fmla="*/ 105 w 317"/>
                    <a:gd name="T5" fmla="*/ 0 h 261"/>
                    <a:gd name="T6" fmla="*/ 140 w 317"/>
                    <a:gd name="T7" fmla="*/ 156 h 261"/>
                    <a:gd name="T8" fmla="*/ 264 w 317"/>
                    <a:gd name="T9" fmla="*/ 208 h 261"/>
                    <a:gd name="T10" fmla="*/ 105 w 317"/>
                    <a:gd name="T11" fmla="*/ 234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7" h="261">
                      <a:moveTo>
                        <a:pt x="105" y="234"/>
                      </a:moveTo>
                      <a:cubicBezTo>
                        <a:pt x="105" y="234"/>
                        <a:pt x="0" y="208"/>
                        <a:pt x="17" y="130"/>
                      </a:cubicBezTo>
                      <a:cubicBezTo>
                        <a:pt x="35" y="52"/>
                        <a:pt x="52" y="0"/>
                        <a:pt x="105" y="0"/>
                      </a:cubicBezTo>
                      <a:cubicBezTo>
                        <a:pt x="158" y="0"/>
                        <a:pt x="52" y="208"/>
                        <a:pt x="140" y="156"/>
                      </a:cubicBezTo>
                      <a:cubicBezTo>
                        <a:pt x="229" y="104"/>
                        <a:pt x="317" y="156"/>
                        <a:pt x="264" y="208"/>
                      </a:cubicBezTo>
                      <a:cubicBezTo>
                        <a:pt x="211" y="261"/>
                        <a:pt x="140" y="261"/>
                        <a:pt x="105" y="23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5" name="Freeform 82"/>
                <p:cNvSpPr/>
                <p:nvPr/>
              </p:nvSpPr>
              <p:spPr bwMode="auto">
                <a:xfrm>
                  <a:off x="4851401" y="3897313"/>
                  <a:ext cx="495300" cy="657225"/>
                </a:xfrm>
                <a:custGeom>
                  <a:avLst/>
                  <a:gdLst>
                    <a:gd name="T0" fmla="*/ 141 w 176"/>
                    <a:gd name="T1" fmla="*/ 156 h 234"/>
                    <a:gd name="T2" fmla="*/ 36 w 176"/>
                    <a:gd name="T3" fmla="*/ 130 h 234"/>
                    <a:gd name="T4" fmla="*/ 106 w 176"/>
                    <a:gd name="T5" fmla="*/ 0 h 234"/>
                    <a:gd name="T6" fmla="*/ 176 w 176"/>
                    <a:gd name="T7" fmla="*/ 0 h 234"/>
                    <a:gd name="T8" fmla="*/ 141 w 176"/>
                    <a:gd name="T9" fmla="*/ 156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234">
                      <a:moveTo>
                        <a:pt x="141" y="156"/>
                      </a:moveTo>
                      <a:cubicBezTo>
                        <a:pt x="141" y="156"/>
                        <a:pt x="71" y="234"/>
                        <a:pt x="36" y="130"/>
                      </a:cubicBezTo>
                      <a:cubicBezTo>
                        <a:pt x="0" y="26"/>
                        <a:pt x="36" y="0"/>
                        <a:pt x="106" y="0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176" y="156"/>
                        <a:pt x="141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6" name="Freeform 83"/>
                <p:cNvSpPr/>
                <p:nvPr/>
              </p:nvSpPr>
              <p:spPr bwMode="auto">
                <a:xfrm>
                  <a:off x="5248276" y="2435225"/>
                  <a:ext cx="741363" cy="806450"/>
                </a:xfrm>
                <a:custGeom>
                  <a:avLst/>
                  <a:gdLst>
                    <a:gd name="T0" fmla="*/ 176 w 264"/>
                    <a:gd name="T1" fmla="*/ 105 h 287"/>
                    <a:gd name="T2" fmla="*/ 53 w 264"/>
                    <a:gd name="T3" fmla="*/ 105 h 287"/>
                    <a:gd name="T4" fmla="*/ 88 w 264"/>
                    <a:gd name="T5" fmla="*/ 261 h 287"/>
                    <a:gd name="T6" fmla="*/ 176 w 264"/>
                    <a:gd name="T7" fmla="*/ 105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87">
                      <a:moveTo>
                        <a:pt x="176" y="105"/>
                      </a:moveTo>
                      <a:cubicBezTo>
                        <a:pt x="176" y="105"/>
                        <a:pt x="71" y="0"/>
                        <a:pt x="53" y="105"/>
                      </a:cubicBezTo>
                      <a:cubicBezTo>
                        <a:pt x="35" y="209"/>
                        <a:pt x="0" y="287"/>
                        <a:pt x="88" y="261"/>
                      </a:cubicBezTo>
                      <a:cubicBezTo>
                        <a:pt x="176" y="235"/>
                        <a:pt x="264" y="105"/>
                        <a:pt x="176" y="1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7" name="Freeform 84"/>
                <p:cNvSpPr/>
                <p:nvPr/>
              </p:nvSpPr>
              <p:spPr bwMode="auto">
                <a:xfrm>
                  <a:off x="5299076" y="974725"/>
                  <a:ext cx="1184275" cy="1241425"/>
                </a:xfrm>
                <a:custGeom>
                  <a:avLst/>
                  <a:gdLst>
                    <a:gd name="T0" fmla="*/ 193 w 422"/>
                    <a:gd name="T1" fmla="*/ 442 h 442"/>
                    <a:gd name="T2" fmla="*/ 70 w 422"/>
                    <a:gd name="T3" fmla="*/ 312 h 442"/>
                    <a:gd name="T4" fmla="*/ 88 w 422"/>
                    <a:gd name="T5" fmla="*/ 156 h 442"/>
                    <a:gd name="T6" fmla="*/ 246 w 422"/>
                    <a:gd name="T7" fmla="*/ 52 h 442"/>
                    <a:gd name="T8" fmla="*/ 352 w 422"/>
                    <a:gd name="T9" fmla="*/ 208 h 442"/>
                    <a:gd name="T10" fmla="*/ 352 w 422"/>
                    <a:gd name="T11" fmla="*/ 391 h 442"/>
                    <a:gd name="T12" fmla="*/ 193 w 422"/>
                    <a:gd name="T13" fmla="*/ 442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2" h="442">
                      <a:moveTo>
                        <a:pt x="193" y="442"/>
                      </a:moveTo>
                      <a:cubicBezTo>
                        <a:pt x="193" y="442"/>
                        <a:pt x="123" y="416"/>
                        <a:pt x="70" y="312"/>
                      </a:cubicBezTo>
                      <a:cubicBezTo>
                        <a:pt x="17" y="208"/>
                        <a:pt x="0" y="208"/>
                        <a:pt x="88" y="156"/>
                      </a:cubicBezTo>
                      <a:cubicBezTo>
                        <a:pt x="176" y="104"/>
                        <a:pt x="158" y="0"/>
                        <a:pt x="246" y="52"/>
                      </a:cubicBezTo>
                      <a:cubicBezTo>
                        <a:pt x="334" y="104"/>
                        <a:pt x="281" y="130"/>
                        <a:pt x="352" y="208"/>
                      </a:cubicBezTo>
                      <a:cubicBezTo>
                        <a:pt x="422" y="286"/>
                        <a:pt x="405" y="364"/>
                        <a:pt x="352" y="391"/>
                      </a:cubicBezTo>
                      <a:cubicBezTo>
                        <a:pt x="299" y="416"/>
                        <a:pt x="281" y="416"/>
                        <a:pt x="193" y="44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8" name="Freeform 85"/>
                <p:cNvSpPr/>
                <p:nvPr/>
              </p:nvSpPr>
              <p:spPr bwMode="auto">
                <a:xfrm>
                  <a:off x="4357688" y="3314700"/>
                  <a:ext cx="792163" cy="655638"/>
                </a:xfrm>
                <a:custGeom>
                  <a:avLst/>
                  <a:gdLst>
                    <a:gd name="T0" fmla="*/ 141 w 282"/>
                    <a:gd name="T1" fmla="*/ 130 h 234"/>
                    <a:gd name="T2" fmla="*/ 71 w 282"/>
                    <a:gd name="T3" fmla="*/ 78 h 234"/>
                    <a:gd name="T4" fmla="*/ 229 w 282"/>
                    <a:gd name="T5" fmla="*/ 78 h 234"/>
                    <a:gd name="T6" fmla="*/ 141 w 282"/>
                    <a:gd name="T7" fmla="*/ 208 h 234"/>
                    <a:gd name="T8" fmla="*/ 141 w 282"/>
                    <a:gd name="T9" fmla="*/ 13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234">
                      <a:moveTo>
                        <a:pt x="141" y="130"/>
                      </a:moveTo>
                      <a:cubicBezTo>
                        <a:pt x="141" y="130"/>
                        <a:pt x="0" y="156"/>
                        <a:pt x="71" y="78"/>
                      </a:cubicBezTo>
                      <a:cubicBezTo>
                        <a:pt x="141" y="0"/>
                        <a:pt x="176" y="78"/>
                        <a:pt x="229" y="78"/>
                      </a:cubicBezTo>
                      <a:cubicBezTo>
                        <a:pt x="282" y="78"/>
                        <a:pt x="229" y="234"/>
                        <a:pt x="141" y="208"/>
                      </a:cubicBezTo>
                      <a:cubicBezTo>
                        <a:pt x="53" y="182"/>
                        <a:pt x="141" y="130"/>
                        <a:pt x="14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9" name="Freeform 86"/>
                <p:cNvSpPr/>
                <p:nvPr/>
              </p:nvSpPr>
              <p:spPr bwMode="auto">
                <a:xfrm>
                  <a:off x="4803776" y="4262438"/>
                  <a:ext cx="1138238" cy="952500"/>
                </a:xfrm>
                <a:custGeom>
                  <a:avLst/>
                  <a:gdLst>
                    <a:gd name="T0" fmla="*/ 176 w 405"/>
                    <a:gd name="T1" fmla="*/ 234 h 339"/>
                    <a:gd name="T2" fmla="*/ 53 w 405"/>
                    <a:gd name="T3" fmla="*/ 156 h 339"/>
                    <a:gd name="T4" fmla="*/ 158 w 405"/>
                    <a:gd name="T5" fmla="*/ 26 h 339"/>
                    <a:gd name="T6" fmla="*/ 317 w 405"/>
                    <a:gd name="T7" fmla="*/ 156 h 339"/>
                    <a:gd name="T8" fmla="*/ 176 w 405"/>
                    <a:gd name="T9" fmla="*/ 234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5" h="339">
                      <a:moveTo>
                        <a:pt x="176" y="234"/>
                      </a:moveTo>
                      <a:cubicBezTo>
                        <a:pt x="176" y="234"/>
                        <a:pt x="0" y="234"/>
                        <a:pt x="53" y="156"/>
                      </a:cubicBezTo>
                      <a:cubicBezTo>
                        <a:pt x="105" y="78"/>
                        <a:pt x="70" y="0"/>
                        <a:pt x="158" y="26"/>
                      </a:cubicBezTo>
                      <a:cubicBezTo>
                        <a:pt x="246" y="52"/>
                        <a:pt x="405" y="130"/>
                        <a:pt x="317" y="156"/>
                      </a:cubicBezTo>
                      <a:cubicBezTo>
                        <a:pt x="229" y="183"/>
                        <a:pt x="229" y="339"/>
                        <a:pt x="176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0" name="Freeform 87"/>
                <p:cNvSpPr/>
                <p:nvPr/>
              </p:nvSpPr>
              <p:spPr bwMode="auto">
                <a:xfrm>
                  <a:off x="5942013" y="3460750"/>
                  <a:ext cx="1035050" cy="509588"/>
                </a:xfrm>
                <a:custGeom>
                  <a:avLst/>
                  <a:gdLst>
                    <a:gd name="T0" fmla="*/ 176 w 369"/>
                    <a:gd name="T1" fmla="*/ 156 h 182"/>
                    <a:gd name="T2" fmla="*/ 88 w 369"/>
                    <a:gd name="T3" fmla="*/ 26 h 182"/>
                    <a:gd name="T4" fmla="*/ 281 w 369"/>
                    <a:gd name="T5" fmla="*/ 104 h 182"/>
                    <a:gd name="T6" fmla="*/ 176 w 369"/>
                    <a:gd name="T7" fmla="*/ 156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9" h="182">
                      <a:moveTo>
                        <a:pt x="176" y="156"/>
                      </a:moveTo>
                      <a:cubicBezTo>
                        <a:pt x="176" y="156"/>
                        <a:pt x="0" y="52"/>
                        <a:pt x="88" y="26"/>
                      </a:cubicBezTo>
                      <a:cubicBezTo>
                        <a:pt x="176" y="0"/>
                        <a:pt x="369" y="78"/>
                        <a:pt x="281" y="104"/>
                      </a:cubicBezTo>
                      <a:cubicBezTo>
                        <a:pt x="193" y="130"/>
                        <a:pt x="299" y="182"/>
                        <a:pt x="176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1" name="Freeform 89"/>
                <p:cNvSpPr/>
                <p:nvPr/>
              </p:nvSpPr>
              <p:spPr bwMode="auto">
                <a:xfrm>
                  <a:off x="3692526" y="3286125"/>
                  <a:ext cx="511175" cy="2836863"/>
                </a:xfrm>
                <a:custGeom>
                  <a:avLst/>
                  <a:gdLst>
                    <a:gd name="T0" fmla="*/ 75 w 182"/>
                    <a:gd name="T1" fmla="*/ 835 h 1010"/>
                    <a:gd name="T2" fmla="*/ 124 w 182"/>
                    <a:gd name="T3" fmla="*/ 0 h 1010"/>
                    <a:gd name="T4" fmla="*/ 0 w 182"/>
                    <a:gd name="T5" fmla="*/ 1010 h 1010"/>
                    <a:gd name="T6" fmla="*/ 75 w 182"/>
                    <a:gd name="T7" fmla="*/ 835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2" h="1010">
                      <a:moveTo>
                        <a:pt x="75" y="835"/>
                      </a:moveTo>
                      <a:cubicBezTo>
                        <a:pt x="75" y="835"/>
                        <a:pt x="182" y="247"/>
                        <a:pt x="124" y="0"/>
                      </a:cubicBezTo>
                      <a:cubicBezTo>
                        <a:pt x="124" y="0"/>
                        <a:pt x="99" y="773"/>
                        <a:pt x="0" y="1010"/>
                      </a:cubicBezTo>
                      <a:cubicBezTo>
                        <a:pt x="75" y="835"/>
                        <a:pt x="75" y="835"/>
                        <a:pt x="75" y="835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2" name="Freeform 90"/>
                <p:cNvSpPr/>
                <p:nvPr/>
              </p:nvSpPr>
              <p:spPr bwMode="auto">
                <a:xfrm>
                  <a:off x="4181476" y="4021138"/>
                  <a:ext cx="2032000" cy="1120775"/>
                </a:xfrm>
                <a:custGeom>
                  <a:avLst/>
                  <a:gdLst>
                    <a:gd name="T0" fmla="*/ 88 w 724"/>
                    <a:gd name="T1" fmla="*/ 262 h 399"/>
                    <a:gd name="T2" fmla="*/ 724 w 724"/>
                    <a:gd name="T3" fmla="*/ 0 h 399"/>
                    <a:gd name="T4" fmla="*/ 0 w 724"/>
                    <a:gd name="T5" fmla="*/ 399 h 399"/>
                    <a:gd name="T6" fmla="*/ 88 w 724"/>
                    <a:gd name="T7" fmla="*/ 262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4" h="399">
                      <a:moveTo>
                        <a:pt x="88" y="262"/>
                      </a:moveTo>
                      <a:cubicBezTo>
                        <a:pt x="88" y="262"/>
                        <a:pt x="449" y="75"/>
                        <a:pt x="724" y="0"/>
                      </a:cubicBezTo>
                      <a:cubicBezTo>
                        <a:pt x="724" y="0"/>
                        <a:pt x="138" y="237"/>
                        <a:pt x="0" y="399"/>
                      </a:cubicBezTo>
                      <a:cubicBezTo>
                        <a:pt x="88" y="262"/>
                        <a:pt x="88" y="262"/>
                        <a:pt x="88" y="262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3" name="Freeform 91"/>
                <p:cNvSpPr/>
                <p:nvPr/>
              </p:nvSpPr>
              <p:spPr bwMode="auto">
                <a:xfrm>
                  <a:off x="6135688" y="2471738"/>
                  <a:ext cx="877888" cy="569913"/>
                </a:xfrm>
                <a:custGeom>
                  <a:avLst/>
                  <a:gdLst>
                    <a:gd name="T0" fmla="*/ 255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5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5" y="29"/>
                      </a:moveTo>
                      <a:cubicBezTo>
                        <a:pt x="255" y="29"/>
                        <a:pt x="66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8" y="76"/>
                        <a:pt x="281" y="38"/>
                      </a:cubicBezTo>
                      <a:cubicBezTo>
                        <a:pt x="313" y="0"/>
                        <a:pt x="255" y="29"/>
                        <a:pt x="255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4" name="Freeform 92"/>
                <p:cNvSpPr/>
                <p:nvPr/>
              </p:nvSpPr>
              <p:spPr bwMode="auto">
                <a:xfrm>
                  <a:off x="5675313" y="200183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6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5" name="Freeform 93"/>
                <p:cNvSpPr/>
                <p:nvPr/>
              </p:nvSpPr>
              <p:spPr bwMode="auto">
                <a:xfrm>
                  <a:off x="6938963" y="1928813"/>
                  <a:ext cx="134938" cy="407988"/>
                </a:xfrm>
                <a:custGeom>
                  <a:avLst/>
                  <a:gdLst>
                    <a:gd name="T0" fmla="*/ 48 w 48"/>
                    <a:gd name="T1" fmla="*/ 58 h 145"/>
                    <a:gd name="T2" fmla="*/ 28 w 48"/>
                    <a:gd name="T3" fmla="*/ 8 h 145"/>
                    <a:gd name="T4" fmla="*/ 0 w 48"/>
                    <a:gd name="T5" fmla="*/ 44 h 145"/>
                    <a:gd name="T6" fmla="*/ 21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8" y="8"/>
                      </a:cubicBezTo>
                      <a:cubicBezTo>
                        <a:pt x="11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1" y="123"/>
                      </a:cubicBezTo>
                      <a:cubicBezTo>
                        <a:pt x="29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6" name="Freeform 94"/>
                <p:cNvSpPr/>
                <p:nvPr/>
              </p:nvSpPr>
              <p:spPr bwMode="auto">
                <a:xfrm>
                  <a:off x="5051426" y="1708150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3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6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7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8" y="0"/>
                        <a:pt x="317" y="1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3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4"/>
                        <a:pt x="245" y="493"/>
                      </a:cubicBezTo>
                      <a:cubicBezTo>
                        <a:pt x="198" y="522"/>
                        <a:pt x="143" y="487"/>
                        <a:pt x="106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7" name="Freeform 95"/>
                <p:cNvSpPr/>
                <p:nvPr/>
              </p:nvSpPr>
              <p:spPr bwMode="auto">
                <a:xfrm>
                  <a:off x="6567488" y="1584325"/>
                  <a:ext cx="1446213" cy="1465263"/>
                </a:xfrm>
                <a:custGeom>
                  <a:avLst/>
                  <a:gdLst>
                    <a:gd name="T0" fmla="*/ 82 w 515"/>
                    <a:gd name="T1" fmla="*/ 263 h 522"/>
                    <a:gd name="T2" fmla="*/ 47 w 515"/>
                    <a:gd name="T3" fmla="*/ 50 h 522"/>
                    <a:gd name="T4" fmla="*/ 132 w 515"/>
                    <a:gd name="T5" fmla="*/ 71 h 522"/>
                    <a:gd name="T6" fmla="*/ 152 w 515"/>
                    <a:gd name="T7" fmla="*/ 200 h 522"/>
                    <a:gd name="T8" fmla="*/ 267 w 515"/>
                    <a:gd name="T9" fmla="*/ 6 h 522"/>
                    <a:gd name="T10" fmla="*/ 363 w 515"/>
                    <a:gd name="T11" fmla="*/ 56 h 522"/>
                    <a:gd name="T12" fmla="*/ 355 w 515"/>
                    <a:gd name="T13" fmla="*/ 164 h 522"/>
                    <a:gd name="T14" fmla="*/ 284 w 515"/>
                    <a:gd name="T15" fmla="*/ 238 h 522"/>
                    <a:gd name="T16" fmla="*/ 442 w 515"/>
                    <a:gd name="T17" fmla="*/ 179 h 522"/>
                    <a:gd name="T18" fmla="*/ 496 w 515"/>
                    <a:gd name="T19" fmla="*/ 292 h 522"/>
                    <a:gd name="T20" fmla="*/ 292 w 515"/>
                    <a:gd name="T21" fmla="*/ 370 h 522"/>
                    <a:gd name="T22" fmla="*/ 412 w 515"/>
                    <a:gd name="T23" fmla="*/ 404 h 522"/>
                    <a:gd name="T24" fmla="*/ 426 w 515"/>
                    <a:gd name="T25" fmla="*/ 480 h 522"/>
                    <a:gd name="T26" fmla="*/ 195 w 515"/>
                    <a:gd name="T27" fmla="*/ 401 h 522"/>
                    <a:gd name="T28" fmla="*/ 158 w 515"/>
                    <a:gd name="T29" fmla="*/ 452 h 522"/>
                    <a:gd name="T30" fmla="*/ 111 w 515"/>
                    <a:gd name="T31" fmla="*/ 367 h 522"/>
                    <a:gd name="T32" fmla="*/ 82 w 515"/>
                    <a:gd name="T33" fmla="*/ 263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5" h="522">
                      <a:moveTo>
                        <a:pt x="82" y="263"/>
                      </a:moveTo>
                      <a:cubicBezTo>
                        <a:pt x="82" y="263"/>
                        <a:pt x="0" y="71"/>
                        <a:pt x="47" y="50"/>
                      </a:cubicBezTo>
                      <a:cubicBezTo>
                        <a:pt x="95" y="28"/>
                        <a:pt x="129" y="30"/>
                        <a:pt x="132" y="71"/>
                      </a:cubicBezTo>
                      <a:cubicBezTo>
                        <a:pt x="135" y="111"/>
                        <a:pt x="152" y="200"/>
                        <a:pt x="152" y="200"/>
                      </a:cubicBezTo>
                      <a:cubicBezTo>
                        <a:pt x="152" y="200"/>
                        <a:pt x="230" y="0"/>
                        <a:pt x="267" y="6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1" y="205"/>
                        <a:pt x="284" y="238"/>
                        <a:pt x="284" y="238"/>
                      </a:cubicBezTo>
                      <a:cubicBezTo>
                        <a:pt x="284" y="238"/>
                        <a:pt x="404" y="157"/>
                        <a:pt x="442" y="179"/>
                      </a:cubicBezTo>
                      <a:cubicBezTo>
                        <a:pt x="481" y="200"/>
                        <a:pt x="515" y="231"/>
                        <a:pt x="496" y="292"/>
                      </a:cubicBezTo>
                      <a:cubicBezTo>
                        <a:pt x="477" y="353"/>
                        <a:pt x="411" y="378"/>
                        <a:pt x="292" y="370"/>
                      </a:cubicBezTo>
                      <a:cubicBezTo>
                        <a:pt x="292" y="370"/>
                        <a:pt x="383" y="396"/>
                        <a:pt x="412" y="404"/>
                      </a:cubicBezTo>
                      <a:cubicBezTo>
                        <a:pt x="441" y="411"/>
                        <a:pt x="459" y="439"/>
                        <a:pt x="426" y="480"/>
                      </a:cubicBezTo>
                      <a:cubicBezTo>
                        <a:pt x="393" y="522"/>
                        <a:pt x="302" y="498"/>
                        <a:pt x="195" y="401"/>
                      </a:cubicBezTo>
                      <a:cubicBezTo>
                        <a:pt x="195" y="401"/>
                        <a:pt x="197" y="481"/>
                        <a:pt x="158" y="452"/>
                      </a:cubicBezTo>
                      <a:cubicBezTo>
                        <a:pt x="119" y="423"/>
                        <a:pt x="128" y="380"/>
                        <a:pt x="111" y="367"/>
                      </a:cubicBezTo>
                      <a:cubicBezTo>
                        <a:pt x="95" y="353"/>
                        <a:pt x="29" y="271"/>
                        <a:pt x="82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8" name="Freeform 96"/>
                <p:cNvSpPr/>
                <p:nvPr/>
              </p:nvSpPr>
              <p:spPr bwMode="auto">
                <a:xfrm>
                  <a:off x="5668963" y="2479675"/>
                  <a:ext cx="177800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9" name="Freeform 97"/>
                <p:cNvSpPr/>
                <p:nvPr/>
              </p:nvSpPr>
              <p:spPr bwMode="auto">
                <a:xfrm>
                  <a:off x="5829301" y="2552700"/>
                  <a:ext cx="44450" cy="146050"/>
                </a:xfrm>
                <a:custGeom>
                  <a:avLst/>
                  <a:gdLst>
                    <a:gd name="T0" fmla="*/ 6 w 16"/>
                    <a:gd name="T1" fmla="*/ 52 h 52"/>
                    <a:gd name="T2" fmla="*/ 8 w 16"/>
                    <a:gd name="T3" fmla="*/ 7 h 52"/>
                    <a:gd name="T4" fmla="*/ 6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0" name="Freeform 98"/>
                <p:cNvSpPr/>
                <p:nvPr/>
              </p:nvSpPr>
              <p:spPr bwMode="auto">
                <a:xfrm>
                  <a:off x="7045326" y="2319338"/>
                  <a:ext cx="204788" cy="120650"/>
                </a:xfrm>
                <a:custGeom>
                  <a:avLst/>
                  <a:gdLst>
                    <a:gd name="T0" fmla="*/ 73 w 73"/>
                    <a:gd name="T1" fmla="*/ 0 h 43"/>
                    <a:gd name="T2" fmla="*/ 12 w 73"/>
                    <a:gd name="T3" fmla="*/ 38 h 43"/>
                    <a:gd name="T4" fmla="*/ 73 w 73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3" h="43">
                      <a:moveTo>
                        <a:pt x="73" y="0"/>
                      </a:moveTo>
                      <a:cubicBezTo>
                        <a:pt x="73" y="0"/>
                        <a:pt x="0" y="33"/>
                        <a:pt x="12" y="38"/>
                      </a:cubicBezTo>
                      <a:cubicBezTo>
                        <a:pt x="25" y="43"/>
                        <a:pt x="66" y="19"/>
                        <a:pt x="73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1" name="Freeform 99"/>
                <p:cNvSpPr/>
                <p:nvPr/>
              </p:nvSpPr>
              <p:spPr bwMode="auto">
                <a:xfrm>
                  <a:off x="5807076" y="23050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8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8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2" name="Freeform 100"/>
                <p:cNvSpPr/>
                <p:nvPr/>
              </p:nvSpPr>
              <p:spPr bwMode="auto">
                <a:xfrm>
                  <a:off x="5738813" y="240188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3" name="Freeform 101"/>
                <p:cNvSpPr/>
                <p:nvPr/>
              </p:nvSpPr>
              <p:spPr bwMode="auto">
                <a:xfrm>
                  <a:off x="5899151" y="2460625"/>
                  <a:ext cx="80963" cy="74613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4" name="Freeform 102"/>
                <p:cNvSpPr/>
                <p:nvPr/>
              </p:nvSpPr>
              <p:spPr bwMode="auto">
                <a:xfrm>
                  <a:off x="5943601" y="2336800"/>
                  <a:ext cx="85725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5" name="Freeform 103"/>
                <p:cNvSpPr/>
                <p:nvPr/>
              </p:nvSpPr>
              <p:spPr bwMode="auto">
                <a:xfrm>
                  <a:off x="6062663" y="2451100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6" name="Freeform 104"/>
                <p:cNvSpPr/>
                <p:nvPr/>
              </p:nvSpPr>
              <p:spPr bwMode="auto">
                <a:xfrm>
                  <a:off x="5975351" y="2600325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7" name="Freeform 105"/>
                <p:cNvSpPr/>
                <p:nvPr/>
              </p:nvSpPr>
              <p:spPr bwMode="auto">
                <a:xfrm>
                  <a:off x="5826126" y="2571750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9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8" name="Freeform 106"/>
                <p:cNvSpPr/>
                <p:nvPr/>
              </p:nvSpPr>
              <p:spPr bwMode="auto">
                <a:xfrm>
                  <a:off x="5891213" y="2238375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9" name="Freeform 107"/>
                <p:cNvSpPr/>
                <p:nvPr/>
              </p:nvSpPr>
              <p:spPr bwMode="auto">
                <a:xfrm>
                  <a:off x="7096126" y="21542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0" name="Freeform 108"/>
                <p:cNvSpPr/>
                <p:nvPr/>
              </p:nvSpPr>
              <p:spPr bwMode="auto">
                <a:xfrm>
                  <a:off x="6969126" y="2278063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1" name="Freeform 109"/>
                <p:cNvSpPr/>
                <p:nvPr/>
              </p:nvSpPr>
              <p:spPr bwMode="auto">
                <a:xfrm>
                  <a:off x="6975476" y="2179638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2" name="Freeform 110"/>
                <p:cNvSpPr/>
                <p:nvPr/>
              </p:nvSpPr>
              <p:spPr bwMode="auto">
                <a:xfrm>
                  <a:off x="7115176" y="2341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3" name="Freeform 111"/>
                <p:cNvSpPr/>
                <p:nvPr/>
              </p:nvSpPr>
              <p:spPr bwMode="auto">
                <a:xfrm>
                  <a:off x="7140576" y="2490788"/>
                  <a:ext cx="84138" cy="7937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4" name="Freeform 112"/>
                <p:cNvSpPr/>
                <p:nvPr/>
              </p:nvSpPr>
              <p:spPr bwMode="auto">
                <a:xfrm>
                  <a:off x="6997701" y="2468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5" name="Freeform 113"/>
                <p:cNvSpPr/>
                <p:nvPr/>
              </p:nvSpPr>
              <p:spPr bwMode="auto">
                <a:xfrm>
                  <a:off x="7243763" y="2428875"/>
                  <a:ext cx="82550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6" name="Freeform 114"/>
                <p:cNvSpPr/>
                <p:nvPr/>
              </p:nvSpPr>
              <p:spPr bwMode="auto">
                <a:xfrm>
                  <a:off x="7286626" y="2316163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7" name="Freeform 115"/>
                <p:cNvSpPr/>
                <p:nvPr/>
              </p:nvSpPr>
              <p:spPr bwMode="auto">
                <a:xfrm>
                  <a:off x="7219951" y="217011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9" name="Freeform 116"/>
                <p:cNvSpPr/>
                <p:nvPr/>
              </p:nvSpPr>
              <p:spPr bwMode="auto">
                <a:xfrm>
                  <a:off x="6878638" y="2355850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0" name="Freeform 117"/>
                <p:cNvSpPr/>
                <p:nvPr/>
              </p:nvSpPr>
              <p:spPr bwMode="auto">
                <a:xfrm>
                  <a:off x="6764338" y="2373313"/>
                  <a:ext cx="309563" cy="479425"/>
                </a:xfrm>
                <a:custGeom>
                  <a:avLst/>
                  <a:gdLst>
                    <a:gd name="T0" fmla="*/ 6 w 110"/>
                    <a:gd name="T1" fmla="*/ 0 h 171"/>
                    <a:gd name="T2" fmla="*/ 0 w 110"/>
                    <a:gd name="T3" fmla="*/ 6 h 171"/>
                    <a:gd name="T4" fmla="*/ 28 w 110"/>
                    <a:gd name="T5" fmla="*/ 63 h 171"/>
                    <a:gd name="T6" fmla="*/ 56 w 110"/>
                    <a:gd name="T7" fmla="*/ 95 h 171"/>
                    <a:gd name="T8" fmla="*/ 96 w 110"/>
                    <a:gd name="T9" fmla="*/ 171 h 171"/>
                    <a:gd name="T10" fmla="*/ 100 w 110"/>
                    <a:gd name="T11" fmla="*/ 168 h 171"/>
                    <a:gd name="T12" fmla="*/ 94 w 110"/>
                    <a:gd name="T13" fmla="*/ 87 h 171"/>
                    <a:gd name="T14" fmla="*/ 6 w 110"/>
                    <a:gd name="T1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171">
                      <a:moveTo>
                        <a:pt x="6" y="0"/>
                      </a:moveTo>
                      <a:cubicBezTo>
                        <a:pt x="3" y="0"/>
                        <a:pt x="1" y="2"/>
                        <a:pt x="0" y="6"/>
                      </a:cubicBezTo>
                      <a:cubicBezTo>
                        <a:pt x="0" y="6"/>
                        <a:pt x="14" y="54"/>
                        <a:pt x="28" y="63"/>
                      </a:cubicBezTo>
                      <a:cubicBezTo>
                        <a:pt x="43" y="72"/>
                        <a:pt x="44" y="69"/>
                        <a:pt x="56" y="95"/>
                      </a:cubicBezTo>
                      <a:cubicBezTo>
                        <a:pt x="66" y="117"/>
                        <a:pt x="85" y="171"/>
                        <a:pt x="96" y="171"/>
                      </a:cubicBezTo>
                      <a:cubicBezTo>
                        <a:pt x="97" y="171"/>
                        <a:pt x="99" y="170"/>
                        <a:pt x="100" y="168"/>
                      </a:cubicBezTo>
                      <a:cubicBezTo>
                        <a:pt x="110" y="150"/>
                        <a:pt x="106" y="103"/>
                        <a:pt x="94" y="87"/>
                      </a:cubicBezTo>
                      <a:cubicBezTo>
                        <a:pt x="84" y="74"/>
                        <a:pt x="28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1" name="Freeform 118"/>
                <p:cNvSpPr>
                  <a:spLocks noEditPoints="1"/>
                </p:cNvSpPr>
                <p:nvPr/>
              </p:nvSpPr>
              <p:spPr bwMode="auto">
                <a:xfrm>
                  <a:off x="5592763" y="2092325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80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9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5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5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9" y="146"/>
                        <a:pt x="111" y="140"/>
                      </a:cubicBezTo>
                      <a:cubicBezTo>
                        <a:pt x="113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1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7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1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4" y="132"/>
                        <a:pt x="104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6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3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8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9" y="152"/>
                        <a:pt x="149" y="152"/>
                        <a:pt x="149" y="152"/>
                      </a:cubicBezTo>
                      <a:cubicBezTo>
                        <a:pt x="153" y="154"/>
                        <a:pt x="174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9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3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8" y="152"/>
                      </a:cubicBezTo>
                      <a:cubicBezTo>
                        <a:pt x="172" y="150"/>
                        <a:pt x="168" y="145"/>
                        <a:pt x="169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5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6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2"/>
                        <a:pt x="133" y="89"/>
                        <a:pt x="139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8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9" y="75"/>
                      </a:cubicBezTo>
                      <a:cubicBezTo>
                        <a:pt x="127" y="76"/>
                        <a:pt x="124" y="77"/>
                        <a:pt x="122" y="77"/>
                      </a:cubicBezTo>
                      <a:cubicBezTo>
                        <a:pt x="120" y="77"/>
                        <a:pt x="119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5" y="53"/>
                        <a:pt x="120" y="53"/>
                      </a:cubicBezTo>
                      <a:cubicBezTo>
                        <a:pt x="121" y="53"/>
                        <a:pt x="123" y="53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2" name="Freeform 119"/>
                <p:cNvSpPr/>
                <p:nvPr/>
              </p:nvSpPr>
              <p:spPr bwMode="auto">
                <a:xfrm>
                  <a:off x="5810251" y="2311400"/>
                  <a:ext cx="77788" cy="65088"/>
                </a:xfrm>
                <a:custGeom>
                  <a:avLst/>
                  <a:gdLst>
                    <a:gd name="T0" fmla="*/ 12 w 28"/>
                    <a:gd name="T1" fmla="*/ 0 h 23"/>
                    <a:gd name="T2" fmla="*/ 1 w 28"/>
                    <a:gd name="T3" fmla="*/ 7 h 23"/>
                    <a:gd name="T4" fmla="*/ 0 w 28"/>
                    <a:gd name="T5" fmla="*/ 9 h 23"/>
                    <a:gd name="T6" fmla="*/ 9 w 28"/>
                    <a:gd name="T7" fmla="*/ 22 h 23"/>
                    <a:gd name="T8" fmla="*/ 9 w 28"/>
                    <a:gd name="T9" fmla="*/ 22 h 23"/>
                    <a:gd name="T10" fmla="*/ 9 w 28"/>
                    <a:gd name="T11" fmla="*/ 22 h 23"/>
                    <a:gd name="T12" fmla="*/ 14 w 28"/>
                    <a:gd name="T13" fmla="*/ 23 h 23"/>
                    <a:gd name="T14" fmla="*/ 26 w 28"/>
                    <a:gd name="T15" fmla="*/ 16 h 23"/>
                    <a:gd name="T16" fmla="*/ 17 w 28"/>
                    <a:gd name="T17" fmla="*/ 0 h 23"/>
                    <a:gd name="T18" fmla="*/ 12 w 2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3">
                      <a:moveTo>
                        <a:pt x="12" y="0"/>
                      </a:moveTo>
                      <a:cubicBezTo>
                        <a:pt x="7" y="0"/>
                        <a:pt x="2" y="2"/>
                        <a:pt x="1" y="7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1" y="16"/>
                        <a:pt x="17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1" y="23"/>
                        <a:pt x="13" y="23"/>
                        <a:pt x="14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8" y="10"/>
                        <a:pt x="24" y="3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3" name="Freeform 120"/>
                <p:cNvSpPr/>
                <p:nvPr/>
              </p:nvSpPr>
              <p:spPr bwMode="auto">
                <a:xfrm>
                  <a:off x="5745163" y="2406650"/>
                  <a:ext cx="77788" cy="44450"/>
                </a:xfrm>
                <a:custGeom>
                  <a:avLst/>
                  <a:gdLst>
                    <a:gd name="T0" fmla="*/ 12 w 28"/>
                    <a:gd name="T1" fmla="*/ 0 h 16"/>
                    <a:gd name="T2" fmla="*/ 0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4" name="Freeform 121"/>
                <p:cNvSpPr/>
                <p:nvPr/>
              </p:nvSpPr>
              <p:spPr bwMode="auto">
                <a:xfrm>
                  <a:off x="5899151" y="2465388"/>
                  <a:ext cx="80963" cy="68263"/>
                </a:xfrm>
                <a:custGeom>
                  <a:avLst/>
                  <a:gdLst>
                    <a:gd name="T0" fmla="*/ 13 w 29"/>
                    <a:gd name="T1" fmla="*/ 0 h 24"/>
                    <a:gd name="T2" fmla="*/ 2 w 29"/>
                    <a:gd name="T3" fmla="*/ 7 h 24"/>
                    <a:gd name="T4" fmla="*/ 10 w 29"/>
                    <a:gd name="T5" fmla="*/ 23 h 24"/>
                    <a:gd name="T6" fmla="*/ 16 w 29"/>
                    <a:gd name="T7" fmla="*/ 24 h 24"/>
                    <a:gd name="T8" fmla="*/ 27 w 29"/>
                    <a:gd name="T9" fmla="*/ 16 h 24"/>
                    <a:gd name="T10" fmla="*/ 18 w 29"/>
                    <a:gd name="T11" fmla="*/ 1 h 24"/>
                    <a:gd name="T12" fmla="*/ 13 w 29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3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5" y="21"/>
                        <a:pt x="27" y="16"/>
                      </a:cubicBezTo>
                      <a:cubicBezTo>
                        <a:pt x="29" y="10"/>
                        <a:pt x="25" y="3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5" name="Freeform 122"/>
                <p:cNvSpPr/>
                <p:nvPr/>
              </p:nvSpPr>
              <p:spPr bwMode="auto">
                <a:xfrm>
                  <a:off x="5943601" y="2341563"/>
                  <a:ext cx="57150" cy="68263"/>
                </a:xfrm>
                <a:custGeom>
                  <a:avLst/>
                  <a:gdLst>
                    <a:gd name="T0" fmla="*/ 14 w 20"/>
                    <a:gd name="T1" fmla="*/ 0 h 24"/>
                    <a:gd name="T2" fmla="*/ 2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6" name="Freeform 123"/>
                <p:cNvSpPr>
                  <a:spLocks noEditPoints="1"/>
                </p:cNvSpPr>
                <p:nvPr/>
              </p:nvSpPr>
              <p:spPr bwMode="auto">
                <a:xfrm>
                  <a:off x="6065838" y="2457450"/>
                  <a:ext cx="74613" cy="65088"/>
                </a:xfrm>
                <a:custGeom>
                  <a:avLst/>
                  <a:gdLst>
                    <a:gd name="T0" fmla="*/ 1 w 27"/>
                    <a:gd name="T1" fmla="*/ 10 h 23"/>
                    <a:gd name="T2" fmla="*/ 10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1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1" y="10"/>
                      </a:moveTo>
                      <a:cubicBezTo>
                        <a:pt x="0" y="15"/>
                        <a:pt x="4" y="20"/>
                        <a:pt x="10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5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1" y="10"/>
                      </a:cubicBezTo>
                      <a:moveTo>
                        <a:pt x="11" y="0"/>
                      </a:moveTo>
                      <a:cubicBezTo>
                        <a:pt x="7" y="0"/>
                        <a:pt x="3" y="3"/>
                        <a:pt x="1" y="7"/>
                      </a:cubicBezTo>
                      <a:cubicBezTo>
                        <a:pt x="3" y="5"/>
                        <a:pt x="7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7" name="Freeform 124"/>
                <p:cNvSpPr/>
                <p:nvPr/>
              </p:nvSpPr>
              <p:spPr bwMode="auto">
                <a:xfrm>
                  <a:off x="5975351" y="2606675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15"/>
                        <a:pt x="11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8" name="Freeform 125"/>
                <p:cNvSpPr/>
                <p:nvPr/>
              </p:nvSpPr>
              <p:spPr bwMode="auto">
                <a:xfrm>
                  <a:off x="5891213" y="2241550"/>
                  <a:ext cx="65088" cy="66675"/>
                </a:xfrm>
                <a:custGeom>
                  <a:avLst/>
                  <a:gdLst>
                    <a:gd name="T0" fmla="*/ 14 w 23"/>
                    <a:gd name="T1" fmla="*/ 0 h 24"/>
                    <a:gd name="T2" fmla="*/ 2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4" y="24"/>
                        <a:pt x="16" y="24"/>
                      </a:cubicBezTo>
                      <a:cubicBezTo>
                        <a:pt x="18" y="24"/>
                        <a:pt x="21" y="23"/>
                        <a:pt x="23" y="22"/>
                      </a:cubicBezTo>
                      <a:cubicBezTo>
                        <a:pt x="22" y="17"/>
                        <a:pt x="20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9" name="Freeform 126"/>
                <p:cNvSpPr/>
                <p:nvPr/>
              </p:nvSpPr>
              <p:spPr bwMode="auto">
                <a:xfrm>
                  <a:off x="5994401" y="218281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0" name="Freeform 127"/>
                <p:cNvSpPr>
                  <a:spLocks noEditPoints="1"/>
                </p:cNvSpPr>
                <p:nvPr/>
              </p:nvSpPr>
              <p:spPr bwMode="auto">
                <a:xfrm>
                  <a:off x="6831013" y="2089150"/>
                  <a:ext cx="612775" cy="708025"/>
                </a:xfrm>
                <a:custGeom>
                  <a:avLst/>
                  <a:gdLst>
                    <a:gd name="T0" fmla="*/ 127 w 218"/>
                    <a:gd name="T1" fmla="*/ 9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7 h 252"/>
                    <a:gd name="T8" fmla="*/ 126 w 218"/>
                    <a:gd name="T9" fmla="*/ 9 h 252"/>
                    <a:gd name="T10" fmla="*/ 127 w 218"/>
                    <a:gd name="T11" fmla="*/ 9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2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7 w 218"/>
                    <a:gd name="T23" fmla="*/ 153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100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5 w 218"/>
                    <a:gd name="T43" fmla="*/ 113 h 252"/>
                    <a:gd name="T44" fmla="*/ 35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9 w 218"/>
                    <a:gd name="T53" fmla="*/ 215 h 252"/>
                    <a:gd name="T54" fmla="*/ 89 w 218"/>
                    <a:gd name="T55" fmla="*/ 177 h 252"/>
                    <a:gd name="T56" fmla="*/ 92 w 218"/>
                    <a:gd name="T57" fmla="*/ 179 h 252"/>
                    <a:gd name="T58" fmla="*/ 206 w 218"/>
                    <a:gd name="T59" fmla="*/ 236 h 252"/>
                    <a:gd name="T60" fmla="*/ 207 w 218"/>
                    <a:gd name="T61" fmla="*/ 236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3 w 218"/>
                    <a:gd name="T67" fmla="*/ 151 h 252"/>
                    <a:gd name="T68" fmla="*/ 174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2 h 252"/>
                    <a:gd name="T74" fmla="*/ 126 w 218"/>
                    <a:gd name="T75" fmla="*/ 169 h 252"/>
                    <a:gd name="T76" fmla="*/ 121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8 w 218"/>
                    <a:gd name="T83" fmla="*/ 129 h 252"/>
                    <a:gd name="T84" fmla="*/ 65 w 218"/>
                    <a:gd name="T85" fmla="*/ 126 h 252"/>
                    <a:gd name="T86" fmla="*/ 103 w 218"/>
                    <a:gd name="T87" fmla="*/ 47 h 252"/>
                    <a:gd name="T88" fmla="*/ 97 w 218"/>
                    <a:gd name="T89" fmla="*/ 41 h 252"/>
                    <a:gd name="T90" fmla="*/ 71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3 h 252"/>
                    <a:gd name="T96" fmla="*/ 60 w 218"/>
                    <a:gd name="T97" fmla="*/ 92 h 252"/>
                    <a:gd name="T98" fmla="*/ 51 w 218"/>
                    <a:gd name="T99" fmla="*/ 76 h 252"/>
                    <a:gd name="T100" fmla="*/ 57 w 218"/>
                    <a:gd name="T101" fmla="*/ 70 h 252"/>
                    <a:gd name="T102" fmla="*/ 26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7" y="9"/>
                      </a:moveTo>
                      <a:cubicBezTo>
                        <a:pt x="126" y="9"/>
                        <a:pt x="120" y="16"/>
                        <a:pt x="111" y="25"/>
                      </a:cubicBezTo>
                      <a:cubicBezTo>
                        <a:pt x="112" y="25"/>
                        <a:pt x="112" y="25"/>
                        <a:pt x="113" y="26"/>
                      </a:cubicBezTo>
                      <a:cubicBezTo>
                        <a:pt x="114" y="26"/>
                        <a:pt x="114" y="26"/>
                        <a:pt x="115" y="27"/>
                      </a:cubicBezTo>
                      <a:cubicBezTo>
                        <a:pt x="121" y="18"/>
                        <a:pt x="125" y="11"/>
                        <a:pt x="126" y="9"/>
                      </a:cubicBezTo>
                      <a:cubicBezTo>
                        <a:pt x="127" y="9"/>
                        <a:pt x="127" y="9"/>
                        <a:pt x="127" y="9"/>
                      </a:cubicBezTo>
                      <a:moveTo>
                        <a:pt x="75" y="161"/>
                      </a:moveTo>
                      <a:cubicBezTo>
                        <a:pt x="74" y="161"/>
                        <a:pt x="72" y="160"/>
                        <a:pt x="70" y="160"/>
                      </a:cubicBezTo>
                      <a:cubicBezTo>
                        <a:pt x="63" y="157"/>
                        <a:pt x="59" y="150"/>
                        <a:pt x="62" y="144"/>
                      </a:cubicBezTo>
                      <a:cubicBezTo>
                        <a:pt x="63" y="140"/>
                        <a:pt x="68" y="137"/>
                        <a:pt x="73" y="137"/>
                      </a:cubicBezTo>
                      <a:cubicBezTo>
                        <a:pt x="75" y="137"/>
                        <a:pt x="77" y="137"/>
                        <a:pt x="78" y="138"/>
                      </a:cubicBezTo>
                      <a:cubicBezTo>
                        <a:pt x="85" y="140"/>
                        <a:pt x="89" y="147"/>
                        <a:pt x="87" y="153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4" y="97"/>
                        <a:pt x="28" y="96"/>
                        <a:pt x="31" y="96"/>
                      </a:cubicBezTo>
                      <a:cubicBezTo>
                        <a:pt x="33" y="96"/>
                        <a:pt x="35" y="97"/>
                        <a:pt x="36" y="97"/>
                      </a:cubicBezTo>
                      <a:cubicBezTo>
                        <a:pt x="43" y="100"/>
                        <a:pt x="47" y="107"/>
                        <a:pt x="45" y="113"/>
                      </a:cubicBezTo>
                      <a:cubicBezTo>
                        <a:pt x="43" y="117"/>
                        <a:pt x="39" y="120"/>
                        <a:pt x="35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2" y="149"/>
                        <a:pt x="152" y="247"/>
                        <a:pt x="164" y="252"/>
                      </a:cubicBezTo>
                      <a:cubicBezTo>
                        <a:pt x="165" y="252"/>
                        <a:pt x="165" y="252"/>
                        <a:pt x="165" y="252"/>
                      </a:cubicBezTo>
                      <a:cubicBezTo>
                        <a:pt x="168" y="252"/>
                        <a:pt x="149" y="233"/>
                        <a:pt x="129" y="215"/>
                      </a:cubicBezTo>
                      <a:cubicBezTo>
                        <a:pt x="109" y="196"/>
                        <a:pt x="88" y="177"/>
                        <a:pt x="89" y="177"/>
                      </a:cubicBezTo>
                      <a:cubicBezTo>
                        <a:pt x="90" y="177"/>
                        <a:pt x="90" y="178"/>
                        <a:pt x="92" y="179"/>
                      </a:cubicBezTo>
                      <a:cubicBezTo>
                        <a:pt x="111" y="193"/>
                        <a:pt x="189" y="233"/>
                        <a:pt x="206" y="236"/>
                      </a:cubicBezTo>
                      <a:cubicBezTo>
                        <a:pt x="207" y="236"/>
                        <a:pt x="207" y="236"/>
                        <a:pt x="207" y="236"/>
                      </a:cubicBezTo>
                      <a:cubicBezTo>
                        <a:pt x="218" y="236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1"/>
                        <a:pt x="184" y="152"/>
                        <a:pt x="174" y="152"/>
                      </a:cubicBezTo>
                      <a:cubicBezTo>
                        <a:pt x="163" y="153"/>
                        <a:pt x="150" y="153"/>
                        <a:pt x="137" y="153"/>
                      </a:cubicBezTo>
                      <a:cubicBezTo>
                        <a:pt x="138" y="156"/>
                        <a:pt x="138" y="159"/>
                        <a:pt x="137" y="162"/>
                      </a:cubicBezTo>
                      <a:cubicBezTo>
                        <a:pt x="136" y="166"/>
                        <a:pt x="131" y="169"/>
                        <a:pt x="126" y="169"/>
                      </a:cubicBezTo>
                      <a:cubicBezTo>
                        <a:pt x="124" y="169"/>
                        <a:pt x="122" y="169"/>
                        <a:pt x="121" y="168"/>
                      </a:cubicBezTo>
                      <a:cubicBezTo>
                        <a:pt x="114" y="165"/>
                        <a:pt x="110" y="158"/>
                        <a:pt x="112" y="152"/>
                      </a:cubicBezTo>
                      <a:cubicBezTo>
                        <a:pt x="106" y="152"/>
                        <a:pt x="102" y="151"/>
                        <a:pt x="99" y="149"/>
                      </a:cubicBezTo>
                      <a:cubicBezTo>
                        <a:pt x="89" y="143"/>
                        <a:pt x="121" y="133"/>
                        <a:pt x="148" y="129"/>
                      </a:cubicBezTo>
                      <a:cubicBezTo>
                        <a:pt x="117" y="128"/>
                        <a:pt x="71" y="126"/>
                        <a:pt x="65" y="126"/>
                      </a:cubicBezTo>
                      <a:cubicBezTo>
                        <a:pt x="58" y="125"/>
                        <a:pt x="83" y="81"/>
                        <a:pt x="103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1" y="71"/>
                      </a:cubicBezTo>
                      <a:cubicBezTo>
                        <a:pt x="76" y="74"/>
                        <a:pt x="78" y="80"/>
                        <a:pt x="76" y="85"/>
                      </a:cubicBezTo>
                      <a:cubicBezTo>
                        <a:pt x="75" y="90"/>
                        <a:pt x="70" y="93"/>
                        <a:pt x="65" y="93"/>
                      </a:cubicBezTo>
                      <a:cubicBezTo>
                        <a:pt x="63" y="93"/>
                        <a:pt x="62" y="92"/>
                        <a:pt x="60" y="92"/>
                      </a:cubicBezTo>
                      <a:cubicBezTo>
                        <a:pt x="53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7" y="70"/>
                      </a:cubicBezTo>
                      <a:cubicBezTo>
                        <a:pt x="47" y="50"/>
                        <a:pt x="31" y="7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1" name="Freeform 128"/>
                <p:cNvSpPr/>
                <p:nvPr/>
              </p:nvSpPr>
              <p:spPr bwMode="auto">
                <a:xfrm>
                  <a:off x="7104063" y="2159000"/>
                  <a:ext cx="50800" cy="61913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6 w 18"/>
                    <a:gd name="T5" fmla="*/ 22 h 22"/>
                    <a:gd name="T6" fmla="*/ 18 w 18"/>
                    <a:gd name="T7" fmla="*/ 2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" y="18"/>
                        <a:pt x="3" y="20"/>
                        <a:pt x="6" y="22"/>
                      </a:cubicBezTo>
                      <a:cubicBezTo>
                        <a:pt x="10" y="14"/>
                        <a:pt x="14" y="7"/>
                        <a:pt x="18" y="2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5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2" name="Freeform 129"/>
                <p:cNvSpPr/>
                <p:nvPr/>
              </p:nvSpPr>
              <p:spPr bwMode="auto">
                <a:xfrm>
                  <a:off x="6969126" y="2286000"/>
                  <a:ext cx="80963" cy="65088"/>
                </a:xfrm>
                <a:custGeom>
                  <a:avLst/>
                  <a:gdLst>
                    <a:gd name="T0" fmla="*/ 8 w 29"/>
                    <a:gd name="T1" fmla="*/ 0 h 23"/>
                    <a:gd name="T2" fmla="*/ 2 w 29"/>
                    <a:gd name="T3" fmla="*/ 6 h 23"/>
                    <a:gd name="T4" fmla="*/ 11 w 29"/>
                    <a:gd name="T5" fmla="*/ 22 h 23"/>
                    <a:gd name="T6" fmla="*/ 16 w 29"/>
                    <a:gd name="T7" fmla="*/ 23 h 23"/>
                    <a:gd name="T8" fmla="*/ 27 w 29"/>
                    <a:gd name="T9" fmla="*/ 15 h 23"/>
                    <a:gd name="T10" fmla="*/ 22 w 29"/>
                    <a:gd name="T11" fmla="*/ 1 h 23"/>
                    <a:gd name="T12" fmla="*/ 15 w 29"/>
                    <a:gd name="T13" fmla="*/ 11 h 23"/>
                    <a:gd name="T14" fmla="*/ 14 w 29"/>
                    <a:gd name="T15" fmla="*/ 11 h 23"/>
                    <a:gd name="T16" fmla="*/ 8 w 29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3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3" y="22"/>
                        <a:pt x="14" y="23"/>
                        <a:pt x="16" y="23"/>
                      </a:cubicBezTo>
                      <a:cubicBezTo>
                        <a:pt x="21" y="23"/>
                        <a:pt x="26" y="20"/>
                        <a:pt x="27" y="15"/>
                      </a:cubicBezTo>
                      <a:cubicBezTo>
                        <a:pt x="29" y="10"/>
                        <a:pt x="27" y="4"/>
                        <a:pt x="22" y="1"/>
                      </a:cubicBezTo>
                      <a:cubicBezTo>
                        <a:pt x="18" y="6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3" y="11"/>
                        <a:pt x="11" y="7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2" name="Freeform 130"/>
                <p:cNvSpPr/>
                <p:nvPr/>
              </p:nvSpPr>
              <p:spPr bwMode="auto">
                <a:xfrm>
                  <a:off x="7140576" y="2516188"/>
                  <a:ext cx="79375" cy="47625"/>
                </a:xfrm>
                <a:custGeom>
                  <a:avLst/>
                  <a:gdLst>
                    <a:gd name="T0" fmla="*/ 2 w 28"/>
                    <a:gd name="T1" fmla="*/ 0 h 17"/>
                    <a:gd name="T2" fmla="*/ 11 w 28"/>
                    <a:gd name="T3" fmla="*/ 16 h 17"/>
                    <a:gd name="T4" fmla="*/ 16 w 28"/>
                    <a:gd name="T5" fmla="*/ 17 h 17"/>
                    <a:gd name="T6" fmla="*/ 27 w 28"/>
                    <a:gd name="T7" fmla="*/ 10 h 17"/>
                    <a:gd name="T8" fmla="*/ 27 w 28"/>
                    <a:gd name="T9" fmla="*/ 1 h 17"/>
                    <a:gd name="T10" fmla="*/ 27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4" y="13"/>
                        <a:pt x="11" y="16"/>
                      </a:cubicBezTo>
                      <a:cubicBezTo>
                        <a:pt x="12" y="17"/>
                        <a:pt x="14" y="17"/>
                        <a:pt x="16" y="17"/>
                      </a:cubicBezTo>
                      <a:cubicBezTo>
                        <a:pt x="21" y="17"/>
                        <a:pt x="26" y="14"/>
                        <a:pt x="27" y="10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8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3" name="Freeform 131"/>
                <p:cNvSpPr/>
                <p:nvPr/>
              </p:nvSpPr>
              <p:spPr bwMode="auto">
                <a:xfrm>
                  <a:off x="6997701" y="2474913"/>
                  <a:ext cx="84138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4" name="Freeform 132"/>
                <p:cNvSpPr/>
                <p:nvPr/>
              </p:nvSpPr>
              <p:spPr bwMode="auto">
                <a:xfrm>
                  <a:off x="6892926" y="2359025"/>
                  <a:ext cx="71438" cy="66675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4 h 24"/>
                    <a:gd name="T4" fmla="*/ 13 w 25"/>
                    <a:gd name="T5" fmla="*/ 24 h 24"/>
                    <a:gd name="T6" fmla="*/ 23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6" y="0"/>
                        <a:pt x="2" y="1"/>
                        <a:pt x="0" y="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7" y="24"/>
                        <a:pt x="21" y="21"/>
                        <a:pt x="23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3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5" name="Freeform 133"/>
                <p:cNvSpPr>
                  <a:spLocks noEditPoints="1"/>
                </p:cNvSpPr>
                <p:nvPr/>
              </p:nvSpPr>
              <p:spPr bwMode="auto">
                <a:xfrm>
                  <a:off x="7246938" y="2446338"/>
                  <a:ext cx="87313" cy="4763"/>
                </a:xfrm>
                <a:custGeom>
                  <a:avLst/>
                  <a:gdLst>
                    <a:gd name="T0" fmla="*/ 2 w 31"/>
                    <a:gd name="T1" fmla="*/ 1 h 2"/>
                    <a:gd name="T2" fmla="*/ 0 w 31"/>
                    <a:gd name="T3" fmla="*/ 2 h 2"/>
                    <a:gd name="T4" fmla="*/ 2 w 31"/>
                    <a:gd name="T5" fmla="*/ 2 h 2"/>
                    <a:gd name="T6" fmla="*/ 2 w 31"/>
                    <a:gd name="T7" fmla="*/ 1 h 2"/>
                    <a:gd name="T8" fmla="*/ 23 w 31"/>
                    <a:gd name="T9" fmla="*/ 0 h 2"/>
                    <a:gd name="T10" fmla="*/ 24 w 31"/>
                    <a:gd name="T11" fmla="*/ 2 h 2"/>
                    <a:gd name="T12" fmla="*/ 27 w 31"/>
                    <a:gd name="T13" fmla="*/ 0 h 2"/>
                    <a:gd name="T14" fmla="*/ 23 w 31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2">
                      <a:moveTo>
                        <a:pt x="2" y="1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moveTo>
                        <a:pt x="23" y="0"/>
                      </a:moveTo>
                      <a:cubicBezTo>
                        <a:pt x="23" y="1"/>
                        <a:pt x="24" y="1"/>
                        <a:pt x="24" y="2"/>
                      </a:cubicBezTo>
                      <a:cubicBezTo>
                        <a:pt x="30" y="2"/>
                        <a:pt x="31" y="1"/>
                        <a:pt x="27" y="0"/>
                      </a:cubicBezTo>
                      <a:cubicBezTo>
                        <a:pt x="26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6" name="Freeform 134"/>
                <p:cNvSpPr/>
                <p:nvPr/>
              </p:nvSpPr>
              <p:spPr bwMode="auto">
                <a:xfrm>
                  <a:off x="7253288" y="2446338"/>
                  <a:ext cx="61913" cy="4763"/>
                </a:xfrm>
                <a:custGeom>
                  <a:avLst/>
                  <a:gdLst>
                    <a:gd name="T0" fmla="*/ 18 w 22"/>
                    <a:gd name="T1" fmla="*/ 0 h 2"/>
                    <a:gd name="T2" fmla="*/ 0 w 22"/>
                    <a:gd name="T3" fmla="*/ 1 h 2"/>
                    <a:gd name="T4" fmla="*/ 0 w 22"/>
                    <a:gd name="T5" fmla="*/ 2 h 2"/>
                    <a:gd name="T6" fmla="*/ 16 w 22"/>
                    <a:gd name="T7" fmla="*/ 2 h 2"/>
                    <a:gd name="T8" fmla="*/ 22 w 22"/>
                    <a:gd name="T9" fmla="*/ 2 h 2"/>
                    <a:gd name="T10" fmla="*/ 21 w 22"/>
                    <a:gd name="T11" fmla="*/ 0 h 2"/>
                    <a:gd name="T12" fmla="*/ 18 w 2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">
                      <a:moveTo>
                        <a:pt x="18" y="0"/>
                      </a:moveTo>
                      <a:cubicBezTo>
                        <a:pt x="13" y="0"/>
                        <a:pt x="6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6" y="2"/>
                        <a:pt x="12" y="2"/>
                        <a:pt x="16" y="2"/>
                      </a:cubicBezTo>
                      <a:cubicBezTo>
                        <a:pt x="18" y="2"/>
                        <a:pt x="21" y="2"/>
                        <a:pt x="22" y="2"/>
                      </a:cubicBezTo>
                      <a:cubicBezTo>
                        <a:pt x="22" y="1"/>
                        <a:pt x="21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7" name="Freeform 135"/>
                <p:cNvSpPr/>
                <p:nvPr/>
              </p:nvSpPr>
              <p:spPr bwMode="auto">
                <a:xfrm>
                  <a:off x="5248276" y="2070100"/>
                  <a:ext cx="222250" cy="479425"/>
                </a:xfrm>
                <a:custGeom>
                  <a:avLst/>
                  <a:gdLst>
                    <a:gd name="T0" fmla="*/ 32 w 79"/>
                    <a:gd name="T1" fmla="*/ 0 h 171"/>
                    <a:gd name="T2" fmla="*/ 19 w 79"/>
                    <a:gd name="T3" fmla="*/ 63 h 171"/>
                    <a:gd name="T4" fmla="*/ 4 w 79"/>
                    <a:gd name="T5" fmla="*/ 114 h 171"/>
                    <a:gd name="T6" fmla="*/ 32 w 79"/>
                    <a:gd name="T7" fmla="*/ 171 h 171"/>
                    <a:gd name="T8" fmla="*/ 34 w 79"/>
                    <a:gd name="T9" fmla="*/ 171 h 171"/>
                    <a:gd name="T10" fmla="*/ 48 w 79"/>
                    <a:gd name="T11" fmla="*/ 109 h 171"/>
                    <a:gd name="T12" fmla="*/ 69 w 79"/>
                    <a:gd name="T13" fmla="*/ 53 h 171"/>
                    <a:gd name="T14" fmla="*/ 35 w 79"/>
                    <a:gd name="T15" fmla="*/ 1 h 171"/>
                    <a:gd name="T16" fmla="*/ 32 w 79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71">
                      <a:moveTo>
                        <a:pt x="32" y="0"/>
                      </a:moveTo>
                      <a:cubicBezTo>
                        <a:pt x="17" y="0"/>
                        <a:pt x="19" y="46"/>
                        <a:pt x="19" y="63"/>
                      </a:cubicBezTo>
                      <a:cubicBezTo>
                        <a:pt x="20" y="81"/>
                        <a:pt x="7" y="86"/>
                        <a:pt x="4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4" y="132"/>
                        <a:pt x="48" y="109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9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8" name="Freeform 136"/>
                <p:cNvSpPr/>
                <p:nvPr/>
              </p:nvSpPr>
              <p:spPr bwMode="auto">
                <a:xfrm>
                  <a:off x="5300663" y="276066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50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6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70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4" y="95"/>
                        <a:pt x="150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1" y="45"/>
                        <a:pt x="123" y="47"/>
                        <a:pt x="116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9" name="Freeform 137"/>
                <p:cNvSpPr/>
                <p:nvPr/>
              </p:nvSpPr>
              <p:spPr bwMode="auto">
                <a:xfrm>
                  <a:off x="5953126" y="2825750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20" y="53"/>
                        <a:pt x="10" y="53"/>
                      </a:cubicBezTo>
                      <a:cubicBezTo>
                        <a:pt x="6" y="53"/>
                        <a:pt x="3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2" y="104"/>
                        <a:pt x="23" y="104"/>
                        <a:pt x="24" y="103"/>
                      </a:cubicBezTo>
                      <a:cubicBezTo>
                        <a:pt x="45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0" name="Freeform 138"/>
                <p:cNvSpPr/>
                <p:nvPr/>
              </p:nvSpPr>
              <p:spPr bwMode="auto">
                <a:xfrm>
                  <a:off x="6351588" y="2159000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1" name="Freeform 139"/>
                <p:cNvSpPr/>
                <p:nvPr/>
              </p:nvSpPr>
              <p:spPr bwMode="auto">
                <a:xfrm>
                  <a:off x="5778501" y="177006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3" y="56"/>
                        <a:pt x="98" y="72"/>
                        <a:pt x="118" y="77"/>
                      </a:cubicBezTo>
                      <a:cubicBezTo>
                        <a:pt x="120" y="77"/>
                        <a:pt x="121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2" name="Freeform 140"/>
                <p:cNvSpPr/>
                <p:nvPr/>
              </p:nvSpPr>
              <p:spPr bwMode="auto">
                <a:xfrm>
                  <a:off x="7334251" y="2790825"/>
                  <a:ext cx="407988" cy="171450"/>
                </a:xfrm>
                <a:custGeom>
                  <a:avLst/>
                  <a:gdLst>
                    <a:gd name="T0" fmla="*/ 14 w 145"/>
                    <a:gd name="T1" fmla="*/ 0 h 61"/>
                    <a:gd name="T2" fmla="*/ 25 w 145"/>
                    <a:gd name="T3" fmla="*/ 31 h 61"/>
                    <a:gd name="T4" fmla="*/ 111 w 145"/>
                    <a:gd name="T5" fmla="*/ 61 h 61"/>
                    <a:gd name="T6" fmla="*/ 121 w 145"/>
                    <a:gd name="T7" fmla="*/ 60 h 61"/>
                    <a:gd name="T8" fmla="*/ 141 w 145"/>
                    <a:gd name="T9" fmla="*/ 17 h 61"/>
                    <a:gd name="T10" fmla="*/ 134 w 145"/>
                    <a:gd name="T11" fmla="*/ 11 h 61"/>
                    <a:gd name="T12" fmla="*/ 85 w 145"/>
                    <a:gd name="T13" fmla="*/ 32 h 61"/>
                    <a:gd name="T14" fmla="*/ 82 w 145"/>
                    <a:gd name="T15" fmla="*/ 32 h 61"/>
                    <a:gd name="T16" fmla="*/ 18 w 145"/>
                    <a:gd name="T17" fmla="*/ 0 h 61"/>
                    <a:gd name="T18" fmla="*/ 14 w 145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5" h="61">
                      <a:moveTo>
                        <a:pt x="14" y="0"/>
                      </a:moveTo>
                      <a:cubicBezTo>
                        <a:pt x="0" y="0"/>
                        <a:pt x="11" y="16"/>
                        <a:pt x="25" y="31"/>
                      </a:cubicBezTo>
                      <a:cubicBezTo>
                        <a:pt x="38" y="45"/>
                        <a:pt x="84" y="61"/>
                        <a:pt x="111" y="61"/>
                      </a:cubicBezTo>
                      <a:cubicBezTo>
                        <a:pt x="115" y="61"/>
                        <a:pt x="118" y="61"/>
                        <a:pt x="121" y="60"/>
                      </a:cubicBezTo>
                      <a:cubicBezTo>
                        <a:pt x="145" y="54"/>
                        <a:pt x="141" y="17"/>
                        <a:pt x="141" y="17"/>
                      </a:cubicBezTo>
                      <a:cubicBezTo>
                        <a:pt x="140" y="13"/>
                        <a:pt x="138" y="11"/>
                        <a:pt x="134" y="11"/>
                      </a:cubicBezTo>
                      <a:cubicBezTo>
                        <a:pt x="124" y="11"/>
                        <a:pt x="102" y="30"/>
                        <a:pt x="85" y="32"/>
                      </a:cubicBezTo>
                      <a:cubicBezTo>
                        <a:pt x="84" y="32"/>
                        <a:pt x="83" y="32"/>
                        <a:pt x="82" y="32"/>
                      </a:cubicBezTo>
                      <a:cubicBezTo>
                        <a:pt x="61" y="32"/>
                        <a:pt x="38" y="4"/>
                        <a:pt x="18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3" name="Freeform 141"/>
                <p:cNvSpPr/>
                <p:nvPr/>
              </p:nvSpPr>
              <p:spPr bwMode="auto">
                <a:xfrm>
                  <a:off x="6697663" y="1724025"/>
                  <a:ext cx="180975" cy="503238"/>
                </a:xfrm>
                <a:custGeom>
                  <a:avLst/>
                  <a:gdLst>
                    <a:gd name="T0" fmla="*/ 36 w 65"/>
                    <a:gd name="T1" fmla="*/ 0 h 179"/>
                    <a:gd name="T2" fmla="*/ 2 w 65"/>
                    <a:gd name="T3" fmla="*/ 18 h 179"/>
                    <a:gd name="T4" fmla="*/ 13 w 65"/>
                    <a:gd name="T5" fmla="*/ 111 h 179"/>
                    <a:gd name="T6" fmla="*/ 44 w 65"/>
                    <a:gd name="T7" fmla="*/ 179 h 179"/>
                    <a:gd name="T8" fmla="*/ 44 w 65"/>
                    <a:gd name="T9" fmla="*/ 173 h 179"/>
                    <a:gd name="T10" fmla="*/ 19 w 65"/>
                    <a:gd name="T11" fmla="*/ 56 h 179"/>
                    <a:gd name="T12" fmla="*/ 56 w 65"/>
                    <a:gd name="T13" fmla="*/ 16 h 179"/>
                    <a:gd name="T14" fmla="*/ 54 w 65"/>
                    <a:gd name="T15" fmla="*/ 1 h 179"/>
                    <a:gd name="T16" fmla="*/ 36 w 65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5" h="179">
                      <a:moveTo>
                        <a:pt x="36" y="0"/>
                      </a:moveTo>
                      <a:cubicBezTo>
                        <a:pt x="21" y="0"/>
                        <a:pt x="3" y="3"/>
                        <a:pt x="2" y="18"/>
                      </a:cubicBezTo>
                      <a:cubicBezTo>
                        <a:pt x="0" y="42"/>
                        <a:pt x="2" y="75"/>
                        <a:pt x="13" y="111"/>
                      </a:cubicBezTo>
                      <a:cubicBezTo>
                        <a:pt x="23" y="141"/>
                        <a:pt x="41" y="179"/>
                        <a:pt x="44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8" y="149"/>
                        <a:pt x="12" y="75"/>
                        <a:pt x="19" y="56"/>
                      </a:cubicBezTo>
                      <a:cubicBezTo>
                        <a:pt x="26" y="38"/>
                        <a:pt x="46" y="23"/>
                        <a:pt x="56" y="16"/>
                      </a:cubicBezTo>
                      <a:cubicBezTo>
                        <a:pt x="65" y="9"/>
                        <a:pt x="56" y="6"/>
                        <a:pt x="54" y="1"/>
                      </a:cubicBezTo>
                      <a:cubicBezTo>
                        <a:pt x="54" y="1"/>
                        <a:pt x="46" y="0"/>
                        <a:pt x="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4" name="Freeform 142"/>
                <p:cNvSpPr/>
                <p:nvPr/>
              </p:nvSpPr>
              <p:spPr bwMode="auto">
                <a:xfrm>
                  <a:off x="6121401" y="3656013"/>
                  <a:ext cx="503238" cy="558800"/>
                </a:xfrm>
                <a:custGeom>
                  <a:avLst/>
                  <a:gdLst>
                    <a:gd name="T0" fmla="*/ 37 w 179"/>
                    <a:gd name="T1" fmla="*/ 22 h 199"/>
                    <a:gd name="T2" fmla="*/ 7 w 179"/>
                    <a:gd name="T3" fmla="*/ 14 h 199"/>
                    <a:gd name="T4" fmla="*/ 0 w 179"/>
                    <a:gd name="T5" fmla="*/ 71 h 199"/>
                    <a:gd name="T6" fmla="*/ 142 w 179"/>
                    <a:gd name="T7" fmla="*/ 197 h 199"/>
                    <a:gd name="T8" fmla="*/ 179 w 179"/>
                    <a:gd name="T9" fmla="*/ 178 h 199"/>
                    <a:gd name="T10" fmla="*/ 157 w 179"/>
                    <a:gd name="T11" fmla="*/ 159 h 199"/>
                    <a:gd name="T12" fmla="*/ 155 w 179"/>
                    <a:gd name="T13" fmla="*/ 53 h 199"/>
                    <a:gd name="T14" fmla="*/ 109 w 179"/>
                    <a:gd name="T15" fmla="*/ 46 h 199"/>
                    <a:gd name="T16" fmla="*/ 37 w 179"/>
                    <a:gd name="T17" fmla="*/ 22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9" h="199">
                      <a:moveTo>
                        <a:pt x="37" y="22"/>
                      </a:moveTo>
                      <a:cubicBezTo>
                        <a:pt x="37" y="22"/>
                        <a:pt x="13" y="0"/>
                        <a:pt x="7" y="14"/>
                      </a:cubicBezTo>
                      <a:cubicBezTo>
                        <a:pt x="2" y="28"/>
                        <a:pt x="0" y="71"/>
                        <a:pt x="0" y="71"/>
                      </a:cubicBezTo>
                      <a:cubicBezTo>
                        <a:pt x="0" y="71"/>
                        <a:pt x="125" y="199"/>
                        <a:pt x="142" y="197"/>
                      </a:cubicBezTo>
                      <a:cubicBezTo>
                        <a:pt x="159" y="195"/>
                        <a:pt x="179" y="178"/>
                        <a:pt x="179" y="178"/>
                      </a:cubicBezTo>
                      <a:cubicBezTo>
                        <a:pt x="157" y="159"/>
                        <a:pt x="157" y="159"/>
                        <a:pt x="157" y="159"/>
                      </a:cubicBezTo>
                      <a:cubicBezTo>
                        <a:pt x="157" y="159"/>
                        <a:pt x="170" y="58"/>
                        <a:pt x="155" y="53"/>
                      </a:cubicBezTo>
                      <a:cubicBezTo>
                        <a:pt x="141" y="47"/>
                        <a:pt x="109" y="46"/>
                        <a:pt x="109" y="46"/>
                      </a:cubicBezTo>
                      <a:cubicBezTo>
                        <a:pt x="37" y="22"/>
                        <a:pt x="37" y="22"/>
                        <a:pt x="37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5" name="Freeform 143"/>
                <p:cNvSpPr/>
                <p:nvPr/>
              </p:nvSpPr>
              <p:spPr bwMode="auto">
                <a:xfrm>
                  <a:off x="5646738" y="3432175"/>
                  <a:ext cx="1266825" cy="1193800"/>
                </a:xfrm>
                <a:custGeom>
                  <a:avLst/>
                  <a:gdLst>
                    <a:gd name="T0" fmla="*/ 113 w 451"/>
                    <a:gd name="T1" fmla="*/ 241 h 425"/>
                    <a:gd name="T2" fmla="*/ 27 w 451"/>
                    <a:gd name="T3" fmla="*/ 160 h 425"/>
                    <a:gd name="T4" fmla="*/ 53 w 451"/>
                    <a:gd name="T5" fmla="*/ 91 h 425"/>
                    <a:gd name="T6" fmla="*/ 191 w 451"/>
                    <a:gd name="T7" fmla="*/ 143 h 425"/>
                    <a:gd name="T8" fmla="*/ 194 w 451"/>
                    <a:gd name="T9" fmla="*/ 111 h 425"/>
                    <a:gd name="T10" fmla="*/ 241 w 451"/>
                    <a:gd name="T11" fmla="*/ 1 h 425"/>
                    <a:gd name="T12" fmla="*/ 264 w 451"/>
                    <a:gd name="T13" fmla="*/ 164 h 425"/>
                    <a:gd name="T14" fmla="*/ 366 w 451"/>
                    <a:gd name="T15" fmla="*/ 108 h 425"/>
                    <a:gd name="T16" fmla="*/ 446 w 451"/>
                    <a:gd name="T17" fmla="*/ 192 h 425"/>
                    <a:gd name="T18" fmla="*/ 285 w 451"/>
                    <a:gd name="T19" fmla="*/ 237 h 425"/>
                    <a:gd name="T20" fmla="*/ 352 w 451"/>
                    <a:gd name="T21" fmla="*/ 292 h 425"/>
                    <a:gd name="T22" fmla="*/ 297 w 451"/>
                    <a:gd name="T23" fmla="*/ 396 h 425"/>
                    <a:gd name="T24" fmla="*/ 230 w 451"/>
                    <a:gd name="T25" fmla="*/ 385 h 425"/>
                    <a:gd name="T26" fmla="*/ 214 w 451"/>
                    <a:gd name="T27" fmla="*/ 292 h 425"/>
                    <a:gd name="T28" fmla="*/ 186 w 451"/>
                    <a:gd name="T29" fmla="*/ 374 h 425"/>
                    <a:gd name="T30" fmla="*/ 80 w 451"/>
                    <a:gd name="T31" fmla="*/ 337 h 425"/>
                    <a:gd name="T32" fmla="*/ 113 w 451"/>
                    <a:gd name="T33" fmla="*/ 241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1" h="425">
                      <a:moveTo>
                        <a:pt x="113" y="241"/>
                      </a:moveTo>
                      <a:cubicBezTo>
                        <a:pt x="113" y="241"/>
                        <a:pt x="0" y="240"/>
                        <a:pt x="27" y="160"/>
                      </a:cubicBezTo>
                      <a:cubicBezTo>
                        <a:pt x="27" y="160"/>
                        <a:pt x="3" y="108"/>
                        <a:pt x="53" y="91"/>
                      </a:cubicBezTo>
                      <a:cubicBezTo>
                        <a:pt x="102" y="74"/>
                        <a:pt x="172" y="127"/>
                        <a:pt x="191" y="143"/>
                      </a:cubicBezTo>
                      <a:cubicBezTo>
                        <a:pt x="210" y="158"/>
                        <a:pt x="200" y="119"/>
                        <a:pt x="194" y="111"/>
                      </a:cubicBezTo>
                      <a:cubicBezTo>
                        <a:pt x="189" y="104"/>
                        <a:pt x="165" y="0"/>
                        <a:pt x="241" y="1"/>
                      </a:cubicBezTo>
                      <a:cubicBezTo>
                        <a:pt x="316" y="2"/>
                        <a:pt x="331" y="51"/>
                        <a:pt x="264" y="164"/>
                      </a:cubicBezTo>
                      <a:cubicBezTo>
                        <a:pt x="264" y="164"/>
                        <a:pt x="326" y="106"/>
                        <a:pt x="366" y="108"/>
                      </a:cubicBezTo>
                      <a:cubicBezTo>
                        <a:pt x="406" y="109"/>
                        <a:pt x="451" y="128"/>
                        <a:pt x="446" y="192"/>
                      </a:cubicBezTo>
                      <a:cubicBezTo>
                        <a:pt x="442" y="255"/>
                        <a:pt x="285" y="237"/>
                        <a:pt x="285" y="237"/>
                      </a:cubicBezTo>
                      <a:cubicBezTo>
                        <a:pt x="285" y="237"/>
                        <a:pt x="335" y="272"/>
                        <a:pt x="352" y="292"/>
                      </a:cubicBezTo>
                      <a:cubicBezTo>
                        <a:pt x="369" y="312"/>
                        <a:pt x="359" y="368"/>
                        <a:pt x="297" y="396"/>
                      </a:cubicBezTo>
                      <a:cubicBezTo>
                        <a:pt x="235" y="425"/>
                        <a:pt x="237" y="404"/>
                        <a:pt x="230" y="385"/>
                      </a:cubicBezTo>
                      <a:cubicBezTo>
                        <a:pt x="224" y="366"/>
                        <a:pt x="219" y="286"/>
                        <a:pt x="214" y="292"/>
                      </a:cubicBezTo>
                      <a:cubicBezTo>
                        <a:pt x="209" y="298"/>
                        <a:pt x="221" y="352"/>
                        <a:pt x="186" y="374"/>
                      </a:cubicBezTo>
                      <a:cubicBezTo>
                        <a:pt x="150" y="396"/>
                        <a:pt x="109" y="369"/>
                        <a:pt x="80" y="337"/>
                      </a:cubicBezTo>
                      <a:cubicBezTo>
                        <a:pt x="52" y="305"/>
                        <a:pt x="65" y="261"/>
                        <a:pt x="113" y="24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6" name="Freeform 144"/>
                <p:cNvSpPr/>
                <p:nvPr/>
              </p:nvSpPr>
              <p:spPr bwMode="auto">
                <a:xfrm>
                  <a:off x="6115051" y="4016375"/>
                  <a:ext cx="134938" cy="44450"/>
                </a:xfrm>
                <a:custGeom>
                  <a:avLst/>
                  <a:gdLst>
                    <a:gd name="T0" fmla="*/ 0 w 48"/>
                    <a:gd name="T1" fmla="*/ 12 h 16"/>
                    <a:gd name="T2" fmla="*/ 40 w 48"/>
                    <a:gd name="T3" fmla="*/ 8 h 16"/>
                    <a:gd name="T4" fmla="*/ 0 w 48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8" h="16">
                      <a:moveTo>
                        <a:pt x="0" y="12"/>
                      </a:moveTo>
                      <a:cubicBezTo>
                        <a:pt x="0" y="12"/>
                        <a:pt x="48" y="0"/>
                        <a:pt x="40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7" name="Freeform 145"/>
                <p:cNvSpPr/>
                <p:nvPr/>
              </p:nvSpPr>
              <p:spPr bwMode="auto">
                <a:xfrm>
                  <a:off x="6235701" y="4071938"/>
                  <a:ext cx="36513" cy="112713"/>
                </a:xfrm>
                <a:custGeom>
                  <a:avLst/>
                  <a:gdLst>
                    <a:gd name="T0" fmla="*/ 4 w 13"/>
                    <a:gd name="T1" fmla="*/ 40 h 40"/>
                    <a:gd name="T2" fmla="*/ 6 w 13"/>
                    <a:gd name="T3" fmla="*/ 5 h 40"/>
                    <a:gd name="T4" fmla="*/ 4 w 13"/>
                    <a:gd name="T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0">
                      <a:moveTo>
                        <a:pt x="4" y="40"/>
                      </a:moveTo>
                      <a:cubicBezTo>
                        <a:pt x="4" y="40"/>
                        <a:pt x="0" y="0"/>
                        <a:pt x="6" y="5"/>
                      </a:cubicBezTo>
                      <a:cubicBezTo>
                        <a:pt x="13" y="10"/>
                        <a:pt x="7" y="33"/>
                        <a:pt x="4" y="4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8" name="Freeform 146"/>
                <p:cNvSpPr/>
                <p:nvPr/>
              </p:nvSpPr>
              <p:spPr bwMode="auto">
                <a:xfrm>
                  <a:off x="6219826" y="3886200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9" name="Freeform 147"/>
                <p:cNvSpPr/>
                <p:nvPr/>
              </p:nvSpPr>
              <p:spPr bwMode="auto">
                <a:xfrm>
                  <a:off x="6169026" y="3959225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1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20" y="3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0" name="Freeform 148"/>
                <p:cNvSpPr/>
                <p:nvPr/>
              </p:nvSpPr>
              <p:spPr bwMode="auto">
                <a:xfrm>
                  <a:off x="6289676" y="4002088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1" name="Freeform 149"/>
                <p:cNvSpPr/>
                <p:nvPr/>
              </p:nvSpPr>
              <p:spPr bwMode="auto">
                <a:xfrm>
                  <a:off x="6323013" y="3910013"/>
                  <a:ext cx="65088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2" name="Freeform 150"/>
                <p:cNvSpPr/>
                <p:nvPr/>
              </p:nvSpPr>
              <p:spPr bwMode="auto">
                <a:xfrm>
                  <a:off x="6413501" y="3995738"/>
                  <a:ext cx="65088" cy="60325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3" name="Freeform 151"/>
                <p:cNvSpPr/>
                <p:nvPr/>
              </p:nvSpPr>
              <p:spPr bwMode="auto">
                <a:xfrm>
                  <a:off x="6348413" y="4108450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4" name="Freeform 152"/>
                <p:cNvSpPr/>
                <p:nvPr/>
              </p:nvSpPr>
              <p:spPr bwMode="auto">
                <a:xfrm>
                  <a:off x="6234113" y="4089400"/>
                  <a:ext cx="63500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5" name="Freeform 153"/>
                <p:cNvSpPr/>
                <p:nvPr/>
              </p:nvSpPr>
              <p:spPr bwMode="auto">
                <a:xfrm>
                  <a:off x="6283326" y="3833813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6" name="Freeform 154"/>
                <p:cNvSpPr>
                  <a:spLocks noEditPoints="1"/>
                </p:cNvSpPr>
                <p:nvPr/>
              </p:nvSpPr>
              <p:spPr bwMode="auto">
                <a:xfrm>
                  <a:off x="6059488" y="3724275"/>
                  <a:ext cx="581025" cy="514350"/>
                </a:xfrm>
                <a:custGeom>
                  <a:avLst/>
                  <a:gdLst>
                    <a:gd name="T0" fmla="*/ 90 w 207"/>
                    <a:gd name="T1" fmla="*/ 118 h 183"/>
                    <a:gd name="T2" fmla="*/ 92 w 207"/>
                    <a:gd name="T3" fmla="*/ 101 h 183"/>
                    <a:gd name="T4" fmla="*/ 103 w 207"/>
                    <a:gd name="T5" fmla="*/ 113 h 183"/>
                    <a:gd name="T6" fmla="*/ 85 w 207"/>
                    <a:gd name="T7" fmla="*/ 0 h 183"/>
                    <a:gd name="T8" fmla="*/ 71 w 207"/>
                    <a:gd name="T9" fmla="*/ 60 h 183"/>
                    <a:gd name="T10" fmla="*/ 14 w 207"/>
                    <a:gd name="T11" fmla="*/ 46 h 183"/>
                    <a:gd name="T12" fmla="*/ 59 w 207"/>
                    <a:gd name="T13" fmla="*/ 64 h 183"/>
                    <a:gd name="T14" fmla="*/ 71 w 207"/>
                    <a:gd name="T15" fmla="*/ 60 h 183"/>
                    <a:gd name="T16" fmla="*/ 69 w 207"/>
                    <a:gd name="T17" fmla="*/ 77 h 183"/>
                    <a:gd name="T18" fmla="*/ 65 w 207"/>
                    <a:gd name="T19" fmla="*/ 76 h 183"/>
                    <a:gd name="T20" fmla="*/ 40 w 207"/>
                    <a:gd name="T21" fmla="*/ 92 h 183"/>
                    <a:gd name="T22" fmla="*/ 49 w 207"/>
                    <a:gd name="T23" fmla="*/ 85 h 183"/>
                    <a:gd name="T24" fmla="*/ 60 w 207"/>
                    <a:gd name="T25" fmla="*/ 97 h 183"/>
                    <a:gd name="T26" fmla="*/ 31 w 207"/>
                    <a:gd name="T27" fmla="*/ 157 h 183"/>
                    <a:gd name="T28" fmla="*/ 81 w 207"/>
                    <a:gd name="T29" fmla="*/ 122 h 183"/>
                    <a:gd name="T30" fmla="*/ 115 w 207"/>
                    <a:gd name="T31" fmla="*/ 183 h 183"/>
                    <a:gd name="T32" fmla="*/ 112 w 207"/>
                    <a:gd name="T33" fmla="*/ 156 h 183"/>
                    <a:gd name="T34" fmla="*/ 105 w 207"/>
                    <a:gd name="T35" fmla="*/ 144 h 183"/>
                    <a:gd name="T36" fmla="*/ 112 w 207"/>
                    <a:gd name="T37" fmla="*/ 116 h 183"/>
                    <a:gd name="T38" fmla="*/ 148 w 207"/>
                    <a:gd name="T39" fmla="*/ 117 h 183"/>
                    <a:gd name="T40" fmla="*/ 162 w 207"/>
                    <a:gd name="T41" fmla="*/ 108 h 183"/>
                    <a:gd name="T42" fmla="*/ 147 w 207"/>
                    <a:gd name="T43" fmla="*/ 108 h 183"/>
                    <a:gd name="T44" fmla="*/ 138 w 207"/>
                    <a:gd name="T45" fmla="*/ 116 h 183"/>
                    <a:gd name="T46" fmla="*/ 127 w 207"/>
                    <a:gd name="T47" fmla="*/ 106 h 183"/>
                    <a:gd name="T48" fmla="*/ 128 w 207"/>
                    <a:gd name="T49" fmla="*/ 104 h 183"/>
                    <a:gd name="T50" fmla="*/ 182 w 207"/>
                    <a:gd name="T51" fmla="*/ 70 h 183"/>
                    <a:gd name="T52" fmla="*/ 110 w 207"/>
                    <a:gd name="T53" fmla="*/ 93 h 183"/>
                    <a:gd name="T54" fmla="*/ 106 w 207"/>
                    <a:gd name="T55" fmla="*/ 86 h 183"/>
                    <a:gd name="T56" fmla="*/ 96 w 207"/>
                    <a:gd name="T57" fmla="*/ 73 h 183"/>
                    <a:gd name="T58" fmla="*/ 109 w 207"/>
                    <a:gd name="T59" fmla="*/ 68 h 183"/>
                    <a:gd name="T60" fmla="*/ 107 w 207"/>
                    <a:gd name="T61" fmla="*/ 44 h 183"/>
                    <a:gd name="T62" fmla="*/ 98 w 207"/>
                    <a:gd name="T63" fmla="*/ 61 h 183"/>
                    <a:gd name="T64" fmla="*/ 92 w 207"/>
                    <a:gd name="T65" fmla="*/ 58 h 183"/>
                    <a:gd name="T66" fmla="*/ 82 w 207"/>
                    <a:gd name="T67" fmla="*/ 46 h 183"/>
                    <a:gd name="T68" fmla="*/ 94 w 207"/>
                    <a:gd name="T69" fmla="*/ 4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7" h="183">
                      <a:moveTo>
                        <a:pt x="94" y="119"/>
                      </a:moveTo>
                      <a:cubicBezTo>
                        <a:pt x="93" y="119"/>
                        <a:pt x="91" y="119"/>
                        <a:pt x="90" y="118"/>
                      </a:cubicBezTo>
                      <a:cubicBezTo>
                        <a:pt x="85" y="116"/>
                        <a:pt x="82" y="111"/>
                        <a:pt x="84" y="106"/>
                      </a:cubicBezTo>
                      <a:cubicBezTo>
                        <a:pt x="85" y="103"/>
                        <a:pt x="88" y="101"/>
                        <a:pt x="92" y="101"/>
                      </a:cubicBezTo>
                      <a:cubicBezTo>
                        <a:pt x="93" y="101"/>
                        <a:pt x="95" y="101"/>
                        <a:pt x="96" y="101"/>
                      </a:cubicBezTo>
                      <a:cubicBezTo>
                        <a:pt x="101" y="103"/>
                        <a:pt x="104" y="109"/>
                        <a:pt x="103" y="113"/>
                      </a:cubicBezTo>
                      <a:cubicBezTo>
                        <a:pt x="101" y="117"/>
                        <a:pt x="98" y="119"/>
                        <a:pt x="94" y="119"/>
                      </a:cubicBezTo>
                      <a:moveTo>
                        <a:pt x="85" y="0"/>
                      </a:moveTo>
                      <a:cubicBezTo>
                        <a:pt x="85" y="0"/>
                        <a:pt x="81" y="60"/>
                        <a:pt x="72" y="60"/>
                      </a:cubicBezTo>
                      <a:cubicBezTo>
                        <a:pt x="72" y="60"/>
                        <a:pt x="71" y="60"/>
                        <a:pt x="71" y="60"/>
                      </a:cubicBezTo>
                      <a:cubicBezTo>
                        <a:pt x="63" y="57"/>
                        <a:pt x="16" y="45"/>
                        <a:pt x="11" y="45"/>
                      </a:cubicBezTo>
                      <a:cubicBezTo>
                        <a:pt x="10" y="45"/>
                        <a:pt x="11" y="45"/>
                        <a:pt x="14" y="46"/>
                      </a:cubicBezTo>
                      <a:cubicBezTo>
                        <a:pt x="24" y="50"/>
                        <a:pt x="45" y="59"/>
                        <a:pt x="58" y="66"/>
                      </a:cubicBezTo>
                      <a:cubicBezTo>
                        <a:pt x="58" y="66"/>
                        <a:pt x="58" y="65"/>
                        <a:pt x="59" y="64"/>
                      </a:cubicBezTo>
                      <a:cubicBezTo>
                        <a:pt x="60" y="61"/>
                        <a:pt x="63" y="59"/>
                        <a:pt x="67" y="59"/>
                      </a:cubicBezTo>
                      <a:cubicBezTo>
                        <a:pt x="68" y="59"/>
                        <a:pt x="70" y="59"/>
                        <a:pt x="71" y="60"/>
                      </a:cubicBezTo>
                      <a:cubicBezTo>
                        <a:pt x="76" y="62"/>
                        <a:pt x="79" y="67"/>
                        <a:pt x="78" y="71"/>
                      </a:cubicBezTo>
                      <a:cubicBezTo>
                        <a:pt x="76" y="75"/>
                        <a:pt x="73" y="77"/>
                        <a:pt x="69" y="77"/>
                      </a:cubicBezTo>
                      <a:cubicBezTo>
                        <a:pt x="68" y="77"/>
                        <a:pt x="66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50" y="79"/>
                        <a:pt x="0" y="84"/>
                        <a:pt x="12" y="86"/>
                      </a:cubicBezTo>
                      <a:cubicBezTo>
                        <a:pt x="17" y="87"/>
                        <a:pt x="29" y="89"/>
                        <a:pt x="40" y="92"/>
                      </a:cubicBezTo>
                      <a:cubicBezTo>
                        <a:pt x="40" y="91"/>
                        <a:pt x="41" y="91"/>
                        <a:pt x="41" y="90"/>
                      </a:cubicBezTo>
                      <a:cubicBezTo>
                        <a:pt x="42" y="87"/>
                        <a:pt x="45" y="85"/>
                        <a:pt x="49" y="85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8" y="87"/>
                        <a:pt x="61" y="92"/>
                        <a:pt x="60" y="97"/>
                      </a:cubicBezTo>
                      <a:cubicBezTo>
                        <a:pt x="71" y="100"/>
                        <a:pt x="78" y="104"/>
                        <a:pt x="73" y="106"/>
                      </a:cubicBezTo>
                      <a:cubicBezTo>
                        <a:pt x="60" y="112"/>
                        <a:pt x="26" y="157"/>
                        <a:pt x="31" y="157"/>
                      </a:cubicBezTo>
                      <a:cubicBezTo>
                        <a:pt x="31" y="157"/>
                        <a:pt x="32" y="157"/>
                        <a:pt x="32" y="156"/>
                      </a:cubicBezTo>
                      <a:cubicBezTo>
                        <a:pt x="42" y="150"/>
                        <a:pt x="69" y="122"/>
                        <a:pt x="81" y="122"/>
                      </a:cubicBezTo>
                      <a:cubicBezTo>
                        <a:pt x="83" y="122"/>
                        <a:pt x="84" y="123"/>
                        <a:pt x="85" y="124"/>
                      </a:cubicBezTo>
                      <a:cubicBezTo>
                        <a:pt x="91" y="134"/>
                        <a:pt x="112" y="183"/>
                        <a:pt x="115" y="183"/>
                      </a:cubicBezTo>
                      <a:cubicBezTo>
                        <a:pt x="115" y="183"/>
                        <a:pt x="115" y="183"/>
                        <a:pt x="115" y="182"/>
                      </a:cubicBezTo>
                      <a:cubicBezTo>
                        <a:pt x="115" y="178"/>
                        <a:pt x="113" y="167"/>
                        <a:pt x="112" y="156"/>
                      </a:cubicBezTo>
                      <a:cubicBezTo>
                        <a:pt x="112" y="156"/>
                        <a:pt x="111" y="156"/>
                        <a:pt x="111" y="156"/>
                      </a:cubicBezTo>
                      <a:cubicBezTo>
                        <a:pt x="106" y="154"/>
                        <a:pt x="103" y="149"/>
                        <a:pt x="105" y="144"/>
                      </a:cubicBezTo>
                      <a:cubicBezTo>
                        <a:pt x="106" y="141"/>
                        <a:pt x="108" y="140"/>
                        <a:pt x="110" y="139"/>
                      </a:cubicBezTo>
                      <a:cubicBezTo>
                        <a:pt x="109" y="126"/>
                        <a:pt x="109" y="116"/>
                        <a:pt x="112" y="116"/>
                      </a:cubicBezTo>
                      <a:cubicBezTo>
                        <a:pt x="112" y="116"/>
                        <a:pt x="112" y="116"/>
                        <a:pt x="113" y="116"/>
                      </a:cubicBezTo>
                      <a:cubicBezTo>
                        <a:pt x="115" y="117"/>
                        <a:pt x="131" y="117"/>
                        <a:pt x="148" y="117"/>
                      </a:cubicBezTo>
                      <a:cubicBezTo>
                        <a:pt x="176" y="117"/>
                        <a:pt x="207" y="116"/>
                        <a:pt x="195" y="111"/>
                      </a:cubicBezTo>
                      <a:cubicBezTo>
                        <a:pt x="188" y="109"/>
                        <a:pt x="175" y="108"/>
                        <a:pt x="162" y="108"/>
                      </a:cubicBezTo>
                      <a:cubicBezTo>
                        <a:pt x="159" y="108"/>
                        <a:pt x="157" y="108"/>
                        <a:pt x="154" y="108"/>
                      </a:cubicBezTo>
                      <a:cubicBezTo>
                        <a:pt x="152" y="108"/>
                        <a:pt x="149" y="108"/>
                        <a:pt x="147" y="108"/>
                      </a:cubicBezTo>
                      <a:cubicBezTo>
                        <a:pt x="147" y="109"/>
                        <a:pt x="147" y="110"/>
                        <a:pt x="147" y="111"/>
                      </a:cubicBezTo>
                      <a:cubicBezTo>
                        <a:pt x="146" y="114"/>
                        <a:pt x="142" y="116"/>
                        <a:pt x="138" y="116"/>
                      </a:cubicBezTo>
                      <a:cubicBezTo>
                        <a:pt x="137" y="116"/>
                        <a:pt x="136" y="116"/>
                        <a:pt x="134" y="116"/>
                      </a:cubicBezTo>
                      <a:cubicBezTo>
                        <a:pt x="130" y="114"/>
                        <a:pt x="127" y="110"/>
                        <a:pt x="127" y="106"/>
                      </a:cubicBezTo>
                      <a:cubicBezTo>
                        <a:pt x="127" y="106"/>
                        <a:pt x="127" y="105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9" y="101"/>
                        <a:pt x="132" y="99"/>
                        <a:pt x="135" y="98"/>
                      </a:cubicBezTo>
                      <a:cubicBezTo>
                        <a:pt x="152" y="88"/>
                        <a:pt x="189" y="70"/>
                        <a:pt x="182" y="70"/>
                      </a:cubicBezTo>
                      <a:cubicBezTo>
                        <a:pt x="182" y="70"/>
                        <a:pt x="182" y="71"/>
                        <a:pt x="181" y="71"/>
                      </a:cubicBezTo>
                      <a:cubicBezTo>
                        <a:pt x="166" y="73"/>
                        <a:pt x="110" y="93"/>
                        <a:pt x="110" y="93"/>
                      </a:cubicBezTo>
                      <a:cubicBezTo>
                        <a:pt x="110" y="93"/>
                        <a:pt x="110" y="90"/>
                        <a:pt x="109" y="85"/>
                      </a:cubicBezTo>
                      <a:cubicBezTo>
                        <a:pt x="109" y="85"/>
                        <a:pt x="107" y="86"/>
                        <a:pt x="106" y="86"/>
                      </a:cubicBezTo>
                      <a:cubicBezTo>
                        <a:pt x="105" y="86"/>
                        <a:pt x="104" y="85"/>
                        <a:pt x="102" y="85"/>
                      </a:cubicBezTo>
                      <a:cubicBezTo>
                        <a:pt x="97" y="83"/>
                        <a:pt x="94" y="78"/>
                        <a:pt x="96" y="73"/>
                      </a:cubicBezTo>
                      <a:cubicBezTo>
                        <a:pt x="97" y="69"/>
                        <a:pt x="101" y="67"/>
                        <a:pt x="105" y="67"/>
                      </a:cubicBezTo>
                      <a:cubicBezTo>
                        <a:pt x="106" y="67"/>
                        <a:pt x="107" y="68"/>
                        <a:pt x="109" y="68"/>
                      </a:cubicBezTo>
                      <a:cubicBezTo>
                        <a:pt x="108" y="59"/>
                        <a:pt x="108" y="49"/>
                        <a:pt x="108" y="40"/>
                      </a:cubicBezTo>
                      <a:cubicBezTo>
                        <a:pt x="108" y="42"/>
                        <a:pt x="108" y="43"/>
                        <a:pt x="107" y="44"/>
                      </a:cubicBezTo>
                      <a:cubicBezTo>
                        <a:pt x="104" y="53"/>
                        <a:pt x="100" y="63"/>
                        <a:pt x="98" y="63"/>
                      </a:cubicBezTo>
                      <a:cubicBezTo>
                        <a:pt x="98" y="63"/>
                        <a:pt x="98" y="62"/>
                        <a:pt x="98" y="61"/>
                      </a:cubicBezTo>
                      <a:cubicBezTo>
                        <a:pt x="97" y="60"/>
                        <a:pt x="97" y="59"/>
                        <a:pt x="97" y="57"/>
                      </a:cubicBezTo>
                      <a:cubicBezTo>
                        <a:pt x="96" y="58"/>
                        <a:pt x="94" y="58"/>
                        <a:pt x="92" y="58"/>
                      </a:cubicBezTo>
                      <a:cubicBezTo>
                        <a:pt x="91" y="58"/>
                        <a:pt x="89" y="58"/>
                        <a:pt x="88" y="58"/>
                      </a:cubicBezTo>
                      <a:cubicBezTo>
                        <a:pt x="83" y="56"/>
                        <a:pt x="80" y="50"/>
                        <a:pt x="82" y="46"/>
                      </a:cubicBezTo>
                      <a:cubicBezTo>
                        <a:pt x="83" y="42"/>
                        <a:pt x="86" y="40"/>
                        <a:pt x="90" y="40"/>
                      </a:cubicBezTo>
                      <a:cubicBezTo>
                        <a:pt x="92" y="40"/>
                        <a:pt x="93" y="41"/>
                        <a:pt x="94" y="41"/>
                      </a:cubicBezTo>
                      <a:cubicBezTo>
                        <a:pt x="90" y="23"/>
                        <a:pt x="85" y="0"/>
                        <a:pt x="8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7" name="Freeform 155"/>
                <p:cNvSpPr/>
                <p:nvPr/>
              </p:nvSpPr>
              <p:spPr bwMode="auto">
                <a:xfrm>
                  <a:off x="6223001" y="3889375"/>
                  <a:ext cx="58738" cy="50800"/>
                </a:xfrm>
                <a:custGeom>
                  <a:avLst/>
                  <a:gdLst>
                    <a:gd name="T0" fmla="*/ 9 w 21"/>
                    <a:gd name="T1" fmla="*/ 0 h 18"/>
                    <a:gd name="T2" fmla="*/ 1 w 21"/>
                    <a:gd name="T3" fmla="*/ 5 h 18"/>
                    <a:gd name="T4" fmla="*/ 0 w 21"/>
                    <a:gd name="T5" fmla="*/ 7 h 18"/>
                    <a:gd name="T6" fmla="*/ 7 w 21"/>
                    <a:gd name="T7" fmla="*/ 17 h 18"/>
                    <a:gd name="T8" fmla="*/ 7 w 21"/>
                    <a:gd name="T9" fmla="*/ 17 h 18"/>
                    <a:gd name="T10" fmla="*/ 7 w 21"/>
                    <a:gd name="T11" fmla="*/ 17 h 18"/>
                    <a:gd name="T12" fmla="*/ 11 w 21"/>
                    <a:gd name="T13" fmla="*/ 18 h 18"/>
                    <a:gd name="T14" fmla="*/ 20 w 21"/>
                    <a:gd name="T15" fmla="*/ 12 h 18"/>
                    <a:gd name="T16" fmla="*/ 13 w 21"/>
                    <a:gd name="T17" fmla="*/ 1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8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8"/>
                        <a:pt x="10" y="18"/>
                        <a:pt x="11" y="18"/>
                      </a:cubicBezTo>
                      <a:cubicBezTo>
                        <a:pt x="15" y="18"/>
                        <a:pt x="18" y="16"/>
                        <a:pt x="20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8" name="Freeform 156"/>
                <p:cNvSpPr/>
                <p:nvPr/>
              </p:nvSpPr>
              <p:spPr bwMode="auto">
                <a:xfrm>
                  <a:off x="6172201" y="3962400"/>
                  <a:ext cx="58738" cy="33338"/>
                </a:xfrm>
                <a:custGeom>
                  <a:avLst/>
                  <a:gdLst>
                    <a:gd name="T0" fmla="*/ 9 w 21"/>
                    <a:gd name="T1" fmla="*/ 0 h 12"/>
                    <a:gd name="T2" fmla="*/ 1 w 21"/>
                    <a:gd name="T3" fmla="*/ 5 h 12"/>
                    <a:gd name="T4" fmla="*/ 0 w 21"/>
                    <a:gd name="T5" fmla="*/ 7 h 12"/>
                    <a:gd name="T6" fmla="*/ 20 w 21"/>
                    <a:gd name="T7" fmla="*/ 12 h 12"/>
                    <a:gd name="T8" fmla="*/ 13 w 21"/>
                    <a:gd name="T9" fmla="*/ 0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7" y="9"/>
                        <a:pt x="14" y="10"/>
                        <a:pt x="20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9" name="Freeform 157"/>
                <p:cNvSpPr/>
                <p:nvPr/>
              </p:nvSpPr>
              <p:spPr bwMode="auto">
                <a:xfrm>
                  <a:off x="6289676" y="4006850"/>
                  <a:ext cx="61913" cy="50800"/>
                </a:xfrm>
                <a:custGeom>
                  <a:avLst/>
                  <a:gdLst>
                    <a:gd name="T0" fmla="*/ 10 w 22"/>
                    <a:gd name="T1" fmla="*/ 0 h 18"/>
                    <a:gd name="T2" fmla="*/ 2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1 w 22"/>
                    <a:gd name="T9" fmla="*/ 12 h 18"/>
                    <a:gd name="T10" fmla="*/ 14 w 22"/>
                    <a:gd name="T11" fmla="*/ 0 h 18"/>
                    <a:gd name="T12" fmla="*/ 10 w 22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19" y="16"/>
                        <a:pt x="21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0" name="Freeform 158"/>
                <p:cNvSpPr/>
                <p:nvPr/>
              </p:nvSpPr>
              <p:spPr bwMode="auto">
                <a:xfrm>
                  <a:off x="6323013" y="3911600"/>
                  <a:ext cx="42863" cy="53975"/>
                </a:xfrm>
                <a:custGeom>
                  <a:avLst/>
                  <a:gdLst>
                    <a:gd name="T0" fmla="*/ 11 w 15"/>
                    <a:gd name="T1" fmla="*/ 0 h 19"/>
                    <a:gd name="T2" fmla="*/ 2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8 h 19"/>
                    <a:gd name="T10" fmla="*/ 15 w 15"/>
                    <a:gd name="T11" fmla="*/ 1 h 19"/>
                    <a:gd name="T12" fmla="*/ 11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8"/>
                        <a:pt x="11" y="19"/>
                        <a:pt x="12" y="19"/>
                      </a:cubicBezTo>
                      <a:cubicBezTo>
                        <a:pt x="13" y="19"/>
                        <a:pt x="15" y="18"/>
                        <a:pt x="15" y="18"/>
                      </a:cubicBezTo>
                      <a:cubicBezTo>
                        <a:pt x="15" y="14"/>
                        <a:pt x="15" y="8"/>
                        <a:pt x="15" y="1"/>
                      </a:cubicBezTo>
                      <a:cubicBezTo>
                        <a:pt x="13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1" name="Freeform 159"/>
                <p:cNvSpPr>
                  <a:spLocks noEditPoints="1"/>
                </p:cNvSpPr>
                <p:nvPr/>
              </p:nvSpPr>
              <p:spPr bwMode="auto">
                <a:xfrm>
                  <a:off x="6416676" y="3998913"/>
                  <a:ext cx="55563" cy="50800"/>
                </a:xfrm>
                <a:custGeom>
                  <a:avLst/>
                  <a:gdLst>
                    <a:gd name="T0" fmla="*/ 0 w 20"/>
                    <a:gd name="T1" fmla="*/ 8 h 18"/>
                    <a:gd name="T2" fmla="*/ 7 w 20"/>
                    <a:gd name="T3" fmla="*/ 18 h 18"/>
                    <a:gd name="T4" fmla="*/ 11 w 20"/>
                    <a:gd name="T5" fmla="*/ 18 h 18"/>
                    <a:gd name="T6" fmla="*/ 20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0 w 20"/>
                    <a:gd name="T13" fmla="*/ 8 h 18"/>
                    <a:gd name="T14" fmla="*/ 8 w 20"/>
                    <a:gd name="T15" fmla="*/ 0 h 18"/>
                    <a:gd name="T16" fmla="*/ 1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0" y="8"/>
                      </a:moveTo>
                      <a:cubicBezTo>
                        <a:pt x="0" y="12"/>
                        <a:pt x="3" y="16"/>
                        <a:pt x="7" y="18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0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2" name="Freeform 160"/>
                <p:cNvSpPr/>
                <p:nvPr/>
              </p:nvSpPr>
              <p:spPr bwMode="auto">
                <a:xfrm>
                  <a:off x="6348413" y="4114800"/>
                  <a:ext cx="25400" cy="47625"/>
                </a:xfrm>
                <a:custGeom>
                  <a:avLst/>
                  <a:gdLst>
                    <a:gd name="T0" fmla="*/ 7 w 9"/>
                    <a:gd name="T1" fmla="*/ 0 h 17"/>
                    <a:gd name="T2" fmla="*/ 2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5" y="1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8" y="11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3" name="Freeform 161"/>
                <p:cNvSpPr/>
                <p:nvPr/>
              </p:nvSpPr>
              <p:spPr bwMode="auto">
                <a:xfrm>
                  <a:off x="6362701" y="3794125"/>
                  <a:ext cx="14288" cy="42863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0 w 5"/>
                    <a:gd name="T5" fmla="*/ 15 h 15"/>
                    <a:gd name="T6" fmla="*/ 4 w 5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8"/>
                        <a:pt x="0" y="15"/>
                      </a:cubicBezTo>
                      <a:cubicBezTo>
                        <a:pt x="3" y="7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4" name="Freeform 162"/>
                <p:cNvSpPr/>
                <p:nvPr/>
              </p:nvSpPr>
              <p:spPr bwMode="auto">
                <a:xfrm>
                  <a:off x="6283326" y="3836988"/>
                  <a:ext cx="49213" cy="49213"/>
                </a:xfrm>
                <a:custGeom>
                  <a:avLst/>
                  <a:gdLst>
                    <a:gd name="T0" fmla="*/ 10 w 17"/>
                    <a:gd name="T1" fmla="*/ 0 h 18"/>
                    <a:gd name="T2" fmla="*/ 2 w 17"/>
                    <a:gd name="T3" fmla="*/ 6 h 18"/>
                    <a:gd name="T4" fmla="*/ 8 w 17"/>
                    <a:gd name="T5" fmla="*/ 18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1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6" y="18"/>
                        <a:pt x="17" y="17"/>
                      </a:cubicBezTo>
                      <a:cubicBezTo>
                        <a:pt x="16" y="13"/>
                        <a:pt x="15" y="7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5" name="Freeform 163"/>
                <p:cNvSpPr/>
                <p:nvPr/>
              </p:nvSpPr>
              <p:spPr bwMode="auto">
                <a:xfrm>
                  <a:off x="5797551" y="3706813"/>
                  <a:ext cx="166688" cy="365125"/>
                </a:xfrm>
                <a:custGeom>
                  <a:avLst/>
                  <a:gdLst>
                    <a:gd name="T0" fmla="*/ 23 w 59"/>
                    <a:gd name="T1" fmla="*/ 0 h 130"/>
                    <a:gd name="T2" fmla="*/ 14 w 59"/>
                    <a:gd name="T3" fmla="*/ 47 h 130"/>
                    <a:gd name="T4" fmla="*/ 2 w 59"/>
                    <a:gd name="T5" fmla="*/ 86 h 130"/>
                    <a:gd name="T6" fmla="*/ 24 w 59"/>
                    <a:gd name="T7" fmla="*/ 130 h 130"/>
                    <a:gd name="T8" fmla="*/ 25 w 59"/>
                    <a:gd name="T9" fmla="*/ 130 h 130"/>
                    <a:gd name="T10" fmla="*/ 36 w 59"/>
                    <a:gd name="T11" fmla="*/ 83 h 130"/>
                    <a:gd name="T12" fmla="*/ 52 w 59"/>
                    <a:gd name="T13" fmla="*/ 40 h 130"/>
                    <a:gd name="T14" fmla="*/ 26 w 59"/>
                    <a:gd name="T15" fmla="*/ 0 h 130"/>
                    <a:gd name="T16" fmla="*/ 23 w 59"/>
                    <a:gd name="T1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30">
                      <a:moveTo>
                        <a:pt x="23" y="0"/>
                      </a:moveTo>
                      <a:cubicBezTo>
                        <a:pt x="12" y="0"/>
                        <a:pt x="13" y="35"/>
                        <a:pt x="14" y="47"/>
                      </a:cubicBezTo>
                      <a:cubicBezTo>
                        <a:pt x="14" y="61"/>
                        <a:pt x="4" y="66"/>
                        <a:pt x="2" y="86"/>
                      </a:cubicBezTo>
                      <a:cubicBezTo>
                        <a:pt x="0" y="107"/>
                        <a:pt x="24" y="130"/>
                        <a:pt x="24" y="130"/>
                      </a:cubicBezTo>
                      <a:cubicBezTo>
                        <a:pt x="24" y="130"/>
                        <a:pt x="24" y="130"/>
                        <a:pt x="25" y="130"/>
                      </a:cubicBezTo>
                      <a:cubicBezTo>
                        <a:pt x="37" y="130"/>
                        <a:pt x="40" y="100"/>
                        <a:pt x="36" y="83"/>
                      </a:cubicBezTo>
                      <a:cubicBezTo>
                        <a:pt x="32" y="65"/>
                        <a:pt x="45" y="59"/>
                        <a:pt x="52" y="40"/>
                      </a:cubicBezTo>
                      <a:cubicBezTo>
                        <a:pt x="59" y="21"/>
                        <a:pt x="40" y="6"/>
                        <a:pt x="26" y="0"/>
                      </a:cubicBezTo>
                      <a:cubicBezTo>
                        <a:pt x="25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6" name="Freeform 164"/>
                <p:cNvSpPr/>
                <p:nvPr/>
              </p:nvSpPr>
              <p:spPr bwMode="auto">
                <a:xfrm>
                  <a:off x="5837238" y="4232275"/>
                  <a:ext cx="360363" cy="207963"/>
                </a:xfrm>
                <a:custGeom>
                  <a:avLst/>
                  <a:gdLst>
                    <a:gd name="T0" fmla="*/ 17 w 128"/>
                    <a:gd name="T1" fmla="*/ 0 h 74"/>
                    <a:gd name="T2" fmla="*/ 12 w 128"/>
                    <a:gd name="T3" fmla="*/ 1 h 74"/>
                    <a:gd name="T4" fmla="*/ 26 w 128"/>
                    <a:gd name="T5" fmla="*/ 38 h 74"/>
                    <a:gd name="T6" fmla="*/ 71 w 128"/>
                    <a:gd name="T7" fmla="*/ 63 h 74"/>
                    <a:gd name="T8" fmla="*/ 98 w 128"/>
                    <a:gd name="T9" fmla="*/ 74 h 74"/>
                    <a:gd name="T10" fmla="*/ 113 w 128"/>
                    <a:gd name="T11" fmla="*/ 65 h 74"/>
                    <a:gd name="T12" fmla="*/ 111 w 128"/>
                    <a:gd name="T13" fmla="*/ 35 h 74"/>
                    <a:gd name="T14" fmla="*/ 104 w 128"/>
                    <a:gd name="T15" fmla="*/ 34 h 74"/>
                    <a:gd name="T16" fmla="*/ 87 w 128"/>
                    <a:gd name="T17" fmla="*/ 36 h 74"/>
                    <a:gd name="T18" fmla="*/ 70 w 128"/>
                    <a:gd name="T19" fmla="*/ 37 h 74"/>
                    <a:gd name="T20" fmla="*/ 50 w 128"/>
                    <a:gd name="T21" fmla="*/ 31 h 74"/>
                    <a:gd name="T22" fmla="*/ 17 w 128"/>
                    <a:gd name="T23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8" h="74">
                      <a:moveTo>
                        <a:pt x="17" y="0"/>
                      </a:moveTo>
                      <a:cubicBezTo>
                        <a:pt x="16" y="0"/>
                        <a:pt x="14" y="0"/>
                        <a:pt x="12" y="1"/>
                      </a:cubicBezTo>
                      <a:cubicBezTo>
                        <a:pt x="12" y="1"/>
                        <a:pt x="0" y="20"/>
                        <a:pt x="26" y="38"/>
                      </a:cubicBezTo>
                      <a:cubicBezTo>
                        <a:pt x="51" y="56"/>
                        <a:pt x="52" y="54"/>
                        <a:pt x="71" y="63"/>
                      </a:cubicBezTo>
                      <a:cubicBezTo>
                        <a:pt x="81" y="69"/>
                        <a:pt x="90" y="74"/>
                        <a:pt x="98" y="74"/>
                      </a:cubicBezTo>
                      <a:cubicBezTo>
                        <a:pt x="104" y="74"/>
                        <a:pt x="109" y="71"/>
                        <a:pt x="113" y="65"/>
                      </a:cubicBezTo>
                      <a:cubicBezTo>
                        <a:pt x="124" y="50"/>
                        <a:pt x="128" y="39"/>
                        <a:pt x="111" y="35"/>
                      </a:cubicBezTo>
                      <a:cubicBezTo>
                        <a:pt x="109" y="34"/>
                        <a:pt x="106" y="34"/>
                        <a:pt x="104" y="34"/>
                      </a:cubicBezTo>
                      <a:cubicBezTo>
                        <a:pt x="99" y="34"/>
                        <a:pt x="93" y="35"/>
                        <a:pt x="87" y="36"/>
                      </a:cubicBezTo>
                      <a:cubicBezTo>
                        <a:pt x="82" y="37"/>
                        <a:pt x="76" y="37"/>
                        <a:pt x="70" y="37"/>
                      </a:cubicBezTo>
                      <a:cubicBezTo>
                        <a:pt x="63" y="37"/>
                        <a:pt x="56" y="36"/>
                        <a:pt x="50" y="31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7" name="Freeform 165"/>
                <p:cNvSpPr/>
                <p:nvPr/>
              </p:nvSpPr>
              <p:spPr bwMode="auto">
                <a:xfrm>
                  <a:off x="6332538" y="4279900"/>
                  <a:ext cx="288925" cy="222250"/>
                </a:xfrm>
                <a:custGeom>
                  <a:avLst/>
                  <a:gdLst>
                    <a:gd name="T0" fmla="*/ 89 w 103"/>
                    <a:gd name="T1" fmla="*/ 0 h 79"/>
                    <a:gd name="T2" fmla="*/ 56 w 103"/>
                    <a:gd name="T3" fmla="*/ 33 h 79"/>
                    <a:gd name="T4" fmla="*/ 41 w 103"/>
                    <a:gd name="T5" fmla="*/ 56 h 79"/>
                    <a:gd name="T6" fmla="*/ 35 w 103"/>
                    <a:gd name="T7" fmla="*/ 55 h 79"/>
                    <a:gd name="T8" fmla="*/ 7 w 103"/>
                    <a:gd name="T9" fmla="*/ 41 h 79"/>
                    <a:gd name="T10" fmla="*/ 0 w 103"/>
                    <a:gd name="T11" fmla="*/ 47 h 79"/>
                    <a:gd name="T12" fmla="*/ 15 w 103"/>
                    <a:gd name="T13" fmla="*/ 79 h 79"/>
                    <a:gd name="T14" fmla="*/ 18 w 103"/>
                    <a:gd name="T15" fmla="*/ 78 h 79"/>
                    <a:gd name="T16" fmla="*/ 81 w 103"/>
                    <a:gd name="T17" fmla="*/ 53 h 79"/>
                    <a:gd name="T18" fmla="*/ 91 w 103"/>
                    <a:gd name="T19" fmla="*/ 0 h 79"/>
                    <a:gd name="T20" fmla="*/ 89 w 103"/>
                    <a:gd name="T21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3" h="79">
                      <a:moveTo>
                        <a:pt x="89" y="0"/>
                      </a:moveTo>
                      <a:cubicBezTo>
                        <a:pt x="76" y="0"/>
                        <a:pt x="62" y="20"/>
                        <a:pt x="56" y="33"/>
                      </a:cubicBezTo>
                      <a:cubicBezTo>
                        <a:pt x="52" y="45"/>
                        <a:pt x="50" y="56"/>
                        <a:pt x="41" y="56"/>
                      </a:cubicBezTo>
                      <a:cubicBezTo>
                        <a:pt x="39" y="56"/>
                        <a:pt x="37" y="56"/>
                        <a:pt x="35" y="55"/>
                      </a:cubicBezTo>
                      <a:cubicBezTo>
                        <a:pt x="25" y="51"/>
                        <a:pt x="14" y="41"/>
                        <a:pt x="7" y="41"/>
                      </a:cubicBezTo>
                      <a:cubicBezTo>
                        <a:pt x="4" y="41"/>
                        <a:pt x="2" y="42"/>
                        <a:pt x="0" y="47"/>
                      </a:cubicBezTo>
                      <a:cubicBezTo>
                        <a:pt x="0" y="47"/>
                        <a:pt x="2" y="79"/>
                        <a:pt x="15" y="79"/>
                      </a:cubicBezTo>
                      <a:cubicBezTo>
                        <a:pt x="16" y="79"/>
                        <a:pt x="17" y="79"/>
                        <a:pt x="18" y="78"/>
                      </a:cubicBezTo>
                      <a:cubicBezTo>
                        <a:pt x="33" y="73"/>
                        <a:pt x="72" y="72"/>
                        <a:pt x="81" y="53"/>
                      </a:cubicBezTo>
                      <a:cubicBezTo>
                        <a:pt x="91" y="35"/>
                        <a:pt x="103" y="2"/>
                        <a:pt x="91" y="0"/>
                      </a:cubicBezTo>
                      <a:cubicBezTo>
                        <a:pt x="90" y="0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8" name="Freeform 166"/>
                <p:cNvSpPr/>
                <p:nvPr/>
              </p:nvSpPr>
              <p:spPr bwMode="auto">
                <a:xfrm>
                  <a:off x="6632576" y="3775075"/>
                  <a:ext cx="209550" cy="260350"/>
                </a:xfrm>
                <a:custGeom>
                  <a:avLst/>
                  <a:gdLst>
                    <a:gd name="T0" fmla="*/ 22 w 75"/>
                    <a:gd name="T1" fmla="*/ 0 h 93"/>
                    <a:gd name="T2" fmla="*/ 0 w 75"/>
                    <a:gd name="T3" fmla="*/ 4 h 93"/>
                    <a:gd name="T4" fmla="*/ 26 w 75"/>
                    <a:gd name="T5" fmla="*/ 52 h 93"/>
                    <a:gd name="T6" fmla="*/ 30 w 75"/>
                    <a:gd name="T7" fmla="*/ 91 h 93"/>
                    <a:gd name="T8" fmla="*/ 36 w 75"/>
                    <a:gd name="T9" fmla="*/ 93 h 93"/>
                    <a:gd name="T10" fmla="*/ 71 w 75"/>
                    <a:gd name="T11" fmla="*/ 55 h 93"/>
                    <a:gd name="T12" fmla="*/ 47 w 75"/>
                    <a:gd name="T13" fmla="*/ 9 h 93"/>
                    <a:gd name="T14" fmla="*/ 22 w 75"/>
                    <a:gd name="T1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" h="93">
                      <a:moveTo>
                        <a:pt x="22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4" y="10"/>
                        <a:pt x="30" y="34"/>
                        <a:pt x="26" y="52"/>
                      </a:cubicBezTo>
                      <a:cubicBezTo>
                        <a:pt x="22" y="70"/>
                        <a:pt x="13" y="85"/>
                        <a:pt x="30" y="91"/>
                      </a:cubicBezTo>
                      <a:cubicBezTo>
                        <a:pt x="32" y="92"/>
                        <a:pt x="34" y="93"/>
                        <a:pt x="36" y="93"/>
                      </a:cubicBezTo>
                      <a:cubicBezTo>
                        <a:pt x="51" y="93"/>
                        <a:pt x="67" y="73"/>
                        <a:pt x="71" y="55"/>
                      </a:cubicBezTo>
                      <a:cubicBezTo>
                        <a:pt x="75" y="35"/>
                        <a:pt x="69" y="25"/>
                        <a:pt x="47" y="9"/>
                      </a:cubicBezTo>
                      <a:cubicBezTo>
                        <a:pt x="39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9" name="Freeform 167"/>
                <p:cNvSpPr/>
                <p:nvPr/>
              </p:nvSpPr>
              <p:spPr bwMode="auto">
                <a:xfrm>
                  <a:off x="6197601" y="3479800"/>
                  <a:ext cx="300038" cy="165100"/>
                </a:xfrm>
                <a:custGeom>
                  <a:avLst/>
                  <a:gdLst>
                    <a:gd name="T0" fmla="*/ 45 w 107"/>
                    <a:gd name="T1" fmla="*/ 0 h 59"/>
                    <a:gd name="T2" fmla="*/ 27 w 107"/>
                    <a:gd name="T3" fmla="*/ 2 h 59"/>
                    <a:gd name="T4" fmla="*/ 1 w 107"/>
                    <a:gd name="T5" fmla="*/ 44 h 59"/>
                    <a:gd name="T6" fmla="*/ 10 w 107"/>
                    <a:gd name="T7" fmla="*/ 53 h 59"/>
                    <a:gd name="T8" fmla="*/ 50 w 107"/>
                    <a:gd name="T9" fmla="*/ 43 h 59"/>
                    <a:gd name="T10" fmla="*/ 55 w 107"/>
                    <a:gd name="T11" fmla="*/ 43 h 59"/>
                    <a:gd name="T12" fmla="*/ 90 w 107"/>
                    <a:gd name="T13" fmla="*/ 58 h 59"/>
                    <a:gd name="T14" fmla="*/ 94 w 107"/>
                    <a:gd name="T15" fmla="*/ 59 h 59"/>
                    <a:gd name="T16" fmla="*/ 88 w 107"/>
                    <a:gd name="T17" fmla="*/ 20 h 59"/>
                    <a:gd name="T18" fmla="*/ 45 w 107"/>
                    <a:gd name="T1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59">
                      <a:moveTo>
                        <a:pt x="45" y="0"/>
                      </a:moveTo>
                      <a:cubicBezTo>
                        <a:pt x="40" y="0"/>
                        <a:pt x="34" y="1"/>
                        <a:pt x="27" y="2"/>
                      </a:cubicBezTo>
                      <a:cubicBezTo>
                        <a:pt x="0" y="8"/>
                        <a:pt x="1" y="44"/>
                        <a:pt x="1" y="44"/>
                      </a:cubicBezTo>
                      <a:cubicBezTo>
                        <a:pt x="1" y="51"/>
                        <a:pt x="5" y="53"/>
                        <a:pt x="10" y="53"/>
                      </a:cubicBezTo>
                      <a:cubicBezTo>
                        <a:pt x="21" y="53"/>
                        <a:pt x="37" y="45"/>
                        <a:pt x="50" y="43"/>
                      </a:cubicBezTo>
                      <a:cubicBezTo>
                        <a:pt x="52" y="43"/>
                        <a:pt x="54" y="43"/>
                        <a:pt x="55" y="43"/>
                      </a:cubicBezTo>
                      <a:cubicBezTo>
                        <a:pt x="71" y="43"/>
                        <a:pt x="75" y="55"/>
                        <a:pt x="90" y="58"/>
                      </a:cubicBezTo>
                      <a:cubicBezTo>
                        <a:pt x="91" y="58"/>
                        <a:pt x="93" y="59"/>
                        <a:pt x="94" y="59"/>
                      </a:cubicBezTo>
                      <a:cubicBezTo>
                        <a:pt x="107" y="59"/>
                        <a:pt x="103" y="35"/>
                        <a:pt x="88" y="20"/>
                      </a:cubicBezTo>
                      <a:cubicBezTo>
                        <a:pt x="77" y="7"/>
                        <a:pt x="63" y="0"/>
                        <a:pt x="4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0" name="Freeform 168"/>
                <p:cNvSpPr/>
                <p:nvPr/>
              </p:nvSpPr>
              <p:spPr bwMode="auto">
                <a:xfrm>
                  <a:off x="3733801" y="3282950"/>
                  <a:ext cx="317500" cy="115888"/>
                </a:xfrm>
                <a:custGeom>
                  <a:avLst/>
                  <a:gdLst>
                    <a:gd name="T0" fmla="*/ 47 w 113"/>
                    <a:gd name="T1" fmla="*/ 3 h 41"/>
                    <a:gd name="T2" fmla="*/ 5 w 113"/>
                    <a:gd name="T3" fmla="*/ 14 h 41"/>
                    <a:gd name="T4" fmla="*/ 30 w 113"/>
                    <a:gd name="T5" fmla="*/ 41 h 41"/>
                    <a:gd name="T6" fmla="*/ 96 w 113"/>
                    <a:gd name="T7" fmla="*/ 33 h 41"/>
                    <a:gd name="T8" fmla="*/ 47 w 113"/>
                    <a:gd name="T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41">
                      <a:moveTo>
                        <a:pt x="47" y="3"/>
                      </a:moveTo>
                      <a:cubicBezTo>
                        <a:pt x="47" y="3"/>
                        <a:pt x="0" y="0"/>
                        <a:pt x="5" y="14"/>
                      </a:cubicBezTo>
                      <a:cubicBezTo>
                        <a:pt x="9" y="29"/>
                        <a:pt x="30" y="41"/>
                        <a:pt x="30" y="41"/>
                      </a:cubicBezTo>
                      <a:cubicBezTo>
                        <a:pt x="30" y="41"/>
                        <a:pt x="113" y="41"/>
                        <a:pt x="96" y="33"/>
                      </a:cubicBezTo>
                      <a:cubicBezTo>
                        <a:pt x="79" y="24"/>
                        <a:pt x="47" y="3"/>
                        <a:pt x="47" y="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1" name="Freeform 169"/>
                <p:cNvSpPr/>
                <p:nvPr/>
              </p:nvSpPr>
              <p:spPr bwMode="auto">
                <a:xfrm>
                  <a:off x="3473451" y="2555875"/>
                  <a:ext cx="1220788" cy="1109663"/>
                </a:xfrm>
                <a:custGeom>
                  <a:avLst/>
                  <a:gdLst>
                    <a:gd name="T0" fmla="*/ 195 w 435"/>
                    <a:gd name="T1" fmla="*/ 350 h 395"/>
                    <a:gd name="T2" fmla="*/ 20 w 435"/>
                    <a:gd name="T3" fmla="*/ 355 h 395"/>
                    <a:gd name="T4" fmla="*/ 46 w 435"/>
                    <a:gd name="T5" fmla="*/ 289 h 395"/>
                    <a:gd name="T6" fmla="*/ 152 w 435"/>
                    <a:gd name="T7" fmla="*/ 287 h 395"/>
                    <a:gd name="T8" fmla="*/ 10 w 435"/>
                    <a:gd name="T9" fmla="*/ 174 h 395"/>
                    <a:gd name="T10" fmla="*/ 60 w 435"/>
                    <a:gd name="T11" fmla="*/ 103 h 395"/>
                    <a:gd name="T12" fmla="*/ 145 w 435"/>
                    <a:gd name="T13" fmla="*/ 121 h 395"/>
                    <a:gd name="T14" fmla="*/ 197 w 435"/>
                    <a:gd name="T15" fmla="*/ 185 h 395"/>
                    <a:gd name="T16" fmla="*/ 166 w 435"/>
                    <a:gd name="T17" fmla="*/ 53 h 395"/>
                    <a:gd name="T18" fmla="*/ 263 w 435"/>
                    <a:gd name="T19" fmla="*/ 22 h 395"/>
                    <a:gd name="T20" fmla="*/ 303 w 435"/>
                    <a:gd name="T21" fmla="*/ 193 h 395"/>
                    <a:gd name="T22" fmla="*/ 343 w 435"/>
                    <a:gd name="T23" fmla="*/ 101 h 395"/>
                    <a:gd name="T24" fmla="*/ 406 w 435"/>
                    <a:gd name="T25" fmla="*/ 98 h 395"/>
                    <a:gd name="T26" fmla="*/ 318 w 435"/>
                    <a:gd name="T27" fmla="*/ 274 h 395"/>
                    <a:gd name="T28" fmla="*/ 354 w 435"/>
                    <a:gd name="T29" fmla="*/ 309 h 395"/>
                    <a:gd name="T30" fmla="*/ 281 w 435"/>
                    <a:gd name="T31" fmla="*/ 338 h 395"/>
                    <a:gd name="T32" fmla="*/ 195 w 435"/>
                    <a:gd name="T33" fmla="*/ 35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5" h="395">
                      <a:moveTo>
                        <a:pt x="195" y="350"/>
                      </a:moveTo>
                      <a:cubicBezTo>
                        <a:pt x="195" y="350"/>
                        <a:pt x="33" y="395"/>
                        <a:pt x="20" y="355"/>
                      </a:cubicBezTo>
                      <a:cubicBezTo>
                        <a:pt x="8" y="315"/>
                        <a:pt x="14" y="287"/>
                        <a:pt x="46" y="289"/>
                      </a:cubicBezTo>
                      <a:cubicBezTo>
                        <a:pt x="79" y="291"/>
                        <a:pt x="152" y="287"/>
                        <a:pt x="152" y="287"/>
                      </a:cubicBezTo>
                      <a:cubicBezTo>
                        <a:pt x="152" y="287"/>
                        <a:pt x="0" y="203"/>
                        <a:pt x="10" y="174"/>
                      </a:cubicBezTo>
                      <a:cubicBezTo>
                        <a:pt x="19" y="146"/>
                        <a:pt x="33" y="113"/>
                        <a:pt x="60" y="103"/>
                      </a:cubicBezTo>
                      <a:cubicBezTo>
                        <a:pt x="87" y="93"/>
                        <a:pt x="116" y="90"/>
                        <a:pt x="145" y="121"/>
                      </a:cubicBezTo>
                      <a:cubicBezTo>
                        <a:pt x="175" y="152"/>
                        <a:pt x="197" y="185"/>
                        <a:pt x="197" y="185"/>
                      </a:cubicBezTo>
                      <a:cubicBezTo>
                        <a:pt x="197" y="185"/>
                        <a:pt x="145" y="81"/>
                        <a:pt x="166" y="53"/>
                      </a:cubicBezTo>
                      <a:cubicBezTo>
                        <a:pt x="188" y="24"/>
                        <a:pt x="216" y="0"/>
                        <a:pt x="263" y="22"/>
                      </a:cubicBezTo>
                      <a:cubicBezTo>
                        <a:pt x="309" y="43"/>
                        <a:pt x="322" y="99"/>
                        <a:pt x="303" y="193"/>
                      </a:cubicBezTo>
                      <a:cubicBezTo>
                        <a:pt x="303" y="193"/>
                        <a:pt x="334" y="124"/>
                        <a:pt x="343" y="101"/>
                      </a:cubicBezTo>
                      <a:cubicBezTo>
                        <a:pt x="352" y="78"/>
                        <a:pt x="376" y="67"/>
                        <a:pt x="406" y="98"/>
                      </a:cubicBezTo>
                      <a:cubicBezTo>
                        <a:pt x="435" y="129"/>
                        <a:pt x="407" y="199"/>
                        <a:pt x="318" y="274"/>
                      </a:cubicBezTo>
                      <a:cubicBezTo>
                        <a:pt x="318" y="274"/>
                        <a:pt x="381" y="281"/>
                        <a:pt x="354" y="309"/>
                      </a:cubicBezTo>
                      <a:cubicBezTo>
                        <a:pt x="327" y="338"/>
                        <a:pt x="293" y="326"/>
                        <a:pt x="281" y="338"/>
                      </a:cubicBezTo>
                      <a:cubicBezTo>
                        <a:pt x="268" y="349"/>
                        <a:pt x="196" y="393"/>
                        <a:pt x="195" y="3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2" name="Freeform 170"/>
                <p:cNvSpPr/>
                <p:nvPr/>
              </p:nvSpPr>
              <p:spPr bwMode="auto">
                <a:xfrm>
                  <a:off x="4065588" y="3176588"/>
                  <a:ext cx="80963" cy="174625"/>
                </a:xfrm>
                <a:custGeom>
                  <a:avLst/>
                  <a:gdLst>
                    <a:gd name="T0" fmla="*/ 0 w 29"/>
                    <a:gd name="T1" fmla="*/ 0 h 62"/>
                    <a:gd name="T2" fmla="*/ 24 w 29"/>
                    <a:gd name="T3" fmla="*/ 52 h 62"/>
                    <a:gd name="T4" fmla="*/ 0 w 29"/>
                    <a:gd name="T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62">
                      <a:moveTo>
                        <a:pt x="0" y="0"/>
                      </a:moveTo>
                      <a:cubicBezTo>
                        <a:pt x="0" y="0"/>
                        <a:pt x="19" y="62"/>
                        <a:pt x="24" y="52"/>
                      </a:cubicBezTo>
                      <a:cubicBezTo>
                        <a:pt x="29" y="43"/>
                        <a:pt x="15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3" name="Freeform 171"/>
                <p:cNvSpPr/>
                <p:nvPr/>
              </p:nvSpPr>
              <p:spPr bwMode="auto">
                <a:xfrm>
                  <a:off x="3922713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4" name="Freeform 172"/>
                <p:cNvSpPr/>
                <p:nvPr/>
              </p:nvSpPr>
              <p:spPr bwMode="auto">
                <a:xfrm>
                  <a:off x="4006851" y="3333750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2"/>
                        <a:pt x="11" y="24"/>
                        <a:pt x="6" y="21"/>
                      </a:cubicBezTo>
                      <a:cubicBezTo>
                        <a:pt x="1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5" name="Freeform 173"/>
                <p:cNvSpPr/>
                <p:nvPr/>
              </p:nvSpPr>
              <p:spPr bwMode="auto">
                <a:xfrm>
                  <a:off x="3927476" y="3316288"/>
                  <a:ext cx="65088" cy="68263"/>
                </a:xfrm>
                <a:custGeom>
                  <a:avLst/>
                  <a:gdLst>
                    <a:gd name="T0" fmla="*/ 17 w 23"/>
                    <a:gd name="T1" fmla="*/ 3 h 24"/>
                    <a:gd name="T2" fmla="*/ 20 w 23"/>
                    <a:gd name="T3" fmla="*/ 17 h 24"/>
                    <a:gd name="T4" fmla="*/ 6 w 23"/>
                    <a:gd name="T5" fmla="*/ 22 h 24"/>
                    <a:gd name="T6" fmla="*/ 3 w 23"/>
                    <a:gd name="T7" fmla="*/ 8 h 24"/>
                    <a:gd name="T8" fmla="*/ 17 w 23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3"/>
                      </a:moveTo>
                      <a:cubicBezTo>
                        <a:pt x="21" y="5"/>
                        <a:pt x="23" y="12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6" name="Freeform 174"/>
                <p:cNvSpPr/>
                <p:nvPr/>
              </p:nvSpPr>
              <p:spPr bwMode="auto">
                <a:xfrm>
                  <a:off x="4073526" y="3224213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7" name="Freeform 175"/>
                <p:cNvSpPr/>
                <p:nvPr/>
              </p:nvSpPr>
              <p:spPr bwMode="auto">
                <a:xfrm>
                  <a:off x="4197351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8" name="Freeform 176"/>
                <p:cNvSpPr/>
                <p:nvPr/>
              </p:nvSpPr>
              <p:spPr bwMode="auto">
                <a:xfrm>
                  <a:off x="4164013" y="3330575"/>
                  <a:ext cx="61913" cy="68263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2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0" y="5"/>
                        <a:pt x="22" y="11"/>
                        <a:pt x="19" y="16"/>
                      </a:cubicBezTo>
                      <a:cubicBezTo>
                        <a:pt x="16" y="22"/>
                        <a:pt x="10" y="24"/>
                        <a:pt x="6" y="21"/>
                      </a:cubicBezTo>
                      <a:cubicBezTo>
                        <a:pt x="1" y="19"/>
                        <a:pt x="0" y="13"/>
                        <a:pt x="2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9" name="Freeform 177"/>
                <p:cNvSpPr/>
                <p:nvPr/>
              </p:nvSpPr>
              <p:spPr bwMode="auto">
                <a:xfrm>
                  <a:off x="4157663" y="3132138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0" name="Freeform 178"/>
                <p:cNvSpPr/>
                <p:nvPr/>
              </p:nvSpPr>
              <p:spPr bwMode="auto">
                <a:xfrm>
                  <a:off x="4071938" y="3082925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5" y="2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1" name="Freeform 179"/>
                <p:cNvSpPr/>
                <p:nvPr/>
              </p:nvSpPr>
              <p:spPr bwMode="auto">
                <a:xfrm>
                  <a:off x="3948113" y="3119438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2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2" name="Freeform 180"/>
                <p:cNvSpPr/>
                <p:nvPr/>
              </p:nvSpPr>
              <p:spPr bwMode="auto">
                <a:xfrm>
                  <a:off x="4060826" y="3411538"/>
                  <a:ext cx="60325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3" name="Freeform 181"/>
                <p:cNvSpPr/>
                <p:nvPr/>
              </p:nvSpPr>
              <p:spPr bwMode="auto">
                <a:xfrm>
                  <a:off x="4010026" y="3370263"/>
                  <a:ext cx="490538" cy="201613"/>
                </a:xfrm>
                <a:custGeom>
                  <a:avLst/>
                  <a:gdLst>
                    <a:gd name="T0" fmla="*/ 123 w 175"/>
                    <a:gd name="T1" fmla="*/ 0 h 72"/>
                    <a:gd name="T2" fmla="*/ 97 w 175"/>
                    <a:gd name="T3" fmla="*/ 5 h 72"/>
                    <a:gd name="T4" fmla="*/ 21 w 175"/>
                    <a:gd name="T5" fmla="*/ 72 h 72"/>
                    <a:gd name="T6" fmla="*/ 70 w 175"/>
                    <a:gd name="T7" fmla="*/ 55 h 72"/>
                    <a:gd name="T8" fmla="*/ 99 w 175"/>
                    <a:gd name="T9" fmla="*/ 37 h 72"/>
                    <a:gd name="T10" fmla="*/ 162 w 175"/>
                    <a:gd name="T11" fmla="*/ 10 h 72"/>
                    <a:gd name="T12" fmla="*/ 123 w 175"/>
                    <a:gd name="T1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72">
                      <a:moveTo>
                        <a:pt x="123" y="0"/>
                      </a:moveTo>
                      <a:cubicBezTo>
                        <a:pt x="112" y="0"/>
                        <a:pt x="103" y="2"/>
                        <a:pt x="97" y="5"/>
                      </a:cubicBezTo>
                      <a:cubicBezTo>
                        <a:pt x="83" y="14"/>
                        <a:pt x="0" y="61"/>
                        <a:pt x="21" y="72"/>
                      </a:cubicBezTo>
                      <a:cubicBezTo>
                        <a:pt x="21" y="72"/>
                        <a:pt x="61" y="66"/>
                        <a:pt x="70" y="55"/>
                      </a:cubicBezTo>
                      <a:cubicBezTo>
                        <a:pt x="79" y="45"/>
                        <a:pt x="77" y="44"/>
                        <a:pt x="99" y="37"/>
                      </a:cubicBezTo>
                      <a:cubicBezTo>
                        <a:pt x="120" y="30"/>
                        <a:pt x="175" y="20"/>
                        <a:pt x="162" y="10"/>
                      </a:cubicBezTo>
                      <a:cubicBezTo>
                        <a:pt x="154" y="4"/>
                        <a:pt x="138" y="0"/>
                        <a:pt x="1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4" name="Freeform 182"/>
                <p:cNvSpPr>
                  <a:spLocks noEditPoints="1"/>
                </p:cNvSpPr>
                <p:nvPr/>
              </p:nvSpPr>
              <p:spPr bwMode="auto">
                <a:xfrm>
                  <a:off x="3835401" y="3089275"/>
                  <a:ext cx="617538" cy="407988"/>
                </a:xfrm>
                <a:custGeom>
                  <a:avLst/>
                  <a:gdLst>
                    <a:gd name="T0" fmla="*/ 21 w 220"/>
                    <a:gd name="T1" fmla="*/ 41 h 145"/>
                    <a:gd name="T2" fmla="*/ 33 w 220"/>
                    <a:gd name="T3" fmla="*/ 55 h 145"/>
                    <a:gd name="T4" fmla="*/ 33 w 220"/>
                    <a:gd name="T5" fmla="*/ 54 h 145"/>
                    <a:gd name="T6" fmla="*/ 34 w 220"/>
                    <a:gd name="T7" fmla="*/ 52 h 145"/>
                    <a:gd name="T8" fmla="*/ 22 w 220"/>
                    <a:gd name="T9" fmla="*/ 41 h 145"/>
                    <a:gd name="T10" fmla="*/ 21 w 220"/>
                    <a:gd name="T11" fmla="*/ 41 h 145"/>
                    <a:gd name="T12" fmla="*/ 127 w 220"/>
                    <a:gd name="T13" fmla="*/ 108 h 145"/>
                    <a:gd name="T14" fmla="*/ 123 w 220"/>
                    <a:gd name="T15" fmla="*/ 107 h 145"/>
                    <a:gd name="T16" fmla="*/ 119 w 220"/>
                    <a:gd name="T17" fmla="*/ 93 h 145"/>
                    <a:gd name="T18" fmla="*/ 129 w 220"/>
                    <a:gd name="T19" fmla="*/ 87 h 145"/>
                    <a:gd name="T20" fmla="*/ 133 w 220"/>
                    <a:gd name="T21" fmla="*/ 88 h 145"/>
                    <a:gd name="T22" fmla="*/ 136 w 220"/>
                    <a:gd name="T23" fmla="*/ 102 h 145"/>
                    <a:gd name="T24" fmla="*/ 127 w 220"/>
                    <a:gd name="T25" fmla="*/ 108 h 145"/>
                    <a:gd name="T26" fmla="*/ 211 w 220"/>
                    <a:gd name="T27" fmla="*/ 0 h 145"/>
                    <a:gd name="T28" fmla="*/ 154 w 220"/>
                    <a:gd name="T29" fmla="*/ 69 h 145"/>
                    <a:gd name="T30" fmla="*/ 142 w 220"/>
                    <a:gd name="T31" fmla="*/ 5 h 145"/>
                    <a:gd name="T32" fmla="*/ 142 w 220"/>
                    <a:gd name="T33" fmla="*/ 3 h 145"/>
                    <a:gd name="T34" fmla="*/ 138 w 220"/>
                    <a:gd name="T35" fmla="*/ 48 h 145"/>
                    <a:gd name="T36" fmla="*/ 141 w 220"/>
                    <a:gd name="T37" fmla="*/ 48 h 145"/>
                    <a:gd name="T38" fmla="*/ 145 w 220"/>
                    <a:gd name="T39" fmla="*/ 49 h 145"/>
                    <a:gd name="T40" fmla="*/ 148 w 220"/>
                    <a:gd name="T41" fmla="*/ 63 h 145"/>
                    <a:gd name="T42" fmla="*/ 139 w 220"/>
                    <a:gd name="T43" fmla="*/ 69 h 145"/>
                    <a:gd name="T44" fmla="*/ 135 w 220"/>
                    <a:gd name="T45" fmla="*/ 68 h 145"/>
                    <a:gd name="T46" fmla="*/ 131 w 220"/>
                    <a:gd name="T47" fmla="*/ 78 h 145"/>
                    <a:gd name="T48" fmla="*/ 129 w 220"/>
                    <a:gd name="T49" fmla="*/ 79 h 145"/>
                    <a:gd name="T50" fmla="*/ 119 w 220"/>
                    <a:gd name="T51" fmla="*/ 37 h 145"/>
                    <a:gd name="T52" fmla="*/ 108 w 220"/>
                    <a:gd name="T53" fmla="*/ 103 h 145"/>
                    <a:gd name="T54" fmla="*/ 107 w 220"/>
                    <a:gd name="T55" fmla="*/ 104 h 145"/>
                    <a:gd name="T56" fmla="*/ 49 w 220"/>
                    <a:gd name="T57" fmla="*/ 64 h 145"/>
                    <a:gd name="T58" fmla="*/ 44 w 220"/>
                    <a:gd name="T59" fmla="*/ 68 h 145"/>
                    <a:gd name="T60" fmla="*/ 65 w 220"/>
                    <a:gd name="T61" fmla="*/ 92 h 145"/>
                    <a:gd name="T62" fmla="*/ 73 w 220"/>
                    <a:gd name="T63" fmla="*/ 88 h 145"/>
                    <a:gd name="T64" fmla="*/ 77 w 220"/>
                    <a:gd name="T65" fmla="*/ 89 h 145"/>
                    <a:gd name="T66" fmla="*/ 80 w 220"/>
                    <a:gd name="T67" fmla="*/ 103 h 145"/>
                    <a:gd name="T68" fmla="*/ 71 w 220"/>
                    <a:gd name="T69" fmla="*/ 109 h 145"/>
                    <a:gd name="T70" fmla="*/ 67 w 220"/>
                    <a:gd name="T71" fmla="*/ 108 h 145"/>
                    <a:gd name="T72" fmla="*/ 63 w 220"/>
                    <a:gd name="T73" fmla="*/ 104 h 145"/>
                    <a:gd name="T74" fmla="*/ 4 w 220"/>
                    <a:gd name="T75" fmla="*/ 121 h 145"/>
                    <a:gd name="T76" fmla="*/ 37 w 220"/>
                    <a:gd name="T77" fmla="*/ 123 h 145"/>
                    <a:gd name="T78" fmla="*/ 82 w 220"/>
                    <a:gd name="T79" fmla="*/ 123 h 145"/>
                    <a:gd name="T80" fmla="*/ 44 w 220"/>
                    <a:gd name="T81" fmla="*/ 142 h 145"/>
                    <a:gd name="T82" fmla="*/ 47 w 220"/>
                    <a:gd name="T83" fmla="*/ 145 h 145"/>
                    <a:gd name="T84" fmla="*/ 66 w 220"/>
                    <a:gd name="T85" fmla="*/ 142 h 145"/>
                    <a:gd name="T86" fmla="*/ 83 w 220"/>
                    <a:gd name="T87" fmla="*/ 134 h 145"/>
                    <a:gd name="T88" fmla="*/ 82 w 220"/>
                    <a:gd name="T89" fmla="*/ 123 h 145"/>
                    <a:gd name="T90" fmla="*/ 92 w 220"/>
                    <a:gd name="T91" fmla="*/ 117 h 145"/>
                    <a:gd name="T92" fmla="*/ 96 w 220"/>
                    <a:gd name="T93" fmla="*/ 118 h 145"/>
                    <a:gd name="T94" fmla="*/ 100 w 220"/>
                    <a:gd name="T95" fmla="*/ 127 h 145"/>
                    <a:gd name="T96" fmla="*/ 110 w 220"/>
                    <a:gd name="T97" fmla="*/ 122 h 145"/>
                    <a:gd name="T98" fmla="*/ 111 w 220"/>
                    <a:gd name="T99" fmla="*/ 122 h 145"/>
                    <a:gd name="T100" fmla="*/ 220 w 220"/>
                    <a:gd name="T101" fmla="*/ 37 h 145"/>
                    <a:gd name="T102" fmla="*/ 220 w 220"/>
                    <a:gd name="T103" fmla="*/ 36 h 145"/>
                    <a:gd name="T104" fmla="*/ 185 w 220"/>
                    <a:gd name="T105" fmla="*/ 63 h 145"/>
                    <a:gd name="T106" fmla="*/ 152 w 220"/>
                    <a:gd name="T107" fmla="*/ 89 h 145"/>
                    <a:gd name="T108" fmla="*/ 153 w 220"/>
                    <a:gd name="T109" fmla="*/ 87 h 145"/>
                    <a:gd name="T110" fmla="*/ 211 w 220"/>
                    <a:gd name="T111" fmla="*/ 2 h 145"/>
                    <a:gd name="T112" fmla="*/ 211 w 220"/>
                    <a:gd name="T1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0" h="145">
                      <a:moveTo>
                        <a:pt x="21" y="41"/>
                      </a:moveTo>
                      <a:cubicBezTo>
                        <a:pt x="21" y="41"/>
                        <a:pt x="26" y="47"/>
                        <a:pt x="33" y="55"/>
                      </a:cubicBezTo>
                      <a:cubicBezTo>
                        <a:pt x="33" y="55"/>
                        <a:pt x="33" y="54"/>
                        <a:pt x="33" y="54"/>
                      </a:cubicBezTo>
                      <a:cubicBezTo>
                        <a:pt x="34" y="53"/>
                        <a:pt x="34" y="53"/>
                        <a:pt x="34" y="52"/>
                      </a:cubicBezTo>
                      <a:cubicBezTo>
                        <a:pt x="28" y="47"/>
                        <a:pt x="23" y="43"/>
                        <a:pt x="22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moveTo>
                        <a:pt x="127" y="108"/>
                      </a:moveTo>
                      <a:cubicBezTo>
                        <a:pt x="125" y="108"/>
                        <a:pt x="124" y="108"/>
                        <a:pt x="123" y="107"/>
                      </a:cubicBezTo>
                      <a:cubicBezTo>
                        <a:pt x="118" y="105"/>
                        <a:pt x="117" y="99"/>
                        <a:pt x="119" y="93"/>
                      </a:cubicBezTo>
                      <a:cubicBezTo>
                        <a:pt x="121" y="90"/>
                        <a:pt x="125" y="87"/>
                        <a:pt x="129" y="87"/>
                      </a:cubicBezTo>
                      <a:cubicBezTo>
                        <a:pt x="130" y="87"/>
                        <a:pt x="132" y="88"/>
                        <a:pt x="133" y="88"/>
                      </a:cubicBezTo>
                      <a:cubicBezTo>
                        <a:pt x="137" y="91"/>
                        <a:pt x="139" y="97"/>
                        <a:pt x="136" y="102"/>
                      </a:cubicBezTo>
                      <a:cubicBezTo>
                        <a:pt x="134" y="106"/>
                        <a:pt x="130" y="108"/>
                        <a:pt x="127" y="108"/>
                      </a:cubicBezTo>
                      <a:moveTo>
                        <a:pt x="211" y="0"/>
                      </a:moveTo>
                      <a:cubicBezTo>
                        <a:pt x="206" y="0"/>
                        <a:pt x="154" y="69"/>
                        <a:pt x="154" y="69"/>
                      </a:cubicBezTo>
                      <a:cubicBezTo>
                        <a:pt x="154" y="69"/>
                        <a:pt x="142" y="17"/>
                        <a:pt x="142" y="5"/>
                      </a:cubicBezTo>
                      <a:cubicBezTo>
                        <a:pt x="142" y="4"/>
                        <a:pt x="142" y="3"/>
                        <a:pt x="142" y="3"/>
                      </a:cubicBezTo>
                      <a:cubicBezTo>
                        <a:pt x="142" y="3"/>
                        <a:pt x="141" y="27"/>
                        <a:pt x="138" y="48"/>
                      </a:cubicBezTo>
                      <a:cubicBezTo>
                        <a:pt x="139" y="48"/>
                        <a:pt x="140" y="48"/>
                        <a:pt x="141" y="48"/>
                      </a:cubicBezTo>
                      <a:cubicBezTo>
                        <a:pt x="142" y="48"/>
                        <a:pt x="143" y="48"/>
                        <a:pt x="145" y="49"/>
                      </a:cubicBezTo>
                      <a:cubicBezTo>
                        <a:pt x="149" y="51"/>
                        <a:pt x="151" y="58"/>
                        <a:pt x="148" y="63"/>
                      </a:cubicBezTo>
                      <a:cubicBezTo>
                        <a:pt x="146" y="67"/>
                        <a:pt x="142" y="69"/>
                        <a:pt x="139" y="69"/>
                      </a:cubicBezTo>
                      <a:cubicBezTo>
                        <a:pt x="137" y="69"/>
                        <a:pt x="136" y="69"/>
                        <a:pt x="135" y="68"/>
                      </a:cubicBezTo>
                      <a:cubicBezTo>
                        <a:pt x="133" y="73"/>
                        <a:pt x="132" y="76"/>
                        <a:pt x="131" y="78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3" y="79"/>
                        <a:pt x="120" y="56"/>
                        <a:pt x="119" y="37"/>
                      </a:cubicBezTo>
                      <a:cubicBezTo>
                        <a:pt x="116" y="62"/>
                        <a:pt x="109" y="98"/>
                        <a:pt x="108" y="103"/>
                      </a:cubicBezTo>
                      <a:cubicBezTo>
                        <a:pt x="108" y="103"/>
                        <a:pt x="108" y="104"/>
                        <a:pt x="107" y="104"/>
                      </a:cubicBezTo>
                      <a:cubicBezTo>
                        <a:pt x="101" y="104"/>
                        <a:pt x="72" y="82"/>
                        <a:pt x="49" y="64"/>
                      </a:cubicBezTo>
                      <a:cubicBezTo>
                        <a:pt x="48" y="66"/>
                        <a:pt x="46" y="67"/>
                        <a:pt x="44" y="68"/>
                      </a:cubicBezTo>
                      <a:cubicBezTo>
                        <a:pt x="51" y="77"/>
                        <a:pt x="60" y="86"/>
                        <a:pt x="65" y="92"/>
                      </a:cubicBezTo>
                      <a:cubicBezTo>
                        <a:pt x="67" y="90"/>
                        <a:pt x="70" y="88"/>
                        <a:pt x="73" y="88"/>
                      </a:cubicBezTo>
                      <a:cubicBezTo>
                        <a:pt x="75" y="88"/>
                        <a:pt x="76" y="89"/>
                        <a:pt x="77" y="89"/>
                      </a:cubicBezTo>
                      <a:cubicBezTo>
                        <a:pt x="82" y="92"/>
                        <a:pt x="83" y="98"/>
                        <a:pt x="80" y="103"/>
                      </a:cubicBezTo>
                      <a:cubicBezTo>
                        <a:pt x="78" y="107"/>
                        <a:pt x="75" y="109"/>
                        <a:pt x="71" y="109"/>
                      </a:cubicBezTo>
                      <a:cubicBezTo>
                        <a:pt x="70" y="109"/>
                        <a:pt x="68" y="109"/>
                        <a:pt x="67" y="108"/>
                      </a:cubicBezTo>
                      <a:cubicBezTo>
                        <a:pt x="65" y="107"/>
                        <a:pt x="64" y="106"/>
                        <a:pt x="63" y="104"/>
                      </a:cubicBezTo>
                      <a:cubicBezTo>
                        <a:pt x="46" y="109"/>
                        <a:pt x="10" y="117"/>
                        <a:pt x="4" y="121"/>
                      </a:cubicBezTo>
                      <a:cubicBezTo>
                        <a:pt x="0" y="123"/>
                        <a:pt x="17" y="123"/>
                        <a:pt x="37" y="123"/>
                      </a:cubicBezTo>
                      <a:cubicBezTo>
                        <a:pt x="58" y="123"/>
                        <a:pt x="82" y="123"/>
                        <a:pt x="82" y="123"/>
                      </a:cubicBezTo>
                      <a:cubicBezTo>
                        <a:pt x="82" y="123"/>
                        <a:pt x="51" y="136"/>
                        <a:pt x="44" y="142"/>
                      </a:cubicBezTo>
                      <a:cubicBezTo>
                        <a:pt x="42" y="144"/>
                        <a:pt x="44" y="145"/>
                        <a:pt x="47" y="145"/>
                      </a:cubicBezTo>
                      <a:cubicBezTo>
                        <a:pt x="53" y="145"/>
                        <a:pt x="66" y="142"/>
                        <a:pt x="66" y="142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1" y="131"/>
                        <a:pt x="80" y="127"/>
                        <a:pt x="82" y="123"/>
                      </a:cubicBezTo>
                      <a:cubicBezTo>
                        <a:pt x="84" y="119"/>
                        <a:pt x="88" y="117"/>
                        <a:pt x="92" y="117"/>
                      </a:cubicBezTo>
                      <a:cubicBezTo>
                        <a:pt x="93" y="117"/>
                        <a:pt x="95" y="117"/>
                        <a:pt x="96" y="118"/>
                      </a:cubicBezTo>
                      <a:cubicBezTo>
                        <a:pt x="99" y="119"/>
                        <a:pt x="101" y="123"/>
                        <a:pt x="100" y="127"/>
                      </a:cubicBezTo>
                      <a:cubicBezTo>
                        <a:pt x="110" y="122"/>
                        <a:pt x="110" y="122"/>
                        <a:pt x="110" y="122"/>
                      </a:cubicBezTo>
                      <a:cubicBezTo>
                        <a:pt x="110" y="122"/>
                        <a:pt x="110" y="122"/>
                        <a:pt x="111" y="122"/>
                      </a:cubicBezTo>
                      <a:cubicBezTo>
                        <a:pt x="126" y="122"/>
                        <a:pt x="215" y="46"/>
                        <a:pt x="220" y="37"/>
                      </a:cubicBezTo>
                      <a:cubicBezTo>
                        <a:pt x="220" y="36"/>
                        <a:pt x="220" y="36"/>
                        <a:pt x="220" y="36"/>
                      </a:cubicBezTo>
                      <a:cubicBezTo>
                        <a:pt x="218" y="36"/>
                        <a:pt x="201" y="49"/>
                        <a:pt x="185" y="63"/>
                      </a:cubicBezTo>
                      <a:cubicBezTo>
                        <a:pt x="169" y="76"/>
                        <a:pt x="153" y="89"/>
                        <a:pt x="152" y="89"/>
                      </a:cubicBezTo>
                      <a:cubicBezTo>
                        <a:pt x="152" y="89"/>
                        <a:pt x="152" y="88"/>
                        <a:pt x="153" y="87"/>
                      </a:cubicBezTo>
                      <a:cubicBezTo>
                        <a:pt x="167" y="73"/>
                        <a:pt x="207" y="15"/>
                        <a:pt x="211" y="2"/>
                      </a:cubicBezTo>
                      <a:cubicBezTo>
                        <a:pt x="212" y="1"/>
                        <a:pt x="211" y="0"/>
                        <a:pt x="2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5" name="Freeform 183"/>
                <p:cNvSpPr/>
                <p:nvPr/>
              </p:nvSpPr>
              <p:spPr bwMode="auto">
                <a:xfrm>
                  <a:off x="3927476" y="3235325"/>
                  <a:ext cx="46038" cy="44450"/>
                </a:xfrm>
                <a:custGeom>
                  <a:avLst/>
                  <a:gdLst>
                    <a:gd name="T0" fmla="*/ 1 w 16"/>
                    <a:gd name="T1" fmla="*/ 0 h 16"/>
                    <a:gd name="T2" fmla="*/ 0 w 16"/>
                    <a:gd name="T3" fmla="*/ 2 h 16"/>
                    <a:gd name="T4" fmla="*/ 0 w 16"/>
                    <a:gd name="T5" fmla="*/ 3 h 16"/>
                    <a:gd name="T6" fmla="*/ 11 w 16"/>
                    <a:gd name="T7" fmla="*/ 16 h 16"/>
                    <a:gd name="T8" fmla="*/ 16 w 16"/>
                    <a:gd name="T9" fmla="*/ 12 h 16"/>
                    <a:gd name="T10" fmla="*/ 1 w 1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6">
                      <a:moveTo>
                        <a:pt x="1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3" y="7"/>
                        <a:pt x="7" y="12"/>
                        <a:pt x="11" y="16"/>
                      </a:cubicBezTo>
                      <a:cubicBezTo>
                        <a:pt x="13" y="15"/>
                        <a:pt x="15" y="14"/>
                        <a:pt x="16" y="12"/>
                      </a:cubicBezTo>
                      <a:cubicBezTo>
                        <a:pt x="11" y="8"/>
                        <a:pt x="6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6" name="Freeform 184"/>
                <p:cNvSpPr/>
                <p:nvPr/>
              </p:nvSpPr>
              <p:spPr bwMode="auto">
                <a:xfrm>
                  <a:off x="4013201" y="3336925"/>
                  <a:ext cx="55563" cy="58738"/>
                </a:xfrm>
                <a:custGeom>
                  <a:avLst/>
                  <a:gdLst>
                    <a:gd name="T0" fmla="*/ 10 w 20"/>
                    <a:gd name="T1" fmla="*/ 0 h 21"/>
                    <a:gd name="T2" fmla="*/ 2 w 20"/>
                    <a:gd name="T3" fmla="*/ 4 h 21"/>
                    <a:gd name="T4" fmla="*/ 9 w 20"/>
                    <a:gd name="T5" fmla="*/ 11 h 21"/>
                    <a:gd name="T6" fmla="*/ 0 w 20"/>
                    <a:gd name="T7" fmla="*/ 16 h 21"/>
                    <a:gd name="T8" fmla="*/ 4 w 20"/>
                    <a:gd name="T9" fmla="*/ 20 h 21"/>
                    <a:gd name="T10" fmla="*/ 8 w 20"/>
                    <a:gd name="T11" fmla="*/ 21 h 21"/>
                    <a:gd name="T12" fmla="*/ 17 w 20"/>
                    <a:gd name="T13" fmla="*/ 15 h 21"/>
                    <a:gd name="T14" fmla="*/ 14 w 20"/>
                    <a:gd name="T15" fmla="*/ 1 h 21"/>
                    <a:gd name="T16" fmla="*/ 10 w 20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1">
                      <a:moveTo>
                        <a:pt x="10" y="0"/>
                      </a:moveTo>
                      <a:cubicBezTo>
                        <a:pt x="7" y="0"/>
                        <a:pt x="4" y="2"/>
                        <a:pt x="2" y="4"/>
                      </a:cubicBezTo>
                      <a:cubicBezTo>
                        <a:pt x="6" y="8"/>
                        <a:pt x="8" y="10"/>
                        <a:pt x="9" y="11"/>
                      </a:cubicBezTo>
                      <a:cubicBezTo>
                        <a:pt x="11" y="12"/>
                        <a:pt x="7" y="14"/>
                        <a:pt x="0" y="16"/>
                      </a:cubicBezTo>
                      <a:cubicBezTo>
                        <a:pt x="1" y="18"/>
                        <a:pt x="2" y="19"/>
                        <a:pt x="4" y="20"/>
                      </a:cubicBezTo>
                      <a:cubicBezTo>
                        <a:pt x="5" y="21"/>
                        <a:pt x="7" y="21"/>
                        <a:pt x="8" y="21"/>
                      </a:cubicBezTo>
                      <a:cubicBezTo>
                        <a:pt x="12" y="21"/>
                        <a:pt x="15" y="19"/>
                        <a:pt x="17" y="15"/>
                      </a:cubicBezTo>
                      <a:cubicBezTo>
                        <a:pt x="20" y="10"/>
                        <a:pt x="19" y="4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7" name="Freeform 185"/>
                <p:cNvSpPr/>
                <p:nvPr/>
              </p:nvSpPr>
              <p:spPr bwMode="auto">
                <a:xfrm>
                  <a:off x="4214813" y="3224213"/>
                  <a:ext cx="44450" cy="58738"/>
                </a:xfrm>
                <a:custGeom>
                  <a:avLst/>
                  <a:gdLst>
                    <a:gd name="T0" fmla="*/ 6 w 16"/>
                    <a:gd name="T1" fmla="*/ 0 h 21"/>
                    <a:gd name="T2" fmla="*/ 3 w 16"/>
                    <a:gd name="T3" fmla="*/ 0 h 21"/>
                    <a:gd name="T4" fmla="*/ 0 w 16"/>
                    <a:gd name="T5" fmla="*/ 20 h 21"/>
                    <a:gd name="T6" fmla="*/ 4 w 16"/>
                    <a:gd name="T7" fmla="*/ 21 h 21"/>
                    <a:gd name="T8" fmla="*/ 13 w 16"/>
                    <a:gd name="T9" fmla="*/ 15 h 21"/>
                    <a:gd name="T10" fmla="*/ 10 w 16"/>
                    <a:gd name="T11" fmla="*/ 1 h 21"/>
                    <a:gd name="T12" fmla="*/ 6 w 1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6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8"/>
                        <a:pt x="1" y="14"/>
                        <a:pt x="0" y="20"/>
                      </a:cubicBezTo>
                      <a:cubicBezTo>
                        <a:pt x="1" y="21"/>
                        <a:pt x="2" y="21"/>
                        <a:pt x="4" y="21"/>
                      </a:cubicBezTo>
                      <a:cubicBezTo>
                        <a:pt x="7" y="21"/>
                        <a:pt x="11" y="19"/>
                        <a:pt x="13" y="15"/>
                      </a:cubicBezTo>
                      <a:cubicBezTo>
                        <a:pt x="16" y="10"/>
                        <a:pt x="14" y="3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8" name="Freeform 186"/>
                <p:cNvSpPr/>
                <p:nvPr/>
              </p:nvSpPr>
              <p:spPr bwMode="auto">
                <a:xfrm>
                  <a:off x="4164013" y="3333750"/>
                  <a:ext cx="61913" cy="58738"/>
                </a:xfrm>
                <a:custGeom>
                  <a:avLst/>
                  <a:gdLst>
                    <a:gd name="T0" fmla="*/ 12 w 22"/>
                    <a:gd name="T1" fmla="*/ 0 h 21"/>
                    <a:gd name="T2" fmla="*/ 2 w 22"/>
                    <a:gd name="T3" fmla="*/ 6 h 21"/>
                    <a:gd name="T4" fmla="*/ 6 w 22"/>
                    <a:gd name="T5" fmla="*/ 20 h 21"/>
                    <a:gd name="T6" fmla="*/ 10 w 22"/>
                    <a:gd name="T7" fmla="*/ 21 h 21"/>
                    <a:gd name="T8" fmla="*/ 19 w 22"/>
                    <a:gd name="T9" fmla="*/ 15 h 21"/>
                    <a:gd name="T10" fmla="*/ 16 w 22"/>
                    <a:gd name="T11" fmla="*/ 1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6"/>
                      </a:cubicBezTo>
                      <a:cubicBezTo>
                        <a:pt x="0" y="12"/>
                        <a:pt x="1" y="18"/>
                        <a:pt x="6" y="20"/>
                      </a:cubicBezTo>
                      <a:cubicBezTo>
                        <a:pt x="7" y="21"/>
                        <a:pt x="8" y="21"/>
                        <a:pt x="10" y="21"/>
                      </a:cubicBezTo>
                      <a:cubicBezTo>
                        <a:pt x="13" y="21"/>
                        <a:pt x="17" y="19"/>
                        <a:pt x="19" y="15"/>
                      </a:cubicBezTo>
                      <a:cubicBezTo>
                        <a:pt x="22" y="10"/>
                        <a:pt x="20" y="4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9" name="Freeform 187"/>
                <p:cNvSpPr/>
                <p:nvPr/>
              </p:nvSpPr>
              <p:spPr bwMode="auto">
                <a:xfrm>
                  <a:off x="4060826" y="3417888"/>
                  <a:ext cx="58738" cy="47625"/>
                </a:xfrm>
                <a:custGeom>
                  <a:avLst/>
                  <a:gdLst>
                    <a:gd name="T0" fmla="*/ 12 w 21"/>
                    <a:gd name="T1" fmla="*/ 0 h 17"/>
                    <a:gd name="T2" fmla="*/ 2 w 21"/>
                    <a:gd name="T3" fmla="*/ 6 h 17"/>
                    <a:gd name="T4" fmla="*/ 3 w 21"/>
                    <a:gd name="T5" fmla="*/ 17 h 17"/>
                    <a:gd name="T6" fmla="*/ 20 w 21"/>
                    <a:gd name="T7" fmla="*/ 10 h 17"/>
                    <a:gd name="T8" fmla="*/ 16 w 21"/>
                    <a:gd name="T9" fmla="*/ 1 h 17"/>
                    <a:gd name="T10" fmla="*/ 12 w 21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7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0"/>
                        <a:pt x="1" y="14"/>
                        <a:pt x="3" y="17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6"/>
                        <a:pt x="19" y="2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0" name="Freeform 188"/>
                <p:cNvSpPr>
                  <a:spLocks noEditPoints="1"/>
                </p:cNvSpPr>
                <p:nvPr/>
              </p:nvSpPr>
              <p:spPr bwMode="auto">
                <a:xfrm>
                  <a:off x="4170363" y="3125788"/>
                  <a:ext cx="11113" cy="66675"/>
                </a:xfrm>
                <a:custGeom>
                  <a:avLst/>
                  <a:gdLst>
                    <a:gd name="T0" fmla="*/ 0 w 4"/>
                    <a:gd name="T1" fmla="*/ 22 h 24"/>
                    <a:gd name="T2" fmla="*/ 0 w 4"/>
                    <a:gd name="T3" fmla="*/ 24 h 24"/>
                    <a:gd name="T4" fmla="*/ 1 w 4"/>
                    <a:gd name="T5" fmla="*/ 22 h 24"/>
                    <a:gd name="T6" fmla="*/ 0 w 4"/>
                    <a:gd name="T7" fmla="*/ 22 h 24"/>
                    <a:gd name="T8" fmla="*/ 3 w 4"/>
                    <a:gd name="T9" fmla="*/ 0 h 24"/>
                    <a:gd name="T10" fmla="*/ 2 w 4"/>
                    <a:gd name="T11" fmla="*/ 2 h 24"/>
                    <a:gd name="T12" fmla="*/ 2 w 4"/>
                    <a:gd name="T13" fmla="*/ 6 h 24"/>
                    <a:gd name="T14" fmla="*/ 3 w 4"/>
                    <a:gd name="T15" fmla="*/ 4 h 24"/>
                    <a:gd name="T16" fmla="*/ 3 w 4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4">
                      <a:moveTo>
                        <a:pt x="0" y="22"/>
                      </a:moveTo>
                      <a:cubicBezTo>
                        <a:pt x="0" y="23"/>
                        <a:pt x="0" y="23"/>
                        <a:pt x="0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2"/>
                        <a:pt x="0" y="22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2" y="2"/>
                      </a:cubicBezTo>
                      <a:cubicBezTo>
                        <a:pt x="2" y="3"/>
                        <a:pt x="2" y="4"/>
                        <a:pt x="2" y="6"/>
                      </a:cubicBez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2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1" name="Freeform 189"/>
                <p:cNvSpPr/>
                <p:nvPr/>
              </p:nvSpPr>
              <p:spPr bwMode="auto">
                <a:xfrm>
                  <a:off x="4170363" y="3136900"/>
                  <a:ext cx="7938" cy="50800"/>
                </a:xfrm>
                <a:custGeom>
                  <a:avLst/>
                  <a:gdLst>
                    <a:gd name="T0" fmla="*/ 3 w 3"/>
                    <a:gd name="T1" fmla="*/ 0 h 18"/>
                    <a:gd name="T2" fmla="*/ 2 w 3"/>
                    <a:gd name="T3" fmla="*/ 2 h 18"/>
                    <a:gd name="T4" fmla="*/ 0 w 3"/>
                    <a:gd name="T5" fmla="*/ 18 h 18"/>
                    <a:gd name="T6" fmla="*/ 1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1" y="6"/>
                        <a:pt x="0" y="12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2" y="11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2" name="Freeform 190"/>
                <p:cNvSpPr/>
                <p:nvPr/>
              </p:nvSpPr>
              <p:spPr bwMode="auto">
                <a:xfrm>
                  <a:off x="4452938" y="2847975"/>
                  <a:ext cx="177800" cy="296863"/>
                </a:xfrm>
                <a:custGeom>
                  <a:avLst/>
                  <a:gdLst>
                    <a:gd name="T0" fmla="*/ 29 w 63"/>
                    <a:gd name="T1" fmla="*/ 0 h 106"/>
                    <a:gd name="T2" fmla="*/ 35 w 63"/>
                    <a:gd name="T3" fmla="*/ 47 h 106"/>
                    <a:gd name="T4" fmla="*/ 2 w 63"/>
                    <a:gd name="T5" fmla="*/ 96 h 106"/>
                    <a:gd name="T6" fmla="*/ 5 w 63"/>
                    <a:gd name="T7" fmla="*/ 106 h 106"/>
                    <a:gd name="T8" fmla="*/ 27 w 63"/>
                    <a:gd name="T9" fmla="*/ 95 h 106"/>
                    <a:gd name="T10" fmla="*/ 61 w 63"/>
                    <a:gd name="T11" fmla="*/ 21 h 106"/>
                    <a:gd name="T12" fmla="*/ 29 w 63"/>
                    <a:gd name="T13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106">
                      <a:moveTo>
                        <a:pt x="29" y="0"/>
                      </a:moveTo>
                      <a:cubicBezTo>
                        <a:pt x="13" y="1"/>
                        <a:pt x="35" y="28"/>
                        <a:pt x="35" y="47"/>
                      </a:cubicBezTo>
                      <a:cubicBezTo>
                        <a:pt x="34" y="65"/>
                        <a:pt x="7" y="81"/>
                        <a:pt x="2" y="96"/>
                      </a:cubicBezTo>
                      <a:cubicBezTo>
                        <a:pt x="0" y="103"/>
                        <a:pt x="1" y="106"/>
                        <a:pt x="5" y="106"/>
                      </a:cubicBezTo>
                      <a:cubicBezTo>
                        <a:pt x="10" y="106"/>
                        <a:pt x="19" y="101"/>
                        <a:pt x="27" y="95"/>
                      </a:cubicBezTo>
                      <a:cubicBezTo>
                        <a:pt x="42" y="84"/>
                        <a:pt x="63" y="40"/>
                        <a:pt x="61" y="21"/>
                      </a:cubicBezTo>
                      <a:cubicBezTo>
                        <a:pt x="59" y="1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3" name="Freeform 191"/>
                <p:cNvSpPr/>
                <p:nvPr/>
              </p:nvSpPr>
              <p:spPr bwMode="auto">
                <a:xfrm>
                  <a:off x="3517901" y="3424238"/>
                  <a:ext cx="455613" cy="142875"/>
                </a:xfrm>
                <a:custGeom>
                  <a:avLst/>
                  <a:gdLst>
                    <a:gd name="T0" fmla="*/ 19 w 162"/>
                    <a:gd name="T1" fmla="*/ 0 h 51"/>
                    <a:gd name="T2" fmla="*/ 12 w 162"/>
                    <a:gd name="T3" fmla="*/ 4 h 51"/>
                    <a:gd name="T4" fmla="*/ 19 w 162"/>
                    <a:gd name="T5" fmla="*/ 47 h 51"/>
                    <a:gd name="T6" fmla="*/ 58 w 162"/>
                    <a:gd name="T7" fmla="*/ 51 h 51"/>
                    <a:gd name="T8" fmla="*/ 95 w 162"/>
                    <a:gd name="T9" fmla="*/ 48 h 51"/>
                    <a:gd name="T10" fmla="*/ 150 w 162"/>
                    <a:gd name="T11" fmla="*/ 30 h 51"/>
                    <a:gd name="T12" fmla="*/ 147 w 162"/>
                    <a:gd name="T13" fmla="*/ 30 h 51"/>
                    <a:gd name="T14" fmla="*/ 68 w 162"/>
                    <a:gd name="T15" fmla="*/ 40 h 51"/>
                    <a:gd name="T16" fmla="*/ 52 w 162"/>
                    <a:gd name="T17" fmla="*/ 37 h 51"/>
                    <a:gd name="T18" fmla="*/ 24 w 162"/>
                    <a:gd name="T19" fmla="*/ 4 h 51"/>
                    <a:gd name="T20" fmla="*/ 19 w 162"/>
                    <a:gd name="T2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51">
                      <a:moveTo>
                        <a:pt x="19" y="0"/>
                      </a:moveTo>
                      <a:cubicBezTo>
                        <a:pt x="16" y="0"/>
                        <a:pt x="14" y="3"/>
                        <a:pt x="12" y="4"/>
                      </a:cubicBezTo>
                      <a:cubicBezTo>
                        <a:pt x="12" y="4"/>
                        <a:pt x="0" y="43"/>
                        <a:pt x="19" y="47"/>
                      </a:cubicBezTo>
                      <a:cubicBezTo>
                        <a:pt x="30" y="50"/>
                        <a:pt x="43" y="51"/>
                        <a:pt x="58" y="51"/>
                      </a:cubicBezTo>
                      <a:cubicBezTo>
                        <a:pt x="70" y="51"/>
                        <a:pt x="82" y="50"/>
                        <a:pt x="95" y="48"/>
                      </a:cubicBezTo>
                      <a:cubicBezTo>
                        <a:pt x="124" y="43"/>
                        <a:pt x="162" y="30"/>
                        <a:pt x="150" y="30"/>
                      </a:cubicBezTo>
                      <a:cubicBezTo>
                        <a:pt x="150" y="30"/>
                        <a:pt x="149" y="30"/>
                        <a:pt x="147" y="30"/>
                      </a:cubicBezTo>
                      <a:cubicBezTo>
                        <a:pt x="132" y="32"/>
                        <a:pt x="92" y="40"/>
                        <a:pt x="68" y="40"/>
                      </a:cubicBezTo>
                      <a:cubicBezTo>
                        <a:pt x="61" y="40"/>
                        <a:pt x="55" y="39"/>
                        <a:pt x="52" y="37"/>
                      </a:cubicBezTo>
                      <a:cubicBezTo>
                        <a:pt x="38" y="30"/>
                        <a:pt x="28" y="13"/>
                        <a:pt x="24" y="4"/>
                      </a:cubicBezTo>
                      <a:cubicBezTo>
                        <a:pt x="22" y="1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4" name="Freeform 192"/>
                <p:cNvSpPr/>
                <p:nvPr/>
              </p:nvSpPr>
              <p:spPr bwMode="auto">
                <a:xfrm>
                  <a:off x="7107238" y="4622800"/>
                  <a:ext cx="665163" cy="738188"/>
                </a:xfrm>
                <a:custGeom>
                  <a:avLst/>
                  <a:gdLst>
                    <a:gd name="T0" fmla="*/ 49 w 237"/>
                    <a:gd name="T1" fmla="*/ 30 h 263"/>
                    <a:gd name="T2" fmla="*/ 10 w 237"/>
                    <a:gd name="T3" fmla="*/ 19 h 263"/>
                    <a:gd name="T4" fmla="*/ 0 w 237"/>
                    <a:gd name="T5" fmla="*/ 94 h 263"/>
                    <a:gd name="T6" fmla="*/ 188 w 237"/>
                    <a:gd name="T7" fmla="*/ 260 h 263"/>
                    <a:gd name="T8" fmla="*/ 237 w 237"/>
                    <a:gd name="T9" fmla="*/ 236 h 263"/>
                    <a:gd name="T10" fmla="*/ 207 w 237"/>
                    <a:gd name="T11" fmla="*/ 210 h 263"/>
                    <a:gd name="T12" fmla="*/ 206 w 237"/>
                    <a:gd name="T13" fmla="*/ 70 h 263"/>
                    <a:gd name="T14" fmla="*/ 144 w 237"/>
                    <a:gd name="T15" fmla="*/ 62 h 263"/>
                    <a:gd name="T16" fmla="*/ 49 w 237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6" y="263"/>
                        <a:pt x="188" y="260"/>
                      </a:cubicBezTo>
                      <a:cubicBezTo>
                        <a:pt x="211" y="258"/>
                        <a:pt x="237" y="236"/>
                        <a:pt x="237" y="236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5" name="Freeform 193"/>
                <p:cNvSpPr/>
                <p:nvPr/>
              </p:nvSpPr>
              <p:spPr bwMode="auto">
                <a:xfrm>
                  <a:off x="6483351" y="4330700"/>
                  <a:ext cx="1668463" cy="1570038"/>
                </a:xfrm>
                <a:custGeom>
                  <a:avLst/>
                  <a:gdLst>
                    <a:gd name="T0" fmla="*/ 149 w 594"/>
                    <a:gd name="T1" fmla="*/ 317 h 559"/>
                    <a:gd name="T2" fmla="*/ 35 w 594"/>
                    <a:gd name="T3" fmla="*/ 210 h 559"/>
                    <a:gd name="T4" fmla="*/ 69 w 594"/>
                    <a:gd name="T5" fmla="*/ 119 h 559"/>
                    <a:gd name="T6" fmla="*/ 251 w 594"/>
                    <a:gd name="T7" fmla="*/ 187 h 559"/>
                    <a:gd name="T8" fmla="*/ 256 w 594"/>
                    <a:gd name="T9" fmla="*/ 146 h 559"/>
                    <a:gd name="T10" fmla="*/ 317 w 594"/>
                    <a:gd name="T11" fmla="*/ 1 h 559"/>
                    <a:gd name="T12" fmla="*/ 348 w 594"/>
                    <a:gd name="T13" fmla="*/ 216 h 559"/>
                    <a:gd name="T14" fmla="*/ 483 w 594"/>
                    <a:gd name="T15" fmla="*/ 141 h 559"/>
                    <a:gd name="T16" fmla="*/ 588 w 594"/>
                    <a:gd name="T17" fmla="*/ 252 h 559"/>
                    <a:gd name="T18" fmla="*/ 376 w 594"/>
                    <a:gd name="T19" fmla="*/ 312 h 559"/>
                    <a:gd name="T20" fmla="*/ 464 w 594"/>
                    <a:gd name="T21" fmla="*/ 384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4 h 559"/>
                    <a:gd name="T28" fmla="*/ 245 w 594"/>
                    <a:gd name="T29" fmla="*/ 492 h 559"/>
                    <a:gd name="T30" fmla="*/ 105 w 594"/>
                    <a:gd name="T31" fmla="*/ 444 h 559"/>
                    <a:gd name="T32" fmla="*/ 149 w 594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7"/>
                      </a:moveTo>
                      <a:cubicBezTo>
                        <a:pt x="149" y="317"/>
                        <a:pt x="0" y="315"/>
                        <a:pt x="35" y="210"/>
                      </a:cubicBezTo>
                      <a:cubicBezTo>
                        <a:pt x="35" y="210"/>
                        <a:pt x="4" y="141"/>
                        <a:pt x="69" y="119"/>
                      </a:cubicBezTo>
                      <a:cubicBezTo>
                        <a:pt x="135" y="97"/>
                        <a:pt x="226" y="167"/>
                        <a:pt x="251" y="187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9" y="136"/>
                        <a:pt x="217" y="0"/>
                        <a:pt x="317" y="1"/>
                      </a:cubicBezTo>
                      <a:cubicBezTo>
                        <a:pt x="417" y="2"/>
                        <a:pt x="436" y="67"/>
                        <a:pt x="348" y="216"/>
                      </a:cubicBezTo>
                      <a:cubicBezTo>
                        <a:pt x="348" y="216"/>
                        <a:pt x="430" y="139"/>
                        <a:pt x="483" y="141"/>
                      </a:cubicBezTo>
                      <a:cubicBezTo>
                        <a:pt x="536" y="143"/>
                        <a:pt x="594" y="169"/>
                        <a:pt x="588" y="252"/>
                      </a:cubicBezTo>
                      <a:cubicBezTo>
                        <a:pt x="582" y="336"/>
                        <a:pt x="376" y="312"/>
                        <a:pt x="376" y="312"/>
                      </a:cubicBezTo>
                      <a:cubicBezTo>
                        <a:pt x="376" y="312"/>
                        <a:pt x="441" y="358"/>
                        <a:pt x="464" y="384"/>
                      </a:cubicBezTo>
                      <a:cubicBezTo>
                        <a:pt x="486" y="411"/>
                        <a:pt x="473" y="484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2"/>
                        <a:pt x="288" y="376"/>
                        <a:pt x="281" y="384"/>
                      </a:cubicBezTo>
                      <a:cubicBezTo>
                        <a:pt x="275" y="393"/>
                        <a:pt x="291" y="463"/>
                        <a:pt x="245" y="492"/>
                      </a:cubicBezTo>
                      <a:cubicBezTo>
                        <a:pt x="198" y="521"/>
                        <a:pt x="143" y="486"/>
                        <a:pt x="105" y="444"/>
                      </a:cubicBezTo>
                      <a:cubicBezTo>
                        <a:pt x="68" y="401"/>
                        <a:pt x="86" y="344"/>
                        <a:pt x="149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6" name="Freeform 194"/>
                <p:cNvSpPr/>
                <p:nvPr/>
              </p:nvSpPr>
              <p:spPr bwMode="auto">
                <a:xfrm>
                  <a:off x="7100888" y="5100638"/>
                  <a:ext cx="177800" cy="58738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0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0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7" name="Freeform 195"/>
                <p:cNvSpPr/>
                <p:nvPr/>
              </p:nvSpPr>
              <p:spPr bwMode="auto">
                <a:xfrm>
                  <a:off x="7261226" y="5173663"/>
                  <a:ext cx="44450" cy="147638"/>
                </a:xfrm>
                <a:custGeom>
                  <a:avLst/>
                  <a:gdLst>
                    <a:gd name="T0" fmla="*/ 5 w 16"/>
                    <a:gd name="T1" fmla="*/ 53 h 53"/>
                    <a:gd name="T2" fmla="*/ 8 w 16"/>
                    <a:gd name="T3" fmla="*/ 7 h 53"/>
                    <a:gd name="T4" fmla="*/ 5 w 16"/>
                    <a:gd name="T5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3">
                      <a:moveTo>
                        <a:pt x="5" y="53"/>
                      </a:moveTo>
                      <a:cubicBezTo>
                        <a:pt x="5" y="53"/>
                        <a:pt x="0" y="0"/>
                        <a:pt x="8" y="7"/>
                      </a:cubicBezTo>
                      <a:cubicBezTo>
                        <a:pt x="16" y="14"/>
                        <a:pt x="9" y="43"/>
                        <a:pt x="5" y="5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8" name="Freeform 196"/>
                <p:cNvSpPr/>
                <p:nvPr/>
              </p:nvSpPr>
              <p:spPr bwMode="auto">
                <a:xfrm>
                  <a:off x="7235826" y="4926013"/>
                  <a:ext cx="84138" cy="77788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9" name="Freeform 197"/>
                <p:cNvSpPr/>
                <p:nvPr/>
              </p:nvSpPr>
              <p:spPr bwMode="auto">
                <a:xfrm>
                  <a:off x="7170738" y="50244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0" name="Freeform 198"/>
                <p:cNvSpPr/>
                <p:nvPr/>
              </p:nvSpPr>
              <p:spPr bwMode="auto">
                <a:xfrm>
                  <a:off x="7327901" y="5083175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1" name="Freeform 199"/>
                <p:cNvSpPr/>
                <p:nvPr/>
              </p:nvSpPr>
              <p:spPr bwMode="auto">
                <a:xfrm>
                  <a:off x="7377113" y="49593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2" name="Freeform 200"/>
                <p:cNvSpPr/>
                <p:nvPr/>
              </p:nvSpPr>
              <p:spPr bwMode="auto">
                <a:xfrm>
                  <a:off x="7494588" y="5072063"/>
                  <a:ext cx="80963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3" name="Freeform 201"/>
                <p:cNvSpPr/>
                <p:nvPr/>
              </p:nvSpPr>
              <p:spPr bwMode="auto">
                <a:xfrm>
                  <a:off x="7407276" y="5221288"/>
                  <a:ext cx="84138" cy="74613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4" name="Freeform 202"/>
                <p:cNvSpPr/>
                <p:nvPr/>
              </p:nvSpPr>
              <p:spPr bwMode="auto">
                <a:xfrm>
                  <a:off x="7258051" y="5195888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5" name="Freeform 203"/>
                <p:cNvSpPr/>
                <p:nvPr/>
              </p:nvSpPr>
              <p:spPr bwMode="auto">
                <a:xfrm>
                  <a:off x="7323138" y="485933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6" name="Freeform 204"/>
                <p:cNvSpPr>
                  <a:spLocks noEditPoints="1"/>
                </p:cNvSpPr>
                <p:nvPr/>
              </p:nvSpPr>
              <p:spPr bwMode="auto">
                <a:xfrm>
                  <a:off x="7024688" y="4713288"/>
                  <a:ext cx="769938" cy="679450"/>
                </a:xfrm>
                <a:custGeom>
                  <a:avLst/>
                  <a:gdLst>
                    <a:gd name="T0" fmla="*/ 119 w 274"/>
                    <a:gd name="T1" fmla="*/ 156 h 242"/>
                    <a:gd name="T2" fmla="*/ 122 w 274"/>
                    <a:gd name="T3" fmla="*/ 133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4 w 274"/>
                    <a:gd name="T9" fmla="*/ 79 h 242"/>
                    <a:gd name="T10" fmla="*/ 19 w 274"/>
                    <a:gd name="T11" fmla="*/ 61 h 242"/>
                    <a:gd name="T12" fmla="*/ 78 w 274"/>
                    <a:gd name="T13" fmla="*/ 85 h 242"/>
                    <a:gd name="T14" fmla="*/ 94 w 274"/>
                    <a:gd name="T15" fmla="*/ 79 h 242"/>
                    <a:gd name="T16" fmla="*/ 91 w 274"/>
                    <a:gd name="T17" fmla="*/ 102 h 242"/>
                    <a:gd name="T18" fmla="*/ 86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79 w 274"/>
                    <a:gd name="T25" fmla="*/ 128 h 242"/>
                    <a:gd name="T26" fmla="*/ 41 w 274"/>
                    <a:gd name="T27" fmla="*/ 207 h 242"/>
                    <a:gd name="T28" fmla="*/ 107 w 274"/>
                    <a:gd name="T29" fmla="*/ 162 h 242"/>
                    <a:gd name="T30" fmla="*/ 152 w 274"/>
                    <a:gd name="T31" fmla="*/ 242 h 242"/>
                    <a:gd name="T32" fmla="*/ 148 w 274"/>
                    <a:gd name="T33" fmla="*/ 206 h 242"/>
                    <a:gd name="T34" fmla="*/ 139 w 274"/>
                    <a:gd name="T35" fmla="*/ 190 h 242"/>
                    <a:gd name="T36" fmla="*/ 148 w 274"/>
                    <a:gd name="T37" fmla="*/ 153 h 242"/>
                    <a:gd name="T38" fmla="*/ 196 w 274"/>
                    <a:gd name="T39" fmla="*/ 155 h 242"/>
                    <a:gd name="T40" fmla="*/ 214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8 w 274"/>
                    <a:gd name="T47" fmla="*/ 141 h 242"/>
                    <a:gd name="T48" fmla="*/ 169 w 274"/>
                    <a:gd name="T49" fmla="*/ 137 h 242"/>
                    <a:gd name="T50" fmla="*/ 241 w 274"/>
                    <a:gd name="T51" fmla="*/ 93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7 w 274"/>
                    <a:gd name="T57" fmla="*/ 97 h 242"/>
                    <a:gd name="T58" fmla="*/ 144 w 274"/>
                    <a:gd name="T59" fmla="*/ 90 h 242"/>
                    <a:gd name="T60" fmla="*/ 142 w 274"/>
                    <a:gd name="T61" fmla="*/ 58 h 242"/>
                    <a:gd name="T62" fmla="*/ 129 w 274"/>
                    <a:gd name="T63" fmla="*/ 81 h 242"/>
                    <a:gd name="T64" fmla="*/ 122 w 274"/>
                    <a:gd name="T65" fmla="*/ 78 h 242"/>
                    <a:gd name="T66" fmla="*/ 108 w 274"/>
                    <a:gd name="T67" fmla="*/ 61 h 242"/>
                    <a:gd name="T68" fmla="*/ 124 w 274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4" y="157"/>
                      </a:moveTo>
                      <a:cubicBezTo>
                        <a:pt x="123" y="157"/>
                        <a:pt x="121" y="157"/>
                        <a:pt x="119" y="156"/>
                      </a:cubicBezTo>
                      <a:cubicBezTo>
                        <a:pt x="112" y="154"/>
                        <a:pt x="108" y="147"/>
                        <a:pt x="111" y="140"/>
                      </a:cubicBezTo>
                      <a:cubicBezTo>
                        <a:pt x="112" y="136"/>
                        <a:pt x="117" y="133"/>
                        <a:pt x="122" y="133"/>
                      </a:cubicBezTo>
                      <a:cubicBezTo>
                        <a:pt x="124" y="133"/>
                        <a:pt x="126" y="134"/>
                        <a:pt x="127" y="134"/>
                      </a:cubicBezTo>
                      <a:cubicBezTo>
                        <a:pt x="134" y="137"/>
                        <a:pt x="138" y="144"/>
                        <a:pt x="136" y="150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9"/>
                      </a:cubicBezTo>
                      <a:cubicBezTo>
                        <a:pt x="84" y="75"/>
                        <a:pt x="22" y="60"/>
                        <a:pt x="16" y="60"/>
                      </a:cubicBezTo>
                      <a:cubicBezTo>
                        <a:pt x="14" y="60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8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1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9"/>
                      </a:cubicBezTo>
                      <a:cubicBezTo>
                        <a:pt x="101" y="82"/>
                        <a:pt x="105" y="89"/>
                        <a:pt x="103" y="95"/>
                      </a:cubicBezTo>
                      <a:cubicBezTo>
                        <a:pt x="101" y="99"/>
                        <a:pt x="96" y="102"/>
                        <a:pt x="91" y="102"/>
                      </a:cubicBezTo>
                      <a:cubicBezTo>
                        <a:pt x="90" y="102"/>
                        <a:pt x="88" y="102"/>
                        <a:pt x="86" y="101"/>
                      </a:cubicBezTo>
                      <a:cubicBezTo>
                        <a:pt x="86" y="101"/>
                        <a:pt x="86" y="101"/>
                        <a:pt x="86" y="101"/>
                      </a:cubicBezTo>
                      <a:cubicBezTo>
                        <a:pt x="67" y="105"/>
                        <a:pt x="0" y="112"/>
                        <a:pt x="17" y="114"/>
                      </a:cubicBezTo>
                      <a:cubicBezTo>
                        <a:pt x="23" y="115"/>
                        <a:pt x="38" y="118"/>
                        <a:pt x="54" y="122"/>
                      </a:cubicBezTo>
                      <a:cubicBezTo>
                        <a:pt x="54" y="121"/>
                        <a:pt x="54" y="120"/>
                        <a:pt x="54" y="119"/>
                      </a:cubicBezTo>
                      <a:cubicBezTo>
                        <a:pt x="56" y="115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6"/>
                        <a:pt x="81" y="122"/>
                        <a:pt x="79" y="128"/>
                      </a:cubicBezTo>
                      <a:cubicBezTo>
                        <a:pt x="94" y="133"/>
                        <a:pt x="103" y="137"/>
                        <a:pt x="96" y="141"/>
                      </a:cubicBezTo>
                      <a:cubicBezTo>
                        <a:pt x="80" y="148"/>
                        <a:pt x="35" y="207"/>
                        <a:pt x="41" y="207"/>
                      </a:cubicBezTo>
                      <a:cubicBezTo>
                        <a:pt x="42" y="207"/>
                        <a:pt x="42" y="207"/>
                        <a:pt x="43" y="206"/>
                      </a:cubicBezTo>
                      <a:cubicBezTo>
                        <a:pt x="55" y="199"/>
                        <a:pt x="92" y="162"/>
                        <a:pt x="107" y="162"/>
                      </a:cubicBezTo>
                      <a:cubicBezTo>
                        <a:pt x="110" y="162"/>
                        <a:pt x="111" y="163"/>
                        <a:pt x="112" y="164"/>
                      </a:cubicBezTo>
                      <a:cubicBezTo>
                        <a:pt x="121" y="177"/>
                        <a:pt x="148" y="242"/>
                        <a:pt x="152" y="242"/>
                      </a:cubicBezTo>
                      <a:cubicBezTo>
                        <a:pt x="152" y="242"/>
                        <a:pt x="152" y="241"/>
                        <a:pt x="152" y="240"/>
                      </a:cubicBezTo>
                      <a:cubicBezTo>
                        <a:pt x="152" y="235"/>
                        <a:pt x="150" y="221"/>
                        <a:pt x="148" y="206"/>
                      </a:cubicBezTo>
                      <a:cubicBezTo>
                        <a:pt x="148" y="206"/>
                        <a:pt x="147" y="206"/>
                        <a:pt x="147" y="206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7"/>
                        <a:pt x="143" y="185"/>
                        <a:pt x="146" y="184"/>
                      </a:cubicBezTo>
                      <a:cubicBezTo>
                        <a:pt x="145" y="167"/>
                        <a:pt x="145" y="153"/>
                        <a:pt x="148" y="153"/>
                      </a:cubicBezTo>
                      <a:cubicBezTo>
                        <a:pt x="148" y="153"/>
                        <a:pt x="149" y="153"/>
                        <a:pt x="149" y="153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3"/>
                        <a:pt x="258" y="147"/>
                      </a:cubicBezTo>
                      <a:cubicBezTo>
                        <a:pt x="248" y="144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7"/>
                      </a:cubicBezTo>
                      <a:cubicBezTo>
                        <a:pt x="192" y="151"/>
                        <a:pt x="188" y="154"/>
                        <a:pt x="183" y="154"/>
                      </a:cubicBezTo>
                      <a:cubicBezTo>
                        <a:pt x="181" y="154"/>
                        <a:pt x="179" y="154"/>
                        <a:pt x="177" y="153"/>
                      </a:cubicBezTo>
                      <a:cubicBezTo>
                        <a:pt x="172" y="151"/>
                        <a:pt x="168" y="146"/>
                        <a:pt x="168" y="141"/>
                      </a:cubicBezTo>
                      <a:cubicBezTo>
                        <a:pt x="168" y="140"/>
                        <a:pt x="168" y="139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1"/>
                        <a:pt x="179" y="130"/>
                      </a:cubicBezTo>
                      <a:cubicBezTo>
                        <a:pt x="201" y="116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4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3"/>
                      </a:cubicBezTo>
                      <a:cubicBezTo>
                        <a:pt x="144" y="113"/>
                        <a:pt x="142" y="113"/>
                        <a:pt x="141" y="113"/>
                      </a:cubicBezTo>
                      <a:cubicBezTo>
                        <a:pt x="139" y="113"/>
                        <a:pt x="137" y="113"/>
                        <a:pt x="135" y="112"/>
                      </a:cubicBezTo>
                      <a:cubicBezTo>
                        <a:pt x="129" y="110"/>
                        <a:pt x="125" y="103"/>
                        <a:pt x="127" y="97"/>
                      </a:cubicBezTo>
                      <a:cubicBezTo>
                        <a:pt x="129" y="92"/>
                        <a:pt x="133" y="89"/>
                        <a:pt x="138" y="89"/>
                      </a:cubicBezTo>
                      <a:cubicBezTo>
                        <a:pt x="140" y="89"/>
                        <a:pt x="142" y="90"/>
                        <a:pt x="144" y="90"/>
                      </a:cubicBezTo>
                      <a:cubicBezTo>
                        <a:pt x="143" y="78"/>
                        <a:pt x="143" y="65"/>
                        <a:pt x="143" y="54"/>
                      </a:cubicBezTo>
                      <a:cubicBezTo>
                        <a:pt x="143" y="55"/>
                        <a:pt x="142" y="57"/>
                        <a:pt x="142" y="58"/>
                      </a:cubicBezTo>
                      <a:cubicBezTo>
                        <a:pt x="137" y="71"/>
                        <a:pt x="132" y="83"/>
                        <a:pt x="130" y="83"/>
                      </a:cubicBezTo>
                      <a:cubicBezTo>
                        <a:pt x="130" y="83"/>
                        <a:pt x="129" y="83"/>
                        <a:pt x="129" y="81"/>
                      </a:cubicBezTo>
                      <a:cubicBezTo>
                        <a:pt x="129" y="80"/>
                        <a:pt x="129" y="78"/>
                        <a:pt x="128" y="76"/>
                      </a:cubicBezTo>
                      <a:cubicBezTo>
                        <a:pt x="126" y="77"/>
                        <a:pt x="124" y="78"/>
                        <a:pt x="122" y="78"/>
                      </a:cubicBezTo>
                      <a:cubicBezTo>
                        <a:pt x="120" y="78"/>
                        <a:pt x="118" y="77"/>
                        <a:pt x="117" y="77"/>
                      </a:cubicBezTo>
                      <a:cubicBezTo>
                        <a:pt x="110" y="74"/>
                        <a:pt x="106" y="67"/>
                        <a:pt x="108" y="61"/>
                      </a:cubicBezTo>
                      <a:cubicBezTo>
                        <a:pt x="110" y="56"/>
                        <a:pt x="114" y="54"/>
                        <a:pt x="120" y="54"/>
                      </a:cubicBezTo>
                      <a:cubicBezTo>
                        <a:pt x="121" y="54"/>
                        <a:pt x="123" y="54"/>
                        <a:pt x="124" y="55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7" name="Freeform 205"/>
                <p:cNvSpPr/>
                <p:nvPr/>
              </p:nvSpPr>
              <p:spPr bwMode="auto">
                <a:xfrm>
                  <a:off x="7242176" y="4932363"/>
                  <a:ext cx="77788" cy="66675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7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6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8" name="Freeform 206"/>
                <p:cNvSpPr/>
                <p:nvPr/>
              </p:nvSpPr>
              <p:spPr bwMode="auto">
                <a:xfrm>
                  <a:off x="7177088" y="5027613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10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5" y="16"/>
                      </a:cubicBezTo>
                      <a:cubicBezTo>
                        <a:pt x="27" y="10"/>
                        <a:pt x="24" y="4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9" name="Freeform 207"/>
                <p:cNvSpPr/>
                <p:nvPr/>
              </p:nvSpPr>
              <p:spPr bwMode="auto">
                <a:xfrm>
                  <a:off x="7327901" y="5086350"/>
                  <a:ext cx="85725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4"/>
                        <a:pt x="4" y="21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7"/>
                      </a:cubicBezTo>
                      <a:cubicBezTo>
                        <a:pt x="30" y="11"/>
                        <a:pt x="26" y="4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0" name="Freeform 208"/>
                <p:cNvSpPr/>
                <p:nvPr/>
              </p:nvSpPr>
              <p:spPr bwMode="auto">
                <a:xfrm>
                  <a:off x="7377113" y="4962525"/>
                  <a:ext cx="55563" cy="66675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8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4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8"/>
                      </a:cubicBezTo>
                      <a:cubicBezTo>
                        <a:pt x="0" y="14"/>
                        <a:pt x="4" y="21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7" y="24"/>
                        <a:pt x="19" y="24"/>
                        <a:pt x="20" y="24"/>
                      </a:cubicBezTo>
                      <a:cubicBezTo>
                        <a:pt x="19" y="18"/>
                        <a:pt x="19" y="10"/>
                        <a:pt x="19" y="1"/>
                      </a:cubicBezTo>
                      <a:cubicBezTo>
                        <a:pt x="17" y="1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1" name="Freeform 209"/>
                <p:cNvSpPr>
                  <a:spLocks noEditPoints="1"/>
                </p:cNvSpPr>
                <p:nvPr/>
              </p:nvSpPr>
              <p:spPr bwMode="auto">
                <a:xfrm>
                  <a:off x="7497763" y="5076825"/>
                  <a:ext cx="74613" cy="68263"/>
                </a:xfrm>
                <a:custGeom>
                  <a:avLst/>
                  <a:gdLst>
                    <a:gd name="T0" fmla="*/ 0 w 27"/>
                    <a:gd name="T1" fmla="*/ 11 h 24"/>
                    <a:gd name="T2" fmla="*/ 9 w 27"/>
                    <a:gd name="T3" fmla="*/ 23 h 24"/>
                    <a:gd name="T4" fmla="*/ 15 w 27"/>
                    <a:gd name="T5" fmla="*/ 24 h 24"/>
                    <a:gd name="T6" fmla="*/ 26 w 27"/>
                    <a:gd name="T7" fmla="*/ 17 h 24"/>
                    <a:gd name="T8" fmla="*/ 27 w 27"/>
                    <a:gd name="T9" fmla="*/ 13 h 24"/>
                    <a:gd name="T10" fmla="*/ 25 w 27"/>
                    <a:gd name="T11" fmla="*/ 13 h 24"/>
                    <a:gd name="T12" fmla="*/ 0 w 27"/>
                    <a:gd name="T13" fmla="*/ 11 h 24"/>
                    <a:gd name="T14" fmla="*/ 11 w 27"/>
                    <a:gd name="T15" fmla="*/ 0 h 24"/>
                    <a:gd name="T16" fmla="*/ 1 w 27"/>
                    <a:gd name="T17" fmla="*/ 7 h 24"/>
                    <a:gd name="T18" fmla="*/ 11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0" y="11"/>
                      </a:moveTo>
                      <a:cubicBezTo>
                        <a:pt x="0" y="16"/>
                        <a:pt x="4" y="21"/>
                        <a:pt x="9" y="23"/>
                      </a:cubicBezTo>
                      <a:cubicBezTo>
                        <a:pt x="11" y="24"/>
                        <a:pt x="13" y="24"/>
                        <a:pt x="15" y="24"/>
                      </a:cubicBezTo>
                      <a:cubicBezTo>
                        <a:pt x="20" y="24"/>
                        <a:pt x="24" y="21"/>
                        <a:pt x="26" y="17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3"/>
                        <a:pt x="0" y="11"/>
                      </a:cubicBezTo>
                      <a:moveTo>
                        <a:pt x="11" y="0"/>
                      </a:moveTo>
                      <a:cubicBezTo>
                        <a:pt x="6" y="1"/>
                        <a:pt x="3" y="3"/>
                        <a:pt x="1" y="7"/>
                      </a:cubicBezTo>
                      <a:cubicBezTo>
                        <a:pt x="3" y="5"/>
                        <a:pt x="6" y="3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2" name="Freeform 210"/>
                <p:cNvSpPr/>
                <p:nvPr/>
              </p:nvSpPr>
              <p:spPr bwMode="auto">
                <a:xfrm>
                  <a:off x="7426326" y="480536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1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2" y="4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3" name="Freeform 211"/>
                <p:cNvSpPr/>
                <p:nvPr/>
              </p:nvSpPr>
              <p:spPr bwMode="auto">
                <a:xfrm>
                  <a:off x="7407276" y="5229225"/>
                  <a:ext cx="33338" cy="61913"/>
                </a:xfrm>
                <a:custGeom>
                  <a:avLst/>
                  <a:gdLst>
                    <a:gd name="T0" fmla="*/ 10 w 12"/>
                    <a:gd name="T1" fmla="*/ 0 h 22"/>
                    <a:gd name="T2" fmla="*/ 3 w 12"/>
                    <a:gd name="T3" fmla="*/ 6 h 22"/>
                    <a:gd name="T4" fmla="*/ 11 w 12"/>
                    <a:gd name="T5" fmla="*/ 22 h 22"/>
                    <a:gd name="T6" fmla="*/ 12 w 12"/>
                    <a:gd name="T7" fmla="*/ 22 h 22"/>
                    <a:gd name="T8" fmla="*/ 10 w 12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2">
                      <a:moveTo>
                        <a:pt x="10" y="0"/>
                      </a:moveTo>
                      <a:cubicBezTo>
                        <a:pt x="7" y="1"/>
                        <a:pt x="4" y="3"/>
                        <a:pt x="3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4" name="Freeform 212"/>
                <p:cNvSpPr/>
                <p:nvPr/>
              </p:nvSpPr>
              <p:spPr bwMode="auto">
                <a:xfrm>
                  <a:off x="7323138" y="4864100"/>
                  <a:ext cx="61913" cy="68263"/>
                </a:xfrm>
                <a:custGeom>
                  <a:avLst/>
                  <a:gdLst>
                    <a:gd name="T0" fmla="*/ 14 w 22"/>
                    <a:gd name="T1" fmla="*/ 0 h 24"/>
                    <a:gd name="T2" fmla="*/ 2 w 22"/>
                    <a:gd name="T3" fmla="*/ 7 h 24"/>
                    <a:gd name="T4" fmla="*/ 11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4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4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2" y="16"/>
                        <a:pt x="20" y="9"/>
                        <a:pt x="18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5" name="Freeform 213"/>
                <p:cNvSpPr/>
                <p:nvPr/>
              </p:nvSpPr>
              <p:spPr bwMode="auto">
                <a:xfrm>
                  <a:off x="6680201" y="4689475"/>
                  <a:ext cx="219075" cy="484188"/>
                </a:xfrm>
                <a:custGeom>
                  <a:avLst/>
                  <a:gdLst>
                    <a:gd name="T0" fmla="*/ 32 w 78"/>
                    <a:gd name="T1" fmla="*/ 0 h 172"/>
                    <a:gd name="T2" fmla="*/ 19 w 78"/>
                    <a:gd name="T3" fmla="*/ 63 h 172"/>
                    <a:gd name="T4" fmla="*/ 3 w 78"/>
                    <a:gd name="T5" fmla="*/ 114 h 172"/>
                    <a:gd name="T6" fmla="*/ 32 w 78"/>
                    <a:gd name="T7" fmla="*/ 172 h 172"/>
                    <a:gd name="T8" fmla="*/ 34 w 78"/>
                    <a:gd name="T9" fmla="*/ 172 h 172"/>
                    <a:gd name="T10" fmla="*/ 48 w 78"/>
                    <a:gd name="T11" fmla="*/ 110 h 172"/>
                    <a:gd name="T12" fmla="*/ 69 w 78"/>
                    <a:gd name="T13" fmla="*/ 53 h 172"/>
                    <a:gd name="T14" fmla="*/ 35 w 78"/>
                    <a:gd name="T15" fmla="*/ 1 h 172"/>
                    <a:gd name="T16" fmla="*/ 32 w 78"/>
                    <a:gd name="T17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2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2"/>
                        <a:pt x="32" y="172"/>
                        <a:pt x="32" y="172"/>
                      </a:cubicBezTo>
                      <a:cubicBezTo>
                        <a:pt x="33" y="172"/>
                        <a:pt x="33" y="172"/>
                        <a:pt x="34" y="172"/>
                      </a:cubicBezTo>
                      <a:cubicBezTo>
                        <a:pt x="49" y="172"/>
                        <a:pt x="53" y="132"/>
                        <a:pt x="48" y="110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1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6" name="Freeform 214"/>
                <p:cNvSpPr/>
                <p:nvPr/>
              </p:nvSpPr>
              <p:spPr bwMode="auto">
                <a:xfrm>
                  <a:off x="6732588" y="5383213"/>
                  <a:ext cx="477838" cy="273050"/>
                </a:xfrm>
                <a:custGeom>
                  <a:avLst/>
                  <a:gdLst>
                    <a:gd name="T0" fmla="*/ 23 w 170"/>
                    <a:gd name="T1" fmla="*/ 0 h 97"/>
                    <a:gd name="T2" fmla="*/ 17 w 170"/>
                    <a:gd name="T3" fmla="*/ 1 h 97"/>
                    <a:gd name="T4" fmla="*/ 34 w 170"/>
                    <a:gd name="T5" fmla="*/ 50 h 97"/>
                    <a:gd name="T6" fmla="*/ 93 w 170"/>
                    <a:gd name="T7" fmla="*/ 83 h 97"/>
                    <a:gd name="T8" fmla="*/ 130 w 170"/>
                    <a:gd name="T9" fmla="*/ 97 h 97"/>
                    <a:gd name="T10" fmla="*/ 149 w 170"/>
                    <a:gd name="T11" fmla="*/ 86 h 97"/>
                    <a:gd name="T12" fmla="*/ 147 w 170"/>
                    <a:gd name="T13" fmla="*/ 46 h 97"/>
                    <a:gd name="T14" fmla="*/ 137 w 170"/>
                    <a:gd name="T15" fmla="*/ 45 h 97"/>
                    <a:gd name="T16" fmla="*/ 115 w 170"/>
                    <a:gd name="T17" fmla="*/ 47 h 97"/>
                    <a:gd name="T18" fmla="*/ 93 w 170"/>
                    <a:gd name="T19" fmla="*/ 49 h 97"/>
                    <a:gd name="T20" fmla="*/ 66 w 170"/>
                    <a:gd name="T21" fmla="*/ 41 h 97"/>
                    <a:gd name="T22" fmla="*/ 23 w 170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7">
                      <a:moveTo>
                        <a:pt x="23" y="0"/>
                      </a:moveTo>
                      <a:cubicBezTo>
                        <a:pt x="21" y="0"/>
                        <a:pt x="19" y="0"/>
                        <a:pt x="17" y="1"/>
                      </a:cubicBezTo>
                      <a:cubicBezTo>
                        <a:pt x="17" y="1"/>
                        <a:pt x="0" y="27"/>
                        <a:pt x="34" y="50"/>
                      </a:cubicBezTo>
                      <a:cubicBezTo>
                        <a:pt x="68" y="74"/>
                        <a:pt x="69" y="71"/>
                        <a:pt x="93" y="83"/>
                      </a:cubicBezTo>
                      <a:cubicBezTo>
                        <a:pt x="108" y="91"/>
                        <a:pt x="120" y="97"/>
                        <a:pt x="130" y="97"/>
                      </a:cubicBezTo>
                      <a:cubicBezTo>
                        <a:pt x="137" y="97"/>
                        <a:pt x="144" y="94"/>
                        <a:pt x="149" y="86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5"/>
                        <a:pt x="141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8" y="48"/>
                        <a:pt x="100" y="49"/>
                        <a:pt x="93" y="49"/>
                      </a:cubicBezTo>
                      <a:cubicBezTo>
                        <a:pt x="83" y="49"/>
                        <a:pt x="74" y="47"/>
                        <a:pt x="66" y="41"/>
                      </a:cubicBezTo>
                      <a:cubicBezTo>
                        <a:pt x="47" y="24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7" name="Freeform 215"/>
                <p:cNvSpPr/>
                <p:nvPr/>
              </p:nvSpPr>
              <p:spPr bwMode="auto">
                <a:xfrm>
                  <a:off x="7385051" y="5445125"/>
                  <a:ext cx="384175" cy="295275"/>
                </a:xfrm>
                <a:custGeom>
                  <a:avLst/>
                  <a:gdLst>
                    <a:gd name="T0" fmla="*/ 118 w 137"/>
                    <a:gd name="T1" fmla="*/ 0 h 105"/>
                    <a:gd name="T2" fmla="*/ 75 w 137"/>
                    <a:gd name="T3" fmla="*/ 44 h 105"/>
                    <a:gd name="T4" fmla="*/ 54 w 137"/>
                    <a:gd name="T5" fmla="*/ 75 h 105"/>
                    <a:gd name="T6" fmla="*/ 46 w 137"/>
                    <a:gd name="T7" fmla="*/ 73 h 105"/>
                    <a:gd name="T8" fmla="*/ 10 w 137"/>
                    <a:gd name="T9" fmla="*/ 54 h 105"/>
                    <a:gd name="T10" fmla="*/ 0 w 137"/>
                    <a:gd name="T11" fmla="*/ 63 h 105"/>
                    <a:gd name="T12" fmla="*/ 20 w 137"/>
                    <a:gd name="T13" fmla="*/ 105 h 105"/>
                    <a:gd name="T14" fmla="*/ 24 w 137"/>
                    <a:gd name="T15" fmla="*/ 104 h 105"/>
                    <a:gd name="T16" fmla="*/ 108 w 137"/>
                    <a:gd name="T17" fmla="*/ 71 h 105"/>
                    <a:gd name="T18" fmla="*/ 120 w 137"/>
                    <a:gd name="T19" fmla="*/ 0 h 105"/>
                    <a:gd name="T20" fmla="*/ 118 w 137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5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2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10" y="54"/>
                      </a:cubicBezTo>
                      <a:cubicBezTo>
                        <a:pt x="6" y="54"/>
                        <a:pt x="2" y="56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3" y="104"/>
                        <a:pt x="24" y="104"/>
                      </a:cubicBezTo>
                      <a:cubicBezTo>
                        <a:pt x="44" y="97"/>
                        <a:pt x="95" y="95"/>
                        <a:pt x="108" y="71"/>
                      </a:cubicBezTo>
                      <a:cubicBezTo>
                        <a:pt x="120" y="47"/>
                        <a:pt x="137" y="3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8" name="Freeform 216"/>
                <p:cNvSpPr/>
                <p:nvPr/>
              </p:nvSpPr>
              <p:spPr bwMode="auto">
                <a:xfrm>
                  <a:off x="7783513" y="4779963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9 h 122"/>
                    <a:gd name="T6" fmla="*/ 39 w 99"/>
                    <a:gd name="T7" fmla="*/ 121 h 122"/>
                    <a:gd name="T8" fmla="*/ 47 w 99"/>
                    <a:gd name="T9" fmla="*/ 122 h 122"/>
                    <a:gd name="T10" fmla="*/ 93 w 99"/>
                    <a:gd name="T11" fmla="*/ 73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6"/>
                        <a:pt x="34" y="69"/>
                      </a:cubicBezTo>
                      <a:cubicBezTo>
                        <a:pt x="29" y="92"/>
                        <a:pt x="17" y="113"/>
                        <a:pt x="39" y="121"/>
                      </a:cubicBezTo>
                      <a:cubicBezTo>
                        <a:pt x="42" y="122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3"/>
                      </a:cubicBezTo>
                      <a:cubicBezTo>
                        <a:pt x="99" y="47"/>
                        <a:pt x="90" y="33"/>
                        <a:pt x="62" y="11"/>
                      </a:cubicBezTo>
                      <a:cubicBezTo>
                        <a:pt x="51" y="3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9" name="Freeform 217"/>
                <p:cNvSpPr/>
                <p:nvPr/>
              </p:nvSpPr>
              <p:spPr bwMode="auto">
                <a:xfrm>
                  <a:off x="7210426" y="439261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7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6 h 77"/>
                    <a:gd name="T14" fmla="*/ 122 w 141"/>
                    <a:gd name="T15" fmla="*/ 77 h 77"/>
                    <a:gd name="T16" fmla="*/ 116 w 141"/>
                    <a:gd name="T17" fmla="*/ 25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7"/>
                        <a:pt x="0" y="57"/>
                      </a:cubicBezTo>
                      <a:cubicBezTo>
                        <a:pt x="1" y="66"/>
                        <a:pt x="6" y="70"/>
                        <a:pt x="13" y="70"/>
                      </a:cubicBezTo>
                      <a:cubicBezTo>
                        <a:pt x="26" y="70"/>
                        <a:pt x="48" y="59"/>
                        <a:pt x="65" y="57"/>
                      </a:cubicBezTo>
                      <a:cubicBezTo>
                        <a:pt x="68" y="56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6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5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0" name="Freeform 218"/>
                <p:cNvSpPr/>
                <p:nvPr/>
              </p:nvSpPr>
              <p:spPr bwMode="auto">
                <a:xfrm>
                  <a:off x="4159705" y="137318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5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1" name="Freeform 219"/>
                <p:cNvSpPr/>
                <p:nvPr/>
              </p:nvSpPr>
              <p:spPr bwMode="auto">
                <a:xfrm>
                  <a:off x="3535818" y="1077913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2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5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6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7" y="0"/>
                        <a:pt x="317" y="1"/>
                      </a:cubicBezTo>
                      <a:cubicBezTo>
                        <a:pt x="417" y="3"/>
                        <a:pt x="435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2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3"/>
                        <a:pt x="245" y="493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2" name="Freeform 220"/>
                <p:cNvSpPr/>
                <p:nvPr/>
              </p:nvSpPr>
              <p:spPr bwMode="auto">
                <a:xfrm>
                  <a:off x="4153355" y="1851026"/>
                  <a:ext cx="176213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3" name="Freeform 221"/>
                <p:cNvSpPr/>
                <p:nvPr/>
              </p:nvSpPr>
              <p:spPr bwMode="auto">
                <a:xfrm>
                  <a:off x="4313693" y="1924051"/>
                  <a:ext cx="44450" cy="146050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7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4" name="Freeform 222"/>
                <p:cNvSpPr/>
                <p:nvPr/>
              </p:nvSpPr>
              <p:spPr bwMode="auto">
                <a:xfrm>
                  <a:off x="4288293" y="1676401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5" name="Freeform 223"/>
                <p:cNvSpPr/>
                <p:nvPr/>
              </p:nvSpPr>
              <p:spPr bwMode="auto">
                <a:xfrm>
                  <a:off x="4223205" y="1771651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6" name="Freeform 224"/>
                <p:cNvSpPr/>
                <p:nvPr/>
              </p:nvSpPr>
              <p:spPr bwMode="auto">
                <a:xfrm>
                  <a:off x="4380368" y="1831976"/>
                  <a:ext cx="84138" cy="74613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7" name="Freeform 225"/>
                <p:cNvSpPr/>
                <p:nvPr/>
              </p:nvSpPr>
              <p:spPr bwMode="auto">
                <a:xfrm>
                  <a:off x="4427993" y="1708151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8" name="Freeform 226"/>
                <p:cNvSpPr/>
                <p:nvPr/>
              </p:nvSpPr>
              <p:spPr bwMode="auto">
                <a:xfrm>
                  <a:off x="4547055" y="1822451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9" name="Freeform 227"/>
                <p:cNvSpPr/>
                <p:nvPr/>
              </p:nvSpPr>
              <p:spPr bwMode="auto">
                <a:xfrm>
                  <a:off x="4459743" y="1971676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0" name="Freeform 228"/>
                <p:cNvSpPr/>
                <p:nvPr/>
              </p:nvSpPr>
              <p:spPr bwMode="auto">
                <a:xfrm>
                  <a:off x="4310518" y="1943101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1" name="Freeform 229"/>
                <p:cNvSpPr/>
                <p:nvPr/>
              </p:nvSpPr>
              <p:spPr bwMode="auto">
                <a:xfrm>
                  <a:off x="4375605" y="1609726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2" name="Freeform 230"/>
                <p:cNvSpPr>
                  <a:spLocks noEditPoints="1"/>
                </p:cNvSpPr>
                <p:nvPr/>
              </p:nvSpPr>
              <p:spPr bwMode="auto">
                <a:xfrm>
                  <a:off x="4077155" y="1463676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79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8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4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4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8" y="146"/>
                        <a:pt x="111" y="140"/>
                      </a:cubicBezTo>
                      <a:cubicBezTo>
                        <a:pt x="112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7"/>
                        <a:pt x="89" y="77"/>
                      </a:cubicBezTo>
                      <a:cubicBezTo>
                        <a:pt x="91" y="77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6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1" y="122"/>
                        <a:pt x="79" y="128"/>
                      </a:cubicBezTo>
                      <a:cubicBezTo>
                        <a:pt x="94" y="132"/>
                        <a:pt x="103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5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2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7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8" y="152"/>
                        <a:pt x="149" y="152"/>
                        <a:pt x="149" y="152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8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2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7" y="152"/>
                      </a:cubicBezTo>
                      <a:cubicBezTo>
                        <a:pt x="172" y="150"/>
                        <a:pt x="168" y="145"/>
                        <a:pt x="168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0"/>
                        <a:pt x="179" y="130"/>
                      </a:cubicBezTo>
                      <a:cubicBezTo>
                        <a:pt x="201" y="115"/>
                        <a:pt x="249" y="93"/>
                        <a:pt x="241" y="93"/>
                      </a:cubicBezTo>
                      <a:cubicBezTo>
                        <a:pt x="240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5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1"/>
                        <a:pt x="133" y="89"/>
                        <a:pt x="138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7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8" y="75"/>
                      </a:cubicBezTo>
                      <a:cubicBezTo>
                        <a:pt x="126" y="76"/>
                        <a:pt x="124" y="77"/>
                        <a:pt x="122" y="77"/>
                      </a:cubicBezTo>
                      <a:cubicBezTo>
                        <a:pt x="120" y="77"/>
                        <a:pt x="118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4" y="53"/>
                        <a:pt x="120" y="53"/>
                      </a:cubicBezTo>
                      <a:cubicBezTo>
                        <a:pt x="121" y="53"/>
                        <a:pt x="123" y="53"/>
                        <a:pt x="124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3" name="Freeform 231"/>
                <p:cNvSpPr/>
                <p:nvPr/>
              </p:nvSpPr>
              <p:spPr bwMode="auto">
                <a:xfrm>
                  <a:off x="4293055" y="1679576"/>
                  <a:ext cx="79375" cy="68263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1" y="17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2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4" name="Freeform 232"/>
                <p:cNvSpPr/>
                <p:nvPr/>
              </p:nvSpPr>
              <p:spPr bwMode="auto">
                <a:xfrm>
                  <a:off x="4229555" y="1778001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9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3"/>
                        <a:pt x="25" y="16"/>
                      </a:cubicBezTo>
                      <a:cubicBezTo>
                        <a:pt x="27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5" name="Freeform 233"/>
                <p:cNvSpPr/>
                <p:nvPr/>
              </p:nvSpPr>
              <p:spPr bwMode="auto">
                <a:xfrm>
                  <a:off x="4380368" y="1836738"/>
                  <a:ext cx="84138" cy="68263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6" name="Freeform 234"/>
                <p:cNvSpPr/>
                <p:nvPr/>
              </p:nvSpPr>
              <p:spPr bwMode="auto">
                <a:xfrm>
                  <a:off x="4427993" y="1712913"/>
                  <a:ext cx="57150" cy="68263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7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19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7" name="Freeform 235"/>
                <p:cNvSpPr/>
                <p:nvPr/>
              </p:nvSpPr>
              <p:spPr bwMode="auto">
                <a:xfrm>
                  <a:off x="4478793" y="1552576"/>
                  <a:ext cx="17463" cy="60325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8" name="Freeform 236"/>
                <p:cNvSpPr>
                  <a:spLocks noEditPoints="1"/>
                </p:cNvSpPr>
                <p:nvPr/>
              </p:nvSpPr>
              <p:spPr bwMode="auto">
                <a:xfrm>
                  <a:off x="4548643" y="1828801"/>
                  <a:ext cx="76200" cy="63500"/>
                </a:xfrm>
                <a:custGeom>
                  <a:avLst/>
                  <a:gdLst>
                    <a:gd name="T0" fmla="*/ 0 w 27"/>
                    <a:gd name="T1" fmla="*/ 10 h 23"/>
                    <a:gd name="T2" fmla="*/ 9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0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0" y="10"/>
                      </a:moveTo>
                      <a:cubicBezTo>
                        <a:pt x="0" y="15"/>
                        <a:pt x="4" y="20"/>
                        <a:pt x="9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0" y="10"/>
                      </a:cubicBezTo>
                      <a:moveTo>
                        <a:pt x="11" y="0"/>
                      </a:moveTo>
                      <a:cubicBezTo>
                        <a:pt x="6" y="0"/>
                        <a:pt x="3" y="3"/>
                        <a:pt x="1" y="7"/>
                      </a:cubicBezTo>
                      <a:cubicBezTo>
                        <a:pt x="3" y="5"/>
                        <a:pt x="6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9" name="Freeform 237"/>
                <p:cNvSpPr/>
                <p:nvPr/>
              </p:nvSpPr>
              <p:spPr bwMode="auto">
                <a:xfrm>
                  <a:off x="4459743" y="1978026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2" y="23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0" name="Freeform 239"/>
                <p:cNvSpPr/>
                <p:nvPr/>
              </p:nvSpPr>
              <p:spPr bwMode="auto">
                <a:xfrm>
                  <a:off x="3732668" y="1441451"/>
                  <a:ext cx="219075" cy="479425"/>
                </a:xfrm>
                <a:custGeom>
                  <a:avLst/>
                  <a:gdLst>
                    <a:gd name="T0" fmla="*/ 32 w 78"/>
                    <a:gd name="T1" fmla="*/ 0 h 171"/>
                    <a:gd name="T2" fmla="*/ 19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4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5 w 78"/>
                    <a:gd name="T15" fmla="*/ 1 h 171"/>
                    <a:gd name="T16" fmla="*/ 32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1" name="Freeform 240"/>
                <p:cNvSpPr/>
                <p:nvPr/>
              </p:nvSpPr>
              <p:spPr bwMode="auto">
                <a:xfrm>
                  <a:off x="3785055" y="213201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49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5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3" y="95"/>
                        <a:pt x="149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0" y="45"/>
                        <a:pt x="123" y="47"/>
                        <a:pt x="115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2" name="Freeform 241"/>
                <p:cNvSpPr/>
                <p:nvPr/>
              </p:nvSpPr>
              <p:spPr bwMode="auto">
                <a:xfrm>
                  <a:off x="4437518" y="2197101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19" y="53"/>
                        <a:pt x="10" y="53"/>
                      </a:cubicBezTo>
                      <a:cubicBezTo>
                        <a:pt x="6" y="53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3" y="104"/>
                        <a:pt x="24" y="103"/>
                      </a:cubicBezTo>
                      <a:cubicBezTo>
                        <a:pt x="44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3" name="Freeform 242"/>
                <p:cNvSpPr/>
                <p:nvPr/>
              </p:nvSpPr>
              <p:spPr bwMode="auto">
                <a:xfrm>
                  <a:off x="4835980" y="1530351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8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4" name="Freeform 243"/>
                <p:cNvSpPr/>
                <p:nvPr/>
              </p:nvSpPr>
              <p:spPr bwMode="auto">
                <a:xfrm>
                  <a:off x="4262893" y="1139826"/>
                  <a:ext cx="395288" cy="217488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2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7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5" name="Freeform 244"/>
                <p:cNvSpPr/>
                <p:nvPr/>
              </p:nvSpPr>
              <p:spPr bwMode="auto">
                <a:xfrm>
                  <a:off x="4716463" y="4103688"/>
                  <a:ext cx="579438" cy="639763"/>
                </a:xfrm>
                <a:custGeom>
                  <a:avLst/>
                  <a:gdLst>
                    <a:gd name="T0" fmla="*/ 43 w 206"/>
                    <a:gd name="T1" fmla="*/ 26 h 228"/>
                    <a:gd name="T2" fmla="*/ 9 w 206"/>
                    <a:gd name="T3" fmla="*/ 16 h 228"/>
                    <a:gd name="T4" fmla="*/ 0 w 206"/>
                    <a:gd name="T5" fmla="*/ 81 h 228"/>
                    <a:gd name="T6" fmla="*/ 163 w 206"/>
                    <a:gd name="T7" fmla="*/ 226 h 228"/>
                    <a:gd name="T8" fmla="*/ 206 w 206"/>
                    <a:gd name="T9" fmla="*/ 205 h 228"/>
                    <a:gd name="T10" fmla="*/ 180 w 206"/>
                    <a:gd name="T11" fmla="*/ 182 h 228"/>
                    <a:gd name="T12" fmla="*/ 178 w 206"/>
                    <a:gd name="T13" fmla="*/ 61 h 228"/>
                    <a:gd name="T14" fmla="*/ 125 w 206"/>
                    <a:gd name="T15" fmla="*/ 54 h 228"/>
                    <a:gd name="T16" fmla="*/ 43 w 206"/>
                    <a:gd name="T17" fmla="*/ 2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6" h="228">
                      <a:moveTo>
                        <a:pt x="43" y="26"/>
                      </a:moveTo>
                      <a:cubicBezTo>
                        <a:pt x="43" y="26"/>
                        <a:pt x="15" y="0"/>
                        <a:pt x="9" y="16"/>
                      </a:cubicBezTo>
                      <a:cubicBezTo>
                        <a:pt x="3" y="33"/>
                        <a:pt x="0" y="81"/>
                        <a:pt x="0" y="81"/>
                      </a:cubicBezTo>
                      <a:cubicBezTo>
                        <a:pt x="0" y="81"/>
                        <a:pt x="144" y="228"/>
                        <a:pt x="163" y="226"/>
                      </a:cubicBezTo>
                      <a:cubicBezTo>
                        <a:pt x="183" y="224"/>
                        <a:pt x="206" y="205"/>
                        <a:pt x="206" y="205"/>
                      </a:cubicBezTo>
                      <a:cubicBezTo>
                        <a:pt x="180" y="182"/>
                        <a:pt x="180" y="182"/>
                        <a:pt x="180" y="182"/>
                      </a:cubicBezTo>
                      <a:cubicBezTo>
                        <a:pt x="180" y="182"/>
                        <a:pt x="195" y="67"/>
                        <a:pt x="178" y="61"/>
                      </a:cubicBezTo>
                      <a:cubicBezTo>
                        <a:pt x="162" y="55"/>
                        <a:pt x="125" y="54"/>
                        <a:pt x="125" y="54"/>
                      </a:cubicBezTo>
                      <a:cubicBezTo>
                        <a:pt x="43" y="26"/>
                        <a:pt x="43" y="26"/>
                        <a:pt x="43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6" name="Freeform 245"/>
                <p:cNvSpPr/>
                <p:nvPr/>
              </p:nvSpPr>
              <p:spPr bwMode="auto">
                <a:xfrm>
                  <a:off x="4175126" y="3848100"/>
                  <a:ext cx="1449388" cy="1363663"/>
                </a:xfrm>
                <a:custGeom>
                  <a:avLst/>
                  <a:gdLst>
                    <a:gd name="T0" fmla="*/ 130 w 516"/>
                    <a:gd name="T1" fmla="*/ 276 h 486"/>
                    <a:gd name="T2" fmla="*/ 31 w 516"/>
                    <a:gd name="T3" fmla="*/ 183 h 486"/>
                    <a:gd name="T4" fmla="*/ 60 w 516"/>
                    <a:gd name="T5" fmla="*/ 104 h 486"/>
                    <a:gd name="T6" fmla="*/ 218 w 516"/>
                    <a:gd name="T7" fmla="*/ 163 h 486"/>
                    <a:gd name="T8" fmla="*/ 222 w 516"/>
                    <a:gd name="T9" fmla="*/ 127 h 486"/>
                    <a:gd name="T10" fmla="*/ 276 w 516"/>
                    <a:gd name="T11" fmla="*/ 1 h 486"/>
                    <a:gd name="T12" fmla="*/ 302 w 516"/>
                    <a:gd name="T13" fmla="*/ 188 h 486"/>
                    <a:gd name="T14" fmla="*/ 419 w 516"/>
                    <a:gd name="T15" fmla="*/ 123 h 486"/>
                    <a:gd name="T16" fmla="*/ 511 w 516"/>
                    <a:gd name="T17" fmla="*/ 219 h 486"/>
                    <a:gd name="T18" fmla="*/ 327 w 516"/>
                    <a:gd name="T19" fmla="*/ 272 h 486"/>
                    <a:gd name="T20" fmla="*/ 403 w 516"/>
                    <a:gd name="T21" fmla="*/ 334 h 486"/>
                    <a:gd name="T22" fmla="*/ 340 w 516"/>
                    <a:gd name="T23" fmla="*/ 454 h 486"/>
                    <a:gd name="T24" fmla="*/ 264 w 516"/>
                    <a:gd name="T25" fmla="*/ 441 h 486"/>
                    <a:gd name="T26" fmla="*/ 245 w 516"/>
                    <a:gd name="T27" fmla="*/ 334 h 486"/>
                    <a:gd name="T28" fmla="*/ 213 w 516"/>
                    <a:gd name="T29" fmla="*/ 428 h 486"/>
                    <a:gd name="T30" fmla="*/ 92 w 516"/>
                    <a:gd name="T31" fmla="*/ 386 h 486"/>
                    <a:gd name="T32" fmla="*/ 130 w 516"/>
                    <a:gd name="T33" fmla="*/ 276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486">
                      <a:moveTo>
                        <a:pt x="130" y="276"/>
                      </a:moveTo>
                      <a:cubicBezTo>
                        <a:pt x="130" y="276"/>
                        <a:pt x="0" y="274"/>
                        <a:pt x="31" y="183"/>
                      </a:cubicBezTo>
                      <a:cubicBezTo>
                        <a:pt x="31" y="183"/>
                        <a:pt x="4" y="123"/>
                        <a:pt x="60" y="104"/>
                      </a:cubicBezTo>
                      <a:cubicBezTo>
                        <a:pt x="117" y="85"/>
                        <a:pt x="197" y="146"/>
                        <a:pt x="218" y="163"/>
                      </a:cubicBezTo>
                      <a:cubicBezTo>
                        <a:pt x="240" y="181"/>
                        <a:pt x="228" y="136"/>
                        <a:pt x="222" y="127"/>
                      </a:cubicBezTo>
                      <a:cubicBezTo>
                        <a:pt x="216" y="119"/>
                        <a:pt x="189" y="0"/>
                        <a:pt x="276" y="1"/>
                      </a:cubicBezTo>
                      <a:cubicBezTo>
                        <a:pt x="362" y="3"/>
                        <a:pt x="378" y="58"/>
                        <a:pt x="302" y="188"/>
                      </a:cubicBezTo>
                      <a:cubicBezTo>
                        <a:pt x="302" y="188"/>
                        <a:pt x="373" y="122"/>
                        <a:pt x="419" y="123"/>
                      </a:cubicBezTo>
                      <a:cubicBezTo>
                        <a:pt x="465" y="125"/>
                        <a:pt x="516" y="147"/>
                        <a:pt x="511" y="219"/>
                      </a:cubicBezTo>
                      <a:cubicBezTo>
                        <a:pt x="505" y="292"/>
                        <a:pt x="327" y="272"/>
                        <a:pt x="327" y="272"/>
                      </a:cubicBezTo>
                      <a:cubicBezTo>
                        <a:pt x="327" y="272"/>
                        <a:pt x="383" y="312"/>
                        <a:pt x="403" y="334"/>
                      </a:cubicBezTo>
                      <a:cubicBezTo>
                        <a:pt x="422" y="357"/>
                        <a:pt x="411" y="421"/>
                        <a:pt x="340" y="454"/>
                      </a:cubicBezTo>
                      <a:cubicBezTo>
                        <a:pt x="269" y="486"/>
                        <a:pt x="271" y="462"/>
                        <a:pt x="264" y="441"/>
                      </a:cubicBezTo>
                      <a:cubicBezTo>
                        <a:pt x="256" y="419"/>
                        <a:pt x="250" y="327"/>
                        <a:pt x="245" y="334"/>
                      </a:cubicBezTo>
                      <a:cubicBezTo>
                        <a:pt x="239" y="341"/>
                        <a:pt x="253" y="403"/>
                        <a:pt x="213" y="428"/>
                      </a:cubicBezTo>
                      <a:cubicBezTo>
                        <a:pt x="172" y="453"/>
                        <a:pt x="125" y="423"/>
                        <a:pt x="92" y="386"/>
                      </a:cubicBezTo>
                      <a:cubicBezTo>
                        <a:pt x="59" y="349"/>
                        <a:pt x="75" y="299"/>
                        <a:pt x="130" y="27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7" name="Freeform 246"/>
                <p:cNvSpPr/>
                <p:nvPr/>
              </p:nvSpPr>
              <p:spPr bwMode="auto">
                <a:xfrm>
                  <a:off x="4711701" y="4518025"/>
                  <a:ext cx="153988" cy="49213"/>
                </a:xfrm>
                <a:custGeom>
                  <a:avLst/>
                  <a:gdLst>
                    <a:gd name="T0" fmla="*/ 0 w 55"/>
                    <a:gd name="T1" fmla="*/ 13 h 17"/>
                    <a:gd name="T2" fmla="*/ 46 w 55"/>
                    <a:gd name="T3" fmla="*/ 9 h 17"/>
                    <a:gd name="T4" fmla="*/ 0 w 55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17">
                      <a:moveTo>
                        <a:pt x="0" y="13"/>
                      </a:moveTo>
                      <a:cubicBezTo>
                        <a:pt x="0" y="13"/>
                        <a:pt x="55" y="0"/>
                        <a:pt x="46" y="9"/>
                      </a:cubicBezTo>
                      <a:cubicBezTo>
                        <a:pt x="36" y="17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8" name="Freeform 247"/>
                <p:cNvSpPr/>
                <p:nvPr/>
              </p:nvSpPr>
              <p:spPr bwMode="auto">
                <a:xfrm>
                  <a:off x="4851401" y="4583113"/>
                  <a:ext cx="39688" cy="127000"/>
                </a:xfrm>
                <a:custGeom>
                  <a:avLst/>
                  <a:gdLst>
                    <a:gd name="T0" fmla="*/ 4 w 14"/>
                    <a:gd name="T1" fmla="*/ 45 h 45"/>
                    <a:gd name="T2" fmla="*/ 7 w 14"/>
                    <a:gd name="T3" fmla="*/ 5 h 45"/>
                    <a:gd name="T4" fmla="*/ 4 w 14"/>
                    <a:gd name="T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5">
                      <a:moveTo>
                        <a:pt x="4" y="45"/>
                      </a:moveTo>
                      <a:cubicBezTo>
                        <a:pt x="4" y="45"/>
                        <a:pt x="0" y="0"/>
                        <a:pt x="7" y="5"/>
                      </a:cubicBezTo>
                      <a:cubicBezTo>
                        <a:pt x="14" y="11"/>
                        <a:pt x="8" y="37"/>
                        <a:pt x="4" y="4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9" name="Freeform 248"/>
                <p:cNvSpPr/>
                <p:nvPr/>
              </p:nvSpPr>
              <p:spPr bwMode="auto">
                <a:xfrm>
                  <a:off x="4829176" y="4367213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0" name="Freeform 249"/>
                <p:cNvSpPr/>
                <p:nvPr/>
              </p:nvSpPr>
              <p:spPr bwMode="auto">
                <a:xfrm>
                  <a:off x="4773613" y="4451350"/>
                  <a:ext cx="73025" cy="65088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1" name="Freeform 250"/>
                <p:cNvSpPr/>
                <p:nvPr/>
              </p:nvSpPr>
              <p:spPr bwMode="auto">
                <a:xfrm>
                  <a:off x="4911726" y="450215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2" name="Freeform 251"/>
                <p:cNvSpPr/>
                <p:nvPr/>
              </p:nvSpPr>
              <p:spPr bwMode="auto">
                <a:xfrm>
                  <a:off x="4949826" y="4395788"/>
                  <a:ext cx="73025" cy="63500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3" name="Freeform 252"/>
                <p:cNvSpPr/>
                <p:nvPr/>
              </p:nvSpPr>
              <p:spPr bwMode="auto">
                <a:xfrm>
                  <a:off x="5054601" y="4494213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4" name="Freeform 253"/>
                <p:cNvSpPr/>
                <p:nvPr/>
              </p:nvSpPr>
              <p:spPr bwMode="auto">
                <a:xfrm>
                  <a:off x="4978401" y="462280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5" name="Freeform 254"/>
                <p:cNvSpPr/>
                <p:nvPr/>
              </p:nvSpPr>
              <p:spPr bwMode="auto">
                <a:xfrm>
                  <a:off x="4849813" y="4600575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3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6" name="Freeform 255"/>
                <p:cNvSpPr/>
                <p:nvPr/>
              </p:nvSpPr>
              <p:spPr bwMode="auto">
                <a:xfrm>
                  <a:off x="4905376" y="4308475"/>
                  <a:ext cx="69850" cy="63500"/>
                </a:xfrm>
                <a:custGeom>
                  <a:avLst/>
                  <a:gdLst>
                    <a:gd name="T0" fmla="*/ 24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4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7" name="Freeform 256"/>
                <p:cNvSpPr>
                  <a:spLocks noEditPoints="1"/>
                </p:cNvSpPr>
                <p:nvPr/>
              </p:nvSpPr>
              <p:spPr bwMode="auto">
                <a:xfrm>
                  <a:off x="4646613" y="4181475"/>
                  <a:ext cx="665163" cy="590550"/>
                </a:xfrm>
                <a:custGeom>
                  <a:avLst/>
                  <a:gdLst>
                    <a:gd name="T0" fmla="*/ 103 w 237"/>
                    <a:gd name="T1" fmla="*/ 135 h 210"/>
                    <a:gd name="T2" fmla="*/ 106 w 237"/>
                    <a:gd name="T3" fmla="*/ 115 h 210"/>
                    <a:gd name="T4" fmla="*/ 118 w 237"/>
                    <a:gd name="T5" fmla="*/ 130 h 210"/>
                    <a:gd name="T6" fmla="*/ 98 w 237"/>
                    <a:gd name="T7" fmla="*/ 0 h 210"/>
                    <a:gd name="T8" fmla="*/ 82 w 237"/>
                    <a:gd name="T9" fmla="*/ 68 h 210"/>
                    <a:gd name="T10" fmla="*/ 16 w 237"/>
                    <a:gd name="T11" fmla="*/ 53 h 210"/>
                    <a:gd name="T12" fmla="*/ 67 w 237"/>
                    <a:gd name="T13" fmla="*/ 74 h 210"/>
                    <a:gd name="T14" fmla="*/ 82 w 237"/>
                    <a:gd name="T15" fmla="*/ 68 h 210"/>
                    <a:gd name="T16" fmla="*/ 79 w 237"/>
                    <a:gd name="T17" fmla="*/ 88 h 210"/>
                    <a:gd name="T18" fmla="*/ 75 w 237"/>
                    <a:gd name="T19" fmla="*/ 87 h 210"/>
                    <a:gd name="T20" fmla="*/ 46 w 237"/>
                    <a:gd name="T21" fmla="*/ 105 h 210"/>
                    <a:gd name="T22" fmla="*/ 57 w 237"/>
                    <a:gd name="T23" fmla="*/ 97 h 210"/>
                    <a:gd name="T24" fmla="*/ 69 w 237"/>
                    <a:gd name="T25" fmla="*/ 111 h 210"/>
                    <a:gd name="T26" fmla="*/ 36 w 237"/>
                    <a:gd name="T27" fmla="*/ 180 h 210"/>
                    <a:gd name="T28" fmla="*/ 93 w 237"/>
                    <a:gd name="T29" fmla="*/ 140 h 210"/>
                    <a:gd name="T30" fmla="*/ 132 w 237"/>
                    <a:gd name="T31" fmla="*/ 210 h 210"/>
                    <a:gd name="T32" fmla="*/ 128 w 237"/>
                    <a:gd name="T33" fmla="*/ 179 h 210"/>
                    <a:gd name="T34" fmla="*/ 120 w 237"/>
                    <a:gd name="T35" fmla="*/ 165 h 210"/>
                    <a:gd name="T36" fmla="*/ 129 w 237"/>
                    <a:gd name="T37" fmla="*/ 132 h 210"/>
                    <a:gd name="T38" fmla="*/ 170 w 237"/>
                    <a:gd name="T39" fmla="*/ 134 h 210"/>
                    <a:gd name="T40" fmla="*/ 186 w 237"/>
                    <a:gd name="T41" fmla="*/ 124 h 210"/>
                    <a:gd name="T42" fmla="*/ 169 w 237"/>
                    <a:gd name="T43" fmla="*/ 124 h 210"/>
                    <a:gd name="T44" fmla="*/ 158 w 237"/>
                    <a:gd name="T45" fmla="*/ 133 h 210"/>
                    <a:gd name="T46" fmla="*/ 146 w 237"/>
                    <a:gd name="T47" fmla="*/ 122 h 210"/>
                    <a:gd name="T48" fmla="*/ 147 w 237"/>
                    <a:gd name="T49" fmla="*/ 119 h 210"/>
                    <a:gd name="T50" fmla="*/ 209 w 237"/>
                    <a:gd name="T51" fmla="*/ 81 h 210"/>
                    <a:gd name="T52" fmla="*/ 126 w 237"/>
                    <a:gd name="T53" fmla="*/ 107 h 210"/>
                    <a:gd name="T54" fmla="*/ 122 w 237"/>
                    <a:gd name="T55" fmla="*/ 98 h 210"/>
                    <a:gd name="T56" fmla="*/ 110 w 237"/>
                    <a:gd name="T57" fmla="*/ 84 h 210"/>
                    <a:gd name="T58" fmla="*/ 124 w 237"/>
                    <a:gd name="T59" fmla="*/ 78 h 210"/>
                    <a:gd name="T60" fmla="*/ 123 w 237"/>
                    <a:gd name="T61" fmla="*/ 50 h 210"/>
                    <a:gd name="T62" fmla="*/ 112 w 237"/>
                    <a:gd name="T63" fmla="*/ 70 h 210"/>
                    <a:gd name="T64" fmla="*/ 106 w 237"/>
                    <a:gd name="T65" fmla="*/ 67 h 210"/>
                    <a:gd name="T66" fmla="*/ 94 w 237"/>
                    <a:gd name="T67" fmla="*/ 53 h 210"/>
                    <a:gd name="T68" fmla="*/ 108 w 237"/>
                    <a:gd name="T69" fmla="*/ 4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7" h="210">
                      <a:moveTo>
                        <a:pt x="108" y="136"/>
                      </a:moveTo>
                      <a:cubicBezTo>
                        <a:pt x="106" y="136"/>
                        <a:pt x="105" y="136"/>
                        <a:pt x="103" y="135"/>
                      </a:cubicBezTo>
                      <a:cubicBezTo>
                        <a:pt x="97" y="133"/>
                        <a:pt x="94" y="127"/>
                        <a:pt x="96" y="122"/>
                      </a:cubicBezTo>
                      <a:cubicBezTo>
                        <a:pt x="97" y="118"/>
                        <a:pt x="101" y="115"/>
                        <a:pt x="106" y="115"/>
                      </a:cubicBezTo>
                      <a:cubicBezTo>
                        <a:pt x="107" y="115"/>
                        <a:pt x="109" y="116"/>
                        <a:pt x="110" y="116"/>
                      </a:cubicBezTo>
                      <a:cubicBezTo>
                        <a:pt x="116" y="118"/>
                        <a:pt x="120" y="125"/>
                        <a:pt x="118" y="130"/>
                      </a:cubicBezTo>
                      <a:cubicBezTo>
                        <a:pt x="116" y="134"/>
                        <a:pt x="112" y="136"/>
                        <a:pt x="108" y="136"/>
                      </a:cubicBezTo>
                      <a:moveTo>
                        <a:pt x="98" y="0"/>
                      </a:moveTo>
                      <a:cubicBezTo>
                        <a:pt x="98" y="0"/>
                        <a:pt x="93" y="68"/>
                        <a:pt x="83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73" y="65"/>
                        <a:pt x="19" y="52"/>
                        <a:pt x="13" y="52"/>
                      </a:cubicBezTo>
                      <a:cubicBezTo>
                        <a:pt x="12" y="52"/>
                        <a:pt x="13" y="52"/>
                        <a:pt x="16" y="53"/>
                      </a:cubicBezTo>
                      <a:cubicBezTo>
                        <a:pt x="27" y="57"/>
                        <a:pt x="52" y="68"/>
                        <a:pt x="67" y="76"/>
                      </a:cubicBezTo>
                      <a:cubicBezTo>
                        <a:pt x="67" y="75"/>
                        <a:pt x="67" y="75"/>
                        <a:pt x="67" y="74"/>
                      </a:cubicBezTo>
                      <a:cubicBezTo>
                        <a:pt x="69" y="70"/>
                        <a:pt x="73" y="67"/>
                        <a:pt x="77" y="67"/>
                      </a:cubicBezTo>
                      <a:cubicBezTo>
                        <a:pt x="79" y="67"/>
                        <a:pt x="80" y="68"/>
                        <a:pt x="82" y="68"/>
                      </a:cubicBezTo>
                      <a:cubicBezTo>
                        <a:pt x="88" y="71"/>
                        <a:pt x="91" y="77"/>
                        <a:pt x="89" y="82"/>
                      </a:cubicBezTo>
                      <a:cubicBezTo>
                        <a:pt x="88" y="86"/>
                        <a:pt x="84" y="88"/>
                        <a:pt x="79" y="88"/>
                      </a:cubicBezTo>
                      <a:cubicBezTo>
                        <a:pt x="78" y="88"/>
                        <a:pt x="76" y="88"/>
                        <a:pt x="75" y="87"/>
                      </a:cubicBezTo>
                      <a:cubicBezTo>
                        <a:pt x="75" y="87"/>
                        <a:pt x="75" y="87"/>
                        <a:pt x="75" y="87"/>
                      </a:cubicBezTo>
                      <a:cubicBezTo>
                        <a:pt x="58" y="90"/>
                        <a:pt x="0" y="97"/>
                        <a:pt x="14" y="99"/>
                      </a:cubicBezTo>
                      <a:cubicBezTo>
                        <a:pt x="20" y="100"/>
                        <a:pt x="33" y="102"/>
                        <a:pt x="46" y="105"/>
                      </a:cubicBezTo>
                      <a:cubicBezTo>
                        <a:pt x="46" y="105"/>
                        <a:pt x="47" y="104"/>
                        <a:pt x="47" y="103"/>
                      </a:cubicBezTo>
                      <a:cubicBezTo>
                        <a:pt x="48" y="99"/>
                        <a:pt x="52" y="97"/>
                        <a:pt x="57" y="97"/>
                      </a:cubicBezTo>
                      <a:cubicBezTo>
                        <a:pt x="58" y="97"/>
                        <a:pt x="60" y="97"/>
                        <a:pt x="61" y="98"/>
                      </a:cubicBezTo>
                      <a:cubicBezTo>
                        <a:pt x="67" y="100"/>
                        <a:pt x="70" y="106"/>
                        <a:pt x="69" y="111"/>
                      </a:cubicBezTo>
                      <a:cubicBezTo>
                        <a:pt x="82" y="115"/>
                        <a:pt x="90" y="119"/>
                        <a:pt x="83" y="122"/>
                      </a:cubicBezTo>
                      <a:cubicBezTo>
                        <a:pt x="69" y="128"/>
                        <a:pt x="30" y="180"/>
                        <a:pt x="36" y="180"/>
                      </a:cubicBezTo>
                      <a:cubicBezTo>
                        <a:pt x="36" y="180"/>
                        <a:pt x="37" y="179"/>
                        <a:pt x="37" y="179"/>
                      </a:cubicBezTo>
                      <a:cubicBezTo>
                        <a:pt x="48" y="172"/>
                        <a:pt x="80" y="140"/>
                        <a:pt x="93" y="140"/>
                      </a:cubicBezTo>
                      <a:cubicBezTo>
                        <a:pt x="95" y="140"/>
                        <a:pt x="96" y="141"/>
                        <a:pt x="97" y="142"/>
                      </a:cubicBezTo>
                      <a:cubicBezTo>
                        <a:pt x="105" y="154"/>
                        <a:pt x="129" y="210"/>
                        <a:pt x="132" y="210"/>
                      </a:cubicBezTo>
                      <a:cubicBezTo>
                        <a:pt x="132" y="210"/>
                        <a:pt x="132" y="209"/>
                        <a:pt x="132" y="208"/>
                      </a:cubicBezTo>
                      <a:cubicBezTo>
                        <a:pt x="131" y="203"/>
                        <a:pt x="130" y="192"/>
                        <a:pt x="128" y="179"/>
                      </a:cubicBezTo>
                      <a:cubicBezTo>
                        <a:pt x="128" y="179"/>
                        <a:pt x="128" y="179"/>
                        <a:pt x="127" y="178"/>
                      </a:cubicBezTo>
                      <a:cubicBezTo>
                        <a:pt x="121" y="176"/>
                        <a:pt x="118" y="170"/>
                        <a:pt x="120" y="165"/>
                      </a:cubicBezTo>
                      <a:cubicBezTo>
                        <a:pt x="121" y="162"/>
                        <a:pt x="124" y="160"/>
                        <a:pt x="127" y="159"/>
                      </a:cubicBezTo>
                      <a:cubicBezTo>
                        <a:pt x="125" y="144"/>
                        <a:pt x="125" y="132"/>
                        <a:pt x="129" y="132"/>
                      </a:cubicBezTo>
                      <a:cubicBezTo>
                        <a:pt x="129" y="132"/>
                        <a:pt x="129" y="132"/>
                        <a:pt x="129" y="133"/>
                      </a:cubicBezTo>
                      <a:cubicBezTo>
                        <a:pt x="132" y="134"/>
                        <a:pt x="150" y="134"/>
                        <a:pt x="170" y="134"/>
                      </a:cubicBezTo>
                      <a:cubicBezTo>
                        <a:pt x="202" y="134"/>
                        <a:pt x="237" y="133"/>
                        <a:pt x="224" y="128"/>
                      </a:cubicBezTo>
                      <a:cubicBezTo>
                        <a:pt x="216" y="124"/>
                        <a:pt x="201" y="124"/>
                        <a:pt x="186" y="124"/>
                      </a:cubicBezTo>
                      <a:cubicBezTo>
                        <a:pt x="183" y="124"/>
                        <a:pt x="180" y="124"/>
                        <a:pt x="176" y="124"/>
                      </a:cubicBezTo>
                      <a:cubicBezTo>
                        <a:pt x="174" y="124"/>
                        <a:pt x="171" y="124"/>
                        <a:pt x="169" y="124"/>
                      </a:cubicBezTo>
                      <a:cubicBezTo>
                        <a:pt x="169" y="125"/>
                        <a:pt x="169" y="126"/>
                        <a:pt x="168" y="127"/>
                      </a:cubicBezTo>
                      <a:cubicBezTo>
                        <a:pt x="167" y="131"/>
                        <a:pt x="163" y="133"/>
                        <a:pt x="158" y="133"/>
                      </a:cubicBezTo>
                      <a:cubicBezTo>
                        <a:pt x="157" y="133"/>
                        <a:pt x="155" y="133"/>
                        <a:pt x="154" y="132"/>
                      </a:cubicBezTo>
                      <a:cubicBezTo>
                        <a:pt x="149" y="131"/>
                        <a:pt x="146" y="126"/>
                        <a:pt x="146" y="122"/>
                      </a:cubicBezTo>
                      <a:cubicBezTo>
                        <a:pt x="145" y="121"/>
                        <a:pt x="145" y="120"/>
                        <a:pt x="147" y="119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8" y="115"/>
                        <a:pt x="151" y="113"/>
                        <a:pt x="155" y="113"/>
                      </a:cubicBezTo>
                      <a:cubicBezTo>
                        <a:pt x="175" y="100"/>
                        <a:pt x="216" y="81"/>
                        <a:pt x="209" y="81"/>
                      </a:cubicBezTo>
                      <a:cubicBezTo>
                        <a:pt x="209" y="81"/>
                        <a:pt x="208" y="81"/>
                        <a:pt x="207" y="81"/>
                      </a:cubicBezTo>
                      <a:cubicBezTo>
                        <a:pt x="191" y="84"/>
                        <a:pt x="126" y="107"/>
                        <a:pt x="126" y="107"/>
                      </a:cubicBezTo>
                      <a:cubicBezTo>
                        <a:pt x="126" y="107"/>
                        <a:pt x="126" y="103"/>
                        <a:pt x="126" y="97"/>
                      </a:cubicBezTo>
                      <a:cubicBezTo>
                        <a:pt x="124" y="98"/>
                        <a:pt x="123" y="98"/>
                        <a:pt x="122" y="98"/>
                      </a:cubicBezTo>
                      <a:cubicBezTo>
                        <a:pt x="121" y="98"/>
                        <a:pt x="119" y="98"/>
                        <a:pt x="117" y="97"/>
                      </a:cubicBezTo>
                      <a:cubicBezTo>
                        <a:pt x="111" y="95"/>
                        <a:pt x="108" y="89"/>
                        <a:pt x="110" y="84"/>
                      </a:cubicBezTo>
                      <a:cubicBezTo>
                        <a:pt x="112" y="80"/>
                        <a:pt x="116" y="77"/>
                        <a:pt x="120" y="77"/>
                      </a:cubicBezTo>
                      <a:cubicBezTo>
                        <a:pt x="121" y="77"/>
                        <a:pt x="123" y="78"/>
                        <a:pt x="124" y="78"/>
                      </a:cubicBezTo>
                      <a:cubicBezTo>
                        <a:pt x="124" y="68"/>
                        <a:pt x="124" y="56"/>
                        <a:pt x="124" y="46"/>
                      </a:cubicBezTo>
                      <a:cubicBezTo>
                        <a:pt x="124" y="48"/>
                        <a:pt x="123" y="49"/>
                        <a:pt x="123" y="50"/>
                      </a:cubicBezTo>
                      <a:cubicBezTo>
                        <a:pt x="119" y="61"/>
                        <a:pt x="115" y="72"/>
                        <a:pt x="113" y="72"/>
                      </a:cubicBezTo>
                      <a:cubicBezTo>
                        <a:pt x="112" y="72"/>
                        <a:pt x="112" y="72"/>
                        <a:pt x="112" y="70"/>
                      </a:cubicBezTo>
                      <a:cubicBezTo>
                        <a:pt x="112" y="69"/>
                        <a:pt x="112" y="68"/>
                        <a:pt x="111" y="66"/>
                      </a:cubicBezTo>
                      <a:cubicBezTo>
                        <a:pt x="110" y="67"/>
                        <a:pt x="108" y="67"/>
                        <a:pt x="106" y="67"/>
                      </a:cubicBezTo>
                      <a:cubicBezTo>
                        <a:pt x="104" y="67"/>
                        <a:pt x="103" y="67"/>
                        <a:pt x="101" y="66"/>
                      </a:cubicBezTo>
                      <a:cubicBezTo>
                        <a:pt x="95" y="64"/>
                        <a:pt x="92" y="58"/>
                        <a:pt x="94" y="53"/>
                      </a:cubicBezTo>
                      <a:cubicBezTo>
                        <a:pt x="95" y="49"/>
                        <a:pt x="99" y="46"/>
                        <a:pt x="104" y="46"/>
                      </a:cubicBezTo>
                      <a:cubicBezTo>
                        <a:pt x="105" y="46"/>
                        <a:pt x="106" y="47"/>
                        <a:pt x="108" y="47"/>
                      </a:cubicBezTo>
                      <a:cubicBezTo>
                        <a:pt x="104" y="26"/>
                        <a:pt x="98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8" name="Freeform 257"/>
                <p:cNvSpPr/>
                <p:nvPr/>
              </p:nvSpPr>
              <p:spPr bwMode="auto">
                <a:xfrm>
                  <a:off x="4835526" y="4370388"/>
                  <a:ext cx="66675" cy="58738"/>
                </a:xfrm>
                <a:custGeom>
                  <a:avLst/>
                  <a:gdLst>
                    <a:gd name="T0" fmla="*/ 10 w 24"/>
                    <a:gd name="T1" fmla="*/ 0 h 21"/>
                    <a:gd name="T2" fmla="*/ 0 w 24"/>
                    <a:gd name="T3" fmla="*/ 7 h 21"/>
                    <a:gd name="T4" fmla="*/ 0 w 24"/>
                    <a:gd name="T5" fmla="*/ 9 h 21"/>
                    <a:gd name="T6" fmla="*/ 8 w 24"/>
                    <a:gd name="T7" fmla="*/ 20 h 21"/>
                    <a:gd name="T8" fmla="*/ 8 w 24"/>
                    <a:gd name="T9" fmla="*/ 20 h 21"/>
                    <a:gd name="T10" fmla="*/ 8 w 24"/>
                    <a:gd name="T11" fmla="*/ 20 h 21"/>
                    <a:gd name="T12" fmla="*/ 12 w 24"/>
                    <a:gd name="T13" fmla="*/ 21 h 21"/>
                    <a:gd name="T14" fmla="*/ 22 w 24"/>
                    <a:gd name="T15" fmla="*/ 15 h 21"/>
                    <a:gd name="T16" fmla="*/ 15 w 24"/>
                    <a:gd name="T17" fmla="*/ 1 h 21"/>
                    <a:gd name="T18" fmla="*/ 10 w 24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1">
                      <a:moveTo>
                        <a:pt x="10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5"/>
                        <a:pt x="14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1"/>
                        <a:pt x="11" y="21"/>
                        <a:pt x="12" y="21"/>
                      </a:cubicBezTo>
                      <a:cubicBezTo>
                        <a:pt x="17" y="21"/>
                        <a:pt x="21" y="19"/>
                        <a:pt x="22" y="15"/>
                      </a:cubicBezTo>
                      <a:cubicBezTo>
                        <a:pt x="24" y="10"/>
                        <a:pt x="21" y="4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9" name="Freeform 258"/>
                <p:cNvSpPr/>
                <p:nvPr/>
              </p:nvSpPr>
              <p:spPr bwMode="auto">
                <a:xfrm>
                  <a:off x="4776788" y="4454525"/>
                  <a:ext cx="66675" cy="39688"/>
                </a:xfrm>
                <a:custGeom>
                  <a:avLst/>
                  <a:gdLst>
                    <a:gd name="T0" fmla="*/ 11 w 24"/>
                    <a:gd name="T1" fmla="*/ 0 h 14"/>
                    <a:gd name="T2" fmla="*/ 1 w 24"/>
                    <a:gd name="T3" fmla="*/ 6 h 14"/>
                    <a:gd name="T4" fmla="*/ 0 w 24"/>
                    <a:gd name="T5" fmla="*/ 8 h 14"/>
                    <a:gd name="T6" fmla="*/ 23 w 24"/>
                    <a:gd name="T7" fmla="*/ 14 h 14"/>
                    <a:gd name="T8" fmla="*/ 15 w 24"/>
                    <a:gd name="T9" fmla="*/ 1 h 14"/>
                    <a:gd name="T10" fmla="*/ 11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1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1" y="7"/>
                        <a:pt x="0" y="8"/>
                        <a:pt x="0" y="8"/>
                      </a:cubicBezTo>
                      <a:cubicBezTo>
                        <a:pt x="8" y="10"/>
                        <a:pt x="16" y="12"/>
                        <a:pt x="23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0" name="Freeform 259"/>
                <p:cNvSpPr/>
                <p:nvPr/>
              </p:nvSpPr>
              <p:spPr bwMode="auto">
                <a:xfrm>
                  <a:off x="4911726" y="4505325"/>
                  <a:ext cx="73025" cy="58738"/>
                </a:xfrm>
                <a:custGeom>
                  <a:avLst/>
                  <a:gdLst>
                    <a:gd name="T0" fmla="*/ 12 w 26"/>
                    <a:gd name="T1" fmla="*/ 0 h 21"/>
                    <a:gd name="T2" fmla="*/ 2 w 26"/>
                    <a:gd name="T3" fmla="*/ 7 h 21"/>
                    <a:gd name="T4" fmla="*/ 9 w 26"/>
                    <a:gd name="T5" fmla="*/ 20 h 21"/>
                    <a:gd name="T6" fmla="*/ 14 w 26"/>
                    <a:gd name="T7" fmla="*/ 21 h 21"/>
                    <a:gd name="T8" fmla="*/ 24 w 26"/>
                    <a:gd name="T9" fmla="*/ 15 h 21"/>
                    <a:gd name="T10" fmla="*/ 16 w 26"/>
                    <a:gd name="T11" fmla="*/ 1 h 21"/>
                    <a:gd name="T12" fmla="*/ 12 w 2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8" y="21"/>
                        <a:pt x="22" y="19"/>
                        <a:pt x="24" y="15"/>
                      </a:cubicBezTo>
                      <a:cubicBezTo>
                        <a:pt x="26" y="10"/>
                        <a:pt x="22" y="3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1" name="Freeform 260"/>
                <p:cNvSpPr/>
                <p:nvPr/>
              </p:nvSpPr>
              <p:spPr bwMode="auto">
                <a:xfrm>
                  <a:off x="4949826" y="4397375"/>
                  <a:ext cx="50800" cy="60325"/>
                </a:xfrm>
                <a:custGeom>
                  <a:avLst/>
                  <a:gdLst>
                    <a:gd name="T0" fmla="*/ 12 w 18"/>
                    <a:gd name="T1" fmla="*/ 0 h 21"/>
                    <a:gd name="T2" fmla="*/ 2 w 18"/>
                    <a:gd name="T3" fmla="*/ 7 h 21"/>
                    <a:gd name="T4" fmla="*/ 9 w 18"/>
                    <a:gd name="T5" fmla="*/ 20 h 21"/>
                    <a:gd name="T6" fmla="*/ 14 w 18"/>
                    <a:gd name="T7" fmla="*/ 21 h 21"/>
                    <a:gd name="T8" fmla="*/ 18 w 18"/>
                    <a:gd name="T9" fmla="*/ 20 h 21"/>
                    <a:gd name="T10" fmla="*/ 16 w 18"/>
                    <a:gd name="T11" fmla="*/ 1 h 21"/>
                    <a:gd name="T12" fmla="*/ 12 w 18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5" y="21"/>
                        <a:pt x="16" y="21"/>
                        <a:pt x="18" y="20"/>
                      </a:cubicBezTo>
                      <a:cubicBezTo>
                        <a:pt x="17" y="15"/>
                        <a:pt x="17" y="8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2" name="Freeform 261"/>
                <p:cNvSpPr>
                  <a:spLocks noEditPoints="1"/>
                </p:cNvSpPr>
                <p:nvPr/>
              </p:nvSpPr>
              <p:spPr bwMode="auto">
                <a:xfrm>
                  <a:off x="5057776" y="4498975"/>
                  <a:ext cx="63500" cy="55563"/>
                </a:xfrm>
                <a:custGeom>
                  <a:avLst/>
                  <a:gdLst>
                    <a:gd name="T0" fmla="*/ 0 w 23"/>
                    <a:gd name="T1" fmla="*/ 9 h 20"/>
                    <a:gd name="T2" fmla="*/ 8 w 23"/>
                    <a:gd name="T3" fmla="*/ 19 h 20"/>
                    <a:gd name="T4" fmla="*/ 12 w 23"/>
                    <a:gd name="T5" fmla="*/ 20 h 20"/>
                    <a:gd name="T6" fmla="*/ 22 w 23"/>
                    <a:gd name="T7" fmla="*/ 14 h 20"/>
                    <a:gd name="T8" fmla="*/ 23 w 23"/>
                    <a:gd name="T9" fmla="*/ 11 h 20"/>
                    <a:gd name="T10" fmla="*/ 21 w 23"/>
                    <a:gd name="T11" fmla="*/ 11 h 20"/>
                    <a:gd name="T12" fmla="*/ 0 w 23"/>
                    <a:gd name="T13" fmla="*/ 9 h 20"/>
                    <a:gd name="T14" fmla="*/ 9 w 23"/>
                    <a:gd name="T15" fmla="*/ 0 h 20"/>
                    <a:gd name="T16" fmla="*/ 1 w 23"/>
                    <a:gd name="T17" fmla="*/ 6 h 20"/>
                    <a:gd name="T18" fmla="*/ 9 w 23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0">
                      <a:moveTo>
                        <a:pt x="0" y="9"/>
                      </a:moveTo>
                      <a:cubicBezTo>
                        <a:pt x="0" y="13"/>
                        <a:pt x="3" y="18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7" y="20"/>
                        <a:pt x="21" y="18"/>
                        <a:pt x="22" y="14"/>
                      </a:cubicBezTo>
                      <a:cubicBezTo>
                        <a:pt x="23" y="13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11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6"/>
                      </a:cubicBezTo>
                      <a:cubicBezTo>
                        <a:pt x="2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3" name="Freeform 262"/>
                <p:cNvSpPr/>
                <p:nvPr/>
              </p:nvSpPr>
              <p:spPr bwMode="auto">
                <a:xfrm>
                  <a:off x="4995863" y="4260850"/>
                  <a:ext cx="12700" cy="5080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1" y="4"/>
                        <a:pt x="1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4" name="Freeform 263"/>
                <p:cNvSpPr/>
                <p:nvPr/>
              </p:nvSpPr>
              <p:spPr bwMode="auto">
                <a:xfrm>
                  <a:off x="4978401" y="4627563"/>
                  <a:ext cx="28575" cy="57150"/>
                </a:xfrm>
                <a:custGeom>
                  <a:avLst/>
                  <a:gdLst>
                    <a:gd name="T0" fmla="*/ 9 w 10"/>
                    <a:gd name="T1" fmla="*/ 0 h 20"/>
                    <a:gd name="T2" fmla="*/ 2 w 10"/>
                    <a:gd name="T3" fmla="*/ 6 h 20"/>
                    <a:gd name="T4" fmla="*/ 9 w 10"/>
                    <a:gd name="T5" fmla="*/ 19 h 20"/>
                    <a:gd name="T6" fmla="*/ 10 w 10"/>
                    <a:gd name="T7" fmla="*/ 20 h 20"/>
                    <a:gd name="T8" fmla="*/ 9 w 10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0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13"/>
                        <a:pt x="9" y="6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5" name="Freeform 264"/>
                <p:cNvSpPr/>
                <p:nvPr/>
              </p:nvSpPr>
              <p:spPr bwMode="auto">
                <a:xfrm>
                  <a:off x="4905376" y="4311650"/>
                  <a:ext cx="53975" cy="58738"/>
                </a:xfrm>
                <a:custGeom>
                  <a:avLst/>
                  <a:gdLst>
                    <a:gd name="T0" fmla="*/ 12 w 19"/>
                    <a:gd name="T1" fmla="*/ 0 h 21"/>
                    <a:gd name="T2" fmla="*/ 2 w 19"/>
                    <a:gd name="T3" fmla="*/ 7 h 21"/>
                    <a:gd name="T4" fmla="*/ 9 w 19"/>
                    <a:gd name="T5" fmla="*/ 20 h 21"/>
                    <a:gd name="T6" fmla="*/ 14 w 19"/>
                    <a:gd name="T7" fmla="*/ 21 h 21"/>
                    <a:gd name="T8" fmla="*/ 19 w 19"/>
                    <a:gd name="T9" fmla="*/ 20 h 21"/>
                    <a:gd name="T10" fmla="*/ 16 w 19"/>
                    <a:gd name="T11" fmla="*/ 1 h 21"/>
                    <a:gd name="T12" fmla="*/ 12 w 19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6" y="21"/>
                        <a:pt x="18" y="21"/>
                        <a:pt x="19" y="20"/>
                      </a:cubicBezTo>
                      <a:cubicBezTo>
                        <a:pt x="19" y="15"/>
                        <a:pt x="17" y="8"/>
                        <a:pt x="16" y="1"/>
                      </a:cubicBezTo>
                      <a:cubicBezTo>
                        <a:pt x="14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6" name="Freeform 265"/>
                <p:cNvSpPr/>
                <p:nvPr/>
              </p:nvSpPr>
              <p:spPr bwMode="auto">
                <a:xfrm>
                  <a:off x="4346576" y="4162425"/>
                  <a:ext cx="190500" cy="417513"/>
                </a:xfrm>
                <a:custGeom>
                  <a:avLst/>
                  <a:gdLst>
                    <a:gd name="T0" fmla="*/ 27 w 68"/>
                    <a:gd name="T1" fmla="*/ 0 h 149"/>
                    <a:gd name="T2" fmla="*/ 16 w 68"/>
                    <a:gd name="T3" fmla="*/ 55 h 149"/>
                    <a:gd name="T4" fmla="*/ 3 w 68"/>
                    <a:gd name="T5" fmla="*/ 99 h 149"/>
                    <a:gd name="T6" fmla="*/ 28 w 68"/>
                    <a:gd name="T7" fmla="*/ 149 h 149"/>
                    <a:gd name="T8" fmla="*/ 29 w 68"/>
                    <a:gd name="T9" fmla="*/ 149 h 149"/>
                    <a:gd name="T10" fmla="*/ 42 w 68"/>
                    <a:gd name="T11" fmla="*/ 95 h 149"/>
                    <a:gd name="T12" fmla="*/ 60 w 68"/>
                    <a:gd name="T13" fmla="*/ 46 h 149"/>
                    <a:gd name="T14" fmla="*/ 30 w 68"/>
                    <a:gd name="T15" fmla="*/ 1 h 149"/>
                    <a:gd name="T16" fmla="*/ 27 w 68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9">
                      <a:moveTo>
                        <a:pt x="27" y="0"/>
                      </a:moveTo>
                      <a:cubicBezTo>
                        <a:pt x="14" y="0"/>
                        <a:pt x="16" y="40"/>
                        <a:pt x="16" y="55"/>
                      </a:cubicBezTo>
                      <a:cubicBezTo>
                        <a:pt x="17" y="70"/>
                        <a:pt x="6" y="75"/>
                        <a:pt x="3" y="99"/>
                      </a:cubicBezTo>
                      <a:cubicBezTo>
                        <a:pt x="0" y="123"/>
                        <a:pt x="28" y="149"/>
                        <a:pt x="28" y="149"/>
                      </a:cubicBezTo>
                      <a:cubicBezTo>
                        <a:pt x="28" y="149"/>
                        <a:pt x="29" y="149"/>
                        <a:pt x="29" y="149"/>
                      </a:cubicBezTo>
                      <a:cubicBezTo>
                        <a:pt x="43" y="149"/>
                        <a:pt x="46" y="115"/>
                        <a:pt x="42" y="95"/>
                      </a:cubicBezTo>
                      <a:cubicBezTo>
                        <a:pt x="37" y="75"/>
                        <a:pt x="52" y="68"/>
                        <a:pt x="60" y="46"/>
                      </a:cubicBezTo>
                      <a:cubicBezTo>
                        <a:pt x="68" y="24"/>
                        <a:pt x="47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7" name="Freeform 266"/>
                <p:cNvSpPr/>
                <p:nvPr/>
              </p:nvSpPr>
              <p:spPr bwMode="auto">
                <a:xfrm>
                  <a:off x="4391026" y="4762500"/>
                  <a:ext cx="415925" cy="239713"/>
                </a:xfrm>
                <a:custGeom>
                  <a:avLst/>
                  <a:gdLst>
                    <a:gd name="T0" fmla="*/ 20 w 148"/>
                    <a:gd name="T1" fmla="*/ 0 h 85"/>
                    <a:gd name="T2" fmla="*/ 15 w 148"/>
                    <a:gd name="T3" fmla="*/ 1 h 85"/>
                    <a:gd name="T4" fmla="*/ 30 w 148"/>
                    <a:gd name="T5" fmla="*/ 44 h 85"/>
                    <a:gd name="T6" fmla="*/ 82 w 148"/>
                    <a:gd name="T7" fmla="*/ 72 h 85"/>
                    <a:gd name="T8" fmla="*/ 113 w 148"/>
                    <a:gd name="T9" fmla="*/ 85 h 85"/>
                    <a:gd name="T10" fmla="*/ 130 w 148"/>
                    <a:gd name="T11" fmla="*/ 75 h 85"/>
                    <a:gd name="T12" fmla="*/ 128 w 148"/>
                    <a:gd name="T13" fmla="*/ 40 h 85"/>
                    <a:gd name="T14" fmla="*/ 120 w 148"/>
                    <a:gd name="T15" fmla="*/ 39 h 85"/>
                    <a:gd name="T16" fmla="*/ 101 w 148"/>
                    <a:gd name="T17" fmla="*/ 41 h 85"/>
                    <a:gd name="T18" fmla="*/ 81 w 148"/>
                    <a:gd name="T19" fmla="*/ 43 h 85"/>
                    <a:gd name="T20" fmla="*/ 58 w 148"/>
                    <a:gd name="T21" fmla="*/ 36 h 85"/>
                    <a:gd name="T22" fmla="*/ 20 w 148"/>
                    <a:gd name="T23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8" h="85">
                      <a:moveTo>
                        <a:pt x="20" y="0"/>
                      </a:moveTo>
                      <a:cubicBezTo>
                        <a:pt x="19" y="0"/>
                        <a:pt x="17" y="1"/>
                        <a:pt x="15" y="1"/>
                      </a:cubicBezTo>
                      <a:cubicBezTo>
                        <a:pt x="15" y="1"/>
                        <a:pt x="0" y="24"/>
                        <a:pt x="30" y="44"/>
                      </a:cubicBezTo>
                      <a:cubicBezTo>
                        <a:pt x="60" y="64"/>
                        <a:pt x="61" y="62"/>
                        <a:pt x="82" y="72"/>
                      </a:cubicBezTo>
                      <a:cubicBezTo>
                        <a:pt x="94" y="79"/>
                        <a:pt x="104" y="85"/>
                        <a:pt x="113" y="85"/>
                      </a:cubicBezTo>
                      <a:cubicBezTo>
                        <a:pt x="120" y="85"/>
                        <a:pt x="125" y="82"/>
                        <a:pt x="130" y="75"/>
                      </a:cubicBezTo>
                      <a:cubicBezTo>
                        <a:pt x="143" y="58"/>
                        <a:pt x="148" y="44"/>
                        <a:pt x="128" y="40"/>
                      </a:cubicBezTo>
                      <a:cubicBezTo>
                        <a:pt x="125" y="39"/>
                        <a:pt x="123" y="39"/>
                        <a:pt x="120" y="39"/>
                      </a:cubicBezTo>
                      <a:cubicBezTo>
                        <a:pt x="114" y="39"/>
                        <a:pt x="107" y="40"/>
                        <a:pt x="101" y="41"/>
                      </a:cubicBezTo>
                      <a:cubicBezTo>
                        <a:pt x="94" y="42"/>
                        <a:pt x="88" y="43"/>
                        <a:pt x="81" y="43"/>
                      </a:cubicBezTo>
                      <a:cubicBezTo>
                        <a:pt x="73" y="43"/>
                        <a:pt x="65" y="41"/>
                        <a:pt x="58" y="36"/>
                      </a:cubicBezTo>
                      <a:cubicBezTo>
                        <a:pt x="41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8" name="Freeform 267"/>
                <p:cNvSpPr/>
                <p:nvPr/>
              </p:nvSpPr>
              <p:spPr bwMode="auto">
                <a:xfrm>
                  <a:off x="4959351" y="4816475"/>
                  <a:ext cx="333375" cy="255588"/>
                </a:xfrm>
                <a:custGeom>
                  <a:avLst/>
                  <a:gdLst>
                    <a:gd name="T0" fmla="*/ 102 w 119"/>
                    <a:gd name="T1" fmla="*/ 0 h 91"/>
                    <a:gd name="T2" fmla="*/ 65 w 119"/>
                    <a:gd name="T3" fmla="*/ 39 h 91"/>
                    <a:gd name="T4" fmla="*/ 47 w 119"/>
                    <a:gd name="T5" fmla="*/ 65 h 91"/>
                    <a:gd name="T6" fmla="*/ 40 w 119"/>
                    <a:gd name="T7" fmla="*/ 64 h 91"/>
                    <a:gd name="T8" fmla="*/ 8 w 119"/>
                    <a:gd name="T9" fmla="*/ 47 h 91"/>
                    <a:gd name="T10" fmla="*/ 0 w 119"/>
                    <a:gd name="T11" fmla="*/ 55 h 91"/>
                    <a:gd name="T12" fmla="*/ 18 w 119"/>
                    <a:gd name="T13" fmla="*/ 91 h 91"/>
                    <a:gd name="T14" fmla="*/ 21 w 119"/>
                    <a:gd name="T15" fmla="*/ 91 h 91"/>
                    <a:gd name="T16" fmla="*/ 94 w 119"/>
                    <a:gd name="T17" fmla="*/ 62 h 91"/>
                    <a:gd name="T18" fmla="*/ 104 w 119"/>
                    <a:gd name="T19" fmla="*/ 1 h 91"/>
                    <a:gd name="T20" fmla="*/ 102 w 119"/>
                    <a:gd name="T2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9" h="91">
                      <a:moveTo>
                        <a:pt x="102" y="0"/>
                      </a:moveTo>
                      <a:cubicBezTo>
                        <a:pt x="88" y="0"/>
                        <a:pt x="71" y="23"/>
                        <a:pt x="65" y="39"/>
                      </a:cubicBezTo>
                      <a:cubicBezTo>
                        <a:pt x="60" y="53"/>
                        <a:pt x="57" y="65"/>
                        <a:pt x="47" y="65"/>
                      </a:cubicBezTo>
                      <a:cubicBezTo>
                        <a:pt x="45" y="65"/>
                        <a:pt x="43" y="65"/>
                        <a:pt x="40" y="64"/>
                      </a:cubicBezTo>
                      <a:cubicBezTo>
                        <a:pt x="29" y="59"/>
                        <a:pt x="17" y="47"/>
                        <a:pt x="8" y="47"/>
                      </a:cubicBezTo>
                      <a:cubicBezTo>
                        <a:pt x="5" y="47"/>
                        <a:pt x="2" y="49"/>
                        <a:pt x="0" y="55"/>
                      </a:cubicBezTo>
                      <a:cubicBezTo>
                        <a:pt x="0" y="55"/>
                        <a:pt x="3" y="91"/>
                        <a:pt x="18" y="91"/>
                      </a:cubicBezTo>
                      <a:cubicBezTo>
                        <a:pt x="19" y="91"/>
                        <a:pt x="20" y="91"/>
                        <a:pt x="21" y="91"/>
                      </a:cubicBezTo>
                      <a:cubicBezTo>
                        <a:pt x="39" y="85"/>
                        <a:pt x="83" y="83"/>
                        <a:pt x="94" y="62"/>
                      </a:cubicBezTo>
                      <a:cubicBezTo>
                        <a:pt x="104" y="41"/>
                        <a:pt x="119" y="3"/>
                        <a:pt x="104" y="1"/>
                      </a:cubicBezTo>
                      <a:cubicBezTo>
                        <a:pt x="103" y="0"/>
                        <a:pt x="103" y="0"/>
                        <a:pt x="10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9" name="Freeform 268"/>
                <p:cNvSpPr/>
                <p:nvPr/>
              </p:nvSpPr>
              <p:spPr bwMode="auto">
                <a:xfrm>
                  <a:off x="5303838" y="4240213"/>
                  <a:ext cx="241300" cy="298450"/>
                </a:xfrm>
                <a:custGeom>
                  <a:avLst/>
                  <a:gdLst>
                    <a:gd name="T0" fmla="*/ 25 w 86"/>
                    <a:gd name="T1" fmla="*/ 0 h 106"/>
                    <a:gd name="T2" fmla="*/ 0 w 86"/>
                    <a:gd name="T3" fmla="*/ 5 h 106"/>
                    <a:gd name="T4" fmla="*/ 29 w 86"/>
                    <a:gd name="T5" fmla="*/ 59 h 106"/>
                    <a:gd name="T6" fmla="*/ 34 w 86"/>
                    <a:gd name="T7" fmla="*/ 104 h 106"/>
                    <a:gd name="T8" fmla="*/ 41 w 86"/>
                    <a:gd name="T9" fmla="*/ 106 h 106"/>
                    <a:gd name="T10" fmla="*/ 81 w 86"/>
                    <a:gd name="T11" fmla="*/ 63 h 106"/>
                    <a:gd name="T12" fmla="*/ 54 w 86"/>
                    <a:gd name="T13" fmla="*/ 9 h 106"/>
                    <a:gd name="T14" fmla="*/ 25 w 86"/>
                    <a:gd name="T15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06">
                      <a:moveTo>
                        <a:pt x="25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4" y="39"/>
                        <a:pt x="29" y="59"/>
                      </a:cubicBezTo>
                      <a:cubicBezTo>
                        <a:pt x="25" y="79"/>
                        <a:pt x="15" y="97"/>
                        <a:pt x="34" y="104"/>
                      </a:cubicBezTo>
                      <a:cubicBezTo>
                        <a:pt x="36" y="105"/>
                        <a:pt x="39" y="106"/>
                        <a:pt x="41" y="106"/>
                      </a:cubicBezTo>
                      <a:cubicBezTo>
                        <a:pt x="58" y="106"/>
                        <a:pt x="76" y="83"/>
                        <a:pt x="81" y="63"/>
                      </a:cubicBezTo>
                      <a:cubicBezTo>
                        <a:pt x="86" y="40"/>
                        <a:pt x="78" y="28"/>
                        <a:pt x="54" y="9"/>
                      </a:cubicBezTo>
                      <a:cubicBezTo>
                        <a:pt x="44" y="2"/>
                        <a:pt x="34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0" name="Freeform 269"/>
                <p:cNvSpPr/>
                <p:nvPr/>
              </p:nvSpPr>
              <p:spPr bwMode="auto">
                <a:xfrm>
                  <a:off x="4806951" y="3900488"/>
                  <a:ext cx="342900" cy="192088"/>
                </a:xfrm>
                <a:custGeom>
                  <a:avLst/>
                  <a:gdLst>
                    <a:gd name="T0" fmla="*/ 51 w 122"/>
                    <a:gd name="T1" fmla="*/ 0 h 68"/>
                    <a:gd name="T2" fmla="*/ 30 w 122"/>
                    <a:gd name="T3" fmla="*/ 3 h 68"/>
                    <a:gd name="T4" fmla="*/ 0 w 122"/>
                    <a:gd name="T5" fmla="*/ 51 h 68"/>
                    <a:gd name="T6" fmla="*/ 11 w 122"/>
                    <a:gd name="T7" fmla="*/ 61 h 68"/>
                    <a:gd name="T8" fmla="*/ 56 w 122"/>
                    <a:gd name="T9" fmla="*/ 50 h 68"/>
                    <a:gd name="T10" fmla="*/ 63 w 122"/>
                    <a:gd name="T11" fmla="*/ 49 h 68"/>
                    <a:gd name="T12" fmla="*/ 103 w 122"/>
                    <a:gd name="T13" fmla="*/ 67 h 68"/>
                    <a:gd name="T14" fmla="*/ 106 w 122"/>
                    <a:gd name="T15" fmla="*/ 68 h 68"/>
                    <a:gd name="T16" fmla="*/ 101 w 122"/>
                    <a:gd name="T17" fmla="*/ 23 h 68"/>
                    <a:gd name="T18" fmla="*/ 51 w 122"/>
                    <a:gd name="T1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2" h="68">
                      <a:moveTo>
                        <a:pt x="51" y="0"/>
                      </a:moveTo>
                      <a:cubicBezTo>
                        <a:pt x="45" y="0"/>
                        <a:pt x="38" y="1"/>
                        <a:pt x="30" y="3"/>
                      </a:cubicBezTo>
                      <a:cubicBezTo>
                        <a:pt x="0" y="10"/>
                        <a:pt x="0" y="51"/>
                        <a:pt x="0" y="51"/>
                      </a:cubicBezTo>
                      <a:cubicBezTo>
                        <a:pt x="1" y="58"/>
                        <a:pt x="5" y="61"/>
                        <a:pt x="11" y="61"/>
                      </a:cubicBezTo>
                      <a:cubicBezTo>
                        <a:pt x="23" y="61"/>
                        <a:pt x="42" y="52"/>
                        <a:pt x="56" y="50"/>
                      </a:cubicBezTo>
                      <a:cubicBezTo>
                        <a:pt x="59" y="49"/>
                        <a:pt x="61" y="49"/>
                        <a:pt x="63" y="49"/>
                      </a:cubicBezTo>
                      <a:cubicBezTo>
                        <a:pt x="80" y="49"/>
                        <a:pt x="85" y="63"/>
                        <a:pt x="103" y="67"/>
                      </a:cubicBezTo>
                      <a:cubicBezTo>
                        <a:pt x="104" y="67"/>
                        <a:pt x="105" y="68"/>
                        <a:pt x="106" y="68"/>
                      </a:cubicBezTo>
                      <a:cubicBezTo>
                        <a:pt x="122" y="68"/>
                        <a:pt x="117" y="41"/>
                        <a:pt x="101" y="23"/>
                      </a:cubicBezTo>
                      <a:cubicBezTo>
                        <a:pt x="87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62" name="椭圆 61"/>
              <p:cNvSpPr/>
              <p:nvPr/>
            </p:nvSpPr>
            <p:spPr>
              <a:xfrm>
                <a:off x="3841404" y="2280378"/>
                <a:ext cx="486869" cy="48686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 dirty="0">
                  <a:solidFill>
                    <a:srgbClr val="92D05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60" name="文本框 59"/>
            <p:cNvSpPr txBox="1"/>
            <p:nvPr/>
          </p:nvSpPr>
          <p:spPr>
            <a:xfrm>
              <a:off x="5786663" y="1822130"/>
              <a:ext cx="602054" cy="253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rgbClr val="FFC000"/>
                  </a:solidFill>
                  <a:cs typeface="+mn-ea"/>
                  <a:sym typeface="+mn-lt"/>
                </a:rPr>
                <a:t>第四章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0"/>
                            </p:stCondLst>
                            <p:childTnLst>
                              <p:par>
                                <p:cTn id="3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000"/>
                            </p:stCondLst>
                            <p:childTnLst>
                              <p:par>
                                <p:cTn id="5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500"/>
                            </p:stCondLst>
                            <p:childTnLst>
                              <p:par>
                                <p:cTn id="5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7000"/>
                            </p:stCondLst>
                            <p:childTnLst>
                              <p:par>
                                <p:cTn id="6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8000"/>
                            </p:stCondLst>
                            <p:childTnLst>
                              <p:par>
                                <p:cTn id="7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8500"/>
                            </p:stCondLst>
                            <p:childTnLst>
                              <p:par>
                                <p:cTn id="7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9000"/>
                            </p:stCondLst>
                            <p:childTnLst>
                              <p:par>
                                <p:cTn id="8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500"/>
                            </p:stCondLst>
                            <p:childTnLst>
                              <p:par>
                                <p:cTn id="8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0"/>
                            </p:stCondLst>
                            <p:childTnLst>
                              <p:par>
                                <p:cTn id="9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500"/>
                            </p:stCondLst>
                            <p:childTnLst>
                              <p:par>
                                <p:cTn id="9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1500"/>
                            </p:stCondLst>
                            <p:childTnLst>
                              <p:par>
                                <p:cTn id="10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2000"/>
                            </p:stCondLst>
                            <p:childTnLst>
                              <p:par>
                                <p:cTn id="11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25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25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animBg="1"/>
      <p:bldP spid="103" grpId="0"/>
      <p:bldP spid="104" grpId="0"/>
      <p:bldP spid="105" grpId="0"/>
      <p:bldP spid="106" grpId="0"/>
      <p:bldP spid="107" grpId="0"/>
      <p:bldP spid="108" grpId="0"/>
      <p:bldP spid="123" grpId="0"/>
      <p:bldP spid="124" grpId="0"/>
      <p:bldP spid="125" grpId="0"/>
      <p:bldP spid="126" grpId="0"/>
      <p:bldP spid="127" grpId="0"/>
      <p:bldP spid="128" grpId="0"/>
      <p:bldP spid="159" grpId="0"/>
      <p:bldP spid="160" grpId="0"/>
      <p:bldP spid="16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5" name="Freeform 1995"/>
          <p:cNvSpPr/>
          <p:nvPr/>
        </p:nvSpPr>
        <p:spPr bwMode="auto">
          <a:xfrm>
            <a:off x="2754820" y="221486"/>
            <a:ext cx="931417" cy="488024"/>
          </a:xfrm>
          <a:custGeom>
            <a:avLst/>
            <a:gdLst>
              <a:gd name="T0" fmla="*/ 106 w 952"/>
              <a:gd name="T1" fmla="*/ 426 h 497"/>
              <a:gd name="T2" fmla="*/ 159 w 952"/>
              <a:gd name="T3" fmla="*/ 195 h 497"/>
              <a:gd name="T4" fmla="*/ 375 w 952"/>
              <a:gd name="T5" fmla="*/ 297 h 497"/>
              <a:gd name="T6" fmla="*/ 468 w 952"/>
              <a:gd name="T7" fmla="*/ 36 h 497"/>
              <a:gd name="T8" fmla="*/ 728 w 952"/>
              <a:gd name="T9" fmla="*/ 244 h 497"/>
              <a:gd name="T10" fmla="*/ 912 w 952"/>
              <a:gd name="T11" fmla="*/ 330 h 497"/>
              <a:gd name="T12" fmla="*/ 106 w 952"/>
              <a:gd name="T13" fmla="*/ 426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52" h="497">
                <a:moveTo>
                  <a:pt x="106" y="426"/>
                </a:moveTo>
                <a:cubicBezTo>
                  <a:pt x="0" y="383"/>
                  <a:pt x="58" y="202"/>
                  <a:pt x="159" y="195"/>
                </a:cubicBezTo>
                <a:cubicBezTo>
                  <a:pt x="260" y="187"/>
                  <a:pt x="375" y="297"/>
                  <a:pt x="375" y="297"/>
                </a:cubicBezTo>
                <a:cubicBezTo>
                  <a:pt x="375" y="297"/>
                  <a:pt x="330" y="73"/>
                  <a:pt x="468" y="36"/>
                </a:cubicBezTo>
                <a:cubicBezTo>
                  <a:pt x="606" y="0"/>
                  <a:pt x="742" y="85"/>
                  <a:pt x="728" y="244"/>
                </a:cubicBezTo>
                <a:cubicBezTo>
                  <a:pt x="728" y="244"/>
                  <a:pt x="952" y="162"/>
                  <a:pt x="912" y="330"/>
                </a:cubicBezTo>
                <a:cubicBezTo>
                  <a:pt x="873" y="497"/>
                  <a:pt x="267" y="493"/>
                  <a:pt x="106" y="4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456" name="Freeform 1995"/>
          <p:cNvSpPr/>
          <p:nvPr/>
        </p:nvSpPr>
        <p:spPr bwMode="auto">
          <a:xfrm>
            <a:off x="1006818" y="525368"/>
            <a:ext cx="1584780" cy="830359"/>
          </a:xfrm>
          <a:custGeom>
            <a:avLst/>
            <a:gdLst>
              <a:gd name="T0" fmla="*/ 106 w 952"/>
              <a:gd name="T1" fmla="*/ 426 h 497"/>
              <a:gd name="T2" fmla="*/ 159 w 952"/>
              <a:gd name="T3" fmla="*/ 195 h 497"/>
              <a:gd name="T4" fmla="*/ 375 w 952"/>
              <a:gd name="T5" fmla="*/ 297 h 497"/>
              <a:gd name="T6" fmla="*/ 468 w 952"/>
              <a:gd name="T7" fmla="*/ 36 h 497"/>
              <a:gd name="T8" fmla="*/ 728 w 952"/>
              <a:gd name="T9" fmla="*/ 244 h 497"/>
              <a:gd name="T10" fmla="*/ 912 w 952"/>
              <a:gd name="T11" fmla="*/ 330 h 497"/>
              <a:gd name="T12" fmla="*/ 106 w 952"/>
              <a:gd name="T13" fmla="*/ 426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52" h="497">
                <a:moveTo>
                  <a:pt x="106" y="426"/>
                </a:moveTo>
                <a:cubicBezTo>
                  <a:pt x="0" y="383"/>
                  <a:pt x="58" y="202"/>
                  <a:pt x="159" y="195"/>
                </a:cubicBezTo>
                <a:cubicBezTo>
                  <a:pt x="260" y="187"/>
                  <a:pt x="375" y="297"/>
                  <a:pt x="375" y="297"/>
                </a:cubicBezTo>
                <a:cubicBezTo>
                  <a:pt x="375" y="297"/>
                  <a:pt x="330" y="73"/>
                  <a:pt x="468" y="36"/>
                </a:cubicBezTo>
                <a:cubicBezTo>
                  <a:pt x="606" y="0"/>
                  <a:pt x="742" y="85"/>
                  <a:pt x="728" y="244"/>
                </a:cubicBezTo>
                <a:cubicBezTo>
                  <a:pt x="728" y="244"/>
                  <a:pt x="952" y="162"/>
                  <a:pt x="912" y="330"/>
                </a:cubicBezTo>
                <a:cubicBezTo>
                  <a:pt x="873" y="497"/>
                  <a:pt x="267" y="493"/>
                  <a:pt x="106" y="4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457" name="Freeform 1995"/>
          <p:cNvSpPr/>
          <p:nvPr/>
        </p:nvSpPr>
        <p:spPr bwMode="auto">
          <a:xfrm>
            <a:off x="10339852" y="403058"/>
            <a:ext cx="931417" cy="488024"/>
          </a:xfrm>
          <a:custGeom>
            <a:avLst/>
            <a:gdLst>
              <a:gd name="T0" fmla="*/ 106 w 952"/>
              <a:gd name="T1" fmla="*/ 426 h 497"/>
              <a:gd name="T2" fmla="*/ 159 w 952"/>
              <a:gd name="T3" fmla="*/ 195 h 497"/>
              <a:gd name="T4" fmla="*/ 375 w 952"/>
              <a:gd name="T5" fmla="*/ 297 h 497"/>
              <a:gd name="T6" fmla="*/ 468 w 952"/>
              <a:gd name="T7" fmla="*/ 36 h 497"/>
              <a:gd name="T8" fmla="*/ 728 w 952"/>
              <a:gd name="T9" fmla="*/ 244 h 497"/>
              <a:gd name="T10" fmla="*/ 912 w 952"/>
              <a:gd name="T11" fmla="*/ 330 h 497"/>
              <a:gd name="T12" fmla="*/ 106 w 952"/>
              <a:gd name="T13" fmla="*/ 426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52" h="497">
                <a:moveTo>
                  <a:pt x="106" y="426"/>
                </a:moveTo>
                <a:cubicBezTo>
                  <a:pt x="0" y="383"/>
                  <a:pt x="58" y="202"/>
                  <a:pt x="159" y="195"/>
                </a:cubicBezTo>
                <a:cubicBezTo>
                  <a:pt x="260" y="187"/>
                  <a:pt x="375" y="297"/>
                  <a:pt x="375" y="297"/>
                </a:cubicBezTo>
                <a:cubicBezTo>
                  <a:pt x="375" y="297"/>
                  <a:pt x="330" y="73"/>
                  <a:pt x="468" y="36"/>
                </a:cubicBezTo>
                <a:cubicBezTo>
                  <a:pt x="606" y="0"/>
                  <a:pt x="742" y="85"/>
                  <a:pt x="728" y="244"/>
                </a:cubicBezTo>
                <a:cubicBezTo>
                  <a:pt x="728" y="244"/>
                  <a:pt x="952" y="162"/>
                  <a:pt x="912" y="330"/>
                </a:cubicBezTo>
                <a:cubicBezTo>
                  <a:pt x="873" y="497"/>
                  <a:pt x="267" y="493"/>
                  <a:pt x="106" y="4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38506" y="0"/>
            <a:ext cx="2009347" cy="2012876"/>
            <a:chOff x="3549578" y="420976"/>
            <a:chExt cx="684271" cy="685473"/>
          </a:xfrm>
        </p:grpSpPr>
        <p:sp>
          <p:nvSpPr>
            <p:cNvPr id="3344" name="Freeform 132"/>
            <p:cNvSpPr/>
            <p:nvPr/>
          </p:nvSpPr>
          <p:spPr bwMode="auto">
            <a:xfrm>
              <a:off x="3676339" y="724963"/>
              <a:ext cx="175423" cy="148389"/>
            </a:xfrm>
            <a:custGeom>
              <a:avLst/>
              <a:gdLst>
                <a:gd name="T0" fmla="*/ 72 w 109"/>
                <a:gd name="T1" fmla="*/ 71 h 92"/>
                <a:gd name="T2" fmla="*/ 96 w 109"/>
                <a:gd name="T3" fmla="*/ 86 h 92"/>
                <a:gd name="T4" fmla="*/ 62 w 109"/>
                <a:gd name="T5" fmla="*/ 9 h 92"/>
                <a:gd name="T6" fmla="*/ 56 w 109"/>
                <a:gd name="T7" fmla="*/ 37 h 92"/>
                <a:gd name="T8" fmla="*/ 30 w 109"/>
                <a:gd name="T9" fmla="*/ 52 h 92"/>
                <a:gd name="T10" fmla="*/ 0 w 109"/>
                <a:gd name="T11" fmla="*/ 81 h 92"/>
                <a:gd name="T12" fmla="*/ 43 w 109"/>
                <a:gd name="T13" fmla="*/ 71 h 92"/>
                <a:gd name="T14" fmla="*/ 72 w 109"/>
                <a:gd name="T15" fmla="*/ 7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92">
                  <a:moveTo>
                    <a:pt x="72" y="71"/>
                  </a:moveTo>
                  <a:cubicBezTo>
                    <a:pt x="87" y="77"/>
                    <a:pt x="90" y="83"/>
                    <a:pt x="96" y="86"/>
                  </a:cubicBezTo>
                  <a:cubicBezTo>
                    <a:pt x="109" y="92"/>
                    <a:pt x="65" y="0"/>
                    <a:pt x="62" y="9"/>
                  </a:cubicBezTo>
                  <a:cubicBezTo>
                    <a:pt x="60" y="18"/>
                    <a:pt x="68" y="35"/>
                    <a:pt x="56" y="37"/>
                  </a:cubicBezTo>
                  <a:cubicBezTo>
                    <a:pt x="42" y="39"/>
                    <a:pt x="35" y="45"/>
                    <a:pt x="30" y="52"/>
                  </a:cubicBezTo>
                  <a:cubicBezTo>
                    <a:pt x="22" y="62"/>
                    <a:pt x="12" y="79"/>
                    <a:pt x="0" y="81"/>
                  </a:cubicBezTo>
                  <a:cubicBezTo>
                    <a:pt x="21" y="82"/>
                    <a:pt x="36" y="75"/>
                    <a:pt x="43" y="71"/>
                  </a:cubicBezTo>
                  <a:cubicBezTo>
                    <a:pt x="51" y="67"/>
                    <a:pt x="62" y="67"/>
                    <a:pt x="72" y="71"/>
                  </a:cubicBezTo>
                </a:path>
              </a:pathLst>
            </a:custGeom>
            <a:solidFill>
              <a:srgbClr val="EF7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45" name="Freeform 133"/>
            <p:cNvSpPr/>
            <p:nvPr/>
          </p:nvSpPr>
          <p:spPr bwMode="auto">
            <a:xfrm>
              <a:off x="3933467" y="654673"/>
              <a:ext cx="174823" cy="145986"/>
            </a:xfrm>
            <a:custGeom>
              <a:avLst/>
              <a:gdLst>
                <a:gd name="T0" fmla="*/ 36 w 109"/>
                <a:gd name="T1" fmla="*/ 21 h 91"/>
                <a:gd name="T2" fmla="*/ 12 w 109"/>
                <a:gd name="T3" fmla="*/ 6 h 91"/>
                <a:gd name="T4" fmla="*/ 46 w 109"/>
                <a:gd name="T5" fmla="*/ 83 h 91"/>
                <a:gd name="T6" fmla="*/ 52 w 109"/>
                <a:gd name="T7" fmla="*/ 55 h 91"/>
                <a:gd name="T8" fmla="*/ 78 w 109"/>
                <a:gd name="T9" fmla="*/ 40 h 91"/>
                <a:gd name="T10" fmla="*/ 109 w 109"/>
                <a:gd name="T11" fmla="*/ 11 h 91"/>
                <a:gd name="T12" fmla="*/ 65 w 109"/>
                <a:gd name="T13" fmla="*/ 21 h 91"/>
                <a:gd name="T14" fmla="*/ 36 w 109"/>
                <a:gd name="T15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91">
                  <a:moveTo>
                    <a:pt x="36" y="21"/>
                  </a:moveTo>
                  <a:cubicBezTo>
                    <a:pt x="22" y="15"/>
                    <a:pt x="18" y="9"/>
                    <a:pt x="12" y="6"/>
                  </a:cubicBezTo>
                  <a:cubicBezTo>
                    <a:pt x="0" y="0"/>
                    <a:pt x="44" y="91"/>
                    <a:pt x="46" y="83"/>
                  </a:cubicBezTo>
                  <a:cubicBezTo>
                    <a:pt x="48" y="74"/>
                    <a:pt x="40" y="57"/>
                    <a:pt x="52" y="55"/>
                  </a:cubicBezTo>
                  <a:cubicBezTo>
                    <a:pt x="67" y="52"/>
                    <a:pt x="73" y="47"/>
                    <a:pt x="78" y="40"/>
                  </a:cubicBezTo>
                  <a:cubicBezTo>
                    <a:pt x="86" y="30"/>
                    <a:pt x="97" y="13"/>
                    <a:pt x="109" y="11"/>
                  </a:cubicBezTo>
                  <a:cubicBezTo>
                    <a:pt x="88" y="9"/>
                    <a:pt x="72" y="17"/>
                    <a:pt x="65" y="21"/>
                  </a:cubicBezTo>
                  <a:cubicBezTo>
                    <a:pt x="58" y="25"/>
                    <a:pt x="46" y="25"/>
                    <a:pt x="36" y="21"/>
                  </a:cubicBezTo>
                </a:path>
              </a:pathLst>
            </a:custGeom>
            <a:solidFill>
              <a:srgbClr val="EF7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46" name="Freeform 134"/>
            <p:cNvSpPr/>
            <p:nvPr/>
          </p:nvSpPr>
          <p:spPr bwMode="auto">
            <a:xfrm>
              <a:off x="3782675" y="546536"/>
              <a:ext cx="147788" cy="177226"/>
            </a:xfrm>
            <a:custGeom>
              <a:avLst/>
              <a:gdLst>
                <a:gd name="T0" fmla="*/ 21 w 92"/>
                <a:gd name="T1" fmla="*/ 73 h 110"/>
                <a:gd name="T2" fmla="*/ 6 w 92"/>
                <a:gd name="T3" fmla="*/ 97 h 110"/>
                <a:gd name="T4" fmla="*/ 83 w 92"/>
                <a:gd name="T5" fmla="*/ 63 h 110"/>
                <a:gd name="T6" fmla="*/ 55 w 92"/>
                <a:gd name="T7" fmla="*/ 57 h 110"/>
                <a:gd name="T8" fmla="*/ 40 w 92"/>
                <a:gd name="T9" fmla="*/ 31 h 110"/>
                <a:gd name="T10" fmla="*/ 11 w 92"/>
                <a:gd name="T11" fmla="*/ 0 h 110"/>
                <a:gd name="T12" fmla="*/ 21 w 92"/>
                <a:gd name="T13" fmla="*/ 44 h 110"/>
                <a:gd name="T14" fmla="*/ 21 w 92"/>
                <a:gd name="T15" fmla="*/ 7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10">
                  <a:moveTo>
                    <a:pt x="21" y="73"/>
                  </a:moveTo>
                  <a:cubicBezTo>
                    <a:pt x="15" y="87"/>
                    <a:pt x="9" y="91"/>
                    <a:pt x="6" y="97"/>
                  </a:cubicBezTo>
                  <a:cubicBezTo>
                    <a:pt x="0" y="110"/>
                    <a:pt x="92" y="65"/>
                    <a:pt x="83" y="63"/>
                  </a:cubicBezTo>
                  <a:cubicBezTo>
                    <a:pt x="74" y="61"/>
                    <a:pt x="57" y="69"/>
                    <a:pt x="55" y="57"/>
                  </a:cubicBezTo>
                  <a:cubicBezTo>
                    <a:pt x="53" y="42"/>
                    <a:pt x="47" y="36"/>
                    <a:pt x="40" y="31"/>
                  </a:cubicBezTo>
                  <a:cubicBezTo>
                    <a:pt x="30" y="23"/>
                    <a:pt x="13" y="12"/>
                    <a:pt x="11" y="0"/>
                  </a:cubicBezTo>
                  <a:cubicBezTo>
                    <a:pt x="10" y="22"/>
                    <a:pt x="17" y="37"/>
                    <a:pt x="21" y="44"/>
                  </a:cubicBezTo>
                  <a:cubicBezTo>
                    <a:pt x="25" y="51"/>
                    <a:pt x="25" y="63"/>
                    <a:pt x="21" y="73"/>
                  </a:cubicBezTo>
                </a:path>
              </a:pathLst>
            </a:custGeom>
            <a:solidFill>
              <a:srgbClr val="EF7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47" name="Freeform 135"/>
            <p:cNvSpPr/>
            <p:nvPr/>
          </p:nvSpPr>
          <p:spPr bwMode="auto">
            <a:xfrm>
              <a:off x="3854767" y="804264"/>
              <a:ext cx="145986" cy="176625"/>
            </a:xfrm>
            <a:custGeom>
              <a:avLst/>
              <a:gdLst>
                <a:gd name="T0" fmla="*/ 70 w 91"/>
                <a:gd name="T1" fmla="*/ 37 h 110"/>
                <a:gd name="T2" fmla="*/ 85 w 91"/>
                <a:gd name="T3" fmla="*/ 13 h 110"/>
                <a:gd name="T4" fmla="*/ 8 w 91"/>
                <a:gd name="T5" fmla="*/ 47 h 110"/>
                <a:gd name="T6" fmla="*/ 36 w 91"/>
                <a:gd name="T7" fmla="*/ 53 h 110"/>
                <a:gd name="T8" fmla="*/ 51 w 91"/>
                <a:gd name="T9" fmla="*/ 79 h 110"/>
                <a:gd name="T10" fmla="*/ 80 w 91"/>
                <a:gd name="T11" fmla="*/ 110 h 110"/>
                <a:gd name="T12" fmla="*/ 70 w 91"/>
                <a:gd name="T13" fmla="*/ 66 h 110"/>
                <a:gd name="T14" fmla="*/ 70 w 91"/>
                <a:gd name="T15" fmla="*/ 3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110">
                  <a:moveTo>
                    <a:pt x="70" y="37"/>
                  </a:moveTo>
                  <a:cubicBezTo>
                    <a:pt x="76" y="23"/>
                    <a:pt x="82" y="19"/>
                    <a:pt x="85" y="13"/>
                  </a:cubicBezTo>
                  <a:cubicBezTo>
                    <a:pt x="91" y="0"/>
                    <a:pt x="0" y="45"/>
                    <a:pt x="8" y="47"/>
                  </a:cubicBezTo>
                  <a:cubicBezTo>
                    <a:pt x="17" y="49"/>
                    <a:pt x="34" y="41"/>
                    <a:pt x="36" y="53"/>
                  </a:cubicBezTo>
                  <a:cubicBezTo>
                    <a:pt x="39" y="68"/>
                    <a:pt x="44" y="74"/>
                    <a:pt x="51" y="79"/>
                  </a:cubicBezTo>
                  <a:cubicBezTo>
                    <a:pt x="62" y="87"/>
                    <a:pt x="78" y="97"/>
                    <a:pt x="80" y="110"/>
                  </a:cubicBezTo>
                  <a:cubicBezTo>
                    <a:pt x="82" y="88"/>
                    <a:pt x="74" y="73"/>
                    <a:pt x="70" y="66"/>
                  </a:cubicBezTo>
                  <a:cubicBezTo>
                    <a:pt x="66" y="58"/>
                    <a:pt x="66" y="47"/>
                    <a:pt x="70" y="37"/>
                  </a:cubicBezTo>
                </a:path>
              </a:pathLst>
            </a:custGeom>
            <a:solidFill>
              <a:srgbClr val="EF7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48" name="Freeform 136"/>
            <p:cNvSpPr/>
            <p:nvPr/>
          </p:nvSpPr>
          <p:spPr bwMode="auto">
            <a:xfrm>
              <a:off x="3675138" y="657677"/>
              <a:ext cx="165211" cy="154397"/>
            </a:xfrm>
            <a:custGeom>
              <a:avLst/>
              <a:gdLst>
                <a:gd name="T0" fmla="*/ 58 w 103"/>
                <a:gd name="T1" fmla="*/ 56 h 96"/>
                <a:gd name="T2" fmla="*/ 64 w 103"/>
                <a:gd name="T3" fmla="*/ 83 h 96"/>
                <a:gd name="T4" fmla="*/ 95 w 103"/>
                <a:gd name="T5" fmla="*/ 5 h 96"/>
                <a:gd name="T6" fmla="*/ 71 w 103"/>
                <a:gd name="T7" fmla="*/ 20 h 96"/>
                <a:gd name="T8" fmla="*/ 41 w 103"/>
                <a:gd name="T9" fmla="*/ 12 h 96"/>
                <a:gd name="T10" fmla="*/ 0 w 103"/>
                <a:gd name="T11" fmla="*/ 11 h 96"/>
                <a:gd name="T12" fmla="*/ 37 w 103"/>
                <a:gd name="T13" fmla="*/ 35 h 96"/>
                <a:gd name="T14" fmla="*/ 58 w 103"/>
                <a:gd name="T15" fmla="*/ 5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96">
                  <a:moveTo>
                    <a:pt x="58" y="56"/>
                  </a:moveTo>
                  <a:cubicBezTo>
                    <a:pt x="64" y="70"/>
                    <a:pt x="62" y="77"/>
                    <a:pt x="64" y="83"/>
                  </a:cubicBezTo>
                  <a:cubicBezTo>
                    <a:pt x="69" y="96"/>
                    <a:pt x="103" y="0"/>
                    <a:pt x="95" y="5"/>
                  </a:cubicBezTo>
                  <a:cubicBezTo>
                    <a:pt x="87" y="9"/>
                    <a:pt x="81" y="27"/>
                    <a:pt x="71" y="20"/>
                  </a:cubicBezTo>
                  <a:cubicBezTo>
                    <a:pt x="59" y="11"/>
                    <a:pt x="51" y="11"/>
                    <a:pt x="41" y="12"/>
                  </a:cubicBezTo>
                  <a:cubicBezTo>
                    <a:pt x="29" y="14"/>
                    <a:pt x="10" y="18"/>
                    <a:pt x="0" y="11"/>
                  </a:cubicBezTo>
                  <a:cubicBezTo>
                    <a:pt x="14" y="27"/>
                    <a:pt x="30" y="33"/>
                    <a:pt x="37" y="35"/>
                  </a:cubicBezTo>
                  <a:cubicBezTo>
                    <a:pt x="46" y="37"/>
                    <a:pt x="54" y="45"/>
                    <a:pt x="58" y="56"/>
                  </a:cubicBezTo>
                </a:path>
              </a:pathLst>
            </a:custGeom>
            <a:solidFill>
              <a:srgbClr val="EF7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49" name="Freeform 137"/>
            <p:cNvSpPr/>
            <p:nvPr/>
          </p:nvSpPr>
          <p:spPr bwMode="auto">
            <a:xfrm>
              <a:off x="3944881" y="715351"/>
              <a:ext cx="165211" cy="154397"/>
            </a:xfrm>
            <a:custGeom>
              <a:avLst/>
              <a:gdLst>
                <a:gd name="T0" fmla="*/ 44 w 103"/>
                <a:gd name="T1" fmla="*/ 40 h 96"/>
                <a:gd name="T2" fmla="*/ 38 w 103"/>
                <a:gd name="T3" fmla="*/ 13 h 96"/>
                <a:gd name="T4" fmla="*/ 8 w 103"/>
                <a:gd name="T5" fmla="*/ 91 h 96"/>
                <a:gd name="T6" fmla="*/ 31 w 103"/>
                <a:gd name="T7" fmla="*/ 76 h 96"/>
                <a:gd name="T8" fmla="*/ 61 w 103"/>
                <a:gd name="T9" fmla="*/ 84 h 96"/>
                <a:gd name="T10" fmla="*/ 103 w 103"/>
                <a:gd name="T11" fmla="*/ 85 h 96"/>
                <a:gd name="T12" fmla="*/ 65 w 103"/>
                <a:gd name="T13" fmla="*/ 61 h 96"/>
                <a:gd name="T14" fmla="*/ 44 w 103"/>
                <a:gd name="T15" fmla="*/ 4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96">
                  <a:moveTo>
                    <a:pt x="44" y="40"/>
                  </a:moveTo>
                  <a:cubicBezTo>
                    <a:pt x="38" y="26"/>
                    <a:pt x="40" y="19"/>
                    <a:pt x="38" y="13"/>
                  </a:cubicBezTo>
                  <a:cubicBezTo>
                    <a:pt x="33" y="0"/>
                    <a:pt x="0" y="96"/>
                    <a:pt x="8" y="91"/>
                  </a:cubicBezTo>
                  <a:cubicBezTo>
                    <a:pt x="15" y="87"/>
                    <a:pt x="21" y="69"/>
                    <a:pt x="31" y="76"/>
                  </a:cubicBezTo>
                  <a:cubicBezTo>
                    <a:pt x="44" y="84"/>
                    <a:pt x="52" y="85"/>
                    <a:pt x="61" y="84"/>
                  </a:cubicBezTo>
                  <a:cubicBezTo>
                    <a:pt x="73" y="82"/>
                    <a:pt x="93" y="78"/>
                    <a:pt x="103" y="85"/>
                  </a:cubicBezTo>
                  <a:cubicBezTo>
                    <a:pt x="89" y="69"/>
                    <a:pt x="72" y="63"/>
                    <a:pt x="65" y="61"/>
                  </a:cubicBezTo>
                  <a:cubicBezTo>
                    <a:pt x="57" y="59"/>
                    <a:pt x="49" y="51"/>
                    <a:pt x="44" y="40"/>
                  </a:cubicBezTo>
                </a:path>
              </a:pathLst>
            </a:custGeom>
            <a:solidFill>
              <a:srgbClr val="EF7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0" name="Freeform 138"/>
            <p:cNvSpPr/>
            <p:nvPr/>
          </p:nvSpPr>
          <p:spPr bwMode="auto">
            <a:xfrm>
              <a:off x="3785678" y="816880"/>
              <a:ext cx="154397" cy="165811"/>
            </a:xfrm>
            <a:custGeom>
              <a:avLst/>
              <a:gdLst>
                <a:gd name="T0" fmla="*/ 56 w 96"/>
                <a:gd name="T1" fmla="*/ 44 h 103"/>
                <a:gd name="T2" fmla="*/ 83 w 96"/>
                <a:gd name="T3" fmla="*/ 38 h 103"/>
                <a:gd name="T4" fmla="*/ 5 w 96"/>
                <a:gd name="T5" fmla="*/ 7 h 103"/>
                <a:gd name="T6" fmla="*/ 20 w 96"/>
                <a:gd name="T7" fmla="*/ 31 h 103"/>
                <a:gd name="T8" fmla="*/ 12 w 96"/>
                <a:gd name="T9" fmla="*/ 61 h 103"/>
                <a:gd name="T10" fmla="*/ 11 w 96"/>
                <a:gd name="T11" fmla="*/ 103 h 103"/>
                <a:gd name="T12" fmla="*/ 35 w 96"/>
                <a:gd name="T13" fmla="*/ 65 h 103"/>
                <a:gd name="T14" fmla="*/ 56 w 96"/>
                <a:gd name="T15" fmla="*/ 4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03">
                  <a:moveTo>
                    <a:pt x="56" y="44"/>
                  </a:moveTo>
                  <a:cubicBezTo>
                    <a:pt x="70" y="38"/>
                    <a:pt x="77" y="40"/>
                    <a:pt x="83" y="38"/>
                  </a:cubicBezTo>
                  <a:cubicBezTo>
                    <a:pt x="96" y="33"/>
                    <a:pt x="0" y="0"/>
                    <a:pt x="5" y="7"/>
                  </a:cubicBezTo>
                  <a:cubicBezTo>
                    <a:pt x="9" y="15"/>
                    <a:pt x="27" y="21"/>
                    <a:pt x="20" y="31"/>
                  </a:cubicBezTo>
                  <a:cubicBezTo>
                    <a:pt x="12" y="43"/>
                    <a:pt x="11" y="52"/>
                    <a:pt x="12" y="61"/>
                  </a:cubicBezTo>
                  <a:cubicBezTo>
                    <a:pt x="14" y="73"/>
                    <a:pt x="18" y="92"/>
                    <a:pt x="11" y="103"/>
                  </a:cubicBezTo>
                  <a:cubicBezTo>
                    <a:pt x="27" y="89"/>
                    <a:pt x="33" y="72"/>
                    <a:pt x="35" y="65"/>
                  </a:cubicBezTo>
                  <a:cubicBezTo>
                    <a:pt x="37" y="56"/>
                    <a:pt x="46" y="48"/>
                    <a:pt x="56" y="44"/>
                  </a:cubicBezTo>
                </a:path>
              </a:pathLst>
            </a:custGeom>
            <a:solidFill>
              <a:srgbClr val="EF7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1" name="Freeform 139"/>
            <p:cNvSpPr/>
            <p:nvPr/>
          </p:nvSpPr>
          <p:spPr bwMode="auto">
            <a:xfrm>
              <a:off x="3843352" y="544733"/>
              <a:ext cx="154397" cy="165811"/>
            </a:xfrm>
            <a:custGeom>
              <a:avLst/>
              <a:gdLst>
                <a:gd name="T0" fmla="*/ 40 w 96"/>
                <a:gd name="T1" fmla="*/ 59 h 103"/>
                <a:gd name="T2" fmla="*/ 13 w 96"/>
                <a:gd name="T3" fmla="*/ 65 h 103"/>
                <a:gd name="T4" fmla="*/ 91 w 96"/>
                <a:gd name="T5" fmla="*/ 96 h 103"/>
                <a:gd name="T6" fmla="*/ 76 w 96"/>
                <a:gd name="T7" fmla="*/ 72 h 103"/>
                <a:gd name="T8" fmla="*/ 84 w 96"/>
                <a:gd name="T9" fmla="*/ 42 h 103"/>
                <a:gd name="T10" fmla="*/ 85 w 96"/>
                <a:gd name="T11" fmla="*/ 0 h 103"/>
                <a:gd name="T12" fmla="*/ 61 w 96"/>
                <a:gd name="T13" fmla="*/ 38 h 103"/>
                <a:gd name="T14" fmla="*/ 40 w 96"/>
                <a:gd name="T15" fmla="*/ 5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03">
                  <a:moveTo>
                    <a:pt x="40" y="59"/>
                  </a:moveTo>
                  <a:cubicBezTo>
                    <a:pt x="26" y="65"/>
                    <a:pt x="19" y="63"/>
                    <a:pt x="13" y="65"/>
                  </a:cubicBezTo>
                  <a:cubicBezTo>
                    <a:pt x="0" y="70"/>
                    <a:pt x="96" y="103"/>
                    <a:pt x="91" y="96"/>
                  </a:cubicBezTo>
                  <a:cubicBezTo>
                    <a:pt x="87" y="88"/>
                    <a:pt x="69" y="82"/>
                    <a:pt x="76" y="72"/>
                  </a:cubicBezTo>
                  <a:cubicBezTo>
                    <a:pt x="85" y="59"/>
                    <a:pt x="85" y="51"/>
                    <a:pt x="84" y="42"/>
                  </a:cubicBezTo>
                  <a:cubicBezTo>
                    <a:pt x="82" y="30"/>
                    <a:pt x="78" y="10"/>
                    <a:pt x="85" y="0"/>
                  </a:cubicBezTo>
                  <a:cubicBezTo>
                    <a:pt x="69" y="14"/>
                    <a:pt x="64" y="31"/>
                    <a:pt x="61" y="38"/>
                  </a:cubicBezTo>
                  <a:cubicBezTo>
                    <a:pt x="59" y="47"/>
                    <a:pt x="51" y="55"/>
                    <a:pt x="40" y="59"/>
                  </a:cubicBezTo>
                </a:path>
              </a:pathLst>
            </a:custGeom>
            <a:solidFill>
              <a:srgbClr val="EF7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2" name="Oval 140"/>
            <p:cNvSpPr>
              <a:spLocks noChangeArrowheads="1"/>
            </p:cNvSpPr>
            <p:nvPr/>
          </p:nvSpPr>
          <p:spPr bwMode="auto">
            <a:xfrm>
              <a:off x="3734614" y="599403"/>
              <a:ext cx="327417" cy="328619"/>
            </a:xfrm>
            <a:prstGeom prst="ellipse">
              <a:avLst/>
            </a:prstGeom>
            <a:solidFill>
              <a:srgbClr val="EF7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3" name="Freeform 141"/>
            <p:cNvSpPr/>
            <p:nvPr/>
          </p:nvSpPr>
          <p:spPr bwMode="auto">
            <a:xfrm>
              <a:off x="3549578" y="648065"/>
              <a:ext cx="224686" cy="237903"/>
            </a:xfrm>
            <a:custGeom>
              <a:avLst/>
              <a:gdLst>
                <a:gd name="T0" fmla="*/ 103 w 140"/>
                <a:gd name="T1" fmla="*/ 99 h 148"/>
                <a:gd name="T2" fmla="*/ 127 w 140"/>
                <a:gd name="T3" fmla="*/ 133 h 148"/>
                <a:gd name="T4" fmla="*/ 126 w 140"/>
                <a:gd name="T5" fmla="*/ 11 h 148"/>
                <a:gd name="T6" fmla="*/ 102 w 140"/>
                <a:gd name="T7" fmla="*/ 44 h 148"/>
                <a:gd name="T8" fmla="*/ 58 w 140"/>
                <a:gd name="T9" fmla="*/ 49 h 148"/>
                <a:gd name="T10" fmla="*/ 0 w 140"/>
                <a:gd name="T11" fmla="*/ 70 h 148"/>
                <a:gd name="T12" fmla="*/ 64 w 140"/>
                <a:gd name="T13" fmla="*/ 82 h 148"/>
                <a:gd name="T14" fmla="*/ 103 w 140"/>
                <a:gd name="T15" fmla="*/ 9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0" h="148">
                  <a:moveTo>
                    <a:pt x="103" y="99"/>
                  </a:moveTo>
                  <a:cubicBezTo>
                    <a:pt x="119" y="116"/>
                    <a:pt x="120" y="126"/>
                    <a:pt x="127" y="133"/>
                  </a:cubicBezTo>
                  <a:cubicBezTo>
                    <a:pt x="140" y="148"/>
                    <a:pt x="134" y="0"/>
                    <a:pt x="126" y="11"/>
                  </a:cubicBezTo>
                  <a:cubicBezTo>
                    <a:pt x="118" y="21"/>
                    <a:pt x="119" y="48"/>
                    <a:pt x="102" y="44"/>
                  </a:cubicBezTo>
                  <a:cubicBezTo>
                    <a:pt x="81" y="39"/>
                    <a:pt x="69" y="42"/>
                    <a:pt x="58" y="49"/>
                  </a:cubicBezTo>
                  <a:cubicBezTo>
                    <a:pt x="42" y="58"/>
                    <a:pt x="18" y="74"/>
                    <a:pt x="0" y="70"/>
                  </a:cubicBezTo>
                  <a:cubicBezTo>
                    <a:pt x="28" y="84"/>
                    <a:pt x="53" y="83"/>
                    <a:pt x="64" y="82"/>
                  </a:cubicBezTo>
                  <a:cubicBezTo>
                    <a:pt x="77" y="81"/>
                    <a:pt x="92" y="87"/>
                    <a:pt x="103" y="99"/>
                  </a:cubicBezTo>
                </a:path>
              </a:pathLst>
            </a:custGeom>
            <a:solidFill>
              <a:srgbClr val="EF7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5" name="Freeform 142"/>
            <p:cNvSpPr/>
            <p:nvPr/>
          </p:nvSpPr>
          <p:spPr bwMode="auto">
            <a:xfrm>
              <a:off x="4009163" y="641456"/>
              <a:ext cx="224686" cy="238504"/>
            </a:xfrm>
            <a:custGeom>
              <a:avLst/>
              <a:gdLst>
                <a:gd name="T0" fmla="*/ 37 w 140"/>
                <a:gd name="T1" fmla="*/ 49 h 148"/>
                <a:gd name="T2" fmla="*/ 14 w 140"/>
                <a:gd name="T3" fmla="*/ 15 h 148"/>
                <a:gd name="T4" fmla="*/ 14 w 140"/>
                <a:gd name="T5" fmla="*/ 137 h 148"/>
                <a:gd name="T6" fmla="*/ 38 w 140"/>
                <a:gd name="T7" fmla="*/ 104 h 148"/>
                <a:gd name="T8" fmla="*/ 83 w 140"/>
                <a:gd name="T9" fmla="*/ 99 h 148"/>
                <a:gd name="T10" fmla="*/ 140 w 140"/>
                <a:gd name="T11" fmla="*/ 78 h 148"/>
                <a:gd name="T12" fmla="*/ 76 w 140"/>
                <a:gd name="T13" fmla="*/ 66 h 148"/>
                <a:gd name="T14" fmla="*/ 37 w 140"/>
                <a:gd name="T15" fmla="*/ 4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0" h="148">
                  <a:moveTo>
                    <a:pt x="37" y="49"/>
                  </a:moveTo>
                  <a:cubicBezTo>
                    <a:pt x="22" y="32"/>
                    <a:pt x="20" y="22"/>
                    <a:pt x="14" y="15"/>
                  </a:cubicBezTo>
                  <a:cubicBezTo>
                    <a:pt x="0" y="0"/>
                    <a:pt x="6" y="148"/>
                    <a:pt x="14" y="137"/>
                  </a:cubicBezTo>
                  <a:cubicBezTo>
                    <a:pt x="23" y="127"/>
                    <a:pt x="21" y="100"/>
                    <a:pt x="38" y="104"/>
                  </a:cubicBezTo>
                  <a:cubicBezTo>
                    <a:pt x="60" y="109"/>
                    <a:pt x="71" y="106"/>
                    <a:pt x="83" y="99"/>
                  </a:cubicBezTo>
                  <a:cubicBezTo>
                    <a:pt x="98" y="90"/>
                    <a:pt x="122" y="74"/>
                    <a:pt x="140" y="78"/>
                  </a:cubicBezTo>
                  <a:cubicBezTo>
                    <a:pt x="112" y="64"/>
                    <a:pt x="87" y="65"/>
                    <a:pt x="76" y="66"/>
                  </a:cubicBezTo>
                  <a:cubicBezTo>
                    <a:pt x="63" y="67"/>
                    <a:pt x="48" y="60"/>
                    <a:pt x="37" y="49"/>
                  </a:cubicBezTo>
                </a:path>
              </a:pathLst>
            </a:custGeom>
            <a:solidFill>
              <a:srgbClr val="EF7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6" name="Freeform 143"/>
            <p:cNvSpPr/>
            <p:nvPr/>
          </p:nvSpPr>
          <p:spPr bwMode="auto">
            <a:xfrm>
              <a:off x="3769458" y="420976"/>
              <a:ext cx="237903" cy="225287"/>
            </a:xfrm>
            <a:custGeom>
              <a:avLst/>
              <a:gdLst>
                <a:gd name="T0" fmla="*/ 49 w 148"/>
                <a:gd name="T1" fmla="*/ 103 h 140"/>
                <a:gd name="T2" fmla="*/ 15 w 148"/>
                <a:gd name="T3" fmla="*/ 126 h 140"/>
                <a:gd name="T4" fmla="*/ 137 w 148"/>
                <a:gd name="T5" fmla="*/ 126 h 140"/>
                <a:gd name="T6" fmla="*/ 104 w 148"/>
                <a:gd name="T7" fmla="*/ 102 h 140"/>
                <a:gd name="T8" fmla="*/ 99 w 148"/>
                <a:gd name="T9" fmla="*/ 57 h 140"/>
                <a:gd name="T10" fmla="*/ 78 w 148"/>
                <a:gd name="T11" fmla="*/ 0 h 140"/>
                <a:gd name="T12" fmla="*/ 66 w 148"/>
                <a:gd name="T13" fmla="*/ 64 h 140"/>
                <a:gd name="T14" fmla="*/ 49 w 148"/>
                <a:gd name="T15" fmla="*/ 10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0">
                  <a:moveTo>
                    <a:pt x="49" y="103"/>
                  </a:moveTo>
                  <a:cubicBezTo>
                    <a:pt x="33" y="119"/>
                    <a:pt x="22" y="120"/>
                    <a:pt x="15" y="126"/>
                  </a:cubicBezTo>
                  <a:cubicBezTo>
                    <a:pt x="0" y="140"/>
                    <a:pt x="148" y="134"/>
                    <a:pt x="137" y="126"/>
                  </a:cubicBezTo>
                  <a:cubicBezTo>
                    <a:pt x="127" y="117"/>
                    <a:pt x="100" y="119"/>
                    <a:pt x="104" y="102"/>
                  </a:cubicBezTo>
                  <a:cubicBezTo>
                    <a:pt x="109" y="80"/>
                    <a:pt x="106" y="69"/>
                    <a:pt x="99" y="57"/>
                  </a:cubicBezTo>
                  <a:cubicBezTo>
                    <a:pt x="90" y="42"/>
                    <a:pt x="74" y="18"/>
                    <a:pt x="78" y="0"/>
                  </a:cubicBezTo>
                  <a:cubicBezTo>
                    <a:pt x="64" y="28"/>
                    <a:pt x="65" y="53"/>
                    <a:pt x="66" y="64"/>
                  </a:cubicBezTo>
                  <a:cubicBezTo>
                    <a:pt x="67" y="77"/>
                    <a:pt x="61" y="92"/>
                    <a:pt x="49" y="103"/>
                  </a:cubicBezTo>
                </a:path>
              </a:pathLst>
            </a:custGeom>
            <a:solidFill>
              <a:srgbClr val="EF7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7" name="Freeform 144"/>
            <p:cNvSpPr/>
            <p:nvPr/>
          </p:nvSpPr>
          <p:spPr bwMode="auto">
            <a:xfrm>
              <a:off x="3776066" y="881162"/>
              <a:ext cx="237903" cy="225287"/>
            </a:xfrm>
            <a:custGeom>
              <a:avLst/>
              <a:gdLst>
                <a:gd name="T0" fmla="*/ 99 w 148"/>
                <a:gd name="T1" fmla="*/ 37 h 140"/>
                <a:gd name="T2" fmla="*/ 133 w 148"/>
                <a:gd name="T3" fmla="*/ 14 h 140"/>
                <a:gd name="T4" fmla="*/ 11 w 148"/>
                <a:gd name="T5" fmla="*/ 14 h 140"/>
                <a:gd name="T6" fmla="*/ 44 w 148"/>
                <a:gd name="T7" fmla="*/ 38 h 140"/>
                <a:gd name="T8" fmla="*/ 49 w 148"/>
                <a:gd name="T9" fmla="*/ 82 h 140"/>
                <a:gd name="T10" fmla="*/ 70 w 148"/>
                <a:gd name="T11" fmla="*/ 140 h 140"/>
                <a:gd name="T12" fmla="*/ 82 w 148"/>
                <a:gd name="T13" fmla="*/ 76 h 140"/>
                <a:gd name="T14" fmla="*/ 99 w 148"/>
                <a:gd name="T15" fmla="*/ 3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0">
                  <a:moveTo>
                    <a:pt x="99" y="37"/>
                  </a:moveTo>
                  <a:cubicBezTo>
                    <a:pt x="116" y="21"/>
                    <a:pt x="126" y="20"/>
                    <a:pt x="133" y="14"/>
                  </a:cubicBezTo>
                  <a:cubicBezTo>
                    <a:pt x="148" y="0"/>
                    <a:pt x="0" y="6"/>
                    <a:pt x="11" y="14"/>
                  </a:cubicBezTo>
                  <a:cubicBezTo>
                    <a:pt x="21" y="22"/>
                    <a:pt x="48" y="21"/>
                    <a:pt x="44" y="38"/>
                  </a:cubicBezTo>
                  <a:cubicBezTo>
                    <a:pt x="39" y="59"/>
                    <a:pt x="42" y="71"/>
                    <a:pt x="49" y="82"/>
                  </a:cubicBezTo>
                  <a:cubicBezTo>
                    <a:pt x="59" y="98"/>
                    <a:pt x="74" y="122"/>
                    <a:pt x="70" y="140"/>
                  </a:cubicBezTo>
                  <a:cubicBezTo>
                    <a:pt x="84" y="112"/>
                    <a:pt x="83" y="87"/>
                    <a:pt x="82" y="76"/>
                  </a:cubicBezTo>
                  <a:cubicBezTo>
                    <a:pt x="81" y="63"/>
                    <a:pt x="88" y="48"/>
                    <a:pt x="99" y="37"/>
                  </a:cubicBezTo>
                </a:path>
              </a:pathLst>
            </a:custGeom>
            <a:solidFill>
              <a:srgbClr val="EF7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8" name="Freeform 145"/>
            <p:cNvSpPr/>
            <p:nvPr/>
          </p:nvSpPr>
          <p:spPr bwMode="auto">
            <a:xfrm>
              <a:off x="3652309" y="519501"/>
              <a:ext cx="231295" cy="247515"/>
            </a:xfrm>
            <a:custGeom>
              <a:avLst/>
              <a:gdLst>
                <a:gd name="T0" fmla="*/ 52 w 144"/>
                <a:gd name="T1" fmla="*/ 93 h 154"/>
                <a:gd name="T2" fmla="*/ 45 w 144"/>
                <a:gd name="T3" fmla="*/ 134 h 154"/>
                <a:gd name="T4" fmla="*/ 131 w 144"/>
                <a:gd name="T5" fmla="*/ 47 h 154"/>
                <a:gd name="T6" fmla="*/ 90 w 144"/>
                <a:gd name="T7" fmla="*/ 53 h 154"/>
                <a:gd name="T8" fmla="*/ 55 w 144"/>
                <a:gd name="T9" fmla="*/ 26 h 154"/>
                <a:gd name="T10" fmla="*/ 0 w 144"/>
                <a:gd name="T11" fmla="*/ 0 h 154"/>
                <a:gd name="T12" fmla="*/ 37 w 144"/>
                <a:gd name="T13" fmla="*/ 53 h 154"/>
                <a:gd name="T14" fmla="*/ 52 w 144"/>
                <a:gd name="T15" fmla="*/ 9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54">
                  <a:moveTo>
                    <a:pt x="52" y="93"/>
                  </a:moveTo>
                  <a:cubicBezTo>
                    <a:pt x="52" y="116"/>
                    <a:pt x="45" y="124"/>
                    <a:pt x="45" y="134"/>
                  </a:cubicBezTo>
                  <a:cubicBezTo>
                    <a:pt x="44" y="154"/>
                    <a:pt x="144" y="45"/>
                    <a:pt x="131" y="47"/>
                  </a:cubicBezTo>
                  <a:cubicBezTo>
                    <a:pt x="118" y="48"/>
                    <a:pt x="100" y="69"/>
                    <a:pt x="90" y="53"/>
                  </a:cubicBezTo>
                  <a:cubicBezTo>
                    <a:pt x="79" y="35"/>
                    <a:pt x="68" y="29"/>
                    <a:pt x="55" y="26"/>
                  </a:cubicBezTo>
                  <a:cubicBezTo>
                    <a:pt x="38" y="21"/>
                    <a:pt x="9" y="15"/>
                    <a:pt x="0" y="0"/>
                  </a:cubicBezTo>
                  <a:cubicBezTo>
                    <a:pt x="9" y="30"/>
                    <a:pt x="28" y="46"/>
                    <a:pt x="37" y="53"/>
                  </a:cubicBezTo>
                  <a:cubicBezTo>
                    <a:pt x="46" y="62"/>
                    <a:pt x="52" y="77"/>
                    <a:pt x="52" y="93"/>
                  </a:cubicBezTo>
                </a:path>
              </a:pathLst>
            </a:custGeom>
            <a:solidFill>
              <a:srgbClr val="EF7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9" name="Freeform 146"/>
            <p:cNvSpPr/>
            <p:nvPr/>
          </p:nvSpPr>
          <p:spPr bwMode="auto">
            <a:xfrm>
              <a:off x="3899824" y="760408"/>
              <a:ext cx="231295" cy="248116"/>
            </a:xfrm>
            <a:custGeom>
              <a:avLst/>
              <a:gdLst>
                <a:gd name="T0" fmla="*/ 92 w 144"/>
                <a:gd name="T1" fmla="*/ 61 h 154"/>
                <a:gd name="T2" fmla="*/ 99 w 144"/>
                <a:gd name="T3" fmla="*/ 20 h 154"/>
                <a:gd name="T4" fmla="*/ 13 w 144"/>
                <a:gd name="T5" fmla="*/ 107 h 154"/>
                <a:gd name="T6" fmla="*/ 54 w 144"/>
                <a:gd name="T7" fmla="*/ 100 h 154"/>
                <a:gd name="T8" fmla="*/ 89 w 144"/>
                <a:gd name="T9" fmla="*/ 128 h 154"/>
                <a:gd name="T10" fmla="*/ 144 w 144"/>
                <a:gd name="T11" fmla="*/ 154 h 154"/>
                <a:gd name="T12" fmla="*/ 108 w 144"/>
                <a:gd name="T13" fmla="*/ 100 h 154"/>
                <a:gd name="T14" fmla="*/ 92 w 144"/>
                <a:gd name="T15" fmla="*/ 6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54">
                  <a:moveTo>
                    <a:pt x="92" y="61"/>
                  </a:moveTo>
                  <a:cubicBezTo>
                    <a:pt x="93" y="38"/>
                    <a:pt x="99" y="30"/>
                    <a:pt x="99" y="20"/>
                  </a:cubicBezTo>
                  <a:cubicBezTo>
                    <a:pt x="101" y="0"/>
                    <a:pt x="0" y="109"/>
                    <a:pt x="13" y="107"/>
                  </a:cubicBezTo>
                  <a:cubicBezTo>
                    <a:pt x="27" y="106"/>
                    <a:pt x="45" y="85"/>
                    <a:pt x="54" y="100"/>
                  </a:cubicBezTo>
                  <a:cubicBezTo>
                    <a:pt x="65" y="119"/>
                    <a:pt x="76" y="125"/>
                    <a:pt x="89" y="128"/>
                  </a:cubicBezTo>
                  <a:cubicBezTo>
                    <a:pt x="107" y="133"/>
                    <a:pt x="135" y="138"/>
                    <a:pt x="144" y="154"/>
                  </a:cubicBezTo>
                  <a:cubicBezTo>
                    <a:pt x="135" y="124"/>
                    <a:pt x="116" y="107"/>
                    <a:pt x="108" y="100"/>
                  </a:cubicBezTo>
                  <a:cubicBezTo>
                    <a:pt x="98" y="92"/>
                    <a:pt x="92" y="77"/>
                    <a:pt x="92" y="61"/>
                  </a:cubicBezTo>
                </a:path>
              </a:pathLst>
            </a:custGeom>
            <a:solidFill>
              <a:srgbClr val="EF7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30" name="Freeform 147"/>
            <p:cNvSpPr/>
            <p:nvPr/>
          </p:nvSpPr>
          <p:spPr bwMode="auto">
            <a:xfrm>
              <a:off x="3647503" y="771823"/>
              <a:ext cx="247515" cy="231895"/>
            </a:xfrm>
            <a:custGeom>
              <a:avLst/>
              <a:gdLst>
                <a:gd name="T0" fmla="*/ 93 w 154"/>
                <a:gd name="T1" fmla="*/ 92 h 144"/>
                <a:gd name="T2" fmla="*/ 134 w 154"/>
                <a:gd name="T3" fmla="*/ 99 h 144"/>
                <a:gd name="T4" fmla="*/ 47 w 154"/>
                <a:gd name="T5" fmla="*/ 13 h 144"/>
                <a:gd name="T6" fmla="*/ 54 w 154"/>
                <a:gd name="T7" fmla="*/ 54 h 144"/>
                <a:gd name="T8" fmla="*/ 26 w 154"/>
                <a:gd name="T9" fmla="*/ 89 h 144"/>
                <a:gd name="T10" fmla="*/ 0 w 154"/>
                <a:gd name="T11" fmla="*/ 144 h 144"/>
                <a:gd name="T12" fmla="*/ 54 w 154"/>
                <a:gd name="T13" fmla="*/ 107 h 144"/>
                <a:gd name="T14" fmla="*/ 93 w 154"/>
                <a:gd name="T15" fmla="*/ 9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4" h="144">
                  <a:moveTo>
                    <a:pt x="93" y="92"/>
                  </a:moveTo>
                  <a:cubicBezTo>
                    <a:pt x="116" y="93"/>
                    <a:pt x="124" y="99"/>
                    <a:pt x="134" y="99"/>
                  </a:cubicBezTo>
                  <a:cubicBezTo>
                    <a:pt x="154" y="100"/>
                    <a:pt x="45" y="0"/>
                    <a:pt x="47" y="13"/>
                  </a:cubicBezTo>
                  <a:cubicBezTo>
                    <a:pt x="48" y="26"/>
                    <a:pt x="69" y="44"/>
                    <a:pt x="54" y="54"/>
                  </a:cubicBezTo>
                  <a:cubicBezTo>
                    <a:pt x="35" y="65"/>
                    <a:pt x="29" y="76"/>
                    <a:pt x="26" y="89"/>
                  </a:cubicBezTo>
                  <a:cubicBezTo>
                    <a:pt x="21" y="107"/>
                    <a:pt x="16" y="135"/>
                    <a:pt x="0" y="144"/>
                  </a:cubicBezTo>
                  <a:cubicBezTo>
                    <a:pt x="30" y="135"/>
                    <a:pt x="47" y="116"/>
                    <a:pt x="54" y="107"/>
                  </a:cubicBezTo>
                  <a:cubicBezTo>
                    <a:pt x="62" y="98"/>
                    <a:pt x="77" y="92"/>
                    <a:pt x="93" y="92"/>
                  </a:cubicBezTo>
                </a:path>
              </a:pathLst>
            </a:custGeom>
            <a:solidFill>
              <a:srgbClr val="EF7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31" name="Freeform 148"/>
            <p:cNvSpPr/>
            <p:nvPr/>
          </p:nvSpPr>
          <p:spPr bwMode="auto">
            <a:xfrm>
              <a:off x="3888409" y="524307"/>
              <a:ext cx="247515" cy="231295"/>
            </a:xfrm>
            <a:custGeom>
              <a:avLst/>
              <a:gdLst>
                <a:gd name="T0" fmla="*/ 61 w 154"/>
                <a:gd name="T1" fmla="*/ 52 h 144"/>
                <a:gd name="T2" fmla="*/ 20 w 154"/>
                <a:gd name="T3" fmla="*/ 45 h 144"/>
                <a:gd name="T4" fmla="*/ 107 w 154"/>
                <a:gd name="T5" fmla="*/ 131 h 144"/>
                <a:gd name="T6" fmla="*/ 101 w 154"/>
                <a:gd name="T7" fmla="*/ 90 h 144"/>
                <a:gd name="T8" fmla="*/ 128 w 154"/>
                <a:gd name="T9" fmla="*/ 55 h 144"/>
                <a:gd name="T10" fmla="*/ 154 w 154"/>
                <a:gd name="T11" fmla="*/ 0 h 144"/>
                <a:gd name="T12" fmla="*/ 101 w 154"/>
                <a:gd name="T13" fmla="*/ 36 h 144"/>
                <a:gd name="T14" fmla="*/ 61 w 154"/>
                <a:gd name="T15" fmla="*/ 5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4" h="144">
                  <a:moveTo>
                    <a:pt x="61" y="52"/>
                  </a:moveTo>
                  <a:cubicBezTo>
                    <a:pt x="38" y="51"/>
                    <a:pt x="30" y="45"/>
                    <a:pt x="20" y="45"/>
                  </a:cubicBezTo>
                  <a:cubicBezTo>
                    <a:pt x="0" y="44"/>
                    <a:pt x="109" y="144"/>
                    <a:pt x="107" y="131"/>
                  </a:cubicBezTo>
                  <a:cubicBezTo>
                    <a:pt x="106" y="117"/>
                    <a:pt x="85" y="100"/>
                    <a:pt x="101" y="90"/>
                  </a:cubicBezTo>
                  <a:cubicBezTo>
                    <a:pt x="119" y="79"/>
                    <a:pt x="125" y="68"/>
                    <a:pt x="128" y="55"/>
                  </a:cubicBezTo>
                  <a:cubicBezTo>
                    <a:pt x="133" y="37"/>
                    <a:pt x="139" y="9"/>
                    <a:pt x="154" y="0"/>
                  </a:cubicBezTo>
                  <a:cubicBezTo>
                    <a:pt x="124" y="9"/>
                    <a:pt x="108" y="28"/>
                    <a:pt x="101" y="36"/>
                  </a:cubicBezTo>
                  <a:cubicBezTo>
                    <a:pt x="92" y="46"/>
                    <a:pt x="77" y="52"/>
                    <a:pt x="61" y="52"/>
                  </a:cubicBezTo>
                </a:path>
              </a:pathLst>
            </a:custGeom>
            <a:solidFill>
              <a:srgbClr val="EF7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32" name="Oval 149"/>
            <p:cNvSpPr>
              <a:spLocks noChangeArrowheads="1"/>
            </p:cNvSpPr>
            <p:nvPr/>
          </p:nvSpPr>
          <p:spPr bwMode="auto">
            <a:xfrm>
              <a:off x="3749032" y="612620"/>
              <a:ext cx="299782" cy="30098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33" name="Oval 150"/>
            <p:cNvSpPr>
              <a:spLocks noChangeArrowheads="1"/>
            </p:cNvSpPr>
            <p:nvPr/>
          </p:nvSpPr>
          <p:spPr bwMode="auto">
            <a:xfrm>
              <a:off x="3773063" y="638453"/>
              <a:ext cx="250519" cy="2511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4" name="文本框 3"/>
          <p:cNvSpPr txBox="1"/>
          <p:nvPr/>
        </p:nvSpPr>
        <p:spPr>
          <a:xfrm>
            <a:off x="833244" y="815598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目录</a:t>
            </a:r>
          </a:p>
        </p:txBody>
      </p:sp>
      <p:grpSp>
        <p:nvGrpSpPr>
          <p:cNvPr id="6" name="组合 5"/>
          <p:cNvGrpSpPr/>
          <p:nvPr/>
        </p:nvGrpSpPr>
        <p:grpSpPr>
          <a:xfrm>
            <a:off x="2949118" y="1935049"/>
            <a:ext cx="640591" cy="761176"/>
            <a:chOff x="3742489" y="2006071"/>
            <a:chExt cx="640591" cy="761176"/>
          </a:xfrm>
        </p:grpSpPr>
        <p:grpSp>
          <p:nvGrpSpPr>
            <p:cNvPr id="3478" name="组合 3477"/>
            <p:cNvGrpSpPr/>
            <p:nvPr/>
          </p:nvGrpSpPr>
          <p:grpSpPr>
            <a:xfrm rot="19382670">
              <a:off x="3742489" y="2006071"/>
              <a:ext cx="640591" cy="704932"/>
              <a:chOff x="3473451" y="974725"/>
              <a:chExt cx="4678363" cy="5148263"/>
            </a:xfrm>
          </p:grpSpPr>
          <p:sp>
            <p:nvSpPr>
              <p:cNvPr id="3479" name="Freeform 79"/>
              <p:cNvSpPr/>
              <p:nvPr/>
            </p:nvSpPr>
            <p:spPr bwMode="auto">
              <a:xfrm>
                <a:off x="5545138" y="2216150"/>
                <a:ext cx="938213" cy="3875088"/>
              </a:xfrm>
              <a:custGeom>
                <a:avLst/>
                <a:gdLst>
                  <a:gd name="T0" fmla="*/ 0 w 591"/>
                  <a:gd name="T1" fmla="*/ 2441 h 2441"/>
                  <a:gd name="T2" fmla="*/ 186 w 591"/>
                  <a:gd name="T3" fmla="*/ 0 h 2441"/>
                  <a:gd name="T4" fmla="*/ 186 w 591"/>
                  <a:gd name="T5" fmla="*/ 1197 h 2441"/>
                  <a:gd name="T6" fmla="*/ 529 w 591"/>
                  <a:gd name="T7" fmla="*/ 921 h 2441"/>
                  <a:gd name="T8" fmla="*/ 186 w 591"/>
                  <a:gd name="T9" fmla="*/ 1427 h 2441"/>
                  <a:gd name="T10" fmla="*/ 124 w 591"/>
                  <a:gd name="T11" fmla="*/ 2119 h 2441"/>
                  <a:gd name="T12" fmla="*/ 591 w 591"/>
                  <a:gd name="T13" fmla="*/ 1797 h 2441"/>
                  <a:gd name="T14" fmla="*/ 0 w 591"/>
                  <a:gd name="T15" fmla="*/ 2441 h 2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1" h="2441">
                    <a:moveTo>
                      <a:pt x="0" y="2441"/>
                    </a:moveTo>
                    <a:lnTo>
                      <a:pt x="186" y="0"/>
                    </a:lnTo>
                    <a:lnTo>
                      <a:pt x="186" y="1197"/>
                    </a:lnTo>
                    <a:lnTo>
                      <a:pt x="529" y="921"/>
                    </a:lnTo>
                    <a:lnTo>
                      <a:pt x="186" y="1427"/>
                    </a:lnTo>
                    <a:lnTo>
                      <a:pt x="124" y="2119"/>
                    </a:lnTo>
                    <a:lnTo>
                      <a:pt x="591" y="1797"/>
                    </a:lnTo>
                    <a:lnTo>
                      <a:pt x="0" y="244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80" name="Freeform 81"/>
              <p:cNvSpPr/>
              <p:nvPr/>
            </p:nvSpPr>
            <p:spPr bwMode="auto">
              <a:xfrm>
                <a:off x="7170738" y="3234599"/>
                <a:ext cx="890588" cy="733425"/>
              </a:xfrm>
              <a:custGeom>
                <a:avLst/>
                <a:gdLst>
                  <a:gd name="T0" fmla="*/ 105 w 317"/>
                  <a:gd name="T1" fmla="*/ 234 h 261"/>
                  <a:gd name="T2" fmla="*/ 17 w 317"/>
                  <a:gd name="T3" fmla="*/ 130 h 261"/>
                  <a:gd name="T4" fmla="*/ 105 w 317"/>
                  <a:gd name="T5" fmla="*/ 0 h 261"/>
                  <a:gd name="T6" fmla="*/ 140 w 317"/>
                  <a:gd name="T7" fmla="*/ 156 h 261"/>
                  <a:gd name="T8" fmla="*/ 264 w 317"/>
                  <a:gd name="T9" fmla="*/ 208 h 261"/>
                  <a:gd name="T10" fmla="*/ 105 w 317"/>
                  <a:gd name="T11" fmla="*/ 234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7" h="261">
                    <a:moveTo>
                      <a:pt x="105" y="234"/>
                    </a:moveTo>
                    <a:cubicBezTo>
                      <a:pt x="105" y="234"/>
                      <a:pt x="0" y="208"/>
                      <a:pt x="17" y="130"/>
                    </a:cubicBezTo>
                    <a:cubicBezTo>
                      <a:pt x="35" y="52"/>
                      <a:pt x="52" y="0"/>
                      <a:pt x="105" y="0"/>
                    </a:cubicBezTo>
                    <a:cubicBezTo>
                      <a:pt x="158" y="0"/>
                      <a:pt x="52" y="208"/>
                      <a:pt x="140" y="156"/>
                    </a:cubicBezTo>
                    <a:cubicBezTo>
                      <a:pt x="229" y="104"/>
                      <a:pt x="317" y="156"/>
                      <a:pt x="264" y="208"/>
                    </a:cubicBezTo>
                    <a:cubicBezTo>
                      <a:pt x="211" y="261"/>
                      <a:pt x="140" y="261"/>
                      <a:pt x="105" y="234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81" name="Freeform 82"/>
              <p:cNvSpPr/>
              <p:nvPr/>
            </p:nvSpPr>
            <p:spPr bwMode="auto">
              <a:xfrm>
                <a:off x="4851401" y="3897313"/>
                <a:ext cx="495300" cy="657225"/>
              </a:xfrm>
              <a:custGeom>
                <a:avLst/>
                <a:gdLst>
                  <a:gd name="T0" fmla="*/ 141 w 176"/>
                  <a:gd name="T1" fmla="*/ 156 h 234"/>
                  <a:gd name="T2" fmla="*/ 36 w 176"/>
                  <a:gd name="T3" fmla="*/ 130 h 234"/>
                  <a:gd name="T4" fmla="*/ 106 w 176"/>
                  <a:gd name="T5" fmla="*/ 0 h 234"/>
                  <a:gd name="T6" fmla="*/ 176 w 176"/>
                  <a:gd name="T7" fmla="*/ 0 h 234"/>
                  <a:gd name="T8" fmla="*/ 141 w 176"/>
                  <a:gd name="T9" fmla="*/ 15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234">
                    <a:moveTo>
                      <a:pt x="141" y="156"/>
                    </a:moveTo>
                    <a:cubicBezTo>
                      <a:pt x="141" y="156"/>
                      <a:pt x="71" y="234"/>
                      <a:pt x="36" y="130"/>
                    </a:cubicBezTo>
                    <a:cubicBezTo>
                      <a:pt x="0" y="26"/>
                      <a:pt x="36" y="0"/>
                      <a:pt x="106" y="0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76" y="0"/>
                      <a:pt x="176" y="156"/>
                      <a:pt x="141" y="156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82" name="Freeform 83"/>
              <p:cNvSpPr/>
              <p:nvPr/>
            </p:nvSpPr>
            <p:spPr bwMode="auto">
              <a:xfrm>
                <a:off x="5248276" y="2435225"/>
                <a:ext cx="741363" cy="806450"/>
              </a:xfrm>
              <a:custGeom>
                <a:avLst/>
                <a:gdLst>
                  <a:gd name="T0" fmla="*/ 176 w 264"/>
                  <a:gd name="T1" fmla="*/ 105 h 287"/>
                  <a:gd name="T2" fmla="*/ 53 w 264"/>
                  <a:gd name="T3" fmla="*/ 105 h 287"/>
                  <a:gd name="T4" fmla="*/ 88 w 264"/>
                  <a:gd name="T5" fmla="*/ 261 h 287"/>
                  <a:gd name="T6" fmla="*/ 176 w 264"/>
                  <a:gd name="T7" fmla="*/ 105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287">
                    <a:moveTo>
                      <a:pt x="176" y="105"/>
                    </a:moveTo>
                    <a:cubicBezTo>
                      <a:pt x="176" y="105"/>
                      <a:pt x="71" y="0"/>
                      <a:pt x="53" y="105"/>
                    </a:cubicBezTo>
                    <a:cubicBezTo>
                      <a:pt x="35" y="209"/>
                      <a:pt x="0" y="287"/>
                      <a:pt x="88" y="261"/>
                    </a:cubicBezTo>
                    <a:cubicBezTo>
                      <a:pt x="176" y="235"/>
                      <a:pt x="264" y="105"/>
                      <a:pt x="176" y="105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83" name="Freeform 84"/>
              <p:cNvSpPr/>
              <p:nvPr/>
            </p:nvSpPr>
            <p:spPr bwMode="auto">
              <a:xfrm>
                <a:off x="5299076" y="974725"/>
                <a:ext cx="1184275" cy="1241425"/>
              </a:xfrm>
              <a:custGeom>
                <a:avLst/>
                <a:gdLst>
                  <a:gd name="T0" fmla="*/ 193 w 422"/>
                  <a:gd name="T1" fmla="*/ 442 h 442"/>
                  <a:gd name="T2" fmla="*/ 70 w 422"/>
                  <a:gd name="T3" fmla="*/ 312 h 442"/>
                  <a:gd name="T4" fmla="*/ 88 w 422"/>
                  <a:gd name="T5" fmla="*/ 156 h 442"/>
                  <a:gd name="T6" fmla="*/ 246 w 422"/>
                  <a:gd name="T7" fmla="*/ 52 h 442"/>
                  <a:gd name="T8" fmla="*/ 352 w 422"/>
                  <a:gd name="T9" fmla="*/ 208 h 442"/>
                  <a:gd name="T10" fmla="*/ 352 w 422"/>
                  <a:gd name="T11" fmla="*/ 391 h 442"/>
                  <a:gd name="T12" fmla="*/ 193 w 422"/>
                  <a:gd name="T13" fmla="*/ 442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2" h="442">
                    <a:moveTo>
                      <a:pt x="193" y="442"/>
                    </a:moveTo>
                    <a:cubicBezTo>
                      <a:pt x="193" y="442"/>
                      <a:pt x="123" y="416"/>
                      <a:pt x="70" y="312"/>
                    </a:cubicBezTo>
                    <a:cubicBezTo>
                      <a:pt x="17" y="208"/>
                      <a:pt x="0" y="208"/>
                      <a:pt x="88" y="156"/>
                    </a:cubicBezTo>
                    <a:cubicBezTo>
                      <a:pt x="176" y="104"/>
                      <a:pt x="158" y="0"/>
                      <a:pt x="246" y="52"/>
                    </a:cubicBezTo>
                    <a:cubicBezTo>
                      <a:pt x="334" y="104"/>
                      <a:pt x="281" y="130"/>
                      <a:pt x="352" y="208"/>
                    </a:cubicBezTo>
                    <a:cubicBezTo>
                      <a:pt x="422" y="286"/>
                      <a:pt x="405" y="364"/>
                      <a:pt x="352" y="391"/>
                    </a:cubicBezTo>
                    <a:cubicBezTo>
                      <a:pt x="299" y="416"/>
                      <a:pt x="281" y="416"/>
                      <a:pt x="193" y="442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84" name="Freeform 85"/>
              <p:cNvSpPr/>
              <p:nvPr/>
            </p:nvSpPr>
            <p:spPr bwMode="auto">
              <a:xfrm>
                <a:off x="4357688" y="3314700"/>
                <a:ext cx="792163" cy="655638"/>
              </a:xfrm>
              <a:custGeom>
                <a:avLst/>
                <a:gdLst>
                  <a:gd name="T0" fmla="*/ 141 w 282"/>
                  <a:gd name="T1" fmla="*/ 130 h 234"/>
                  <a:gd name="T2" fmla="*/ 71 w 282"/>
                  <a:gd name="T3" fmla="*/ 78 h 234"/>
                  <a:gd name="T4" fmla="*/ 229 w 282"/>
                  <a:gd name="T5" fmla="*/ 78 h 234"/>
                  <a:gd name="T6" fmla="*/ 141 w 282"/>
                  <a:gd name="T7" fmla="*/ 208 h 234"/>
                  <a:gd name="T8" fmla="*/ 141 w 282"/>
                  <a:gd name="T9" fmla="*/ 13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2" h="234">
                    <a:moveTo>
                      <a:pt x="141" y="130"/>
                    </a:moveTo>
                    <a:cubicBezTo>
                      <a:pt x="141" y="130"/>
                      <a:pt x="0" y="156"/>
                      <a:pt x="71" y="78"/>
                    </a:cubicBezTo>
                    <a:cubicBezTo>
                      <a:pt x="141" y="0"/>
                      <a:pt x="176" y="78"/>
                      <a:pt x="229" y="78"/>
                    </a:cubicBezTo>
                    <a:cubicBezTo>
                      <a:pt x="282" y="78"/>
                      <a:pt x="229" y="234"/>
                      <a:pt x="141" y="208"/>
                    </a:cubicBezTo>
                    <a:cubicBezTo>
                      <a:pt x="53" y="182"/>
                      <a:pt x="141" y="130"/>
                      <a:pt x="141" y="130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85" name="Freeform 86"/>
              <p:cNvSpPr/>
              <p:nvPr/>
            </p:nvSpPr>
            <p:spPr bwMode="auto">
              <a:xfrm>
                <a:off x="4803776" y="4262438"/>
                <a:ext cx="1138238" cy="952500"/>
              </a:xfrm>
              <a:custGeom>
                <a:avLst/>
                <a:gdLst>
                  <a:gd name="T0" fmla="*/ 176 w 405"/>
                  <a:gd name="T1" fmla="*/ 234 h 339"/>
                  <a:gd name="T2" fmla="*/ 53 w 405"/>
                  <a:gd name="T3" fmla="*/ 156 h 339"/>
                  <a:gd name="T4" fmla="*/ 158 w 405"/>
                  <a:gd name="T5" fmla="*/ 26 h 339"/>
                  <a:gd name="T6" fmla="*/ 317 w 405"/>
                  <a:gd name="T7" fmla="*/ 156 h 339"/>
                  <a:gd name="T8" fmla="*/ 176 w 405"/>
                  <a:gd name="T9" fmla="*/ 234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339">
                    <a:moveTo>
                      <a:pt x="176" y="234"/>
                    </a:moveTo>
                    <a:cubicBezTo>
                      <a:pt x="176" y="234"/>
                      <a:pt x="0" y="234"/>
                      <a:pt x="53" y="156"/>
                    </a:cubicBezTo>
                    <a:cubicBezTo>
                      <a:pt x="105" y="78"/>
                      <a:pt x="70" y="0"/>
                      <a:pt x="158" y="26"/>
                    </a:cubicBezTo>
                    <a:cubicBezTo>
                      <a:pt x="246" y="52"/>
                      <a:pt x="405" y="130"/>
                      <a:pt x="317" y="156"/>
                    </a:cubicBezTo>
                    <a:cubicBezTo>
                      <a:pt x="229" y="183"/>
                      <a:pt x="229" y="339"/>
                      <a:pt x="176" y="234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86" name="Freeform 87"/>
              <p:cNvSpPr/>
              <p:nvPr/>
            </p:nvSpPr>
            <p:spPr bwMode="auto">
              <a:xfrm>
                <a:off x="5942013" y="3460750"/>
                <a:ext cx="1035050" cy="509588"/>
              </a:xfrm>
              <a:custGeom>
                <a:avLst/>
                <a:gdLst>
                  <a:gd name="T0" fmla="*/ 176 w 369"/>
                  <a:gd name="T1" fmla="*/ 156 h 182"/>
                  <a:gd name="T2" fmla="*/ 88 w 369"/>
                  <a:gd name="T3" fmla="*/ 26 h 182"/>
                  <a:gd name="T4" fmla="*/ 281 w 369"/>
                  <a:gd name="T5" fmla="*/ 104 h 182"/>
                  <a:gd name="T6" fmla="*/ 176 w 369"/>
                  <a:gd name="T7" fmla="*/ 156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9" h="182">
                    <a:moveTo>
                      <a:pt x="176" y="156"/>
                    </a:moveTo>
                    <a:cubicBezTo>
                      <a:pt x="176" y="156"/>
                      <a:pt x="0" y="52"/>
                      <a:pt x="88" y="26"/>
                    </a:cubicBezTo>
                    <a:cubicBezTo>
                      <a:pt x="176" y="0"/>
                      <a:pt x="369" y="78"/>
                      <a:pt x="281" y="104"/>
                    </a:cubicBezTo>
                    <a:cubicBezTo>
                      <a:pt x="193" y="130"/>
                      <a:pt x="299" y="182"/>
                      <a:pt x="176" y="156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87" name="Freeform 89"/>
              <p:cNvSpPr/>
              <p:nvPr/>
            </p:nvSpPr>
            <p:spPr bwMode="auto">
              <a:xfrm>
                <a:off x="3692526" y="3286125"/>
                <a:ext cx="511175" cy="2836863"/>
              </a:xfrm>
              <a:custGeom>
                <a:avLst/>
                <a:gdLst>
                  <a:gd name="T0" fmla="*/ 75 w 182"/>
                  <a:gd name="T1" fmla="*/ 835 h 1010"/>
                  <a:gd name="T2" fmla="*/ 124 w 182"/>
                  <a:gd name="T3" fmla="*/ 0 h 1010"/>
                  <a:gd name="T4" fmla="*/ 0 w 182"/>
                  <a:gd name="T5" fmla="*/ 1010 h 1010"/>
                  <a:gd name="T6" fmla="*/ 75 w 182"/>
                  <a:gd name="T7" fmla="*/ 835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1010">
                    <a:moveTo>
                      <a:pt x="75" y="835"/>
                    </a:moveTo>
                    <a:cubicBezTo>
                      <a:pt x="75" y="835"/>
                      <a:pt x="182" y="247"/>
                      <a:pt x="124" y="0"/>
                    </a:cubicBezTo>
                    <a:cubicBezTo>
                      <a:pt x="124" y="0"/>
                      <a:pt x="99" y="773"/>
                      <a:pt x="0" y="1010"/>
                    </a:cubicBezTo>
                    <a:cubicBezTo>
                      <a:pt x="75" y="835"/>
                      <a:pt x="75" y="835"/>
                      <a:pt x="75" y="835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88" name="Freeform 90"/>
              <p:cNvSpPr/>
              <p:nvPr/>
            </p:nvSpPr>
            <p:spPr bwMode="auto">
              <a:xfrm>
                <a:off x="4181476" y="4021138"/>
                <a:ext cx="2032000" cy="1120775"/>
              </a:xfrm>
              <a:custGeom>
                <a:avLst/>
                <a:gdLst>
                  <a:gd name="T0" fmla="*/ 88 w 724"/>
                  <a:gd name="T1" fmla="*/ 262 h 399"/>
                  <a:gd name="T2" fmla="*/ 724 w 724"/>
                  <a:gd name="T3" fmla="*/ 0 h 399"/>
                  <a:gd name="T4" fmla="*/ 0 w 724"/>
                  <a:gd name="T5" fmla="*/ 399 h 399"/>
                  <a:gd name="T6" fmla="*/ 88 w 724"/>
                  <a:gd name="T7" fmla="*/ 26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4" h="399">
                    <a:moveTo>
                      <a:pt x="88" y="262"/>
                    </a:moveTo>
                    <a:cubicBezTo>
                      <a:pt x="88" y="262"/>
                      <a:pt x="449" y="75"/>
                      <a:pt x="724" y="0"/>
                    </a:cubicBezTo>
                    <a:cubicBezTo>
                      <a:pt x="724" y="0"/>
                      <a:pt x="138" y="237"/>
                      <a:pt x="0" y="399"/>
                    </a:cubicBezTo>
                    <a:cubicBezTo>
                      <a:pt x="88" y="262"/>
                      <a:pt x="88" y="262"/>
                      <a:pt x="88" y="262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89" name="Freeform 91"/>
              <p:cNvSpPr/>
              <p:nvPr/>
            </p:nvSpPr>
            <p:spPr bwMode="auto">
              <a:xfrm>
                <a:off x="6135688" y="2471738"/>
                <a:ext cx="877888" cy="569913"/>
              </a:xfrm>
              <a:custGeom>
                <a:avLst/>
                <a:gdLst>
                  <a:gd name="T0" fmla="*/ 255 w 313"/>
                  <a:gd name="T1" fmla="*/ 29 h 203"/>
                  <a:gd name="T2" fmla="*/ 0 w 313"/>
                  <a:gd name="T3" fmla="*/ 187 h 203"/>
                  <a:gd name="T4" fmla="*/ 23 w 313"/>
                  <a:gd name="T5" fmla="*/ 203 h 203"/>
                  <a:gd name="T6" fmla="*/ 281 w 313"/>
                  <a:gd name="T7" fmla="*/ 38 h 203"/>
                  <a:gd name="T8" fmla="*/ 255 w 313"/>
                  <a:gd name="T9" fmla="*/ 29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3" h="203">
                    <a:moveTo>
                      <a:pt x="255" y="29"/>
                    </a:moveTo>
                    <a:cubicBezTo>
                      <a:pt x="255" y="29"/>
                      <a:pt x="66" y="162"/>
                      <a:pt x="0" y="187"/>
                    </a:cubicBezTo>
                    <a:cubicBezTo>
                      <a:pt x="23" y="203"/>
                      <a:pt x="23" y="203"/>
                      <a:pt x="23" y="203"/>
                    </a:cubicBezTo>
                    <a:cubicBezTo>
                      <a:pt x="23" y="203"/>
                      <a:pt x="248" y="76"/>
                      <a:pt x="281" y="38"/>
                    </a:cubicBezTo>
                    <a:cubicBezTo>
                      <a:pt x="313" y="0"/>
                      <a:pt x="255" y="29"/>
                      <a:pt x="255" y="29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90" name="Freeform 92"/>
              <p:cNvSpPr/>
              <p:nvPr/>
            </p:nvSpPr>
            <p:spPr bwMode="auto">
              <a:xfrm>
                <a:off x="5675313" y="2001838"/>
                <a:ext cx="665163" cy="736600"/>
              </a:xfrm>
              <a:custGeom>
                <a:avLst/>
                <a:gdLst>
                  <a:gd name="T0" fmla="*/ 49 w 237"/>
                  <a:gd name="T1" fmla="*/ 29 h 262"/>
                  <a:gd name="T2" fmla="*/ 10 w 237"/>
                  <a:gd name="T3" fmla="*/ 18 h 262"/>
                  <a:gd name="T4" fmla="*/ 0 w 237"/>
                  <a:gd name="T5" fmla="*/ 93 h 262"/>
                  <a:gd name="T6" fmla="*/ 188 w 237"/>
                  <a:gd name="T7" fmla="*/ 260 h 262"/>
                  <a:gd name="T8" fmla="*/ 237 w 237"/>
                  <a:gd name="T9" fmla="*/ 235 h 262"/>
                  <a:gd name="T10" fmla="*/ 207 w 237"/>
                  <a:gd name="T11" fmla="*/ 210 h 262"/>
                  <a:gd name="T12" fmla="*/ 206 w 237"/>
                  <a:gd name="T13" fmla="*/ 70 h 262"/>
                  <a:gd name="T14" fmla="*/ 144 w 237"/>
                  <a:gd name="T15" fmla="*/ 61 h 262"/>
                  <a:gd name="T16" fmla="*/ 49 w 237"/>
                  <a:gd name="T17" fmla="*/ 2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7" h="262">
                    <a:moveTo>
                      <a:pt x="49" y="29"/>
                    </a:moveTo>
                    <a:cubicBezTo>
                      <a:pt x="49" y="29"/>
                      <a:pt x="17" y="0"/>
                      <a:pt x="10" y="18"/>
                    </a:cubicBezTo>
                    <a:cubicBezTo>
                      <a:pt x="3" y="37"/>
                      <a:pt x="0" y="93"/>
                      <a:pt x="0" y="93"/>
                    </a:cubicBezTo>
                    <a:cubicBezTo>
                      <a:pt x="0" y="93"/>
                      <a:pt x="166" y="262"/>
                      <a:pt x="188" y="260"/>
                    </a:cubicBezTo>
                    <a:cubicBezTo>
                      <a:pt x="211" y="258"/>
                      <a:pt x="237" y="235"/>
                      <a:pt x="237" y="235"/>
                    </a:cubicBezTo>
                    <a:cubicBezTo>
                      <a:pt x="207" y="210"/>
                      <a:pt x="207" y="210"/>
                      <a:pt x="207" y="210"/>
                    </a:cubicBezTo>
                    <a:cubicBezTo>
                      <a:pt x="207" y="210"/>
                      <a:pt x="224" y="77"/>
                      <a:pt x="206" y="70"/>
                    </a:cubicBezTo>
                    <a:cubicBezTo>
                      <a:pt x="187" y="63"/>
                      <a:pt x="144" y="61"/>
                      <a:pt x="144" y="61"/>
                    </a:cubicBezTo>
                    <a:cubicBezTo>
                      <a:pt x="49" y="29"/>
                      <a:pt x="49" y="29"/>
                      <a:pt x="49" y="29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91" name="Freeform 93"/>
              <p:cNvSpPr/>
              <p:nvPr/>
            </p:nvSpPr>
            <p:spPr bwMode="auto">
              <a:xfrm>
                <a:off x="6938963" y="1928813"/>
                <a:ext cx="134938" cy="407988"/>
              </a:xfrm>
              <a:custGeom>
                <a:avLst/>
                <a:gdLst>
                  <a:gd name="T0" fmla="*/ 48 w 48"/>
                  <a:gd name="T1" fmla="*/ 58 h 145"/>
                  <a:gd name="T2" fmla="*/ 28 w 48"/>
                  <a:gd name="T3" fmla="*/ 8 h 145"/>
                  <a:gd name="T4" fmla="*/ 0 w 48"/>
                  <a:gd name="T5" fmla="*/ 44 h 145"/>
                  <a:gd name="T6" fmla="*/ 21 w 48"/>
                  <a:gd name="T7" fmla="*/ 123 h 145"/>
                  <a:gd name="T8" fmla="*/ 48 w 48"/>
                  <a:gd name="T9" fmla="*/ 58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45">
                    <a:moveTo>
                      <a:pt x="48" y="58"/>
                    </a:moveTo>
                    <a:cubicBezTo>
                      <a:pt x="48" y="58"/>
                      <a:pt x="45" y="0"/>
                      <a:pt x="28" y="8"/>
                    </a:cubicBezTo>
                    <a:cubicBezTo>
                      <a:pt x="11" y="16"/>
                      <a:pt x="0" y="44"/>
                      <a:pt x="0" y="44"/>
                    </a:cubicBezTo>
                    <a:cubicBezTo>
                      <a:pt x="0" y="44"/>
                      <a:pt x="12" y="145"/>
                      <a:pt x="21" y="123"/>
                    </a:cubicBezTo>
                    <a:cubicBezTo>
                      <a:pt x="29" y="101"/>
                      <a:pt x="48" y="58"/>
                      <a:pt x="48" y="58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92" name="Freeform 94"/>
              <p:cNvSpPr/>
              <p:nvPr/>
            </p:nvSpPr>
            <p:spPr bwMode="auto">
              <a:xfrm>
                <a:off x="5051426" y="1708150"/>
                <a:ext cx="1668463" cy="1570038"/>
              </a:xfrm>
              <a:custGeom>
                <a:avLst/>
                <a:gdLst>
                  <a:gd name="T0" fmla="*/ 149 w 594"/>
                  <a:gd name="T1" fmla="*/ 318 h 559"/>
                  <a:gd name="T2" fmla="*/ 35 w 594"/>
                  <a:gd name="T3" fmla="*/ 211 h 559"/>
                  <a:gd name="T4" fmla="*/ 69 w 594"/>
                  <a:gd name="T5" fmla="*/ 120 h 559"/>
                  <a:gd name="T6" fmla="*/ 251 w 594"/>
                  <a:gd name="T7" fmla="*/ 188 h 559"/>
                  <a:gd name="T8" fmla="*/ 256 w 594"/>
                  <a:gd name="T9" fmla="*/ 147 h 559"/>
                  <a:gd name="T10" fmla="*/ 317 w 594"/>
                  <a:gd name="T11" fmla="*/ 1 h 559"/>
                  <a:gd name="T12" fmla="*/ 348 w 594"/>
                  <a:gd name="T13" fmla="*/ 217 h 559"/>
                  <a:gd name="T14" fmla="*/ 483 w 594"/>
                  <a:gd name="T15" fmla="*/ 142 h 559"/>
                  <a:gd name="T16" fmla="*/ 588 w 594"/>
                  <a:gd name="T17" fmla="*/ 253 h 559"/>
                  <a:gd name="T18" fmla="*/ 376 w 594"/>
                  <a:gd name="T19" fmla="*/ 313 h 559"/>
                  <a:gd name="T20" fmla="*/ 464 w 594"/>
                  <a:gd name="T21" fmla="*/ 385 h 559"/>
                  <a:gd name="T22" fmla="*/ 391 w 594"/>
                  <a:gd name="T23" fmla="*/ 522 h 559"/>
                  <a:gd name="T24" fmla="*/ 304 w 594"/>
                  <a:gd name="T25" fmla="*/ 507 h 559"/>
                  <a:gd name="T26" fmla="*/ 281 w 594"/>
                  <a:gd name="T27" fmla="*/ 385 h 559"/>
                  <a:gd name="T28" fmla="*/ 245 w 594"/>
                  <a:gd name="T29" fmla="*/ 493 h 559"/>
                  <a:gd name="T30" fmla="*/ 106 w 594"/>
                  <a:gd name="T31" fmla="*/ 444 h 559"/>
                  <a:gd name="T32" fmla="*/ 149 w 594"/>
                  <a:gd name="T33" fmla="*/ 318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4" h="559">
                    <a:moveTo>
                      <a:pt x="149" y="318"/>
                    </a:moveTo>
                    <a:cubicBezTo>
                      <a:pt x="149" y="318"/>
                      <a:pt x="0" y="316"/>
                      <a:pt x="35" y="211"/>
                    </a:cubicBezTo>
                    <a:cubicBezTo>
                      <a:pt x="35" y="211"/>
                      <a:pt x="4" y="142"/>
                      <a:pt x="69" y="120"/>
                    </a:cubicBezTo>
                    <a:cubicBezTo>
                      <a:pt x="135" y="98"/>
                      <a:pt x="227" y="168"/>
                      <a:pt x="251" y="188"/>
                    </a:cubicBezTo>
                    <a:cubicBezTo>
                      <a:pt x="276" y="208"/>
                      <a:pt x="263" y="156"/>
                      <a:pt x="256" y="147"/>
                    </a:cubicBezTo>
                    <a:cubicBezTo>
                      <a:pt x="249" y="137"/>
                      <a:pt x="218" y="0"/>
                      <a:pt x="317" y="1"/>
                    </a:cubicBezTo>
                    <a:cubicBezTo>
                      <a:pt x="417" y="3"/>
                      <a:pt x="436" y="67"/>
                      <a:pt x="348" y="217"/>
                    </a:cubicBezTo>
                    <a:cubicBezTo>
                      <a:pt x="348" y="217"/>
                      <a:pt x="430" y="140"/>
                      <a:pt x="483" y="142"/>
                    </a:cubicBezTo>
                    <a:cubicBezTo>
                      <a:pt x="536" y="144"/>
                      <a:pt x="594" y="169"/>
                      <a:pt x="588" y="253"/>
                    </a:cubicBezTo>
                    <a:cubicBezTo>
                      <a:pt x="582" y="336"/>
                      <a:pt x="376" y="313"/>
                      <a:pt x="376" y="313"/>
                    </a:cubicBezTo>
                    <a:cubicBezTo>
                      <a:pt x="376" y="313"/>
                      <a:pt x="441" y="359"/>
                      <a:pt x="464" y="385"/>
                    </a:cubicBezTo>
                    <a:cubicBezTo>
                      <a:pt x="486" y="411"/>
                      <a:pt x="473" y="485"/>
                      <a:pt x="391" y="522"/>
                    </a:cubicBezTo>
                    <a:cubicBezTo>
                      <a:pt x="309" y="559"/>
                      <a:pt x="312" y="532"/>
                      <a:pt x="304" y="507"/>
                    </a:cubicBezTo>
                    <a:cubicBezTo>
                      <a:pt x="295" y="483"/>
                      <a:pt x="288" y="377"/>
                      <a:pt x="281" y="385"/>
                    </a:cubicBezTo>
                    <a:cubicBezTo>
                      <a:pt x="275" y="393"/>
                      <a:pt x="291" y="464"/>
                      <a:pt x="245" y="493"/>
                    </a:cubicBezTo>
                    <a:cubicBezTo>
                      <a:pt x="198" y="522"/>
                      <a:pt x="143" y="487"/>
                      <a:pt x="106" y="444"/>
                    </a:cubicBezTo>
                    <a:cubicBezTo>
                      <a:pt x="68" y="402"/>
                      <a:pt x="86" y="344"/>
                      <a:pt x="149" y="318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93" name="Freeform 95"/>
              <p:cNvSpPr/>
              <p:nvPr/>
            </p:nvSpPr>
            <p:spPr bwMode="auto">
              <a:xfrm>
                <a:off x="6567488" y="1584325"/>
                <a:ext cx="1446213" cy="1465263"/>
              </a:xfrm>
              <a:custGeom>
                <a:avLst/>
                <a:gdLst>
                  <a:gd name="T0" fmla="*/ 82 w 515"/>
                  <a:gd name="T1" fmla="*/ 263 h 522"/>
                  <a:gd name="T2" fmla="*/ 47 w 515"/>
                  <a:gd name="T3" fmla="*/ 50 h 522"/>
                  <a:gd name="T4" fmla="*/ 132 w 515"/>
                  <a:gd name="T5" fmla="*/ 71 h 522"/>
                  <a:gd name="T6" fmla="*/ 152 w 515"/>
                  <a:gd name="T7" fmla="*/ 200 h 522"/>
                  <a:gd name="T8" fmla="*/ 267 w 515"/>
                  <a:gd name="T9" fmla="*/ 6 h 522"/>
                  <a:gd name="T10" fmla="*/ 363 w 515"/>
                  <a:gd name="T11" fmla="*/ 56 h 522"/>
                  <a:gd name="T12" fmla="*/ 355 w 515"/>
                  <a:gd name="T13" fmla="*/ 164 h 522"/>
                  <a:gd name="T14" fmla="*/ 284 w 515"/>
                  <a:gd name="T15" fmla="*/ 238 h 522"/>
                  <a:gd name="T16" fmla="*/ 442 w 515"/>
                  <a:gd name="T17" fmla="*/ 179 h 522"/>
                  <a:gd name="T18" fmla="*/ 496 w 515"/>
                  <a:gd name="T19" fmla="*/ 292 h 522"/>
                  <a:gd name="T20" fmla="*/ 292 w 515"/>
                  <a:gd name="T21" fmla="*/ 370 h 522"/>
                  <a:gd name="T22" fmla="*/ 412 w 515"/>
                  <a:gd name="T23" fmla="*/ 404 h 522"/>
                  <a:gd name="T24" fmla="*/ 426 w 515"/>
                  <a:gd name="T25" fmla="*/ 480 h 522"/>
                  <a:gd name="T26" fmla="*/ 195 w 515"/>
                  <a:gd name="T27" fmla="*/ 401 h 522"/>
                  <a:gd name="T28" fmla="*/ 158 w 515"/>
                  <a:gd name="T29" fmla="*/ 452 h 522"/>
                  <a:gd name="T30" fmla="*/ 111 w 515"/>
                  <a:gd name="T31" fmla="*/ 367 h 522"/>
                  <a:gd name="T32" fmla="*/ 82 w 515"/>
                  <a:gd name="T33" fmla="*/ 263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5" h="522">
                    <a:moveTo>
                      <a:pt x="82" y="263"/>
                    </a:moveTo>
                    <a:cubicBezTo>
                      <a:pt x="82" y="263"/>
                      <a:pt x="0" y="71"/>
                      <a:pt x="47" y="50"/>
                    </a:cubicBezTo>
                    <a:cubicBezTo>
                      <a:pt x="95" y="28"/>
                      <a:pt x="129" y="30"/>
                      <a:pt x="132" y="71"/>
                    </a:cubicBezTo>
                    <a:cubicBezTo>
                      <a:pt x="135" y="111"/>
                      <a:pt x="152" y="200"/>
                      <a:pt x="152" y="200"/>
                    </a:cubicBezTo>
                    <a:cubicBezTo>
                      <a:pt x="152" y="200"/>
                      <a:pt x="230" y="0"/>
                      <a:pt x="267" y="6"/>
                    </a:cubicBezTo>
                    <a:cubicBezTo>
                      <a:pt x="304" y="13"/>
                      <a:pt x="346" y="25"/>
                      <a:pt x="363" y="56"/>
                    </a:cubicBezTo>
                    <a:cubicBezTo>
                      <a:pt x="380" y="88"/>
                      <a:pt x="388" y="123"/>
                      <a:pt x="355" y="164"/>
                    </a:cubicBezTo>
                    <a:cubicBezTo>
                      <a:pt x="321" y="205"/>
                      <a:pt x="284" y="238"/>
                      <a:pt x="284" y="238"/>
                    </a:cubicBezTo>
                    <a:cubicBezTo>
                      <a:pt x="284" y="238"/>
                      <a:pt x="404" y="157"/>
                      <a:pt x="442" y="179"/>
                    </a:cubicBezTo>
                    <a:cubicBezTo>
                      <a:pt x="481" y="200"/>
                      <a:pt x="515" y="231"/>
                      <a:pt x="496" y="292"/>
                    </a:cubicBezTo>
                    <a:cubicBezTo>
                      <a:pt x="477" y="353"/>
                      <a:pt x="411" y="378"/>
                      <a:pt x="292" y="370"/>
                    </a:cubicBezTo>
                    <a:cubicBezTo>
                      <a:pt x="292" y="370"/>
                      <a:pt x="383" y="396"/>
                      <a:pt x="412" y="404"/>
                    </a:cubicBezTo>
                    <a:cubicBezTo>
                      <a:pt x="441" y="411"/>
                      <a:pt x="459" y="439"/>
                      <a:pt x="426" y="480"/>
                    </a:cubicBezTo>
                    <a:cubicBezTo>
                      <a:pt x="393" y="522"/>
                      <a:pt x="302" y="498"/>
                      <a:pt x="195" y="401"/>
                    </a:cubicBezTo>
                    <a:cubicBezTo>
                      <a:pt x="195" y="401"/>
                      <a:pt x="197" y="481"/>
                      <a:pt x="158" y="452"/>
                    </a:cubicBezTo>
                    <a:cubicBezTo>
                      <a:pt x="119" y="423"/>
                      <a:pt x="128" y="380"/>
                      <a:pt x="111" y="367"/>
                    </a:cubicBezTo>
                    <a:cubicBezTo>
                      <a:pt x="95" y="353"/>
                      <a:pt x="29" y="271"/>
                      <a:pt x="82" y="263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94" name="Freeform 96"/>
              <p:cNvSpPr/>
              <p:nvPr/>
            </p:nvSpPr>
            <p:spPr bwMode="auto">
              <a:xfrm>
                <a:off x="5668963" y="2479675"/>
                <a:ext cx="177800" cy="55563"/>
              </a:xfrm>
              <a:custGeom>
                <a:avLst/>
                <a:gdLst>
                  <a:gd name="T0" fmla="*/ 0 w 63"/>
                  <a:gd name="T1" fmla="*/ 15 h 20"/>
                  <a:gd name="T2" fmla="*/ 52 w 63"/>
                  <a:gd name="T3" fmla="*/ 10 h 20"/>
                  <a:gd name="T4" fmla="*/ 0 w 63"/>
                  <a:gd name="T5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20">
                    <a:moveTo>
                      <a:pt x="0" y="15"/>
                    </a:moveTo>
                    <a:cubicBezTo>
                      <a:pt x="0" y="15"/>
                      <a:pt x="63" y="0"/>
                      <a:pt x="52" y="10"/>
                    </a:cubicBezTo>
                    <a:cubicBezTo>
                      <a:pt x="41" y="20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95" name="Freeform 97"/>
              <p:cNvSpPr/>
              <p:nvPr/>
            </p:nvSpPr>
            <p:spPr bwMode="auto">
              <a:xfrm>
                <a:off x="5829301" y="2552700"/>
                <a:ext cx="44450" cy="146050"/>
              </a:xfrm>
              <a:custGeom>
                <a:avLst/>
                <a:gdLst>
                  <a:gd name="T0" fmla="*/ 6 w 16"/>
                  <a:gd name="T1" fmla="*/ 52 h 52"/>
                  <a:gd name="T2" fmla="*/ 8 w 16"/>
                  <a:gd name="T3" fmla="*/ 7 h 52"/>
                  <a:gd name="T4" fmla="*/ 6 w 16"/>
                  <a:gd name="T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2">
                    <a:moveTo>
                      <a:pt x="6" y="52"/>
                    </a:moveTo>
                    <a:cubicBezTo>
                      <a:pt x="6" y="52"/>
                      <a:pt x="0" y="0"/>
                      <a:pt x="8" y="7"/>
                    </a:cubicBezTo>
                    <a:cubicBezTo>
                      <a:pt x="16" y="13"/>
                      <a:pt x="9" y="43"/>
                      <a:pt x="6" y="5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96" name="Freeform 98"/>
              <p:cNvSpPr/>
              <p:nvPr/>
            </p:nvSpPr>
            <p:spPr bwMode="auto">
              <a:xfrm>
                <a:off x="7045326" y="2319338"/>
                <a:ext cx="204788" cy="120650"/>
              </a:xfrm>
              <a:custGeom>
                <a:avLst/>
                <a:gdLst>
                  <a:gd name="T0" fmla="*/ 73 w 73"/>
                  <a:gd name="T1" fmla="*/ 0 h 43"/>
                  <a:gd name="T2" fmla="*/ 12 w 73"/>
                  <a:gd name="T3" fmla="*/ 38 h 43"/>
                  <a:gd name="T4" fmla="*/ 73 w 73"/>
                  <a:gd name="T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3" h="43">
                    <a:moveTo>
                      <a:pt x="73" y="0"/>
                    </a:moveTo>
                    <a:cubicBezTo>
                      <a:pt x="73" y="0"/>
                      <a:pt x="0" y="33"/>
                      <a:pt x="12" y="38"/>
                    </a:cubicBezTo>
                    <a:cubicBezTo>
                      <a:pt x="25" y="43"/>
                      <a:pt x="66" y="19"/>
                      <a:pt x="73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97" name="Freeform 99"/>
              <p:cNvSpPr/>
              <p:nvPr/>
            </p:nvSpPr>
            <p:spPr bwMode="auto">
              <a:xfrm>
                <a:off x="5807076" y="2305050"/>
                <a:ext cx="80963" cy="76200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4 h 27"/>
                  <a:gd name="T4" fmla="*/ 2 w 29"/>
                  <a:gd name="T5" fmla="*/ 9 h 27"/>
                  <a:gd name="T6" fmla="*/ 18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4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1" y="0"/>
                      <a:pt x="18" y="2"/>
                    </a:cubicBezTo>
                    <a:cubicBezTo>
                      <a:pt x="25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98" name="Freeform 100"/>
              <p:cNvSpPr/>
              <p:nvPr/>
            </p:nvSpPr>
            <p:spPr bwMode="auto">
              <a:xfrm>
                <a:off x="5738813" y="2401888"/>
                <a:ext cx="84138" cy="74613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99" name="Freeform 101"/>
              <p:cNvSpPr/>
              <p:nvPr/>
            </p:nvSpPr>
            <p:spPr bwMode="auto">
              <a:xfrm>
                <a:off x="5899151" y="2460625"/>
                <a:ext cx="80963" cy="74613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5 h 27"/>
                  <a:gd name="T4" fmla="*/ 2 w 29"/>
                  <a:gd name="T5" fmla="*/ 9 h 27"/>
                  <a:gd name="T6" fmla="*/ 18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5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8" y="3"/>
                    </a:cubicBezTo>
                    <a:cubicBezTo>
                      <a:pt x="25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0" name="Freeform 102"/>
              <p:cNvSpPr/>
              <p:nvPr/>
            </p:nvSpPr>
            <p:spPr bwMode="auto">
              <a:xfrm>
                <a:off x="5943601" y="2336800"/>
                <a:ext cx="85725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1" name="Freeform 103"/>
              <p:cNvSpPr/>
              <p:nvPr/>
            </p:nvSpPr>
            <p:spPr bwMode="auto">
              <a:xfrm>
                <a:off x="6062663" y="2451100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9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2" name="Freeform 104"/>
              <p:cNvSpPr/>
              <p:nvPr/>
            </p:nvSpPr>
            <p:spPr bwMode="auto">
              <a:xfrm>
                <a:off x="5975351" y="2600325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3" name="Freeform 105"/>
              <p:cNvSpPr/>
              <p:nvPr/>
            </p:nvSpPr>
            <p:spPr bwMode="auto">
              <a:xfrm>
                <a:off x="5826126" y="2571750"/>
                <a:ext cx="80963" cy="79375"/>
              </a:xfrm>
              <a:custGeom>
                <a:avLst/>
                <a:gdLst>
                  <a:gd name="T0" fmla="*/ 27 w 29"/>
                  <a:gd name="T1" fmla="*/ 19 h 28"/>
                  <a:gd name="T2" fmla="*/ 10 w 29"/>
                  <a:gd name="T3" fmla="*/ 25 h 28"/>
                  <a:gd name="T4" fmla="*/ 2 w 29"/>
                  <a:gd name="T5" fmla="*/ 9 h 28"/>
                  <a:gd name="T6" fmla="*/ 19 w 29"/>
                  <a:gd name="T7" fmla="*/ 3 h 28"/>
                  <a:gd name="T8" fmla="*/ 27 w 29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27" y="19"/>
                    </a:moveTo>
                    <a:cubicBezTo>
                      <a:pt x="25" y="25"/>
                      <a:pt x="17" y="28"/>
                      <a:pt x="10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6"/>
                      <a:pt x="29" y="13"/>
                      <a:pt x="27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4" name="Freeform 106"/>
              <p:cNvSpPr/>
              <p:nvPr/>
            </p:nvSpPr>
            <p:spPr bwMode="auto">
              <a:xfrm>
                <a:off x="5891213" y="2238375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8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1"/>
                      <a:pt x="0" y="14"/>
                      <a:pt x="2" y="8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5" name="Freeform 107"/>
              <p:cNvSpPr/>
              <p:nvPr/>
            </p:nvSpPr>
            <p:spPr bwMode="auto">
              <a:xfrm>
                <a:off x="7096126" y="2154238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6" name="Freeform 108"/>
              <p:cNvSpPr/>
              <p:nvPr/>
            </p:nvSpPr>
            <p:spPr bwMode="auto">
              <a:xfrm>
                <a:off x="6969126" y="2278063"/>
                <a:ext cx="84138" cy="74613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7" name="Freeform 109"/>
              <p:cNvSpPr/>
              <p:nvPr/>
            </p:nvSpPr>
            <p:spPr bwMode="auto">
              <a:xfrm>
                <a:off x="6975476" y="2179638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8" name="Freeform 110"/>
              <p:cNvSpPr/>
              <p:nvPr/>
            </p:nvSpPr>
            <p:spPr bwMode="auto">
              <a:xfrm>
                <a:off x="7115176" y="2341563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9" name="Freeform 111"/>
              <p:cNvSpPr/>
              <p:nvPr/>
            </p:nvSpPr>
            <p:spPr bwMode="auto">
              <a:xfrm>
                <a:off x="7140576" y="2490788"/>
                <a:ext cx="84138" cy="79375"/>
              </a:xfrm>
              <a:custGeom>
                <a:avLst/>
                <a:gdLst>
                  <a:gd name="T0" fmla="*/ 27 w 30"/>
                  <a:gd name="T1" fmla="*/ 19 h 28"/>
                  <a:gd name="T2" fmla="*/ 11 w 30"/>
                  <a:gd name="T3" fmla="*/ 25 h 28"/>
                  <a:gd name="T4" fmla="*/ 2 w 30"/>
                  <a:gd name="T5" fmla="*/ 9 h 28"/>
                  <a:gd name="T6" fmla="*/ 19 w 30"/>
                  <a:gd name="T7" fmla="*/ 3 h 28"/>
                  <a:gd name="T8" fmla="*/ 27 w 30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8">
                    <a:moveTo>
                      <a:pt x="27" y="19"/>
                    </a:moveTo>
                    <a:cubicBezTo>
                      <a:pt x="25" y="25"/>
                      <a:pt x="18" y="28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6"/>
                      <a:pt x="30" y="13"/>
                      <a:pt x="27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0" name="Freeform 112"/>
              <p:cNvSpPr/>
              <p:nvPr/>
            </p:nvSpPr>
            <p:spPr bwMode="auto">
              <a:xfrm>
                <a:off x="6997701" y="2468563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5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1" name="Freeform 113"/>
              <p:cNvSpPr/>
              <p:nvPr/>
            </p:nvSpPr>
            <p:spPr bwMode="auto">
              <a:xfrm>
                <a:off x="7243763" y="2428875"/>
                <a:ext cx="82550" cy="76200"/>
              </a:xfrm>
              <a:custGeom>
                <a:avLst/>
                <a:gdLst>
                  <a:gd name="T0" fmla="*/ 27 w 29"/>
                  <a:gd name="T1" fmla="*/ 19 h 27"/>
                  <a:gd name="T2" fmla="*/ 10 w 29"/>
                  <a:gd name="T3" fmla="*/ 25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9"/>
                    </a:moveTo>
                    <a:cubicBezTo>
                      <a:pt x="25" y="25"/>
                      <a:pt x="17" y="27"/>
                      <a:pt x="10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6"/>
                      <a:pt x="29" y="13"/>
                      <a:pt x="27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2" name="Freeform 114"/>
              <p:cNvSpPr/>
              <p:nvPr/>
            </p:nvSpPr>
            <p:spPr bwMode="auto">
              <a:xfrm>
                <a:off x="7286626" y="2316163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8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8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3" name="Freeform 115"/>
              <p:cNvSpPr/>
              <p:nvPr/>
            </p:nvSpPr>
            <p:spPr bwMode="auto">
              <a:xfrm>
                <a:off x="7219951" y="2170113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4" name="Freeform 116"/>
              <p:cNvSpPr/>
              <p:nvPr/>
            </p:nvSpPr>
            <p:spPr bwMode="auto">
              <a:xfrm>
                <a:off x="6878638" y="2355850"/>
                <a:ext cx="85725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8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8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5" name="Freeform 117"/>
              <p:cNvSpPr/>
              <p:nvPr/>
            </p:nvSpPr>
            <p:spPr bwMode="auto">
              <a:xfrm>
                <a:off x="6764338" y="2373313"/>
                <a:ext cx="309563" cy="479425"/>
              </a:xfrm>
              <a:custGeom>
                <a:avLst/>
                <a:gdLst>
                  <a:gd name="T0" fmla="*/ 6 w 110"/>
                  <a:gd name="T1" fmla="*/ 0 h 171"/>
                  <a:gd name="T2" fmla="*/ 0 w 110"/>
                  <a:gd name="T3" fmla="*/ 6 h 171"/>
                  <a:gd name="T4" fmla="*/ 28 w 110"/>
                  <a:gd name="T5" fmla="*/ 63 h 171"/>
                  <a:gd name="T6" fmla="*/ 56 w 110"/>
                  <a:gd name="T7" fmla="*/ 95 h 171"/>
                  <a:gd name="T8" fmla="*/ 96 w 110"/>
                  <a:gd name="T9" fmla="*/ 171 h 171"/>
                  <a:gd name="T10" fmla="*/ 100 w 110"/>
                  <a:gd name="T11" fmla="*/ 168 h 171"/>
                  <a:gd name="T12" fmla="*/ 94 w 110"/>
                  <a:gd name="T13" fmla="*/ 87 h 171"/>
                  <a:gd name="T14" fmla="*/ 6 w 110"/>
                  <a:gd name="T15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71">
                    <a:moveTo>
                      <a:pt x="6" y="0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0" y="6"/>
                      <a:pt x="14" y="54"/>
                      <a:pt x="28" y="63"/>
                    </a:cubicBezTo>
                    <a:cubicBezTo>
                      <a:pt x="43" y="72"/>
                      <a:pt x="44" y="69"/>
                      <a:pt x="56" y="95"/>
                    </a:cubicBezTo>
                    <a:cubicBezTo>
                      <a:pt x="66" y="117"/>
                      <a:pt x="85" y="171"/>
                      <a:pt x="96" y="171"/>
                    </a:cubicBezTo>
                    <a:cubicBezTo>
                      <a:pt x="97" y="171"/>
                      <a:pt x="99" y="170"/>
                      <a:pt x="100" y="168"/>
                    </a:cubicBezTo>
                    <a:cubicBezTo>
                      <a:pt x="110" y="150"/>
                      <a:pt x="106" y="103"/>
                      <a:pt x="94" y="87"/>
                    </a:cubicBezTo>
                    <a:cubicBezTo>
                      <a:pt x="84" y="74"/>
                      <a:pt x="28" y="0"/>
                      <a:pt x="6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6" name="Freeform 118"/>
              <p:cNvSpPr>
                <a:spLocks noEditPoints="1"/>
              </p:cNvSpPr>
              <p:nvPr/>
            </p:nvSpPr>
            <p:spPr bwMode="auto">
              <a:xfrm>
                <a:off x="5592763" y="2092325"/>
                <a:ext cx="769938" cy="676275"/>
              </a:xfrm>
              <a:custGeom>
                <a:avLst/>
                <a:gdLst>
                  <a:gd name="T0" fmla="*/ 119 w 274"/>
                  <a:gd name="T1" fmla="*/ 156 h 241"/>
                  <a:gd name="T2" fmla="*/ 122 w 274"/>
                  <a:gd name="T3" fmla="*/ 133 h 241"/>
                  <a:gd name="T4" fmla="*/ 136 w 274"/>
                  <a:gd name="T5" fmla="*/ 149 h 241"/>
                  <a:gd name="T6" fmla="*/ 113 w 274"/>
                  <a:gd name="T7" fmla="*/ 0 h 241"/>
                  <a:gd name="T8" fmla="*/ 94 w 274"/>
                  <a:gd name="T9" fmla="*/ 78 h 241"/>
                  <a:gd name="T10" fmla="*/ 19 w 274"/>
                  <a:gd name="T11" fmla="*/ 61 h 241"/>
                  <a:gd name="T12" fmla="*/ 78 w 274"/>
                  <a:gd name="T13" fmla="*/ 85 h 241"/>
                  <a:gd name="T14" fmla="*/ 94 w 274"/>
                  <a:gd name="T15" fmla="*/ 78 h 241"/>
                  <a:gd name="T16" fmla="*/ 91 w 274"/>
                  <a:gd name="T17" fmla="*/ 101 h 241"/>
                  <a:gd name="T18" fmla="*/ 86 w 274"/>
                  <a:gd name="T19" fmla="*/ 100 h 241"/>
                  <a:gd name="T20" fmla="*/ 54 w 274"/>
                  <a:gd name="T21" fmla="*/ 121 h 241"/>
                  <a:gd name="T22" fmla="*/ 66 w 274"/>
                  <a:gd name="T23" fmla="*/ 112 h 241"/>
                  <a:gd name="T24" fmla="*/ 80 w 274"/>
                  <a:gd name="T25" fmla="*/ 128 h 241"/>
                  <a:gd name="T26" fmla="*/ 41 w 274"/>
                  <a:gd name="T27" fmla="*/ 207 h 241"/>
                  <a:gd name="T28" fmla="*/ 107 w 274"/>
                  <a:gd name="T29" fmla="*/ 161 h 241"/>
                  <a:gd name="T30" fmla="*/ 152 w 274"/>
                  <a:gd name="T31" fmla="*/ 241 h 241"/>
                  <a:gd name="T32" fmla="*/ 148 w 274"/>
                  <a:gd name="T33" fmla="*/ 206 h 241"/>
                  <a:gd name="T34" fmla="*/ 139 w 274"/>
                  <a:gd name="T35" fmla="*/ 190 h 241"/>
                  <a:gd name="T36" fmla="*/ 148 w 274"/>
                  <a:gd name="T37" fmla="*/ 152 h 241"/>
                  <a:gd name="T38" fmla="*/ 196 w 274"/>
                  <a:gd name="T39" fmla="*/ 155 h 241"/>
                  <a:gd name="T40" fmla="*/ 214 w 274"/>
                  <a:gd name="T41" fmla="*/ 143 h 241"/>
                  <a:gd name="T42" fmla="*/ 195 w 274"/>
                  <a:gd name="T43" fmla="*/ 143 h 241"/>
                  <a:gd name="T44" fmla="*/ 183 w 274"/>
                  <a:gd name="T45" fmla="*/ 153 h 241"/>
                  <a:gd name="T46" fmla="*/ 169 w 274"/>
                  <a:gd name="T47" fmla="*/ 140 h 241"/>
                  <a:gd name="T48" fmla="*/ 169 w 274"/>
                  <a:gd name="T49" fmla="*/ 137 h 241"/>
                  <a:gd name="T50" fmla="*/ 241 w 274"/>
                  <a:gd name="T51" fmla="*/ 93 h 241"/>
                  <a:gd name="T52" fmla="*/ 146 w 274"/>
                  <a:gd name="T53" fmla="*/ 123 h 241"/>
                  <a:gd name="T54" fmla="*/ 141 w 274"/>
                  <a:gd name="T55" fmla="*/ 113 h 241"/>
                  <a:gd name="T56" fmla="*/ 127 w 274"/>
                  <a:gd name="T57" fmla="*/ 96 h 241"/>
                  <a:gd name="T58" fmla="*/ 144 w 274"/>
                  <a:gd name="T59" fmla="*/ 90 h 241"/>
                  <a:gd name="T60" fmla="*/ 142 w 274"/>
                  <a:gd name="T61" fmla="*/ 58 h 241"/>
                  <a:gd name="T62" fmla="*/ 129 w 274"/>
                  <a:gd name="T63" fmla="*/ 81 h 241"/>
                  <a:gd name="T64" fmla="*/ 122 w 274"/>
                  <a:gd name="T65" fmla="*/ 77 h 241"/>
                  <a:gd name="T66" fmla="*/ 108 w 274"/>
                  <a:gd name="T67" fmla="*/ 60 h 241"/>
                  <a:gd name="T68" fmla="*/ 125 w 274"/>
                  <a:gd name="T69" fmla="*/ 5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4" h="241">
                    <a:moveTo>
                      <a:pt x="125" y="157"/>
                    </a:moveTo>
                    <a:cubicBezTo>
                      <a:pt x="123" y="157"/>
                      <a:pt x="121" y="156"/>
                      <a:pt x="119" y="156"/>
                    </a:cubicBezTo>
                    <a:cubicBezTo>
                      <a:pt x="112" y="153"/>
                      <a:pt x="109" y="146"/>
                      <a:pt x="111" y="140"/>
                    </a:cubicBezTo>
                    <a:cubicBezTo>
                      <a:pt x="113" y="135"/>
                      <a:pt x="117" y="133"/>
                      <a:pt x="122" y="133"/>
                    </a:cubicBezTo>
                    <a:cubicBezTo>
                      <a:pt x="124" y="133"/>
                      <a:pt x="126" y="133"/>
                      <a:pt x="127" y="134"/>
                    </a:cubicBezTo>
                    <a:cubicBezTo>
                      <a:pt x="134" y="136"/>
                      <a:pt x="138" y="143"/>
                      <a:pt x="136" y="149"/>
                    </a:cubicBezTo>
                    <a:cubicBezTo>
                      <a:pt x="134" y="154"/>
                      <a:pt x="130" y="157"/>
                      <a:pt x="125" y="157"/>
                    </a:cubicBezTo>
                    <a:moveTo>
                      <a:pt x="113" y="0"/>
                    </a:moveTo>
                    <a:cubicBezTo>
                      <a:pt x="113" y="0"/>
                      <a:pt x="107" y="79"/>
                      <a:pt x="95" y="79"/>
                    </a:cubicBezTo>
                    <a:cubicBezTo>
                      <a:pt x="95" y="79"/>
                      <a:pt x="95" y="79"/>
                      <a:pt x="94" y="78"/>
                    </a:cubicBezTo>
                    <a:cubicBezTo>
                      <a:pt x="84" y="75"/>
                      <a:pt x="22" y="59"/>
                      <a:pt x="16" y="59"/>
                    </a:cubicBezTo>
                    <a:cubicBezTo>
                      <a:pt x="14" y="59"/>
                      <a:pt x="15" y="60"/>
                      <a:pt x="19" y="61"/>
                    </a:cubicBezTo>
                    <a:cubicBezTo>
                      <a:pt x="32" y="66"/>
                      <a:pt x="61" y="78"/>
                      <a:pt x="77" y="87"/>
                    </a:cubicBezTo>
                    <a:cubicBezTo>
                      <a:pt x="77" y="87"/>
                      <a:pt x="77" y="86"/>
                      <a:pt x="78" y="85"/>
                    </a:cubicBezTo>
                    <a:cubicBezTo>
                      <a:pt x="79" y="80"/>
                      <a:pt x="84" y="78"/>
                      <a:pt x="89" y="78"/>
                    </a:cubicBezTo>
                    <a:cubicBezTo>
                      <a:pt x="91" y="78"/>
                      <a:pt x="93" y="78"/>
                      <a:pt x="94" y="78"/>
                    </a:cubicBezTo>
                    <a:cubicBezTo>
                      <a:pt x="101" y="81"/>
                      <a:pt x="105" y="88"/>
                      <a:pt x="103" y="94"/>
                    </a:cubicBezTo>
                    <a:cubicBezTo>
                      <a:pt x="101" y="99"/>
                      <a:pt x="97" y="101"/>
                      <a:pt x="91" y="101"/>
                    </a:cubicBezTo>
                    <a:cubicBezTo>
                      <a:pt x="90" y="101"/>
                      <a:pt x="88" y="101"/>
                      <a:pt x="86" y="100"/>
                    </a:cubicBezTo>
                    <a:cubicBezTo>
                      <a:pt x="86" y="100"/>
                      <a:pt x="86" y="100"/>
                      <a:pt x="86" y="100"/>
                    </a:cubicBezTo>
                    <a:cubicBezTo>
                      <a:pt x="67" y="104"/>
                      <a:pt x="0" y="111"/>
                      <a:pt x="17" y="114"/>
                    </a:cubicBezTo>
                    <a:cubicBezTo>
                      <a:pt x="23" y="115"/>
                      <a:pt x="38" y="118"/>
                      <a:pt x="54" y="121"/>
                    </a:cubicBezTo>
                    <a:cubicBezTo>
                      <a:pt x="54" y="120"/>
                      <a:pt x="54" y="120"/>
                      <a:pt x="54" y="119"/>
                    </a:cubicBezTo>
                    <a:cubicBezTo>
                      <a:pt x="56" y="114"/>
                      <a:pt x="61" y="112"/>
                      <a:pt x="66" y="112"/>
                    </a:cubicBezTo>
                    <a:cubicBezTo>
                      <a:pt x="67" y="112"/>
                      <a:pt x="69" y="112"/>
                      <a:pt x="71" y="113"/>
                    </a:cubicBezTo>
                    <a:cubicBezTo>
                      <a:pt x="78" y="115"/>
                      <a:pt x="82" y="122"/>
                      <a:pt x="80" y="128"/>
                    </a:cubicBezTo>
                    <a:cubicBezTo>
                      <a:pt x="94" y="132"/>
                      <a:pt x="104" y="137"/>
                      <a:pt x="96" y="140"/>
                    </a:cubicBezTo>
                    <a:cubicBezTo>
                      <a:pt x="80" y="147"/>
                      <a:pt x="35" y="207"/>
                      <a:pt x="41" y="207"/>
                    </a:cubicBezTo>
                    <a:cubicBezTo>
                      <a:pt x="42" y="207"/>
                      <a:pt x="42" y="206"/>
                      <a:pt x="43" y="206"/>
                    </a:cubicBezTo>
                    <a:cubicBezTo>
                      <a:pt x="56" y="198"/>
                      <a:pt x="92" y="161"/>
                      <a:pt x="107" y="161"/>
                    </a:cubicBezTo>
                    <a:cubicBezTo>
                      <a:pt x="110" y="161"/>
                      <a:pt x="111" y="162"/>
                      <a:pt x="113" y="164"/>
                    </a:cubicBezTo>
                    <a:cubicBezTo>
                      <a:pt x="121" y="177"/>
                      <a:pt x="148" y="241"/>
                      <a:pt x="152" y="241"/>
                    </a:cubicBezTo>
                    <a:cubicBezTo>
                      <a:pt x="152" y="241"/>
                      <a:pt x="152" y="241"/>
                      <a:pt x="152" y="239"/>
                    </a:cubicBezTo>
                    <a:cubicBezTo>
                      <a:pt x="152" y="234"/>
                      <a:pt x="150" y="220"/>
                      <a:pt x="148" y="206"/>
                    </a:cubicBezTo>
                    <a:cubicBezTo>
                      <a:pt x="148" y="206"/>
                      <a:pt x="148" y="205"/>
                      <a:pt x="147" y="205"/>
                    </a:cubicBezTo>
                    <a:cubicBezTo>
                      <a:pt x="140" y="203"/>
                      <a:pt x="136" y="196"/>
                      <a:pt x="139" y="190"/>
                    </a:cubicBezTo>
                    <a:cubicBezTo>
                      <a:pt x="140" y="186"/>
                      <a:pt x="143" y="184"/>
                      <a:pt x="146" y="183"/>
                    </a:cubicBezTo>
                    <a:cubicBezTo>
                      <a:pt x="145" y="166"/>
                      <a:pt x="145" y="152"/>
                      <a:pt x="148" y="152"/>
                    </a:cubicBezTo>
                    <a:cubicBezTo>
                      <a:pt x="149" y="152"/>
                      <a:pt x="149" y="152"/>
                      <a:pt x="149" y="152"/>
                    </a:cubicBezTo>
                    <a:cubicBezTo>
                      <a:pt x="153" y="154"/>
                      <a:pt x="174" y="155"/>
                      <a:pt x="196" y="155"/>
                    </a:cubicBezTo>
                    <a:cubicBezTo>
                      <a:pt x="233" y="155"/>
                      <a:pt x="274" y="152"/>
                      <a:pt x="258" y="147"/>
                    </a:cubicBezTo>
                    <a:cubicBezTo>
                      <a:pt x="249" y="143"/>
                      <a:pt x="231" y="143"/>
                      <a:pt x="214" y="143"/>
                    </a:cubicBezTo>
                    <a:cubicBezTo>
                      <a:pt x="211" y="143"/>
                      <a:pt x="207" y="143"/>
                      <a:pt x="204" y="143"/>
                    </a:cubicBezTo>
                    <a:cubicBezTo>
                      <a:pt x="201" y="143"/>
                      <a:pt x="198" y="143"/>
                      <a:pt x="195" y="143"/>
                    </a:cubicBezTo>
                    <a:cubicBezTo>
                      <a:pt x="195" y="144"/>
                      <a:pt x="195" y="145"/>
                      <a:pt x="194" y="146"/>
                    </a:cubicBezTo>
                    <a:cubicBezTo>
                      <a:pt x="193" y="151"/>
                      <a:pt x="188" y="153"/>
                      <a:pt x="183" y="153"/>
                    </a:cubicBezTo>
                    <a:cubicBezTo>
                      <a:pt x="181" y="153"/>
                      <a:pt x="179" y="153"/>
                      <a:pt x="178" y="152"/>
                    </a:cubicBezTo>
                    <a:cubicBezTo>
                      <a:pt x="172" y="150"/>
                      <a:pt x="168" y="145"/>
                      <a:pt x="169" y="140"/>
                    </a:cubicBezTo>
                    <a:cubicBezTo>
                      <a:pt x="168" y="139"/>
                      <a:pt x="168" y="138"/>
                      <a:pt x="169" y="137"/>
                    </a:cubicBezTo>
                    <a:cubicBezTo>
                      <a:pt x="169" y="137"/>
                      <a:pt x="169" y="137"/>
                      <a:pt x="169" y="137"/>
                    </a:cubicBezTo>
                    <a:cubicBezTo>
                      <a:pt x="171" y="133"/>
                      <a:pt x="175" y="130"/>
                      <a:pt x="179" y="130"/>
                    </a:cubicBezTo>
                    <a:cubicBezTo>
                      <a:pt x="202" y="115"/>
                      <a:pt x="249" y="93"/>
                      <a:pt x="241" y="93"/>
                    </a:cubicBezTo>
                    <a:cubicBezTo>
                      <a:pt x="241" y="93"/>
                      <a:pt x="240" y="93"/>
                      <a:pt x="239" y="93"/>
                    </a:cubicBezTo>
                    <a:cubicBezTo>
                      <a:pt x="220" y="97"/>
                      <a:pt x="146" y="123"/>
                      <a:pt x="146" y="123"/>
                    </a:cubicBezTo>
                    <a:cubicBezTo>
                      <a:pt x="146" y="123"/>
                      <a:pt x="145" y="119"/>
                      <a:pt x="145" y="112"/>
                    </a:cubicBezTo>
                    <a:cubicBezTo>
                      <a:pt x="144" y="112"/>
                      <a:pt x="142" y="113"/>
                      <a:pt x="141" y="113"/>
                    </a:cubicBezTo>
                    <a:cubicBezTo>
                      <a:pt x="139" y="113"/>
                      <a:pt x="137" y="112"/>
                      <a:pt x="136" y="112"/>
                    </a:cubicBezTo>
                    <a:cubicBezTo>
                      <a:pt x="129" y="109"/>
                      <a:pt x="125" y="102"/>
                      <a:pt x="127" y="96"/>
                    </a:cubicBezTo>
                    <a:cubicBezTo>
                      <a:pt x="129" y="92"/>
                      <a:pt x="133" y="89"/>
                      <a:pt x="139" y="89"/>
                    </a:cubicBezTo>
                    <a:cubicBezTo>
                      <a:pt x="140" y="89"/>
                      <a:pt x="142" y="89"/>
                      <a:pt x="144" y="90"/>
                    </a:cubicBezTo>
                    <a:cubicBezTo>
                      <a:pt x="143" y="78"/>
                      <a:pt x="143" y="64"/>
                      <a:pt x="143" y="53"/>
                    </a:cubicBezTo>
                    <a:cubicBezTo>
                      <a:pt x="143" y="55"/>
                      <a:pt x="142" y="56"/>
                      <a:pt x="142" y="58"/>
                    </a:cubicBezTo>
                    <a:cubicBezTo>
                      <a:pt x="138" y="70"/>
                      <a:pt x="132" y="83"/>
                      <a:pt x="130" y="83"/>
                    </a:cubicBezTo>
                    <a:cubicBezTo>
                      <a:pt x="130" y="83"/>
                      <a:pt x="129" y="82"/>
                      <a:pt x="129" y="81"/>
                    </a:cubicBezTo>
                    <a:cubicBezTo>
                      <a:pt x="129" y="79"/>
                      <a:pt x="129" y="78"/>
                      <a:pt x="129" y="75"/>
                    </a:cubicBezTo>
                    <a:cubicBezTo>
                      <a:pt x="127" y="76"/>
                      <a:pt x="124" y="77"/>
                      <a:pt x="122" y="77"/>
                    </a:cubicBezTo>
                    <a:cubicBezTo>
                      <a:pt x="120" y="77"/>
                      <a:pt x="119" y="77"/>
                      <a:pt x="117" y="76"/>
                    </a:cubicBezTo>
                    <a:cubicBezTo>
                      <a:pt x="110" y="73"/>
                      <a:pt x="106" y="66"/>
                      <a:pt x="108" y="60"/>
                    </a:cubicBezTo>
                    <a:cubicBezTo>
                      <a:pt x="110" y="56"/>
                      <a:pt x="115" y="53"/>
                      <a:pt x="120" y="53"/>
                    </a:cubicBezTo>
                    <a:cubicBezTo>
                      <a:pt x="121" y="53"/>
                      <a:pt x="123" y="53"/>
                      <a:pt x="125" y="54"/>
                    </a:cubicBezTo>
                    <a:cubicBezTo>
                      <a:pt x="120" y="30"/>
                      <a:pt x="113" y="0"/>
                      <a:pt x="1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7" name="Freeform 119"/>
              <p:cNvSpPr/>
              <p:nvPr/>
            </p:nvSpPr>
            <p:spPr bwMode="auto">
              <a:xfrm>
                <a:off x="5810251" y="2311400"/>
                <a:ext cx="77788" cy="65088"/>
              </a:xfrm>
              <a:custGeom>
                <a:avLst/>
                <a:gdLst>
                  <a:gd name="T0" fmla="*/ 12 w 28"/>
                  <a:gd name="T1" fmla="*/ 0 h 23"/>
                  <a:gd name="T2" fmla="*/ 1 w 28"/>
                  <a:gd name="T3" fmla="*/ 7 h 23"/>
                  <a:gd name="T4" fmla="*/ 0 w 28"/>
                  <a:gd name="T5" fmla="*/ 9 h 23"/>
                  <a:gd name="T6" fmla="*/ 9 w 28"/>
                  <a:gd name="T7" fmla="*/ 22 h 23"/>
                  <a:gd name="T8" fmla="*/ 9 w 28"/>
                  <a:gd name="T9" fmla="*/ 22 h 23"/>
                  <a:gd name="T10" fmla="*/ 9 w 28"/>
                  <a:gd name="T11" fmla="*/ 22 h 23"/>
                  <a:gd name="T12" fmla="*/ 14 w 28"/>
                  <a:gd name="T13" fmla="*/ 23 h 23"/>
                  <a:gd name="T14" fmla="*/ 26 w 28"/>
                  <a:gd name="T15" fmla="*/ 16 h 23"/>
                  <a:gd name="T16" fmla="*/ 17 w 28"/>
                  <a:gd name="T17" fmla="*/ 0 h 23"/>
                  <a:gd name="T18" fmla="*/ 12 w 28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3">
                    <a:moveTo>
                      <a:pt x="12" y="0"/>
                    </a:moveTo>
                    <a:cubicBezTo>
                      <a:pt x="7" y="0"/>
                      <a:pt x="2" y="2"/>
                      <a:pt x="1" y="7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11" y="16"/>
                      <a:pt x="17" y="21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1" y="23"/>
                      <a:pt x="13" y="23"/>
                      <a:pt x="14" y="23"/>
                    </a:cubicBezTo>
                    <a:cubicBezTo>
                      <a:pt x="20" y="23"/>
                      <a:pt x="24" y="21"/>
                      <a:pt x="26" y="16"/>
                    </a:cubicBezTo>
                    <a:cubicBezTo>
                      <a:pt x="28" y="10"/>
                      <a:pt x="24" y="3"/>
                      <a:pt x="17" y="0"/>
                    </a:cubicBezTo>
                    <a:cubicBezTo>
                      <a:pt x="16" y="0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8" name="Freeform 120"/>
              <p:cNvSpPr/>
              <p:nvPr/>
            </p:nvSpPr>
            <p:spPr bwMode="auto">
              <a:xfrm>
                <a:off x="5745163" y="2406650"/>
                <a:ext cx="77788" cy="44450"/>
              </a:xfrm>
              <a:custGeom>
                <a:avLst/>
                <a:gdLst>
                  <a:gd name="T0" fmla="*/ 12 w 28"/>
                  <a:gd name="T1" fmla="*/ 0 h 16"/>
                  <a:gd name="T2" fmla="*/ 0 w 28"/>
                  <a:gd name="T3" fmla="*/ 7 h 16"/>
                  <a:gd name="T4" fmla="*/ 0 w 28"/>
                  <a:gd name="T5" fmla="*/ 9 h 16"/>
                  <a:gd name="T6" fmla="*/ 26 w 28"/>
                  <a:gd name="T7" fmla="*/ 16 h 16"/>
                  <a:gd name="T8" fmla="*/ 17 w 28"/>
                  <a:gd name="T9" fmla="*/ 1 h 16"/>
                  <a:gd name="T10" fmla="*/ 12 w 2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6">
                    <a:moveTo>
                      <a:pt x="12" y="0"/>
                    </a:moveTo>
                    <a:cubicBezTo>
                      <a:pt x="7" y="0"/>
                      <a:pt x="2" y="2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9" y="11"/>
                      <a:pt x="18" y="14"/>
                      <a:pt x="26" y="16"/>
                    </a:cubicBezTo>
                    <a:cubicBezTo>
                      <a:pt x="28" y="10"/>
                      <a:pt x="24" y="3"/>
                      <a:pt x="17" y="1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9" name="Freeform 121"/>
              <p:cNvSpPr/>
              <p:nvPr/>
            </p:nvSpPr>
            <p:spPr bwMode="auto">
              <a:xfrm>
                <a:off x="5899151" y="2465388"/>
                <a:ext cx="80963" cy="68263"/>
              </a:xfrm>
              <a:custGeom>
                <a:avLst/>
                <a:gdLst>
                  <a:gd name="T0" fmla="*/ 13 w 29"/>
                  <a:gd name="T1" fmla="*/ 0 h 24"/>
                  <a:gd name="T2" fmla="*/ 2 w 29"/>
                  <a:gd name="T3" fmla="*/ 7 h 24"/>
                  <a:gd name="T4" fmla="*/ 10 w 29"/>
                  <a:gd name="T5" fmla="*/ 23 h 24"/>
                  <a:gd name="T6" fmla="*/ 16 w 29"/>
                  <a:gd name="T7" fmla="*/ 24 h 24"/>
                  <a:gd name="T8" fmla="*/ 27 w 29"/>
                  <a:gd name="T9" fmla="*/ 16 h 24"/>
                  <a:gd name="T10" fmla="*/ 18 w 29"/>
                  <a:gd name="T11" fmla="*/ 1 h 24"/>
                  <a:gd name="T12" fmla="*/ 13 w 29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4">
                    <a:moveTo>
                      <a:pt x="13" y="0"/>
                    </a:moveTo>
                    <a:cubicBezTo>
                      <a:pt x="8" y="0"/>
                      <a:pt x="4" y="2"/>
                      <a:pt x="2" y="7"/>
                    </a:cubicBezTo>
                    <a:cubicBezTo>
                      <a:pt x="0" y="13"/>
                      <a:pt x="3" y="20"/>
                      <a:pt x="10" y="23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21" y="24"/>
                      <a:pt x="25" y="21"/>
                      <a:pt x="27" y="16"/>
                    </a:cubicBezTo>
                    <a:cubicBezTo>
                      <a:pt x="29" y="10"/>
                      <a:pt x="25" y="3"/>
                      <a:pt x="18" y="1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0" name="Freeform 122"/>
              <p:cNvSpPr/>
              <p:nvPr/>
            </p:nvSpPr>
            <p:spPr bwMode="auto">
              <a:xfrm>
                <a:off x="5943601" y="2341563"/>
                <a:ext cx="57150" cy="68263"/>
              </a:xfrm>
              <a:custGeom>
                <a:avLst/>
                <a:gdLst>
                  <a:gd name="T0" fmla="*/ 14 w 20"/>
                  <a:gd name="T1" fmla="*/ 0 h 24"/>
                  <a:gd name="T2" fmla="*/ 2 w 20"/>
                  <a:gd name="T3" fmla="*/ 7 h 24"/>
                  <a:gd name="T4" fmla="*/ 11 w 20"/>
                  <a:gd name="T5" fmla="*/ 23 h 24"/>
                  <a:gd name="T6" fmla="*/ 16 w 20"/>
                  <a:gd name="T7" fmla="*/ 24 h 24"/>
                  <a:gd name="T8" fmla="*/ 20 w 20"/>
                  <a:gd name="T9" fmla="*/ 23 h 24"/>
                  <a:gd name="T10" fmla="*/ 19 w 20"/>
                  <a:gd name="T11" fmla="*/ 1 h 24"/>
                  <a:gd name="T12" fmla="*/ 14 w 2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14" y="0"/>
                    </a:moveTo>
                    <a:cubicBezTo>
                      <a:pt x="8" y="0"/>
                      <a:pt x="4" y="3"/>
                      <a:pt x="2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17" y="24"/>
                      <a:pt x="19" y="23"/>
                      <a:pt x="20" y="23"/>
                    </a:cubicBezTo>
                    <a:cubicBezTo>
                      <a:pt x="20" y="17"/>
                      <a:pt x="19" y="9"/>
                      <a:pt x="19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1" name="Freeform 123"/>
              <p:cNvSpPr>
                <a:spLocks noEditPoints="1"/>
              </p:cNvSpPr>
              <p:nvPr/>
            </p:nvSpPr>
            <p:spPr bwMode="auto">
              <a:xfrm>
                <a:off x="6065838" y="2457450"/>
                <a:ext cx="74613" cy="65088"/>
              </a:xfrm>
              <a:custGeom>
                <a:avLst/>
                <a:gdLst>
                  <a:gd name="T0" fmla="*/ 1 w 27"/>
                  <a:gd name="T1" fmla="*/ 10 h 23"/>
                  <a:gd name="T2" fmla="*/ 10 w 27"/>
                  <a:gd name="T3" fmla="*/ 22 h 23"/>
                  <a:gd name="T4" fmla="*/ 15 w 27"/>
                  <a:gd name="T5" fmla="*/ 23 h 23"/>
                  <a:gd name="T6" fmla="*/ 26 w 27"/>
                  <a:gd name="T7" fmla="*/ 16 h 23"/>
                  <a:gd name="T8" fmla="*/ 27 w 27"/>
                  <a:gd name="T9" fmla="*/ 13 h 23"/>
                  <a:gd name="T10" fmla="*/ 25 w 27"/>
                  <a:gd name="T11" fmla="*/ 13 h 23"/>
                  <a:gd name="T12" fmla="*/ 1 w 27"/>
                  <a:gd name="T13" fmla="*/ 10 h 23"/>
                  <a:gd name="T14" fmla="*/ 11 w 27"/>
                  <a:gd name="T15" fmla="*/ 0 h 23"/>
                  <a:gd name="T16" fmla="*/ 1 w 27"/>
                  <a:gd name="T17" fmla="*/ 7 h 23"/>
                  <a:gd name="T18" fmla="*/ 11 w 27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1" y="10"/>
                    </a:moveTo>
                    <a:cubicBezTo>
                      <a:pt x="0" y="15"/>
                      <a:pt x="4" y="20"/>
                      <a:pt x="10" y="22"/>
                    </a:cubicBezTo>
                    <a:cubicBezTo>
                      <a:pt x="11" y="23"/>
                      <a:pt x="13" y="23"/>
                      <a:pt x="15" y="23"/>
                    </a:cubicBezTo>
                    <a:cubicBezTo>
                      <a:pt x="20" y="23"/>
                      <a:pt x="25" y="21"/>
                      <a:pt x="26" y="16"/>
                    </a:cubicBezTo>
                    <a:cubicBezTo>
                      <a:pt x="27" y="15"/>
                      <a:pt x="27" y="14"/>
                      <a:pt x="27" y="13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13" y="13"/>
                      <a:pt x="3" y="12"/>
                      <a:pt x="1" y="10"/>
                    </a:cubicBezTo>
                    <a:moveTo>
                      <a:pt x="11" y="0"/>
                    </a:moveTo>
                    <a:cubicBezTo>
                      <a:pt x="7" y="0"/>
                      <a:pt x="3" y="3"/>
                      <a:pt x="1" y="7"/>
                    </a:cubicBezTo>
                    <a:cubicBezTo>
                      <a:pt x="3" y="5"/>
                      <a:pt x="7" y="2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2" name="Freeform 124"/>
              <p:cNvSpPr/>
              <p:nvPr/>
            </p:nvSpPr>
            <p:spPr bwMode="auto">
              <a:xfrm>
                <a:off x="5975351" y="2606675"/>
                <a:ext cx="33338" cy="63500"/>
              </a:xfrm>
              <a:custGeom>
                <a:avLst/>
                <a:gdLst>
                  <a:gd name="T0" fmla="*/ 10 w 12"/>
                  <a:gd name="T1" fmla="*/ 0 h 23"/>
                  <a:gd name="T2" fmla="*/ 3 w 12"/>
                  <a:gd name="T3" fmla="*/ 7 h 23"/>
                  <a:gd name="T4" fmla="*/ 11 w 12"/>
                  <a:gd name="T5" fmla="*/ 22 h 23"/>
                  <a:gd name="T6" fmla="*/ 12 w 12"/>
                  <a:gd name="T7" fmla="*/ 23 h 23"/>
                  <a:gd name="T8" fmla="*/ 10 w 12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cubicBezTo>
                      <a:pt x="7" y="1"/>
                      <a:pt x="4" y="3"/>
                      <a:pt x="3" y="7"/>
                    </a:cubicBezTo>
                    <a:cubicBezTo>
                      <a:pt x="0" y="13"/>
                      <a:pt x="4" y="20"/>
                      <a:pt x="11" y="22"/>
                    </a:cubicBezTo>
                    <a:cubicBezTo>
                      <a:pt x="12" y="22"/>
                      <a:pt x="12" y="23"/>
                      <a:pt x="12" y="23"/>
                    </a:cubicBezTo>
                    <a:cubicBezTo>
                      <a:pt x="11" y="15"/>
                      <a:pt x="11" y="7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3" name="Freeform 125"/>
              <p:cNvSpPr/>
              <p:nvPr/>
            </p:nvSpPr>
            <p:spPr bwMode="auto">
              <a:xfrm>
                <a:off x="5891213" y="2241550"/>
                <a:ext cx="65088" cy="66675"/>
              </a:xfrm>
              <a:custGeom>
                <a:avLst/>
                <a:gdLst>
                  <a:gd name="T0" fmla="*/ 14 w 23"/>
                  <a:gd name="T1" fmla="*/ 0 h 24"/>
                  <a:gd name="T2" fmla="*/ 2 w 23"/>
                  <a:gd name="T3" fmla="*/ 7 h 24"/>
                  <a:gd name="T4" fmla="*/ 11 w 23"/>
                  <a:gd name="T5" fmla="*/ 23 h 24"/>
                  <a:gd name="T6" fmla="*/ 16 w 23"/>
                  <a:gd name="T7" fmla="*/ 24 h 24"/>
                  <a:gd name="T8" fmla="*/ 23 w 23"/>
                  <a:gd name="T9" fmla="*/ 22 h 24"/>
                  <a:gd name="T10" fmla="*/ 19 w 23"/>
                  <a:gd name="T11" fmla="*/ 1 h 24"/>
                  <a:gd name="T12" fmla="*/ 14 w 23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4" y="0"/>
                    </a:moveTo>
                    <a:cubicBezTo>
                      <a:pt x="9" y="0"/>
                      <a:pt x="4" y="3"/>
                      <a:pt x="2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4"/>
                      <a:pt x="14" y="24"/>
                      <a:pt x="16" y="24"/>
                    </a:cubicBezTo>
                    <a:cubicBezTo>
                      <a:pt x="18" y="24"/>
                      <a:pt x="21" y="23"/>
                      <a:pt x="23" y="22"/>
                    </a:cubicBezTo>
                    <a:cubicBezTo>
                      <a:pt x="22" y="17"/>
                      <a:pt x="20" y="9"/>
                      <a:pt x="19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4" name="Freeform 126"/>
              <p:cNvSpPr/>
              <p:nvPr/>
            </p:nvSpPr>
            <p:spPr bwMode="auto">
              <a:xfrm>
                <a:off x="5994401" y="2182813"/>
                <a:ext cx="17463" cy="58738"/>
              </a:xfrm>
              <a:custGeom>
                <a:avLst/>
                <a:gdLst>
                  <a:gd name="T0" fmla="*/ 5 w 6"/>
                  <a:gd name="T1" fmla="*/ 0 h 21"/>
                  <a:gd name="T2" fmla="*/ 4 w 6"/>
                  <a:gd name="T3" fmla="*/ 2 h 21"/>
                  <a:gd name="T4" fmla="*/ 0 w 6"/>
                  <a:gd name="T5" fmla="*/ 21 h 21"/>
                  <a:gd name="T6" fmla="*/ 5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5" y="0"/>
                    </a:moveTo>
                    <a:cubicBezTo>
                      <a:pt x="5" y="0"/>
                      <a:pt x="4" y="1"/>
                      <a:pt x="4" y="2"/>
                    </a:cubicBezTo>
                    <a:cubicBezTo>
                      <a:pt x="2" y="5"/>
                      <a:pt x="1" y="12"/>
                      <a:pt x="0" y="21"/>
                    </a:cubicBezTo>
                    <a:cubicBezTo>
                      <a:pt x="4" y="10"/>
                      <a:pt x="6" y="0"/>
                      <a:pt x="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5" name="Freeform 127"/>
              <p:cNvSpPr>
                <a:spLocks noEditPoints="1"/>
              </p:cNvSpPr>
              <p:nvPr/>
            </p:nvSpPr>
            <p:spPr bwMode="auto">
              <a:xfrm>
                <a:off x="6831013" y="2089150"/>
                <a:ext cx="612775" cy="708025"/>
              </a:xfrm>
              <a:custGeom>
                <a:avLst/>
                <a:gdLst>
                  <a:gd name="T0" fmla="*/ 127 w 218"/>
                  <a:gd name="T1" fmla="*/ 9 h 252"/>
                  <a:gd name="T2" fmla="*/ 111 w 218"/>
                  <a:gd name="T3" fmla="*/ 25 h 252"/>
                  <a:gd name="T4" fmla="*/ 113 w 218"/>
                  <a:gd name="T5" fmla="*/ 26 h 252"/>
                  <a:gd name="T6" fmla="*/ 115 w 218"/>
                  <a:gd name="T7" fmla="*/ 27 h 252"/>
                  <a:gd name="T8" fmla="*/ 126 w 218"/>
                  <a:gd name="T9" fmla="*/ 9 h 252"/>
                  <a:gd name="T10" fmla="*/ 127 w 218"/>
                  <a:gd name="T11" fmla="*/ 9 h 252"/>
                  <a:gd name="T12" fmla="*/ 75 w 218"/>
                  <a:gd name="T13" fmla="*/ 161 h 252"/>
                  <a:gd name="T14" fmla="*/ 70 w 218"/>
                  <a:gd name="T15" fmla="*/ 160 h 252"/>
                  <a:gd name="T16" fmla="*/ 62 w 218"/>
                  <a:gd name="T17" fmla="*/ 144 h 252"/>
                  <a:gd name="T18" fmla="*/ 73 w 218"/>
                  <a:gd name="T19" fmla="*/ 137 h 252"/>
                  <a:gd name="T20" fmla="*/ 78 w 218"/>
                  <a:gd name="T21" fmla="*/ 138 h 252"/>
                  <a:gd name="T22" fmla="*/ 87 w 218"/>
                  <a:gd name="T23" fmla="*/ 153 h 252"/>
                  <a:gd name="T24" fmla="*/ 75 w 218"/>
                  <a:gd name="T25" fmla="*/ 161 h 252"/>
                  <a:gd name="T26" fmla="*/ 25 w 218"/>
                  <a:gd name="T27" fmla="*/ 0 h 252"/>
                  <a:gd name="T28" fmla="*/ 36 w 218"/>
                  <a:gd name="T29" fmla="*/ 97 h 252"/>
                  <a:gd name="T30" fmla="*/ 6 w 218"/>
                  <a:gd name="T31" fmla="*/ 54 h 252"/>
                  <a:gd name="T32" fmla="*/ 4 w 218"/>
                  <a:gd name="T33" fmla="*/ 53 h 252"/>
                  <a:gd name="T34" fmla="*/ 10 w 218"/>
                  <a:gd name="T35" fmla="*/ 80 h 252"/>
                  <a:gd name="T36" fmla="*/ 22 w 218"/>
                  <a:gd name="T37" fmla="*/ 100 h 252"/>
                  <a:gd name="T38" fmla="*/ 31 w 218"/>
                  <a:gd name="T39" fmla="*/ 96 h 252"/>
                  <a:gd name="T40" fmla="*/ 36 w 218"/>
                  <a:gd name="T41" fmla="*/ 97 h 252"/>
                  <a:gd name="T42" fmla="*/ 45 w 218"/>
                  <a:gd name="T43" fmla="*/ 113 h 252"/>
                  <a:gd name="T44" fmla="*/ 35 w 218"/>
                  <a:gd name="T45" fmla="*/ 120 h 252"/>
                  <a:gd name="T46" fmla="*/ 41 w 218"/>
                  <a:gd name="T47" fmla="*/ 131 h 252"/>
                  <a:gd name="T48" fmla="*/ 164 w 218"/>
                  <a:gd name="T49" fmla="*/ 252 h 252"/>
                  <a:gd name="T50" fmla="*/ 165 w 218"/>
                  <a:gd name="T51" fmla="*/ 252 h 252"/>
                  <a:gd name="T52" fmla="*/ 129 w 218"/>
                  <a:gd name="T53" fmla="*/ 215 h 252"/>
                  <a:gd name="T54" fmla="*/ 89 w 218"/>
                  <a:gd name="T55" fmla="*/ 177 h 252"/>
                  <a:gd name="T56" fmla="*/ 92 w 218"/>
                  <a:gd name="T57" fmla="*/ 179 h 252"/>
                  <a:gd name="T58" fmla="*/ 206 w 218"/>
                  <a:gd name="T59" fmla="*/ 236 h 252"/>
                  <a:gd name="T60" fmla="*/ 207 w 218"/>
                  <a:gd name="T61" fmla="*/ 236 h 252"/>
                  <a:gd name="T62" fmla="*/ 114 w 218"/>
                  <a:gd name="T63" fmla="*/ 176 h 252"/>
                  <a:gd name="T64" fmla="*/ 191 w 218"/>
                  <a:gd name="T65" fmla="*/ 151 h 252"/>
                  <a:gd name="T66" fmla="*/ 193 w 218"/>
                  <a:gd name="T67" fmla="*/ 151 h 252"/>
                  <a:gd name="T68" fmla="*/ 174 w 218"/>
                  <a:gd name="T69" fmla="*/ 152 h 252"/>
                  <a:gd name="T70" fmla="*/ 137 w 218"/>
                  <a:gd name="T71" fmla="*/ 153 h 252"/>
                  <a:gd name="T72" fmla="*/ 137 w 218"/>
                  <a:gd name="T73" fmla="*/ 162 h 252"/>
                  <a:gd name="T74" fmla="*/ 126 w 218"/>
                  <a:gd name="T75" fmla="*/ 169 h 252"/>
                  <a:gd name="T76" fmla="*/ 121 w 218"/>
                  <a:gd name="T77" fmla="*/ 168 h 252"/>
                  <a:gd name="T78" fmla="*/ 112 w 218"/>
                  <a:gd name="T79" fmla="*/ 152 h 252"/>
                  <a:gd name="T80" fmla="*/ 99 w 218"/>
                  <a:gd name="T81" fmla="*/ 149 h 252"/>
                  <a:gd name="T82" fmla="*/ 148 w 218"/>
                  <a:gd name="T83" fmla="*/ 129 h 252"/>
                  <a:gd name="T84" fmla="*/ 65 w 218"/>
                  <a:gd name="T85" fmla="*/ 126 h 252"/>
                  <a:gd name="T86" fmla="*/ 103 w 218"/>
                  <a:gd name="T87" fmla="*/ 47 h 252"/>
                  <a:gd name="T88" fmla="*/ 97 w 218"/>
                  <a:gd name="T89" fmla="*/ 41 h 252"/>
                  <a:gd name="T90" fmla="*/ 71 w 218"/>
                  <a:gd name="T91" fmla="*/ 71 h 252"/>
                  <a:gd name="T92" fmla="*/ 76 w 218"/>
                  <a:gd name="T93" fmla="*/ 85 h 252"/>
                  <a:gd name="T94" fmla="*/ 65 w 218"/>
                  <a:gd name="T95" fmla="*/ 93 h 252"/>
                  <a:gd name="T96" fmla="*/ 60 w 218"/>
                  <a:gd name="T97" fmla="*/ 92 h 252"/>
                  <a:gd name="T98" fmla="*/ 51 w 218"/>
                  <a:gd name="T99" fmla="*/ 76 h 252"/>
                  <a:gd name="T100" fmla="*/ 57 w 218"/>
                  <a:gd name="T101" fmla="*/ 70 h 252"/>
                  <a:gd name="T102" fmla="*/ 26 w 218"/>
                  <a:gd name="T103" fmla="*/ 0 h 252"/>
                  <a:gd name="T104" fmla="*/ 25 w 218"/>
                  <a:gd name="T105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8" h="252">
                    <a:moveTo>
                      <a:pt x="127" y="9"/>
                    </a:moveTo>
                    <a:cubicBezTo>
                      <a:pt x="126" y="9"/>
                      <a:pt x="120" y="16"/>
                      <a:pt x="111" y="25"/>
                    </a:cubicBezTo>
                    <a:cubicBezTo>
                      <a:pt x="112" y="25"/>
                      <a:pt x="112" y="25"/>
                      <a:pt x="113" y="26"/>
                    </a:cubicBezTo>
                    <a:cubicBezTo>
                      <a:pt x="114" y="26"/>
                      <a:pt x="114" y="26"/>
                      <a:pt x="115" y="27"/>
                    </a:cubicBezTo>
                    <a:cubicBezTo>
                      <a:pt x="121" y="18"/>
                      <a:pt x="125" y="11"/>
                      <a:pt x="126" y="9"/>
                    </a:cubicBezTo>
                    <a:cubicBezTo>
                      <a:pt x="127" y="9"/>
                      <a:pt x="127" y="9"/>
                      <a:pt x="127" y="9"/>
                    </a:cubicBezTo>
                    <a:moveTo>
                      <a:pt x="75" y="161"/>
                    </a:moveTo>
                    <a:cubicBezTo>
                      <a:pt x="74" y="161"/>
                      <a:pt x="72" y="160"/>
                      <a:pt x="70" y="160"/>
                    </a:cubicBezTo>
                    <a:cubicBezTo>
                      <a:pt x="63" y="157"/>
                      <a:pt x="59" y="150"/>
                      <a:pt x="62" y="144"/>
                    </a:cubicBezTo>
                    <a:cubicBezTo>
                      <a:pt x="63" y="140"/>
                      <a:pt x="68" y="137"/>
                      <a:pt x="73" y="137"/>
                    </a:cubicBezTo>
                    <a:cubicBezTo>
                      <a:pt x="75" y="137"/>
                      <a:pt x="77" y="137"/>
                      <a:pt x="78" y="138"/>
                    </a:cubicBezTo>
                    <a:cubicBezTo>
                      <a:pt x="85" y="140"/>
                      <a:pt x="89" y="147"/>
                      <a:pt x="87" y="153"/>
                    </a:cubicBezTo>
                    <a:cubicBezTo>
                      <a:pt x="85" y="158"/>
                      <a:pt x="80" y="161"/>
                      <a:pt x="75" y="161"/>
                    </a:cubicBezTo>
                    <a:moveTo>
                      <a:pt x="25" y="0"/>
                    </a:moveTo>
                    <a:cubicBezTo>
                      <a:pt x="20" y="0"/>
                      <a:pt x="36" y="97"/>
                      <a:pt x="36" y="97"/>
                    </a:cubicBezTo>
                    <a:cubicBezTo>
                      <a:pt x="36" y="97"/>
                      <a:pt x="14" y="60"/>
                      <a:pt x="6" y="54"/>
                    </a:cubicBezTo>
                    <a:cubicBezTo>
                      <a:pt x="5" y="53"/>
                      <a:pt x="5" y="53"/>
                      <a:pt x="4" y="53"/>
                    </a:cubicBezTo>
                    <a:cubicBezTo>
                      <a:pt x="0" y="53"/>
                      <a:pt x="10" y="80"/>
                      <a:pt x="10" y="8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4" y="97"/>
                      <a:pt x="28" y="96"/>
                      <a:pt x="31" y="96"/>
                    </a:cubicBezTo>
                    <a:cubicBezTo>
                      <a:pt x="33" y="96"/>
                      <a:pt x="35" y="97"/>
                      <a:pt x="36" y="97"/>
                    </a:cubicBezTo>
                    <a:cubicBezTo>
                      <a:pt x="43" y="100"/>
                      <a:pt x="47" y="107"/>
                      <a:pt x="45" y="113"/>
                    </a:cubicBezTo>
                    <a:cubicBezTo>
                      <a:pt x="43" y="117"/>
                      <a:pt x="39" y="120"/>
                      <a:pt x="35" y="120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2" y="149"/>
                      <a:pt x="152" y="247"/>
                      <a:pt x="164" y="252"/>
                    </a:cubicBezTo>
                    <a:cubicBezTo>
                      <a:pt x="165" y="252"/>
                      <a:pt x="165" y="252"/>
                      <a:pt x="165" y="252"/>
                    </a:cubicBezTo>
                    <a:cubicBezTo>
                      <a:pt x="168" y="252"/>
                      <a:pt x="149" y="233"/>
                      <a:pt x="129" y="215"/>
                    </a:cubicBezTo>
                    <a:cubicBezTo>
                      <a:pt x="109" y="196"/>
                      <a:pt x="88" y="177"/>
                      <a:pt x="89" y="177"/>
                    </a:cubicBezTo>
                    <a:cubicBezTo>
                      <a:pt x="90" y="177"/>
                      <a:pt x="90" y="178"/>
                      <a:pt x="92" y="179"/>
                    </a:cubicBezTo>
                    <a:cubicBezTo>
                      <a:pt x="111" y="193"/>
                      <a:pt x="189" y="233"/>
                      <a:pt x="206" y="236"/>
                    </a:cubicBezTo>
                    <a:cubicBezTo>
                      <a:pt x="207" y="236"/>
                      <a:pt x="207" y="236"/>
                      <a:pt x="207" y="236"/>
                    </a:cubicBezTo>
                    <a:cubicBezTo>
                      <a:pt x="218" y="236"/>
                      <a:pt x="114" y="176"/>
                      <a:pt x="114" y="176"/>
                    </a:cubicBezTo>
                    <a:cubicBezTo>
                      <a:pt x="114" y="176"/>
                      <a:pt x="176" y="153"/>
                      <a:pt x="191" y="151"/>
                    </a:cubicBezTo>
                    <a:cubicBezTo>
                      <a:pt x="193" y="151"/>
                      <a:pt x="193" y="151"/>
                      <a:pt x="193" y="151"/>
                    </a:cubicBezTo>
                    <a:cubicBezTo>
                      <a:pt x="192" y="151"/>
                      <a:pt x="184" y="152"/>
                      <a:pt x="174" y="152"/>
                    </a:cubicBezTo>
                    <a:cubicBezTo>
                      <a:pt x="163" y="153"/>
                      <a:pt x="150" y="153"/>
                      <a:pt x="137" y="153"/>
                    </a:cubicBezTo>
                    <a:cubicBezTo>
                      <a:pt x="138" y="156"/>
                      <a:pt x="138" y="159"/>
                      <a:pt x="137" y="162"/>
                    </a:cubicBezTo>
                    <a:cubicBezTo>
                      <a:pt x="136" y="166"/>
                      <a:pt x="131" y="169"/>
                      <a:pt x="126" y="169"/>
                    </a:cubicBezTo>
                    <a:cubicBezTo>
                      <a:pt x="124" y="169"/>
                      <a:pt x="122" y="169"/>
                      <a:pt x="121" y="168"/>
                    </a:cubicBezTo>
                    <a:cubicBezTo>
                      <a:pt x="114" y="165"/>
                      <a:pt x="110" y="158"/>
                      <a:pt x="112" y="152"/>
                    </a:cubicBezTo>
                    <a:cubicBezTo>
                      <a:pt x="106" y="152"/>
                      <a:pt x="102" y="151"/>
                      <a:pt x="99" y="149"/>
                    </a:cubicBezTo>
                    <a:cubicBezTo>
                      <a:pt x="89" y="143"/>
                      <a:pt x="121" y="133"/>
                      <a:pt x="148" y="129"/>
                    </a:cubicBezTo>
                    <a:cubicBezTo>
                      <a:pt x="117" y="128"/>
                      <a:pt x="71" y="126"/>
                      <a:pt x="65" y="126"/>
                    </a:cubicBezTo>
                    <a:cubicBezTo>
                      <a:pt x="58" y="125"/>
                      <a:pt x="83" y="81"/>
                      <a:pt x="103" y="47"/>
                    </a:cubicBezTo>
                    <a:cubicBezTo>
                      <a:pt x="100" y="45"/>
                      <a:pt x="98" y="43"/>
                      <a:pt x="97" y="41"/>
                    </a:cubicBezTo>
                    <a:cubicBezTo>
                      <a:pt x="87" y="52"/>
                      <a:pt x="77" y="63"/>
                      <a:pt x="71" y="71"/>
                    </a:cubicBezTo>
                    <a:cubicBezTo>
                      <a:pt x="76" y="74"/>
                      <a:pt x="78" y="80"/>
                      <a:pt x="76" y="85"/>
                    </a:cubicBezTo>
                    <a:cubicBezTo>
                      <a:pt x="75" y="90"/>
                      <a:pt x="70" y="93"/>
                      <a:pt x="65" y="93"/>
                    </a:cubicBezTo>
                    <a:cubicBezTo>
                      <a:pt x="63" y="93"/>
                      <a:pt x="62" y="92"/>
                      <a:pt x="60" y="92"/>
                    </a:cubicBezTo>
                    <a:cubicBezTo>
                      <a:pt x="53" y="89"/>
                      <a:pt x="49" y="82"/>
                      <a:pt x="51" y="76"/>
                    </a:cubicBezTo>
                    <a:cubicBezTo>
                      <a:pt x="52" y="73"/>
                      <a:pt x="54" y="71"/>
                      <a:pt x="57" y="70"/>
                    </a:cubicBezTo>
                    <a:cubicBezTo>
                      <a:pt x="47" y="50"/>
                      <a:pt x="31" y="7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6" name="Freeform 128"/>
              <p:cNvSpPr/>
              <p:nvPr/>
            </p:nvSpPr>
            <p:spPr bwMode="auto">
              <a:xfrm>
                <a:off x="7104063" y="2159000"/>
                <a:ext cx="50800" cy="61913"/>
              </a:xfrm>
              <a:custGeom>
                <a:avLst/>
                <a:gdLst>
                  <a:gd name="T0" fmla="*/ 14 w 18"/>
                  <a:gd name="T1" fmla="*/ 0 h 22"/>
                  <a:gd name="T2" fmla="*/ 0 w 18"/>
                  <a:gd name="T3" fmla="*/ 16 h 22"/>
                  <a:gd name="T4" fmla="*/ 6 w 18"/>
                  <a:gd name="T5" fmla="*/ 22 h 22"/>
                  <a:gd name="T6" fmla="*/ 18 w 18"/>
                  <a:gd name="T7" fmla="*/ 2 h 22"/>
                  <a:gd name="T8" fmla="*/ 16 w 18"/>
                  <a:gd name="T9" fmla="*/ 1 h 22"/>
                  <a:gd name="T10" fmla="*/ 14 w 18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2">
                    <a:moveTo>
                      <a:pt x="14" y="0"/>
                    </a:moveTo>
                    <a:cubicBezTo>
                      <a:pt x="10" y="5"/>
                      <a:pt x="5" y="10"/>
                      <a:pt x="0" y="16"/>
                    </a:cubicBezTo>
                    <a:cubicBezTo>
                      <a:pt x="1" y="18"/>
                      <a:pt x="3" y="20"/>
                      <a:pt x="6" y="22"/>
                    </a:cubicBezTo>
                    <a:cubicBezTo>
                      <a:pt x="10" y="14"/>
                      <a:pt x="14" y="7"/>
                      <a:pt x="18" y="2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7" name="Freeform 129"/>
              <p:cNvSpPr/>
              <p:nvPr/>
            </p:nvSpPr>
            <p:spPr bwMode="auto">
              <a:xfrm>
                <a:off x="6969126" y="2286000"/>
                <a:ext cx="80963" cy="65088"/>
              </a:xfrm>
              <a:custGeom>
                <a:avLst/>
                <a:gdLst>
                  <a:gd name="T0" fmla="*/ 8 w 29"/>
                  <a:gd name="T1" fmla="*/ 0 h 23"/>
                  <a:gd name="T2" fmla="*/ 2 w 29"/>
                  <a:gd name="T3" fmla="*/ 6 h 23"/>
                  <a:gd name="T4" fmla="*/ 11 w 29"/>
                  <a:gd name="T5" fmla="*/ 22 h 23"/>
                  <a:gd name="T6" fmla="*/ 16 w 29"/>
                  <a:gd name="T7" fmla="*/ 23 h 23"/>
                  <a:gd name="T8" fmla="*/ 27 w 29"/>
                  <a:gd name="T9" fmla="*/ 15 h 23"/>
                  <a:gd name="T10" fmla="*/ 22 w 29"/>
                  <a:gd name="T11" fmla="*/ 1 h 23"/>
                  <a:gd name="T12" fmla="*/ 15 w 29"/>
                  <a:gd name="T13" fmla="*/ 11 h 23"/>
                  <a:gd name="T14" fmla="*/ 14 w 29"/>
                  <a:gd name="T15" fmla="*/ 11 h 23"/>
                  <a:gd name="T16" fmla="*/ 8 w 29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3">
                    <a:moveTo>
                      <a:pt x="8" y="0"/>
                    </a:moveTo>
                    <a:cubicBezTo>
                      <a:pt x="5" y="1"/>
                      <a:pt x="3" y="3"/>
                      <a:pt x="2" y="6"/>
                    </a:cubicBezTo>
                    <a:cubicBezTo>
                      <a:pt x="0" y="12"/>
                      <a:pt x="4" y="19"/>
                      <a:pt x="11" y="22"/>
                    </a:cubicBezTo>
                    <a:cubicBezTo>
                      <a:pt x="13" y="22"/>
                      <a:pt x="14" y="23"/>
                      <a:pt x="16" y="23"/>
                    </a:cubicBezTo>
                    <a:cubicBezTo>
                      <a:pt x="21" y="23"/>
                      <a:pt x="26" y="20"/>
                      <a:pt x="27" y="15"/>
                    </a:cubicBezTo>
                    <a:cubicBezTo>
                      <a:pt x="29" y="10"/>
                      <a:pt x="27" y="4"/>
                      <a:pt x="22" y="1"/>
                    </a:cubicBezTo>
                    <a:cubicBezTo>
                      <a:pt x="18" y="6"/>
                      <a:pt x="15" y="9"/>
                      <a:pt x="15" y="11"/>
                    </a:cubicBezTo>
                    <a:cubicBezTo>
                      <a:pt x="15" y="11"/>
                      <a:pt x="15" y="11"/>
                      <a:pt x="14" y="11"/>
                    </a:cubicBezTo>
                    <a:cubicBezTo>
                      <a:pt x="13" y="11"/>
                      <a:pt x="11" y="7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8" name="Freeform 130"/>
              <p:cNvSpPr/>
              <p:nvPr/>
            </p:nvSpPr>
            <p:spPr bwMode="auto">
              <a:xfrm>
                <a:off x="7140576" y="2516188"/>
                <a:ext cx="79375" cy="47625"/>
              </a:xfrm>
              <a:custGeom>
                <a:avLst/>
                <a:gdLst>
                  <a:gd name="T0" fmla="*/ 2 w 28"/>
                  <a:gd name="T1" fmla="*/ 0 h 17"/>
                  <a:gd name="T2" fmla="*/ 11 w 28"/>
                  <a:gd name="T3" fmla="*/ 16 h 17"/>
                  <a:gd name="T4" fmla="*/ 16 w 28"/>
                  <a:gd name="T5" fmla="*/ 17 h 17"/>
                  <a:gd name="T6" fmla="*/ 27 w 28"/>
                  <a:gd name="T7" fmla="*/ 10 h 17"/>
                  <a:gd name="T8" fmla="*/ 27 w 28"/>
                  <a:gd name="T9" fmla="*/ 1 h 17"/>
                  <a:gd name="T10" fmla="*/ 27 w 28"/>
                  <a:gd name="T11" fmla="*/ 1 h 17"/>
                  <a:gd name="T12" fmla="*/ 2 w 28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7">
                    <a:moveTo>
                      <a:pt x="2" y="0"/>
                    </a:moveTo>
                    <a:cubicBezTo>
                      <a:pt x="0" y="6"/>
                      <a:pt x="4" y="13"/>
                      <a:pt x="11" y="16"/>
                    </a:cubicBezTo>
                    <a:cubicBezTo>
                      <a:pt x="12" y="17"/>
                      <a:pt x="14" y="17"/>
                      <a:pt x="16" y="17"/>
                    </a:cubicBezTo>
                    <a:cubicBezTo>
                      <a:pt x="21" y="17"/>
                      <a:pt x="26" y="14"/>
                      <a:pt x="27" y="10"/>
                    </a:cubicBezTo>
                    <a:cubicBezTo>
                      <a:pt x="28" y="7"/>
                      <a:pt x="28" y="4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8" y="1"/>
                      <a:pt x="9" y="1"/>
                      <a:pt x="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9" name="Freeform 131"/>
              <p:cNvSpPr/>
              <p:nvPr/>
            </p:nvSpPr>
            <p:spPr bwMode="auto">
              <a:xfrm>
                <a:off x="6997701" y="2474913"/>
                <a:ext cx="84138" cy="66675"/>
              </a:xfrm>
              <a:custGeom>
                <a:avLst/>
                <a:gdLst>
                  <a:gd name="T0" fmla="*/ 14 w 30"/>
                  <a:gd name="T1" fmla="*/ 0 h 24"/>
                  <a:gd name="T2" fmla="*/ 3 w 30"/>
                  <a:gd name="T3" fmla="*/ 7 h 24"/>
                  <a:gd name="T4" fmla="*/ 11 w 30"/>
                  <a:gd name="T5" fmla="*/ 23 h 24"/>
                  <a:gd name="T6" fmla="*/ 16 w 30"/>
                  <a:gd name="T7" fmla="*/ 24 h 24"/>
                  <a:gd name="T8" fmla="*/ 28 w 30"/>
                  <a:gd name="T9" fmla="*/ 16 h 24"/>
                  <a:gd name="T10" fmla="*/ 19 w 30"/>
                  <a:gd name="T11" fmla="*/ 1 h 24"/>
                  <a:gd name="T12" fmla="*/ 14 w 3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4">
                    <a:moveTo>
                      <a:pt x="14" y="0"/>
                    </a:moveTo>
                    <a:cubicBezTo>
                      <a:pt x="9" y="0"/>
                      <a:pt x="4" y="3"/>
                      <a:pt x="3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3"/>
                      <a:pt x="15" y="24"/>
                      <a:pt x="16" y="24"/>
                    </a:cubicBezTo>
                    <a:cubicBezTo>
                      <a:pt x="21" y="24"/>
                      <a:pt x="26" y="21"/>
                      <a:pt x="28" y="16"/>
                    </a:cubicBezTo>
                    <a:cubicBezTo>
                      <a:pt x="30" y="10"/>
                      <a:pt x="26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0" name="Freeform 132"/>
              <p:cNvSpPr/>
              <p:nvPr/>
            </p:nvSpPr>
            <p:spPr bwMode="auto">
              <a:xfrm>
                <a:off x="6892926" y="2359025"/>
                <a:ext cx="71438" cy="66675"/>
              </a:xfrm>
              <a:custGeom>
                <a:avLst/>
                <a:gdLst>
                  <a:gd name="T0" fmla="*/ 9 w 25"/>
                  <a:gd name="T1" fmla="*/ 0 h 24"/>
                  <a:gd name="T2" fmla="*/ 0 w 25"/>
                  <a:gd name="T3" fmla="*/ 4 h 24"/>
                  <a:gd name="T4" fmla="*/ 13 w 25"/>
                  <a:gd name="T5" fmla="*/ 24 h 24"/>
                  <a:gd name="T6" fmla="*/ 23 w 25"/>
                  <a:gd name="T7" fmla="*/ 17 h 24"/>
                  <a:gd name="T8" fmla="*/ 14 w 25"/>
                  <a:gd name="T9" fmla="*/ 1 h 24"/>
                  <a:gd name="T10" fmla="*/ 9 w 25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4">
                    <a:moveTo>
                      <a:pt x="9" y="0"/>
                    </a:moveTo>
                    <a:cubicBezTo>
                      <a:pt x="6" y="0"/>
                      <a:pt x="2" y="1"/>
                      <a:pt x="0" y="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7" y="24"/>
                      <a:pt x="21" y="21"/>
                      <a:pt x="23" y="17"/>
                    </a:cubicBezTo>
                    <a:cubicBezTo>
                      <a:pt x="25" y="11"/>
                      <a:pt x="21" y="4"/>
                      <a:pt x="14" y="1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1" name="Freeform 133"/>
              <p:cNvSpPr>
                <a:spLocks noEditPoints="1"/>
              </p:cNvSpPr>
              <p:nvPr/>
            </p:nvSpPr>
            <p:spPr bwMode="auto">
              <a:xfrm>
                <a:off x="7246938" y="2446338"/>
                <a:ext cx="87313" cy="4763"/>
              </a:xfrm>
              <a:custGeom>
                <a:avLst/>
                <a:gdLst>
                  <a:gd name="T0" fmla="*/ 2 w 31"/>
                  <a:gd name="T1" fmla="*/ 1 h 2"/>
                  <a:gd name="T2" fmla="*/ 0 w 31"/>
                  <a:gd name="T3" fmla="*/ 2 h 2"/>
                  <a:gd name="T4" fmla="*/ 2 w 31"/>
                  <a:gd name="T5" fmla="*/ 2 h 2"/>
                  <a:gd name="T6" fmla="*/ 2 w 31"/>
                  <a:gd name="T7" fmla="*/ 1 h 2"/>
                  <a:gd name="T8" fmla="*/ 23 w 31"/>
                  <a:gd name="T9" fmla="*/ 0 h 2"/>
                  <a:gd name="T10" fmla="*/ 24 w 31"/>
                  <a:gd name="T11" fmla="*/ 2 h 2"/>
                  <a:gd name="T12" fmla="*/ 27 w 31"/>
                  <a:gd name="T13" fmla="*/ 0 h 2"/>
                  <a:gd name="T14" fmla="*/ 23 w 3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">
                    <a:moveTo>
                      <a:pt x="2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moveTo>
                      <a:pt x="23" y="0"/>
                    </a:moveTo>
                    <a:cubicBezTo>
                      <a:pt x="23" y="1"/>
                      <a:pt x="24" y="1"/>
                      <a:pt x="24" y="2"/>
                    </a:cubicBezTo>
                    <a:cubicBezTo>
                      <a:pt x="30" y="2"/>
                      <a:pt x="31" y="1"/>
                      <a:pt x="27" y="0"/>
                    </a:cubicBezTo>
                    <a:cubicBezTo>
                      <a:pt x="26" y="0"/>
                      <a:pt x="24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2" name="Freeform 134"/>
              <p:cNvSpPr/>
              <p:nvPr/>
            </p:nvSpPr>
            <p:spPr bwMode="auto">
              <a:xfrm>
                <a:off x="7253288" y="2446338"/>
                <a:ext cx="61913" cy="4763"/>
              </a:xfrm>
              <a:custGeom>
                <a:avLst/>
                <a:gdLst>
                  <a:gd name="T0" fmla="*/ 18 w 22"/>
                  <a:gd name="T1" fmla="*/ 0 h 2"/>
                  <a:gd name="T2" fmla="*/ 0 w 22"/>
                  <a:gd name="T3" fmla="*/ 1 h 2"/>
                  <a:gd name="T4" fmla="*/ 0 w 22"/>
                  <a:gd name="T5" fmla="*/ 2 h 2"/>
                  <a:gd name="T6" fmla="*/ 16 w 22"/>
                  <a:gd name="T7" fmla="*/ 2 h 2"/>
                  <a:gd name="T8" fmla="*/ 22 w 22"/>
                  <a:gd name="T9" fmla="*/ 2 h 2"/>
                  <a:gd name="T10" fmla="*/ 21 w 22"/>
                  <a:gd name="T11" fmla="*/ 0 h 2"/>
                  <a:gd name="T12" fmla="*/ 18 w 2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">
                    <a:moveTo>
                      <a:pt x="18" y="0"/>
                    </a:moveTo>
                    <a:cubicBezTo>
                      <a:pt x="13" y="0"/>
                      <a:pt x="6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6" y="2"/>
                      <a:pt x="12" y="2"/>
                      <a:pt x="16" y="2"/>
                    </a:cubicBezTo>
                    <a:cubicBezTo>
                      <a:pt x="18" y="2"/>
                      <a:pt x="21" y="2"/>
                      <a:pt x="22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3" name="Freeform 135"/>
              <p:cNvSpPr/>
              <p:nvPr/>
            </p:nvSpPr>
            <p:spPr bwMode="auto">
              <a:xfrm>
                <a:off x="5248276" y="2070100"/>
                <a:ext cx="222250" cy="479425"/>
              </a:xfrm>
              <a:custGeom>
                <a:avLst/>
                <a:gdLst>
                  <a:gd name="T0" fmla="*/ 32 w 79"/>
                  <a:gd name="T1" fmla="*/ 0 h 171"/>
                  <a:gd name="T2" fmla="*/ 19 w 79"/>
                  <a:gd name="T3" fmla="*/ 63 h 171"/>
                  <a:gd name="T4" fmla="*/ 4 w 79"/>
                  <a:gd name="T5" fmla="*/ 114 h 171"/>
                  <a:gd name="T6" fmla="*/ 32 w 79"/>
                  <a:gd name="T7" fmla="*/ 171 h 171"/>
                  <a:gd name="T8" fmla="*/ 34 w 79"/>
                  <a:gd name="T9" fmla="*/ 171 h 171"/>
                  <a:gd name="T10" fmla="*/ 48 w 79"/>
                  <a:gd name="T11" fmla="*/ 109 h 171"/>
                  <a:gd name="T12" fmla="*/ 69 w 79"/>
                  <a:gd name="T13" fmla="*/ 53 h 171"/>
                  <a:gd name="T14" fmla="*/ 35 w 79"/>
                  <a:gd name="T15" fmla="*/ 1 h 171"/>
                  <a:gd name="T16" fmla="*/ 32 w 79"/>
                  <a:gd name="T1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71">
                    <a:moveTo>
                      <a:pt x="32" y="0"/>
                    </a:moveTo>
                    <a:cubicBezTo>
                      <a:pt x="17" y="0"/>
                      <a:pt x="19" y="46"/>
                      <a:pt x="19" y="63"/>
                    </a:cubicBezTo>
                    <a:cubicBezTo>
                      <a:pt x="20" y="81"/>
                      <a:pt x="7" y="86"/>
                      <a:pt x="4" y="114"/>
                    </a:cubicBezTo>
                    <a:cubicBezTo>
                      <a:pt x="0" y="141"/>
                      <a:pt x="32" y="171"/>
                      <a:pt x="32" y="171"/>
                    </a:cubicBezTo>
                    <a:cubicBezTo>
                      <a:pt x="33" y="171"/>
                      <a:pt x="33" y="171"/>
                      <a:pt x="34" y="171"/>
                    </a:cubicBezTo>
                    <a:cubicBezTo>
                      <a:pt x="49" y="171"/>
                      <a:pt x="54" y="132"/>
                      <a:pt x="48" y="109"/>
                    </a:cubicBezTo>
                    <a:cubicBezTo>
                      <a:pt x="43" y="86"/>
                      <a:pt x="60" y="78"/>
                      <a:pt x="69" y="53"/>
                    </a:cubicBezTo>
                    <a:cubicBezTo>
                      <a:pt x="79" y="28"/>
                      <a:pt x="54" y="8"/>
                      <a:pt x="35" y="1"/>
                    </a:cubicBezTo>
                    <a:cubicBezTo>
                      <a:pt x="34" y="0"/>
                      <a:pt x="33" y="0"/>
                      <a:pt x="3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4" name="Freeform 136"/>
              <p:cNvSpPr/>
              <p:nvPr/>
            </p:nvSpPr>
            <p:spPr bwMode="auto">
              <a:xfrm>
                <a:off x="5300663" y="2760663"/>
                <a:ext cx="477838" cy="274638"/>
              </a:xfrm>
              <a:custGeom>
                <a:avLst/>
                <a:gdLst>
                  <a:gd name="T0" fmla="*/ 23 w 170"/>
                  <a:gd name="T1" fmla="*/ 0 h 98"/>
                  <a:gd name="T2" fmla="*/ 17 w 170"/>
                  <a:gd name="T3" fmla="*/ 1 h 98"/>
                  <a:gd name="T4" fmla="*/ 34 w 170"/>
                  <a:gd name="T5" fmla="*/ 51 h 98"/>
                  <a:gd name="T6" fmla="*/ 93 w 170"/>
                  <a:gd name="T7" fmla="*/ 84 h 98"/>
                  <a:gd name="T8" fmla="*/ 130 w 170"/>
                  <a:gd name="T9" fmla="*/ 98 h 98"/>
                  <a:gd name="T10" fmla="*/ 150 w 170"/>
                  <a:gd name="T11" fmla="*/ 87 h 98"/>
                  <a:gd name="T12" fmla="*/ 147 w 170"/>
                  <a:gd name="T13" fmla="*/ 46 h 98"/>
                  <a:gd name="T14" fmla="*/ 137 w 170"/>
                  <a:gd name="T15" fmla="*/ 45 h 98"/>
                  <a:gd name="T16" fmla="*/ 116 w 170"/>
                  <a:gd name="T17" fmla="*/ 48 h 98"/>
                  <a:gd name="T18" fmla="*/ 93 w 170"/>
                  <a:gd name="T19" fmla="*/ 50 h 98"/>
                  <a:gd name="T20" fmla="*/ 66 w 170"/>
                  <a:gd name="T21" fmla="*/ 41 h 98"/>
                  <a:gd name="T22" fmla="*/ 23 w 170"/>
                  <a:gd name="T2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98">
                    <a:moveTo>
                      <a:pt x="23" y="0"/>
                    </a:moveTo>
                    <a:cubicBezTo>
                      <a:pt x="21" y="0"/>
                      <a:pt x="19" y="1"/>
                      <a:pt x="17" y="1"/>
                    </a:cubicBezTo>
                    <a:cubicBezTo>
                      <a:pt x="17" y="1"/>
                      <a:pt x="0" y="27"/>
                      <a:pt x="34" y="51"/>
                    </a:cubicBezTo>
                    <a:cubicBezTo>
                      <a:pt x="68" y="74"/>
                      <a:pt x="70" y="71"/>
                      <a:pt x="93" y="84"/>
                    </a:cubicBezTo>
                    <a:cubicBezTo>
                      <a:pt x="108" y="91"/>
                      <a:pt x="120" y="98"/>
                      <a:pt x="130" y="98"/>
                    </a:cubicBezTo>
                    <a:cubicBezTo>
                      <a:pt x="137" y="98"/>
                      <a:pt x="144" y="95"/>
                      <a:pt x="150" y="87"/>
                    </a:cubicBezTo>
                    <a:cubicBezTo>
                      <a:pt x="164" y="67"/>
                      <a:pt x="170" y="51"/>
                      <a:pt x="147" y="46"/>
                    </a:cubicBezTo>
                    <a:cubicBezTo>
                      <a:pt x="144" y="46"/>
                      <a:pt x="141" y="45"/>
                      <a:pt x="137" y="45"/>
                    </a:cubicBezTo>
                    <a:cubicBezTo>
                      <a:pt x="131" y="45"/>
                      <a:pt x="123" y="47"/>
                      <a:pt x="116" y="48"/>
                    </a:cubicBezTo>
                    <a:cubicBezTo>
                      <a:pt x="108" y="49"/>
                      <a:pt x="100" y="50"/>
                      <a:pt x="93" y="50"/>
                    </a:cubicBezTo>
                    <a:cubicBezTo>
                      <a:pt x="83" y="50"/>
                      <a:pt x="74" y="48"/>
                      <a:pt x="66" y="41"/>
                    </a:cubicBezTo>
                    <a:cubicBezTo>
                      <a:pt x="47" y="25"/>
                      <a:pt x="39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5" name="Freeform 137"/>
              <p:cNvSpPr/>
              <p:nvPr/>
            </p:nvSpPr>
            <p:spPr bwMode="auto">
              <a:xfrm>
                <a:off x="5953126" y="2825750"/>
                <a:ext cx="384175" cy="292100"/>
              </a:xfrm>
              <a:custGeom>
                <a:avLst/>
                <a:gdLst>
                  <a:gd name="T0" fmla="*/ 118 w 137"/>
                  <a:gd name="T1" fmla="*/ 0 h 104"/>
                  <a:gd name="T2" fmla="*/ 75 w 137"/>
                  <a:gd name="T3" fmla="*/ 44 h 104"/>
                  <a:gd name="T4" fmla="*/ 54 w 137"/>
                  <a:gd name="T5" fmla="*/ 74 h 104"/>
                  <a:gd name="T6" fmla="*/ 46 w 137"/>
                  <a:gd name="T7" fmla="*/ 72 h 104"/>
                  <a:gd name="T8" fmla="*/ 10 w 137"/>
                  <a:gd name="T9" fmla="*/ 53 h 104"/>
                  <a:gd name="T10" fmla="*/ 0 w 137"/>
                  <a:gd name="T11" fmla="*/ 62 h 104"/>
                  <a:gd name="T12" fmla="*/ 20 w 137"/>
                  <a:gd name="T13" fmla="*/ 104 h 104"/>
                  <a:gd name="T14" fmla="*/ 24 w 137"/>
                  <a:gd name="T15" fmla="*/ 103 h 104"/>
                  <a:gd name="T16" fmla="*/ 108 w 137"/>
                  <a:gd name="T17" fmla="*/ 70 h 104"/>
                  <a:gd name="T18" fmla="*/ 120 w 137"/>
                  <a:gd name="T19" fmla="*/ 0 h 104"/>
                  <a:gd name="T20" fmla="*/ 118 w 137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04">
                    <a:moveTo>
                      <a:pt x="118" y="0"/>
                    </a:moveTo>
                    <a:cubicBezTo>
                      <a:pt x="101" y="0"/>
                      <a:pt x="82" y="26"/>
                      <a:pt x="75" y="44"/>
                    </a:cubicBezTo>
                    <a:cubicBezTo>
                      <a:pt x="69" y="60"/>
                      <a:pt x="66" y="74"/>
                      <a:pt x="54" y="74"/>
                    </a:cubicBezTo>
                    <a:cubicBezTo>
                      <a:pt x="52" y="74"/>
                      <a:pt x="49" y="74"/>
                      <a:pt x="46" y="72"/>
                    </a:cubicBezTo>
                    <a:cubicBezTo>
                      <a:pt x="33" y="67"/>
                      <a:pt x="20" y="53"/>
                      <a:pt x="10" y="53"/>
                    </a:cubicBezTo>
                    <a:cubicBezTo>
                      <a:pt x="6" y="53"/>
                      <a:pt x="3" y="56"/>
                      <a:pt x="0" y="62"/>
                    </a:cubicBezTo>
                    <a:cubicBezTo>
                      <a:pt x="0" y="62"/>
                      <a:pt x="3" y="104"/>
                      <a:pt x="20" y="104"/>
                    </a:cubicBezTo>
                    <a:cubicBezTo>
                      <a:pt x="22" y="104"/>
                      <a:pt x="23" y="104"/>
                      <a:pt x="24" y="103"/>
                    </a:cubicBezTo>
                    <a:cubicBezTo>
                      <a:pt x="45" y="97"/>
                      <a:pt x="95" y="94"/>
                      <a:pt x="108" y="70"/>
                    </a:cubicBezTo>
                    <a:cubicBezTo>
                      <a:pt x="120" y="46"/>
                      <a:pt x="137" y="2"/>
                      <a:pt x="120" y="0"/>
                    </a:cubicBezTo>
                    <a:cubicBezTo>
                      <a:pt x="119" y="0"/>
                      <a:pt x="118" y="0"/>
                      <a:pt x="11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6" name="Freeform 138"/>
              <p:cNvSpPr/>
              <p:nvPr/>
            </p:nvSpPr>
            <p:spPr bwMode="auto">
              <a:xfrm>
                <a:off x="6351588" y="2159000"/>
                <a:ext cx="277813" cy="342900"/>
              </a:xfrm>
              <a:custGeom>
                <a:avLst/>
                <a:gdLst>
                  <a:gd name="T0" fmla="*/ 28 w 99"/>
                  <a:gd name="T1" fmla="*/ 0 h 122"/>
                  <a:gd name="T2" fmla="*/ 0 w 99"/>
                  <a:gd name="T3" fmla="*/ 6 h 122"/>
                  <a:gd name="T4" fmla="*/ 34 w 99"/>
                  <a:gd name="T5" fmla="*/ 68 h 122"/>
                  <a:gd name="T6" fmla="*/ 39 w 99"/>
                  <a:gd name="T7" fmla="*/ 120 h 122"/>
                  <a:gd name="T8" fmla="*/ 47 w 99"/>
                  <a:gd name="T9" fmla="*/ 122 h 122"/>
                  <a:gd name="T10" fmla="*/ 93 w 99"/>
                  <a:gd name="T11" fmla="*/ 72 h 122"/>
                  <a:gd name="T12" fmla="*/ 62 w 99"/>
                  <a:gd name="T13" fmla="*/ 11 h 122"/>
                  <a:gd name="T14" fmla="*/ 28 w 99"/>
                  <a:gd name="T1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122">
                    <a:moveTo>
                      <a:pt x="28" y="0"/>
                    </a:moveTo>
                    <a:cubicBezTo>
                      <a:pt x="12" y="0"/>
                      <a:pt x="0" y="6"/>
                      <a:pt x="0" y="6"/>
                    </a:cubicBezTo>
                    <a:cubicBezTo>
                      <a:pt x="19" y="13"/>
                      <a:pt x="39" y="45"/>
                      <a:pt x="34" y="68"/>
                    </a:cubicBezTo>
                    <a:cubicBezTo>
                      <a:pt x="29" y="91"/>
                      <a:pt x="17" y="112"/>
                      <a:pt x="39" y="120"/>
                    </a:cubicBezTo>
                    <a:cubicBezTo>
                      <a:pt x="42" y="121"/>
                      <a:pt x="44" y="122"/>
                      <a:pt x="47" y="122"/>
                    </a:cubicBezTo>
                    <a:cubicBezTo>
                      <a:pt x="67" y="122"/>
                      <a:pt x="87" y="96"/>
                      <a:pt x="93" y="72"/>
                    </a:cubicBezTo>
                    <a:cubicBezTo>
                      <a:pt x="99" y="46"/>
                      <a:pt x="90" y="32"/>
                      <a:pt x="62" y="11"/>
                    </a:cubicBezTo>
                    <a:cubicBezTo>
                      <a:pt x="51" y="2"/>
                      <a:pt x="39" y="0"/>
                      <a:pt x="2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7" name="Freeform 139"/>
              <p:cNvSpPr/>
              <p:nvPr/>
            </p:nvSpPr>
            <p:spPr bwMode="auto">
              <a:xfrm>
                <a:off x="5778501" y="1770063"/>
                <a:ext cx="396875" cy="215900"/>
              </a:xfrm>
              <a:custGeom>
                <a:avLst/>
                <a:gdLst>
                  <a:gd name="T0" fmla="*/ 59 w 141"/>
                  <a:gd name="T1" fmla="*/ 0 h 77"/>
                  <a:gd name="T2" fmla="*/ 35 w 141"/>
                  <a:gd name="T3" fmla="*/ 3 h 77"/>
                  <a:gd name="T4" fmla="*/ 0 w 141"/>
                  <a:gd name="T5" fmla="*/ 58 h 77"/>
                  <a:gd name="T6" fmla="*/ 13 w 141"/>
                  <a:gd name="T7" fmla="*/ 70 h 77"/>
                  <a:gd name="T8" fmla="*/ 65 w 141"/>
                  <a:gd name="T9" fmla="*/ 57 h 77"/>
                  <a:gd name="T10" fmla="*/ 72 w 141"/>
                  <a:gd name="T11" fmla="*/ 56 h 77"/>
                  <a:gd name="T12" fmla="*/ 118 w 141"/>
                  <a:gd name="T13" fmla="*/ 77 h 77"/>
                  <a:gd name="T14" fmla="*/ 123 w 141"/>
                  <a:gd name="T15" fmla="*/ 77 h 77"/>
                  <a:gd name="T16" fmla="*/ 116 w 141"/>
                  <a:gd name="T17" fmla="*/ 26 h 77"/>
                  <a:gd name="T18" fmla="*/ 59 w 141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77">
                    <a:moveTo>
                      <a:pt x="59" y="0"/>
                    </a:moveTo>
                    <a:cubicBezTo>
                      <a:pt x="52" y="0"/>
                      <a:pt x="44" y="1"/>
                      <a:pt x="35" y="3"/>
                    </a:cubicBezTo>
                    <a:cubicBezTo>
                      <a:pt x="0" y="11"/>
                      <a:pt x="0" y="58"/>
                      <a:pt x="0" y="58"/>
                    </a:cubicBezTo>
                    <a:cubicBezTo>
                      <a:pt x="1" y="67"/>
                      <a:pt x="6" y="70"/>
                      <a:pt x="13" y="70"/>
                    </a:cubicBezTo>
                    <a:cubicBezTo>
                      <a:pt x="26" y="70"/>
                      <a:pt x="48" y="60"/>
                      <a:pt x="65" y="57"/>
                    </a:cubicBezTo>
                    <a:cubicBezTo>
                      <a:pt x="68" y="57"/>
                      <a:pt x="70" y="56"/>
                      <a:pt x="72" y="56"/>
                    </a:cubicBezTo>
                    <a:cubicBezTo>
                      <a:pt x="93" y="56"/>
                      <a:pt x="98" y="72"/>
                      <a:pt x="118" y="77"/>
                    </a:cubicBezTo>
                    <a:cubicBezTo>
                      <a:pt x="120" y="77"/>
                      <a:pt x="121" y="77"/>
                      <a:pt x="123" y="77"/>
                    </a:cubicBezTo>
                    <a:cubicBezTo>
                      <a:pt x="141" y="77"/>
                      <a:pt x="135" y="46"/>
                      <a:pt x="116" y="26"/>
                    </a:cubicBezTo>
                    <a:cubicBezTo>
                      <a:pt x="100" y="9"/>
                      <a:pt x="82" y="0"/>
                      <a:pt x="5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8" name="Freeform 140"/>
              <p:cNvSpPr/>
              <p:nvPr/>
            </p:nvSpPr>
            <p:spPr bwMode="auto">
              <a:xfrm>
                <a:off x="7334251" y="2790825"/>
                <a:ext cx="407988" cy="171450"/>
              </a:xfrm>
              <a:custGeom>
                <a:avLst/>
                <a:gdLst>
                  <a:gd name="T0" fmla="*/ 14 w 145"/>
                  <a:gd name="T1" fmla="*/ 0 h 61"/>
                  <a:gd name="T2" fmla="*/ 25 w 145"/>
                  <a:gd name="T3" fmla="*/ 31 h 61"/>
                  <a:gd name="T4" fmla="*/ 111 w 145"/>
                  <a:gd name="T5" fmla="*/ 61 h 61"/>
                  <a:gd name="T6" fmla="*/ 121 w 145"/>
                  <a:gd name="T7" fmla="*/ 60 h 61"/>
                  <a:gd name="T8" fmla="*/ 141 w 145"/>
                  <a:gd name="T9" fmla="*/ 17 h 61"/>
                  <a:gd name="T10" fmla="*/ 134 w 145"/>
                  <a:gd name="T11" fmla="*/ 11 h 61"/>
                  <a:gd name="T12" fmla="*/ 85 w 145"/>
                  <a:gd name="T13" fmla="*/ 32 h 61"/>
                  <a:gd name="T14" fmla="*/ 82 w 145"/>
                  <a:gd name="T15" fmla="*/ 32 h 61"/>
                  <a:gd name="T16" fmla="*/ 18 w 145"/>
                  <a:gd name="T17" fmla="*/ 0 h 61"/>
                  <a:gd name="T18" fmla="*/ 14 w 145"/>
                  <a:gd name="T1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5" h="61">
                    <a:moveTo>
                      <a:pt x="14" y="0"/>
                    </a:moveTo>
                    <a:cubicBezTo>
                      <a:pt x="0" y="0"/>
                      <a:pt x="11" y="16"/>
                      <a:pt x="25" y="31"/>
                    </a:cubicBezTo>
                    <a:cubicBezTo>
                      <a:pt x="38" y="45"/>
                      <a:pt x="84" y="61"/>
                      <a:pt x="111" y="61"/>
                    </a:cubicBezTo>
                    <a:cubicBezTo>
                      <a:pt x="115" y="61"/>
                      <a:pt x="118" y="61"/>
                      <a:pt x="121" y="60"/>
                    </a:cubicBezTo>
                    <a:cubicBezTo>
                      <a:pt x="145" y="54"/>
                      <a:pt x="141" y="17"/>
                      <a:pt x="141" y="17"/>
                    </a:cubicBezTo>
                    <a:cubicBezTo>
                      <a:pt x="140" y="13"/>
                      <a:pt x="138" y="11"/>
                      <a:pt x="134" y="11"/>
                    </a:cubicBezTo>
                    <a:cubicBezTo>
                      <a:pt x="124" y="11"/>
                      <a:pt x="102" y="30"/>
                      <a:pt x="85" y="32"/>
                    </a:cubicBezTo>
                    <a:cubicBezTo>
                      <a:pt x="84" y="32"/>
                      <a:pt x="83" y="32"/>
                      <a:pt x="82" y="32"/>
                    </a:cubicBezTo>
                    <a:cubicBezTo>
                      <a:pt x="61" y="32"/>
                      <a:pt x="38" y="4"/>
                      <a:pt x="18" y="0"/>
                    </a:cubicBezTo>
                    <a:cubicBezTo>
                      <a:pt x="16" y="0"/>
                      <a:pt x="15" y="0"/>
                      <a:pt x="1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9" name="Freeform 141"/>
              <p:cNvSpPr/>
              <p:nvPr/>
            </p:nvSpPr>
            <p:spPr bwMode="auto">
              <a:xfrm>
                <a:off x="6697663" y="1724025"/>
                <a:ext cx="180975" cy="503238"/>
              </a:xfrm>
              <a:custGeom>
                <a:avLst/>
                <a:gdLst>
                  <a:gd name="T0" fmla="*/ 36 w 65"/>
                  <a:gd name="T1" fmla="*/ 0 h 179"/>
                  <a:gd name="T2" fmla="*/ 2 w 65"/>
                  <a:gd name="T3" fmla="*/ 18 h 179"/>
                  <a:gd name="T4" fmla="*/ 13 w 65"/>
                  <a:gd name="T5" fmla="*/ 111 h 179"/>
                  <a:gd name="T6" fmla="*/ 44 w 65"/>
                  <a:gd name="T7" fmla="*/ 179 h 179"/>
                  <a:gd name="T8" fmla="*/ 44 w 65"/>
                  <a:gd name="T9" fmla="*/ 173 h 179"/>
                  <a:gd name="T10" fmla="*/ 19 w 65"/>
                  <a:gd name="T11" fmla="*/ 56 h 179"/>
                  <a:gd name="T12" fmla="*/ 56 w 65"/>
                  <a:gd name="T13" fmla="*/ 16 h 179"/>
                  <a:gd name="T14" fmla="*/ 54 w 65"/>
                  <a:gd name="T15" fmla="*/ 1 h 179"/>
                  <a:gd name="T16" fmla="*/ 36 w 65"/>
                  <a:gd name="T17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179">
                    <a:moveTo>
                      <a:pt x="36" y="0"/>
                    </a:moveTo>
                    <a:cubicBezTo>
                      <a:pt x="21" y="0"/>
                      <a:pt x="3" y="3"/>
                      <a:pt x="2" y="18"/>
                    </a:cubicBezTo>
                    <a:cubicBezTo>
                      <a:pt x="0" y="42"/>
                      <a:pt x="2" y="75"/>
                      <a:pt x="13" y="111"/>
                    </a:cubicBezTo>
                    <a:cubicBezTo>
                      <a:pt x="23" y="141"/>
                      <a:pt x="41" y="179"/>
                      <a:pt x="44" y="179"/>
                    </a:cubicBezTo>
                    <a:cubicBezTo>
                      <a:pt x="45" y="179"/>
                      <a:pt x="45" y="177"/>
                      <a:pt x="44" y="173"/>
                    </a:cubicBezTo>
                    <a:cubicBezTo>
                      <a:pt x="38" y="149"/>
                      <a:pt x="12" y="75"/>
                      <a:pt x="19" y="56"/>
                    </a:cubicBezTo>
                    <a:cubicBezTo>
                      <a:pt x="26" y="38"/>
                      <a:pt x="46" y="23"/>
                      <a:pt x="56" y="16"/>
                    </a:cubicBezTo>
                    <a:cubicBezTo>
                      <a:pt x="65" y="9"/>
                      <a:pt x="56" y="6"/>
                      <a:pt x="54" y="1"/>
                    </a:cubicBezTo>
                    <a:cubicBezTo>
                      <a:pt x="54" y="1"/>
                      <a:pt x="46" y="0"/>
                      <a:pt x="36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0" name="Freeform 142"/>
              <p:cNvSpPr/>
              <p:nvPr/>
            </p:nvSpPr>
            <p:spPr bwMode="auto">
              <a:xfrm>
                <a:off x="6121401" y="3656013"/>
                <a:ext cx="503238" cy="558800"/>
              </a:xfrm>
              <a:custGeom>
                <a:avLst/>
                <a:gdLst>
                  <a:gd name="T0" fmla="*/ 37 w 179"/>
                  <a:gd name="T1" fmla="*/ 22 h 199"/>
                  <a:gd name="T2" fmla="*/ 7 w 179"/>
                  <a:gd name="T3" fmla="*/ 14 h 199"/>
                  <a:gd name="T4" fmla="*/ 0 w 179"/>
                  <a:gd name="T5" fmla="*/ 71 h 199"/>
                  <a:gd name="T6" fmla="*/ 142 w 179"/>
                  <a:gd name="T7" fmla="*/ 197 h 199"/>
                  <a:gd name="T8" fmla="*/ 179 w 179"/>
                  <a:gd name="T9" fmla="*/ 178 h 199"/>
                  <a:gd name="T10" fmla="*/ 157 w 179"/>
                  <a:gd name="T11" fmla="*/ 159 h 199"/>
                  <a:gd name="T12" fmla="*/ 155 w 179"/>
                  <a:gd name="T13" fmla="*/ 53 h 199"/>
                  <a:gd name="T14" fmla="*/ 109 w 179"/>
                  <a:gd name="T15" fmla="*/ 46 h 199"/>
                  <a:gd name="T16" fmla="*/ 37 w 179"/>
                  <a:gd name="T17" fmla="*/ 22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9" h="199">
                    <a:moveTo>
                      <a:pt x="37" y="22"/>
                    </a:moveTo>
                    <a:cubicBezTo>
                      <a:pt x="37" y="22"/>
                      <a:pt x="13" y="0"/>
                      <a:pt x="7" y="14"/>
                    </a:cubicBezTo>
                    <a:cubicBezTo>
                      <a:pt x="2" y="28"/>
                      <a:pt x="0" y="71"/>
                      <a:pt x="0" y="71"/>
                    </a:cubicBezTo>
                    <a:cubicBezTo>
                      <a:pt x="0" y="71"/>
                      <a:pt x="125" y="199"/>
                      <a:pt x="142" y="197"/>
                    </a:cubicBezTo>
                    <a:cubicBezTo>
                      <a:pt x="159" y="195"/>
                      <a:pt x="179" y="178"/>
                      <a:pt x="179" y="178"/>
                    </a:cubicBezTo>
                    <a:cubicBezTo>
                      <a:pt x="157" y="159"/>
                      <a:pt x="157" y="159"/>
                      <a:pt x="157" y="159"/>
                    </a:cubicBezTo>
                    <a:cubicBezTo>
                      <a:pt x="157" y="159"/>
                      <a:pt x="170" y="58"/>
                      <a:pt x="155" y="53"/>
                    </a:cubicBezTo>
                    <a:cubicBezTo>
                      <a:pt x="141" y="47"/>
                      <a:pt x="109" y="46"/>
                      <a:pt x="109" y="46"/>
                    </a:cubicBezTo>
                    <a:cubicBezTo>
                      <a:pt x="37" y="22"/>
                      <a:pt x="37" y="22"/>
                      <a:pt x="37" y="2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1" name="Freeform 143"/>
              <p:cNvSpPr/>
              <p:nvPr/>
            </p:nvSpPr>
            <p:spPr bwMode="auto">
              <a:xfrm>
                <a:off x="5646738" y="3432175"/>
                <a:ext cx="1266825" cy="1193800"/>
              </a:xfrm>
              <a:custGeom>
                <a:avLst/>
                <a:gdLst>
                  <a:gd name="T0" fmla="*/ 113 w 451"/>
                  <a:gd name="T1" fmla="*/ 241 h 425"/>
                  <a:gd name="T2" fmla="*/ 27 w 451"/>
                  <a:gd name="T3" fmla="*/ 160 h 425"/>
                  <a:gd name="T4" fmla="*/ 53 w 451"/>
                  <a:gd name="T5" fmla="*/ 91 h 425"/>
                  <a:gd name="T6" fmla="*/ 191 w 451"/>
                  <a:gd name="T7" fmla="*/ 143 h 425"/>
                  <a:gd name="T8" fmla="*/ 194 w 451"/>
                  <a:gd name="T9" fmla="*/ 111 h 425"/>
                  <a:gd name="T10" fmla="*/ 241 w 451"/>
                  <a:gd name="T11" fmla="*/ 1 h 425"/>
                  <a:gd name="T12" fmla="*/ 264 w 451"/>
                  <a:gd name="T13" fmla="*/ 164 h 425"/>
                  <a:gd name="T14" fmla="*/ 366 w 451"/>
                  <a:gd name="T15" fmla="*/ 108 h 425"/>
                  <a:gd name="T16" fmla="*/ 446 w 451"/>
                  <a:gd name="T17" fmla="*/ 192 h 425"/>
                  <a:gd name="T18" fmla="*/ 285 w 451"/>
                  <a:gd name="T19" fmla="*/ 237 h 425"/>
                  <a:gd name="T20" fmla="*/ 352 w 451"/>
                  <a:gd name="T21" fmla="*/ 292 h 425"/>
                  <a:gd name="T22" fmla="*/ 297 w 451"/>
                  <a:gd name="T23" fmla="*/ 396 h 425"/>
                  <a:gd name="T24" fmla="*/ 230 w 451"/>
                  <a:gd name="T25" fmla="*/ 385 h 425"/>
                  <a:gd name="T26" fmla="*/ 214 w 451"/>
                  <a:gd name="T27" fmla="*/ 292 h 425"/>
                  <a:gd name="T28" fmla="*/ 186 w 451"/>
                  <a:gd name="T29" fmla="*/ 374 h 425"/>
                  <a:gd name="T30" fmla="*/ 80 w 451"/>
                  <a:gd name="T31" fmla="*/ 337 h 425"/>
                  <a:gd name="T32" fmla="*/ 113 w 451"/>
                  <a:gd name="T33" fmla="*/ 241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1" h="425">
                    <a:moveTo>
                      <a:pt x="113" y="241"/>
                    </a:moveTo>
                    <a:cubicBezTo>
                      <a:pt x="113" y="241"/>
                      <a:pt x="0" y="240"/>
                      <a:pt x="27" y="160"/>
                    </a:cubicBezTo>
                    <a:cubicBezTo>
                      <a:pt x="27" y="160"/>
                      <a:pt x="3" y="108"/>
                      <a:pt x="53" y="91"/>
                    </a:cubicBezTo>
                    <a:cubicBezTo>
                      <a:pt x="102" y="74"/>
                      <a:pt x="172" y="127"/>
                      <a:pt x="191" y="143"/>
                    </a:cubicBezTo>
                    <a:cubicBezTo>
                      <a:pt x="210" y="158"/>
                      <a:pt x="200" y="119"/>
                      <a:pt x="194" y="111"/>
                    </a:cubicBezTo>
                    <a:cubicBezTo>
                      <a:pt x="189" y="104"/>
                      <a:pt x="165" y="0"/>
                      <a:pt x="241" y="1"/>
                    </a:cubicBezTo>
                    <a:cubicBezTo>
                      <a:pt x="316" y="2"/>
                      <a:pt x="331" y="51"/>
                      <a:pt x="264" y="164"/>
                    </a:cubicBezTo>
                    <a:cubicBezTo>
                      <a:pt x="264" y="164"/>
                      <a:pt x="326" y="106"/>
                      <a:pt x="366" y="108"/>
                    </a:cubicBezTo>
                    <a:cubicBezTo>
                      <a:pt x="406" y="109"/>
                      <a:pt x="451" y="128"/>
                      <a:pt x="446" y="192"/>
                    </a:cubicBezTo>
                    <a:cubicBezTo>
                      <a:pt x="442" y="255"/>
                      <a:pt x="285" y="237"/>
                      <a:pt x="285" y="237"/>
                    </a:cubicBezTo>
                    <a:cubicBezTo>
                      <a:pt x="285" y="237"/>
                      <a:pt x="335" y="272"/>
                      <a:pt x="352" y="292"/>
                    </a:cubicBezTo>
                    <a:cubicBezTo>
                      <a:pt x="369" y="312"/>
                      <a:pt x="359" y="368"/>
                      <a:pt x="297" y="396"/>
                    </a:cubicBezTo>
                    <a:cubicBezTo>
                      <a:pt x="235" y="425"/>
                      <a:pt x="237" y="404"/>
                      <a:pt x="230" y="385"/>
                    </a:cubicBezTo>
                    <a:cubicBezTo>
                      <a:pt x="224" y="366"/>
                      <a:pt x="219" y="286"/>
                      <a:pt x="214" y="292"/>
                    </a:cubicBezTo>
                    <a:cubicBezTo>
                      <a:pt x="209" y="298"/>
                      <a:pt x="221" y="352"/>
                      <a:pt x="186" y="374"/>
                    </a:cubicBezTo>
                    <a:cubicBezTo>
                      <a:pt x="150" y="396"/>
                      <a:pt x="109" y="369"/>
                      <a:pt x="80" y="337"/>
                    </a:cubicBezTo>
                    <a:cubicBezTo>
                      <a:pt x="52" y="305"/>
                      <a:pt x="65" y="261"/>
                      <a:pt x="113" y="241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2" name="Freeform 144"/>
              <p:cNvSpPr/>
              <p:nvPr/>
            </p:nvSpPr>
            <p:spPr bwMode="auto">
              <a:xfrm>
                <a:off x="6115051" y="4016375"/>
                <a:ext cx="134938" cy="44450"/>
              </a:xfrm>
              <a:custGeom>
                <a:avLst/>
                <a:gdLst>
                  <a:gd name="T0" fmla="*/ 0 w 48"/>
                  <a:gd name="T1" fmla="*/ 12 h 16"/>
                  <a:gd name="T2" fmla="*/ 40 w 48"/>
                  <a:gd name="T3" fmla="*/ 8 h 16"/>
                  <a:gd name="T4" fmla="*/ 0 w 48"/>
                  <a:gd name="T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6">
                    <a:moveTo>
                      <a:pt x="0" y="12"/>
                    </a:moveTo>
                    <a:cubicBezTo>
                      <a:pt x="0" y="12"/>
                      <a:pt x="48" y="0"/>
                      <a:pt x="40" y="8"/>
                    </a:cubicBezTo>
                    <a:cubicBezTo>
                      <a:pt x="31" y="16"/>
                      <a:pt x="0" y="12"/>
                      <a:pt x="0" y="1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3" name="Freeform 145"/>
              <p:cNvSpPr/>
              <p:nvPr/>
            </p:nvSpPr>
            <p:spPr bwMode="auto">
              <a:xfrm>
                <a:off x="6235701" y="4071938"/>
                <a:ext cx="36513" cy="112713"/>
              </a:xfrm>
              <a:custGeom>
                <a:avLst/>
                <a:gdLst>
                  <a:gd name="T0" fmla="*/ 4 w 13"/>
                  <a:gd name="T1" fmla="*/ 40 h 40"/>
                  <a:gd name="T2" fmla="*/ 6 w 13"/>
                  <a:gd name="T3" fmla="*/ 5 h 40"/>
                  <a:gd name="T4" fmla="*/ 4 w 13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40">
                    <a:moveTo>
                      <a:pt x="4" y="40"/>
                    </a:moveTo>
                    <a:cubicBezTo>
                      <a:pt x="4" y="40"/>
                      <a:pt x="0" y="0"/>
                      <a:pt x="6" y="5"/>
                    </a:cubicBezTo>
                    <a:cubicBezTo>
                      <a:pt x="13" y="10"/>
                      <a:pt x="7" y="33"/>
                      <a:pt x="4" y="4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4" name="Freeform 146"/>
              <p:cNvSpPr/>
              <p:nvPr/>
            </p:nvSpPr>
            <p:spPr bwMode="auto">
              <a:xfrm>
                <a:off x="6219826" y="3886200"/>
                <a:ext cx="61913" cy="57150"/>
              </a:xfrm>
              <a:custGeom>
                <a:avLst/>
                <a:gdLst>
                  <a:gd name="T0" fmla="*/ 21 w 22"/>
                  <a:gd name="T1" fmla="*/ 13 h 20"/>
                  <a:gd name="T2" fmla="*/ 8 w 22"/>
                  <a:gd name="T3" fmla="*/ 18 h 20"/>
                  <a:gd name="T4" fmla="*/ 2 w 22"/>
                  <a:gd name="T5" fmla="*/ 6 h 20"/>
                  <a:gd name="T6" fmla="*/ 14 w 22"/>
                  <a:gd name="T7" fmla="*/ 2 h 20"/>
                  <a:gd name="T8" fmla="*/ 21 w 22"/>
                  <a:gd name="T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0">
                    <a:moveTo>
                      <a:pt x="21" y="13"/>
                    </a:moveTo>
                    <a:cubicBezTo>
                      <a:pt x="19" y="18"/>
                      <a:pt x="13" y="20"/>
                      <a:pt x="8" y="18"/>
                    </a:cubicBezTo>
                    <a:cubicBezTo>
                      <a:pt x="3" y="16"/>
                      <a:pt x="0" y="11"/>
                      <a:pt x="2" y="6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19" y="4"/>
                      <a:pt x="22" y="9"/>
                      <a:pt x="21" y="1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5" name="Freeform 147"/>
              <p:cNvSpPr/>
              <p:nvPr/>
            </p:nvSpPr>
            <p:spPr bwMode="auto">
              <a:xfrm>
                <a:off x="6169026" y="3959225"/>
                <a:ext cx="61913" cy="57150"/>
              </a:xfrm>
              <a:custGeom>
                <a:avLst/>
                <a:gdLst>
                  <a:gd name="T0" fmla="*/ 21 w 22"/>
                  <a:gd name="T1" fmla="*/ 13 h 20"/>
                  <a:gd name="T2" fmla="*/ 8 w 22"/>
                  <a:gd name="T3" fmla="*/ 18 h 20"/>
                  <a:gd name="T4" fmla="*/ 2 w 22"/>
                  <a:gd name="T5" fmla="*/ 6 h 20"/>
                  <a:gd name="T6" fmla="*/ 14 w 22"/>
                  <a:gd name="T7" fmla="*/ 1 h 20"/>
                  <a:gd name="T8" fmla="*/ 21 w 22"/>
                  <a:gd name="T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0">
                    <a:moveTo>
                      <a:pt x="21" y="13"/>
                    </a:moveTo>
                    <a:cubicBezTo>
                      <a:pt x="19" y="18"/>
                      <a:pt x="13" y="20"/>
                      <a:pt x="8" y="18"/>
                    </a:cubicBezTo>
                    <a:cubicBezTo>
                      <a:pt x="3" y="16"/>
                      <a:pt x="0" y="11"/>
                      <a:pt x="2" y="6"/>
                    </a:cubicBezTo>
                    <a:cubicBezTo>
                      <a:pt x="3" y="2"/>
                      <a:pt x="9" y="0"/>
                      <a:pt x="14" y="1"/>
                    </a:cubicBezTo>
                    <a:cubicBezTo>
                      <a:pt x="20" y="3"/>
                      <a:pt x="22" y="9"/>
                      <a:pt x="21" y="1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6" name="Freeform 148"/>
              <p:cNvSpPr/>
              <p:nvPr/>
            </p:nvSpPr>
            <p:spPr bwMode="auto">
              <a:xfrm>
                <a:off x="6289676" y="4002088"/>
                <a:ext cx="61913" cy="58738"/>
              </a:xfrm>
              <a:custGeom>
                <a:avLst/>
                <a:gdLst>
                  <a:gd name="T0" fmla="*/ 21 w 22"/>
                  <a:gd name="T1" fmla="*/ 14 h 21"/>
                  <a:gd name="T2" fmla="*/ 8 w 22"/>
                  <a:gd name="T3" fmla="*/ 19 h 21"/>
                  <a:gd name="T4" fmla="*/ 2 w 22"/>
                  <a:gd name="T5" fmla="*/ 7 h 21"/>
                  <a:gd name="T6" fmla="*/ 14 w 22"/>
                  <a:gd name="T7" fmla="*/ 2 h 21"/>
                  <a:gd name="T8" fmla="*/ 21 w 22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1" y="14"/>
                    </a:moveTo>
                    <a:cubicBezTo>
                      <a:pt x="19" y="19"/>
                      <a:pt x="13" y="21"/>
                      <a:pt x="8" y="19"/>
                    </a:cubicBezTo>
                    <a:cubicBezTo>
                      <a:pt x="3" y="17"/>
                      <a:pt x="0" y="12"/>
                      <a:pt x="2" y="7"/>
                    </a:cubicBezTo>
                    <a:cubicBezTo>
                      <a:pt x="3" y="3"/>
                      <a:pt x="9" y="0"/>
                      <a:pt x="14" y="2"/>
                    </a:cubicBezTo>
                    <a:cubicBezTo>
                      <a:pt x="19" y="4"/>
                      <a:pt x="22" y="10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7" name="Freeform 149"/>
              <p:cNvSpPr/>
              <p:nvPr/>
            </p:nvSpPr>
            <p:spPr bwMode="auto">
              <a:xfrm>
                <a:off x="6323013" y="3910013"/>
                <a:ext cx="65088" cy="58738"/>
              </a:xfrm>
              <a:custGeom>
                <a:avLst/>
                <a:gdLst>
                  <a:gd name="T0" fmla="*/ 21 w 23"/>
                  <a:gd name="T1" fmla="*/ 14 h 21"/>
                  <a:gd name="T2" fmla="*/ 8 w 23"/>
                  <a:gd name="T3" fmla="*/ 19 h 21"/>
                  <a:gd name="T4" fmla="*/ 2 w 23"/>
                  <a:gd name="T5" fmla="*/ 7 h 21"/>
                  <a:gd name="T6" fmla="*/ 15 w 23"/>
                  <a:gd name="T7" fmla="*/ 2 h 21"/>
                  <a:gd name="T8" fmla="*/ 21 w 23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4"/>
                    </a:moveTo>
                    <a:cubicBezTo>
                      <a:pt x="19" y="19"/>
                      <a:pt x="14" y="21"/>
                      <a:pt x="8" y="19"/>
                    </a:cubicBezTo>
                    <a:cubicBezTo>
                      <a:pt x="3" y="17"/>
                      <a:pt x="0" y="12"/>
                      <a:pt x="2" y="7"/>
                    </a:cubicBezTo>
                    <a:cubicBezTo>
                      <a:pt x="4" y="2"/>
                      <a:pt x="9" y="0"/>
                      <a:pt x="15" y="2"/>
                    </a:cubicBezTo>
                    <a:cubicBezTo>
                      <a:pt x="20" y="4"/>
                      <a:pt x="23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8" name="Freeform 150"/>
              <p:cNvSpPr/>
              <p:nvPr/>
            </p:nvSpPr>
            <p:spPr bwMode="auto">
              <a:xfrm>
                <a:off x="6413501" y="3995738"/>
                <a:ext cx="65088" cy="60325"/>
              </a:xfrm>
              <a:custGeom>
                <a:avLst/>
                <a:gdLst>
                  <a:gd name="T0" fmla="*/ 21 w 23"/>
                  <a:gd name="T1" fmla="*/ 14 h 21"/>
                  <a:gd name="T2" fmla="*/ 8 w 23"/>
                  <a:gd name="T3" fmla="*/ 19 h 21"/>
                  <a:gd name="T4" fmla="*/ 2 w 23"/>
                  <a:gd name="T5" fmla="*/ 7 h 21"/>
                  <a:gd name="T6" fmla="*/ 14 w 23"/>
                  <a:gd name="T7" fmla="*/ 2 h 21"/>
                  <a:gd name="T8" fmla="*/ 21 w 23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4"/>
                    </a:moveTo>
                    <a:cubicBezTo>
                      <a:pt x="19" y="18"/>
                      <a:pt x="13" y="21"/>
                      <a:pt x="8" y="19"/>
                    </a:cubicBezTo>
                    <a:cubicBezTo>
                      <a:pt x="3" y="17"/>
                      <a:pt x="0" y="11"/>
                      <a:pt x="2" y="7"/>
                    </a:cubicBezTo>
                    <a:cubicBezTo>
                      <a:pt x="4" y="2"/>
                      <a:pt x="9" y="0"/>
                      <a:pt x="14" y="2"/>
                    </a:cubicBezTo>
                    <a:cubicBezTo>
                      <a:pt x="20" y="4"/>
                      <a:pt x="23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9" name="Freeform 151"/>
              <p:cNvSpPr/>
              <p:nvPr/>
            </p:nvSpPr>
            <p:spPr bwMode="auto">
              <a:xfrm>
                <a:off x="6348413" y="4108450"/>
                <a:ext cx="61913" cy="58738"/>
              </a:xfrm>
              <a:custGeom>
                <a:avLst/>
                <a:gdLst>
                  <a:gd name="T0" fmla="*/ 21 w 22"/>
                  <a:gd name="T1" fmla="*/ 14 h 21"/>
                  <a:gd name="T2" fmla="*/ 8 w 22"/>
                  <a:gd name="T3" fmla="*/ 19 h 21"/>
                  <a:gd name="T4" fmla="*/ 2 w 22"/>
                  <a:gd name="T5" fmla="*/ 7 h 21"/>
                  <a:gd name="T6" fmla="*/ 14 w 22"/>
                  <a:gd name="T7" fmla="*/ 2 h 21"/>
                  <a:gd name="T8" fmla="*/ 21 w 22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1" y="14"/>
                    </a:moveTo>
                    <a:cubicBezTo>
                      <a:pt x="19" y="19"/>
                      <a:pt x="13" y="21"/>
                      <a:pt x="8" y="19"/>
                    </a:cubicBezTo>
                    <a:cubicBezTo>
                      <a:pt x="3" y="17"/>
                      <a:pt x="0" y="12"/>
                      <a:pt x="2" y="7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20" y="4"/>
                      <a:pt x="22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0" name="Freeform 152"/>
              <p:cNvSpPr/>
              <p:nvPr/>
            </p:nvSpPr>
            <p:spPr bwMode="auto">
              <a:xfrm>
                <a:off x="6234113" y="4089400"/>
                <a:ext cx="63500" cy="58738"/>
              </a:xfrm>
              <a:custGeom>
                <a:avLst/>
                <a:gdLst>
                  <a:gd name="T0" fmla="*/ 21 w 23"/>
                  <a:gd name="T1" fmla="*/ 14 h 21"/>
                  <a:gd name="T2" fmla="*/ 8 w 23"/>
                  <a:gd name="T3" fmla="*/ 19 h 21"/>
                  <a:gd name="T4" fmla="*/ 2 w 23"/>
                  <a:gd name="T5" fmla="*/ 7 h 21"/>
                  <a:gd name="T6" fmla="*/ 15 w 23"/>
                  <a:gd name="T7" fmla="*/ 2 h 21"/>
                  <a:gd name="T8" fmla="*/ 21 w 23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4"/>
                    </a:moveTo>
                    <a:cubicBezTo>
                      <a:pt x="19" y="19"/>
                      <a:pt x="14" y="21"/>
                      <a:pt x="8" y="19"/>
                    </a:cubicBezTo>
                    <a:cubicBezTo>
                      <a:pt x="3" y="17"/>
                      <a:pt x="0" y="11"/>
                      <a:pt x="2" y="7"/>
                    </a:cubicBezTo>
                    <a:cubicBezTo>
                      <a:pt x="4" y="2"/>
                      <a:pt x="9" y="0"/>
                      <a:pt x="15" y="2"/>
                    </a:cubicBezTo>
                    <a:cubicBezTo>
                      <a:pt x="20" y="4"/>
                      <a:pt x="23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1" name="Freeform 153"/>
              <p:cNvSpPr/>
              <p:nvPr/>
            </p:nvSpPr>
            <p:spPr bwMode="auto">
              <a:xfrm>
                <a:off x="6283326" y="3833813"/>
                <a:ext cx="61913" cy="58738"/>
              </a:xfrm>
              <a:custGeom>
                <a:avLst/>
                <a:gdLst>
                  <a:gd name="T0" fmla="*/ 21 w 22"/>
                  <a:gd name="T1" fmla="*/ 14 h 21"/>
                  <a:gd name="T2" fmla="*/ 8 w 22"/>
                  <a:gd name="T3" fmla="*/ 19 h 21"/>
                  <a:gd name="T4" fmla="*/ 2 w 22"/>
                  <a:gd name="T5" fmla="*/ 7 h 21"/>
                  <a:gd name="T6" fmla="*/ 14 w 22"/>
                  <a:gd name="T7" fmla="*/ 2 h 21"/>
                  <a:gd name="T8" fmla="*/ 21 w 22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1" y="14"/>
                    </a:moveTo>
                    <a:cubicBezTo>
                      <a:pt x="19" y="19"/>
                      <a:pt x="13" y="21"/>
                      <a:pt x="8" y="19"/>
                    </a:cubicBezTo>
                    <a:cubicBezTo>
                      <a:pt x="3" y="17"/>
                      <a:pt x="0" y="11"/>
                      <a:pt x="2" y="7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20" y="4"/>
                      <a:pt x="22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2" name="Freeform 154"/>
              <p:cNvSpPr>
                <a:spLocks noEditPoints="1"/>
              </p:cNvSpPr>
              <p:nvPr/>
            </p:nvSpPr>
            <p:spPr bwMode="auto">
              <a:xfrm>
                <a:off x="6059488" y="3724275"/>
                <a:ext cx="581025" cy="514350"/>
              </a:xfrm>
              <a:custGeom>
                <a:avLst/>
                <a:gdLst>
                  <a:gd name="T0" fmla="*/ 90 w 207"/>
                  <a:gd name="T1" fmla="*/ 118 h 183"/>
                  <a:gd name="T2" fmla="*/ 92 w 207"/>
                  <a:gd name="T3" fmla="*/ 101 h 183"/>
                  <a:gd name="T4" fmla="*/ 103 w 207"/>
                  <a:gd name="T5" fmla="*/ 113 h 183"/>
                  <a:gd name="T6" fmla="*/ 85 w 207"/>
                  <a:gd name="T7" fmla="*/ 0 h 183"/>
                  <a:gd name="T8" fmla="*/ 71 w 207"/>
                  <a:gd name="T9" fmla="*/ 60 h 183"/>
                  <a:gd name="T10" fmla="*/ 14 w 207"/>
                  <a:gd name="T11" fmla="*/ 46 h 183"/>
                  <a:gd name="T12" fmla="*/ 59 w 207"/>
                  <a:gd name="T13" fmla="*/ 64 h 183"/>
                  <a:gd name="T14" fmla="*/ 71 w 207"/>
                  <a:gd name="T15" fmla="*/ 60 h 183"/>
                  <a:gd name="T16" fmla="*/ 69 w 207"/>
                  <a:gd name="T17" fmla="*/ 77 h 183"/>
                  <a:gd name="T18" fmla="*/ 65 w 207"/>
                  <a:gd name="T19" fmla="*/ 76 h 183"/>
                  <a:gd name="T20" fmla="*/ 40 w 207"/>
                  <a:gd name="T21" fmla="*/ 92 h 183"/>
                  <a:gd name="T22" fmla="*/ 49 w 207"/>
                  <a:gd name="T23" fmla="*/ 85 h 183"/>
                  <a:gd name="T24" fmla="*/ 60 w 207"/>
                  <a:gd name="T25" fmla="*/ 97 h 183"/>
                  <a:gd name="T26" fmla="*/ 31 w 207"/>
                  <a:gd name="T27" fmla="*/ 157 h 183"/>
                  <a:gd name="T28" fmla="*/ 81 w 207"/>
                  <a:gd name="T29" fmla="*/ 122 h 183"/>
                  <a:gd name="T30" fmla="*/ 115 w 207"/>
                  <a:gd name="T31" fmla="*/ 183 h 183"/>
                  <a:gd name="T32" fmla="*/ 112 w 207"/>
                  <a:gd name="T33" fmla="*/ 156 h 183"/>
                  <a:gd name="T34" fmla="*/ 105 w 207"/>
                  <a:gd name="T35" fmla="*/ 144 h 183"/>
                  <a:gd name="T36" fmla="*/ 112 w 207"/>
                  <a:gd name="T37" fmla="*/ 116 h 183"/>
                  <a:gd name="T38" fmla="*/ 148 w 207"/>
                  <a:gd name="T39" fmla="*/ 117 h 183"/>
                  <a:gd name="T40" fmla="*/ 162 w 207"/>
                  <a:gd name="T41" fmla="*/ 108 h 183"/>
                  <a:gd name="T42" fmla="*/ 147 w 207"/>
                  <a:gd name="T43" fmla="*/ 108 h 183"/>
                  <a:gd name="T44" fmla="*/ 138 w 207"/>
                  <a:gd name="T45" fmla="*/ 116 h 183"/>
                  <a:gd name="T46" fmla="*/ 127 w 207"/>
                  <a:gd name="T47" fmla="*/ 106 h 183"/>
                  <a:gd name="T48" fmla="*/ 128 w 207"/>
                  <a:gd name="T49" fmla="*/ 104 h 183"/>
                  <a:gd name="T50" fmla="*/ 182 w 207"/>
                  <a:gd name="T51" fmla="*/ 70 h 183"/>
                  <a:gd name="T52" fmla="*/ 110 w 207"/>
                  <a:gd name="T53" fmla="*/ 93 h 183"/>
                  <a:gd name="T54" fmla="*/ 106 w 207"/>
                  <a:gd name="T55" fmla="*/ 86 h 183"/>
                  <a:gd name="T56" fmla="*/ 96 w 207"/>
                  <a:gd name="T57" fmla="*/ 73 h 183"/>
                  <a:gd name="T58" fmla="*/ 109 w 207"/>
                  <a:gd name="T59" fmla="*/ 68 h 183"/>
                  <a:gd name="T60" fmla="*/ 107 w 207"/>
                  <a:gd name="T61" fmla="*/ 44 h 183"/>
                  <a:gd name="T62" fmla="*/ 98 w 207"/>
                  <a:gd name="T63" fmla="*/ 61 h 183"/>
                  <a:gd name="T64" fmla="*/ 92 w 207"/>
                  <a:gd name="T65" fmla="*/ 58 h 183"/>
                  <a:gd name="T66" fmla="*/ 82 w 207"/>
                  <a:gd name="T67" fmla="*/ 46 h 183"/>
                  <a:gd name="T68" fmla="*/ 94 w 207"/>
                  <a:gd name="T69" fmla="*/ 41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7" h="183">
                    <a:moveTo>
                      <a:pt x="94" y="119"/>
                    </a:moveTo>
                    <a:cubicBezTo>
                      <a:pt x="93" y="119"/>
                      <a:pt x="91" y="119"/>
                      <a:pt x="90" y="118"/>
                    </a:cubicBezTo>
                    <a:cubicBezTo>
                      <a:pt x="85" y="116"/>
                      <a:pt x="82" y="111"/>
                      <a:pt x="84" y="106"/>
                    </a:cubicBezTo>
                    <a:cubicBezTo>
                      <a:pt x="85" y="103"/>
                      <a:pt x="88" y="101"/>
                      <a:pt x="92" y="101"/>
                    </a:cubicBezTo>
                    <a:cubicBezTo>
                      <a:pt x="93" y="101"/>
                      <a:pt x="95" y="101"/>
                      <a:pt x="96" y="101"/>
                    </a:cubicBezTo>
                    <a:cubicBezTo>
                      <a:pt x="101" y="103"/>
                      <a:pt x="104" y="109"/>
                      <a:pt x="103" y="113"/>
                    </a:cubicBezTo>
                    <a:cubicBezTo>
                      <a:pt x="101" y="117"/>
                      <a:pt x="98" y="119"/>
                      <a:pt x="94" y="119"/>
                    </a:cubicBezTo>
                    <a:moveTo>
                      <a:pt x="85" y="0"/>
                    </a:moveTo>
                    <a:cubicBezTo>
                      <a:pt x="85" y="0"/>
                      <a:pt x="81" y="60"/>
                      <a:pt x="72" y="60"/>
                    </a:cubicBezTo>
                    <a:cubicBezTo>
                      <a:pt x="72" y="60"/>
                      <a:pt x="71" y="60"/>
                      <a:pt x="71" y="60"/>
                    </a:cubicBezTo>
                    <a:cubicBezTo>
                      <a:pt x="63" y="57"/>
                      <a:pt x="16" y="45"/>
                      <a:pt x="11" y="45"/>
                    </a:cubicBezTo>
                    <a:cubicBezTo>
                      <a:pt x="10" y="45"/>
                      <a:pt x="11" y="45"/>
                      <a:pt x="14" y="46"/>
                    </a:cubicBezTo>
                    <a:cubicBezTo>
                      <a:pt x="24" y="50"/>
                      <a:pt x="45" y="59"/>
                      <a:pt x="58" y="66"/>
                    </a:cubicBezTo>
                    <a:cubicBezTo>
                      <a:pt x="58" y="66"/>
                      <a:pt x="58" y="65"/>
                      <a:pt x="59" y="64"/>
                    </a:cubicBezTo>
                    <a:cubicBezTo>
                      <a:pt x="60" y="61"/>
                      <a:pt x="63" y="59"/>
                      <a:pt x="67" y="59"/>
                    </a:cubicBezTo>
                    <a:cubicBezTo>
                      <a:pt x="68" y="59"/>
                      <a:pt x="70" y="59"/>
                      <a:pt x="71" y="60"/>
                    </a:cubicBezTo>
                    <a:cubicBezTo>
                      <a:pt x="76" y="62"/>
                      <a:pt x="79" y="67"/>
                      <a:pt x="78" y="71"/>
                    </a:cubicBezTo>
                    <a:cubicBezTo>
                      <a:pt x="76" y="75"/>
                      <a:pt x="73" y="77"/>
                      <a:pt x="69" y="77"/>
                    </a:cubicBezTo>
                    <a:cubicBezTo>
                      <a:pt x="68" y="77"/>
                      <a:pt x="66" y="77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50" y="79"/>
                      <a:pt x="0" y="84"/>
                      <a:pt x="12" y="86"/>
                    </a:cubicBezTo>
                    <a:cubicBezTo>
                      <a:pt x="17" y="87"/>
                      <a:pt x="29" y="89"/>
                      <a:pt x="40" y="92"/>
                    </a:cubicBezTo>
                    <a:cubicBezTo>
                      <a:pt x="40" y="91"/>
                      <a:pt x="41" y="91"/>
                      <a:pt x="41" y="90"/>
                    </a:cubicBezTo>
                    <a:cubicBezTo>
                      <a:pt x="42" y="87"/>
                      <a:pt x="45" y="85"/>
                      <a:pt x="49" y="85"/>
                    </a:cubicBezTo>
                    <a:cubicBezTo>
                      <a:pt x="51" y="85"/>
                      <a:pt x="52" y="85"/>
                      <a:pt x="53" y="85"/>
                    </a:cubicBezTo>
                    <a:cubicBezTo>
                      <a:pt x="58" y="87"/>
                      <a:pt x="61" y="92"/>
                      <a:pt x="60" y="97"/>
                    </a:cubicBezTo>
                    <a:cubicBezTo>
                      <a:pt x="71" y="100"/>
                      <a:pt x="78" y="104"/>
                      <a:pt x="73" y="106"/>
                    </a:cubicBezTo>
                    <a:cubicBezTo>
                      <a:pt x="60" y="112"/>
                      <a:pt x="26" y="157"/>
                      <a:pt x="31" y="157"/>
                    </a:cubicBezTo>
                    <a:cubicBezTo>
                      <a:pt x="31" y="157"/>
                      <a:pt x="32" y="157"/>
                      <a:pt x="32" y="156"/>
                    </a:cubicBezTo>
                    <a:cubicBezTo>
                      <a:pt x="42" y="150"/>
                      <a:pt x="69" y="122"/>
                      <a:pt x="81" y="122"/>
                    </a:cubicBezTo>
                    <a:cubicBezTo>
                      <a:pt x="83" y="122"/>
                      <a:pt x="84" y="123"/>
                      <a:pt x="85" y="124"/>
                    </a:cubicBezTo>
                    <a:cubicBezTo>
                      <a:pt x="91" y="134"/>
                      <a:pt x="112" y="183"/>
                      <a:pt x="115" y="183"/>
                    </a:cubicBezTo>
                    <a:cubicBezTo>
                      <a:pt x="115" y="183"/>
                      <a:pt x="115" y="183"/>
                      <a:pt x="115" y="182"/>
                    </a:cubicBezTo>
                    <a:cubicBezTo>
                      <a:pt x="115" y="178"/>
                      <a:pt x="113" y="167"/>
                      <a:pt x="112" y="156"/>
                    </a:cubicBezTo>
                    <a:cubicBezTo>
                      <a:pt x="112" y="156"/>
                      <a:pt x="111" y="156"/>
                      <a:pt x="111" y="156"/>
                    </a:cubicBezTo>
                    <a:cubicBezTo>
                      <a:pt x="106" y="154"/>
                      <a:pt x="103" y="149"/>
                      <a:pt x="105" y="144"/>
                    </a:cubicBezTo>
                    <a:cubicBezTo>
                      <a:pt x="106" y="141"/>
                      <a:pt x="108" y="140"/>
                      <a:pt x="110" y="139"/>
                    </a:cubicBezTo>
                    <a:cubicBezTo>
                      <a:pt x="109" y="126"/>
                      <a:pt x="109" y="116"/>
                      <a:pt x="112" y="116"/>
                    </a:cubicBezTo>
                    <a:cubicBezTo>
                      <a:pt x="112" y="116"/>
                      <a:pt x="112" y="116"/>
                      <a:pt x="113" y="116"/>
                    </a:cubicBezTo>
                    <a:cubicBezTo>
                      <a:pt x="115" y="117"/>
                      <a:pt x="131" y="117"/>
                      <a:pt x="148" y="117"/>
                    </a:cubicBezTo>
                    <a:cubicBezTo>
                      <a:pt x="176" y="117"/>
                      <a:pt x="207" y="116"/>
                      <a:pt x="195" y="111"/>
                    </a:cubicBezTo>
                    <a:cubicBezTo>
                      <a:pt x="188" y="109"/>
                      <a:pt x="175" y="108"/>
                      <a:pt x="162" y="108"/>
                    </a:cubicBezTo>
                    <a:cubicBezTo>
                      <a:pt x="159" y="108"/>
                      <a:pt x="157" y="108"/>
                      <a:pt x="154" y="108"/>
                    </a:cubicBezTo>
                    <a:cubicBezTo>
                      <a:pt x="152" y="108"/>
                      <a:pt x="149" y="108"/>
                      <a:pt x="147" y="108"/>
                    </a:cubicBezTo>
                    <a:cubicBezTo>
                      <a:pt x="147" y="109"/>
                      <a:pt x="147" y="110"/>
                      <a:pt x="147" y="111"/>
                    </a:cubicBezTo>
                    <a:cubicBezTo>
                      <a:pt x="146" y="114"/>
                      <a:pt x="142" y="116"/>
                      <a:pt x="138" y="116"/>
                    </a:cubicBezTo>
                    <a:cubicBezTo>
                      <a:pt x="137" y="116"/>
                      <a:pt x="136" y="116"/>
                      <a:pt x="134" y="116"/>
                    </a:cubicBezTo>
                    <a:cubicBezTo>
                      <a:pt x="130" y="114"/>
                      <a:pt x="127" y="110"/>
                      <a:pt x="127" y="106"/>
                    </a:cubicBezTo>
                    <a:cubicBezTo>
                      <a:pt x="127" y="106"/>
                      <a:pt x="127" y="105"/>
                      <a:pt x="128" y="104"/>
                    </a:cubicBezTo>
                    <a:cubicBezTo>
                      <a:pt x="128" y="104"/>
                      <a:pt x="128" y="104"/>
                      <a:pt x="128" y="104"/>
                    </a:cubicBezTo>
                    <a:cubicBezTo>
                      <a:pt x="129" y="101"/>
                      <a:pt x="132" y="99"/>
                      <a:pt x="135" y="98"/>
                    </a:cubicBezTo>
                    <a:cubicBezTo>
                      <a:pt x="152" y="88"/>
                      <a:pt x="189" y="70"/>
                      <a:pt x="182" y="70"/>
                    </a:cubicBezTo>
                    <a:cubicBezTo>
                      <a:pt x="182" y="70"/>
                      <a:pt x="182" y="71"/>
                      <a:pt x="181" y="71"/>
                    </a:cubicBezTo>
                    <a:cubicBezTo>
                      <a:pt x="166" y="73"/>
                      <a:pt x="110" y="93"/>
                      <a:pt x="110" y="93"/>
                    </a:cubicBezTo>
                    <a:cubicBezTo>
                      <a:pt x="110" y="93"/>
                      <a:pt x="110" y="90"/>
                      <a:pt x="109" y="85"/>
                    </a:cubicBezTo>
                    <a:cubicBezTo>
                      <a:pt x="109" y="85"/>
                      <a:pt x="107" y="86"/>
                      <a:pt x="106" y="86"/>
                    </a:cubicBezTo>
                    <a:cubicBezTo>
                      <a:pt x="105" y="86"/>
                      <a:pt x="104" y="85"/>
                      <a:pt x="102" y="85"/>
                    </a:cubicBezTo>
                    <a:cubicBezTo>
                      <a:pt x="97" y="83"/>
                      <a:pt x="94" y="78"/>
                      <a:pt x="96" y="73"/>
                    </a:cubicBezTo>
                    <a:cubicBezTo>
                      <a:pt x="97" y="69"/>
                      <a:pt x="101" y="67"/>
                      <a:pt x="105" y="67"/>
                    </a:cubicBezTo>
                    <a:cubicBezTo>
                      <a:pt x="106" y="67"/>
                      <a:pt x="107" y="68"/>
                      <a:pt x="109" y="68"/>
                    </a:cubicBezTo>
                    <a:cubicBezTo>
                      <a:pt x="108" y="59"/>
                      <a:pt x="108" y="49"/>
                      <a:pt x="108" y="40"/>
                    </a:cubicBezTo>
                    <a:cubicBezTo>
                      <a:pt x="108" y="42"/>
                      <a:pt x="108" y="43"/>
                      <a:pt x="107" y="44"/>
                    </a:cubicBezTo>
                    <a:cubicBezTo>
                      <a:pt x="104" y="53"/>
                      <a:pt x="100" y="63"/>
                      <a:pt x="98" y="63"/>
                    </a:cubicBezTo>
                    <a:cubicBezTo>
                      <a:pt x="98" y="63"/>
                      <a:pt x="98" y="62"/>
                      <a:pt x="98" y="61"/>
                    </a:cubicBezTo>
                    <a:cubicBezTo>
                      <a:pt x="97" y="60"/>
                      <a:pt x="97" y="59"/>
                      <a:pt x="97" y="57"/>
                    </a:cubicBezTo>
                    <a:cubicBezTo>
                      <a:pt x="96" y="58"/>
                      <a:pt x="94" y="58"/>
                      <a:pt x="92" y="58"/>
                    </a:cubicBezTo>
                    <a:cubicBezTo>
                      <a:pt x="91" y="58"/>
                      <a:pt x="89" y="58"/>
                      <a:pt x="88" y="58"/>
                    </a:cubicBezTo>
                    <a:cubicBezTo>
                      <a:pt x="83" y="56"/>
                      <a:pt x="80" y="50"/>
                      <a:pt x="82" y="46"/>
                    </a:cubicBezTo>
                    <a:cubicBezTo>
                      <a:pt x="83" y="42"/>
                      <a:pt x="86" y="40"/>
                      <a:pt x="90" y="40"/>
                    </a:cubicBezTo>
                    <a:cubicBezTo>
                      <a:pt x="92" y="40"/>
                      <a:pt x="93" y="41"/>
                      <a:pt x="94" y="41"/>
                    </a:cubicBezTo>
                    <a:cubicBezTo>
                      <a:pt x="90" y="23"/>
                      <a:pt x="85" y="0"/>
                      <a:pt x="8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3" name="Freeform 155"/>
              <p:cNvSpPr/>
              <p:nvPr/>
            </p:nvSpPr>
            <p:spPr bwMode="auto">
              <a:xfrm>
                <a:off x="6223001" y="3889375"/>
                <a:ext cx="58738" cy="50800"/>
              </a:xfrm>
              <a:custGeom>
                <a:avLst/>
                <a:gdLst>
                  <a:gd name="T0" fmla="*/ 9 w 21"/>
                  <a:gd name="T1" fmla="*/ 0 h 18"/>
                  <a:gd name="T2" fmla="*/ 1 w 21"/>
                  <a:gd name="T3" fmla="*/ 5 h 18"/>
                  <a:gd name="T4" fmla="*/ 0 w 21"/>
                  <a:gd name="T5" fmla="*/ 7 h 18"/>
                  <a:gd name="T6" fmla="*/ 7 w 21"/>
                  <a:gd name="T7" fmla="*/ 17 h 18"/>
                  <a:gd name="T8" fmla="*/ 7 w 21"/>
                  <a:gd name="T9" fmla="*/ 17 h 18"/>
                  <a:gd name="T10" fmla="*/ 7 w 21"/>
                  <a:gd name="T11" fmla="*/ 17 h 18"/>
                  <a:gd name="T12" fmla="*/ 11 w 21"/>
                  <a:gd name="T13" fmla="*/ 18 h 18"/>
                  <a:gd name="T14" fmla="*/ 20 w 21"/>
                  <a:gd name="T15" fmla="*/ 12 h 18"/>
                  <a:gd name="T16" fmla="*/ 13 w 21"/>
                  <a:gd name="T17" fmla="*/ 1 h 18"/>
                  <a:gd name="T18" fmla="*/ 9 w 21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8">
                    <a:moveTo>
                      <a:pt x="9" y="0"/>
                    </a:moveTo>
                    <a:cubicBezTo>
                      <a:pt x="5" y="0"/>
                      <a:pt x="2" y="2"/>
                      <a:pt x="1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8" y="12"/>
                      <a:pt x="13" y="16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8"/>
                      <a:pt x="10" y="18"/>
                      <a:pt x="11" y="18"/>
                    </a:cubicBezTo>
                    <a:cubicBezTo>
                      <a:pt x="15" y="18"/>
                      <a:pt x="18" y="16"/>
                      <a:pt x="20" y="12"/>
                    </a:cubicBezTo>
                    <a:cubicBezTo>
                      <a:pt x="21" y="8"/>
                      <a:pt x="18" y="3"/>
                      <a:pt x="13" y="1"/>
                    </a:cubicBezTo>
                    <a:cubicBezTo>
                      <a:pt x="12" y="0"/>
                      <a:pt x="10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4" name="Freeform 156"/>
              <p:cNvSpPr/>
              <p:nvPr/>
            </p:nvSpPr>
            <p:spPr bwMode="auto">
              <a:xfrm>
                <a:off x="6172201" y="3962400"/>
                <a:ext cx="58738" cy="33338"/>
              </a:xfrm>
              <a:custGeom>
                <a:avLst/>
                <a:gdLst>
                  <a:gd name="T0" fmla="*/ 9 w 21"/>
                  <a:gd name="T1" fmla="*/ 0 h 12"/>
                  <a:gd name="T2" fmla="*/ 1 w 21"/>
                  <a:gd name="T3" fmla="*/ 5 h 12"/>
                  <a:gd name="T4" fmla="*/ 0 w 21"/>
                  <a:gd name="T5" fmla="*/ 7 h 12"/>
                  <a:gd name="T6" fmla="*/ 20 w 21"/>
                  <a:gd name="T7" fmla="*/ 12 h 12"/>
                  <a:gd name="T8" fmla="*/ 13 w 21"/>
                  <a:gd name="T9" fmla="*/ 0 h 12"/>
                  <a:gd name="T10" fmla="*/ 9 w 21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9" y="0"/>
                    </a:moveTo>
                    <a:cubicBezTo>
                      <a:pt x="5" y="0"/>
                      <a:pt x="2" y="2"/>
                      <a:pt x="1" y="5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7" y="9"/>
                      <a:pt x="14" y="10"/>
                      <a:pt x="20" y="12"/>
                    </a:cubicBezTo>
                    <a:cubicBezTo>
                      <a:pt x="21" y="7"/>
                      <a:pt x="18" y="2"/>
                      <a:pt x="13" y="0"/>
                    </a:cubicBezTo>
                    <a:cubicBezTo>
                      <a:pt x="12" y="0"/>
                      <a:pt x="11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5" name="Freeform 157"/>
              <p:cNvSpPr/>
              <p:nvPr/>
            </p:nvSpPr>
            <p:spPr bwMode="auto">
              <a:xfrm>
                <a:off x="6289676" y="4006850"/>
                <a:ext cx="61913" cy="50800"/>
              </a:xfrm>
              <a:custGeom>
                <a:avLst/>
                <a:gdLst>
                  <a:gd name="T0" fmla="*/ 10 w 22"/>
                  <a:gd name="T1" fmla="*/ 0 h 18"/>
                  <a:gd name="T2" fmla="*/ 2 w 22"/>
                  <a:gd name="T3" fmla="*/ 5 h 18"/>
                  <a:gd name="T4" fmla="*/ 8 w 22"/>
                  <a:gd name="T5" fmla="*/ 17 h 18"/>
                  <a:gd name="T6" fmla="*/ 12 w 22"/>
                  <a:gd name="T7" fmla="*/ 18 h 18"/>
                  <a:gd name="T8" fmla="*/ 21 w 22"/>
                  <a:gd name="T9" fmla="*/ 12 h 18"/>
                  <a:gd name="T10" fmla="*/ 14 w 22"/>
                  <a:gd name="T11" fmla="*/ 0 h 18"/>
                  <a:gd name="T12" fmla="*/ 10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10" y="0"/>
                    </a:moveTo>
                    <a:cubicBezTo>
                      <a:pt x="6" y="0"/>
                      <a:pt x="3" y="2"/>
                      <a:pt x="2" y="5"/>
                    </a:cubicBezTo>
                    <a:cubicBezTo>
                      <a:pt x="0" y="10"/>
                      <a:pt x="3" y="15"/>
                      <a:pt x="8" y="17"/>
                    </a:cubicBezTo>
                    <a:cubicBezTo>
                      <a:pt x="9" y="18"/>
                      <a:pt x="11" y="18"/>
                      <a:pt x="12" y="18"/>
                    </a:cubicBezTo>
                    <a:cubicBezTo>
                      <a:pt x="16" y="18"/>
                      <a:pt x="19" y="16"/>
                      <a:pt x="21" y="12"/>
                    </a:cubicBezTo>
                    <a:cubicBezTo>
                      <a:pt x="22" y="8"/>
                      <a:pt x="19" y="2"/>
                      <a:pt x="14" y="0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6" name="Freeform 158"/>
              <p:cNvSpPr/>
              <p:nvPr/>
            </p:nvSpPr>
            <p:spPr bwMode="auto">
              <a:xfrm>
                <a:off x="6323013" y="3911600"/>
                <a:ext cx="42863" cy="53975"/>
              </a:xfrm>
              <a:custGeom>
                <a:avLst/>
                <a:gdLst>
                  <a:gd name="T0" fmla="*/ 11 w 15"/>
                  <a:gd name="T1" fmla="*/ 0 h 19"/>
                  <a:gd name="T2" fmla="*/ 2 w 15"/>
                  <a:gd name="T3" fmla="*/ 6 h 19"/>
                  <a:gd name="T4" fmla="*/ 8 w 15"/>
                  <a:gd name="T5" fmla="*/ 18 h 19"/>
                  <a:gd name="T6" fmla="*/ 12 w 15"/>
                  <a:gd name="T7" fmla="*/ 19 h 19"/>
                  <a:gd name="T8" fmla="*/ 15 w 15"/>
                  <a:gd name="T9" fmla="*/ 18 h 19"/>
                  <a:gd name="T10" fmla="*/ 15 w 15"/>
                  <a:gd name="T11" fmla="*/ 1 h 19"/>
                  <a:gd name="T12" fmla="*/ 11 w 1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11" y="0"/>
                    </a:moveTo>
                    <a:cubicBezTo>
                      <a:pt x="7" y="0"/>
                      <a:pt x="3" y="2"/>
                      <a:pt x="2" y="6"/>
                    </a:cubicBezTo>
                    <a:cubicBezTo>
                      <a:pt x="0" y="11"/>
                      <a:pt x="3" y="16"/>
                      <a:pt x="8" y="18"/>
                    </a:cubicBezTo>
                    <a:cubicBezTo>
                      <a:pt x="10" y="18"/>
                      <a:pt x="11" y="19"/>
                      <a:pt x="12" y="19"/>
                    </a:cubicBezTo>
                    <a:cubicBezTo>
                      <a:pt x="13" y="19"/>
                      <a:pt x="15" y="18"/>
                      <a:pt x="15" y="18"/>
                    </a:cubicBezTo>
                    <a:cubicBezTo>
                      <a:pt x="15" y="14"/>
                      <a:pt x="15" y="8"/>
                      <a:pt x="15" y="1"/>
                    </a:cubicBezTo>
                    <a:cubicBezTo>
                      <a:pt x="13" y="1"/>
                      <a:pt x="12" y="0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7" name="Freeform 159"/>
              <p:cNvSpPr>
                <a:spLocks noEditPoints="1"/>
              </p:cNvSpPr>
              <p:nvPr/>
            </p:nvSpPr>
            <p:spPr bwMode="auto">
              <a:xfrm>
                <a:off x="6416676" y="3998913"/>
                <a:ext cx="55563" cy="50800"/>
              </a:xfrm>
              <a:custGeom>
                <a:avLst/>
                <a:gdLst>
                  <a:gd name="T0" fmla="*/ 0 w 20"/>
                  <a:gd name="T1" fmla="*/ 8 h 18"/>
                  <a:gd name="T2" fmla="*/ 7 w 20"/>
                  <a:gd name="T3" fmla="*/ 18 h 18"/>
                  <a:gd name="T4" fmla="*/ 11 w 20"/>
                  <a:gd name="T5" fmla="*/ 18 h 18"/>
                  <a:gd name="T6" fmla="*/ 20 w 20"/>
                  <a:gd name="T7" fmla="*/ 13 h 18"/>
                  <a:gd name="T8" fmla="*/ 20 w 20"/>
                  <a:gd name="T9" fmla="*/ 10 h 18"/>
                  <a:gd name="T10" fmla="*/ 19 w 20"/>
                  <a:gd name="T11" fmla="*/ 10 h 18"/>
                  <a:gd name="T12" fmla="*/ 0 w 20"/>
                  <a:gd name="T13" fmla="*/ 8 h 18"/>
                  <a:gd name="T14" fmla="*/ 8 w 20"/>
                  <a:gd name="T15" fmla="*/ 0 h 18"/>
                  <a:gd name="T16" fmla="*/ 1 w 20"/>
                  <a:gd name="T17" fmla="*/ 6 h 18"/>
                  <a:gd name="T18" fmla="*/ 8 w 20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8">
                    <a:moveTo>
                      <a:pt x="0" y="8"/>
                    </a:moveTo>
                    <a:cubicBezTo>
                      <a:pt x="0" y="12"/>
                      <a:pt x="3" y="16"/>
                      <a:pt x="7" y="18"/>
                    </a:cubicBezTo>
                    <a:cubicBezTo>
                      <a:pt x="9" y="18"/>
                      <a:pt x="10" y="18"/>
                      <a:pt x="11" y="18"/>
                    </a:cubicBezTo>
                    <a:cubicBezTo>
                      <a:pt x="15" y="18"/>
                      <a:pt x="19" y="16"/>
                      <a:pt x="20" y="13"/>
                    </a:cubicBezTo>
                    <a:cubicBezTo>
                      <a:pt x="20" y="12"/>
                      <a:pt x="20" y="11"/>
                      <a:pt x="20" y="10"/>
                    </a:cubicBezTo>
                    <a:cubicBezTo>
                      <a:pt x="20" y="10"/>
                      <a:pt x="19" y="10"/>
                      <a:pt x="19" y="10"/>
                    </a:cubicBezTo>
                    <a:cubicBezTo>
                      <a:pt x="10" y="10"/>
                      <a:pt x="2" y="10"/>
                      <a:pt x="0" y="8"/>
                    </a:cubicBezTo>
                    <a:moveTo>
                      <a:pt x="8" y="0"/>
                    </a:moveTo>
                    <a:cubicBezTo>
                      <a:pt x="5" y="1"/>
                      <a:pt x="2" y="3"/>
                      <a:pt x="1" y="6"/>
                    </a:cubicBezTo>
                    <a:cubicBezTo>
                      <a:pt x="2" y="4"/>
                      <a:pt x="5" y="2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8" name="Freeform 160"/>
              <p:cNvSpPr/>
              <p:nvPr/>
            </p:nvSpPr>
            <p:spPr bwMode="auto">
              <a:xfrm>
                <a:off x="6348413" y="4114800"/>
                <a:ext cx="25400" cy="47625"/>
              </a:xfrm>
              <a:custGeom>
                <a:avLst/>
                <a:gdLst>
                  <a:gd name="T0" fmla="*/ 7 w 9"/>
                  <a:gd name="T1" fmla="*/ 0 h 17"/>
                  <a:gd name="T2" fmla="*/ 2 w 9"/>
                  <a:gd name="T3" fmla="*/ 5 h 17"/>
                  <a:gd name="T4" fmla="*/ 8 w 9"/>
                  <a:gd name="T5" fmla="*/ 17 h 17"/>
                  <a:gd name="T6" fmla="*/ 9 w 9"/>
                  <a:gd name="T7" fmla="*/ 17 h 17"/>
                  <a:gd name="T8" fmla="*/ 7 w 9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7" y="0"/>
                    </a:moveTo>
                    <a:cubicBezTo>
                      <a:pt x="5" y="1"/>
                      <a:pt x="3" y="2"/>
                      <a:pt x="2" y="5"/>
                    </a:cubicBezTo>
                    <a:cubicBezTo>
                      <a:pt x="0" y="10"/>
                      <a:pt x="3" y="15"/>
                      <a:pt x="8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8" y="11"/>
                      <a:pt x="8" y="5"/>
                      <a:pt x="7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9" name="Freeform 161"/>
              <p:cNvSpPr/>
              <p:nvPr/>
            </p:nvSpPr>
            <p:spPr bwMode="auto">
              <a:xfrm>
                <a:off x="6362701" y="3794125"/>
                <a:ext cx="14288" cy="42863"/>
              </a:xfrm>
              <a:custGeom>
                <a:avLst/>
                <a:gdLst>
                  <a:gd name="T0" fmla="*/ 4 w 5"/>
                  <a:gd name="T1" fmla="*/ 0 h 15"/>
                  <a:gd name="T2" fmla="*/ 3 w 5"/>
                  <a:gd name="T3" fmla="*/ 1 h 15"/>
                  <a:gd name="T4" fmla="*/ 0 w 5"/>
                  <a:gd name="T5" fmla="*/ 15 h 15"/>
                  <a:gd name="T6" fmla="*/ 4 w 5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5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1" y="3"/>
                      <a:pt x="1" y="8"/>
                      <a:pt x="0" y="15"/>
                    </a:cubicBezTo>
                    <a:cubicBezTo>
                      <a:pt x="3" y="7"/>
                      <a:pt x="5" y="0"/>
                      <a:pt x="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0" name="Freeform 162"/>
              <p:cNvSpPr/>
              <p:nvPr/>
            </p:nvSpPr>
            <p:spPr bwMode="auto">
              <a:xfrm>
                <a:off x="6283326" y="3836988"/>
                <a:ext cx="49213" cy="49213"/>
              </a:xfrm>
              <a:custGeom>
                <a:avLst/>
                <a:gdLst>
                  <a:gd name="T0" fmla="*/ 10 w 17"/>
                  <a:gd name="T1" fmla="*/ 0 h 18"/>
                  <a:gd name="T2" fmla="*/ 2 w 17"/>
                  <a:gd name="T3" fmla="*/ 6 h 18"/>
                  <a:gd name="T4" fmla="*/ 8 w 17"/>
                  <a:gd name="T5" fmla="*/ 18 h 18"/>
                  <a:gd name="T6" fmla="*/ 12 w 17"/>
                  <a:gd name="T7" fmla="*/ 18 h 18"/>
                  <a:gd name="T8" fmla="*/ 17 w 17"/>
                  <a:gd name="T9" fmla="*/ 17 h 18"/>
                  <a:gd name="T10" fmla="*/ 14 w 17"/>
                  <a:gd name="T11" fmla="*/ 1 h 18"/>
                  <a:gd name="T12" fmla="*/ 10 w 17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8">
                    <a:moveTo>
                      <a:pt x="10" y="0"/>
                    </a:moveTo>
                    <a:cubicBezTo>
                      <a:pt x="6" y="0"/>
                      <a:pt x="3" y="2"/>
                      <a:pt x="2" y="6"/>
                    </a:cubicBezTo>
                    <a:cubicBezTo>
                      <a:pt x="0" y="10"/>
                      <a:pt x="3" y="16"/>
                      <a:pt x="8" y="18"/>
                    </a:cubicBezTo>
                    <a:cubicBezTo>
                      <a:pt x="9" y="18"/>
                      <a:pt x="11" y="18"/>
                      <a:pt x="12" y="18"/>
                    </a:cubicBezTo>
                    <a:cubicBezTo>
                      <a:pt x="14" y="18"/>
                      <a:pt x="16" y="18"/>
                      <a:pt x="17" y="17"/>
                    </a:cubicBezTo>
                    <a:cubicBezTo>
                      <a:pt x="16" y="13"/>
                      <a:pt x="15" y="7"/>
                      <a:pt x="14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1" name="Freeform 163"/>
              <p:cNvSpPr/>
              <p:nvPr/>
            </p:nvSpPr>
            <p:spPr bwMode="auto">
              <a:xfrm>
                <a:off x="5797551" y="3706813"/>
                <a:ext cx="166688" cy="365125"/>
              </a:xfrm>
              <a:custGeom>
                <a:avLst/>
                <a:gdLst>
                  <a:gd name="T0" fmla="*/ 23 w 59"/>
                  <a:gd name="T1" fmla="*/ 0 h 130"/>
                  <a:gd name="T2" fmla="*/ 14 w 59"/>
                  <a:gd name="T3" fmla="*/ 47 h 130"/>
                  <a:gd name="T4" fmla="*/ 2 w 59"/>
                  <a:gd name="T5" fmla="*/ 86 h 130"/>
                  <a:gd name="T6" fmla="*/ 24 w 59"/>
                  <a:gd name="T7" fmla="*/ 130 h 130"/>
                  <a:gd name="T8" fmla="*/ 25 w 59"/>
                  <a:gd name="T9" fmla="*/ 130 h 130"/>
                  <a:gd name="T10" fmla="*/ 36 w 59"/>
                  <a:gd name="T11" fmla="*/ 83 h 130"/>
                  <a:gd name="T12" fmla="*/ 52 w 59"/>
                  <a:gd name="T13" fmla="*/ 40 h 130"/>
                  <a:gd name="T14" fmla="*/ 26 w 59"/>
                  <a:gd name="T15" fmla="*/ 0 h 130"/>
                  <a:gd name="T16" fmla="*/ 23 w 59"/>
                  <a:gd name="T17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130">
                    <a:moveTo>
                      <a:pt x="23" y="0"/>
                    </a:moveTo>
                    <a:cubicBezTo>
                      <a:pt x="12" y="0"/>
                      <a:pt x="13" y="35"/>
                      <a:pt x="14" y="47"/>
                    </a:cubicBezTo>
                    <a:cubicBezTo>
                      <a:pt x="14" y="61"/>
                      <a:pt x="4" y="66"/>
                      <a:pt x="2" y="86"/>
                    </a:cubicBezTo>
                    <a:cubicBezTo>
                      <a:pt x="0" y="107"/>
                      <a:pt x="24" y="130"/>
                      <a:pt x="24" y="130"/>
                    </a:cubicBezTo>
                    <a:cubicBezTo>
                      <a:pt x="24" y="130"/>
                      <a:pt x="24" y="130"/>
                      <a:pt x="25" y="130"/>
                    </a:cubicBezTo>
                    <a:cubicBezTo>
                      <a:pt x="37" y="130"/>
                      <a:pt x="40" y="100"/>
                      <a:pt x="36" y="83"/>
                    </a:cubicBezTo>
                    <a:cubicBezTo>
                      <a:pt x="32" y="65"/>
                      <a:pt x="45" y="59"/>
                      <a:pt x="52" y="40"/>
                    </a:cubicBezTo>
                    <a:cubicBezTo>
                      <a:pt x="59" y="21"/>
                      <a:pt x="40" y="6"/>
                      <a:pt x="26" y="0"/>
                    </a:cubicBezTo>
                    <a:cubicBezTo>
                      <a:pt x="25" y="0"/>
                      <a:pt x="24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2" name="Freeform 164"/>
              <p:cNvSpPr/>
              <p:nvPr/>
            </p:nvSpPr>
            <p:spPr bwMode="auto">
              <a:xfrm>
                <a:off x="5837238" y="4232275"/>
                <a:ext cx="360363" cy="207963"/>
              </a:xfrm>
              <a:custGeom>
                <a:avLst/>
                <a:gdLst>
                  <a:gd name="T0" fmla="*/ 17 w 128"/>
                  <a:gd name="T1" fmla="*/ 0 h 74"/>
                  <a:gd name="T2" fmla="*/ 12 w 128"/>
                  <a:gd name="T3" fmla="*/ 1 h 74"/>
                  <a:gd name="T4" fmla="*/ 26 w 128"/>
                  <a:gd name="T5" fmla="*/ 38 h 74"/>
                  <a:gd name="T6" fmla="*/ 71 w 128"/>
                  <a:gd name="T7" fmla="*/ 63 h 74"/>
                  <a:gd name="T8" fmla="*/ 98 w 128"/>
                  <a:gd name="T9" fmla="*/ 74 h 74"/>
                  <a:gd name="T10" fmla="*/ 113 w 128"/>
                  <a:gd name="T11" fmla="*/ 65 h 74"/>
                  <a:gd name="T12" fmla="*/ 111 w 128"/>
                  <a:gd name="T13" fmla="*/ 35 h 74"/>
                  <a:gd name="T14" fmla="*/ 104 w 128"/>
                  <a:gd name="T15" fmla="*/ 34 h 74"/>
                  <a:gd name="T16" fmla="*/ 87 w 128"/>
                  <a:gd name="T17" fmla="*/ 36 h 74"/>
                  <a:gd name="T18" fmla="*/ 70 w 128"/>
                  <a:gd name="T19" fmla="*/ 37 h 74"/>
                  <a:gd name="T20" fmla="*/ 50 w 128"/>
                  <a:gd name="T21" fmla="*/ 31 h 74"/>
                  <a:gd name="T22" fmla="*/ 17 w 128"/>
                  <a:gd name="T2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8" h="74">
                    <a:moveTo>
                      <a:pt x="17" y="0"/>
                    </a:moveTo>
                    <a:cubicBezTo>
                      <a:pt x="16" y="0"/>
                      <a:pt x="14" y="0"/>
                      <a:pt x="12" y="1"/>
                    </a:cubicBezTo>
                    <a:cubicBezTo>
                      <a:pt x="12" y="1"/>
                      <a:pt x="0" y="20"/>
                      <a:pt x="26" y="38"/>
                    </a:cubicBezTo>
                    <a:cubicBezTo>
                      <a:pt x="51" y="56"/>
                      <a:pt x="52" y="54"/>
                      <a:pt x="71" y="63"/>
                    </a:cubicBezTo>
                    <a:cubicBezTo>
                      <a:pt x="81" y="69"/>
                      <a:pt x="90" y="74"/>
                      <a:pt x="98" y="74"/>
                    </a:cubicBezTo>
                    <a:cubicBezTo>
                      <a:pt x="104" y="74"/>
                      <a:pt x="109" y="71"/>
                      <a:pt x="113" y="65"/>
                    </a:cubicBezTo>
                    <a:cubicBezTo>
                      <a:pt x="124" y="50"/>
                      <a:pt x="128" y="39"/>
                      <a:pt x="111" y="35"/>
                    </a:cubicBezTo>
                    <a:cubicBezTo>
                      <a:pt x="109" y="34"/>
                      <a:pt x="106" y="34"/>
                      <a:pt x="104" y="34"/>
                    </a:cubicBezTo>
                    <a:cubicBezTo>
                      <a:pt x="99" y="34"/>
                      <a:pt x="93" y="35"/>
                      <a:pt x="87" y="36"/>
                    </a:cubicBezTo>
                    <a:cubicBezTo>
                      <a:pt x="82" y="37"/>
                      <a:pt x="76" y="37"/>
                      <a:pt x="70" y="37"/>
                    </a:cubicBezTo>
                    <a:cubicBezTo>
                      <a:pt x="63" y="37"/>
                      <a:pt x="56" y="36"/>
                      <a:pt x="50" y="31"/>
                    </a:cubicBezTo>
                    <a:cubicBezTo>
                      <a:pt x="35" y="18"/>
                      <a:pt x="29" y="0"/>
                      <a:pt x="1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3" name="Freeform 165"/>
              <p:cNvSpPr/>
              <p:nvPr/>
            </p:nvSpPr>
            <p:spPr bwMode="auto">
              <a:xfrm>
                <a:off x="6332538" y="4279900"/>
                <a:ext cx="288925" cy="222250"/>
              </a:xfrm>
              <a:custGeom>
                <a:avLst/>
                <a:gdLst>
                  <a:gd name="T0" fmla="*/ 89 w 103"/>
                  <a:gd name="T1" fmla="*/ 0 h 79"/>
                  <a:gd name="T2" fmla="*/ 56 w 103"/>
                  <a:gd name="T3" fmla="*/ 33 h 79"/>
                  <a:gd name="T4" fmla="*/ 41 w 103"/>
                  <a:gd name="T5" fmla="*/ 56 h 79"/>
                  <a:gd name="T6" fmla="*/ 35 w 103"/>
                  <a:gd name="T7" fmla="*/ 55 h 79"/>
                  <a:gd name="T8" fmla="*/ 7 w 103"/>
                  <a:gd name="T9" fmla="*/ 41 h 79"/>
                  <a:gd name="T10" fmla="*/ 0 w 103"/>
                  <a:gd name="T11" fmla="*/ 47 h 79"/>
                  <a:gd name="T12" fmla="*/ 15 w 103"/>
                  <a:gd name="T13" fmla="*/ 79 h 79"/>
                  <a:gd name="T14" fmla="*/ 18 w 103"/>
                  <a:gd name="T15" fmla="*/ 78 h 79"/>
                  <a:gd name="T16" fmla="*/ 81 w 103"/>
                  <a:gd name="T17" fmla="*/ 53 h 79"/>
                  <a:gd name="T18" fmla="*/ 91 w 103"/>
                  <a:gd name="T19" fmla="*/ 0 h 79"/>
                  <a:gd name="T20" fmla="*/ 89 w 103"/>
                  <a:gd name="T2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79">
                    <a:moveTo>
                      <a:pt x="89" y="0"/>
                    </a:moveTo>
                    <a:cubicBezTo>
                      <a:pt x="76" y="0"/>
                      <a:pt x="62" y="20"/>
                      <a:pt x="56" y="33"/>
                    </a:cubicBezTo>
                    <a:cubicBezTo>
                      <a:pt x="52" y="45"/>
                      <a:pt x="50" y="56"/>
                      <a:pt x="41" y="56"/>
                    </a:cubicBezTo>
                    <a:cubicBezTo>
                      <a:pt x="39" y="56"/>
                      <a:pt x="37" y="56"/>
                      <a:pt x="35" y="55"/>
                    </a:cubicBezTo>
                    <a:cubicBezTo>
                      <a:pt x="25" y="51"/>
                      <a:pt x="14" y="41"/>
                      <a:pt x="7" y="41"/>
                    </a:cubicBezTo>
                    <a:cubicBezTo>
                      <a:pt x="4" y="41"/>
                      <a:pt x="2" y="42"/>
                      <a:pt x="0" y="47"/>
                    </a:cubicBezTo>
                    <a:cubicBezTo>
                      <a:pt x="0" y="47"/>
                      <a:pt x="2" y="79"/>
                      <a:pt x="15" y="79"/>
                    </a:cubicBezTo>
                    <a:cubicBezTo>
                      <a:pt x="16" y="79"/>
                      <a:pt x="17" y="79"/>
                      <a:pt x="18" y="78"/>
                    </a:cubicBezTo>
                    <a:cubicBezTo>
                      <a:pt x="33" y="73"/>
                      <a:pt x="72" y="72"/>
                      <a:pt x="81" y="53"/>
                    </a:cubicBezTo>
                    <a:cubicBezTo>
                      <a:pt x="91" y="35"/>
                      <a:pt x="103" y="2"/>
                      <a:pt x="91" y="0"/>
                    </a:cubicBezTo>
                    <a:cubicBezTo>
                      <a:pt x="90" y="0"/>
                      <a:pt x="89" y="0"/>
                      <a:pt x="8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4" name="Freeform 166"/>
              <p:cNvSpPr/>
              <p:nvPr/>
            </p:nvSpPr>
            <p:spPr bwMode="auto">
              <a:xfrm>
                <a:off x="6632576" y="3775075"/>
                <a:ext cx="209550" cy="260350"/>
              </a:xfrm>
              <a:custGeom>
                <a:avLst/>
                <a:gdLst>
                  <a:gd name="T0" fmla="*/ 22 w 75"/>
                  <a:gd name="T1" fmla="*/ 0 h 93"/>
                  <a:gd name="T2" fmla="*/ 0 w 75"/>
                  <a:gd name="T3" fmla="*/ 4 h 93"/>
                  <a:gd name="T4" fmla="*/ 26 w 75"/>
                  <a:gd name="T5" fmla="*/ 52 h 93"/>
                  <a:gd name="T6" fmla="*/ 30 w 75"/>
                  <a:gd name="T7" fmla="*/ 91 h 93"/>
                  <a:gd name="T8" fmla="*/ 36 w 75"/>
                  <a:gd name="T9" fmla="*/ 93 h 93"/>
                  <a:gd name="T10" fmla="*/ 71 w 75"/>
                  <a:gd name="T11" fmla="*/ 55 h 93"/>
                  <a:gd name="T12" fmla="*/ 47 w 75"/>
                  <a:gd name="T13" fmla="*/ 9 h 93"/>
                  <a:gd name="T14" fmla="*/ 22 w 75"/>
                  <a:gd name="T1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93">
                    <a:moveTo>
                      <a:pt x="22" y="0"/>
                    </a:moveTo>
                    <a:cubicBezTo>
                      <a:pt x="10" y="0"/>
                      <a:pt x="0" y="4"/>
                      <a:pt x="0" y="4"/>
                    </a:cubicBezTo>
                    <a:cubicBezTo>
                      <a:pt x="14" y="10"/>
                      <a:pt x="30" y="34"/>
                      <a:pt x="26" y="52"/>
                    </a:cubicBezTo>
                    <a:cubicBezTo>
                      <a:pt x="22" y="70"/>
                      <a:pt x="13" y="85"/>
                      <a:pt x="30" y="91"/>
                    </a:cubicBezTo>
                    <a:cubicBezTo>
                      <a:pt x="32" y="92"/>
                      <a:pt x="34" y="93"/>
                      <a:pt x="36" y="93"/>
                    </a:cubicBezTo>
                    <a:cubicBezTo>
                      <a:pt x="51" y="93"/>
                      <a:pt x="67" y="73"/>
                      <a:pt x="71" y="55"/>
                    </a:cubicBezTo>
                    <a:cubicBezTo>
                      <a:pt x="75" y="35"/>
                      <a:pt x="69" y="25"/>
                      <a:pt x="47" y="9"/>
                    </a:cubicBezTo>
                    <a:cubicBezTo>
                      <a:pt x="39" y="2"/>
                      <a:pt x="30" y="0"/>
                      <a:pt x="2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5" name="Freeform 167"/>
              <p:cNvSpPr/>
              <p:nvPr/>
            </p:nvSpPr>
            <p:spPr bwMode="auto">
              <a:xfrm>
                <a:off x="6197601" y="3479800"/>
                <a:ext cx="300038" cy="165100"/>
              </a:xfrm>
              <a:custGeom>
                <a:avLst/>
                <a:gdLst>
                  <a:gd name="T0" fmla="*/ 45 w 107"/>
                  <a:gd name="T1" fmla="*/ 0 h 59"/>
                  <a:gd name="T2" fmla="*/ 27 w 107"/>
                  <a:gd name="T3" fmla="*/ 2 h 59"/>
                  <a:gd name="T4" fmla="*/ 1 w 107"/>
                  <a:gd name="T5" fmla="*/ 44 h 59"/>
                  <a:gd name="T6" fmla="*/ 10 w 107"/>
                  <a:gd name="T7" fmla="*/ 53 h 59"/>
                  <a:gd name="T8" fmla="*/ 50 w 107"/>
                  <a:gd name="T9" fmla="*/ 43 h 59"/>
                  <a:gd name="T10" fmla="*/ 55 w 107"/>
                  <a:gd name="T11" fmla="*/ 43 h 59"/>
                  <a:gd name="T12" fmla="*/ 90 w 107"/>
                  <a:gd name="T13" fmla="*/ 58 h 59"/>
                  <a:gd name="T14" fmla="*/ 94 w 107"/>
                  <a:gd name="T15" fmla="*/ 59 h 59"/>
                  <a:gd name="T16" fmla="*/ 88 w 107"/>
                  <a:gd name="T17" fmla="*/ 20 h 59"/>
                  <a:gd name="T18" fmla="*/ 45 w 107"/>
                  <a:gd name="T1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59">
                    <a:moveTo>
                      <a:pt x="45" y="0"/>
                    </a:moveTo>
                    <a:cubicBezTo>
                      <a:pt x="40" y="0"/>
                      <a:pt x="34" y="1"/>
                      <a:pt x="27" y="2"/>
                    </a:cubicBezTo>
                    <a:cubicBezTo>
                      <a:pt x="0" y="8"/>
                      <a:pt x="1" y="44"/>
                      <a:pt x="1" y="44"/>
                    </a:cubicBezTo>
                    <a:cubicBezTo>
                      <a:pt x="1" y="51"/>
                      <a:pt x="5" y="53"/>
                      <a:pt x="10" y="53"/>
                    </a:cubicBezTo>
                    <a:cubicBezTo>
                      <a:pt x="21" y="53"/>
                      <a:pt x="37" y="45"/>
                      <a:pt x="50" y="43"/>
                    </a:cubicBezTo>
                    <a:cubicBezTo>
                      <a:pt x="52" y="43"/>
                      <a:pt x="54" y="43"/>
                      <a:pt x="55" y="43"/>
                    </a:cubicBezTo>
                    <a:cubicBezTo>
                      <a:pt x="71" y="43"/>
                      <a:pt x="75" y="55"/>
                      <a:pt x="90" y="58"/>
                    </a:cubicBezTo>
                    <a:cubicBezTo>
                      <a:pt x="91" y="58"/>
                      <a:pt x="93" y="59"/>
                      <a:pt x="94" y="59"/>
                    </a:cubicBezTo>
                    <a:cubicBezTo>
                      <a:pt x="107" y="59"/>
                      <a:pt x="103" y="35"/>
                      <a:pt x="88" y="20"/>
                    </a:cubicBezTo>
                    <a:cubicBezTo>
                      <a:pt x="77" y="7"/>
                      <a:pt x="63" y="0"/>
                      <a:pt x="4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6" name="Freeform 168"/>
              <p:cNvSpPr/>
              <p:nvPr/>
            </p:nvSpPr>
            <p:spPr bwMode="auto">
              <a:xfrm>
                <a:off x="3733801" y="3282950"/>
                <a:ext cx="317500" cy="115888"/>
              </a:xfrm>
              <a:custGeom>
                <a:avLst/>
                <a:gdLst>
                  <a:gd name="T0" fmla="*/ 47 w 113"/>
                  <a:gd name="T1" fmla="*/ 3 h 41"/>
                  <a:gd name="T2" fmla="*/ 5 w 113"/>
                  <a:gd name="T3" fmla="*/ 14 h 41"/>
                  <a:gd name="T4" fmla="*/ 30 w 113"/>
                  <a:gd name="T5" fmla="*/ 41 h 41"/>
                  <a:gd name="T6" fmla="*/ 96 w 113"/>
                  <a:gd name="T7" fmla="*/ 33 h 41"/>
                  <a:gd name="T8" fmla="*/ 47 w 113"/>
                  <a:gd name="T9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41">
                    <a:moveTo>
                      <a:pt x="47" y="3"/>
                    </a:moveTo>
                    <a:cubicBezTo>
                      <a:pt x="47" y="3"/>
                      <a:pt x="0" y="0"/>
                      <a:pt x="5" y="14"/>
                    </a:cubicBezTo>
                    <a:cubicBezTo>
                      <a:pt x="9" y="29"/>
                      <a:pt x="30" y="41"/>
                      <a:pt x="30" y="41"/>
                    </a:cubicBezTo>
                    <a:cubicBezTo>
                      <a:pt x="30" y="41"/>
                      <a:pt x="113" y="41"/>
                      <a:pt x="96" y="33"/>
                    </a:cubicBezTo>
                    <a:cubicBezTo>
                      <a:pt x="79" y="24"/>
                      <a:pt x="47" y="3"/>
                      <a:pt x="47" y="3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7" name="Freeform 169"/>
              <p:cNvSpPr/>
              <p:nvPr/>
            </p:nvSpPr>
            <p:spPr bwMode="auto">
              <a:xfrm>
                <a:off x="3473451" y="2555875"/>
                <a:ext cx="1220788" cy="1109663"/>
              </a:xfrm>
              <a:custGeom>
                <a:avLst/>
                <a:gdLst>
                  <a:gd name="T0" fmla="*/ 195 w 435"/>
                  <a:gd name="T1" fmla="*/ 350 h 395"/>
                  <a:gd name="T2" fmla="*/ 20 w 435"/>
                  <a:gd name="T3" fmla="*/ 355 h 395"/>
                  <a:gd name="T4" fmla="*/ 46 w 435"/>
                  <a:gd name="T5" fmla="*/ 289 h 395"/>
                  <a:gd name="T6" fmla="*/ 152 w 435"/>
                  <a:gd name="T7" fmla="*/ 287 h 395"/>
                  <a:gd name="T8" fmla="*/ 10 w 435"/>
                  <a:gd name="T9" fmla="*/ 174 h 395"/>
                  <a:gd name="T10" fmla="*/ 60 w 435"/>
                  <a:gd name="T11" fmla="*/ 103 h 395"/>
                  <a:gd name="T12" fmla="*/ 145 w 435"/>
                  <a:gd name="T13" fmla="*/ 121 h 395"/>
                  <a:gd name="T14" fmla="*/ 197 w 435"/>
                  <a:gd name="T15" fmla="*/ 185 h 395"/>
                  <a:gd name="T16" fmla="*/ 166 w 435"/>
                  <a:gd name="T17" fmla="*/ 53 h 395"/>
                  <a:gd name="T18" fmla="*/ 263 w 435"/>
                  <a:gd name="T19" fmla="*/ 22 h 395"/>
                  <a:gd name="T20" fmla="*/ 303 w 435"/>
                  <a:gd name="T21" fmla="*/ 193 h 395"/>
                  <a:gd name="T22" fmla="*/ 343 w 435"/>
                  <a:gd name="T23" fmla="*/ 101 h 395"/>
                  <a:gd name="T24" fmla="*/ 406 w 435"/>
                  <a:gd name="T25" fmla="*/ 98 h 395"/>
                  <a:gd name="T26" fmla="*/ 318 w 435"/>
                  <a:gd name="T27" fmla="*/ 274 h 395"/>
                  <a:gd name="T28" fmla="*/ 354 w 435"/>
                  <a:gd name="T29" fmla="*/ 309 h 395"/>
                  <a:gd name="T30" fmla="*/ 281 w 435"/>
                  <a:gd name="T31" fmla="*/ 338 h 395"/>
                  <a:gd name="T32" fmla="*/ 195 w 435"/>
                  <a:gd name="T33" fmla="*/ 350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5" h="395">
                    <a:moveTo>
                      <a:pt x="195" y="350"/>
                    </a:moveTo>
                    <a:cubicBezTo>
                      <a:pt x="195" y="350"/>
                      <a:pt x="33" y="395"/>
                      <a:pt x="20" y="355"/>
                    </a:cubicBezTo>
                    <a:cubicBezTo>
                      <a:pt x="8" y="315"/>
                      <a:pt x="14" y="287"/>
                      <a:pt x="46" y="289"/>
                    </a:cubicBezTo>
                    <a:cubicBezTo>
                      <a:pt x="79" y="291"/>
                      <a:pt x="152" y="287"/>
                      <a:pt x="152" y="287"/>
                    </a:cubicBezTo>
                    <a:cubicBezTo>
                      <a:pt x="152" y="287"/>
                      <a:pt x="0" y="203"/>
                      <a:pt x="10" y="174"/>
                    </a:cubicBezTo>
                    <a:cubicBezTo>
                      <a:pt x="19" y="146"/>
                      <a:pt x="33" y="113"/>
                      <a:pt x="60" y="103"/>
                    </a:cubicBezTo>
                    <a:cubicBezTo>
                      <a:pt x="87" y="93"/>
                      <a:pt x="116" y="90"/>
                      <a:pt x="145" y="121"/>
                    </a:cubicBezTo>
                    <a:cubicBezTo>
                      <a:pt x="175" y="152"/>
                      <a:pt x="197" y="185"/>
                      <a:pt x="197" y="185"/>
                    </a:cubicBezTo>
                    <a:cubicBezTo>
                      <a:pt x="197" y="185"/>
                      <a:pt x="145" y="81"/>
                      <a:pt x="166" y="53"/>
                    </a:cubicBezTo>
                    <a:cubicBezTo>
                      <a:pt x="188" y="24"/>
                      <a:pt x="216" y="0"/>
                      <a:pt x="263" y="22"/>
                    </a:cubicBezTo>
                    <a:cubicBezTo>
                      <a:pt x="309" y="43"/>
                      <a:pt x="322" y="99"/>
                      <a:pt x="303" y="193"/>
                    </a:cubicBezTo>
                    <a:cubicBezTo>
                      <a:pt x="303" y="193"/>
                      <a:pt x="334" y="124"/>
                      <a:pt x="343" y="101"/>
                    </a:cubicBezTo>
                    <a:cubicBezTo>
                      <a:pt x="352" y="78"/>
                      <a:pt x="376" y="67"/>
                      <a:pt x="406" y="98"/>
                    </a:cubicBezTo>
                    <a:cubicBezTo>
                      <a:pt x="435" y="129"/>
                      <a:pt x="407" y="199"/>
                      <a:pt x="318" y="274"/>
                    </a:cubicBezTo>
                    <a:cubicBezTo>
                      <a:pt x="318" y="274"/>
                      <a:pt x="381" y="281"/>
                      <a:pt x="354" y="309"/>
                    </a:cubicBezTo>
                    <a:cubicBezTo>
                      <a:pt x="327" y="338"/>
                      <a:pt x="293" y="326"/>
                      <a:pt x="281" y="338"/>
                    </a:cubicBezTo>
                    <a:cubicBezTo>
                      <a:pt x="268" y="349"/>
                      <a:pt x="196" y="393"/>
                      <a:pt x="195" y="350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8" name="Freeform 170"/>
              <p:cNvSpPr/>
              <p:nvPr/>
            </p:nvSpPr>
            <p:spPr bwMode="auto">
              <a:xfrm>
                <a:off x="4065588" y="3176588"/>
                <a:ext cx="80963" cy="174625"/>
              </a:xfrm>
              <a:custGeom>
                <a:avLst/>
                <a:gdLst>
                  <a:gd name="T0" fmla="*/ 0 w 29"/>
                  <a:gd name="T1" fmla="*/ 0 h 62"/>
                  <a:gd name="T2" fmla="*/ 24 w 29"/>
                  <a:gd name="T3" fmla="*/ 52 h 62"/>
                  <a:gd name="T4" fmla="*/ 0 w 29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62">
                    <a:moveTo>
                      <a:pt x="0" y="0"/>
                    </a:moveTo>
                    <a:cubicBezTo>
                      <a:pt x="0" y="0"/>
                      <a:pt x="19" y="62"/>
                      <a:pt x="24" y="52"/>
                    </a:cubicBezTo>
                    <a:cubicBezTo>
                      <a:pt x="29" y="43"/>
                      <a:pt x="15" y="8"/>
                      <a:pt x="0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9" name="Freeform 171"/>
              <p:cNvSpPr/>
              <p:nvPr/>
            </p:nvSpPr>
            <p:spPr bwMode="auto">
              <a:xfrm>
                <a:off x="3922713" y="3217863"/>
                <a:ext cx="61913" cy="6826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2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0" y="5"/>
                      <a:pt x="22" y="11"/>
                      <a:pt x="19" y="17"/>
                    </a:cubicBezTo>
                    <a:cubicBezTo>
                      <a:pt x="16" y="22"/>
                      <a:pt x="10" y="24"/>
                      <a:pt x="6" y="22"/>
                    </a:cubicBezTo>
                    <a:cubicBezTo>
                      <a:pt x="1" y="19"/>
                      <a:pt x="0" y="13"/>
                      <a:pt x="2" y="8"/>
                    </a:cubicBezTo>
                    <a:cubicBezTo>
                      <a:pt x="5" y="2"/>
                      <a:pt x="11" y="0"/>
                      <a:pt x="16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0" name="Freeform 172"/>
              <p:cNvSpPr/>
              <p:nvPr/>
            </p:nvSpPr>
            <p:spPr bwMode="auto">
              <a:xfrm>
                <a:off x="4006851" y="3333750"/>
                <a:ext cx="61913" cy="66675"/>
              </a:xfrm>
              <a:custGeom>
                <a:avLst/>
                <a:gdLst>
                  <a:gd name="T0" fmla="*/ 16 w 22"/>
                  <a:gd name="T1" fmla="*/ 2 h 24"/>
                  <a:gd name="T2" fmla="*/ 19 w 22"/>
                  <a:gd name="T3" fmla="*/ 16 h 24"/>
                  <a:gd name="T4" fmla="*/ 6 w 22"/>
                  <a:gd name="T5" fmla="*/ 21 h 24"/>
                  <a:gd name="T6" fmla="*/ 3 w 22"/>
                  <a:gd name="T7" fmla="*/ 7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1" y="5"/>
                      <a:pt x="22" y="11"/>
                      <a:pt x="19" y="16"/>
                    </a:cubicBezTo>
                    <a:cubicBezTo>
                      <a:pt x="17" y="22"/>
                      <a:pt x="11" y="24"/>
                      <a:pt x="6" y="21"/>
                    </a:cubicBezTo>
                    <a:cubicBezTo>
                      <a:pt x="1" y="19"/>
                      <a:pt x="0" y="13"/>
                      <a:pt x="3" y="7"/>
                    </a:cubicBezTo>
                    <a:cubicBezTo>
                      <a:pt x="6" y="2"/>
                      <a:pt x="12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1" name="Freeform 173"/>
              <p:cNvSpPr/>
              <p:nvPr/>
            </p:nvSpPr>
            <p:spPr bwMode="auto">
              <a:xfrm>
                <a:off x="3927476" y="3316288"/>
                <a:ext cx="65088" cy="68263"/>
              </a:xfrm>
              <a:custGeom>
                <a:avLst/>
                <a:gdLst>
                  <a:gd name="T0" fmla="*/ 17 w 23"/>
                  <a:gd name="T1" fmla="*/ 3 h 24"/>
                  <a:gd name="T2" fmla="*/ 20 w 23"/>
                  <a:gd name="T3" fmla="*/ 17 h 24"/>
                  <a:gd name="T4" fmla="*/ 6 w 23"/>
                  <a:gd name="T5" fmla="*/ 22 h 24"/>
                  <a:gd name="T6" fmla="*/ 3 w 23"/>
                  <a:gd name="T7" fmla="*/ 8 h 24"/>
                  <a:gd name="T8" fmla="*/ 17 w 23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7" y="3"/>
                    </a:moveTo>
                    <a:cubicBezTo>
                      <a:pt x="21" y="5"/>
                      <a:pt x="23" y="12"/>
                      <a:pt x="20" y="17"/>
                    </a:cubicBezTo>
                    <a:cubicBezTo>
                      <a:pt x="17" y="22"/>
                      <a:pt x="11" y="24"/>
                      <a:pt x="6" y="22"/>
                    </a:cubicBezTo>
                    <a:cubicBezTo>
                      <a:pt x="2" y="19"/>
                      <a:pt x="0" y="13"/>
                      <a:pt x="3" y="8"/>
                    </a:cubicBezTo>
                    <a:cubicBezTo>
                      <a:pt x="6" y="3"/>
                      <a:pt x="12" y="0"/>
                      <a:pt x="17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2" name="Freeform 174"/>
              <p:cNvSpPr/>
              <p:nvPr/>
            </p:nvSpPr>
            <p:spPr bwMode="auto">
              <a:xfrm>
                <a:off x="4073526" y="3224213"/>
                <a:ext cx="61913" cy="66675"/>
              </a:xfrm>
              <a:custGeom>
                <a:avLst/>
                <a:gdLst>
                  <a:gd name="T0" fmla="*/ 16 w 22"/>
                  <a:gd name="T1" fmla="*/ 2 h 24"/>
                  <a:gd name="T2" fmla="*/ 19 w 22"/>
                  <a:gd name="T3" fmla="*/ 16 h 24"/>
                  <a:gd name="T4" fmla="*/ 6 w 22"/>
                  <a:gd name="T5" fmla="*/ 21 h 24"/>
                  <a:gd name="T6" fmla="*/ 3 w 22"/>
                  <a:gd name="T7" fmla="*/ 7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1" y="5"/>
                      <a:pt x="22" y="11"/>
                      <a:pt x="19" y="16"/>
                    </a:cubicBezTo>
                    <a:cubicBezTo>
                      <a:pt x="17" y="21"/>
                      <a:pt x="11" y="24"/>
                      <a:pt x="6" y="21"/>
                    </a:cubicBezTo>
                    <a:cubicBezTo>
                      <a:pt x="1" y="19"/>
                      <a:pt x="0" y="12"/>
                      <a:pt x="3" y="7"/>
                    </a:cubicBezTo>
                    <a:cubicBezTo>
                      <a:pt x="6" y="2"/>
                      <a:pt x="12" y="0"/>
                      <a:pt x="16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3" name="Freeform 175"/>
              <p:cNvSpPr/>
              <p:nvPr/>
            </p:nvSpPr>
            <p:spPr bwMode="auto">
              <a:xfrm>
                <a:off x="4197351" y="3217863"/>
                <a:ext cx="61913" cy="6826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2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0" y="5"/>
                      <a:pt x="22" y="12"/>
                      <a:pt x="19" y="17"/>
                    </a:cubicBezTo>
                    <a:cubicBezTo>
                      <a:pt x="16" y="22"/>
                      <a:pt x="10" y="24"/>
                      <a:pt x="6" y="22"/>
                    </a:cubicBezTo>
                    <a:cubicBezTo>
                      <a:pt x="1" y="19"/>
                      <a:pt x="0" y="13"/>
                      <a:pt x="2" y="8"/>
                    </a:cubicBezTo>
                    <a:cubicBezTo>
                      <a:pt x="5" y="3"/>
                      <a:pt x="11" y="0"/>
                      <a:pt x="16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4" name="Freeform 176"/>
              <p:cNvSpPr/>
              <p:nvPr/>
            </p:nvSpPr>
            <p:spPr bwMode="auto">
              <a:xfrm>
                <a:off x="4164013" y="3330575"/>
                <a:ext cx="61913" cy="68263"/>
              </a:xfrm>
              <a:custGeom>
                <a:avLst/>
                <a:gdLst>
                  <a:gd name="T0" fmla="*/ 16 w 22"/>
                  <a:gd name="T1" fmla="*/ 2 h 24"/>
                  <a:gd name="T2" fmla="*/ 19 w 22"/>
                  <a:gd name="T3" fmla="*/ 16 h 24"/>
                  <a:gd name="T4" fmla="*/ 6 w 22"/>
                  <a:gd name="T5" fmla="*/ 21 h 24"/>
                  <a:gd name="T6" fmla="*/ 2 w 22"/>
                  <a:gd name="T7" fmla="*/ 7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0" y="5"/>
                      <a:pt x="22" y="11"/>
                      <a:pt x="19" y="16"/>
                    </a:cubicBezTo>
                    <a:cubicBezTo>
                      <a:pt x="16" y="22"/>
                      <a:pt x="10" y="24"/>
                      <a:pt x="6" y="21"/>
                    </a:cubicBezTo>
                    <a:cubicBezTo>
                      <a:pt x="1" y="19"/>
                      <a:pt x="0" y="13"/>
                      <a:pt x="2" y="7"/>
                    </a:cubicBezTo>
                    <a:cubicBezTo>
                      <a:pt x="5" y="2"/>
                      <a:pt x="11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5" name="Freeform 177"/>
              <p:cNvSpPr/>
              <p:nvPr/>
            </p:nvSpPr>
            <p:spPr bwMode="auto">
              <a:xfrm>
                <a:off x="4157663" y="3132138"/>
                <a:ext cx="61913" cy="66675"/>
              </a:xfrm>
              <a:custGeom>
                <a:avLst/>
                <a:gdLst>
                  <a:gd name="T0" fmla="*/ 16 w 22"/>
                  <a:gd name="T1" fmla="*/ 2 h 24"/>
                  <a:gd name="T2" fmla="*/ 19 w 22"/>
                  <a:gd name="T3" fmla="*/ 16 h 24"/>
                  <a:gd name="T4" fmla="*/ 6 w 22"/>
                  <a:gd name="T5" fmla="*/ 21 h 24"/>
                  <a:gd name="T6" fmla="*/ 3 w 22"/>
                  <a:gd name="T7" fmla="*/ 7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1" y="5"/>
                      <a:pt x="22" y="11"/>
                      <a:pt x="19" y="16"/>
                    </a:cubicBezTo>
                    <a:cubicBezTo>
                      <a:pt x="17" y="21"/>
                      <a:pt x="11" y="24"/>
                      <a:pt x="6" y="21"/>
                    </a:cubicBezTo>
                    <a:cubicBezTo>
                      <a:pt x="1" y="19"/>
                      <a:pt x="0" y="12"/>
                      <a:pt x="3" y="7"/>
                    </a:cubicBezTo>
                    <a:cubicBezTo>
                      <a:pt x="5" y="2"/>
                      <a:pt x="11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6" name="Freeform 178"/>
              <p:cNvSpPr/>
              <p:nvPr/>
            </p:nvSpPr>
            <p:spPr bwMode="auto">
              <a:xfrm>
                <a:off x="4071938" y="3082925"/>
                <a:ext cx="61913" cy="6826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3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1" y="5"/>
                      <a:pt x="22" y="11"/>
                      <a:pt x="19" y="17"/>
                    </a:cubicBezTo>
                    <a:cubicBezTo>
                      <a:pt x="17" y="22"/>
                      <a:pt x="11" y="24"/>
                      <a:pt x="6" y="22"/>
                    </a:cubicBezTo>
                    <a:cubicBezTo>
                      <a:pt x="1" y="19"/>
                      <a:pt x="0" y="13"/>
                      <a:pt x="3" y="8"/>
                    </a:cubicBezTo>
                    <a:cubicBezTo>
                      <a:pt x="5" y="2"/>
                      <a:pt x="11" y="0"/>
                      <a:pt x="16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7" name="Freeform 179"/>
              <p:cNvSpPr/>
              <p:nvPr/>
            </p:nvSpPr>
            <p:spPr bwMode="auto">
              <a:xfrm>
                <a:off x="3948113" y="3119438"/>
                <a:ext cx="61913" cy="6826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3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1" y="5"/>
                      <a:pt x="22" y="12"/>
                      <a:pt x="19" y="17"/>
                    </a:cubicBezTo>
                    <a:cubicBezTo>
                      <a:pt x="17" y="22"/>
                      <a:pt x="11" y="24"/>
                      <a:pt x="6" y="22"/>
                    </a:cubicBezTo>
                    <a:cubicBezTo>
                      <a:pt x="1" y="19"/>
                      <a:pt x="0" y="13"/>
                      <a:pt x="3" y="8"/>
                    </a:cubicBezTo>
                    <a:cubicBezTo>
                      <a:pt x="6" y="3"/>
                      <a:pt x="12" y="0"/>
                      <a:pt x="16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8" name="Freeform 180"/>
              <p:cNvSpPr/>
              <p:nvPr/>
            </p:nvSpPr>
            <p:spPr bwMode="auto">
              <a:xfrm>
                <a:off x="4060826" y="3411538"/>
                <a:ext cx="60325" cy="6826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2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0" y="5"/>
                      <a:pt x="22" y="11"/>
                      <a:pt x="19" y="17"/>
                    </a:cubicBezTo>
                    <a:cubicBezTo>
                      <a:pt x="16" y="22"/>
                      <a:pt x="10" y="24"/>
                      <a:pt x="6" y="22"/>
                    </a:cubicBezTo>
                    <a:cubicBezTo>
                      <a:pt x="1" y="19"/>
                      <a:pt x="0" y="13"/>
                      <a:pt x="2" y="8"/>
                    </a:cubicBezTo>
                    <a:cubicBezTo>
                      <a:pt x="5" y="2"/>
                      <a:pt x="11" y="0"/>
                      <a:pt x="16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9" name="Freeform 181"/>
              <p:cNvSpPr/>
              <p:nvPr/>
            </p:nvSpPr>
            <p:spPr bwMode="auto">
              <a:xfrm>
                <a:off x="4010026" y="3370263"/>
                <a:ext cx="490538" cy="201613"/>
              </a:xfrm>
              <a:custGeom>
                <a:avLst/>
                <a:gdLst>
                  <a:gd name="T0" fmla="*/ 123 w 175"/>
                  <a:gd name="T1" fmla="*/ 0 h 72"/>
                  <a:gd name="T2" fmla="*/ 97 w 175"/>
                  <a:gd name="T3" fmla="*/ 5 h 72"/>
                  <a:gd name="T4" fmla="*/ 21 w 175"/>
                  <a:gd name="T5" fmla="*/ 72 h 72"/>
                  <a:gd name="T6" fmla="*/ 70 w 175"/>
                  <a:gd name="T7" fmla="*/ 55 h 72"/>
                  <a:gd name="T8" fmla="*/ 99 w 175"/>
                  <a:gd name="T9" fmla="*/ 37 h 72"/>
                  <a:gd name="T10" fmla="*/ 162 w 175"/>
                  <a:gd name="T11" fmla="*/ 10 h 72"/>
                  <a:gd name="T12" fmla="*/ 123 w 175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5" h="72">
                    <a:moveTo>
                      <a:pt x="123" y="0"/>
                    </a:moveTo>
                    <a:cubicBezTo>
                      <a:pt x="112" y="0"/>
                      <a:pt x="103" y="2"/>
                      <a:pt x="97" y="5"/>
                    </a:cubicBezTo>
                    <a:cubicBezTo>
                      <a:pt x="83" y="14"/>
                      <a:pt x="0" y="61"/>
                      <a:pt x="21" y="72"/>
                    </a:cubicBezTo>
                    <a:cubicBezTo>
                      <a:pt x="21" y="72"/>
                      <a:pt x="61" y="66"/>
                      <a:pt x="70" y="55"/>
                    </a:cubicBezTo>
                    <a:cubicBezTo>
                      <a:pt x="79" y="45"/>
                      <a:pt x="77" y="44"/>
                      <a:pt x="99" y="37"/>
                    </a:cubicBezTo>
                    <a:cubicBezTo>
                      <a:pt x="120" y="30"/>
                      <a:pt x="175" y="20"/>
                      <a:pt x="162" y="10"/>
                    </a:cubicBezTo>
                    <a:cubicBezTo>
                      <a:pt x="154" y="4"/>
                      <a:pt x="138" y="0"/>
                      <a:pt x="1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0" name="Freeform 182"/>
              <p:cNvSpPr>
                <a:spLocks noEditPoints="1"/>
              </p:cNvSpPr>
              <p:nvPr/>
            </p:nvSpPr>
            <p:spPr bwMode="auto">
              <a:xfrm>
                <a:off x="3835401" y="3089275"/>
                <a:ext cx="617538" cy="407988"/>
              </a:xfrm>
              <a:custGeom>
                <a:avLst/>
                <a:gdLst>
                  <a:gd name="T0" fmla="*/ 21 w 220"/>
                  <a:gd name="T1" fmla="*/ 41 h 145"/>
                  <a:gd name="T2" fmla="*/ 33 w 220"/>
                  <a:gd name="T3" fmla="*/ 55 h 145"/>
                  <a:gd name="T4" fmla="*/ 33 w 220"/>
                  <a:gd name="T5" fmla="*/ 54 h 145"/>
                  <a:gd name="T6" fmla="*/ 34 w 220"/>
                  <a:gd name="T7" fmla="*/ 52 h 145"/>
                  <a:gd name="T8" fmla="*/ 22 w 220"/>
                  <a:gd name="T9" fmla="*/ 41 h 145"/>
                  <a:gd name="T10" fmla="*/ 21 w 220"/>
                  <a:gd name="T11" fmla="*/ 41 h 145"/>
                  <a:gd name="T12" fmla="*/ 127 w 220"/>
                  <a:gd name="T13" fmla="*/ 108 h 145"/>
                  <a:gd name="T14" fmla="*/ 123 w 220"/>
                  <a:gd name="T15" fmla="*/ 107 h 145"/>
                  <a:gd name="T16" fmla="*/ 119 w 220"/>
                  <a:gd name="T17" fmla="*/ 93 h 145"/>
                  <a:gd name="T18" fmla="*/ 129 w 220"/>
                  <a:gd name="T19" fmla="*/ 87 h 145"/>
                  <a:gd name="T20" fmla="*/ 133 w 220"/>
                  <a:gd name="T21" fmla="*/ 88 h 145"/>
                  <a:gd name="T22" fmla="*/ 136 w 220"/>
                  <a:gd name="T23" fmla="*/ 102 h 145"/>
                  <a:gd name="T24" fmla="*/ 127 w 220"/>
                  <a:gd name="T25" fmla="*/ 108 h 145"/>
                  <a:gd name="T26" fmla="*/ 211 w 220"/>
                  <a:gd name="T27" fmla="*/ 0 h 145"/>
                  <a:gd name="T28" fmla="*/ 154 w 220"/>
                  <a:gd name="T29" fmla="*/ 69 h 145"/>
                  <a:gd name="T30" fmla="*/ 142 w 220"/>
                  <a:gd name="T31" fmla="*/ 5 h 145"/>
                  <a:gd name="T32" fmla="*/ 142 w 220"/>
                  <a:gd name="T33" fmla="*/ 3 h 145"/>
                  <a:gd name="T34" fmla="*/ 138 w 220"/>
                  <a:gd name="T35" fmla="*/ 48 h 145"/>
                  <a:gd name="T36" fmla="*/ 141 w 220"/>
                  <a:gd name="T37" fmla="*/ 48 h 145"/>
                  <a:gd name="T38" fmla="*/ 145 w 220"/>
                  <a:gd name="T39" fmla="*/ 49 h 145"/>
                  <a:gd name="T40" fmla="*/ 148 w 220"/>
                  <a:gd name="T41" fmla="*/ 63 h 145"/>
                  <a:gd name="T42" fmla="*/ 139 w 220"/>
                  <a:gd name="T43" fmla="*/ 69 h 145"/>
                  <a:gd name="T44" fmla="*/ 135 w 220"/>
                  <a:gd name="T45" fmla="*/ 68 h 145"/>
                  <a:gd name="T46" fmla="*/ 131 w 220"/>
                  <a:gd name="T47" fmla="*/ 78 h 145"/>
                  <a:gd name="T48" fmla="*/ 129 w 220"/>
                  <a:gd name="T49" fmla="*/ 79 h 145"/>
                  <a:gd name="T50" fmla="*/ 119 w 220"/>
                  <a:gd name="T51" fmla="*/ 37 h 145"/>
                  <a:gd name="T52" fmla="*/ 108 w 220"/>
                  <a:gd name="T53" fmla="*/ 103 h 145"/>
                  <a:gd name="T54" fmla="*/ 107 w 220"/>
                  <a:gd name="T55" fmla="*/ 104 h 145"/>
                  <a:gd name="T56" fmla="*/ 49 w 220"/>
                  <a:gd name="T57" fmla="*/ 64 h 145"/>
                  <a:gd name="T58" fmla="*/ 44 w 220"/>
                  <a:gd name="T59" fmla="*/ 68 h 145"/>
                  <a:gd name="T60" fmla="*/ 65 w 220"/>
                  <a:gd name="T61" fmla="*/ 92 h 145"/>
                  <a:gd name="T62" fmla="*/ 73 w 220"/>
                  <a:gd name="T63" fmla="*/ 88 h 145"/>
                  <a:gd name="T64" fmla="*/ 77 w 220"/>
                  <a:gd name="T65" fmla="*/ 89 h 145"/>
                  <a:gd name="T66" fmla="*/ 80 w 220"/>
                  <a:gd name="T67" fmla="*/ 103 h 145"/>
                  <a:gd name="T68" fmla="*/ 71 w 220"/>
                  <a:gd name="T69" fmla="*/ 109 h 145"/>
                  <a:gd name="T70" fmla="*/ 67 w 220"/>
                  <a:gd name="T71" fmla="*/ 108 h 145"/>
                  <a:gd name="T72" fmla="*/ 63 w 220"/>
                  <a:gd name="T73" fmla="*/ 104 h 145"/>
                  <a:gd name="T74" fmla="*/ 4 w 220"/>
                  <a:gd name="T75" fmla="*/ 121 h 145"/>
                  <a:gd name="T76" fmla="*/ 37 w 220"/>
                  <a:gd name="T77" fmla="*/ 123 h 145"/>
                  <a:gd name="T78" fmla="*/ 82 w 220"/>
                  <a:gd name="T79" fmla="*/ 123 h 145"/>
                  <a:gd name="T80" fmla="*/ 44 w 220"/>
                  <a:gd name="T81" fmla="*/ 142 h 145"/>
                  <a:gd name="T82" fmla="*/ 47 w 220"/>
                  <a:gd name="T83" fmla="*/ 145 h 145"/>
                  <a:gd name="T84" fmla="*/ 66 w 220"/>
                  <a:gd name="T85" fmla="*/ 142 h 145"/>
                  <a:gd name="T86" fmla="*/ 83 w 220"/>
                  <a:gd name="T87" fmla="*/ 134 h 145"/>
                  <a:gd name="T88" fmla="*/ 82 w 220"/>
                  <a:gd name="T89" fmla="*/ 123 h 145"/>
                  <a:gd name="T90" fmla="*/ 92 w 220"/>
                  <a:gd name="T91" fmla="*/ 117 h 145"/>
                  <a:gd name="T92" fmla="*/ 96 w 220"/>
                  <a:gd name="T93" fmla="*/ 118 h 145"/>
                  <a:gd name="T94" fmla="*/ 100 w 220"/>
                  <a:gd name="T95" fmla="*/ 127 h 145"/>
                  <a:gd name="T96" fmla="*/ 110 w 220"/>
                  <a:gd name="T97" fmla="*/ 122 h 145"/>
                  <a:gd name="T98" fmla="*/ 111 w 220"/>
                  <a:gd name="T99" fmla="*/ 122 h 145"/>
                  <a:gd name="T100" fmla="*/ 220 w 220"/>
                  <a:gd name="T101" fmla="*/ 37 h 145"/>
                  <a:gd name="T102" fmla="*/ 220 w 220"/>
                  <a:gd name="T103" fmla="*/ 36 h 145"/>
                  <a:gd name="T104" fmla="*/ 185 w 220"/>
                  <a:gd name="T105" fmla="*/ 63 h 145"/>
                  <a:gd name="T106" fmla="*/ 152 w 220"/>
                  <a:gd name="T107" fmla="*/ 89 h 145"/>
                  <a:gd name="T108" fmla="*/ 153 w 220"/>
                  <a:gd name="T109" fmla="*/ 87 h 145"/>
                  <a:gd name="T110" fmla="*/ 211 w 220"/>
                  <a:gd name="T111" fmla="*/ 2 h 145"/>
                  <a:gd name="T112" fmla="*/ 211 w 220"/>
                  <a:gd name="T1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0" h="145">
                    <a:moveTo>
                      <a:pt x="21" y="41"/>
                    </a:moveTo>
                    <a:cubicBezTo>
                      <a:pt x="21" y="41"/>
                      <a:pt x="26" y="47"/>
                      <a:pt x="33" y="55"/>
                    </a:cubicBezTo>
                    <a:cubicBezTo>
                      <a:pt x="33" y="55"/>
                      <a:pt x="33" y="54"/>
                      <a:pt x="33" y="54"/>
                    </a:cubicBezTo>
                    <a:cubicBezTo>
                      <a:pt x="34" y="53"/>
                      <a:pt x="34" y="53"/>
                      <a:pt x="34" y="52"/>
                    </a:cubicBezTo>
                    <a:cubicBezTo>
                      <a:pt x="28" y="47"/>
                      <a:pt x="23" y="43"/>
                      <a:pt x="22" y="41"/>
                    </a:cubicBezTo>
                    <a:cubicBezTo>
                      <a:pt x="21" y="41"/>
                      <a:pt x="21" y="41"/>
                      <a:pt x="21" y="41"/>
                    </a:cubicBezTo>
                    <a:moveTo>
                      <a:pt x="127" y="108"/>
                    </a:moveTo>
                    <a:cubicBezTo>
                      <a:pt x="125" y="108"/>
                      <a:pt x="124" y="108"/>
                      <a:pt x="123" y="107"/>
                    </a:cubicBezTo>
                    <a:cubicBezTo>
                      <a:pt x="118" y="105"/>
                      <a:pt x="117" y="99"/>
                      <a:pt x="119" y="93"/>
                    </a:cubicBezTo>
                    <a:cubicBezTo>
                      <a:pt x="121" y="90"/>
                      <a:pt x="125" y="87"/>
                      <a:pt x="129" y="87"/>
                    </a:cubicBezTo>
                    <a:cubicBezTo>
                      <a:pt x="130" y="87"/>
                      <a:pt x="132" y="88"/>
                      <a:pt x="133" y="88"/>
                    </a:cubicBezTo>
                    <a:cubicBezTo>
                      <a:pt x="137" y="91"/>
                      <a:pt x="139" y="97"/>
                      <a:pt x="136" y="102"/>
                    </a:cubicBezTo>
                    <a:cubicBezTo>
                      <a:pt x="134" y="106"/>
                      <a:pt x="130" y="108"/>
                      <a:pt x="127" y="108"/>
                    </a:cubicBezTo>
                    <a:moveTo>
                      <a:pt x="211" y="0"/>
                    </a:moveTo>
                    <a:cubicBezTo>
                      <a:pt x="206" y="0"/>
                      <a:pt x="154" y="69"/>
                      <a:pt x="154" y="69"/>
                    </a:cubicBezTo>
                    <a:cubicBezTo>
                      <a:pt x="154" y="69"/>
                      <a:pt x="142" y="17"/>
                      <a:pt x="142" y="5"/>
                    </a:cubicBezTo>
                    <a:cubicBezTo>
                      <a:pt x="142" y="4"/>
                      <a:pt x="142" y="3"/>
                      <a:pt x="142" y="3"/>
                    </a:cubicBezTo>
                    <a:cubicBezTo>
                      <a:pt x="142" y="3"/>
                      <a:pt x="141" y="27"/>
                      <a:pt x="138" y="48"/>
                    </a:cubicBezTo>
                    <a:cubicBezTo>
                      <a:pt x="139" y="48"/>
                      <a:pt x="140" y="48"/>
                      <a:pt x="141" y="48"/>
                    </a:cubicBezTo>
                    <a:cubicBezTo>
                      <a:pt x="142" y="48"/>
                      <a:pt x="143" y="48"/>
                      <a:pt x="145" y="49"/>
                    </a:cubicBezTo>
                    <a:cubicBezTo>
                      <a:pt x="149" y="51"/>
                      <a:pt x="151" y="58"/>
                      <a:pt x="148" y="63"/>
                    </a:cubicBezTo>
                    <a:cubicBezTo>
                      <a:pt x="146" y="67"/>
                      <a:pt x="142" y="69"/>
                      <a:pt x="139" y="69"/>
                    </a:cubicBezTo>
                    <a:cubicBezTo>
                      <a:pt x="137" y="69"/>
                      <a:pt x="136" y="69"/>
                      <a:pt x="135" y="68"/>
                    </a:cubicBezTo>
                    <a:cubicBezTo>
                      <a:pt x="133" y="73"/>
                      <a:pt x="132" y="76"/>
                      <a:pt x="131" y="78"/>
                    </a:cubicBezTo>
                    <a:cubicBezTo>
                      <a:pt x="130" y="79"/>
                      <a:pt x="129" y="79"/>
                      <a:pt x="129" y="79"/>
                    </a:cubicBezTo>
                    <a:cubicBezTo>
                      <a:pt x="123" y="79"/>
                      <a:pt x="120" y="56"/>
                      <a:pt x="119" y="37"/>
                    </a:cubicBezTo>
                    <a:cubicBezTo>
                      <a:pt x="116" y="62"/>
                      <a:pt x="109" y="98"/>
                      <a:pt x="108" y="103"/>
                    </a:cubicBezTo>
                    <a:cubicBezTo>
                      <a:pt x="108" y="103"/>
                      <a:pt x="108" y="104"/>
                      <a:pt x="107" y="104"/>
                    </a:cubicBezTo>
                    <a:cubicBezTo>
                      <a:pt x="101" y="104"/>
                      <a:pt x="72" y="82"/>
                      <a:pt x="49" y="64"/>
                    </a:cubicBezTo>
                    <a:cubicBezTo>
                      <a:pt x="48" y="66"/>
                      <a:pt x="46" y="67"/>
                      <a:pt x="44" y="68"/>
                    </a:cubicBezTo>
                    <a:cubicBezTo>
                      <a:pt x="51" y="77"/>
                      <a:pt x="60" y="86"/>
                      <a:pt x="65" y="92"/>
                    </a:cubicBezTo>
                    <a:cubicBezTo>
                      <a:pt x="67" y="90"/>
                      <a:pt x="70" y="88"/>
                      <a:pt x="73" y="88"/>
                    </a:cubicBezTo>
                    <a:cubicBezTo>
                      <a:pt x="75" y="88"/>
                      <a:pt x="76" y="89"/>
                      <a:pt x="77" y="89"/>
                    </a:cubicBezTo>
                    <a:cubicBezTo>
                      <a:pt x="82" y="92"/>
                      <a:pt x="83" y="98"/>
                      <a:pt x="80" y="103"/>
                    </a:cubicBezTo>
                    <a:cubicBezTo>
                      <a:pt x="78" y="107"/>
                      <a:pt x="75" y="109"/>
                      <a:pt x="71" y="109"/>
                    </a:cubicBezTo>
                    <a:cubicBezTo>
                      <a:pt x="70" y="109"/>
                      <a:pt x="68" y="109"/>
                      <a:pt x="67" y="108"/>
                    </a:cubicBezTo>
                    <a:cubicBezTo>
                      <a:pt x="65" y="107"/>
                      <a:pt x="64" y="106"/>
                      <a:pt x="63" y="104"/>
                    </a:cubicBezTo>
                    <a:cubicBezTo>
                      <a:pt x="46" y="109"/>
                      <a:pt x="10" y="117"/>
                      <a:pt x="4" y="121"/>
                    </a:cubicBezTo>
                    <a:cubicBezTo>
                      <a:pt x="0" y="123"/>
                      <a:pt x="17" y="123"/>
                      <a:pt x="37" y="123"/>
                    </a:cubicBezTo>
                    <a:cubicBezTo>
                      <a:pt x="58" y="123"/>
                      <a:pt x="82" y="123"/>
                      <a:pt x="82" y="123"/>
                    </a:cubicBezTo>
                    <a:cubicBezTo>
                      <a:pt x="82" y="123"/>
                      <a:pt x="51" y="136"/>
                      <a:pt x="44" y="142"/>
                    </a:cubicBezTo>
                    <a:cubicBezTo>
                      <a:pt x="42" y="144"/>
                      <a:pt x="44" y="145"/>
                      <a:pt x="47" y="145"/>
                    </a:cubicBezTo>
                    <a:cubicBezTo>
                      <a:pt x="53" y="145"/>
                      <a:pt x="66" y="142"/>
                      <a:pt x="66" y="142"/>
                    </a:cubicBezTo>
                    <a:cubicBezTo>
                      <a:pt x="83" y="134"/>
                      <a:pt x="83" y="134"/>
                      <a:pt x="83" y="134"/>
                    </a:cubicBezTo>
                    <a:cubicBezTo>
                      <a:pt x="81" y="131"/>
                      <a:pt x="80" y="127"/>
                      <a:pt x="82" y="123"/>
                    </a:cubicBezTo>
                    <a:cubicBezTo>
                      <a:pt x="84" y="119"/>
                      <a:pt x="88" y="117"/>
                      <a:pt x="92" y="117"/>
                    </a:cubicBezTo>
                    <a:cubicBezTo>
                      <a:pt x="93" y="117"/>
                      <a:pt x="95" y="117"/>
                      <a:pt x="96" y="118"/>
                    </a:cubicBezTo>
                    <a:cubicBezTo>
                      <a:pt x="99" y="119"/>
                      <a:pt x="101" y="123"/>
                      <a:pt x="100" y="127"/>
                    </a:cubicBezTo>
                    <a:cubicBezTo>
                      <a:pt x="110" y="122"/>
                      <a:pt x="110" y="122"/>
                      <a:pt x="110" y="122"/>
                    </a:cubicBezTo>
                    <a:cubicBezTo>
                      <a:pt x="110" y="122"/>
                      <a:pt x="110" y="122"/>
                      <a:pt x="111" y="122"/>
                    </a:cubicBezTo>
                    <a:cubicBezTo>
                      <a:pt x="126" y="122"/>
                      <a:pt x="215" y="46"/>
                      <a:pt x="220" y="37"/>
                    </a:cubicBezTo>
                    <a:cubicBezTo>
                      <a:pt x="220" y="36"/>
                      <a:pt x="220" y="36"/>
                      <a:pt x="220" y="36"/>
                    </a:cubicBezTo>
                    <a:cubicBezTo>
                      <a:pt x="218" y="36"/>
                      <a:pt x="201" y="49"/>
                      <a:pt x="185" y="63"/>
                    </a:cubicBezTo>
                    <a:cubicBezTo>
                      <a:pt x="169" y="76"/>
                      <a:pt x="153" y="89"/>
                      <a:pt x="152" y="89"/>
                    </a:cubicBezTo>
                    <a:cubicBezTo>
                      <a:pt x="152" y="89"/>
                      <a:pt x="152" y="88"/>
                      <a:pt x="153" y="87"/>
                    </a:cubicBezTo>
                    <a:cubicBezTo>
                      <a:pt x="167" y="73"/>
                      <a:pt x="207" y="15"/>
                      <a:pt x="211" y="2"/>
                    </a:cubicBezTo>
                    <a:cubicBezTo>
                      <a:pt x="212" y="1"/>
                      <a:pt x="211" y="0"/>
                      <a:pt x="21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1" name="Freeform 183"/>
              <p:cNvSpPr/>
              <p:nvPr/>
            </p:nvSpPr>
            <p:spPr bwMode="auto">
              <a:xfrm>
                <a:off x="3927476" y="3235325"/>
                <a:ext cx="46038" cy="44450"/>
              </a:xfrm>
              <a:custGeom>
                <a:avLst/>
                <a:gdLst>
                  <a:gd name="T0" fmla="*/ 1 w 16"/>
                  <a:gd name="T1" fmla="*/ 0 h 16"/>
                  <a:gd name="T2" fmla="*/ 0 w 16"/>
                  <a:gd name="T3" fmla="*/ 2 h 16"/>
                  <a:gd name="T4" fmla="*/ 0 w 16"/>
                  <a:gd name="T5" fmla="*/ 3 h 16"/>
                  <a:gd name="T6" fmla="*/ 11 w 16"/>
                  <a:gd name="T7" fmla="*/ 16 h 16"/>
                  <a:gd name="T8" fmla="*/ 16 w 16"/>
                  <a:gd name="T9" fmla="*/ 12 h 16"/>
                  <a:gd name="T10" fmla="*/ 1 w 16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3" y="7"/>
                      <a:pt x="7" y="12"/>
                      <a:pt x="11" y="16"/>
                    </a:cubicBezTo>
                    <a:cubicBezTo>
                      <a:pt x="13" y="15"/>
                      <a:pt x="15" y="14"/>
                      <a:pt x="16" y="12"/>
                    </a:cubicBezTo>
                    <a:cubicBezTo>
                      <a:pt x="11" y="8"/>
                      <a:pt x="6" y="4"/>
                      <a:pt x="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2" name="Freeform 184"/>
              <p:cNvSpPr/>
              <p:nvPr/>
            </p:nvSpPr>
            <p:spPr bwMode="auto">
              <a:xfrm>
                <a:off x="4013201" y="3336925"/>
                <a:ext cx="55563" cy="58738"/>
              </a:xfrm>
              <a:custGeom>
                <a:avLst/>
                <a:gdLst>
                  <a:gd name="T0" fmla="*/ 10 w 20"/>
                  <a:gd name="T1" fmla="*/ 0 h 21"/>
                  <a:gd name="T2" fmla="*/ 2 w 20"/>
                  <a:gd name="T3" fmla="*/ 4 h 21"/>
                  <a:gd name="T4" fmla="*/ 9 w 20"/>
                  <a:gd name="T5" fmla="*/ 11 h 21"/>
                  <a:gd name="T6" fmla="*/ 0 w 20"/>
                  <a:gd name="T7" fmla="*/ 16 h 21"/>
                  <a:gd name="T8" fmla="*/ 4 w 20"/>
                  <a:gd name="T9" fmla="*/ 20 h 21"/>
                  <a:gd name="T10" fmla="*/ 8 w 20"/>
                  <a:gd name="T11" fmla="*/ 21 h 21"/>
                  <a:gd name="T12" fmla="*/ 17 w 20"/>
                  <a:gd name="T13" fmla="*/ 15 h 21"/>
                  <a:gd name="T14" fmla="*/ 14 w 20"/>
                  <a:gd name="T15" fmla="*/ 1 h 21"/>
                  <a:gd name="T16" fmla="*/ 10 w 2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1">
                    <a:moveTo>
                      <a:pt x="10" y="0"/>
                    </a:moveTo>
                    <a:cubicBezTo>
                      <a:pt x="7" y="0"/>
                      <a:pt x="4" y="2"/>
                      <a:pt x="2" y="4"/>
                    </a:cubicBezTo>
                    <a:cubicBezTo>
                      <a:pt x="6" y="8"/>
                      <a:pt x="8" y="10"/>
                      <a:pt x="9" y="11"/>
                    </a:cubicBezTo>
                    <a:cubicBezTo>
                      <a:pt x="11" y="12"/>
                      <a:pt x="7" y="14"/>
                      <a:pt x="0" y="16"/>
                    </a:cubicBezTo>
                    <a:cubicBezTo>
                      <a:pt x="1" y="18"/>
                      <a:pt x="2" y="19"/>
                      <a:pt x="4" y="20"/>
                    </a:cubicBezTo>
                    <a:cubicBezTo>
                      <a:pt x="5" y="21"/>
                      <a:pt x="7" y="21"/>
                      <a:pt x="8" y="21"/>
                    </a:cubicBezTo>
                    <a:cubicBezTo>
                      <a:pt x="12" y="21"/>
                      <a:pt x="15" y="19"/>
                      <a:pt x="17" y="15"/>
                    </a:cubicBezTo>
                    <a:cubicBezTo>
                      <a:pt x="20" y="10"/>
                      <a:pt x="19" y="4"/>
                      <a:pt x="14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3" name="Freeform 185"/>
              <p:cNvSpPr/>
              <p:nvPr/>
            </p:nvSpPr>
            <p:spPr bwMode="auto">
              <a:xfrm>
                <a:off x="4214813" y="3224213"/>
                <a:ext cx="44450" cy="58738"/>
              </a:xfrm>
              <a:custGeom>
                <a:avLst/>
                <a:gdLst>
                  <a:gd name="T0" fmla="*/ 6 w 16"/>
                  <a:gd name="T1" fmla="*/ 0 h 21"/>
                  <a:gd name="T2" fmla="*/ 3 w 16"/>
                  <a:gd name="T3" fmla="*/ 0 h 21"/>
                  <a:gd name="T4" fmla="*/ 0 w 16"/>
                  <a:gd name="T5" fmla="*/ 20 h 21"/>
                  <a:gd name="T6" fmla="*/ 4 w 16"/>
                  <a:gd name="T7" fmla="*/ 21 h 21"/>
                  <a:gd name="T8" fmla="*/ 13 w 16"/>
                  <a:gd name="T9" fmla="*/ 15 h 21"/>
                  <a:gd name="T10" fmla="*/ 10 w 16"/>
                  <a:gd name="T11" fmla="*/ 1 h 21"/>
                  <a:gd name="T12" fmla="*/ 6 w 16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6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2" y="8"/>
                      <a:pt x="1" y="14"/>
                      <a:pt x="0" y="20"/>
                    </a:cubicBezTo>
                    <a:cubicBezTo>
                      <a:pt x="1" y="21"/>
                      <a:pt x="2" y="21"/>
                      <a:pt x="4" y="21"/>
                    </a:cubicBezTo>
                    <a:cubicBezTo>
                      <a:pt x="7" y="21"/>
                      <a:pt x="11" y="19"/>
                      <a:pt x="13" y="15"/>
                    </a:cubicBezTo>
                    <a:cubicBezTo>
                      <a:pt x="16" y="10"/>
                      <a:pt x="14" y="3"/>
                      <a:pt x="10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4" name="Freeform 186"/>
              <p:cNvSpPr/>
              <p:nvPr/>
            </p:nvSpPr>
            <p:spPr bwMode="auto">
              <a:xfrm>
                <a:off x="4164013" y="3333750"/>
                <a:ext cx="61913" cy="58738"/>
              </a:xfrm>
              <a:custGeom>
                <a:avLst/>
                <a:gdLst>
                  <a:gd name="T0" fmla="*/ 12 w 22"/>
                  <a:gd name="T1" fmla="*/ 0 h 21"/>
                  <a:gd name="T2" fmla="*/ 2 w 22"/>
                  <a:gd name="T3" fmla="*/ 6 h 21"/>
                  <a:gd name="T4" fmla="*/ 6 w 22"/>
                  <a:gd name="T5" fmla="*/ 20 h 21"/>
                  <a:gd name="T6" fmla="*/ 10 w 22"/>
                  <a:gd name="T7" fmla="*/ 21 h 21"/>
                  <a:gd name="T8" fmla="*/ 19 w 22"/>
                  <a:gd name="T9" fmla="*/ 15 h 21"/>
                  <a:gd name="T10" fmla="*/ 16 w 22"/>
                  <a:gd name="T11" fmla="*/ 1 h 21"/>
                  <a:gd name="T12" fmla="*/ 12 w 22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12" y="0"/>
                    </a:moveTo>
                    <a:cubicBezTo>
                      <a:pt x="8" y="0"/>
                      <a:pt x="4" y="3"/>
                      <a:pt x="2" y="6"/>
                    </a:cubicBezTo>
                    <a:cubicBezTo>
                      <a:pt x="0" y="12"/>
                      <a:pt x="1" y="18"/>
                      <a:pt x="6" y="20"/>
                    </a:cubicBezTo>
                    <a:cubicBezTo>
                      <a:pt x="7" y="21"/>
                      <a:pt x="8" y="21"/>
                      <a:pt x="10" y="21"/>
                    </a:cubicBezTo>
                    <a:cubicBezTo>
                      <a:pt x="13" y="21"/>
                      <a:pt x="17" y="19"/>
                      <a:pt x="19" y="15"/>
                    </a:cubicBezTo>
                    <a:cubicBezTo>
                      <a:pt x="22" y="10"/>
                      <a:pt x="20" y="4"/>
                      <a:pt x="16" y="1"/>
                    </a:cubicBezTo>
                    <a:cubicBezTo>
                      <a:pt x="15" y="1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5" name="Freeform 187"/>
              <p:cNvSpPr/>
              <p:nvPr/>
            </p:nvSpPr>
            <p:spPr bwMode="auto">
              <a:xfrm>
                <a:off x="4060826" y="3417888"/>
                <a:ext cx="58738" cy="47625"/>
              </a:xfrm>
              <a:custGeom>
                <a:avLst/>
                <a:gdLst>
                  <a:gd name="T0" fmla="*/ 12 w 21"/>
                  <a:gd name="T1" fmla="*/ 0 h 17"/>
                  <a:gd name="T2" fmla="*/ 2 w 21"/>
                  <a:gd name="T3" fmla="*/ 6 h 17"/>
                  <a:gd name="T4" fmla="*/ 3 w 21"/>
                  <a:gd name="T5" fmla="*/ 17 h 17"/>
                  <a:gd name="T6" fmla="*/ 20 w 21"/>
                  <a:gd name="T7" fmla="*/ 10 h 17"/>
                  <a:gd name="T8" fmla="*/ 16 w 21"/>
                  <a:gd name="T9" fmla="*/ 1 h 17"/>
                  <a:gd name="T10" fmla="*/ 12 w 2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7">
                    <a:moveTo>
                      <a:pt x="12" y="0"/>
                    </a:moveTo>
                    <a:cubicBezTo>
                      <a:pt x="8" y="0"/>
                      <a:pt x="4" y="2"/>
                      <a:pt x="2" y="6"/>
                    </a:cubicBezTo>
                    <a:cubicBezTo>
                      <a:pt x="0" y="10"/>
                      <a:pt x="1" y="14"/>
                      <a:pt x="3" y="17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6"/>
                      <a:pt x="19" y="2"/>
                      <a:pt x="16" y="1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6" name="Freeform 188"/>
              <p:cNvSpPr>
                <a:spLocks noEditPoints="1"/>
              </p:cNvSpPr>
              <p:nvPr/>
            </p:nvSpPr>
            <p:spPr bwMode="auto">
              <a:xfrm>
                <a:off x="4170363" y="3125788"/>
                <a:ext cx="11113" cy="66675"/>
              </a:xfrm>
              <a:custGeom>
                <a:avLst/>
                <a:gdLst>
                  <a:gd name="T0" fmla="*/ 0 w 4"/>
                  <a:gd name="T1" fmla="*/ 22 h 24"/>
                  <a:gd name="T2" fmla="*/ 0 w 4"/>
                  <a:gd name="T3" fmla="*/ 24 h 24"/>
                  <a:gd name="T4" fmla="*/ 1 w 4"/>
                  <a:gd name="T5" fmla="*/ 22 h 24"/>
                  <a:gd name="T6" fmla="*/ 0 w 4"/>
                  <a:gd name="T7" fmla="*/ 22 h 24"/>
                  <a:gd name="T8" fmla="*/ 3 w 4"/>
                  <a:gd name="T9" fmla="*/ 0 h 24"/>
                  <a:gd name="T10" fmla="*/ 2 w 4"/>
                  <a:gd name="T11" fmla="*/ 2 h 24"/>
                  <a:gd name="T12" fmla="*/ 2 w 4"/>
                  <a:gd name="T13" fmla="*/ 6 h 24"/>
                  <a:gd name="T14" fmla="*/ 3 w 4"/>
                  <a:gd name="T15" fmla="*/ 4 h 24"/>
                  <a:gd name="T16" fmla="*/ 3 w 4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4">
                    <a:moveTo>
                      <a:pt x="0" y="22"/>
                    </a:moveTo>
                    <a:cubicBezTo>
                      <a:pt x="0" y="23"/>
                      <a:pt x="0" y="23"/>
                      <a:pt x="0" y="24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2"/>
                      <a:pt x="1" y="22"/>
                      <a:pt x="0" y="22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2"/>
                      <a:pt x="4" y="0"/>
                      <a:pt x="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7" name="Freeform 189"/>
              <p:cNvSpPr/>
              <p:nvPr/>
            </p:nvSpPr>
            <p:spPr bwMode="auto">
              <a:xfrm>
                <a:off x="4170363" y="3136900"/>
                <a:ext cx="7938" cy="50800"/>
              </a:xfrm>
              <a:custGeom>
                <a:avLst/>
                <a:gdLst>
                  <a:gd name="T0" fmla="*/ 3 w 3"/>
                  <a:gd name="T1" fmla="*/ 0 h 18"/>
                  <a:gd name="T2" fmla="*/ 2 w 3"/>
                  <a:gd name="T3" fmla="*/ 2 h 18"/>
                  <a:gd name="T4" fmla="*/ 0 w 3"/>
                  <a:gd name="T5" fmla="*/ 18 h 18"/>
                  <a:gd name="T6" fmla="*/ 1 w 3"/>
                  <a:gd name="T7" fmla="*/ 18 h 18"/>
                  <a:gd name="T8" fmla="*/ 3 w 3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8">
                    <a:moveTo>
                      <a:pt x="3" y="0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1" y="6"/>
                      <a:pt x="0" y="12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1"/>
                      <a:pt x="3" y="4"/>
                      <a:pt x="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8" name="Freeform 190"/>
              <p:cNvSpPr/>
              <p:nvPr/>
            </p:nvSpPr>
            <p:spPr bwMode="auto">
              <a:xfrm>
                <a:off x="4452938" y="2847975"/>
                <a:ext cx="177800" cy="296863"/>
              </a:xfrm>
              <a:custGeom>
                <a:avLst/>
                <a:gdLst>
                  <a:gd name="T0" fmla="*/ 29 w 63"/>
                  <a:gd name="T1" fmla="*/ 0 h 106"/>
                  <a:gd name="T2" fmla="*/ 35 w 63"/>
                  <a:gd name="T3" fmla="*/ 47 h 106"/>
                  <a:gd name="T4" fmla="*/ 2 w 63"/>
                  <a:gd name="T5" fmla="*/ 96 h 106"/>
                  <a:gd name="T6" fmla="*/ 5 w 63"/>
                  <a:gd name="T7" fmla="*/ 106 h 106"/>
                  <a:gd name="T8" fmla="*/ 27 w 63"/>
                  <a:gd name="T9" fmla="*/ 95 h 106"/>
                  <a:gd name="T10" fmla="*/ 61 w 63"/>
                  <a:gd name="T11" fmla="*/ 21 h 106"/>
                  <a:gd name="T12" fmla="*/ 29 w 63"/>
                  <a:gd name="T1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06">
                    <a:moveTo>
                      <a:pt x="29" y="0"/>
                    </a:moveTo>
                    <a:cubicBezTo>
                      <a:pt x="13" y="1"/>
                      <a:pt x="35" y="28"/>
                      <a:pt x="35" y="47"/>
                    </a:cubicBezTo>
                    <a:cubicBezTo>
                      <a:pt x="34" y="65"/>
                      <a:pt x="7" y="81"/>
                      <a:pt x="2" y="96"/>
                    </a:cubicBezTo>
                    <a:cubicBezTo>
                      <a:pt x="0" y="103"/>
                      <a:pt x="1" y="106"/>
                      <a:pt x="5" y="106"/>
                    </a:cubicBezTo>
                    <a:cubicBezTo>
                      <a:pt x="10" y="106"/>
                      <a:pt x="19" y="101"/>
                      <a:pt x="27" y="95"/>
                    </a:cubicBezTo>
                    <a:cubicBezTo>
                      <a:pt x="42" y="84"/>
                      <a:pt x="63" y="40"/>
                      <a:pt x="61" y="21"/>
                    </a:cubicBezTo>
                    <a:cubicBezTo>
                      <a:pt x="59" y="1"/>
                      <a:pt x="29" y="0"/>
                      <a:pt x="2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9" name="Freeform 191"/>
              <p:cNvSpPr/>
              <p:nvPr/>
            </p:nvSpPr>
            <p:spPr bwMode="auto">
              <a:xfrm>
                <a:off x="3517901" y="3424238"/>
                <a:ext cx="455613" cy="142875"/>
              </a:xfrm>
              <a:custGeom>
                <a:avLst/>
                <a:gdLst>
                  <a:gd name="T0" fmla="*/ 19 w 162"/>
                  <a:gd name="T1" fmla="*/ 0 h 51"/>
                  <a:gd name="T2" fmla="*/ 12 w 162"/>
                  <a:gd name="T3" fmla="*/ 4 h 51"/>
                  <a:gd name="T4" fmla="*/ 19 w 162"/>
                  <a:gd name="T5" fmla="*/ 47 h 51"/>
                  <a:gd name="T6" fmla="*/ 58 w 162"/>
                  <a:gd name="T7" fmla="*/ 51 h 51"/>
                  <a:gd name="T8" fmla="*/ 95 w 162"/>
                  <a:gd name="T9" fmla="*/ 48 h 51"/>
                  <a:gd name="T10" fmla="*/ 150 w 162"/>
                  <a:gd name="T11" fmla="*/ 30 h 51"/>
                  <a:gd name="T12" fmla="*/ 147 w 162"/>
                  <a:gd name="T13" fmla="*/ 30 h 51"/>
                  <a:gd name="T14" fmla="*/ 68 w 162"/>
                  <a:gd name="T15" fmla="*/ 40 h 51"/>
                  <a:gd name="T16" fmla="*/ 52 w 162"/>
                  <a:gd name="T17" fmla="*/ 37 h 51"/>
                  <a:gd name="T18" fmla="*/ 24 w 162"/>
                  <a:gd name="T19" fmla="*/ 4 h 51"/>
                  <a:gd name="T20" fmla="*/ 19 w 162"/>
                  <a:gd name="T2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2" h="51">
                    <a:moveTo>
                      <a:pt x="19" y="0"/>
                    </a:moveTo>
                    <a:cubicBezTo>
                      <a:pt x="16" y="0"/>
                      <a:pt x="14" y="3"/>
                      <a:pt x="12" y="4"/>
                    </a:cubicBezTo>
                    <a:cubicBezTo>
                      <a:pt x="12" y="4"/>
                      <a:pt x="0" y="43"/>
                      <a:pt x="19" y="47"/>
                    </a:cubicBezTo>
                    <a:cubicBezTo>
                      <a:pt x="30" y="50"/>
                      <a:pt x="43" y="51"/>
                      <a:pt x="58" y="51"/>
                    </a:cubicBezTo>
                    <a:cubicBezTo>
                      <a:pt x="70" y="51"/>
                      <a:pt x="82" y="50"/>
                      <a:pt x="95" y="48"/>
                    </a:cubicBezTo>
                    <a:cubicBezTo>
                      <a:pt x="124" y="43"/>
                      <a:pt x="162" y="30"/>
                      <a:pt x="150" y="30"/>
                    </a:cubicBezTo>
                    <a:cubicBezTo>
                      <a:pt x="150" y="30"/>
                      <a:pt x="149" y="30"/>
                      <a:pt x="147" y="30"/>
                    </a:cubicBezTo>
                    <a:cubicBezTo>
                      <a:pt x="132" y="32"/>
                      <a:pt x="92" y="40"/>
                      <a:pt x="68" y="40"/>
                    </a:cubicBezTo>
                    <a:cubicBezTo>
                      <a:pt x="61" y="40"/>
                      <a:pt x="55" y="39"/>
                      <a:pt x="52" y="37"/>
                    </a:cubicBezTo>
                    <a:cubicBezTo>
                      <a:pt x="38" y="30"/>
                      <a:pt x="28" y="13"/>
                      <a:pt x="24" y="4"/>
                    </a:cubicBezTo>
                    <a:cubicBezTo>
                      <a:pt x="22" y="1"/>
                      <a:pt x="20" y="0"/>
                      <a:pt x="1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0" name="Freeform 192"/>
              <p:cNvSpPr/>
              <p:nvPr/>
            </p:nvSpPr>
            <p:spPr bwMode="auto">
              <a:xfrm>
                <a:off x="7107238" y="4622800"/>
                <a:ext cx="665163" cy="738188"/>
              </a:xfrm>
              <a:custGeom>
                <a:avLst/>
                <a:gdLst>
                  <a:gd name="T0" fmla="*/ 49 w 237"/>
                  <a:gd name="T1" fmla="*/ 30 h 263"/>
                  <a:gd name="T2" fmla="*/ 10 w 237"/>
                  <a:gd name="T3" fmla="*/ 19 h 263"/>
                  <a:gd name="T4" fmla="*/ 0 w 237"/>
                  <a:gd name="T5" fmla="*/ 94 h 263"/>
                  <a:gd name="T6" fmla="*/ 188 w 237"/>
                  <a:gd name="T7" fmla="*/ 260 h 263"/>
                  <a:gd name="T8" fmla="*/ 237 w 237"/>
                  <a:gd name="T9" fmla="*/ 236 h 263"/>
                  <a:gd name="T10" fmla="*/ 207 w 237"/>
                  <a:gd name="T11" fmla="*/ 210 h 263"/>
                  <a:gd name="T12" fmla="*/ 206 w 237"/>
                  <a:gd name="T13" fmla="*/ 70 h 263"/>
                  <a:gd name="T14" fmla="*/ 144 w 237"/>
                  <a:gd name="T15" fmla="*/ 62 h 263"/>
                  <a:gd name="T16" fmla="*/ 49 w 237"/>
                  <a:gd name="T17" fmla="*/ 3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7" h="263">
                    <a:moveTo>
                      <a:pt x="49" y="30"/>
                    </a:moveTo>
                    <a:cubicBezTo>
                      <a:pt x="49" y="30"/>
                      <a:pt x="17" y="0"/>
                      <a:pt x="10" y="19"/>
                    </a:cubicBezTo>
                    <a:cubicBezTo>
                      <a:pt x="3" y="38"/>
                      <a:pt x="0" y="94"/>
                      <a:pt x="0" y="94"/>
                    </a:cubicBezTo>
                    <a:cubicBezTo>
                      <a:pt x="0" y="94"/>
                      <a:pt x="166" y="263"/>
                      <a:pt x="188" y="260"/>
                    </a:cubicBezTo>
                    <a:cubicBezTo>
                      <a:pt x="211" y="258"/>
                      <a:pt x="237" y="236"/>
                      <a:pt x="237" y="236"/>
                    </a:cubicBezTo>
                    <a:cubicBezTo>
                      <a:pt x="207" y="210"/>
                      <a:pt x="207" y="210"/>
                      <a:pt x="207" y="210"/>
                    </a:cubicBezTo>
                    <a:cubicBezTo>
                      <a:pt x="207" y="210"/>
                      <a:pt x="224" y="77"/>
                      <a:pt x="206" y="70"/>
                    </a:cubicBezTo>
                    <a:cubicBezTo>
                      <a:pt x="187" y="63"/>
                      <a:pt x="144" y="62"/>
                      <a:pt x="144" y="62"/>
                    </a:cubicBezTo>
                    <a:cubicBezTo>
                      <a:pt x="49" y="30"/>
                      <a:pt x="49" y="30"/>
                      <a:pt x="49" y="3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1" name="Freeform 193"/>
              <p:cNvSpPr/>
              <p:nvPr/>
            </p:nvSpPr>
            <p:spPr bwMode="auto">
              <a:xfrm>
                <a:off x="6483351" y="4330700"/>
                <a:ext cx="1668463" cy="1570038"/>
              </a:xfrm>
              <a:custGeom>
                <a:avLst/>
                <a:gdLst>
                  <a:gd name="T0" fmla="*/ 149 w 594"/>
                  <a:gd name="T1" fmla="*/ 317 h 559"/>
                  <a:gd name="T2" fmla="*/ 35 w 594"/>
                  <a:gd name="T3" fmla="*/ 210 h 559"/>
                  <a:gd name="T4" fmla="*/ 69 w 594"/>
                  <a:gd name="T5" fmla="*/ 119 h 559"/>
                  <a:gd name="T6" fmla="*/ 251 w 594"/>
                  <a:gd name="T7" fmla="*/ 187 h 559"/>
                  <a:gd name="T8" fmla="*/ 256 w 594"/>
                  <a:gd name="T9" fmla="*/ 146 h 559"/>
                  <a:gd name="T10" fmla="*/ 317 w 594"/>
                  <a:gd name="T11" fmla="*/ 1 h 559"/>
                  <a:gd name="T12" fmla="*/ 348 w 594"/>
                  <a:gd name="T13" fmla="*/ 216 h 559"/>
                  <a:gd name="T14" fmla="*/ 483 w 594"/>
                  <a:gd name="T15" fmla="*/ 141 h 559"/>
                  <a:gd name="T16" fmla="*/ 588 w 594"/>
                  <a:gd name="T17" fmla="*/ 252 h 559"/>
                  <a:gd name="T18" fmla="*/ 376 w 594"/>
                  <a:gd name="T19" fmla="*/ 312 h 559"/>
                  <a:gd name="T20" fmla="*/ 464 w 594"/>
                  <a:gd name="T21" fmla="*/ 384 h 559"/>
                  <a:gd name="T22" fmla="*/ 391 w 594"/>
                  <a:gd name="T23" fmla="*/ 522 h 559"/>
                  <a:gd name="T24" fmla="*/ 304 w 594"/>
                  <a:gd name="T25" fmla="*/ 507 h 559"/>
                  <a:gd name="T26" fmla="*/ 281 w 594"/>
                  <a:gd name="T27" fmla="*/ 384 h 559"/>
                  <a:gd name="T28" fmla="*/ 245 w 594"/>
                  <a:gd name="T29" fmla="*/ 492 h 559"/>
                  <a:gd name="T30" fmla="*/ 105 w 594"/>
                  <a:gd name="T31" fmla="*/ 444 h 559"/>
                  <a:gd name="T32" fmla="*/ 149 w 594"/>
                  <a:gd name="T33" fmla="*/ 317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4" h="559">
                    <a:moveTo>
                      <a:pt x="149" y="317"/>
                    </a:moveTo>
                    <a:cubicBezTo>
                      <a:pt x="149" y="317"/>
                      <a:pt x="0" y="315"/>
                      <a:pt x="35" y="210"/>
                    </a:cubicBezTo>
                    <a:cubicBezTo>
                      <a:pt x="35" y="210"/>
                      <a:pt x="4" y="141"/>
                      <a:pt x="69" y="119"/>
                    </a:cubicBezTo>
                    <a:cubicBezTo>
                      <a:pt x="135" y="97"/>
                      <a:pt x="226" y="167"/>
                      <a:pt x="251" y="187"/>
                    </a:cubicBezTo>
                    <a:cubicBezTo>
                      <a:pt x="276" y="207"/>
                      <a:pt x="263" y="156"/>
                      <a:pt x="256" y="146"/>
                    </a:cubicBezTo>
                    <a:cubicBezTo>
                      <a:pt x="249" y="136"/>
                      <a:pt x="217" y="0"/>
                      <a:pt x="317" y="1"/>
                    </a:cubicBezTo>
                    <a:cubicBezTo>
                      <a:pt x="417" y="2"/>
                      <a:pt x="436" y="67"/>
                      <a:pt x="348" y="216"/>
                    </a:cubicBezTo>
                    <a:cubicBezTo>
                      <a:pt x="348" y="216"/>
                      <a:pt x="430" y="139"/>
                      <a:pt x="483" y="141"/>
                    </a:cubicBezTo>
                    <a:cubicBezTo>
                      <a:pt x="536" y="143"/>
                      <a:pt x="594" y="169"/>
                      <a:pt x="588" y="252"/>
                    </a:cubicBezTo>
                    <a:cubicBezTo>
                      <a:pt x="582" y="336"/>
                      <a:pt x="376" y="312"/>
                      <a:pt x="376" y="312"/>
                    </a:cubicBezTo>
                    <a:cubicBezTo>
                      <a:pt x="376" y="312"/>
                      <a:pt x="441" y="358"/>
                      <a:pt x="464" y="384"/>
                    </a:cubicBezTo>
                    <a:cubicBezTo>
                      <a:pt x="486" y="411"/>
                      <a:pt x="473" y="484"/>
                      <a:pt x="391" y="522"/>
                    </a:cubicBezTo>
                    <a:cubicBezTo>
                      <a:pt x="309" y="559"/>
                      <a:pt x="312" y="532"/>
                      <a:pt x="304" y="507"/>
                    </a:cubicBezTo>
                    <a:cubicBezTo>
                      <a:pt x="295" y="482"/>
                      <a:pt x="288" y="376"/>
                      <a:pt x="281" y="384"/>
                    </a:cubicBezTo>
                    <a:cubicBezTo>
                      <a:pt x="275" y="393"/>
                      <a:pt x="291" y="463"/>
                      <a:pt x="245" y="492"/>
                    </a:cubicBezTo>
                    <a:cubicBezTo>
                      <a:pt x="198" y="521"/>
                      <a:pt x="143" y="486"/>
                      <a:pt x="105" y="444"/>
                    </a:cubicBezTo>
                    <a:cubicBezTo>
                      <a:pt x="68" y="401"/>
                      <a:pt x="86" y="344"/>
                      <a:pt x="149" y="317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2" name="Freeform 194"/>
              <p:cNvSpPr/>
              <p:nvPr/>
            </p:nvSpPr>
            <p:spPr bwMode="auto">
              <a:xfrm>
                <a:off x="7100888" y="5100638"/>
                <a:ext cx="177800" cy="58738"/>
              </a:xfrm>
              <a:custGeom>
                <a:avLst/>
                <a:gdLst>
                  <a:gd name="T0" fmla="*/ 0 w 63"/>
                  <a:gd name="T1" fmla="*/ 16 h 21"/>
                  <a:gd name="T2" fmla="*/ 52 w 63"/>
                  <a:gd name="T3" fmla="*/ 10 h 21"/>
                  <a:gd name="T4" fmla="*/ 0 w 63"/>
                  <a:gd name="T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21">
                    <a:moveTo>
                      <a:pt x="0" y="16"/>
                    </a:moveTo>
                    <a:cubicBezTo>
                      <a:pt x="0" y="16"/>
                      <a:pt x="63" y="0"/>
                      <a:pt x="52" y="10"/>
                    </a:cubicBezTo>
                    <a:cubicBezTo>
                      <a:pt x="41" y="21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3" name="Freeform 195"/>
              <p:cNvSpPr/>
              <p:nvPr/>
            </p:nvSpPr>
            <p:spPr bwMode="auto">
              <a:xfrm>
                <a:off x="7261226" y="5173663"/>
                <a:ext cx="44450" cy="147638"/>
              </a:xfrm>
              <a:custGeom>
                <a:avLst/>
                <a:gdLst>
                  <a:gd name="T0" fmla="*/ 5 w 16"/>
                  <a:gd name="T1" fmla="*/ 53 h 53"/>
                  <a:gd name="T2" fmla="*/ 8 w 16"/>
                  <a:gd name="T3" fmla="*/ 7 h 53"/>
                  <a:gd name="T4" fmla="*/ 5 w 16"/>
                  <a:gd name="T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3">
                    <a:moveTo>
                      <a:pt x="5" y="53"/>
                    </a:moveTo>
                    <a:cubicBezTo>
                      <a:pt x="5" y="53"/>
                      <a:pt x="0" y="0"/>
                      <a:pt x="8" y="7"/>
                    </a:cubicBezTo>
                    <a:cubicBezTo>
                      <a:pt x="16" y="14"/>
                      <a:pt x="9" y="43"/>
                      <a:pt x="5" y="53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4" name="Freeform 196"/>
              <p:cNvSpPr/>
              <p:nvPr/>
            </p:nvSpPr>
            <p:spPr bwMode="auto">
              <a:xfrm>
                <a:off x="7235826" y="4926013"/>
                <a:ext cx="84138" cy="77788"/>
              </a:xfrm>
              <a:custGeom>
                <a:avLst/>
                <a:gdLst>
                  <a:gd name="T0" fmla="*/ 28 w 30"/>
                  <a:gd name="T1" fmla="*/ 19 h 28"/>
                  <a:gd name="T2" fmla="*/ 11 w 30"/>
                  <a:gd name="T3" fmla="*/ 25 h 28"/>
                  <a:gd name="T4" fmla="*/ 3 w 30"/>
                  <a:gd name="T5" fmla="*/ 9 h 28"/>
                  <a:gd name="T6" fmla="*/ 19 w 30"/>
                  <a:gd name="T7" fmla="*/ 3 h 28"/>
                  <a:gd name="T8" fmla="*/ 28 w 30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8">
                    <a:moveTo>
                      <a:pt x="28" y="19"/>
                    </a:moveTo>
                    <a:cubicBezTo>
                      <a:pt x="25" y="25"/>
                      <a:pt x="18" y="28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6"/>
                      <a:pt x="30" y="13"/>
                      <a:pt x="28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5" name="Freeform 197"/>
              <p:cNvSpPr/>
              <p:nvPr/>
            </p:nvSpPr>
            <p:spPr bwMode="auto">
              <a:xfrm>
                <a:off x="7170738" y="5024438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8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4"/>
                      <a:pt x="2" y="8"/>
                    </a:cubicBezTo>
                    <a:cubicBezTo>
                      <a:pt x="4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6" name="Freeform 198"/>
              <p:cNvSpPr/>
              <p:nvPr/>
            </p:nvSpPr>
            <p:spPr bwMode="auto">
              <a:xfrm>
                <a:off x="7327901" y="5083175"/>
                <a:ext cx="85725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8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8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7" name="Freeform 199"/>
              <p:cNvSpPr/>
              <p:nvPr/>
            </p:nvSpPr>
            <p:spPr bwMode="auto">
              <a:xfrm>
                <a:off x="7377113" y="4959350"/>
                <a:ext cx="80963" cy="76200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4 h 27"/>
                  <a:gd name="T4" fmla="*/ 2 w 29"/>
                  <a:gd name="T5" fmla="*/ 9 h 27"/>
                  <a:gd name="T6" fmla="*/ 19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2"/>
                      <a:pt x="12" y="0"/>
                      <a:pt x="19" y="2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8" name="Freeform 200"/>
              <p:cNvSpPr/>
              <p:nvPr/>
            </p:nvSpPr>
            <p:spPr bwMode="auto">
              <a:xfrm>
                <a:off x="7494588" y="5072063"/>
                <a:ext cx="80963" cy="76200"/>
              </a:xfrm>
              <a:custGeom>
                <a:avLst/>
                <a:gdLst>
                  <a:gd name="T0" fmla="*/ 27 w 29"/>
                  <a:gd name="T1" fmla="*/ 19 h 27"/>
                  <a:gd name="T2" fmla="*/ 10 w 29"/>
                  <a:gd name="T3" fmla="*/ 25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9"/>
                    </a:moveTo>
                    <a:cubicBezTo>
                      <a:pt x="25" y="25"/>
                      <a:pt x="17" y="27"/>
                      <a:pt x="10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6"/>
                      <a:pt x="29" y="13"/>
                      <a:pt x="27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9" name="Freeform 201"/>
              <p:cNvSpPr/>
              <p:nvPr/>
            </p:nvSpPr>
            <p:spPr bwMode="auto">
              <a:xfrm>
                <a:off x="7407276" y="5221288"/>
                <a:ext cx="84138" cy="74613"/>
              </a:xfrm>
              <a:custGeom>
                <a:avLst/>
                <a:gdLst>
                  <a:gd name="T0" fmla="*/ 28 w 30"/>
                  <a:gd name="T1" fmla="*/ 19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9"/>
                    </a:moveTo>
                    <a:cubicBezTo>
                      <a:pt x="25" y="25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0" name="Freeform 202"/>
              <p:cNvSpPr/>
              <p:nvPr/>
            </p:nvSpPr>
            <p:spPr bwMode="auto">
              <a:xfrm>
                <a:off x="7258051" y="5195888"/>
                <a:ext cx="82550" cy="76200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5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5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5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1" name="Freeform 203"/>
              <p:cNvSpPr/>
              <p:nvPr/>
            </p:nvSpPr>
            <p:spPr bwMode="auto">
              <a:xfrm>
                <a:off x="7323138" y="4859338"/>
                <a:ext cx="84138" cy="74613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2" name="Freeform 204"/>
              <p:cNvSpPr>
                <a:spLocks noEditPoints="1"/>
              </p:cNvSpPr>
              <p:nvPr/>
            </p:nvSpPr>
            <p:spPr bwMode="auto">
              <a:xfrm>
                <a:off x="7024688" y="4713288"/>
                <a:ext cx="769938" cy="679450"/>
              </a:xfrm>
              <a:custGeom>
                <a:avLst/>
                <a:gdLst>
                  <a:gd name="T0" fmla="*/ 119 w 274"/>
                  <a:gd name="T1" fmla="*/ 156 h 242"/>
                  <a:gd name="T2" fmla="*/ 122 w 274"/>
                  <a:gd name="T3" fmla="*/ 133 h 242"/>
                  <a:gd name="T4" fmla="*/ 136 w 274"/>
                  <a:gd name="T5" fmla="*/ 150 h 242"/>
                  <a:gd name="T6" fmla="*/ 113 w 274"/>
                  <a:gd name="T7" fmla="*/ 0 h 242"/>
                  <a:gd name="T8" fmla="*/ 94 w 274"/>
                  <a:gd name="T9" fmla="*/ 79 h 242"/>
                  <a:gd name="T10" fmla="*/ 19 w 274"/>
                  <a:gd name="T11" fmla="*/ 61 h 242"/>
                  <a:gd name="T12" fmla="*/ 78 w 274"/>
                  <a:gd name="T13" fmla="*/ 85 h 242"/>
                  <a:gd name="T14" fmla="*/ 94 w 274"/>
                  <a:gd name="T15" fmla="*/ 79 h 242"/>
                  <a:gd name="T16" fmla="*/ 91 w 274"/>
                  <a:gd name="T17" fmla="*/ 102 h 242"/>
                  <a:gd name="T18" fmla="*/ 86 w 274"/>
                  <a:gd name="T19" fmla="*/ 101 h 242"/>
                  <a:gd name="T20" fmla="*/ 54 w 274"/>
                  <a:gd name="T21" fmla="*/ 122 h 242"/>
                  <a:gd name="T22" fmla="*/ 66 w 274"/>
                  <a:gd name="T23" fmla="*/ 112 h 242"/>
                  <a:gd name="T24" fmla="*/ 79 w 274"/>
                  <a:gd name="T25" fmla="*/ 128 h 242"/>
                  <a:gd name="T26" fmla="*/ 41 w 274"/>
                  <a:gd name="T27" fmla="*/ 207 h 242"/>
                  <a:gd name="T28" fmla="*/ 107 w 274"/>
                  <a:gd name="T29" fmla="*/ 162 h 242"/>
                  <a:gd name="T30" fmla="*/ 152 w 274"/>
                  <a:gd name="T31" fmla="*/ 242 h 242"/>
                  <a:gd name="T32" fmla="*/ 148 w 274"/>
                  <a:gd name="T33" fmla="*/ 206 h 242"/>
                  <a:gd name="T34" fmla="*/ 139 w 274"/>
                  <a:gd name="T35" fmla="*/ 190 h 242"/>
                  <a:gd name="T36" fmla="*/ 148 w 274"/>
                  <a:gd name="T37" fmla="*/ 153 h 242"/>
                  <a:gd name="T38" fmla="*/ 196 w 274"/>
                  <a:gd name="T39" fmla="*/ 155 h 242"/>
                  <a:gd name="T40" fmla="*/ 214 w 274"/>
                  <a:gd name="T41" fmla="*/ 143 h 242"/>
                  <a:gd name="T42" fmla="*/ 195 w 274"/>
                  <a:gd name="T43" fmla="*/ 143 h 242"/>
                  <a:gd name="T44" fmla="*/ 183 w 274"/>
                  <a:gd name="T45" fmla="*/ 154 h 242"/>
                  <a:gd name="T46" fmla="*/ 168 w 274"/>
                  <a:gd name="T47" fmla="*/ 141 h 242"/>
                  <a:gd name="T48" fmla="*/ 169 w 274"/>
                  <a:gd name="T49" fmla="*/ 137 h 242"/>
                  <a:gd name="T50" fmla="*/ 241 w 274"/>
                  <a:gd name="T51" fmla="*/ 93 h 242"/>
                  <a:gd name="T52" fmla="*/ 146 w 274"/>
                  <a:gd name="T53" fmla="*/ 123 h 242"/>
                  <a:gd name="T54" fmla="*/ 141 w 274"/>
                  <a:gd name="T55" fmla="*/ 113 h 242"/>
                  <a:gd name="T56" fmla="*/ 127 w 274"/>
                  <a:gd name="T57" fmla="*/ 97 h 242"/>
                  <a:gd name="T58" fmla="*/ 144 w 274"/>
                  <a:gd name="T59" fmla="*/ 90 h 242"/>
                  <a:gd name="T60" fmla="*/ 142 w 274"/>
                  <a:gd name="T61" fmla="*/ 58 h 242"/>
                  <a:gd name="T62" fmla="*/ 129 w 274"/>
                  <a:gd name="T63" fmla="*/ 81 h 242"/>
                  <a:gd name="T64" fmla="*/ 122 w 274"/>
                  <a:gd name="T65" fmla="*/ 78 h 242"/>
                  <a:gd name="T66" fmla="*/ 108 w 274"/>
                  <a:gd name="T67" fmla="*/ 61 h 242"/>
                  <a:gd name="T68" fmla="*/ 124 w 274"/>
                  <a:gd name="T69" fmla="*/ 5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4" h="242">
                    <a:moveTo>
                      <a:pt x="124" y="157"/>
                    </a:moveTo>
                    <a:cubicBezTo>
                      <a:pt x="123" y="157"/>
                      <a:pt x="121" y="157"/>
                      <a:pt x="119" y="156"/>
                    </a:cubicBezTo>
                    <a:cubicBezTo>
                      <a:pt x="112" y="154"/>
                      <a:pt x="108" y="147"/>
                      <a:pt x="111" y="140"/>
                    </a:cubicBezTo>
                    <a:cubicBezTo>
                      <a:pt x="112" y="136"/>
                      <a:pt x="117" y="133"/>
                      <a:pt x="122" y="133"/>
                    </a:cubicBezTo>
                    <a:cubicBezTo>
                      <a:pt x="124" y="133"/>
                      <a:pt x="126" y="134"/>
                      <a:pt x="127" y="134"/>
                    </a:cubicBezTo>
                    <a:cubicBezTo>
                      <a:pt x="134" y="137"/>
                      <a:pt x="138" y="144"/>
                      <a:pt x="136" y="150"/>
                    </a:cubicBezTo>
                    <a:cubicBezTo>
                      <a:pt x="134" y="154"/>
                      <a:pt x="129" y="157"/>
                      <a:pt x="124" y="157"/>
                    </a:cubicBezTo>
                    <a:moveTo>
                      <a:pt x="113" y="0"/>
                    </a:moveTo>
                    <a:cubicBezTo>
                      <a:pt x="113" y="0"/>
                      <a:pt x="107" y="79"/>
                      <a:pt x="95" y="79"/>
                    </a:cubicBezTo>
                    <a:cubicBezTo>
                      <a:pt x="95" y="79"/>
                      <a:pt x="95" y="79"/>
                      <a:pt x="94" y="79"/>
                    </a:cubicBezTo>
                    <a:cubicBezTo>
                      <a:pt x="84" y="75"/>
                      <a:pt x="22" y="60"/>
                      <a:pt x="16" y="60"/>
                    </a:cubicBezTo>
                    <a:cubicBezTo>
                      <a:pt x="14" y="60"/>
                      <a:pt x="15" y="60"/>
                      <a:pt x="19" y="61"/>
                    </a:cubicBezTo>
                    <a:cubicBezTo>
                      <a:pt x="32" y="66"/>
                      <a:pt x="60" y="78"/>
                      <a:pt x="77" y="88"/>
                    </a:cubicBezTo>
                    <a:cubicBezTo>
                      <a:pt x="77" y="87"/>
                      <a:pt x="77" y="86"/>
                      <a:pt x="78" y="85"/>
                    </a:cubicBezTo>
                    <a:cubicBezTo>
                      <a:pt x="79" y="81"/>
                      <a:pt x="84" y="78"/>
                      <a:pt x="89" y="78"/>
                    </a:cubicBezTo>
                    <a:cubicBezTo>
                      <a:pt x="91" y="78"/>
                      <a:pt x="93" y="78"/>
                      <a:pt x="94" y="79"/>
                    </a:cubicBezTo>
                    <a:cubicBezTo>
                      <a:pt x="101" y="82"/>
                      <a:pt x="105" y="89"/>
                      <a:pt x="103" y="95"/>
                    </a:cubicBezTo>
                    <a:cubicBezTo>
                      <a:pt x="101" y="99"/>
                      <a:pt x="96" y="102"/>
                      <a:pt x="91" y="102"/>
                    </a:cubicBezTo>
                    <a:cubicBezTo>
                      <a:pt x="90" y="102"/>
                      <a:pt x="88" y="102"/>
                      <a:pt x="86" y="101"/>
                    </a:cubicBezTo>
                    <a:cubicBezTo>
                      <a:pt x="86" y="101"/>
                      <a:pt x="86" y="101"/>
                      <a:pt x="86" y="101"/>
                    </a:cubicBezTo>
                    <a:cubicBezTo>
                      <a:pt x="67" y="105"/>
                      <a:pt x="0" y="112"/>
                      <a:pt x="17" y="114"/>
                    </a:cubicBezTo>
                    <a:cubicBezTo>
                      <a:pt x="23" y="115"/>
                      <a:pt x="38" y="118"/>
                      <a:pt x="54" y="122"/>
                    </a:cubicBezTo>
                    <a:cubicBezTo>
                      <a:pt x="54" y="121"/>
                      <a:pt x="54" y="120"/>
                      <a:pt x="54" y="119"/>
                    </a:cubicBezTo>
                    <a:cubicBezTo>
                      <a:pt x="56" y="115"/>
                      <a:pt x="60" y="112"/>
                      <a:pt x="66" y="112"/>
                    </a:cubicBezTo>
                    <a:cubicBezTo>
                      <a:pt x="67" y="112"/>
                      <a:pt x="69" y="112"/>
                      <a:pt x="71" y="113"/>
                    </a:cubicBezTo>
                    <a:cubicBezTo>
                      <a:pt x="78" y="116"/>
                      <a:pt x="81" y="122"/>
                      <a:pt x="79" y="128"/>
                    </a:cubicBezTo>
                    <a:cubicBezTo>
                      <a:pt x="94" y="133"/>
                      <a:pt x="103" y="137"/>
                      <a:pt x="96" y="141"/>
                    </a:cubicBezTo>
                    <a:cubicBezTo>
                      <a:pt x="80" y="148"/>
                      <a:pt x="35" y="207"/>
                      <a:pt x="41" y="207"/>
                    </a:cubicBezTo>
                    <a:cubicBezTo>
                      <a:pt x="42" y="207"/>
                      <a:pt x="42" y="207"/>
                      <a:pt x="43" y="206"/>
                    </a:cubicBezTo>
                    <a:cubicBezTo>
                      <a:pt x="55" y="199"/>
                      <a:pt x="92" y="162"/>
                      <a:pt x="107" y="162"/>
                    </a:cubicBezTo>
                    <a:cubicBezTo>
                      <a:pt x="110" y="162"/>
                      <a:pt x="111" y="163"/>
                      <a:pt x="112" y="164"/>
                    </a:cubicBezTo>
                    <a:cubicBezTo>
                      <a:pt x="121" y="177"/>
                      <a:pt x="148" y="242"/>
                      <a:pt x="152" y="242"/>
                    </a:cubicBezTo>
                    <a:cubicBezTo>
                      <a:pt x="152" y="242"/>
                      <a:pt x="152" y="241"/>
                      <a:pt x="152" y="240"/>
                    </a:cubicBezTo>
                    <a:cubicBezTo>
                      <a:pt x="152" y="235"/>
                      <a:pt x="150" y="221"/>
                      <a:pt x="148" y="206"/>
                    </a:cubicBezTo>
                    <a:cubicBezTo>
                      <a:pt x="148" y="206"/>
                      <a:pt x="147" y="206"/>
                      <a:pt x="147" y="206"/>
                    </a:cubicBezTo>
                    <a:cubicBezTo>
                      <a:pt x="140" y="203"/>
                      <a:pt x="136" y="196"/>
                      <a:pt x="139" y="190"/>
                    </a:cubicBezTo>
                    <a:cubicBezTo>
                      <a:pt x="140" y="187"/>
                      <a:pt x="143" y="185"/>
                      <a:pt x="146" y="184"/>
                    </a:cubicBezTo>
                    <a:cubicBezTo>
                      <a:pt x="145" y="167"/>
                      <a:pt x="145" y="153"/>
                      <a:pt x="148" y="153"/>
                    </a:cubicBezTo>
                    <a:cubicBezTo>
                      <a:pt x="148" y="153"/>
                      <a:pt x="149" y="153"/>
                      <a:pt x="149" y="153"/>
                    </a:cubicBezTo>
                    <a:cubicBezTo>
                      <a:pt x="153" y="154"/>
                      <a:pt x="173" y="155"/>
                      <a:pt x="196" y="155"/>
                    </a:cubicBezTo>
                    <a:cubicBezTo>
                      <a:pt x="233" y="155"/>
                      <a:pt x="274" y="153"/>
                      <a:pt x="258" y="147"/>
                    </a:cubicBezTo>
                    <a:cubicBezTo>
                      <a:pt x="248" y="144"/>
                      <a:pt x="231" y="143"/>
                      <a:pt x="214" y="143"/>
                    </a:cubicBezTo>
                    <a:cubicBezTo>
                      <a:pt x="211" y="143"/>
                      <a:pt x="207" y="143"/>
                      <a:pt x="203" y="143"/>
                    </a:cubicBezTo>
                    <a:cubicBezTo>
                      <a:pt x="200" y="143"/>
                      <a:pt x="198" y="143"/>
                      <a:pt x="195" y="143"/>
                    </a:cubicBezTo>
                    <a:cubicBezTo>
                      <a:pt x="195" y="144"/>
                      <a:pt x="195" y="145"/>
                      <a:pt x="194" y="147"/>
                    </a:cubicBezTo>
                    <a:cubicBezTo>
                      <a:pt x="192" y="151"/>
                      <a:pt x="188" y="154"/>
                      <a:pt x="183" y="154"/>
                    </a:cubicBezTo>
                    <a:cubicBezTo>
                      <a:pt x="181" y="154"/>
                      <a:pt x="179" y="154"/>
                      <a:pt x="177" y="153"/>
                    </a:cubicBezTo>
                    <a:cubicBezTo>
                      <a:pt x="172" y="151"/>
                      <a:pt x="168" y="146"/>
                      <a:pt x="168" y="141"/>
                    </a:cubicBezTo>
                    <a:cubicBezTo>
                      <a:pt x="168" y="140"/>
                      <a:pt x="168" y="139"/>
                      <a:pt x="169" y="137"/>
                    </a:cubicBezTo>
                    <a:cubicBezTo>
                      <a:pt x="169" y="137"/>
                      <a:pt x="169" y="137"/>
                      <a:pt x="169" y="137"/>
                    </a:cubicBezTo>
                    <a:cubicBezTo>
                      <a:pt x="171" y="133"/>
                      <a:pt x="174" y="131"/>
                      <a:pt x="179" y="130"/>
                    </a:cubicBezTo>
                    <a:cubicBezTo>
                      <a:pt x="201" y="116"/>
                      <a:pt x="249" y="93"/>
                      <a:pt x="241" y="93"/>
                    </a:cubicBezTo>
                    <a:cubicBezTo>
                      <a:pt x="241" y="93"/>
                      <a:pt x="240" y="93"/>
                      <a:pt x="239" y="94"/>
                    </a:cubicBezTo>
                    <a:cubicBezTo>
                      <a:pt x="220" y="97"/>
                      <a:pt x="146" y="123"/>
                      <a:pt x="146" y="123"/>
                    </a:cubicBezTo>
                    <a:cubicBezTo>
                      <a:pt x="146" y="123"/>
                      <a:pt x="145" y="119"/>
                      <a:pt x="145" y="113"/>
                    </a:cubicBezTo>
                    <a:cubicBezTo>
                      <a:pt x="144" y="113"/>
                      <a:pt x="142" y="113"/>
                      <a:pt x="141" y="113"/>
                    </a:cubicBezTo>
                    <a:cubicBezTo>
                      <a:pt x="139" y="113"/>
                      <a:pt x="137" y="113"/>
                      <a:pt x="135" y="112"/>
                    </a:cubicBezTo>
                    <a:cubicBezTo>
                      <a:pt x="129" y="110"/>
                      <a:pt x="125" y="103"/>
                      <a:pt x="127" y="97"/>
                    </a:cubicBezTo>
                    <a:cubicBezTo>
                      <a:pt x="129" y="92"/>
                      <a:pt x="133" y="89"/>
                      <a:pt x="138" y="89"/>
                    </a:cubicBezTo>
                    <a:cubicBezTo>
                      <a:pt x="140" y="89"/>
                      <a:pt x="142" y="90"/>
                      <a:pt x="144" y="90"/>
                    </a:cubicBezTo>
                    <a:cubicBezTo>
                      <a:pt x="143" y="78"/>
                      <a:pt x="143" y="65"/>
                      <a:pt x="143" y="54"/>
                    </a:cubicBezTo>
                    <a:cubicBezTo>
                      <a:pt x="143" y="55"/>
                      <a:pt x="142" y="57"/>
                      <a:pt x="142" y="58"/>
                    </a:cubicBezTo>
                    <a:cubicBezTo>
                      <a:pt x="137" y="71"/>
                      <a:pt x="132" y="83"/>
                      <a:pt x="130" y="83"/>
                    </a:cubicBezTo>
                    <a:cubicBezTo>
                      <a:pt x="130" y="83"/>
                      <a:pt x="129" y="83"/>
                      <a:pt x="129" y="81"/>
                    </a:cubicBezTo>
                    <a:cubicBezTo>
                      <a:pt x="129" y="80"/>
                      <a:pt x="129" y="78"/>
                      <a:pt x="128" y="76"/>
                    </a:cubicBezTo>
                    <a:cubicBezTo>
                      <a:pt x="126" y="77"/>
                      <a:pt x="124" y="78"/>
                      <a:pt x="122" y="78"/>
                    </a:cubicBezTo>
                    <a:cubicBezTo>
                      <a:pt x="120" y="78"/>
                      <a:pt x="118" y="77"/>
                      <a:pt x="117" y="77"/>
                    </a:cubicBezTo>
                    <a:cubicBezTo>
                      <a:pt x="110" y="74"/>
                      <a:pt x="106" y="67"/>
                      <a:pt x="108" y="61"/>
                    </a:cubicBezTo>
                    <a:cubicBezTo>
                      <a:pt x="110" y="56"/>
                      <a:pt x="114" y="54"/>
                      <a:pt x="120" y="54"/>
                    </a:cubicBezTo>
                    <a:cubicBezTo>
                      <a:pt x="121" y="54"/>
                      <a:pt x="123" y="54"/>
                      <a:pt x="124" y="55"/>
                    </a:cubicBezTo>
                    <a:cubicBezTo>
                      <a:pt x="120" y="30"/>
                      <a:pt x="113" y="0"/>
                      <a:pt x="1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3" name="Freeform 205"/>
              <p:cNvSpPr/>
              <p:nvPr/>
            </p:nvSpPr>
            <p:spPr bwMode="auto">
              <a:xfrm>
                <a:off x="7242176" y="4932363"/>
                <a:ext cx="77788" cy="66675"/>
              </a:xfrm>
              <a:custGeom>
                <a:avLst/>
                <a:gdLst>
                  <a:gd name="T0" fmla="*/ 12 w 28"/>
                  <a:gd name="T1" fmla="*/ 0 h 24"/>
                  <a:gd name="T2" fmla="*/ 1 w 28"/>
                  <a:gd name="T3" fmla="*/ 7 h 24"/>
                  <a:gd name="T4" fmla="*/ 0 w 28"/>
                  <a:gd name="T5" fmla="*/ 10 h 24"/>
                  <a:gd name="T6" fmla="*/ 9 w 28"/>
                  <a:gd name="T7" fmla="*/ 23 h 24"/>
                  <a:gd name="T8" fmla="*/ 9 w 28"/>
                  <a:gd name="T9" fmla="*/ 23 h 24"/>
                  <a:gd name="T10" fmla="*/ 9 w 28"/>
                  <a:gd name="T11" fmla="*/ 23 h 24"/>
                  <a:gd name="T12" fmla="*/ 14 w 28"/>
                  <a:gd name="T13" fmla="*/ 24 h 24"/>
                  <a:gd name="T14" fmla="*/ 26 w 28"/>
                  <a:gd name="T15" fmla="*/ 17 h 24"/>
                  <a:gd name="T16" fmla="*/ 17 w 28"/>
                  <a:gd name="T17" fmla="*/ 1 h 24"/>
                  <a:gd name="T18" fmla="*/ 12 w 28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4">
                    <a:moveTo>
                      <a:pt x="12" y="0"/>
                    </a:moveTo>
                    <a:cubicBezTo>
                      <a:pt x="7" y="0"/>
                      <a:pt x="2" y="3"/>
                      <a:pt x="1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11" y="16"/>
                      <a:pt x="17" y="22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4"/>
                      <a:pt x="13" y="24"/>
                      <a:pt x="14" y="24"/>
                    </a:cubicBezTo>
                    <a:cubicBezTo>
                      <a:pt x="19" y="24"/>
                      <a:pt x="24" y="21"/>
                      <a:pt x="26" y="17"/>
                    </a:cubicBezTo>
                    <a:cubicBezTo>
                      <a:pt x="28" y="11"/>
                      <a:pt x="24" y="4"/>
                      <a:pt x="17" y="1"/>
                    </a:cubicBezTo>
                    <a:cubicBezTo>
                      <a:pt x="16" y="0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4" name="Freeform 206"/>
              <p:cNvSpPr/>
              <p:nvPr/>
            </p:nvSpPr>
            <p:spPr bwMode="auto">
              <a:xfrm>
                <a:off x="7177088" y="5027613"/>
                <a:ext cx="76200" cy="44450"/>
              </a:xfrm>
              <a:custGeom>
                <a:avLst/>
                <a:gdLst>
                  <a:gd name="T0" fmla="*/ 12 w 27"/>
                  <a:gd name="T1" fmla="*/ 0 h 16"/>
                  <a:gd name="T2" fmla="*/ 0 w 27"/>
                  <a:gd name="T3" fmla="*/ 7 h 16"/>
                  <a:gd name="T4" fmla="*/ 0 w 27"/>
                  <a:gd name="T5" fmla="*/ 10 h 16"/>
                  <a:gd name="T6" fmla="*/ 25 w 27"/>
                  <a:gd name="T7" fmla="*/ 16 h 16"/>
                  <a:gd name="T8" fmla="*/ 17 w 27"/>
                  <a:gd name="T9" fmla="*/ 1 h 16"/>
                  <a:gd name="T10" fmla="*/ 12 w 27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6">
                    <a:moveTo>
                      <a:pt x="12" y="0"/>
                    </a:moveTo>
                    <a:cubicBezTo>
                      <a:pt x="6" y="0"/>
                      <a:pt x="2" y="3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9" y="12"/>
                      <a:pt x="18" y="14"/>
                      <a:pt x="25" y="16"/>
                    </a:cubicBezTo>
                    <a:cubicBezTo>
                      <a:pt x="27" y="10"/>
                      <a:pt x="24" y="4"/>
                      <a:pt x="17" y="1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5" name="Freeform 207"/>
              <p:cNvSpPr/>
              <p:nvPr/>
            </p:nvSpPr>
            <p:spPr bwMode="auto">
              <a:xfrm>
                <a:off x="7327901" y="5086350"/>
                <a:ext cx="85725" cy="66675"/>
              </a:xfrm>
              <a:custGeom>
                <a:avLst/>
                <a:gdLst>
                  <a:gd name="T0" fmla="*/ 14 w 30"/>
                  <a:gd name="T1" fmla="*/ 0 h 24"/>
                  <a:gd name="T2" fmla="*/ 3 w 30"/>
                  <a:gd name="T3" fmla="*/ 7 h 24"/>
                  <a:gd name="T4" fmla="*/ 11 w 30"/>
                  <a:gd name="T5" fmla="*/ 23 h 24"/>
                  <a:gd name="T6" fmla="*/ 16 w 30"/>
                  <a:gd name="T7" fmla="*/ 24 h 24"/>
                  <a:gd name="T8" fmla="*/ 28 w 30"/>
                  <a:gd name="T9" fmla="*/ 17 h 24"/>
                  <a:gd name="T10" fmla="*/ 19 w 30"/>
                  <a:gd name="T11" fmla="*/ 1 h 24"/>
                  <a:gd name="T12" fmla="*/ 14 w 3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4">
                    <a:moveTo>
                      <a:pt x="14" y="0"/>
                    </a:moveTo>
                    <a:cubicBezTo>
                      <a:pt x="9" y="0"/>
                      <a:pt x="4" y="3"/>
                      <a:pt x="3" y="7"/>
                    </a:cubicBezTo>
                    <a:cubicBezTo>
                      <a:pt x="0" y="14"/>
                      <a:pt x="4" y="21"/>
                      <a:pt x="11" y="23"/>
                    </a:cubicBezTo>
                    <a:cubicBezTo>
                      <a:pt x="13" y="24"/>
                      <a:pt x="15" y="24"/>
                      <a:pt x="16" y="24"/>
                    </a:cubicBezTo>
                    <a:cubicBezTo>
                      <a:pt x="21" y="24"/>
                      <a:pt x="26" y="21"/>
                      <a:pt x="28" y="17"/>
                    </a:cubicBezTo>
                    <a:cubicBezTo>
                      <a:pt x="30" y="11"/>
                      <a:pt x="26" y="4"/>
                      <a:pt x="19" y="1"/>
                    </a:cubicBezTo>
                    <a:cubicBezTo>
                      <a:pt x="18" y="1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6" name="Freeform 208"/>
              <p:cNvSpPr/>
              <p:nvPr/>
            </p:nvSpPr>
            <p:spPr bwMode="auto">
              <a:xfrm>
                <a:off x="7377113" y="4962525"/>
                <a:ext cx="55563" cy="66675"/>
              </a:xfrm>
              <a:custGeom>
                <a:avLst/>
                <a:gdLst>
                  <a:gd name="T0" fmla="*/ 13 w 20"/>
                  <a:gd name="T1" fmla="*/ 0 h 24"/>
                  <a:gd name="T2" fmla="*/ 2 w 20"/>
                  <a:gd name="T3" fmla="*/ 8 h 24"/>
                  <a:gd name="T4" fmla="*/ 10 w 20"/>
                  <a:gd name="T5" fmla="*/ 23 h 24"/>
                  <a:gd name="T6" fmla="*/ 16 w 20"/>
                  <a:gd name="T7" fmla="*/ 24 h 24"/>
                  <a:gd name="T8" fmla="*/ 20 w 20"/>
                  <a:gd name="T9" fmla="*/ 24 h 24"/>
                  <a:gd name="T10" fmla="*/ 19 w 20"/>
                  <a:gd name="T11" fmla="*/ 1 h 24"/>
                  <a:gd name="T12" fmla="*/ 13 w 2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8" y="0"/>
                      <a:pt x="4" y="3"/>
                      <a:pt x="2" y="8"/>
                    </a:cubicBezTo>
                    <a:cubicBezTo>
                      <a:pt x="0" y="14"/>
                      <a:pt x="4" y="21"/>
                      <a:pt x="10" y="23"/>
                    </a:cubicBezTo>
                    <a:cubicBezTo>
                      <a:pt x="12" y="24"/>
                      <a:pt x="14" y="24"/>
                      <a:pt x="16" y="24"/>
                    </a:cubicBezTo>
                    <a:cubicBezTo>
                      <a:pt x="17" y="24"/>
                      <a:pt x="19" y="24"/>
                      <a:pt x="20" y="24"/>
                    </a:cubicBezTo>
                    <a:cubicBezTo>
                      <a:pt x="19" y="18"/>
                      <a:pt x="19" y="10"/>
                      <a:pt x="19" y="1"/>
                    </a:cubicBezTo>
                    <a:cubicBezTo>
                      <a:pt x="17" y="1"/>
                      <a:pt x="15" y="0"/>
                      <a:pt x="1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7" name="Freeform 209"/>
              <p:cNvSpPr>
                <a:spLocks noEditPoints="1"/>
              </p:cNvSpPr>
              <p:nvPr/>
            </p:nvSpPr>
            <p:spPr bwMode="auto">
              <a:xfrm>
                <a:off x="7497763" y="5076825"/>
                <a:ext cx="74613" cy="68263"/>
              </a:xfrm>
              <a:custGeom>
                <a:avLst/>
                <a:gdLst>
                  <a:gd name="T0" fmla="*/ 0 w 27"/>
                  <a:gd name="T1" fmla="*/ 11 h 24"/>
                  <a:gd name="T2" fmla="*/ 9 w 27"/>
                  <a:gd name="T3" fmla="*/ 23 h 24"/>
                  <a:gd name="T4" fmla="*/ 15 w 27"/>
                  <a:gd name="T5" fmla="*/ 24 h 24"/>
                  <a:gd name="T6" fmla="*/ 26 w 27"/>
                  <a:gd name="T7" fmla="*/ 17 h 24"/>
                  <a:gd name="T8" fmla="*/ 27 w 27"/>
                  <a:gd name="T9" fmla="*/ 13 h 24"/>
                  <a:gd name="T10" fmla="*/ 25 w 27"/>
                  <a:gd name="T11" fmla="*/ 13 h 24"/>
                  <a:gd name="T12" fmla="*/ 0 w 27"/>
                  <a:gd name="T13" fmla="*/ 11 h 24"/>
                  <a:gd name="T14" fmla="*/ 11 w 27"/>
                  <a:gd name="T15" fmla="*/ 0 h 24"/>
                  <a:gd name="T16" fmla="*/ 1 w 27"/>
                  <a:gd name="T17" fmla="*/ 7 h 24"/>
                  <a:gd name="T18" fmla="*/ 11 w 27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4">
                    <a:moveTo>
                      <a:pt x="0" y="11"/>
                    </a:moveTo>
                    <a:cubicBezTo>
                      <a:pt x="0" y="16"/>
                      <a:pt x="4" y="21"/>
                      <a:pt x="9" y="23"/>
                    </a:cubicBezTo>
                    <a:cubicBezTo>
                      <a:pt x="11" y="24"/>
                      <a:pt x="13" y="24"/>
                      <a:pt x="15" y="24"/>
                    </a:cubicBezTo>
                    <a:cubicBezTo>
                      <a:pt x="20" y="24"/>
                      <a:pt x="24" y="21"/>
                      <a:pt x="26" y="17"/>
                    </a:cubicBezTo>
                    <a:cubicBezTo>
                      <a:pt x="27" y="15"/>
                      <a:pt x="27" y="14"/>
                      <a:pt x="27" y="13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13" y="13"/>
                      <a:pt x="3" y="13"/>
                      <a:pt x="0" y="11"/>
                    </a:cubicBezTo>
                    <a:moveTo>
                      <a:pt x="11" y="0"/>
                    </a:moveTo>
                    <a:cubicBezTo>
                      <a:pt x="6" y="1"/>
                      <a:pt x="3" y="3"/>
                      <a:pt x="1" y="7"/>
                    </a:cubicBezTo>
                    <a:cubicBezTo>
                      <a:pt x="3" y="5"/>
                      <a:pt x="6" y="3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8" name="Freeform 210"/>
              <p:cNvSpPr/>
              <p:nvPr/>
            </p:nvSpPr>
            <p:spPr bwMode="auto">
              <a:xfrm>
                <a:off x="7426326" y="4805363"/>
                <a:ext cx="17463" cy="58738"/>
              </a:xfrm>
              <a:custGeom>
                <a:avLst/>
                <a:gdLst>
                  <a:gd name="T0" fmla="*/ 5 w 6"/>
                  <a:gd name="T1" fmla="*/ 0 h 21"/>
                  <a:gd name="T2" fmla="*/ 4 w 6"/>
                  <a:gd name="T3" fmla="*/ 1 h 21"/>
                  <a:gd name="T4" fmla="*/ 0 w 6"/>
                  <a:gd name="T5" fmla="*/ 21 h 21"/>
                  <a:gd name="T6" fmla="*/ 5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5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2" y="4"/>
                      <a:pt x="1" y="12"/>
                      <a:pt x="0" y="21"/>
                    </a:cubicBezTo>
                    <a:cubicBezTo>
                      <a:pt x="4" y="10"/>
                      <a:pt x="6" y="0"/>
                      <a:pt x="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9" name="Freeform 211"/>
              <p:cNvSpPr/>
              <p:nvPr/>
            </p:nvSpPr>
            <p:spPr bwMode="auto">
              <a:xfrm>
                <a:off x="7407276" y="5229225"/>
                <a:ext cx="33338" cy="61913"/>
              </a:xfrm>
              <a:custGeom>
                <a:avLst/>
                <a:gdLst>
                  <a:gd name="T0" fmla="*/ 10 w 12"/>
                  <a:gd name="T1" fmla="*/ 0 h 22"/>
                  <a:gd name="T2" fmla="*/ 3 w 12"/>
                  <a:gd name="T3" fmla="*/ 6 h 22"/>
                  <a:gd name="T4" fmla="*/ 11 w 12"/>
                  <a:gd name="T5" fmla="*/ 22 h 22"/>
                  <a:gd name="T6" fmla="*/ 12 w 12"/>
                  <a:gd name="T7" fmla="*/ 22 h 22"/>
                  <a:gd name="T8" fmla="*/ 10 w 12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2">
                    <a:moveTo>
                      <a:pt x="10" y="0"/>
                    </a:moveTo>
                    <a:cubicBezTo>
                      <a:pt x="7" y="1"/>
                      <a:pt x="4" y="3"/>
                      <a:pt x="3" y="6"/>
                    </a:cubicBezTo>
                    <a:cubicBezTo>
                      <a:pt x="0" y="12"/>
                      <a:pt x="4" y="19"/>
                      <a:pt x="11" y="22"/>
                    </a:cubicBezTo>
                    <a:cubicBezTo>
                      <a:pt x="11" y="22"/>
                      <a:pt x="12" y="22"/>
                      <a:pt x="12" y="22"/>
                    </a:cubicBezTo>
                    <a:cubicBezTo>
                      <a:pt x="11" y="15"/>
                      <a:pt x="10" y="7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0" name="Freeform 212"/>
              <p:cNvSpPr/>
              <p:nvPr/>
            </p:nvSpPr>
            <p:spPr bwMode="auto">
              <a:xfrm>
                <a:off x="7323138" y="4864100"/>
                <a:ext cx="61913" cy="68263"/>
              </a:xfrm>
              <a:custGeom>
                <a:avLst/>
                <a:gdLst>
                  <a:gd name="T0" fmla="*/ 14 w 22"/>
                  <a:gd name="T1" fmla="*/ 0 h 24"/>
                  <a:gd name="T2" fmla="*/ 2 w 22"/>
                  <a:gd name="T3" fmla="*/ 7 h 24"/>
                  <a:gd name="T4" fmla="*/ 11 w 22"/>
                  <a:gd name="T5" fmla="*/ 23 h 24"/>
                  <a:gd name="T6" fmla="*/ 16 w 22"/>
                  <a:gd name="T7" fmla="*/ 24 h 24"/>
                  <a:gd name="T8" fmla="*/ 22 w 22"/>
                  <a:gd name="T9" fmla="*/ 22 h 24"/>
                  <a:gd name="T10" fmla="*/ 18 w 22"/>
                  <a:gd name="T11" fmla="*/ 1 h 24"/>
                  <a:gd name="T12" fmla="*/ 14 w 22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4">
                    <a:moveTo>
                      <a:pt x="14" y="0"/>
                    </a:moveTo>
                    <a:cubicBezTo>
                      <a:pt x="8" y="0"/>
                      <a:pt x="4" y="2"/>
                      <a:pt x="2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18" y="24"/>
                      <a:pt x="20" y="23"/>
                      <a:pt x="22" y="22"/>
                    </a:cubicBezTo>
                    <a:cubicBezTo>
                      <a:pt x="22" y="16"/>
                      <a:pt x="20" y="9"/>
                      <a:pt x="18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1" name="Freeform 213"/>
              <p:cNvSpPr/>
              <p:nvPr/>
            </p:nvSpPr>
            <p:spPr bwMode="auto">
              <a:xfrm>
                <a:off x="6680201" y="4689475"/>
                <a:ext cx="219075" cy="484188"/>
              </a:xfrm>
              <a:custGeom>
                <a:avLst/>
                <a:gdLst>
                  <a:gd name="T0" fmla="*/ 32 w 78"/>
                  <a:gd name="T1" fmla="*/ 0 h 172"/>
                  <a:gd name="T2" fmla="*/ 19 w 78"/>
                  <a:gd name="T3" fmla="*/ 63 h 172"/>
                  <a:gd name="T4" fmla="*/ 3 w 78"/>
                  <a:gd name="T5" fmla="*/ 114 h 172"/>
                  <a:gd name="T6" fmla="*/ 32 w 78"/>
                  <a:gd name="T7" fmla="*/ 172 h 172"/>
                  <a:gd name="T8" fmla="*/ 34 w 78"/>
                  <a:gd name="T9" fmla="*/ 172 h 172"/>
                  <a:gd name="T10" fmla="*/ 48 w 78"/>
                  <a:gd name="T11" fmla="*/ 110 h 172"/>
                  <a:gd name="T12" fmla="*/ 69 w 78"/>
                  <a:gd name="T13" fmla="*/ 53 h 172"/>
                  <a:gd name="T14" fmla="*/ 35 w 78"/>
                  <a:gd name="T15" fmla="*/ 1 h 172"/>
                  <a:gd name="T16" fmla="*/ 32 w 78"/>
                  <a:gd name="T17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172">
                    <a:moveTo>
                      <a:pt x="32" y="0"/>
                    </a:moveTo>
                    <a:cubicBezTo>
                      <a:pt x="16" y="0"/>
                      <a:pt x="19" y="46"/>
                      <a:pt x="19" y="63"/>
                    </a:cubicBezTo>
                    <a:cubicBezTo>
                      <a:pt x="19" y="81"/>
                      <a:pt x="6" y="87"/>
                      <a:pt x="3" y="114"/>
                    </a:cubicBezTo>
                    <a:cubicBezTo>
                      <a:pt x="0" y="142"/>
                      <a:pt x="32" y="172"/>
                      <a:pt x="32" y="172"/>
                    </a:cubicBezTo>
                    <a:cubicBezTo>
                      <a:pt x="33" y="172"/>
                      <a:pt x="33" y="172"/>
                      <a:pt x="34" y="172"/>
                    </a:cubicBezTo>
                    <a:cubicBezTo>
                      <a:pt x="49" y="172"/>
                      <a:pt x="53" y="132"/>
                      <a:pt x="48" y="110"/>
                    </a:cubicBezTo>
                    <a:cubicBezTo>
                      <a:pt x="43" y="86"/>
                      <a:pt x="60" y="78"/>
                      <a:pt x="69" y="53"/>
                    </a:cubicBezTo>
                    <a:cubicBezTo>
                      <a:pt x="78" y="28"/>
                      <a:pt x="54" y="8"/>
                      <a:pt x="35" y="1"/>
                    </a:cubicBezTo>
                    <a:cubicBezTo>
                      <a:pt x="34" y="1"/>
                      <a:pt x="33" y="0"/>
                      <a:pt x="3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2" name="Freeform 214"/>
              <p:cNvSpPr/>
              <p:nvPr/>
            </p:nvSpPr>
            <p:spPr bwMode="auto">
              <a:xfrm>
                <a:off x="6732588" y="5383213"/>
                <a:ext cx="477838" cy="273050"/>
              </a:xfrm>
              <a:custGeom>
                <a:avLst/>
                <a:gdLst>
                  <a:gd name="T0" fmla="*/ 23 w 170"/>
                  <a:gd name="T1" fmla="*/ 0 h 97"/>
                  <a:gd name="T2" fmla="*/ 17 w 170"/>
                  <a:gd name="T3" fmla="*/ 1 h 97"/>
                  <a:gd name="T4" fmla="*/ 34 w 170"/>
                  <a:gd name="T5" fmla="*/ 50 h 97"/>
                  <a:gd name="T6" fmla="*/ 93 w 170"/>
                  <a:gd name="T7" fmla="*/ 83 h 97"/>
                  <a:gd name="T8" fmla="*/ 130 w 170"/>
                  <a:gd name="T9" fmla="*/ 97 h 97"/>
                  <a:gd name="T10" fmla="*/ 149 w 170"/>
                  <a:gd name="T11" fmla="*/ 86 h 97"/>
                  <a:gd name="T12" fmla="*/ 147 w 170"/>
                  <a:gd name="T13" fmla="*/ 46 h 97"/>
                  <a:gd name="T14" fmla="*/ 137 w 170"/>
                  <a:gd name="T15" fmla="*/ 45 h 97"/>
                  <a:gd name="T16" fmla="*/ 115 w 170"/>
                  <a:gd name="T17" fmla="*/ 47 h 97"/>
                  <a:gd name="T18" fmla="*/ 93 w 170"/>
                  <a:gd name="T19" fmla="*/ 49 h 97"/>
                  <a:gd name="T20" fmla="*/ 66 w 170"/>
                  <a:gd name="T21" fmla="*/ 41 h 97"/>
                  <a:gd name="T22" fmla="*/ 23 w 170"/>
                  <a:gd name="T2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97">
                    <a:moveTo>
                      <a:pt x="23" y="0"/>
                    </a:moveTo>
                    <a:cubicBezTo>
                      <a:pt x="21" y="0"/>
                      <a:pt x="19" y="0"/>
                      <a:pt x="17" y="1"/>
                    </a:cubicBezTo>
                    <a:cubicBezTo>
                      <a:pt x="17" y="1"/>
                      <a:pt x="0" y="27"/>
                      <a:pt x="34" y="50"/>
                    </a:cubicBezTo>
                    <a:cubicBezTo>
                      <a:pt x="68" y="74"/>
                      <a:pt x="69" y="71"/>
                      <a:pt x="93" y="83"/>
                    </a:cubicBezTo>
                    <a:cubicBezTo>
                      <a:pt x="108" y="91"/>
                      <a:pt x="120" y="97"/>
                      <a:pt x="130" y="97"/>
                    </a:cubicBezTo>
                    <a:cubicBezTo>
                      <a:pt x="137" y="97"/>
                      <a:pt x="144" y="94"/>
                      <a:pt x="149" y="86"/>
                    </a:cubicBezTo>
                    <a:cubicBezTo>
                      <a:pt x="164" y="67"/>
                      <a:pt x="170" y="51"/>
                      <a:pt x="147" y="46"/>
                    </a:cubicBezTo>
                    <a:cubicBezTo>
                      <a:pt x="144" y="45"/>
                      <a:pt x="141" y="45"/>
                      <a:pt x="137" y="45"/>
                    </a:cubicBezTo>
                    <a:cubicBezTo>
                      <a:pt x="130" y="45"/>
                      <a:pt x="123" y="46"/>
                      <a:pt x="115" y="47"/>
                    </a:cubicBezTo>
                    <a:cubicBezTo>
                      <a:pt x="108" y="48"/>
                      <a:pt x="100" y="49"/>
                      <a:pt x="93" y="49"/>
                    </a:cubicBezTo>
                    <a:cubicBezTo>
                      <a:pt x="83" y="49"/>
                      <a:pt x="74" y="47"/>
                      <a:pt x="66" y="41"/>
                    </a:cubicBezTo>
                    <a:cubicBezTo>
                      <a:pt x="47" y="24"/>
                      <a:pt x="39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3" name="Freeform 215"/>
              <p:cNvSpPr/>
              <p:nvPr/>
            </p:nvSpPr>
            <p:spPr bwMode="auto">
              <a:xfrm>
                <a:off x="7385051" y="5445125"/>
                <a:ext cx="384175" cy="295275"/>
              </a:xfrm>
              <a:custGeom>
                <a:avLst/>
                <a:gdLst>
                  <a:gd name="T0" fmla="*/ 118 w 137"/>
                  <a:gd name="T1" fmla="*/ 0 h 105"/>
                  <a:gd name="T2" fmla="*/ 75 w 137"/>
                  <a:gd name="T3" fmla="*/ 44 h 105"/>
                  <a:gd name="T4" fmla="*/ 54 w 137"/>
                  <a:gd name="T5" fmla="*/ 75 h 105"/>
                  <a:gd name="T6" fmla="*/ 46 w 137"/>
                  <a:gd name="T7" fmla="*/ 73 h 105"/>
                  <a:gd name="T8" fmla="*/ 10 w 137"/>
                  <a:gd name="T9" fmla="*/ 54 h 105"/>
                  <a:gd name="T10" fmla="*/ 0 w 137"/>
                  <a:gd name="T11" fmla="*/ 63 h 105"/>
                  <a:gd name="T12" fmla="*/ 20 w 137"/>
                  <a:gd name="T13" fmla="*/ 105 h 105"/>
                  <a:gd name="T14" fmla="*/ 24 w 137"/>
                  <a:gd name="T15" fmla="*/ 104 h 105"/>
                  <a:gd name="T16" fmla="*/ 108 w 137"/>
                  <a:gd name="T17" fmla="*/ 71 h 105"/>
                  <a:gd name="T18" fmla="*/ 120 w 137"/>
                  <a:gd name="T19" fmla="*/ 0 h 105"/>
                  <a:gd name="T20" fmla="*/ 118 w 137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05">
                    <a:moveTo>
                      <a:pt x="118" y="0"/>
                    </a:moveTo>
                    <a:cubicBezTo>
                      <a:pt x="101" y="0"/>
                      <a:pt x="82" y="26"/>
                      <a:pt x="75" y="44"/>
                    </a:cubicBezTo>
                    <a:cubicBezTo>
                      <a:pt x="69" y="60"/>
                      <a:pt x="66" y="75"/>
                      <a:pt x="54" y="75"/>
                    </a:cubicBezTo>
                    <a:cubicBezTo>
                      <a:pt x="52" y="75"/>
                      <a:pt x="49" y="74"/>
                      <a:pt x="46" y="73"/>
                    </a:cubicBezTo>
                    <a:cubicBezTo>
                      <a:pt x="33" y="68"/>
                      <a:pt x="19" y="54"/>
                      <a:pt x="10" y="54"/>
                    </a:cubicBezTo>
                    <a:cubicBezTo>
                      <a:pt x="6" y="54"/>
                      <a:pt x="2" y="56"/>
                      <a:pt x="0" y="63"/>
                    </a:cubicBezTo>
                    <a:cubicBezTo>
                      <a:pt x="0" y="63"/>
                      <a:pt x="3" y="105"/>
                      <a:pt x="20" y="105"/>
                    </a:cubicBezTo>
                    <a:cubicBezTo>
                      <a:pt x="21" y="105"/>
                      <a:pt x="23" y="104"/>
                      <a:pt x="24" y="104"/>
                    </a:cubicBezTo>
                    <a:cubicBezTo>
                      <a:pt x="44" y="97"/>
                      <a:pt x="95" y="95"/>
                      <a:pt x="108" y="71"/>
                    </a:cubicBezTo>
                    <a:cubicBezTo>
                      <a:pt x="120" y="47"/>
                      <a:pt x="137" y="3"/>
                      <a:pt x="120" y="0"/>
                    </a:cubicBezTo>
                    <a:cubicBezTo>
                      <a:pt x="119" y="0"/>
                      <a:pt x="118" y="0"/>
                      <a:pt x="11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4" name="Freeform 216"/>
              <p:cNvSpPr/>
              <p:nvPr/>
            </p:nvSpPr>
            <p:spPr bwMode="auto">
              <a:xfrm>
                <a:off x="7783513" y="4779963"/>
                <a:ext cx="277813" cy="342900"/>
              </a:xfrm>
              <a:custGeom>
                <a:avLst/>
                <a:gdLst>
                  <a:gd name="T0" fmla="*/ 28 w 99"/>
                  <a:gd name="T1" fmla="*/ 0 h 122"/>
                  <a:gd name="T2" fmla="*/ 0 w 99"/>
                  <a:gd name="T3" fmla="*/ 6 h 122"/>
                  <a:gd name="T4" fmla="*/ 34 w 99"/>
                  <a:gd name="T5" fmla="*/ 69 h 122"/>
                  <a:gd name="T6" fmla="*/ 39 w 99"/>
                  <a:gd name="T7" fmla="*/ 121 h 122"/>
                  <a:gd name="T8" fmla="*/ 47 w 99"/>
                  <a:gd name="T9" fmla="*/ 122 h 122"/>
                  <a:gd name="T10" fmla="*/ 93 w 99"/>
                  <a:gd name="T11" fmla="*/ 73 h 122"/>
                  <a:gd name="T12" fmla="*/ 62 w 99"/>
                  <a:gd name="T13" fmla="*/ 11 h 122"/>
                  <a:gd name="T14" fmla="*/ 28 w 99"/>
                  <a:gd name="T1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122">
                    <a:moveTo>
                      <a:pt x="28" y="0"/>
                    </a:moveTo>
                    <a:cubicBezTo>
                      <a:pt x="12" y="0"/>
                      <a:pt x="0" y="6"/>
                      <a:pt x="0" y="6"/>
                    </a:cubicBezTo>
                    <a:cubicBezTo>
                      <a:pt x="19" y="13"/>
                      <a:pt x="39" y="46"/>
                      <a:pt x="34" y="69"/>
                    </a:cubicBezTo>
                    <a:cubicBezTo>
                      <a:pt x="29" y="92"/>
                      <a:pt x="17" y="113"/>
                      <a:pt x="39" y="121"/>
                    </a:cubicBezTo>
                    <a:cubicBezTo>
                      <a:pt x="42" y="122"/>
                      <a:pt x="44" y="122"/>
                      <a:pt x="47" y="122"/>
                    </a:cubicBezTo>
                    <a:cubicBezTo>
                      <a:pt x="67" y="122"/>
                      <a:pt x="87" y="96"/>
                      <a:pt x="93" y="73"/>
                    </a:cubicBezTo>
                    <a:cubicBezTo>
                      <a:pt x="99" y="47"/>
                      <a:pt x="90" y="33"/>
                      <a:pt x="62" y="11"/>
                    </a:cubicBezTo>
                    <a:cubicBezTo>
                      <a:pt x="51" y="3"/>
                      <a:pt x="39" y="0"/>
                      <a:pt x="2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5" name="Freeform 217"/>
              <p:cNvSpPr/>
              <p:nvPr/>
            </p:nvSpPr>
            <p:spPr bwMode="auto">
              <a:xfrm>
                <a:off x="7210426" y="4392613"/>
                <a:ext cx="396875" cy="215900"/>
              </a:xfrm>
              <a:custGeom>
                <a:avLst/>
                <a:gdLst>
                  <a:gd name="T0" fmla="*/ 59 w 141"/>
                  <a:gd name="T1" fmla="*/ 0 h 77"/>
                  <a:gd name="T2" fmla="*/ 35 w 141"/>
                  <a:gd name="T3" fmla="*/ 3 h 77"/>
                  <a:gd name="T4" fmla="*/ 0 w 141"/>
                  <a:gd name="T5" fmla="*/ 57 h 77"/>
                  <a:gd name="T6" fmla="*/ 13 w 141"/>
                  <a:gd name="T7" fmla="*/ 70 h 77"/>
                  <a:gd name="T8" fmla="*/ 65 w 141"/>
                  <a:gd name="T9" fmla="*/ 57 h 77"/>
                  <a:gd name="T10" fmla="*/ 72 w 141"/>
                  <a:gd name="T11" fmla="*/ 56 h 77"/>
                  <a:gd name="T12" fmla="*/ 118 w 141"/>
                  <a:gd name="T13" fmla="*/ 76 h 77"/>
                  <a:gd name="T14" fmla="*/ 122 w 141"/>
                  <a:gd name="T15" fmla="*/ 77 h 77"/>
                  <a:gd name="T16" fmla="*/ 116 w 141"/>
                  <a:gd name="T17" fmla="*/ 25 h 77"/>
                  <a:gd name="T18" fmla="*/ 59 w 141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77">
                    <a:moveTo>
                      <a:pt x="59" y="0"/>
                    </a:moveTo>
                    <a:cubicBezTo>
                      <a:pt x="52" y="0"/>
                      <a:pt x="44" y="1"/>
                      <a:pt x="35" y="3"/>
                    </a:cubicBezTo>
                    <a:cubicBezTo>
                      <a:pt x="0" y="11"/>
                      <a:pt x="0" y="57"/>
                      <a:pt x="0" y="57"/>
                    </a:cubicBezTo>
                    <a:cubicBezTo>
                      <a:pt x="1" y="66"/>
                      <a:pt x="6" y="70"/>
                      <a:pt x="13" y="70"/>
                    </a:cubicBezTo>
                    <a:cubicBezTo>
                      <a:pt x="26" y="70"/>
                      <a:pt x="48" y="59"/>
                      <a:pt x="65" y="57"/>
                    </a:cubicBezTo>
                    <a:cubicBezTo>
                      <a:pt x="68" y="56"/>
                      <a:pt x="70" y="56"/>
                      <a:pt x="72" y="56"/>
                    </a:cubicBezTo>
                    <a:cubicBezTo>
                      <a:pt x="92" y="56"/>
                      <a:pt x="97" y="72"/>
                      <a:pt x="118" y="76"/>
                    </a:cubicBezTo>
                    <a:cubicBezTo>
                      <a:pt x="120" y="77"/>
                      <a:pt x="121" y="77"/>
                      <a:pt x="122" y="77"/>
                    </a:cubicBezTo>
                    <a:cubicBezTo>
                      <a:pt x="141" y="77"/>
                      <a:pt x="135" y="46"/>
                      <a:pt x="116" y="25"/>
                    </a:cubicBezTo>
                    <a:cubicBezTo>
                      <a:pt x="100" y="9"/>
                      <a:pt x="82" y="0"/>
                      <a:pt x="5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6" name="Freeform 218"/>
              <p:cNvSpPr/>
              <p:nvPr/>
            </p:nvSpPr>
            <p:spPr bwMode="auto">
              <a:xfrm>
                <a:off x="4159705" y="1373188"/>
                <a:ext cx="665163" cy="736600"/>
              </a:xfrm>
              <a:custGeom>
                <a:avLst/>
                <a:gdLst>
                  <a:gd name="T0" fmla="*/ 49 w 237"/>
                  <a:gd name="T1" fmla="*/ 29 h 262"/>
                  <a:gd name="T2" fmla="*/ 10 w 237"/>
                  <a:gd name="T3" fmla="*/ 18 h 262"/>
                  <a:gd name="T4" fmla="*/ 0 w 237"/>
                  <a:gd name="T5" fmla="*/ 93 h 262"/>
                  <a:gd name="T6" fmla="*/ 188 w 237"/>
                  <a:gd name="T7" fmla="*/ 260 h 262"/>
                  <a:gd name="T8" fmla="*/ 237 w 237"/>
                  <a:gd name="T9" fmla="*/ 235 h 262"/>
                  <a:gd name="T10" fmla="*/ 207 w 237"/>
                  <a:gd name="T11" fmla="*/ 210 h 262"/>
                  <a:gd name="T12" fmla="*/ 205 w 237"/>
                  <a:gd name="T13" fmla="*/ 70 h 262"/>
                  <a:gd name="T14" fmla="*/ 144 w 237"/>
                  <a:gd name="T15" fmla="*/ 61 h 262"/>
                  <a:gd name="T16" fmla="*/ 49 w 237"/>
                  <a:gd name="T17" fmla="*/ 2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7" h="262">
                    <a:moveTo>
                      <a:pt x="49" y="29"/>
                    </a:moveTo>
                    <a:cubicBezTo>
                      <a:pt x="49" y="29"/>
                      <a:pt x="17" y="0"/>
                      <a:pt x="10" y="18"/>
                    </a:cubicBezTo>
                    <a:cubicBezTo>
                      <a:pt x="3" y="37"/>
                      <a:pt x="0" y="93"/>
                      <a:pt x="0" y="93"/>
                    </a:cubicBezTo>
                    <a:cubicBezTo>
                      <a:pt x="0" y="93"/>
                      <a:pt x="166" y="262"/>
                      <a:pt x="188" y="260"/>
                    </a:cubicBezTo>
                    <a:cubicBezTo>
                      <a:pt x="211" y="258"/>
                      <a:pt x="237" y="235"/>
                      <a:pt x="237" y="235"/>
                    </a:cubicBezTo>
                    <a:cubicBezTo>
                      <a:pt x="207" y="210"/>
                      <a:pt x="207" y="210"/>
                      <a:pt x="207" y="210"/>
                    </a:cubicBezTo>
                    <a:cubicBezTo>
                      <a:pt x="207" y="210"/>
                      <a:pt x="224" y="77"/>
                      <a:pt x="205" y="70"/>
                    </a:cubicBezTo>
                    <a:cubicBezTo>
                      <a:pt x="187" y="63"/>
                      <a:pt x="144" y="61"/>
                      <a:pt x="144" y="61"/>
                    </a:cubicBezTo>
                    <a:cubicBezTo>
                      <a:pt x="49" y="29"/>
                      <a:pt x="49" y="29"/>
                      <a:pt x="49" y="29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7" name="Freeform 219"/>
              <p:cNvSpPr/>
              <p:nvPr/>
            </p:nvSpPr>
            <p:spPr bwMode="auto">
              <a:xfrm>
                <a:off x="3535818" y="1077913"/>
                <a:ext cx="1668463" cy="1570038"/>
              </a:xfrm>
              <a:custGeom>
                <a:avLst/>
                <a:gdLst>
                  <a:gd name="T0" fmla="*/ 149 w 594"/>
                  <a:gd name="T1" fmla="*/ 318 h 559"/>
                  <a:gd name="T2" fmla="*/ 35 w 594"/>
                  <a:gd name="T3" fmla="*/ 211 h 559"/>
                  <a:gd name="T4" fmla="*/ 69 w 594"/>
                  <a:gd name="T5" fmla="*/ 120 h 559"/>
                  <a:gd name="T6" fmla="*/ 251 w 594"/>
                  <a:gd name="T7" fmla="*/ 188 h 559"/>
                  <a:gd name="T8" fmla="*/ 256 w 594"/>
                  <a:gd name="T9" fmla="*/ 147 h 559"/>
                  <a:gd name="T10" fmla="*/ 317 w 594"/>
                  <a:gd name="T11" fmla="*/ 1 h 559"/>
                  <a:gd name="T12" fmla="*/ 348 w 594"/>
                  <a:gd name="T13" fmla="*/ 217 h 559"/>
                  <a:gd name="T14" fmla="*/ 483 w 594"/>
                  <a:gd name="T15" fmla="*/ 142 h 559"/>
                  <a:gd name="T16" fmla="*/ 588 w 594"/>
                  <a:gd name="T17" fmla="*/ 252 h 559"/>
                  <a:gd name="T18" fmla="*/ 376 w 594"/>
                  <a:gd name="T19" fmla="*/ 313 h 559"/>
                  <a:gd name="T20" fmla="*/ 464 w 594"/>
                  <a:gd name="T21" fmla="*/ 385 h 559"/>
                  <a:gd name="T22" fmla="*/ 391 w 594"/>
                  <a:gd name="T23" fmla="*/ 522 h 559"/>
                  <a:gd name="T24" fmla="*/ 304 w 594"/>
                  <a:gd name="T25" fmla="*/ 507 h 559"/>
                  <a:gd name="T26" fmla="*/ 281 w 594"/>
                  <a:gd name="T27" fmla="*/ 385 h 559"/>
                  <a:gd name="T28" fmla="*/ 245 w 594"/>
                  <a:gd name="T29" fmla="*/ 493 h 559"/>
                  <a:gd name="T30" fmla="*/ 105 w 594"/>
                  <a:gd name="T31" fmla="*/ 444 h 559"/>
                  <a:gd name="T32" fmla="*/ 149 w 594"/>
                  <a:gd name="T33" fmla="*/ 318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4" h="559">
                    <a:moveTo>
                      <a:pt x="149" y="318"/>
                    </a:moveTo>
                    <a:cubicBezTo>
                      <a:pt x="149" y="318"/>
                      <a:pt x="0" y="316"/>
                      <a:pt x="35" y="211"/>
                    </a:cubicBezTo>
                    <a:cubicBezTo>
                      <a:pt x="35" y="211"/>
                      <a:pt x="4" y="142"/>
                      <a:pt x="69" y="120"/>
                    </a:cubicBezTo>
                    <a:cubicBezTo>
                      <a:pt x="135" y="98"/>
                      <a:pt x="226" y="168"/>
                      <a:pt x="251" y="188"/>
                    </a:cubicBezTo>
                    <a:cubicBezTo>
                      <a:pt x="276" y="208"/>
                      <a:pt x="263" y="156"/>
                      <a:pt x="256" y="147"/>
                    </a:cubicBezTo>
                    <a:cubicBezTo>
                      <a:pt x="249" y="137"/>
                      <a:pt x="217" y="0"/>
                      <a:pt x="317" y="1"/>
                    </a:cubicBezTo>
                    <a:cubicBezTo>
                      <a:pt x="417" y="3"/>
                      <a:pt x="435" y="67"/>
                      <a:pt x="348" y="217"/>
                    </a:cubicBezTo>
                    <a:cubicBezTo>
                      <a:pt x="348" y="217"/>
                      <a:pt x="430" y="140"/>
                      <a:pt x="483" y="142"/>
                    </a:cubicBezTo>
                    <a:cubicBezTo>
                      <a:pt x="536" y="144"/>
                      <a:pt x="594" y="169"/>
                      <a:pt x="588" y="252"/>
                    </a:cubicBezTo>
                    <a:cubicBezTo>
                      <a:pt x="582" y="336"/>
                      <a:pt x="376" y="313"/>
                      <a:pt x="376" y="313"/>
                    </a:cubicBezTo>
                    <a:cubicBezTo>
                      <a:pt x="376" y="313"/>
                      <a:pt x="441" y="359"/>
                      <a:pt x="464" y="385"/>
                    </a:cubicBezTo>
                    <a:cubicBezTo>
                      <a:pt x="486" y="411"/>
                      <a:pt x="473" y="485"/>
                      <a:pt x="391" y="522"/>
                    </a:cubicBezTo>
                    <a:cubicBezTo>
                      <a:pt x="309" y="559"/>
                      <a:pt x="312" y="532"/>
                      <a:pt x="304" y="507"/>
                    </a:cubicBezTo>
                    <a:cubicBezTo>
                      <a:pt x="295" y="483"/>
                      <a:pt x="288" y="377"/>
                      <a:pt x="281" y="385"/>
                    </a:cubicBezTo>
                    <a:cubicBezTo>
                      <a:pt x="275" y="393"/>
                      <a:pt x="291" y="463"/>
                      <a:pt x="245" y="493"/>
                    </a:cubicBezTo>
                    <a:cubicBezTo>
                      <a:pt x="198" y="522"/>
                      <a:pt x="143" y="487"/>
                      <a:pt x="105" y="444"/>
                    </a:cubicBezTo>
                    <a:cubicBezTo>
                      <a:pt x="68" y="402"/>
                      <a:pt x="86" y="344"/>
                      <a:pt x="149" y="318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8" name="Freeform 220"/>
              <p:cNvSpPr/>
              <p:nvPr/>
            </p:nvSpPr>
            <p:spPr bwMode="auto">
              <a:xfrm>
                <a:off x="4153355" y="1851026"/>
                <a:ext cx="176213" cy="55563"/>
              </a:xfrm>
              <a:custGeom>
                <a:avLst/>
                <a:gdLst>
                  <a:gd name="T0" fmla="*/ 0 w 63"/>
                  <a:gd name="T1" fmla="*/ 15 h 20"/>
                  <a:gd name="T2" fmla="*/ 52 w 63"/>
                  <a:gd name="T3" fmla="*/ 10 h 20"/>
                  <a:gd name="T4" fmla="*/ 0 w 63"/>
                  <a:gd name="T5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20">
                    <a:moveTo>
                      <a:pt x="0" y="15"/>
                    </a:moveTo>
                    <a:cubicBezTo>
                      <a:pt x="0" y="15"/>
                      <a:pt x="63" y="0"/>
                      <a:pt x="52" y="10"/>
                    </a:cubicBezTo>
                    <a:cubicBezTo>
                      <a:pt x="41" y="20"/>
                      <a:pt x="0" y="15"/>
                      <a:pt x="0" y="15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9" name="Freeform 221"/>
              <p:cNvSpPr/>
              <p:nvPr/>
            </p:nvSpPr>
            <p:spPr bwMode="auto">
              <a:xfrm>
                <a:off x="4313693" y="1924051"/>
                <a:ext cx="44450" cy="146050"/>
              </a:xfrm>
              <a:custGeom>
                <a:avLst/>
                <a:gdLst>
                  <a:gd name="T0" fmla="*/ 5 w 16"/>
                  <a:gd name="T1" fmla="*/ 52 h 52"/>
                  <a:gd name="T2" fmla="*/ 8 w 16"/>
                  <a:gd name="T3" fmla="*/ 7 h 52"/>
                  <a:gd name="T4" fmla="*/ 5 w 16"/>
                  <a:gd name="T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2">
                    <a:moveTo>
                      <a:pt x="5" y="52"/>
                    </a:moveTo>
                    <a:cubicBezTo>
                      <a:pt x="5" y="52"/>
                      <a:pt x="0" y="0"/>
                      <a:pt x="8" y="7"/>
                    </a:cubicBezTo>
                    <a:cubicBezTo>
                      <a:pt x="16" y="13"/>
                      <a:pt x="9" y="43"/>
                      <a:pt x="5" y="5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0" name="Freeform 222"/>
              <p:cNvSpPr/>
              <p:nvPr/>
            </p:nvSpPr>
            <p:spPr bwMode="auto">
              <a:xfrm>
                <a:off x="4288293" y="1676401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1" name="Freeform 223"/>
              <p:cNvSpPr/>
              <p:nvPr/>
            </p:nvSpPr>
            <p:spPr bwMode="auto">
              <a:xfrm>
                <a:off x="4223205" y="1771651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2" name="Freeform 224"/>
              <p:cNvSpPr/>
              <p:nvPr/>
            </p:nvSpPr>
            <p:spPr bwMode="auto">
              <a:xfrm>
                <a:off x="4380368" y="1831976"/>
                <a:ext cx="84138" cy="74613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3" name="Freeform 225"/>
              <p:cNvSpPr/>
              <p:nvPr/>
            </p:nvSpPr>
            <p:spPr bwMode="auto">
              <a:xfrm>
                <a:off x="4427993" y="1708151"/>
                <a:ext cx="82550" cy="76200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5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4" name="Freeform 226"/>
              <p:cNvSpPr/>
              <p:nvPr/>
            </p:nvSpPr>
            <p:spPr bwMode="auto">
              <a:xfrm>
                <a:off x="4547055" y="1822451"/>
                <a:ext cx="80963" cy="76200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4 h 27"/>
                  <a:gd name="T4" fmla="*/ 2 w 29"/>
                  <a:gd name="T5" fmla="*/ 9 h 27"/>
                  <a:gd name="T6" fmla="*/ 19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5" name="Freeform 227"/>
              <p:cNvSpPr/>
              <p:nvPr/>
            </p:nvSpPr>
            <p:spPr bwMode="auto">
              <a:xfrm>
                <a:off x="4459743" y="1971676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6" name="Freeform 228"/>
              <p:cNvSpPr/>
              <p:nvPr/>
            </p:nvSpPr>
            <p:spPr bwMode="auto">
              <a:xfrm>
                <a:off x="4310518" y="1943101"/>
                <a:ext cx="80963" cy="79375"/>
              </a:xfrm>
              <a:custGeom>
                <a:avLst/>
                <a:gdLst>
                  <a:gd name="T0" fmla="*/ 27 w 29"/>
                  <a:gd name="T1" fmla="*/ 19 h 28"/>
                  <a:gd name="T2" fmla="*/ 10 w 29"/>
                  <a:gd name="T3" fmla="*/ 25 h 28"/>
                  <a:gd name="T4" fmla="*/ 2 w 29"/>
                  <a:gd name="T5" fmla="*/ 9 h 28"/>
                  <a:gd name="T6" fmla="*/ 18 w 29"/>
                  <a:gd name="T7" fmla="*/ 3 h 28"/>
                  <a:gd name="T8" fmla="*/ 27 w 29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27" y="19"/>
                    </a:moveTo>
                    <a:cubicBezTo>
                      <a:pt x="25" y="25"/>
                      <a:pt x="17" y="28"/>
                      <a:pt x="10" y="25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8" y="3"/>
                    </a:cubicBezTo>
                    <a:cubicBezTo>
                      <a:pt x="25" y="6"/>
                      <a:pt x="29" y="13"/>
                      <a:pt x="27" y="19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7" name="Freeform 229"/>
              <p:cNvSpPr/>
              <p:nvPr/>
            </p:nvSpPr>
            <p:spPr bwMode="auto">
              <a:xfrm>
                <a:off x="4375605" y="1609726"/>
                <a:ext cx="80963" cy="76200"/>
              </a:xfrm>
              <a:custGeom>
                <a:avLst/>
                <a:gdLst>
                  <a:gd name="T0" fmla="*/ 27 w 29"/>
                  <a:gd name="T1" fmla="*/ 18 h 27"/>
                  <a:gd name="T2" fmla="*/ 11 w 29"/>
                  <a:gd name="T3" fmla="*/ 24 h 27"/>
                  <a:gd name="T4" fmla="*/ 2 w 29"/>
                  <a:gd name="T5" fmla="*/ 8 h 27"/>
                  <a:gd name="T6" fmla="*/ 19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1"/>
                      <a:pt x="0" y="14"/>
                      <a:pt x="2" y="8"/>
                    </a:cubicBezTo>
                    <a:cubicBezTo>
                      <a:pt x="4" y="2"/>
                      <a:pt x="12" y="0"/>
                      <a:pt x="19" y="2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8" name="Freeform 230"/>
              <p:cNvSpPr>
                <a:spLocks noEditPoints="1"/>
              </p:cNvSpPr>
              <p:nvPr/>
            </p:nvSpPr>
            <p:spPr bwMode="auto">
              <a:xfrm>
                <a:off x="4077155" y="1463676"/>
                <a:ext cx="769938" cy="676275"/>
              </a:xfrm>
              <a:custGeom>
                <a:avLst/>
                <a:gdLst>
                  <a:gd name="T0" fmla="*/ 119 w 274"/>
                  <a:gd name="T1" fmla="*/ 156 h 241"/>
                  <a:gd name="T2" fmla="*/ 122 w 274"/>
                  <a:gd name="T3" fmla="*/ 133 h 241"/>
                  <a:gd name="T4" fmla="*/ 136 w 274"/>
                  <a:gd name="T5" fmla="*/ 149 h 241"/>
                  <a:gd name="T6" fmla="*/ 113 w 274"/>
                  <a:gd name="T7" fmla="*/ 0 h 241"/>
                  <a:gd name="T8" fmla="*/ 94 w 274"/>
                  <a:gd name="T9" fmla="*/ 78 h 241"/>
                  <a:gd name="T10" fmla="*/ 19 w 274"/>
                  <a:gd name="T11" fmla="*/ 61 h 241"/>
                  <a:gd name="T12" fmla="*/ 78 w 274"/>
                  <a:gd name="T13" fmla="*/ 85 h 241"/>
                  <a:gd name="T14" fmla="*/ 94 w 274"/>
                  <a:gd name="T15" fmla="*/ 78 h 241"/>
                  <a:gd name="T16" fmla="*/ 91 w 274"/>
                  <a:gd name="T17" fmla="*/ 101 h 241"/>
                  <a:gd name="T18" fmla="*/ 86 w 274"/>
                  <a:gd name="T19" fmla="*/ 100 h 241"/>
                  <a:gd name="T20" fmla="*/ 54 w 274"/>
                  <a:gd name="T21" fmla="*/ 121 h 241"/>
                  <a:gd name="T22" fmla="*/ 66 w 274"/>
                  <a:gd name="T23" fmla="*/ 112 h 241"/>
                  <a:gd name="T24" fmla="*/ 79 w 274"/>
                  <a:gd name="T25" fmla="*/ 128 h 241"/>
                  <a:gd name="T26" fmla="*/ 41 w 274"/>
                  <a:gd name="T27" fmla="*/ 207 h 241"/>
                  <a:gd name="T28" fmla="*/ 107 w 274"/>
                  <a:gd name="T29" fmla="*/ 161 h 241"/>
                  <a:gd name="T30" fmla="*/ 152 w 274"/>
                  <a:gd name="T31" fmla="*/ 241 h 241"/>
                  <a:gd name="T32" fmla="*/ 148 w 274"/>
                  <a:gd name="T33" fmla="*/ 206 h 241"/>
                  <a:gd name="T34" fmla="*/ 139 w 274"/>
                  <a:gd name="T35" fmla="*/ 190 h 241"/>
                  <a:gd name="T36" fmla="*/ 148 w 274"/>
                  <a:gd name="T37" fmla="*/ 152 h 241"/>
                  <a:gd name="T38" fmla="*/ 196 w 274"/>
                  <a:gd name="T39" fmla="*/ 155 h 241"/>
                  <a:gd name="T40" fmla="*/ 214 w 274"/>
                  <a:gd name="T41" fmla="*/ 143 h 241"/>
                  <a:gd name="T42" fmla="*/ 195 w 274"/>
                  <a:gd name="T43" fmla="*/ 143 h 241"/>
                  <a:gd name="T44" fmla="*/ 183 w 274"/>
                  <a:gd name="T45" fmla="*/ 153 h 241"/>
                  <a:gd name="T46" fmla="*/ 168 w 274"/>
                  <a:gd name="T47" fmla="*/ 140 h 241"/>
                  <a:gd name="T48" fmla="*/ 169 w 274"/>
                  <a:gd name="T49" fmla="*/ 137 h 241"/>
                  <a:gd name="T50" fmla="*/ 241 w 274"/>
                  <a:gd name="T51" fmla="*/ 93 h 241"/>
                  <a:gd name="T52" fmla="*/ 146 w 274"/>
                  <a:gd name="T53" fmla="*/ 123 h 241"/>
                  <a:gd name="T54" fmla="*/ 141 w 274"/>
                  <a:gd name="T55" fmla="*/ 113 h 241"/>
                  <a:gd name="T56" fmla="*/ 127 w 274"/>
                  <a:gd name="T57" fmla="*/ 96 h 241"/>
                  <a:gd name="T58" fmla="*/ 144 w 274"/>
                  <a:gd name="T59" fmla="*/ 90 h 241"/>
                  <a:gd name="T60" fmla="*/ 142 w 274"/>
                  <a:gd name="T61" fmla="*/ 58 h 241"/>
                  <a:gd name="T62" fmla="*/ 129 w 274"/>
                  <a:gd name="T63" fmla="*/ 81 h 241"/>
                  <a:gd name="T64" fmla="*/ 122 w 274"/>
                  <a:gd name="T65" fmla="*/ 77 h 241"/>
                  <a:gd name="T66" fmla="*/ 108 w 274"/>
                  <a:gd name="T67" fmla="*/ 60 h 241"/>
                  <a:gd name="T68" fmla="*/ 124 w 274"/>
                  <a:gd name="T69" fmla="*/ 5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4" h="241">
                    <a:moveTo>
                      <a:pt x="124" y="157"/>
                    </a:moveTo>
                    <a:cubicBezTo>
                      <a:pt x="123" y="157"/>
                      <a:pt x="121" y="156"/>
                      <a:pt x="119" y="156"/>
                    </a:cubicBezTo>
                    <a:cubicBezTo>
                      <a:pt x="112" y="153"/>
                      <a:pt x="108" y="146"/>
                      <a:pt x="111" y="140"/>
                    </a:cubicBezTo>
                    <a:cubicBezTo>
                      <a:pt x="112" y="135"/>
                      <a:pt x="117" y="133"/>
                      <a:pt x="122" y="133"/>
                    </a:cubicBezTo>
                    <a:cubicBezTo>
                      <a:pt x="124" y="133"/>
                      <a:pt x="126" y="133"/>
                      <a:pt x="127" y="134"/>
                    </a:cubicBezTo>
                    <a:cubicBezTo>
                      <a:pt x="134" y="136"/>
                      <a:pt x="138" y="143"/>
                      <a:pt x="136" y="149"/>
                    </a:cubicBezTo>
                    <a:cubicBezTo>
                      <a:pt x="134" y="154"/>
                      <a:pt x="129" y="157"/>
                      <a:pt x="124" y="157"/>
                    </a:cubicBezTo>
                    <a:moveTo>
                      <a:pt x="113" y="0"/>
                    </a:moveTo>
                    <a:cubicBezTo>
                      <a:pt x="113" y="0"/>
                      <a:pt x="107" y="79"/>
                      <a:pt x="95" y="79"/>
                    </a:cubicBezTo>
                    <a:cubicBezTo>
                      <a:pt x="95" y="79"/>
                      <a:pt x="95" y="79"/>
                      <a:pt x="94" y="78"/>
                    </a:cubicBezTo>
                    <a:cubicBezTo>
                      <a:pt x="84" y="75"/>
                      <a:pt x="22" y="59"/>
                      <a:pt x="16" y="59"/>
                    </a:cubicBezTo>
                    <a:cubicBezTo>
                      <a:pt x="14" y="59"/>
                      <a:pt x="15" y="60"/>
                      <a:pt x="19" y="61"/>
                    </a:cubicBezTo>
                    <a:cubicBezTo>
                      <a:pt x="32" y="66"/>
                      <a:pt x="60" y="78"/>
                      <a:pt x="77" y="87"/>
                    </a:cubicBezTo>
                    <a:cubicBezTo>
                      <a:pt x="77" y="87"/>
                      <a:pt x="77" y="86"/>
                      <a:pt x="78" y="85"/>
                    </a:cubicBezTo>
                    <a:cubicBezTo>
                      <a:pt x="79" y="80"/>
                      <a:pt x="84" y="77"/>
                      <a:pt x="89" y="77"/>
                    </a:cubicBezTo>
                    <a:cubicBezTo>
                      <a:pt x="91" y="77"/>
                      <a:pt x="93" y="78"/>
                      <a:pt x="94" y="78"/>
                    </a:cubicBezTo>
                    <a:cubicBezTo>
                      <a:pt x="101" y="81"/>
                      <a:pt x="105" y="88"/>
                      <a:pt x="103" y="94"/>
                    </a:cubicBezTo>
                    <a:cubicBezTo>
                      <a:pt x="101" y="99"/>
                      <a:pt x="96" y="101"/>
                      <a:pt x="91" y="101"/>
                    </a:cubicBezTo>
                    <a:cubicBezTo>
                      <a:pt x="90" y="101"/>
                      <a:pt x="88" y="101"/>
                      <a:pt x="86" y="100"/>
                    </a:cubicBezTo>
                    <a:cubicBezTo>
                      <a:pt x="86" y="100"/>
                      <a:pt x="86" y="100"/>
                      <a:pt x="86" y="100"/>
                    </a:cubicBezTo>
                    <a:cubicBezTo>
                      <a:pt x="67" y="104"/>
                      <a:pt x="0" y="111"/>
                      <a:pt x="17" y="114"/>
                    </a:cubicBezTo>
                    <a:cubicBezTo>
                      <a:pt x="23" y="115"/>
                      <a:pt x="38" y="118"/>
                      <a:pt x="54" y="121"/>
                    </a:cubicBezTo>
                    <a:cubicBezTo>
                      <a:pt x="54" y="120"/>
                      <a:pt x="54" y="120"/>
                      <a:pt x="54" y="119"/>
                    </a:cubicBezTo>
                    <a:cubicBezTo>
                      <a:pt x="56" y="114"/>
                      <a:pt x="60" y="112"/>
                      <a:pt x="66" y="112"/>
                    </a:cubicBezTo>
                    <a:cubicBezTo>
                      <a:pt x="67" y="112"/>
                      <a:pt x="69" y="112"/>
                      <a:pt x="71" y="113"/>
                    </a:cubicBezTo>
                    <a:cubicBezTo>
                      <a:pt x="78" y="115"/>
                      <a:pt x="81" y="122"/>
                      <a:pt x="79" y="128"/>
                    </a:cubicBezTo>
                    <a:cubicBezTo>
                      <a:pt x="94" y="132"/>
                      <a:pt x="103" y="137"/>
                      <a:pt x="96" y="140"/>
                    </a:cubicBezTo>
                    <a:cubicBezTo>
                      <a:pt x="80" y="147"/>
                      <a:pt x="35" y="207"/>
                      <a:pt x="41" y="207"/>
                    </a:cubicBezTo>
                    <a:cubicBezTo>
                      <a:pt x="42" y="207"/>
                      <a:pt x="42" y="206"/>
                      <a:pt x="43" y="206"/>
                    </a:cubicBezTo>
                    <a:cubicBezTo>
                      <a:pt x="55" y="198"/>
                      <a:pt x="92" y="161"/>
                      <a:pt x="107" y="161"/>
                    </a:cubicBezTo>
                    <a:cubicBezTo>
                      <a:pt x="110" y="161"/>
                      <a:pt x="111" y="162"/>
                      <a:pt x="112" y="164"/>
                    </a:cubicBezTo>
                    <a:cubicBezTo>
                      <a:pt x="121" y="177"/>
                      <a:pt x="148" y="241"/>
                      <a:pt x="152" y="241"/>
                    </a:cubicBezTo>
                    <a:cubicBezTo>
                      <a:pt x="152" y="241"/>
                      <a:pt x="152" y="241"/>
                      <a:pt x="152" y="239"/>
                    </a:cubicBezTo>
                    <a:cubicBezTo>
                      <a:pt x="152" y="234"/>
                      <a:pt x="150" y="220"/>
                      <a:pt x="148" y="206"/>
                    </a:cubicBezTo>
                    <a:cubicBezTo>
                      <a:pt x="148" y="206"/>
                      <a:pt x="147" y="205"/>
                      <a:pt x="147" y="205"/>
                    </a:cubicBezTo>
                    <a:cubicBezTo>
                      <a:pt x="140" y="203"/>
                      <a:pt x="136" y="196"/>
                      <a:pt x="139" y="190"/>
                    </a:cubicBezTo>
                    <a:cubicBezTo>
                      <a:pt x="140" y="186"/>
                      <a:pt x="143" y="184"/>
                      <a:pt x="146" y="183"/>
                    </a:cubicBezTo>
                    <a:cubicBezTo>
                      <a:pt x="145" y="166"/>
                      <a:pt x="145" y="152"/>
                      <a:pt x="148" y="152"/>
                    </a:cubicBezTo>
                    <a:cubicBezTo>
                      <a:pt x="148" y="152"/>
                      <a:pt x="149" y="152"/>
                      <a:pt x="149" y="152"/>
                    </a:cubicBezTo>
                    <a:cubicBezTo>
                      <a:pt x="153" y="154"/>
                      <a:pt x="173" y="155"/>
                      <a:pt x="196" y="155"/>
                    </a:cubicBezTo>
                    <a:cubicBezTo>
                      <a:pt x="233" y="155"/>
                      <a:pt x="274" y="152"/>
                      <a:pt x="258" y="147"/>
                    </a:cubicBezTo>
                    <a:cubicBezTo>
                      <a:pt x="248" y="143"/>
                      <a:pt x="231" y="143"/>
                      <a:pt x="214" y="143"/>
                    </a:cubicBezTo>
                    <a:cubicBezTo>
                      <a:pt x="211" y="143"/>
                      <a:pt x="207" y="143"/>
                      <a:pt x="203" y="143"/>
                    </a:cubicBezTo>
                    <a:cubicBezTo>
                      <a:pt x="200" y="143"/>
                      <a:pt x="198" y="143"/>
                      <a:pt x="195" y="143"/>
                    </a:cubicBezTo>
                    <a:cubicBezTo>
                      <a:pt x="195" y="144"/>
                      <a:pt x="195" y="145"/>
                      <a:pt x="194" y="146"/>
                    </a:cubicBezTo>
                    <a:cubicBezTo>
                      <a:pt x="192" y="151"/>
                      <a:pt x="188" y="153"/>
                      <a:pt x="183" y="153"/>
                    </a:cubicBezTo>
                    <a:cubicBezTo>
                      <a:pt x="181" y="153"/>
                      <a:pt x="179" y="153"/>
                      <a:pt x="177" y="152"/>
                    </a:cubicBezTo>
                    <a:cubicBezTo>
                      <a:pt x="172" y="150"/>
                      <a:pt x="168" y="145"/>
                      <a:pt x="168" y="140"/>
                    </a:cubicBezTo>
                    <a:cubicBezTo>
                      <a:pt x="168" y="139"/>
                      <a:pt x="168" y="138"/>
                      <a:pt x="169" y="137"/>
                    </a:cubicBezTo>
                    <a:cubicBezTo>
                      <a:pt x="169" y="137"/>
                      <a:pt x="169" y="137"/>
                      <a:pt x="169" y="137"/>
                    </a:cubicBezTo>
                    <a:cubicBezTo>
                      <a:pt x="171" y="133"/>
                      <a:pt x="174" y="130"/>
                      <a:pt x="179" y="130"/>
                    </a:cubicBezTo>
                    <a:cubicBezTo>
                      <a:pt x="201" y="115"/>
                      <a:pt x="249" y="93"/>
                      <a:pt x="241" y="93"/>
                    </a:cubicBezTo>
                    <a:cubicBezTo>
                      <a:pt x="240" y="93"/>
                      <a:pt x="240" y="93"/>
                      <a:pt x="239" y="93"/>
                    </a:cubicBezTo>
                    <a:cubicBezTo>
                      <a:pt x="220" y="97"/>
                      <a:pt x="146" y="123"/>
                      <a:pt x="146" y="123"/>
                    </a:cubicBezTo>
                    <a:cubicBezTo>
                      <a:pt x="146" y="123"/>
                      <a:pt x="145" y="119"/>
                      <a:pt x="145" y="112"/>
                    </a:cubicBezTo>
                    <a:cubicBezTo>
                      <a:pt x="144" y="112"/>
                      <a:pt x="142" y="113"/>
                      <a:pt x="141" y="113"/>
                    </a:cubicBezTo>
                    <a:cubicBezTo>
                      <a:pt x="139" y="113"/>
                      <a:pt x="137" y="112"/>
                      <a:pt x="135" y="112"/>
                    </a:cubicBezTo>
                    <a:cubicBezTo>
                      <a:pt x="129" y="109"/>
                      <a:pt x="125" y="102"/>
                      <a:pt x="127" y="96"/>
                    </a:cubicBezTo>
                    <a:cubicBezTo>
                      <a:pt x="129" y="91"/>
                      <a:pt x="133" y="89"/>
                      <a:pt x="138" y="89"/>
                    </a:cubicBezTo>
                    <a:cubicBezTo>
                      <a:pt x="140" y="89"/>
                      <a:pt x="142" y="89"/>
                      <a:pt x="144" y="90"/>
                    </a:cubicBezTo>
                    <a:cubicBezTo>
                      <a:pt x="143" y="78"/>
                      <a:pt x="143" y="64"/>
                      <a:pt x="143" y="53"/>
                    </a:cubicBezTo>
                    <a:cubicBezTo>
                      <a:pt x="143" y="55"/>
                      <a:pt x="142" y="56"/>
                      <a:pt x="142" y="58"/>
                    </a:cubicBezTo>
                    <a:cubicBezTo>
                      <a:pt x="137" y="70"/>
                      <a:pt x="132" y="83"/>
                      <a:pt x="130" y="83"/>
                    </a:cubicBezTo>
                    <a:cubicBezTo>
                      <a:pt x="130" y="83"/>
                      <a:pt x="129" y="82"/>
                      <a:pt x="129" y="81"/>
                    </a:cubicBezTo>
                    <a:cubicBezTo>
                      <a:pt x="129" y="79"/>
                      <a:pt x="129" y="78"/>
                      <a:pt x="128" y="75"/>
                    </a:cubicBezTo>
                    <a:cubicBezTo>
                      <a:pt x="126" y="76"/>
                      <a:pt x="124" y="77"/>
                      <a:pt x="122" y="77"/>
                    </a:cubicBezTo>
                    <a:cubicBezTo>
                      <a:pt x="120" y="77"/>
                      <a:pt x="118" y="77"/>
                      <a:pt x="117" y="76"/>
                    </a:cubicBezTo>
                    <a:cubicBezTo>
                      <a:pt x="110" y="73"/>
                      <a:pt x="106" y="66"/>
                      <a:pt x="108" y="60"/>
                    </a:cubicBezTo>
                    <a:cubicBezTo>
                      <a:pt x="110" y="56"/>
                      <a:pt x="114" y="53"/>
                      <a:pt x="120" y="53"/>
                    </a:cubicBezTo>
                    <a:cubicBezTo>
                      <a:pt x="121" y="53"/>
                      <a:pt x="123" y="53"/>
                      <a:pt x="124" y="54"/>
                    </a:cubicBezTo>
                    <a:cubicBezTo>
                      <a:pt x="120" y="30"/>
                      <a:pt x="113" y="0"/>
                      <a:pt x="1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9" name="Freeform 231"/>
              <p:cNvSpPr/>
              <p:nvPr/>
            </p:nvSpPr>
            <p:spPr bwMode="auto">
              <a:xfrm>
                <a:off x="4293055" y="1679576"/>
                <a:ext cx="79375" cy="68263"/>
              </a:xfrm>
              <a:custGeom>
                <a:avLst/>
                <a:gdLst>
                  <a:gd name="T0" fmla="*/ 12 w 28"/>
                  <a:gd name="T1" fmla="*/ 0 h 24"/>
                  <a:gd name="T2" fmla="*/ 1 w 28"/>
                  <a:gd name="T3" fmla="*/ 8 h 24"/>
                  <a:gd name="T4" fmla="*/ 0 w 28"/>
                  <a:gd name="T5" fmla="*/ 10 h 24"/>
                  <a:gd name="T6" fmla="*/ 9 w 28"/>
                  <a:gd name="T7" fmla="*/ 23 h 24"/>
                  <a:gd name="T8" fmla="*/ 9 w 28"/>
                  <a:gd name="T9" fmla="*/ 23 h 24"/>
                  <a:gd name="T10" fmla="*/ 9 w 28"/>
                  <a:gd name="T11" fmla="*/ 23 h 24"/>
                  <a:gd name="T12" fmla="*/ 14 w 28"/>
                  <a:gd name="T13" fmla="*/ 24 h 24"/>
                  <a:gd name="T14" fmla="*/ 26 w 28"/>
                  <a:gd name="T15" fmla="*/ 17 h 24"/>
                  <a:gd name="T16" fmla="*/ 17 w 28"/>
                  <a:gd name="T17" fmla="*/ 1 h 24"/>
                  <a:gd name="T18" fmla="*/ 12 w 28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4">
                    <a:moveTo>
                      <a:pt x="12" y="0"/>
                    </a:moveTo>
                    <a:cubicBezTo>
                      <a:pt x="7" y="0"/>
                      <a:pt x="2" y="3"/>
                      <a:pt x="1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1" y="17"/>
                      <a:pt x="17" y="22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4"/>
                      <a:pt x="13" y="24"/>
                      <a:pt x="14" y="24"/>
                    </a:cubicBezTo>
                    <a:cubicBezTo>
                      <a:pt x="19" y="24"/>
                      <a:pt x="24" y="22"/>
                      <a:pt x="26" y="17"/>
                    </a:cubicBezTo>
                    <a:cubicBezTo>
                      <a:pt x="28" y="11"/>
                      <a:pt x="24" y="4"/>
                      <a:pt x="17" y="1"/>
                    </a:cubicBezTo>
                    <a:cubicBezTo>
                      <a:pt x="16" y="1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0" name="Freeform 232"/>
              <p:cNvSpPr/>
              <p:nvPr/>
            </p:nvSpPr>
            <p:spPr bwMode="auto">
              <a:xfrm>
                <a:off x="4229555" y="1778001"/>
                <a:ext cx="76200" cy="44450"/>
              </a:xfrm>
              <a:custGeom>
                <a:avLst/>
                <a:gdLst>
                  <a:gd name="T0" fmla="*/ 12 w 27"/>
                  <a:gd name="T1" fmla="*/ 0 h 16"/>
                  <a:gd name="T2" fmla="*/ 0 w 27"/>
                  <a:gd name="T3" fmla="*/ 7 h 16"/>
                  <a:gd name="T4" fmla="*/ 0 w 27"/>
                  <a:gd name="T5" fmla="*/ 9 h 16"/>
                  <a:gd name="T6" fmla="*/ 25 w 27"/>
                  <a:gd name="T7" fmla="*/ 16 h 16"/>
                  <a:gd name="T8" fmla="*/ 17 w 27"/>
                  <a:gd name="T9" fmla="*/ 1 h 16"/>
                  <a:gd name="T10" fmla="*/ 12 w 27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6">
                    <a:moveTo>
                      <a:pt x="12" y="0"/>
                    </a:moveTo>
                    <a:cubicBezTo>
                      <a:pt x="6" y="0"/>
                      <a:pt x="2" y="2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9" y="11"/>
                      <a:pt x="18" y="13"/>
                      <a:pt x="25" y="16"/>
                    </a:cubicBezTo>
                    <a:cubicBezTo>
                      <a:pt x="27" y="10"/>
                      <a:pt x="24" y="3"/>
                      <a:pt x="17" y="1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1" name="Freeform 233"/>
              <p:cNvSpPr/>
              <p:nvPr/>
            </p:nvSpPr>
            <p:spPr bwMode="auto">
              <a:xfrm>
                <a:off x="4380368" y="1836738"/>
                <a:ext cx="84138" cy="68263"/>
              </a:xfrm>
              <a:custGeom>
                <a:avLst/>
                <a:gdLst>
                  <a:gd name="T0" fmla="*/ 14 w 30"/>
                  <a:gd name="T1" fmla="*/ 0 h 24"/>
                  <a:gd name="T2" fmla="*/ 3 w 30"/>
                  <a:gd name="T3" fmla="*/ 7 h 24"/>
                  <a:gd name="T4" fmla="*/ 11 w 30"/>
                  <a:gd name="T5" fmla="*/ 23 h 24"/>
                  <a:gd name="T6" fmla="*/ 16 w 30"/>
                  <a:gd name="T7" fmla="*/ 24 h 24"/>
                  <a:gd name="T8" fmla="*/ 28 w 30"/>
                  <a:gd name="T9" fmla="*/ 16 h 24"/>
                  <a:gd name="T10" fmla="*/ 19 w 30"/>
                  <a:gd name="T11" fmla="*/ 1 h 24"/>
                  <a:gd name="T12" fmla="*/ 14 w 3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4">
                    <a:moveTo>
                      <a:pt x="14" y="0"/>
                    </a:moveTo>
                    <a:cubicBezTo>
                      <a:pt x="9" y="0"/>
                      <a:pt x="4" y="2"/>
                      <a:pt x="3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3"/>
                      <a:pt x="15" y="24"/>
                      <a:pt x="16" y="24"/>
                    </a:cubicBezTo>
                    <a:cubicBezTo>
                      <a:pt x="21" y="24"/>
                      <a:pt x="26" y="21"/>
                      <a:pt x="28" y="16"/>
                    </a:cubicBezTo>
                    <a:cubicBezTo>
                      <a:pt x="30" y="10"/>
                      <a:pt x="26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2" name="Freeform 234"/>
              <p:cNvSpPr/>
              <p:nvPr/>
            </p:nvSpPr>
            <p:spPr bwMode="auto">
              <a:xfrm>
                <a:off x="4427993" y="1712913"/>
                <a:ext cx="57150" cy="68263"/>
              </a:xfrm>
              <a:custGeom>
                <a:avLst/>
                <a:gdLst>
                  <a:gd name="T0" fmla="*/ 13 w 20"/>
                  <a:gd name="T1" fmla="*/ 0 h 24"/>
                  <a:gd name="T2" fmla="*/ 2 w 20"/>
                  <a:gd name="T3" fmla="*/ 7 h 24"/>
                  <a:gd name="T4" fmla="*/ 10 w 20"/>
                  <a:gd name="T5" fmla="*/ 23 h 24"/>
                  <a:gd name="T6" fmla="*/ 16 w 20"/>
                  <a:gd name="T7" fmla="*/ 24 h 24"/>
                  <a:gd name="T8" fmla="*/ 20 w 20"/>
                  <a:gd name="T9" fmla="*/ 23 h 24"/>
                  <a:gd name="T10" fmla="*/ 19 w 20"/>
                  <a:gd name="T11" fmla="*/ 1 h 24"/>
                  <a:gd name="T12" fmla="*/ 13 w 2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8" y="0"/>
                      <a:pt x="4" y="2"/>
                      <a:pt x="2" y="7"/>
                    </a:cubicBezTo>
                    <a:cubicBezTo>
                      <a:pt x="0" y="13"/>
                      <a:pt x="4" y="20"/>
                      <a:pt x="10" y="23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17" y="24"/>
                      <a:pt x="19" y="23"/>
                      <a:pt x="20" y="23"/>
                    </a:cubicBezTo>
                    <a:cubicBezTo>
                      <a:pt x="19" y="17"/>
                      <a:pt x="19" y="9"/>
                      <a:pt x="19" y="1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3" name="Freeform 235"/>
              <p:cNvSpPr/>
              <p:nvPr/>
            </p:nvSpPr>
            <p:spPr bwMode="auto">
              <a:xfrm>
                <a:off x="4478793" y="1552576"/>
                <a:ext cx="17463" cy="60325"/>
              </a:xfrm>
              <a:custGeom>
                <a:avLst/>
                <a:gdLst>
                  <a:gd name="T0" fmla="*/ 5 w 6"/>
                  <a:gd name="T1" fmla="*/ 0 h 21"/>
                  <a:gd name="T2" fmla="*/ 4 w 6"/>
                  <a:gd name="T3" fmla="*/ 2 h 21"/>
                  <a:gd name="T4" fmla="*/ 0 w 6"/>
                  <a:gd name="T5" fmla="*/ 21 h 21"/>
                  <a:gd name="T6" fmla="*/ 5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5" y="0"/>
                    </a:moveTo>
                    <a:cubicBezTo>
                      <a:pt x="5" y="0"/>
                      <a:pt x="4" y="1"/>
                      <a:pt x="4" y="2"/>
                    </a:cubicBezTo>
                    <a:cubicBezTo>
                      <a:pt x="2" y="5"/>
                      <a:pt x="1" y="12"/>
                      <a:pt x="0" y="21"/>
                    </a:cubicBezTo>
                    <a:cubicBezTo>
                      <a:pt x="4" y="10"/>
                      <a:pt x="6" y="0"/>
                      <a:pt x="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4" name="Freeform 236"/>
              <p:cNvSpPr>
                <a:spLocks noEditPoints="1"/>
              </p:cNvSpPr>
              <p:nvPr/>
            </p:nvSpPr>
            <p:spPr bwMode="auto">
              <a:xfrm>
                <a:off x="4548643" y="1828801"/>
                <a:ext cx="76200" cy="63500"/>
              </a:xfrm>
              <a:custGeom>
                <a:avLst/>
                <a:gdLst>
                  <a:gd name="T0" fmla="*/ 0 w 27"/>
                  <a:gd name="T1" fmla="*/ 10 h 23"/>
                  <a:gd name="T2" fmla="*/ 9 w 27"/>
                  <a:gd name="T3" fmla="*/ 22 h 23"/>
                  <a:gd name="T4" fmla="*/ 15 w 27"/>
                  <a:gd name="T5" fmla="*/ 23 h 23"/>
                  <a:gd name="T6" fmla="*/ 26 w 27"/>
                  <a:gd name="T7" fmla="*/ 16 h 23"/>
                  <a:gd name="T8" fmla="*/ 27 w 27"/>
                  <a:gd name="T9" fmla="*/ 13 h 23"/>
                  <a:gd name="T10" fmla="*/ 25 w 27"/>
                  <a:gd name="T11" fmla="*/ 13 h 23"/>
                  <a:gd name="T12" fmla="*/ 0 w 27"/>
                  <a:gd name="T13" fmla="*/ 10 h 23"/>
                  <a:gd name="T14" fmla="*/ 11 w 27"/>
                  <a:gd name="T15" fmla="*/ 0 h 23"/>
                  <a:gd name="T16" fmla="*/ 1 w 27"/>
                  <a:gd name="T17" fmla="*/ 7 h 23"/>
                  <a:gd name="T18" fmla="*/ 11 w 27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0" y="10"/>
                    </a:moveTo>
                    <a:cubicBezTo>
                      <a:pt x="0" y="15"/>
                      <a:pt x="4" y="20"/>
                      <a:pt x="9" y="22"/>
                    </a:cubicBezTo>
                    <a:cubicBezTo>
                      <a:pt x="11" y="23"/>
                      <a:pt x="13" y="23"/>
                      <a:pt x="15" y="23"/>
                    </a:cubicBezTo>
                    <a:cubicBezTo>
                      <a:pt x="20" y="23"/>
                      <a:pt x="24" y="21"/>
                      <a:pt x="26" y="16"/>
                    </a:cubicBezTo>
                    <a:cubicBezTo>
                      <a:pt x="27" y="15"/>
                      <a:pt x="27" y="14"/>
                      <a:pt x="27" y="13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13" y="13"/>
                      <a:pt x="3" y="12"/>
                      <a:pt x="0" y="10"/>
                    </a:cubicBezTo>
                    <a:moveTo>
                      <a:pt x="11" y="0"/>
                    </a:moveTo>
                    <a:cubicBezTo>
                      <a:pt x="6" y="0"/>
                      <a:pt x="3" y="3"/>
                      <a:pt x="1" y="7"/>
                    </a:cubicBezTo>
                    <a:cubicBezTo>
                      <a:pt x="3" y="5"/>
                      <a:pt x="6" y="2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5" name="Freeform 237"/>
              <p:cNvSpPr/>
              <p:nvPr/>
            </p:nvSpPr>
            <p:spPr bwMode="auto">
              <a:xfrm>
                <a:off x="4459743" y="1978026"/>
                <a:ext cx="33338" cy="63500"/>
              </a:xfrm>
              <a:custGeom>
                <a:avLst/>
                <a:gdLst>
                  <a:gd name="T0" fmla="*/ 10 w 12"/>
                  <a:gd name="T1" fmla="*/ 0 h 23"/>
                  <a:gd name="T2" fmla="*/ 3 w 12"/>
                  <a:gd name="T3" fmla="*/ 7 h 23"/>
                  <a:gd name="T4" fmla="*/ 11 w 12"/>
                  <a:gd name="T5" fmla="*/ 22 h 23"/>
                  <a:gd name="T6" fmla="*/ 12 w 12"/>
                  <a:gd name="T7" fmla="*/ 23 h 23"/>
                  <a:gd name="T8" fmla="*/ 10 w 12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cubicBezTo>
                      <a:pt x="7" y="1"/>
                      <a:pt x="4" y="3"/>
                      <a:pt x="3" y="7"/>
                    </a:cubicBezTo>
                    <a:cubicBezTo>
                      <a:pt x="0" y="13"/>
                      <a:pt x="4" y="20"/>
                      <a:pt x="11" y="22"/>
                    </a:cubicBezTo>
                    <a:cubicBezTo>
                      <a:pt x="11" y="22"/>
                      <a:pt x="12" y="23"/>
                      <a:pt x="12" y="23"/>
                    </a:cubicBezTo>
                    <a:cubicBezTo>
                      <a:pt x="11" y="15"/>
                      <a:pt x="10" y="7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6" name="Freeform 239"/>
              <p:cNvSpPr/>
              <p:nvPr/>
            </p:nvSpPr>
            <p:spPr bwMode="auto">
              <a:xfrm>
                <a:off x="3732668" y="1441451"/>
                <a:ext cx="219075" cy="479425"/>
              </a:xfrm>
              <a:custGeom>
                <a:avLst/>
                <a:gdLst>
                  <a:gd name="T0" fmla="*/ 32 w 78"/>
                  <a:gd name="T1" fmla="*/ 0 h 171"/>
                  <a:gd name="T2" fmla="*/ 19 w 78"/>
                  <a:gd name="T3" fmla="*/ 63 h 171"/>
                  <a:gd name="T4" fmla="*/ 3 w 78"/>
                  <a:gd name="T5" fmla="*/ 114 h 171"/>
                  <a:gd name="T6" fmla="*/ 32 w 78"/>
                  <a:gd name="T7" fmla="*/ 171 h 171"/>
                  <a:gd name="T8" fmla="*/ 34 w 78"/>
                  <a:gd name="T9" fmla="*/ 171 h 171"/>
                  <a:gd name="T10" fmla="*/ 48 w 78"/>
                  <a:gd name="T11" fmla="*/ 109 h 171"/>
                  <a:gd name="T12" fmla="*/ 69 w 78"/>
                  <a:gd name="T13" fmla="*/ 53 h 171"/>
                  <a:gd name="T14" fmla="*/ 35 w 78"/>
                  <a:gd name="T15" fmla="*/ 1 h 171"/>
                  <a:gd name="T16" fmla="*/ 32 w 78"/>
                  <a:gd name="T1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171">
                    <a:moveTo>
                      <a:pt x="32" y="0"/>
                    </a:moveTo>
                    <a:cubicBezTo>
                      <a:pt x="16" y="0"/>
                      <a:pt x="19" y="46"/>
                      <a:pt x="19" y="63"/>
                    </a:cubicBezTo>
                    <a:cubicBezTo>
                      <a:pt x="19" y="81"/>
                      <a:pt x="6" y="86"/>
                      <a:pt x="3" y="114"/>
                    </a:cubicBezTo>
                    <a:cubicBezTo>
                      <a:pt x="0" y="141"/>
                      <a:pt x="32" y="171"/>
                      <a:pt x="32" y="171"/>
                    </a:cubicBezTo>
                    <a:cubicBezTo>
                      <a:pt x="33" y="171"/>
                      <a:pt x="33" y="171"/>
                      <a:pt x="34" y="171"/>
                    </a:cubicBezTo>
                    <a:cubicBezTo>
                      <a:pt x="49" y="171"/>
                      <a:pt x="53" y="132"/>
                      <a:pt x="48" y="109"/>
                    </a:cubicBezTo>
                    <a:cubicBezTo>
                      <a:pt x="42" y="86"/>
                      <a:pt x="60" y="78"/>
                      <a:pt x="69" y="53"/>
                    </a:cubicBezTo>
                    <a:cubicBezTo>
                      <a:pt x="78" y="28"/>
                      <a:pt x="54" y="8"/>
                      <a:pt x="35" y="1"/>
                    </a:cubicBezTo>
                    <a:cubicBezTo>
                      <a:pt x="34" y="0"/>
                      <a:pt x="33" y="0"/>
                      <a:pt x="3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7" name="Freeform 240"/>
              <p:cNvSpPr/>
              <p:nvPr/>
            </p:nvSpPr>
            <p:spPr bwMode="auto">
              <a:xfrm>
                <a:off x="3785055" y="2132013"/>
                <a:ext cx="477838" cy="274638"/>
              </a:xfrm>
              <a:custGeom>
                <a:avLst/>
                <a:gdLst>
                  <a:gd name="T0" fmla="*/ 23 w 170"/>
                  <a:gd name="T1" fmla="*/ 0 h 98"/>
                  <a:gd name="T2" fmla="*/ 17 w 170"/>
                  <a:gd name="T3" fmla="*/ 1 h 98"/>
                  <a:gd name="T4" fmla="*/ 34 w 170"/>
                  <a:gd name="T5" fmla="*/ 51 h 98"/>
                  <a:gd name="T6" fmla="*/ 93 w 170"/>
                  <a:gd name="T7" fmla="*/ 84 h 98"/>
                  <a:gd name="T8" fmla="*/ 130 w 170"/>
                  <a:gd name="T9" fmla="*/ 98 h 98"/>
                  <a:gd name="T10" fmla="*/ 149 w 170"/>
                  <a:gd name="T11" fmla="*/ 87 h 98"/>
                  <a:gd name="T12" fmla="*/ 147 w 170"/>
                  <a:gd name="T13" fmla="*/ 46 h 98"/>
                  <a:gd name="T14" fmla="*/ 137 w 170"/>
                  <a:gd name="T15" fmla="*/ 45 h 98"/>
                  <a:gd name="T16" fmla="*/ 115 w 170"/>
                  <a:gd name="T17" fmla="*/ 48 h 98"/>
                  <a:gd name="T18" fmla="*/ 93 w 170"/>
                  <a:gd name="T19" fmla="*/ 50 h 98"/>
                  <a:gd name="T20" fmla="*/ 66 w 170"/>
                  <a:gd name="T21" fmla="*/ 41 h 98"/>
                  <a:gd name="T22" fmla="*/ 23 w 170"/>
                  <a:gd name="T2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98">
                    <a:moveTo>
                      <a:pt x="23" y="0"/>
                    </a:moveTo>
                    <a:cubicBezTo>
                      <a:pt x="21" y="0"/>
                      <a:pt x="19" y="1"/>
                      <a:pt x="17" y="1"/>
                    </a:cubicBezTo>
                    <a:cubicBezTo>
                      <a:pt x="17" y="1"/>
                      <a:pt x="0" y="27"/>
                      <a:pt x="34" y="51"/>
                    </a:cubicBezTo>
                    <a:cubicBezTo>
                      <a:pt x="68" y="74"/>
                      <a:pt x="69" y="71"/>
                      <a:pt x="93" y="84"/>
                    </a:cubicBezTo>
                    <a:cubicBezTo>
                      <a:pt x="108" y="91"/>
                      <a:pt x="120" y="98"/>
                      <a:pt x="130" y="98"/>
                    </a:cubicBezTo>
                    <a:cubicBezTo>
                      <a:pt x="137" y="98"/>
                      <a:pt x="143" y="95"/>
                      <a:pt x="149" y="87"/>
                    </a:cubicBezTo>
                    <a:cubicBezTo>
                      <a:pt x="164" y="67"/>
                      <a:pt x="170" y="51"/>
                      <a:pt x="147" y="46"/>
                    </a:cubicBezTo>
                    <a:cubicBezTo>
                      <a:pt x="144" y="46"/>
                      <a:pt x="141" y="45"/>
                      <a:pt x="137" y="45"/>
                    </a:cubicBezTo>
                    <a:cubicBezTo>
                      <a:pt x="130" y="45"/>
                      <a:pt x="123" y="47"/>
                      <a:pt x="115" y="48"/>
                    </a:cubicBezTo>
                    <a:cubicBezTo>
                      <a:pt x="108" y="49"/>
                      <a:pt x="100" y="50"/>
                      <a:pt x="93" y="50"/>
                    </a:cubicBezTo>
                    <a:cubicBezTo>
                      <a:pt x="83" y="50"/>
                      <a:pt x="74" y="48"/>
                      <a:pt x="66" y="41"/>
                    </a:cubicBezTo>
                    <a:cubicBezTo>
                      <a:pt x="47" y="25"/>
                      <a:pt x="39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8" name="Freeform 241"/>
              <p:cNvSpPr/>
              <p:nvPr/>
            </p:nvSpPr>
            <p:spPr bwMode="auto">
              <a:xfrm>
                <a:off x="4437518" y="2197101"/>
                <a:ext cx="384175" cy="292100"/>
              </a:xfrm>
              <a:custGeom>
                <a:avLst/>
                <a:gdLst>
                  <a:gd name="T0" fmla="*/ 118 w 137"/>
                  <a:gd name="T1" fmla="*/ 0 h 104"/>
                  <a:gd name="T2" fmla="*/ 75 w 137"/>
                  <a:gd name="T3" fmla="*/ 44 h 104"/>
                  <a:gd name="T4" fmla="*/ 54 w 137"/>
                  <a:gd name="T5" fmla="*/ 74 h 104"/>
                  <a:gd name="T6" fmla="*/ 46 w 137"/>
                  <a:gd name="T7" fmla="*/ 72 h 104"/>
                  <a:gd name="T8" fmla="*/ 10 w 137"/>
                  <a:gd name="T9" fmla="*/ 53 h 104"/>
                  <a:gd name="T10" fmla="*/ 0 w 137"/>
                  <a:gd name="T11" fmla="*/ 62 h 104"/>
                  <a:gd name="T12" fmla="*/ 20 w 137"/>
                  <a:gd name="T13" fmla="*/ 104 h 104"/>
                  <a:gd name="T14" fmla="*/ 24 w 137"/>
                  <a:gd name="T15" fmla="*/ 103 h 104"/>
                  <a:gd name="T16" fmla="*/ 108 w 137"/>
                  <a:gd name="T17" fmla="*/ 70 h 104"/>
                  <a:gd name="T18" fmla="*/ 120 w 137"/>
                  <a:gd name="T19" fmla="*/ 0 h 104"/>
                  <a:gd name="T20" fmla="*/ 118 w 137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04">
                    <a:moveTo>
                      <a:pt x="118" y="0"/>
                    </a:moveTo>
                    <a:cubicBezTo>
                      <a:pt x="101" y="0"/>
                      <a:pt x="82" y="26"/>
                      <a:pt x="75" y="44"/>
                    </a:cubicBezTo>
                    <a:cubicBezTo>
                      <a:pt x="69" y="60"/>
                      <a:pt x="66" y="74"/>
                      <a:pt x="54" y="74"/>
                    </a:cubicBezTo>
                    <a:cubicBezTo>
                      <a:pt x="52" y="74"/>
                      <a:pt x="49" y="74"/>
                      <a:pt x="46" y="72"/>
                    </a:cubicBezTo>
                    <a:cubicBezTo>
                      <a:pt x="33" y="67"/>
                      <a:pt x="19" y="53"/>
                      <a:pt x="10" y="53"/>
                    </a:cubicBezTo>
                    <a:cubicBezTo>
                      <a:pt x="6" y="53"/>
                      <a:pt x="2" y="56"/>
                      <a:pt x="0" y="62"/>
                    </a:cubicBezTo>
                    <a:cubicBezTo>
                      <a:pt x="0" y="62"/>
                      <a:pt x="3" y="104"/>
                      <a:pt x="20" y="104"/>
                    </a:cubicBezTo>
                    <a:cubicBezTo>
                      <a:pt x="21" y="104"/>
                      <a:pt x="23" y="104"/>
                      <a:pt x="24" y="103"/>
                    </a:cubicBezTo>
                    <a:cubicBezTo>
                      <a:pt x="44" y="97"/>
                      <a:pt x="95" y="94"/>
                      <a:pt x="108" y="70"/>
                    </a:cubicBezTo>
                    <a:cubicBezTo>
                      <a:pt x="120" y="46"/>
                      <a:pt x="137" y="2"/>
                      <a:pt x="120" y="0"/>
                    </a:cubicBezTo>
                    <a:cubicBezTo>
                      <a:pt x="119" y="0"/>
                      <a:pt x="118" y="0"/>
                      <a:pt x="11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9" name="Freeform 242"/>
              <p:cNvSpPr/>
              <p:nvPr/>
            </p:nvSpPr>
            <p:spPr bwMode="auto">
              <a:xfrm>
                <a:off x="4835980" y="1530351"/>
                <a:ext cx="277813" cy="342900"/>
              </a:xfrm>
              <a:custGeom>
                <a:avLst/>
                <a:gdLst>
                  <a:gd name="T0" fmla="*/ 28 w 99"/>
                  <a:gd name="T1" fmla="*/ 0 h 122"/>
                  <a:gd name="T2" fmla="*/ 0 w 99"/>
                  <a:gd name="T3" fmla="*/ 6 h 122"/>
                  <a:gd name="T4" fmla="*/ 34 w 99"/>
                  <a:gd name="T5" fmla="*/ 68 h 122"/>
                  <a:gd name="T6" fmla="*/ 39 w 99"/>
                  <a:gd name="T7" fmla="*/ 120 h 122"/>
                  <a:gd name="T8" fmla="*/ 47 w 99"/>
                  <a:gd name="T9" fmla="*/ 122 h 122"/>
                  <a:gd name="T10" fmla="*/ 93 w 99"/>
                  <a:gd name="T11" fmla="*/ 72 h 122"/>
                  <a:gd name="T12" fmla="*/ 62 w 99"/>
                  <a:gd name="T13" fmla="*/ 11 h 122"/>
                  <a:gd name="T14" fmla="*/ 28 w 99"/>
                  <a:gd name="T1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122">
                    <a:moveTo>
                      <a:pt x="28" y="0"/>
                    </a:moveTo>
                    <a:cubicBezTo>
                      <a:pt x="12" y="0"/>
                      <a:pt x="0" y="6"/>
                      <a:pt x="0" y="6"/>
                    </a:cubicBezTo>
                    <a:cubicBezTo>
                      <a:pt x="19" y="13"/>
                      <a:pt x="39" y="45"/>
                      <a:pt x="34" y="68"/>
                    </a:cubicBezTo>
                    <a:cubicBezTo>
                      <a:pt x="28" y="91"/>
                      <a:pt x="17" y="112"/>
                      <a:pt x="39" y="120"/>
                    </a:cubicBezTo>
                    <a:cubicBezTo>
                      <a:pt x="42" y="121"/>
                      <a:pt x="44" y="122"/>
                      <a:pt x="47" y="122"/>
                    </a:cubicBezTo>
                    <a:cubicBezTo>
                      <a:pt x="67" y="122"/>
                      <a:pt x="87" y="96"/>
                      <a:pt x="93" y="72"/>
                    </a:cubicBezTo>
                    <a:cubicBezTo>
                      <a:pt x="99" y="46"/>
                      <a:pt x="90" y="32"/>
                      <a:pt x="62" y="11"/>
                    </a:cubicBezTo>
                    <a:cubicBezTo>
                      <a:pt x="51" y="2"/>
                      <a:pt x="39" y="0"/>
                      <a:pt x="2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0" name="Freeform 243"/>
              <p:cNvSpPr/>
              <p:nvPr/>
            </p:nvSpPr>
            <p:spPr bwMode="auto">
              <a:xfrm>
                <a:off x="4262893" y="1139826"/>
                <a:ext cx="395288" cy="217488"/>
              </a:xfrm>
              <a:custGeom>
                <a:avLst/>
                <a:gdLst>
                  <a:gd name="T0" fmla="*/ 59 w 141"/>
                  <a:gd name="T1" fmla="*/ 0 h 77"/>
                  <a:gd name="T2" fmla="*/ 35 w 141"/>
                  <a:gd name="T3" fmla="*/ 3 h 77"/>
                  <a:gd name="T4" fmla="*/ 0 w 141"/>
                  <a:gd name="T5" fmla="*/ 58 h 77"/>
                  <a:gd name="T6" fmla="*/ 13 w 141"/>
                  <a:gd name="T7" fmla="*/ 70 h 77"/>
                  <a:gd name="T8" fmla="*/ 65 w 141"/>
                  <a:gd name="T9" fmla="*/ 57 h 77"/>
                  <a:gd name="T10" fmla="*/ 72 w 141"/>
                  <a:gd name="T11" fmla="*/ 56 h 77"/>
                  <a:gd name="T12" fmla="*/ 118 w 141"/>
                  <a:gd name="T13" fmla="*/ 77 h 77"/>
                  <a:gd name="T14" fmla="*/ 122 w 141"/>
                  <a:gd name="T15" fmla="*/ 77 h 77"/>
                  <a:gd name="T16" fmla="*/ 116 w 141"/>
                  <a:gd name="T17" fmla="*/ 26 h 77"/>
                  <a:gd name="T18" fmla="*/ 59 w 141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77">
                    <a:moveTo>
                      <a:pt x="59" y="0"/>
                    </a:moveTo>
                    <a:cubicBezTo>
                      <a:pt x="52" y="0"/>
                      <a:pt x="44" y="1"/>
                      <a:pt x="35" y="3"/>
                    </a:cubicBezTo>
                    <a:cubicBezTo>
                      <a:pt x="0" y="11"/>
                      <a:pt x="0" y="58"/>
                      <a:pt x="0" y="58"/>
                    </a:cubicBezTo>
                    <a:cubicBezTo>
                      <a:pt x="1" y="67"/>
                      <a:pt x="6" y="70"/>
                      <a:pt x="13" y="70"/>
                    </a:cubicBezTo>
                    <a:cubicBezTo>
                      <a:pt x="26" y="70"/>
                      <a:pt x="48" y="60"/>
                      <a:pt x="65" y="57"/>
                    </a:cubicBezTo>
                    <a:cubicBezTo>
                      <a:pt x="68" y="57"/>
                      <a:pt x="70" y="56"/>
                      <a:pt x="72" y="56"/>
                    </a:cubicBezTo>
                    <a:cubicBezTo>
                      <a:pt x="92" y="56"/>
                      <a:pt x="97" y="72"/>
                      <a:pt x="118" y="77"/>
                    </a:cubicBezTo>
                    <a:cubicBezTo>
                      <a:pt x="120" y="77"/>
                      <a:pt x="121" y="77"/>
                      <a:pt x="122" y="77"/>
                    </a:cubicBezTo>
                    <a:cubicBezTo>
                      <a:pt x="141" y="77"/>
                      <a:pt x="135" y="46"/>
                      <a:pt x="116" y="26"/>
                    </a:cubicBezTo>
                    <a:cubicBezTo>
                      <a:pt x="100" y="9"/>
                      <a:pt x="82" y="0"/>
                      <a:pt x="5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1" name="Freeform 244"/>
              <p:cNvSpPr/>
              <p:nvPr/>
            </p:nvSpPr>
            <p:spPr bwMode="auto">
              <a:xfrm>
                <a:off x="4716463" y="4103688"/>
                <a:ext cx="579438" cy="639763"/>
              </a:xfrm>
              <a:custGeom>
                <a:avLst/>
                <a:gdLst>
                  <a:gd name="T0" fmla="*/ 43 w 206"/>
                  <a:gd name="T1" fmla="*/ 26 h 228"/>
                  <a:gd name="T2" fmla="*/ 9 w 206"/>
                  <a:gd name="T3" fmla="*/ 16 h 228"/>
                  <a:gd name="T4" fmla="*/ 0 w 206"/>
                  <a:gd name="T5" fmla="*/ 81 h 228"/>
                  <a:gd name="T6" fmla="*/ 163 w 206"/>
                  <a:gd name="T7" fmla="*/ 226 h 228"/>
                  <a:gd name="T8" fmla="*/ 206 w 206"/>
                  <a:gd name="T9" fmla="*/ 205 h 228"/>
                  <a:gd name="T10" fmla="*/ 180 w 206"/>
                  <a:gd name="T11" fmla="*/ 182 h 228"/>
                  <a:gd name="T12" fmla="*/ 178 w 206"/>
                  <a:gd name="T13" fmla="*/ 61 h 228"/>
                  <a:gd name="T14" fmla="*/ 125 w 206"/>
                  <a:gd name="T15" fmla="*/ 54 h 228"/>
                  <a:gd name="T16" fmla="*/ 43 w 206"/>
                  <a:gd name="T17" fmla="*/ 26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6" h="228">
                    <a:moveTo>
                      <a:pt x="43" y="26"/>
                    </a:moveTo>
                    <a:cubicBezTo>
                      <a:pt x="43" y="26"/>
                      <a:pt x="15" y="0"/>
                      <a:pt x="9" y="16"/>
                    </a:cubicBezTo>
                    <a:cubicBezTo>
                      <a:pt x="3" y="33"/>
                      <a:pt x="0" y="81"/>
                      <a:pt x="0" y="81"/>
                    </a:cubicBezTo>
                    <a:cubicBezTo>
                      <a:pt x="0" y="81"/>
                      <a:pt x="144" y="228"/>
                      <a:pt x="163" y="226"/>
                    </a:cubicBezTo>
                    <a:cubicBezTo>
                      <a:pt x="183" y="224"/>
                      <a:pt x="206" y="205"/>
                      <a:pt x="206" y="205"/>
                    </a:cubicBezTo>
                    <a:cubicBezTo>
                      <a:pt x="180" y="182"/>
                      <a:pt x="180" y="182"/>
                      <a:pt x="180" y="182"/>
                    </a:cubicBezTo>
                    <a:cubicBezTo>
                      <a:pt x="180" y="182"/>
                      <a:pt x="195" y="67"/>
                      <a:pt x="178" y="61"/>
                    </a:cubicBezTo>
                    <a:cubicBezTo>
                      <a:pt x="162" y="55"/>
                      <a:pt x="125" y="54"/>
                      <a:pt x="125" y="54"/>
                    </a:cubicBezTo>
                    <a:cubicBezTo>
                      <a:pt x="43" y="26"/>
                      <a:pt x="43" y="26"/>
                      <a:pt x="43" y="26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2" name="Freeform 245"/>
              <p:cNvSpPr/>
              <p:nvPr/>
            </p:nvSpPr>
            <p:spPr bwMode="auto">
              <a:xfrm>
                <a:off x="4175126" y="3848100"/>
                <a:ext cx="1449388" cy="1363663"/>
              </a:xfrm>
              <a:custGeom>
                <a:avLst/>
                <a:gdLst>
                  <a:gd name="T0" fmla="*/ 130 w 516"/>
                  <a:gd name="T1" fmla="*/ 276 h 486"/>
                  <a:gd name="T2" fmla="*/ 31 w 516"/>
                  <a:gd name="T3" fmla="*/ 183 h 486"/>
                  <a:gd name="T4" fmla="*/ 60 w 516"/>
                  <a:gd name="T5" fmla="*/ 104 h 486"/>
                  <a:gd name="T6" fmla="*/ 218 w 516"/>
                  <a:gd name="T7" fmla="*/ 163 h 486"/>
                  <a:gd name="T8" fmla="*/ 222 w 516"/>
                  <a:gd name="T9" fmla="*/ 127 h 486"/>
                  <a:gd name="T10" fmla="*/ 276 w 516"/>
                  <a:gd name="T11" fmla="*/ 1 h 486"/>
                  <a:gd name="T12" fmla="*/ 302 w 516"/>
                  <a:gd name="T13" fmla="*/ 188 h 486"/>
                  <a:gd name="T14" fmla="*/ 419 w 516"/>
                  <a:gd name="T15" fmla="*/ 123 h 486"/>
                  <a:gd name="T16" fmla="*/ 511 w 516"/>
                  <a:gd name="T17" fmla="*/ 219 h 486"/>
                  <a:gd name="T18" fmla="*/ 327 w 516"/>
                  <a:gd name="T19" fmla="*/ 272 h 486"/>
                  <a:gd name="T20" fmla="*/ 403 w 516"/>
                  <a:gd name="T21" fmla="*/ 334 h 486"/>
                  <a:gd name="T22" fmla="*/ 340 w 516"/>
                  <a:gd name="T23" fmla="*/ 454 h 486"/>
                  <a:gd name="T24" fmla="*/ 264 w 516"/>
                  <a:gd name="T25" fmla="*/ 441 h 486"/>
                  <a:gd name="T26" fmla="*/ 245 w 516"/>
                  <a:gd name="T27" fmla="*/ 334 h 486"/>
                  <a:gd name="T28" fmla="*/ 213 w 516"/>
                  <a:gd name="T29" fmla="*/ 428 h 486"/>
                  <a:gd name="T30" fmla="*/ 92 w 516"/>
                  <a:gd name="T31" fmla="*/ 386 h 486"/>
                  <a:gd name="T32" fmla="*/ 130 w 516"/>
                  <a:gd name="T33" fmla="*/ 27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6" h="486">
                    <a:moveTo>
                      <a:pt x="130" y="276"/>
                    </a:moveTo>
                    <a:cubicBezTo>
                      <a:pt x="130" y="276"/>
                      <a:pt x="0" y="274"/>
                      <a:pt x="31" y="183"/>
                    </a:cubicBezTo>
                    <a:cubicBezTo>
                      <a:pt x="31" y="183"/>
                      <a:pt x="4" y="123"/>
                      <a:pt x="60" y="104"/>
                    </a:cubicBezTo>
                    <a:cubicBezTo>
                      <a:pt x="117" y="85"/>
                      <a:pt x="197" y="146"/>
                      <a:pt x="218" y="163"/>
                    </a:cubicBezTo>
                    <a:cubicBezTo>
                      <a:pt x="240" y="181"/>
                      <a:pt x="228" y="136"/>
                      <a:pt x="222" y="127"/>
                    </a:cubicBezTo>
                    <a:cubicBezTo>
                      <a:pt x="216" y="119"/>
                      <a:pt x="189" y="0"/>
                      <a:pt x="276" y="1"/>
                    </a:cubicBezTo>
                    <a:cubicBezTo>
                      <a:pt x="362" y="3"/>
                      <a:pt x="378" y="58"/>
                      <a:pt x="302" y="188"/>
                    </a:cubicBezTo>
                    <a:cubicBezTo>
                      <a:pt x="302" y="188"/>
                      <a:pt x="373" y="122"/>
                      <a:pt x="419" y="123"/>
                    </a:cubicBezTo>
                    <a:cubicBezTo>
                      <a:pt x="465" y="125"/>
                      <a:pt x="516" y="147"/>
                      <a:pt x="511" y="219"/>
                    </a:cubicBezTo>
                    <a:cubicBezTo>
                      <a:pt x="505" y="292"/>
                      <a:pt x="327" y="272"/>
                      <a:pt x="327" y="272"/>
                    </a:cubicBezTo>
                    <a:cubicBezTo>
                      <a:pt x="327" y="272"/>
                      <a:pt x="383" y="312"/>
                      <a:pt x="403" y="334"/>
                    </a:cubicBezTo>
                    <a:cubicBezTo>
                      <a:pt x="422" y="357"/>
                      <a:pt x="411" y="421"/>
                      <a:pt x="340" y="454"/>
                    </a:cubicBezTo>
                    <a:cubicBezTo>
                      <a:pt x="269" y="486"/>
                      <a:pt x="271" y="462"/>
                      <a:pt x="264" y="441"/>
                    </a:cubicBezTo>
                    <a:cubicBezTo>
                      <a:pt x="256" y="419"/>
                      <a:pt x="250" y="327"/>
                      <a:pt x="245" y="334"/>
                    </a:cubicBezTo>
                    <a:cubicBezTo>
                      <a:pt x="239" y="341"/>
                      <a:pt x="253" y="403"/>
                      <a:pt x="213" y="428"/>
                    </a:cubicBezTo>
                    <a:cubicBezTo>
                      <a:pt x="172" y="453"/>
                      <a:pt x="125" y="423"/>
                      <a:pt x="92" y="386"/>
                    </a:cubicBezTo>
                    <a:cubicBezTo>
                      <a:pt x="59" y="349"/>
                      <a:pt x="75" y="299"/>
                      <a:pt x="130" y="276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3" name="Freeform 246"/>
              <p:cNvSpPr/>
              <p:nvPr/>
            </p:nvSpPr>
            <p:spPr bwMode="auto">
              <a:xfrm>
                <a:off x="4711701" y="4518025"/>
                <a:ext cx="153988" cy="49213"/>
              </a:xfrm>
              <a:custGeom>
                <a:avLst/>
                <a:gdLst>
                  <a:gd name="T0" fmla="*/ 0 w 55"/>
                  <a:gd name="T1" fmla="*/ 13 h 17"/>
                  <a:gd name="T2" fmla="*/ 46 w 55"/>
                  <a:gd name="T3" fmla="*/ 9 h 17"/>
                  <a:gd name="T4" fmla="*/ 0 w 55"/>
                  <a:gd name="T5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17">
                    <a:moveTo>
                      <a:pt x="0" y="13"/>
                    </a:moveTo>
                    <a:cubicBezTo>
                      <a:pt x="0" y="13"/>
                      <a:pt x="55" y="0"/>
                      <a:pt x="46" y="9"/>
                    </a:cubicBezTo>
                    <a:cubicBezTo>
                      <a:pt x="36" y="17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4" name="Freeform 247"/>
              <p:cNvSpPr/>
              <p:nvPr/>
            </p:nvSpPr>
            <p:spPr bwMode="auto">
              <a:xfrm>
                <a:off x="4851401" y="4583113"/>
                <a:ext cx="39688" cy="127000"/>
              </a:xfrm>
              <a:custGeom>
                <a:avLst/>
                <a:gdLst>
                  <a:gd name="T0" fmla="*/ 4 w 14"/>
                  <a:gd name="T1" fmla="*/ 45 h 45"/>
                  <a:gd name="T2" fmla="*/ 7 w 14"/>
                  <a:gd name="T3" fmla="*/ 5 h 45"/>
                  <a:gd name="T4" fmla="*/ 4 w 14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5">
                    <a:moveTo>
                      <a:pt x="4" y="45"/>
                    </a:moveTo>
                    <a:cubicBezTo>
                      <a:pt x="4" y="45"/>
                      <a:pt x="0" y="0"/>
                      <a:pt x="7" y="5"/>
                    </a:cubicBezTo>
                    <a:cubicBezTo>
                      <a:pt x="14" y="11"/>
                      <a:pt x="8" y="37"/>
                      <a:pt x="4" y="45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5" name="Freeform 248"/>
              <p:cNvSpPr/>
              <p:nvPr/>
            </p:nvSpPr>
            <p:spPr bwMode="auto">
              <a:xfrm>
                <a:off x="4829176" y="4367213"/>
                <a:ext cx="73025" cy="66675"/>
              </a:xfrm>
              <a:custGeom>
                <a:avLst/>
                <a:gdLst>
                  <a:gd name="T0" fmla="*/ 24 w 26"/>
                  <a:gd name="T1" fmla="*/ 16 h 24"/>
                  <a:gd name="T2" fmla="*/ 10 w 26"/>
                  <a:gd name="T3" fmla="*/ 21 h 24"/>
                  <a:gd name="T4" fmla="*/ 2 w 26"/>
                  <a:gd name="T5" fmla="*/ 8 h 24"/>
                  <a:gd name="T6" fmla="*/ 17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6" y="24"/>
                      <a:pt x="10" y="21"/>
                    </a:cubicBezTo>
                    <a:cubicBezTo>
                      <a:pt x="4" y="19"/>
                      <a:pt x="0" y="13"/>
                      <a:pt x="2" y="8"/>
                    </a:cubicBezTo>
                    <a:cubicBezTo>
                      <a:pt x="4" y="3"/>
                      <a:pt x="11" y="0"/>
                      <a:pt x="17" y="2"/>
                    </a:cubicBezTo>
                    <a:cubicBezTo>
                      <a:pt x="23" y="5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6" name="Freeform 249"/>
              <p:cNvSpPr/>
              <p:nvPr/>
            </p:nvSpPr>
            <p:spPr bwMode="auto">
              <a:xfrm>
                <a:off x="4773613" y="4451350"/>
                <a:ext cx="73025" cy="65088"/>
              </a:xfrm>
              <a:custGeom>
                <a:avLst/>
                <a:gdLst>
                  <a:gd name="T0" fmla="*/ 24 w 26"/>
                  <a:gd name="T1" fmla="*/ 16 h 23"/>
                  <a:gd name="T2" fmla="*/ 9 w 26"/>
                  <a:gd name="T3" fmla="*/ 21 h 23"/>
                  <a:gd name="T4" fmla="*/ 2 w 26"/>
                  <a:gd name="T5" fmla="*/ 7 h 23"/>
                  <a:gd name="T6" fmla="*/ 16 w 26"/>
                  <a:gd name="T7" fmla="*/ 2 h 23"/>
                  <a:gd name="T8" fmla="*/ 24 w 26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4" y="16"/>
                    </a:moveTo>
                    <a:cubicBezTo>
                      <a:pt x="22" y="21"/>
                      <a:pt x="15" y="23"/>
                      <a:pt x="9" y="21"/>
                    </a:cubicBezTo>
                    <a:cubicBezTo>
                      <a:pt x="3" y="19"/>
                      <a:pt x="0" y="13"/>
                      <a:pt x="2" y="7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2" y="4"/>
                      <a:pt x="26" y="10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7" name="Freeform 250"/>
              <p:cNvSpPr/>
              <p:nvPr/>
            </p:nvSpPr>
            <p:spPr bwMode="auto">
              <a:xfrm>
                <a:off x="4911726" y="4502150"/>
                <a:ext cx="73025" cy="66675"/>
              </a:xfrm>
              <a:custGeom>
                <a:avLst/>
                <a:gdLst>
                  <a:gd name="T0" fmla="*/ 24 w 26"/>
                  <a:gd name="T1" fmla="*/ 16 h 24"/>
                  <a:gd name="T2" fmla="*/ 9 w 26"/>
                  <a:gd name="T3" fmla="*/ 21 h 24"/>
                  <a:gd name="T4" fmla="*/ 2 w 26"/>
                  <a:gd name="T5" fmla="*/ 8 h 24"/>
                  <a:gd name="T6" fmla="*/ 16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5" y="24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2" y="4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8" name="Freeform 251"/>
              <p:cNvSpPr/>
              <p:nvPr/>
            </p:nvSpPr>
            <p:spPr bwMode="auto">
              <a:xfrm>
                <a:off x="4949826" y="4395788"/>
                <a:ext cx="73025" cy="63500"/>
              </a:xfrm>
              <a:custGeom>
                <a:avLst/>
                <a:gdLst>
                  <a:gd name="T0" fmla="*/ 24 w 26"/>
                  <a:gd name="T1" fmla="*/ 16 h 23"/>
                  <a:gd name="T2" fmla="*/ 9 w 26"/>
                  <a:gd name="T3" fmla="*/ 21 h 23"/>
                  <a:gd name="T4" fmla="*/ 2 w 26"/>
                  <a:gd name="T5" fmla="*/ 8 h 23"/>
                  <a:gd name="T6" fmla="*/ 17 w 26"/>
                  <a:gd name="T7" fmla="*/ 2 h 23"/>
                  <a:gd name="T8" fmla="*/ 24 w 26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4" y="16"/>
                    </a:moveTo>
                    <a:cubicBezTo>
                      <a:pt x="22" y="21"/>
                      <a:pt x="15" y="23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7" y="2"/>
                    </a:cubicBezTo>
                    <a:cubicBezTo>
                      <a:pt x="23" y="4"/>
                      <a:pt x="26" y="10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9" name="Freeform 252"/>
              <p:cNvSpPr/>
              <p:nvPr/>
            </p:nvSpPr>
            <p:spPr bwMode="auto">
              <a:xfrm>
                <a:off x="5054601" y="4494213"/>
                <a:ext cx="69850" cy="66675"/>
              </a:xfrm>
              <a:custGeom>
                <a:avLst/>
                <a:gdLst>
                  <a:gd name="T0" fmla="*/ 23 w 25"/>
                  <a:gd name="T1" fmla="*/ 16 h 24"/>
                  <a:gd name="T2" fmla="*/ 9 w 25"/>
                  <a:gd name="T3" fmla="*/ 21 h 24"/>
                  <a:gd name="T4" fmla="*/ 2 w 25"/>
                  <a:gd name="T5" fmla="*/ 8 h 24"/>
                  <a:gd name="T6" fmla="*/ 16 w 25"/>
                  <a:gd name="T7" fmla="*/ 2 h 24"/>
                  <a:gd name="T8" fmla="*/ 23 w 25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6"/>
                    </a:moveTo>
                    <a:cubicBezTo>
                      <a:pt x="21" y="21"/>
                      <a:pt x="15" y="24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3"/>
                      <a:pt x="10" y="0"/>
                      <a:pt x="16" y="2"/>
                    </a:cubicBezTo>
                    <a:cubicBezTo>
                      <a:pt x="22" y="5"/>
                      <a:pt x="25" y="11"/>
                      <a:pt x="23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0" name="Freeform 253"/>
              <p:cNvSpPr/>
              <p:nvPr/>
            </p:nvSpPr>
            <p:spPr bwMode="auto">
              <a:xfrm>
                <a:off x="4978401" y="4622800"/>
                <a:ext cx="73025" cy="66675"/>
              </a:xfrm>
              <a:custGeom>
                <a:avLst/>
                <a:gdLst>
                  <a:gd name="T0" fmla="*/ 24 w 26"/>
                  <a:gd name="T1" fmla="*/ 16 h 24"/>
                  <a:gd name="T2" fmla="*/ 9 w 26"/>
                  <a:gd name="T3" fmla="*/ 21 h 24"/>
                  <a:gd name="T4" fmla="*/ 2 w 26"/>
                  <a:gd name="T5" fmla="*/ 8 h 24"/>
                  <a:gd name="T6" fmla="*/ 17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6" y="24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3"/>
                      <a:pt x="11" y="0"/>
                      <a:pt x="17" y="2"/>
                    </a:cubicBezTo>
                    <a:cubicBezTo>
                      <a:pt x="23" y="5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1" name="Freeform 254"/>
              <p:cNvSpPr/>
              <p:nvPr/>
            </p:nvSpPr>
            <p:spPr bwMode="auto">
              <a:xfrm>
                <a:off x="4849813" y="4600575"/>
                <a:ext cx="69850" cy="66675"/>
              </a:xfrm>
              <a:custGeom>
                <a:avLst/>
                <a:gdLst>
                  <a:gd name="T0" fmla="*/ 23 w 25"/>
                  <a:gd name="T1" fmla="*/ 16 h 24"/>
                  <a:gd name="T2" fmla="*/ 9 w 25"/>
                  <a:gd name="T3" fmla="*/ 21 h 24"/>
                  <a:gd name="T4" fmla="*/ 2 w 25"/>
                  <a:gd name="T5" fmla="*/ 8 h 24"/>
                  <a:gd name="T6" fmla="*/ 16 w 25"/>
                  <a:gd name="T7" fmla="*/ 2 h 24"/>
                  <a:gd name="T8" fmla="*/ 23 w 25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6"/>
                    </a:moveTo>
                    <a:cubicBezTo>
                      <a:pt x="21" y="21"/>
                      <a:pt x="15" y="24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3" y="3"/>
                      <a:pt x="10" y="0"/>
                      <a:pt x="16" y="2"/>
                    </a:cubicBezTo>
                    <a:cubicBezTo>
                      <a:pt x="22" y="5"/>
                      <a:pt x="25" y="11"/>
                      <a:pt x="23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2" name="Freeform 255"/>
              <p:cNvSpPr/>
              <p:nvPr/>
            </p:nvSpPr>
            <p:spPr bwMode="auto">
              <a:xfrm>
                <a:off x="4905376" y="4308475"/>
                <a:ext cx="69850" cy="63500"/>
              </a:xfrm>
              <a:custGeom>
                <a:avLst/>
                <a:gdLst>
                  <a:gd name="T0" fmla="*/ 24 w 25"/>
                  <a:gd name="T1" fmla="*/ 16 h 23"/>
                  <a:gd name="T2" fmla="*/ 9 w 25"/>
                  <a:gd name="T3" fmla="*/ 21 h 23"/>
                  <a:gd name="T4" fmla="*/ 2 w 25"/>
                  <a:gd name="T5" fmla="*/ 8 h 23"/>
                  <a:gd name="T6" fmla="*/ 16 w 25"/>
                  <a:gd name="T7" fmla="*/ 2 h 23"/>
                  <a:gd name="T8" fmla="*/ 24 w 25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24" y="16"/>
                    </a:moveTo>
                    <a:cubicBezTo>
                      <a:pt x="22" y="21"/>
                      <a:pt x="15" y="23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2" y="4"/>
                      <a:pt x="25" y="10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3" name="Freeform 256"/>
              <p:cNvSpPr>
                <a:spLocks noEditPoints="1"/>
              </p:cNvSpPr>
              <p:nvPr/>
            </p:nvSpPr>
            <p:spPr bwMode="auto">
              <a:xfrm>
                <a:off x="4646613" y="4181475"/>
                <a:ext cx="665163" cy="590550"/>
              </a:xfrm>
              <a:custGeom>
                <a:avLst/>
                <a:gdLst>
                  <a:gd name="T0" fmla="*/ 103 w 237"/>
                  <a:gd name="T1" fmla="*/ 135 h 210"/>
                  <a:gd name="T2" fmla="*/ 106 w 237"/>
                  <a:gd name="T3" fmla="*/ 115 h 210"/>
                  <a:gd name="T4" fmla="*/ 118 w 237"/>
                  <a:gd name="T5" fmla="*/ 130 h 210"/>
                  <a:gd name="T6" fmla="*/ 98 w 237"/>
                  <a:gd name="T7" fmla="*/ 0 h 210"/>
                  <a:gd name="T8" fmla="*/ 82 w 237"/>
                  <a:gd name="T9" fmla="*/ 68 h 210"/>
                  <a:gd name="T10" fmla="*/ 16 w 237"/>
                  <a:gd name="T11" fmla="*/ 53 h 210"/>
                  <a:gd name="T12" fmla="*/ 67 w 237"/>
                  <a:gd name="T13" fmla="*/ 74 h 210"/>
                  <a:gd name="T14" fmla="*/ 82 w 237"/>
                  <a:gd name="T15" fmla="*/ 68 h 210"/>
                  <a:gd name="T16" fmla="*/ 79 w 237"/>
                  <a:gd name="T17" fmla="*/ 88 h 210"/>
                  <a:gd name="T18" fmla="*/ 75 w 237"/>
                  <a:gd name="T19" fmla="*/ 87 h 210"/>
                  <a:gd name="T20" fmla="*/ 46 w 237"/>
                  <a:gd name="T21" fmla="*/ 105 h 210"/>
                  <a:gd name="T22" fmla="*/ 57 w 237"/>
                  <a:gd name="T23" fmla="*/ 97 h 210"/>
                  <a:gd name="T24" fmla="*/ 69 w 237"/>
                  <a:gd name="T25" fmla="*/ 111 h 210"/>
                  <a:gd name="T26" fmla="*/ 36 w 237"/>
                  <a:gd name="T27" fmla="*/ 180 h 210"/>
                  <a:gd name="T28" fmla="*/ 93 w 237"/>
                  <a:gd name="T29" fmla="*/ 140 h 210"/>
                  <a:gd name="T30" fmla="*/ 132 w 237"/>
                  <a:gd name="T31" fmla="*/ 210 h 210"/>
                  <a:gd name="T32" fmla="*/ 128 w 237"/>
                  <a:gd name="T33" fmla="*/ 179 h 210"/>
                  <a:gd name="T34" fmla="*/ 120 w 237"/>
                  <a:gd name="T35" fmla="*/ 165 h 210"/>
                  <a:gd name="T36" fmla="*/ 129 w 237"/>
                  <a:gd name="T37" fmla="*/ 132 h 210"/>
                  <a:gd name="T38" fmla="*/ 170 w 237"/>
                  <a:gd name="T39" fmla="*/ 134 h 210"/>
                  <a:gd name="T40" fmla="*/ 186 w 237"/>
                  <a:gd name="T41" fmla="*/ 124 h 210"/>
                  <a:gd name="T42" fmla="*/ 169 w 237"/>
                  <a:gd name="T43" fmla="*/ 124 h 210"/>
                  <a:gd name="T44" fmla="*/ 158 w 237"/>
                  <a:gd name="T45" fmla="*/ 133 h 210"/>
                  <a:gd name="T46" fmla="*/ 146 w 237"/>
                  <a:gd name="T47" fmla="*/ 122 h 210"/>
                  <a:gd name="T48" fmla="*/ 147 w 237"/>
                  <a:gd name="T49" fmla="*/ 119 h 210"/>
                  <a:gd name="T50" fmla="*/ 209 w 237"/>
                  <a:gd name="T51" fmla="*/ 81 h 210"/>
                  <a:gd name="T52" fmla="*/ 126 w 237"/>
                  <a:gd name="T53" fmla="*/ 107 h 210"/>
                  <a:gd name="T54" fmla="*/ 122 w 237"/>
                  <a:gd name="T55" fmla="*/ 98 h 210"/>
                  <a:gd name="T56" fmla="*/ 110 w 237"/>
                  <a:gd name="T57" fmla="*/ 84 h 210"/>
                  <a:gd name="T58" fmla="*/ 124 w 237"/>
                  <a:gd name="T59" fmla="*/ 78 h 210"/>
                  <a:gd name="T60" fmla="*/ 123 w 237"/>
                  <a:gd name="T61" fmla="*/ 50 h 210"/>
                  <a:gd name="T62" fmla="*/ 112 w 237"/>
                  <a:gd name="T63" fmla="*/ 70 h 210"/>
                  <a:gd name="T64" fmla="*/ 106 w 237"/>
                  <a:gd name="T65" fmla="*/ 67 h 210"/>
                  <a:gd name="T66" fmla="*/ 94 w 237"/>
                  <a:gd name="T67" fmla="*/ 53 h 210"/>
                  <a:gd name="T68" fmla="*/ 108 w 237"/>
                  <a:gd name="T69" fmla="*/ 47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7" h="210">
                    <a:moveTo>
                      <a:pt x="108" y="136"/>
                    </a:moveTo>
                    <a:cubicBezTo>
                      <a:pt x="106" y="136"/>
                      <a:pt x="105" y="136"/>
                      <a:pt x="103" y="135"/>
                    </a:cubicBezTo>
                    <a:cubicBezTo>
                      <a:pt x="97" y="133"/>
                      <a:pt x="94" y="127"/>
                      <a:pt x="96" y="122"/>
                    </a:cubicBezTo>
                    <a:cubicBezTo>
                      <a:pt x="97" y="118"/>
                      <a:pt x="101" y="115"/>
                      <a:pt x="106" y="115"/>
                    </a:cubicBezTo>
                    <a:cubicBezTo>
                      <a:pt x="107" y="115"/>
                      <a:pt x="109" y="116"/>
                      <a:pt x="110" y="116"/>
                    </a:cubicBezTo>
                    <a:cubicBezTo>
                      <a:pt x="116" y="118"/>
                      <a:pt x="120" y="125"/>
                      <a:pt x="118" y="130"/>
                    </a:cubicBezTo>
                    <a:cubicBezTo>
                      <a:pt x="116" y="134"/>
                      <a:pt x="112" y="136"/>
                      <a:pt x="108" y="136"/>
                    </a:cubicBezTo>
                    <a:moveTo>
                      <a:pt x="98" y="0"/>
                    </a:moveTo>
                    <a:cubicBezTo>
                      <a:pt x="98" y="0"/>
                      <a:pt x="93" y="68"/>
                      <a:pt x="83" y="68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73" y="65"/>
                      <a:pt x="19" y="52"/>
                      <a:pt x="13" y="52"/>
                    </a:cubicBezTo>
                    <a:cubicBezTo>
                      <a:pt x="12" y="52"/>
                      <a:pt x="13" y="52"/>
                      <a:pt x="16" y="53"/>
                    </a:cubicBezTo>
                    <a:cubicBezTo>
                      <a:pt x="27" y="57"/>
                      <a:pt x="52" y="68"/>
                      <a:pt x="67" y="76"/>
                    </a:cubicBezTo>
                    <a:cubicBezTo>
                      <a:pt x="67" y="75"/>
                      <a:pt x="67" y="75"/>
                      <a:pt x="67" y="74"/>
                    </a:cubicBezTo>
                    <a:cubicBezTo>
                      <a:pt x="69" y="70"/>
                      <a:pt x="73" y="67"/>
                      <a:pt x="77" y="67"/>
                    </a:cubicBezTo>
                    <a:cubicBezTo>
                      <a:pt x="79" y="67"/>
                      <a:pt x="80" y="68"/>
                      <a:pt x="82" y="68"/>
                    </a:cubicBezTo>
                    <a:cubicBezTo>
                      <a:pt x="88" y="71"/>
                      <a:pt x="91" y="77"/>
                      <a:pt x="89" y="82"/>
                    </a:cubicBezTo>
                    <a:cubicBezTo>
                      <a:pt x="88" y="86"/>
                      <a:pt x="84" y="88"/>
                      <a:pt x="79" y="88"/>
                    </a:cubicBezTo>
                    <a:cubicBezTo>
                      <a:pt x="78" y="88"/>
                      <a:pt x="76" y="88"/>
                      <a:pt x="75" y="87"/>
                    </a:cubicBezTo>
                    <a:cubicBezTo>
                      <a:pt x="75" y="87"/>
                      <a:pt x="75" y="87"/>
                      <a:pt x="75" y="87"/>
                    </a:cubicBezTo>
                    <a:cubicBezTo>
                      <a:pt x="58" y="90"/>
                      <a:pt x="0" y="97"/>
                      <a:pt x="14" y="99"/>
                    </a:cubicBezTo>
                    <a:cubicBezTo>
                      <a:pt x="20" y="100"/>
                      <a:pt x="33" y="102"/>
                      <a:pt x="46" y="105"/>
                    </a:cubicBezTo>
                    <a:cubicBezTo>
                      <a:pt x="46" y="105"/>
                      <a:pt x="47" y="104"/>
                      <a:pt x="47" y="103"/>
                    </a:cubicBezTo>
                    <a:cubicBezTo>
                      <a:pt x="48" y="99"/>
                      <a:pt x="52" y="97"/>
                      <a:pt x="57" y="97"/>
                    </a:cubicBezTo>
                    <a:cubicBezTo>
                      <a:pt x="58" y="97"/>
                      <a:pt x="60" y="97"/>
                      <a:pt x="61" y="98"/>
                    </a:cubicBezTo>
                    <a:cubicBezTo>
                      <a:pt x="67" y="100"/>
                      <a:pt x="70" y="106"/>
                      <a:pt x="69" y="111"/>
                    </a:cubicBezTo>
                    <a:cubicBezTo>
                      <a:pt x="82" y="115"/>
                      <a:pt x="90" y="119"/>
                      <a:pt x="83" y="122"/>
                    </a:cubicBezTo>
                    <a:cubicBezTo>
                      <a:pt x="69" y="128"/>
                      <a:pt x="30" y="180"/>
                      <a:pt x="36" y="180"/>
                    </a:cubicBezTo>
                    <a:cubicBezTo>
                      <a:pt x="36" y="180"/>
                      <a:pt x="37" y="179"/>
                      <a:pt x="37" y="179"/>
                    </a:cubicBezTo>
                    <a:cubicBezTo>
                      <a:pt x="48" y="172"/>
                      <a:pt x="80" y="140"/>
                      <a:pt x="93" y="140"/>
                    </a:cubicBezTo>
                    <a:cubicBezTo>
                      <a:pt x="95" y="140"/>
                      <a:pt x="96" y="141"/>
                      <a:pt x="97" y="142"/>
                    </a:cubicBezTo>
                    <a:cubicBezTo>
                      <a:pt x="105" y="154"/>
                      <a:pt x="129" y="210"/>
                      <a:pt x="132" y="210"/>
                    </a:cubicBezTo>
                    <a:cubicBezTo>
                      <a:pt x="132" y="210"/>
                      <a:pt x="132" y="209"/>
                      <a:pt x="132" y="208"/>
                    </a:cubicBezTo>
                    <a:cubicBezTo>
                      <a:pt x="131" y="203"/>
                      <a:pt x="130" y="192"/>
                      <a:pt x="128" y="179"/>
                    </a:cubicBezTo>
                    <a:cubicBezTo>
                      <a:pt x="128" y="179"/>
                      <a:pt x="128" y="179"/>
                      <a:pt x="127" y="178"/>
                    </a:cubicBezTo>
                    <a:cubicBezTo>
                      <a:pt x="121" y="176"/>
                      <a:pt x="118" y="170"/>
                      <a:pt x="120" y="165"/>
                    </a:cubicBezTo>
                    <a:cubicBezTo>
                      <a:pt x="121" y="162"/>
                      <a:pt x="124" y="160"/>
                      <a:pt x="127" y="159"/>
                    </a:cubicBezTo>
                    <a:cubicBezTo>
                      <a:pt x="125" y="144"/>
                      <a:pt x="125" y="132"/>
                      <a:pt x="129" y="132"/>
                    </a:cubicBezTo>
                    <a:cubicBezTo>
                      <a:pt x="129" y="132"/>
                      <a:pt x="129" y="132"/>
                      <a:pt x="129" y="133"/>
                    </a:cubicBezTo>
                    <a:cubicBezTo>
                      <a:pt x="132" y="134"/>
                      <a:pt x="150" y="134"/>
                      <a:pt x="170" y="134"/>
                    </a:cubicBezTo>
                    <a:cubicBezTo>
                      <a:pt x="202" y="134"/>
                      <a:pt x="237" y="133"/>
                      <a:pt x="224" y="128"/>
                    </a:cubicBezTo>
                    <a:cubicBezTo>
                      <a:pt x="216" y="124"/>
                      <a:pt x="201" y="124"/>
                      <a:pt x="186" y="124"/>
                    </a:cubicBezTo>
                    <a:cubicBezTo>
                      <a:pt x="183" y="124"/>
                      <a:pt x="180" y="124"/>
                      <a:pt x="176" y="124"/>
                    </a:cubicBezTo>
                    <a:cubicBezTo>
                      <a:pt x="174" y="124"/>
                      <a:pt x="171" y="124"/>
                      <a:pt x="169" y="124"/>
                    </a:cubicBezTo>
                    <a:cubicBezTo>
                      <a:pt x="169" y="125"/>
                      <a:pt x="169" y="126"/>
                      <a:pt x="168" y="127"/>
                    </a:cubicBezTo>
                    <a:cubicBezTo>
                      <a:pt x="167" y="131"/>
                      <a:pt x="163" y="133"/>
                      <a:pt x="158" y="133"/>
                    </a:cubicBezTo>
                    <a:cubicBezTo>
                      <a:pt x="157" y="133"/>
                      <a:pt x="155" y="133"/>
                      <a:pt x="154" y="132"/>
                    </a:cubicBezTo>
                    <a:cubicBezTo>
                      <a:pt x="149" y="131"/>
                      <a:pt x="146" y="126"/>
                      <a:pt x="146" y="122"/>
                    </a:cubicBezTo>
                    <a:cubicBezTo>
                      <a:pt x="145" y="121"/>
                      <a:pt x="145" y="120"/>
                      <a:pt x="147" y="119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8" y="115"/>
                      <a:pt x="151" y="113"/>
                      <a:pt x="155" y="113"/>
                    </a:cubicBezTo>
                    <a:cubicBezTo>
                      <a:pt x="175" y="100"/>
                      <a:pt x="216" y="81"/>
                      <a:pt x="209" y="81"/>
                    </a:cubicBezTo>
                    <a:cubicBezTo>
                      <a:pt x="209" y="81"/>
                      <a:pt x="208" y="81"/>
                      <a:pt x="207" y="81"/>
                    </a:cubicBezTo>
                    <a:cubicBezTo>
                      <a:pt x="191" y="84"/>
                      <a:pt x="126" y="107"/>
                      <a:pt x="126" y="107"/>
                    </a:cubicBezTo>
                    <a:cubicBezTo>
                      <a:pt x="126" y="107"/>
                      <a:pt x="126" y="103"/>
                      <a:pt x="126" y="97"/>
                    </a:cubicBezTo>
                    <a:cubicBezTo>
                      <a:pt x="124" y="98"/>
                      <a:pt x="123" y="98"/>
                      <a:pt x="122" y="98"/>
                    </a:cubicBezTo>
                    <a:cubicBezTo>
                      <a:pt x="121" y="98"/>
                      <a:pt x="119" y="98"/>
                      <a:pt x="117" y="97"/>
                    </a:cubicBezTo>
                    <a:cubicBezTo>
                      <a:pt x="111" y="95"/>
                      <a:pt x="108" y="89"/>
                      <a:pt x="110" y="84"/>
                    </a:cubicBezTo>
                    <a:cubicBezTo>
                      <a:pt x="112" y="80"/>
                      <a:pt x="116" y="77"/>
                      <a:pt x="120" y="77"/>
                    </a:cubicBezTo>
                    <a:cubicBezTo>
                      <a:pt x="121" y="77"/>
                      <a:pt x="123" y="78"/>
                      <a:pt x="124" y="78"/>
                    </a:cubicBezTo>
                    <a:cubicBezTo>
                      <a:pt x="124" y="68"/>
                      <a:pt x="124" y="56"/>
                      <a:pt x="124" y="46"/>
                    </a:cubicBezTo>
                    <a:cubicBezTo>
                      <a:pt x="124" y="48"/>
                      <a:pt x="123" y="49"/>
                      <a:pt x="123" y="50"/>
                    </a:cubicBezTo>
                    <a:cubicBezTo>
                      <a:pt x="119" y="61"/>
                      <a:pt x="115" y="72"/>
                      <a:pt x="113" y="72"/>
                    </a:cubicBezTo>
                    <a:cubicBezTo>
                      <a:pt x="112" y="72"/>
                      <a:pt x="112" y="72"/>
                      <a:pt x="112" y="70"/>
                    </a:cubicBezTo>
                    <a:cubicBezTo>
                      <a:pt x="112" y="69"/>
                      <a:pt x="112" y="68"/>
                      <a:pt x="111" y="66"/>
                    </a:cubicBezTo>
                    <a:cubicBezTo>
                      <a:pt x="110" y="67"/>
                      <a:pt x="108" y="67"/>
                      <a:pt x="106" y="67"/>
                    </a:cubicBezTo>
                    <a:cubicBezTo>
                      <a:pt x="104" y="67"/>
                      <a:pt x="103" y="67"/>
                      <a:pt x="101" y="66"/>
                    </a:cubicBezTo>
                    <a:cubicBezTo>
                      <a:pt x="95" y="64"/>
                      <a:pt x="92" y="58"/>
                      <a:pt x="94" y="53"/>
                    </a:cubicBezTo>
                    <a:cubicBezTo>
                      <a:pt x="95" y="49"/>
                      <a:pt x="99" y="46"/>
                      <a:pt x="104" y="46"/>
                    </a:cubicBezTo>
                    <a:cubicBezTo>
                      <a:pt x="105" y="46"/>
                      <a:pt x="106" y="47"/>
                      <a:pt x="108" y="47"/>
                    </a:cubicBezTo>
                    <a:cubicBezTo>
                      <a:pt x="104" y="26"/>
                      <a:pt x="98" y="0"/>
                      <a:pt x="9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4" name="Freeform 257"/>
              <p:cNvSpPr/>
              <p:nvPr/>
            </p:nvSpPr>
            <p:spPr bwMode="auto">
              <a:xfrm>
                <a:off x="4835526" y="4370388"/>
                <a:ext cx="66675" cy="58738"/>
              </a:xfrm>
              <a:custGeom>
                <a:avLst/>
                <a:gdLst>
                  <a:gd name="T0" fmla="*/ 10 w 24"/>
                  <a:gd name="T1" fmla="*/ 0 h 21"/>
                  <a:gd name="T2" fmla="*/ 0 w 24"/>
                  <a:gd name="T3" fmla="*/ 7 h 21"/>
                  <a:gd name="T4" fmla="*/ 0 w 24"/>
                  <a:gd name="T5" fmla="*/ 9 h 21"/>
                  <a:gd name="T6" fmla="*/ 8 w 24"/>
                  <a:gd name="T7" fmla="*/ 20 h 21"/>
                  <a:gd name="T8" fmla="*/ 8 w 24"/>
                  <a:gd name="T9" fmla="*/ 20 h 21"/>
                  <a:gd name="T10" fmla="*/ 8 w 24"/>
                  <a:gd name="T11" fmla="*/ 20 h 21"/>
                  <a:gd name="T12" fmla="*/ 12 w 24"/>
                  <a:gd name="T13" fmla="*/ 21 h 21"/>
                  <a:gd name="T14" fmla="*/ 22 w 24"/>
                  <a:gd name="T15" fmla="*/ 15 h 21"/>
                  <a:gd name="T16" fmla="*/ 15 w 24"/>
                  <a:gd name="T17" fmla="*/ 1 h 21"/>
                  <a:gd name="T18" fmla="*/ 10 w 24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1">
                    <a:moveTo>
                      <a:pt x="10" y="0"/>
                    </a:moveTo>
                    <a:cubicBezTo>
                      <a:pt x="6" y="0"/>
                      <a:pt x="2" y="3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9" y="15"/>
                      <a:pt x="14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1"/>
                      <a:pt x="11" y="21"/>
                      <a:pt x="12" y="21"/>
                    </a:cubicBezTo>
                    <a:cubicBezTo>
                      <a:pt x="17" y="21"/>
                      <a:pt x="21" y="19"/>
                      <a:pt x="22" y="15"/>
                    </a:cubicBezTo>
                    <a:cubicBezTo>
                      <a:pt x="24" y="10"/>
                      <a:pt x="21" y="4"/>
                      <a:pt x="15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5" name="Freeform 258"/>
              <p:cNvSpPr/>
              <p:nvPr/>
            </p:nvSpPr>
            <p:spPr bwMode="auto">
              <a:xfrm>
                <a:off x="4776788" y="4454525"/>
                <a:ext cx="66675" cy="39688"/>
              </a:xfrm>
              <a:custGeom>
                <a:avLst/>
                <a:gdLst>
                  <a:gd name="T0" fmla="*/ 11 w 24"/>
                  <a:gd name="T1" fmla="*/ 0 h 14"/>
                  <a:gd name="T2" fmla="*/ 1 w 24"/>
                  <a:gd name="T3" fmla="*/ 6 h 14"/>
                  <a:gd name="T4" fmla="*/ 0 w 24"/>
                  <a:gd name="T5" fmla="*/ 8 h 14"/>
                  <a:gd name="T6" fmla="*/ 23 w 24"/>
                  <a:gd name="T7" fmla="*/ 14 h 14"/>
                  <a:gd name="T8" fmla="*/ 15 w 24"/>
                  <a:gd name="T9" fmla="*/ 1 h 14"/>
                  <a:gd name="T10" fmla="*/ 11 w 2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4">
                    <a:moveTo>
                      <a:pt x="11" y="0"/>
                    </a:moveTo>
                    <a:cubicBezTo>
                      <a:pt x="6" y="0"/>
                      <a:pt x="2" y="2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8" y="10"/>
                      <a:pt x="16" y="12"/>
                      <a:pt x="23" y="14"/>
                    </a:cubicBezTo>
                    <a:cubicBezTo>
                      <a:pt x="24" y="9"/>
                      <a:pt x="21" y="3"/>
                      <a:pt x="15" y="1"/>
                    </a:cubicBezTo>
                    <a:cubicBezTo>
                      <a:pt x="14" y="0"/>
                      <a:pt x="12" y="0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6" name="Freeform 259"/>
              <p:cNvSpPr/>
              <p:nvPr/>
            </p:nvSpPr>
            <p:spPr bwMode="auto">
              <a:xfrm>
                <a:off x="4911726" y="4505325"/>
                <a:ext cx="73025" cy="58738"/>
              </a:xfrm>
              <a:custGeom>
                <a:avLst/>
                <a:gdLst>
                  <a:gd name="T0" fmla="*/ 12 w 26"/>
                  <a:gd name="T1" fmla="*/ 0 h 21"/>
                  <a:gd name="T2" fmla="*/ 2 w 26"/>
                  <a:gd name="T3" fmla="*/ 7 h 21"/>
                  <a:gd name="T4" fmla="*/ 9 w 26"/>
                  <a:gd name="T5" fmla="*/ 20 h 21"/>
                  <a:gd name="T6" fmla="*/ 14 w 26"/>
                  <a:gd name="T7" fmla="*/ 21 h 21"/>
                  <a:gd name="T8" fmla="*/ 24 w 26"/>
                  <a:gd name="T9" fmla="*/ 15 h 21"/>
                  <a:gd name="T10" fmla="*/ 16 w 26"/>
                  <a:gd name="T11" fmla="*/ 1 h 21"/>
                  <a:gd name="T12" fmla="*/ 12 w 26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1">
                    <a:moveTo>
                      <a:pt x="12" y="0"/>
                    </a:moveTo>
                    <a:cubicBezTo>
                      <a:pt x="7" y="0"/>
                      <a:pt x="3" y="3"/>
                      <a:pt x="2" y="7"/>
                    </a:cubicBezTo>
                    <a:cubicBezTo>
                      <a:pt x="0" y="12"/>
                      <a:pt x="3" y="18"/>
                      <a:pt x="9" y="20"/>
                    </a:cubicBezTo>
                    <a:cubicBezTo>
                      <a:pt x="11" y="21"/>
                      <a:pt x="12" y="21"/>
                      <a:pt x="14" y="21"/>
                    </a:cubicBezTo>
                    <a:cubicBezTo>
                      <a:pt x="18" y="21"/>
                      <a:pt x="22" y="19"/>
                      <a:pt x="24" y="15"/>
                    </a:cubicBezTo>
                    <a:cubicBezTo>
                      <a:pt x="26" y="10"/>
                      <a:pt x="22" y="3"/>
                      <a:pt x="16" y="1"/>
                    </a:cubicBezTo>
                    <a:cubicBezTo>
                      <a:pt x="15" y="1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7" name="Freeform 260"/>
              <p:cNvSpPr/>
              <p:nvPr/>
            </p:nvSpPr>
            <p:spPr bwMode="auto">
              <a:xfrm>
                <a:off x="4949826" y="4397375"/>
                <a:ext cx="50800" cy="60325"/>
              </a:xfrm>
              <a:custGeom>
                <a:avLst/>
                <a:gdLst>
                  <a:gd name="T0" fmla="*/ 12 w 18"/>
                  <a:gd name="T1" fmla="*/ 0 h 21"/>
                  <a:gd name="T2" fmla="*/ 2 w 18"/>
                  <a:gd name="T3" fmla="*/ 7 h 21"/>
                  <a:gd name="T4" fmla="*/ 9 w 18"/>
                  <a:gd name="T5" fmla="*/ 20 h 21"/>
                  <a:gd name="T6" fmla="*/ 14 w 18"/>
                  <a:gd name="T7" fmla="*/ 21 h 21"/>
                  <a:gd name="T8" fmla="*/ 18 w 18"/>
                  <a:gd name="T9" fmla="*/ 20 h 21"/>
                  <a:gd name="T10" fmla="*/ 16 w 18"/>
                  <a:gd name="T11" fmla="*/ 1 h 21"/>
                  <a:gd name="T12" fmla="*/ 12 w 18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1">
                    <a:moveTo>
                      <a:pt x="12" y="0"/>
                    </a:moveTo>
                    <a:cubicBezTo>
                      <a:pt x="8" y="0"/>
                      <a:pt x="4" y="3"/>
                      <a:pt x="2" y="7"/>
                    </a:cubicBezTo>
                    <a:cubicBezTo>
                      <a:pt x="0" y="12"/>
                      <a:pt x="3" y="18"/>
                      <a:pt x="9" y="20"/>
                    </a:cubicBezTo>
                    <a:cubicBezTo>
                      <a:pt x="11" y="21"/>
                      <a:pt x="13" y="21"/>
                      <a:pt x="14" y="21"/>
                    </a:cubicBezTo>
                    <a:cubicBezTo>
                      <a:pt x="15" y="21"/>
                      <a:pt x="16" y="21"/>
                      <a:pt x="18" y="20"/>
                    </a:cubicBezTo>
                    <a:cubicBezTo>
                      <a:pt x="17" y="15"/>
                      <a:pt x="17" y="8"/>
                      <a:pt x="16" y="1"/>
                    </a:cubicBezTo>
                    <a:cubicBezTo>
                      <a:pt x="15" y="1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8" name="Freeform 261"/>
              <p:cNvSpPr>
                <a:spLocks noEditPoints="1"/>
              </p:cNvSpPr>
              <p:nvPr/>
            </p:nvSpPr>
            <p:spPr bwMode="auto">
              <a:xfrm>
                <a:off x="5057776" y="4498975"/>
                <a:ext cx="63500" cy="55563"/>
              </a:xfrm>
              <a:custGeom>
                <a:avLst/>
                <a:gdLst>
                  <a:gd name="T0" fmla="*/ 0 w 23"/>
                  <a:gd name="T1" fmla="*/ 9 h 20"/>
                  <a:gd name="T2" fmla="*/ 8 w 23"/>
                  <a:gd name="T3" fmla="*/ 19 h 20"/>
                  <a:gd name="T4" fmla="*/ 12 w 23"/>
                  <a:gd name="T5" fmla="*/ 20 h 20"/>
                  <a:gd name="T6" fmla="*/ 22 w 23"/>
                  <a:gd name="T7" fmla="*/ 14 h 20"/>
                  <a:gd name="T8" fmla="*/ 23 w 23"/>
                  <a:gd name="T9" fmla="*/ 11 h 20"/>
                  <a:gd name="T10" fmla="*/ 21 w 23"/>
                  <a:gd name="T11" fmla="*/ 11 h 20"/>
                  <a:gd name="T12" fmla="*/ 0 w 23"/>
                  <a:gd name="T13" fmla="*/ 9 h 20"/>
                  <a:gd name="T14" fmla="*/ 9 w 23"/>
                  <a:gd name="T15" fmla="*/ 0 h 20"/>
                  <a:gd name="T16" fmla="*/ 1 w 23"/>
                  <a:gd name="T17" fmla="*/ 6 h 20"/>
                  <a:gd name="T18" fmla="*/ 9 w 23"/>
                  <a:gd name="T1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0">
                    <a:moveTo>
                      <a:pt x="0" y="9"/>
                    </a:moveTo>
                    <a:cubicBezTo>
                      <a:pt x="0" y="13"/>
                      <a:pt x="3" y="18"/>
                      <a:pt x="8" y="19"/>
                    </a:cubicBezTo>
                    <a:cubicBezTo>
                      <a:pt x="9" y="20"/>
                      <a:pt x="11" y="20"/>
                      <a:pt x="12" y="20"/>
                    </a:cubicBezTo>
                    <a:cubicBezTo>
                      <a:pt x="17" y="20"/>
                      <a:pt x="21" y="18"/>
                      <a:pt x="22" y="14"/>
                    </a:cubicBezTo>
                    <a:cubicBezTo>
                      <a:pt x="23" y="13"/>
                      <a:pt x="23" y="12"/>
                      <a:pt x="23" y="11"/>
                    </a:cubicBezTo>
                    <a:cubicBezTo>
                      <a:pt x="22" y="11"/>
                      <a:pt x="22" y="11"/>
                      <a:pt x="21" y="11"/>
                    </a:cubicBezTo>
                    <a:cubicBezTo>
                      <a:pt x="11" y="11"/>
                      <a:pt x="2" y="11"/>
                      <a:pt x="0" y="9"/>
                    </a:cubicBezTo>
                    <a:moveTo>
                      <a:pt x="9" y="0"/>
                    </a:moveTo>
                    <a:cubicBezTo>
                      <a:pt x="5" y="0"/>
                      <a:pt x="2" y="2"/>
                      <a:pt x="1" y="6"/>
                    </a:cubicBezTo>
                    <a:cubicBezTo>
                      <a:pt x="2" y="4"/>
                      <a:pt x="5" y="2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9" name="Freeform 262"/>
              <p:cNvSpPr/>
              <p:nvPr/>
            </p:nvSpPr>
            <p:spPr bwMode="auto">
              <a:xfrm>
                <a:off x="4995863" y="4260850"/>
                <a:ext cx="12700" cy="50800"/>
              </a:xfrm>
              <a:custGeom>
                <a:avLst/>
                <a:gdLst>
                  <a:gd name="T0" fmla="*/ 4 w 5"/>
                  <a:gd name="T1" fmla="*/ 0 h 18"/>
                  <a:gd name="T2" fmla="*/ 3 w 5"/>
                  <a:gd name="T3" fmla="*/ 1 h 18"/>
                  <a:gd name="T4" fmla="*/ 0 w 5"/>
                  <a:gd name="T5" fmla="*/ 18 h 18"/>
                  <a:gd name="T6" fmla="*/ 4 w 5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8">
                    <a:moveTo>
                      <a:pt x="4" y="0"/>
                    </a:moveTo>
                    <a:cubicBezTo>
                      <a:pt x="4" y="0"/>
                      <a:pt x="4" y="1"/>
                      <a:pt x="3" y="1"/>
                    </a:cubicBezTo>
                    <a:cubicBezTo>
                      <a:pt x="1" y="4"/>
                      <a:pt x="1" y="10"/>
                      <a:pt x="0" y="18"/>
                    </a:cubicBezTo>
                    <a:cubicBezTo>
                      <a:pt x="3" y="9"/>
                      <a:pt x="5" y="0"/>
                      <a:pt x="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60" name="Freeform 263"/>
              <p:cNvSpPr/>
              <p:nvPr/>
            </p:nvSpPr>
            <p:spPr bwMode="auto">
              <a:xfrm>
                <a:off x="4978401" y="4627563"/>
                <a:ext cx="28575" cy="57150"/>
              </a:xfrm>
              <a:custGeom>
                <a:avLst/>
                <a:gdLst>
                  <a:gd name="T0" fmla="*/ 9 w 10"/>
                  <a:gd name="T1" fmla="*/ 0 h 20"/>
                  <a:gd name="T2" fmla="*/ 2 w 10"/>
                  <a:gd name="T3" fmla="*/ 6 h 20"/>
                  <a:gd name="T4" fmla="*/ 9 w 10"/>
                  <a:gd name="T5" fmla="*/ 19 h 20"/>
                  <a:gd name="T6" fmla="*/ 10 w 10"/>
                  <a:gd name="T7" fmla="*/ 20 h 20"/>
                  <a:gd name="T8" fmla="*/ 9 w 10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9" y="0"/>
                    </a:moveTo>
                    <a:cubicBezTo>
                      <a:pt x="6" y="1"/>
                      <a:pt x="3" y="3"/>
                      <a:pt x="2" y="6"/>
                    </a:cubicBezTo>
                    <a:cubicBezTo>
                      <a:pt x="0" y="11"/>
                      <a:pt x="3" y="17"/>
                      <a:pt x="9" y="1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3"/>
                      <a:pt x="9" y="6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61" name="Freeform 264"/>
              <p:cNvSpPr/>
              <p:nvPr/>
            </p:nvSpPr>
            <p:spPr bwMode="auto">
              <a:xfrm>
                <a:off x="4905376" y="4311650"/>
                <a:ext cx="53975" cy="58738"/>
              </a:xfrm>
              <a:custGeom>
                <a:avLst/>
                <a:gdLst>
                  <a:gd name="T0" fmla="*/ 12 w 19"/>
                  <a:gd name="T1" fmla="*/ 0 h 21"/>
                  <a:gd name="T2" fmla="*/ 2 w 19"/>
                  <a:gd name="T3" fmla="*/ 7 h 21"/>
                  <a:gd name="T4" fmla="*/ 9 w 19"/>
                  <a:gd name="T5" fmla="*/ 20 h 21"/>
                  <a:gd name="T6" fmla="*/ 14 w 19"/>
                  <a:gd name="T7" fmla="*/ 21 h 21"/>
                  <a:gd name="T8" fmla="*/ 19 w 19"/>
                  <a:gd name="T9" fmla="*/ 20 h 21"/>
                  <a:gd name="T10" fmla="*/ 16 w 19"/>
                  <a:gd name="T11" fmla="*/ 1 h 21"/>
                  <a:gd name="T12" fmla="*/ 12 w 19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1">
                    <a:moveTo>
                      <a:pt x="12" y="0"/>
                    </a:moveTo>
                    <a:cubicBezTo>
                      <a:pt x="7" y="0"/>
                      <a:pt x="3" y="3"/>
                      <a:pt x="2" y="7"/>
                    </a:cubicBezTo>
                    <a:cubicBezTo>
                      <a:pt x="0" y="12"/>
                      <a:pt x="3" y="18"/>
                      <a:pt x="9" y="20"/>
                    </a:cubicBezTo>
                    <a:cubicBezTo>
                      <a:pt x="11" y="21"/>
                      <a:pt x="12" y="21"/>
                      <a:pt x="14" y="21"/>
                    </a:cubicBezTo>
                    <a:cubicBezTo>
                      <a:pt x="16" y="21"/>
                      <a:pt x="18" y="21"/>
                      <a:pt x="19" y="20"/>
                    </a:cubicBezTo>
                    <a:cubicBezTo>
                      <a:pt x="19" y="15"/>
                      <a:pt x="17" y="8"/>
                      <a:pt x="16" y="1"/>
                    </a:cubicBezTo>
                    <a:cubicBezTo>
                      <a:pt x="14" y="1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62" name="Freeform 265"/>
              <p:cNvSpPr/>
              <p:nvPr/>
            </p:nvSpPr>
            <p:spPr bwMode="auto">
              <a:xfrm>
                <a:off x="4346576" y="4162425"/>
                <a:ext cx="190500" cy="417513"/>
              </a:xfrm>
              <a:custGeom>
                <a:avLst/>
                <a:gdLst>
                  <a:gd name="T0" fmla="*/ 27 w 68"/>
                  <a:gd name="T1" fmla="*/ 0 h 149"/>
                  <a:gd name="T2" fmla="*/ 16 w 68"/>
                  <a:gd name="T3" fmla="*/ 55 h 149"/>
                  <a:gd name="T4" fmla="*/ 3 w 68"/>
                  <a:gd name="T5" fmla="*/ 99 h 149"/>
                  <a:gd name="T6" fmla="*/ 28 w 68"/>
                  <a:gd name="T7" fmla="*/ 149 h 149"/>
                  <a:gd name="T8" fmla="*/ 29 w 68"/>
                  <a:gd name="T9" fmla="*/ 149 h 149"/>
                  <a:gd name="T10" fmla="*/ 42 w 68"/>
                  <a:gd name="T11" fmla="*/ 95 h 149"/>
                  <a:gd name="T12" fmla="*/ 60 w 68"/>
                  <a:gd name="T13" fmla="*/ 46 h 149"/>
                  <a:gd name="T14" fmla="*/ 30 w 68"/>
                  <a:gd name="T15" fmla="*/ 1 h 149"/>
                  <a:gd name="T16" fmla="*/ 27 w 68"/>
                  <a:gd name="T1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149">
                    <a:moveTo>
                      <a:pt x="27" y="0"/>
                    </a:moveTo>
                    <a:cubicBezTo>
                      <a:pt x="14" y="0"/>
                      <a:pt x="16" y="40"/>
                      <a:pt x="16" y="55"/>
                    </a:cubicBezTo>
                    <a:cubicBezTo>
                      <a:pt x="17" y="70"/>
                      <a:pt x="6" y="75"/>
                      <a:pt x="3" y="99"/>
                    </a:cubicBezTo>
                    <a:cubicBezTo>
                      <a:pt x="0" y="123"/>
                      <a:pt x="28" y="149"/>
                      <a:pt x="28" y="149"/>
                    </a:cubicBezTo>
                    <a:cubicBezTo>
                      <a:pt x="28" y="149"/>
                      <a:pt x="29" y="149"/>
                      <a:pt x="29" y="149"/>
                    </a:cubicBezTo>
                    <a:cubicBezTo>
                      <a:pt x="43" y="149"/>
                      <a:pt x="46" y="115"/>
                      <a:pt x="42" y="95"/>
                    </a:cubicBezTo>
                    <a:cubicBezTo>
                      <a:pt x="37" y="75"/>
                      <a:pt x="52" y="68"/>
                      <a:pt x="60" y="46"/>
                    </a:cubicBezTo>
                    <a:cubicBezTo>
                      <a:pt x="68" y="24"/>
                      <a:pt x="47" y="7"/>
                      <a:pt x="30" y="1"/>
                    </a:cubicBezTo>
                    <a:cubicBezTo>
                      <a:pt x="29" y="0"/>
                      <a:pt x="28" y="0"/>
                      <a:pt x="2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63" name="Freeform 266"/>
              <p:cNvSpPr/>
              <p:nvPr/>
            </p:nvSpPr>
            <p:spPr bwMode="auto">
              <a:xfrm>
                <a:off x="4391026" y="4762500"/>
                <a:ext cx="415925" cy="239713"/>
              </a:xfrm>
              <a:custGeom>
                <a:avLst/>
                <a:gdLst>
                  <a:gd name="T0" fmla="*/ 20 w 148"/>
                  <a:gd name="T1" fmla="*/ 0 h 85"/>
                  <a:gd name="T2" fmla="*/ 15 w 148"/>
                  <a:gd name="T3" fmla="*/ 1 h 85"/>
                  <a:gd name="T4" fmla="*/ 30 w 148"/>
                  <a:gd name="T5" fmla="*/ 44 h 85"/>
                  <a:gd name="T6" fmla="*/ 82 w 148"/>
                  <a:gd name="T7" fmla="*/ 72 h 85"/>
                  <a:gd name="T8" fmla="*/ 113 w 148"/>
                  <a:gd name="T9" fmla="*/ 85 h 85"/>
                  <a:gd name="T10" fmla="*/ 130 w 148"/>
                  <a:gd name="T11" fmla="*/ 75 h 85"/>
                  <a:gd name="T12" fmla="*/ 128 w 148"/>
                  <a:gd name="T13" fmla="*/ 40 h 85"/>
                  <a:gd name="T14" fmla="*/ 120 w 148"/>
                  <a:gd name="T15" fmla="*/ 39 h 85"/>
                  <a:gd name="T16" fmla="*/ 101 w 148"/>
                  <a:gd name="T17" fmla="*/ 41 h 85"/>
                  <a:gd name="T18" fmla="*/ 81 w 148"/>
                  <a:gd name="T19" fmla="*/ 43 h 85"/>
                  <a:gd name="T20" fmla="*/ 58 w 148"/>
                  <a:gd name="T21" fmla="*/ 36 h 85"/>
                  <a:gd name="T22" fmla="*/ 20 w 148"/>
                  <a:gd name="T2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8" h="85">
                    <a:moveTo>
                      <a:pt x="20" y="0"/>
                    </a:moveTo>
                    <a:cubicBezTo>
                      <a:pt x="19" y="0"/>
                      <a:pt x="17" y="1"/>
                      <a:pt x="15" y="1"/>
                    </a:cubicBezTo>
                    <a:cubicBezTo>
                      <a:pt x="15" y="1"/>
                      <a:pt x="0" y="24"/>
                      <a:pt x="30" y="44"/>
                    </a:cubicBezTo>
                    <a:cubicBezTo>
                      <a:pt x="60" y="64"/>
                      <a:pt x="61" y="62"/>
                      <a:pt x="82" y="72"/>
                    </a:cubicBezTo>
                    <a:cubicBezTo>
                      <a:pt x="94" y="79"/>
                      <a:pt x="104" y="85"/>
                      <a:pt x="113" y="85"/>
                    </a:cubicBezTo>
                    <a:cubicBezTo>
                      <a:pt x="120" y="85"/>
                      <a:pt x="125" y="82"/>
                      <a:pt x="130" y="75"/>
                    </a:cubicBezTo>
                    <a:cubicBezTo>
                      <a:pt x="143" y="58"/>
                      <a:pt x="148" y="44"/>
                      <a:pt x="128" y="40"/>
                    </a:cubicBezTo>
                    <a:cubicBezTo>
                      <a:pt x="125" y="39"/>
                      <a:pt x="123" y="39"/>
                      <a:pt x="120" y="39"/>
                    </a:cubicBezTo>
                    <a:cubicBezTo>
                      <a:pt x="114" y="39"/>
                      <a:pt x="107" y="40"/>
                      <a:pt x="101" y="41"/>
                    </a:cubicBezTo>
                    <a:cubicBezTo>
                      <a:pt x="94" y="42"/>
                      <a:pt x="88" y="43"/>
                      <a:pt x="81" y="43"/>
                    </a:cubicBezTo>
                    <a:cubicBezTo>
                      <a:pt x="73" y="43"/>
                      <a:pt x="65" y="41"/>
                      <a:pt x="58" y="36"/>
                    </a:cubicBezTo>
                    <a:cubicBezTo>
                      <a:pt x="41" y="21"/>
                      <a:pt x="34" y="0"/>
                      <a:pt x="2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64" name="Freeform 267"/>
              <p:cNvSpPr/>
              <p:nvPr/>
            </p:nvSpPr>
            <p:spPr bwMode="auto">
              <a:xfrm>
                <a:off x="4959351" y="4816475"/>
                <a:ext cx="333375" cy="255588"/>
              </a:xfrm>
              <a:custGeom>
                <a:avLst/>
                <a:gdLst>
                  <a:gd name="T0" fmla="*/ 102 w 119"/>
                  <a:gd name="T1" fmla="*/ 0 h 91"/>
                  <a:gd name="T2" fmla="*/ 65 w 119"/>
                  <a:gd name="T3" fmla="*/ 39 h 91"/>
                  <a:gd name="T4" fmla="*/ 47 w 119"/>
                  <a:gd name="T5" fmla="*/ 65 h 91"/>
                  <a:gd name="T6" fmla="*/ 40 w 119"/>
                  <a:gd name="T7" fmla="*/ 64 h 91"/>
                  <a:gd name="T8" fmla="*/ 8 w 119"/>
                  <a:gd name="T9" fmla="*/ 47 h 91"/>
                  <a:gd name="T10" fmla="*/ 0 w 119"/>
                  <a:gd name="T11" fmla="*/ 55 h 91"/>
                  <a:gd name="T12" fmla="*/ 18 w 119"/>
                  <a:gd name="T13" fmla="*/ 91 h 91"/>
                  <a:gd name="T14" fmla="*/ 21 w 119"/>
                  <a:gd name="T15" fmla="*/ 91 h 91"/>
                  <a:gd name="T16" fmla="*/ 94 w 119"/>
                  <a:gd name="T17" fmla="*/ 62 h 91"/>
                  <a:gd name="T18" fmla="*/ 104 w 119"/>
                  <a:gd name="T19" fmla="*/ 1 h 91"/>
                  <a:gd name="T20" fmla="*/ 102 w 119"/>
                  <a:gd name="T2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9" h="91">
                    <a:moveTo>
                      <a:pt x="102" y="0"/>
                    </a:moveTo>
                    <a:cubicBezTo>
                      <a:pt x="88" y="0"/>
                      <a:pt x="71" y="23"/>
                      <a:pt x="65" y="39"/>
                    </a:cubicBezTo>
                    <a:cubicBezTo>
                      <a:pt x="60" y="53"/>
                      <a:pt x="57" y="65"/>
                      <a:pt x="47" y="65"/>
                    </a:cubicBezTo>
                    <a:cubicBezTo>
                      <a:pt x="45" y="65"/>
                      <a:pt x="43" y="65"/>
                      <a:pt x="40" y="64"/>
                    </a:cubicBezTo>
                    <a:cubicBezTo>
                      <a:pt x="29" y="59"/>
                      <a:pt x="17" y="47"/>
                      <a:pt x="8" y="47"/>
                    </a:cubicBezTo>
                    <a:cubicBezTo>
                      <a:pt x="5" y="47"/>
                      <a:pt x="2" y="49"/>
                      <a:pt x="0" y="55"/>
                    </a:cubicBezTo>
                    <a:cubicBezTo>
                      <a:pt x="0" y="55"/>
                      <a:pt x="3" y="91"/>
                      <a:pt x="18" y="91"/>
                    </a:cubicBezTo>
                    <a:cubicBezTo>
                      <a:pt x="19" y="91"/>
                      <a:pt x="20" y="91"/>
                      <a:pt x="21" y="91"/>
                    </a:cubicBezTo>
                    <a:cubicBezTo>
                      <a:pt x="39" y="85"/>
                      <a:pt x="83" y="83"/>
                      <a:pt x="94" y="62"/>
                    </a:cubicBezTo>
                    <a:cubicBezTo>
                      <a:pt x="104" y="41"/>
                      <a:pt x="119" y="3"/>
                      <a:pt x="104" y="1"/>
                    </a:cubicBezTo>
                    <a:cubicBezTo>
                      <a:pt x="103" y="0"/>
                      <a:pt x="103" y="0"/>
                      <a:pt x="10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65" name="Freeform 268"/>
              <p:cNvSpPr/>
              <p:nvPr/>
            </p:nvSpPr>
            <p:spPr bwMode="auto">
              <a:xfrm>
                <a:off x="5303838" y="4240213"/>
                <a:ext cx="241300" cy="298450"/>
              </a:xfrm>
              <a:custGeom>
                <a:avLst/>
                <a:gdLst>
                  <a:gd name="T0" fmla="*/ 25 w 86"/>
                  <a:gd name="T1" fmla="*/ 0 h 106"/>
                  <a:gd name="T2" fmla="*/ 0 w 86"/>
                  <a:gd name="T3" fmla="*/ 5 h 106"/>
                  <a:gd name="T4" fmla="*/ 29 w 86"/>
                  <a:gd name="T5" fmla="*/ 59 h 106"/>
                  <a:gd name="T6" fmla="*/ 34 w 86"/>
                  <a:gd name="T7" fmla="*/ 104 h 106"/>
                  <a:gd name="T8" fmla="*/ 41 w 86"/>
                  <a:gd name="T9" fmla="*/ 106 h 106"/>
                  <a:gd name="T10" fmla="*/ 81 w 86"/>
                  <a:gd name="T11" fmla="*/ 63 h 106"/>
                  <a:gd name="T12" fmla="*/ 54 w 86"/>
                  <a:gd name="T13" fmla="*/ 9 h 106"/>
                  <a:gd name="T14" fmla="*/ 25 w 86"/>
                  <a:gd name="T15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106">
                    <a:moveTo>
                      <a:pt x="25" y="0"/>
                    </a:moveTo>
                    <a:cubicBezTo>
                      <a:pt x="11" y="0"/>
                      <a:pt x="0" y="5"/>
                      <a:pt x="0" y="5"/>
                    </a:cubicBezTo>
                    <a:cubicBezTo>
                      <a:pt x="16" y="11"/>
                      <a:pt x="34" y="39"/>
                      <a:pt x="29" y="59"/>
                    </a:cubicBezTo>
                    <a:cubicBezTo>
                      <a:pt x="25" y="79"/>
                      <a:pt x="15" y="97"/>
                      <a:pt x="34" y="104"/>
                    </a:cubicBezTo>
                    <a:cubicBezTo>
                      <a:pt x="36" y="105"/>
                      <a:pt x="39" y="106"/>
                      <a:pt x="41" y="106"/>
                    </a:cubicBezTo>
                    <a:cubicBezTo>
                      <a:pt x="58" y="106"/>
                      <a:pt x="76" y="83"/>
                      <a:pt x="81" y="63"/>
                    </a:cubicBezTo>
                    <a:cubicBezTo>
                      <a:pt x="86" y="40"/>
                      <a:pt x="78" y="28"/>
                      <a:pt x="54" y="9"/>
                    </a:cubicBezTo>
                    <a:cubicBezTo>
                      <a:pt x="44" y="2"/>
                      <a:pt x="34" y="0"/>
                      <a:pt x="2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66" name="Freeform 269"/>
              <p:cNvSpPr/>
              <p:nvPr/>
            </p:nvSpPr>
            <p:spPr bwMode="auto">
              <a:xfrm>
                <a:off x="4806951" y="3900488"/>
                <a:ext cx="342900" cy="192088"/>
              </a:xfrm>
              <a:custGeom>
                <a:avLst/>
                <a:gdLst>
                  <a:gd name="T0" fmla="*/ 51 w 122"/>
                  <a:gd name="T1" fmla="*/ 0 h 68"/>
                  <a:gd name="T2" fmla="*/ 30 w 122"/>
                  <a:gd name="T3" fmla="*/ 3 h 68"/>
                  <a:gd name="T4" fmla="*/ 0 w 122"/>
                  <a:gd name="T5" fmla="*/ 51 h 68"/>
                  <a:gd name="T6" fmla="*/ 11 w 122"/>
                  <a:gd name="T7" fmla="*/ 61 h 68"/>
                  <a:gd name="T8" fmla="*/ 56 w 122"/>
                  <a:gd name="T9" fmla="*/ 50 h 68"/>
                  <a:gd name="T10" fmla="*/ 63 w 122"/>
                  <a:gd name="T11" fmla="*/ 49 h 68"/>
                  <a:gd name="T12" fmla="*/ 103 w 122"/>
                  <a:gd name="T13" fmla="*/ 67 h 68"/>
                  <a:gd name="T14" fmla="*/ 106 w 122"/>
                  <a:gd name="T15" fmla="*/ 68 h 68"/>
                  <a:gd name="T16" fmla="*/ 101 w 122"/>
                  <a:gd name="T17" fmla="*/ 23 h 68"/>
                  <a:gd name="T18" fmla="*/ 51 w 122"/>
                  <a:gd name="T1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2" h="68">
                    <a:moveTo>
                      <a:pt x="51" y="0"/>
                    </a:moveTo>
                    <a:cubicBezTo>
                      <a:pt x="45" y="0"/>
                      <a:pt x="38" y="1"/>
                      <a:pt x="30" y="3"/>
                    </a:cubicBezTo>
                    <a:cubicBezTo>
                      <a:pt x="0" y="10"/>
                      <a:pt x="0" y="51"/>
                      <a:pt x="0" y="51"/>
                    </a:cubicBezTo>
                    <a:cubicBezTo>
                      <a:pt x="1" y="58"/>
                      <a:pt x="5" y="61"/>
                      <a:pt x="11" y="61"/>
                    </a:cubicBezTo>
                    <a:cubicBezTo>
                      <a:pt x="23" y="61"/>
                      <a:pt x="42" y="52"/>
                      <a:pt x="56" y="50"/>
                    </a:cubicBezTo>
                    <a:cubicBezTo>
                      <a:pt x="59" y="49"/>
                      <a:pt x="61" y="49"/>
                      <a:pt x="63" y="49"/>
                    </a:cubicBezTo>
                    <a:cubicBezTo>
                      <a:pt x="80" y="49"/>
                      <a:pt x="85" y="63"/>
                      <a:pt x="103" y="67"/>
                    </a:cubicBezTo>
                    <a:cubicBezTo>
                      <a:pt x="104" y="67"/>
                      <a:pt x="105" y="68"/>
                      <a:pt x="106" y="68"/>
                    </a:cubicBezTo>
                    <a:cubicBezTo>
                      <a:pt x="122" y="68"/>
                      <a:pt x="117" y="41"/>
                      <a:pt x="101" y="23"/>
                    </a:cubicBezTo>
                    <a:cubicBezTo>
                      <a:pt x="87" y="8"/>
                      <a:pt x="71" y="0"/>
                      <a:pt x="5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5" name="椭圆 4"/>
            <p:cNvSpPr/>
            <p:nvPr/>
          </p:nvSpPr>
          <p:spPr>
            <a:xfrm>
              <a:off x="3841404" y="2280378"/>
              <a:ext cx="486869" cy="48686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 dirty="0">
                <a:solidFill>
                  <a:srgbClr val="92D05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" name="文本框 6"/>
          <p:cNvSpPr txBox="1"/>
          <p:nvPr/>
        </p:nvSpPr>
        <p:spPr>
          <a:xfrm>
            <a:off x="3949991" y="2279602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3068187" y="2085263"/>
            <a:ext cx="44114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>
                <a:solidFill>
                  <a:srgbClr val="FFC000"/>
                </a:solidFill>
                <a:cs typeface="+mn-ea"/>
                <a:sym typeface="+mn-lt"/>
              </a:rPr>
              <a:t>1</a:t>
            </a:r>
            <a:endParaRPr lang="zh-CN" altLang="en-US" sz="3600" dirty="0">
              <a:solidFill>
                <a:srgbClr val="FFC000"/>
              </a:solidFill>
              <a:cs typeface="+mn-ea"/>
              <a:sym typeface="+mn-lt"/>
            </a:endParaRPr>
          </a:p>
        </p:txBody>
      </p:sp>
      <p:grpSp>
        <p:nvGrpSpPr>
          <p:cNvPr id="4432" name="组合 4431"/>
          <p:cNvGrpSpPr/>
          <p:nvPr/>
        </p:nvGrpSpPr>
        <p:grpSpPr>
          <a:xfrm>
            <a:off x="6615596" y="1935049"/>
            <a:ext cx="640591" cy="761176"/>
            <a:chOff x="3742489" y="2006071"/>
            <a:chExt cx="640591" cy="761176"/>
          </a:xfrm>
        </p:grpSpPr>
        <p:grpSp>
          <p:nvGrpSpPr>
            <p:cNvPr id="4435" name="组合 4434"/>
            <p:cNvGrpSpPr/>
            <p:nvPr/>
          </p:nvGrpSpPr>
          <p:grpSpPr>
            <a:xfrm rot="19382670">
              <a:off x="3742489" y="2006071"/>
              <a:ext cx="640591" cy="704932"/>
              <a:chOff x="3473451" y="974725"/>
              <a:chExt cx="4678363" cy="5148263"/>
            </a:xfrm>
          </p:grpSpPr>
          <p:sp>
            <p:nvSpPr>
              <p:cNvPr id="4437" name="Freeform 79"/>
              <p:cNvSpPr/>
              <p:nvPr/>
            </p:nvSpPr>
            <p:spPr bwMode="auto">
              <a:xfrm>
                <a:off x="5545138" y="2216150"/>
                <a:ext cx="938213" cy="3875088"/>
              </a:xfrm>
              <a:custGeom>
                <a:avLst/>
                <a:gdLst>
                  <a:gd name="T0" fmla="*/ 0 w 591"/>
                  <a:gd name="T1" fmla="*/ 2441 h 2441"/>
                  <a:gd name="T2" fmla="*/ 186 w 591"/>
                  <a:gd name="T3" fmla="*/ 0 h 2441"/>
                  <a:gd name="T4" fmla="*/ 186 w 591"/>
                  <a:gd name="T5" fmla="*/ 1197 h 2441"/>
                  <a:gd name="T6" fmla="*/ 529 w 591"/>
                  <a:gd name="T7" fmla="*/ 921 h 2441"/>
                  <a:gd name="T8" fmla="*/ 186 w 591"/>
                  <a:gd name="T9" fmla="*/ 1427 h 2441"/>
                  <a:gd name="T10" fmla="*/ 124 w 591"/>
                  <a:gd name="T11" fmla="*/ 2119 h 2441"/>
                  <a:gd name="T12" fmla="*/ 591 w 591"/>
                  <a:gd name="T13" fmla="*/ 1797 h 2441"/>
                  <a:gd name="T14" fmla="*/ 0 w 591"/>
                  <a:gd name="T15" fmla="*/ 2441 h 2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1" h="2441">
                    <a:moveTo>
                      <a:pt x="0" y="2441"/>
                    </a:moveTo>
                    <a:lnTo>
                      <a:pt x="186" y="0"/>
                    </a:lnTo>
                    <a:lnTo>
                      <a:pt x="186" y="1197"/>
                    </a:lnTo>
                    <a:lnTo>
                      <a:pt x="529" y="921"/>
                    </a:lnTo>
                    <a:lnTo>
                      <a:pt x="186" y="1427"/>
                    </a:lnTo>
                    <a:lnTo>
                      <a:pt x="124" y="2119"/>
                    </a:lnTo>
                    <a:lnTo>
                      <a:pt x="591" y="1797"/>
                    </a:lnTo>
                    <a:lnTo>
                      <a:pt x="0" y="244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38" name="Freeform 81"/>
              <p:cNvSpPr/>
              <p:nvPr/>
            </p:nvSpPr>
            <p:spPr bwMode="auto">
              <a:xfrm>
                <a:off x="7170738" y="3234599"/>
                <a:ext cx="890588" cy="733425"/>
              </a:xfrm>
              <a:custGeom>
                <a:avLst/>
                <a:gdLst>
                  <a:gd name="T0" fmla="*/ 105 w 317"/>
                  <a:gd name="T1" fmla="*/ 234 h 261"/>
                  <a:gd name="T2" fmla="*/ 17 w 317"/>
                  <a:gd name="T3" fmla="*/ 130 h 261"/>
                  <a:gd name="T4" fmla="*/ 105 w 317"/>
                  <a:gd name="T5" fmla="*/ 0 h 261"/>
                  <a:gd name="T6" fmla="*/ 140 w 317"/>
                  <a:gd name="T7" fmla="*/ 156 h 261"/>
                  <a:gd name="T8" fmla="*/ 264 w 317"/>
                  <a:gd name="T9" fmla="*/ 208 h 261"/>
                  <a:gd name="T10" fmla="*/ 105 w 317"/>
                  <a:gd name="T11" fmla="*/ 234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7" h="261">
                    <a:moveTo>
                      <a:pt x="105" y="234"/>
                    </a:moveTo>
                    <a:cubicBezTo>
                      <a:pt x="105" y="234"/>
                      <a:pt x="0" y="208"/>
                      <a:pt x="17" y="130"/>
                    </a:cubicBezTo>
                    <a:cubicBezTo>
                      <a:pt x="35" y="52"/>
                      <a:pt x="52" y="0"/>
                      <a:pt x="105" y="0"/>
                    </a:cubicBezTo>
                    <a:cubicBezTo>
                      <a:pt x="158" y="0"/>
                      <a:pt x="52" y="208"/>
                      <a:pt x="140" y="156"/>
                    </a:cubicBezTo>
                    <a:cubicBezTo>
                      <a:pt x="229" y="104"/>
                      <a:pt x="317" y="156"/>
                      <a:pt x="264" y="208"/>
                    </a:cubicBezTo>
                    <a:cubicBezTo>
                      <a:pt x="211" y="261"/>
                      <a:pt x="140" y="261"/>
                      <a:pt x="105" y="234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39" name="Freeform 82"/>
              <p:cNvSpPr/>
              <p:nvPr/>
            </p:nvSpPr>
            <p:spPr bwMode="auto">
              <a:xfrm>
                <a:off x="4851401" y="3897313"/>
                <a:ext cx="495300" cy="657225"/>
              </a:xfrm>
              <a:custGeom>
                <a:avLst/>
                <a:gdLst>
                  <a:gd name="T0" fmla="*/ 141 w 176"/>
                  <a:gd name="T1" fmla="*/ 156 h 234"/>
                  <a:gd name="T2" fmla="*/ 36 w 176"/>
                  <a:gd name="T3" fmla="*/ 130 h 234"/>
                  <a:gd name="T4" fmla="*/ 106 w 176"/>
                  <a:gd name="T5" fmla="*/ 0 h 234"/>
                  <a:gd name="T6" fmla="*/ 176 w 176"/>
                  <a:gd name="T7" fmla="*/ 0 h 234"/>
                  <a:gd name="T8" fmla="*/ 141 w 176"/>
                  <a:gd name="T9" fmla="*/ 15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234">
                    <a:moveTo>
                      <a:pt x="141" y="156"/>
                    </a:moveTo>
                    <a:cubicBezTo>
                      <a:pt x="141" y="156"/>
                      <a:pt x="71" y="234"/>
                      <a:pt x="36" y="130"/>
                    </a:cubicBezTo>
                    <a:cubicBezTo>
                      <a:pt x="0" y="26"/>
                      <a:pt x="36" y="0"/>
                      <a:pt x="106" y="0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76" y="0"/>
                      <a:pt x="176" y="156"/>
                      <a:pt x="141" y="156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40" name="Freeform 83"/>
              <p:cNvSpPr/>
              <p:nvPr/>
            </p:nvSpPr>
            <p:spPr bwMode="auto">
              <a:xfrm>
                <a:off x="5248276" y="2435225"/>
                <a:ext cx="741363" cy="806450"/>
              </a:xfrm>
              <a:custGeom>
                <a:avLst/>
                <a:gdLst>
                  <a:gd name="T0" fmla="*/ 176 w 264"/>
                  <a:gd name="T1" fmla="*/ 105 h 287"/>
                  <a:gd name="T2" fmla="*/ 53 w 264"/>
                  <a:gd name="T3" fmla="*/ 105 h 287"/>
                  <a:gd name="T4" fmla="*/ 88 w 264"/>
                  <a:gd name="T5" fmla="*/ 261 h 287"/>
                  <a:gd name="T6" fmla="*/ 176 w 264"/>
                  <a:gd name="T7" fmla="*/ 105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287">
                    <a:moveTo>
                      <a:pt x="176" y="105"/>
                    </a:moveTo>
                    <a:cubicBezTo>
                      <a:pt x="176" y="105"/>
                      <a:pt x="71" y="0"/>
                      <a:pt x="53" y="105"/>
                    </a:cubicBezTo>
                    <a:cubicBezTo>
                      <a:pt x="35" y="209"/>
                      <a:pt x="0" y="287"/>
                      <a:pt x="88" y="261"/>
                    </a:cubicBezTo>
                    <a:cubicBezTo>
                      <a:pt x="176" y="235"/>
                      <a:pt x="264" y="105"/>
                      <a:pt x="176" y="105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41" name="Freeform 84"/>
              <p:cNvSpPr/>
              <p:nvPr/>
            </p:nvSpPr>
            <p:spPr bwMode="auto">
              <a:xfrm>
                <a:off x="5299076" y="974725"/>
                <a:ext cx="1184275" cy="1241425"/>
              </a:xfrm>
              <a:custGeom>
                <a:avLst/>
                <a:gdLst>
                  <a:gd name="T0" fmla="*/ 193 w 422"/>
                  <a:gd name="T1" fmla="*/ 442 h 442"/>
                  <a:gd name="T2" fmla="*/ 70 w 422"/>
                  <a:gd name="T3" fmla="*/ 312 h 442"/>
                  <a:gd name="T4" fmla="*/ 88 w 422"/>
                  <a:gd name="T5" fmla="*/ 156 h 442"/>
                  <a:gd name="T6" fmla="*/ 246 w 422"/>
                  <a:gd name="T7" fmla="*/ 52 h 442"/>
                  <a:gd name="T8" fmla="*/ 352 w 422"/>
                  <a:gd name="T9" fmla="*/ 208 h 442"/>
                  <a:gd name="T10" fmla="*/ 352 w 422"/>
                  <a:gd name="T11" fmla="*/ 391 h 442"/>
                  <a:gd name="T12" fmla="*/ 193 w 422"/>
                  <a:gd name="T13" fmla="*/ 442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2" h="442">
                    <a:moveTo>
                      <a:pt x="193" y="442"/>
                    </a:moveTo>
                    <a:cubicBezTo>
                      <a:pt x="193" y="442"/>
                      <a:pt x="123" y="416"/>
                      <a:pt x="70" y="312"/>
                    </a:cubicBezTo>
                    <a:cubicBezTo>
                      <a:pt x="17" y="208"/>
                      <a:pt x="0" y="208"/>
                      <a:pt x="88" y="156"/>
                    </a:cubicBezTo>
                    <a:cubicBezTo>
                      <a:pt x="176" y="104"/>
                      <a:pt x="158" y="0"/>
                      <a:pt x="246" y="52"/>
                    </a:cubicBezTo>
                    <a:cubicBezTo>
                      <a:pt x="334" y="104"/>
                      <a:pt x="281" y="130"/>
                      <a:pt x="352" y="208"/>
                    </a:cubicBezTo>
                    <a:cubicBezTo>
                      <a:pt x="422" y="286"/>
                      <a:pt x="405" y="364"/>
                      <a:pt x="352" y="391"/>
                    </a:cubicBezTo>
                    <a:cubicBezTo>
                      <a:pt x="299" y="416"/>
                      <a:pt x="281" y="416"/>
                      <a:pt x="193" y="442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42" name="Freeform 85"/>
              <p:cNvSpPr/>
              <p:nvPr/>
            </p:nvSpPr>
            <p:spPr bwMode="auto">
              <a:xfrm>
                <a:off x="4357688" y="3314700"/>
                <a:ext cx="792163" cy="655638"/>
              </a:xfrm>
              <a:custGeom>
                <a:avLst/>
                <a:gdLst>
                  <a:gd name="T0" fmla="*/ 141 w 282"/>
                  <a:gd name="T1" fmla="*/ 130 h 234"/>
                  <a:gd name="T2" fmla="*/ 71 w 282"/>
                  <a:gd name="T3" fmla="*/ 78 h 234"/>
                  <a:gd name="T4" fmla="*/ 229 w 282"/>
                  <a:gd name="T5" fmla="*/ 78 h 234"/>
                  <a:gd name="T6" fmla="*/ 141 w 282"/>
                  <a:gd name="T7" fmla="*/ 208 h 234"/>
                  <a:gd name="T8" fmla="*/ 141 w 282"/>
                  <a:gd name="T9" fmla="*/ 13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2" h="234">
                    <a:moveTo>
                      <a:pt x="141" y="130"/>
                    </a:moveTo>
                    <a:cubicBezTo>
                      <a:pt x="141" y="130"/>
                      <a:pt x="0" y="156"/>
                      <a:pt x="71" y="78"/>
                    </a:cubicBezTo>
                    <a:cubicBezTo>
                      <a:pt x="141" y="0"/>
                      <a:pt x="176" y="78"/>
                      <a:pt x="229" y="78"/>
                    </a:cubicBezTo>
                    <a:cubicBezTo>
                      <a:pt x="282" y="78"/>
                      <a:pt x="229" y="234"/>
                      <a:pt x="141" y="208"/>
                    </a:cubicBezTo>
                    <a:cubicBezTo>
                      <a:pt x="53" y="182"/>
                      <a:pt x="141" y="130"/>
                      <a:pt x="141" y="130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43" name="Freeform 86"/>
              <p:cNvSpPr/>
              <p:nvPr/>
            </p:nvSpPr>
            <p:spPr bwMode="auto">
              <a:xfrm>
                <a:off x="4803776" y="4262438"/>
                <a:ext cx="1138238" cy="952500"/>
              </a:xfrm>
              <a:custGeom>
                <a:avLst/>
                <a:gdLst>
                  <a:gd name="T0" fmla="*/ 176 w 405"/>
                  <a:gd name="T1" fmla="*/ 234 h 339"/>
                  <a:gd name="T2" fmla="*/ 53 w 405"/>
                  <a:gd name="T3" fmla="*/ 156 h 339"/>
                  <a:gd name="T4" fmla="*/ 158 w 405"/>
                  <a:gd name="T5" fmla="*/ 26 h 339"/>
                  <a:gd name="T6" fmla="*/ 317 w 405"/>
                  <a:gd name="T7" fmla="*/ 156 h 339"/>
                  <a:gd name="T8" fmla="*/ 176 w 405"/>
                  <a:gd name="T9" fmla="*/ 234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339">
                    <a:moveTo>
                      <a:pt x="176" y="234"/>
                    </a:moveTo>
                    <a:cubicBezTo>
                      <a:pt x="176" y="234"/>
                      <a:pt x="0" y="234"/>
                      <a:pt x="53" y="156"/>
                    </a:cubicBezTo>
                    <a:cubicBezTo>
                      <a:pt x="105" y="78"/>
                      <a:pt x="70" y="0"/>
                      <a:pt x="158" y="26"/>
                    </a:cubicBezTo>
                    <a:cubicBezTo>
                      <a:pt x="246" y="52"/>
                      <a:pt x="405" y="130"/>
                      <a:pt x="317" y="156"/>
                    </a:cubicBezTo>
                    <a:cubicBezTo>
                      <a:pt x="229" y="183"/>
                      <a:pt x="229" y="339"/>
                      <a:pt x="176" y="234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44" name="Freeform 87"/>
              <p:cNvSpPr/>
              <p:nvPr/>
            </p:nvSpPr>
            <p:spPr bwMode="auto">
              <a:xfrm>
                <a:off x="5942013" y="3460750"/>
                <a:ext cx="1035050" cy="509588"/>
              </a:xfrm>
              <a:custGeom>
                <a:avLst/>
                <a:gdLst>
                  <a:gd name="T0" fmla="*/ 176 w 369"/>
                  <a:gd name="T1" fmla="*/ 156 h 182"/>
                  <a:gd name="T2" fmla="*/ 88 w 369"/>
                  <a:gd name="T3" fmla="*/ 26 h 182"/>
                  <a:gd name="T4" fmla="*/ 281 w 369"/>
                  <a:gd name="T5" fmla="*/ 104 h 182"/>
                  <a:gd name="T6" fmla="*/ 176 w 369"/>
                  <a:gd name="T7" fmla="*/ 156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9" h="182">
                    <a:moveTo>
                      <a:pt x="176" y="156"/>
                    </a:moveTo>
                    <a:cubicBezTo>
                      <a:pt x="176" y="156"/>
                      <a:pt x="0" y="52"/>
                      <a:pt x="88" y="26"/>
                    </a:cubicBezTo>
                    <a:cubicBezTo>
                      <a:pt x="176" y="0"/>
                      <a:pt x="369" y="78"/>
                      <a:pt x="281" y="104"/>
                    </a:cubicBezTo>
                    <a:cubicBezTo>
                      <a:pt x="193" y="130"/>
                      <a:pt x="299" y="182"/>
                      <a:pt x="176" y="156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45" name="Freeform 89"/>
              <p:cNvSpPr/>
              <p:nvPr/>
            </p:nvSpPr>
            <p:spPr bwMode="auto">
              <a:xfrm>
                <a:off x="3692526" y="3286125"/>
                <a:ext cx="511175" cy="2836863"/>
              </a:xfrm>
              <a:custGeom>
                <a:avLst/>
                <a:gdLst>
                  <a:gd name="T0" fmla="*/ 75 w 182"/>
                  <a:gd name="T1" fmla="*/ 835 h 1010"/>
                  <a:gd name="T2" fmla="*/ 124 w 182"/>
                  <a:gd name="T3" fmla="*/ 0 h 1010"/>
                  <a:gd name="T4" fmla="*/ 0 w 182"/>
                  <a:gd name="T5" fmla="*/ 1010 h 1010"/>
                  <a:gd name="T6" fmla="*/ 75 w 182"/>
                  <a:gd name="T7" fmla="*/ 835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1010">
                    <a:moveTo>
                      <a:pt x="75" y="835"/>
                    </a:moveTo>
                    <a:cubicBezTo>
                      <a:pt x="75" y="835"/>
                      <a:pt x="182" y="247"/>
                      <a:pt x="124" y="0"/>
                    </a:cubicBezTo>
                    <a:cubicBezTo>
                      <a:pt x="124" y="0"/>
                      <a:pt x="99" y="773"/>
                      <a:pt x="0" y="1010"/>
                    </a:cubicBezTo>
                    <a:cubicBezTo>
                      <a:pt x="75" y="835"/>
                      <a:pt x="75" y="835"/>
                      <a:pt x="75" y="835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46" name="Freeform 90"/>
              <p:cNvSpPr/>
              <p:nvPr/>
            </p:nvSpPr>
            <p:spPr bwMode="auto">
              <a:xfrm>
                <a:off x="4181476" y="4021138"/>
                <a:ext cx="2032000" cy="1120775"/>
              </a:xfrm>
              <a:custGeom>
                <a:avLst/>
                <a:gdLst>
                  <a:gd name="T0" fmla="*/ 88 w 724"/>
                  <a:gd name="T1" fmla="*/ 262 h 399"/>
                  <a:gd name="T2" fmla="*/ 724 w 724"/>
                  <a:gd name="T3" fmla="*/ 0 h 399"/>
                  <a:gd name="T4" fmla="*/ 0 w 724"/>
                  <a:gd name="T5" fmla="*/ 399 h 399"/>
                  <a:gd name="T6" fmla="*/ 88 w 724"/>
                  <a:gd name="T7" fmla="*/ 26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4" h="399">
                    <a:moveTo>
                      <a:pt x="88" y="262"/>
                    </a:moveTo>
                    <a:cubicBezTo>
                      <a:pt x="88" y="262"/>
                      <a:pt x="449" y="75"/>
                      <a:pt x="724" y="0"/>
                    </a:cubicBezTo>
                    <a:cubicBezTo>
                      <a:pt x="724" y="0"/>
                      <a:pt x="138" y="237"/>
                      <a:pt x="0" y="399"/>
                    </a:cubicBezTo>
                    <a:cubicBezTo>
                      <a:pt x="88" y="262"/>
                      <a:pt x="88" y="262"/>
                      <a:pt x="88" y="262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47" name="Freeform 91"/>
              <p:cNvSpPr/>
              <p:nvPr/>
            </p:nvSpPr>
            <p:spPr bwMode="auto">
              <a:xfrm>
                <a:off x="6135688" y="2471738"/>
                <a:ext cx="877888" cy="569913"/>
              </a:xfrm>
              <a:custGeom>
                <a:avLst/>
                <a:gdLst>
                  <a:gd name="T0" fmla="*/ 255 w 313"/>
                  <a:gd name="T1" fmla="*/ 29 h 203"/>
                  <a:gd name="T2" fmla="*/ 0 w 313"/>
                  <a:gd name="T3" fmla="*/ 187 h 203"/>
                  <a:gd name="T4" fmla="*/ 23 w 313"/>
                  <a:gd name="T5" fmla="*/ 203 h 203"/>
                  <a:gd name="T6" fmla="*/ 281 w 313"/>
                  <a:gd name="T7" fmla="*/ 38 h 203"/>
                  <a:gd name="T8" fmla="*/ 255 w 313"/>
                  <a:gd name="T9" fmla="*/ 29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3" h="203">
                    <a:moveTo>
                      <a:pt x="255" y="29"/>
                    </a:moveTo>
                    <a:cubicBezTo>
                      <a:pt x="255" y="29"/>
                      <a:pt x="66" y="162"/>
                      <a:pt x="0" y="187"/>
                    </a:cubicBezTo>
                    <a:cubicBezTo>
                      <a:pt x="23" y="203"/>
                      <a:pt x="23" y="203"/>
                      <a:pt x="23" y="203"/>
                    </a:cubicBezTo>
                    <a:cubicBezTo>
                      <a:pt x="23" y="203"/>
                      <a:pt x="248" y="76"/>
                      <a:pt x="281" y="38"/>
                    </a:cubicBezTo>
                    <a:cubicBezTo>
                      <a:pt x="313" y="0"/>
                      <a:pt x="255" y="29"/>
                      <a:pt x="255" y="29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48" name="Freeform 92"/>
              <p:cNvSpPr/>
              <p:nvPr/>
            </p:nvSpPr>
            <p:spPr bwMode="auto">
              <a:xfrm>
                <a:off x="5675313" y="2001838"/>
                <a:ext cx="665163" cy="736600"/>
              </a:xfrm>
              <a:custGeom>
                <a:avLst/>
                <a:gdLst>
                  <a:gd name="T0" fmla="*/ 49 w 237"/>
                  <a:gd name="T1" fmla="*/ 29 h 262"/>
                  <a:gd name="T2" fmla="*/ 10 w 237"/>
                  <a:gd name="T3" fmla="*/ 18 h 262"/>
                  <a:gd name="T4" fmla="*/ 0 w 237"/>
                  <a:gd name="T5" fmla="*/ 93 h 262"/>
                  <a:gd name="T6" fmla="*/ 188 w 237"/>
                  <a:gd name="T7" fmla="*/ 260 h 262"/>
                  <a:gd name="T8" fmla="*/ 237 w 237"/>
                  <a:gd name="T9" fmla="*/ 235 h 262"/>
                  <a:gd name="T10" fmla="*/ 207 w 237"/>
                  <a:gd name="T11" fmla="*/ 210 h 262"/>
                  <a:gd name="T12" fmla="*/ 206 w 237"/>
                  <a:gd name="T13" fmla="*/ 70 h 262"/>
                  <a:gd name="T14" fmla="*/ 144 w 237"/>
                  <a:gd name="T15" fmla="*/ 61 h 262"/>
                  <a:gd name="T16" fmla="*/ 49 w 237"/>
                  <a:gd name="T17" fmla="*/ 2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7" h="262">
                    <a:moveTo>
                      <a:pt x="49" y="29"/>
                    </a:moveTo>
                    <a:cubicBezTo>
                      <a:pt x="49" y="29"/>
                      <a:pt x="17" y="0"/>
                      <a:pt x="10" y="18"/>
                    </a:cubicBezTo>
                    <a:cubicBezTo>
                      <a:pt x="3" y="37"/>
                      <a:pt x="0" y="93"/>
                      <a:pt x="0" y="93"/>
                    </a:cubicBezTo>
                    <a:cubicBezTo>
                      <a:pt x="0" y="93"/>
                      <a:pt x="166" y="262"/>
                      <a:pt x="188" y="260"/>
                    </a:cubicBezTo>
                    <a:cubicBezTo>
                      <a:pt x="211" y="258"/>
                      <a:pt x="237" y="235"/>
                      <a:pt x="237" y="235"/>
                    </a:cubicBezTo>
                    <a:cubicBezTo>
                      <a:pt x="207" y="210"/>
                      <a:pt x="207" y="210"/>
                      <a:pt x="207" y="210"/>
                    </a:cubicBezTo>
                    <a:cubicBezTo>
                      <a:pt x="207" y="210"/>
                      <a:pt x="224" y="77"/>
                      <a:pt x="206" y="70"/>
                    </a:cubicBezTo>
                    <a:cubicBezTo>
                      <a:pt x="187" y="63"/>
                      <a:pt x="144" y="61"/>
                      <a:pt x="144" y="61"/>
                    </a:cubicBezTo>
                    <a:cubicBezTo>
                      <a:pt x="49" y="29"/>
                      <a:pt x="49" y="29"/>
                      <a:pt x="49" y="29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49" name="Freeform 93"/>
              <p:cNvSpPr/>
              <p:nvPr/>
            </p:nvSpPr>
            <p:spPr bwMode="auto">
              <a:xfrm>
                <a:off x="6938963" y="1928813"/>
                <a:ext cx="134938" cy="407988"/>
              </a:xfrm>
              <a:custGeom>
                <a:avLst/>
                <a:gdLst>
                  <a:gd name="T0" fmla="*/ 48 w 48"/>
                  <a:gd name="T1" fmla="*/ 58 h 145"/>
                  <a:gd name="T2" fmla="*/ 28 w 48"/>
                  <a:gd name="T3" fmla="*/ 8 h 145"/>
                  <a:gd name="T4" fmla="*/ 0 w 48"/>
                  <a:gd name="T5" fmla="*/ 44 h 145"/>
                  <a:gd name="T6" fmla="*/ 21 w 48"/>
                  <a:gd name="T7" fmla="*/ 123 h 145"/>
                  <a:gd name="T8" fmla="*/ 48 w 48"/>
                  <a:gd name="T9" fmla="*/ 58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45">
                    <a:moveTo>
                      <a:pt x="48" y="58"/>
                    </a:moveTo>
                    <a:cubicBezTo>
                      <a:pt x="48" y="58"/>
                      <a:pt x="45" y="0"/>
                      <a:pt x="28" y="8"/>
                    </a:cubicBezTo>
                    <a:cubicBezTo>
                      <a:pt x="11" y="16"/>
                      <a:pt x="0" y="44"/>
                      <a:pt x="0" y="44"/>
                    </a:cubicBezTo>
                    <a:cubicBezTo>
                      <a:pt x="0" y="44"/>
                      <a:pt x="12" y="145"/>
                      <a:pt x="21" y="123"/>
                    </a:cubicBezTo>
                    <a:cubicBezTo>
                      <a:pt x="29" y="101"/>
                      <a:pt x="48" y="58"/>
                      <a:pt x="48" y="58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50" name="Freeform 94"/>
              <p:cNvSpPr/>
              <p:nvPr/>
            </p:nvSpPr>
            <p:spPr bwMode="auto">
              <a:xfrm>
                <a:off x="5051426" y="1708150"/>
                <a:ext cx="1668463" cy="1570038"/>
              </a:xfrm>
              <a:custGeom>
                <a:avLst/>
                <a:gdLst>
                  <a:gd name="T0" fmla="*/ 149 w 594"/>
                  <a:gd name="T1" fmla="*/ 318 h 559"/>
                  <a:gd name="T2" fmla="*/ 35 w 594"/>
                  <a:gd name="T3" fmla="*/ 211 h 559"/>
                  <a:gd name="T4" fmla="*/ 69 w 594"/>
                  <a:gd name="T5" fmla="*/ 120 h 559"/>
                  <a:gd name="T6" fmla="*/ 251 w 594"/>
                  <a:gd name="T7" fmla="*/ 188 h 559"/>
                  <a:gd name="T8" fmla="*/ 256 w 594"/>
                  <a:gd name="T9" fmla="*/ 147 h 559"/>
                  <a:gd name="T10" fmla="*/ 317 w 594"/>
                  <a:gd name="T11" fmla="*/ 1 h 559"/>
                  <a:gd name="T12" fmla="*/ 348 w 594"/>
                  <a:gd name="T13" fmla="*/ 217 h 559"/>
                  <a:gd name="T14" fmla="*/ 483 w 594"/>
                  <a:gd name="T15" fmla="*/ 142 h 559"/>
                  <a:gd name="T16" fmla="*/ 588 w 594"/>
                  <a:gd name="T17" fmla="*/ 253 h 559"/>
                  <a:gd name="T18" fmla="*/ 376 w 594"/>
                  <a:gd name="T19" fmla="*/ 313 h 559"/>
                  <a:gd name="T20" fmla="*/ 464 w 594"/>
                  <a:gd name="T21" fmla="*/ 385 h 559"/>
                  <a:gd name="T22" fmla="*/ 391 w 594"/>
                  <a:gd name="T23" fmla="*/ 522 h 559"/>
                  <a:gd name="T24" fmla="*/ 304 w 594"/>
                  <a:gd name="T25" fmla="*/ 507 h 559"/>
                  <a:gd name="T26" fmla="*/ 281 w 594"/>
                  <a:gd name="T27" fmla="*/ 385 h 559"/>
                  <a:gd name="T28" fmla="*/ 245 w 594"/>
                  <a:gd name="T29" fmla="*/ 493 h 559"/>
                  <a:gd name="T30" fmla="*/ 106 w 594"/>
                  <a:gd name="T31" fmla="*/ 444 h 559"/>
                  <a:gd name="T32" fmla="*/ 149 w 594"/>
                  <a:gd name="T33" fmla="*/ 318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4" h="559">
                    <a:moveTo>
                      <a:pt x="149" y="318"/>
                    </a:moveTo>
                    <a:cubicBezTo>
                      <a:pt x="149" y="318"/>
                      <a:pt x="0" y="316"/>
                      <a:pt x="35" y="211"/>
                    </a:cubicBezTo>
                    <a:cubicBezTo>
                      <a:pt x="35" y="211"/>
                      <a:pt x="4" y="142"/>
                      <a:pt x="69" y="120"/>
                    </a:cubicBezTo>
                    <a:cubicBezTo>
                      <a:pt x="135" y="98"/>
                      <a:pt x="227" y="168"/>
                      <a:pt x="251" y="188"/>
                    </a:cubicBezTo>
                    <a:cubicBezTo>
                      <a:pt x="276" y="208"/>
                      <a:pt x="263" y="156"/>
                      <a:pt x="256" y="147"/>
                    </a:cubicBezTo>
                    <a:cubicBezTo>
                      <a:pt x="249" y="137"/>
                      <a:pt x="218" y="0"/>
                      <a:pt x="317" y="1"/>
                    </a:cubicBezTo>
                    <a:cubicBezTo>
                      <a:pt x="417" y="3"/>
                      <a:pt x="436" y="67"/>
                      <a:pt x="348" y="217"/>
                    </a:cubicBezTo>
                    <a:cubicBezTo>
                      <a:pt x="348" y="217"/>
                      <a:pt x="430" y="140"/>
                      <a:pt x="483" y="142"/>
                    </a:cubicBezTo>
                    <a:cubicBezTo>
                      <a:pt x="536" y="144"/>
                      <a:pt x="594" y="169"/>
                      <a:pt x="588" y="253"/>
                    </a:cubicBezTo>
                    <a:cubicBezTo>
                      <a:pt x="582" y="336"/>
                      <a:pt x="376" y="313"/>
                      <a:pt x="376" y="313"/>
                    </a:cubicBezTo>
                    <a:cubicBezTo>
                      <a:pt x="376" y="313"/>
                      <a:pt x="441" y="359"/>
                      <a:pt x="464" y="385"/>
                    </a:cubicBezTo>
                    <a:cubicBezTo>
                      <a:pt x="486" y="411"/>
                      <a:pt x="473" y="485"/>
                      <a:pt x="391" y="522"/>
                    </a:cubicBezTo>
                    <a:cubicBezTo>
                      <a:pt x="309" y="559"/>
                      <a:pt x="312" y="532"/>
                      <a:pt x="304" y="507"/>
                    </a:cubicBezTo>
                    <a:cubicBezTo>
                      <a:pt x="295" y="483"/>
                      <a:pt x="288" y="377"/>
                      <a:pt x="281" y="385"/>
                    </a:cubicBezTo>
                    <a:cubicBezTo>
                      <a:pt x="275" y="393"/>
                      <a:pt x="291" y="464"/>
                      <a:pt x="245" y="493"/>
                    </a:cubicBezTo>
                    <a:cubicBezTo>
                      <a:pt x="198" y="522"/>
                      <a:pt x="143" y="487"/>
                      <a:pt x="106" y="444"/>
                    </a:cubicBezTo>
                    <a:cubicBezTo>
                      <a:pt x="68" y="402"/>
                      <a:pt x="86" y="344"/>
                      <a:pt x="149" y="318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51" name="Freeform 95"/>
              <p:cNvSpPr/>
              <p:nvPr/>
            </p:nvSpPr>
            <p:spPr bwMode="auto">
              <a:xfrm>
                <a:off x="6567488" y="1584325"/>
                <a:ext cx="1446213" cy="1465263"/>
              </a:xfrm>
              <a:custGeom>
                <a:avLst/>
                <a:gdLst>
                  <a:gd name="T0" fmla="*/ 82 w 515"/>
                  <a:gd name="T1" fmla="*/ 263 h 522"/>
                  <a:gd name="T2" fmla="*/ 47 w 515"/>
                  <a:gd name="T3" fmla="*/ 50 h 522"/>
                  <a:gd name="T4" fmla="*/ 132 w 515"/>
                  <a:gd name="T5" fmla="*/ 71 h 522"/>
                  <a:gd name="T6" fmla="*/ 152 w 515"/>
                  <a:gd name="T7" fmla="*/ 200 h 522"/>
                  <a:gd name="T8" fmla="*/ 267 w 515"/>
                  <a:gd name="T9" fmla="*/ 6 h 522"/>
                  <a:gd name="T10" fmla="*/ 363 w 515"/>
                  <a:gd name="T11" fmla="*/ 56 h 522"/>
                  <a:gd name="T12" fmla="*/ 355 w 515"/>
                  <a:gd name="T13" fmla="*/ 164 h 522"/>
                  <a:gd name="T14" fmla="*/ 284 w 515"/>
                  <a:gd name="T15" fmla="*/ 238 h 522"/>
                  <a:gd name="T16" fmla="*/ 442 w 515"/>
                  <a:gd name="T17" fmla="*/ 179 h 522"/>
                  <a:gd name="T18" fmla="*/ 496 w 515"/>
                  <a:gd name="T19" fmla="*/ 292 h 522"/>
                  <a:gd name="T20" fmla="*/ 292 w 515"/>
                  <a:gd name="T21" fmla="*/ 370 h 522"/>
                  <a:gd name="T22" fmla="*/ 412 w 515"/>
                  <a:gd name="T23" fmla="*/ 404 h 522"/>
                  <a:gd name="T24" fmla="*/ 426 w 515"/>
                  <a:gd name="T25" fmla="*/ 480 h 522"/>
                  <a:gd name="T26" fmla="*/ 195 w 515"/>
                  <a:gd name="T27" fmla="*/ 401 h 522"/>
                  <a:gd name="T28" fmla="*/ 158 w 515"/>
                  <a:gd name="T29" fmla="*/ 452 h 522"/>
                  <a:gd name="T30" fmla="*/ 111 w 515"/>
                  <a:gd name="T31" fmla="*/ 367 h 522"/>
                  <a:gd name="T32" fmla="*/ 82 w 515"/>
                  <a:gd name="T33" fmla="*/ 263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5" h="522">
                    <a:moveTo>
                      <a:pt x="82" y="263"/>
                    </a:moveTo>
                    <a:cubicBezTo>
                      <a:pt x="82" y="263"/>
                      <a:pt x="0" y="71"/>
                      <a:pt x="47" y="50"/>
                    </a:cubicBezTo>
                    <a:cubicBezTo>
                      <a:pt x="95" y="28"/>
                      <a:pt x="129" y="30"/>
                      <a:pt x="132" y="71"/>
                    </a:cubicBezTo>
                    <a:cubicBezTo>
                      <a:pt x="135" y="111"/>
                      <a:pt x="152" y="200"/>
                      <a:pt x="152" y="200"/>
                    </a:cubicBezTo>
                    <a:cubicBezTo>
                      <a:pt x="152" y="200"/>
                      <a:pt x="230" y="0"/>
                      <a:pt x="267" y="6"/>
                    </a:cubicBezTo>
                    <a:cubicBezTo>
                      <a:pt x="304" y="13"/>
                      <a:pt x="346" y="25"/>
                      <a:pt x="363" y="56"/>
                    </a:cubicBezTo>
                    <a:cubicBezTo>
                      <a:pt x="380" y="88"/>
                      <a:pt x="388" y="123"/>
                      <a:pt x="355" y="164"/>
                    </a:cubicBezTo>
                    <a:cubicBezTo>
                      <a:pt x="321" y="205"/>
                      <a:pt x="284" y="238"/>
                      <a:pt x="284" y="238"/>
                    </a:cubicBezTo>
                    <a:cubicBezTo>
                      <a:pt x="284" y="238"/>
                      <a:pt x="404" y="157"/>
                      <a:pt x="442" y="179"/>
                    </a:cubicBezTo>
                    <a:cubicBezTo>
                      <a:pt x="481" y="200"/>
                      <a:pt x="515" y="231"/>
                      <a:pt x="496" y="292"/>
                    </a:cubicBezTo>
                    <a:cubicBezTo>
                      <a:pt x="477" y="353"/>
                      <a:pt x="411" y="378"/>
                      <a:pt x="292" y="370"/>
                    </a:cubicBezTo>
                    <a:cubicBezTo>
                      <a:pt x="292" y="370"/>
                      <a:pt x="383" y="396"/>
                      <a:pt x="412" y="404"/>
                    </a:cubicBezTo>
                    <a:cubicBezTo>
                      <a:pt x="441" y="411"/>
                      <a:pt x="459" y="439"/>
                      <a:pt x="426" y="480"/>
                    </a:cubicBezTo>
                    <a:cubicBezTo>
                      <a:pt x="393" y="522"/>
                      <a:pt x="302" y="498"/>
                      <a:pt x="195" y="401"/>
                    </a:cubicBezTo>
                    <a:cubicBezTo>
                      <a:pt x="195" y="401"/>
                      <a:pt x="197" y="481"/>
                      <a:pt x="158" y="452"/>
                    </a:cubicBezTo>
                    <a:cubicBezTo>
                      <a:pt x="119" y="423"/>
                      <a:pt x="128" y="380"/>
                      <a:pt x="111" y="367"/>
                    </a:cubicBezTo>
                    <a:cubicBezTo>
                      <a:pt x="95" y="353"/>
                      <a:pt x="29" y="271"/>
                      <a:pt x="82" y="263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52" name="Freeform 96"/>
              <p:cNvSpPr/>
              <p:nvPr/>
            </p:nvSpPr>
            <p:spPr bwMode="auto">
              <a:xfrm>
                <a:off x="5668963" y="2479675"/>
                <a:ext cx="177800" cy="55563"/>
              </a:xfrm>
              <a:custGeom>
                <a:avLst/>
                <a:gdLst>
                  <a:gd name="T0" fmla="*/ 0 w 63"/>
                  <a:gd name="T1" fmla="*/ 15 h 20"/>
                  <a:gd name="T2" fmla="*/ 52 w 63"/>
                  <a:gd name="T3" fmla="*/ 10 h 20"/>
                  <a:gd name="T4" fmla="*/ 0 w 63"/>
                  <a:gd name="T5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20">
                    <a:moveTo>
                      <a:pt x="0" y="15"/>
                    </a:moveTo>
                    <a:cubicBezTo>
                      <a:pt x="0" y="15"/>
                      <a:pt x="63" y="0"/>
                      <a:pt x="52" y="10"/>
                    </a:cubicBezTo>
                    <a:cubicBezTo>
                      <a:pt x="41" y="20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53" name="Freeform 97"/>
              <p:cNvSpPr/>
              <p:nvPr/>
            </p:nvSpPr>
            <p:spPr bwMode="auto">
              <a:xfrm>
                <a:off x="5829301" y="2552700"/>
                <a:ext cx="44450" cy="146050"/>
              </a:xfrm>
              <a:custGeom>
                <a:avLst/>
                <a:gdLst>
                  <a:gd name="T0" fmla="*/ 6 w 16"/>
                  <a:gd name="T1" fmla="*/ 52 h 52"/>
                  <a:gd name="T2" fmla="*/ 8 w 16"/>
                  <a:gd name="T3" fmla="*/ 7 h 52"/>
                  <a:gd name="T4" fmla="*/ 6 w 16"/>
                  <a:gd name="T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2">
                    <a:moveTo>
                      <a:pt x="6" y="52"/>
                    </a:moveTo>
                    <a:cubicBezTo>
                      <a:pt x="6" y="52"/>
                      <a:pt x="0" y="0"/>
                      <a:pt x="8" y="7"/>
                    </a:cubicBezTo>
                    <a:cubicBezTo>
                      <a:pt x="16" y="13"/>
                      <a:pt x="9" y="43"/>
                      <a:pt x="6" y="5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54" name="Freeform 98"/>
              <p:cNvSpPr/>
              <p:nvPr/>
            </p:nvSpPr>
            <p:spPr bwMode="auto">
              <a:xfrm>
                <a:off x="7045326" y="2319338"/>
                <a:ext cx="204788" cy="120650"/>
              </a:xfrm>
              <a:custGeom>
                <a:avLst/>
                <a:gdLst>
                  <a:gd name="T0" fmla="*/ 73 w 73"/>
                  <a:gd name="T1" fmla="*/ 0 h 43"/>
                  <a:gd name="T2" fmla="*/ 12 w 73"/>
                  <a:gd name="T3" fmla="*/ 38 h 43"/>
                  <a:gd name="T4" fmla="*/ 73 w 73"/>
                  <a:gd name="T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3" h="43">
                    <a:moveTo>
                      <a:pt x="73" y="0"/>
                    </a:moveTo>
                    <a:cubicBezTo>
                      <a:pt x="73" y="0"/>
                      <a:pt x="0" y="33"/>
                      <a:pt x="12" y="38"/>
                    </a:cubicBezTo>
                    <a:cubicBezTo>
                      <a:pt x="25" y="43"/>
                      <a:pt x="66" y="19"/>
                      <a:pt x="73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55" name="Freeform 99"/>
              <p:cNvSpPr/>
              <p:nvPr/>
            </p:nvSpPr>
            <p:spPr bwMode="auto">
              <a:xfrm>
                <a:off x="5807076" y="2305050"/>
                <a:ext cx="80963" cy="76200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4 h 27"/>
                  <a:gd name="T4" fmla="*/ 2 w 29"/>
                  <a:gd name="T5" fmla="*/ 9 h 27"/>
                  <a:gd name="T6" fmla="*/ 18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4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1" y="0"/>
                      <a:pt x="18" y="2"/>
                    </a:cubicBezTo>
                    <a:cubicBezTo>
                      <a:pt x="25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56" name="Freeform 100"/>
              <p:cNvSpPr/>
              <p:nvPr/>
            </p:nvSpPr>
            <p:spPr bwMode="auto">
              <a:xfrm>
                <a:off x="5738813" y="2401888"/>
                <a:ext cx="84138" cy="74613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57" name="Freeform 101"/>
              <p:cNvSpPr/>
              <p:nvPr/>
            </p:nvSpPr>
            <p:spPr bwMode="auto">
              <a:xfrm>
                <a:off x="5899151" y="2460625"/>
                <a:ext cx="80963" cy="74613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5 h 27"/>
                  <a:gd name="T4" fmla="*/ 2 w 29"/>
                  <a:gd name="T5" fmla="*/ 9 h 27"/>
                  <a:gd name="T6" fmla="*/ 18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5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8" y="3"/>
                    </a:cubicBezTo>
                    <a:cubicBezTo>
                      <a:pt x="25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58" name="Freeform 102"/>
              <p:cNvSpPr/>
              <p:nvPr/>
            </p:nvSpPr>
            <p:spPr bwMode="auto">
              <a:xfrm>
                <a:off x="5943601" y="2336800"/>
                <a:ext cx="85725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59" name="Freeform 103"/>
              <p:cNvSpPr/>
              <p:nvPr/>
            </p:nvSpPr>
            <p:spPr bwMode="auto">
              <a:xfrm>
                <a:off x="6062663" y="2451100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9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60" name="Freeform 104"/>
              <p:cNvSpPr/>
              <p:nvPr/>
            </p:nvSpPr>
            <p:spPr bwMode="auto">
              <a:xfrm>
                <a:off x="5975351" y="2600325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61" name="Freeform 105"/>
              <p:cNvSpPr/>
              <p:nvPr/>
            </p:nvSpPr>
            <p:spPr bwMode="auto">
              <a:xfrm>
                <a:off x="5826126" y="2571750"/>
                <a:ext cx="80963" cy="79375"/>
              </a:xfrm>
              <a:custGeom>
                <a:avLst/>
                <a:gdLst>
                  <a:gd name="T0" fmla="*/ 27 w 29"/>
                  <a:gd name="T1" fmla="*/ 19 h 28"/>
                  <a:gd name="T2" fmla="*/ 10 w 29"/>
                  <a:gd name="T3" fmla="*/ 25 h 28"/>
                  <a:gd name="T4" fmla="*/ 2 w 29"/>
                  <a:gd name="T5" fmla="*/ 9 h 28"/>
                  <a:gd name="T6" fmla="*/ 19 w 29"/>
                  <a:gd name="T7" fmla="*/ 3 h 28"/>
                  <a:gd name="T8" fmla="*/ 27 w 29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27" y="19"/>
                    </a:moveTo>
                    <a:cubicBezTo>
                      <a:pt x="25" y="25"/>
                      <a:pt x="17" y="28"/>
                      <a:pt x="10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6"/>
                      <a:pt x="29" y="13"/>
                      <a:pt x="27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62" name="Freeform 106"/>
              <p:cNvSpPr/>
              <p:nvPr/>
            </p:nvSpPr>
            <p:spPr bwMode="auto">
              <a:xfrm>
                <a:off x="5891213" y="2238375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8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1"/>
                      <a:pt x="0" y="14"/>
                      <a:pt x="2" y="8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63" name="Freeform 107"/>
              <p:cNvSpPr/>
              <p:nvPr/>
            </p:nvSpPr>
            <p:spPr bwMode="auto">
              <a:xfrm>
                <a:off x="7096126" y="2154238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64" name="Freeform 108"/>
              <p:cNvSpPr/>
              <p:nvPr/>
            </p:nvSpPr>
            <p:spPr bwMode="auto">
              <a:xfrm>
                <a:off x="6969126" y="2278063"/>
                <a:ext cx="84138" cy="74613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65" name="Freeform 109"/>
              <p:cNvSpPr/>
              <p:nvPr/>
            </p:nvSpPr>
            <p:spPr bwMode="auto">
              <a:xfrm>
                <a:off x="6975476" y="2179638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66" name="Freeform 110"/>
              <p:cNvSpPr/>
              <p:nvPr/>
            </p:nvSpPr>
            <p:spPr bwMode="auto">
              <a:xfrm>
                <a:off x="7115176" y="2341563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67" name="Freeform 111"/>
              <p:cNvSpPr/>
              <p:nvPr/>
            </p:nvSpPr>
            <p:spPr bwMode="auto">
              <a:xfrm>
                <a:off x="7140576" y="2490788"/>
                <a:ext cx="84138" cy="79375"/>
              </a:xfrm>
              <a:custGeom>
                <a:avLst/>
                <a:gdLst>
                  <a:gd name="T0" fmla="*/ 27 w 30"/>
                  <a:gd name="T1" fmla="*/ 19 h 28"/>
                  <a:gd name="T2" fmla="*/ 11 w 30"/>
                  <a:gd name="T3" fmla="*/ 25 h 28"/>
                  <a:gd name="T4" fmla="*/ 2 w 30"/>
                  <a:gd name="T5" fmla="*/ 9 h 28"/>
                  <a:gd name="T6" fmla="*/ 19 w 30"/>
                  <a:gd name="T7" fmla="*/ 3 h 28"/>
                  <a:gd name="T8" fmla="*/ 27 w 30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8">
                    <a:moveTo>
                      <a:pt x="27" y="19"/>
                    </a:moveTo>
                    <a:cubicBezTo>
                      <a:pt x="25" y="25"/>
                      <a:pt x="18" y="28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6"/>
                      <a:pt x="30" y="13"/>
                      <a:pt x="27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68" name="Freeform 112"/>
              <p:cNvSpPr/>
              <p:nvPr/>
            </p:nvSpPr>
            <p:spPr bwMode="auto">
              <a:xfrm>
                <a:off x="6997701" y="2468563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5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69" name="Freeform 113"/>
              <p:cNvSpPr/>
              <p:nvPr/>
            </p:nvSpPr>
            <p:spPr bwMode="auto">
              <a:xfrm>
                <a:off x="7243763" y="2428875"/>
                <a:ext cx="82550" cy="76200"/>
              </a:xfrm>
              <a:custGeom>
                <a:avLst/>
                <a:gdLst>
                  <a:gd name="T0" fmla="*/ 27 w 29"/>
                  <a:gd name="T1" fmla="*/ 19 h 27"/>
                  <a:gd name="T2" fmla="*/ 10 w 29"/>
                  <a:gd name="T3" fmla="*/ 25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9"/>
                    </a:moveTo>
                    <a:cubicBezTo>
                      <a:pt x="25" y="25"/>
                      <a:pt x="17" y="27"/>
                      <a:pt x="10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6"/>
                      <a:pt x="29" y="13"/>
                      <a:pt x="27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70" name="Freeform 114"/>
              <p:cNvSpPr/>
              <p:nvPr/>
            </p:nvSpPr>
            <p:spPr bwMode="auto">
              <a:xfrm>
                <a:off x="7286626" y="2316163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8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8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71" name="Freeform 115"/>
              <p:cNvSpPr/>
              <p:nvPr/>
            </p:nvSpPr>
            <p:spPr bwMode="auto">
              <a:xfrm>
                <a:off x="7219951" y="2170113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72" name="Freeform 116"/>
              <p:cNvSpPr/>
              <p:nvPr/>
            </p:nvSpPr>
            <p:spPr bwMode="auto">
              <a:xfrm>
                <a:off x="6878638" y="2355850"/>
                <a:ext cx="85725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8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8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73" name="Freeform 117"/>
              <p:cNvSpPr/>
              <p:nvPr/>
            </p:nvSpPr>
            <p:spPr bwMode="auto">
              <a:xfrm>
                <a:off x="6764338" y="2373313"/>
                <a:ext cx="309563" cy="479425"/>
              </a:xfrm>
              <a:custGeom>
                <a:avLst/>
                <a:gdLst>
                  <a:gd name="T0" fmla="*/ 6 w 110"/>
                  <a:gd name="T1" fmla="*/ 0 h 171"/>
                  <a:gd name="T2" fmla="*/ 0 w 110"/>
                  <a:gd name="T3" fmla="*/ 6 h 171"/>
                  <a:gd name="T4" fmla="*/ 28 w 110"/>
                  <a:gd name="T5" fmla="*/ 63 h 171"/>
                  <a:gd name="T6" fmla="*/ 56 w 110"/>
                  <a:gd name="T7" fmla="*/ 95 h 171"/>
                  <a:gd name="T8" fmla="*/ 96 w 110"/>
                  <a:gd name="T9" fmla="*/ 171 h 171"/>
                  <a:gd name="T10" fmla="*/ 100 w 110"/>
                  <a:gd name="T11" fmla="*/ 168 h 171"/>
                  <a:gd name="T12" fmla="*/ 94 w 110"/>
                  <a:gd name="T13" fmla="*/ 87 h 171"/>
                  <a:gd name="T14" fmla="*/ 6 w 110"/>
                  <a:gd name="T15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71">
                    <a:moveTo>
                      <a:pt x="6" y="0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0" y="6"/>
                      <a:pt x="14" y="54"/>
                      <a:pt x="28" y="63"/>
                    </a:cubicBezTo>
                    <a:cubicBezTo>
                      <a:pt x="43" y="72"/>
                      <a:pt x="44" y="69"/>
                      <a:pt x="56" y="95"/>
                    </a:cubicBezTo>
                    <a:cubicBezTo>
                      <a:pt x="66" y="117"/>
                      <a:pt x="85" y="171"/>
                      <a:pt x="96" y="171"/>
                    </a:cubicBezTo>
                    <a:cubicBezTo>
                      <a:pt x="97" y="171"/>
                      <a:pt x="99" y="170"/>
                      <a:pt x="100" y="168"/>
                    </a:cubicBezTo>
                    <a:cubicBezTo>
                      <a:pt x="110" y="150"/>
                      <a:pt x="106" y="103"/>
                      <a:pt x="94" y="87"/>
                    </a:cubicBezTo>
                    <a:cubicBezTo>
                      <a:pt x="84" y="74"/>
                      <a:pt x="28" y="0"/>
                      <a:pt x="6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74" name="Freeform 118"/>
              <p:cNvSpPr>
                <a:spLocks noEditPoints="1"/>
              </p:cNvSpPr>
              <p:nvPr/>
            </p:nvSpPr>
            <p:spPr bwMode="auto">
              <a:xfrm>
                <a:off x="5592763" y="2092325"/>
                <a:ext cx="769938" cy="676275"/>
              </a:xfrm>
              <a:custGeom>
                <a:avLst/>
                <a:gdLst>
                  <a:gd name="T0" fmla="*/ 119 w 274"/>
                  <a:gd name="T1" fmla="*/ 156 h 241"/>
                  <a:gd name="T2" fmla="*/ 122 w 274"/>
                  <a:gd name="T3" fmla="*/ 133 h 241"/>
                  <a:gd name="T4" fmla="*/ 136 w 274"/>
                  <a:gd name="T5" fmla="*/ 149 h 241"/>
                  <a:gd name="T6" fmla="*/ 113 w 274"/>
                  <a:gd name="T7" fmla="*/ 0 h 241"/>
                  <a:gd name="T8" fmla="*/ 94 w 274"/>
                  <a:gd name="T9" fmla="*/ 78 h 241"/>
                  <a:gd name="T10" fmla="*/ 19 w 274"/>
                  <a:gd name="T11" fmla="*/ 61 h 241"/>
                  <a:gd name="T12" fmla="*/ 78 w 274"/>
                  <a:gd name="T13" fmla="*/ 85 h 241"/>
                  <a:gd name="T14" fmla="*/ 94 w 274"/>
                  <a:gd name="T15" fmla="*/ 78 h 241"/>
                  <a:gd name="T16" fmla="*/ 91 w 274"/>
                  <a:gd name="T17" fmla="*/ 101 h 241"/>
                  <a:gd name="T18" fmla="*/ 86 w 274"/>
                  <a:gd name="T19" fmla="*/ 100 h 241"/>
                  <a:gd name="T20" fmla="*/ 54 w 274"/>
                  <a:gd name="T21" fmla="*/ 121 h 241"/>
                  <a:gd name="T22" fmla="*/ 66 w 274"/>
                  <a:gd name="T23" fmla="*/ 112 h 241"/>
                  <a:gd name="T24" fmla="*/ 80 w 274"/>
                  <a:gd name="T25" fmla="*/ 128 h 241"/>
                  <a:gd name="T26" fmla="*/ 41 w 274"/>
                  <a:gd name="T27" fmla="*/ 207 h 241"/>
                  <a:gd name="T28" fmla="*/ 107 w 274"/>
                  <a:gd name="T29" fmla="*/ 161 h 241"/>
                  <a:gd name="T30" fmla="*/ 152 w 274"/>
                  <a:gd name="T31" fmla="*/ 241 h 241"/>
                  <a:gd name="T32" fmla="*/ 148 w 274"/>
                  <a:gd name="T33" fmla="*/ 206 h 241"/>
                  <a:gd name="T34" fmla="*/ 139 w 274"/>
                  <a:gd name="T35" fmla="*/ 190 h 241"/>
                  <a:gd name="T36" fmla="*/ 148 w 274"/>
                  <a:gd name="T37" fmla="*/ 152 h 241"/>
                  <a:gd name="T38" fmla="*/ 196 w 274"/>
                  <a:gd name="T39" fmla="*/ 155 h 241"/>
                  <a:gd name="T40" fmla="*/ 214 w 274"/>
                  <a:gd name="T41" fmla="*/ 143 h 241"/>
                  <a:gd name="T42" fmla="*/ 195 w 274"/>
                  <a:gd name="T43" fmla="*/ 143 h 241"/>
                  <a:gd name="T44" fmla="*/ 183 w 274"/>
                  <a:gd name="T45" fmla="*/ 153 h 241"/>
                  <a:gd name="T46" fmla="*/ 169 w 274"/>
                  <a:gd name="T47" fmla="*/ 140 h 241"/>
                  <a:gd name="T48" fmla="*/ 169 w 274"/>
                  <a:gd name="T49" fmla="*/ 137 h 241"/>
                  <a:gd name="T50" fmla="*/ 241 w 274"/>
                  <a:gd name="T51" fmla="*/ 93 h 241"/>
                  <a:gd name="T52" fmla="*/ 146 w 274"/>
                  <a:gd name="T53" fmla="*/ 123 h 241"/>
                  <a:gd name="T54" fmla="*/ 141 w 274"/>
                  <a:gd name="T55" fmla="*/ 113 h 241"/>
                  <a:gd name="T56" fmla="*/ 127 w 274"/>
                  <a:gd name="T57" fmla="*/ 96 h 241"/>
                  <a:gd name="T58" fmla="*/ 144 w 274"/>
                  <a:gd name="T59" fmla="*/ 90 h 241"/>
                  <a:gd name="T60" fmla="*/ 142 w 274"/>
                  <a:gd name="T61" fmla="*/ 58 h 241"/>
                  <a:gd name="T62" fmla="*/ 129 w 274"/>
                  <a:gd name="T63" fmla="*/ 81 h 241"/>
                  <a:gd name="T64" fmla="*/ 122 w 274"/>
                  <a:gd name="T65" fmla="*/ 77 h 241"/>
                  <a:gd name="T66" fmla="*/ 108 w 274"/>
                  <a:gd name="T67" fmla="*/ 60 h 241"/>
                  <a:gd name="T68" fmla="*/ 125 w 274"/>
                  <a:gd name="T69" fmla="*/ 5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4" h="241">
                    <a:moveTo>
                      <a:pt x="125" y="157"/>
                    </a:moveTo>
                    <a:cubicBezTo>
                      <a:pt x="123" y="157"/>
                      <a:pt x="121" y="156"/>
                      <a:pt x="119" y="156"/>
                    </a:cubicBezTo>
                    <a:cubicBezTo>
                      <a:pt x="112" y="153"/>
                      <a:pt x="109" y="146"/>
                      <a:pt x="111" y="140"/>
                    </a:cubicBezTo>
                    <a:cubicBezTo>
                      <a:pt x="113" y="135"/>
                      <a:pt x="117" y="133"/>
                      <a:pt x="122" y="133"/>
                    </a:cubicBezTo>
                    <a:cubicBezTo>
                      <a:pt x="124" y="133"/>
                      <a:pt x="126" y="133"/>
                      <a:pt x="127" y="134"/>
                    </a:cubicBezTo>
                    <a:cubicBezTo>
                      <a:pt x="134" y="136"/>
                      <a:pt x="138" y="143"/>
                      <a:pt x="136" y="149"/>
                    </a:cubicBezTo>
                    <a:cubicBezTo>
                      <a:pt x="134" y="154"/>
                      <a:pt x="130" y="157"/>
                      <a:pt x="125" y="157"/>
                    </a:cubicBezTo>
                    <a:moveTo>
                      <a:pt x="113" y="0"/>
                    </a:moveTo>
                    <a:cubicBezTo>
                      <a:pt x="113" y="0"/>
                      <a:pt x="107" y="79"/>
                      <a:pt x="95" y="79"/>
                    </a:cubicBezTo>
                    <a:cubicBezTo>
                      <a:pt x="95" y="79"/>
                      <a:pt x="95" y="79"/>
                      <a:pt x="94" y="78"/>
                    </a:cubicBezTo>
                    <a:cubicBezTo>
                      <a:pt x="84" y="75"/>
                      <a:pt x="22" y="59"/>
                      <a:pt x="16" y="59"/>
                    </a:cubicBezTo>
                    <a:cubicBezTo>
                      <a:pt x="14" y="59"/>
                      <a:pt x="15" y="60"/>
                      <a:pt x="19" y="61"/>
                    </a:cubicBezTo>
                    <a:cubicBezTo>
                      <a:pt x="32" y="66"/>
                      <a:pt x="61" y="78"/>
                      <a:pt x="77" y="87"/>
                    </a:cubicBezTo>
                    <a:cubicBezTo>
                      <a:pt x="77" y="87"/>
                      <a:pt x="77" y="86"/>
                      <a:pt x="78" y="85"/>
                    </a:cubicBezTo>
                    <a:cubicBezTo>
                      <a:pt x="79" y="80"/>
                      <a:pt x="84" y="78"/>
                      <a:pt x="89" y="78"/>
                    </a:cubicBezTo>
                    <a:cubicBezTo>
                      <a:pt x="91" y="78"/>
                      <a:pt x="93" y="78"/>
                      <a:pt x="94" y="78"/>
                    </a:cubicBezTo>
                    <a:cubicBezTo>
                      <a:pt x="101" y="81"/>
                      <a:pt x="105" y="88"/>
                      <a:pt x="103" y="94"/>
                    </a:cubicBezTo>
                    <a:cubicBezTo>
                      <a:pt x="101" y="99"/>
                      <a:pt x="97" y="101"/>
                      <a:pt x="91" y="101"/>
                    </a:cubicBezTo>
                    <a:cubicBezTo>
                      <a:pt x="90" y="101"/>
                      <a:pt x="88" y="101"/>
                      <a:pt x="86" y="100"/>
                    </a:cubicBezTo>
                    <a:cubicBezTo>
                      <a:pt x="86" y="100"/>
                      <a:pt x="86" y="100"/>
                      <a:pt x="86" y="100"/>
                    </a:cubicBezTo>
                    <a:cubicBezTo>
                      <a:pt x="67" y="104"/>
                      <a:pt x="0" y="111"/>
                      <a:pt x="17" y="114"/>
                    </a:cubicBezTo>
                    <a:cubicBezTo>
                      <a:pt x="23" y="115"/>
                      <a:pt x="38" y="118"/>
                      <a:pt x="54" y="121"/>
                    </a:cubicBezTo>
                    <a:cubicBezTo>
                      <a:pt x="54" y="120"/>
                      <a:pt x="54" y="120"/>
                      <a:pt x="54" y="119"/>
                    </a:cubicBezTo>
                    <a:cubicBezTo>
                      <a:pt x="56" y="114"/>
                      <a:pt x="61" y="112"/>
                      <a:pt x="66" y="112"/>
                    </a:cubicBezTo>
                    <a:cubicBezTo>
                      <a:pt x="67" y="112"/>
                      <a:pt x="69" y="112"/>
                      <a:pt x="71" y="113"/>
                    </a:cubicBezTo>
                    <a:cubicBezTo>
                      <a:pt x="78" y="115"/>
                      <a:pt x="82" y="122"/>
                      <a:pt x="80" y="128"/>
                    </a:cubicBezTo>
                    <a:cubicBezTo>
                      <a:pt x="94" y="132"/>
                      <a:pt x="104" y="137"/>
                      <a:pt x="96" y="140"/>
                    </a:cubicBezTo>
                    <a:cubicBezTo>
                      <a:pt x="80" y="147"/>
                      <a:pt x="35" y="207"/>
                      <a:pt x="41" y="207"/>
                    </a:cubicBezTo>
                    <a:cubicBezTo>
                      <a:pt x="42" y="207"/>
                      <a:pt x="42" y="206"/>
                      <a:pt x="43" y="206"/>
                    </a:cubicBezTo>
                    <a:cubicBezTo>
                      <a:pt x="56" y="198"/>
                      <a:pt x="92" y="161"/>
                      <a:pt x="107" y="161"/>
                    </a:cubicBezTo>
                    <a:cubicBezTo>
                      <a:pt x="110" y="161"/>
                      <a:pt x="111" y="162"/>
                      <a:pt x="113" y="164"/>
                    </a:cubicBezTo>
                    <a:cubicBezTo>
                      <a:pt x="121" y="177"/>
                      <a:pt x="148" y="241"/>
                      <a:pt x="152" y="241"/>
                    </a:cubicBezTo>
                    <a:cubicBezTo>
                      <a:pt x="152" y="241"/>
                      <a:pt x="152" y="241"/>
                      <a:pt x="152" y="239"/>
                    </a:cubicBezTo>
                    <a:cubicBezTo>
                      <a:pt x="152" y="234"/>
                      <a:pt x="150" y="220"/>
                      <a:pt x="148" y="206"/>
                    </a:cubicBezTo>
                    <a:cubicBezTo>
                      <a:pt x="148" y="206"/>
                      <a:pt x="148" y="205"/>
                      <a:pt x="147" y="205"/>
                    </a:cubicBezTo>
                    <a:cubicBezTo>
                      <a:pt x="140" y="203"/>
                      <a:pt x="136" y="196"/>
                      <a:pt x="139" y="190"/>
                    </a:cubicBezTo>
                    <a:cubicBezTo>
                      <a:pt x="140" y="186"/>
                      <a:pt x="143" y="184"/>
                      <a:pt x="146" y="183"/>
                    </a:cubicBezTo>
                    <a:cubicBezTo>
                      <a:pt x="145" y="166"/>
                      <a:pt x="145" y="152"/>
                      <a:pt x="148" y="152"/>
                    </a:cubicBezTo>
                    <a:cubicBezTo>
                      <a:pt x="149" y="152"/>
                      <a:pt x="149" y="152"/>
                      <a:pt x="149" y="152"/>
                    </a:cubicBezTo>
                    <a:cubicBezTo>
                      <a:pt x="153" y="154"/>
                      <a:pt x="174" y="155"/>
                      <a:pt x="196" y="155"/>
                    </a:cubicBezTo>
                    <a:cubicBezTo>
                      <a:pt x="233" y="155"/>
                      <a:pt x="274" y="152"/>
                      <a:pt x="258" y="147"/>
                    </a:cubicBezTo>
                    <a:cubicBezTo>
                      <a:pt x="249" y="143"/>
                      <a:pt x="231" y="143"/>
                      <a:pt x="214" y="143"/>
                    </a:cubicBezTo>
                    <a:cubicBezTo>
                      <a:pt x="211" y="143"/>
                      <a:pt x="207" y="143"/>
                      <a:pt x="204" y="143"/>
                    </a:cubicBezTo>
                    <a:cubicBezTo>
                      <a:pt x="201" y="143"/>
                      <a:pt x="198" y="143"/>
                      <a:pt x="195" y="143"/>
                    </a:cubicBezTo>
                    <a:cubicBezTo>
                      <a:pt x="195" y="144"/>
                      <a:pt x="195" y="145"/>
                      <a:pt x="194" y="146"/>
                    </a:cubicBezTo>
                    <a:cubicBezTo>
                      <a:pt x="193" y="151"/>
                      <a:pt x="188" y="153"/>
                      <a:pt x="183" y="153"/>
                    </a:cubicBezTo>
                    <a:cubicBezTo>
                      <a:pt x="181" y="153"/>
                      <a:pt x="179" y="153"/>
                      <a:pt x="178" y="152"/>
                    </a:cubicBezTo>
                    <a:cubicBezTo>
                      <a:pt x="172" y="150"/>
                      <a:pt x="168" y="145"/>
                      <a:pt x="169" y="140"/>
                    </a:cubicBezTo>
                    <a:cubicBezTo>
                      <a:pt x="168" y="139"/>
                      <a:pt x="168" y="138"/>
                      <a:pt x="169" y="137"/>
                    </a:cubicBezTo>
                    <a:cubicBezTo>
                      <a:pt x="169" y="137"/>
                      <a:pt x="169" y="137"/>
                      <a:pt x="169" y="137"/>
                    </a:cubicBezTo>
                    <a:cubicBezTo>
                      <a:pt x="171" y="133"/>
                      <a:pt x="175" y="130"/>
                      <a:pt x="179" y="130"/>
                    </a:cubicBezTo>
                    <a:cubicBezTo>
                      <a:pt x="202" y="115"/>
                      <a:pt x="249" y="93"/>
                      <a:pt x="241" y="93"/>
                    </a:cubicBezTo>
                    <a:cubicBezTo>
                      <a:pt x="241" y="93"/>
                      <a:pt x="240" y="93"/>
                      <a:pt x="239" y="93"/>
                    </a:cubicBezTo>
                    <a:cubicBezTo>
                      <a:pt x="220" y="97"/>
                      <a:pt x="146" y="123"/>
                      <a:pt x="146" y="123"/>
                    </a:cubicBezTo>
                    <a:cubicBezTo>
                      <a:pt x="146" y="123"/>
                      <a:pt x="145" y="119"/>
                      <a:pt x="145" y="112"/>
                    </a:cubicBezTo>
                    <a:cubicBezTo>
                      <a:pt x="144" y="112"/>
                      <a:pt x="142" y="113"/>
                      <a:pt x="141" y="113"/>
                    </a:cubicBezTo>
                    <a:cubicBezTo>
                      <a:pt x="139" y="113"/>
                      <a:pt x="137" y="112"/>
                      <a:pt x="136" y="112"/>
                    </a:cubicBezTo>
                    <a:cubicBezTo>
                      <a:pt x="129" y="109"/>
                      <a:pt x="125" y="102"/>
                      <a:pt x="127" y="96"/>
                    </a:cubicBezTo>
                    <a:cubicBezTo>
                      <a:pt x="129" y="92"/>
                      <a:pt x="133" y="89"/>
                      <a:pt x="139" y="89"/>
                    </a:cubicBezTo>
                    <a:cubicBezTo>
                      <a:pt x="140" y="89"/>
                      <a:pt x="142" y="89"/>
                      <a:pt x="144" y="90"/>
                    </a:cubicBezTo>
                    <a:cubicBezTo>
                      <a:pt x="143" y="78"/>
                      <a:pt x="143" y="64"/>
                      <a:pt x="143" y="53"/>
                    </a:cubicBezTo>
                    <a:cubicBezTo>
                      <a:pt x="143" y="55"/>
                      <a:pt x="142" y="56"/>
                      <a:pt x="142" y="58"/>
                    </a:cubicBezTo>
                    <a:cubicBezTo>
                      <a:pt x="138" y="70"/>
                      <a:pt x="132" y="83"/>
                      <a:pt x="130" y="83"/>
                    </a:cubicBezTo>
                    <a:cubicBezTo>
                      <a:pt x="130" y="83"/>
                      <a:pt x="129" y="82"/>
                      <a:pt x="129" y="81"/>
                    </a:cubicBezTo>
                    <a:cubicBezTo>
                      <a:pt x="129" y="79"/>
                      <a:pt x="129" y="78"/>
                      <a:pt x="129" y="75"/>
                    </a:cubicBezTo>
                    <a:cubicBezTo>
                      <a:pt x="127" y="76"/>
                      <a:pt x="124" y="77"/>
                      <a:pt x="122" y="77"/>
                    </a:cubicBezTo>
                    <a:cubicBezTo>
                      <a:pt x="120" y="77"/>
                      <a:pt x="119" y="77"/>
                      <a:pt x="117" y="76"/>
                    </a:cubicBezTo>
                    <a:cubicBezTo>
                      <a:pt x="110" y="73"/>
                      <a:pt x="106" y="66"/>
                      <a:pt x="108" y="60"/>
                    </a:cubicBezTo>
                    <a:cubicBezTo>
                      <a:pt x="110" y="56"/>
                      <a:pt x="115" y="53"/>
                      <a:pt x="120" y="53"/>
                    </a:cubicBezTo>
                    <a:cubicBezTo>
                      <a:pt x="121" y="53"/>
                      <a:pt x="123" y="53"/>
                      <a:pt x="125" y="54"/>
                    </a:cubicBezTo>
                    <a:cubicBezTo>
                      <a:pt x="120" y="30"/>
                      <a:pt x="113" y="0"/>
                      <a:pt x="1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75" name="Freeform 119"/>
              <p:cNvSpPr/>
              <p:nvPr/>
            </p:nvSpPr>
            <p:spPr bwMode="auto">
              <a:xfrm>
                <a:off x="5810251" y="2311400"/>
                <a:ext cx="77788" cy="65088"/>
              </a:xfrm>
              <a:custGeom>
                <a:avLst/>
                <a:gdLst>
                  <a:gd name="T0" fmla="*/ 12 w 28"/>
                  <a:gd name="T1" fmla="*/ 0 h 23"/>
                  <a:gd name="T2" fmla="*/ 1 w 28"/>
                  <a:gd name="T3" fmla="*/ 7 h 23"/>
                  <a:gd name="T4" fmla="*/ 0 w 28"/>
                  <a:gd name="T5" fmla="*/ 9 h 23"/>
                  <a:gd name="T6" fmla="*/ 9 w 28"/>
                  <a:gd name="T7" fmla="*/ 22 h 23"/>
                  <a:gd name="T8" fmla="*/ 9 w 28"/>
                  <a:gd name="T9" fmla="*/ 22 h 23"/>
                  <a:gd name="T10" fmla="*/ 9 w 28"/>
                  <a:gd name="T11" fmla="*/ 22 h 23"/>
                  <a:gd name="T12" fmla="*/ 14 w 28"/>
                  <a:gd name="T13" fmla="*/ 23 h 23"/>
                  <a:gd name="T14" fmla="*/ 26 w 28"/>
                  <a:gd name="T15" fmla="*/ 16 h 23"/>
                  <a:gd name="T16" fmla="*/ 17 w 28"/>
                  <a:gd name="T17" fmla="*/ 0 h 23"/>
                  <a:gd name="T18" fmla="*/ 12 w 28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3">
                    <a:moveTo>
                      <a:pt x="12" y="0"/>
                    </a:moveTo>
                    <a:cubicBezTo>
                      <a:pt x="7" y="0"/>
                      <a:pt x="2" y="2"/>
                      <a:pt x="1" y="7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11" y="16"/>
                      <a:pt x="17" y="21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1" y="23"/>
                      <a:pt x="13" y="23"/>
                      <a:pt x="14" y="23"/>
                    </a:cubicBezTo>
                    <a:cubicBezTo>
                      <a:pt x="20" y="23"/>
                      <a:pt x="24" y="21"/>
                      <a:pt x="26" y="16"/>
                    </a:cubicBezTo>
                    <a:cubicBezTo>
                      <a:pt x="28" y="10"/>
                      <a:pt x="24" y="3"/>
                      <a:pt x="17" y="0"/>
                    </a:cubicBezTo>
                    <a:cubicBezTo>
                      <a:pt x="16" y="0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76" name="Freeform 120"/>
              <p:cNvSpPr/>
              <p:nvPr/>
            </p:nvSpPr>
            <p:spPr bwMode="auto">
              <a:xfrm>
                <a:off x="5745163" y="2406650"/>
                <a:ext cx="77788" cy="44450"/>
              </a:xfrm>
              <a:custGeom>
                <a:avLst/>
                <a:gdLst>
                  <a:gd name="T0" fmla="*/ 12 w 28"/>
                  <a:gd name="T1" fmla="*/ 0 h 16"/>
                  <a:gd name="T2" fmla="*/ 0 w 28"/>
                  <a:gd name="T3" fmla="*/ 7 h 16"/>
                  <a:gd name="T4" fmla="*/ 0 w 28"/>
                  <a:gd name="T5" fmla="*/ 9 h 16"/>
                  <a:gd name="T6" fmla="*/ 26 w 28"/>
                  <a:gd name="T7" fmla="*/ 16 h 16"/>
                  <a:gd name="T8" fmla="*/ 17 w 28"/>
                  <a:gd name="T9" fmla="*/ 1 h 16"/>
                  <a:gd name="T10" fmla="*/ 12 w 2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6">
                    <a:moveTo>
                      <a:pt x="12" y="0"/>
                    </a:moveTo>
                    <a:cubicBezTo>
                      <a:pt x="7" y="0"/>
                      <a:pt x="2" y="2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9" y="11"/>
                      <a:pt x="18" y="14"/>
                      <a:pt x="26" y="16"/>
                    </a:cubicBezTo>
                    <a:cubicBezTo>
                      <a:pt x="28" y="10"/>
                      <a:pt x="24" y="3"/>
                      <a:pt x="17" y="1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77" name="Freeform 121"/>
              <p:cNvSpPr/>
              <p:nvPr/>
            </p:nvSpPr>
            <p:spPr bwMode="auto">
              <a:xfrm>
                <a:off x="5899151" y="2465388"/>
                <a:ext cx="80963" cy="68263"/>
              </a:xfrm>
              <a:custGeom>
                <a:avLst/>
                <a:gdLst>
                  <a:gd name="T0" fmla="*/ 13 w 29"/>
                  <a:gd name="T1" fmla="*/ 0 h 24"/>
                  <a:gd name="T2" fmla="*/ 2 w 29"/>
                  <a:gd name="T3" fmla="*/ 7 h 24"/>
                  <a:gd name="T4" fmla="*/ 10 w 29"/>
                  <a:gd name="T5" fmla="*/ 23 h 24"/>
                  <a:gd name="T6" fmla="*/ 16 w 29"/>
                  <a:gd name="T7" fmla="*/ 24 h 24"/>
                  <a:gd name="T8" fmla="*/ 27 w 29"/>
                  <a:gd name="T9" fmla="*/ 16 h 24"/>
                  <a:gd name="T10" fmla="*/ 18 w 29"/>
                  <a:gd name="T11" fmla="*/ 1 h 24"/>
                  <a:gd name="T12" fmla="*/ 13 w 29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4">
                    <a:moveTo>
                      <a:pt x="13" y="0"/>
                    </a:moveTo>
                    <a:cubicBezTo>
                      <a:pt x="8" y="0"/>
                      <a:pt x="4" y="2"/>
                      <a:pt x="2" y="7"/>
                    </a:cubicBezTo>
                    <a:cubicBezTo>
                      <a:pt x="0" y="13"/>
                      <a:pt x="3" y="20"/>
                      <a:pt x="10" y="23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21" y="24"/>
                      <a:pt x="25" y="21"/>
                      <a:pt x="27" y="16"/>
                    </a:cubicBezTo>
                    <a:cubicBezTo>
                      <a:pt x="29" y="10"/>
                      <a:pt x="25" y="3"/>
                      <a:pt x="18" y="1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78" name="Freeform 122"/>
              <p:cNvSpPr/>
              <p:nvPr/>
            </p:nvSpPr>
            <p:spPr bwMode="auto">
              <a:xfrm>
                <a:off x="5943601" y="2341563"/>
                <a:ext cx="57150" cy="68263"/>
              </a:xfrm>
              <a:custGeom>
                <a:avLst/>
                <a:gdLst>
                  <a:gd name="T0" fmla="*/ 14 w 20"/>
                  <a:gd name="T1" fmla="*/ 0 h 24"/>
                  <a:gd name="T2" fmla="*/ 2 w 20"/>
                  <a:gd name="T3" fmla="*/ 7 h 24"/>
                  <a:gd name="T4" fmla="*/ 11 w 20"/>
                  <a:gd name="T5" fmla="*/ 23 h 24"/>
                  <a:gd name="T6" fmla="*/ 16 w 20"/>
                  <a:gd name="T7" fmla="*/ 24 h 24"/>
                  <a:gd name="T8" fmla="*/ 20 w 20"/>
                  <a:gd name="T9" fmla="*/ 23 h 24"/>
                  <a:gd name="T10" fmla="*/ 19 w 20"/>
                  <a:gd name="T11" fmla="*/ 1 h 24"/>
                  <a:gd name="T12" fmla="*/ 14 w 2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14" y="0"/>
                    </a:moveTo>
                    <a:cubicBezTo>
                      <a:pt x="8" y="0"/>
                      <a:pt x="4" y="3"/>
                      <a:pt x="2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17" y="24"/>
                      <a:pt x="19" y="23"/>
                      <a:pt x="20" y="23"/>
                    </a:cubicBezTo>
                    <a:cubicBezTo>
                      <a:pt x="20" y="17"/>
                      <a:pt x="19" y="9"/>
                      <a:pt x="19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79" name="Freeform 123"/>
              <p:cNvSpPr>
                <a:spLocks noEditPoints="1"/>
              </p:cNvSpPr>
              <p:nvPr/>
            </p:nvSpPr>
            <p:spPr bwMode="auto">
              <a:xfrm>
                <a:off x="6065838" y="2457450"/>
                <a:ext cx="74613" cy="65088"/>
              </a:xfrm>
              <a:custGeom>
                <a:avLst/>
                <a:gdLst>
                  <a:gd name="T0" fmla="*/ 1 w 27"/>
                  <a:gd name="T1" fmla="*/ 10 h 23"/>
                  <a:gd name="T2" fmla="*/ 10 w 27"/>
                  <a:gd name="T3" fmla="*/ 22 h 23"/>
                  <a:gd name="T4" fmla="*/ 15 w 27"/>
                  <a:gd name="T5" fmla="*/ 23 h 23"/>
                  <a:gd name="T6" fmla="*/ 26 w 27"/>
                  <a:gd name="T7" fmla="*/ 16 h 23"/>
                  <a:gd name="T8" fmla="*/ 27 w 27"/>
                  <a:gd name="T9" fmla="*/ 13 h 23"/>
                  <a:gd name="T10" fmla="*/ 25 w 27"/>
                  <a:gd name="T11" fmla="*/ 13 h 23"/>
                  <a:gd name="T12" fmla="*/ 1 w 27"/>
                  <a:gd name="T13" fmla="*/ 10 h 23"/>
                  <a:gd name="T14" fmla="*/ 11 w 27"/>
                  <a:gd name="T15" fmla="*/ 0 h 23"/>
                  <a:gd name="T16" fmla="*/ 1 w 27"/>
                  <a:gd name="T17" fmla="*/ 7 h 23"/>
                  <a:gd name="T18" fmla="*/ 11 w 27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1" y="10"/>
                    </a:moveTo>
                    <a:cubicBezTo>
                      <a:pt x="0" y="15"/>
                      <a:pt x="4" y="20"/>
                      <a:pt x="10" y="22"/>
                    </a:cubicBezTo>
                    <a:cubicBezTo>
                      <a:pt x="11" y="23"/>
                      <a:pt x="13" y="23"/>
                      <a:pt x="15" y="23"/>
                    </a:cubicBezTo>
                    <a:cubicBezTo>
                      <a:pt x="20" y="23"/>
                      <a:pt x="25" y="21"/>
                      <a:pt x="26" y="16"/>
                    </a:cubicBezTo>
                    <a:cubicBezTo>
                      <a:pt x="27" y="15"/>
                      <a:pt x="27" y="14"/>
                      <a:pt x="27" y="13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13" y="13"/>
                      <a:pt x="3" y="12"/>
                      <a:pt x="1" y="10"/>
                    </a:cubicBezTo>
                    <a:moveTo>
                      <a:pt x="11" y="0"/>
                    </a:moveTo>
                    <a:cubicBezTo>
                      <a:pt x="7" y="0"/>
                      <a:pt x="3" y="3"/>
                      <a:pt x="1" y="7"/>
                    </a:cubicBezTo>
                    <a:cubicBezTo>
                      <a:pt x="3" y="5"/>
                      <a:pt x="7" y="2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80" name="Freeform 124"/>
              <p:cNvSpPr/>
              <p:nvPr/>
            </p:nvSpPr>
            <p:spPr bwMode="auto">
              <a:xfrm>
                <a:off x="5975351" y="2606675"/>
                <a:ext cx="33338" cy="63500"/>
              </a:xfrm>
              <a:custGeom>
                <a:avLst/>
                <a:gdLst>
                  <a:gd name="T0" fmla="*/ 10 w 12"/>
                  <a:gd name="T1" fmla="*/ 0 h 23"/>
                  <a:gd name="T2" fmla="*/ 3 w 12"/>
                  <a:gd name="T3" fmla="*/ 7 h 23"/>
                  <a:gd name="T4" fmla="*/ 11 w 12"/>
                  <a:gd name="T5" fmla="*/ 22 h 23"/>
                  <a:gd name="T6" fmla="*/ 12 w 12"/>
                  <a:gd name="T7" fmla="*/ 23 h 23"/>
                  <a:gd name="T8" fmla="*/ 10 w 12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cubicBezTo>
                      <a:pt x="7" y="1"/>
                      <a:pt x="4" y="3"/>
                      <a:pt x="3" y="7"/>
                    </a:cubicBezTo>
                    <a:cubicBezTo>
                      <a:pt x="0" y="13"/>
                      <a:pt x="4" y="20"/>
                      <a:pt x="11" y="22"/>
                    </a:cubicBezTo>
                    <a:cubicBezTo>
                      <a:pt x="12" y="22"/>
                      <a:pt x="12" y="23"/>
                      <a:pt x="12" y="23"/>
                    </a:cubicBezTo>
                    <a:cubicBezTo>
                      <a:pt x="11" y="15"/>
                      <a:pt x="11" y="7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81" name="Freeform 125"/>
              <p:cNvSpPr/>
              <p:nvPr/>
            </p:nvSpPr>
            <p:spPr bwMode="auto">
              <a:xfrm>
                <a:off x="5891213" y="2241550"/>
                <a:ext cx="65088" cy="66675"/>
              </a:xfrm>
              <a:custGeom>
                <a:avLst/>
                <a:gdLst>
                  <a:gd name="T0" fmla="*/ 14 w 23"/>
                  <a:gd name="T1" fmla="*/ 0 h 24"/>
                  <a:gd name="T2" fmla="*/ 2 w 23"/>
                  <a:gd name="T3" fmla="*/ 7 h 24"/>
                  <a:gd name="T4" fmla="*/ 11 w 23"/>
                  <a:gd name="T5" fmla="*/ 23 h 24"/>
                  <a:gd name="T6" fmla="*/ 16 w 23"/>
                  <a:gd name="T7" fmla="*/ 24 h 24"/>
                  <a:gd name="T8" fmla="*/ 23 w 23"/>
                  <a:gd name="T9" fmla="*/ 22 h 24"/>
                  <a:gd name="T10" fmla="*/ 19 w 23"/>
                  <a:gd name="T11" fmla="*/ 1 h 24"/>
                  <a:gd name="T12" fmla="*/ 14 w 23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4" y="0"/>
                    </a:moveTo>
                    <a:cubicBezTo>
                      <a:pt x="9" y="0"/>
                      <a:pt x="4" y="3"/>
                      <a:pt x="2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4"/>
                      <a:pt x="14" y="24"/>
                      <a:pt x="16" y="24"/>
                    </a:cubicBezTo>
                    <a:cubicBezTo>
                      <a:pt x="18" y="24"/>
                      <a:pt x="21" y="23"/>
                      <a:pt x="23" y="22"/>
                    </a:cubicBezTo>
                    <a:cubicBezTo>
                      <a:pt x="22" y="17"/>
                      <a:pt x="20" y="9"/>
                      <a:pt x="19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82" name="Freeform 126"/>
              <p:cNvSpPr/>
              <p:nvPr/>
            </p:nvSpPr>
            <p:spPr bwMode="auto">
              <a:xfrm>
                <a:off x="5994401" y="2182813"/>
                <a:ext cx="17463" cy="58738"/>
              </a:xfrm>
              <a:custGeom>
                <a:avLst/>
                <a:gdLst>
                  <a:gd name="T0" fmla="*/ 5 w 6"/>
                  <a:gd name="T1" fmla="*/ 0 h 21"/>
                  <a:gd name="T2" fmla="*/ 4 w 6"/>
                  <a:gd name="T3" fmla="*/ 2 h 21"/>
                  <a:gd name="T4" fmla="*/ 0 w 6"/>
                  <a:gd name="T5" fmla="*/ 21 h 21"/>
                  <a:gd name="T6" fmla="*/ 5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5" y="0"/>
                    </a:moveTo>
                    <a:cubicBezTo>
                      <a:pt x="5" y="0"/>
                      <a:pt x="4" y="1"/>
                      <a:pt x="4" y="2"/>
                    </a:cubicBezTo>
                    <a:cubicBezTo>
                      <a:pt x="2" y="5"/>
                      <a:pt x="1" y="12"/>
                      <a:pt x="0" y="21"/>
                    </a:cubicBezTo>
                    <a:cubicBezTo>
                      <a:pt x="4" y="10"/>
                      <a:pt x="6" y="0"/>
                      <a:pt x="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83" name="Freeform 127"/>
              <p:cNvSpPr>
                <a:spLocks noEditPoints="1"/>
              </p:cNvSpPr>
              <p:nvPr/>
            </p:nvSpPr>
            <p:spPr bwMode="auto">
              <a:xfrm>
                <a:off x="6831013" y="2089150"/>
                <a:ext cx="612775" cy="708025"/>
              </a:xfrm>
              <a:custGeom>
                <a:avLst/>
                <a:gdLst>
                  <a:gd name="T0" fmla="*/ 127 w 218"/>
                  <a:gd name="T1" fmla="*/ 9 h 252"/>
                  <a:gd name="T2" fmla="*/ 111 w 218"/>
                  <a:gd name="T3" fmla="*/ 25 h 252"/>
                  <a:gd name="T4" fmla="*/ 113 w 218"/>
                  <a:gd name="T5" fmla="*/ 26 h 252"/>
                  <a:gd name="T6" fmla="*/ 115 w 218"/>
                  <a:gd name="T7" fmla="*/ 27 h 252"/>
                  <a:gd name="T8" fmla="*/ 126 w 218"/>
                  <a:gd name="T9" fmla="*/ 9 h 252"/>
                  <a:gd name="T10" fmla="*/ 127 w 218"/>
                  <a:gd name="T11" fmla="*/ 9 h 252"/>
                  <a:gd name="T12" fmla="*/ 75 w 218"/>
                  <a:gd name="T13" fmla="*/ 161 h 252"/>
                  <a:gd name="T14" fmla="*/ 70 w 218"/>
                  <a:gd name="T15" fmla="*/ 160 h 252"/>
                  <a:gd name="T16" fmla="*/ 62 w 218"/>
                  <a:gd name="T17" fmla="*/ 144 h 252"/>
                  <a:gd name="T18" fmla="*/ 73 w 218"/>
                  <a:gd name="T19" fmla="*/ 137 h 252"/>
                  <a:gd name="T20" fmla="*/ 78 w 218"/>
                  <a:gd name="T21" fmla="*/ 138 h 252"/>
                  <a:gd name="T22" fmla="*/ 87 w 218"/>
                  <a:gd name="T23" fmla="*/ 153 h 252"/>
                  <a:gd name="T24" fmla="*/ 75 w 218"/>
                  <a:gd name="T25" fmla="*/ 161 h 252"/>
                  <a:gd name="T26" fmla="*/ 25 w 218"/>
                  <a:gd name="T27" fmla="*/ 0 h 252"/>
                  <a:gd name="T28" fmla="*/ 36 w 218"/>
                  <a:gd name="T29" fmla="*/ 97 h 252"/>
                  <a:gd name="T30" fmla="*/ 6 w 218"/>
                  <a:gd name="T31" fmla="*/ 54 h 252"/>
                  <a:gd name="T32" fmla="*/ 4 w 218"/>
                  <a:gd name="T33" fmla="*/ 53 h 252"/>
                  <a:gd name="T34" fmla="*/ 10 w 218"/>
                  <a:gd name="T35" fmla="*/ 80 h 252"/>
                  <a:gd name="T36" fmla="*/ 22 w 218"/>
                  <a:gd name="T37" fmla="*/ 100 h 252"/>
                  <a:gd name="T38" fmla="*/ 31 w 218"/>
                  <a:gd name="T39" fmla="*/ 96 h 252"/>
                  <a:gd name="T40" fmla="*/ 36 w 218"/>
                  <a:gd name="T41" fmla="*/ 97 h 252"/>
                  <a:gd name="T42" fmla="*/ 45 w 218"/>
                  <a:gd name="T43" fmla="*/ 113 h 252"/>
                  <a:gd name="T44" fmla="*/ 35 w 218"/>
                  <a:gd name="T45" fmla="*/ 120 h 252"/>
                  <a:gd name="T46" fmla="*/ 41 w 218"/>
                  <a:gd name="T47" fmla="*/ 131 h 252"/>
                  <a:gd name="T48" fmla="*/ 164 w 218"/>
                  <a:gd name="T49" fmla="*/ 252 h 252"/>
                  <a:gd name="T50" fmla="*/ 165 w 218"/>
                  <a:gd name="T51" fmla="*/ 252 h 252"/>
                  <a:gd name="T52" fmla="*/ 129 w 218"/>
                  <a:gd name="T53" fmla="*/ 215 h 252"/>
                  <a:gd name="T54" fmla="*/ 89 w 218"/>
                  <a:gd name="T55" fmla="*/ 177 h 252"/>
                  <a:gd name="T56" fmla="*/ 92 w 218"/>
                  <a:gd name="T57" fmla="*/ 179 h 252"/>
                  <a:gd name="T58" fmla="*/ 206 w 218"/>
                  <a:gd name="T59" fmla="*/ 236 h 252"/>
                  <a:gd name="T60" fmla="*/ 207 w 218"/>
                  <a:gd name="T61" fmla="*/ 236 h 252"/>
                  <a:gd name="T62" fmla="*/ 114 w 218"/>
                  <a:gd name="T63" fmla="*/ 176 h 252"/>
                  <a:gd name="T64" fmla="*/ 191 w 218"/>
                  <a:gd name="T65" fmla="*/ 151 h 252"/>
                  <a:gd name="T66" fmla="*/ 193 w 218"/>
                  <a:gd name="T67" fmla="*/ 151 h 252"/>
                  <a:gd name="T68" fmla="*/ 174 w 218"/>
                  <a:gd name="T69" fmla="*/ 152 h 252"/>
                  <a:gd name="T70" fmla="*/ 137 w 218"/>
                  <a:gd name="T71" fmla="*/ 153 h 252"/>
                  <a:gd name="T72" fmla="*/ 137 w 218"/>
                  <a:gd name="T73" fmla="*/ 162 h 252"/>
                  <a:gd name="T74" fmla="*/ 126 w 218"/>
                  <a:gd name="T75" fmla="*/ 169 h 252"/>
                  <a:gd name="T76" fmla="*/ 121 w 218"/>
                  <a:gd name="T77" fmla="*/ 168 h 252"/>
                  <a:gd name="T78" fmla="*/ 112 w 218"/>
                  <a:gd name="T79" fmla="*/ 152 h 252"/>
                  <a:gd name="T80" fmla="*/ 99 w 218"/>
                  <a:gd name="T81" fmla="*/ 149 h 252"/>
                  <a:gd name="T82" fmla="*/ 148 w 218"/>
                  <a:gd name="T83" fmla="*/ 129 h 252"/>
                  <a:gd name="T84" fmla="*/ 65 w 218"/>
                  <a:gd name="T85" fmla="*/ 126 h 252"/>
                  <a:gd name="T86" fmla="*/ 103 w 218"/>
                  <a:gd name="T87" fmla="*/ 47 h 252"/>
                  <a:gd name="T88" fmla="*/ 97 w 218"/>
                  <a:gd name="T89" fmla="*/ 41 h 252"/>
                  <a:gd name="T90" fmla="*/ 71 w 218"/>
                  <a:gd name="T91" fmla="*/ 71 h 252"/>
                  <a:gd name="T92" fmla="*/ 76 w 218"/>
                  <a:gd name="T93" fmla="*/ 85 h 252"/>
                  <a:gd name="T94" fmla="*/ 65 w 218"/>
                  <a:gd name="T95" fmla="*/ 93 h 252"/>
                  <a:gd name="T96" fmla="*/ 60 w 218"/>
                  <a:gd name="T97" fmla="*/ 92 h 252"/>
                  <a:gd name="T98" fmla="*/ 51 w 218"/>
                  <a:gd name="T99" fmla="*/ 76 h 252"/>
                  <a:gd name="T100" fmla="*/ 57 w 218"/>
                  <a:gd name="T101" fmla="*/ 70 h 252"/>
                  <a:gd name="T102" fmla="*/ 26 w 218"/>
                  <a:gd name="T103" fmla="*/ 0 h 252"/>
                  <a:gd name="T104" fmla="*/ 25 w 218"/>
                  <a:gd name="T105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8" h="252">
                    <a:moveTo>
                      <a:pt x="127" y="9"/>
                    </a:moveTo>
                    <a:cubicBezTo>
                      <a:pt x="126" y="9"/>
                      <a:pt x="120" y="16"/>
                      <a:pt x="111" y="25"/>
                    </a:cubicBezTo>
                    <a:cubicBezTo>
                      <a:pt x="112" y="25"/>
                      <a:pt x="112" y="25"/>
                      <a:pt x="113" y="26"/>
                    </a:cubicBezTo>
                    <a:cubicBezTo>
                      <a:pt x="114" y="26"/>
                      <a:pt x="114" y="26"/>
                      <a:pt x="115" y="27"/>
                    </a:cubicBezTo>
                    <a:cubicBezTo>
                      <a:pt x="121" y="18"/>
                      <a:pt x="125" y="11"/>
                      <a:pt x="126" y="9"/>
                    </a:cubicBezTo>
                    <a:cubicBezTo>
                      <a:pt x="127" y="9"/>
                      <a:pt x="127" y="9"/>
                      <a:pt x="127" y="9"/>
                    </a:cubicBezTo>
                    <a:moveTo>
                      <a:pt x="75" y="161"/>
                    </a:moveTo>
                    <a:cubicBezTo>
                      <a:pt x="74" y="161"/>
                      <a:pt x="72" y="160"/>
                      <a:pt x="70" y="160"/>
                    </a:cubicBezTo>
                    <a:cubicBezTo>
                      <a:pt x="63" y="157"/>
                      <a:pt x="59" y="150"/>
                      <a:pt x="62" y="144"/>
                    </a:cubicBezTo>
                    <a:cubicBezTo>
                      <a:pt x="63" y="140"/>
                      <a:pt x="68" y="137"/>
                      <a:pt x="73" y="137"/>
                    </a:cubicBezTo>
                    <a:cubicBezTo>
                      <a:pt x="75" y="137"/>
                      <a:pt x="77" y="137"/>
                      <a:pt x="78" y="138"/>
                    </a:cubicBezTo>
                    <a:cubicBezTo>
                      <a:pt x="85" y="140"/>
                      <a:pt x="89" y="147"/>
                      <a:pt x="87" y="153"/>
                    </a:cubicBezTo>
                    <a:cubicBezTo>
                      <a:pt x="85" y="158"/>
                      <a:pt x="80" y="161"/>
                      <a:pt x="75" y="161"/>
                    </a:cubicBezTo>
                    <a:moveTo>
                      <a:pt x="25" y="0"/>
                    </a:moveTo>
                    <a:cubicBezTo>
                      <a:pt x="20" y="0"/>
                      <a:pt x="36" y="97"/>
                      <a:pt x="36" y="97"/>
                    </a:cubicBezTo>
                    <a:cubicBezTo>
                      <a:pt x="36" y="97"/>
                      <a:pt x="14" y="60"/>
                      <a:pt x="6" y="54"/>
                    </a:cubicBezTo>
                    <a:cubicBezTo>
                      <a:pt x="5" y="53"/>
                      <a:pt x="5" y="53"/>
                      <a:pt x="4" y="53"/>
                    </a:cubicBezTo>
                    <a:cubicBezTo>
                      <a:pt x="0" y="53"/>
                      <a:pt x="10" y="80"/>
                      <a:pt x="10" y="8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4" y="97"/>
                      <a:pt x="28" y="96"/>
                      <a:pt x="31" y="96"/>
                    </a:cubicBezTo>
                    <a:cubicBezTo>
                      <a:pt x="33" y="96"/>
                      <a:pt x="35" y="97"/>
                      <a:pt x="36" y="97"/>
                    </a:cubicBezTo>
                    <a:cubicBezTo>
                      <a:pt x="43" y="100"/>
                      <a:pt x="47" y="107"/>
                      <a:pt x="45" y="113"/>
                    </a:cubicBezTo>
                    <a:cubicBezTo>
                      <a:pt x="43" y="117"/>
                      <a:pt x="39" y="120"/>
                      <a:pt x="35" y="120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2" y="149"/>
                      <a:pt x="152" y="247"/>
                      <a:pt x="164" y="252"/>
                    </a:cubicBezTo>
                    <a:cubicBezTo>
                      <a:pt x="165" y="252"/>
                      <a:pt x="165" y="252"/>
                      <a:pt x="165" y="252"/>
                    </a:cubicBezTo>
                    <a:cubicBezTo>
                      <a:pt x="168" y="252"/>
                      <a:pt x="149" y="233"/>
                      <a:pt x="129" y="215"/>
                    </a:cubicBezTo>
                    <a:cubicBezTo>
                      <a:pt x="109" y="196"/>
                      <a:pt x="88" y="177"/>
                      <a:pt x="89" y="177"/>
                    </a:cubicBezTo>
                    <a:cubicBezTo>
                      <a:pt x="90" y="177"/>
                      <a:pt x="90" y="178"/>
                      <a:pt x="92" y="179"/>
                    </a:cubicBezTo>
                    <a:cubicBezTo>
                      <a:pt x="111" y="193"/>
                      <a:pt x="189" y="233"/>
                      <a:pt x="206" y="236"/>
                    </a:cubicBezTo>
                    <a:cubicBezTo>
                      <a:pt x="207" y="236"/>
                      <a:pt x="207" y="236"/>
                      <a:pt x="207" y="236"/>
                    </a:cubicBezTo>
                    <a:cubicBezTo>
                      <a:pt x="218" y="236"/>
                      <a:pt x="114" y="176"/>
                      <a:pt x="114" y="176"/>
                    </a:cubicBezTo>
                    <a:cubicBezTo>
                      <a:pt x="114" y="176"/>
                      <a:pt x="176" y="153"/>
                      <a:pt x="191" y="151"/>
                    </a:cubicBezTo>
                    <a:cubicBezTo>
                      <a:pt x="193" y="151"/>
                      <a:pt x="193" y="151"/>
                      <a:pt x="193" y="151"/>
                    </a:cubicBezTo>
                    <a:cubicBezTo>
                      <a:pt x="192" y="151"/>
                      <a:pt x="184" y="152"/>
                      <a:pt x="174" y="152"/>
                    </a:cubicBezTo>
                    <a:cubicBezTo>
                      <a:pt x="163" y="153"/>
                      <a:pt x="150" y="153"/>
                      <a:pt x="137" y="153"/>
                    </a:cubicBezTo>
                    <a:cubicBezTo>
                      <a:pt x="138" y="156"/>
                      <a:pt x="138" y="159"/>
                      <a:pt x="137" y="162"/>
                    </a:cubicBezTo>
                    <a:cubicBezTo>
                      <a:pt x="136" y="166"/>
                      <a:pt x="131" y="169"/>
                      <a:pt x="126" y="169"/>
                    </a:cubicBezTo>
                    <a:cubicBezTo>
                      <a:pt x="124" y="169"/>
                      <a:pt x="122" y="169"/>
                      <a:pt x="121" y="168"/>
                    </a:cubicBezTo>
                    <a:cubicBezTo>
                      <a:pt x="114" y="165"/>
                      <a:pt x="110" y="158"/>
                      <a:pt x="112" y="152"/>
                    </a:cubicBezTo>
                    <a:cubicBezTo>
                      <a:pt x="106" y="152"/>
                      <a:pt x="102" y="151"/>
                      <a:pt x="99" y="149"/>
                    </a:cubicBezTo>
                    <a:cubicBezTo>
                      <a:pt x="89" y="143"/>
                      <a:pt x="121" y="133"/>
                      <a:pt x="148" y="129"/>
                    </a:cubicBezTo>
                    <a:cubicBezTo>
                      <a:pt x="117" y="128"/>
                      <a:pt x="71" y="126"/>
                      <a:pt x="65" y="126"/>
                    </a:cubicBezTo>
                    <a:cubicBezTo>
                      <a:pt x="58" y="125"/>
                      <a:pt x="83" y="81"/>
                      <a:pt x="103" y="47"/>
                    </a:cubicBezTo>
                    <a:cubicBezTo>
                      <a:pt x="100" y="45"/>
                      <a:pt x="98" y="43"/>
                      <a:pt x="97" y="41"/>
                    </a:cubicBezTo>
                    <a:cubicBezTo>
                      <a:pt x="87" y="52"/>
                      <a:pt x="77" y="63"/>
                      <a:pt x="71" y="71"/>
                    </a:cubicBezTo>
                    <a:cubicBezTo>
                      <a:pt x="76" y="74"/>
                      <a:pt x="78" y="80"/>
                      <a:pt x="76" y="85"/>
                    </a:cubicBezTo>
                    <a:cubicBezTo>
                      <a:pt x="75" y="90"/>
                      <a:pt x="70" y="93"/>
                      <a:pt x="65" y="93"/>
                    </a:cubicBezTo>
                    <a:cubicBezTo>
                      <a:pt x="63" y="93"/>
                      <a:pt x="62" y="92"/>
                      <a:pt x="60" y="92"/>
                    </a:cubicBezTo>
                    <a:cubicBezTo>
                      <a:pt x="53" y="89"/>
                      <a:pt x="49" y="82"/>
                      <a:pt x="51" y="76"/>
                    </a:cubicBezTo>
                    <a:cubicBezTo>
                      <a:pt x="52" y="73"/>
                      <a:pt x="54" y="71"/>
                      <a:pt x="57" y="70"/>
                    </a:cubicBezTo>
                    <a:cubicBezTo>
                      <a:pt x="47" y="50"/>
                      <a:pt x="31" y="7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84" name="Freeform 128"/>
              <p:cNvSpPr/>
              <p:nvPr/>
            </p:nvSpPr>
            <p:spPr bwMode="auto">
              <a:xfrm>
                <a:off x="7104063" y="2159000"/>
                <a:ext cx="50800" cy="61913"/>
              </a:xfrm>
              <a:custGeom>
                <a:avLst/>
                <a:gdLst>
                  <a:gd name="T0" fmla="*/ 14 w 18"/>
                  <a:gd name="T1" fmla="*/ 0 h 22"/>
                  <a:gd name="T2" fmla="*/ 0 w 18"/>
                  <a:gd name="T3" fmla="*/ 16 h 22"/>
                  <a:gd name="T4" fmla="*/ 6 w 18"/>
                  <a:gd name="T5" fmla="*/ 22 h 22"/>
                  <a:gd name="T6" fmla="*/ 18 w 18"/>
                  <a:gd name="T7" fmla="*/ 2 h 22"/>
                  <a:gd name="T8" fmla="*/ 16 w 18"/>
                  <a:gd name="T9" fmla="*/ 1 h 22"/>
                  <a:gd name="T10" fmla="*/ 14 w 18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2">
                    <a:moveTo>
                      <a:pt x="14" y="0"/>
                    </a:moveTo>
                    <a:cubicBezTo>
                      <a:pt x="10" y="5"/>
                      <a:pt x="5" y="10"/>
                      <a:pt x="0" y="16"/>
                    </a:cubicBezTo>
                    <a:cubicBezTo>
                      <a:pt x="1" y="18"/>
                      <a:pt x="3" y="20"/>
                      <a:pt x="6" y="22"/>
                    </a:cubicBezTo>
                    <a:cubicBezTo>
                      <a:pt x="10" y="14"/>
                      <a:pt x="14" y="7"/>
                      <a:pt x="18" y="2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85" name="Freeform 129"/>
              <p:cNvSpPr/>
              <p:nvPr/>
            </p:nvSpPr>
            <p:spPr bwMode="auto">
              <a:xfrm>
                <a:off x="6969126" y="2286000"/>
                <a:ext cx="80963" cy="65088"/>
              </a:xfrm>
              <a:custGeom>
                <a:avLst/>
                <a:gdLst>
                  <a:gd name="T0" fmla="*/ 8 w 29"/>
                  <a:gd name="T1" fmla="*/ 0 h 23"/>
                  <a:gd name="T2" fmla="*/ 2 w 29"/>
                  <a:gd name="T3" fmla="*/ 6 h 23"/>
                  <a:gd name="T4" fmla="*/ 11 w 29"/>
                  <a:gd name="T5" fmla="*/ 22 h 23"/>
                  <a:gd name="T6" fmla="*/ 16 w 29"/>
                  <a:gd name="T7" fmla="*/ 23 h 23"/>
                  <a:gd name="T8" fmla="*/ 27 w 29"/>
                  <a:gd name="T9" fmla="*/ 15 h 23"/>
                  <a:gd name="T10" fmla="*/ 22 w 29"/>
                  <a:gd name="T11" fmla="*/ 1 h 23"/>
                  <a:gd name="T12" fmla="*/ 15 w 29"/>
                  <a:gd name="T13" fmla="*/ 11 h 23"/>
                  <a:gd name="T14" fmla="*/ 14 w 29"/>
                  <a:gd name="T15" fmla="*/ 11 h 23"/>
                  <a:gd name="T16" fmla="*/ 8 w 29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3">
                    <a:moveTo>
                      <a:pt x="8" y="0"/>
                    </a:moveTo>
                    <a:cubicBezTo>
                      <a:pt x="5" y="1"/>
                      <a:pt x="3" y="3"/>
                      <a:pt x="2" y="6"/>
                    </a:cubicBezTo>
                    <a:cubicBezTo>
                      <a:pt x="0" y="12"/>
                      <a:pt x="4" y="19"/>
                      <a:pt x="11" y="22"/>
                    </a:cubicBezTo>
                    <a:cubicBezTo>
                      <a:pt x="13" y="22"/>
                      <a:pt x="14" y="23"/>
                      <a:pt x="16" y="23"/>
                    </a:cubicBezTo>
                    <a:cubicBezTo>
                      <a:pt x="21" y="23"/>
                      <a:pt x="26" y="20"/>
                      <a:pt x="27" y="15"/>
                    </a:cubicBezTo>
                    <a:cubicBezTo>
                      <a:pt x="29" y="10"/>
                      <a:pt x="27" y="4"/>
                      <a:pt x="22" y="1"/>
                    </a:cubicBezTo>
                    <a:cubicBezTo>
                      <a:pt x="18" y="6"/>
                      <a:pt x="15" y="9"/>
                      <a:pt x="15" y="11"/>
                    </a:cubicBezTo>
                    <a:cubicBezTo>
                      <a:pt x="15" y="11"/>
                      <a:pt x="15" y="11"/>
                      <a:pt x="14" y="11"/>
                    </a:cubicBezTo>
                    <a:cubicBezTo>
                      <a:pt x="13" y="11"/>
                      <a:pt x="11" y="7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86" name="Freeform 130"/>
              <p:cNvSpPr/>
              <p:nvPr/>
            </p:nvSpPr>
            <p:spPr bwMode="auto">
              <a:xfrm>
                <a:off x="7140576" y="2516188"/>
                <a:ext cx="79375" cy="47625"/>
              </a:xfrm>
              <a:custGeom>
                <a:avLst/>
                <a:gdLst>
                  <a:gd name="T0" fmla="*/ 2 w 28"/>
                  <a:gd name="T1" fmla="*/ 0 h 17"/>
                  <a:gd name="T2" fmla="*/ 11 w 28"/>
                  <a:gd name="T3" fmla="*/ 16 h 17"/>
                  <a:gd name="T4" fmla="*/ 16 w 28"/>
                  <a:gd name="T5" fmla="*/ 17 h 17"/>
                  <a:gd name="T6" fmla="*/ 27 w 28"/>
                  <a:gd name="T7" fmla="*/ 10 h 17"/>
                  <a:gd name="T8" fmla="*/ 27 w 28"/>
                  <a:gd name="T9" fmla="*/ 1 h 17"/>
                  <a:gd name="T10" fmla="*/ 27 w 28"/>
                  <a:gd name="T11" fmla="*/ 1 h 17"/>
                  <a:gd name="T12" fmla="*/ 2 w 28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7">
                    <a:moveTo>
                      <a:pt x="2" y="0"/>
                    </a:moveTo>
                    <a:cubicBezTo>
                      <a:pt x="0" y="6"/>
                      <a:pt x="4" y="13"/>
                      <a:pt x="11" y="16"/>
                    </a:cubicBezTo>
                    <a:cubicBezTo>
                      <a:pt x="12" y="17"/>
                      <a:pt x="14" y="17"/>
                      <a:pt x="16" y="17"/>
                    </a:cubicBezTo>
                    <a:cubicBezTo>
                      <a:pt x="21" y="17"/>
                      <a:pt x="26" y="14"/>
                      <a:pt x="27" y="10"/>
                    </a:cubicBezTo>
                    <a:cubicBezTo>
                      <a:pt x="28" y="7"/>
                      <a:pt x="28" y="4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8" y="1"/>
                      <a:pt x="9" y="1"/>
                      <a:pt x="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87" name="Freeform 131"/>
              <p:cNvSpPr/>
              <p:nvPr/>
            </p:nvSpPr>
            <p:spPr bwMode="auto">
              <a:xfrm>
                <a:off x="6997701" y="2474913"/>
                <a:ext cx="84138" cy="66675"/>
              </a:xfrm>
              <a:custGeom>
                <a:avLst/>
                <a:gdLst>
                  <a:gd name="T0" fmla="*/ 14 w 30"/>
                  <a:gd name="T1" fmla="*/ 0 h 24"/>
                  <a:gd name="T2" fmla="*/ 3 w 30"/>
                  <a:gd name="T3" fmla="*/ 7 h 24"/>
                  <a:gd name="T4" fmla="*/ 11 w 30"/>
                  <a:gd name="T5" fmla="*/ 23 h 24"/>
                  <a:gd name="T6" fmla="*/ 16 w 30"/>
                  <a:gd name="T7" fmla="*/ 24 h 24"/>
                  <a:gd name="T8" fmla="*/ 28 w 30"/>
                  <a:gd name="T9" fmla="*/ 16 h 24"/>
                  <a:gd name="T10" fmla="*/ 19 w 30"/>
                  <a:gd name="T11" fmla="*/ 1 h 24"/>
                  <a:gd name="T12" fmla="*/ 14 w 3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4">
                    <a:moveTo>
                      <a:pt x="14" y="0"/>
                    </a:moveTo>
                    <a:cubicBezTo>
                      <a:pt x="9" y="0"/>
                      <a:pt x="4" y="3"/>
                      <a:pt x="3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3"/>
                      <a:pt x="15" y="24"/>
                      <a:pt x="16" y="24"/>
                    </a:cubicBezTo>
                    <a:cubicBezTo>
                      <a:pt x="21" y="24"/>
                      <a:pt x="26" y="21"/>
                      <a:pt x="28" y="16"/>
                    </a:cubicBezTo>
                    <a:cubicBezTo>
                      <a:pt x="30" y="10"/>
                      <a:pt x="26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88" name="Freeform 132"/>
              <p:cNvSpPr/>
              <p:nvPr/>
            </p:nvSpPr>
            <p:spPr bwMode="auto">
              <a:xfrm>
                <a:off x="6892926" y="2359025"/>
                <a:ext cx="71438" cy="66675"/>
              </a:xfrm>
              <a:custGeom>
                <a:avLst/>
                <a:gdLst>
                  <a:gd name="T0" fmla="*/ 9 w 25"/>
                  <a:gd name="T1" fmla="*/ 0 h 24"/>
                  <a:gd name="T2" fmla="*/ 0 w 25"/>
                  <a:gd name="T3" fmla="*/ 4 h 24"/>
                  <a:gd name="T4" fmla="*/ 13 w 25"/>
                  <a:gd name="T5" fmla="*/ 24 h 24"/>
                  <a:gd name="T6" fmla="*/ 23 w 25"/>
                  <a:gd name="T7" fmla="*/ 17 h 24"/>
                  <a:gd name="T8" fmla="*/ 14 w 25"/>
                  <a:gd name="T9" fmla="*/ 1 h 24"/>
                  <a:gd name="T10" fmla="*/ 9 w 25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4">
                    <a:moveTo>
                      <a:pt x="9" y="0"/>
                    </a:moveTo>
                    <a:cubicBezTo>
                      <a:pt x="6" y="0"/>
                      <a:pt x="2" y="1"/>
                      <a:pt x="0" y="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7" y="24"/>
                      <a:pt x="21" y="21"/>
                      <a:pt x="23" y="17"/>
                    </a:cubicBezTo>
                    <a:cubicBezTo>
                      <a:pt x="25" y="11"/>
                      <a:pt x="21" y="4"/>
                      <a:pt x="14" y="1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89" name="Freeform 133"/>
              <p:cNvSpPr>
                <a:spLocks noEditPoints="1"/>
              </p:cNvSpPr>
              <p:nvPr/>
            </p:nvSpPr>
            <p:spPr bwMode="auto">
              <a:xfrm>
                <a:off x="7246938" y="2446338"/>
                <a:ext cx="87313" cy="4763"/>
              </a:xfrm>
              <a:custGeom>
                <a:avLst/>
                <a:gdLst>
                  <a:gd name="T0" fmla="*/ 2 w 31"/>
                  <a:gd name="T1" fmla="*/ 1 h 2"/>
                  <a:gd name="T2" fmla="*/ 0 w 31"/>
                  <a:gd name="T3" fmla="*/ 2 h 2"/>
                  <a:gd name="T4" fmla="*/ 2 w 31"/>
                  <a:gd name="T5" fmla="*/ 2 h 2"/>
                  <a:gd name="T6" fmla="*/ 2 w 31"/>
                  <a:gd name="T7" fmla="*/ 1 h 2"/>
                  <a:gd name="T8" fmla="*/ 23 w 31"/>
                  <a:gd name="T9" fmla="*/ 0 h 2"/>
                  <a:gd name="T10" fmla="*/ 24 w 31"/>
                  <a:gd name="T11" fmla="*/ 2 h 2"/>
                  <a:gd name="T12" fmla="*/ 27 w 31"/>
                  <a:gd name="T13" fmla="*/ 0 h 2"/>
                  <a:gd name="T14" fmla="*/ 23 w 3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">
                    <a:moveTo>
                      <a:pt x="2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moveTo>
                      <a:pt x="23" y="0"/>
                    </a:moveTo>
                    <a:cubicBezTo>
                      <a:pt x="23" y="1"/>
                      <a:pt x="24" y="1"/>
                      <a:pt x="24" y="2"/>
                    </a:cubicBezTo>
                    <a:cubicBezTo>
                      <a:pt x="30" y="2"/>
                      <a:pt x="31" y="1"/>
                      <a:pt x="27" y="0"/>
                    </a:cubicBezTo>
                    <a:cubicBezTo>
                      <a:pt x="26" y="0"/>
                      <a:pt x="24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90" name="Freeform 134"/>
              <p:cNvSpPr/>
              <p:nvPr/>
            </p:nvSpPr>
            <p:spPr bwMode="auto">
              <a:xfrm>
                <a:off x="7253288" y="2446338"/>
                <a:ext cx="61913" cy="4763"/>
              </a:xfrm>
              <a:custGeom>
                <a:avLst/>
                <a:gdLst>
                  <a:gd name="T0" fmla="*/ 18 w 22"/>
                  <a:gd name="T1" fmla="*/ 0 h 2"/>
                  <a:gd name="T2" fmla="*/ 0 w 22"/>
                  <a:gd name="T3" fmla="*/ 1 h 2"/>
                  <a:gd name="T4" fmla="*/ 0 w 22"/>
                  <a:gd name="T5" fmla="*/ 2 h 2"/>
                  <a:gd name="T6" fmla="*/ 16 w 22"/>
                  <a:gd name="T7" fmla="*/ 2 h 2"/>
                  <a:gd name="T8" fmla="*/ 22 w 22"/>
                  <a:gd name="T9" fmla="*/ 2 h 2"/>
                  <a:gd name="T10" fmla="*/ 21 w 22"/>
                  <a:gd name="T11" fmla="*/ 0 h 2"/>
                  <a:gd name="T12" fmla="*/ 18 w 2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">
                    <a:moveTo>
                      <a:pt x="18" y="0"/>
                    </a:moveTo>
                    <a:cubicBezTo>
                      <a:pt x="13" y="0"/>
                      <a:pt x="6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6" y="2"/>
                      <a:pt x="12" y="2"/>
                      <a:pt x="16" y="2"/>
                    </a:cubicBezTo>
                    <a:cubicBezTo>
                      <a:pt x="18" y="2"/>
                      <a:pt x="21" y="2"/>
                      <a:pt x="22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91" name="Freeform 135"/>
              <p:cNvSpPr/>
              <p:nvPr/>
            </p:nvSpPr>
            <p:spPr bwMode="auto">
              <a:xfrm>
                <a:off x="5248276" y="2070100"/>
                <a:ext cx="222250" cy="479425"/>
              </a:xfrm>
              <a:custGeom>
                <a:avLst/>
                <a:gdLst>
                  <a:gd name="T0" fmla="*/ 32 w 79"/>
                  <a:gd name="T1" fmla="*/ 0 h 171"/>
                  <a:gd name="T2" fmla="*/ 19 w 79"/>
                  <a:gd name="T3" fmla="*/ 63 h 171"/>
                  <a:gd name="T4" fmla="*/ 4 w 79"/>
                  <a:gd name="T5" fmla="*/ 114 h 171"/>
                  <a:gd name="T6" fmla="*/ 32 w 79"/>
                  <a:gd name="T7" fmla="*/ 171 h 171"/>
                  <a:gd name="T8" fmla="*/ 34 w 79"/>
                  <a:gd name="T9" fmla="*/ 171 h 171"/>
                  <a:gd name="T10" fmla="*/ 48 w 79"/>
                  <a:gd name="T11" fmla="*/ 109 h 171"/>
                  <a:gd name="T12" fmla="*/ 69 w 79"/>
                  <a:gd name="T13" fmla="*/ 53 h 171"/>
                  <a:gd name="T14" fmla="*/ 35 w 79"/>
                  <a:gd name="T15" fmla="*/ 1 h 171"/>
                  <a:gd name="T16" fmla="*/ 32 w 79"/>
                  <a:gd name="T1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71">
                    <a:moveTo>
                      <a:pt x="32" y="0"/>
                    </a:moveTo>
                    <a:cubicBezTo>
                      <a:pt x="17" y="0"/>
                      <a:pt x="19" y="46"/>
                      <a:pt x="19" y="63"/>
                    </a:cubicBezTo>
                    <a:cubicBezTo>
                      <a:pt x="20" y="81"/>
                      <a:pt x="7" y="86"/>
                      <a:pt x="4" y="114"/>
                    </a:cubicBezTo>
                    <a:cubicBezTo>
                      <a:pt x="0" y="141"/>
                      <a:pt x="32" y="171"/>
                      <a:pt x="32" y="171"/>
                    </a:cubicBezTo>
                    <a:cubicBezTo>
                      <a:pt x="33" y="171"/>
                      <a:pt x="33" y="171"/>
                      <a:pt x="34" y="171"/>
                    </a:cubicBezTo>
                    <a:cubicBezTo>
                      <a:pt x="49" y="171"/>
                      <a:pt x="54" y="132"/>
                      <a:pt x="48" y="109"/>
                    </a:cubicBezTo>
                    <a:cubicBezTo>
                      <a:pt x="43" y="86"/>
                      <a:pt x="60" y="78"/>
                      <a:pt x="69" y="53"/>
                    </a:cubicBezTo>
                    <a:cubicBezTo>
                      <a:pt x="79" y="28"/>
                      <a:pt x="54" y="8"/>
                      <a:pt x="35" y="1"/>
                    </a:cubicBezTo>
                    <a:cubicBezTo>
                      <a:pt x="34" y="0"/>
                      <a:pt x="33" y="0"/>
                      <a:pt x="3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92" name="Freeform 136"/>
              <p:cNvSpPr/>
              <p:nvPr/>
            </p:nvSpPr>
            <p:spPr bwMode="auto">
              <a:xfrm>
                <a:off x="5300663" y="2760663"/>
                <a:ext cx="477838" cy="274638"/>
              </a:xfrm>
              <a:custGeom>
                <a:avLst/>
                <a:gdLst>
                  <a:gd name="T0" fmla="*/ 23 w 170"/>
                  <a:gd name="T1" fmla="*/ 0 h 98"/>
                  <a:gd name="T2" fmla="*/ 17 w 170"/>
                  <a:gd name="T3" fmla="*/ 1 h 98"/>
                  <a:gd name="T4" fmla="*/ 34 w 170"/>
                  <a:gd name="T5" fmla="*/ 51 h 98"/>
                  <a:gd name="T6" fmla="*/ 93 w 170"/>
                  <a:gd name="T7" fmla="*/ 84 h 98"/>
                  <a:gd name="T8" fmla="*/ 130 w 170"/>
                  <a:gd name="T9" fmla="*/ 98 h 98"/>
                  <a:gd name="T10" fmla="*/ 150 w 170"/>
                  <a:gd name="T11" fmla="*/ 87 h 98"/>
                  <a:gd name="T12" fmla="*/ 147 w 170"/>
                  <a:gd name="T13" fmla="*/ 46 h 98"/>
                  <a:gd name="T14" fmla="*/ 137 w 170"/>
                  <a:gd name="T15" fmla="*/ 45 h 98"/>
                  <a:gd name="T16" fmla="*/ 116 w 170"/>
                  <a:gd name="T17" fmla="*/ 48 h 98"/>
                  <a:gd name="T18" fmla="*/ 93 w 170"/>
                  <a:gd name="T19" fmla="*/ 50 h 98"/>
                  <a:gd name="T20" fmla="*/ 66 w 170"/>
                  <a:gd name="T21" fmla="*/ 41 h 98"/>
                  <a:gd name="T22" fmla="*/ 23 w 170"/>
                  <a:gd name="T2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98">
                    <a:moveTo>
                      <a:pt x="23" y="0"/>
                    </a:moveTo>
                    <a:cubicBezTo>
                      <a:pt x="21" y="0"/>
                      <a:pt x="19" y="1"/>
                      <a:pt x="17" y="1"/>
                    </a:cubicBezTo>
                    <a:cubicBezTo>
                      <a:pt x="17" y="1"/>
                      <a:pt x="0" y="27"/>
                      <a:pt x="34" y="51"/>
                    </a:cubicBezTo>
                    <a:cubicBezTo>
                      <a:pt x="68" y="74"/>
                      <a:pt x="70" y="71"/>
                      <a:pt x="93" y="84"/>
                    </a:cubicBezTo>
                    <a:cubicBezTo>
                      <a:pt x="108" y="91"/>
                      <a:pt x="120" y="98"/>
                      <a:pt x="130" y="98"/>
                    </a:cubicBezTo>
                    <a:cubicBezTo>
                      <a:pt x="137" y="98"/>
                      <a:pt x="144" y="95"/>
                      <a:pt x="150" y="87"/>
                    </a:cubicBezTo>
                    <a:cubicBezTo>
                      <a:pt x="164" y="67"/>
                      <a:pt x="170" y="51"/>
                      <a:pt x="147" y="46"/>
                    </a:cubicBezTo>
                    <a:cubicBezTo>
                      <a:pt x="144" y="46"/>
                      <a:pt x="141" y="45"/>
                      <a:pt x="137" y="45"/>
                    </a:cubicBezTo>
                    <a:cubicBezTo>
                      <a:pt x="131" y="45"/>
                      <a:pt x="123" y="47"/>
                      <a:pt x="116" y="48"/>
                    </a:cubicBezTo>
                    <a:cubicBezTo>
                      <a:pt x="108" y="49"/>
                      <a:pt x="100" y="50"/>
                      <a:pt x="93" y="50"/>
                    </a:cubicBezTo>
                    <a:cubicBezTo>
                      <a:pt x="83" y="50"/>
                      <a:pt x="74" y="48"/>
                      <a:pt x="66" y="41"/>
                    </a:cubicBezTo>
                    <a:cubicBezTo>
                      <a:pt x="47" y="25"/>
                      <a:pt x="39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93" name="Freeform 137"/>
              <p:cNvSpPr/>
              <p:nvPr/>
            </p:nvSpPr>
            <p:spPr bwMode="auto">
              <a:xfrm>
                <a:off x="5953126" y="2825750"/>
                <a:ext cx="384175" cy="292100"/>
              </a:xfrm>
              <a:custGeom>
                <a:avLst/>
                <a:gdLst>
                  <a:gd name="T0" fmla="*/ 118 w 137"/>
                  <a:gd name="T1" fmla="*/ 0 h 104"/>
                  <a:gd name="T2" fmla="*/ 75 w 137"/>
                  <a:gd name="T3" fmla="*/ 44 h 104"/>
                  <a:gd name="T4" fmla="*/ 54 w 137"/>
                  <a:gd name="T5" fmla="*/ 74 h 104"/>
                  <a:gd name="T6" fmla="*/ 46 w 137"/>
                  <a:gd name="T7" fmla="*/ 72 h 104"/>
                  <a:gd name="T8" fmla="*/ 10 w 137"/>
                  <a:gd name="T9" fmla="*/ 53 h 104"/>
                  <a:gd name="T10" fmla="*/ 0 w 137"/>
                  <a:gd name="T11" fmla="*/ 62 h 104"/>
                  <a:gd name="T12" fmla="*/ 20 w 137"/>
                  <a:gd name="T13" fmla="*/ 104 h 104"/>
                  <a:gd name="T14" fmla="*/ 24 w 137"/>
                  <a:gd name="T15" fmla="*/ 103 h 104"/>
                  <a:gd name="T16" fmla="*/ 108 w 137"/>
                  <a:gd name="T17" fmla="*/ 70 h 104"/>
                  <a:gd name="T18" fmla="*/ 120 w 137"/>
                  <a:gd name="T19" fmla="*/ 0 h 104"/>
                  <a:gd name="T20" fmla="*/ 118 w 137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04">
                    <a:moveTo>
                      <a:pt x="118" y="0"/>
                    </a:moveTo>
                    <a:cubicBezTo>
                      <a:pt x="101" y="0"/>
                      <a:pt x="82" y="26"/>
                      <a:pt x="75" y="44"/>
                    </a:cubicBezTo>
                    <a:cubicBezTo>
                      <a:pt x="69" y="60"/>
                      <a:pt x="66" y="74"/>
                      <a:pt x="54" y="74"/>
                    </a:cubicBezTo>
                    <a:cubicBezTo>
                      <a:pt x="52" y="74"/>
                      <a:pt x="49" y="74"/>
                      <a:pt x="46" y="72"/>
                    </a:cubicBezTo>
                    <a:cubicBezTo>
                      <a:pt x="33" y="67"/>
                      <a:pt x="20" y="53"/>
                      <a:pt x="10" y="53"/>
                    </a:cubicBezTo>
                    <a:cubicBezTo>
                      <a:pt x="6" y="53"/>
                      <a:pt x="3" y="56"/>
                      <a:pt x="0" y="62"/>
                    </a:cubicBezTo>
                    <a:cubicBezTo>
                      <a:pt x="0" y="62"/>
                      <a:pt x="3" y="104"/>
                      <a:pt x="20" y="104"/>
                    </a:cubicBezTo>
                    <a:cubicBezTo>
                      <a:pt x="22" y="104"/>
                      <a:pt x="23" y="104"/>
                      <a:pt x="24" y="103"/>
                    </a:cubicBezTo>
                    <a:cubicBezTo>
                      <a:pt x="45" y="97"/>
                      <a:pt x="95" y="94"/>
                      <a:pt x="108" y="70"/>
                    </a:cubicBezTo>
                    <a:cubicBezTo>
                      <a:pt x="120" y="46"/>
                      <a:pt x="137" y="2"/>
                      <a:pt x="120" y="0"/>
                    </a:cubicBezTo>
                    <a:cubicBezTo>
                      <a:pt x="119" y="0"/>
                      <a:pt x="118" y="0"/>
                      <a:pt x="11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94" name="Freeform 138"/>
              <p:cNvSpPr/>
              <p:nvPr/>
            </p:nvSpPr>
            <p:spPr bwMode="auto">
              <a:xfrm>
                <a:off x="6351588" y="2159000"/>
                <a:ext cx="277813" cy="342900"/>
              </a:xfrm>
              <a:custGeom>
                <a:avLst/>
                <a:gdLst>
                  <a:gd name="T0" fmla="*/ 28 w 99"/>
                  <a:gd name="T1" fmla="*/ 0 h 122"/>
                  <a:gd name="T2" fmla="*/ 0 w 99"/>
                  <a:gd name="T3" fmla="*/ 6 h 122"/>
                  <a:gd name="T4" fmla="*/ 34 w 99"/>
                  <a:gd name="T5" fmla="*/ 68 h 122"/>
                  <a:gd name="T6" fmla="*/ 39 w 99"/>
                  <a:gd name="T7" fmla="*/ 120 h 122"/>
                  <a:gd name="T8" fmla="*/ 47 w 99"/>
                  <a:gd name="T9" fmla="*/ 122 h 122"/>
                  <a:gd name="T10" fmla="*/ 93 w 99"/>
                  <a:gd name="T11" fmla="*/ 72 h 122"/>
                  <a:gd name="T12" fmla="*/ 62 w 99"/>
                  <a:gd name="T13" fmla="*/ 11 h 122"/>
                  <a:gd name="T14" fmla="*/ 28 w 99"/>
                  <a:gd name="T1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122">
                    <a:moveTo>
                      <a:pt x="28" y="0"/>
                    </a:moveTo>
                    <a:cubicBezTo>
                      <a:pt x="12" y="0"/>
                      <a:pt x="0" y="6"/>
                      <a:pt x="0" y="6"/>
                    </a:cubicBezTo>
                    <a:cubicBezTo>
                      <a:pt x="19" y="13"/>
                      <a:pt x="39" y="45"/>
                      <a:pt x="34" y="68"/>
                    </a:cubicBezTo>
                    <a:cubicBezTo>
                      <a:pt x="29" y="91"/>
                      <a:pt x="17" y="112"/>
                      <a:pt x="39" y="120"/>
                    </a:cubicBezTo>
                    <a:cubicBezTo>
                      <a:pt x="42" y="121"/>
                      <a:pt x="44" y="122"/>
                      <a:pt x="47" y="122"/>
                    </a:cubicBezTo>
                    <a:cubicBezTo>
                      <a:pt x="67" y="122"/>
                      <a:pt x="87" y="96"/>
                      <a:pt x="93" y="72"/>
                    </a:cubicBezTo>
                    <a:cubicBezTo>
                      <a:pt x="99" y="46"/>
                      <a:pt x="90" y="32"/>
                      <a:pt x="62" y="11"/>
                    </a:cubicBezTo>
                    <a:cubicBezTo>
                      <a:pt x="51" y="2"/>
                      <a:pt x="39" y="0"/>
                      <a:pt x="2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95" name="Freeform 139"/>
              <p:cNvSpPr/>
              <p:nvPr/>
            </p:nvSpPr>
            <p:spPr bwMode="auto">
              <a:xfrm>
                <a:off x="5778501" y="1770063"/>
                <a:ext cx="396875" cy="215900"/>
              </a:xfrm>
              <a:custGeom>
                <a:avLst/>
                <a:gdLst>
                  <a:gd name="T0" fmla="*/ 59 w 141"/>
                  <a:gd name="T1" fmla="*/ 0 h 77"/>
                  <a:gd name="T2" fmla="*/ 35 w 141"/>
                  <a:gd name="T3" fmla="*/ 3 h 77"/>
                  <a:gd name="T4" fmla="*/ 0 w 141"/>
                  <a:gd name="T5" fmla="*/ 58 h 77"/>
                  <a:gd name="T6" fmla="*/ 13 w 141"/>
                  <a:gd name="T7" fmla="*/ 70 h 77"/>
                  <a:gd name="T8" fmla="*/ 65 w 141"/>
                  <a:gd name="T9" fmla="*/ 57 h 77"/>
                  <a:gd name="T10" fmla="*/ 72 w 141"/>
                  <a:gd name="T11" fmla="*/ 56 h 77"/>
                  <a:gd name="T12" fmla="*/ 118 w 141"/>
                  <a:gd name="T13" fmla="*/ 77 h 77"/>
                  <a:gd name="T14" fmla="*/ 123 w 141"/>
                  <a:gd name="T15" fmla="*/ 77 h 77"/>
                  <a:gd name="T16" fmla="*/ 116 w 141"/>
                  <a:gd name="T17" fmla="*/ 26 h 77"/>
                  <a:gd name="T18" fmla="*/ 59 w 141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77">
                    <a:moveTo>
                      <a:pt x="59" y="0"/>
                    </a:moveTo>
                    <a:cubicBezTo>
                      <a:pt x="52" y="0"/>
                      <a:pt x="44" y="1"/>
                      <a:pt x="35" y="3"/>
                    </a:cubicBezTo>
                    <a:cubicBezTo>
                      <a:pt x="0" y="11"/>
                      <a:pt x="0" y="58"/>
                      <a:pt x="0" y="58"/>
                    </a:cubicBezTo>
                    <a:cubicBezTo>
                      <a:pt x="1" y="67"/>
                      <a:pt x="6" y="70"/>
                      <a:pt x="13" y="70"/>
                    </a:cubicBezTo>
                    <a:cubicBezTo>
                      <a:pt x="26" y="70"/>
                      <a:pt x="48" y="60"/>
                      <a:pt x="65" y="57"/>
                    </a:cubicBezTo>
                    <a:cubicBezTo>
                      <a:pt x="68" y="57"/>
                      <a:pt x="70" y="56"/>
                      <a:pt x="72" y="56"/>
                    </a:cubicBezTo>
                    <a:cubicBezTo>
                      <a:pt x="93" y="56"/>
                      <a:pt x="98" y="72"/>
                      <a:pt x="118" y="77"/>
                    </a:cubicBezTo>
                    <a:cubicBezTo>
                      <a:pt x="120" y="77"/>
                      <a:pt x="121" y="77"/>
                      <a:pt x="123" y="77"/>
                    </a:cubicBezTo>
                    <a:cubicBezTo>
                      <a:pt x="141" y="77"/>
                      <a:pt x="135" y="46"/>
                      <a:pt x="116" y="26"/>
                    </a:cubicBezTo>
                    <a:cubicBezTo>
                      <a:pt x="100" y="9"/>
                      <a:pt x="82" y="0"/>
                      <a:pt x="5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96" name="Freeform 140"/>
              <p:cNvSpPr/>
              <p:nvPr/>
            </p:nvSpPr>
            <p:spPr bwMode="auto">
              <a:xfrm>
                <a:off x="7334251" y="2790825"/>
                <a:ext cx="407988" cy="171450"/>
              </a:xfrm>
              <a:custGeom>
                <a:avLst/>
                <a:gdLst>
                  <a:gd name="T0" fmla="*/ 14 w 145"/>
                  <a:gd name="T1" fmla="*/ 0 h 61"/>
                  <a:gd name="T2" fmla="*/ 25 w 145"/>
                  <a:gd name="T3" fmla="*/ 31 h 61"/>
                  <a:gd name="T4" fmla="*/ 111 w 145"/>
                  <a:gd name="T5" fmla="*/ 61 h 61"/>
                  <a:gd name="T6" fmla="*/ 121 w 145"/>
                  <a:gd name="T7" fmla="*/ 60 h 61"/>
                  <a:gd name="T8" fmla="*/ 141 w 145"/>
                  <a:gd name="T9" fmla="*/ 17 h 61"/>
                  <a:gd name="T10" fmla="*/ 134 w 145"/>
                  <a:gd name="T11" fmla="*/ 11 h 61"/>
                  <a:gd name="T12" fmla="*/ 85 w 145"/>
                  <a:gd name="T13" fmla="*/ 32 h 61"/>
                  <a:gd name="T14" fmla="*/ 82 w 145"/>
                  <a:gd name="T15" fmla="*/ 32 h 61"/>
                  <a:gd name="T16" fmla="*/ 18 w 145"/>
                  <a:gd name="T17" fmla="*/ 0 h 61"/>
                  <a:gd name="T18" fmla="*/ 14 w 145"/>
                  <a:gd name="T1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5" h="61">
                    <a:moveTo>
                      <a:pt x="14" y="0"/>
                    </a:moveTo>
                    <a:cubicBezTo>
                      <a:pt x="0" y="0"/>
                      <a:pt x="11" y="16"/>
                      <a:pt x="25" y="31"/>
                    </a:cubicBezTo>
                    <a:cubicBezTo>
                      <a:pt x="38" y="45"/>
                      <a:pt x="84" y="61"/>
                      <a:pt x="111" y="61"/>
                    </a:cubicBezTo>
                    <a:cubicBezTo>
                      <a:pt x="115" y="61"/>
                      <a:pt x="118" y="61"/>
                      <a:pt x="121" y="60"/>
                    </a:cubicBezTo>
                    <a:cubicBezTo>
                      <a:pt x="145" y="54"/>
                      <a:pt x="141" y="17"/>
                      <a:pt x="141" y="17"/>
                    </a:cubicBezTo>
                    <a:cubicBezTo>
                      <a:pt x="140" y="13"/>
                      <a:pt x="138" y="11"/>
                      <a:pt x="134" y="11"/>
                    </a:cubicBezTo>
                    <a:cubicBezTo>
                      <a:pt x="124" y="11"/>
                      <a:pt x="102" y="30"/>
                      <a:pt x="85" y="32"/>
                    </a:cubicBezTo>
                    <a:cubicBezTo>
                      <a:pt x="84" y="32"/>
                      <a:pt x="83" y="32"/>
                      <a:pt x="82" y="32"/>
                    </a:cubicBezTo>
                    <a:cubicBezTo>
                      <a:pt x="61" y="32"/>
                      <a:pt x="38" y="4"/>
                      <a:pt x="18" y="0"/>
                    </a:cubicBezTo>
                    <a:cubicBezTo>
                      <a:pt x="16" y="0"/>
                      <a:pt x="15" y="0"/>
                      <a:pt x="1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97" name="Freeform 141"/>
              <p:cNvSpPr/>
              <p:nvPr/>
            </p:nvSpPr>
            <p:spPr bwMode="auto">
              <a:xfrm>
                <a:off x="6697663" y="1724025"/>
                <a:ext cx="180975" cy="503238"/>
              </a:xfrm>
              <a:custGeom>
                <a:avLst/>
                <a:gdLst>
                  <a:gd name="T0" fmla="*/ 36 w 65"/>
                  <a:gd name="T1" fmla="*/ 0 h 179"/>
                  <a:gd name="T2" fmla="*/ 2 w 65"/>
                  <a:gd name="T3" fmla="*/ 18 h 179"/>
                  <a:gd name="T4" fmla="*/ 13 w 65"/>
                  <a:gd name="T5" fmla="*/ 111 h 179"/>
                  <a:gd name="T6" fmla="*/ 44 w 65"/>
                  <a:gd name="T7" fmla="*/ 179 h 179"/>
                  <a:gd name="T8" fmla="*/ 44 w 65"/>
                  <a:gd name="T9" fmla="*/ 173 h 179"/>
                  <a:gd name="T10" fmla="*/ 19 w 65"/>
                  <a:gd name="T11" fmla="*/ 56 h 179"/>
                  <a:gd name="T12" fmla="*/ 56 w 65"/>
                  <a:gd name="T13" fmla="*/ 16 h 179"/>
                  <a:gd name="T14" fmla="*/ 54 w 65"/>
                  <a:gd name="T15" fmla="*/ 1 h 179"/>
                  <a:gd name="T16" fmla="*/ 36 w 65"/>
                  <a:gd name="T17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179">
                    <a:moveTo>
                      <a:pt x="36" y="0"/>
                    </a:moveTo>
                    <a:cubicBezTo>
                      <a:pt x="21" y="0"/>
                      <a:pt x="3" y="3"/>
                      <a:pt x="2" y="18"/>
                    </a:cubicBezTo>
                    <a:cubicBezTo>
                      <a:pt x="0" y="42"/>
                      <a:pt x="2" y="75"/>
                      <a:pt x="13" y="111"/>
                    </a:cubicBezTo>
                    <a:cubicBezTo>
                      <a:pt x="23" y="141"/>
                      <a:pt x="41" y="179"/>
                      <a:pt x="44" y="179"/>
                    </a:cubicBezTo>
                    <a:cubicBezTo>
                      <a:pt x="45" y="179"/>
                      <a:pt x="45" y="177"/>
                      <a:pt x="44" y="173"/>
                    </a:cubicBezTo>
                    <a:cubicBezTo>
                      <a:pt x="38" y="149"/>
                      <a:pt x="12" y="75"/>
                      <a:pt x="19" y="56"/>
                    </a:cubicBezTo>
                    <a:cubicBezTo>
                      <a:pt x="26" y="38"/>
                      <a:pt x="46" y="23"/>
                      <a:pt x="56" y="16"/>
                    </a:cubicBezTo>
                    <a:cubicBezTo>
                      <a:pt x="65" y="9"/>
                      <a:pt x="56" y="6"/>
                      <a:pt x="54" y="1"/>
                    </a:cubicBezTo>
                    <a:cubicBezTo>
                      <a:pt x="54" y="1"/>
                      <a:pt x="46" y="0"/>
                      <a:pt x="36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98" name="Freeform 142"/>
              <p:cNvSpPr/>
              <p:nvPr/>
            </p:nvSpPr>
            <p:spPr bwMode="auto">
              <a:xfrm>
                <a:off x="6121401" y="3656013"/>
                <a:ext cx="503238" cy="558800"/>
              </a:xfrm>
              <a:custGeom>
                <a:avLst/>
                <a:gdLst>
                  <a:gd name="T0" fmla="*/ 37 w 179"/>
                  <a:gd name="T1" fmla="*/ 22 h 199"/>
                  <a:gd name="T2" fmla="*/ 7 w 179"/>
                  <a:gd name="T3" fmla="*/ 14 h 199"/>
                  <a:gd name="T4" fmla="*/ 0 w 179"/>
                  <a:gd name="T5" fmla="*/ 71 h 199"/>
                  <a:gd name="T6" fmla="*/ 142 w 179"/>
                  <a:gd name="T7" fmla="*/ 197 h 199"/>
                  <a:gd name="T8" fmla="*/ 179 w 179"/>
                  <a:gd name="T9" fmla="*/ 178 h 199"/>
                  <a:gd name="T10" fmla="*/ 157 w 179"/>
                  <a:gd name="T11" fmla="*/ 159 h 199"/>
                  <a:gd name="T12" fmla="*/ 155 w 179"/>
                  <a:gd name="T13" fmla="*/ 53 h 199"/>
                  <a:gd name="T14" fmla="*/ 109 w 179"/>
                  <a:gd name="T15" fmla="*/ 46 h 199"/>
                  <a:gd name="T16" fmla="*/ 37 w 179"/>
                  <a:gd name="T17" fmla="*/ 22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9" h="199">
                    <a:moveTo>
                      <a:pt x="37" y="22"/>
                    </a:moveTo>
                    <a:cubicBezTo>
                      <a:pt x="37" y="22"/>
                      <a:pt x="13" y="0"/>
                      <a:pt x="7" y="14"/>
                    </a:cubicBezTo>
                    <a:cubicBezTo>
                      <a:pt x="2" y="28"/>
                      <a:pt x="0" y="71"/>
                      <a:pt x="0" y="71"/>
                    </a:cubicBezTo>
                    <a:cubicBezTo>
                      <a:pt x="0" y="71"/>
                      <a:pt x="125" y="199"/>
                      <a:pt x="142" y="197"/>
                    </a:cubicBezTo>
                    <a:cubicBezTo>
                      <a:pt x="159" y="195"/>
                      <a:pt x="179" y="178"/>
                      <a:pt x="179" y="178"/>
                    </a:cubicBezTo>
                    <a:cubicBezTo>
                      <a:pt x="157" y="159"/>
                      <a:pt x="157" y="159"/>
                      <a:pt x="157" y="159"/>
                    </a:cubicBezTo>
                    <a:cubicBezTo>
                      <a:pt x="157" y="159"/>
                      <a:pt x="170" y="58"/>
                      <a:pt x="155" y="53"/>
                    </a:cubicBezTo>
                    <a:cubicBezTo>
                      <a:pt x="141" y="47"/>
                      <a:pt x="109" y="46"/>
                      <a:pt x="109" y="46"/>
                    </a:cubicBezTo>
                    <a:cubicBezTo>
                      <a:pt x="37" y="22"/>
                      <a:pt x="37" y="22"/>
                      <a:pt x="37" y="2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99" name="Freeform 143"/>
              <p:cNvSpPr/>
              <p:nvPr/>
            </p:nvSpPr>
            <p:spPr bwMode="auto">
              <a:xfrm>
                <a:off x="5646738" y="3432175"/>
                <a:ext cx="1266825" cy="1193800"/>
              </a:xfrm>
              <a:custGeom>
                <a:avLst/>
                <a:gdLst>
                  <a:gd name="T0" fmla="*/ 113 w 451"/>
                  <a:gd name="T1" fmla="*/ 241 h 425"/>
                  <a:gd name="T2" fmla="*/ 27 w 451"/>
                  <a:gd name="T3" fmla="*/ 160 h 425"/>
                  <a:gd name="T4" fmla="*/ 53 w 451"/>
                  <a:gd name="T5" fmla="*/ 91 h 425"/>
                  <a:gd name="T6" fmla="*/ 191 w 451"/>
                  <a:gd name="T7" fmla="*/ 143 h 425"/>
                  <a:gd name="T8" fmla="*/ 194 w 451"/>
                  <a:gd name="T9" fmla="*/ 111 h 425"/>
                  <a:gd name="T10" fmla="*/ 241 w 451"/>
                  <a:gd name="T11" fmla="*/ 1 h 425"/>
                  <a:gd name="T12" fmla="*/ 264 w 451"/>
                  <a:gd name="T13" fmla="*/ 164 h 425"/>
                  <a:gd name="T14" fmla="*/ 366 w 451"/>
                  <a:gd name="T15" fmla="*/ 108 h 425"/>
                  <a:gd name="T16" fmla="*/ 446 w 451"/>
                  <a:gd name="T17" fmla="*/ 192 h 425"/>
                  <a:gd name="T18" fmla="*/ 285 w 451"/>
                  <a:gd name="T19" fmla="*/ 237 h 425"/>
                  <a:gd name="T20" fmla="*/ 352 w 451"/>
                  <a:gd name="T21" fmla="*/ 292 h 425"/>
                  <a:gd name="T22" fmla="*/ 297 w 451"/>
                  <a:gd name="T23" fmla="*/ 396 h 425"/>
                  <a:gd name="T24" fmla="*/ 230 w 451"/>
                  <a:gd name="T25" fmla="*/ 385 h 425"/>
                  <a:gd name="T26" fmla="*/ 214 w 451"/>
                  <a:gd name="T27" fmla="*/ 292 h 425"/>
                  <a:gd name="T28" fmla="*/ 186 w 451"/>
                  <a:gd name="T29" fmla="*/ 374 h 425"/>
                  <a:gd name="T30" fmla="*/ 80 w 451"/>
                  <a:gd name="T31" fmla="*/ 337 h 425"/>
                  <a:gd name="T32" fmla="*/ 113 w 451"/>
                  <a:gd name="T33" fmla="*/ 241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1" h="425">
                    <a:moveTo>
                      <a:pt x="113" y="241"/>
                    </a:moveTo>
                    <a:cubicBezTo>
                      <a:pt x="113" y="241"/>
                      <a:pt x="0" y="240"/>
                      <a:pt x="27" y="160"/>
                    </a:cubicBezTo>
                    <a:cubicBezTo>
                      <a:pt x="27" y="160"/>
                      <a:pt x="3" y="108"/>
                      <a:pt x="53" y="91"/>
                    </a:cubicBezTo>
                    <a:cubicBezTo>
                      <a:pt x="102" y="74"/>
                      <a:pt x="172" y="127"/>
                      <a:pt x="191" y="143"/>
                    </a:cubicBezTo>
                    <a:cubicBezTo>
                      <a:pt x="210" y="158"/>
                      <a:pt x="200" y="119"/>
                      <a:pt x="194" y="111"/>
                    </a:cubicBezTo>
                    <a:cubicBezTo>
                      <a:pt x="189" y="104"/>
                      <a:pt x="165" y="0"/>
                      <a:pt x="241" y="1"/>
                    </a:cubicBezTo>
                    <a:cubicBezTo>
                      <a:pt x="316" y="2"/>
                      <a:pt x="331" y="51"/>
                      <a:pt x="264" y="164"/>
                    </a:cubicBezTo>
                    <a:cubicBezTo>
                      <a:pt x="264" y="164"/>
                      <a:pt x="326" y="106"/>
                      <a:pt x="366" y="108"/>
                    </a:cubicBezTo>
                    <a:cubicBezTo>
                      <a:pt x="406" y="109"/>
                      <a:pt x="451" y="128"/>
                      <a:pt x="446" y="192"/>
                    </a:cubicBezTo>
                    <a:cubicBezTo>
                      <a:pt x="442" y="255"/>
                      <a:pt x="285" y="237"/>
                      <a:pt x="285" y="237"/>
                    </a:cubicBezTo>
                    <a:cubicBezTo>
                      <a:pt x="285" y="237"/>
                      <a:pt x="335" y="272"/>
                      <a:pt x="352" y="292"/>
                    </a:cubicBezTo>
                    <a:cubicBezTo>
                      <a:pt x="369" y="312"/>
                      <a:pt x="359" y="368"/>
                      <a:pt x="297" y="396"/>
                    </a:cubicBezTo>
                    <a:cubicBezTo>
                      <a:pt x="235" y="425"/>
                      <a:pt x="237" y="404"/>
                      <a:pt x="230" y="385"/>
                    </a:cubicBezTo>
                    <a:cubicBezTo>
                      <a:pt x="224" y="366"/>
                      <a:pt x="219" y="286"/>
                      <a:pt x="214" y="292"/>
                    </a:cubicBezTo>
                    <a:cubicBezTo>
                      <a:pt x="209" y="298"/>
                      <a:pt x="221" y="352"/>
                      <a:pt x="186" y="374"/>
                    </a:cubicBezTo>
                    <a:cubicBezTo>
                      <a:pt x="150" y="396"/>
                      <a:pt x="109" y="369"/>
                      <a:pt x="80" y="337"/>
                    </a:cubicBezTo>
                    <a:cubicBezTo>
                      <a:pt x="52" y="305"/>
                      <a:pt x="65" y="261"/>
                      <a:pt x="113" y="241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00" name="Freeform 144"/>
              <p:cNvSpPr/>
              <p:nvPr/>
            </p:nvSpPr>
            <p:spPr bwMode="auto">
              <a:xfrm>
                <a:off x="6115051" y="4016375"/>
                <a:ext cx="134938" cy="44450"/>
              </a:xfrm>
              <a:custGeom>
                <a:avLst/>
                <a:gdLst>
                  <a:gd name="T0" fmla="*/ 0 w 48"/>
                  <a:gd name="T1" fmla="*/ 12 h 16"/>
                  <a:gd name="T2" fmla="*/ 40 w 48"/>
                  <a:gd name="T3" fmla="*/ 8 h 16"/>
                  <a:gd name="T4" fmla="*/ 0 w 48"/>
                  <a:gd name="T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6">
                    <a:moveTo>
                      <a:pt x="0" y="12"/>
                    </a:moveTo>
                    <a:cubicBezTo>
                      <a:pt x="0" y="12"/>
                      <a:pt x="48" y="0"/>
                      <a:pt x="40" y="8"/>
                    </a:cubicBezTo>
                    <a:cubicBezTo>
                      <a:pt x="31" y="16"/>
                      <a:pt x="0" y="12"/>
                      <a:pt x="0" y="1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01" name="Freeform 145"/>
              <p:cNvSpPr/>
              <p:nvPr/>
            </p:nvSpPr>
            <p:spPr bwMode="auto">
              <a:xfrm>
                <a:off x="6235701" y="4071938"/>
                <a:ext cx="36513" cy="112713"/>
              </a:xfrm>
              <a:custGeom>
                <a:avLst/>
                <a:gdLst>
                  <a:gd name="T0" fmla="*/ 4 w 13"/>
                  <a:gd name="T1" fmla="*/ 40 h 40"/>
                  <a:gd name="T2" fmla="*/ 6 w 13"/>
                  <a:gd name="T3" fmla="*/ 5 h 40"/>
                  <a:gd name="T4" fmla="*/ 4 w 13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40">
                    <a:moveTo>
                      <a:pt x="4" y="40"/>
                    </a:moveTo>
                    <a:cubicBezTo>
                      <a:pt x="4" y="40"/>
                      <a:pt x="0" y="0"/>
                      <a:pt x="6" y="5"/>
                    </a:cubicBezTo>
                    <a:cubicBezTo>
                      <a:pt x="13" y="10"/>
                      <a:pt x="7" y="33"/>
                      <a:pt x="4" y="4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02" name="Freeform 146"/>
              <p:cNvSpPr/>
              <p:nvPr/>
            </p:nvSpPr>
            <p:spPr bwMode="auto">
              <a:xfrm>
                <a:off x="6219826" y="3886200"/>
                <a:ext cx="61913" cy="57150"/>
              </a:xfrm>
              <a:custGeom>
                <a:avLst/>
                <a:gdLst>
                  <a:gd name="T0" fmla="*/ 21 w 22"/>
                  <a:gd name="T1" fmla="*/ 13 h 20"/>
                  <a:gd name="T2" fmla="*/ 8 w 22"/>
                  <a:gd name="T3" fmla="*/ 18 h 20"/>
                  <a:gd name="T4" fmla="*/ 2 w 22"/>
                  <a:gd name="T5" fmla="*/ 6 h 20"/>
                  <a:gd name="T6" fmla="*/ 14 w 22"/>
                  <a:gd name="T7" fmla="*/ 2 h 20"/>
                  <a:gd name="T8" fmla="*/ 21 w 22"/>
                  <a:gd name="T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0">
                    <a:moveTo>
                      <a:pt x="21" y="13"/>
                    </a:moveTo>
                    <a:cubicBezTo>
                      <a:pt x="19" y="18"/>
                      <a:pt x="13" y="20"/>
                      <a:pt x="8" y="18"/>
                    </a:cubicBezTo>
                    <a:cubicBezTo>
                      <a:pt x="3" y="16"/>
                      <a:pt x="0" y="11"/>
                      <a:pt x="2" y="6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19" y="4"/>
                      <a:pt x="22" y="9"/>
                      <a:pt x="21" y="1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03" name="Freeform 147"/>
              <p:cNvSpPr/>
              <p:nvPr/>
            </p:nvSpPr>
            <p:spPr bwMode="auto">
              <a:xfrm>
                <a:off x="6169026" y="3959225"/>
                <a:ext cx="61913" cy="57150"/>
              </a:xfrm>
              <a:custGeom>
                <a:avLst/>
                <a:gdLst>
                  <a:gd name="T0" fmla="*/ 21 w 22"/>
                  <a:gd name="T1" fmla="*/ 13 h 20"/>
                  <a:gd name="T2" fmla="*/ 8 w 22"/>
                  <a:gd name="T3" fmla="*/ 18 h 20"/>
                  <a:gd name="T4" fmla="*/ 2 w 22"/>
                  <a:gd name="T5" fmla="*/ 6 h 20"/>
                  <a:gd name="T6" fmla="*/ 14 w 22"/>
                  <a:gd name="T7" fmla="*/ 1 h 20"/>
                  <a:gd name="T8" fmla="*/ 21 w 22"/>
                  <a:gd name="T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0">
                    <a:moveTo>
                      <a:pt x="21" y="13"/>
                    </a:moveTo>
                    <a:cubicBezTo>
                      <a:pt x="19" y="18"/>
                      <a:pt x="13" y="20"/>
                      <a:pt x="8" y="18"/>
                    </a:cubicBezTo>
                    <a:cubicBezTo>
                      <a:pt x="3" y="16"/>
                      <a:pt x="0" y="11"/>
                      <a:pt x="2" y="6"/>
                    </a:cubicBezTo>
                    <a:cubicBezTo>
                      <a:pt x="3" y="2"/>
                      <a:pt x="9" y="0"/>
                      <a:pt x="14" y="1"/>
                    </a:cubicBezTo>
                    <a:cubicBezTo>
                      <a:pt x="20" y="3"/>
                      <a:pt x="22" y="9"/>
                      <a:pt x="21" y="1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04" name="Freeform 148"/>
              <p:cNvSpPr/>
              <p:nvPr/>
            </p:nvSpPr>
            <p:spPr bwMode="auto">
              <a:xfrm>
                <a:off x="6289676" y="4002088"/>
                <a:ext cx="61913" cy="58738"/>
              </a:xfrm>
              <a:custGeom>
                <a:avLst/>
                <a:gdLst>
                  <a:gd name="T0" fmla="*/ 21 w 22"/>
                  <a:gd name="T1" fmla="*/ 14 h 21"/>
                  <a:gd name="T2" fmla="*/ 8 w 22"/>
                  <a:gd name="T3" fmla="*/ 19 h 21"/>
                  <a:gd name="T4" fmla="*/ 2 w 22"/>
                  <a:gd name="T5" fmla="*/ 7 h 21"/>
                  <a:gd name="T6" fmla="*/ 14 w 22"/>
                  <a:gd name="T7" fmla="*/ 2 h 21"/>
                  <a:gd name="T8" fmla="*/ 21 w 22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1" y="14"/>
                    </a:moveTo>
                    <a:cubicBezTo>
                      <a:pt x="19" y="19"/>
                      <a:pt x="13" y="21"/>
                      <a:pt x="8" y="19"/>
                    </a:cubicBezTo>
                    <a:cubicBezTo>
                      <a:pt x="3" y="17"/>
                      <a:pt x="0" y="12"/>
                      <a:pt x="2" y="7"/>
                    </a:cubicBezTo>
                    <a:cubicBezTo>
                      <a:pt x="3" y="3"/>
                      <a:pt x="9" y="0"/>
                      <a:pt x="14" y="2"/>
                    </a:cubicBezTo>
                    <a:cubicBezTo>
                      <a:pt x="19" y="4"/>
                      <a:pt x="22" y="10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05" name="Freeform 149"/>
              <p:cNvSpPr/>
              <p:nvPr/>
            </p:nvSpPr>
            <p:spPr bwMode="auto">
              <a:xfrm>
                <a:off x="6323013" y="3910013"/>
                <a:ext cx="65088" cy="58738"/>
              </a:xfrm>
              <a:custGeom>
                <a:avLst/>
                <a:gdLst>
                  <a:gd name="T0" fmla="*/ 21 w 23"/>
                  <a:gd name="T1" fmla="*/ 14 h 21"/>
                  <a:gd name="T2" fmla="*/ 8 w 23"/>
                  <a:gd name="T3" fmla="*/ 19 h 21"/>
                  <a:gd name="T4" fmla="*/ 2 w 23"/>
                  <a:gd name="T5" fmla="*/ 7 h 21"/>
                  <a:gd name="T6" fmla="*/ 15 w 23"/>
                  <a:gd name="T7" fmla="*/ 2 h 21"/>
                  <a:gd name="T8" fmla="*/ 21 w 23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4"/>
                    </a:moveTo>
                    <a:cubicBezTo>
                      <a:pt x="19" y="19"/>
                      <a:pt x="14" y="21"/>
                      <a:pt x="8" y="19"/>
                    </a:cubicBezTo>
                    <a:cubicBezTo>
                      <a:pt x="3" y="17"/>
                      <a:pt x="0" y="12"/>
                      <a:pt x="2" y="7"/>
                    </a:cubicBezTo>
                    <a:cubicBezTo>
                      <a:pt x="4" y="2"/>
                      <a:pt x="9" y="0"/>
                      <a:pt x="15" y="2"/>
                    </a:cubicBezTo>
                    <a:cubicBezTo>
                      <a:pt x="20" y="4"/>
                      <a:pt x="23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06" name="Freeform 150"/>
              <p:cNvSpPr/>
              <p:nvPr/>
            </p:nvSpPr>
            <p:spPr bwMode="auto">
              <a:xfrm>
                <a:off x="6413501" y="3995738"/>
                <a:ext cx="65088" cy="60325"/>
              </a:xfrm>
              <a:custGeom>
                <a:avLst/>
                <a:gdLst>
                  <a:gd name="T0" fmla="*/ 21 w 23"/>
                  <a:gd name="T1" fmla="*/ 14 h 21"/>
                  <a:gd name="T2" fmla="*/ 8 w 23"/>
                  <a:gd name="T3" fmla="*/ 19 h 21"/>
                  <a:gd name="T4" fmla="*/ 2 w 23"/>
                  <a:gd name="T5" fmla="*/ 7 h 21"/>
                  <a:gd name="T6" fmla="*/ 14 w 23"/>
                  <a:gd name="T7" fmla="*/ 2 h 21"/>
                  <a:gd name="T8" fmla="*/ 21 w 23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4"/>
                    </a:moveTo>
                    <a:cubicBezTo>
                      <a:pt x="19" y="18"/>
                      <a:pt x="13" y="21"/>
                      <a:pt x="8" y="19"/>
                    </a:cubicBezTo>
                    <a:cubicBezTo>
                      <a:pt x="3" y="17"/>
                      <a:pt x="0" y="11"/>
                      <a:pt x="2" y="7"/>
                    </a:cubicBezTo>
                    <a:cubicBezTo>
                      <a:pt x="4" y="2"/>
                      <a:pt x="9" y="0"/>
                      <a:pt x="14" y="2"/>
                    </a:cubicBezTo>
                    <a:cubicBezTo>
                      <a:pt x="20" y="4"/>
                      <a:pt x="23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07" name="Freeform 151"/>
              <p:cNvSpPr/>
              <p:nvPr/>
            </p:nvSpPr>
            <p:spPr bwMode="auto">
              <a:xfrm>
                <a:off x="6348413" y="4108450"/>
                <a:ext cx="61913" cy="58738"/>
              </a:xfrm>
              <a:custGeom>
                <a:avLst/>
                <a:gdLst>
                  <a:gd name="T0" fmla="*/ 21 w 22"/>
                  <a:gd name="T1" fmla="*/ 14 h 21"/>
                  <a:gd name="T2" fmla="*/ 8 w 22"/>
                  <a:gd name="T3" fmla="*/ 19 h 21"/>
                  <a:gd name="T4" fmla="*/ 2 w 22"/>
                  <a:gd name="T5" fmla="*/ 7 h 21"/>
                  <a:gd name="T6" fmla="*/ 14 w 22"/>
                  <a:gd name="T7" fmla="*/ 2 h 21"/>
                  <a:gd name="T8" fmla="*/ 21 w 22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1" y="14"/>
                    </a:moveTo>
                    <a:cubicBezTo>
                      <a:pt x="19" y="19"/>
                      <a:pt x="13" y="21"/>
                      <a:pt x="8" y="19"/>
                    </a:cubicBezTo>
                    <a:cubicBezTo>
                      <a:pt x="3" y="17"/>
                      <a:pt x="0" y="12"/>
                      <a:pt x="2" y="7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20" y="4"/>
                      <a:pt x="22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08" name="Freeform 152"/>
              <p:cNvSpPr/>
              <p:nvPr/>
            </p:nvSpPr>
            <p:spPr bwMode="auto">
              <a:xfrm>
                <a:off x="6234113" y="4089400"/>
                <a:ext cx="63500" cy="58738"/>
              </a:xfrm>
              <a:custGeom>
                <a:avLst/>
                <a:gdLst>
                  <a:gd name="T0" fmla="*/ 21 w 23"/>
                  <a:gd name="T1" fmla="*/ 14 h 21"/>
                  <a:gd name="T2" fmla="*/ 8 w 23"/>
                  <a:gd name="T3" fmla="*/ 19 h 21"/>
                  <a:gd name="T4" fmla="*/ 2 w 23"/>
                  <a:gd name="T5" fmla="*/ 7 h 21"/>
                  <a:gd name="T6" fmla="*/ 15 w 23"/>
                  <a:gd name="T7" fmla="*/ 2 h 21"/>
                  <a:gd name="T8" fmla="*/ 21 w 23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4"/>
                    </a:moveTo>
                    <a:cubicBezTo>
                      <a:pt x="19" y="19"/>
                      <a:pt x="14" y="21"/>
                      <a:pt x="8" y="19"/>
                    </a:cubicBezTo>
                    <a:cubicBezTo>
                      <a:pt x="3" y="17"/>
                      <a:pt x="0" y="11"/>
                      <a:pt x="2" y="7"/>
                    </a:cubicBezTo>
                    <a:cubicBezTo>
                      <a:pt x="4" y="2"/>
                      <a:pt x="9" y="0"/>
                      <a:pt x="15" y="2"/>
                    </a:cubicBezTo>
                    <a:cubicBezTo>
                      <a:pt x="20" y="4"/>
                      <a:pt x="23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09" name="Freeform 153"/>
              <p:cNvSpPr/>
              <p:nvPr/>
            </p:nvSpPr>
            <p:spPr bwMode="auto">
              <a:xfrm>
                <a:off x="6283326" y="3833813"/>
                <a:ext cx="61913" cy="58738"/>
              </a:xfrm>
              <a:custGeom>
                <a:avLst/>
                <a:gdLst>
                  <a:gd name="T0" fmla="*/ 21 w 22"/>
                  <a:gd name="T1" fmla="*/ 14 h 21"/>
                  <a:gd name="T2" fmla="*/ 8 w 22"/>
                  <a:gd name="T3" fmla="*/ 19 h 21"/>
                  <a:gd name="T4" fmla="*/ 2 w 22"/>
                  <a:gd name="T5" fmla="*/ 7 h 21"/>
                  <a:gd name="T6" fmla="*/ 14 w 22"/>
                  <a:gd name="T7" fmla="*/ 2 h 21"/>
                  <a:gd name="T8" fmla="*/ 21 w 22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1" y="14"/>
                    </a:moveTo>
                    <a:cubicBezTo>
                      <a:pt x="19" y="19"/>
                      <a:pt x="13" y="21"/>
                      <a:pt x="8" y="19"/>
                    </a:cubicBezTo>
                    <a:cubicBezTo>
                      <a:pt x="3" y="17"/>
                      <a:pt x="0" y="11"/>
                      <a:pt x="2" y="7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20" y="4"/>
                      <a:pt x="22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10" name="Freeform 154"/>
              <p:cNvSpPr>
                <a:spLocks noEditPoints="1"/>
              </p:cNvSpPr>
              <p:nvPr/>
            </p:nvSpPr>
            <p:spPr bwMode="auto">
              <a:xfrm>
                <a:off x="6059488" y="3724275"/>
                <a:ext cx="581025" cy="514350"/>
              </a:xfrm>
              <a:custGeom>
                <a:avLst/>
                <a:gdLst>
                  <a:gd name="T0" fmla="*/ 90 w 207"/>
                  <a:gd name="T1" fmla="*/ 118 h 183"/>
                  <a:gd name="T2" fmla="*/ 92 w 207"/>
                  <a:gd name="T3" fmla="*/ 101 h 183"/>
                  <a:gd name="T4" fmla="*/ 103 w 207"/>
                  <a:gd name="T5" fmla="*/ 113 h 183"/>
                  <a:gd name="T6" fmla="*/ 85 w 207"/>
                  <a:gd name="T7" fmla="*/ 0 h 183"/>
                  <a:gd name="T8" fmla="*/ 71 w 207"/>
                  <a:gd name="T9" fmla="*/ 60 h 183"/>
                  <a:gd name="T10" fmla="*/ 14 w 207"/>
                  <a:gd name="T11" fmla="*/ 46 h 183"/>
                  <a:gd name="T12" fmla="*/ 59 w 207"/>
                  <a:gd name="T13" fmla="*/ 64 h 183"/>
                  <a:gd name="T14" fmla="*/ 71 w 207"/>
                  <a:gd name="T15" fmla="*/ 60 h 183"/>
                  <a:gd name="T16" fmla="*/ 69 w 207"/>
                  <a:gd name="T17" fmla="*/ 77 h 183"/>
                  <a:gd name="T18" fmla="*/ 65 w 207"/>
                  <a:gd name="T19" fmla="*/ 76 h 183"/>
                  <a:gd name="T20" fmla="*/ 40 w 207"/>
                  <a:gd name="T21" fmla="*/ 92 h 183"/>
                  <a:gd name="T22" fmla="*/ 49 w 207"/>
                  <a:gd name="T23" fmla="*/ 85 h 183"/>
                  <a:gd name="T24" fmla="*/ 60 w 207"/>
                  <a:gd name="T25" fmla="*/ 97 h 183"/>
                  <a:gd name="T26" fmla="*/ 31 w 207"/>
                  <a:gd name="T27" fmla="*/ 157 h 183"/>
                  <a:gd name="T28" fmla="*/ 81 w 207"/>
                  <a:gd name="T29" fmla="*/ 122 h 183"/>
                  <a:gd name="T30" fmla="*/ 115 w 207"/>
                  <a:gd name="T31" fmla="*/ 183 h 183"/>
                  <a:gd name="T32" fmla="*/ 112 w 207"/>
                  <a:gd name="T33" fmla="*/ 156 h 183"/>
                  <a:gd name="T34" fmla="*/ 105 w 207"/>
                  <a:gd name="T35" fmla="*/ 144 h 183"/>
                  <a:gd name="T36" fmla="*/ 112 w 207"/>
                  <a:gd name="T37" fmla="*/ 116 h 183"/>
                  <a:gd name="T38" fmla="*/ 148 w 207"/>
                  <a:gd name="T39" fmla="*/ 117 h 183"/>
                  <a:gd name="T40" fmla="*/ 162 w 207"/>
                  <a:gd name="T41" fmla="*/ 108 h 183"/>
                  <a:gd name="T42" fmla="*/ 147 w 207"/>
                  <a:gd name="T43" fmla="*/ 108 h 183"/>
                  <a:gd name="T44" fmla="*/ 138 w 207"/>
                  <a:gd name="T45" fmla="*/ 116 h 183"/>
                  <a:gd name="T46" fmla="*/ 127 w 207"/>
                  <a:gd name="T47" fmla="*/ 106 h 183"/>
                  <a:gd name="T48" fmla="*/ 128 w 207"/>
                  <a:gd name="T49" fmla="*/ 104 h 183"/>
                  <a:gd name="T50" fmla="*/ 182 w 207"/>
                  <a:gd name="T51" fmla="*/ 70 h 183"/>
                  <a:gd name="T52" fmla="*/ 110 w 207"/>
                  <a:gd name="T53" fmla="*/ 93 h 183"/>
                  <a:gd name="T54" fmla="*/ 106 w 207"/>
                  <a:gd name="T55" fmla="*/ 86 h 183"/>
                  <a:gd name="T56" fmla="*/ 96 w 207"/>
                  <a:gd name="T57" fmla="*/ 73 h 183"/>
                  <a:gd name="T58" fmla="*/ 109 w 207"/>
                  <a:gd name="T59" fmla="*/ 68 h 183"/>
                  <a:gd name="T60" fmla="*/ 107 w 207"/>
                  <a:gd name="T61" fmla="*/ 44 h 183"/>
                  <a:gd name="T62" fmla="*/ 98 w 207"/>
                  <a:gd name="T63" fmla="*/ 61 h 183"/>
                  <a:gd name="T64" fmla="*/ 92 w 207"/>
                  <a:gd name="T65" fmla="*/ 58 h 183"/>
                  <a:gd name="T66" fmla="*/ 82 w 207"/>
                  <a:gd name="T67" fmla="*/ 46 h 183"/>
                  <a:gd name="T68" fmla="*/ 94 w 207"/>
                  <a:gd name="T69" fmla="*/ 41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7" h="183">
                    <a:moveTo>
                      <a:pt x="94" y="119"/>
                    </a:moveTo>
                    <a:cubicBezTo>
                      <a:pt x="93" y="119"/>
                      <a:pt x="91" y="119"/>
                      <a:pt x="90" y="118"/>
                    </a:cubicBezTo>
                    <a:cubicBezTo>
                      <a:pt x="85" y="116"/>
                      <a:pt x="82" y="111"/>
                      <a:pt x="84" y="106"/>
                    </a:cubicBezTo>
                    <a:cubicBezTo>
                      <a:pt x="85" y="103"/>
                      <a:pt x="88" y="101"/>
                      <a:pt x="92" y="101"/>
                    </a:cubicBezTo>
                    <a:cubicBezTo>
                      <a:pt x="93" y="101"/>
                      <a:pt x="95" y="101"/>
                      <a:pt x="96" y="101"/>
                    </a:cubicBezTo>
                    <a:cubicBezTo>
                      <a:pt x="101" y="103"/>
                      <a:pt x="104" y="109"/>
                      <a:pt x="103" y="113"/>
                    </a:cubicBezTo>
                    <a:cubicBezTo>
                      <a:pt x="101" y="117"/>
                      <a:pt x="98" y="119"/>
                      <a:pt x="94" y="119"/>
                    </a:cubicBezTo>
                    <a:moveTo>
                      <a:pt x="85" y="0"/>
                    </a:moveTo>
                    <a:cubicBezTo>
                      <a:pt x="85" y="0"/>
                      <a:pt x="81" y="60"/>
                      <a:pt x="72" y="60"/>
                    </a:cubicBezTo>
                    <a:cubicBezTo>
                      <a:pt x="72" y="60"/>
                      <a:pt x="71" y="60"/>
                      <a:pt x="71" y="60"/>
                    </a:cubicBezTo>
                    <a:cubicBezTo>
                      <a:pt x="63" y="57"/>
                      <a:pt x="16" y="45"/>
                      <a:pt x="11" y="45"/>
                    </a:cubicBezTo>
                    <a:cubicBezTo>
                      <a:pt x="10" y="45"/>
                      <a:pt x="11" y="45"/>
                      <a:pt x="14" y="46"/>
                    </a:cubicBezTo>
                    <a:cubicBezTo>
                      <a:pt x="24" y="50"/>
                      <a:pt x="45" y="59"/>
                      <a:pt x="58" y="66"/>
                    </a:cubicBezTo>
                    <a:cubicBezTo>
                      <a:pt x="58" y="66"/>
                      <a:pt x="58" y="65"/>
                      <a:pt x="59" y="64"/>
                    </a:cubicBezTo>
                    <a:cubicBezTo>
                      <a:pt x="60" y="61"/>
                      <a:pt x="63" y="59"/>
                      <a:pt x="67" y="59"/>
                    </a:cubicBezTo>
                    <a:cubicBezTo>
                      <a:pt x="68" y="59"/>
                      <a:pt x="70" y="59"/>
                      <a:pt x="71" y="60"/>
                    </a:cubicBezTo>
                    <a:cubicBezTo>
                      <a:pt x="76" y="62"/>
                      <a:pt x="79" y="67"/>
                      <a:pt x="78" y="71"/>
                    </a:cubicBezTo>
                    <a:cubicBezTo>
                      <a:pt x="76" y="75"/>
                      <a:pt x="73" y="77"/>
                      <a:pt x="69" y="77"/>
                    </a:cubicBezTo>
                    <a:cubicBezTo>
                      <a:pt x="68" y="77"/>
                      <a:pt x="66" y="77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50" y="79"/>
                      <a:pt x="0" y="84"/>
                      <a:pt x="12" y="86"/>
                    </a:cubicBezTo>
                    <a:cubicBezTo>
                      <a:pt x="17" y="87"/>
                      <a:pt x="29" y="89"/>
                      <a:pt x="40" y="92"/>
                    </a:cubicBezTo>
                    <a:cubicBezTo>
                      <a:pt x="40" y="91"/>
                      <a:pt x="41" y="91"/>
                      <a:pt x="41" y="90"/>
                    </a:cubicBezTo>
                    <a:cubicBezTo>
                      <a:pt x="42" y="87"/>
                      <a:pt x="45" y="85"/>
                      <a:pt x="49" y="85"/>
                    </a:cubicBezTo>
                    <a:cubicBezTo>
                      <a:pt x="51" y="85"/>
                      <a:pt x="52" y="85"/>
                      <a:pt x="53" y="85"/>
                    </a:cubicBezTo>
                    <a:cubicBezTo>
                      <a:pt x="58" y="87"/>
                      <a:pt x="61" y="92"/>
                      <a:pt x="60" y="97"/>
                    </a:cubicBezTo>
                    <a:cubicBezTo>
                      <a:pt x="71" y="100"/>
                      <a:pt x="78" y="104"/>
                      <a:pt x="73" y="106"/>
                    </a:cubicBezTo>
                    <a:cubicBezTo>
                      <a:pt x="60" y="112"/>
                      <a:pt x="26" y="157"/>
                      <a:pt x="31" y="157"/>
                    </a:cubicBezTo>
                    <a:cubicBezTo>
                      <a:pt x="31" y="157"/>
                      <a:pt x="32" y="157"/>
                      <a:pt x="32" y="156"/>
                    </a:cubicBezTo>
                    <a:cubicBezTo>
                      <a:pt x="42" y="150"/>
                      <a:pt x="69" y="122"/>
                      <a:pt x="81" y="122"/>
                    </a:cubicBezTo>
                    <a:cubicBezTo>
                      <a:pt x="83" y="122"/>
                      <a:pt x="84" y="123"/>
                      <a:pt x="85" y="124"/>
                    </a:cubicBezTo>
                    <a:cubicBezTo>
                      <a:pt x="91" y="134"/>
                      <a:pt x="112" y="183"/>
                      <a:pt x="115" y="183"/>
                    </a:cubicBezTo>
                    <a:cubicBezTo>
                      <a:pt x="115" y="183"/>
                      <a:pt x="115" y="183"/>
                      <a:pt x="115" y="182"/>
                    </a:cubicBezTo>
                    <a:cubicBezTo>
                      <a:pt x="115" y="178"/>
                      <a:pt x="113" y="167"/>
                      <a:pt x="112" y="156"/>
                    </a:cubicBezTo>
                    <a:cubicBezTo>
                      <a:pt x="112" y="156"/>
                      <a:pt x="111" y="156"/>
                      <a:pt x="111" y="156"/>
                    </a:cubicBezTo>
                    <a:cubicBezTo>
                      <a:pt x="106" y="154"/>
                      <a:pt x="103" y="149"/>
                      <a:pt x="105" y="144"/>
                    </a:cubicBezTo>
                    <a:cubicBezTo>
                      <a:pt x="106" y="141"/>
                      <a:pt x="108" y="140"/>
                      <a:pt x="110" y="139"/>
                    </a:cubicBezTo>
                    <a:cubicBezTo>
                      <a:pt x="109" y="126"/>
                      <a:pt x="109" y="116"/>
                      <a:pt x="112" y="116"/>
                    </a:cubicBezTo>
                    <a:cubicBezTo>
                      <a:pt x="112" y="116"/>
                      <a:pt x="112" y="116"/>
                      <a:pt x="113" y="116"/>
                    </a:cubicBezTo>
                    <a:cubicBezTo>
                      <a:pt x="115" y="117"/>
                      <a:pt x="131" y="117"/>
                      <a:pt x="148" y="117"/>
                    </a:cubicBezTo>
                    <a:cubicBezTo>
                      <a:pt x="176" y="117"/>
                      <a:pt x="207" y="116"/>
                      <a:pt x="195" y="111"/>
                    </a:cubicBezTo>
                    <a:cubicBezTo>
                      <a:pt x="188" y="109"/>
                      <a:pt x="175" y="108"/>
                      <a:pt x="162" y="108"/>
                    </a:cubicBezTo>
                    <a:cubicBezTo>
                      <a:pt x="159" y="108"/>
                      <a:pt x="157" y="108"/>
                      <a:pt x="154" y="108"/>
                    </a:cubicBezTo>
                    <a:cubicBezTo>
                      <a:pt x="152" y="108"/>
                      <a:pt x="149" y="108"/>
                      <a:pt x="147" y="108"/>
                    </a:cubicBezTo>
                    <a:cubicBezTo>
                      <a:pt x="147" y="109"/>
                      <a:pt x="147" y="110"/>
                      <a:pt x="147" y="111"/>
                    </a:cubicBezTo>
                    <a:cubicBezTo>
                      <a:pt x="146" y="114"/>
                      <a:pt x="142" y="116"/>
                      <a:pt x="138" y="116"/>
                    </a:cubicBezTo>
                    <a:cubicBezTo>
                      <a:pt x="137" y="116"/>
                      <a:pt x="136" y="116"/>
                      <a:pt x="134" y="116"/>
                    </a:cubicBezTo>
                    <a:cubicBezTo>
                      <a:pt x="130" y="114"/>
                      <a:pt x="127" y="110"/>
                      <a:pt x="127" y="106"/>
                    </a:cubicBezTo>
                    <a:cubicBezTo>
                      <a:pt x="127" y="106"/>
                      <a:pt x="127" y="105"/>
                      <a:pt x="128" y="104"/>
                    </a:cubicBezTo>
                    <a:cubicBezTo>
                      <a:pt x="128" y="104"/>
                      <a:pt x="128" y="104"/>
                      <a:pt x="128" y="104"/>
                    </a:cubicBezTo>
                    <a:cubicBezTo>
                      <a:pt x="129" y="101"/>
                      <a:pt x="132" y="99"/>
                      <a:pt x="135" y="98"/>
                    </a:cubicBezTo>
                    <a:cubicBezTo>
                      <a:pt x="152" y="88"/>
                      <a:pt x="189" y="70"/>
                      <a:pt x="182" y="70"/>
                    </a:cubicBezTo>
                    <a:cubicBezTo>
                      <a:pt x="182" y="70"/>
                      <a:pt x="182" y="71"/>
                      <a:pt x="181" y="71"/>
                    </a:cubicBezTo>
                    <a:cubicBezTo>
                      <a:pt x="166" y="73"/>
                      <a:pt x="110" y="93"/>
                      <a:pt x="110" y="93"/>
                    </a:cubicBezTo>
                    <a:cubicBezTo>
                      <a:pt x="110" y="93"/>
                      <a:pt x="110" y="90"/>
                      <a:pt x="109" y="85"/>
                    </a:cubicBezTo>
                    <a:cubicBezTo>
                      <a:pt x="109" y="85"/>
                      <a:pt x="107" y="86"/>
                      <a:pt x="106" y="86"/>
                    </a:cubicBezTo>
                    <a:cubicBezTo>
                      <a:pt x="105" y="86"/>
                      <a:pt x="104" y="85"/>
                      <a:pt x="102" y="85"/>
                    </a:cubicBezTo>
                    <a:cubicBezTo>
                      <a:pt x="97" y="83"/>
                      <a:pt x="94" y="78"/>
                      <a:pt x="96" y="73"/>
                    </a:cubicBezTo>
                    <a:cubicBezTo>
                      <a:pt x="97" y="69"/>
                      <a:pt x="101" y="67"/>
                      <a:pt x="105" y="67"/>
                    </a:cubicBezTo>
                    <a:cubicBezTo>
                      <a:pt x="106" y="67"/>
                      <a:pt x="107" y="68"/>
                      <a:pt x="109" y="68"/>
                    </a:cubicBezTo>
                    <a:cubicBezTo>
                      <a:pt x="108" y="59"/>
                      <a:pt x="108" y="49"/>
                      <a:pt x="108" y="40"/>
                    </a:cubicBezTo>
                    <a:cubicBezTo>
                      <a:pt x="108" y="42"/>
                      <a:pt x="108" y="43"/>
                      <a:pt x="107" y="44"/>
                    </a:cubicBezTo>
                    <a:cubicBezTo>
                      <a:pt x="104" y="53"/>
                      <a:pt x="100" y="63"/>
                      <a:pt x="98" y="63"/>
                    </a:cubicBezTo>
                    <a:cubicBezTo>
                      <a:pt x="98" y="63"/>
                      <a:pt x="98" y="62"/>
                      <a:pt x="98" y="61"/>
                    </a:cubicBezTo>
                    <a:cubicBezTo>
                      <a:pt x="97" y="60"/>
                      <a:pt x="97" y="59"/>
                      <a:pt x="97" y="57"/>
                    </a:cubicBezTo>
                    <a:cubicBezTo>
                      <a:pt x="96" y="58"/>
                      <a:pt x="94" y="58"/>
                      <a:pt x="92" y="58"/>
                    </a:cubicBezTo>
                    <a:cubicBezTo>
                      <a:pt x="91" y="58"/>
                      <a:pt x="89" y="58"/>
                      <a:pt x="88" y="58"/>
                    </a:cubicBezTo>
                    <a:cubicBezTo>
                      <a:pt x="83" y="56"/>
                      <a:pt x="80" y="50"/>
                      <a:pt x="82" y="46"/>
                    </a:cubicBezTo>
                    <a:cubicBezTo>
                      <a:pt x="83" y="42"/>
                      <a:pt x="86" y="40"/>
                      <a:pt x="90" y="40"/>
                    </a:cubicBezTo>
                    <a:cubicBezTo>
                      <a:pt x="92" y="40"/>
                      <a:pt x="93" y="41"/>
                      <a:pt x="94" y="41"/>
                    </a:cubicBezTo>
                    <a:cubicBezTo>
                      <a:pt x="90" y="23"/>
                      <a:pt x="85" y="0"/>
                      <a:pt x="8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11" name="Freeform 155"/>
              <p:cNvSpPr/>
              <p:nvPr/>
            </p:nvSpPr>
            <p:spPr bwMode="auto">
              <a:xfrm>
                <a:off x="6223001" y="3889375"/>
                <a:ext cx="58738" cy="50800"/>
              </a:xfrm>
              <a:custGeom>
                <a:avLst/>
                <a:gdLst>
                  <a:gd name="T0" fmla="*/ 9 w 21"/>
                  <a:gd name="T1" fmla="*/ 0 h 18"/>
                  <a:gd name="T2" fmla="*/ 1 w 21"/>
                  <a:gd name="T3" fmla="*/ 5 h 18"/>
                  <a:gd name="T4" fmla="*/ 0 w 21"/>
                  <a:gd name="T5" fmla="*/ 7 h 18"/>
                  <a:gd name="T6" fmla="*/ 7 w 21"/>
                  <a:gd name="T7" fmla="*/ 17 h 18"/>
                  <a:gd name="T8" fmla="*/ 7 w 21"/>
                  <a:gd name="T9" fmla="*/ 17 h 18"/>
                  <a:gd name="T10" fmla="*/ 7 w 21"/>
                  <a:gd name="T11" fmla="*/ 17 h 18"/>
                  <a:gd name="T12" fmla="*/ 11 w 21"/>
                  <a:gd name="T13" fmla="*/ 18 h 18"/>
                  <a:gd name="T14" fmla="*/ 20 w 21"/>
                  <a:gd name="T15" fmla="*/ 12 h 18"/>
                  <a:gd name="T16" fmla="*/ 13 w 21"/>
                  <a:gd name="T17" fmla="*/ 1 h 18"/>
                  <a:gd name="T18" fmla="*/ 9 w 21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8">
                    <a:moveTo>
                      <a:pt x="9" y="0"/>
                    </a:moveTo>
                    <a:cubicBezTo>
                      <a:pt x="5" y="0"/>
                      <a:pt x="2" y="2"/>
                      <a:pt x="1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8" y="12"/>
                      <a:pt x="13" y="16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8"/>
                      <a:pt x="10" y="18"/>
                      <a:pt x="11" y="18"/>
                    </a:cubicBezTo>
                    <a:cubicBezTo>
                      <a:pt x="15" y="18"/>
                      <a:pt x="18" y="16"/>
                      <a:pt x="20" y="12"/>
                    </a:cubicBezTo>
                    <a:cubicBezTo>
                      <a:pt x="21" y="8"/>
                      <a:pt x="18" y="3"/>
                      <a:pt x="13" y="1"/>
                    </a:cubicBezTo>
                    <a:cubicBezTo>
                      <a:pt x="12" y="0"/>
                      <a:pt x="10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12" name="Freeform 156"/>
              <p:cNvSpPr/>
              <p:nvPr/>
            </p:nvSpPr>
            <p:spPr bwMode="auto">
              <a:xfrm>
                <a:off x="6172201" y="3962400"/>
                <a:ext cx="58738" cy="33338"/>
              </a:xfrm>
              <a:custGeom>
                <a:avLst/>
                <a:gdLst>
                  <a:gd name="T0" fmla="*/ 9 w 21"/>
                  <a:gd name="T1" fmla="*/ 0 h 12"/>
                  <a:gd name="T2" fmla="*/ 1 w 21"/>
                  <a:gd name="T3" fmla="*/ 5 h 12"/>
                  <a:gd name="T4" fmla="*/ 0 w 21"/>
                  <a:gd name="T5" fmla="*/ 7 h 12"/>
                  <a:gd name="T6" fmla="*/ 20 w 21"/>
                  <a:gd name="T7" fmla="*/ 12 h 12"/>
                  <a:gd name="T8" fmla="*/ 13 w 21"/>
                  <a:gd name="T9" fmla="*/ 0 h 12"/>
                  <a:gd name="T10" fmla="*/ 9 w 21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9" y="0"/>
                    </a:moveTo>
                    <a:cubicBezTo>
                      <a:pt x="5" y="0"/>
                      <a:pt x="2" y="2"/>
                      <a:pt x="1" y="5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7" y="9"/>
                      <a:pt x="14" y="10"/>
                      <a:pt x="20" y="12"/>
                    </a:cubicBezTo>
                    <a:cubicBezTo>
                      <a:pt x="21" y="7"/>
                      <a:pt x="18" y="2"/>
                      <a:pt x="13" y="0"/>
                    </a:cubicBezTo>
                    <a:cubicBezTo>
                      <a:pt x="12" y="0"/>
                      <a:pt x="11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13" name="Freeform 157"/>
              <p:cNvSpPr/>
              <p:nvPr/>
            </p:nvSpPr>
            <p:spPr bwMode="auto">
              <a:xfrm>
                <a:off x="6289676" y="4006850"/>
                <a:ext cx="61913" cy="50800"/>
              </a:xfrm>
              <a:custGeom>
                <a:avLst/>
                <a:gdLst>
                  <a:gd name="T0" fmla="*/ 10 w 22"/>
                  <a:gd name="T1" fmla="*/ 0 h 18"/>
                  <a:gd name="T2" fmla="*/ 2 w 22"/>
                  <a:gd name="T3" fmla="*/ 5 h 18"/>
                  <a:gd name="T4" fmla="*/ 8 w 22"/>
                  <a:gd name="T5" fmla="*/ 17 h 18"/>
                  <a:gd name="T6" fmla="*/ 12 w 22"/>
                  <a:gd name="T7" fmla="*/ 18 h 18"/>
                  <a:gd name="T8" fmla="*/ 21 w 22"/>
                  <a:gd name="T9" fmla="*/ 12 h 18"/>
                  <a:gd name="T10" fmla="*/ 14 w 22"/>
                  <a:gd name="T11" fmla="*/ 0 h 18"/>
                  <a:gd name="T12" fmla="*/ 10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10" y="0"/>
                    </a:moveTo>
                    <a:cubicBezTo>
                      <a:pt x="6" y="0"/>
                      <a:pt x="3" y="2"/>
                      <a:pt x="2" y="5"/>
                    </a:cubicBezTo>
                    <a:cubicBezTo>
                      <a:pt x="0" y="10"/>
                      <a:pt x="3" y="15"/>
                      <a:pt x="8" y="17"/>
                    </a:cubicBezTo>
                    <a:cubicBezTo>
                      <a:pt x="9" y="18"/>
                      <a:pt x="11" y="18"/>
                      <a:pt x="12" y="18"/>
                    </a:cubicBezTo>
                    <a:cubicBezTo>
                      <a:pt x="16" y="18"/>
                      <a:pt x="19" y="16"/>
                      <a:pt x="21" y="12"/>
                    </a:cubicBezTo>
                    <a:cubicBezTo>
                      <a:pt x="22" y="8"/>
                      <a:pt x="19" y="2"/>
                      <a:pt x="14" y="0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14" name="Freeform 158"/>
              <p:cNvSpPr/>
              <p:nvPr/>
            </p:nvSpPr>
            <p:spPr bwMode="auto">
              <a:xfrm>
                <a:off x="6323013" y="3911600"/>
                <a:ext cx="42863" cy="53975"/>
              </a:xfrm>
              <a:custGeom>
                <a:avLst/>
                <a:gdLst>
                  <a:gd name="T0" fmla="*/ 11 w 15"/>
                  <a:gd name="T1" fmla="*/ 0 h 19"/>
                  <a:gd name="T2" fmla="*/ 2 w 15"/>
                  <a:gd name="T3" fmla="*/ 6 h 19"/>
                  <a:gd name="T4" fmla="*/ 8 w 15"/>
                  <a:gd name="T5" fmla="*/ 18 h 19"/>
                  <a:gd name="T6" fmla="*/ 12 w 15"/>
                  <a:gd name="T7" fmla="*/ 19 h 19"/>
                  <a:gd name="T8" fmla="*/ 15 w 15"/>
                  <a:gd name="T9" fmla="*/ 18 h 19"/>
                  <a:gd name="T10" fmla="*/ 15 w 15"/>
                  <a:gd name="T11" fmla="*/ 1 h 19"/>
                  <a:gd name="T12" fmla="*/ 11 w 1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11" y="0"/>
                    </a:moveTo>
                    <a:cubicBezTo>
                      <a:pt x="7" y="0"/>
                      <a:pt x="3" y="2"/>
                      <a:pt x="2" y="6"/>
                    </a:cubicBezTo>
                    <a:cubicBezTo>
                      <a:pt x="0" y="11"/>
                      <a:pt x="3" y="16"/>
                      <a:pt x="8" y="18"/>
                    </a:cubicBezTo>
                    <a:cubicBezTo>
                      <a:pt x="10" y="18"/>
                      <a:pt x="11" y="19"/>
                      <a:pt x="12" y="19"/>
                    </a:cubicBezTo>
                    <a:cubicBezTo>
                      <a:pt x="13" y="19"/>
                      <a:pt x="15" y="18"/>
                      <a:pt x="15" y="18"/>
                    </a:cubicBezTo>
                    <a:cubicBezTo>
                      <a:pt x="15" y="14"/>
                      <a:pt x="15" y="8"/>
                      <a:pt x="15" y="1"/>
                    </a:cubicBezTo>
                    <a:cubicBezTo>
                      <a:pt x="13" y="1"/>
                      <a:pt x="12" y="0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15" name="Freeform 159"/>
              <p:cNvSpPr>
                <a:spLocks noEditPoints="1"/>
              </p:cNvSpPr>
              <p:nvPr/>
            </p:nvSpPr>
            <p:spPr bwMode="auto">
              <a:xfrm>
                <a:off x="6416676" y="3998913"/>
                <a:ext cx="55563" cy="50800"/>
              </a:xfrm>
              <a:custGeom>
                <a:avLst/>
                <a:gdLst>
                  <a:gd name="T0" fmla="*/ 0 w 20"/>
                  <a:gd name="T1" fmla="*/ 8 h 18"/>
                  <a:gd name="T2" fmla="*/ 7 w 20"/>
                  <a:gd name="T3" fmla="*/ 18 h 18"/>
                  <a:gd name="T4" fmla="*/ 11 w 20"/>
                  <a:gd name="T5" fmla="*/ 18 h 18"/>
                  <a:gd name="T6" fmla="*/ 20 w 20"/>
                  <a:gd name="T7" fmla="*/ 13 h 18"/>
                  <a:gd name="T8" fmla="*/ 20 w 20"/>
                  <a:gd name="T9" fmla="*/ 10 h 18"/>
                  <a:gd name="T10" fmla="*/ 19 w 20"/>
                  <a:gd name="T11" fmla="*/ 10 h 18"/>
                  <a:gd name="T12" fmla="*/ 0 w 20"/>
                  <a:gd name="T13" fmla="*/ 8 h 18"/>
                  <a:gd name="T14" fmla="*/ 8 w 20"/>
                  <a:gd name="T15" fmla="*/ 0 h 18"/>
                  <a:gd name="T16" fmla="*/ 1 w 20"/>
                  <a:gd name="T17" fmla="*/ 6 h 18"/>
                  <a:gd name="T18" fmla="*/ 8 w 20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8">
                    <a:moveTo>
                      <a:pt x="0" y="8"/>
                    </a:moveTo>
                    <a:cubicBezTo>
                      <a:pt x="0" y="12"/>
                      <a:pt x="3" y="16"/>
                      <a:pt x="7" y="18"/>
                    </a:cubicBezTo>
                    <a:cubicBezTo>
                      <a:pt x="9" y="18"/>
                      <a:pt x="10" y="18"/>
                      <a:pt x="11" y="18"/>
                    </a:cubicBezTo>
                    <a:cubicBezTo>
                      <a:pt x="15" y="18"/>
                      <a:pt x="19" y="16"/>
                      <a:pt x="20" y="13"/>
                    </a:cubicBezTo>
                    <a:cubicBezTo>
                      <a:pt x="20" y="12"/>
                      <a:pt x="20" y="11"/>
                      <a:pt x="20" y="10"/>
                    </a:cubicBezTo>
                    <a:cubicBezTo>
                      <a:pt x="20" y="10"/>
                      <a:pt x="19" y="10"/>
                      <a:pt x="19" y="10"/>
                    </a:cubicBezTo>
                    <a:cubicBezTo>
                      <a:pt x="10" y="10"/>
                      <a:pt x="2" y="10"/>
                      <a:pt x="0" y="8"/>
                    </a:cubicBezTo>
                    <a:moveTo>
                      <a:pt x="8" y="0"/>
                    </a:moveTo>
                    <a:cubicBezTo>
                      <a:pt x="5" y="1"/>
                      <a:pt x="2" y="3"/>
                      <a:pt x="1" y="6"/>
                    </a:cubicBezTo>
                    <a:cubicBezTo>
                      <a:pt x="2" y="4"/>
                      <a:pt x="5" y="2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16" name="Freeform 160"/>
              <p:cNvSpPr/>
              <p:nvPr/>
            </p:nvSpPr>
            <p:spPr bwMode="auto">
              <a:xfrm>
                <a:off x="6348413" y="4114800"/>
                <a:ext cx="25400" cy="47625"/>
              </a:xfrm>
              <a:custGeom>
                <a:avLst/>
                <a:gdLst>
                  <a:gd name="T0" fmla="*/ 7 w 9"/>
                  <a:gd name="T1" fmla="*/ 0 h 17"/>
                  <a:gd name="T2" fmla="*/ 2 w 9"/>
                  <a:gd name="T3" fmla="*/ 5 h 17"/>
                  <a:gd name="T4" fmla="*/ 8 w 9"/>
                  <a:gd name="T5" fmla="*/ 17 h 17"/>
                  <a:gd name="T6" fmla="*/ 9 w 9"/>
                  <a:gd name="T7" fmla="*/ 17 h 17"/>
                  <a:gd name="T8" fmla="*/ 7 w 9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7" y="0"/>
                    </a:moveTo>
                    <a:cubicBezTo>
                      <a:pt x="5" y="1"/>
                      <a:pt x="3" y="2"/>
                      <a:pt x="2" y="5"/>
                    </a:cubicBezTo>
                    <a:cubicBezTo>
                      <a:pt x="0" y="10"/>
                      <a:pt x="3" y="15"/>
                      <a:pt x="8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8" y="11"/>
                      <a:pt x="8" y="5"/>
                      <a:pt x="7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17" name="Freeform 161"/>
              <p:cNvSpPr/>
              <p:nvPr/>
            </p:nvSpPr>
            <p:spPr bwMode="auto">
              <a:xfrm>
                <a:off x="6362701" y="3794125"/>
                <a:ext cx="14288" cy="42863"/>
              </a:xfrm>
              <a:custGeom>
                <a:avLst/>
                <a:gdLst>
                  <a:gd name="T0" fmla="*/ 4 w 5"/>
                  <a:gd name="T1" fmla="*/ 0 h 15"/>
                  <a:gd name="T2" fmla="*/ 3 w 5"/>
                  <a:gd name="T3" fmla="*/ 1 h 15"/>
                  <a:gd name="T4" fmla="*/ 0 w 5"/>
                  <a:gd name="T5" fmla="*/ 15 h 15"/>
                  <a:gd name="T6" fmla="*/ 4 w 5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5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1" y="3"/>
                      <a:pt x="1" y="8"/>
                      <a:pt x="0" y="15"/>
                    </a:cubicBezTo>
                    <a:cubicBezTo>
                      <a:pt x="3" y="7"/>
                      <a:pt x="5" y="0"/>
                      <a:pt x="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18" name="Freeform 162"/>
              <p:cNvSpPr/>
              <p:nvPr/>
            </p:nvSpPr>
            <p:spPr bwMode="auto">
              <a:xfrm>
                <a:off x="6283326" y="3836988"/>
                <a:ext cx="49213" cy="49213"/>
              </a:xfrm>
              <a:custGeom>
                <a:avLst/>
                <a:gdLst>
                  <a:gd name="T0" fmla="*/ 10 w 17"/>
                  <a:gd name="T1" fmla="*/ 0 h 18"/>
                  <a:gd name="T2" fmla="*/ 2 w 17"/>
                  <a:gd name="T3" fmla="*/ 6 h 18"/>
                  <a:gd name="T4" fmla="*/ 8 w 17"/>
                  <a:gd name="T5" fmla="*/ 18 h 18"/>
                  <a:gd name="T6" fmla="*/ 12 w 17"/>
                  <a:gd name="T7" fmla="*/ 18 h 18"/>
                  <a:gd name="T8" fmla="*/ 17 w 17"/>
                  <a:gd name="T9" fmla="*/ 17 h 18"/>
                  <a:gd name="T10" fmla="*/ 14 w 17"/>
                  <a:gd name="T11" fmla="*/ 1 h 18"/>
                  <a:gd name="T12" fmla="*/ 10 w 17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8">
                    <a:moveTo>
                      <a:pt x="10" y="0"/>
                    </a:moveTo>
                    <a:cubicBezTo>
                      <a:pt x="6" y="0"/>
                      <a:pt x="3" y="2"/>
                      <a:pt x="2" y="6"/>
                    </a:cubicBezTo>
                    <a:cubicBezTo>
                      <a:pt x="0" y="10"/>
                      <a:pt x="3" y="16"/>
                      <a:pt x="8" y="18"/>
                    </a:cubicBezTo>
                    <a:cubicBezTo>
                      <a:pt x="9" y="18"/>
                      <a:pt x="11" y="18"/>
                      <a:pt x="12" y="18"/>
                    </a:cubicBezTo>
                    <a:cubicBezTo>
                      <a:pt x="14" y="18"/>
                      <a:pt x="16" y="18"/>
                      <a:pt x="17" y="17"/>
                    </a:cubicBezTo>
                    <a:cubicBezTo>
                      <a:pt x="16" y="13"/>
                      <a:pt x="15" y="7"/>
                      <a:pt x="14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19" name="Freeform 163"/>
              <p:cNvSpPr/>
              <p:nvPr/>
            </p:nvSpPr>
            <p:spPr bwMode="auto">
              <a:xfrm>
                <a:off x="5797551" y="3706813"/>
                <a:ext cx="166688" cy="365125"/>
              </a:xfrm>
              <a:custGeom>
                <a:avLst/>
                <a:gdLst>
                  <a:gd name="T0" fmla="*/ 23 w 59"/>
                  <a:gd name="T1" fmla="*/ 0 h 130"/>
                  <a:gd name="T2" fmla="*/ 14 w 59"/>
                  <a:gd name="T3" fmla="*/ 47 h 130"/>
                  <a:gd name="T4" fmla="*/ 2 w 59"/>
                  <a:gd name="T5" fmla="*/ 86 h 130"/>
                  <a:gd name="T6" fmla="*/ 24 w 59"/>
                  <a:gd name="T7" fmla="*/ 130 h 130"/>
                  <a:gd name="T8" fmla="*/ 25 w 59"/>
                  <a:gd name="T9" fmla="*/ 130 h 130"/>
                  <a:gd name="T10" fmla="*/ 36 w 59"/>
                  <a:gd name="T11" fmla="*/ 83 h 130"/>
                  <a:gd name="T12" fmla="*/ 52 w 59"/>
                  <a:gd name="T13" fmla="*/ 40 h 130"/>
                  <a:gd name="T14" fmla="*/ 26 w 59"/>
                  <a:gd name="T15" fmla="*/ 0 h 130"/>
                  <a:gd name="T16" fmla="*/ 23 w 59"/>
                  <a:gd name="T17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130">
                    <a:moveTo>
                      <a:pt x="23" y="0"/>
                    </a:moveTo>
                    <a:cubicBezTo>
                      <a:pt x="12" y="0"/>
                      <a:pt x="13" y="35"/>
                      <a:pt x="14" y="47"/>
                    </a:cubicBezTo>
                    <a:cubicBezTo>
                      <a:pt x="14" y="61"/>
                      <a:pt x="4" y="66"/>
                      <a:pt x="2" y="86"/>
                    </a:cubicBezTo>
                    <a:cubicBezTo>
                      <a:pt x="0" y="107"/>
                      <a:pt x="24" y="130"/>
                      <a:pt x="24" y="130"/>
                    </a:cubicBezTo>
                    <a:cubicBezTo>
                      <a:pt x="24" y="130"/>
                      <a:pt x="24" y="130"/>
                      <a:pt x="25" y="130"/>
                    </a:cubicBezTo>
                    <a:cubicBezTo>
                      <a:pt x="37" y="130"/>
                      <a:pt x="40" y="100"/>
                      <a:pt x="36" y="83"/>
                    </a:cubicBezTo>
                    <a:cubicBezTo>
                      <a:pt x="32" y="65"/>
                      <a:pt x="45" y="59"/>
                      <a:pt x="52" y="40"/>
                    </a:cubicBezTo>
                    <a:cubicBezTo>
                      <a:pt x="59" y="21"/>
                      <a:pt x="40" y="6"/>
                      <a:pt x="26" y="0"/>
                    </a:cubicBezTo>
                    <a:cubicBezTo>
                      <a:pt x="25" y="0"/>
                      <a:pt x="24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20" name="Freeform 164"/>
              <p:cNvSpPr/>
              <p:nvPr/>
            </p:nvSpPr>
            <p:spPr bwMode="auto">
              <a:xfrm>
                <a:off x="5837238" y="4232275"/>
                <a:ext cx="360363" cy="207963"/>
              </a:xfrm>
              <a:custGeom>
                <a:avLst/>
                <a:gdLst>
                  <a:gd name="T0" fmla="*/ 17 w 128"/>
                  <a:gd name="T1" fmla="*/ 0 h 74"/>
                  <a:gd name="T2" fmla="*/ 12 w 128"/>
                  <a:gd name="T3" fmla="*/ 1 h 74"/>
                  <a:gd name="T4" fmla="*/ 26 w 128"/>
                  <a:gd name="T5" fmla="*/ 38 h 74"/>
                  <a:gd name="T6" fmla="*/ 71 w 128"/>
                  <a:gd name="T7" fmla="*/ 63 h 74"/>
                  <a:gd name="T8" fmla="*/ 98 w 128"/>
                  <a:gd name="T9" fmla="*/ 74 h 74"/>
                  <a:gd name="T10" fmla="*/ 113 w 128"/>
                  <a:gd name="T11" fmla="*/ 65 h 74"/>
                  <a:gd name="T12" fmla="*/ 111 w 128"/>
                  <a:gd name="T13" fmla="*/ 35 h 74"/>
                  <a:gd name="T14" fmla="*/ 104 w 128"/>
                  <a:gd name="T15" fmla="*/ 34 h 74"/>
                  <a:gd name="T16" fmla="*/ 87 w 128"/>
                  <a:gd name="T17" fmla="*/ 36 h 74"/>
                  <a:gd name="T18" fmla="*/ 70 w 128"/>
                  <a:gd name="T19" fmla="*/ 37 h 74"/>
                  <a:gd name="T20" fmla="*/ 50 w 128"/>
                  <a:gd name="T21" fmla="*/ 31 h 74"/>
                  <a:gd name="T22" fmla="*/ 17 w 128"/>
                  <a:gd name="T2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8" h="74">
                    <a:moveTo>
                      <a:pt x="17" y="0"/>
                    </a:moveTo>
                    <a:cubicBezTo>
                      <a:pt x="16" y="0"/>
                      <a:pt x="14" y="0"/>
                      <a:pt x="12" y="1"/>
                    </a:cubicBezTo>
                    <a:cubicBezTo>
                      <a:pt x="12" y="1"/>
                      <a:pt x="0" y="20"/>
                      <a:pt x="26" y="38"/>
                    </a:cubicBezTo>
                    <a:cubicBezTo>
                      <a:pt x="51" y="56"/>
                      <a:pt x="52" y="54"/>
                      <a:pt x="71" y="63"/>
                    </a:cubicBezTo>
                    <a:cubicBezTo>
                      <a:pt x="81" y="69"/>
                      <a:pt x="90" y="74"/>
                      <a:pt x="98" y="74"/>
                    </a:cubicBezTo>
                    <a:cubicBezTo>
                      <a:pt x="104" y="74"/>
                      <a:pt x="109" y="71"/>
                      <a:pt x="113" y="65"/>
                    </a:cubicBezTo>
                    <a:cubicBezTo>
                      <a:pt x="124" y="50"/>
                      <a:pt x="128" y="39"/>
                      <a:pt x="111" y="35"/>
                    </a:cubicBezTo>
                    <a:cubicBezTo>
                      <a:pt x="109" y="34"/>
                      <a:pt x="106" y="34"/>
                      <a:pt x="104" y="34"/>
                    </a:cubicBezTo>
                    <a:cubicBezTo>
                      <a:pt x="99" y="34"/>
                      <a:pt x="93" y="35"/>
                      <a:pt x="87" y="36"/>
                    </a:cubicBezTo>
                    <a:cubicBezTo>
                      <a:pt x="82" y="37"/>
                      <a:pt x="76" y="37"/>
                      <a:pt x="70" y="37"/>
                    </a:cubicBezTo>
                    <a:cubicBezTo>
                      <a:pt x="63" y="37"/>
                      <a:pt x="56" y="36"/>
                      <a:pt x="50" y="31"/>
                    </a:cubicBezTo>
                    <a:cubicBezTo>
                      <a:pt x="35" y="18"/>
                      <a:pt x="29" y="0"/>
                      <a:pt x="1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21" name="Freeform 165"/>
              <p:cNvSpPr/>
              <p:nvPr/>
            </p:nvSpPr>
            <p:spPr bwMode="auto">
              <a:xfrm>
                <a:off x="6332538" y="4279900"/>
                <a:ext cx="288925" cy="222250"/>
              </a:xfrm>
              <a:custGeom>
                <a:avLst/>
                <a:gdLst>
                  <a:gd name="T0" fmla="*/ 89 w 103"/>
                  <a:gd name="T1" fmla="*/ 0 h 79"/>
                  <a:gd name="T2" fmla="*/ 56 w 103"/>
                  <a:gd name="T3" fmla="*/ 33 h 79"/>
                  <a:gd name="T4" fmla="*/ 41 w 103"/>
                  <a:gd name="T5" fmla="*/ 56 h 79"/>
                  <a:gd name="T6" fmla="*/ 35 w 103"/>
                  <a:gd name="T7" fmla="*/ 55 h 79"/>
                  <a:gd name="T8" fmla="*/ 7 w 103"/>
                  <a:gd name="T9" fmla="*/ 41 h 79"/>
                  <a:gd name="T10" fmla="*/ 0 w 103"/>
                  <a:gd name="T11" fmla="*/ 47 h 79"/>
                  <a:gd name="T12" fmla="*/ 15 w 103"/>
                  <a:gd name="T13" fmla="*/ 79 h 79"/>
                  <a:gd name="T14" fmla="*/ 18 w 103"/>
                  <a:gd name="T15" fmla="*/ 78 h 79"/>
                  <a:gd name="T16" fmla="*/ 81 w 103"/>
                  <a:gd name="T17" fmla="*/ 53 h 79"/>
                  <a:gd name="T18" fmla="*/ 91 w 103"/>
                  <a:gd name="T19" fmla="*/ 0 h 79"/>
                  <a:gd name="T20" fmla="*/ 89 w 103"/>
                  <a:gd name="T2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79">
                    <a:moveTo>
                      <a:pt x="89" y="0"/>
                    </a:moveTo>
                    <a:cubicBezTo>
                      <a:pt x="76" y="0"/>
                      <a:pt x="62" y="20"/>
                      <a:pt x="56" y="33"/>
                    </a:cubicBezTo>
                    <a:cubicBezTo>
                      <a:pt x="52" y="45"/>
                      <a:pt x="50" y="56"/>
                      <a:pt x="41" y="56"/>
                    </a:cubicBezTo>
                    <a:cubicBezTo>
                      <a:pt x="39" y="56"/>
                      <a:pt x="37" y="56"/>
                      <a:pt x="35" y="55"/>
                    </a:cubicBezTo>
                    <a:cubicBezTo>
                      <a:pt x="25" y="51"/>
                      <a:pt x="14" y="41"/>
                      <a:pt x="7" y="41"/>
                    </a:cubicBezTo>
                    <a:cubicBezTo>
                      <a:pt x="4" y="41"/>
                      <a:pt x="2" y="42"/>
                      <a:pt x="0" y="47"/>
                    </a:cubicBezTo>
                    <a:cubicBezTo>
                      <a:pt x="0" y="47"/>
                      <a:pt x="2" y="79"/>
                      <a:pt x="15" y="79"/>
                    </a:cubicBezTo>
                    <a:cubicBezTo>
                      <a:pt x="16" y="79"/>
                      <a:pt x="17" y="79"/>
                      <a:pt x="18" y="78"/>
                    </a:cubicBezTo>
                    <a:cubicBezTo>
                      <a:pt x="33" y="73"/>
                      <a:pt x="72" y="72"/>
                      <a:pt x="81" y="53"/>
                    </a:cubicBezTo>
                    <a:cubicBezTo>
                      <a:pt x="91" y="35"/>
                      <a:pt x="103" y="2"/>
                      <a:pt x="91" y="0"/>
                    </a:cubicBezTo>
                    <a:cubicBezTo>
                      <a:pt x="90" y="0"/>
                      <a:pt x="89" y="0"/>
                      <a:pt x="8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22" name="Freeform 166"/>
              <p:cNvSpPr/>
              <p:nvPr/>
            </p:nvSpPr>
            <p:spPr bwMode="auto">
              <a:xfrm>
                <a:off x="6632576" y="3775075"/>
                <a:ext cx="209550" cy="260350"/>
              </a:xfrm>
              <a:custGeom>
                <a:avLst/>
                <a:gdLst>
                  <a:gd name="T0" fmla="*/ 22 w 75"/>
                  <a:gd name="T1" fmla="*/ 0 h 93"/>
                  <a:gd name="T2" fmla="*/ 0 w 75"/>
                  <a:gd name="T3" fmla="*/ 4 h 93"/>
                  <a:gd name="T4" fmla="*/ 26 w 75"/>
                  <a:gd name="T5" fmla="*/ 52 h 93"/>
                  <a:gd name="T6" fmla="*/ 30 w 75"/>
                  <a:gd name="T7" fmla="*/ 91 h 93"/>
                  <a:gd name="T8" fmla="*/ 36 w 75"/>
                  <a:gd name="T9" fmla="*/ 93 h 93"/>
                  <a:gd name="T10" fmla="*/ 71 w 75"/>
                  <a:gd name="T11" fmla="*/ 55 h 93"/>
                  <a:gd name="T12" fmla="*/ 47 w 75"/>
                  <a:gd name="T13" fmla="*/ 9 h 93"/>
                  <a:gd name="T14" fmla="*/ 22 w 75"/>
                  <a:gd name="T1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93">
                    <a:moveTo>
                      <a:pt x="22" y="0"/>
                    </a:moveTo>
                    <a:cubicBezTo>
                      <a:pt x="10" y="0"/>
                      <a:pt x="0" y="4"/>
                      <a:pt x="0" y="4"/>
                    </a:cubicBezTo>
                    <a:cubicBezTo>
                      <a:pt x="14" y="10"/>
                      <a:pt x="30" y="34"/>
                      <a:pt x="26" y="52"/>
                    </a:cubicBezTo>
                    <a:cubicBezTo>
                      <a:pt x="22" y="70"/>
                      <a:pt x="13" y="85"/>
                      <a:pt x="30" y="91"/>
                    </a:cubicBezTo>
                    <a:cubicBezTo>
                      <a:pt x="32" y="92"/>
                      <a:pt x="34" y="93"/>
                      <a:pt x="36" y="93"/>
                    </a:cubicBezTo>
                    <a:cubicBezTo>
                      <a:pt x="51" y="93"/>
                      <a:pt x="67" y="73"/>
                      <a:pt x="71" y="55"/>
                    </a:cubicBezTo>
                    <a:cubicBezTo>
                      <a:pt x="75" y="35"/>
                      <a:pt x="69" y="25"/>
                      <a:pt x="47" y="9"/>
                    </a:cubicBezTo>
                    <a:cubicBezTo>
                      <a:pt x="39" y="2"/>
                      <a:pt x="30" y="0"/>
                      <a:pt x="2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23" name="Freeform 167"/>
              <p:cNvSpPr/>
              <p:nvPr/>
            </p:nvSpPr>
            <p:spPr bwMode="auto">
              <a:xfrm>
                <a:off x="6197601" y="3479800"/>
                <a:ext cx="300038" cy="165100"/>
              </a:xfrm>
              <a:custGeom>
                <a:avLst/>
                <a:gdLst>
                  <a:gd name="T0" fmla="*/ 45 w 107"/>
                  <a:gd name="T1" fmla="*/ 0 h 59"/>
                  <a:gd name="T2" fmla="*/ 27 w 107"/>
                  <a:gd name="T3" fmla="*/ 2 h 59"/>
                  <a:gd name="T4" fmla="*/ 1 w 107"/>
                  <a:gd name="T5" fmla="*/ 44 h 59"/>
                  <a:gd name="T6" fmla="*/ 10 w 107"/>
                  <a:gd name="T7" fmla="*/ 53 h 59"/>
                  <a:gd name="T8" fmla="*/ 50 w 107"/>
                  <a:gd name="T9" fmla="*/ 43 h 59"/>
                  <a:gd name="T10" fmla="*/ 55 w 107"/>
                  <a:gd name="T11" fmla="*/ 43 h 59"/>
                  <a:gd name="T12" fmla="*/ 90 w 107"/>
                  <a:gd name="T13" fmla="*/ 58 h 59"/>
                  <a:gd name="T14" fmla="*/ 94 w 107"/>
                  <a:gd name="T15" fmla="*/ 59 h 59"/>
                  <a:gd name="T16" fmla="*/ 88 w 107"/>
                  <a:gd name="T17" fmla="*/ 20 h 59"/>
                  <a:gd name="T18" fmla="*/ 45 w 107"/>
                  <a:gd name="T1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59">
                    <a:moveTo>
                      <a:pt x="45" y="0"/>
                    </a:moveTo>
                    <a:cubicBezTo>
                      <a:pt x="40" y="0"/>
                      <a:pt x="34" y="1"/>
                      <a:pt x="27" y="2"/>
                    </a:cubicBezTo>
                    <a:cubicBezTo>
                      <a:pt x="0" y="8"/>
                      <a:pt x="1" y="44"/>
                      <a:pt x="1" y="44"/>
                    </a:cubicBezTo>
                    <a:cubicBezTo>
                      <a:pt x="1" y="51"/>
                      <a:pt x="5" y="53"/>
                      <a:pt x="10" y="53"/>
                    </a:cubicBezTo>
                    <a:cubicBezTo>
                      <a:pt x="21" y="53"/>
                      <a:pt x="37" y="45"/>
                      <a:pt x="50" y="43"/>
                    </a:cubicBezTo>
                    <a:cubicBezTo>
                      <a:pt x="52" y="43"/>
                      <a:pt x="54" y="43"/>
                      <a:pt x="55" y="43"/>
                    </a:cubicBezTo>
                    <a:cubicBezTo>
                      <a:pt x="71" y="43"/>
                      <a:pt x="75" y="55"/>
                      <a:pt x="90" y="58"/>
                    </a:cubicBezTo>
                    <a:cubicBezTo>
                      <a:pt x="91" y="58"/>
                      <a:pt x="93" y="59"/>
                      <a:pt x="94" y="59"/>
                    </a:cubicBezTo>
                    <a:cubicBezTo>
                      <a:pt x="107" y="59"/>
                      <a:pt x="103" y="35"/>
                      <a:pt x="88" y="20"/>
                    </a:cubicBezTo>
                    <a:cubicBezTo>
                      <a:pt x="77" y="7"/>
                      <a:pt x="63" y="0"/>
                      <a:pt x="4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24" name="Freeform 168"/>
              <p:cNvSpPr/>
              <p:nvPr/>
            </p:nvSpPr>
            <p:spPr bwMode="auto">
              <a:xfrm>
                <a:off x="3733801" y="3282950"/>
                <a:ext cx="317500" cy="115888"/>
              </a:xfrm>
              <a:custGeom>
                <a:avLst/>
                <a:gdLst>
                  <a:gd name="T0" fmla="*/ 47 w 113"/>
                  <a:gd name="T1" fmla="*/ 3 h 41"/>
                  <a:gd name="T2" fmla="*/ 5 w 113"/>
                  <a:gd name="T3" fmla="*/ 14 h 41"/>
                  <a:gd name="T4" fmla="*/ 30 w 113"/>
                  <a:gd name="T5" fmla="*/ 41 h 41"/>
                  <a:gd name="T6" fmla="*/ 96 w 113"/>
                  <a:gd name="T7" fmla="*/ 33 h 41"/>
                  <a:gd name="T8" fmla="*/ 47 w 113"/>
                  <a:gd name="T9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41">
                    <a:moveTo>
                      <a:pt x="47" y="3"/>
                    </a:moveTo>
                    <a:cubicBezTo>
                      <a:pt x="47" y="3"/>
                      <a:pt x="0" y="0"/>
                      <a:pt x="5" y="14"/>
                    </a:cubicBezTo>
                    <a:cubicBezTo>
                      <a:pt x="9" y="29"/>
                      <a:pt x="30" y="41"/>
                      <a:pt x="30" y="41"/>
                    </a:cubicBezTo>
                    <a:cubicBezTo>
                      <a:pt x="30" y="41"/>
                      <a:pt x="113" y="41"/>
                      <a:pt x="96" y="33"/>
                    </a:cubicBezTo>
                    <a:cubicBezTo>
                      <a:pt x="79" y="24"/>
                      <a:pt x="47" y="3"/>
                      <a:pt x="47" y="3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25" name="Freeform 169"/>
              <p:cNvSpPr/>
              <p:nvPr/>
            </p:nvSpPr>
            <p:spPr bwMode="auto">
              <a:xfrm>
                <a:off x="3473451" y="2555875"/>
                <a:ext cx="1220788" cy="1109663"/>
              </a:xfrm>
              <a:custGeom>
                <a:avLst/>
                <a:gdLst>
                  <a:gd name="T0" fmla="*/ 195 w 435"/>
                  <a:gd name="T1" fmla="*/ 350 h 395"/>
                  <a:gd name="T2" fmla="*/ 20 w 435"/>
                  <a:gd name="T3" fmla="*/ 355 h 395"/>
                  <a:gd name="T4" fmla="*/ 46 w 435"/>
                  <a:gd name="T5" fmla="*/ 289 h 395"/>
                  <a:gd name="T6" fmla="*/ 152 w 435"/>
                  <a:gd name="T7" fmla="*/ 287 h 395"/>
                  <a:gd name="T8" fmla="*/ 10 w 435"/>
                  <a:gd name="T9" fmla="*/ 174 h 395"/>
                  <a:gd name="T10" fmla="*/ 60 w 435"/>
                  <a:gd name="T11" fmla="*/ 103 h 395"/>
                  <a:gd name="T12" fmla="*/ 145 w 435"/>
                  <a:gd name="T13" fmla="*/ 121 h 395"/>
                  <a:gd name="T14" fmla="*/ 197 w 435"/>
                  <a:gd name="T15" fmla="*/ 185 h 395"/>
                  <a:gd name="T16" fmla="*/ 166 w 435"/>
                  <a:gd name="T17" fmla="*/ 53 h 395"/>
                  <a:gd name="T18" fmla="*/ 263 w 435"/>
                  <a:gd name="T19" fmla="*/ 22 h 395"/>
                  <a:gd name="T20" fmla="*/ 303 w 435"/>
                  <a:gd name="T21" fmla="*/ 193 h 395"/>
                  <a:gd name="T22" fmla="*/ 343 w 435"/>
                  <a:gd name="T23" fmla="*/ 101 h 395"/>
                  <a:gd name="T24" fmla="*/ 406 w 435"/>
                  <a:gd name="T25" fmla="*/ 98 h 395"/>
                  <a:gd name="T26" fmla="*/ 318 w 435"/>
                  <a:gd name="T27" fmla="*/ 274 h 395"/>
                  <a:gd name="T28" fmla="*/ 354 w 435"/>
                  <a:gd name="T29" fmla="*/ 309 h 395"/>
                  <a:gd name="T30" fmla="*/ 281 w 435"/>
                  <a:gd name="T31" fmla="*/ 338 h 395"/>
                  <a:gd name="T32" fmla="*/ 195 w 435"/>
                  <a:gd name="T33" fmla="*/ 350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5" h="395">
                    <a:moveTo>
                      <a:pt x="195" y="350"/>
                    </a:moveTo>
                    <a:cubicBezTo>
                      <a:pt x="195" y="350"/>
                      <a:pt x="33" y="395"/>
                      <a:pt x="20" y="355"/>
                    </a:cubicBezTo>
                    <a:cubicBezTo>
                      <a:pt x="8" y="315"/>
                      <a:pt x="14" y="287"/>
                      <a:pt x="46" y="289"/>
                    </a:cubicBezTo>
                    <a:cubicBezTo>
                      <a:pt x="79" y="291"/>
                      <a:pt x="152" y="287"/>
                      <a:pt x="152" y="287"/>
                    </a:cubicBezTo>
                    <a:cubicBezTo>
                      <a:pt x="152" y="287"/>
                      <a:pt x="0" y="203"/>
                      <a:pt x="10" y="174"/>
                    </a:cubicBezTo>
                    <a:cubicBezTo>
                      <a:pt x="19" y="146"/>
                      <a:pt x="33" y="113"/>
                      <a:pt x="60" y="103"/>
                    </a:cubicBezTo>
                    <a:cubicBezTo>
                      <a:pt x="87" y="93"/>
                      <a:pt x="116" y="90"/>
                      <a:pt x="145" y="121"/>
                    </a:cubicBezTo>
                    <a:cubicBezTo>
                      <a:pt x="175" y="152"/>
                      <a:pt x="197" y="185"/>
                      <a:pt x="197" y="185"/>
                    </a:cubicBezTo>
                    <a:cubicBezTo>
                      <a:pt x="197" y="185"/>
                      <a:pt x="145" y="81"/>
                      <a:pt x="166" y="53"/>
                    </a:cubicBezTo>
                    <a:cubicBezTo>
                      <a:pt x="188" y="24"/>
                      <a:pt x="216" y="0"/>
                      <a:pt x="263" y="22"/>
                    </a:cubicBezTo>
                    <a:cubicBezTo>
                      <a:pt x="309" y="43"/>
                      <a:pt x="322" y="99"/>
                      <a:pt x="303" y="193"/>
                    </a:cubicBezTo>
                    <a:cubicBezTo>
                      <a:pt x="303" y="193"/>
                      <a:pt x="334" y="124"/>
                      <a:pt x="343" y="101"/>
                    </a:cubicBezTo>
                    <a:cubicBezTo>
                      <a:pt x="352" y="78"/>
                      <a:pt x="376" y="67"/>
                      <a:pt x="406" y="98"/>
                    </a:cubicBezTo>
                    <a:cubicBezTo>
                      <a:pt x="435" y="129"/>
                      <a:pt x="407" y="199"/>
                      <a:pt x="318" y="274"/>
                    </a:cubicBezTo>
                    <a:cubicBezTo>
                      <a:pt x="318" y="274"/>
                      <a:pt x="381" y="281"/>
                      <a:pt x="354" y="309"/>
                    </a:cubicBezTo>
                    <a:cubicBezTo>
                      <a:pt x="327" y="338"/>
                      <a:pt x="293" y="326"/>
                      <a:pt x="281" y="338"/>
                    </a:cubicBezTo>
                    <a:cubicBezTo>
                      <a:pt x="268" y="349"/>
                      <a:pt x="196" y="393"/>
                      <a:pt x="195" y="350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26" name="Freeform 170"/>
              <p:cNvSpPr/>
              <p:nvPr/>
            </p:nvSpPr>
            <p:spPr bwMode="auto">
              <a:xfrm>
                <a:off x="4065588" y="3176588"/>
                <a:ext cx="80963" cy="174625"/>
              </a:xfrm>
              <a:custGeom>
                <a:avLst/>
                <a:gdLst>
                  <a:gd name="T0" fmla="*/ 0 w 29"/>
                  <a:gd name="T1" fmla="*/ 0 h 62"/>
                  <a:gd name="T2" fmla="*/ 24 w 29"/>
                  <a:gd name="T3" fmla="*/ 52 h 62"/>
                  <a:gd name="T4" fmla="*/ 0 w 29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62">
                    <a:moveTo>
                      <a:pt x="0" y="0"/>
                    </a:moveTo>
                    <a:cubicBezTo>
                      <a:pt x="0" y="0"/>
                      <a:pt x="19" y="62"/>
                      <a:pt x="24" y="52"/>
                    </a:cubicBezTo>
                    <a:cubicBezTo>
                      <a:pt x="29" y="43"/>
                      <a:pt x="15" y="8"/>
                      <a:pt x="0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27" name="Freeform 171"/>
              <p:cNvSpPr/>
              <p:nvPr/>
            </p:nvSpPr>
            <p:spPr bwMode="auto">
              <a:xfrm>
                <a:off x="3922713" y="3217863"/>
                <a:ext cx="61913" cy="6826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2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0" y="5"/>
                      <a:pt x="22" y="11"/>
                      <a:pt x="19" y="17"/>
                    </a:cubicBezTo>
                    <a:cubicBezTo>
                      <a:pt x="16" y="22"/>
                      <a:pt x="10" y="24"/>
                      <a:pt x="6" y="22"/>
                    </a:cubicBezTo>
                    <a:cubicBezTo>
                      <a:pt x="1" y="19"/>
                      <a:pt x="0" y="13"/>
                      <a:pt x="2" y="8"/>
                    </a:cubicBezTo>
                    <a:cubicBezTo>
                      <a:pt x="5" y="2"/>
                      <a:pt x="11" y="0"/>
                      <a:pt x="16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28" name="Freeform 172"/>
              <p:cNvSpPr/>
              <p:nvPr/>
            </p:nvSpPr>
            <p:spPr bwMode="auto">
              <a:xfrm>
                <a:off x="4006851" y="3333750"/>
                <a:ext cx="61913" cy="66675"/>
              </a:xfrm>
              <a:custGeom>
                <a:avLst/>
                <a:gdLst>
                  <a:gd name="T0" fmla="*/ 16 w 22"/>
                  <a:gd name="T1" fmla="*/ 2 h 24"/>
                  <a:gd name="T2" fmla="*/ 19 w 22"/>
                  <a:gd name="T3" fmla="*/ 16 h 24"/>
                  <a:gd name="T4" fmla="*/ 6 w 22"/>
                  <a:gd name="T5" fmla="*/ 21 h 24"/>
                  <a:gd name="T6" fmla="*/ 3 w 22"/>
                  <a:gd name="T7" fmla="*/ 7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1" y="5"/>
                      <a:pt x="22" y="11"/>
                      <a:pt x="19" y="16"/>
                    </a:cubicBezTo>
                    <a:cubicBezTo>
                      <a:pt x="17" y="22"/>
                      <a:pt x="11" y="24"/>
                      <a:pt x="6" y="21"/>
                    </a:cubicBezTo>
                    <a:cubicBezTo>
                      <a:pt x="1" y="19"/>
                      <a:pt x="0" y="13"/>
                      <a:pt x="3" y="7"/>
                    </a:cubicBezTo>
                    <a:cubicBezTo>
                      <a:pt x="6" y="2"/>
                      <a:pt x="12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29" name="Freeform 173"/>
              <p:cNvSpPr/>
              <p:nvPr/>
            </p:nvSpPr>
            <p:spPr bwMode="auto">
              <a:xfrm>
                <a:off x="3927476" y="3316288"/>
                <a:ext cx="65088" cy="68263"/>
              </a:xfrm>
              <a:custGeom>
                <a:avLst/>
                <a:gdLst>
                  <a:gd name="T0" fmla="*/ 17 w 23"/>
                  <a:gd name="T1" fmla="*/ 3 h 24"/>
                  <a:gd name="T2" fmla="*/ 20 w 23"/>
                  <a:gd name="T3" fmla="*/ 17 h 24"/>
                  <a:gd name="T4" fmla="*/ 6 w 23"/>
                  <a:gd name="T5" fmla="*/ 22 h 24"/>
                  <a:gd name="T6" fmla="*/ 3 w 23"/>
                  <a:gd name="T7" fmla="*/ 8 h 24"/>
                  <a:gd name="T8" fmla="*/ 17 w 23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7" y="3"/>
                    </a:moveTo>
                    <a:cubicBezTo>
                      <a:pt x="21" y="5"/>
                      <a:pt x="23" y="12"/>
                      <a:pt x="20" y="17"/>
                    </a:cubicBezTo>
                    <a:cubicBezTo>
                      <a:pt x="17" y="22"/>
                      <a:pt x="11" y="24"/>
                      <a:pt x="6" y="22"/>
                    </a:cubicBezTo>
                    <a:cubicBezTo>
                      <a:pt x="2" y="19"/>
                      <a:pt x="0" y="13"/>
                      <a:pt x="3" y="8"/>
                    </a:cubicBezTo>
                    <a:cubicBezTo>
                      <a:pt x="6" y="3"/>
                      <a:pt x="12" y="0"/>
                      <a:pt x="17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30" name="Freeform 174"/>
              <p:cNvSpPr/>
              <p:nvPr/>
            </p:nvSpPr>
            <p:spPr bwMode="auto">
              <a:xfrm>
                <a:off x="4073526" y="3224213"/>
                <a:ext cx="61913" cy="66675"/>
              </a:xfrm>
              <a:custGeom>
                <a:avLst/>
                <a:gdLst>
                  <a:gd name="T0" fmla="*/ 16 w 22"/>
                  <a:gd name="T1" fmla="*/ 2 h 24"/>
                  <a:gd name="T2" fmla="*/ 19 w 22"/>
                  <a:gd name="T3" fmla="*/ 16 h 24"/>
                  <a:gd name="T4" fmla="*/ 6 w 22"/>
                  <a:gd name="T5" fmla="*/ 21 h 24"/>
                  <a:gd name="T6" fmla="*/ 3 w 22"/>
                  <a:gd name="T7" fmla="*/ 7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1" y="5"/>
                      <a:pt x="22" y="11"/>
                      <a:pt x="19" y="16"/>
                    </a:cubicBezTo>
                    <a:cubicBezTo>
                      <a:pt x="17" y="21"/>
                      <a:pt x="11" y="24"/>
                      <a:pt x="6" y="21"/>
                    </a:cubicBezTo>
                    <a:cubicBezTo>
                      <a:pt x="1" y="19"/>
                      <a:pt x="0" y="12"/>
                      <a:pt x="3" y="7"/>
                    </a:cubicBezTo>
                    <a:cubicBezTo>
                      <a:pt x="6" y="2"/>
                      <a:pt x="12" y="0"/>
                      <a:pt x="16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31" name="Freeform 175"/>
              <p:cNvSpPr/>
              <p:nvPr/>
            </p:nvSpPr>
            <p:spPr bwMode="auto">
              <a:xfrm>
                <a:off x="4197351" y="3217863"/>
                <a:ext cx="61913" cy="6826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2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0" y="5"/>
                      <a:pt x="22" y="12"/>
                      <a:pt x="19" y="17"/>
                    </a:cubicBezTo>
                    <a:cubicBezTo>
                      <a:pt x="16" y="22"/>
                      <a:pt x="10" y="24"/>
                      <a:pt x="6" y="22"/>
                    </a:cubicBezTo>
                    <a:cubicBezTo>
                      <a:pt x="1" y="19"/>
                      <a:pt x="0" y="13"/>
                      <a:pt x="2" y="8"/>
                    </a:cubicBezTo>
                    <a:cubicBezTo>
                      <a:pt x="5" y="3"/>
                      <a:pt x="11" y="0"/>
                      <a:pt x="16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32" name="Freeform 176"/>
              <p:cNvSpPr/>
              <p:nvPr/>
            </p:nvSpPr>
            <p:spPr bwMode="auto">
              <a:xfrm>
                <a:off x="4164013" y="3330575"/>
                <a:ext cx="61913" cy="68263"/>
              </a:xfrm>
              <a:custGeom>
                <a:avLst/>
                <a:gdLst>
                  <a:gd name="T0" fmla="*/ 16 w 22"/>
                  <a:gd name="T1" fmla="*/ 2 h 24"/>
                  <a:gd name="T2" fmla="*/ 19 w 22"/>
                  <a:gd name="T3" fmla="*/ 16 h 24"/>
                  <a:gd name="T4" fmla="*/ 6 w 22"/>
                  <a:gd name="T5" fmla="*/ 21 h 24"/>
                  <a:gd name="T6" fmla="*/ 2 w 22"/>
                  <a:gd name="T7" fmla="*/ 7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0" y="5"/>
                      <a:pt x="22" y="11"/>
                      <a:pt x="19" y="16"/>
                    </a:cubicBezTo>
                    <a:cubicBezTo>
                      <a:pt x="16" y="22"/>
                      <a:pt x="10" y="24"/>
                      <a:pt x="6" y="21"/>
                    </a:cubicBezTo>
                    <a:cubicBezTo>
                      <a:pt x="1" y="19"/>
                      <a:pt x="0" y="13"/>
                      <a:pt x="2" y="7"/>
                    </a:cubicBezTo>
                    <a:cubicBezTo>
                      <a:pt x="5" y="2"/>
                      <a:pt x="11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33" name="Freeform 177"/>
              <p:cNvSpPr/>
              <p:nvPr/>
            </p:nvSpPr>
            <p:spPr bwMode="auto">
              <a:xfrm>
                <a:off x="4157663" y="3132138"/>
                <a:ext cx="61913" cy="66675"/>
              </a:xfrm>
              <a:custGeom>
                <a:avLst/>
                <a:gdLst>
                  <a:gd name="T0" fmla="*/ 16 w 22"/>
                  <a:gd name="T1" fmla="*/ 2 h 24"/>
                  <a:gd name="T2" fmla="*/ 19 w 22"/>
                  <a:gd name="T3" fmla="*/ 16 h 24"/>
                  <a:gd name="T4" fmla="*/ 6 w 22"/>
                  <a:gd name="T5" fmla="*/ 21 h 24"/>
                  <a:gd name="T6" fmla="*/ 3 w 22"/>
                  <a:gd name="T7" fmla="*/ 7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1" y="5"/>
                      <a:pt x="22" y="11"/>
                      <a:pt x="19" y="16"/>
                    </a:cubicBezTo>
                    <a:cubicBezTo>
                      <a:pt x="17" y="21"/>
                      <a:pt x="11" y="24"/>
                      <a:pt x="6" y="21"/>
                    </a:cubicBezTo>
                    <a:cubicBezTo>
                      <a:pt x="1" y="19"/>
                      <a:pt x="0" y="12"/>
                      <a:pt x="3" y="7"/>
                    </a:cubicBezTo>
                    <a:cubicBezTo>
                      <a:pt x="5" y="2"/>
                      <a:pt x="11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34" name="Freeform 178"/>
              <p:cNvSpPr/>
              <p:nvPr/>
            </p:nvSpPr>
            <p:spPr bwMode="auto">
              <a:xfrm>
                <a:off x="4071938" y="3082925"/>
                <a:ext cx="61913" cy="6826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3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1" y="5"/>
                      <a:pt x="22" y="11"/>
                      <a:pt x="19" y="17"/>
                    </a:cubicBezTo>
                    <a:cubicBezTo>
                      <a:pt x="17" y="22"/>
                      <a:pt x="11" y="24"/>
                      <a:pt x="6" y="22"/>
                    </a:cubicBezTo>
                    <a:cubicBezTo>
                      <a:pt x="1" y="19"/>
                      <a:pt x="0" y="13"/>
                      <a:pt x="3" y="8"/>
                    </a:cubicBezTo>
                    <a:cubicBezTo>
                      <a:pt x="5" y="2"/>
                      <a:pt x="11" y="0"/>
                      <a:pt x="16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35" name="Freeform 179"/>
              <p:cNvSpPr/>
              <p:nvPr/>
            </p:nvSpPr>
            <p:spPr bwMode="auto">
              <a:xfrm>
                <a:off x="3948113" y="3119438"/>
                <a:ext cx="61913" cy="6826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3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1" y="5"/>
                      <a:pt x="22" y="12"/>
                      <a:pt x="19" y="17"/>
                    </a:cubicBezTo>
                    <a:cubicBezTo>
                      <a:pt x="17" y="22"/>
                      <a:pt x="11" y="24"/>
                      <a:pt x="6" y="22"/>
                    </a:cubicBezTo>
                    <a:cubicBezTo>
                      <a:pt x="1" y="19"/>
                      <a:pt x="0" y="13"/>
                      <a:pt x="3" y="8"/>
                    </a:cubicBezTo>
                    <a:cubicBezTo>
                      <a:pt x="6" y="3"/>
                      <a:pt x="12" y="0"/>
                      <a:pt x="16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36" name="Freeform 180"/>
              <p:cNvSpPr/>
              <p:nvPr/>
            </p:nvSpPr>
            <p:spPr bwMode="auto">
              <a:xfrm>
                <a:off x="4060826" y="3411538"/>
                <a:ext cx="60325" cy="6826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2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0" y="5"/>
                      <a:pt x="22" y="11"/>
                      <a:pt x="19" y="17"/>
                    </a:cubicBezTo>
                    <a:cubicBezTo>
                      <a:pt x="16" y="22"/>
                      <a:pt x="10" y="24"/>
                      <a:pt x="6" y="22"/>
                    </a:cubicBezTo>
                    <a:cubicBezTo>
                      <a:pt x="1" y="19"/>
                      <a:pt x="0" y="13"/>
                      <a:pt x="2" y="8"/>
                    </a:cubicBezTo>
                    <a:cubicBezTo>
                      <a:pt x="5" y="2"/>
                      <a:pt x="11" y="0"/>
                      <a:pt x="16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37" name="Freeform 181"/>
              <p:cNvSpPr/>
              <p:nvPr/>
            </p:nvSpPr>
            <p:spPr bwMode="auto">
              <a:xfrm>
                <a:off x="4010026" y="3370263"/>
                <a:ext cx="490538" cy="201613"/>
              </a:xfrm>
              <a:custGeom>
                <a:avLst/>
                <a:gdLst>
                  <a:gd name="T0" fmla="*/ 123 w 175"/>
                  <a:gd name="T1" fmla="*/ 0 h 72"/>
                  <a:gd name="T2" fmla="*/ 97 w 175"/>
                  <a:gd name="T3" fmla="*/ 5 h 72"/>
                  <a:gd name="T4" fmla="*/ 21 w 175"/>
                  <a:gd name="T5" fmla="*/ 72 h 72"/>
                  <a:gd name="T6" fmla="*/ 70 w 175"/>
                  <a:gd name="T7" fmla="*/ 55 h 72"/>
                  <a:gd name="T8" fmla="*/ 99 w 175"/>
                  <a:gd name="T9" fmla="*/ 37 h 72"/>
                  <a:gd name="T10" fmla="*/ 162 w 175"/>
                  <a:gd name="T11" fmla="*/ 10 h 72"/>
                  <a:gd name="T12" fmla="*/ 123 w 175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5" h="72">
                    <a:moveTo>
                      <a:pt x="123" y="0"/>
                    </a:moveTo>
                    <a:cubicBezTo>
                      <a:pt x="112" y="0"/>
                      <a:pt x="103" y="2"/>
                      <a:pt x="97" y="5"/>
                    </a:cubicBezTo>
                    <a:cubicBezTo>
                      <a:pt x="83" y="14"/>
                      <a:pt x="0" y="61"/>
                      <a:pt x="21" y="72"/>
                    </a:cubicBezTo>
                    <a:cubicBezTo>
                      <a:pt x="21" y="72"/>
                      <a:pt x="61" y="66"/>
                      <a:pt x="70" y="55"/>
                    </a:cubicBezTo>
                    <a:cubicBezTo>
                      <a:pt x="79" y="45"/>
                      <a:pt x="77" y="44"/>
                      <a:pt x="99" y="37"/>
                    </a:cubicBezTo>
                    <a:cubicBezTo>
                      <a:pt x="120" y="30"/>
                      <a:pt x="175" y="20"/>
                      <a:pt x="162" y="10"/>
                    </a:cubicBezTo>
                    <a:cubicBezTo>
                      <a:pt x="154" y="4"/>
                      <a:pt x="138" y="0"/>
                      <a:pt x="1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38" name="Freeform 182"/>
              <p:cNvSpPr>
                <a:spLocks noEditPoints="1"/>
              </p:cNvSpPr>
              <p:nvPr/>
            </p:nvSpPr>
            <p:spPr bwMode="auto">
              <a:xfrm>
                <a:off x="3835401" y="3089275"/>
                <a:ext cx="617538" cy="407988"/>
              </a:xfrm>
              <a:custGeom>
                <a:avLst/>
                <a:gdLst>
                  <a:gd name="T0" fmla="*/ 21 w 220"/>
                  <a:gd name="T1" fmla="*/ 41 h 145"/>
                  <a:gd name="T2" fmla="*/ 33 w 220"/>
                  <a:gd name="T3" fmla="*/ 55 h 145"/>
                  <a:gd name="T4" fmla="*/ 33 w 220"/>
                  <a:gd name="T5" fmla="*/ 54 h 145"/>
                  <a:gd name="T6" fmla="*/ 34 w 220"/>
                  <a:gd name="T7" fmla="*/ 52 h 145"/>
                  <a:gd name="T8" fmla="*/ 22 w 220"/>
                  <a:gd name="T9" fmla="*/ 41 h 145"/>
                  <a:gd name="T10" fmla="*/ 21 w 220"/>
                  <a:gd name="T11" fmla="*/ 41 h 145"/>
                  <a:gd name="T12" fmla="*/ 127 w 220"/>
                  <a:gd name="T13" fmla="*/ 108 h 145"/>
                  <a:gd name="T14" fmla="*/ 123 w 220"/>
                  <a:gd name="T15" fmla="*/ 107 h 145"/>
                  <a:gd name="T16" fmla="*/ 119 w 220"/>
                  <a:gd name="T17" fmla="*/ 93 h 145"/>
                  <a:gd name="T18" fmla="*/ 129 w 220"/>
                  <a:gd name="T19" fmla="*/ 87 h 145"/>
                  <a:gd name="T20" fmla="*/ 133 w 220"/>
                  <a:gd name="T21" fmla="*/ 88 h 145"/>
                  <a:gd name="T22" fmla="*/ 136 w 220"/>
                  <a:gd name="T23" fmla="*/ 102 h 145"/>
                  <a:gd name="T24" fmla="*/ 127 w 220"/>
                  <a:gd name="T25" fmla="*/ 108 h 145"/>
                  <a:gd name="T26" fmla="*/ 211 w 220"/>
                  <a:gd name="T27" fmla="*/ 0 h 145"/>
                  <a:gd name="T28" fmla="*/ 154 w 220"/>
                  <a:gd name="T29" fmla="*/ 69 h 145"/>
                  <a:gd name="T30" fmla="*/ 142 w 220"/>
                  <a:gd name="T31" fmla="*/ 5 h 145"/>
                  <a:gd name="T32" fmla="*/ 142 w 220"/>
                  <a:gd name="T33" fmla="*/ 3 h 145"/>
                  <a:gd name="T34" fmla="*/ 138 w 220"/>
                  <a:gd name="T35" fmla="*/ 48 h 145"/>
                  <a:gd name="T36" fmla="*/ 141 w 220"/>
                  <a:gd name="T37" fmla="*/ 48 h 145"/>
                  <a:gd name="T38" fmla="*/ 145 w 220"/>
                  <a:gd name="T39" fmla="*/ 49 h 145"/>
                  <a:gd name="T40" fmla="*/ 148 w 220"/>
                  <a:gd name="T41" fmla="*/ 63 h 145"/>
                  <a:gd name="T42" fmla="*/ 139 w 220"/>
                  <a:gd name="T43" fmla="*/ 69 h 145"/>
                  <a:gd name="T44" fmla="*/ 135 w 220"/>
                  <a:gd name="T45" fmla="*/ 68 h 145"/>
                  <a:gd name="T46" fmla="*/ 131 w 220"/>
                  <a:gd name="T47" fmla="*/ 78 h 145"/>
                  <a:gd name="T48" fmla="*/ 129 w 220"/>
                  <a:gd name="T49" fmla="*/ 79 h 145"/>
                  <a:gd name="T50" fmla="*/ 119 w 220"/>
                  <a:gd name="T51" fmla="*/ 37 h 145"/>
                  <a:gd name="T52" fmla="*/ 108 w 220"/>
                  <a:gd name="T53" fmla="*/ 103 h 145"/>
                  <a:gd name="T54" fmla="*/ 107 w 220"/>
                  <a:gd name="T55" fmla="*/ 104 h 145"/>
                  <a:gd name="T56" fmla="*/ 49 w 220"/>
                  <a:gd name="T57" fmla="*/ 64 h 145"/>
                  <a:gd name="T58" fmla="*/ 44 w 220"/>
                  <a:gd name="T59" fmla="*/ 68 h 145"/>
                  <a:gd name="T60" fmla="*/ 65 w 220"/>
                  <a:gd name="T61" fmla="*/ 92 h 145"/>
                  <a:gd name="T62" fmla="*/ 73 w 220"/>
                  <a:gd name="T63" fmla="*/ 88 h 145"/>
                  <a:gd name="T64" fmla="*/ 77 w 220"/>
                  <a:gd name="T65" fmla="*/ 89 h 145"/>
                  <a:gd name="T66" fmla="*/ 80 w 220"/>
                  <a:gd name="T67" fmla="*/ 103 h 145"/>
                  <a:gd name="T68" fmla="*/ 71 w 220"/>
                  <a:gd name="T69" fmla="*/ 109 h 145"/>
                  <a:gd name="T70" fmla="*/ 67 w 220"/>
                  <a:gd name="T71" fmla="*/ 108 h 145"/>
                  <a:gd name="T72" fmla="*/ 63 w 220"/>
                  <a:gd name="T73" fmla="*/ 104 h 145"/>
                  <a:gd name="T74" fmla="*/ 4 w 220"/>
                  <a:gd name="T75" fmla="*/ 121 h 145"/>
                  <a:gd name="T76" fmla="*/ 37 w 220"/>
                  <a:gd name="T77" fmla="*/ 123 h 145"/>
                  <a:gd name="T78" fmla="*/ 82 w 220"/>
                  <a:gd name="T79" fmla="*/ 123 h 145"/>
                  <a:gd name="T80" fmla="*/ 44 w 220"/>
                  <a:gd name="T81" fmla="*/ 142 h 145"/>
                  <a:gd name="T82" fmla="*/ 47 w 220"/>
                  <a:gd name="T83" fmla="*/ 145 h 145"/>
                  <a:gd name="T84" fmla="*/ 66 w 220"/>
                  <a:gd name="T85" fmla="*/ 142 h 145"/>
                  <a:gd name="T86" fmla="*/ 83 w 220"/>
                  <a:gd name="T87" fmla="*/ 134 h 145"/>
                  <a:gd name="T88" fmla="*/ 82 w 220"/>
                  <a:gd name="T89" fmla="*/ 123 h 145"/>
                  <a:gd name="T90" fmla="*/ 92 w 220"/>
                  <a:gd name="T91" fmla="*/ 117 h 145"/>
                  <a:gd name="T92" fmla="*/ 96 w 220"/>
                  <a:gd name="T93" fmla="*/ 118 h 145"/>
                  <a:gd name="T94" fmla="*/ 100 w 220"/>
                  <a:gd name="T95" fmla="*/ 127 h 145"/>
                  <a:gd name="T96" fmla="*/ 110 w 220"/>
                  <a:gd name="T97" fmla="*/ 122 h 145"/>
                  <a:gd name="T98" fmla="*/ 111 w 220"/>
                  <a:gd name="T99" fmla="*/ 122 h 145"/>
                  <a:gd name="T100" fmla="*/ 220 w 220"/>
                  <a:gd name="T101" fmla="*/ 37 h 145"/>
                  <a:gd name="T102" fmla="*/ 220 w 220"/>
                  <a:gd name="T103" fmla="*/ 36 h 145"/>
                  <a:gd name="T104" fmla="*/ 185 w 220"/>
                  <a:gd name="T105" fmla="*/ 63 h 145"/>
                  <a:gd name="T106" fmla="*/ 152 w 220"/>
                  <a:gd name="T107" fmla="*/ 89 h 145"/>
                  <a:gd name="T108" fmla="*/ 153 w 220"/>
                  <a:gd name="T109" fmla="*/ 87 h 145"/>
                  <a:gd name="T110" fmla="*/ 211 w 220"/>
                  <a:gd name="T111" fmla="*/ 2 h 145"/>
                  <a:gd name="T112" fmla="*/ 211 w 220"/>
                  <a:gd name="T1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0" h="145">
                    <a:moveTo>
                      <a:pt x="21" y="41"/>
                    </a:moveTo>
                    <a:cubicBezTo>
                      <a:pt x="21" y="41"/>
                      <a:pt x="26" y="47"/>
                      <a:pt x="33" y="55"/>
                    </a:cubicBezTo>
                    <a:cubicBezTo>
                      <a:pt x="33" y="55"/>
                      <a:pt x="33" y="54"/>
                      <a:pt x="33" y="54"/>
                    </a:cubicBezTo>
                    <a:cubicBezTo>
                      <a:pt x="34" y="53"/>
                      <a:pt x="34" y="53"/>
                      <a:pt x="34" y="52"/>
                    </a:cubicBezTo>
                    <a:cubicBezTo>
                      <a:pt x="28" y="47"/>
                      <a:pt x="23" y="43"/>
                      <a:pt x="22" y="41"/>
                    </a:cubicBezTo>
                    <a:cubicBezTo>
                      <a:pt x="21" y="41"/>
                      <a:pt x="21" y="41"/>
                      <a:pt x="21" y="41"/>
                    </a:cubicBezTo>
                    <a:moveTo>
                      <a:pt x="127" y="108"/>
                    </a:moveTo>
                    <a:cubicBezTo>
                      <a:pt x="125" y="108"/>
                      <a:pt x="124" y="108"/>
                      <a:pt x="123" y="107"/>
                    </a:cubicBezTo>
                    <a:cubicBezTo>
                      <a:pt x="118" y="105"/>
                      <a:pt x="117" y="99"/>
                      <a:pt x="119" y="93"/>
                    </a:cubicBezTo>
                    <a:cubicBezTo>
                      <a:pt x="121" y="90"/>
                      <a:pt x="125" y="87"/>
                      <a:pt x="129" y="87"/>
                    </a:cubicBezTo>
                    <a:cubicBezTo>
                      <a:pt x="130" y="87"/>
                      <a:pt x="132" y="88"/>
                      <a:pt x="133" y="88"/>
                    </a:cubicBezTo>
                    <a:cubicBezTo>
                      <a:pt x="137" y="91"/>
                      <a:pt x="139" y="97"/>
                      <a:pt x="136" y="102"/>
                    </a:cubicBezTo>
                    <a:cubicBezTo>
                      <a:pt x="134" y="106"/>
                      <a:pt x="130" y="108"/>
                      <a:pt x="127" y="108"/>
                    </a:cubicBezTo>
                    <a:moveTo>
                      <a:pt x="211" y="0"/>
                    </a:moveTo>
                    <a:cubicBezTo>
                      <a:pt x="206" y="0"/>
                      <a:pt x="154" y="69"/>
                      <a:pt x="154" y="69"/>
                    </a:cubicBezTo>
                    <a:cubicBezTo>
                      <a:pt x="154" y="69"/>
                      <a:pt x="142" y="17"/>
                      <a:pt x="142" y="5"/>
                    </a:cubicBezTo>
                    <a:cubicBezTo>
                      <a:pt x="142" y="4"/>
                      <a:pt x="142" y="3"/>
                      <a:pt x="142" y="3"/>
                    </a:cubicBezTo>
                    <a:cubicBezTo>
                      <a:pt x="142" y="3"/>
                      <a:pt x="141" y="27"/>
                      <a:pt x="138" y="48"/>
                    </a:cubicBezTo>
                    <a:cubicBezTo>
                      <a:pt x="139" y="48"/>
                      <a:pt x="140" y="48"/>
                      <a:pt x="141" y="48"/>
                    </a:cubicBezTo>
                    <a:cubicBezTo>
                      <a:pt x="142" y="48"/>
                      <a:pt x="143" y="48"/>
                      <a:pt x="145" y="49"/>
                    </a:cubicBezTo>
                    <a:cubicBezTo>
                      <a:pt x="149" y="51"/>
                      <a:pt x="151" y="58"/>
                      <a:pt x="148" y="63"/>
                    </a:cubicBezTo>
                    <a:cubicBezTo>
                      <a:pt x="146" y="67"/>
                      <a:pt x="142" y="69"/>
                      <a:pt x="139" y="69"/>
                    </a:cubicBezTo>
                    <a:cubicBezTo>
                      <a:pt x="137" y="69"/>
                      <a:pt x="136" y="69"/>
                      <a:pt x="135" y="68"/>
                    </a:cubicBezTo>
                    <a:cubicBezTo>
                      <a:pt x="133" y="73"/>
                      <a:pt x="132" y="76"/>
                      <a:pt x="131" y="78"/>
                    </a:cubicBezTo>
                    <a:cubicBezTo>
                      <a:pt x="130" y="79"/>
                      <a:pt x="129" y="79"/>
                      <a:pt x="129" y="79"/>
                    </a:cubicBezTo>
                    <a:cubicBezTo>
                      <a:pt x="123" y="79"/>
                      <a:pt x="120" y="56"/>
                      <a:pt x="119" y="37"/>
                    </a:cubicBezTo>
                    <a:cubicBezTo>
                      <a:pt x="116" y="62"/>
                      <a:pt x="109" y="98"/>
                      <a:pt x="108" y="103"/>
                    </a:cubicBezTo>
                    <a:cubicBezTo>
                      <a:pt x="108" y="103"/>
                      <a:pt x="108" y="104"/>
                      <a:pt x="107" y="104"/>
                    </a:cubicBezTo>
                    <a:cubicBezTo>
                      <a:pt x="101" y="104"/>
                      <a:pt x="72" y="82"/>
                      <a:pt x="49" y="64"/>
                    </a:cubicBezTo>
                    <a:cubicBezTo>
                      <a:pt x="48" y="66"/>
                      <a:pt x="46" y="67"/>
                      <a:pt x="44" y="68"/>
                    </a:cubicBezTo>
                    <a:cubicBezTo>
                      <a:pt x="51" y="77"/>
                      <a:pt x="60" y="86"/>
                      <a:pt x="65" y="92"/>
                    </a:cubicBezTo>
                    <a:cubicBezTo>
                      <a:pt x="67" y="90"/>
                      <a:pt x="70" y="88"/>
                      <a:pt x="73" y="88"/>
                    </a:cubicBezTo>
                    <a:cubicBezTo>
                      <a:pt x="75" y="88"/>
                      <a:pt x="76" y="89"/>
                      <a:pt x="77" y="89"/>
                    </a:cubicBezTo>
                    <a:cubicBezTo>
                      <a:pt x="82" y="92"/>
                      <a:pt x="83" y="98"/>
                      <a:pt x="80" y="103"/>
                    </a:cubicBezTo>
                    <a:cubicBezTo>
                      <a:pt x="78" y="107"/>
                      <a:pt x="75" y="109"/>
                      <a:pt x="71" y="109"/>
                    </a:cubicBezTo>
                    <a:cubicBezTo>
                      <a:pt x="70" y="109"/>
                      <a:pt x="68" y="109"/>
                      <a:pt x="67" y="108"/>
                    </a:cubicBezTo>
                    <a:cubicBezTo>
                      <a:pt x="65" y="107"/>
                      <a:pt x="64" y="106"/>
                      <a:pt x="63" y="104"/>
                    </a:cubicBezTo>
                    <a:cubicBezTo>
                      <a:pt x="46" y="109"/>
                      <a:pt x="10" y="117"/>
                      <a:pt x="4" y="121"/>
                    </a:cubicBezTo>
                    <a:cubicBezTo>
                      <a:pt x="0" y="123"/>
                      <a:pt x="17" y="123"/>
                      <a:pt x="37" y="123"/>
                    </a:cubicBezTo>
                    <a:cubicBezTo>
                      <a:pt x="58" y="123"/>
                      <a:pt x="82" y="123"/>
                      <a:pt x="82" y="123"/>
                    </a:cubicBezTo>
                    <a:cubicBezTo>
                      <a:pt x="82" y="123"/>
                      <a:pt x="51" y="136"/>
                      <a:pt x="44" y="142"/>
                    </a:cubicBezTo>
                    <a:cubicBezTo>
                      <a:pt x="42" y="144"/>
                      <a:pt x="44" y="145"/>
                      <a:pt x="47" y="145"/>
                    </a:cubicBezTo>
                    <a:cubicBezTo>
                      <a:pt x="53" y="145"/>
                      <a:pt x="66" y="142"/>
                      <a:pt x="66" y="142"/>
                    </a:cubicBezTo>
                    <a:cubicBezTo>
                      <a:pt x="83" y="134"/>
                      <a:pt x="83" y="134"/>
                      <a:pt x="83" y="134"/>
                    </a:cubicBezTo>
                    <a:cubicBezTo>
                      <a:pt x="81" y="131"/>
                      <a:pt x="80" y="127"/>
                      <a:pt x="82" y="123"/>
                    </a:cubicBezTo>
                    <a:cubicBezTo>
                      <a:pt x="84" y="119"/>
                      <a:pt x="88" y="117"/>
                      <a:pt x="92" y="117"/>
                    </a:cubicBezTo>
                    <a:cubicBezTo>
                      <a:pt x="93" y="117"/>
                      <a:pt x="95" y="117"/>
                      <a:pt x="96" y="118"/>
                    </a:cubicBezTo>
                    <a:cubicBezTo>
                      <a:pt x="99" y="119"/>
                      <a:pt x="101" y="123"/>
                      <a:pt x="100" y="127"/>
                    </a:cubicBezTo>
                    <a:cubicBezTo>
                      <a:pt x="110" y="122"/>
                      <a:pt x="110" y="122"/>
                      <a:pt x="110" y="122"/>
                    </a:cubicBezTo>
                    <a:cubicBezTo>
                      <a:pt x="110" y="122"/>
                      <a:pt x="110" y="122"/>
                      <a:pt x="111" y="122"/>
                    </a:cubicBezTo>
                    <a:cubicBezTo>
                      <a:pt x="126" y="122"/>
                      <a:pt x="215" y="46"/>
                      <a:pt x="220" y="37"/>
                    </a:cubicBezTo>
                    <a:cubicBezTo>
                      <a:pt x="220" y="36"/>
                      <a:pt x="220" y="36"/>
                      <a:pt x="220" y="36"/>
                    </a:cubicBezTo>
                    <a:cubicBezTo>
                      <a:pt x="218" y="36"/>
                      <a:pt x="201" y="49"/>
                      <a:pt x="185" y="63"/>
                    </a:cubicBezTo>
                    <a:cubicBezTo>
                      <a:pt x="169" y="76"/>
                      <a:pt x="153" y="89"/>
                      <a:pt x="152" y="89"/>
                    </a:cubicBezTo>
                    <a:cubicBezTo>
                      <a:pt x="152" y="89"/>
                      <a:pt x="152" y="88"/>
                      <a:pt x="153" y="87"/>
                    </a:cubicBezTo>
                    <a:cubicBezTo>
                      <a:pt x="167" y="73"/>
                      <a:pt x="207" y="15"/>
                      <a:pt x="211" y="2"/>
                    </a:cubicBezTo>
                    <a:cubicBezTo>
                      <a:pt x="212" y="1"/>
                      <a:pt x="211" y="0"/>
                      <a:pt x="21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39" name="Freeform 183"/>
              <p:cNvSpPr/>
              <p:nvPr/>
            </p:nvSpPr>
            <p:spPr bwMode="auto">
              <a:xfrm>
                <a:off x="3927476" y="3235325"/>
                <a:ext cx="46038" cy="44450"/>
              </a:xfrm>
              <a:custGeom>
                <a:avLst/>
                <a:gdLst>
                  <a:gd name="T0" fmla="*/ 1 w 16"/>
                  <a:gd name="T1" fmla="*/ 0 h 16"/>
                  <a:gd name="T2" fmla="*/ 0 w 16"/>
                  <a:gd name="T3" fmla="*/ 2 h 16"/>
                  <a:gd name="T4" fmla="*/ 0 w 16"/>
                  <a:gd name="T5" fmla="*/ 3 h 16"/>
                  <a:gd name="T6" fmla="*/ 11 w 16"/>
                  <a:gd name="T7" fmla="*/ 16 h 16"/>
                  <a:gd name="T8" fmla="*/ 16 w 16"/>
                  <a:gd name="T9" fmla="*/ 12 h 16"/>
                  <a:gd name="T10" fmla="*/ 1 w 16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3" y="7"/>
                      <a:pt x="7" y="12"/>
                      <a:pt x="11" y="16"/>
                    </a:cubicBezTo>
                    <a:cubicBezTo>
                      <a:pt x="13" y="15"/>
                      <a:pt x="15" y="14"/>
                      <a:pt x="16" y="12"/>
                    </a:cubicBezTo>
                    <a:cubicBezTo>
                      <a:pt x="11" y="8"/>
                      <a:pt x="6" y="4"/>
                      <a:pt x="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40" name="Freeform 184"/>
              <p:cNvSpPr/>
              <p:nvPr/>
            </p:nvSpPr>
            <p:spPr bwMode="auto">
              <a:xfrm>
                <a:off x="4013201" y="3336925"/>
                <a:ext cx="55563" cy="58738"/>
              </a:xfrm>
              <a:custGeom>
                <a:avLst/>
                <a:gdLst>
                  <a:gd name="T0" fmla="*/ 10 w 20"/>
                  <a:gd name="T1" fmla="*/ 0 h 21"/>
                  <a:gd name="T2" fmla="*/ 2 w 20"/>
                  <a:gd name="T3" fmla="*/ 4 h 21"/>
                  <a:gd name="T4" fmla="*/ 9 w 20"/>
                  <a:gd name="T5" fmla="*/ 11 h 21"/>
                  <a:gd name="T6" fmla="*/ 0 w 20"/>
                  <a:gd name="T7" fmla="*/ 16 h 21"/>
                  <a:gd name="T8" fmla="*/ 4 w 20"/>
                  <a:gd name="T9" fmla="*/ 20 h 21"/>
                  <a:gd name="T10" fmla="*/ 8 w 20"/>
                  <a:gd name="T11" fmla="*/ 21 h 21"/>
                  <a:gd name="T12" fmla="*/ 17 w 20"/>
                  <a:gd name="T13" fmla="*/ 15 h 21"/>
                  <a:gd name="T14" fmla="*/ 14 w 20"/>
                  <a:gd name="T15" fmla="*/ 1 h 21"/>
                  <a:gd name="T16" fmla="*/ 10 w 2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1">
                    <a:moveTo>
                      <a:pt x="10" y="0"/>
                    </a:moveTo>
                    <a:cubicBezTo>
                      <a:pt x="7" y="0"/>
                      <a:pt x="4" y="2"/>
                      <a:pt x="2" y="4"/>
                    </a:cubicBezTo>
                    <a:cubicBezTo>
                      <a:pt x="6" y="8"/>
                      <a:pt x="8" y="10"/>
                      <a:pt x="9" y="11"/>
                    </a:cubicBezTo>
                    <a:cubicBezTo>
                      <a:pt x="11" y="12"/>
                      <a:pt x="7" y="14"/>
                      <a:pt x="0" y="16"/>
                    </a:cubicBezTo>
                    <a:cubicBezTo>
                      <a:pt x="1" y="18"/>
                      <a:pt x="2" y="19"/>
                      <a:pt x="4" y="20"/>
                    </a:cubicBezTo>
                    <a:cubicBezTo>
                      <a:pt x="5" y="21"/>
                      <a:pt x="7" y="21"/>
                      <a:pt x="8" y="21"/>
                    </a:cubicBezTo>
                    <a:cubicBezTo>
                      <a:pt x="12" y="21"/>
                      <a:pt x="15" y="19"/>
                      <a:pt x="17" y="15"/>
                    </a:cubicBezTo>
                    <a:cubicBezTo>
                      <a:pt x="20" y="10"/>
                      <a:pt x="19" y="4"/>
                      <a:pt x="14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41" name="Freeform 185"/>
              <p:cNvSpPr/>
              <p:nvPr/>
            </p:nvSpPr>
            <p:spPr bwMode="auto">
              <a:xfrm>
                <a:off x="4214813" y="3224213"/>
                <a:ext cx="44450" cy="58738"/>
              </a:xfrm>
              <a:custGeom>
                <a:avLst/>
                <a:gdLst>
                  <a:gd name="T0" fmla="*/ 6 w 16"/>
                  <a:gd name="T1" fmla="*/ 0 h 21"/>
                  <a:gd name="T2" fmla="*/ 3 w 16"/>
                  <a:gd name="T3" fmla="*/ 0 h 21"/>
                  <a:gd name="T4" fmla="*/ 0 w 16"/>
                  <a:gd name="T5" fmla="*/ 20 h 21"/>
                  <a:gd name="T6" fmla="*/ 4 w 16"/>
                  <a:gd name="T7" fmla="*/ 21 h 21"/>
                  <a:gd name="T8" fmla="*/ 13 w 16"/>
                  <a:gd name="T9" fmla="*/ 15 h 21"/>
                  <a:gd name="T10" fmla="*/ 10 w 16"/>
                  <a:gd name="T11" fmla="*/ 1 h 21"/>
                  <a:gd name="T12" fmla="*/ 6 w 16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6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2" y="8"/>
                      <a:pt x="1" y="14"/>
                      <a:pt x="0" y="20"/>
                    </a:cubicBezTo>
                    <a:cubicBezTo>
                      <a:pt x="1" y="21"/>
                      <a:pt x="2" y="21"/>
                      <a:pt x="4" y="21"/>
                    </a:cubicBezTo>
                    <a:cubicBezTo>
                      <a:pt x="7" y="21"/>
                      <a:pt x="11" y="19"/>
                      <a:pt x="13" y="15"/>
                    </a:cubicBezTo>
                    <a:cubicBezTo>
                      <a:pt x="16" y="10"/>
                      <a:pt x="14" y="3"/>
                      <a:pt x="10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42" name="Freeform 186"/>
              <p:cNvSpPr/>
              <p:nvPr/>
            </p:nvSpPr>
            <p:spPr bwMode="auto">
              <a:xfrm>
                <a:off x="4164013" y="3333750"/>
                <a:ext cx="61913" cy="58738"/>
              </a:xfrm>
              <a:custGeom>
                <a:avLst/>
                <a:gdLst>
                  <a:gd name="T0" fmla="*/ 12 w 22"/>
                  <a:gd name="T1" fmla="*/ 0 h 21"/>
                  <a:gd name="T2" fmla="*/ 2 w 22"/>
                  <a:gd name="T3" fmla="*/ 6 h 21"/>
                  <a:gd name="T4" fmla="*/ 6 w 22"/>
                  <a:gd name="T5" fmla="*/ 20 h 21"/>
                  <a:gd name="T6" fmla="*/ 10 w 22"/>
                  <a:gd name="T7" fmla="*/ 21 h 21"/>
                  <a:gd name="T8" fmla="*/ 19 w 22"/>
                  <a:gd name="T9" fmla="*/ 15 h 21"/>
                  <a:gd name="T10" fmla="*/ 16 w 22"/>
                  <a:gd name="T11" fmla="*/ 1 h 21"/>
                  <a:gd name="T12" fmla="*/ 12 w 22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12" y="0"/>
                    </a:moveTo>
                    <a:cubicBezTo>
                      <a:pt x="8" y="0"/>
                      <a:pt x="4" y="3"/>
                      <a:pt x="2" y="6"/>
                    </a:cubicBezTo>
                    <a:cubicBezTo>
                      <a:pt x="0" y="12"/>
                      <a:pt x="1" y="18"/>
                      <a:pt x="6" y="20"/>
                    </a:cubicBezTo>
                    <a:cubicBezTo>
                      <a:pt x="7" y="21"/>
                      <a:pt x="8" y="21"/>
                      <a:pt x="10" y="21"/>
                    </a:cubicBezTo>
                    <a:cubicBezTo>
                      <a:pt x="13" y="21"/>
                      <a:pt x="17" y="19"/>
                      <a:pt x="19" y="15"/>
                    </a:cubicBezTo>
                    <a:cubicBezTo>
                      <a:pt x="22" y="10"/>
                      <a:pt x="20" y="4"/>
                      <a:pt x="16" y="1"/>
                    </a:cubicBezTo>
                    <a:cubicBezTo>
                      <a:pt x="15" y="1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43" name="Freeform 187"/>
              <p:cNvSpPr/>
              <p:nvPr/>
            </p:nvSpPr>
            <p:spPr bwMode="auto">
              <a:xfrm>
                <a:off x="4060826" y="3417888"/>
                <a:ext cx="58738" cy="47625"/>
              </a:xfrm>
              <a:custGeom>
                <a:avLst/>
                <a:gdLst>
                  <a:gd name="T0" fmla="*/ 12 w 21"/>
                  <a:gd name="T1" fmla="*/ 0 h 17"/>
                  <a:gd name="T2" fmla="*/ 2 w 21"/>
                  <a:gd name="T3" fmla="*/ 6 h 17"/>
                  <a:gd name="T4" fmla="*/ 3 w 21"/>
                  <a:gd name="T5" fmla="*/ 17 h 17"/>
                  <a:gd name="T6" fmla="*/ 20 w 21"/>
                  <a:gd name="T7" fmla="*/ 10 h 17"/>
                  <a:gd name="T8" fmla="*/ 16 w 21"/>
                  <a:gd name="T9" fmla="*/ 1 h 17"/>
                  <a:gd name="T10" fmla="*/ 12 w 2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7">
                    <a:moveTo>
                      <a:pt x="12" y="0"/>
                    </a:moveTo>
                    <a:cubicBezTo>
                      <a:pt x="8" y="0"/>
                      <a:pt x="4" y="2"/>
                      <a:pt x="2" y="6"/>
                    </a:cubicBezTo>
                    <a:cubicBezTo>
                      <a:pt x="0" y="10"/>
                      <a:pt x="1" y="14"/>
                      <a:pt x="3" y="17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6"/>
                      <a:pt x="19" y="2"/>
                      <a:pt x="16" y="1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44" name="Freeform 188"/>
              <p:cNvSpPr>
                <a:spLocks noEditPoints="1"/>
              </p:cNvSpPr>
              <p:nvPr/>
            </p:nvSpPr>
            <p:spPr bwMode="auto">
              <a:xfrm>
                <a:off x="4170363" y="3125788"/>
                <a:ext cx="11113" cy="66675"/>
              </a:xfrm>
              <a:custGeom>
                <a:avLst/>
                <a:gdLst>
                  <a:gd name="T0" fmla="*/ 0 w 4"/>
                  <a:gd name="T1" fmla="*/ 22 h 24"/>
                  <a:gd name="T2" fmla="*/ 0 w 4"/>
                  <a:gd name="T3" fmla="*/ 24 h 24"/>
                  <a:gd name="T4" fmla="*/ 1 w 4"/>
                  <a:gd name="T5" fmla="*/ 22 h 24"/>
                  <a:gd name="T6" fmla="*/ 0 w 4"/>
                  <a:gd name="T7" fmla="*/ 22 h 24"/>
                  <a:gd name="T8" fmla="*/ 3 w 4"/>
                  <a:gd name="T9" fmla="*/ 0 h 24"/>
                  <a:gd name="T10" fmla="*/ 2 w 4"/>
                  <a:gd name="T11" fmla="*/ 2 h 24"/>
                  <a:gd name="T12" fmla="*/ 2 w 4"/>
                  <a:gd name="T13" fmla="*/ 6 h 24"/>
                  <a:gd name="T14" fmla="*/ 3 w 4"/>
                  <a:gd name="T15" fmla="*/ 4 h 24"/>
                  <a:gd name="T16" fmla="*/ 3 w 4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4">
                    <a:moveTo>
                      <a:pt x="0" y="22"/>
                    </a:moveTo>
                    <a:cubicBezTo>
                      <a:pt x="0" y="23"/>
                      <a:pt x="0" y="23"/>
                      <a:pt x="0" y="24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2"/>
                      <a:pt x="1" y="22"/>
                      <a:pt x="0" y="22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2"/>
                      <a:pt x="4" y="0"/>
                      <a:pt x="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45" name="Freeform 189"/>
              <p:cNvSpPr/>
              <p:nvPr/>
            </p:nvSpPr>
            <p:spPr bwMode="auto">
              <a:xfrm>
                <a:off x="4170363" y="3136900"/>
                <a:ext cx="7938" cy="50800"/>
              </a:xfrm>
              <a:custGeom>
                <a:avLst/>
                <a:gdLst>
                  <a:gd name="T0" fmla="*/ 3 w 3"/>
                  <a:gd name="T1" fmla="*/ 0 h 18"/>
                  <a:gd name="T2" fmla="*/ 2 w 3"/>
                  <a:gd name="T3" fmla="*/ 2 h 18"/>
                  <a:gd name="T4" fmla="*/ 0 w 3"/>
                  <a:gd name="T5" fmla="*/ 18 h 18"/>
                  <a:gd name="T6" fmla="*/ 1 w 3"/>
                  <a:gd name="T7" fmla="*/ 18 h 18"/>
                  <a:gd name="T8" fmla="*/ 3 w 3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8">
                    <a:moveTo>
                      <a:pt x="3" y="0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1" y="6"/>
                      <a:pt x="0" y="12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1"/>
                      <a:pt x="3" y="4"/>
                      <a:pt x="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46" name="Freeform 190"/>
              <p:cNvSpPr/>
              <p:nvPr/>
            </p:nvSpPr>
            <p:spPr bwMode="auto">
              <a:xfrm>
                <a:off x="4452938" y="2847975"/>
                <a:ext cx="177800" cy="296863"/>
              </a:xfrm>
              <a:custGeom>
                <a:avLst/>
                <a:gdLst>
                  <a:gd name="T0" fmla="*/ 29 w 63"/>
                  <a:gd name="T1" fmla="*/ 0 h 106"/>
                  <a:gd name="T2" fmla="*/ 35 w 63"/>
                  <a:gd name="T3" fmla="*/ 47 h 106"/>
                  <a:gd name="T4" fmla="*/ 2 w 63"/>
                  <a:gd name="T5" fmla="*/ 96 h 106"/>
                  <a:gd name="T6" fmla="*/ 5 w 63"/>
                  <a:gd name="T7" fmla="*/ 106 h 106"/>
                  <a:gd name="T8" fmla="*/ 27 w 63"/>
                  <a:gd name="T9" fmla="*/ 95 h 106"/>
                  <a:gd name="T10" fmla="*/ 61 w 63"/>
                  <a:gd name="T11" fmla="*/ 21 h 106"/>
                  <a:gd name="T12" fmla="*/ 29 w 63"/>
                  <a:gd name="T1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06">
                    <a:moveTo>
                      <a:pt x="29" y="0"/>
                    </a:moveTo>
                    <a:cubicBezTo>
                      <a:pt x="13" y="1"/>
                      <a:pt x="35" y="28"/>
                      <a:pt x="35" y="47"/>
                    </a:cubicBezTo>
                    <a:cubicBezTo>
                      <a:pt x="34" y="65"/>
                      <a:pt x="7" y="81"/>
                      <a:pt x="2" y="96"/>
                    </a:cubicBezTo>
                    <a:cubicBezTo>
                      <a:pt x="0" y="103"/>
                      <a:pt x="1" y="106"/>
                      <a:pt x="5" y="106"/>
                    </a:cubicBezTo>
                    <a:cubicBezTo>
                      <a:pt x="10" y="106"/>
                      <a:pt x="19" y="101"/>
                      <a:pt x="27" y="95"/>
                    </a:cubicBezTo>
                    <a:cubicBezTo>
                      <a:pt x="42" y="84"/>
                      <a:pt x="63" y="40"/>
                      <a:pt x="61" y="21"/>
                    </a:cubicBezTo>
                    <a:cubicBezTo>
                      <a:pt x="59" y="1"/>
                      <a:pt x="29" y="0"/>
                      <a:pt x="2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47" name="Freeform 191"/>
              <p:cNvSpPr/>
              <p:nvPr/>
            </p:nvSpPr>
            <p:spPr bwMode="auto">
              <a:xfrm>
                <a:off x="3517901" y="3424238"/>
                <a:ext cx="455613" cy="142875"/>
              </a:xfrm>
              <a:custGeom>
                <a:avLst/>
                <a:gdLst>
                  <a:gd name="T0" fmla="*/ 19 w 162"/>
                  <a:gd name="T1" fmla="*/ 0 h 51"/>
                  <a:gd name="T2" fmla="*/ 12 w 162"/>
                  <a:gd name="T3" fmla="*/ 4 h 51"/>
                  <a:gd name="T4" fmla="*/ 19 w 162"/>
                  <a:gd name="T5" fmla="*/ 47 h 51"/>
                  <a:gd name="T6" fmla="*/ 58 w 162"/>
                  <a:gd name="T7" fmla="*/ 51 h 51"/>
                  <a:gd name="T8" fmla="*/ 95 w 162"/>
                  <a:gd name="T9" fmla="*/ 48 h 51"/>
                  <a:gd name="T10" fmla="*/ 150 w 162"/>
                  <a:gd name="T11" fmla="*/ 30 h 51"/>
                  <a:gd name="T12" fmla="*/ 147 w 162"/>
                  <a:gd name="T13" fmla="*/ 30 h 51"/>
                  <a:gd name="T14" fmla="*/ 68 w 162"/>
                  <a:gd name="T15" fmla="*/ 40 h 51"/>
                  <a:gd name="T16" fmla="*/ 52 w 162"/>
                  <a:gd name="T17" fmla="*/ 37 h 51"/>
                  <a:gd name="T18" fmla="*/ 24 w 162"/>
                  <a:gd name="T19" fmla="*/ 4 h 51"/>
                  <a:gd name="T20" fmla="*/ 19 w 162"/>
                  <a:gd name="T2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2" h="51">
                    <a:moveTo>
                      <a:pt x="19" y="0"/>
                    </a:moveTo>
                    <a:cubicBezTo>
                      <a:pt x="16" y="0"/>
                      <a:pt x="14" y="3"/>
                      <a:pt x="12" y="4"/>
                    </a:cubicBezTo>
                    <a:cubicBezTo>
                      <a:pt x="12" y="4"/>
                      <a:pt x="0" y="43"/>
                      <a:pt x="19" y="47"/>
                    </a:cubicBezTo>
                    <a:cubicBezTo>
                      <a:pt x="30" y="50"/>
                      <a:pt x="43" y="51"/>
                      <a:pt x="58" y="51"/>
                    </a:cubicBezTo>
                    <a:cubicBezTo>
                      <a:pt x="70" y="51"/>
                      <a:pt x="82" y="50"/>
                      <a:pt x="95" y="48"/>
                    </a:cubicBezTo>
                    <a:cubicBezTo>
                      <a:pt x="124" y="43"/>
                      <a:pt x="162" y="30"/>
                      <a:pt x="150" y="30"/>
                    </a:cubicBezTo>
                    <a:cubicBezTo>
                      <a:pt x="150" y="30"/>
                      <a:pt x="149" y="30"/>
                      <a:pt x="147" y="30"/>
                    </a:cubicBezTo>
                    <a:cubicBezTo>
                      <a:pt x="132" y="32"/>
                      <a:pt x="92" y="40"/>
                      <a:pt x="68" y="40"/>
                    </a:cubicBezTo>
                    <a:cubicBezTo>
                      <a:pt x="61" y="40"/>
                      <a:pt x="55" y="39"/>
                      <a:pt x="52" y="37"/>
                    </a:cubicBezTo>
                    <a:cubicBezTo>
                      <a:pt x="38" y="30"/>
                      <a:pt x="28" y="13"/>
                      <a:pt x="24" y="4"/>
                    </a:cubicBezTo>
                    <a:cubicBezTo>
                      <a:pt x="22" y="1"/>
                      <a:pt x="20" y="0"/>
                      <a:pt x="1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48" name="Freeform 192"/>
              <p:cNvSpPr/>
              <p:nvPr/>
            </p:nvSpPr>
            <p:spPr bwMode="auto">
              <a:xfrm>
                <a:off x="7107238" y="4622800"/>
                <a:ext cx="665163" cy="738188"/>
              </a:xfrm>
              <a:custGeom>
                <a:avLst/>
                <a:gdLst>
                  <a:gd name="T0" fmla="*/ 49 w 237"/>
                  <a:gd name="T1" fmla="*/ 30 h 263"/>
                  <a:gd name="T2" fmla="*/ 10 w 237"/>
                  <a:gd name="T3" fmla="*/ 19 h 263"/>
                  <a:gd name="T4" fmla="*/ 0 w 237"/>
                  <a:gd name="T5" fmla="*/ 94 h 263"/>
                  <a:gd name="T6" fmla="*/ 188 w 237"/>
                  <a:gd name="T7" fmla="*/ 260 h 263"/>
                  <a:gd name="T8" fmla="*/ 237 w 237"/>
                  <a:gd name="T9" fmla="*/ 236 h 263"/>
                  <a:gd name="T10" fmla="*/ 207 w 237"/>
                  <a:gd name="T11" fmla="*/ 210 h 263"/>
                  <a:gd name="T12" fmla="*/ 206 w 237"/>
                  <a:gd name="T13" fmla="*/ 70 h 263"/>
                  <a:gd name="T14" fmla="*/ 144 w 237"/>
                  <a:gd name="T15" fmla="*/ 62 h 263"/>
                  <a:gd name="T16" fmla="*/ 49 w 237"/>
                  <a:gd name="T17" fmla="*/ 3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7" h="263">
                    <a:moveTo>
                      <a:pt x="49" y="30"/>
                    </a:moveTo>
                    <a:cubicBezTo>
                      <a:pt x="49" y="30"/>
                      <a:pt x="17" y="0"/>
                      <a:pt x="10" y="19"/>
                    </a:cubicBezTo>
                    <a:cubicBezTo>
                      <a:pt x="3" y="38"/>
                      <a:pt x="0" y="94"/>
                      <a:pt x="0" y="94"/>
                    </a:cubicBezTo>
                    <a:cubicBezTo>
                      <a:pt x="0" y="94"/>
                      <a:pt x="166" y="263"/>
                      <a:pt x="188" y="260"/>
                    </a:cubicBezTo>
                    <a:cubicBezTo>
                      <a:pt x="211" y="258"/>
                      <a:pt x="237" y="236"/>
                      <a:pt x="237" y="236"/>
                    </a:cubicBezTo>
                    <a:cubicBezTo>
                      <a:pt x="207" y="210"/>
                      <a:pt x="207" y="210"/>
                      <a:pt x="207" y="210"/>
                    </a:cubicBezTo>
                    <a:cubicBezTo>
                      <a:pt x="207" y="210"/>
                      <a:pt x="224" y="77"/>
                      <a:pt x="206" y="70"/>
                    </a:cubicBezTo>
                    <a:cubicBezTo>
                      <a:pt x="187" y="63"/>
                      <a:pt x="144" y="62"/>
                      <a:pt x="144" y="62"/>
                    </a:cubicBezTo>
                    <a:cubicBezTo>
                      <a:pt x="49" y="30"/>
                      <a:pt x="49" y="30"/>
                      <a:pt x="49" y="3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49" name="Freeform 193"/>
              <p:cNvSpPr/>
              <p:nvPr/>
            </p:nvSpPr>
            <p:spPr bwMode="auto">
              <a:xfrm>
                <a:off x="6483351" y="4330700"/>
                <a:ext cx="1668463" cy="1570038"/>
              </a:xfrm>
              <a:custGeom>
                <a:avLst/>
                <a:gdLst>
                  <a:gd name="T0" fmla="*/ 149 w 594"/>
                  <a:gd name="T1" fmla="*/ 317 h 559"/>
                  <a:gd name="T2" fmla="*/ 35 w 594"/>
                  <a:gd name="T3" fmla="*/ 210 h 559"/>
                  <a:gd name="T4" fmla="*/ 69 w 594"/>
                  <a:gd name="T5" fmla="*/ 119 h 559"/>
                  <a:gd name="T6" fmla="*/ 251 w 594"/>
                  <a:gd name="T7" fmla="*/ 187 h 559"/>
                  <a:gd name="T8" fmla="*/ 256 w 594"/>
                  <a:gd name="T9" fmla="*/ 146 h 559"/>
                  <a:gd name="T10" fmla="*/ 317 w 594"/>
                  <a:gd name="T11" fmla="*/ 1 h 559"/>
                  <a:gd name="T12" fmla="*/ 348 w 594"/>
                  <a:gd name="T13" fmla="*/ 216 h 559"/>
                  <a:gd name="T14" fmla="*/ 483 w 594"/>
                  <a:gd name="T15" fmla="*/ 141 h 559"/>
                  <a:gd name="T16" fmla="*/ 588 w 594"/>
                  <a:gd name="T17" fmla="*/ 252 h 559"/>
                  <a:gd name="T18" fmla="*/ 376 w 594"/>
                  <a:gd name="T19" fmla="*/ 312 h 559"/>
                  <a:gd name="T20" fmla="*/ 464 w 594"/>
                  <a:gd name="T21" fmla="*/ 384 h 559"/>
                  <a:gd name="T22" fmla="*/ 391 w 594"/>
                  <a:gd name="T23" fmla="*/ 522 h 559"/>
                  <a:gd name="T24" fmla="*/ 304 w 594"/>
                  <a:gd name="T25" fmla="*/ 507 h 559"/>
                  <a:gd name="T26" fmla="*/ 281 w 594"/>
                  <a:gd name="T27" fmla="*/ 384 h 559"/>
                  <a:gd name="T28" fmla="*/ 245 w 594"/>
                  <a:gd name="T29" fmla="*/ 492 h 559"/>
                  <a:gd name="T30" fmla="*/ 105 w 594"/>
                  <a:gd name="T31" fmla="*/ 444 h 559"/>
                  <a:gd name="T32" fmla="*/ 149 w 594"/>
                  <a:gd name="T33" fmla="*/ 317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4" h="559">
                    <a:moveTo>
                      <a:pt x="149" y="317"/>
                    </a:moveTo>
                    <a:cubicBezTo>
                      <a:pt x="149" y="317"/>
                      <a:pt x="0" y="315"/>
                      <a:pt x="35" y="210"/>
                    </a:cubicBezTo>
                    <a:cubicBezTo>
                      <a:pt x="35" y="210"/>
                      <a:pt x="4" y="141"/>
                      <a:pt x="69" y="119"/>
                    </a:cubicBezTo>
                    <a:cubicBezTo>
                      <a:pt x="135" y="97"/>
                      <a:pt x="226" y="167"/>
                      <a:pt x="251" y="187"/>
                    </a:cubicBezTo>
                    <a:cubicBezTo>
                      <a:pt x="276" y="207"/>
                      <a:pt x="263" y="156"/>
                      <a:pt x="256" y="146"/>
                    </a:cubicBezTo>
                    <a:cubicBezTo>
                      <a:pt x="249" y="136"/>
                      <a:pt x="217" y="0"/>
                      <a:pt x="317" y="1"/>
                    </a:cubicBezTo>
                    <a:cubicBezTo>
                      <a:pt x="417" y="2"/>
                      <a:pt x="436" y="67"/>
                      <a:pt x="348" y="216"/>
                    </a:cubicBezTo>
                    <a:cubicBezTo>
                      <a:pt x="348" y="216"/>
                      <a:pt x="430" y="139"/>
                      <a:pt x="483" y="141"/>
                    </a:cubicBezTo>
                    <a:cubicBezTo>
                      <a:pt x="536" y="143"/>
                      <a:pt x="594" y="169"/>
                      <a:pt x="588" y="252"/>
                    </a:cubicBezTo>
                    <a:cubicBezTo>
                      <a:pt x="582" y="336"/>
                      <a:pt x="376" y="312"/>
                      <a:pt x="376" y="312"/>
                    </a:cubicBezTo>
                    <a:cubicBezTo>
                      <a:pt x="376" y="312"/>
                      <a:pt x="441" y="358"/>
                      <a:pt x="464" y="384"/>
                    </a:cubicBezTo>
                    <a:cubicBezTo>
                      <a:pt x="486" y="411"/>
                      <a:pt x="473" y="484"/>
                      <a:pt x="391" y="522"/>
                    </a:cubicBezTo>
                    <a:cubicBezTo>
                      <a:pt x="309" y="559"/>
                      <a:pt x="312" y="532"/>
                      <a:pt x="304" y="507"/>
                    </a:cubicBezTo>
                    <a:cubicBezTo>
                      <a:pt x="295" y="482"/>
                      <a:pt x="288" y="376"/>
                      <a:pt x="281" y="384"/>
                    </a:cubicBezTo>
                    <a:cubicBezTo>
                      <a:pt x="275" y="393"/>
                      <a:pt x="291" y="463"/>
                      <a:pt x="245" y="492"/>
                    </a:cubicBezTo>
                    <a:cubicBezTo>
                      <a:pt x="198" y="521"/>
                      <a:pt x="143" y="486"/>
                      <a:pt x="105" y="444"/>
                    </a:cubicBezTo>
                    <a:cubicBezTo>
                      <a:pt x="68" y="401"/>
                      <a:pt x="86" y="344"/>
                      <a:pt x="149" y="317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50" name="Freeform 194"/>
              <p:cNvSpPr/>
              <p:nvPr/>
            </p:nvSpPr>
            <p:spPr bwMode="auto">
              <a:xfrm>
                <a:off x="7100888" y="5100638"/>
                <a:ext cx="177800" cy="58738"/>
              </a:xfrm>
              <a:custGeom>
                <a:avLst/>
                <a:gdLst>
                  <a:gd name="T0" fmla="*/ 0 w 63"/>
                  <a:gd name="T1" fmla="*/ 16 h 21"/>
                  <a:gd name="T2" fmla="*/ 52 w 63"/>
                  <a:gd name="T3" fmla="*/ 10 h 21"/>
                  <a:gd name="T4" fmla="*/ 0 w 63"/>
                  <a:gd name="T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21">
                    <a:moveTo>
                      <a:pt x="0" y="16"/>
                    </a:moveTo>
                    <a:cubicBezTo>
                      <a:pt x="0" y="16"/>
                      <a:pt x="63" y="0"/>
                      <a:pt x="52" y="10"/>
                    </a:cubicBezTo>
                    <a:cubicBezTo>
                      <a:pt x="41" y="21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51" name="Freeform 195"/>
              <p:cNvSpPr/>
              <p:nvPr/>
            </p:nvSpPr>
            <p:spPr bwMode="auto">
              <a:xfrm>
                <a:off x="7261226" y="5173663"/>
                <a:ext cx="44450" cy="147638"/>
              </a:xfrm>
              <a:custGeom>
                <a:avLst/>
                <a:gdLst>
                  <a:gd name="T0" fmla="*/ 5 w 16"/>
                  <a:gd name="T1" fmla="*/ 53 h 53"/>
                  <a:gd name="T2" fmla="*/ 8 w 16"/>
                  <a:gd name="T3" fmla="*/ 7 h 53"/>
                  <a:gd name="T4" fmla="*/ 5 w 16"/>
                  <a:gd name="T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3">
                    <a:moveTo>
                      <a:pt x="5" y="53"/>
                    </a:moveTo>
                    <a:cubicBezTo>
                      <a:pt x="5" y="53"/>
                      <a:pt x="0" y="0"/>
                      <a:pt x="8" y="7"/>
                    </a:cubicBezTo>
                    <a:cubicBezTo>
                      <a:pt x="16" y="14"/>
                      <a:pt x="9" y="43"/>
                      <a:pt x="5" y="53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52" name="Freeform 196"/>
              <p:cNvSpPr/>
              <p:nvPr/>
            </p:nvSpPr>
            <p:spPr bwMode="auto">
              <a:xfrm>
                <a:off x="7235826" y="4926013"/>
                <a:ext cx="84138" cy="77788"/>
              </a:xfrm>
              <a:custGeom>
                <a:avLst/>
                <a:gdLst>
                  <a:gd name="T0" fmla="*/ 28 w 30"/>
                  <a:gd name="T1" fmla="*/ 19 h 28"/>
                  <a:gd name="T2" fmla="*/ 11 w 30"/>
                  <a:gd name="T3" fmla="*/ 25 h 28"/>
                  <a:gd name="T4" fmla="*/ 3 w 30"/>
                  <a:gd name="T5" fmla="*/ 9 h 28"/>
                  <a:gd name="T6" fmla="*/ 19 w 30"/>
                  <a:gd name="T7" fmla="*/ 3 h 28"/>
                  <a:gd name="T8" fmla="*/ 28 w 30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8">
                    <a:moveTo>
                      <a:pt x="28" y="19"/>
                    </a:moveTo>
                    <a:cubicBezTo>
                      <a:pt x="25" y="25"/>
                      <a:pt x="18" y="28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6"/>
                      <a:pt x="30" y="13"/>
                      <a:pt x="28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53" name="Freeform 197"/>
              <p:cNvSpPr/>
              <p:nvPr/>
            </p:nvSpPr>
            <p:spPr bwMode="auto">
              <a:xfrm>
                <a:off x="7170738" y="5024438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8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4"/>
                      <a:pt x="2" y="8"/>
                    </a:cubicBezTo>
                    <a:cubicBezTo>
                      <a:pt x="4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54" name="Freeform 198"/>
              <p:cNvSpPr/>
              <p:nvPr/>
            </p:nvSpPr>
            <p:spPr bwMode="auto">
              <a:xfrm>
                <a:off x="7327901" y="5083175"/>
                <a:ext cx="85725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8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8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55" name="Freeform 199"/>
              <p:cNvSpPr/>
              <p:nvPr/>
            </p:nvSpPr>
            <p:spPr bwMode="auto">
              <a:xfrm>
                <a:off x="7377113" y="4959350"/>
                <a:ext cx="80963" cy="76200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4 h 27"/>
                  <a:gd name="T4" fmla="*/ 2 w 29"/>
                  <a:gd name="T5" fmla="*/ 9 h 27"/>
                  <a:gd name="T6" fmla="*/ 19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2"/>
                      <a:pt x="12" y="0"/>
                      <a:pt x="19" y="2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56" name="Freeform 200"/>
              <p:cNvSpPr/>
              <p:nvPr/>
            </p:nvSpPr>
            <p:spPr bwMode="auto">
              <a:xfrm>
                <a:off x="7494588" y="5072063"/>
                <a:ext cx="80963" cy="76200"/>
              </a:xfrm>
              <a:custGeom>
                <a:avLst/>
                <a:gdLst>
                  <a:gd name="T0" fmla="*/ 27 w 29"/>
                  <a:gd name="T1" fmla="*/ 19 h 27"/>
                  <a:gd name="T2" fmla="*/ 10 w 29"/>
                  <a:gd name="T3" fmla="*/ 25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9"/>
                    </a:moveTo>
                    <a:cubicBezTo>
                      <a:pt x="25" y="25"/>
                      <a:pt x="17" y="27"/>
                      <a:pt x="10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6"/>
                      <a:pt x="29" y="13"/>
                      <a:pt x="27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57" name="Freeform 201"/>
              <p:cNvSpPr/>
              <p:nvPr/>
            </p:nvSpPr>
            <p:spPr bwMode="auto">
              <a:xfrm>
                <a:off x="7407276" y="5221288"/>
                <a:ext cx="84138" cy="74613"/>
              </a:xfrm>
              <a:custGeom>
                <a:avLst/>
                <a:gdLst>
                  <a:gd name="T0" fmla="*/ 28 w 30"/>
                  <a:gd name="T1" fmla="*/ 19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9"/>
                    </a:moveTo>
                    <a:cubicBezTo>
                      <a:pt x="25" y="25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58" name="Freeform 202"/>
              <p:cNvSpPr/>
              <p:nvPr/>
            </p:nvSpPr>
            <p:spPr bwMode="auto">
              <a:xfrm>
                <a:off x="7258051" y="5195888"/>
                <a:ext cx="82550" cy="76200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5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5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5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59" name="Freeform 203"/>
              <p:cNvSpPr/>
              <p:nvPr/>
            </p:nvSpPr>
            <p:spPr bwMode="auto">
              <a:xfrm>
                <a:off x="7323138" y="4859338"/>
                <a:ext cx="84138" cy="74613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60" name="Freeform 204"/>
              <p:cNvSpPr>
                <a:spLocks noEditPoints="1"/>
              </p:cNvSpPr>
              <p:nvPr/>
            </p:nvSpPr>
            <p:spPr bwMode="auto">
              <a:xfrm>
                <a:off x="7024688" y="4713288"/>
                <a:ext cx="769938" cy="679450"/>
              </a:xfrm>
              <a:custGeom>
                <a:avLst/>
                <a:gdLst>
                  <a:gd name="T0" fmla="*/ 119 w 274"/>
                  <a:gd name="T1" fmla="*/ 156 h 242"/>
                  <a:gd name="T2" fmla="*/ 122 w 274"/>
                  <a:gd name="T3" fmla="*/ 133 h 242"/>
                  <a:gd name="T4" fmla="*/ 136 w 274"/>
                  <a:gd name="T5" fmla="*/ 150 h 242"/>
                  <a:gd name="T6" fmla="*/ 113 w 274"/>
                  <a:gd name="T7" fmla="*/ 0 h 242"/>
                  <a:gd name="T8" fmla="*/ 94 w 274"/>
                  <a:gd name="T9" fmla="*/ 79 h 242"/>
                  <a:gd name="T10" fmla="*/ 19 w 274"/>
                  <a:gd name="T11" fmla="*/ 61 h 242"/>
                  <a:gd name="T12" fmla="*/ 78 w 274"/>
                  <a:gd name="T13" fmla="*/ 85 h 242"/>
                  <a:gd name="T14" fmla="*/ 94 w 274"/>
                  <a:gd name="T15" fmla="*/ 79 h 242"/>
                  <a:gd name="T16" fmla="*/ 91 w 274"/>
                  <a:gd name="T17" fmla="*/ 102 h 242"/>
                  <a:gd name="T18" fmla="*/ 86 w 274"/>
                  <a:gd name="T19" fmla="*/ 101 h 242"/>
                  <a:gd name="T20" fmla="*/ 54 w 274"/>
                  <a:gd name="T21" fmla="*/ 122 h 242"/>
                  <a:gd name="T22" fmla="*/ 66 w 274"/>
                  <a:gd name="T23" fmla="*/ 112 h 242"/>
                  <a:gd name="T24" fmla="*/ 79 w 274"/>
                  <a:gd name="T25" fmla="*/ 128 h 242"/>
                  <a:gd name="T26" fmla="*/ 41 w 274"/>
                  <a:gd name="T27" fmla="*/ 207 h 242"/>
                  <a:gd name="T28" fmla="*/ 107 w 274"/>
                  <a:gd name="T29" fmla="*/ 162 h 242"/>
                  <a:gd name="T30" fmla="*/ 152 w 274"/>
                  <a:gd name="T31" fmla="*/ 242 h 242"/>
                  <a:gd name="T32" fmla="*/ 148 w 274"/>
                  <a:gd name="T33" fmla="*/ 206 h 242"/>
                  <a:gd name="T34" fmla="*/ 139 w 274"/>
                  <a:gd name="T35" fmla="*/ 190 h 242"/>
                  <a:gd name="T36" fmla="*/ 148 w 274"/>
                  <a:gd name="T37" fmla="*/ 153 h 242"/>
                  <a:gd name="T38" fmla="*/ 196 w 274"/>
                  <a:gd name="T39" fmla="*/ 155 h 242"/>
                  <a:gd name="T40" fmla="*/ 214 w 274"/>
                  <a:gd name="T41" fmla="*/ 143 h 242"/>
                  <a:gd name="T42" fmla="*/ 195 w 274"/>
                  <a:gd name="T43" fmla="*/ 143 h 242"/>
                  <a:gd name="T44" fmla="*/ 183 w 274"/>
                  <a:gd name="T45" fmla="*/ 154 h 242"/>
                  <a:gd name="T46" fmla="*/ 168 w 274"/>
                  <a:gd name="T47" fmla="*/ 141 h 242"/>
                  <a:gd name="T48" fmla="*/ 169 w 274"/>
                  <a:gd name="T49" fmla="*/ 137 h 242"/>
                  <a:gd name="T50" fmla="*/ 241 w 274"/>
                  <a:gd name="T51" fmla="*/ 93 h 242"/>
                  <a:gd name="T52" fmla="*/ 146 w 274"/>
                  <a:gd name="T53" fmla="*/ 123 h 242"/>
                  <a:gd name="T54" fmla="*/ 141 w 274"/>
                  <a:gd name="T55" fmla="*/ 113 h 242"/>
                  <a:gd name="T56" fmla="*/ 127 w 274"/>
                  <a:gd name="T57" fmla="*/ 97 h 242"/>
                  <a:gd name="T58" fmla="*/ 144 w 274"/>
                  <a:gd name="T59" fmla="*/ 90 h 242"/>
                  <a:gd name="T60" fmla="*/ 142 w 274"/>
                  <a:gd name="T61" fmla="*/ 58 h 242"/>
                  <a:gd name="T62" fmla="*/ 129 w 274"/>
                  <a:gd name="T63" fmla="*/ 81 h 242"/>
                  <a:gd name="T64" fmla="*/ 122 w 274"/>
                  <a:gd name="T65" fmla="*/ 78 h 242"/>
                  <a:gd name="T66" fmla="*/ 108 w 274"/>
                  <a:gd name="T67" fmla="*/ 61 h 242"/>
                  <a:gd name="T68" fmla="*/ 124 w 274"/>
                  <a:gd name="T69" fmla="*/ 5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4" h="242">
                    <a:moveTo>
                      <a:pt x="124" y="157"/>
                    </a:moveTo>
                    <a:cubicBezTo>
                      <a:pt x="123" y="157"/>
                      <a:pt x="121" y="157"/>
                      <a:pt x="119" y="156"/>
                    </a:cubicBezTo>
                    <a:cubicBezTo>
                      <a:pt x="112" y="154"/>
                      <a:pt x="108" y="147"/>
                      <a:pt x="111" y="140"/>
                    </a:cubicBezTo>
                    <a:cubicBezTo>
                      <a:pt x="112" y="136"/>
                      <a:pt x="117" y="133"/>
                      <a:pt x="122" y="133"/>
                    </a:cubicBezTo>
                    <a:cubicBezTo>
                      <a:pt x="124" y="133"/>
                      <a:pt x="126" y="134"/>
                      <a:pt x="127" y="134"/>
                    </a:cubicBezTo>
                    <a:cubicBezTo>
                      <a:pt x="134" y="137"/>
                      <a:pt x="138" y="144"/>
                      <a:pt x="136" y="150"/>
                    </a:cubicBezTo>
                    <a:cubicBezTo>
                      <a:pt x="134" y="154"/>
                      <a:pt x="129" y="157"/>
                      <a:pt x="124" y="157"/>
                    </a:cubicBezTo>
                    <a:moveTo>
                      <a:pt x="113" y="0"/>
                    </a:moveTo>
                    <a:cubicBezTo>
                      <a:pt x="113" y="0"/>
                      <a:pt x="107" y="79"/>
                      <a:pt x="95" y="79"/>
                    </a:cubicBezTo>
                    <a:cubicBezTo>
                      <a:pt x="95" y="79"/>
                      <a:pt x="95" y="79"/>
                      <a:pt x="94" y="79"/>
                    </a:cubicBezTo>
                    <a:cubicBezTo>
                      <a:pt x="84" y="75"/>
                      <a:pt x="22" y="60"/>
                      <a:pt x="16" y="60"/>
                    </a:cubicBezTo>
                    <a:cubicBezTo>
                      <a:pt x="14" y="60"/>
                      <a:pt x="15" y="60"/>
                      <a:pt x="19" y="61"/>
                    </a:cubicBezTo>
                    <a:cubicBezTo>
                      <a:pt x="32" y="66"/>
                      <a:pt x="60" y="78"/>
                      <a:pt x="77" y="88"/>
                    </a:cubicBezTo>
                    <a:cubicBezTo>
                      <a:pt x="77" y="87"/>
                      <a:pt x="77" y="86"/>
                      <a:pt x="78" y="85"/>
                    </a:cubicBezTo>
                    <a:cubicBezTo>
                      <a:pt x="79" y="81"/>
                      <a:pt x="84" y="78"/>
                      <a:pt x="89" y="78"/>
                    </a:cubicBezTo>
                    <a:cubicBezTo>
                      <a:pt x="91" y="78"/>
                      <a:pt x="93" y="78"/>
                      <a:pt x="94" y="79"/>
                    </a:cubicBezTo>
                    <a:cubicBezTo>
                      <a:pt x="101" y="82"/>
                      <a:pt x="105" y="89"/>
                      <a:pt x="103" y="95"/>
                    </a:cubicBezTo>
                    <a:cubicBezTo>
                      <a:pt x="101" y="99"/>
                      <a:pt x="96" y="102"/>
                      <a:pt x="91" y="102"/>
                    </a:cubicBezTo>
                    <a:cubicBezTo>
                      <a:pt x="90" y="102"/>
                      <a:pt x="88" y="102"/>
                      <a:pt x="86" y="101"/>
                    </a:cubicBezTo>
                    <a:cubicBezTo>
                      <a:pt x="86" y="101"/>
                      <a:pt x="86" y="101"/>
                      <a:pt x="86" y="101"/>
                    </a:cubicBezTo>
                    <a:cubicBezTo>
                      <a:pt x="67" y="105"/>
                      <a:pt x="0" y="112"/>
                      <a:pt x="17" y="114"/>
                    </a:cubicBezTo>
                    <a:cubicBezTo>
                      <a:pt x="23" y="115"/>
                      <a:pt x="38" y="118"/>
                      <a:pt x="54" y="122"/>
                    </a:cubicBezTo>
                    <a:cubicBezTo>
                      <a:pt x="54" y="121"/>
                      <a:pt x="54" y="120"/>
                      <a:pt x="54" y="119"/>
                    </a:cubicBezTo>
                    <a:cubicBezTo>
                      <a:pt x="56" y="115"/>
                      <a:pt x="60" y="112"/>
                      <a:pt x="66" y="112"/>
                    </a:cubicBezTo>
                    <a:cubicBezTo>
                      <a:pt x="67" y="112"/>
                      <a:pt x="69" y="112"/>
                      <a:pt x="71" y="113"/>
                    </a:cubicBezTo>
                    <a:cubicBezTo>
                      <a:pt x="78" y="116"/>
                      <a:pt x="81" y="122"/>
                      <a:pt x="79" y="128"/>
                    </a:cubicBezTo>
                    <a:cubicBezTo>
                      <a:pt x="94" y="133"/>
                      <a:pt x="103" y="137"/>
                      <a:pt x="96" y="141"/>
                    </a:cubicBezTo>
                    <a:cubicBezTo>
                      <a:pt x="80" y="148"/>
                      <a:pt x="35" y="207"/>
                      <a:pt x="41" y="207"/>
                    </a:cubicBezTo>
                    <a:cubicBezTo>
                      <a:pt x="42" y="207"/>
                      <a:pt x="42" y="207"/>
                      <a:pt x="43" y="206"/>
                    </a:cubicBezTo>
                    <a:cubicBezTo>
                      <a:pt x="55" y="199"/>
                      <a:pt x="92" y="162"/>
                      <a:pt x="107" y="162"/>
                    </a:cubicBezTo>
                    <a:cubicBezTo>
                      <a:pt x="110" y="162"/>
                      <a:pt x="111" y="163"/>
                      <a:pt x="112" y="164"/>
                    </a:cubicBezTo>
                    <a:cubicBezTo>
                      <a:pt x="121" y="177"/>
                      <a:pt x="148" y="242"/>
                      <a:pt x="152" y="242"/>
                    </a:cubicBezTo>
                    <a:cubicBezTo>
                      <a:pt x="152" y="242"/>
                      <a:pt x="152" y="241"/>
                      <a:pt x="152" y="240"/>
                    </a:cubicBezTo>
                    <a:cubicBezTo>
                      <a:pt x="152" y="235"/>
                      <a:pt x="150" y="221"/>
                      <a:pt x="148" y="206"/>
                    </a:cubicBezTo>
                    <a:cubicBezTo>
                      <a:pt x="148" y="206"/>
                      <a:pt x="147" y="206"/>
                      <a:pt x="147" y="206"/>
                    </a:cubicBezTo>
                    <a:cubicBezTo>
                      <a:pt x="140" y="203"/>
                      <a:pt x="136" y="196"/>
                      <a:pt x="139" y="190"/>
                    </a:cubicBezTo>
                    <a:cubicBezTo>
                      <a:pt x="140" y="187"/>
                      <a:pt x="143" y="185"/>
                      <a:pt x="146" y="184"/>
                    </a:cubicBezTo>
                    <a:cubicBezTo>
                      <a:pt x="145" y="167"/>
                      <a:pt x="145" y="153"/>
                      <a:pt x="148" y="153"/>
                    </a:cubicBezTo>
                    <a:cubicBezTo>
                      <a:pt x="148" y="153"/>
                      <a:pt x="149" y="153"/>
                      <a:pt x="149" y="153"/>
                    </a:cubicBezTo>
                    <a:cubicBezTo>
                      <a:pt x="153" y="154"/>
                      <a:pt x="173" y="155"/>
                      <a:pt x="196" y="155"/>
                    </a:cubicBezTo>
                    <a:cubicBezTo>
                      <a:pt x="233" y="155"/>
                      <a:pt x="274" y="153"/>
                      <a:pt x="258" y="147"/>
                    </a:cubicBezTo>
                    <a:cubicBezTo>
                      <a:pt x="248" y="144"/>
                      <a:pt x="231" y="143"/>
                      <a:pt x="214" y="143"/>
                    </a:cubicBezTo>
                    <a:cubicBezTo>
                      <a:pt x="211" y="143"/>
                      <a:pt x="207" y="143"/>
                      <a:pt x="203" y="143"/>
                    </a:cubicBezTo>
                    <a:cubicBezTo>
                      <a:pt x="200" y="143"/>
                      <a:pt x="198" y="143"/>
                      <a:pt x="195" y="143"/>
                    </a:cubicBezTo>
                    <a:cubicBezTo>
                      <a:pt x="195" y="144"/>
                      <a:pt x="195" y="145"/>
                      <a:pt x="194" y="147"/>
                    </a:cubicBezTo>
                    <a:cubicBezTo>
                      <a:pt x="192" y="151"/>
                      <a:pt x="188" y="154"/>
                      <a:pt x="183" y="154"/>
                    </a:cubicBezTo>
                    <a:cubicBezTo>
                      <a:pt x="181" y="154"/>
                      <a:pt x="179" y="154"/>
                      <a:pt x="177" y="153"/>
                    </a:cubicBezTo>
                    <a:cubicBezTo>
                      <a:pt x="172" y="151"/>
                      <a:pt x="168" y="146"/>
                      <a:pt x="168" y="141"/>
                    </a:cubicBezTo>
                    <a:cubicBezTo>
                      <a:pt x="168" y="140"/>
                      <a:pt x="168" y="139"/>
                      <a:pt x="169" y="137"/>
                    </a:cubicBezTo>
                    <a:cubicBezTo>
                      <a:pt x="169" y="137"/>
                      <a:pt x="169" y="137"/>
                      <a:pt x="169" y="137"/>
                    </a:cubicBezTo>
                    <a:cubicBezTo>
                      <a:pt x="171" y="133"/>
                      <a:pt x="174" y="131"/>
                      <a:pt x="179" y="130"/>
                    </a:cubicBezTo>
                    <a:cubicBezTo>
                      <a:pt x="201" y="116"/>
                      <a:pt x="249" y="93"/>
                      <a:pt x="241" y="93"/>
                    </a:cubicBezTo>
                    <a:cubicBezTo>
                      <a:pt x="241" y="93"/>
                      <a:pt x="240" y="93"/>
                      <a:pt x="239" y="94"/>
                    </a:cubicBezTo>
                    <a:cubicBezTo>
                      <a:pt x="220" y="97"/>
                      <a:pt x="146" y="123"/>
                      <a:pt x="146" y="123"/>
                    </a:cubicBezTo>
                    <a:cubicBezTo>
                      <a:pt x="146" y="123"/>
                      <a:pt x="145" y="119"/>
                      <a:pt x="145" y="113"/>
                    </a:cubicBezTo>
                    <a:cubicBezTo>
                      <a:pt x="144" y="113"/>
                      <a:pt x="142" y="113"/>
                      <a:pt x="141" y="113"/>
                    </a:cubicBezTo>
                    <a:cubicBezTo>
                      <a:pt x="139" y="113"/>
                      <a:pt x="137" y="113"/>
                      <a:pt x="135" y="112"/>
                    </a:cubicBezTo>
                    <a:cubicBezTo>
                      <a:pt x="129" y="110"/>
                      <a:pt x="125" y="103"/>
                      <a:pt x="127" y="97"/>
                    </a:cubicBezTo>
                    <a:cubicBezTo>
                      <a:pt x="129" y="92"/>
                      <a:pt x="133" y="89"/>
                      <a:pt x="138" y="89"/>
                    </a:cubicBezTo>
                    <a:cubicBezTo>
                      <a:pt x="140" y="89"/>
                      <a:pt x="142" y="90"/>
                      <a:pt x="144" y="90"/>
                    </a:cubicBezTo>
                    <a:cubicBezTo>
                      <a:pt x="143" y="78"/>
                      <a:pt x="143" y="65"/>
                      <a:pt x="143" y="54"/>
                    </a:cubicBezTo>
                    <a:cubicBezTo>
                      <a:pt x="143" y="55"/>
                      <a:pt x="142" y="57"/>
                      <a:pt x="142" y="58"/>
                    </a:cubicBezTo>
                    <a:cubicBezTo>
                      <a:pt x="137" y="71"/>
                      <a:pt x="132" y="83"/>
                      <a:pt x="130" y="83"/>
                    </a:cubicBezTo>
                    <a:cubicBezTo>
                      <a:pt x="130" y="83"/>
                      <a:pt x="129" y="83"/>
                      <a:pt x="129" y="81"/>
                    </a:cubicBezTo>
                    <a:cubicBezTo>
                      <a:pt x="129" y="80"/>
                      <a:pt x="129" y="78"/>
                      <a:pt x="128" y="76"/>
                    </a:cubicBezTo>
                    <a:cubicBezTo>
                      <a:pt x="126" y="77"/>
                      <a:pt x="124" y="78"/>
                      <a:pt x="122" y="78"/>
                    </a:cubicBezTo>
                    <a:cubicBezTo>
                      <a:pt x="120" y="78"/>
                      <a:pt x="118" y="77"/>
                      <a:pt x="117" y="77"/>
                    </a:cubicBezTo>
                    <a:cubicBezTo>
                      <a:pt x="110" y="74"/>
                      <a:pt x="106" y="67"/>
                      <a:pt x="108" y="61"/>
                    </a:cubicBezTo>
                    <a:cubicBezTo>
                      <a:pt x="110" y="56"/>
                      <a:pt x="114" y="54"/>
                      <a:pt x="120" y="54"/>
                    </a:cubicBezTo>
                    <a:cubicBezTo>
                      <a:pt x="121" y="54"/>
                      <a:pt x="123" y="54"/>
                      <a:pt x="124" y="55"/>
                    </a:cubicBezTo>
                    <a:cubicBezTo>
                      <a:pt x="120" y="30"/>
                      <a:pt x="113" y="0"/>
                      <a:pt x="1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61" name="Freeform 205"/>
              <p:cNvSpPr/>
              <p:nvPr/>
            </p:nvSpPr>
            <p:spPr bwMode="auto">
              <a:xfrm>
                <a:off x="7242176" y="4932363"/>
                <a:ext cx="77788" cy="66675"/>
              </a:xfrm>
              <a:custGeom>
                <a:avLst/>
                <a:gdLst>
                  <a:gd name="T0" fmla="*/ 12 w 28"/>
                  <a:gd name="T1" fmla="*/ 0 h 24"/>
                  <a:gd name="T2" fmla="*/ 1 w 28"/>
                  <a:gd name="T3" fmla="*/ 7 h 24"/>
                  <a:gd name="T4" fmla="*/ 0 w 28"/>
                  <a:gd name="T5" fmla="*/ 10 h 24"/>
                  <a:gd name="T6" fmla="*/ 9 w 28"/>
                  <a:gd name="T7" fmla="*/ 23 h 24"/>
                  <a:gd name="T8" fmla="*/ 9 w 28"/>
                  <a:gd name="T9" fmla="*/ 23 h 24"/>
                  <a:gd name="T10" fmla="*/ 9 w 28"/>
                  <a:gd name="T11" fmla="*/ 23 h 24"/>
                  <a:gd name="T12" fmla="*/ 14 w 28"/>
                  <a:gd name="T13" fmla="*/ 24 h 24"/>
                  <a:gd name="T14" fmla="*/ 26 w 28"/>
                  <a:gd name="T15" fmla="*/ 17 h 24"/>
                  <a:gd name="T16" fmla="*/ 17 w 28"/>
                  <a:gd name="T17" fmla="*/ 1 h 24"/>
                  <a:gd name="T18" fmla="*/ 12 w 28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4">
                    <a:moveTo>
                      <a:pt x="12" y="0"/>
                    </a:moveTo>
                    <a:cubicBezTo>
                      <a:pt x="7" y="0"/>
                      <a:pt x="2" y="3"/>
                      <a:pt x="1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11" y="16"/>
                      <a:pt x="17" y="22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4"/>
                      <a:pt x="13" y="24"/>
                      <a:pt x="14" y="24"/>
                    </a:cubicBezTo>
                    <a:cubicBezTo>
                      <a:pt x="19" y="24"/>
                      <a:pt x="24" y="21"/>
                      <a:pt x="26" y="17"/>
                    </a:cubicBezTo>
                    <a:cubicBezTo>
                      <a:pt x="28" y="11"/>
                      <a:pt x="24" y="4"/>
                      <a:pt x="17" y="1"/>
                    </a:cubicBezTo>
                    <a:cubicBezTo>
                      <a:pt x="16" y="0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62" name="Freeform 206"/>
              <p:cNvSpPr/>
              <p:nvPr/>
            </p:nvSpPr>
            <p:spPr bwMode="auto">
              <a:xfrm>
                <a:off x="7177088" y="5027613"/>
                <a:ext cx="76200" cy="44450"/>
              </a:xfrm>
              <a:custGeom>
                <a:avLst/>
                <a:gdLst>
                  <a:gd name="T0" fmla="*/ 12 w 27"/>
                  <a:gd name="T1" fmla="*/ 0 h 16"/>
                  <a:gd name="T2" fmla="*/ 0 w 27"/>
                  <a:gd name="T3" fmla="*/ 7 h 16"/>
                  <a:gd name="T4" fmla="*/ 0 w 27"/>
                  <a:gd name="T5" fmla="*/ 10 h 16"/>
                  <a:gd name="T6" fmla="*/ 25 w 27"/>
                  <a:gd name="T7" fmla="*/ 16 h 16"/>
                  <a:gd name="T8" fmla="*/ 17 w 27"/>
                  <a:gd name="T9" fmla="*/ 1 h 16"/>
                  <a:gd name="T10" fmla="*/ 12 w 27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6">
                    <a:moveTo>
                      <a:pt x="12" y="0"/>
                    </a:moveTo>
                    <a:cubicBezTo>
                      <a:pt x="6" y="0"/>
                      <a:pt x="2" y="3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9" y="12"/>
                      <a:pt x="18" y="14"/>
                      <a:pt x="25" y="16"/>
                    </a:cubicBezTo>
                    <a:cubicBezTo>
                      <a:pt x="27" y="10"/>
                      <a:pt x="24" y="4"/>
                      <a:pt x="17" y="1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63" name="Freeform 207"/>
              <p:cNvSpPr/>
              <p:nvPr/>
            </p:nvSpPr>
            <p:spPr bwMode="auto">
              <a:xfrm>
                <a:off x="7327901" y="5086350"/>
                <a:ext cx="85725" cy="66675"/>
              </a:xfrm>
              <a:custGeom>
                <a:avLst/>
                <a:gdLst>
                  <a:gd name="T0" fmla="*/ 14 w 30"/>
                  <a:gd name="T1" fmla="*/ 0 h 24"/>
                  <a:gd name="T2" fmla="*/ 3 w 30"/>
                  <a:gd name="T3" fmla="*/ 7 h 24"/>
                  <a:gd name="T4" fmla="*/ 11 w 30"/>
                  <a:gd name="T5" fmla="*/ 23 h 24"/>
                  <a:gd name="T6" fmla="*/ 16 w 30"/>
                  <a:gd name="T7" fmla="*/ 24 h 24"/>
                  <a:gd name="T8" fmla="*/ 28 w 30"/>
                  <a:gd name="T9" fmla="*/ 17 h 24"/>
                  <a:gd name="T10" fmla="*/ 19 w 30"/>
                  <a:gd name="T11" fmla="*/ 1 h 24"/>
                  <a:gd name="T12" fmla="*/ 14 w 3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4">
                    <a:moveTo>
                      <a:pt x="14" y="0"/>
                    </a:moveTo>
                    <a:cubicBezTo>
                      <a:pt x="9" y="0"/>
                      <a:pt x="4" y="3"/>
                      <a:pt x="3" y="7"/>
                    </a:cubicBezTo>
                    <a:cubicBezTo>
                      <a:pt x="0" y="14"/>
                      <a:pt x="4" y="21"/>
                      <a:pt x="11" y="23"/>
                    </a:cubicBezTo>
                    <a:cubicBezTo>
                      <a:pt x="13" y="24"/>
                      <a:pt x="15" y="24"/>
                      <a:pt x="16" y="24"/>
                    </a:cubicBezTo>
                    <a:cubicBezTo>
                      <a:pt x="21" y="24"/>
                      <a:pt x="26" y="21"/>
                      <a:pt x="28" y="17"/>
                    </a:cubicBezTo>
                    <a:cubicBezTo>
                      <a:pt x="30" y="11"/>
                      <a:pt x="26" y="4"/>
                      <a:pt x="19" y="1"/>
                    </a:cubicBezTo>
                    <a:cubicBezTo>
                      <a:pt x="18" y="1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64" name="Freeform 208"/>
              <p:cNvSpPr/>
              <p:nvPr/>
            </p:nvSpPr>
            <p:spPr bwMode="auto">
              <a:xfrm>
                <a:off x="7377113" y="4962525"/>
                <a:ext cx="55563" cy="66675"/>
              </a:xfrm>
              <a:custGeom>
                <a:avLst/>
                <a:gdLst>
                  <a:gd name="T0" fmla="*/ 13 w 20"/>
                  <a:gd name="T1" fmla="*/ 0 h 24"/>
                  <a:gd name="T2" fmla="*/ 2 w 20"/>
                  <a:gd name="T3" fmla="*/ 8 h 24"/>
                  <a:gd name="T4" fmla="*/ 10 w 20"/>
                  <a:gd name="T5" fmla="*/ 23 h 24"/>
                  <a:gd name="T6" fmla="*/ 16 w 20"/>
                  <a:gd name="T7" fmla="*/ 24 h 24"/>
                  <a:gd name="T8" fmla="*/ 20 w 20"/>
                  <a:gd name="T9" fmla="*/ 24 h 24"/>
                  <a:gd name="T10" fmla="*/ 19 w 20"/>
                  <a:gd name="T11" fmla="*/ 1 h 24"/>
                  <a:gd name="T12" fmla="*/ 13 w 2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8" y="0"/>
                      <a:pt x="4" y="3"/>
                      <a:pt x="2" y="8"/>
                    </a:cubicBezTo>
                    <a:cubicBezTo>
                      <a:pt x="0" y="14"/>
                      <a:pt x="4" y="21"/>
                      <a:pt x="10" y="23"/>
                    </a:cubicBezTo>
                    <a:cubicBezTo>
                      <a:pt x="12" y="24"/>
                      <a:pt x="14" y="24"/>
                      <a:pt x="16" y="24"/>
                    </a:cubicBezTo>
                    <a:cubicBezTo>
                      <a:pt x="17" y="24"/>
                      <a:pt x="19" y="24"/>
                      <a:pt x="20" y="24"/>
                    </a:cubicBezTo>
                    <a:cubicBezTo>
                      <a:pt x="19" y="18"/>
                      <a:pt x="19" y="10"/>
                      <a:pt x="19" y="1"/>
                    </a:cubicBezTo>
                    <a:cubicBezTo>
                      <a:pt x="17" y="1"/>
                      <a:pt x="15" y="0"/>
                      <a:pt x="1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65" name="Freeform 209"/>
              <p:cNvSpPr>
                <a:spLocks noEditPoints="1"/>
              </p:cNvSpPr>
              <p:nvPr/>
            </p:nvSpPr>
            <p:spPr bwMode="auto">
              <a:xfrm>
                <a:off x="7497763" y="5076825"/>
                <a:ext cx="74613" cy="68263"/>
              </a:xfrm>
              <a:custGeom>
                <a:avLst/>
                <a:gdLst>
                  <a:gd name="T0" fmla="*/ 0 w 27"/>
                  <a:gd name="T1" fmla="*/ 11 h 24"/>
                  <a:gd name="T2" fmla="*/ 9 w 27"/>
                  <a:gd name="T3" fmla="*/ 23 h 24"/>
                  <a:gd name="T4" fmla="*/ 15 w 27"/>
                  <a:gd name="T5" fmla="*/ 24 h 24"/>
                  <a:gd name="T6" fmla="*/ 26 w 27"/>
                  <a:gd name="T7" fmla="*/ 17 h 24"/>
                  <a:gd name="T8" fmla="*/ 27 w 27"/>
                  <a:gd name="T9" fmla="*/ 13 h 24"/>
                  <a:gd name="T10" fmla="*/ 25 w 27"/>
                  <a:gd name="T11" fmla="*/ 13 h 24"/>
                  <a:gd name="T12" fmla="*/ 0 w 27"/>
                  <a:gd name="T13" fmla="*/ 11 h 24"/>
                  <a:gd name="T14" fmla="*/ 11 w 27"/>
                  <a:gd name="T15" fmla="*/ 0 h 24"/>
                  <a:gd name="T16" fmla="*/ 1 w 27"/>
                  <a:gd name="T17" fmla="*/ 7 h 24"/>
                  <a:gd name="T18" fmla="*/ 11 w 27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4">
                    <a:moveTo>
                      <a:pt x="0" y="11"/>
                    </a:moveTo>
                    <a:cubicBezTo>
                      <a:pt x="0" y="16"/>
                      <a:pt x="4" y="21"/>
                      <a:pt x="9" y="23"/>
                    </a:cubicBezTo>
                    <a:cubicBezTo>
                      <a:pt x="11" y="24"/>
                      <a:pt x="13" y="24"/>
                      <a:pt x="15" y="24"/>
                    </a:cubicBezTo>
                    <a:cubicBezTo>
                      <a:pt x="20" y="24"/>
                      <a:pt x="24" y="21"/>
                      <a:pt x="26" y="17"/>
                    </a:cubicBezTo>
                    <a:cubicBezTo>
                      <a:pt x="27" y="15"/>
                      <a:pt x="27" y="14"/>
                      <a:pt x="27" y="13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13" y="13"/>
                      <a:pt x="3" y="13"/>
                      <a:pt x="0" y="11"/>
                    </a:cubicBezTo>
                    <a:moveTo>
                      <a:pt x="11" y="0"/>
                    </a:moveTo>
                    <a:cubicBezTo>
                      <a:pt x="6" y="1"/>
                      <a:pt x="3" y="3"/>
                      <a:pt x="1" y="7"/>
                    </a:cubicBezTo>
                    <a:cubicBezTo>
                      <a:pt x="3" y="5"/>
                      <a:pt x="6" y="3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66" name="Freeform 210"/>
              <p:cNvSpPr/>
              <p:nvPr/>
            </p:nvSpPr>
            <p:spPr bwMode="auto">
              <a:xfrm>
                <a:off x="7426326" y="4805363"/>
                <a:ext cx="17463" cy="58738"/>
              </a:xfrm>
              <a:custGeom>
                <a:avLst/>
                <a:gdLst>
                  <a:gd name="T0" fmla="*/ 5 w 6"/>
                  <a:gd name="T1" fmla="*/ 0 h 21"/>
                  <a:gd name="T2" fmla="*/ 4 w 6"/>
                  <a:gd name="T3" fmla="*/ 1 h 21"/>
                  <a:gd name="T4" fmla="*/ 0 w 6"/>
                  <a:gd name="T5" fmla="*/ 21 h 21"/>
                  <a:gd name="T6" fmla="*/ 5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5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2" y="4"/>
                      <a:pt x="1" y="12"/>
                      <a:pt x="0" y="21"/>
                    </a:cubicBezTo>
                    <a:cubicBezTo>
                      <a:pt x="4" y="10"/>
                      <a:pt x="6" y="0"/>
                      <a:pt x="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67" name="Freeform 211"/>
              <p:cNvSpPr/>
              <p:nvPr/>
            </p:nvSpPr>
            <p:spPr bwMode="auto">
              <a:xfrm>
                <a:off x="7407276" y="5229225"/>
                <a:ext cx="33338" cy="61913"/>
              </a:xfrm>
              <a:custGeom>
                <a:avLst/>
                <a:gdLst>
                  <a:gd name="T0" fmla="*/ 10 w 12"/>
                  <a:gd name="T1" fmla="*/ 0 h 22"/>
                  <a:gd name="T2" fmla="*/ 3 w 12"/>
                  <a:gd name="T3" fmla="*/ 6 h 22"/>
                  <a:gd name="T4" fmla="*/ 11 w 12"/>
                  <a:gd name="T5" fmla="*/ 22 h 22"/>
                  <a:gd name="T6" fmla="*/ 12 w 12"/>
                  <a:gd name="T7" fmla="*/ 22 h 22"/>
                  <a:gd name="T8" fmla="*/ 10 w 12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2">
                    <a:moveTo>
                      <a:pt x="10" y="0"/>
                    </a:moveTo>
                    <a:cubicBezTo>
                      <a:pt x="7" y="1"/>
                      <a:pt x="4" y="3"/>
                      <a:pt x="3" y="6"/>
                    </a:cubicBezTo>
                    <a:cubicBezTo>
                      <a:pt x="0" y="12"/>
                      <a:pt x="4" y="19"/>
                      <a:pt x="11" y="22"/>
                    </a:cubicBezTo>
                    <a:cubicBezTo>
                      <a:pt x="11" y="22"/>
                      <a:pt x="12" y="22"/>
                      <a:pt x="12" y="22"/>
                    </a:cubicBezTo>
                    <a:cubicBezTo>
                      <a:pt x="11" y="15"/>
                      <a:pt x="10" y="7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68" name="Freeform 212"/>
              <p:cNvSpPr/>
              <p:nvPr/>
            </p:nvSpPr>
            <p:spPr bwMode="auto">
              <a:xfrm>
                <a:off x="7323138" y="4864100"/>
                <a:ext cx="61913" cy="68263"/>
              </a:xfrm>
              <a:custGeom>
                <a:avLst/>
                <a:gdLst>
                  <a:gd name="T0" fmla="*/ 14 w 22"/>
                  <a:gd name="T1" fmla="*/ 0 h 24"/>
                  <a:gd name="T2" fmla="*/ 2 w 22"/>
                  <a:gd name="T3" fmla="*/ 7 h 24"/>
                  <a:gd name="T4" fmla="*/ 11 w 22"/>
                  <a:gd name="T5" fmla="*/ 23 h 24"/>
                  <a:gd name="T6" fmla="*/ 16 w 22"/>
                  <a:gd name="T7" fmla="*/ 24 h 24"/>
                  <a:gd name="T8" fmla="*/ 22 w 22"/>
                  <a:gd name="T9" fmla="*/ 22 h 24"/>
                  <a:gd name="T10" fmla="*/ 18 w 22"/>
                  <a:gd name="T11" fmla="*/ 1 h 24"/>
                  <a:gd name="T12" fmla="*/ 14 w 22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4">
                    <a:moveTo>
                      <a:pt x="14" y="0"/>
                    </a:moveTo>
                    <a:cubicBezTo>
                      <a:pt x="8" y="0"/>
                      <a:pt x="4" y="2"/>
                      <a:pt x="2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18" y="24"/>
                      <a:pt x="20" y="23"/>
                      <a:pt x="22" y="22"/>
                    </a:cubicBezTo>
                    <a:cubicBezTo>
                      <a:pt x="22" y="16"/>
                      <a:pt x="20" y="9"/>
                      <a:pt x="18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69" name="Freeform 213"/>
              <p:cNvSpPr/>
              <p:nvPr/>
            </p:nvSpPr>
            <p:spPr bwMode="auto">
              <a:xfrm>
                <a:off x="6680201" y="4689475"/>
                <a:ext cx="219075" cy="484188"/>
              </a:xfrm>
              <a:custGeom>
                <a:avLst/>
                <a:gdLst>
                  <a:gd name="T0" fmla="*/ 32 w 78"/>
                  <a:gd name="T1" fmla="*/ 0 h 172"/>
                  <a:gd name="T2" fmla="*/ 19 w 78"/>
                  <a:gd name="T3" fmla="*/ 63 h 172"/>
                  <a:gd name="T4" fmla="*/ 3 w 78"/>
                  <a:gd name="T5" fmla="*/ 114 h 172"/>
                  <a:gd name="T6" fmla="*/ 32 w 78"/>
                  <a:gd name="T7" fmla="*/ 172 h 172"/>
                  <a:gd name="T8" fmla="*/ 34 w 78"/>
                  <a:gd name="T9" fmla="*/ 172 h 172"/>
                  <a:gd name="T10" fmla="*/ 48 w 78"/>
                  <a:gd name="T11" fmla="*/ 110 h 172"/>
                  <a:gd name="T12" fmla="*/ 69 w 78"/>
                  <a:gd name="T13" fmla="*/ 53 h 172"/>
                  <a:gd name="T14" fmla="*/ 35 w 78"/>
                  <a:gd name="T15" fmla="*/ 1 h 172"/>
                  <a:gd name="T16" fmla="*/ 32 w 78"/>
                  <a:gd name="T17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172">
                    <a:moveTo>
                      <a:pt x="32" y="0"/>
                    </a:moveTo>
                    <a:cubicBezTo>
                      <a:pt x="16" y="0"/>
                      <a:pt x="19" y="46"/>
                      <a:pt x="19" y="63"/>
                    </a:cubicBezTo>
                    <a:cubicBezTo>
                      <a:pt x="19" y="81"/>
                      <a:pt x="6" y="87"/>
                      <a:pt x="3" y="114"/>
                    </a:cubicBezTo>
                    <a:cubicBezTo>
                      <a:pt x="0" y="142"/>
                      <a:pt x="32" y="172"/>
                      <a:pt x="32" y="172"/>
                    </a:cubicBezTo>
                    <a:cubicBezTo>
                      <a:pt x="33" y="172"/>
                      <a:pt x="33" y="172"/>
                      <a:pt x="34" y="172"/>
                    </a:cubicBezTo>
                    <a:cubicBezTo>
                      <a:pt x="49" y="172"/>
                      <a:pt x="53" y="132"/>
                      <a:pt x="48" y="110"/>
                    </a:cubicBezTo>
                    <a:cubicBezTo>
                      <a:pt x="43" y="86"/>
                      <a:pt x="60" y="78"/>
                      <a:pt x="69" y="53"/>
                    </a:cubicBezTo>
                    <a:cubicBezTo>
                      <a:pt x="78" y="28"/>
                      <a:pt x="54" y="8"/>
                      <a:pt x="35" y="1"/>
                    </a:cubicBezTo>
                    <a:cubicBezTo>
                      <a:pt x="34" y="1"/>
                      <a:pt x="33" y="0"/>
                      <a:pt x="3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70" name="Freeform 214"/>
              <p:cNvSpPr/>
              <p:nvPr/>
            </p:nvSpPr>
            <p:spPr bwMode="auto">
              <a:xfrm>
                <a:off x="6732588" y="5383213"/>
                <a:ext cx="477838" cy="273050"/>
              </a:xfrm>
              <a:custGeom>
                <a:avLst/>
                <a:gdLst>
                  <a:gd name="T0" fmla="*/ 23 w 170"/>
                  <a:gd name="T1" fmla="*/ 0 h 97"/>
                  <a:gd name="T2" fmla="*/ 17 w 170"/>
                  <a:gd name="T3" fmla="*/ 1 h 97"/>
                  <a:gd name="T4" fmla="*/ 34 w 170"/>
                  <a:gd name="T5" fmla="*/ 50 h 97"/>
                  <a:gd name="T6" fmla="*/ 93 w 170"/>
                  <a:gd name="T7" fmla="*/ 83 h 97"/>
                  <a:gd name="T8" fmla="*/ 130 w 170"/>
                  <a:gd name="T9" fmla="*/ 97 h 97"/>
                  <a:gd name="T10" fmla="*/ 149 w 170"/>
                  <a:gd name="T11" fmla="*/ 86 h 97"/>
                  <a:gd name="T12" fmla="*/ 147 w 170"/>
                  <a:gd name="T13" fmla="*/ 46 h 97"/>
                  <a:gd name="T14" fmla="*/ 137 w 170"/>
                  <a:gd name="T15" fmla="*/ 45 h 97"/>
                  <a:gd name="T16" fmla="*/ 115 w 170"/>
                  <a:gd name="T17" fmla="*/ 47 h 97"/>
                  <a:gd name="T18" fmla="*/ 93 w 170"/>
                  <a:gd name="T19" fmla="*/ 49 h 97"/>
                  <a:gd name="T20" fmla="*/ 66 w 170"/>
                  <a:gd name="T21" fmla="*/ 41 h 97"/>
                  <a:gd name="T22" fmla="*/ 23 w 170"/>
                  <a:gd name="T2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97">
                    <a:moveTo>
                      <a:pt x="23" y="0"/>
                    </a:moveTo>
                    <a:cubicBezTo>
                      <a:pt x="21" y="0"/>
                      <a:pt x="19" y="0"/>
                      <a:pt x="17" y="1"/>
                    </a:cubicBezTo>
                    <a:cubicBezTo>
                      <a:pt x="17" y="1"/>
                      <a:pt x="0" y="27"/>
                      <a:pt x="34" y="50"/>
                    </a:cubicBezTo>
                    <a:cubicBezTo>
                      <a:pt x="68" y="74"/>
                      <a:pt x="69" y="71"/>
                      <a:pt x="93" y="83"/>
                    </a:cubicBezTo>
                    <a:cubicBezTo>
                      <a:pt x="108" y="91"/>
                      <a:pt x="120" y="97"/>
                      <a:pt x="130" y="97"/>
                    </a:cubicBezTo>
                    <a:cubicBezTo>
                      <a:pt x="137" y="97"/>
                      <a:pt x="144" y="94"/>
                      <a:pt x="149" y="86"/>
                    </a:cubicBezTo>
                    <a:cubicBezTo>
                      <a:pt x="164" y="67"/>
                      <a:pt x="170" y="51"/>
                      <a:pt x="147" y="46"/>
                    </a:cubicBezTo>
                    <a:cubicBezTo>
                      <a:pt x="144" y="45"/>
                      <a:pt x="141" y="45"/>
                      <a:pt x="137" y="45"/>
                    </a:cubicBezTo>
                    <a:cubicBezTo>
                      <a:pt x="130" y="45"/>
                      <a:pt x="123" y="46"/>
                      <a:pt x="115" y="47"/>
                    </a:cubicBezTo>
                    <a:cubicBezTo>
                      <a:pt x="108" y="48"/>
                      <a:pt x="100" y="49"/>
                      <a:pt x="93" y="49"/>
                    </a:cubicBezTo>
                    <a:cubicBezTo>
                      <a:pt x="83" y="49"/>
                      <a:pt x="74" y="47"/>
                      <a:pt x="66" y="41"/>
                    </a:cubicBezTo>
                    <a:cubicBezTo>
                      <a:pt x="47" y="24"/>
                      <a:pt x="39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71" name="Freeform 215"/>
              <p:cNvSpPr/>
              <p:nvPr/>
            </p:nvSpPr>
            <p:spPr bwMode="auto">
              <a:xfrm>
                <a:off x="7385051" y="5445125"/>
                <a:ext cx="384175" cy="295275"/>
              </a:xfrm>
              <a:custGeom>
                <a:avLst/>
                <a:gdLst>
                  <a:gd name="T0" fmla="*/ 118 w 137"/>
                  <a:gd name="T1" fmla="*/ 0 h 105"/>
                  <a:gd name="T2" fmla="*/ 75 w 137"/>
                  <a:gd name="T3" fmla="*/ 44 h 105"/>
                  <a:gd name="T4" fmla="*/ 54 w 137"/>
                  <a:gd name="T5" fmla="*/ 75 h 105"/>
                  <a:gd name="T6" fmla="*/ 46 w 137"/>
                  <a:gd name="T7" fmla="*/ 73 h 105"/>
                  <a:gd name="T8" fmla="*/ 10 w 137"/>
                  <a:gd name="T9" fmla="*/ 54 h 105"/>
                  <a:gd name="T10" fmla="*/ 0 w 137"/>
                  <a:gd name="T11" fmla="*/ 63 h 105"/>
                  <a:gd name="T12" fmla="*/ 20 w 137"/>
                  <a:gd name="T13" fmla="*/ 105 h 105"/>
                  <a:gd name="T14" fmla="*/ 24 w 137"/>
                  <a:gd name="T15" fmla="*/ 104 h 105"/>
                  <a:gd name="T16" fmla="*/ 108 w 137"/>
                  <a:gd name="T17" fmla="*/ 71 h 105"/>
                  <a:gd name="T18" fmla="*/ 120 w 137"/>
                  <a:gd name="T19" fmla="*/ 0 h 105"/>
                  <a:gd name="T20" fmla="*/ 118 w 137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05">
                    <a:moveTo>
                      <a:pt x="118" y="0"/>
                    </a:moveTo>
                    <a:cubicBezTo>
                      <a:pt x="101" y="0"/>
                      <a:pt x="82" y="26"/>
                      <a:pt x="75" y="44"/>
                    </a:cubicBezTo>
                    <a:cubicBezTo>
                      <a:pt x="69" y="60"/>
                      <a:pt x="66" y="75"/>
                      <a:pt x="54" y="75"/>
                    </a:cubicBezTo>
                    <a:cubicBezTo>
                      <a:pt x="52" y="75"/>
                      <a:pt x="49" y="74"/>
                      <a:pt x="46" y="73"/>
                    </a:cubicBezTo>
                    <a:cubicBezTo>
                      <a:pt x="33" y="68"/>
                      <a:pt x="19" y="54"/>
                      <a:pt x="10" y="54"/>
                    </a:cubicBezTo>
                    <a:cubicBezTo>
                      <a:pt x="6" y="54"/>
                      <a:pt x="2" y="56"/>
                      <a:pt x="0" y="63"/>
                    </a:cubicBezTo>
                    <a:cubicBezTo>
                      <a:pt x="0" y="63"/>
                      <a:pt x="3" y="105"/>
                      <a:pt x="20" y="105"/>
                    </a:cubicBezTo>
                    <a:cubicBezTo>
                      <a:pt x="21" y="105"/>
                      <a:pt x="23" y="104"/>
                      <a:pt x="24" y="104"/>
                    </a:cubicBezTo>
                    <a:cubicBezTo>
                      <a:pt x="44" y="97"/>
                      <a:pt x="95" y="95"/>
                      <a:pt x="108" y="71"/>
                    </a:cubicBezTo>
                    <a:cubicBezTo>
                      <a:pt x="120" y="47"/>
                      <a:pt x="137" y="3"/>
                      <a:pt x="120" y="0"/>
                    </a:cubicBezTo>
                    <a:cubicBezTo>
                      <a:pt x="119" y="0"/>
                      <a:pt x="118" y="0"/>
                      <a:pt x="11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72" name="Freeform 216"/>
              <p:cNvSpPr/>
              <p:nvPr/>
            </p:nvSpPr>
            <p:spPr bwMode="auto">
              <a:xfrm>
                <a:off x="7783513" y="4779963"/>
                <a:ext cx="277813" cy="342900"/>
              </a:xfrm>
              <a:custGeom>
                <a:avLst/>
                <a:gdLst>
                  <a:gd name="T0" fmla="*/ 28 w 99"/>
                  <a:gd name="T1" fmla="*/ 0 h 122"/>
                  <a:gd name="T2" fmla="*/ 0 w 99"/>
                  <a:gd name="T3" fmla="*/ 6 h 122"/>
                  <a:gd name="T4" fmla="*/ 34 w 99"/>
                  <a:gd name="T5" fmla="*/ 69 h 122"/>
                  <a:gd name="T6" fmla="*/ 39 w 99"/>
                  <a:gd name="T7" fmla="*/ 121 h 122"/>
                  <a:gd name="T8" fmla="*/ 47 w 99"/>
                  <a:gd name="T9" fmla="*/ 122 h 122"/>
                  <a:gd name="T10" fmla="*/ 93 w 99"/>
                  <a:gd name="T11" fmla="*/ 73 h 122"/>
                  <a:gd name="T12" fmla="*/ 62 w 99"/>
                  <a:gd name="T13" fmla="*/ 11 h 122"/>
                  <a:gd name="T14" fmla="*/ 28 w 99"/>
                  <a:gd name="T1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122">
                    <a:moveTo>
                      <a:pt x="28" y="0"/>
                    </a:moveTo>
                    <a:cubicBezTo>
                      <a:pt x="12" y="0"/>
                      <a:pt x="0" y="6"/>
                      <a:pt x="0" y="6"/>
                    </a:cubicBezTo>
                    <a:cubicBezTo>
                      <a:pt x="19" y="13"/>
                      <a:pt x="39" y="46"/>
                      <a:pt x="34" y="69"/>
                    </a:cubicBezTo>
                    <a:cubicBezTo>
                      <a:pt x="29" y="92"/>
                      <a:pt x="17" y="113"/>
                      <a:pt x="39" y="121"/>
                    </a:cubicBezTo>
                    <a:cubicBezTo>
                      <a:pt x="42" y="122"/>
                      <a:pt x="44" y="122"/>
                      <a:pt x="47" y="122"/>
                    </a:cubicBezTo>
                    <a:cubicBezTo>
                      <a:pt x="67" y="122"/>
                      <a:pt x="87" y="96"/>
                      <a:pt x="93" y="73"/>
                    </a:cubicBezTo>
                    <a:cubicBezTo>
                      <a:pt x="99" y="47"/>
                      <a:pt x="90" y="33"/>
                      <a:pt x="62" y="11"/>
                    </a:cubicBezTo>
                    <a:cubicBezTo>
                      <a:pt x="51" y="3"/>
                      <a:pt x="39" y="0"/>
                      <a:pt x="2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73" name="Freeform 217"/>
              <p:cNvSpPr/>
              <p:nvPr/>
            </p:nvSpPr>
            <p:spPr bwMode="auto">
              <a:xfrm>
                <a:off x="7210426" y="4392613"/>
                <a:ext cx="396875" cy="215900"/>
              </a:xfrm>
              <a:custGeom>
                <a:avLst/>
                <a:gdLst>
                  <a:gd name="T0" fmla="*/ 59 w 141"/>
                  <a:gd name="T1" fmla="*/ 0 h 77"/>
                  <a:gd name="T2" fmla="*/ 35 w 141"/>
                  <a:gd name="T3" fmla="*/ 3 h 77"/>
                  <a:gd name="T4" fmla="*/ 0 w 141"/>
                  <a:gd name="T5" fmla="*/ 57 h 77"/>
                  <a:gd name="T6" fmla="*/ 13 w 141"/>
                  <a:gd name="T7" fmla="*/ 70 h 77"/>
                  <a:gd name="T8" fmla="*/ 65 w 141"/>
                  <a:gd name="T9" fmla="*/ 57 h 77"/>
                  <a:gd name="T10" fmla="*/ 72 w 141"/>
                  <a:gd name="T11" fmla="*/ 56 h 77"/>
                  <a:gd name="T12" fmla="*/ 118 w 141"/>
                  <a:gd name="T13" fmla="*/ 76 h 77"/>
                  <a:gd name="T14" fmla="*/ 122 w 141"/>
                  <a:gd name="T15" fmla="*/ 77 h 77"/>
                  <a:gd name="T16" fmla="*/ 116 w 141"/>
                  <a:gd name="T17" fmla="*/ 25 h 77"/>
                  <a:gd name="T18" fmla="*/ 59 w 141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77">
                    <a:moveTo>
                      <a:pt x="59" y="0"/>
                    </a:moveTo>
                    <a:cubicBezTo>
                      <a:pt x="52" y="0"/>
                      <a:pt x="44" y="1"/>
                      <a:pt x="35" y="3"/>
                    </a:cubicBezTo>
                    <a:cubicBezTo>
                      <a:pt x="0" y="11"/>
                      <a:pt x="0" y="57"/>
                      <a:pt x="0" y="57"/>
                    </a:cubicBezTo>
                    <a:cubicBezTo>
                      <a:pt x="1" y="66"/>
                      <a:pt x="6" y="70"/>
                      <a:pt x="13" y="70"/>
                    </a:cubicBezTo>
                    <a:cubicBezTo>
                      <a:pt x="26" y="70"/>
                      <a:pt x="48" y="59"/>
                      <a:pt x="65" y="57"/>
                    </a:cubicBezTo>
                    <a:cubicBezTo>
                      <a:pt x="68" y="56"/>
                      <a:pt x="70" y="56"/>
                      <a:pt x="72" y="56"/>
                    </a:cubicBezTo>
                    <a:cubicBezTo>
                      <a:pt x="92" y="56"/>
                      <a:pt x="97" y="72"/>
                      <a:pt x="118" y="76"/>
                    </a:cubicBezTo>
                    <a:cubicBezTo>
                      <a:pt x="120" y="77"/>
                      <a:pt x="121" y="77"/>
                      <a:pt x="122" y="77"/>
                    </a:cubicBezTo>
                    <a:cubicBezTo>
                      <a:pt x="141" y="77"/>
                      <a:pt x="135" y="46"/>
                      <a:pt x="116" y="25"/>
                    </a:cubicBezTo>
                    <a:cubicBezTo>
                      <a:pt x="100" y="9"/>
                      <a:pt x="82" y="0"/>
                      <a:pt x="5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74" name="Freeform 218"/>
              <p:cNvSpPr/>
              <p:nvPr/>
            </p:nvSpPr>
            <p:spPr bwMode="auto">
              <a:xfrm>
                <a:off x="4159705" y="1373188"/>
                <a:ext cx="665163" cy="736600"/>
              </a:xfrm>
              <a:custGeom>
                <a:avLst/>
                <a:gdLst>
                  <a:gd name="T0" fmla="*/ 49 w 237"/>
                  <a:gd name="T1" fmla="*/ 29 h 262"/>
                  <a:gd name="T2" fmla="*/ 10 w 237"/>
                  <a:gd name="T3" fmla="*/ 18 h 262"/>
                  <a:gd name="T4" fmla="*/ 0 w 237"/>
                  <a:gd name="T5" fmla="*/ 93 h 262"/>
                  <a:gd name="T6" fmla="*/ 188 w 237"/>
                  <a:gd name="T7" fmla="*/ 260 h 262"/>
                  <a:gd name="T8" fmla="*/ 237 w 237"/>
                  <a:gd name="T9" fmla="*/ 235 h 262"/>
                  <a:gd name="T10" fmla="*/ 207 w 237"/>
                  <a:gd name="T11" fmla="*/ 210 h 262"/>
                  <a:gd name="T12" fmla="*/ 205 w 237"/>
                  <a:gd name="T13" fmla="*/ 70 h 262"/>
                  <a:gd name="T14" fmla="*/ 144 w 237"/>
                  <a:gd name="T15" fmla="*/ 61 h 262"/>
                  <a:gd name="T16" fmla="*/ 49 w 237"/>
                  <a:gd name="T17" fmla="*/ 2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7" h="262">
                    <a:moveTo>
                      <a:pt x="49" y="29"/>
                    </a:moveTo>
                    <a:cubicBezTo>
                      <a:pt x="49" y="29"/>
                      <a:pt x="17" y="0"/>
                      <a:pt x="10" y="18"/>
                    </a:cubicBezTo>
                    <a:cubicBezTo>
                      <a:pt x="3" y="37"/>
                      <a:pt x="0" y="93"/>
                      <a:pt x="0" y="93"/>
                    </a:cubicBezTo>
                    <a:cubicBezTo>
                      <a:pt x="0" y="93"/>
                      <a:pt x="166" y="262"/>
                      <a:pt x="188" y="260"/>
                    </a:cubicBezTo>
                    <a:cubicBezTo>
                      <a:pt x="211" y="258"/>
                      <a:pt x="237" y="235"/>
                      <a:pt x="237" y="235"/>
                    </a:cubicBezTo>
                    <a:cubicBezTo>
                      <a:pt x="207" y="210"/>
                      <a:pt x="207" y="210"/>
                      <a:pt x="207" y="210"/>
                    </a:cubicBezTo>
                    <a:cubicBezTo>
                      <a:pt x="207" y="210"/>
                      <a:pt x="224" y="77"/>
                      <a:pt x="205" y="70"/>
                    </a:cubicBezTo>
                    <a:cubicBezTo>
                      <a:pt x="187" y="63"/>
                      <a:pt x="144" y="61"/>
                      <a:pt x="144" y="61"/>
                    </a:cubicBezTo>
                    <a:cubicBezTo>
                      <a:pt x="49" y="29"/>
                      <a:pt x="49" y="29"/>
                      <a:pt x="49" y="29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75" name="Freeform 219"/>
              <p:cNvSpPr/>
              <p:nvPr/>
            </p:nvSpPr>
            <p:spPr bwMode="auto">
              <a:xfrm>
                <a:off x="3535818" y="1077913"/>
                <a:ext cx="1668463" cy="1570038"/>
              </a:xfrm>
              <a:custGeom>
                <a:avLst/>
                <a:gdLst>
                  <a:gd name="T0" fmla="*/ 149 w 594"/>
                  <a:gd name="T1" fmla="*/ 318 h 559"/>
                  <a:gd name="T2" fmla="*/ 35 w 594"/>
                  <a:gd name="T3" fmla="*/ 211 h 559"/>
                  <a:gd name="T4" fmla="*/ 69 w 594"/>
                  <a:gd name="T5" fmla="*/ 120 h 559"/>
                  <a:gd name="T6" fmla="*/ 251 w 594"/>
                  <a:gd name="T7" fmla="*/ 188 h 559"/>
                  <a:gd name="T8" fmla="*/ 256 w 594"/>
                  <a:gd name="T9" fmla="*/ 147 h 559"/>
                  <a:gd name="T10" fmla="*/ 317 w 594"/>
                  <a:gd name="T11" fmla="*/ 1 h 559"/>
                  <a:gd name="T12" fmla="*/ 348 w 594"/>
                  <a:gd name="T13" fmla="*/ 217 h 559"/>
                  <a:gd name="T14" fmla="*/ 483 w 594"/>
                  <a:gd name="T15" fmla="*/ 142 h 559"/>
                  <a:gd name="T16" fmla="*/ 588 w 594"/>
                  <a:gd name="T17" fmla="*/ 252 h 559"/>
                  <a:gd name="T18" fmla="*/ 376 w 594"/>
                  <a:gd name="T19" fmla="*/ 313 h 559"/>
                  <a:gd name="T20" fmla="*/ 464 w 594"/>
                  <a:gd name="T21" fmla="*/ 385 h 559"/>
                  <a:gd name="T22" fmla="*/ 391 w 594"/>
                  <a:gd name="T23" fmla="*/ 522 h 559"/>
                  <a:gd name="T24" fmla="*/ 304 w 594"/>
                  <a:gd name="T25" fmla="*/ 507 h 559"/>
                  <a:gd name="T26" fmla="*/ 281 w 594"/>
                  <a:gd name="T27" fmla="*/ 385 h 559"/>
                  <a:gd name="T28" fmla="*/ 245 w 594"/>
                  <a:gd name="T29" fmla="*/ 493 h 559"/>
                  <a:gd name="T30" fmla="*/ 105 w 594"/>
                  <a:gd name="T31" fmla="*/ 444 h 559"/>
                  <a:gd name="T32" fmla="*/ 149 w 594"/>
                  <a:gd name="T33" fmla="*/ 318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4" h="559">
                    <a:moveTo>
                      <a:pt x="149" y="318"/>
                    </a:moveTo>
                    <a:cubicBezTo>
                      <a:pt x="149" y="318"/>
                      <a:pt x="0" y="316"/>
                      <a:pt x="35" y="211"/>
                    </a:cubicBezTo>
                    <a:cubicBezTo>
                      <a:pt x="35" y="211"/>
                      <a:pt x="4" y="142"/>
                      <a:pt x="69" y="120"/>
                    </a:cubicBezTo>
                    <a:cubicBezTo>
                      <a:pt x="135" y="98"/>
                      <a:pt x="226" y="168"/>
                      <a:pt x="251" y="188"/>
                    </a:cubicBezTo>
                    <a:cubicBezTo>
                      <a:pt x="276" y="208"/>
                      <a:pt x="263" y="156"/>
                      <a:pt x="256" y="147"/>
                    </a:cubicBezTo>
                    <a:cubicBezTo>
                      <a:pt x="249" y="137"/>
                      <a:pt x="217" y="0"/>
                      <a:pt x="317" y="1"/>
                    </a:cubicBezTo>
                    <a:cubicBezTo>
                      <a:pt x="417" y="3"/>
                      <a:pt x="435" y="67"/>
                      <a:pt x="348" y="217"/>
                    </a:cubicBezTo>
                    <a:cubicBezTo>
                      <a:pt x="348" y="217"/>
                      <a:pt x="430" y="140"/>
                      <a:pt x="483" y="142"/>
                    </a:cubicBezTo>
                    <a:cubicBezTo>
                      <a:pt x="536" y="144"/>
                      <a:pt x="594" y="169"/>
                      <a:pt x="588" y="252"/>
                    </a:cubicBezTo>
                    <a:cubicBezTo>
                      <a:pt x="582" y="336"/>
                      <a:pt x="376" y="313"/>
                      <a:pt x="376" y="313"/>
                    </a:cubicBezTo>
                    <a:cubicBezTo>
                      <a:pt x="376" y="313"/>
                      <a:pt x="441" y="359"/>
                      <a:pt x="464" y="385"/>
                    </a:cubicBezTo>
                    <a:cubicBezTo>
                      <a:pt x="486" y="411"/>
                      <a:pt x="473" y="485"/>
                      <a:pt x="391" y="522"/>
                    </a:cubicBezTo>
                    <a:cubicBezTo>
                      <a:pt x="309" y="559"/>
                      <a:pt x="312" y="532"/>
                      <a:pt x="304" y="507"/>
                    </a:cubicBezTo>
                    <a:cubicBezTo>
                      <a:pt x="295" y="483"/>
                      <a:pt x="288" y="377"/>
                      <a:pt x="281" y="385"/>
                    </a:cubicBezTo>
                    <a:cubicBezTo>
                      <a:pt x="275" y="393"/>
                      <a:pt x="291" y="463"/>
                      <a:pt x="245" y="493"/>
                    </a:cubicBezTo>
                    <a:cubicBezTo>
                      <a:pt x="198" y="522"/>
                      <a:pt x="143" y="487"/>
                      <a:pt x="105" y="444"/>
                    </a:cubicBezTo>
                    <a:cubicBezTo>
                      <a:pt x="68" y="402"/>
                      <a:pt x="86" y="344"/>
                      <a:pt x="149" y="318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76" name="Freeform 220"/>
              <p:cNvSpPr/>
              <p:nvPr/>
            </p:nvSpPr>
            <p:spPr bwMode="auto">
              <a:xfrm>
                <a:off x="4153355" y="1851026"/>
                <a:ext cx="176213" cy="55563"/>
              </a:xfrm>
              <a:custGeom>
                <a:avLst/>
                <a:gdLst>
                  <a:gd name="T0" fmla="*/ 0 w 63"/>
                  <a:gd name="T1" fmla="*/ 15 h 20"/>
                  <a:gd name="T2" fmla="*/ 52 w 63"/>
                  <a:gd name="T3" fmla="*/ 10 h 20"/>
                  <a:gd name="T4" fmla="*/ 0 w 63"/>
                  <a:gd name="T5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20">
                    <a:moveTo>
                      <a:pt x="0" y="15"/>
                    </a:moveTo>
                    <a:cubicBezTo>
                      <a:pt x="0" y="15"/>
                      <a:pt x="63" y="0"/>
                      <a:pt x="52" y="10"/>
                    </a:cubicBezTo>
                    <a:cubicBezTo>
                      <a:pt x="41" y="20"/>
                      <a:pt x="0" y="15"/>
                      <a:pt x="0" y="15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77" name="Freeform 221"/>
              <p:cNvSpPr/>
              <p:nvPr/>
            </p:nvSpPr>
            <p:spPr bwMode="auto">
              <a:xfrm>
                <a:off x="4313693" y="1924051"/>
                <a:ext cx="44450" cy="146050"/>
              </a:xfrm>
              <a:custGeom>
                <a:avLst/>
                <a:gdLst>
                  <a:gd name="T0" fmla="*/ 5 w 16"/>
                  <a:gd name="T1" fmla="*/ 52 h 52"/>
                  <a:gd name="T2" fmla="*/ 8 w 16"/>
                  <a:gd name="T3" fmla="*/ 7 h 52"/>
                  <a:gd name="T4" fmla="*/ 5 w 16"/>
                  <a:gd name="T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2">
                    <a:moveTo>
                      <a:pt x="5" y="52"/>
                    </a:moveTo>
                    <a:cubicBezTo>
                      <a:pt x="5" y="52"/>
                      <a:pt x="0" y="0"/>
                      <a:pt x="8" y="7"/>
                    </a:cubicBezTo>
                    <a:cubicBezTo>
                      <a:pt x="16" y="13"/>
                      <a:pt x="9" y="43"/>
                      <a:pt x="5" y="5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78" name="Freeform 222"/>
              <p:cNvSpPr/>
              <p:nvPr/>
            </p:nvSpPr>
            <p:spPr bwMode="auto">
              <a:xfrm>
                <a:off x="4288293" y="1676401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79" name="Freeform 223"/>
              <p:cNvSpPr/>
              <p:nvPr/>
            </p:nvSpPr>
            <p:spPr bwMode="auto">
              <a:xfrm>
                <a:off x="4223205" y="1771651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80" name="Freeform 224"/>
              <p:cNvSpPr/>
              <p:nvPr/>
            </p:nvSpPr>
            <p:spPr bwMode="auto">
              <a:xfrm>
                <a:off x="4380368" y="1831976"/>
                <a:ext cx="84138" cy="74613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81" name="Freeform 225"/>
              <p:cNvSpPr/>
              <p:nvPr/>
            </p:nvSpPr>
            <p:spPr bwMode="auto">
              <a:xfrm>
                <a:off x="4427993" y="1708151"/>
                <a:ext cx="82550" cy="76200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5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82" name="Freeform 226"/>
              <p:cNvSpPr/>
              <p:nvPr/>
            </p:nvSpPr>
            <p:spPr bwMode="auto">
              <a:xfrm>
                <a:off x="4547055" y="1822451"/>
                <a:ext cx="80963" cy="76200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4 h 27"/>
                  <a:gd name="T4" fmla="*/ 2 w 29"/>
                  <a:gd name="T5" fmla="*/ 9 h 27"/>
                  <a:gd name="T6" fmla="*/ 19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83" name="Freeform 227"/>
              <p:cNvSpPr/>
              <p:nvPr/>
            </p:nvSpPr>
            <p:spPr bwMode="auto">
              <a:xfrm>
                <a:off x="4459743" y="1971676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84" name="Freeform 228"/>
              <p:cNvSpPr/>
              <p:nvPr/>
            </p:nvSpPr>
            <p:spPr bwMode="auto">
              <a:xfrm>
                <a:off x="4310518" y="1943101"/>
                <a:ext cx="80963" cy="79375"/>
              </a:xfrm>
              <a:custGeom>
                <a:avLst/>
                <a:gdLst>
                  <a:gd name="T0" fmla="*/ 27 w 29"/>
                  <a:gd name="T1" fmla="*/ 19 h 28"/>
                  <a:gd name="T2" fmla="*/ 10 w 29"/>
                  <a:gd name="T3" fmla="*/ 25 h 28"/>
                  <a:gd name="T4" fmla="*/ 2 w 29"/>
                  <a:gd name="T5" fmla="*/ 9 h 28"/>
                  <a:gd name="T6" fmla="*/ 18 w 29"/>
                  <a:gd name="T7" fmla="*/ 3 h 28"/>
                  <a:gd name="T8" fmla="*/ 27 w 29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27" y="19"/>
                    </a:moveTo>
                    <a:cubicBezTo>
                      <a:pt x="25" y="25"/>
                      <a:pt x="17" y="28"/>
                      <a:pt x="10" y="25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8" y="3"/>
                    </a:cubicBezTo>
                    <a:cubicBezTo>
                      <a:pt x="25" y="6"/>
                      <a:pt x="29" y="13"/>
                      <a:pt x="27" y="19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85" name="Freeform 229"/>
              <p:cNvSpPr/>
              <p:nvPr/>
            </p:nvSpPr>
            <p:spPr bwMode="auto">
              <a:xfrm>
                <a:off x="4375605" y="1609726"/>
                <a:ext cx="80963" cy="76200"/>
              </a:xfrm>
              <a:custGeom>
                <a:avLst/>
                <a:gdLst>
                  <a:gd name="T0" fmla="*/ 27 w 29"/>
                  <a:gd name="T1" fmla="*/ 18 h 27"/>
                  <a:gd name="T2" fmla="*/ 11 w 29"/>
                  <a:gd name="T3" fmla="*/ 24 h 27"/>
                  <a:gd name="T4" fmla="*/ 2 w 29"/>
                  <a:gd name="T5" fmla="*/ 8 h 27"/>
                  <a:gd name="T6" fmla="*/ 19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1"/>
                      <a:pt x="0" y="14"/>
                      <a:pt x="2" y="8"/>
                    </a:cubicBezTo>
                    <a:cubicBezTo>
                      <a:pt x="4" y="2"/>
                      <a:pt x="12" y="0"/>
                      <a:pt x="19" y="2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86" name="Freeform 230"/>
              <p:cNvSpPr>
                <a:spLocks noEditPoints="1"/>
              </p:cNvSpPr>
              <p:nvPr/>
            </p:nvSpPr>
            <p:spPr bwMode="auto">
              <a:xfrm>
                <a:off x="4077155" y="1463676"/>
                <a:ext cx="769938" cy="676275"/>
              </a:xfrm>
              <a:custGeom>
                <a:avLst/>
                <a:gdLst>
                  <a:gd name="T0" fmla="*/ 119 w 274"/>
                  <a:gd name="T1" fmla="*/ 156 h 241"/>
                  <a:gd name="T2" fmla="*/ 122 w 274"/>
                  <a:gd name="T3" fmla="*/ 133 h 241"/>
                  <a:gd name="T4" fmla="*/ 136 w 274"/>
                  <a:gd name="T5" fmla="*/ 149 h 241"/>
                  <a:gd name="T6" fmla="*/ 113 w 274"/>
                  <a:gd name="T7" fmla="*/ 0 h 241"/>
                  <a:gd name="T8" fmla="*/ 94 w 274"/>
                  <a:gd name="T9" fmla="*/ 78 h 241"/>
                  <a:gd name="T10" fmla="*/ 19 w 274"/>
                  <a:gd name="T11" fmla="*/ 61 h 241"/>
                  <a:gd name="T12" fmla="*/ 78 w 274"/>
                  <a:gd name="T13" fmla="*/ 85 h 241"/>
                  <a:gd name="T14" fmla="*/ 94 w 274"/>
                  <a:gd name="T15" fmla="*/ 78 h 241"/>
                  <a:gd name="T16" fmla="*/ 91 w 274"/>
                  <a:gd name="T17" fmla="*/ 101 h 241"/>
                  <a:gd name="T18" fmla="*/ 86 w 274"/>
                  <a:gd name="T19" fmla="*/ 100 h 241"/>
                  <a:gd name="T20" fmla="*/ 54 w 274"/>
                  <a:gd name="T21" fmla="*/ 121 h 241"/>
                  <a:gd name="T22" fmla="*/ 66 w 274"/>
                  <a:gd name="T23" fmla="*/ 112 h 241"/>
                  <a:gd name="T24" fmla="*/ 79 w 274"/>
                  <a:gd name="T25" fmla="*/ 128 h 241"/>
                  <a:gd name="T26" fmla="*/ 41 w 274"/>
                  <a:gd name="T27" fmla="*/ 207 h 241"/>
                  <a:gd name="T28" fmla="*/ 107 w 274"/>
                  <a:gd name="T29" fmla="*/ 161 h 241"/>
                  <a:gd name="T30" fmla="*/ 152 w 274"/>
                  <a:gd name="T31" fmla="*/ 241 h 241"/>
                  <a:gd name="T32" fmla="*/ 148 w 274"/>
                  <a:gd name="T33" fmla="*/ 206 h 241"/>
                  <a:gd name="T34" fmla="*/ 139 w 274"/>
                  <a:gd name="T35" fmla="*/ 190 h 241"/>
                  <a:gd name="T36" fmla="*/ 148 w 274"/>
                  <a:gd name="T37" fmla="*/ 152 h 241"/>
                  <a:gd name="T38" fmla="*/ 196 w 274"/>
                  <a:gd name="T39" fmla="*/ 155 h 241"/>
                  <a:gd name="T40" fmla="*/ 214 w 274"/>
                  <a:gd name="T41" fmla="*/ 143 h 241"/>
                  <a:gd name="T42" fmla="*/ 195 w 274"/>
                  <a:gd name="T43" fmla="*/ 143 h 241"/>
                  <a:gd name="T44" fmla="*/ 183 w 274"/>
                  <a:gd name="T45" fmla="*/ 153 h 241"/>
                  <a:gd name="T46" fmla="*/ 168 w 274"/>
                  <a:gd name="T47" fmla="*/ 140 h 241"/>
                  <a:gd name="T48" fmla="*/ 169 w 274"/>
                  <a:gd name="T49" fmla="*/ 137 h 241"/>
                  <a:gd name="T50" fmla="*/ 241 w 274"/>
                  <a:gd name="T51" fmla="*/ 93 h 241"/>
                  <a:gd name="T52" fmla="*/ 146 w 274"/>
                  <a:gd name="T53" fmla="*/ 123 h 241"/>
                  <a:gd name="T54" fmla="*/ 141 w 274"/>
                  <a:gd name="T55" fmla="*/ 113 h 241"/>
                  <a:gd name="T56" fmla="*/ 127 w 274"/>
                  <a:gd name="T57" fmla="*/ 96 h 241"/>
                  <a:gd name="T58" fmla="*/ 144 w 274"/>
                  <a:gd name="T59" fmla="*/ 90 h 241"/>
                  <a:gd name="T60" fmla="*/ 142 w 274"/>
                  <a:gd name="T61" fmla="*/ 58 h 241"/>
                  <a:gd name="T62" fmla="*/ 129 w 274"/>
                  <a:gd name="T63" fmla="*/ 81 h 241"/>
                  <a:gd name="T64" fmla="*/ 122 w 274"/>
                  <a:gd name="T65" fmla="*/ 77 h 241"/>
                  <a:gd name="T66" fmla="*/ 108 w 274"/>
                  <a:gd name="T67" fmla="*/ 60 h 241"/>
                  <a:gd name="T68" fmla="*/ 124 w 274"/>
                  <a:gd name="T69" fmla="*/ 5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4" h="241">
                    <a:moveTo>
                      <a:pt x="124" y="157"/>
                    </a:moveTo>
                    <a:cubicBezTo>
                      <a:pt x="123" y="157"/>
                      <a:pt x="121" y="156"/>
                      <a:pt x="119" y="156"/>
                    </a:cubicBezTo>
                    <a:cubicBezTo>
                      <a:pt x="112" y="153"/>
                      <a:pt x="108" y="146"/>
                      <a:pt x="111" y="140"/>
                    </a:cubicBezTo>
                    <a:cubicBezTo>
                      <a:pt x="112" y="135"/>
                      <a:pt x="117" y="133"/>
                      <a:pt x="122" y="133"/>
                    </a:cubicBezTo>
                    <a:cubicBezTo>
                      <a:pt x="124" y="133"/>
                      <a:pt x="126" y="133"/>
                      <a:pt x="127" y="134"/>
                    </a:cubicBezTo>
                    <a:cubicBezTo>
                      <a:pt x="134" y="136"/>
                      <a:pt x="138" y="143"/>
                      <a:pt x="136" y="149"/>
                    </a:cubicBezTo>
                    <a:cubicBezTo>
                      <a:pt x="134" y="154"/>
                      <a:pt x="129" y="157"/>
                      <a:pt x="124" y="157"/>
                    </a:cubicBezTo>
                    <a:moveTo>
                      <a:pt x="113" y="0"/>
                    </a:moveTo>
                    <a:cubicBezTo>
                      <a:pt x="113" y="0"/>
                      <a:pt x="107" y="79"/>
                      <a:pt x="95" y="79"/>
                    </a:cubicBezTo>
                    <a:cubicBezTo>
                      <a:pt x="95" y="79"/>
                      <a:pt x="95" y="79"/>
                      <a:pt x="94" y="78"/>
                    </a:cubicBezTo>
                    <a:cubicBezTo>
                      <a:pt x="84" y="75"/>
                      <a:pt x="22" y="59"/>
                      <a:pt x="16" y="59"/>
                    </a:cubicBezTo>
                    <a:cubicBezTo>
                      <a:pt x="14" y="59"/>
                      <a:pt x="15" y="60"/>
                      <a:pt x="19" y="61"/>
                    </a:cubicBezTo>
                    <a:cubicBezTo>
                      <a:pt x="32" y="66"/>
                      <a:pt x="60" y="78"/>
                      <a:pt x="77" y="87"/>
                    </a:cubicBezTo>
                    <a:cubicBezTo>
                      <a:pt x="77" y="87"/>
                      <a:pt x="77" y="86"/>
                      <a:pt x="78" y="85"/>
                    </a:cubicBezTo>
                    <a:cubicBezTo>
                      <a:pt x="79" y="80"/>
                      <a:pt x="84" y="77"/>
                      <a:pt x="89" y="77"/>
                    </a:cubicBezTo>
                    <a:cubicBezTo>
                      <a:pt x="91" y="77"/>
                      <a:pt x="93" y="78"/>
                      <a:pt x="94" y="78"/>
                    </a:cubicBezTo>
                    <a:cubicBezTo>
                      <a:pt x="101" y="81"/>
                      <a:pt x="105" y="88"/>
                      <a:pt x="103" y="94"/>
                    </a:cubicBezTo>
                    <a:cubicBezTo>
                      <a:pt x="101" y="99"/>
                      <a:pt x="96" y="101"/>
                      <a:pt x="91" y="101"/>
                    </a:cubicBezTo>
                    <a:cubicBezTo>
                      <a:pt x="90" y="101"/>
                      <a:pt x="88" y="101"/>
                      <a:pt x="86" y="100"/>
                    </a:cubicBezTo>
                    <a:cubicBezTo>
                      <a:pt x="86" y="100"/>
                      <a:pt x="86" y="100"/>
                      <a:pt x="86" y="100"/>
                    </a:cubicBezTo>
                    <a:cubicBezTo>
                      <a:pt x="67" y="104"/>
                      <a:pt x="0" y="111"/>
                      <a:pt x="17" y="114"/>
                    </a:cubicBezTo>
                    <a:cubicBezTo>
                      <a:pt x="23" y="115"/>
                      <a:pt x="38" y="118"/>
                      <a:pt x="54" y="121"/>
                    </a:cubicBezTo>
                    <a:cubicBezTo>
                      <a:pt x="54" y="120"/>
                      <a:pt x="54" y="120"/>
                      <a:pt x="54" y="119"/>
                    </a:cubicBezTo>
                    <a:cubicBezTo>
                      <a:pt x="56" y="114"/>
                      <a:pt x="60" y="112"/>
                      <a:pt x="66" y="112"/>
                    </a:cubicBezTo>
                    <a:cubicBezTo>
                      <a:pt x="67" y="112"/>
                      <a:pt x="69" y="112"/>
                      <a:pt x="71" y="113"/>
                    </a:cubicBezTo>
                    <a:cubicBezTo>
                      <a:pt x="78" y="115"/>
                      <a:pt x="81" y="122"/>
                      <a:pt x="79" y="128"/>
                    </a:cubicBezTo>
                    <a:cubicBezTo>
                      <a:pt x="94" y="132"/>
                      <a:pt x="103" y="137"/>
                      <a:pt x="96" y="140"/>
                    </a:cubicBezTo>
                    <a:cubicBezTo>
                      <a:pt x="80" y="147"/>
                      <a:pt x="35" y="207"/>
                      <a:pt x="41" y="207"/>
                    </a:cubicBezTo>
                    <a:cubicBezTo>
                      <a:pt x="42" y="207"/>
                      <a:pt x="42" y="206"/>
                      <a:pt x="43" y="206"/>
                    </a:cubicBezTo>
                    <a:cubicBezTo>
                      <a:pt x="55" y="198"/>
                      <a:pt x="92" y="161"/>
                      <a:pt x="107" y="161"/>
                    </a:cubicBezTo>
                    <a:cubicBezTo>
                      <a:pt x="110" y="161"/>
                      <a:pt x="111" y="162"/>
                      <a:pt x="112" y="164"/>
                    </a:cubicBezTo>
                    <a:cubicBezTo>
                      <a:pt x="121" y="177"/>
                      <a:pt x="148" y="241"/>
                      <a:pt x="152" y="241"/>
                    </a:cubicBezTo>
                    <a:cubicBezTo>
                      <a:pt x="152" y="241"/>
                      <a:pt x="152" y="241"/>
                      <a:pt x="152" y="239"/>
                    </a:cubicBezTo>
                    <a:cubicBezTo>
                      <a:pt x="152" y="234"/>
                      <a:pt x="150" y="220"/>
                      <a:pt x="148" y="206"/>
                    </a:cubicBezTo>
                    <a:cubicBezTo>
                      <a:pt x="148" y="206"/>
                      <a:pt x="147" y="205"/>
                      <a:pt x="147" y="205"/>
                    </a:cubicBezTo>
                    <a:cubicBezTo>
                      <a:pt x="140" y="203"/>
                      <a:pt x="136" y="196"/>
                      <a:pt x="139" y="190"/>
                    </a:cubicBezTo>
                    <a:cubicBezTo>
                      <a:pt x="140" y="186"/>
                      <a:pt x="143" y="184"/>
                      <a:pt x="146" y="183"/>
                    </a:cubicBezTo>
                    <a:cubicBezTo>
                      <a:pt x="145" y="166"/>
                      <a:pt x="145" y="152"/>
                      <a:pt x="148" y="152"/>
                    </a:cubicBezTo>
                    <a:cubicBezTo>
                      <a:pt x="148" y="152"/>
                      <a:pt x="149" y="152"/>
                      <a:pt x="149" y="152"/>
                    </a:cubicBezTo>
                    <a:cubicBezTo>
                      <a:pt x="153" y="154"/>
                      <a:pt x="173" y="155"/>
                      <a:pt x="196" y="155"/>
                    </a:cubicBezTo>
                    <a:cubicBezTo>
                      <a:pt x="233" y="155"/>
                      <a:pt x="274" y="152"/>
                      <a:pt x="258" y="147"/>
                    </a:cubicBezTo>
                    <a:cubicBezTo>
                      <a:pt x="248" y="143"/>
                      <a:pt x="231" y="143"/>
                      <a:pt x="214" y="143"/>
                    </a:cubicBezTo>
                    <a:cubicBezTo>
                      <a:pt x="211" y="143"/>
                      <a:pt x="207" y="143"/>
                      <a:pt x="203" y="143"/>
                    </a:cubicBezTo>
                    <a:cubicBezTo>
                      <a:pt x="200" y="143"/>
                      <a:pt x="198" y="143"/>
                      <a:pt x="195" y="143"/>
                    </a:cubicBezTo>
                    <a:cubicBezTo>
                      <a:pt x="195" y="144"/>
                      <a:pt x="195" y="145"/>
                      <a:pt x="194" y="146"/>
                    </a:cubicBezTo>
                    <a:cubicBezTo>
                      <a:pt x="192" y="151"/>
                      <a:pt x="188" y="153"/>
                      <a:pt x="183" y="153"/>
                    </a:cubicBezTo>
                    <a:cubicBezTo>
                      <a:pt x="181" y="153"/>
                      <a:pt x="179" y="153"/>
                      <a:pt x="177" y="152"/>
                    </a:cubicBezTo>
                    <a:cubicBezTo>
                      <a:pt x="172" y="150"/>
                      <a:pt x="168" y="145"/>
                      <a:pt x="168" y="140"/>
                    </a:cubicBezTo>
                    <a:cubicBezTo>
                      <a:pt x="168" y="139"/>
                      <a:pt x="168" y="138"/>
                      <a:pt x="169" y="137"/>
                    </a:cubicBezTo>
                    <a:cubicBezTo>
                      <a:pt x="169" y="137"/>
                      <a:pt x="169" y="137"/>
                      <a:pt x="169" y="137"/>
                    </a:cubicBezTo>
                    <a:cubicBezTo>
                      <a:pt x="171" y="133"/>
                      <a:pt x="174" y="130"/>
                      <a:pt x="179" y="130"/>
                    </a:cubicBezTo>
                    <a:cubicBezTo>
                      <a:pt x="201" y="115"/>
                      <a:pt x="249" y="93"/>
                      <a:pt x="241" y="93"/>
                    </a:cubicBezTo>
                    <a:cubicBezTo>
                      <a:pt x="240" y="93"/>
                      <a:pt x="240" y="93"/>
                      <a:pt x="239" y="93"/>
                    </a:cubicBezTo>
                    <a:cubicBezTo>
                      <a:pt x="220" y="97"/>
                      <a:pt x="146" y="123"/>
                      <a:pt x="146" y="123"/>
                    </a:cubicBezTo>
                    <a:cubicBezTo>
                      <a:pt x="146" y="123"/>
                      <a:pt x="145" y="119"/>
                      <a:pt x="145" y="112"/>
                    </a:cubicBezTo>
                    <a:cubicBezTo>
                      <a:pt x="144" y="112"/>
                      <a:pt x="142" y="113"/>
                      <a:pt x="141" y="113"/>
                    </a:cubicBezTo>
                    <a:cubicBezTo>
                      <a:pt x="139" y="113"/>
                      <a:pt x="137" y="112"/>
                      <a:pt x="135" y="112"/>
                    </a:cubicBezTo>
                    <a:cubicBezTo>
                      <a:pt x="129" y="109"/>
                      <a:pt x="125" y="102"/>
                      <a:pt x="127" y="96"/>
                    </a:cubicBezTo>
                    <a:cubicBezTo>
                      <a:pt x="129" y="91"/>
                      <a:pt x="133" y="89"/>
                      <a:pt x="138" y="89"/>
                    </a:cubicBezTo>
                    <a:cubicBezTo>
                      <a:pt x="140" y="89"/>
                      <a:pt x="142" y="89"/>
                      <a:pt x="144" y="90"/>
                    </a:cubicBezTo>
                    <a:cubicBezTo>
                      <a:pt x="143" y="78"/>
                      <a:pt x="143" y="64"/>
                      <a:pt x="143" y="53"/>
                    </a:cubicBezTo>
                    <a:cubicBezTo>
                      <a:pt x="143" y="55"/>
                      <a:pt x="142" y="56"/>
                      <a:pt x="142" y="58"/>
                    </a:cubicBezTo>
                    <a:cubicBezTo>
                      <a:pt x="137" y="70"/>
                      <a:pt x="132" y="83"/>
                      <a:pt x="130" y="83"/>
                    </a:cubicBezTo>
                    <a:cubicBezTo>
                      <a:pt x="130" y="83"/>
                      <a:pt x="129" y="82"/>
                      <a:pt x="129" y="81"/>
                    </a:cubicBezTo>
                    <a:cubicBezTo>
                      <a:pt x="129" y="79"/>
                      <a:pt x="129" y="78"/>
                      <a:pt x="128" y="75"/>
                    </a:cubicBezTo>
                    <a:cubicBezTo>
                      <a:pt x="126" y="76"/>
                      <a:pt x="124" y="77"/>
                      <a:pt x="122" y="77"/>
                    </a:cubicBezTo>
                    <a:cubicBezTo>
                      <a:pt x="120" y="77"/>
                      <a:pt x="118" y="77"/>
                      <a:pt x="117" y="76"/>
                    </a:cubicBezTo>
                    <a:cubicBezTo>
                      <a:pt x="110" y="73"/>
                      <a:pt x="106" y="66"/>
                      <a:pt x="108" y="60"/>
                    </a:cubicBezTo>
                    <a:cubicBezTo>
                      <a:pt x="110" y="56"/>
                      <a:pt x="114" y="53"/>
                      <a:pt x="120" y="53"/>
                    </a:cubicBezTo>
                    <a:cubicBezTo>
                      <a:pt x="121" y="53"/>
                      <a:pt x="123" y="53"/>
                      <a:pt x="124" y="54"/>
                    </a:cubicBezTo>
                    <a:cubicBezTo>
                      <a:pt x="120" y="30"/>
                      <a:pt x="113" y="0"/>
                      <a:pt x="1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87" name="Freeform 231"/>
              <p:cNvSpPr/>
              <p:nvPr/>
            </p:nvSpPr>
            <p:spPr bwMode="auto">
              <a:xfrm>
                <a:off x="4293055" y="1679576"/>
                <a:ext cx="79375" cy="68263"/>
              </a:xfrm>
              <a:custGeom>
                <a:avLst/>
                <a:gdLst>
                  <a:gd name="T0" fmla="*/ 12 w 28"/>
                  <a:gd name="T1" fmla="*/ 0 h 24"/>
                  <a:gd name="T2" fmla="*/ 1 w 28"/>
                  <a:gd name="T3" fmla="*/ 8 h 24"/>
                  <a:gd name="T4" fmla="*/ 0 w 28"/>
                  <a:gd name="T5" fmla="*/ 10 h 24"/>
                  <a:gd name="T6" fmla="*/ 9 w 28"/>
                  <a:gd name="T7" fmla="*/ 23 h 24"/>
                  <a:gd name="T8" fmla="*/ 9 w 28"/>
                  <a:gd name="T9" fmla="*/ 23 h 24"/>
                  <a:gd name="T10" fmla="*/ 9 w 28"/>
                  <a:gd name="T11" fmla="*/ 23 h 24"/>
                  <a:gd name="T12" fmla="*/ 14 w 28"/>
                  <a:gd name="T13" fmla="*/ 24 h 24"/>
                  <a:gd name="T14" fmla="*/ 26 w 28"/>
                  <a:gd name="T15" fmla="*/ 17 h 24"/>
                  <a:gd name="T16" fmla="*/ 17 w 28"/>
                  <a:gd name="T17" fmla="*/ 1 h 24"/>
                  <a:gd name="T18" fmla="*/ 12 w 28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4">
                    <a:moveTo>
                      <a:pt x="12" y="0"/>
                    </a:moveTo>
                    <a:cubicBezTo>
                      <a:pt x="7" y="0"/>
                      <a:pt x="2" y="3"/>
                      <a:pt x="1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1" y="17"/>
                      <a:pt x="17" y="22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4"/>
                      <a:pt x="13" y="24"/>
                      <a:pt x="14" y="24"/>
                    </a:cubicBezTo>
                    <a:cubicBezTo>
                      <a:pt x="19" y="24"/>
                      <a:pt x="24" y="22"/>
                      <a:pt x="26" y="17"/>
                    </a:cubicBezTo>
                    <a:cubicBezTo>
                      <a:pt x="28" y="11"/>
                      <a:pt x="24" y="4"/>
                      <a:pt x="17" y="1"/>
                    </a:cubicBezTo>
                    <a:cubicBezTo>
                      <a:pt x="16" y="1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88" name="Freeform 232"/>
              <p:cNvSpPr/>
              <p:nvPr/>
            </p:nvSpPr>
            <p:spPr bwMode="auto">
              <a:xfrm>
                <a:off x="4229555" y="1778001"/>
                <a:ext cx="76200" cy="44450"/>
              </a:xfrm>
              <a:custGeom>
                <a:avLst/>
                <a:gdLst>
                  <a:gd name="T0" fmla="*/ 12 w 27"/>
                  <a:gd name="T1" fmla="*/ 0 h 16"/>
                  <a:gd name="T2" fmla="*/ 0 w 27"/>
                  <a:gd name="T3" fmla="*/ 7 h 16"/>
                  <a:gd name="T4" fmla="*/ 0 w 27"/>
                  <a:gd name="T5" fmla="*/ 9 h 16"/>
                  <a:gd name="T6" fmla="*/ 25 w 27"/>
                  <a:gd name="T7" fmla="*/ 16 h 16"/>
                  <a:gd name="T8" fmla="*/ 17 w 27"/>
                  <a:gd name="T9" fmla="*/ 1 h 16"/>
                  <a:gd name="T10" fmla="*/ 12 w 27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6">
                    <a:moveTo>
                      <a:pt x="12" y="0"/>
                    </a:moveTo>
                    <a:cubicBezTo>
                      <a:pt x="6" y="0"/>
                      <a:pt x="2" y="2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9" y="11"/>
                      <a:pt x="18" y="13"/>
                      <a:pt x="25" y="16"/>
                    </a:cubicBezTo>
                    <a:cubicBezTo>
                      <a:pt x="27" y="10"/>
                      <a:pt x="24" y="3"/>
                      <a:pt x="17" y="1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89" name="Freeform 233"/>
              <p:cNvSpPr/>
              <p:nvPr/>
            </p:nvSpPr>
            <p:spPr bwMode="auto">
              <a:xfrm>
                <a:off x="4380368" y="1836738"/>
                <a:ext cx="84138" cy="68263"/>
              </a:xfrm>
              <a:custGeom>
                <a:avLst/>
                <a:gdLst>
                  <a:gd name="T0" fmla="*/ 14 w 30"/>
                  <a:gd name="T1" fmla="*/ 0 h 24"/>
                  <a:gd name="T2" fmla="*/ 3 w 30"/>
                  <a:gd name="T3" fmla="*/ 7 h 24"/>
                  <a:gd name="T4" fmla="*/ 11 w 30"/>
                  <a:gd name="T5" fmla="*/ 23 h 24"/>
                  <a:gd name="T6" fmla="*/ 16 w 30"/>
                  <a:gd name="T7" fmla="*/ 24 h 24"/>
                  <a:gd name="T8" fmla="*/ 28 w 30"/>
                  <a:gd name="T9" fmla="*/ 16 h 24"/>
                  <a:gd name="T10" fmla="*/ 19 w 30"/>
                  <a:gd name="T11" fmla="*/ 1 h 24"/>
                  <a:gd name="T12" fmla="*/ 14 w 3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4">
                    <a:moveTo>
                      <a:pt x="14" y="0"/>
                    </a:moveTo>
                    <a:cubicBezTo>
                      <a:pt x="9" y="0"/>
                      <a:pt x="4" y="2"/>
                      <a:pt x="3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3"/>
                      <a:pt x="15" y="24"/>
                      <a:pt x="16" y="24"/>
                    </a:cubicBezTo>
                    <a:cubicBezTo>
                      <a:pt x="21" y="24"/>
                      <a:pt x="26" y="21"/>
                      <a:pt x="28" y="16"/>
                    </a:cubicBezTo>
                    <a:cubicBezTo>
                      <a:pt x="30" y="10"/>
                      <a:pt x="26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90" name="Freeform 234"/>
              <p:cNvSpPr/>
              <p:nvPr/>
            </p:nvSpPr>
            <p:spPr bwMode="auto">
              <a:xfrm>
                <a:off x="4427993" y="1712913"/>
                <a:ext cx="57150" cy="68263"/>
              </a:xfrm>
              <a:custGeom>
                <a:avLst/>
                <a:gdLst>
                  <a:gd name="T0" fmla="*/ 13 w 20"/>
                  <a:gd name="T1" fmla="*/ 0 h 24"/>
                  <a:gd name="T2" fmla="*/ 2 w 20"/>
                  <a:gd name="T3" fmla="*/ 7 h 24"/>
                  <a:gd name="T4" fmla="*/ 10 w 20"/>
                  <a:gd name="T5" fmla="*/ 23 h 24"/>
                  <a:gd name="T6" fmla="*/ 16 w 20"/>
                  <a:gd name="T7" fmla="*/ 24 h 24"/>
                  <a:gd name="T8" fmla="*/ 20 w 20"/>
                  <a:gd name="T9" fmla="*/ 23 h 24"/>
                  <a:gd name="T10" fmla="*/ 19 w 20"/>
                  <a:gd name="T11" fmla="*/ 1 h 24"/>
                  <a:gd name="T12" fmla="*/ 13 w 2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8" y="0"/>
                      <a:pt x="4" y="2"/>
                      <a:pt x="2" y="7"/>
                    </a:cubicBezTo>
                    <a:cubicBezTo>
                      <a:pt x="0" y="13"/>
                      <a:pt x="4" y="20"/>
                      <a:pt x="10" y="23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17" y="24"/>
                      <a:pt x="19" y="23"/>
                      <a:pt x="20" y="23"/>
                    </a:cubicBezTo>
                    <a:cubicBezTo>
                      <a:pt x="19" y="17"/>
                      <a:pt x="19" y="9"/>
                      <a:pt x="19" y="1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91" name="Freeform 235"/>
              <p:cNvSpPr/>
              <p:nvPr/>
            </p:nvSpPr>
            <p:spPr bwMode="auto">
              <a:xfrm>
                <a:off x="4478793" y="1552576"/>
                <a:ext cx="17463" cy="60325"/>
              </a:xfrm>
              <a:custGeom>
                <a:avLst/>
                <a:gdLst>
                  <a:gd name="T0" fmla="*/ 5 w 6"/>
                  <a:gd name="T1" fmla="*/ 0 h 21"/>
                  <a:gd name="T2" fmla="*/ 4 w 6"/>
                  <a:gd name="T3" fmla="*/ 2 h 21"/>
                  <a:gd name="T4" fmla="*/ 0 w 6"/>
                  <a:gd name="T5" fmla="*/ 21 h 21"/>
                  <a:gd name="T6" fmla="*/ 5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5" y="0"/>
                    </a:moveTo>
                    <a:cubicBezTo>
                      <a:pt x="5" y="0"/>
                      <a:pt x="4" y="1"/>
                      <a:pt x="4" y="2"/>
                    </a:cubicBezTo>
                    <a:cubicBezTo>
                      <a:pt x="2" y="5"/>
                      <a:pt x="1" y="12"/>
                      <a:pt x="0" y="21"/>
                    </a:cubicBezTo>
                    <a:cubicBezTo>
                      <a:pt x="4" y="10"/>
                      <a:pt x="6" y="0"/>
                      <a:pt x="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92" name="Freeform 236"/>
              <p:cNvSpPr>
                <a:spLocks noEditPoints="1"/>
              </p:cNvSpPr>
              <p:nvPr/>
            </p:nvSpPr>
            <p:spPr bwMode="auto">
              <a:xfrm>
                <a:off x="4548643" y="1828801"/>
                <a:ext cx="76200" cy="63500"/>
              </a:xfrm>
              <a:custGeom>
                <a:avLst/>
                <a:gdLst>
                  <a:gd name="T0" fmla="*/ 0 w 27"/>
                  <a:gd name="T1" fmla="*/ 10 h 23"/>
                  <a:gd name="T2" fmla="*/ 9 w 27"/>
                  <a:gd name="T3" fmla="*/ 22 h 23"/>
                  <a:gd name="T4" fmla="*/ 15 w 27"/>
                  <a:gd name="T5" fmla="*/ 23 h 23"/>
                  <a:gd name="T6" fmla="*/ 26 w 27"/>
                  <a:gd name="T7" fmla="*/ 16 h 23"/>
                  <a:gd name="T8" fmla="*/ 27 w 27"/>
                  <a:gd name="T9" fmla="*/ 13 h 23"/>
                  <a:gd name="T10" fmla="*/ 25 w 27"/>
                  <a:gd name="T11" fmla="*/ 13 h 23"/>
                  <a:gd name="T12" fmla="*/ 0 w 27"/>
                  <a:gd name="T13" fmla="*/ 10 h 23"/>
                  <a:gd name="T14" fmla="*/ 11 w 27"/>
                  <a:gd name="T15" fmla="*/ 0 h 23"/>
                  <a:gd name="T16" fmla="*/ 1 w 27"/>
                  <a:gd name="T17" fmla="*/ 7 h 23"/>
                  <a:gd name="T18" fmla="*/ 11 w 27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0" y="10"/>
                    </a:moveTo>
                    <a:cubicBezTo>
                      <a:pt x="0" y="15"/>
                      <a:pt x="4" y="20"/>
                      <a:pt x="9" y="22"/>
                    </a:cubicBezTo>
                    <a:cubicBezTo>
                      <a:pt x="11" y="23"/>
                      <a:pt x="13" y="23"/>
                      <a:pt x="15" y="23"/>
                    </a:cubicBezTo>
                    <a:cubicBezTo>
                      <a:pt x="20" y="23"/>
                      <a:pt x="24" y="21"/>
                      <a:pt x="26" y="16"/>
                    </a:cubicBezTo>
                    <a:cubicBezTo>
                      <a:pt x="27" y="15"/>
                      <a:pt x="27" y="14"/>
                      <a:pt x="27" y="13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13" y="13"/>
                      <a:pt x="3" y="12"/>
                      <a:pt x="0" y="10"/>
                    </a:cubicBezTo>
                    <a:moveTo>
                      <a:pt x="11" y="0"/>
                    </a:moveTo>
                    <a:cubicBezTo>
                      <a:pt x="6" y="0"/>
                      <a:pt x="3" y="3"/>
                      <a:pt x="1" y="7"/>
                    </a:cubicBezTo>
                    <a:cubicBezTo>
                      <a:pt x="3" y="5"/>
                      <a:pt x="6" y="2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93" name="Freeform 237"/>
              <p:cNvSpPr/>
              <p:nvPr/>
            </p:nvSpPr>
            <p:spPr bwMode="auto">
              <a:xfrm>
                <a:off x="4459743" y="1978026"/>
                <a:ext cx="33338" cy="63500"/>
              </a:xfrm>
              <a:custGeom>
                <a:avLst/>
                <a:gdLst>
                  <a:gd name="T0" fmla="*/ 10 w 12"/>
                  <a:gd name="T1" fmla="*/ 0 h 23"/>
                  <a:gd name="T2" fmla="*/ 3 w 12"/>
                  <a:gd name="T3" fmla="*/ 7 h 23"/>
                  <a:gd name="T4" fmla="*/ 11 w 12"/>
                  <a:gd name="T5" fmla="*/ 22 h 23"/>
                  <a:gd name="T6" fmla="*/ 12 w 12"/>
                  <a:gd name="T7" fmla="*/ 23 h 23"/>
                  <a:gd name="T8" fmla="*/ 10 w 12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cubicBezTo>
                      <a:pt x="7" y="1"/>
                      <a:pt x="4" y="3"/>
                      <a:pt x="3" y="7"/>
                    </a:cubicBezTo>
                    <a:cubicBezTo>
                      <a:pt x="0" y="13"/>
                      <a:pt x="4" y="20"/>
                      <a:pt x="11" y="22"/>
                    </a:cubicBezTo>
                    <a:cubicBezTo>
                      <a:pt x="11" y="22"/>
                      <a:pt x="12" y="23"/>
                      <a:pt x="12" y="23"/>
                    </a:cubicBezTo>
                    <a:cubicBezTo>
                      <a:pt x="11" y="15"/>
                      <a:pt x="10" y="7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94" name="Freeform 239"/>
              <p:cNvSpPr/>
              <p:nvPr/>
            </p:nvSpPr>
            <p:spPr bwMode="auto">
              <a:xfrm>
                <a:off x="3732668" y="1441451"/>
                <a:ext cx="219075" cy="479425"/>
              </a:xfrm>
              <a:custGeom>
                <a:avLst/>
                <a:gdLst>
                  <a:gd name="T0" fmla="*/ 32 w 78"/>
                  <a:gd name="T1" fmla="*/ 0 h 171"/>
                  <a:gd name="T2" fmla="*/ 19 w 78"/>
                  <a:gd name="T3" fmla="*/ 63 h 171"/>
                  <a:gd name="T4" fmla="*/ 3 w 78"/>
                  <a:gd name="T5" fmla="*/ 114 h 171"/>
                  <a:gd name="T6" fmla="*/ 32 w 78"/>
                  <a:gd name="T7" fmla="*/ 171 h 171"/>
                  <a:gd name="T8" fmla="*/ 34 w 78"/>
                  <a:gd name="T9" fmla="*/ 171 h 171"/>
                  <a:gd name="T10" fmla="*/ 48 w 78"/>
                  <a:gd name="T11" fmla="*/ 109 h 171"/>
                  <a:gd name="T12" fmla="*/ 69 w 78"/>
                  <a:gd name="T13" fmla="*/ 53 h 171"/>
                  <a:gd name="T14" fmla="*/ 35 w 78"/>
                  <a:gd name="T15" fmla="*/ 1 h 171"/>
                  <a:gd name="T16" fmla="*/ 32 w 78"/>
                  <a:gd name="T1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171">
                    <a:moveTo>
                      <a:pt x="32" y="0"/>
                    </a:moveTo>
                    <a:cubicBezTo>
                      <a:pt x="16" y="0"/>
                      <a:pt x="19" y="46"/>
                      <a:pt x="19" y="63"/>
                    </a:cubicBezTo>
                    <a:cubicBezTo>
                      <a:pt x="19" y="81"/>
                      <a:pt x="6" y="86"/>
                      <a:pt x="3" y="114"/>
                    </a:cubicBezTo>
                    <a:cubicBezTo>
                      <a:pt x="0" y="141"/>
                      <a:pt x="32" y="171"/>
                      <a:pt x="32" y="171"/>
                    </a:cubicBezTo>
                    <a:cubicBezTo>
                      <a:pt x="33" y="171"/>
                      <a:pt x="33" y="171"/>
                      <a:pt x="34" y="171"/>
                    </a:cubicBezTo>
                    <a:cubicBezTo>
                      <a:pt x="49" y="171"/>
                      <a:pt x="53" y="132"/>
                      <a:pt x="48" y="109"/>
                    </a:cubicBezTo>
                    <a:cubicBezTo>
                      <a:pt x="42" y="86"/>
                      <a:pt x="60" y="78"/>
                      <a:pt x="69" y="53"/>
                    </a:cubicBezTo>
                    <a:cubicBezTo>
                      <a:pt x="78" y="28"/>
                      <a:pt x="54" y="8"/>
                      <a:pt x="35" y="1"/>
                    </a:cubicBezTo>
                    <a:cubicBezTo>
                      <a:pt x="34" y="0"/>
                      <a:pt x="33" y="0"/>
                      <a:pt x="3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95" name="Freeform 240"/>
              <p:cNvSpPr/>
              <p:nvPr/>
            </p:nvSpPr>
            <p:spPr bwMode="auto">
              <a:xfrm>
                <a:off x="3785055" y="2132013"/>
                <a:ext cx="477838" cy="274638"/>
              </a:xfrm>
              <a:custGeom>
                <a:avLst/>
                <a:gdLst>
                  <a:gd name="T0" fmla="*/ 23 w 170"/>
                  <a:gd name="T1" fmla="*/ 0 h 98"/>
                  <a:gd name="T2" fmla="*/ 17 w 170"/>
                  <a:gd name="T3" fmla="*/ 1 h 98"/>
                  <a:gd name="T4" fmla="*/ 34 w 170"/>
                  <a:gd name="T5" fmla="*/ 51 h 98"/>
                  <a:gd name="T6" fmla="*/ 93 w 170"/>
                  <a:gd name="T7" fmla="*/ 84 h 98"/>
                  <a:gd name="T8" fmla="*/ 130 w 170"/>
                  <a:gd name="T9" fmla="*/ 98 h 98"/>
                  <a:gd name="T10" fmla="*/ 149 w 170"/>
                  <a:gd name="T11" fmla="*/ 87 h 98"/>
                  <a:gd name="T12" fmla="*/ 147 w 170"/>
                  <a:gd name="T13" fmla="*/ 46 h 98"/>
                  <a:gd name="T14" fmla="*/ 137 w 170"/>
                  <a:gd name="T15" fmla="*/ 45 h 98"/>
                  <a:gd name="T16" fmla="*/ 115 w 170"/>
                  <a:gd name="T17" fmla="*/ 48 h 98"/>
                  <a:gd name="T18" fmla="*/ 93 w 170"/>
                  <a:gd name="T19" fmla="*/ 50 h 98"/>
                  <a:gd name="T20" fmla="*/ 66 w 170"/>
                  <a:gd name="T21" fmla="*/ 41 h 98"/>
                  <a:gd name="T22" fmla="*/ 23 w 170"/>
                  <a:gd name="T2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98">
                    <a:moveTo>
                      <a:pt x="23" y="0"/>
                    </a:moveTo>
                    <a:cubicBezTo>
                      <a:pt x="21" y="0"/>
                      <a:pt x="19" y="1"/>
                      <a:pt x="17" y="1"/>
                    </a:cubicBezTo>
                    <a:cubicBezTo>
                      <a:pt x="17" y="1"/>
                      <a:pt x="0" y="27"/>
                      <a:pt x="34" y="51"/>
                    </a:cubicBezTo>
                    <a:cubicBezTo>
                      <a:pt x="68" y="74"/>
                      <a:pt x="69" y="71"/>
                      <a:pt x="93" y="84"/>
                    </a:cubicBezTo>
                    <a:cubicBezTo>
                      <a:pt x="108" y="91"/>
                      <a:pt x="120" y="98"/>
                      <a:pt x="130" y="98"/>
                    </a:cubicBezTo>
                    <a:cubicBezTo>
                      <a:pt x="137" y="98"/>
                      <a:pt x="143" y="95"/>
                      <a:pt x="149" y="87"/>
                    </a:cubicBezTo>
                    <a:cubicBezTo>
                      <a:pt x="164" y="67"/>
                      <a:pt x="170" y="51"/>
                      <a:pt x="147" y="46"/>
                    </a:cubicBezTo>
                    <a:cubicBezTo>
                      <a:pt x="144" y="46"/>
                      <a:pt x="141" y="45"/>
                      <a:pt x="137" y="45"/>
                    </a:cubicBezTo>
                    <a:cubicBezTo>
                      <a:pt x="130" y="45"/>
                      <a:pt x="123" y="47"/>
                      <a:pt x="115" y="48"/>
                    </a:cubicBezTo>
                    <a:cubicBezTo>
                      <a:pt x="108" y="49"/>
                      <a:pt x="100" y="50"/>
                      <a:pt x="93" y="50"/>
                    </a:cubicBezTo>
                    <a:cubicBezTo>
                      <a:pt x="83" y="50"/>
                      <a:pt x="74" y="48"/>
                      <a:pt x="66" y="41"/>
                    </a:cubicBezTo>
                    <a:cubicBezTo>
                      <a:pt x="47" y="25"/>
                      <a:pt x="39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96" name="Freeform 241"/>
              <p:cNvSpPr/>
              <p:nvPr/>
            </p:nvSpPr>
            <p:spPr bwMode="auto">
              <a:xfrm>
                <a:off x="4437518" y="2197101"/>
                <a:ext cx="384175" cy="292100"/>
              </a:xfrm>
              <a:custGeom>
                <a:avLst/>
                <a:gdLst>
                  <a:gd name="T0" fmla="*/ 118 w 137"/>
                  <a:gd name="T1" fmla="*/ 0 h 104"/>
                  <a:gd name="T2" fmla="*/ 75 w 137"/>
                  <a:gd name="T3" fmla="*/ 44 h 104"/>
                  <a:gd name="T4" fmla="*/ 54 w 137"/>
                  <a:gd name="T5" fmla="*/ 74 h 104"/>
                  <a:gd name="T6" fmla="*/ 46 w 137"/>
                  <a:gd name="T7" fmla="*/ 72 h 104"/>
                  <a:gd name="T8" fmla="*/ 10 w 137"/>
                  <a:gd name="T9" fmla="*/ 53 h 104"/>
                  <a:gd name="T10" fmla="*/ 0 w 137"/>
                  <a:gd name="T11" fmla="*/ 62 h 104"/>
                  <a:gd name="T12" fmla="*/ 20 w 137"/>
                  <a:gd name="T13" fmla="*/ 104 h 104"/>
                  <a:gd name="T14" fmla="*/ 24 w 137"/>
                  <a:gd name="T15" fmla="*/ 103 h 104"/>
                  <a:gd name="T16" fmla="*/ 108 w 137"/>
                  <a:gd name="T17" fmla="*/ 70 h 104"/>
                  <a:gd name="T18" fmla="*/ 120 w 137"/>
                  <a:gd name="T19" fmla="*/ 0 h 104"/>
                  <a:gd name="T20" fmla="*/ 118 w 137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04">
                    <a:moveTo>
                      <a:pt x="118" y="0"/>
                    </a:moveTo>
                    <a:cubicBezTo>
                      <a:pt x="101" y="0"/>
                      <a:pt x="82" y="26"/>
                      <a:pt x="75" y="44"/>
                    </a:cubicBezTo>
                    <a:cubicBezTo>
                      <a:pt x="69" y="60"/>
                      <a:pt x="66" y="74"/>
                      <a:pt x="54" y="74"/>
                    </a:cubicBezTo>
                    <a:cubicBezTo>
                      <a:pt x="52" y="74"/>
                      <a:pt x="49" y="74"/>
                      <a:pt x="46" y="72"/>
                    </a:cubicBezTo>
                    <a:cubicBezTo>
                      <a:pt x="33" y="67"/>
                      <a:pt x="19" y="53"/>
                      <a:pt x="10" y="53"/>
                    </a:cubicBezTo>
                    <a:cubicBezTo>
                      <a:pt x="6" y="53"/>
                      <a:pt x="2" y="56"/>
                      <a:pt x="0" y="62"/>
                    </a:cubicBezTo>
                    <a:cubicBezTo>
                      <a:pt x="0" y="62"/>
                      <a:pt x="3" y="104"/>
                      <a:pt x="20" y="104"/>
                    </a:cubicBezTo>
                    <a:cubicBezTo>
                      <a:pt x="21" y="104"/>
                      <a:pt x="23" y="104"/>
                      <a:pt x="24" y="103"/>
                    </a:cubicBezTo>
                    <a:cubicBezTo>
                      <a:pt x="44" y="97"/>
                      <a:pt x="95" y="94"/>
                      <a:pt x="108" y="70"/>
                    </a:cubicBezTo>
                    <a:cubicBezTo>
                      <a:pt x="120" y="46"/>
                      <a:pt x="137" y="2"/>
                      <a:pt x="120" y="0"/>
                    </a:cubicBezTo>
                    <a:cubicBezTo>
                      <a:pt x="119" y="0"/>
                      <a:pt x="118" y="0"/>
                      <a:pt x="11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97" name="Freeform 242"/>
              <p:cNvSpPr/>
              <p:nvPr/>
            </p:nvSpPr>
            <p:spPr bwMode="auto">
              <a:xfrm>
                <a:off x="4835980" y="1530351"/>
                <a:ext cx="277813" cy="342900"/>
              </a:xfrm>
              <a:custGeom>
                <a:avLst/>
                <a:gdLst>
                  <a:gd name="T0" fmla="*/ 28 w 99"/>
                  <a:gd name="T1" fmla="*/ 0 h 122"/>
                  <a:gd name="T2" fmla="*/ 0 w 99"/>
                  <a:gd name="T3" fmla="*/ 6 h 122"/>
                  <a:gd name="T4" fmla="*/ 34 w 99"/>
                  <a:gd name="T5" fmla="*/ 68 h 122"/>
                  <a:gd name="T6" fmla="*/ 39 w 99"/>
                  <a:gd name="T7" fmla="*/ 120 h 122"/>
                  <a:gd name="T8" fmla="*/ 47 w 99"/>
                  <a:gd name="T9" fmla="*/ 122 h 122"/>
                  <a:gd name="T10" fmla="*/ 93 w 99"/>
                  <a:gd name="T11" fmla="*/ 72 h 122"/>
                  <a:gd name="T12" fmla="*/ 62 w 99"/>
                  <a:gd name="T13" fmla="*/ 11 h 122"/>
                  <a:gd name="T14" fmla="*/ 28 w 99"/>
                  <a:gd name="T1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122">
                    <a:moveTo>
                      <a:pt x="28" y="0"/>
                    </a:moveTo>
                    <a:cubicBezTo>
                      <a:pt x="12" y="0"/>
                      <a:pt x="0" y="6"/>
                      <a:pt x="0" y="6"/>
                    </a:cubicBezTo>
                    <a:cubicBezTo>
                      <a:pt x="19" y="13"/>
                      <a:pt x="39" y="45"/>
                      <a:pt x="34" y="68"/>
                    </a:cubicBezTo>
                    <a:cubicBezTo>
                      <a:pt x="28" y="91"/>
                      <a:pt x="17" y="112"/>
                      <a:pt x="39" y="120"/>
                    </a:cubicBezTo>
                    <a:cubicBezTo>
                      <a:pt x="42" y="121"/>
                      <a:pt x="44" y="122"/>
                      <a:pt x="47" y="122"/>
                    </a:cubicBezTo>
                    <a:cubicBezTo>
                      <a:pt x="67" y="122"/>
                      <a:pt x="87" y="96"/>
                      <a:pt x="93" y="72"/>
                    </a:cubicBezTo>
                    <a:cubicBezTo>
                      <a:pt x="99" y="46"/>
                      <a:pt x="90" y="32"/>
                      <a:pt x="62" y="11"/>
                    </a:cubicBezTo>
                    <a:cubicBezTo>
                      <a:pt x="51" y="2"/>
                      <a:pt x="39" y="0"/>
                      <a:pt x="2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98" name="Freeform 243"/>
              <p:cNvSpPr/>
              <p:nvPr/>
            </p:nvSpPr>
            <p:spPr bwMode="auto">
              <a:xfrm>
                <a:off x="4262893" y="1139826"/>
                <a:ext cx="395288" cy="217488"/>
              </a:xfrm>
              <a:custGeom>
                <a:avLst/>
                <a:gdLst>
                  <a:gd name="T0" fmla="*/ 59 w 141"/>
                  <a:gd name="T1" fmla="*/ 0 h 77"/>
                  <a:gd name="T2" fmla="*/ 35 w 141"/>
                  <a:gd name="T3" fmla="*/ 3 h 77"/>
                  <a:gd name="T4" fmla="*/ 0 w 141"/>
                  <a:gd name="T5" fmla="*/ 58 h 77"/>
                  <a:gd name="T6" fmla="*/ 13 w 141"/>
                  <a:gd name="T7" fmla="*/ 70 h 77"/>
                  <a:gd name="T8" fmla="*/ 65 w 141"/>
                  <a:gd name="T9" fmla="*/ 57 h 77"/>
                  <a:gd name="T10" fmla="*/ 72 w 141"/>
                  <a:gd name="T11" fmla="*/ 56 h 77"/>
                  <a:gd name="T12" fmla="*/ 118 w 141"/>
                  <a:gd name="T13" fmla="*/ 77 h 77"/>
                  <a:gd name="T14" fmla="*/ 122 w 141"/>
                  <a:gd name="T15" fmla="*/ 77 h 77"/>
                  <a:gd name="T16" fmla="*/ 116 w 141"/>
                  <a:gd name="T17" fmla="*/ 26 h 77"/>
                  <a:gd name="T18" fmla="*/ 59 w 141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77">
                    <a:moveTo>
                      <a:pt x="59" y="0"/>
                    </a:moveTo>
                    <a:cubicBezTo>
                      <a:pt x="52" y="0"/>
                      <a:pt x="44" y="1"/>
                      <a:pt x="35" y="3"/>
                    </a:cubicBezTo>
                    <a:cubicBezTo>
                      <a:pt x="0" y="11"/>
                      <a:pt x="0" y="58"/>
                      <a:pt x="0" y="58"/>
                    </a:cubicBezTo>
                    <a:cubicBezTo>
                      <a:pt x="1" y="67"/>
                      <a:pt x="6" y="70"/>
                      <a:pt x="13" y="70"/>
                    </a:cubicBezTo>
                    <a:cubicBezTo>
                      <a:pt x="26" y="70"/>
                      <a:pt x="48" y="60"/>
                      <a:pt x="65" y="57"/>
                    </a:cubicBezTo>
                    <a:cubicBezTo>
                      <a:pt x="68" y="57"/>
                      <a:pt x="70" y="56"/>
                      <a:pt x="72" y="56"/>
                    </a:cubicBezTo>
                    <a:cubicBezTo>
                      <a:pt x="92" y="56"/>
                      <a:pt x="97" y="72"/>
                      <a:pt x="118" y="77"/>
                    </a:cubicBezTo>
                    <a:cubicBezTo>
                      <a:pt x="120" y="77"/>
                      <a:pt x="121" y="77"/>
                      <a:pt x="122" y="77"/>
                    </a:cubicBezTo>
                    <a:cubicBezTo>
                      <a:pt x="141" y="77"/>
                      <a:pt x="135" y="46"/>
                      <a:pt x="116" y="26"/>
                    </a:cubicBezTo>
                    <a:cubicBezTo>
                      <a:pt x="100" y="9"/>
                      <a:pt x="82" y="0"/>
                      <a:pt x="5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99" name="Freeform 244"/>
              <p:cNvSpPr/>
              <p:nvPr/>
            </p:nvSpPr>
            <p:spPr bwMode="auto">
              <a:xfrm>
                <a:off x="4716463" y="4103688"/>
                <a:ext cx="579438" cy="639763"/>
              </a:xfrm>
              <a:custGeom>
                <a:avLst/>
                <a:gdLst>
                  <a:gd name="T0" fmla="*/ 43 w 206"/>
                  <a:gd name="T1" fmla="*/ 26 h 228"/>
                  <a:gd name="T2" fmla="*/ 9 w 206"/>
                  <a:gd name="T3" fmla="*/ 16 h 228"/>
                  <a:gd name="T4" fmla="*/ 0 w 206"/>
                  <a:gd name="T5" fmla="*/ 81 h 228"/>
                  <a:gd name="T6" fmla="*/ 163 w 206"/>
                  <a:gd name="T7" fmla="*/ 226 h 228"/>
                  <a:gd name="T8" fmla="*/ 206 w 206"/>
                  <a:gd name="T9" fmla="*/ 205 h 228"/>
                  <a:gd name="T10" fmla="*/ 180 w 206"/>
                  <a:gd name="T11" fmla="*/ 182 h 228"/>
                  <a:gd name="T12" fmla="*/ 178 w 206"/>
                  <a:gd name="T13" fmla="*/ 61 h 228"/>
                  <a:gd name="T14" fmla="*/ 125 w 206"/>
                  <a:gd name="T15" fmla="*/ 54 h 228"/>
                  <a:gd name="T16" fmla="*/ 43 w 206"/>
                  <a:gd name="T17" fmla="*/ 26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6" h="228">
                    <a:moveTo>
                      <a:pt x="43" y="26"/>
                    </a:moveTo>
                    <a:cubicBezTo>
                      <a:pt x="43" y="26"/>
                      <a:pt x="15" y="0"/>
                      <a:pt x="9" y="16"/>
                    </a:cubicBezTo>
                    <a:cubicBezTo>
                      <a:pt x="3" y="33"/>
                      <a:pt x="0" y="81"/>
                      <a:pt x="0" y="81"/>
                    </a:cubicBezTo>
                    <a:cubicBezTo>
                      <a:pt x="0" y="81"/>
                      <a:pt x="144" y="228"/>
                      <a:pt x="163" y="226"/>
                    </a:cubicBezTo>
                    <a:cubicBezTo>
                      <a:pt x="183" y="224"/>
                      <a:pt x="206" y="205"/>
                      <a:pt x="206" y="205"/>
                    </a:cubicBezTo>
                    <a:cubicBezTo>
                      <a:pt x="180" y="182"/>
                      <a:pt x="180" y="182"/>
                      <a:pt x="180" y="182"/>
                    </a:cubicBezTo>
                    <a:cubicBezTo>
                      <a:pt x="180" y="182"/>
                      <a:pt x="195" y="67"/>
                      <a:pt x="178" y="61"/>
                    </a:cubicBezTo>
                    <a:cubicBezTo>
                      <a:pt x="162" y="55"/>
                      <a:pt x="125" y="54"/>
                      <a:pt x="125" y="54"/>
                    </a:cubicBezTo>
                    <a:cubicBezTo>
                      <a:pt x="43" y="26"/>
                      <a:pt x="43" y="26"/>
                      <a:pt x="43" y="26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00" name="Freeform 245"/>
              <p:cNvSpPr/>
              <p:nvPr/>
            </p:nvSpPr>
            <p:spPr bwMode="auto">
              <a:xfrm>
                <a:off x="4175126" y="3848100"/>
                <a:ext cx="1449388" cy="1363663"/>
              </a:xfrm>
              <a:custGeom>
                <a:avLst/>
                <a:gdLst>
                  <a:gd name="T0" fmla="*/ 130 w 516"/>
                  <a:gd name="T1" fmla="*/ 276 h 486"/>
                  <a:gd name="T2" fmla="*/ 31 w 516"/>
                  <a:gd name="T3" fmla="*/ 183 h 486"/>
                  <a:gd name="T4" fmla="*/ 60 w 516"/>
                  <a:gd name="T5" fmla="*/ 104 h 486"/>
                  <a:gd name="T6" fmla="*/ 218 w 516"/>
                  <a:gd name="T7" fmla="*/ 163 h 486"/>
                  <a:gd name="T8" fmla="*/ 222 w 516"/>
                  <a:gd name="T9" fmla="*/ 127 h 486"/>
                  <a:gd name="T10" fmla="*/ 276 w 516"/>
                  <a:gd name="T11" fmla="*/ 1 h 486"/>
                  <a:gd name="T12" fmla="*/ 302 w 516"/>
                  <a:gd name="T13" fmla="*/ 188 h 486"/>
                  <a:gd name="T14" fmla="*/ 419 w 516"/>
                  <a:gd name="T15" fmla="*/ 123 h 486"/>
                  <a:gd name="T16" fmla="*/ 511 w 516"/>
                  <a:gd name="T17" fmla="*/ 219 h 486"/>
                  <a:gd name="T18" fmla="*/ 327 w 516"/>
                  <a:gd name="T19" fmla="*/ 272 h 486"/>
                  <a:gd name="T20" fmla="*/ 403 w 516"/>
                  <a:gd name="T21" fmla="*/ 334 h 486"/>
                  <a:gd name="T22" fmla="*/ 340 w 516"/>
                  <a:gd name="T23" fmla="*/ 454 h 486"/>
                  <a:gd name="T24" fmla="*/ 264 w 516"/>
                  <a:gd name="T25" fmla="*/ 441 h 486"/>
                  <a:gd name="T26" fmla="*/ 245 w 516"/>
                  <a:gd name="T27" fmla="*/ 334 h 486"/>
                  <a:gd name="T28" fmla="*/ 213 w 516"/>
                  <a:gd name="T29" fmla="*/ 428 h 486"/>
                  <a:gd name="T30" fmla="*/ 92 w 516"/>
                  <a:gd name="T31" fmla="*/ 386 h 486"/>
                  <a:gd name="T32" fmla="*/ 130 w 516"/>
                  <a:gd name="T33" fmla="*/ 27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6" h="486">
                    <a:moveTo>
                      <a:pt x="130" y="276"/>
                    </a:moveTo>
                    <a:cubicBezTo>
                      <a:pt x="130" y="276"/>
                      <a:pt x="0" y="274"/>
                      <a:pt x="31" y="183"/>
                    </a:cubicBezTo>
                    <a:cubicBezTo>
                      <a:pt x="31" y="183"/>
                      <a:pt x="4" y="123"/>
                      <a:pt x="60" y="104"/>
                    </a:cubicBezTo>
                    <a:cubicBezTo>
                      <a:pt x="117" y="85"/>
                      <a:pt x="197" y="146"/>
                      <a:pt x="218" y="163"/>
                    </a:cubicBezTo>
                    <a:cubicBezTo>
                      <a:pt x="240" y="181"/>
                      <a:pt x="228" y="136"/>
                      <a:pt x="222" y="127"/>
                    </a:cubicBezTo>
                    <a:cubicBezTo>
                      <a:pt x="216" y="119"/>
                      <a:pt x="189" y="0"/>
                      <a:pt x="276" y="1"/>
                    </a:cubicBezTo>
                    <a:cubicBezTo>
                      <a:pt x="362" y="3"/>
                      <a:pt x="378" y="58"/>
                      <a:pt x="302" y="188"/>
                    </a:cubicBezTo>
                    <a:cubicBezTo>
                      <a:pt x="302" y="188"/>
                      <a:pt x="373" y="122"/>
                      <a:pt x="419" y="123"/>
                    </a:cubicBezTo>
                    <a:cubicBezTo>
                      <a:pt x="465" y="125"/>
                      <a:pt x="516" y="147"/>
                      <a:pt x="511" y="219"/>
                    </a:cubicBezTo>
                    <a:cubicBezTo>
                      <a:pt x="505" y="292"/>
                      <a:pt x="327" y="272"/>
                      <a:pt x="327" y="272"/>
                    </a:cubicBezTo>
                    <a:cubicBezTo>
                      <a:pt x="327" y="272"/>
                      <a:pt x="383" y="312"/>
                      <a:pt x="403" y="334"/>
                    </a:cubicBezTo>
                    <a:cubicBezTo>
                      <a:pt x="422" y="357"/>
                      <a:pt x="411" y="421"/>
                      <a:pt x="340" y="454"/>
                    </a:cubicBezTo>
                    <a:cubicBezTo>
                      <a:pt x="269" y="486"/>
                      <a:pt x="271" y="462"/>
                      <a:pt x="264" y="441"/>
                    </a:cubicBezTo>
                    <a:cubicBezTo>
                      <a:pt x="256" y="419"/>
                      <a:pt x="250" y="327"/>
                      <a:pt x="245" y="334"/>
                    </a:cubicBezTo>
                    <a:cubicBezTo>
                      <a:pt x="239" y="341"/>
                      <a:pt x="253" y="403"/>
                      <a:pt x="213" y="428"/>
                    </a:cubicBezTo>
                    <a:cubicBezTo>
                      <a:pt x="172" y="453"/>
                      <a:pt x="125" y="423"/>
                      <a:pt x="92" y="386"/>
                    </a:cubicBezTo>
                    <a:cubicBezTo>
                      <a:pt x="59" y="349"/>
                      <a:pt x="75" y="299"/>
                      <a:pt x="130" y="276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01" name="Freeform 246"/>
              <p:cNvSpPr/>
              <p:nvPr/>
            </p:nvSpPr>
            <p:spPr bwMode="auto">
              <a:xfrm>
                <a:off x="4711701" y="4518025"/>
                <a:ext cx="153988" cy="49213"/>
              </a:xfrm>
              <a:custGeom>
                <a:avLst/>
                <a:gdLst>
                  <a:gd name="T0" fmla="*/ 0 w 55"/>
                  <a:gd name="T1" fmla="*/ 13 h 17"/>
                  <a:gd name="T2" fmla="*/ 46 w 55"/>
                  <a:gd name="T3" fmla="*/ 9 h 17"/>
                  <a:gd name="T4" fmla="*/ 0 w 55"/>
                  <a:gd name="T5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17">
                    <a:moveTo>
                      <a:pt x="0" y="13"/>
                    </a:moveTo>
                    <a:cubicBezTo>
                      <a:pt x="0" y="13"/>
                      <a:pt x="55" y="0"/>
                      <a:pt x="46" y="9"/>
                    </a:cubicBezTo>
                    <a:cubicBezTo>
                      <a:pt x="36" y="17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02" name="Freeform 247"/>
              <p:cNvSpPr/>
              <p:nvPr/>
            </p:nvSpPr>
            <p:spPr bwMode="auto">
              <a:xfrm>
                <a:off x="4851401" y="4583113"/>
                <a:ext cx="39688" cy="127000"/>
              </a:xfrm>
              <a:custGeom>
                <a:avLst/>
                <a:gdLst>
                  <a:gd name="T0" fmla="*/ 4 w 14"/>
                  <a:gd name="T1" fmla="*/ 45 h 45"/>
                  <a:gd name="T2" fmla="*/ 7 w 14"/>
                  <a:gd name="T3" fmla="*/ 5 h 45"/>
                  <a:gd name="T4" fmla="*/ 4 w 14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5">
                    <a:moveTo>
                      <a:pt x="4" y="45"/>
                    </a:moveTo>
                    <a:cubicBezTo>
                      <a:pt x="4" y="45"/>
                      <a:pt x="0" y="0"/>
                      <a:pt x="7" y="5"/>
                    </a:cubicBezTo>
                    <a:cubicBezTo>
                      <a:pt x="14" y="11"/>
                      <a:pt x="8" y="37"/>
                      <a:pt x="4" y="45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03" name="Freeform 248"/>
              <p:cNvSpPr/>
              <p:nvPr/>
            </p:nvSpPr>
            <p:spPr bwMode="auto">
              <a:xfrm>
                <a:off x="4829176" y="4367213"/>
                <a:ext cx="73025" cy="66675"/>
              </a:xfrm>
              <a:custGeom>
                <a:avLst/>
                <a:gdLst>
                  <a:gd name="T0" fmla="*/ 24 w 26"/>
                  <a:gd name="T1" fmla="*/ 16 h 24"/>
                  <a:gd name="T2" fmla="*/ 10 w 26"/>
                  <a:gd name="T3" fmla="*/ 21 h 24"/>
                  <a:gd name="T4" fmla="*/ 2 w 26"/>
                  <a:gd name="T5" fmla="*/ 8 h 24"/>
                  <a:gd name="T6" fmla="*/ 17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6" y="24"/>
                      <a:pt x="10" y="21"/>
                    </a:cubicBezTo>
                    <a:cubicBezTo>
                      <a:pt x="4" y="19"/>
                      <a:pt x="0" y="13"/>
                      <a:pt x="2" y="8"/>
                    </a:cubicBezTo>
                    <a:cubicBezTo>
                      <a:pt x="4" y="3"/>
                      <a:pt x="11" y="0"/>
                      <a:pt x="17" y="2"/>
                    </a:cubicBezTo>
                    <a:cubicBezTo>
                      <a:pt x="23" y="5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04" name="Freeform 249"/>
              <p:cNvSpPr/>
              <p:nvPr/>
            </p:nvSpPr>
            <p:spPr bwMode="auto">
              <a:xfrm>
                <a:off x="4773613" y="4451350"/>
                <a:ext cx="73025" cy="65088"/>
              </a:xfrm>
              <a:custGeom>
                <a:avLst/>
                <a:gdLst>
                  <a:gd name="T0" fmla="*/ 24 w 26"/>
                  <a:gd name="T1" fmla="*/ 16 h 23"/>
                  <a:gd name="T2" fmla="*/ 9 w 26"/>
                  <a:gd name="T3" fmla="*/ 21 h 23"/>
                  <a:gd name="T4" fmla="*/ 2 w 26"/>
                  <a:gd name="T5" fmla="*/ 7 h 23"/>
                  <a:gd name="T6" fmla="*/ 16 w 26"/>
                  <a:gd name="T7" fmla="*/ 2 h 23"/>
                  <a:gd name="T8" fmla="*/ 24 w 26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4" y="16"/>
                    </a:moveTo>
                    <a:cubicBezTo>
                      <a:pt x="22" y="21"/>
                      <a:pt x="15" y="23"/>
                      <a:pt x="9" y="21"/>
                    </a:cubicBezTo>
                    <a:cubicBezTo>
                      <a:pt x="3" y="19"/>
                      <a:pt x="0" y="13"/>
                      <a:pt x="2" y="7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2" y="4"/>
                      <a:pt x="26" y="10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05" name="Freeform 250"/>
              <p:cNvSpPr/>
              <p:nvPr/>
            </p:nvSpPr>
            <p:spPr bwMode="auto">
              <a:xfrm>
                <a:off x="4911726" y="4502150"/>
                <a:ext cx="73025" cy="66675"/>
              </a:xfrm>
              <a:custGeom>
                <a:avLst/>
                <a:gdLst>
                  <a:gd name="T0" fmla="*/ 24 w 26"/>
                  <a:gd name="T1" fmla="*/ 16 h 24"/>
                  <a:gd name="T2" fmla="*/ 9 w 26"/>
                  <a:gd name="T3" fmla="*/ 21 h 24"/>
                  <a:gd name="T4" fmla="*/ 2 w 26"/>
                  <a:gd name="T5" fmla="*/ 8 h 24"/>
                  <a:gd name="T6" fmla="*/ 16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5" y="24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2" y="4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06" name="Freeform 251"/>
              <p:cNvSpPr/>
              <p:nvPr/>
            </p:nvSpPr>
            <p:spPr bwMode="auto">
              <a:xfrm>
                <a:off x="4949826" y="4395788"/>
                <a:ext cx="73025" cy="63500"/>
              </a:xfrm>
              <a:custGeom>
                <a:avLst/>
                <a:gdLst>
                  <a:gd name="T0" fmla="*/ 24 w 26"/>
                  <a:gd name="T1" fmla="*/ 16 h 23"/>
                  <a:gd name="T2" fmla="*/ 9 w 26"/>
                  <a:gd name="T3" fmla="*/ 21 h 23"/>
                  <a:gd name="T4" fmla="*/ 2 w 26"/>
                  <a:gd name="T5" fmla="*/ 8 h 23"/>
                  <a:gd name="T6" fmla="*/ 17 w 26"/>
                  <a:gd name="T7" fmla="*/ 2 h 23"/>
                  <a:gd name="T8" fmla="*/ 24 w 26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4" y="16"/>
                    </a:moveTo>
                    <a:cubicBezTo>
                      <a:pt x="22" y="21"/>
                      <a:pt x="15" y="23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7" y="2"/>
                    </a:cubicBezTo>
                    <a:cubicBezTo>
                      <a:pt x="23" y="4"/>
                      <a:pt x="26" y="10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07" name="Freeform 252"/>
              <p:cNvSpPr/>
              <p:nvPr/>
            </p:nvSpPr>
            <p:spPr bwMode="auto">
              <a:xfrm>
                <a:off x="5054601" y="4494213"/>
                <a:ext cx="69850" cy="66675"/>
              </a:xfrm>
              <a:custGeom>
                <a:avLst/>
                <a:gdLst>
                  <a:gd name="T0" fmla="*/ 23 w 25"/>
                  <a:gd name="T1" fmla="*/ 16 h 24"/>
                  <a:gd name="T2" fmla="*/ 9 w 25"/>
                  <a:gd name="T3" fmla="*/ 21 h 24"/>
                  <a:gd name="T4" fmla="*/ 2 w 25"/>
                  <a:gd name="T5" fmla="*/ 8 h 24"/>
                  <a:gd name="T6" fmla="*/ 16 w 25"/>
                  <a:gd name="T7" fmla="*/ 2 h 24"/>
                  <a:gd name="T8" fmla="*/ 23 w 25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6"/>
                    </a:moveTo>
                    <a:cubicBezTo>
                      <a:pt x="21" y="21"/>
                      <a:pt x="15" y="24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3"/>
                      <a:pt x="10" y="0"/>
                      <a:pt x="16" y="2"/>
                    </a:cubicBezTo>
                    <a:cubicBezTo>
                      <a:pt x="22" y="5"/>
                      <a:pt x="25" y="11"/>
                      <a:pt x="23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08" name="Freeform 253"/>
              <p:cNvSpPr/>
              <p:nvPr/>
            </p:nvSpPr>
            <p:spPr bwMode="auto">
              <a:xfrm>
                <a:off x="4978401" y="4622800"/>
                <a:ext cx="73025" cy="66675"/>
              </a:xfrm>
              <a:custGeom>
                <a:avLst/>
                <a:gdLst>
                  <a:gd name="T0" fmla="*/ 24 w 26"/>
                  <a:gd name="T1" fmla="*/ 16 h 24"/>
                  <a:gd name="T2" fmla="*/ 9 w 26"/>
                  <a:gd name="T3" fmla="*/ 21 h 24"/>
                  <a:gd name="T4" fmla="*/ 2 w 26"/>
                  <a:gd name="T5" fmla="*/ 8 h 24"/>
                  <a:gd name="T6" fmla="*/ 17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6" y="24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3"/>
                      <a:pt x="11" y="0"/>
                      <a:pt x="17" y="2"/>
                    </a:cubicBezTo>
                    <a:cubicBezTo>
                      <a:pt x="23" y="5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09" name="Freeform 254"/>
              <p:cNvSpPr/>
              <p:nvPr/>
            </p:nvSpPr>
            <p:spPr bwMode="auto">
              <a:xfrm>
                <a:off x="4849813" y="4600575"/>
                <a:ext cx="69850" cy="66675"/>
              </a:xfrm>
              <a:custGeom>
                <a:avLst/>
                <a:gdLst>
                  <a:gd name="T0" fmla="*/ 23 w 25"/>
                  <a:gd name="T1" fmla="*/ 16 h 24"/>
                  <a:gd name="T2" fmla="*/ 9 w 25"/>
                  <a:gd name="T3" fmla="*/ 21 h 24"/>
                  <a:gd name="T4" fmla="*/ 2 w 25"/>
                  <a:gd name="T5" fmla="*/ 8 h 24"/>
                  <a:gd name="T6" fmla="*/ 16 w 25"/>
                  <a:gd name="T7" fmla="*/ 2 h 24"/>
                  <a:gd name="T8" fmla="*/ 23 w 25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6"/>
                    </a:moveTo>
                    <a:cubicBezTo>
                      <a:pt x="21" y="21"/>
                      <a:pt x="15" y="24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3" y="3"/>
                      <a:pt x="10" y="0"/>
                      <a:pt x="16" y="2"/>
                    </a:cubicBezTo>
                    <a:cubicBezTo>
                      <a:pt x="22" y="5"/>
                      <a:pt x="25" y="11"/>
                      <a:pt x="23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10" name="Freeform 255"/>
              <p:cNvSpPr/>
              <p:nvPr/>
            </p:nvSpPr>
            <p:spPr bwMode="auto">
              <a:xfrm>
                <a:off x="4905376" y="4308475"/>
                <a:ext cx="69850" cy="63500"/>
              </a:xfrm>
              <a:custGeom>
                <a:avLst/>
                <a:gdLst>
                  <a:gd name="T0" fmla="*/ 24 w 25"/>
                  <a:gd name="T1" fmla="*/ 16 h 23"/>
                  <a:gd name="T2" fmla="*/ 9 w 25"/>
                  <a:gd name="T3" fmla="*/ 21 h 23"/>
                  <a:gd name="T4" fmla="*/ 2 w 25"/>
                  <a:gd name="T5" fmla="*/ 8 h 23"/>
                  <a:gd name="T6" fmla="*/ 16 w 25"/>
                  <a:gd name="T7" fmla="*/ 2 h 23"/>
                  <a:gd name="T8" fmla="*/ 24 w 25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24" y="16"/>
                    </a:moveTo>
                    <a:cubicBezTo>
                      <a:pt x="22" y="21"/>
                      <a:pt x="15" y="23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2" y="4"/>
                      <a:pt x="25" y="10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11" name="Freeform 256"/>
              <p:cNvSpPr>
                <a:spLocks noEditPoints="1"/>
              </p:cNvSpPr>
              <p:nvPr/>
            </p:nvSpPr>
            <p:spPr bwMode="auto">
              <a:xfrm>
                <a:off x="4646613" y="4181475"/>
                <a:ext cx="665163" cy="590550"/>
              </a:xfrm>
              <a:custGeom>
                <a:avLst/>
                <a:gdLst>
                  <a:gd name="T0" fmla="*/ 103 w 237"/>
                  <a:gd name="T1" fmla="*/ 135 h 210"/>
                  <a:gd name="T2" fmla="*/ 106 w 237"/>
                  <a:gd name="T3" fmla="*/ 115 h 210"/>
                  <a:gd name="T4" fmla="*/ 118 w 237"/>
                  <a:gd name="T5" fmla="*/ 130 h 210"/>
                  <a:gd name="T6" fmla="*/ 98 w 237"/>
                  <a:gd name="T7" fmla="*/ 0 h 210"/>
                  <a:gd name="T8" fmla="*/ 82 w 237"/>
                  <a:gd name="T9" fmla="*/ 68 h 210"/>
                  <a:gd name="T10" fmla="*/ 16 w 237"/>
                  <a:gd name="T11" fmla="*/ 53 h 210"/>
                  <a:gd name="T12" fmla="*/ 67 w 237"/>
                  <a:gd name="T13" fmla="*/ 74 h 210"/>
                  <a:gd name="T14" fmla="*/ 82 w 237"/>
                  <a:gd name="T15" fmla="*/ 68 h 210"/>
                  <a:gd name="T16" fmla="*/ 79 w 237"/>
                  <a:gd name="T17" fmla="*/ 88 h 210"/>
                  <a:gd name="T18" fmla="*/ 75 w 237"/>
                  <a:gd name="T19" fmla="*/ 87 h 210"/>
                  <a:gd name="T20" fmla="*/ 46 w 237"/>
                  <a:gd name="T21" fmla="*/ 105 h 210"/>
                  <a:gd name="T22" fmla="*/ 57 w 237"/>
                  <a:gd name="T23" fmla="*/ 97 h 210"/>
                  <a:gd name="T24" fmla="*/ 69 w 237"/>
                  <a:gd name="T25" fmla="*/ 111 h 210"/>
                  <a:gd name="T26" fmla="*/ 36 w 237"/>
                  <a:gd name="T27" fmla="*/ 180 h 210"/>
                  <a:gd name="T28" fmla="*/ 93 w 237"/>
                  <a:gd name="T29" fmla="*/ 140 h 210"/>
                  <a:gd name="T30" fmla="*/ 132 w 237"/>
                  <a:gd name="T31" fmla="*/ 210 h 210"/>
                  <a:gd name="T32" fmla="*/ 128 w 237"/>
                  <a:gd name="T33" fmla="*/ 179 h 210"/>
                  <a:gd name="T34" fmla="*/ 120 w 237"/>
                  <a:gd name="T35" fmla="*/ 165 h 210"/>
                  <a:gd name="T36" fmla="*/ 129 w 237"/>
                  <a:gd name="T37" fmla="*/ 132 h 210"/>
                  <a:gd name="T38" fmla="*/ 170 w 237"/>
                  <a:gd name="T39" fmla="*/ 134 h 210"/>
                  <a:gd name="T40" fmla="*/ 186 w 237"/>
                  <a:gd name="T41" fmla="*/ 124 h 210"/>
                  <a:gd name="T42" fmla="*/ 169 w 237"/>
                  <a:gd name="T43" fmla="*/ 124 h 210"/>
                  <a:gd name="T44" fmla="*/ 158 w 237"/>
                  <a:gd name="T45" fmla="*/ 133 h 210"/>
                  <a:gd name="T46" fmla="*/ 146 w 237"/>
                  <a:gd name="T47" fmla="*/ 122 h 210"/>
                  <a:gd name="T48" fmla="*/ 147 w 237"/>
                  <a:gd name="T49" fmla="*/ 119 h 210"/>
                  <a:gd name="T50" fmla="*/ 209 w 237"/>
                  <a:gd name="T51" fmla="*/ 81 h 210"/>
                  <a:gd name="T52" fmla="*/ 126 w 237"/>
                  <a:gd name="T53" fmla="*/ 107 h 210"/>
                  <a:gd name="T54" fmla="*/ 122 w 237"/>
                  <a:gd name="T55" fmla="*/ 98 h 210"/>
                  <a:gd name="T56" fmla="*/ 110 w 237"/>
                  <a:gd name="T57" fmla="*/ 84 h 210"/>
                  <a:gd name="T58" fmla="*/ 124 w 237"/>
                  <a:gd name="T59" fmla="*/ 78 h 210"/>
                  <a:gd name="T60" fmla="*/ 123 w 237"/>
                  <a:gd name="T61" fmla="*/ 50 h 210"/>
                  <a:gd name="T62" fmla="*/ 112 w 237"/>
                  <a:gd name="T63" fmla="*/ 70 h 210"/>
                  <a:gd name="T64" fmla="*/ 106 w 237"/>
                  <a:gd name="T65" fmla="*/ 67 h 210"/>
                  <a:gd name="T66" fmla="*/ 94 w 237"/>
                  <a:gd name="T67" fmla="*/ 53 h 210"/>
                  <a:gd name="T68" fmla="*/ 108 w 237"/>
                  <a:gd name="T69" fmla="*/ 47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7" h="210">
                    <a:moveTo>
                      <a:pt x="108" y="136"/>
                    </a:moveTo>
                    <a:cubicBezTo>
                      <a:pt x="106" y="136"/>
                      <a:pt x="105" y="136"/>
                      <a:pt x="103" y="135"/>
                    </a:cubicBezTo>
                    <a:cubicBezTo>
                      <a:pt x="97" y="133"/>
                      <a:pt x="94" y="127"/>
                      <a:pt x="96" y="122"/>
                    </a:cubicBezTo>
                    <a:cubicBezTo>
                      <a:pt x="97" y="118"/>
                      <a:pt x="101" y="115"/>
                      <a:pt x="106" y="115"/>
                    </a:cubicBezTo>
                    <a:cubicBezTo>
                      <a:pt x="107" y="115"/>
                      <a:pt x="109" y="116"/>
                      <a:pt x="110" y="116"/>
                    </a:cubicBezTo>
                    <a:cubicBezTo>
                      <a:pt x="116" y="118"/>
                      <a:pt x="120" y="125"/>
                      <a:pt x="118" y="130"/>
                    </a:cubicBezTo>
                    <a:cubicBezTo>
                      <a:pt x="116" y="134"/>
                      <a:pt x="112" y="136"/>
                      <a:pt x="108" y="136"/>
                    </a:cubicBezTo>
                    <a:moveTo>
                      <a:pt x="98" y="0"/>
                    </a:moveTo>
                    <a:cubicBezTo>
                      <a:pt x="98" y="0"/>
                      <a:pt x="93" y="68"/>
                      <a:pt x="83" y="68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73" y="65"/>
                      <a:pt x="19" y="52"/>
                      <a:pt x="13" y="52"/>
                    </a:cubicBezTo>
                    <a:cubicBezTo>
                      <a:pt x="12" y="52"/>
                      <a:pt x="13" y="52"/>
                      <a:pt x="16" y="53"/>
                    </a:cubicBezTo>
                    <a:cubicBezTo>
                      <a:pt x="27" y="57"/>
                      <a:pt x="52" y="68"/>
                      <a:pt x="67" y="76"/>
                    </a:cubicBezTo>
                    <a:cubicBezTo>
                      <a:pt x="67" y="75"/>
                      <a:pt x="67" y="75"/>
                      <a:pt x="67" y="74"/>
                    </a:cubicBezTo>
                    <a:cubicBezTo>
                      <a:pt x="69" y="70"/>
                      <a:pt x="73" y="67"/>
                      <a:pt x="77" y="67"/>
                    </a:cubicBezTo>
                    <a:cubicBezTo>
                      <a:pt x="79" y="67"/>
                      <a:pt x="80" y="68"/>
                      <a:pt x="82" y="68"/>
                    </a:cubicBezTo>
                    <a:cubicBezTo>
                      <a:pt x="88" y="71"/>
                      <a:pt x="91" y="77"/>
                      <a:pt x="89" y="82"/>
                    </a:cubicBezTo>
                    <a:cubicBezTo>
                      <a:pt x="88" y="86"/>
                      <a:pt x="84" y="88"/>
                      <a:pt x="79" y="88"/>
                    </a:cubicBezTo>
                    <a:cubicBezTo>
                      <a:pt x="78" y="88"/>
                      <a:pt x="76" y="88"/>
                      <a:pt x="75" y="87"/>
                    </a:cubicBezTo>
                    <a:cubicBezTo>
                      <a:pt x="75" y="87"/>
                      <a:pt x="75" y="87"/>
                      <a:pt x="75" y="87"/>
                    </a:cubicBezTo>
                    <a:cubicBezTo>
                      <a:pt x="58" y="90"/>
                      <a:pt x="0" y="97"/>
                      <a:pt x="14" y="99"/>
                    </a:cubicBezTo>
                    <a:cubicBezTo>
                      <a:pt x="20" y="100"/>
                      <a:pt x="33" y="102"/>
                      <a:pt x="46" y="105"/>
                    </a:cubicBezTo>
                    <a:cubicBezTo>
                      <a:pt x="46" y="105"/>
                      <a:pt x="47" y="104"/>
                      <a:pt x="47" y="103"/>
                    </a:cubicBezTo>
                    <a:cubicBezTo>
                      <a:pt x="48" y="99"/>
                      <a:pt x="52" y="97"/>
                      <a:pt x="57" y="97"/>
                    </a:cubicBezTo>
                    <a:cubicBezTo>
                      <a:pt x="58" y="97"/>
                      <a:pt x="60" y="97"/>
                      <a:pt x="61" y="98"/>
                    </a:cubicBezTo>
                    <a:cubicBezTo>
                      <a:pt x="67" y="100"/>
                      <a:pt x="70" y="106"/>
                      <a:pt x="69" y="111"/>
                    </a:cubicBezTo>
                    <a:cubicBezTo>
                      <a:pt x="82" y="115"/>
                      <a:pt x="90" y="119"/>
                      <a:pt x="83" y="122"/>
                    </a:cubicBezTo>
                    <a:cubicBezTo>
                      <a:pt x="69" y="128"/>
                      <a:pt x="30" y="180"/>
                      <a:pt x="36" y="180"/>
                    </a:cubicBezTo>
                    <a:cubicBezTo>
                      <a:pt x="36" y="180"/>
                      <a:pt x="37" y="179"/>
                      <a:pt x="37" y="179"/>
                    </a:cubicBezTo>
                    <a:cubicBezTo>
                      <a:pt x="48" y="172"/>
                      <a:pt x="80" y="140"/>
                      <a:pt x="93" y="140"/>
                    </a:cubicBezTo>
                    <a:cubicBezTo>
                      <a:pt x="95" y="140"/>
                      <a:pt x="96" y="141"/>
                      <a:pt x="97" y="142"/>
                    </a:cubicBezTo>
                    <a:cubicBezTo>
                      <a:pt x="105" y="154"/>
                      <a:pt x="129" y="210"/>
                      <a:pt x="132" y="210"/>
                    </a:cubicBezTo>
                    <a:cubicBezTo>
                      <a:pt x="132" y="210"/>
                      <a:pt x="132" y="209"/>
                      <a:pt x="132" y="208"/>
                    </a:cubicBezTo>
                    <a:cubicBezTo>
                      <a:pt x="131" y="203"/>
                      <a:pt x="130" y="192"/>
                      <a:pt x="128" y="179"/>
                    </a:cubicBezTo>
                    <a:cubicBezTo>
                      <a:pt x="128" y="179"/>
                      <a:pt x="128" y="179"/>
                      <a:pt x="127" y="178"/>
                    </a:cubicBezTo>
                    <a:cubicBezTo>
                      <a:pt x="121" y="176"/>
                      <a:pt x="118" y="170"/>
                      <a:pt x="120" y="165"/>
                    </a:cubicBezTo>
                    <a:cubicBezTo>
                      <a:pt x="121" y="162"/>
                      <a:pt x="124" y="160"/>
                      <a:pt x="127" y="159"/>
                    </a:cubicBezTo>
                    <a:cubicBezTo>
                      <a:pt x="125" y="144"/>
                      <a:pt x="125" y="132"/>
                      <a:pt x="129" y="132"/>
                    </a:cubicBezTo>
                    <a:cubicBezTo>
                      <a:pt x="129" y="132"/>
                      <a:pt x="129" y="132"/>
                      <a:pt x="129" y="133"/>
                    </a:cubicBezTo>
                    <a:cubicBezTo>
                      <a:pt x="132" y="134"/>
                      <a:pt x="150" y="134"/>
                      <a:pt x="170" y="134"/>
                    </a:cubicBezTo>
                    <a:cubicBezTo>
                      <a:pt x="202" y="134"/>
                      <a:pt x="237" y="133"/>
                      <a:pt x="224" y="128"/>
                    </a:cubicBezTo>
                    <a:cubicBezTo>
                      <a:pt x="216" y="124"/>
                      <a:pt x="201" y="124"/>
                      <a:pt x="186" y="124"/>
                    </a:cubicBezTo>
                    <a:cubicBezTo>
                      <a:pt x="183" y="124"/>
                      <a:pt x="180" y="124"/>
                      <a:pt x="176" y="124"/>
                    </a:cubicBezTo>
                    <a:cubicBezTo>
                      <a:pt x="174" y="124"/>
                      <a:pt x="171" y="124"/>
                      <a:pt x="169" y="124"/>
                    </a:cubicBezTo>
                    <a:cubicBezTo>
                      <a:pt x="169" y="125"/>
                      <a:pt x="169" y="126"/>
                      <a:pt x="168" y="127"/>
                    </a:cubicBezTo>
                    <a:cubicBezTo>
                      <a:pt x="167" y="131"/>
                      <a:pt x="163" y="133"/>
                      <a:pt x="158" y="133"/>
                    </a:cubicBezTo>
                    <a:cubicBezTo>
                      <a:pt x="157" y="133"/>
                      <a:pt x="155" y="133"/>
                      <a:pt x="154" y="132"/>
                    </a:cubicBezTo>
                    <a:cubicBezTo>
                      <a:pt x="149" y="131"/>
                      <a:pt x="146" y="126"/>
                      <a:pt x="146" y="122"/>
                    </a:cubicBezTo>
                    <a:cubicBezTo>
                      <a:pt x="145" y="121"/>
                      <a:pt x="145" y="120"/>
                      <a:pt x="147" y="119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8" y="115"/>
                      <a:pt x="151" y="113"/>
                      <a:pt x="155" y="113"/>
                    </a:cubicBezTo>
                    <a:cubicBezTo>
                      <a:pt x="175" y="100"/>
                      <a:pt x="216" y="81"/>
                      <a:pt x="209" y="81"/>
                    </a:cubicBezTo>
                    <a:cubicBezTo>
                      <a:pt x="209" y="81"/>
                      <a:pt x="208" y="81"/>
                      <a:pt x="207" y="81"/>
                    </a:cubicBezTo>
                    <a:cubicBezTo>
                      <a:pt x="191" y="84"/>
                      <a:pt x="126" y="107"/>
                      <a:pt x="126" y="107"/>
                    </a:cubicBezTo>
                    <a:cubicBezTo>
                      <a:pt x="126" y="107"/>
                      <a:pt x="126" y="103"/>
                      <a:pt x="126" y="97"/>
                    </a:cubicBezTo>
                    <a:cubicBezTo>
                      <a:pt x="124" y="98"/>
                      <a:pt x="123" y="98"/>
                      <a:pt x="122" y="98"/>
                    </a:cubicBezTo>
                    <a:cubicBezTo>
                      <a:pt x="121" y="98"/>
                      <a:pt x="119" y="98"/>
                      <a:pt x="117" y="97"/>
                    </a:cubicBezTo>
                    <a:cubicBezTo>
                      <a:pt x="111" y="95"/>
                      <a:pt x="108" y="89"/>
                      <a:pt x="110" y="84"/>
                    </a:cubicBezTo>
                    <a:cubicBezTo>
                      <a:pt x="112" y="80"/>
                      <a:pt x="116" y="77"/>
                      <a:pt x="120" y="77"/>
                    </a:cubicBezTo>
                    <a:cubicBezTo>
                      <a:pt x="121" y="77"/>
                      <a:pt x="123" y="78"/>
                      <a:pt x="124" y="78"/>
                    </a:cubicBezTo>
                    <a:cubicBezTo>
                      <a:pt x="124" y="68"/>
                      <a:pt x="124" y="56"/>
                      <a:pt x="124" y="46"/>
                    </a:cubicBezTo>
                    <a:cubicBezTo>
                      <a:pt x="124" y="48"/>
                      <a:pt x="123" y="49"/>
                      <a:pt x="123" y="50"/>
                    </a:cubicBezTo>
                    <a:cubicBezTo>
                      <a:pt x="119" y="61"/>
                      <a:pt x="115" y="72"/>
                      <a:pt x="113" y="72"/>
                    </a:cubicBezTo>
                    <a:cubicBezTo>
                      <a:pt x="112" y="72"/>
                      <a:pt x="112" y="72"/>
                      <a:pt x="112" y="70"/>
                    </a:cubicBezTo>
                    <a:cubicBezTo>
                      <a:pt x="112" y="69"/>
                      <a:pt x="112" y="68"/>
                      <a:pt x="111" y="66"/>
                    </a:cubicBezTo>
                    <a:cubicBezTo>
                      <a:pt x="110" y="67"/>
                      <a:pt x="108" y="67"/>
                      <a:pt x="106" y="67"/>
                    </a:cubicBezTo>
                    <a:cubicBezTo>
                      <a:pt x="104" y="67"/>
                      <a:pt x="103" y="67"/>
                      <a:pt x="101" y="66"/>
                    </a:cubicBezTo>
                    <a:cubicBezTo>
                      <a:pt x="95" y="64"/>
                      <a:pt x="92" y="58"/>
                      <a:pt x="94" y="53"/>
                    </a:cubicBezTo>
                    <a:cubicBezTo>
                      <a:pt x="95" y="49"/>
                      <a:pt x="99" y="46"/>
                      <a:pt x="104" y="46"/>
                    </a:cubicBezTo>
                    <a:cubicBezTo>
                      <a:pt x="105" y="46"/>
                      <a:pt x="106" y="47"/>
                      <a:pt x="108" y="47"/>
                    </a:cubicBezTo>
                    <a:cubicBezTo>
                      <a:pt x="104" y="26"/>
                      <a:pt x="98" y="0"/>
                      <a:pt x="9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12" name="Freeform 257"/>
              <p:cNvSpPr/>
              <p:nvPr/>
            </p:nvSpPr>
            <p:spPr bwMode="auto">
              <a:xfrm>
                <a:off x="4835526" y="4370388"/>
                <a:ext cx="66675" cy="58738"/>
              </a:xfrm>
              <a:custGeom>
                <a:avLst/>
                <a:gdLst>
                  <a:gd name="T0" fmla="*/ 10 w 24"/>
                  <a:gd name="T1" fmla="*/ 0 h 21"/>
                  <a:gd name="T2" fmla="*/ 0 w 24"/>
                  <a:gd name="T3" fmla="*/ 7 h 21"/>
                  <a:gd name="T4" fmla="*/ 0 w 24"/>
                  <a:gd name="T5" fmla="*/ 9 h 21"/>
                  <a:gd name="T6" fmla="*/ 8 w 24"/>
                  <a:gd name="T7" fmla="*/ 20 h 21"/>
                  <a:gd name="T8" fmla="*/ 8 w 24"/>
                  <a:gd name="T9" fmla="*/ 20 h 21"/>
                  <a:gd name="T10" fmla="*/ 8 w 24"/>
                  <a:gd name="T11" fmla="*/ 20 h 21"/>
                  <a:gd name="T12" fmla="*/ 12 w 24"/>
                  <a:gd name="T13" fmla="*/ 21 h 21"/>
                  <a:gd name="T14" fmla="*/ 22 w 24"/>
                  <a:gd name="T15" fmla="*/ 15 h 21"/>
                  <a:gd name="T16" fmla="*/ 15 w 24"/>
                  <a:gd name="T17" fmla="*/ 1 h 21"/>
                  <a:gd name="T18" fmla="*/ 10 w 24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1">
                    <a:moveTo>
                      <a:pt x="10" y="0"/>
                    </a:moveTo>
                    <a:cubicBezTo>
                      <a:pt x="6" y="0"/>
                      <a:pt x="2" y="3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9" y="15"/>
                      <a:pt x="14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1"/>
                      <a:pt x="11" y="21"/>
                      <a:pt x="12" y="21"/>
                    </a:cubicBezTo>
                    <a:cubicBezTo>
                      <a:pt x="17" y="21"/>
                      <a:pt x="21" y="19"/>
                      <a:pt x="22" y="15"/>
                    </a:cubicBezTo>
                    <a:cubicBezTo>
                      <a:pt x="24" y="10"/>
                      <a:pt x="21" y="4"/>
                      <a:pt x="15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13" name="Freeform 258"/>
              <p:cNvSpPr/>
              <p:nvPr/>
            </p:nvSpPr>
            <p:spPr bwMode="auto">
              <a:xfrm>
                <a:off x="4776788" y="4454525"/>
                <a:ext cx="66675" cy="39688"/>
              </a:xfrm>
              <a:custGeom>
                <a:avLst/>
                <a:gdLst>
                  <a:gd name="T0" fmla="*/ 11 w 24"/>
                  <a:gd name="T1" fmla="*/ 0 h 14"/>
                  <a:gd name="T2" fmla="*/ 1 w 24"/>
                  <a:gd name="T3" fmla="*/ 6 h 14"/>
                  <a:gd name="T4" fmla="*/ 0 w 24"/>
                  <a:gd name="T5" fmla="*/ 8 h 14"/>
                  <a:gd name="T6" fmla="*/ 23 w 24"/>
                  <a:gd name="T7" fmla="*/ 14 h 14"/>
                  <a:gd name="T8" fmla="*/ 15 w 24"/>
                  <a:gd name="T9" fmla="*/ 1 h 14"/>
                  <a:gd name="T10" fmla="*/ 11 w 2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4">
                    <a:moveTo>
                      <a:pt x="11" y="0"/>
                    </a:moveTo>
                    <a:cubicBezTo>
                      <a:pt x="6" y="0"/>
                      <a:pt x="2" y="2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8" y="10"/>
                      <a:pt x="16" y="12"/>
                      <a:pt x="23" y="14"/>
                    </a:cubicBezTo>
                    <a:cubicBezTo>
                      <a:pt x="24" y="9"/>
                      <a:pt x="21" y="3"/>
                      <a:pt x="15" y="1"/>
                    </a:cubicBezTo>
                    <a:cubicBezTo>
                      <a:pt x="14" y="0"/>
                      <a:pt x="12" y="0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14" name="Freeform 259"/>
              <p:cNvSpPr/>
              <p:nvPr/>
            </p:nvSpPr>
            <p:spPr bwMode="auto">
              <a:xfrm>
                <a:off x="4911726" y="4505325"/>
                <a:ext cx="73025" cy="58738"/>
              </a:xfrm>
              <a:custGeom>
                <a:avLst/>
                <a:gdLst>
                  <a:gd name="T0" fmla="*/ 12 w 26"/>
                  <a:gd name="T1" fmla="*/ 0 h 21"/>
                  <a:gd name="T2" fmla="*/ 2 w 26"/>
                  <a:gd name="T3" fmla="*/ 7 h 21"/>
                  <a:gd name="T4" fmla="*/ 9 w 26"/>
                  <a:gd name="T5" fmla="*/ 20 h 21"/>
                  <a:gd name="T6" fmla="*/ 14 w 26"/>
                  <a:gd name="T7" fmla="*/ 21 h 21"/>
                  <a:gd name="T8" fmla="*/ 24 w 26"/>
                  <a:gd name="T9" fmla="*/ 15 h 21"/>
                  <a:gd name="T10" fmla="*/ 16 w 26"/>
                  <a:gd name="T11" fmla="*/ 1 h 21"/>
                  <a:gd name="T12" fmla="*/ 12 w 26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1">
                    <a:moveTo>
                      <a:pt x="12" y="0"/>
                    </a:moveTo>
                    <a:cubicBezTo>
                      <a:pt x="7" y="0"/>
                      <a:pt x="3" y="3"/>
                      <a:pt x="2" y="7"/>
                    </a:cubicBezTo>
                    <a:cubicBezTo>
                      <a:pt x="0" y="12"/>
                      <a:pt x="3" y="18"/>
                      <a:pt x="9" y="20"/>
                    </a:cubicBezTo>
                    <a:cubicBezTo>
                      <a:pt x="11" y="21"/>
                      <a:pt x="12" y="21"/>
                      <a:pt x="14" y="21"/>
                    </a:cubicBezTo>
                    <a:cubicBezTo>
                      <a:pt x="18" y="21"/>
                      <a:pt x="22" y="19"/>
                      <a:pt x="24" y="15"/>
                    </a:cubicBezTo>
                    <a:cubicBezTo>
                      <a:pt x="26" y="10"/>
                      <a:pt x="22" y="3"/>
                      <a:pt x="16" y="1"/>
                    </a:cubicBezTo>
                    <a:cubicBezTo>
                      <a:pt x="15" y="1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15" name="Freeform 260"/>
              <p:cNvSpPr/>
              <p:nvPr/>
            </p:nvSpPr>
            <p:spPr bwMode="auto">
              <a:xfrm>
                <a:off x="4949826" y="4397375"/>
                <a:ext cx="50800" cy="60325"/>
              </a:xfrm>
              <a:custGeom>
                <a:avLst/>
                <a:gdLst>
                  <a:gd name="T0" fmla="*/ 12 w 18"/>
                  <a:gd name="T1" fmla="*/ 0 h 21"/>
                  <a:gd name="T2" fmla="*/ 2 w 18"/>
                  <a:gd name="T3" fmla="*/ 7 h 21"/>
                  <a:gd name="T4" fmla="*/ 9 w 18"/>
                  <a:gd name="T5" fmla="*/ 20 h 21"/>
                  <a:gd name="T6" fmla="*/ 14 w 18"/>
                  <a:gd name="T7" fmla="*/ 21 h 21"/>
                  <a:gd name="T8" fmla="*/ 18 w 18"/>
                  <a:gd name="T9" fmla="*/ 20 h 21"/>
                  <a:gd name="T10" fmla="*/ 16 w 18"/>
                  <a:gd name="T11" fmla="*/ 1 h 21"/>
                  <a:gd name="T12" fmla="*/ 12 w 18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1">
                    <a:moveTo>
                      <a:pt x="12" y="0"/>
                    </a:moveTo>
                    <a:cubicBezTo>
                      <a:pt x="8" y="0"/>
                      <a:pt x="4" y="3"/>
                      <a:pt x="2" y="7"/>
                    </a:cubicBezTo>
                    <a:cubicBezTo>
                      <a:pt x="0" y="12"/>
                      <a:pt x="3" y="18"/>
                      <a:pt x="9" y="20"/>
                    </a:cubicBezTo>
                    <a:cubicBezTo>
                      <a:pt x="11" y="21"/>
                      <a:pt x="13" y="21"/>
                      <a:pt x="14" y="21"/>
                    </a:cubicBezTo>
                    <a:cubicBezTo>
                      <a:pt x="15" y="21"/>
                      <a:pt x="16" y="21"/>
                      <a:pt x="18" y="20"/>
                    </a:cubicBezTo>
                    <a:cubicBezTo>
                      <a:pt x="17" y="15"/>
                      <a:pt x="17" y="8"/>
                      <a:pt x="16" y="1"/>
                    </a:cubicBezTo>
                    <a:cubicBezTo>
                      <a:pt x="15" y="1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16" name="Freeform 261"/>
              <p:cNvSpPr>
                <a:spLocks noEditPoints="1"/>
              </p:cNvSpPr>
              <p:nvPr/>
            </p:nvSpPr>
            <p:spPr bwMode="auto">
              <a:xfrm>
                <a:off x="5057776" y="4498975"/>
                <a:ext cx="63500" cy="55563"/>
              </a:xfrm>
              <a:custGeom>
                <a:avLst/>
                <a:gdLst>
                  <a:gd name="T0" fmla="*/ 0 w 23"/>
                  <a:gd name="T1" fmla="*/ 9 h 20"/>
                  <a:gd name="T2" fmla="*/ 8 w 23"/>
                  <a:gd name="T3" fmla="*/ 19 h 20"/>
                  <a:gd name="T4" fmla="*/ 12 w 23"/>
                  <a:gd name="T5" fmla="*/ 20 h 20"/>
                  <a:gd name="T6" fmla="*/ 22 w 23"/>
                  <a:gd name="T7" fmla="*/ 14 h 20"/>
                  <a:gd name="T8" fmla="*/ 23 w 23"/>
                  <a:gd name="T9" fmla="*/ 11 h 20"/>
                  <a:gd name="T10" fmla="*/ 21 w 23"/>
                  <a:gd name="T11" fmla="*/ 11 h 20"/>
                  <a:gd name="T12" fmla="*/ 0 w 23"/>
                  <a:gd name="T13" fmla="*/ 9 h 20"/>
                  <a:gd name="T14" fmla="*/ 9 w 23"/>
                  <a:gd name="T15" fmla="*/ 0 h 20"/>
                  <a:gd name="T16" fmla="*/ 1 w 23"/>
                  <a:gd name="T17" fmla="*/ 6 h 20"/>
                  <a:gd name="T18" fmla="*/ 9 w 23"/>
                  <a:gd name="T1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0">
                    <a:moveTo>
                      <a:pt x="0" y="9"/>
                    </a:moveTo>
                    <a:cubicBezTo>
                      <a:pt x="0" y="13"/>
                      <a:pt x="3" y="18"/>
                      <a:pt x="8" y="19"/>
                    </a:cubicBezTo>
                    <a:cubicBezTo>
                      <a:pt x="9" y="20"/>
                      <a:pt x="11" y="20"/>
                      <a:pt x="12" y="20"/>
                    </a:cubicBezTo>
                    <a:cubicBezTo>
                      <a:pt x="17" y="20"/>
                      <a:pt x="21" y="18"/>
                      <a:pt x="22" y="14"/>
                    </a:cubicBezTo>
                    <a:cubicBezTo>
                      <a:pt x="23" y="13"/>
                      <a:pt x="23" y="12"/>
                      <a:pt x="23" y="11"/>
                    </a:cubicBezTo>
                    <a:cubicBezTo>
                      <a:pt x="22" y="11"/>
                      <a:pt x="22" y="11"/>
                      <a:pt x="21" y="11"/>
                    </a:cubicBezTo>
                    <a:cubicBezTo>
                      <a:pt x="11" y="11"/>
                      <a:pt x="2" y="11"/>
                      <a:pt x="0" y="9"/>
                    </a:cubicBezTo>
                    <a:moveTo>
                      <a:pt x="9" y="0"/>
                    </a:moveTo>
                    <a:cubicBezTo>
                      <a:pt x="5" y="0"/>
                      <a:pt x="2" y="2"/>
                      <a:pt x="1" y="6"/>
                    </a:cubicBezTo>
                    <a:cubicBezTo>
                      <a:pt x="2" y="4"/>
                      <a:pt x="5" y="2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17" name="Freeform 262"/>
              <p:cNvSpPr/>
              <p:nvPr/>
            </p:nvSpPr>
            <p:spPr bwMode="auto">
              <a:xfrm>
                <a:off x="4995863" y="4260850"/>
                <a:ext cx="12700" cy="50800"/>
              </a:xfrm>
              <a:custGeom>
                <a:avLst/>
                <a:gdLst>
                  <a:gd name="T0" fmla="*/ 4 w 5"/>
                  <a:gd name="T1" fmla="*/ 0 h 18"/>
                  <a:gd name="T2" fmla="*/ 3 w 5"/>
                  <a:gd name="T3" fmla="*/ 1 h 18"/>
                  <a:gd name="T4" fmla="*/ 0 w 5"/>
                  <a:gd name="T5" fmla="*/ 18 h 18"/>
                  <a:gd name="T6" fmla="*/ 4 w 5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8">
                    <a:moveTo>
                      <a:pt x="4" y="0"/>
                    </a:moveTo>
                    <a:cubicBezTo>
                      <a:pt x="4" y="0"/>
                      <a:pt x="4" y="1"/>
                      <a:pt x="3" y="1"/>
                    </a:cubicBezTo>
                    <a:cubicBezTo>
                      <a:pt x="1" y="4"/>
                      <a:pt x="1" y="10"/>
                      <a:pt x="0" y="18"/>
                    </a:cubicBezTo>
                    <a:cubicBezTo>
                      <a:pt x="3" y="9"/>
                      <a:pt x="5" y="0"/>
                      <a:pt x="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18" name="Freeform 263"/>
              <p:cNvSpPr/>
              <p:nvPr/>
            </p:nvSpPr>
            <p:spPr bwMode="auto">
              <a:xfrm>
                <a:off x="4978401" y="4627563"/>
                <a:ext cx="28575" cy="57150"/>
              </a:xfrm>
              <a:custGeom>
                <a:avLst/>
                <a:gdLst>
                  <a:gd name="T0" fmla="*/ 9 w 10"/>
                  <a:gd name="T1" fmla="*/ 0 h 20"/>
                  <a:gd name="T2" fmla="*/ 2 w 10"/>
                  <a:gd name="T3" fmla="*/ 6 h 20"/>
                  <a:gd name="T4" fmla="*/ 9 w 10"/>
                  <a:gd name="T5" fmla="*/ 19 h 20"/>
                  <a:gd name="T6" fmla="*/ 10 w 10"/>
                  <a:gd name="T7" fmla="*/ 20 h 20"/>
                  <a:gd name="T8" fmla="*/ 9 w 10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9" y="0"/>
                    </a:moveTo>
                    <a:cubicBezTo>
                      <a:pt x="6" y="1"/>
                      <a:pt x="3" y="3"/>
                      <a:pt x="2" y="6"/>
                    </a:cubicBezTo>
                    <a:cubicBezTo>
                      <a:pt x="0" y="11"/>
                      <a:pt x="3" y="17"/>
                      <a:pt x="9" y="1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3"/>
                      <a:pt x="9" y="6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19" name="Freeform 264"/>
              <p:cNvSpPr/>
              <p:nvPr/>
            </p:nvSpPr>
            <p:spPr bwMode="auto">
              <a:xfrm>
                <a:off x="4905376" y="4311650"/>
                <a:ext cx="53975" cy="58738"/>
              </a:xfrm>
              <a:custGeom>
                <a:avLst/>
                <a:gdLst>
                  <a:gd name="T0" fmla="*/ 12 w 19"/>
                  <a:gd name="T1" fmla="*/ 0 h 21"/>
                  <a:gd name="T2" fmla="*/ 2 w 19"/>
                  <a:gd name="T3" fmla="*/ 7 h 21"/>
                  <a:gd name="T4" fmla="*/ 9 w 19"/>
                  <a:gd name="T5" fmla="*/ 20 h 21"/>
                  <a:gd name="T6" fmla="*/ 14 w 19"/>
                  <a:gd name="T7" fmla="*/ 21 h 21"/>
                  <a:gd name="T8" fmla="*/ 19 w 19"/>
                  <a:gd name="T9" fmla="*/ 20 h 21"/>
                  <a:gd name="T10" fmla="*/ 16 w 19"/>
                  <a:gd name="T11" fmla="*/ 1 h 21"/>
                  <a:gd name="T12" fmla="*/ 12 w 19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1">
                    <a:moveTo>
                      <a:pt x="12" y="0"/>
                    </a:moveTo>
                    <a:cubicBezTo>
                      <a:pt x="7" y="0"/>
                      <a:pt x="3" y="3"/>
                      <a:pt x="2" y="7"/>
                    </a:cubicBezTo>
                    <a:cubicBezTo>
                      <a:pt x="0" y="12"/>
                      <a:pt x="3" y="18"/>
                      <a:pt x="9" y="20"/>
                    </a:cubicBezTo>
                    <a:cubicBezTo>
                      <a:pt x="11" y="21"/>
                      <a:pt x="12" y="21"/>
                      <a:pt x="14" y="21"/>
                    </a:cubicBezTo>
                    <a:cubicBezTo>
                      <a:pt x="16" y="21"/>
                      <a:pt x="18" y="21"/>
                      <a:pt x="19" y="20"/>
                    </a:cubicBezTo>
                    <a:cubicBezTo>
                      <a:pt x="19" y="15"/>
                      <a:pt x="17" y="8"/>
                      <a:pt x="16" y="1"/>
                    </a:cubicBezTo>
                    <a:cubicBezTo>
                      <a:pt x="14" y="1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20" name="Freeform 265"/>
              <p:cNvSpPr/>
              <p:nvPr/>
            </p:nvSpPr>
            <p:spPr bwMode="auto">
              <a:xfrm>
                <a:off x="4346576" y="4162425"/>
                <a:ext cx="190500" cy="417513"/>
              </a:xfrm>
              <a:custGeom>
                <a:avLst/>
                <a:gdLst>
                  <a:gd name="T0" fmla="*/ 27 w 68"/>
                  <a:gd name="T1" fmla="*/ 0 h 149"/>
                  <a:gd name="T2" fmla="*/ 16 w 68"/>
                  <a:gd name="T3" fmla="*/ 55 h 149"/>
                  <a:gd name="T4" fmla="*/ 3 w 68"/>
                  <a:gd name="T5" fmla="*/ 99 h 149"/>
                  <a:gd name="T6" fmla="*/ 28 w 68"/>
                  <a:gd name="T7" fmla="*/ 149 h 149"/>
                  <a:gd name="T8" fmla="*/ 29 w 68"/>
                  <a:gd name="T9" fmla="*/ 149 h 149"/>
                  <a:gd name="T10" fmla="*/ 42 w 68"/>
                  <a:gd name="T11" fmla="*/ 95 h 149"/>
                  <a:gd name="T12" fmla="*/ 60 w 68"/>
                  <a:gd name="T13" fmla="*/ 46 h 149"/>
                  <a:gd name="T14" fmla="*/ 30 w 68"/>
                  <a:gd name="T15" fmla="*/ 1 h 149"/>
                  <a:gd name="T16" fmla="*/ 27 w 68"/>
                  <a:gd name="T1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149">
                    <a:moveTo>
                      <a:pt x="27" y="0"/>
                    </a:moveTo>
                    <a:cubicBezTo>
                      <a:pt x="14" y="0"/>
                      <a:pt x="16" y="40"/>
                      <a:pt x="16" y="55"/>
                    </a:cubicBezTo>
                    <a:cubicBezTo>
                      <a:pt x="17" y="70"/>
                      <a:pt x="6" y="75"/>
                      <a:pt x="3" y="99"/>
                    </a:cubicBezTo>
                    <a:cubicBezTo>
                      <a:pt x="0" y="123"/>
                      <a:pt x="28" y="149"/>
                      <a:pt x="28" y="149"/>
                    </a:cubicBezTo>
                    <a:cubicBezTo>
                      <a:pt x="28" y="149"/>
                      <a:pt x="29" y="149"/>
                      <a:pt x="29" y="149"/>
                    </a:cubicBezTo>
                    <a:cubicBezTo>
                      <a:pt x="43" y="149"/>
                      <a:pt x="46" y="115"/>
                      <a:pt x="42" y="95"/>
                    </a:cubicBezTo>
                    <a:cubicBezTo>
                      <a:pt x="37" y="75"/>
                      <a:pt x="52" y="68"/>
                      <a:pt x="60" y="46"/>
                    </a:cubicBezTo>
                    <a:cubicBezTo>
                      <a:pt x="68" y="24"/>
                      <a:pt x="47" y="7"/>
                      <a:pt x="30" y="1"/>
                    </a:cubicBezTo>
                    <a:cubicBezTo>
                      <a:pt x="29" y="0"/>
                      <a:pt x="28" y="0"/>
                      <a:pt x="2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21" name="Freeform 266"/>
              <p:cNvSpPr/>
              <p:nvPr/>
            </p:nvSpPr>
            <p:spPr bwMode="auto">
              <a:xfrm>
                <a:off x="4391026" y="4762500"/>
                <a:ext cx="415925" cy="239713"/>
              </a:xfrm>
              <a:custGeom>
                <a:avLst/>
                <a:gdLst>
                  <a:gd name="T0" fmla="*/ 20 w 148"/>
                  <a:gd name="T1" fmla="*/ 0 h 85"/>
                  <a:gd name="T2" fmla="*/ 15 w 148"/>
                  <a:gd name="T3" fmla="*/ 1 h 85"/>
                  <a:gd name="T4" fmla="*/ 30 w 148"/>
                  <a:gd name="T5" fmla="*/ 44 h 85"/>
                  <a:gd name="T6" fmla="*/ 82 w 148"/>
                  <a:gd name="T7" fmla="*/ 72 h 85"/>
                  <a:gd name="T8" fmla="*/ 113 w 148"/>
                  <a:gd name="T9" fmla="*/ 85 h 85"/>
                  <a:gd name="T10" fmla="*/ 130 w 148"/>
                  <a:gd name="T11" fmla="*/ 75 h 85"/>
                  <a:gd name="T12" fmla="*/ 128 w 148"/>
                  <a:gd name="T13" fmla="*/ 40 h 85"/>
                  <a:gd name="T14" fmla="*/ 120 w 148"/>
                  <a:gd name="T15" fmla="*/ 39 h 85"/>
                  <a:gd name="T16" fmla="*/ 101 w 148"/>
                  <a:gd name="T17" fmla="*/ 41 h 85"/>
                  <a:gd name="T18" fmla="*/ 81 w 148"/>
                  <a:gd name="T19" fmla="*/ 43 h 85"/>
                  <a:gd name="T20" fmla="*/ 58 w 148"/>
                  <a:gd name="T21" fmla="*/ 36 h 85"/>
                  <a:gd name="T22" fmla="*/ 20 w 148"/>
                  <a:gd name="T2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8" h="85">
                    <a:moveTo>
                      <a:pt x="20" y="0"/>
                    </a:moveTo>
                    <a:cubicBezTo>
                      <a:pt x="19" y="0"/>
                      <a:pt x="17" y="1"/>
                      <a:pt x="15" y="1"/>
                    </a:cubicBezTo>
                    <a:cubicBezTo>
                      <a:pt x="15" y="1"/>
                      <a:pt x="0" y="24"/>
                      <a:pt x="30" y="44"/>
                    </a:cubicBezTo>
                    <a:cubicBezTo>
                      <a:pt x="60" y="64"/>
                      <a:pt x="61" y="62"/>
                      <a:pt x="82" y="72"/>
                    </a:cubicBezTo>
                    <a:cubicBezTo>
                      <a:pt x="94" y="79"/>
                      <a:pt x="104" y="85"/>
                      <a:pt x="113" y="85"/>
                    </a:cubicBezTo>
                    <a:cubicBezTo>
                      <a:pt x="120" y="85"/>
                      <a:pt x="125" y="82"/>
                      <a:pt x="130" y="75"/>
                    </a:cubicBezTo>
                    <a:cubicBezTo>
                      <a:pt x="143" y="58"/>
                      <a:pt x="148" y="44"/>
                      <a:pt x="128" y="40"/>
                    </a:cubicBezTo>
                    <a:cubicBezTo>
                      <a:pt x="125" y="39"/>
                      <a:pt x="123" y="39"/>
                      <a:pt x="120" y="39"/>
                    </a:cubicBezTo>
                    <a:cubicBezTo>
                      <a:pt x="114" y="39"/>
                      <a:pt x="107" y="40"/>
                      <a:pt x="101" y="41"/>
                    </a:cubicBezTo>
                    <a:cubicBezTo>
                      <a:pt x="94" y="42"/>
                      <a:pt x="88" y="43"/>
                      <a:pt x="81" y="43"/>
                    </a:cubicBezTo>
                    <a:cubicBezTo>
                      <a:pt x="73" y="43"/>
                      <a:pt x="65" y="41"/>
                      <a:pt x="58" y="36"/>
                    </a:cubicBezTo>
                    <a:cubicBezTo>
                      <a:pt x="41" y="21"/>
                      <a:pt x="34" y="0"/>
                      <a:pt x="2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22" name="Freeform 267"/>
              <p:cNvSpPr/>
              <p:nvPr/>
            </p:nvSpPr>
            <p:spPr bwMode="auto">
              <a:xfrm>
                <a:off x="4959351" y="4816475"/>
                <a:ext cx="333375" cy="255588"/>
              </a:xfrm>
              <a:custGeom>
                <a:avLst/>
                <a:gdLst>
                  <a:gd name="T0" fmla="*/ 102 w 119"/>
                  <a:gd name="T1" fmla="*/ 0 h 91"/>
                  <a:gd name="T2" fmla="*/ 65 w 119"/>
                  <a:gd name="T3" fmla="*/ 39 h 91"/>
                  <a:gd name="T4" fmla="*/ 47 w 119"/>
                  <a:gd name="T5" fmla="*/ 65 h 91"/>
                  <a:gd name="T6" fmla="*/ 40 w 119"/>
                  <a:gd name="T7" fmla="*/ 64 h 91"/>
                  <a:gd name="T8" fmla="*/ 8 w 119"/>
                  <a:gd name="T9" fmla="*/ 47 h 91"/>
                  <a:gd name="T10" fmla="*/ 0 w 119"/>
                  <a:gd name="T11" fmla="*/ 55 h 91"/>
                  <a:gd name="T12" fmla="*/ 18 w 119"/>
                  <a:gd name="T13" fmla="*/ 91 h 91"/>
                  <a:gd name="T14" fmla="*/ 21 w 119"/>
                  <a:gd name="T15" fmla="*/ 91 h 91"/>
                  <a:gd name="T16" fmla="*/ 94 w 119"/>
                  <a:gd name="T17" fmla="*/ 62 h 91"/>
                  <a:gd name="T18" fmla="*/ 104 w 119"/>
                  <a:gd name="T19" fmla="*/ 1 h 91"/>
                  <a:gd name="T20" fmla="*/ 102 w 119"/>
                  <a:gd name="T2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9" h="91">
                    <a:moveTo>
                      <a:pt x="102" y="0"/>
                    </a:moveTo>
                    <a:cubicBezTo>
                      <a:pt x="88" y="0"/>
                      <a:pt x="71" y="23"/>
                      <a:pt x="65" y="39"/>
                    </a:cubicBezTo>
                    <a:cubicBezTo>
                      <a:pt x="60" y="53"/>
                      <a:pt x="57" y="65"/>
                      <a:pt x="47" y="65"/>
                    </a:cubicBezTo>
                    <a:cubicBezTo>
                      <a:pt x="45" y="65"/>
                      <a:pt x="43" y="65"/>
                      <a:pt x="40" y="64"/>
                    </a:cubicBezTo>
                    <a:cubicBezTo>
                      <a:pt x="29" y="59"/>
                      <a:pt x="17" y="47"/>
                      <a:pt x="8" y="47"/>
                    </a:cubicBezTo>
                    <a:cubicBezTo>
                      <a:pt x="5" y="47"/>
                      <a:pt x="2" y="49"/>
                      <a:pt x="0" y="55"/>
                    </a:cubicBezTo>
                    <a:cubicBezTo>
                      <a:pt x="0" y="55"/>
                      <a:pt x="3" y="91"/>
                      <a:pt x="18" y="91"/>
                    </a:cubicBezTo>
                    <a:cubicBezTo>
                      <a:pt x="19" y="91"/>
                      <a:pt x="20" y="91"/>
                      <a:pt x="21" y="91"/>
                    </a:cubicBezTo>
                    <a:cubicBezTo>
                      <a:pt x="39" y="85"/>
                      <a:pt x="83" y="83"/>
                      <a:pt x="94" y="62"/>
                    </a:cubicBezTo>
                    <a:cubicBezTo>
                      <a:pt x="104" y="41"/>
                      <a:pt x="119" y="3"/>
                      <a:pt x="104" y="1"/>
                    </a:cubicBezTo>
                    <a:cubicBezTo>
                      <a:pt x="103" y="0"/>
                      <a:pt x="103" y="0"/>
                      <a:pt x="10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23" name="Freeform 268"/>
              <p:cNvSpPr/>
              <p:nvPr/>
            </p:nvSpPr>
            <p:spPr bwMode="auto">
              <a:xfrm>
                <a:off x="5303838" y="4240213"/>
                <a:ext cx="241300" cy="298450"/>
              </a:xfrm>
              <a:custGeom>
                <a:avLst/>
                <a:gdLst>
                  <a:gd name="T0" fmla="*/ 25 w 86"/>
                  <a:gd name="T1" fmla="*/ 0 h 106"/>
                  <a:gd name="T2" fmla="*/ 0 w 86"/>
                  <a:gd name="T3" fmla="*/ 5 h 106"/>
                  <a:gd name="T4" fmla="*/ 29 w 86"/>
                  <a:gd name="T5" fmla="*/ 59 h 106"/>
                  <a:gd name="T6" fmla="*/ 34 w 86"/>
                  <a:gd name="T7" fmla="*/ 104 h 106"/>
                  <a:gd name="T8" fmla="*/ 41 w 86"/>
                  <a:gd name="T9" fmla="*/ 106 h 106"/>
                  <a:gd name="T10" fmla="*/ 81 w 86"/>
                  <a:gd name="T11" fmla="*/ 63 h 106"/>
                  <a:gd name="T12" fmla="*/ 54 w 86"/>
                  <a:gd name="T13" fmla="*/ 9 h 106"/>
                  <a:gd name="T14" fmla="*/ 25 w 86"/>
                  <a:gd name="T15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106">
                    <a:moveTo>
                      <a:pt x="25" y="0"/>
                    </a:moveTo>
                    <a:cubicBezTo>
                      <a:pt x="11" y="0"/>
                      <a:pt x="0" y="5"/>
                      <a:pt x="0" y="5"/>
                    </a:cubicBezTo>
                    <a:cubicBezTo>
                      <a:pt x="16" y="11"/>
                      <a:pt x="34" y="39"/>
                      <a:pt x="29" y="59"/>
                    </a:cubicBezTo>
                    <a:cubicBezTo>
                      <a:pt x="25" y="79"/>
                      <a:pt x="15" y="97"/>
                      <a:pt x="34" y="104"/>
                    </a:cubicBezTo>
                    <a:cubicBezTo>
                      <a:pt x="36" y="105"/>
                      <a:pt x="39" y="106"/>
                      <a:pt x="41" y="106"/>
                    </a:cubicBezTo>
                    <a:cubicBezTo>
                      <a:pt x="58" y="106"/>
                      <a:pt x="76" y="83"/>
                      <a:pt x="81" y="63"/>
                    </a:cubicBezTo>
                    <a:cubicBezTo>
                      <a:pt x="86" y="40"/>
                      <a:pt x="78" y="28"/>
                      <a:pt x="54" y="9"/>
                    </a:cubicBezTo>
                    <a:cubicBezTo>
                      <a:pt x="44" y="2"/>
                      <a:pt x="34" y="0"/>
                      <a:pt x="2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24" name="Freeform 269"/>
              <p:cNvSpPr/>
              <p:nvPr/>
            </p:nvSpPr>
            <p:spPr bwMode="auto">
              <a:xfrm>
                <a:off x="4806951" y="3900488"/>
                <a:ext cx="342900" cy="192088"/>
              </a:xfrm>
              <a:custGeom>
                <a:avLst/>
                <a:gdLst>
                  <a:gd name="T0" fmla="*/ 51 w 122"/>
                  <a:gd name="T1" fmla="*/ 0 h 68"/>
                  <a:gd name="T2" fmla="*/ 30 w 122"/>
                  <a:gd name="T3" fmla="*/ 3 h 68"/>
                  <a:gd name="T4" fmla="*/ 0 w 122"/>
                  <a:gd name="T5" fmla="*/ 51 h 68"/>
                  <a:gd name="T6" fmla="*/ 11 w 122"/>
                  <a:gd name="T7" fmla="*/ 61 h 68"/>
                  <a:gd name="T8" fmla="*/ 56 w 122"/>
                  <a:gd name="T9" fmla="*/ 50 h 68"/>
                  <a:gd name="T10" fmla="*/ 63 w 122"/>
                  <a:gd name="T11" fmla="*/ 49 h 68"/>
                  <a:gd name="T12" fmla="*/ 103 w 122"/>
                  <a:gd name="T13" fmla="*/ 67 h 68"/>
                  <a:gd name="T14" fmla="*/ 106 w 122"/>
                  <a:gd name="T15" fmla="*/ 68 h 68"/>
                  <a:gd name="T16" fmla="*/ 101 w 122"/>
                  <a:gd name="T17" fmla="*/ 23 h 68"/>
                  <a:gd name="T18" fmla="*/ 51 w 122"/>
                  <a:gd name="T1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2" h="68">
                    <a:moveTo>
                      <a:pt x="51" y="0"/>
                    </a:moveTo>
                    <a:cubicBezTo>
                      <a:pt x="45" y="0"/>
                      <a:pt x="38" y="1"/>
                      <a:pt x="30" y="3"/>
                    </a:cubicBezTo>
                    <a:cubicBezTo>
                      <a:pt x="0" y="10"/>
                      <a:pt x="0" y="51"/>
                      <a:pt x="0" y="51"/>
                    </a:cubicBezTo>
                    <a:cubicBezTo>
                      <a:pt x="1" y="58"/>
                      <a:pt x="5" y="61"/>
                      <a:pt x="11" y="61"/>
                    </a:cubicBezTo>
                    <a:cubicBezTo>
                      <a:pt x="23" y="61"/>
                      <a:pt x="42" y="52"/>
                      <a:pt x="56" y="50"/>
                    </a:cubicBezTo>
                    <a:cubicBezTo>
                      <a:pt x="59" y="49"/>
                      <a:pt x="61" y="49"/>
                      <a:pt x="63" y="49"/>
                    </a:cubicBezTo>
                    <a:cubicBezTo>
                      <a:pt x="80" y="49"/>
                      <a:pt x="85" y="63"/>
                      <a:pt x="103" y="67"/>
                    </a:cubicBezTo>
                    <a:cubicBezTo>
                      <a:pt x="104" y="67"/>
                      <a:pt x="105" y="68"/>
                      <a:pt x="106" y="68"/>
                    </a:cubicBezTo>
                    <a:cubicBezTo>
                      <a:pt x="122" y="68"/>
                      <a:pt x="117" y="41"/>
                      <a:pt x="101" y="23"/>
                    </a:cubicBezTo>
                    <a:cubicBezTo>
                      <a:pt x="87" y="8"/>
                      <a:pt x="71" y="0"/>
                      <a:pt x="5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4436" name="椭圆 4435"/>
            <p:cNvSpPr/>
            <p:nvPr/>
          </p:nvSpPr>
          <p:spPr>
            <a:xfrm>
              <a:off x="3841404" y="2280378"/>
              <a:ext cx="486869" cy="48686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 dirty="0">
                <a:solidFill>
                  <a:srgbClr val="92D05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433" name="文本框 4432"/>
          <p:cNvSpPr txBox="1"/>
          <p:nvPr/>
        </p:nvSpPr>
        <p:spPr>
          <a:xfrm>
            <a:off x="7616469" y="2279602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sp>
        <p:nvSpPr>
          <p:cNvPr id="4434" name="文本框 4433"/>
          <p:cNvSpPr txBox="1"/>
          <p:nvPr/>
        </p:nvSpPr>
        <p:spPr>
          <a:xfrm>
            <a:off x="6734665" y="2085263"/>
            <a:ext cx="44114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>
                <a:solidFill>
                  <a:srgbClr val="FFC000"/>
                </a:solidFill>
                <a:cs typeface="+mn-ea"/>
                <a:sym typeface="+mn-lt"/>
              </a:rPr>
              <a:t>2</a:t>
            </a:r>
            <a:endParaRPr lang="zh-CN" altLang="en-US" sz="3600" dirty="0">
              <a:solidFill>
                <a:srgbClr val="FFC000"/>
              </a:solidFill>
              <a:cs typeface="+mn-ea"/>
              <a:sym typeface="+mn-lt"/>
            </a:endParaRPr>
          </a:p>
        </p:txBody>
      </p:sp>
      <p:grpSp>
        <p:nvGrpSpPr>
          <p:cNvPr id="4626" name="组合 4625"/>
          <p:cNvGrpSpPr/>
          <p:nvPr/>
        </p:nvGrpSpPr>
        <p:grpSpPr>
          <a:xfrm>
            <a:off x="2949118" y="3293333"/>
            <a:ext cx="640591" cy="761176"/>
            <a:chOff x="3742489" y="2006071"/>
            <a:chExt cx="640591" cy="761176"/>
          </a:xfrm>
        </p:grpSpPr>
        <p:grpSp>
          <p:nvGrpSpPr>
            <p:cNvPr id="4629" name="组合 4628"/>
            <p:cNvGrpSpPr/>
            <p:nvPr/>
          </p:nvGrpSpPr>
          <p:grpSpPr>
            <a:xfrm rot="19382670">
              <a:off x="3742489" y="2006071"/>
              <a:ext cx="640591" cy="704932"/>
              <a:chOff x="3473451" y="974725"/>
              <a:chExt cx="4678363" cy="5148263"/>
            </a:xfrm>
          </p:grpSpPr>
          <p:sp>
            <p:nvSpPr>
              <p:cNvPr id="4631" name="Freeform 79"/>
              <p:cNvSpPr/>
              <p:nvPr/>
            </p:nvSpPr>
            <p:spPr bwMode="auto">
              <a:xfrm>
                <a:off x="5545138" y="2216150"/>
                <a:ext cx="938213" cy="3875088"/>
              </a:xfrm>
              <a:custGeom>
                <a:avLst/>
                <a:gdLst>
                  <a:gd name="T0" fmla="*/ 0 w 591"/>
                  <a:gd name="T1" fmla="*/ 2441 h 2441"/>
                  <a:gd name="T2" fmla="*/ 186 w 591"/>
                  <a:gd name="T3" fmla="*/ 0 h 2441"/>
                  <a:gd name="T4" fmla="*/ 186 w 591"/>
                  <a:gd name="T5" fmla="*/ 1197 h 2441"/>
                  <a:gd name="T6" fmla="*/ 529 w 591"/>
                  <a:gd name="T7" fmla="*/ 921 h 2441"/>
                  <a:gd name="T8" fmla="*/ 186 w 591"/>
                  <a:gd name="T9" fmla="*/ 1427 h 2441"/>
                  <a:gd name="T10" fmla="*/ 124 w 591"/>
                  <a:gd name="T11" fmla="*/ 2119 h 2441"/>
                  <a:gd name="T12" fmla="*/ 591 w 591"/>
                  <a:gd name="T13" fmla="*/ 1797 h 2441"/>
                  <a:gd name="T14" fmla="*/ 0 w 591"/>
                  <a:gd name="T15" fmla="*/ 2441 h 2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1" h="2441">
                    <a:moveTo>
                      <a:pt x="0" y="2441"/>
                    </a:moveTo>
                    <a:lnTo>
                      <a:pt x="186" y="0"/>
                    </a:lnTo>
                    <a:lnTo>
                      <a:pt x="186" y="1197"/>
                    </a:lnTo>
                    <a:lnTo>
                      <a:pt x="529" y="921"/>
                    </a:lnTo>
                    <a:lnTo>
                      <a:pt x="186" y="1427"/>
                    </a:lnTo>
                    <a:lnTo>
                      <a:pt x="124" y="2119"/>
                    </a:lnTo>
                    <a:lnTo>
                      <a:pt x="591" y="1797"/>
                    </a:lnTo>
                    <a:lnTo>
                      <a:pt x="0" y="244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32" name="Freeform 81"/>
              <p:cNvSpPr/>
              <p:nvPr/>
            </p:nvSpPr>
            <p:spPr bwMode="auto">
              <a:xfrm>
                <a:off x="7170738" y="3234599"/>
                <a:ext cx="890588" cy="733425"/>
              </a:xfrm>
              <a:custGeom>
                <a:avLst/>
                <a:gdLst>
                  <a:gd name="T0" fmla="*/ 105 w 317"/>
                  <a:gd name="T1" fmla="*/ 234 h 261"/>
                  <a:gd name="T2" fmla="*/ 17 w 317"/>
                  <a:gd name="T3" fmla="*/ 130 h 261"/>
                  <a:gd name="T4" fmla="*/ 105 w 317"/>
                  <a:gd name="T5" fmla="*/ 0 h 261"/>
                  <a:gd name="T6" fmla="*/ 140 w 317"/>
                  <a:gd name="T7" fmla="*/ 156 h 261"/>
                  <a:gd name="T8" fmla="*/ 264 w 317"/>
                  <a:gd name="T9" fmla="*/ 208 h 261"/>
                  <a:gd name="T10" fmla="*/ 105 w 317"/>
                  <a:gd name="T11" fmla="*/ 234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7" h="261">
                    <a:moveTo>
                      <a:pt x="105" y="234"/>
                    </a:moveTo>
                    <a:cubicBezTo>
                      <a:pt x="105" y="234"/>
                      <a:pt x="0" y="208"/>
                      <a:pt x="17" y="130"/>
                    </a:cubicBezTo>
                    <a:cubicBezTo>
                      <a:pt x="35" y="52"/>
                      <a:pt x="52" y="0"/>
                      <a:pt x="105" y="0"/>
                    </a:cubicBezTo>
                    <a:cubicBezTo>
                      <a:pt x="158" y="0"/>
                      <a:pt x="52" y="208"/>
                      <a:pt x="140" y="156"/>
                    </a:cubicBezTo>
                    <a:cubicBezTo>
                      <a:pt x="229" y="104"/>
                      <a:pt x="317" y="156"/>
                      <a:pt x="264" y="208"/>
                    </a:cubicBezTo>
                    <a:cubicBezTo>
                      <a:pt x="211" y="261"/>
                      <a:pt x="140" y="261"/>
                      <a:pt x="105" y="234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33" name="Freeform 82"/>
              <p:cNvSpPr/>
              <p:nvPr/>
            </p:nvSpPr>
            <p:spPr bwMode="auto">
              <a:xfrm>
                <a:off x="4851401" y="3897313"/>
                <a:ext cx="495300" cy="657225"/>
              </a:xfrm>
              <a:custGeom>
                <a:avLst/>
                <a:gdLst>
                  <a:gd name="T0" fmla="*/ 141 w 176"/>
                  <a:gd name="T1" fmla="*/ 156 h 234"/>
                  <a:gd name="T2" fmla="*/ 36 w 176"/>
                  <a:gd name="T3" fmla="*/ 130 h 234"/>
                  <a:gd name="T4" fmla="*/ 106 w 176"/>
                  <a:gd name="T5" fmla="*/ 0 h 234"/>
                  <a:gd name="T6" fmla="*/ 176 w 176"/>
                  <a:gd name="T7" fmla="*/ 0 h 234"/>
                  <a:gd name="T8" fmla="*/ 141 w 176"/>
                  <a:gd name="T9" fmla="*/ 15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234">
                    <a:moveTo>
                      <a:pt x="141" y="156"/>
                    </a:moveTo>
                    <a:cubicBezTo>
                      <a:pt x="141" y="156"/>
                      <a:pt x="71" y="234"/>
                      <a:pt x="36" y="130"/>
                    </a:cubicBezTo>
                    <a:cubicBezTo>
                      <a:pt x="0" y="26"/>
                      <a:pt x="36" y="0"/>
                      <a:pt x="106" y="0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76" y="0"/>
                      <a:pt x="176" y="156"/>
                      <a:pt x="141" y="156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34" name="Freeform 83"/>
              <p:cNvSpPr/>
              <p:nvPr/>
            </p:nvSpPr>
            <p:spPr bwMode="auto">
              <a:xfrm>
                <a:off x="5248276" y="2435225"/>
                <a:ext cx="741363" cy="806450"/>
              </a:xfrm>
              <a:custGeom>
                <a:avLst/>
                <a:gdLst>
                  <a:gd name="T0" fmla="*/ 176 w 264"/>
                  <a:gd name="T1" fmla="*/ 105 h 287"/>
                  <a:gd name="T2" fmla="*/ 53 w 264"/>
                  <a:gd name="T3" fmla="*/ 105 h 287"/>
                  <a:gd name="T4" fmla="*/ 88 w 264"/>
                  <a:gd name="T5" fmla="*/ 261 h 287"/>
                  <a:gd name="T6" fmla="*/ 176 w 264"/>
                  <a:gd name="T7" fmla="*/ 105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287">
                    <a:moveTo>
                      <a:pt x="176" y="105"/>
                    </a:moveTo>
                    <a:cubicBezTo>
                      <a:pt x="176" y="105"/>
                      <a:pt x="71" y="0"/>
                      <a:pt x="53" y="105"/>
                    </a:cubicBezTo>
                    <a:cubicBezTo>
                      <a:pt x="35" y="209"/>
                      <a:pt x="0" y="287"/>
                      <a:pt x="88" y="261"/>
                    </a:cubicBezTo>
                    <a:cubicBezTo>
                      <a:pt x="176" y="235"/>
                      <a:pt x="264" y="105"/>
                      <a:pt x="176" y="105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35" name="Freeform 84"/>
              <p:cNvSpPr/>
              <p:nvPr/>
            </p:nvSpPr>
            <p:spPr bwMode="auto">
              <a:xfrm>
                <a:off x="5299076" y="974725"/>
                <a:ext cx="1184275" cy="1241425"/>
              </a:xfrm>
              <a:custGeom>
                <a:avLst/>
                <a:gdLst>
                  <a:gd name="T0" fmla="*/ 193 w 422"/>
                  <a:gd name="T1" fmla="*/ 442 h 442"/>
                  <a:gd name="T2" fmla="*/ 70 w 422"/>
                  <a:gd name="T3" fmla="*/ 312 h 442"/>
                  <a:gd name="T4" fmla="*/ 88 w 422"/>
                  <a:gd name="T5" fmla="*/ 156 h 442"/>
                  <a:gd name="T6" fmla="*/ 246 w 422"/>
                  <a:gd name="T7" fmla="*/ 52 h 442"/>
                  <a:gd name="T8" fmla="*/ 352 w 422"/>
                  <a:gd name="T9" fmla="*/ 208 h 442"/>
                  <a:gd name="T10" fmla="*/ 352 w 422"/>
                  <a:gd name="T11" fmla="*/ 391 h 442"/>
                  <a:gd name="T12" fmla="*/ 193 w 422"/>
                  <a:gd name="T13" fmla="*/ 442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2" h="442">
                    <a:moveTo>
                      <a:pt x="193" y="442"/>
                    </a:moveTo>
                    <a:cubicBezTo>
                      <a:pt x="193" y="442"/>
                      <a:pt x="123" y="416"/>
                      <a:pt x="70" y="312"/>
                    </a:cubicBezTo>
                    <a:cubicBezTo>
                      <a:pt x="17" y="208"/>
                      <a:pt x="0" y="208"/>
                      <a:pt x="88" y="156"/>
                    </a:cubicBezTo>
                    <a:cubicBezTo>
                      <a:pt x="176" y="104"/>
                      <a:pt x="158" y="0"/>
                      <a:pt x="246" y="52"/>
                    </a:cubicBezTo>
                    <a:cubicBezTo>
                      <a:pt x="334" y="104"/>
                      <a:pt x="281" y="130"/>
                      <a:pt x="352" y="208"/>
                    </a:cubicBezTo>
                    <a:cubicBezTo>
                      <a:pt x="422" y="286"/>
                      <a:pt x="405" y="364"/>
                      <a:pt x="352" y="391"/>
                    </a:cubicBezTo>
                    <a:cubicBezTo>
                      <a:pt x="299" y="416"/>
                      <a:pt x="281" y="416"/>
                      <a:pt x="193" y="442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36" name="Freeform 85"/>
              <p:cNvSpPr/>
              <p:nvPr/>
            </p:nvSpPr>
            <p:spPr bwMode="auto">
              <a:xfrm>
                <a:off x="4357688" y="3314700"/>
                <a:ext cx="792163" cy="655638"/>
              </a:xfrm>
              <a:custGeom>
                <a:avLst/>
                <a:gdLst>
                  <a:gd name="T0" fmla="*/ 141 w 282"/>
                  <a:gd name="T1" fmla="*/ 130 h 234"/>
                  <a:gd name="T2" fmla="*/ 71 w 282"/>
                  <a:gd name="T3" fmla="*/ 78 h 234"/>
                  <a:gd name="T4" fmla="*/ 229 w 282"/>
                  <a:gd name="T5" fmla="*/ 78 h 234"/>
                  <a:gd name="T6" fmla="*/ 141 w 282"/>
                  <a:gd name="T7" fmla="*/ 208 h 234"/>
                  <a:gd name="T8" fmla="*/ 141 w 282"/>
                  <a:gd name="T9" fmla="*/ 13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2" h="234">
                    <a:moveTo>
                      <a:pt x="141" y="130"/>
                    </a:moveTo>
                    <a:cubicBezTo>
                      <a:pt x="141" y="130"/>
                      <a:pt x="0" y="156"/>
                      <a:pt x="71" y="78"/>
                    </a:cubicBezTo>
                    <a:cubicBezTo>
                      <a:pt x="141" y="0"/>
                      <a:pt x="176" y="78"/>
                      <a:pt x="229" y="78"/>
                    </a:cubicBezTo>
                    <a:cubicBezTo>
                      <a:pt x="282" y="78"/>
                      <a:pt x="229" y="234"/>
                      <a:pt x="141" y="208"/>
                    </a:cubicBezTo>
                    <a:cubicBezTo>
                      <a:pt x="53" y="182"/>
                      <a:pt x="141" y="130"/>
                      <a:pt x="141" y="130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37" name="Freeform 86"/>
              <p:cNvSpPr/>
              <p:nvPr/>
            </p:nvSpPr>
            <p:spPr bwMode="auto">
              <a:xfrm>
                <a:off x="4803776" y="4262438"/>
                <a:ext cx="1138238" cy="952500"/>
              </a:xfrm>
              <a:custGeom>
                <a:avLst/>
                <a:gdLst>
                  <a:gd name="T0" fmla="*/ 176 w 405"/>
                  <a:gd name="T1" fmla="*/ 234 h 339"/>
                  <a:gd name="T2" fmla="*/ 53 w 405"/>
                  <a:gd name="T3" fmla="*/ 156 h 339"/>
                  <a:gd name="T4" fmla="*/ 158 w 405"/>
                  <a:gd name="T5" fmla="*/ 26 h 339"/>
                  <a:gd name="T6" fmla="*/ 317 w 405"/>
                  <a:gd name="T7" fmla="*/ 156 h 339"/>
                  <a:gd name="T8" fmla="*/ 176 w 405"/>
                  <a:gd name="T9" fmla="*/ 234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339">
                    <a:moveTo>
                      <a:pt x="176" y="234"/>
                    </a:moveTo>
                    <a:cubicBezTo>
                      <a:pt x="176" y="234"/>
                      <a:pt x="0" y="234"/>
                      <a:pt x="53" y="156"/>
                    </a:cubicBezTo>
                    <a:cubicBezTo>
                      <a:pt x="105" y="78"/>
                      <a:pt x="70" y="0"/>
                      <a:pt x="158" y="26"/>
                    </a:cubicBezTo>
                    <a:cubicBezTo>
                      <a:pt x="246" y="52"/>
                      <a:pt x="405" y="130"/>
                      <a:pt x="317" y="156"/>
                    </a:cubicBezTo>
                    <a:cubicBezTo>
                      <a:pt x="229" y="183"/>
                      <a:pt x="229" y="339"/>
                      <a:pt x="176" y="234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38" name="Freeform 87"/>
              <p:cNvSpPr/>
              <p:nvPr/>
            </p:nvSpPr>
            <p:spPr bwMode="auto">
              <a:xfrm>
                <a:off x="5942013" y="3460750"/>
                <a:ext cx="1035050" cy="509588"/>
              </a:xfrm>
              <a:custGeom>
                <a:avLst/>
                <a:gdLst>
                  <a:gd name="T0" fmla="*/ 176 w 369"/>
                  <a:gd name="T1" fmla="*/ 156 h 182"/>
                  <a:gd name="T2" fmla="*/ 88 w 369"/>
                  <a:gd name="T3" fmla="*/ 26 h 182"/>
                  <a:gd name="T4" fmla="*/ 281 w 369"/>
                  <a:gd name="T5" fmla="*/ 104 h 182"/>
                  <a:gd name="T6" fmla="*/ 176 w 369"/>
                  <a:gd name="T7" fmla="*/ 156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9" h="182">
                    <a:moveTo>
                      <a:pt x="176" y="156"/>
                    </a:moveTo>
                    <a:cubicBezTo>
                      <a:pt x="176" y="156"/>
                      <a:pt x="0" y="52"/>
                      <a:pt x="88" y="26"/>
                    </a:cubicBezTo>
                    <a:cubicBezTo>
                      <a:pt x="176" y="0"/>
                      <a:pt x="369" y="78"/>
                      <a:pt x="281" y="104"/>
                    </a:cubicBezTo>
                    <a:cubicBezTo>
                      <a:pt x="193" y="130"/>
                      <a:pt x="299" y="182"/>
                      <a:pt x="176" y="156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39" name="Freeform 89"/>
              <p:cNvSpPr/>
              <p:nvPr/>
            </p:nvSpPr>
            <p:spPr bwMode="auto">
              <a:xfrm>
                <a:off x="3692526" y="3286125"/>
                <a:ext cx="511175" cy="2836863"/>
              </a:xfrm>
              <a:custGeom>
                <a:avLst/>
                <a:gdLst>
                  <a:gd name="T0" fmla="*/ 75 w 182"/>
                  <a:gd name="T1" fmla="*/ 835 h 1010"/>
                  <a:gd name="T2" fmla="*/ 124 w 182"/>
                  <a:gd name="T3" fmla="*/ 0 h 1010"/>
                  <a:gd name="T4" fmla="*/ 0 w 182"/>
                  <a:gd name="T5" fmla="*/ 1010 h 1010"/>
                  <a:gd name="T6" fmla="*/ 75 w 182"/>
                  <a:gd name="T7" fmla="*/ 835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1010">
                    <a:moveTo>
                      <a:pt x="75" y="835"/>
                    </a:moveTo>
                    <a:cubicBezTo>
                      <a:pt x="75" y="835"/>
                      <a:pt x="182" y="247"/>
                      <a:pt x="124" y="0"/>
                    </a:cubicBezTo>
                    <a:cubicBezTo>
                      <a:pt x="124" y="0"/>
                      <a:pt x="99" y="773"/>
                      <a:pt x="0" y="1010"/>
                    </a:cubicBezTo>
                    <a:cubicBezTo>
                      <a:pt x="75" y="835"/>
                      <a:pt x="75" y="835"/>
                      <a:pt x="75" y="835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40" name="Freeform 90"/>
              <p:cNvSpPr/>
              <p:nvPr/>
            </p:nvSpPr>
            <p:spPr bwMode="auto">
              <a:xfrm>
                <a:off x="4181476" y="4021138"/>
                <a:ext cx="2032000" cy="1120775"/>
              </a:xfrm>
              <a:custGeom>
                <a:avLst/>
                <a:gdLst>
                  <a:gd name="T0" fmla="*/ 88 w 724"/>
                  <a:gd name="T1" fmla="*/ 262 h 399"/>
                  <a:gd name="T2" fmla="*/ 724 w 724"/>
                  <a:gd name="T3" fmla="*/ 0 h 399"/>
                  <a:gd name="T4" fmla="*/ 0 w 724"/>
                  <a:gd name="T5" fmla="*/ 399 h 399"/>
                  <a:gd name="T6" fmla="*/ 88 w 724"/>
                  <a:gd name="T7" fmla="*/ 26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4" h="399">
                    <a:moveTo>
                      <a:pt x="88" y="262"/>
                    </a:moveTo>
                    <a:cubicBezTo>
                      <a:pt x="88" y="262"/>
                      <a:pt x="449" y="75"/>
                      <a:pt x="724" y="0"/>
                    </a:cubicBezTo>
                    <a:cubicBezTo>
                      <a:pt x="724" y="0"/>
                      <a:pt x="138" y="237"/>
                      <a:pt x="0" y="399"/>
                    </a:cubicBezTo>
                    <a:cubicBezTo>
                      <a:pt x="88" y="262"/>
                      <a:pt x="88" y="262"/>
                      <a:pt x="88" y="262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41" name="Freeform 91"/>
              <p:cNvSpPr/>
              <p:nvPr/>
            </p:nvSpPr>
            <p:spPr bwMode="auto">
              <a:xfrm>
                <a:off x="6135688" y="2471738"/>
                <a:ext cx="877888" cy="569913"/>
              </a:xfrm>
              <a:custGeom>
                <a:avLst/>
                <a:gdLst>
                  <a:gd name="T0" fmla="*/ 255 w 313"/>
                  <a:gd name="T1" fmla="*/ 29 h 203"/>
                  <a:gd name="T2" fmla="*/ 0 w 313"/>
                  <a:gd name="T3" fmla="*/ 187 h 203"/>
                  <a:gd name="T4" fmla="*/ 23 w 313"/>
                  <a:gd name="T5" fmla="*/ 203 h 203"/>
                  <a:gd name="T6" fmla="*/ 281 w 313"/>
                  <a:gd name="T7" fmla="*/ 38 h 203"/>
                  <a:gd name="T8" fmla="*/ 255 w 313"/>
                  <a:gd name="T9" fmla="*/ 29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3" h="203">
                    <a:moveTo>
                      <a:pt x="255" y="29"/>
                    </a:moveTo>
                    <a:cubicBezTo>
                      <a:pt x="255" y="29"/>
                      <a:pt x="66" y="162"/>
                      <a:pt x="0" y="187"/>
                    </a:cubicBezTo>
                    <a:cubicBezTo>
                      <a:pt x="23" y="203"/>
                      <a:pt x="23" y="203"/>
                      <a:pt x="23" y="203"/>
                    </a:cubicBezTo>
                    <a:cubicBezTo>
                      <a:pt x="23" y="203"/>
                      <a:pt x="248" y="76"/>
                      <a:pt x="281" y="38"/>
                    </a:cubicBezTo>
                    <a:cubicBezTo>
                      <a:pt x="313" y="0"/>
                      <a:pt x="255" y="29"/>
                      <a:pt x="255" y="29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42" name="Freeform 92"/>
              <p:cNvSpPr/>
              <p:nvPr/>
            </p:nvSpPr>
            <p:spPr bwMode="auto">
              <a:xfrm>
                <a:off x="5675313" y="2001838"/>
                <a:ext cx="665163" cy="736600"/>
              </a:xfrm>
              <a:custGeom>
                <a:avLst/>
                <a:gdLst>
                  <a:gd name="T0" fmla="*/ 49 w 237"/>
                  <a:gd name="T1" fmla="*/ 29 h 262"/>
                  <a:gd name="T2" fmla="*/ 10 w 237"/>
                  <a:gd name="T3" fmla="*/ 18 h 262"/>
                  <a:gd name="T4" fmla="*/ 0 w 237"/>
                  <a:gd name="T5" fmla="*/ 93 h 262"/>
                  <a:gd name="T6" fmla="*/ 188 w 237"/>
                  <a:gd name="T7" fmla="*/ 260 h 262"/>
                  <a:gd name="T8" fmla="*/ 237 w 237"/>
                  <a:gd name="T9" fmla="*/ 235 h 262"/>
                  <a:gd name="T10" fmla="*/ 207 w 237"/>
                  <a:gd name="T11" fmla="*/ 210 h 262"/>
                  <a:gd name="T12" fmla="*/ 206 w 237"/>
                  <a:gd name="T13" fmla="*/ 70 h 262"/>
                  <a:gd name="T14" fmla="*/ 144 w 237"/>
                  <a:gd name="T15" fmla="*/ 61 h 262"/>
                  <a:gd name="T16" fmla="*/ 49 w 237"/>
                  <a:gd name="T17" fmla="*/ 2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7" h="262">
                    <a:moveTo>
                      <a:pt x="49" y="29"/>
                    </a:moveTo>
                    <a:cubicBezTo>
                      <a:pt x="49" y="29"/>
                      <a:pt x="17" y="0"/>
                      <a:pt x="10" y="18"/>
                    </a:cubicBezTo>
                    <a:cubicBezTo>
                      <a:pt x="3" y="37"/>
                      <a:pt x="0" y="93"/>
                      <a:pt x="0" y="93"/>
                    </a:cubicBezTo>
                    <a:cubicBezTo>
                      <a:pt x="0" y="93"/>
                      <a:pt x="166" y="262"/>
                      <a:pt x="188" y="260"/>
                    </a:cubicBezTo>
                    <a:cubicBezTo>
                      <a:pt x="211" y="258"/>
                      <a:pt x="237" y="235"/>
                      <a:pt x="237" y="235"/>
                    </a:cubicBezTo>
                    <a:cubicBezTo>
                      <a:pt x="207" y="210"/>
                      <a:pt x="207" y="210"/>
                      <a:pt x="207" y="210"/>
                    </a:cubicBezTo>
                    <a:cubicBezTo>
                      <a:pt x="207" y="210"/>
                      <a:pt x="224" y="77"/>
                      <a:pt x="206" y="70"/>
                    </a:cubicBezTo>
                    <a:cubicBezTo>
                      <a:pt x="187" y="63"/>
                      <a:pt x="144" y="61"/>
                      <a:pt x="144" y="61"/>
                    </a:cubicBezTo>
                    <a:cubicBezTo>
                      <a:pt x="49" y="29"/>
                      <a:pt x="49" y="29"/>
                      <a:pt x="49" y="29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43" name="Freeform 93"/>
              <p:cNvSpPr/>
              <p:nvPr/>
            </p:nvSpPr>
            <p:spPr bwMode="auto">
              <a:xfrm>
                <a:off x="6938963" y="1928813"/>
                <a:ext cx="134938" cy="407988"/>
              </a:xfrm>
              <a:custGeom>
                <a:avLst/>
                <a:gdLst>
                  <a:gd name="T0" fmla="*/ 48 w 48"/>
                  <a:gd name="T1" fmla="*/ 58 h 145"/>
                  <a:gd name="T2" fmla="*/ 28 w 48"/>
                  <a:gd name="T3" fmla="*/ 8 h 145"/>
                  <a:gd name="T4" fmla="*/ 0 w 48"/>
                  <a:gd name="T5" fmla="*/ 44 h 145"/>
                  <a:gd name="T6" fmla="*/ 21 w 48"/>
                  <a:gd name="T7" fmla="*/ 123 h 145"/>
                  <a:gd name="T8" fmla="*/ 48 w 48"/>
                  <a:gd name="T9" fmla="*/ 58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45">
                    <a:moveTo>
                      <a:pt x="48" y="58"/>
                    </a:moveTo>
                    <a:cubicBezTo>
                      <a:pt x="48" y="58"/>
                      <a:pt x="45" y="0"/>
                      <a:pt x="28" y="8"/>
                    </a:cubicBezTo>
                    <a:cubicBezTo>
                      <a:pt x="11" y="16"/>
                      <a:pt x="0" y="44"/>
                      <a:pt x="0" y="44"/>
                    </a:cubicBezTo>
                    <a:cubicBezTo>
                      <a:pt x="0" y="44"/>
                      <a:pt x="12" y="145"/>
                      <a:pt x="21" y="123"/>
                    </a:cubicBezTo>
                    <a:cubicBezTo>
                      <a:pt x="29" y="101"/>
                      <a:pt x="48" y="58"/>
                      <a:pt x="48" y="58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44" name="Freeform 94"/>
              <p:cNvSpPr/>
              <p:nvPr/>
            </p:nvSpPr>
            <p:spPr bwMode="auto">
              <a:xfrm>
                <a:off x="5051426" y="1708150"/>
                <a:ext cx="1668463" cy="1570038"/>
              </a:xfrm>
              <a:custGeom>
                <a:avLst/>
                <a:gdLst>
                  <a:gd name="T0" fmla="*/ 149 w 594"/>
                  <a:gd name="T1" fmla="*/ 318 h 559"/>
                  <a:gd name="T2" fmla="*/ 35 w 594"/>
                  <a:gd name="T3" fmla="*/ 211 h 559"/>
                  <a:gd name="T4" fmla="*/ 69 w 594"/>
                  <a:gd name="T5" fmla="*/ 120 h 559"/>
                  <a:gd name="T6" fmla="*/ 251 w 594"/>
                  <a:gd name="T7" fmla="*/ 188 h 559"/>
                  <a:gd name="T8" fmla="*/ 256 w 594"/>
                  <a:gd name="T9" fmla="*/ 147 h 559"/>
                  <a:gd name="T10" fmla="*/ 317 w 594"/>
                  <a:gd name="T11" fmla="*/ 1 h 559"/>
                  <a:gd name="T12" fmla="*/ 348 w 594"/>
                  <a:gd name="T13" fmla="*/ 217 h 559"/>
                  <a:gd name="T14" fmla="*/ 483 w 594"/>
                  <a:gd name="T15" fmla="*/ 142 h 559"/>
                  <a:gd name="T16" fmla="*/ 588 w 594"/>
                  <a:gd name="T17" fmla="*/ 253 h 559"/>
                  <a:gd name="T18" fmla="*/ 376 w 594"/>
                  <a:gd name="T19" fmla="*/ 313 h 559"/>
                  <a:gd name="T20" fmla="*/ 464 w 594"/>
                  <a:gd name="T21" fmla="*/ 385 h 559"/>
                  <a:gd name="T22" fmla="*/ 391 w 594"/>
                  <a:gd name="T23" fmla="*/ 522 h 559"/>
                  <a:gd name="T24" fmla="*/ 304 w 594"/>
                  <a:gd name="T25" fmla="*/ 507 h 559"/>
                  <a:gd name="T26" fmla="*/ 281 w 594"/>
                  <a:gd name="T27" fmla="*/ 385 h 559"/>
                  <a:gd name="T28" fmla="*/ 245 w 594"/>
                  <a:gd name="T29" fmla="*/ 493 h 559"/>
                  <a:gd name="T30" fmla="*/ 106 w 594"/>
                  <a:gd name="T31" fmla="*/ 444 h 559"/>
                  <a:gd name="T32" fmla="*/ 149 w 594"/>
                  <a:gd name="T33" fmla="*/ 318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4" h="559">
                    <a:moveTo>
                      <a:pt x="149" y="318"/>
                    </a:moveTo>
                    <a:cubicBezTo>
                      <a:pt x="149" y="318"/>
                      <a:pt x="0" y="316"/>
                      <a:pt x="35" y="211"/>
                    </a:cubicBezTo>
                    <a:cubicBezTo>
                      <a:pt x="35" y="211"/>
                      <a:pt x="4" y="142"/>
                      <a:pt x="69" y="120"/>
                    </a:cubicBezTo>
                    <a:cubicBezTo>
                      <a:pt x="135" y="98"/>
                      <a:pt x="227" y="168"/>
                      <a:pt x="251" y="188"/>
                    </a:cubicBezTo>
                    <a:cubicBezTo>
                      <a:pt x="276" y="208"/>
                      <a:pt x="263" y="156"/>
                      <a:pt x="256" y="147"/>
                    </a:cubicBezTo>
                    <a:cubicBezTo>
                      <a:pt x="249" y="137"/>
                      <a:pt x="218" y="0"/>
                      <a:pt x="317" y="1"/>
                    </a:cubicBezTo>
                    <a:cubicBezTo>
                      <a:pt x="417" y="3"/>
                      <a:pt x="436" y="67"/>
                      <a:pt x="348" y="217"/>
                    </a:cubicBezTo>
                    <a:cubicBezTo>
                      <a:pt x="348" y="217"/>
                      <a:pt x="430" y="140"/>
                      <a:pt x="483" y="142"/>
                    </a:cubicBezTo>
                    <a:cubicBezTo>
                      <a:pt x="536" y="144"/>
                      <a:pt x="594" y="169"/>
                      <a:pt x="588" y="253"/>
                    </a:cubicBezTo>
                    <a:cubicBezTo>
                      <a:pt x="582" y="336"/>
                      <a:pt x="376" y="313"/>
                      <a:pt x="376" y="313"/>
                    </a:cubicBezTo>
                    <a:cubicBezTo>
                      <a:pt x="376" y="313"/>
                      <a:pt x="441" y="359"/>
                      <a:pt x="464" y="385"/>
                    </a:cubicBezTo>
                    <a:cubicBezTo>
                      <a:pt x="486" y="411"/>
                      <a:pt x="473" y="485"/>
                      <a:pt x="391" y="522"/>
                    </a:cubicBezTo>
                    <a:cubicBezTo>
                      <a:pt x="309" y="559"/>
                      <a:pt x="312" y="532"/>
                      <a:pt x="304" y="507"/>
                    </a:cubicBezTo>
                    <a:cubicBezTo>
                      <a:pt x="295" y="483"/>
                      <a:pt x="288" y="377"/>
                      <a:pt x="281" y="385"/>
                    </a:cubicBezTo>
                    <a:cubicBezTo>
                      <a:pt x="275" y="393"/>
                      <a:pt x="291" y="464"/>
                      <a:pt x="245" y="493"/>
                    </a:cubicBezTo>
                    <a:cubicBezTo>
                      <a:pt x="198" y="522"/>
                      <a:pt x="143" y="487"/>
                      <a:pt x="106" y="444"/>
                    </a:cubicBezTo>
                    <a:cubicBezTo>
                      <a:pt x="68" y="402"/>
                      <a:pt x="86" y="344"/>
                      <a:pt x="149" y="318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45" name="Freeform 95"/>
              <p:cNvSpPr/>
              <p:nvPr/>
            </p:nvSpPr>
            <p:spPr bwMode="auto">
              <a:xfrm>
                <a:off x="6567488" y="1584325"/>
                <a:ext cx="1446213" cy="1465263"/>
              </a:xfrm>
              <a:custGeom>
                <a:avLst/>
                <a:gdLst>
                  <a:gd name="T0" fmla="*/ 82 w 515"/>
                  <a:gd name="T1" fmla="*/ 263 h 522"/>
                  <a:gd name="T2" fmla="*/ 47 w 515"/>
                  <a:gd name="T3" fmla="*/ 50 h 522"/>
                  <a:gd name="T4" fmla="*/ 132 w 515"/>
                  <a:gd name="T5" fmla="*/ 71 h 522"/>
                  <a:gd name="T6" fmla="*/ 152 w 515"/>
                  <a:gd name="T7" fmla="*/ 200 h 522"/>
                  <a:gd name="T8" fmla="*/ 267 w 515"/>
                  <a:gd name="T9" fmla="*/ 6 h 522"/>
                  <a:gd name="T10" fmla="*/ 363 w 515"/>
                  <a:gd name="T11" fmla="*/ 56 h 522"/>
                  <a:gd name="T12" fmla="*/ 355 w 515"/>
                  <a:gd name="T13" fmla="*/ 164 h 522"/>
                  <a:gd name="T14" fmla="*/ 284 w 515"/>
                  <a:gd name="T15" fmla="*/ 238 h 522"/>
                  <a:gd name="T16" fmla="*/ 442 w 515"/>
                  <a:gd name="T17" fmla="*/ 179 h 522"/>
                  <a:gd name="T18" fmla="*/ 496 w 515"/>
                  <a:gd name="T19" fmla="*/ 292 h 522"/>
                  <a:gd name="T20" fmla="*/ 292 w 515"/>
                  <a:gd name="T21" fmla="*/ 370 h 522"/>
                  <a:gd name="T22" fmla="*/ 412 w 515"/>
                  <a:gd name="T23" fmla="*/ 404 h 522"/>
                  <a:gd name="T24" fmla="*/ 426 w 515"/>
                  <a:gd name="T25" fmla="*/ 480 h 522"/>
                  <a:gd name="T26" fmla="*/ 195 w 515"/>
                  <a:gd name="T27" fmla="*/ 401 h 522"/>
                  <a:gd name="T28" fmla="*/ 158 w 515"/>
                  <a:gd name="T29" fmla="*/ 452 h 522"/>
                  <a:gd name="T30" fmla="*/ 111 w 515"/>
                  <a:gd name="T31" fmla="*/ 367 h 522"/>
                  <a:gd name="T32" fmla="*/ 82 w 515"/>
                  <a:gd name="T33" fmla="*/ 263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5" h="522">
                    <a:moveTo>
                      <a:pt x="82" y="263"/>
                    </a:moveTo>
                    <a:cubicBezTo>
                      <a:pt x="82" y="263"/>
                      <a:pt x="0" y="71"/>
                      <a:pt x="47" y="50"/>
                    </a:cubicBezTo>
                    <a:cubicBezTo>
                      <a:pt x="95" y="28"/>
                      <a:pt x="129" y="30"/>
                      <a:pt x="132" y="71"/>
                    </a:cubicBezTo>
                    <a:cubicBezTo>
                      <a:pt x="135" y="111"/>
                      <a:pt x="152" y="200"/>
                      <a:pt x="152" y="200"/>
                    </a:cubicBezTo>
                    <a:cubicBezTo>
                      <a:pt x="152" y="200"/>
                      <a:pt x="230" y="0"/>
                      <a:pt x="267" y="6"/>
                    </a:cubicBezTo>
                    <a:cubicBezTo>
                      <a:pt x="304" y="13"/>
                      <a:pt x="346" y="25"/>
                      <a:pt x="363" y="56"/>
                    </a:cubicBezTo>
                    <a:cubicBezTo>
                      <a:pt x="380" y="88"/>
                      <a:pt x="388" y="123"/>
                      <a:pt x="355" y="164"/>
                    </a:cubicBezTo>
                    <a:cubicBezTo>
                      <a:pt x="321" y="205"/>
                      <a:pt x="284" y="238"/>
                      <a:pt x="284" y="238"/>
                    </a:cubicBezTo>
                    <a:cubicBezTo>
                      <a:pt x="284" y="238"/>
                      <a:pt x="404" y="157"/>
                      <a:pt x="442" y="179"/>
                    </a:cubicBezTo>
                    <a:cubicBezTo>
                      <a:pt x="481" y="200"/>
                      <a:pt x="515" y="231"/>
                      <a:pt x="496" y="292"/>
                    </a:cubicBezTo>
                    <a:cubicBezTo>
                      <a:pt x="477" y="353"/>
                      <a:pt x="411" y="378"/>
                      <a:pt x="292" y="370"/>
                    </a:cubicBezTo>
                    <a:cubicBezTo>
                      <a:pt x="292" y="370"/>
                      <a:pt x="383" y="396"/>
                      <a:pt x="412" y="404"/>
                    </a:cubicBezTo>
                    <a:cubicBezTo>
                      <a:pt x="441" y="411"/>
                      <a:pt x="459" y="439"/>
                      <a:pt x="426" y="480"/>
                    </a:cubicBezTo>
                    <a:cubicBezTo>
                      <a:pt x="393" y="522"/>
                      <a:pt x="302" y="498"/>
                      <a:pt x="195" y="401"/>
                    </a:cubicBezTo>
                    <a:cubicBezTo>
                      <a:pt x="195" y="401"/>
                      <a:pt x="197" y="481"/>
                      <a:pt x="158" y="452"/>
                    </a:cubicBezTo>
                    <a:cubicBezTo>
                      <a:pt x="119" y="423"/>
                      <a:pt x="128" y="380"/>
                      <a:pt x="111" y="367"/>
                    </a:cubicBezTo>
                    <a:cubicBezTo>
                      <a:pt x="95" y="353"/>
                      <a:pt x="29" y="271"/>
                      <a:pt x="82" y="263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46" name="Freeform 96"/>
              <p:cNvSpPr/>
              <p:nvPr/>
            </p:nvSpPr>
            <p:spPr bwMode="auto">
              <a:xfrm>
                <a:off x="5668963" y="2479675"/>
                <a:ext cx="177800" cy="55563"/>
              </a:xfrm>
              <a:custGeom>
                <a:avLst/>
                <a:gdLst>
                  <a:gd name="T0" fmla="*/ 0 w 63"/>
                  <a:gd name="T1" fmla="*/ 15 h 20"/>
                  <a:gd name="T2" fmla="*/ 52 w 63"/>
                  <a:gd name="T3" fmla="*/ 10 h 20"/>
                  <a:gd name="T4" fmla="*/ 0 w 63"/>
                  <a:gd name="T5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20">
                    <a:moveTo>
                      <a:pt x="0" y="15"/>
                    </a:moveTo>
                    <a:cubicBezTo>
                      <a:pt x="0" y="15"/>
                      <a:pt x="63" y="0"/>
                      <a:pt x="52" y="10"/>
                    </a:cubicBezTo>
                    <a:cubicBezTo>
                      <a:pt x="41" y="20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47" name="Freeform 97"/>
              <p:cNvSpPr/>
              <p:nvPr/>
            </p:nvSpPr>
            <p:spPr bwMode="auto">
              <a:xfrm>
                <a:off x="5829301" y="2552700"/>
                <a:ext cx="44450" cy="146050"/>
              </a:xfrm>
              <a:custGeom>
                <a:avLst/>
                <a:gdLst>
                  <a:gd name="T0" fmla="*/ 6 w 16"/>
                  <a:gd name="T1" fmla="*/ 52 h 52"/>
                  <a:gd name="T2" fmla="*/ 8 w 16"/>
                  <a:gd name="T3" fmla="*/ 7 h 52"/>
                  <a:gd name="T4" fmla="*/ 6 w 16"/>
                  <a:gd name="T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2">
                    <a:moveTo>
                      <a:pt x="6" y="52"/>
                    </a:moveTo>
                    <a:cubicBezTo>
                      <a:pt x="6" y="52"/>
                      <a:pt x="0" y="0"/>
                      <a:pt x="8" y="7"/>
                    </a:cubicBezTo>
                    <a:cubicBezTo>
                      <a:pt x="16" y="13"/>
                      <a:pt x="9" y="43"/>
                      <a:pt x="6" y="5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48" name="Freeform 98"/>
              <p:cNvSpPr/>
              <p:nvPr/>
            </p:nvSpPr>
            <p:spPr bwMode="auto">
              <a:xfrm>
                <a:off x="7045326" y="2319338"/>
                <a:ext cx="204788" cy="120650"/>
              </a:xfrm>
              <a:custGeom>
                <a:avLst/>
                <a:gdLst>
                  <a:gd name="T0" fmla="*/ 73 w 73"/>
                  <a:gd name="T1" fmla="*/ 0 h 43"/>
                  <a:gd name="T2" fmla="*/ 12 w 73"/>
                  <a:gd name="T3" fmla="*/ 38 h 43"/>
                  <a:gd name="T4" fmla="*/ 73 w 73"/>
                  <a:gd name="T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3" h="43">
                    <a:moveTo>
                      <a:pt x="73" y="0"/>
                    </a:moveTo>
                    <a:cubicBezTo>
                      <a:pt x="73" y="0"/>
                      <a:pt x="0" y="33"/>
                      <a:pt x="12" y="38"/>
                    </a:cubicBezTo>
                    <a:cubicBezTo>
                      <a:pt x="25" y="43"/>
                      <a:pt x="66" y="19"/>
                      <a:pt x="73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49" name="Freeform 99"/>
              <p:cNvSpPr/>
              <p:nvPr/>
            </p:nvSpPr>
            <p:spPr bwMode="auto">
              <a:xfrm>
                <a:off x="5807076" y="2305050"/>
                <a:ext cx="80963" cy="76200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4 h 27"/>
                  <a:gd name="T4" fmla="*/ 2 w 29"/>
                  <a:gd name="T5" fmla="*/ 9 h 27"/>
                  <a:gd name="T6" fmla="*/ 18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4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1" y="0"/>
                      <a:pt x="18" y="2"/>
                    </a:cubicBezTo>
                    <a:cubicBezTo>
                      <a:pt x="25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50" name="Freeform 100"/>
              <p:cNvSpPr/>
              <p:nvPr/>
            </p:nvSpPr>
            <p:spPr bwMode="auto">
              <a:xfrm>
                <a:off x="5738813" y="2401888"/>
                <a:ext cx="84138" cy="74613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51" name="Freeform 101"/>
              <p:cNvSpPr/>
              <p:nvPr/>
            </p:nvSpPr>
            <p:spPr bwMode="auto">
              <a:xfrm>
                <a:off x="5899151" y="2460625"/>
                <a:ext cx="80963" cy="74613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5 h 27"/>
                  <a:gd name="T4" fmla="*/ 2 w 29"/>
                  <a:gd name="T5" fmla="*/ 9 h 27"/>
                  <a:gd name="T6" fmla="*/ 18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5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8" y="3"/>
                    </a:cubicBezTo>
                    <a:cubicBezTo>
                      <a:pt x="25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52" name="Freeform 102"/>
              <p:cNvSpPr/>
              <p:nvPr/>
            </p:nvSpPr>
            <p:spPr bwMode="auto">
              <a:xfrm>
                <a:off x="5943601" y="2336800"/>
                <a:ext cx="85725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53" name="Freeform 103"/>
              <p:cNvSpPr/>
              <p:nvPr/>
            </p:nvSpPr>
            <p:spPr bwMode="auto">
              <a:xfrm>
                <a:off x="6062663" y="2451100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9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54" name="Freeform 104"/>
              <p:cNvSpPr/>
              <p:nvPr/>
            </p:nvSpPr>
            <p:spPr bwMode="auto">
              <a:xfrm>
                <a:off x="5975351" y="2600325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55" name="Freeform 105"/>
              <p:cNvSpPr/>
              <p:nvPr/>
            </p:nvSpPr>
            <p:spPr bwMode="auto">
              <a:xfrm>
                <a:off x="5826126" y="2571750"/>
                <a:ext cx="80963" cy="79375"/>
              </a:xfrm>
              <a:custGeom>
                <a:avLst/>
                <a:gdLst>
                  <a:gd name="T0" fmla="*/ 27 w 29"/>
                  <a:gd name="T1" fmla="*/ 19 h 28"/>
                  <a:gd name="T2" fmla="*/ 10 w 29"/>
                  <a:gd name="T3" fmla="*/ 25 h 28"/>
                  <a:gd name="T4" fmla="*/ 2 w 29"/>
                  <a:gd name="T5" fmla="*/ 9 h 28"/>
                  <a:gd name="T6" fmla="*/ 19 w 29"/>
                  <a:gd name="T7" fmla="*/ 3 h 28"/>
                  <a:gd name="T8" fmla="*/ 27 w 29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27" y="19"/>
                    </a:moveTo>
                    <a:cubicBezTo>
                      <a:pt x="25" y="25"/>
                      <a:pt x="17" y="28"/>
                      <a:pt x="10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6"/>
                      <a:pt x="29" y="13"/>
                      <a:pt x="27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56" name="Freeform 106"/>
              <p:cNvSpPr/>
              <p:nvPr/>
            </p:nvSpPr>
            <p:spPr bwMode="auto">
              <a:xfrm>
                <a:off x="5891213" y="2238375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8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1"/>
                      <a:pt x="0" y="14"/>
                      <a:pt x="2" y="8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57" name="Freeform 107"/>
              <p:cNvSpPr/>
              <p:nvPr/>
            </p:nvSpPr>
            <p:spPr bwMode="auto">
              <a:xfrm>
                <a:off x="7096126" y="2154238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58" name="Freeform 108"/>
              <p:cNvSpPr/>
              <p:nvPr/>
            </p:nvSpPr>
            <p:spPr bwMode="auto">
              <a:xfrm>
                <a:off x="6969126" y="2278063"/>
                <a:ext cx="84138" cy="74613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59" name="Freeform 109"/>
              <p:cNvSpPr/>
              <p:nvPr/>
            </p:nvSpPr>
            <p:spPr bwMode="auto">
              <a:xfrm>
                <a:off x="6975476" y="2179638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60" name="Freeform 110"/>
              <p:cNvSpPr/>
              <p:nvPr/>
            </p:nvSpPr>
            <p:spPr bwMode="auto">
              <a:xfrm>
                <a:off x="7115176" y="2341563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61" name="Freeform 111"/>
              <p:cNvSpPr/>
              <p:nvPr/>
            </p:nvSpPr>
            <p:spPr bwMode="auto">
              <a:xfrm>
                <a:off x="7140576" y="2490788"/>
                <a:ext cx="84138" cy="79375"/>
              </a:xfrm>
              <a:custGeom>
                <a:avLst/>
                <a:gdLst>
                  <a:gd name="T0" fmla="*/ 27 w 30"/>
                  <a:gd name="T1" fmla="*/ 19 h 28"/>
                  <a:gd name="T2" fmla="*/ 11 w 30"/>
                  <a:gd name="T3" fmla="*/ 25 h 28"/>
                  <a:gd name="T4" fmla="*/ 2 w 30"/>
                  <a:gd name="T5" fmla="*/ 9 h 28"/>
                  <a:gd name="T6" fmla="*/ 19 w 30"/>
                  <a:gd name="T7" fmla="*/ 3 h 28"/>
                  <a:gd name="T8" fmla="*/ 27 w 30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8">
                    <a:moveTo>
                      <a:pt x="27" y="19"/>
                    </a:moveTo>
                    <a:cubicBezTo>
                      <a:pt x="25" y="25"/>
                      <a:pt x="18" y="28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6"/>
                      <a:pt x="30" y="13"/>
                      <a:pt x="27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62" name="Freeform 112"/>
              <p:cNvSpPr/>
              <p:nvPr/>
            </p:nvSpPr>
            <p:spPr bwMode="auto">
              <a:xfrm>
                <a:off x="6997701" y="2468563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5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63" name="Freeform 113"/>
              <p:cNvSpPr/>
              <p:nvPr/>
            </p:nvSpPr>
            <p:spPr bwMode="auto">
              <a:xfrm>
                <a:off x="7243763" y="2428875"/>
                <a:ext cx="82550" cy="76200"/>
              </a:xfrm>
              <a:custGeom>
                <a:avLst/>
                <a:gdLst>
                  <a:gd name="T0" fmla="*/ 27 w 29"/>
                  <a:gd name="T1" fmla="*/ 19 h 27"/>
                  <a:gd name="T2" fmla="*/ 10 w 29"/>
                  <a:gd name="T3" fmla="*/ 25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9"/>
                    </a:moveTo>
                    <a:cubicBezTo>
                      <a:pt x="25" y="25"/>
                      <a:pt x="17" y="27"/>
                      <a:pt x="10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6"/>
                      <a:pt x="29" y="13"/>
                      <a:pt x="27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64" name="Freeform 114"/>
              <p:cNvSpPr/>
              <p:nvPr/>
            </p:nvSpPr>
            <p:spPr bwMode="auto">
              <a:xfrm>
                <a:off x="7286626" y="2316163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8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8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65" name="Freeform 115"/>
              <p:cNvSpPr/>
              <p:nvPr/>
            </p:nvSpPr>
            <p:spPr bwMode="auto">
              <a:xfrm>
                <a:off x="7219951" y="2170113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66" name="Freeform 116"/>
              <p:cNvSpPr/>
              <p:nvPr/>
            </p:nvSpPr>
            <p:spPr bwMode="auto">
              <a:xfrm>
                <a:off x="6878638" y="2355850"/>
                <a:ext cx="85725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8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8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67" name="Freeform 117"/>
              <p:cNvSpPr/>
              <p:nvPr/>
            </p:nvSpPr>
            <p:spPr bwMode="auto">
              <a:xfrm>
                <a:off x="6764338" y="2373313"/>
                <a:ext cx="309563" cy="479425"/>
              </a:xfrm>
              <a:custGeom>
                <a:avLst/>
                <a:gdLst>
                  <a:gd name="T0" fmla="*/ 6 w 110"/>
                  <a:gd name="T1" fmla="*/ 0 h 171"/>
                  <a:gd name="T2" fmla="*/ 0 w 110"/>
                  <a:gd name="T3" fmla="*/ 6 h 171"/>
                  <a:gd name="T4" fmla="*/ 28 w 110"/>
                  <a:gd name="T5" fmla="*/ 63 h 171"/>
                  <a:gd name="T6" fmla="*/ 56 w 110"/>
                  <a:gd name="T7" fmla="*/ 95 h 171"/>
                  <a:gd name="T8" fmla="*/ 96 w 110"/>
                  <a:gd name="T9" fmla="*/ 171 h 171"/>
                  <a:gd name="T10" fmla="*/ 100 w 110"/>
                  <a:gd name="T11" fmla="*/ 168 h 171"/>
                  <a:gd name="T12" fmla="*/ 94 w 110"/>
                  <a:gd name="T13" fmla="*/ 87 h 171"/>
                  <a:gd name="T14" fmla="*/ 6 w 110"/>
                  <a:gd name="T15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71">
                    <a:moveTo>
                      <a:pt x="6" y="0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0" y="6"/>
                      <a:pt x="14" y="54"/>
                      <a:pt x="28" y="63"/>
                    </a:cubicBezTo>
                    <a:cubicBezTo>
                      <a:pt x="43" y="72"/>
                      <a:pt x="44" y="69"/>
                      <a:pt x="56" y="95"/>
                    </a:cubicBezTo>
                    <a:cubicBezTo>
                      <a:pt x="66" y="117"/>
                      <a:pt x="85" y="171"/>
                      <a:pt x="96" y="171"/>
                    </a:cubicBezTo>
                    <a:cubicBezTo>
                      <a:pt x="97" y="171"/>
                      <a:pt x="99" y="170"/>
                      <a:pt x="100" y="168"/>
                    </a:cubicBezTo>
                    <a:cubicBezTo>
                      <a:pt x="110" y="150"/>
                      <a:pt x="106" y="103"/>
                      <a:pt x="94" y="87"/>
                    </a:cubicBezTo>
                    <a:cubicBezTo>
                      <a:pt x="84" y="74"/>
                      <a:pt x="28" y="0"/>
                      <a:pt x="6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68" name="Freeform 118"/>
              <p:cNvSpPr>
                <a:spLocks noEditPoints="1"/>
              </p:cNvSpPr>
              <p:nvPr/>
            </p:nvSpPr>
            <p:spPr bwMode="auto">
              <a:xfrm>
                <a:off x="5592763" y="2092325"/>
                <a:ext cx="769938" cy="676275"/>
              </a:xfrm>
              <a:custGeom>
                <a:avLst/>
                <a:gdLst>
                  <a:gd name="T0" fmla="*/ 119 w 274"/>
                  <a:gd name="T1" fmla="*/ 156 h 241"/>
                  <a:gd name="T2" fmla="*/ 122 w 274"/>
                  <a:gd name="T3" fmla="*/ 133 h 241"/>
                  <a:gd name="T4" fmla="*/ 136 w 274"/>
                  <a:gd name="T5" fmla="*/ 149 h 241"/>
                  <a:gd name="T6" fmla="*/ 113 w 274"/>
                  <a:gd name="T7" fmla="*/ 0 h 241"/>
                  <a:gd name="T8" fmla="*/ 94 w 274"/>
                  <a:gd name="T9" fmla="*/ 78 h 241"/>
                  <a:gd name="T10" fmla="*/ 19 w 274"/>
                  <a:gd name="T11" fmla="*/ 61 h 241"/>
                  <a:gd name="T12" fmla="*/ 78 w 274"/>
                  <a:gd name="T13" fmla="*/ 85 h 241"/>
                  <a:gd name="T14" fmla="*/ 94 w 274"/>
                  <a:gd name="T15" fmla="*/ 78 h 241"/>
                  <a:gd name="T16" fmla="*/ 91 w 274"/>
                  <a:gd name="T17" fmla="*/ 101 h 241"/>
                  <a:gd name="T18" fmla="*/ 86 w 274"/>
                  <a:gd name="T19" fmla="*/ 100 h 241"/>
                  <a:gd name="T20" fmla="*/ 54 w 274"/>
                  <a:gd name="T21" fmla="*/ 121 h 241"/>
                  <a:gd name="T22" fmla="*/ 66 w 274"/>
                  <a:gd name="T23" fmla="*/ 112 h 241"/>
                  <a:gd name="T24" fmla="*/ 80 w 274"/>
                  <a:gd name="T25" fmla="*/ 128 h 241"/>
                  <a:gd name="T26" fmla="*/ 41 w 274"/>
                  <a:gd name="T27" fmla="*/ 207 h 241"/>
                  <a:gd name="T28" fmla="*/ 107 w 274"/>
                  <a:gd name="T29" fmla="*/ 161 h 241"/>
                  <a:gd name="T30" fmla="*/ 152 w 274"/>
                  <a:gd name="T31" fmla="*/ 241 h 241"/>
                  <a:gd name="T32" fmla="*/ 148 w 274"/>
                  <a:gd name="T33" fmla="*/ 206 h 241"/>
                  <a:gd name="T34" fmla="*/ 139 w 274"/>
                  <a:gd name="T35" fmla="*/ 190 h 241"/>
                  <a:gd name="T36" fmla="*/ 148 w 274"/>
                  <a:gd name="T37" fmla="*/ 152 h 241"/>
                  <a:gd name="T38" fmla="*/ 196 w 274"/>
                  <a:gd name="T39" fmla="*/ 155 h 241"/>
                  <a:gd name="T40" fmla="*/ 214 w 274"/>
                  <a:gd name="T41" fmla="*/ 143 h 241"/>
                  <a:gd name="T42" fmla="*/ 195 w 274"/>
                  <a:gd name="T43" fmla="*/ 143 h 241"/>
                  <a:gd name="T44" fmla="*/ 183 w 274"/>
                  <a:gd name="T45" fmla="*/ 153 h 241"/>
                  <a:gd name="T46" fmla="*/ 169 w 274"/>
                  <a:gd name="T47" fmla="*/ 140 h 241"/>
                  <a:gd name="T48" fmla="*/ 169 w 274"/>
                  <a:gd name="T49" fmla="*/ 137 h 241"/>
                  <a:gd name="T50" fmla="*/ 241 w 274"/>
                  <a:gd name="T51" fmla="*/ 93 h 241"/>
                  <a:gd name="T52" fmla="*/ 146 w 274"/>
                  <a:gd name="T53" fmla="*/ 123 h 241"/>
                  <a:gd name="T54" fmla="*/ 141 w 274"/>
                  <a:gd name="T55" fmla="*/ 113 h 241"/>
                  <a:gd name="T56" fmla="*/ 127 w 274"/>
                  <a:gd name="T57" fmla="*/ 96 h 241"/>
                  <a:gd name="T58" fmla="*/ 144 w 274"/>
                  <a:gd name="T59" fmla="*/ 90 h 241"/>
                  <a:gd name="T60" fmla="*/ 142 w 274"/>
                  <a:gd name="T61" fmla="*/ 58 h 241"/>
                  <a:gd name="T62" fmla="*/ 129 w 274"/>
                  <a:gd name="T63" fmla="*/ 81 h 241"/>
                  <a:gd name="T64" fmla="*/ 122 w 274"/>
                  <a:gd name="T65" fmla="*/ 77 h 241"/>
                  <a:gd name="T66" fmla="*/ 108 w 274"/>
                  <a:gd name="T67" fmla="*/ 60 h 241"/>
                  <a:gd name="T68" fmla="*/ 125 w 274"/>
                  <a:gd name="T69" fmla="*/ 5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4" h="241">
                    <a:moveTo>
                      <a:pt x="125" y="157"/>
                    </a:moveTo>
                    <a:cubicBezTo>
                      <a:pt x="123" y="157"/>
                      <a:pt x="121" y="156"/>
                      <a:pt x="119" y="156"/>
                    </a:cubicBezTo>
                    <a:cubicBezTo>
                      <a:pt x="112" y="153"/>
                      <a:pt x="109" y="146"/>
                      <a:pt x="111" y="140"/>
                    </a:cubicBezTo>
                    <a:cubicBezTo>
                      <a:pt x="113" y="135"/>
                      <a:pt x="117" y="133"/>
                      <a:pt x="122" y="133"/>
                    </a:cubicBezTo>
                    <a:cubicBezTo>
                      <a:pt x="124" y="133"/>
                      <a:pt x="126" y="133"/>
                      <a:pt x="127" y="134"/>
                    </a:cubicBezTo>
                    <a:cubicBezTo>
                      <a:pt x="134" y="136"/>
                      <a:pt x="138" y="143"/>
                      <a:pt x="136" y="149"/>
                    </a:cubicBezTo>
                    <a:cubicBezTo>
                      <a:pt x="134" y="154"/>
                      <a:pt x="130" y="157"/>
                      <a:pt x="125" y="157"/>
                    </a:cubicBezTo>
                    <a:moveTo>
                      <a:pt x="113" y="0"/>
                    </a:moveTo>
                    <a:cubicBezTo>
                      <a:pt x="113" y="0"/>
                      <a:pt x="107" y="79"/>
                      <a:pt x="95" y="79"/>
                    </a:cubicBezTo>
                    <a:cubicBezTo>
                      <a:pt x="95" y="79"/>
                      <a:pt x="95" y="79"/>
                      <a:pt x="94" y="78"/>
                    </a:cubicBezTo>
                    <a:cubicBezTo>
                      <a:pt x="84" y="75"/>
                      <a:pt x="22" y="59"/>
                      <a:pt x="16" y="59"/>
                    </a:cubicBezTo>
                    <a:cubicBezTo>
                      <a:pt x="14" y="59"/>
                      <a:pt x="15" y="60"/>
                      <a:pt x="19" y="61"/>
                    </a:cubicBezTo>
                    <a:cubicBezTo>
                      <a:pt x="32" y="66"/>
                      <a:pt x="61" y="78"/>
                      <a:pt x="77" y="87"/>
                    </a:cubicBezTo>
                    <a:cubicBezTo>
                      <a:pt x="77" y="87"/>
                      <a:pt x="77" y="86"/>
                      <a:pt x="78" y="85"/>
                    </a:cubicBezTo>
                    <a:cubicBezTo>
                      <a:pt x="79" y="80"/>
                      <a:pt x="84" y="78"/>
                      <a:pt x="89" y="78"/>
                    </a:cubicBezTo>
                    <a:cubicBezTo>
                      <a:pt x="91" y="78"/>
                      <a:pt x="93" y="78"/>
                      <a:pt x="94" y="78"/>
                    </a:cubicBezTo>
                    <a:cubicBezTo>
                      <a:pt x="101" y="81"/>
                      <a:pt x="105" y="88"/>
                      <a:pt x="103" y="94"/>
                    </a:cubicBezTo>
                    <a:cubicBezTo>
                      <a:pt x="101" y="99"/>
                      <a:pt x="97" y="101"/>
                      <a:pt x="91" y="101"/>
                    </a:cubicBezTo>
                    <a:cubicBezTo>
                      <a:pt x="90" y="101"/>
                      <a:pt x="88" y="101"/>
                      <a:pt x="86" y="100"/>
                    </a:cubicBezTo>
                    <a:cubicBezTo>
                      <a:pt x="86" y="100"/>
                      <a:pt x="86" y="100"/>
                      <a:pt x="86" y="100"/>
                    </a:cubicBezTo>
                    <a:cubicBezTo>
                      <a:pt x="67" y="104"/>
                      <a:pt x="0" y="111"/>
                      <a:pt x="17" y="114"/>
                    </a:cubicBezTo>
                    <a:cubicBezTo>
                      <a:pt x="23" y="115"/>
                      <a:pt x="38" y="118"/>
                      <a:pt x="54" y="121"/>
                    </a:cubicBezTo>
                    <a:cubicBezTo>
                      <a:pt x="54" y="120"/>
                      <a:pt x="54" y="120"/>
                      <a:pt x="54" y="119"/>
                    </a:cubicBezTo>
                    <a:cubicBezTo>
                      <a:pt x="56" y="114"/>
                      <a:pt x="61" y="112"/>
                      <a:pt x="66" y="112"/>
                    </a:cubicBezTo>
                    <a:cubicBezTo>
                      <a:pt x="67" y="112"/>
                      <a:pt x="69" y="112"/>
                      <a:pt x="71" y="113"/>
                    </a:cubicBezTo>
                    <a:cubicBezTo>
                      <a:pt x="78" y="115"/>
                      <a:pt x="82" y="122"/>
                      <a:pt x="80" y="128"/>
                    </a:cubicBezTo>
                    <a:cubicBezTo>
                      <a:pt x="94" y="132"/>
                      <a:pt x="104" y="137"/>
                      <a:pt x="96" y="140"/>
                    </a:cubicBezTo>
                    <a:cubicBezTo>
                      <a:pt x="80" y="147"/>
                      <a:pt x="35" y="207"/>
                      <a:pt x="41" y="207"/>
                    </a:cubicBezTo>
                    <a:cubicBezTo>
                      <a:pt x="42" y="207"/>
                      <a:pt x="42" y="206"/>
                      <a:pt x="43" y="206"/>
                    </a:cubicBezTo>
                    <a:cubicBezTo>
                      <a:pt x="56" y="198"/>
                      <a:pt x="92" y="161"/>
                      <a:pt x="107" y="161"/>
                    </a:cubicBezTo>
                    <a:cubicBezTo>
                      <a:pt x="110" y="161"/>
                      <a:pt x="111" y="162"/>
                      <a:pt x="113" y="164"/>
                    </a:cubicBezTo>
                    <a:cubicBezTo>
                      <a:pt x="121" y="177"/>
                      <a:pt x="148" y="241"/>
                      <a:pt x="152" y="241"/>
                    </a:cubicBezTo>
                    <a:cubicBezTo>
                      <a:pt x="152" y="241"/>
                      <a:pt x="152" y="241"/>
                      <a:pt x="152" y="239"/>
                    </a:cubicBezTo>
                    <a:cubicBezTo>
                      <a:pt x="152" y="234"/>
                      <a:pt x="150" y="220"/>
                      <a:pt x="148" y="206"/>
                    </a:cubicBezTo>
                    <a:cubicBezTo>
                      <a:pt x="148" y="206"/>
                      <a:pt x="148" y="205"/>
                      <a:pt x="147" y="205"/>
                    </a:cubicBezTo>
                    <a:cubicBezTo>
                      <a:pt x="140" y="203"/>
                      <a:pt x="136" y="196"/>
                      <a:pt x="139" y="190"/>
                    </a:cubicBezTo>
                    <a:cubicBezTo>
                      <a:pt x="140" y="186"/>
                      <a:pt x="143" y="184"/>
                      <a:pt x="146" y="183"/>
                    </a:cubicBezTo>
                    <a:cubicBezTo>
                      <a:pt x="145" y="166"/>
                      <a:pt x="145" y="152"/>
                      <a:pt x="148" y="152"/>
                    </a:cubicBezTo>
                    <a:cubicBezTo>
                      <a:pt x="149" y="152"/>
                      <a:pt x="149" y="152"/>
                      <a:pt x="149" y="152"/>
                    </a:cubicBezTo>
                    <a:cubicBezTo>
                      <a:pt x="153" y="154"/>
                      <a:pt x="174" y="155"/>
                      <a:pt x="196" y="155"/>
                    </a:cubicBezTo>
                    <a:cubicBezTo>
                      <a:pt x="233" y="155"/>
                      <a:pt x="274" y="152"/>
                      <a:pt x="258" y="147"/>
                    </a:cubicBezTo>
                    <a:cubicBezTo>
                      <a:pt x="249" y="143"/>
                      <a:pt x="231" y="143"/>
                      <a:pt x="214" y="143"/>
                    </a:cubicBezTo>
                    <a:cubicBezTo>
                      <a:pt x="211" y="143"/>
                      <a:pt x="207" y="143"/>
                      <a:pt x="204" y="143"/>
                    </a:cubicBezTo>
                    <a:cubicBezTo>
                      <a:pt x="201" y="143"/>
                      <a:pt x="198" y="143"/>
                      <a:pt x="195" y="143"/>
                    </a:cubicBezTo>
                    <a:cubicBezTo>
                      <a:pt x="195" y="144"/>
                      <a:pt x="195" y="145"/>
                      <a:pt x="194" y="146"/>
                    </a:cubicBezTo>
                    <a:cubicBezTo>
                      <a:pt x="193" y="151"/>
                      <a:pt x="188" y="153"/>
                      <a:pt x="183" y="153"/>
                    </a:cubicBezTo>
                    <a:cubicBezTo>
                      <a:pt x="181" y="153"/>
                      <a:pt x="179" y="153"/>
                      <a:pt x="178" y="152"/>
                    </a:cubicBezTo>
                    <a:cubicBezTo>
                      <a:pt x="172" y="150"/>
                      <a:pt x="168" y="145"/>
                      <a:pt x="169" y="140"/>
                    </a:cubicBezTo>
                    <a:cubicBezTo>
                      <a:pt x="168" y="139"/>
                      <a:pt x="168" y="138"/>
                      <a:pt x="169" y="137"/>
                    </a:cubicBezTo>
                    <a:cubicBezTo>
                      <a:pt x="169" y="137"/>
                      <a:pt x="169" y="137"/>
                      <a:pt x="169" y="137"/>
                    </a:cubicBezTo>
                    <a:cubicBezTo>
                      <a:pt x="171" y="133"/>
                      <a:pt x="175" y="130"/>
                      <a:pt x="179" y="130"/>
                    </a:cubicBezTo>
                    <a:cubicBezTo>
                      <a:pt x="202" y="115"/>
                      <a:pt x="249" y="93"/>
                      <a:pt x="241" y="93"/>
                    </a:cubicBezTo>
                    <a:cubicBezTo>
                      <a:pt x="241" y="93"/>
                      <a:pt x="240" y="93"/>
                      <a:pt x="239" y="93"/>
                    </a:cubicBezTo>
                    <a:cubicBezTo>
                      <a:pt x="220" y="97"/>
                      <a:pt x="146" y="123"/>
                      <a:pt x="146" y="123"/>
                    </a:cubicBezTo>
                    <a:cubicBezTo>
                      <a:pt x="146" y="123"/>
                      <a:pt x="145" y="119"/>
                      <a:pt x="145" y="112"/>
                    </a:cubicBezTo>
                    <a:cubicBezTo>
                      <a:pt x="144" y="112"/>
                      <a:pt x="142" y="113"/>
                      <a:pt x="141" y="113"/>
                    </a:cubicBezTo>
                    <a:cubicBezTo>
                      <a:pt x="139" y="113"/>
                      <a:pt x="137" y="112"/>
                      <a:pt x="136" y="112"/>
                    </a:cubicBezTo>
                    <a:cubicBezTo>
                      <a:pt x="129" y="109"/>
                      <a:pt x="125" y="102"/>
                      <a:pt x="127" y="96"/>
                    </a:cubicBezTo>
                    <a:cubicBezTo>
                      <a:pt x="129" y="92"/>
                      <a:pt x="133" y="89"/>
                      <a:pt x="139" y="89"/>
                    </a:cubicBezTo>
                    <a:cubicBezTo>
                      <a:pt x="140" y="89"/>
                      <a:pt x="142" y="89"/>
                      <a:pt x="144" y="90"/>
                    </a:cubicBezTo>
                    <a:cubicBezTo>
                      <a:pt x="143" y="78"/>
                      <a:pt x="143" y="64"/>
                      <a:pt x="143" y="53"/>
                    </a:cubicBezTo>
                    <a:cubicBezTo>
                      <a:pt x="143" y="55"/>
                      <a:pt x="142" y="56"/>
                      <a:pt x="142" y="58"/>
                    </a:cubicBezTo>
                    <a:cubicBezTo>
                      <a:pt x="138" y="70"/>
                      <a:pt x="132" y="83"/>
                      <a:pt x="130" y="83"/>
                    </a:cubicBezTo>
                    <a:cubicBezTo>
                      <a:pt x="130" y="83"/>
                      <a:pt x="129" y="82"/>
                      <a:pt x="129" y="81"/>
                    </a:cubicBezTo>
                    <a:cubicBezTo>
                      <a:pt x="129" y="79"/>
                      <a:pt x="129" y="78"/>
                      <a:pt x="129" y="75"/>
                    </a:cubicBezTo>
                    <a:cubicBezTo>
                      <a:pt x="127" y="76"/>
                      <a:pt x="124" y="77"/>
                      <a:pt x="122" y="77"/>
                    </a:cubicBezTo>
                    <a:cubicBezTo>
                      <a:pt x="120" y="77"/>
                      <a:pt x="119" y="77"/>
                      <a:pt x="117" y="76"/>
                    </a:cubicBezTo>
                    <a:cubicBezTo>
                      <a:pt x="110" y="73"/>
                      <a:pt x="106" y="66"/>
                      <a:pt x="108" y="60"/>
                    </a:cubicBezTo>
                    <a:cubicBezTo>
                      <a:pt x="110" y="56"/>
                      <a:pt x="115" y="53"/>
                      <a:pt x="120" y="53"/>
                    </a:cubicBezTo>
                    <a:cubicBezTo>
                      <a:pt x="121" y="53"/>
                      <a:pt x="123" y="53"/>
                      <a:pt x="125" y="54"/>
                    </a:cubicBezTo>
                    <a:cubicBezTo>
                      <a:pt x="120" y="30"/>
                      <a:pt x="113" y="0"/>
                      <a:pt x="1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69" name="Freeform 119"/>
              <p:cNvSpPr/>
              <p:nvPr/>
            </p:nvSpPr>
            <p:spPr bwMode="auto">
              <a:xfrm>
                <a:off x="5810251" y="2311400"/>
                <a:ext cx="77788" cy="65088"/>
              </a:xfrm>
              <a:custGeom>
                <a:avLst/>
                <a:gdLst>
                  <a:gd name="T0" fmla="*/ 12 w 28"/>
                  <a:gd name="T1" fmla="*/ 0 h 23"/>
                  <a:gd name="T2" fmla="*/ 1 w 28"/>
                  <a:gd name="T3" fmla="*/ 7 h 23"/>
                  <a:gd name="T4" fmla="*/ 0 w 28"/>
                  <a:gd name="T5" fmla="*/ 9 h 23"/>
                  <a:gd name="T6" fmla="*/ 9 w 28"/>
                  <a:gd name="T7" fmla="*/ 22 h 23"/>
                  <a:gd name="T8" fmla="*/ 9 w 28"/>
                  <a:gd name="T9" fmla="*/ 22 h 23"/>
                  <a:gd name="T10" fmla="*/ 9 w 28"/>
                  <a:gd name="T11" fmla="*/ 22 h 23"/>
                  <a:gd name="T12" fmla="*/ 14 w 28"/>
                  <a:gd name="T13" fmla="*/ 23 h 23"/>
                  <a:gd name="T14" fmla="*/ 26 w 28"/>
                  <a:gd name="T15" fmla="*/ 16 h 23"/>
                  <a:gd name="T16" fmla="*/ 17 w 28"/>
                  <a:gd name="T17" fmla="*/ 0 h 23"/>
                  <a:gd name="T18" fmla="*/ 12 w 28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3">
                    <a:moveTo>
                      <a:pt x="12" y="0"/>
                    </a:moveTo>
                    <a:cubicBezTo>
                      <a:pt x="7" y="0"/>
                      <a:pt x="2" y="2"/>
                      <a:pt x="1" y="7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11" y="16"/>
                      <a:pt x="17" y="21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1" y="23"/>
                      <a:pt x="13" y="23"/>
                      <a:pt x="14" y="23"/>
                    </a:cubicBezTo>
                    <a:cubicBezTo>
                      <a:pt x="20" y="23"/>
                      <a:pt x="24" y="21"/>
                      <a:pt x="26" y="16"/>
                    </a:cubicBezTo>
                    <a:cubicBezTo>
                      <a:pt x="28" y="10"/>
                      <a:pt x="24" y="3"/>
                      <a:pt x="17" y="0"/>
                    </a:cubicBezTo>
                    <a:cubicBezTo>
                      <a:pt x="16" y="0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70" name="Freeform 120"/>
              <p:cNvSpPr/>
              <p:nvPr/>
            </p:nvSpPr>
            <p:spPr bwMode="auto">
              <a:xfrm>
                <a:off x="5745163" y="2406650"/>
                <a:ext cx="77788" cy="44450"/>
              </a:xfrm>
              <a:custGeom>
                <a:avLst/>
                <a:gdLst>
                  <a:gd name="T0" fmla="*/ 12 w 28"/>
                  <a:gd name="T1" fmla="*/ 0 h 16"/>
                  <a:gd name="T2" fmla="*/ 0 w 28"/>
                  <a:gd name="T3" fmla="*/ 7 h 16"/>
                  <a:gd name="T4" fmla="*/ 0 w 28"/>
                  <a:gd name="T5" fmla="*/ 9 h 16"/>
                  <a:gd name="T6" fmla="*/ 26 w 28"/>
                  <a:gd name="T7" fmla="*/ 16 h 16"/>
                  <a:gd name="T8" fmla="*/ 17 w 28"/>
                  <a:gd name="T9" fmla="*/ 1 h 16"/>
                  <a:gd name="T10" fmla="*/ 12 w 2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6">
                    <a:moveTo>
                      <a:pt x="12" y="0"/>
                    </a:moveTo>
                    <a:cubicBezTo>
                      <a:pt x="7" y="0"/>
                      <a:pt x="2" y="2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9" y="11"/>
                      <a:pt x="18" y="14"/>
                      <a:pt x="26" y="16"/>
                    </a:cubicBezTo>
                    <a:cubicBezTo>
                      <a:pt x="28" y="10"/>
                      <a:pt x="24" y="3"/>
                      <a:pt x="17" y="1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71" name="Freeform 121"/>
              <p:cNvSpPr/>
              <p:nvPr/>
            </p:nvSpPr>
            <p:spPr bwMode="auto">
              <a:xfrm>
                <a:off x="5899151" y="2465388"/>
                <a:ext cx="80963" cy="68263"/>
              </a:xfrm>
              <a:custGeom>
                <a:avLst/>
                <a:gdLst>
                  <a:gd name="T0" fmla="*/ 13 w 29"/>
                  <a:gd name="T1" fmla="*/ 0 h 24"/>
                  <a:gd name="T2" fmla="*/ 2 w 29"/>
                  <a:gd name="T3" fmla="*/ 7 h 24"/>
                  <a:gd name="T4" fmla="*/ 10 w 29"/>
                  <a:gd name="T5" fmla="*/ 23 h 24"/>
                  <a:gd name="T6" fmla="*/ 16 w 29"/>
                  <a:gd name="T7" fmla="*/ 24 h 24"/>
                  <a:gd name="T8" fmla="*/ 27 w 29"/>
                  <a:gd name="T9" fmla="*/ 16 h 24"/>
                  <a:gd name="T10" fmla="*/ 18 w 29"/>
                  <a:gd name="T11" fmla="*/ 1 h 24"/>
                  <a:gd name="T12" fmla="*/ 13 w 29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4">
                    <a:moveTo>
                      <a:pt x="13" y="0"/>
                    </a:moveTo>
                    <a:cubicBezTo>
                      <a:pt x="8" y="0"/>
                      <a:pt x="4" y="2"/>
                      <a:pt x="2" y="7"/>
                    </a:cubicBezTo>
                    <a:cubicBezTo>
                      <a:pt x="0" y="13"/>
                      <a:pt x="3" y="20"/>
                      <a:pt x="10" y="23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21" y="24"/>
                      <a:pt x="25" y="21"/>
                      <a:pt x="27" y="16"/>
                    </a:cubicBezTo>
                    <a:cubicBezTo>
                      <a:pt x="29" y="10"/>
                      <a:pt x="25" y="3"/>
                      <a:pt x="18" y="1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72" name="Freeform 122"/>
              <p:cNvSpPr/>
              <p:nvPr/>
            </p:nvSpPr>
            <p:spPr bwMode="auto">
              <a:xfrm>
                <a:off x="5943601" y="2341563"/>
                <a:ext cx="57150" cy="68263"/>
              </a:xfrm>
              <a:custGeom>
                <a:avLst/>
                <a:gdLst>
                  <a:gd name="T0" fmla="*/ 14 w 20"/>
                  <a:gd name="T1" fmla="*/ 0 h 24"/>
                  <a:gd name="T2" fmla="*/ 2 w 20"/>
                  <a:gd name="T3" fmla="*/ 7 h 24"/>
                  <a:gd name="T4" fmla="*/ 11 w 20"/>
                  <a:gd name="T5" fmla="*/ 23 h 24"/>
                  <a:gd name="T6" fmla="*/ 16 w 20"/>
                  <a:gd name="T7" fmla="*/ 24 h 24"/>
                  <a:gd name="T8" fmla="*/ 20 w 20"/>
                  <a:gd name="T9" fmla="*/ 23 h 24"/>
                  <a:gd name="T10" fmla="*/ 19 w 20"/>
                  <a:gd name="T11" fmla="*/ 1 h 24"/>
                  <a:gd name="T12" fmla="*/ 14 w 2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14" y="0"/>
                    </a:moveTo>
                    <a:cubicBezTo>
                      <a:pt x="8" y="0"/>
                      <a:pt x="4" y="3"/>
                      <a:pt x="2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17" y="24"/>
                      <a:pt x="19" y="23"/>
                      <a:pt x="20" y="23"/>
                    </a:cubicBezTo>
                    <a:cubicBezTo>
                      <a:pt x="20" y="17"/>
                      <a:pt x="19" y="9"/>
                      <a:pt x="19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73" name="Freeform 123"/>
              <p:cNvSpPr>
                <a:spLocks noEditPoints="1"/>
              </p:cNvSpPr>
              <p:nvPr/>
            </p:nvSpPr>
            <p:spPr bwMode="auto">
              <a:xfrm>
                <a:off x="6065838" y="2457450"/>
                <a:ext cx="74613" cy="65088"/>
              </a:xfrm>
              <a:custGeom>
                <a:avLst/>
                <a:gdLst>
                  <a:gd name="T0" fmla="*/ 1 w 27"/>
                  <a:gd name="T1" fmla="*/ 10 h 23"/>
                  <a:gd name="T2" fmla="*/ 10 w 27"/>
                  <a:gd name="T3" fmla="*/ 22 h 23"/>
                  <a:gd name="T4" fmla="*/ 15 w 27"/>
                  <a:gd name="T5" fmla="*/ 23 h 23"/>
                  <a:gd name="T6" fmla="*/ 26 w 27"/>
                  <a:gd name="T7" fmla="*/ 16 h 23"/>
                  <a:gd name="T8" fmla="*/ 27 w 27"/>
                  <a:gd name="T9" fmla="*/ 13 h 23"/>
                  <a:gd name="T10" fmla="*/ 25 w 27"/>
                  <a:gd name="T11" fmla="*/ 13 h 23"/>
                  <a:gd name="T12" fmla="*/ 1 w 27"/>
                  <a:gd name="T13" fmla="*/ 10 h 23"/>
                  <a:gd name="T14" fmla="*/ 11 w 27"/>
                  <a:gd name="T15" fmla="*/ 0 h 23"/>
                  <a:gd name="T16" fmla="*/ 1 w 27"/>
                  <a:gd name="T17" fmla="*/ 7 h 23"/>
                  <a:gd name="T18" fmla="*/ 11 w 27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1" y="10"/>
                    </a:moveTo>
                    <a:cubicBezTo>
                      <a:pt x="0" y="15"/>
                      <a:pt x="4" y="20"/>
                      <a:pt x="10" y="22"/>
                    </a:cubicBezTo>
                    <a:cubicBezTo>
                      <a:pt x="11" y="23"/>
                      <a:pt x="13" y="23"/>
                      <a:pt x="15" y="23"/>
                    </a:cubicBezTo>
                    <a:cubicBezTo>
                      <a:pt x="20" y="23"/>
                      <a:pt x="25" y="21"/>
                      <a:pt x="26" y="16"/>
                    </a:cubicBezTo>
                    <a:cubicBezTo>
                      <a:pt x="27" y="15"/>
                      <a:pt x="27" y="14"/>
                      <a:pt x="27" y="13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13" y="13"/>
                      <a:pt x="3" y="12"/>
                      <a:pt x="1" y="10"/>
                    </a:cubicBezTo>
                    <a:moveTo>
                      <a:pt x="11" y="0"/>
                    </a:moveTo>
                    <a:cubicBezTo>
                      <a:pt x="7" y="0"/>
                      <a:pt x="3" y="3"/>
                      <a:pt x="1" y="7"/>
                    </a:cubicBezTo>
                    <a:cubicBezTo>
                      <a:pt x="3" y="5"/>
                      <a:pt x="7" y="2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74" name="Freeform 124"/>
              <p:cNvSpPr/>
              <p:nvPr/>
            </p:nvSpPr>
            <p:spPr bwMode="auto">
              <a:xfrm>
                <a:off x="5975351" y="2606675"/>
                <a:ext cx="33338" cy="63500"/>
              </a:xfrm>
              <a:custGeom>
                <a:avLst/>
                <a:gdLst>
                  <a:gd name="T0" fmla="*/ 10 w 12"/>
                  <a:gd name="T1" fmla="*/ 0 h 23"/>
                  <a:gd name="T2" fmla="*/ 3 w 12"/>
                  <a:gd name="T3" fmla="*/ 7 h 23"/>
                  <a:gd name="T4" fmla="*/ 11 w 12"/>
                  <a:gd name="T5" fmla="*/ 22 h 23"/>
                  <a:gd name="T6" fmla="*/ 12 w 12"/>
                  <a:gd name="T7" fmla="*/ 23 h 23"/>
                  <a:gd name="T8" fmla="*/ 10 w 12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cubicBezTo>
                      <a:pt x="7" y="1"/>
                      <a:pt x="4" y="3"/>
                      <a:pt x="3" y="7"/>
                    </a:cubicBezTo>
                    <a:cubicBezTo>
                      <a:pt x="0" y="13"/>
                      <a:pt x="4" y="20"/>
                      <a:pt x="11" y="22"/>
                    </a:cubicBezTo>
                    <a:cubicBezTo>
                      <a:pt x="12" y="22"/>
                      <a:pt x="12" y="23"/>
                      <a:pt x="12" y="23"/>
                    </a:cubicBezTo>
                    <a:cubicBezTo>
                      <a:pt x="11" y="15"/>
                      <a:pt x="11" y="7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75" name="Freeform 125"/>
              <p:cNvSpPr/>
              <p:nvPr/>
            </p:nvSpPr>
            <p:spPr bwMode="auto">
              <a:xfrm>
                <a:off x="5891213" y="2241550"/>
                <a:ext cx="65088" cy="66675"/>
              </a:xfrm>
              <a:custGeom>
                <a:avLst/>
                <a:gdLst>
                  <a:gd name="T0" fmla="*/ 14 w 23"/>
                  <a:gd name="T1" fmla="*/ 0 h 24"/>
                  <a:gd name="T2" fmla="*/ 2 w 23"/>
                  <a:gd name="T3" fmla="*/ 7 h 24"/>
                  <a:gd name="T4" fmla="*/ 11 w 23"/>
                  <a:gd name="T5" fmla="*/ 23 h 24"/>
                  <a:gd name="T6" fmla="*/ 16 w 23"/>
                  <a:gd name="T7" fmla="*/ 24 h 24"/>
                  <a:gd name="T8" fmla="*/ 23 w 23"/>
                  <a:gd name="T9" fmla="*/ 22 h 24"/>
                  <a:gd name="T10" fmla="*/ 19 w 23"/>
                  <a:gd name="T11" fmla="*/ 1 h 24"/>
                  <a:gd name="T12" fmla="*/ 14 w 23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4" y="0"/>
                    </a:moveTo>
                    <a:cubicBezTo>
                      <a:pt x="9" y="0"/>
                      <a:pt x="4" y="3"/>
                      <a:pt x="2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4"/>
                      <a:pt x="14" y="24"/>
                      <a:pt x="16" y="24"/>
                    </a:cubicBezTo>
                    <a:cubicBezTo>
                      <a:pt x="18" y="24"/>
                      <a:pt x="21" y="23"/>
                      <a:pt x="23" y="22"/>
                    </a:cubicBezTo>
                    <a:cubicBezTo>
                      <a:pt x="22" y="17"/>
                      <a:pt x="20" y="9"/>
                      <a:pt x="19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76" name="Freeform 126"/>
              <p:cNvSpPr/>
              <p:nvPr/>
            </p:nvSpPr>
            <p:spPr bwMode="auto">
              <a:xfrm>
                <a:off x="5994401" y="2182813"/>
                <a:ext cx="17463" cy="58738"/>
              </a:xfrm>
              <a:custGeom>
                <a:avLst/>
                <a:gdLst>
                  <a:gd name="T0" fmla="*/ 5 w 6"/>
                  <a:gd name="T1" fmla="*/ 0 h 21"/>
                  <a:gd name="T2" fmla="*/ 4 w 6"/>
                  <a:gd name="T3" fmla="*/ 2 h 21"/>
                  <a:gd name="T4" fmla="*/ 0 w 6"/>
                  <a:gd name="T5" fmla="*/ 21 h 21"/>
                  <a:gd name="T6" fmla="*/ 5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5" y="0"/>
                    </a:moveTo>
                    <a:cubicBezTo>
                      <a:pt x="5" y="0"/>
                      <a:pt x="4" y="1"/>
                      <a:pt x="4" y="2"/>
                    </a:cubicBezTo>
                    <a:cubicBezTo>
                      <a:pt x="2" y="5"/>
                      <a:pt x="1" y="12"/>
                      <a:pt x="0" y="21"/>
                    </a:cubicBezTo>
                    <a:cubicBezTo>
                      <a:pt x="4" y="10"/>
                      <a:pt x="6" y="0"/>
                      <a:pt x="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77" name="Freeform 127"/>
              <p:cNvSpPr>
                <a:spLocks noEditPoints="1"/>
              </p:cNvSpPr>
              <p:nvPr/>
            </p:nvSpPr>
            <p:spPr bwMode="auto">
              <a:xfrm>
                <a:off x="6831013" y="2089150"/>
                <a:ext cx="612775" cy="708025"/>
              </a:xfrm>
              <a:custGeom>
                <a:avLst/>
                <a:gdLst>
                  <a:gd name="T0" fmla="*/ 127 w 218"/>
                  <a:gd name="T1" fmla="*/ 9 h 252"/>
                  <a:gd name="T2" fmla="*/ 111 w 218"/>
                  <a:gd name="T3" fmla="*/ 25 h 252"/>
                  <a:gd name="T4" fmla="*/ 113 w 218"/>
                  <a:gd name="T5" fmla="*/ 26 h 252"/>
                  <a:gd name="T6" fmla="*/ 115 w 218"/>
                  <a:gd name="T7" fmla="*/ 27 h 252"/>
                  <a:gd name="T8" fmla="*/ 126 w 218"/>
                  <a:gd name="T9" fmla="*/ 9 h 252"/>
                  <a:gd name="T10" fmla="*/ 127 w 218"/>
                  <a:gd name="T11" fmla="*/ 9 h 252"/>
                  <a:gd name="T12" fmla="*/ 75 w 218"/>
                  <a:gd name="T13" fmla="*/ 161 h 252"/>
                  <a:gd name="T14" fmla="*/ 70 w 218"/>
                  <a:gd name="T15" fmla="*/ 160 h 252"/>
                  <a:gd name="T16" fmla="*/ 62 w 218"/>
                  <a:gd name="T17" fmla="*/ 144 h 252"/>
                  <a:gd name="T18" fmla="*/ 73 w 218"/>
                  <a:gd name="T19" fmla="*/ 137 h 252"/>
                  <a:gd name="T20" fmla="*/ 78 w 218"/>
                  <a:gd name="T21" fmla="*/ 138 h 252"/>
                  <a:gd name="T22" fmla="*/ 87 w 218"/>
                  <a:gd name="T23" fmla="*/ 153 h 252"/>
                  <a:gd name="T24" fmla="*/ 75 w 218"/>
                  <a:gd name="T25" fmla="*/ 161 h 252"/>
                  <a:gd name="T26" fmla="*/ 25 w 218"/>
                  <a:gd name="T27" fmla="*/ 0 h 252"/>
                  <a:gd name="T28" fmla="*/ 36 w 218"/>
                  <a:gd name="T29" fmla="*/ 97 h 252"/>
                  <a:gd name="T30" fmla="*/ 6 w 218"/>
                  <a:gd name="T31" fmla="*/ 54 h 252"/>
                  <a:gd name="T32" fmla="*/ 4 w 218"/>
                  <a:gd name="T33" fmla="*/ 53 h 252"/>
                  <a:gd name="T34" fmla="*/ 10 w 218"/>
                  <a:gd name="T35" fmla="*/ 80 h 252"/>
                  <a:gd name="T36" fmla="*/ 22 w 218"/>
                  <a:gd name="T37" fmla="*/ 100 h 252"/>
                  <a:gd name="T38" fmla="*/ 31 w 218"/>
                  <a:gd name="T39" fmla="*/ 96 h 252"/>
                  <a:gd name="T40" fmla="*/ 36 w 218"/>
                  <a:gd name="T41" fmla="*/ 97 h 252"/>
                  <a:gd name="T42" fmla="*/ 45 w 218"/>
                  <a:gd name="T43" fmla="*/ 113 h 252"/>
                  <a:gd name="T44" fmla="*/ 35 w 218"/>
                  <a:gd name="T45" fmla="*/ 120 h 252"/>
                  <a:gd name="T46" fmla="*/ 41 w 218"/>
                  <a:gd name="T47" fmla="*/ 131 h 252"/>
                  <a:gd name="T48" fmla="*/ 164 w 218"/>
                  <a:gd name="T49" fmla="*/ 252 h 252"/>
                  <a:gd name="T50" fmla="*/ 165 w 218"/>
                  <a:gd name="T51" fmla="*/ 252 h 252"/>
                  <a:gd name="T52" fmla="*/ 129 w 218"/>
                  <a:gd name="T53" fmla="*/ 215 h 252"/>
                  <a:gd name="T54" fmla="*/ 89 w 218"/>
                  <a:gd name="T55" fmla="*/ 177 h 252"/>
                  <a:gd name="T56" fmla="*/ 92 w 218"/>
                  <a:gd name="T57" fmla="*/ 179 h 252"/>
                  <a:gd name="T58" fmla="*/ 206 w 218"/>
                  <a:gd name="T59" fmla="*/ 236 h 252"/>
                  <a:gd name="T60" fmla="*/ 207 w 218"/>
                  <a:gd name="T61" fmla="*/ 236 h 252"/>
                  <a:gd name="T62" fmla="*/ 114 w 218"/>
                  <a:gd name="T63" fmla="*/ 176 h 252"/>
                  <a:gd name="T64" fmla="*/ 191 w 218"/>
                  <a:gd name="T65" fmla="*/ 151 h 252"/>
                  <a:gd name="T66" fmla="*/ 193 w 218"/>
                  <a:gd name="T67" fmla="*/ 151 h 252"/>
                  <a:gd name="T68" fmla="*/ 174 w 218"/>
                  <a:gd name="T69" fmla="*/ 152 h 252"/>
                  <a:gd name="T70" fmla="*/ 137 w 218"/>
                  <a:gd name="T71" fmla="*/ 153 h 252"/>
                  <a:gd name="T72" fmla="*/ 137 w 218"/>
                  <a:gd name="T73" fmla="*/ 162 h 252"/>
                  <a:gd name="T74" fmla="*/ 126 w 218"/>
                  <a:gd name="T75" fmla="*/ 169 h 252"/>
                  <a:gd name="T76" fmla="*/ 121 w 218"/>
                  <a:gd name="T77" fmla="*/ 168 h 252"/>
                  <a:gd name="T78" fmla="*/ 112 w 218"/>
                  <a:gd name="T79" fmla="*/ 152 h 252"/>
                  <a:gd name="T80" fmla="*/ 99 w 218"/>
                  <a:gd name="T81" fmla="*/ 149 h 252"/>
                  <a:gd name="T82" fmla="*/ 148 w 218"/>
                  <a:gd name="T83" fmla="*/ 129 h 252"/>
                  <a:gd name="T84" fmla="*/ 65 w 218"/>
                  <a:gd name="T85" fmla="*/ 126 h 252"/>
                  <a:gd name="T86" fmla="*/ 103 w 218"/>
                  <a:gd name="T87" fmla="*/ 47 h 252"/>
                  <a:gd name="T88" fmla="*/ 97 w 218"/>
                  <a:gd name="T89" fmla="*/ 41 h 252"/>
                  <a:gd name="T90" fmla="*/ 71 w 218"/>
                  <a:gd name="T91" fmla="*/ 71 h 252"/>
                  <a:gd name="T92" fmla="*/ 76 w 218"/>
                  <a:gd name="T93" fmla="*/ 85 h 252"/>
                  <a:gd name="T94" fmla="*/ 65 w 218"/>
                  <a:gd name="T95" fmla="*/ 93 h 252"/>
                  <a:gd name="T96" fmla="*/ 60 w 218"/>
                  <a:gd name="T97" fmla="*/ 92 h 252"/>
                  <a:gd name="T98" fmla="*/ 51 w 218"/>
                  <a:gd name="T99" fmla="*/ 76 h 252"/>
                  <a:gd name="T100" fmla="*/ 57 w 218"/>
                  <a:gd name="T101" fmla="*/ 70 h 252"/>
                  <a:gd name="T102" fmla="*/ 26 w 218"/>
                  <a:gd name="T103" fmla="*/ 0 h 252"/>
                  <a:gd name="T104" fmla="*/ 25 w 218"/>
                  <a:gd name="T105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8" h="252">
                    <a:moveTo>
                      <a:pt x="127" y="9"/>
                    </a:moveTo>
                    <a:cubicBezTo>
                      <a:pt x="126" y="9"/>
                      <a:pt x="120" y="16"/>
                      <a:pt x="111" y="25"/>
                    </a:cubicBezTo>
                    <a:cubicBezTo>
                      <a:pt x="112" y="25"/>
                      <a:pt x="112" y="25"/>
                      <a:pt x="113" y="26"/>
                    </a:cubicBezTo>
                    <a:cubicBezTo>
                      <a:pt x="114" y="26"/>
                      <a:pt x="114" y="26"/>
                      <a:pt x="115" y="27"/>
                    </a:cubicBezTo>
                    <a:cubicBezTo>
                      <a:pt x="121" y="18"/>
                      <a:pt x="125" y="11"/>
                      <a:pt x="126" y="9"/>
                    </a:cubicBezTo>
                    <a:cubicBezTo>
                      <a:pt x="127" y="9"/>
                      <a:pt x="127" y="9"/>
                      <a:pt x="127" y="9"/>
                    </a:cubicBezTo>
                    <a:moveTo>
                      <a:pt x="75" y="161"/>
                    </a:moveTo>
                    <a:cubicBezTo>
                      <a:pt x="74" y="161"/>
                      <a:pt x="72" y="160"/>
                      <a:pt x="70" y="160"/>
                    </a:cubicBezTo>
                    <a:cubicBezTo>
                      <a:pt x="63" y="157"/>
                      <a:pt x="59" y="150"/>
                      <a:pt x="62" y="144"/>
                    </a:cubicBezTo>
                    <a:cubicBezTo>
                      <a:pt x="63" y="140"/>
                      <a:pt x="68" y="137"/>
                      <a:pt x="73" y="137"/>
                    </a:cubicBezTo>
                    <a:cubicBezTo>
                      <a:pt x="75" y="137"/>
                      <a:pt x="77" y="137"/>
                      <a:pt x="78" y="138"/>
                    </a:cubicBezTo>
                    <a:cubicBezTo>
                      <a:pt x="85" y="140"/>
                      <a:pt x="89" y="147"/>
                      <a:pt x="87" y="153"/>
                    </a:cubicBezTo>
                    <a:cubicBezTo>
                      <a:pt x="85" y="158"/>
                      <a:pt x="80" y="161"/>
                      <a:pt x="75" y="161"/>
                    </a:cubicBezTo>
                    <a:moveTo>
                      <a:pt x="25" y="0"/>
                    </a:moveTo>
                    <a:cubicBezTo>
                      <a:pt x="20" y="0"/>
                      <a:pt x="36" y="97"/>
                      <a:pt x="36" y="97"/>
                    </a:cubicBezTo>
                    <a:cubicBezTo>
                      <a:pt x="36" y="97"/>
                      <a:pt x="14" y="60"/>
                      <a:pt x="6" y="54"/>
                    </a:cubicBezTo>
                    <a:cubicBezTo>
                      <a:pt x="5" y="53"/>
                      <a:pt x="5" y="53"/>
                      <a:pt x="4" y="53"/>
                    </a:cubicBezTo>
                    <a:cubicBezTo>
                      <a:pt x="0" y="53"/>
                      <a:pt x="10" y="80"/>
                      <a:pt x="10" y="8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4" y="97"/>
                      <a:pt x="28" y="96"/>
                      <a:pt x="31" y="96"/>
                    </a:cubicBezTo>
                    <a:cubicBezTo>
                      <a:pt x="33" y="96"/>
                      <a:pt x="35" y="97"/>
                      <a:pt x="36" y="97"/>
                    </a:cubicBezTo>
                    <a:cubicBezTo>
                      <a:pt x="43" y="100"/>
                      <a:pt x="47" y="107"/>
                      <a:pt x="45" y="113"/>
                    </a:cubicBezTo>
                    <a:cubicBezTo>
                      <a:pt x="43" y="117"/>
                      <a:pt x="39" y="120"/>
                      <a:pt x="35" y="120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2" y="149"/>
                      <a:pt x="152" y="247"/>
                      <a:pt x="164" y="252"/>
                    </a:cubicBezTo>
                    <a:cubicBezTo>
                      <a:pt x="165" y="252"/>
                      <a:pt x="165" y="252"/>
                      <a:pt x="165" y="252"/>
                    </a:cubicBezTo>
                    <a:cubicBezTo>
                      <a:pt x="168" y="252"/>
                      <a:pt x="149" y="233"/>
                      <a:pt x="129" y="215"/>
                    </a:cubicBezTo>
                    <a:cubicBezTo>
                      <a:pt x="109" y="196"/>
                      <a:pt x="88" y="177"/>
                      <a:pt x="89" y="177"/>
                    </a:cubicBezTo>
                    <a:cubicBezTo>
                      <a:pt x="90" y="177"/>
                      <a:pt x="90" y="178"/>
                      <a:pt x="92" y="179"/>
                    </a:cubicBezTo>
                    <a:cubicBezTo>
                      <a:pt x="111" y="193"/>
                      <a:pt x="189" y="233"/>
                      <a:pt x="206" y="236"/>
                    </a:cubicBezTo>
                    <a:cubicBezTo>
                      <a:pt x="207" y="236"/>
                      <a:pt x="207" y="236"/>
                      <a:pt x="207" y="236"/>
                    </a:cubicBezTo>
                    <a:cubicBezTo>
                      <a:pt x="218" y="236"/>
                      <a:pt x="114" y="176"/>
                      <a:pt x="114" y="176"/>
                    </a:cubicBezTo>
                    <a:cubicBezTo>
                      <a:pt x="114" y="176"/>
                      <a:pt x="176" y="153"/>
                      <a:pt x="191" y="151"/>
                    </a:cubicBezTo>
                    <a:cubicBezTo>
                      <a:pt x="193" y="151"/>
                      <a:pt x="193" y="151"/>
                      <a:pt x="193" y="151"/>
                    </a:cubicBezTo>
                    <a:cubicBezTo>
                      <a:pt x="192" y="151"/>
                      <a:pt x="184" y="152"/>
                      <a:pt x="174" y="152"/>
                    </a:cubicBezTo>
                    <a:cubicBezTo>
                      <a:pt x="163" y="153"/>
                      <a:pt x="150" y="153"/>
                      <a:pt x="137" y="153"/>
                    </a:cubicBezTo>
                    <a:cubicBezTo>
                      <a:pt x="138" y="156"/>
                      <a:pt x="138" y="159"/>
                      <a:pt x="137" y="162"/>
                    </a:cubicBezTo>
                    <a:cubicBezTo>
                      <a:pt x="136" y="166"/>
                      <a:pt x="131" y="169"/>
                      <a:pt x="126" y="169"/>
                    </a:cubicBezTo>
                    <a:cubicBezTo>
                      <a:pt x="124" y="169"/>
                      <a:pt x="122" y="169"/>
                      <a:pt x="121" y="168"/>
                    </a:cubicBezTo>
                    <a:cubicBezTo>
                      <a:pt x="114" y="165"/>
                      <a:pt x="110" y="158"/>
                      <a:pt x="112" y="152"/>
                    </a:cubicBezTo>
                    <a:cubicBezTo>
                      <a:pt x="106" y="152"/>
                      <a:pt x="102" y="151"/>
                      <a:pt x="99" y="149"/>
                    </a:cubicBezTo>
                    <a:cubicBezTo>
                      <a:pt x="89" y="143"/>
                      <a:pt x="121" y="133"/>
                      <a:pt x="148" y="129"/>
                    </a:cubicBezTo>
                    <a:cubicBezTo>
                      <a:pt x="117" y="128"/>
                      <a:pt x="71" y="126"/>
                      <a:pt x="65" y="126"/>
                    </a:cubicBezTo>
                    <a:cubicBezTo>
                      <a:pt x="58" y="125"/>
                      <a:pt x="83" y="81"/>
                      <a:pt x="103" y="47"/>
                    </a:cubicBezTo>
                    <a:cubicBezTo>
                      <a:pt x="100" y="45"/>
                      <a:pt x="98" y="43"/>
                      <a:pt x="97" y="41"/>
                    </a:cubicBezTo>
                    <a:cubicBezTo>
                      <a:pt x="87" y="52"/>
                      <a:pt x="77" y="63"/>
                      <a:pt x="71" y="71"/>
                    </a:cubicBezTo>
                    <a:cubicBezTo>
                      <a:pt x="76" y="74"/>
                      <a:pt x="78" y="80"/>
                      <a:pt x="76" y="85"/>
                    </a:cubicBezTo>
                    <a:cubicBezTo>
                      <a:pt x="75" y="90"/>
                      <a:pt x="70" y="93"/>
                      <a:pt x="65" y="93"/>
                    </a:cubicBezTo>
                    <a:cubicBezTo>
                      <a:pt x="63" y="93"/>
                      <a:pt x="62" y="92"/>
                      <a:pt x="60" y="92"/>
                    </a:cubicBezTo>
                    <a:cubicBezTo>
                      <a:pt x="53" y="89"/>
                      <a:pt x="49" y="82"/>
                      <a:pt x="51" y="76"/>
                    </a:cubicBezTo>
                    <a:cubicBezTo>
                      <a:pt x="52" y="73"/>
                      <a:pt x="54" y="71"/>
                      <a:pt x="57" y="70"/>
                    </a:cubicBezTo>
                    <a:cubicBezTo>
                      <a:pt x="47" y="50"/>
                      <a:pt x="31" y="7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78" name="Freeform 128"/>
              <p:cNvSpPr/>
              <p:nvPr/>
            </p:nvSpPr>
            <p:spPr bwMode="auto">
              <a:xfrm>
                <a:off x="7104063" y="2159000"/>
                <a:ext cx="50800" cy="61913"/>
              </a:xfrm>
              <a:custGeom>
                <a:avLst/>
                <a:gdLst>
                  <a:gd name="T0" fmla="*/ 14 w 18"/>
                  <a:gd name="T1" fmla="*/ 0 h 22"/>
                  <a:gd name="T2" fmla="*/ 0 w 18"/>
                  <a:gd name="T3" fmla="*/ 16 h 22"/>
                  <a:gd name="T4" fmla="*/ 6 w 18"/>
                  <a:gd name="T5" fmla="*/ 22 h 22"/>
                  <a:gd name="T6" fmla="*/ 18 w 18"/>
                  <a:gd name="T7" fmla="*/ 2 h 22"/>
                  <a:gd name="T8" fmla="*/ 16 w 18"/>
                  <a:gd name="T9" fmla="*/ 1 h 22"/>
                  <a:gd name="T10" fmla="*/ 14 w 18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2">
                    <a:moveTo>
                      <a:pt x="14" y="0"/>
                    </a:moveTo>
                    <a:cubicBezTo>
                      <a:pt x="10" y="5"/>
                      <a:pt x="5" y="10"/>
                      <a:pt x="0" y="16"/>
                    </a:cubicBezTo>
                    <a:cubicBezTo>
                      <a:pt x="1" y="18"/>
                      <a:pt x="3" y="20"/>
                      <a:pt x="6" y="22"/>
                    </a:cubicBezTo>
                    <a:cubicBezTo>
                      <a:pt x="10" y="14"/>
                      <a:pt x="14" y="7"/>
                      <a:pt x="18" y="2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79" name="Freeform 129"/>
              <p:cNvSpPr/>
              <p:nvPr/>
            </p:nvSpPr>
            <p:spPr bwMode="auto">
              <a:xfrm>
                <a:off x="6969126" y="2286000"/>
                <a:ext cx="80963" cy="65088"/>
              </a:xfrm>
              <a:custGeom>
                <a:avLst/>
                <a:gdLst>
                  <a:gd name="T0" fmla="*/ 8 w 29"/>
                  <a:gd name="T1" fmla="*/ 0 h 23"/>
                  <a:gd name="T2" fmla="*/ 2 w 29"/>
                  <a:gd name="T3" fmla="*/ 6 h 23"/>
                  <a:gd name="T4" fmla="*/ 11 w 29"/>
                  <a:gd name="T5" fmla="*/ 22 h 23"/>
                  <a:gd name="T6" fmla="*/ 16 w 29"/>
                  <a:gd name="T7" fmla="*/ 23 h 23"/>
                  <a:gd name="T8" fmla="*/ 27 w 29"/>
                  <a:gd name="T9" fmla="*/ 15 h 23"/>
                  <a:gd name="T10" fmla="*/ 22 w 29"/>
                  <a:gd name="T11" fmla="*/ 1 h 23"/>
                  <a:gd name="T12" fmla="*/ 15 w 29"/>
                  <a:gd name="T13" fmla="*/ 11 h 23"/>
                  <a:gd name="T14" fmla="*/ 14 w 29"/>
                  <a:gd name="T15" fmla="*/ 11 h 23"/>
                  <a:gd name="T16" fmla="*/ 8 w 29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3">
                    <a:moveTo>
                      <a:pt x="8" y="0"/>
                    </a:moveTo>
                    <a:cubicBezTo>
                      <a:pt x="5" y="1"/>
                      <a:pt x="3" y="3"/>
                      <a:pt x="2" y="6"/>
                    </a:cubicBezTo>
                    <a:cubicBezTo>
                      <a:pt x="0" y="12"/>
                      <a:pt x="4" y="19"/>
                      <a:pt x="11" y="22"/>
                    </a:cubicBezTo>
                    <a:cubicBezTo>
                      <a:pt x="13" y="22"/>
                      <a:pt x="14" y="23"/>
                      <a:pt x="16" y="23"/>
                    </a:cubicBezTo>
                    <a:cubicBezTo>
                      <a:pt x="21" y="23"/>
                      <a:pt x="26" y="20"/>
                      <a:pt x="27" y="15"/>
                    </a:cubicBezTo>
                    <a:cubicBezTo>
                      <a:pt x="29" y="10"/>
                      <a:pt x="27" y="4"/>
                      <a:pt x="22" y="1"/>
                    </a:cubicBezTo>
                    <a:cubicBezTo>
                      <a:pt x="18" y="6"/>
                      <a:pt x="15" y="9"/>
                      <a:pt x="15" y="11"/>
                    </a:cubicBezTo>
                    <a:cubicBezTo>
                      <a:pt x="15" y="11"/>
                      <a:pt x="15" y="11"/>
                      <a:pt x="14" y="11"/>
                    </a:cubicBezTo>
                    <a:cubicBezTo>
                      <a:pt x="13" y="11"/>
                      <a:pt x="11" y="7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80" name="Freeform 130"/>
              <p:cNvSpPr/>
              <p:nvPr/>
            </p:nvSpPr>
            <p:spPr bwMode="auto">
              <a:xfrm>
                <a:off x="7140576" y="2516188"/>
                <a:ext cx="79375" cy="47625"/>
              </a:xfrm>
              <a:custGeom>
                <a:avLst/>
                <a:gdLst>
                  <a:gd name="T0" fmla="*/ 2 w 28"/>
                  <a:gd name="T1" fmla="*/ 0 h 17"/>
                  <a:gd name="T2" fmla="*/ 11 w 28"/>
                  <a:gd name="T3" fmla="*/ 16 h 17"/>
                  <a:gd name="T4" fmla="*/ 16 w 28"/>
                  <a:gd name="T5" fmla="*/ 17 h 17"/>
                  <a:gd name="T6" fmla="*/ 27 w 28"/>
                  <a:gd name="T7" fmla="*/ 10 h 17"/>
                  <a:gd name="T8" fmla="*/ 27 w 28"/>
                  <a:gd name="T9" fmla="*/ 1 h 17"/>
                  <a:gd name="T10" fmla="*/ 27 w 28"/>
                  <a:gd name="T11" fmla="*/ 1 h 17"/>
                  <a:gd name="T12" fmla="*/ 2 w 28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7">
                    <a:moveTo>
                      <a:pt x="2" y="0"/>
                    </a:moveTo>
                    <a:cubicBezTo>
                      <a:pt x="0" y="6"/>
                      <a:pt x="4" y="13"/>
                      <a:pt x="11" y="16"/>
                    </a:cubicBezTo>
                    <a:cubicBezTo>
                      <a:pt x="12" y="17"/>
                      <a:pt x="14" y="17"/>
                      <a:pt x="16" y="17"/>
                    </a:cubicBezTo>
                    <a:cubicBezTo>
                      <a:pt x="21" y="17"/>
                      <a:pt x="26" y="14"/>
                      <a:pt x="27" y="10"/>
                    </a:cubicBezTo>
                    <a:cubicBezTo>
                      <a:pt x="28" y="7"/>
                      <a:pt x="28" y="4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8" y="1"/>
                      <a:pt x="9" y="1"/>
                      <a:pt x="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81" name="Freeform 131"/>
              <p:cNvSpPr/>
              <p:nvPr/>
            </p:nvSpPr>
            <p:spPr bwMode="auto">
              <a:xfrm>
                <a:off x="6997701" y="2474913"/>
                <a:ext cx="84138" cy="66675"/>
              </a:xfrm>
              <a:custGeom>
                <a:avLst/>
                <a:gdLst>
                  <a:gd name="T0" fmla="*/ 14 w 30"/>
                  <a:gd name="T1" fmla="*/ 0 h 24"/>
                  <a:gd name="T2" fmla="*/ 3 w 30"/>
                  <a:gd name="T3" fmla="*/ 7 h 24"/>
                  <a:gd name="T4" fmla="*/ 11 w 30"/>
                  <a:gd name="T5" fmla="*/ 23 h 24"/>
                  <a:gd name="T6" fmla="*/ 16 w 30"/>
                  <a:gd name="T7" fmla="*/ 24 h 24"/>
                  <a:gd name="T8" fmla="*/ 28 w 30"/>
                  <a:gd name="T9" fmla="*/ 16 h 24"/>
                  <a:gd name="T10" fmla="*/ 19 w 30"/>
                  <a:gd name="T11" fmla="*/ 1 h 24"/>
                  <a:gd name="T12" fmla="*/ 14 w 3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4">
                    <a:moveTo>
                      <a:pt x="14" y="0"/>
                    </a:moveTo>
                    <a:cubicBezTo>
                      <a:pt x="9" y="0"/>
                      <a:pt x="4" y="3"/>
                      <a:pt x="3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3"/>
                      <a:pt x="15" y="24"/>
                      <a:pt x="16" y="24"/>
                    </a:cubicBezTo>
                    <a:cubicBezTo>
                      <a:pt x="21" y="24"/>
                      <a:pt x="26" y="21"/>
                      <a:pt x="28" y="16"/>
                    </a:cubicBezTo>
                    <a:cubicBezTo>
                      <a:pt x="30" y="10"/>
                      <a:pt x="26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82" name="Freeform 132"/>
              <p:cNvSpPr/>
              <p:nvPr/>
            </p:nvSpPr>
            <p:spPr bwMode="auto">
              <a:xfrm>
                <a:off x="6892926" y="2359025"/>
                <a:ext cx="71438" cy="66675"/>
              </a:xfrm>
              <a:custGeom>
                <a:avLst/>
                <a:gdLst>
                  <a:gd name="T0" fmla="*/ 9 w 25"/>
                  <a:gd name="T1" fmla="*/ 0 h 24"/>
                  <a:gd name="T2" fmla="*/ 0 w 25"/>
                  <a:gd name="T3" fmla="*/ 4 h 24"/>
                  <a:gd name="T4" fmla="*/ 13 w 25"/>
                  <a:gd name="T5" fmla="*/ 24 h 24"/>
                  <a:gd name="T6" fmla="*/ 23 w 25"/>
                  <a:gd name="T7" fmla="*/ 17 h 24"/>
                  <a:gd name="T8" fmla="*/ 14 w 25"/>
                  <a:gd name="T9" fmla="*/ 1 h 24"/>
                  <a:gd name="T10" fmla="*/ 9 w 25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4">
                    <a:moveTo>
                      <a:pt x="9" y="0"/>
                    </a:moveTo>
                    <a:cubicBezTo>
                      <a:pt x="6" y="0"/>
                      <a:pt x="2" y="1"/>
                      <a:pt x="0" y="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7" y="24"/>
                      <a:pt x="21" y="21"/>
                      <a:pt x="23" y="17"/>
                    </a:cubicBezTo>
                    <a:cubicBezTo>
                      <a:pt x="25" y="11"/>
                      <a:pt x="21" y="4"/>
                      <a:pt x="14" y="1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83" name="Freeform 133"/>
              <p:cNvSpPr>
                <a:spLocks noEditPoints="1"/>
              </p:cNvSpPr>
              <p:nvPr/>
            </p:nvSpPr>
            <p:spPr bwMode="auto">
              <a:xfrm>
                <a:off x="7246938" y="2446338"/>
                <a:ext cx="87313" cy="4763"/>
              </a:xfrm>
              <a:custGeom>
                <a:avLst/>
                <a:gdLst>
                  <a:gd name="T0" fmla="*/ 2 w 31"/>
                  <a:gd name="T1" fmla="*/ 1 h 2"/>
                  <a:gd name="T2" fmla="*/ 0 w 31"/>
                  <a:gd name="T3" fmla="*/ 2 h 2"/>
                  <a:gd name="T4" fmla="*/ 2 w 31"/>
                  <a:gd name="T5" fmla="*/ 2 h 2"/>
                  <a:gd name="T6" fmla="*/ 2 w 31"/>
                  <a:gd name="T7" fmla="*/ 1 h 2"/>
                  <a:gd name="T8" fmla="*/ 23 w 31"/>
                  <a:gd name="T9" fmla="*/ 0 h 2"/>
                  <a:gd name="T10" fmla="*/ 24 w 31"/>
                  <a:gd name="T11" fmla="*/ 2 h 2"/>
                  <a:gd name="T12" fmla="*/ 27 w 31"/>
                  <a:gd name="T13" fmla="*/ 0 h 2"/>
                  <a:gd name="T14" fmla="*/ 23 w 3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">
                    <a:moveTo>
                      <a:pt x="2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moveTo>
                      <a:pt x="23" y="0"/>
                    </a:moveTo>
                    <a:cubicBezTo>
                      <a:pt x="23" y="1"/>
                      <a:pt x="24" y="1"/>
                      <a:pt x="24" y="2"/>
                    </a:cubicBezTo>
                    <a:cubicBezTo>
                      <a:pt x="30" y="2"/>
                      <a:pt x="31" y="1"/>
                      <a:pt x="27" y="0"/>
                    </a:cubicBezTo>
                    <a:cubicBezTo>
                      <a:pt x="26" y="0"/>
                      <a:pt x="24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84" name="Freeform 134"/>
              <p:cNvSpPr/>
              <p:nvPr/>
            </p:nvSpPr>
            <p:spPr bwMode="auto">
              <a:xfrm>
                <a:off x="7253288" y="2446338"/>
                <a:ext cx="61913" cy="4763"/>
              </a:xfrm>
              <a:custGeom>
                <a:avLst/>
                <a:gdLst>
                  <a:gd name="T0" fmla="*/ 18 w 22"/>
                  <a:gd name="T1" fmla="*/ 0 h 2"/>
                  <a:gd name="T2" fmla="*/ 0 w 22"/>
                  <a:gd name="T3" fmla="*/ 1 h 2"/>
                  <a:gd name="T4" fmla="*/ 0 w 22"/>
                  <a:gd name="T5" fmla="*/ 2 h 2"/>
                  <a:gd name="T6" fmla="*/ 16 w 22"/>
                  <a:gd name="T7" fmla="*/ 2 h 2"/>
                  <a:gd name="T8" fmla="*/ 22 w 22"/>
                  <a:gd name="T9" fmla="*/ 2 h 2"/>
                  <a:gd name="T10" fmla="*/ 21 w 22"/>
                  <a:gd name="T11" fmla="*/ 0 h 2"/>
                  <a:gd name="T12" fmla="*/ 18 w 2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">
                    <a:moveTo>
                      <a:pt x="18" y="0"/>
                    </a:moveTo>
                    <a:cubicBezTo>
                      <a:pt x="13" y="0"/>
                      <a:pt x="6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6" y="2"/>
                      <a:pt x="12" y="2"/>
                      <a:pt x="16" y="2"/>
                    </a:cubicBezTo>
                    <a:cubicBezTo>
                      <a:pt x="18" y="2"/>
                      <a:pt x="21" y="2"/>
                      <a:pt x="22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85" name="Freeform 135"/>
              <p:cNvSpPr/>
              <p:nvPr/>
            </p:nvSpPr>
            <p:spPr bwMode="auto">
              <a:xfrm>
                <a:off x="5248276" y="2070100"/>
                <a:ext cx="222250" cy="479425"/>
              </a:xfrm>
              <a:custGeom>
                <a:avLst/>
                <a:gdLst>
                  <a:gd name="T0" fmla="*/ 32 w 79"/>
                  <a:gd name="T1" fmla="*/ 0 h 171"/>
                  <a:gd name="T2" fmla="*/ 19 w 79"/>
                  <a:gd name="T3" fmla="*/ 63 h 171"/>
                  <a:gd name="T4" fmla="*/ 4 w 79"/>
                  <a:gd name="T5" fmla="*/ 114 h 171"/>
                  <a:gd name="T6" fmla="*/ 32 w 79"/>
                  <a:gd name="T7" fmla="*/ 171 h 171"/>
                  <a:gd name="T8" fmla="*/ 34 w 79"/>
                  <a:gd name="T9" fmla="*/ 171 h 171"/>
                  <a:gd name="T10" fmla="*/ 48 w 79"/>
                  <a:gd name="T11" fmla="*/ 109 h 171"/>
                  <a:gd name="T12" fmla="*/ 69 w 79"/>
                  <a:gd name="T13" fmla="*/ 53 h 171"/>
                  <a:gd name="T14" fmla="*/ 35 w 79"/>
                  <a:gd name="T15" fmla="*/ 1 h 171"/>
                  <a:gd name="T16" fmla="*/ 32 w 79"/>
                  <a:gd name="T1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71">
                    <a:moveTo>
                      <a:pt x="32" y="0"/>
                    </a:moveTo>
                    <a:cubicBezTo>
                      <a:pt x="17" y="0"/>
                      <a:pt x="19" y="46"/>
                      <a:pt x="19" y="63"/>
                    </a:cubicBezTo>
                    <a:cubicBezTo>
                      <a:pt x="20" y="81"/>
                      <a:pt x="7" y="86"/>
                      <a:pt x="4" y="114"/>
                    </a:cubicBezTo>
                    <a:cubicBezTo>
                      <a:pt x="0" y="141"/>
                      <a:pt x="32" y="171"/>
                      <a:pt x="32" y="171"/>
                    </a:cubicBezTo>
                    <a:cubicBezTo>
                      <a:pt x="33" y="171"/>
                      <a:pt x="33" y="171"/>
                      <a:pt x="34" y="171"/>
                    </a:cubicBezTo>
                    <a:cubicBezTo>
                      <a:pt x="49" y="171"/>
                      <a:pt x="54" y="132"/>
                      <a:pt x="48" y="109"/>
                    </a:cubicBezTo>
                    <a:cubicBezTo>
                      <a:pt x="43" y="86"/>
                      <a:pt x="60" y="78"/>
                      <a:pt x="69" y="53"/>
                    </a:cubicBezTo>
                    <a:cubicBezTo>
                      <a:pt x="79" y="28"/>
                      <a:pt x="54" y="8"/>
                      <a:pt x="35" y="1"/>
                    </a:cubicBezTo>
                    <a:cubicBezTo>
                      <a:pt x="34" y="0"/>
                      <a:pt x="33" y="0"/>
                      <a:pt x="3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86" name="Freeform 136"/>
              <p:cNvSpPr/>
              <p:nvPr/>
            </p:nvSpPr>
            <p:spPr bwMode="auto">
              <a:xfrm>
                <a:off x="5300663" y="2760663"/>
                <a:ext cx="477838" cy="274638"/>
              </a:xfrm>
              <a:custGeom>
                <a:avLst/>
                <a:gdLst>
                  <a:gd name="T0" fmla="*/ 23 w 170"/>
                  <a:gd name="T1" fmla="*/ 0 h 98"/>
                  <a:gd name="T2" fmla="*/ 17 w 170"/>
                  <a:gd name="T3" fmla="*/ 1 h 98"/>
                  <a:gd name="T4" fmla="*/ 34 w 170"/>
                  <a:gd name="T5" fmla="*/ 51 h 98"/>
                  <a:gd name="T6" fmla="*/ 93 w 170"/>
                  <a:gd name="T7" fmla="*/ 84 h 98"/>
                  <a:gd name="T8" fmla="*/ 130 w 170"/>
                  <a:gd name="T9" fmla="*/ 98 h 98"/>
                  <a:gd name="T10" fmla="*/ 150 w 170"/>
                  <a:gd name="T11" fmla="*/ 87 h 98"/>
                  <a:gd name="T12" fmla="*/ 147 w 170"/>
                  <a:gd name="T13" fmla="*/ 46 h 98"/>
                  <a:gd name="T14" fmla="*/ 137 w 170"/>
                  <a:gd name="T15" fmla="*/ 45 h 98"/>
                  <a:gd name="T16" fmla="*/ 116 w 170"/>
                  <a:gd name="T17" fmla="*/ 48 h 98"/>
                  <a:gd name="T18" fmla="*/ 93 w 170"/>
                  <a:gd name="T19" fmla="*/ 50 h 98"/>
                  <a:gd name="T20" fmla="*/ 66 w 170"/>
                  <a:gd name="T21" fmla="*/ 41 h 98"/>
                  <a:gd name="T22" fmla="*/ 23 w 170"/>
                  <a:gd name="T2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98">
                    <a:moveTo>
                      <a:pt x="23" y="0"/>
                    </a:moveTo>
                    <a:cubicBezTo>
                      <a:pt x="21" y="0"/>
                      <a:pt x="19" y="1"/>
                      <a:pt x="17" y="1"/>
                    </a:cubicBezTo>
                    <a:cubicBezTo>
                      <a:pt x="17" y="1"/>
                      <a:pt x="0" y="27"/>
                      <a:pt x="34" y="51"/>
                    </a:cubicBezTo>
                    <a:cubicBezTo>
                      <a:pt x="68" y="74"/>
                      <a:pt x="70" y="71"/>
                      <a:pt x="93" y="84"/>
                    </a:cubicBezTo>
                    <a:cubicBezTo>
                      <a:pt x="108" y="91"/>
                      <a:pt x="120" y="98"/>
                      <a:pt x="130" y="98"/>
                    </a:cubicBezTo>
                    <a:cubicBezTo>
                      <a:pt x="137" y="98"/>
                      <a:pt x="144" y="95"/>
                      <a:pt x="150" y="87"/>
                    </a:cubicBezTo>
                    <a:cubicBezTo>
                      <a:pt x="164" y="67"/>
                      <a:pt x="170" y="51"/>
                      <a:pt x="147" y="46"/>
                    </a:cubicBezTo>
                    <a:cubicBezTo>
                      <a:pt x="144" y="46"/>
                      <a:pt x="141" y="45"/>
                      <a:pt x="137" y="45"/>
                    </a:cubicBezTo>
                    <a:cubicBezTo>
                      <a:pt x="131" y="45"/>
                      <a:pt x="123" y="47"/>
                      <a:pt x="116" y="48"/>
                    </a:cubicBezTo>
                    <a:cubicBezTo>
                      <a:pt x="108" y="49"/>
                      <a:pt x="100" y="50"/>
                      <a:pt x="93" y="50"/>
                    </a:cubicBezTo>
                    <a:cubicBezTo>
                      <a:pt x="83" y="50"/>
                      <a:pt x="74" y="48"/>
                      <a:pt x="66" y="41"/>
                    </a:cubicBezTo>
                    <a:cubicBezTo>
                      <a:pt x="47" y="25"/>
                      <a:pt x="39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87" name="Freeform 137"/>
              <p:cNvSpPr/>
              <p:nvPr/>
            </p:nvSpPr>
            <p:spPr bwMode="auto">
              <a:xfrm>
                <a:off x="5953126" y="2825750"/>
                <a:ext cx="384175" cy="292100"/>
              </a:xfrm>
              <a:custGeom>
                <a:avLst/>
                <a:gdLst>
                  <a:gd name="T0" fmla="*/ 118 w 137"/>
                  <a:gd name="T1" fmla="*/ 0 h 104"/>
                  <a:gd name="T2" fmla="*/ 75 w 137"/>
                  <a:gd name="T3" fmla="*/ 44 h 104"/>
                  <a:gd name="T4" fmla="*/ 54 w 137"/>
                  <a:gd name="T5" fmla="*/ 74 h 104"/>
                  <a:gd name="T6" fmla="*/ 46 w 137"/>
                  <a:gd name="T7" fmla="*/ 72 h 104"/>
                  <a:gd name="T8" fmla="*/ 10 w 137"/>
                  <a:gd name="T9" fmla="*/ 53 h 104"/>
                  <a:gd name="T10" fmla="*/ 0 w 137"/>
                  <a:gd name="T11" fmla="*/ 62 h 104"/>
                  <a:gd name="T12" fmla="*/ 20 w 137"/>
                  <a:gd name="T13" fmla="*/ 104 h 104"/>
                  <a:gd name="T14" fmla="*/ 24 w 137"/>
                  <a:gd name="T15" fmla="*/ 103 h 104"/>
                  <a:gd name="T16" fmla="*/ 108 w 137"/>
                  <a:gd name="T17" fmla="*/ 70 h 104"/>
                  <a:gd name="T18" fmla="*/ 120 w 137"/>
                  <a:gd name="T19" fmla="*/ 0 h 104"/>
                  <a:gd name="T20" fmla="*/ 118 w 137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04">
                    <a:moveTo>
                      <a:pt x="118" y="0"/>
                    </a:moveTo>
                    <a:cubicBezTo>
                      <a:pt x="101" y="0"/>
                      <a:pt x="82" y="26"/>
                      <a:pt x="75" y="44"/>
                    </a:cubicBezTo>
                    <a:cubicBezTo>
                      <a:pt x="69" y="60"/>
                      <a:pt x="66" y="74"/>
                      <a:pt x="54" y="74"/>
                    </a:cubicBezTo>
                    <a:cubicBezTo>
                      <a:pt x="52" y="74"/>
                      <a:pt x="49" y="74"/>
                      <a:pt x="46" y="72"/>
                    </a:cubicBezTo>
                    <a:cubicBezTo>
                      <a:pt x="33" y="67"/>
                      <a:pt x="20" y="53"/>
                      <a:pt x="10" y="53"/>
                    </a:cubicBezTo>
                    <a:cubicBezTo>
                      <a:pt x="6" y="53"/>
                      <a:pt x="3" y="56"/>
                      <a:pt x="0" y="62"/>
                    </a:cubicBezTo>
                    <a:cubicBezTo>
                      <a:pt x="0" y="62"/>
                      <a:pt x="3" y="104"/>
                      <a:pt x="20" y="104"/>
                    </a:cubicBezTo>
                    <a:cubicBezTo>
                      <a:pt x="22" y="104"/>
                      <a:pt x="23" y="104"/>
                      <a:pt x="24" y="103"/>
                    </a:cubicBezTo>
                    <a:cubicBezTo>
                      <a:pt x="45" y="97"/>
                      <a:pt x="95" y="94"/>
                      <a:pt x="108" y="70"/>
                    </a:cubicBezTo>
                    <a:cubicBezTo>
                      <a:pt x="120" y="46"/>
                      <a:pt x="137" y="2"/>
                      <a:pt x="120" y="0"/>
                    </a:cubicBezTo>
                    <a:cubicBezTo>
                      <a:pt x="119" y="0"/>
                      <a:pt x="118" y="0"/>
                      <a:pt x="11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88" name="Freeform 138"/>
              <p:cNvSpPr/>
              <p:nvPr/>
            </p:nvSpPr>
            <p:spPr bwMode="auto">
              <a:xfrm>
                <a:off x="6351588" y="2159000"/>
                <a:ext cx="277813" cy="342900"/>
              </a:xfrm>
              <a:custGeom>
                <a:avLst/>
                <a:gdLst>
                  <a:gd name="T0" fmla="*/ 28 w 99"/>
                  <a:gd name="T1" fmla="*/ 0 h 122"/>
                  <a:gd name="T2" fmla="*/ 0 w 99"/>
                  <a:gd name="T3" fmla="*/ 6 h 122"/>
                  <a:gd name="T4" fmla="*/ 34 w 99"/>
                  <a:gd name="T5" fmla="*/ 68 h 122"/>
                  <a:gd name="T6" fmla="*/ 39 w 99"/>
                  <a:gd name="T7" fmla="*/ 120 h 122"/>
                  <a:gd name="T8" fmla="*/ 47 w 99"/>
                  <a:gd name="T9" fmla="*/ 122 h 122"/>
                  <a:gd name="T10" fmla="*/ 93 w 99"/>
                  <a:gd name="T11" fmla="*/ 72 h 122"/>
                  <a:gd name="T12" fmla="*/ 62 w 99"/>
                  <a:gd name="T13" fmla="*/ 11 h 122"/>
                  <a:gd name="T14" fmla="*/ 28 w 99"/>
                  <a:gd name="T1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122">
                    <a:moveTo>
                      <a:pt x="28" y="0"/>
                    </a:moveTo>
                    <a:cubicBezTo>
                      <a:pt x="12" y="0"/>
                      <a:pt x="0" y="6"/>
                      <a:pt x="0" y="6"/>
                    </a:cubicBezTo>
                    <a:cubicBezTo>
                      <a:pt x="19" y="13"/>
                      <a:pt x="39" y="45"/>
                      <a:pt x="34" y="68"/>
                    </a:cubicBezTo>
                    <a:cubicBezTo>
                      <a:pt x="29" y="91"/>
                      <a:pt x="17" y="112"/>
                      <a:pt x="39" y="120"/>
                    </a:cubicBezTo>
                    <a:cubicBezTo>
                      <a:pt x="42" y="121"/>
                      <a:pt x="44" y="122"/>
                      <a:pt x="47" y="122"/>
                    </a:cubicBezTo>
                    <a:cubicBezTo>
                      <a:pt x="67" y="122"/>
                      <a:pt x="87" y="96"/>
                      <a:pt x="93" y="72"/>
                    </a:cubicBezTo>
                    <a:cubicBezTo>
                      <a:pt x="99" y="46"/>
                      <a:pt x="90" y="32"/>
                      <a:pt x="62" y="11"/>
                    </a:cubicBezTo>
                    <a:cubicBezTo>
                      <a:pt x="51" y="2"/>
                      <a:pt x="39" y="0"/>
                      <a:pt x="2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89" name="Freeform 139"/>
              <p:cNvSpPr/>
              <p:nvPr/>
            </p:nvSpPr>
            <p:spPr bwMode="auto">
              <a:xfrm>
                <a:off x="5778501" y="1770063"/>
                <a:ext cx="396875" cy="215900"/>
              </a:xfrm>
              <a:custGeom>
                <a:avLst/>
                <a:gdLst>
                  <a:gd name="T0" fmla="*/ 59 w 141"/>
                  <a:gd name="T1" fmla="*/ 0 h 77"/>
                  <a:gd name="T2" fmla="*/ 35 w 141"/>
                  <a:gd name="T3" fmla="*/ 3 h 77"/>
                  <a:gd name="T4" fmla="*/ 0 w 141"/>
                  <a:gd name="T5" fmla="*/ 58 h 77"/>
                  <a:gd name="T6" fmla="*/ 13 w 141"/>
                  <a:gd name="T7" fmla="*/ 70 h 77"/>
                  <a:gd name="T8" fmla="*/ 65 w 141"/>
                  <a:gd name="T9" fmla="*/ 57 h 77"/>
                  <a:gd name="T10" fmla="*/ 72 w 141"/>
                  <a:gd name="T11" fmla="*/ 56 h 77"/>
                  <a:gd name="T12" fmla="*/ 118 w 141"/>
                  <a:gd name="T13" fmla="*/ 77 h 77"/>
                  <a:gd name="T14" fmla="*/ 123 w 141"/>
                  <a:gd name="T15" fmla="*/ 77 h 77"/>
                  <a:gd name="T16" fmla="*/ 116 w 141"/>
                  <a:gd name="T17" fmla="*/ 26 h 77"/>
                  <a:gd name="T18" fmla="*/ 59 w 141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77">
                    <a:moveTo>
                      <a:pt x="59" y="0"/>
                    </a:moveTo>
                    <a:cubicBezTo>
                      <a:pt x="52" y="0"/>
                      <a:pt x="44" y="1"/>
                      <a:pt x="35" y="3"/>
                    </a:cubicBezTo>
                    <a:cubicBezTo>
                      <a:pt x="0" y="11"/>
                      <a:pt x="0" y="58"/>
                      <a:pt x="0" y="58"/>
                    </a:cubicBezTo>
                    <a:cubicBezTo>
                      <a:pt x="1" y="67"/>
                      <a:pt x="6" y="70"/>
                      <a:pt x="13" y="70"/>
                    </a:cubicBezTo>
                    <a:cubicBezTo>
                      <a:pt x="26" y="70"/>
                      <a:pt x="48" y="60"/>
                      <a:pt x="65" y="57"/>
                    </a:cubicBezTo>
                    <a:cubicBezTo>
                      <a:pt x="68" y="57"/>
                      <a:pt x="70" y="56"/>
                      <a:pt x="72" y="56"/>
                    </a:cubicBezTo>
                    <a:cubicBezTo>
                      <a:pt x="93" y="56"/>
                      <a:pt x="98" y="72"/>
                      <a:pt x="118" y="77"/>
                    </a:cubicBezTo>
                    <a:cubicBezTo>
                      <a:pt x="120" y="77"/>
                      <a:pt x="121" y="77"/>
                      <a:pt x="123" y="77"/>
                    </a:cubicBezTo>
                    <a:cubicBezTo>
                      <a:pt x="141" y="77"/>
                      <a:pt x="135" y="46"/>
                      <a:pt x="116" y="26"/>
                    </a:cubicBezTo>
                    <a:cubicBezTo>
                      <a:pt x="100" y="9"/>
                      <a:pt x="82" y="0"/>
                      <a:pt x="5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90" name="Freeform 140"/>
              <p:cNvSpPr/>
              <p:nvPr/>
            </p:nvSpPr>
            <p:spPr bwMode="auto">
              <a:xfrm>
                <a:off x="7334251" y="2790825"/>
                <a:ext cx="407988" cy="171450"/>
              </a:xfrm>
              <a:custGeom>
                <a:avLst/>
                <a:gdLst>
                  <a:gd name="T0" fmla="*/ 14 w 145"/>
                  <a:gd name="T1" fmla="*/ 0 h 61"/>
                  <a:gd name="T2" fmla="*/ 25 w 145"/>
                  <a:gd name="T3" fmla="*/ 31 h 61"/>
                  <a:gd name="T4" fmla="*/ 111 w 145"/>
                  <a:gd name="T5" fmla="*/ 61 h 61"/>
                  <a:gd name="T6" fmla="*/ 121 w 145"/>
                  <a:gd name="T7" fmla="*/ 60 h 61"/>
                  <a:gd name="T8" fmla="*/ 141 w 145"/>
                  <a:gd name="T9" fmla="*/ 17 h 61"/>
                  <a:gd name="T10" fmla="*/ 134 w 145"/>
                  <a:gd name="T11" fmla="*/ 11 h 61"/>
                  <a:gd name="T12" fmla="*/ 85 w 145"/>
                  <a:gd name="T13" fmla="*/ 32 h 61"/>
                  <a:gd name="T14" fmla="*/ 82 w 145"/>
                  <a:gd name="T15" fmla="*/ 32 h 61"/>
                  <a:gd name="T16" fmla="*/ 18 w 145"/>
                  <a:gd name="T17" fmla="*/ 0 h 61"/>
                  <a:gd name="T18" fmla="*/ 14 w 145"/>
                  <a:gd name="T1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5" h="61">
                    <a:moveTo>
                      <a:pt x="14" y="0"/>
                    </a:moveTo>
                    <a:cubicBezTo>
                      <a:pt x="0" y="0"/>
                      <a:pt x="11" y="16"/>
                      <a:pt x="25" y="31"/>
                    </a:cubicBezTo>
                    <a:cubicBezTo>
                      <a:pt x="38" y="45"/>
                      <a:pt x="84" y="61"/>
                      <a:pt x="111" y="61"/>
                    </a:cubicBezTo>
                    <a:cubicBezTo>
                      <a:pt x="115" y="61"/>
                      <a:pt x="118" y="61"/>
                      <a:pt x="121" y="60"/>
                    </a:cubicBezTo>
                    <a:cubicBezTo>
                      <a:pt x="145" y="54"/>
                      <a:pt x="141" y="17"/>
                      <a:pt x="141" y="17"/>
                    </a:cubicBezTo>
                    <a:cubicBezTo>
                      <a:pt x="140" y="13"/>
                      <a:pt x="138" y="11"/>
                      <a:pt x="134" y="11"/>
                    </a:cubicBezTo>
                    <a:cubicBezTo>
                      <a:pt x="124" y="11"/>
                      <a:pt x="102" y="30"/>
                      <a:pt x="85" y="32"/>
                    </a:cubicBezTo>
                    <a:cubicBezTo>
                      <a:pt x="84" y="32"/>
                      <a:pt x="83" y="32"/>
                      <a:pt x="82" y="32"/>
                    </a:cubicBezTo>
                    <a:cubicBezTo>
                      <a:pt x="61" y="32"/>
                      <a:pt x="38" y="4"/>
                      <a:pt x="18" y="0"/>
                    </a:cubicBezTo>
                    <a:cubicBezTo>
                      <a:pt x="16" y="0"/>
                      <a:pt x="15" y="0"/>
                      <a:pt x="1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91" name="Freeform 141"/>
              <p:cNvSpPr/>
              <p:nvPr/>
            </p:nvSpPr>
            <p:spPr bwMode="auto">
              <a:xfrm>
                <a:off x="6697663" y="1724025"/>
                <a:ext cx="180975" cy="503238"/>
              </a:xfrm>
              <a:custGeom>
                <a:avLst/>
                <a:gdLst>
                  <a:gd name="T0" fmla="*/ 36 w 65"/>
                  <a:gd name="T1" fmla="*/ 0 h 179"/>
                  <a:gd name="T2" fmla="*/ 2 w 65"/>
                  <a:gd name="T3" fmla="*/ 18 h 179"/>
                  <a:gd name="T4" fmla="*/ 13 w 65"/>
                  <a:gd name="T5" fmla="*/ 111 h 179"/>
                  <a:gd name="T6" fmla="*/ 44 w 65"/>
                  <a:gd name="T7" fmla="*/ 179 h 179"/>
                  <a:gd name="T8" fmla="*/ 44 w 65"/>
                  <a:gd name="T9" fmla="*/ 173 h 179"/>
                  <a:gd name="T10" fmla="*/ 19 w 65"/>
                  <a:gd name="T11" fmla="*/ 56 h 179"/>
                  <a:gd name="T12" fmla="*/ 56 w 65"/>
                  <a:gd name="T13" fmla="*/ 16 h 179"/>
                  <a:gd name="T14" fmla="*/ 54 w 65"/>
                  <a:gd name="T15" fmla="*/ 1 h 179"/>
                  <a:gd name="T16" fmla="*/ 36 w 65"/>
                  <a:gd name="T17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179">
                    <a:moveTo>
                      <a:pt x="36" y="0"/>
                    </a:moveTo>
                    <a:cubicBezTo>
                      <a:pt x="21" y="0"/>
                      <a:pt x="3" y="3"/>
                      <a:pt x="2" y="18"/>
                    </a:cubicBezTo>
                    <a:cubicBezTo>
                      <a:pt x="0" y="42"/>
                      <a:pt x="2" y="75"/>
                      <a:pt x="13" y="111"/>
                    </a:cubicBezTo>
                    <a:cubicBezTo>
                      <a:pt x="23" y="141"/>
                      <a:pt x="41" y="179"/>
                      <a:pt x="44" y="179"/>
                    </a:cubicBezTo>
                    <a:cubicBezTo>
                      <a:pt x="45" y="179"/>
                      <a:pt x="45" y="177"/>
                      <a:pt x="44" y="173"/>
                    </a:cubicBezTo>
                    <a:cubicBezTo>
                      <a:pt x="38" y="149"/>
                      <a:pt x="12" y="75"/>
                      <a:pt x="19" y="56"/>
                    </a:cubicBezTo>
                    <a:cubicBezTo>
                      <a:pt x="26" y="38"/>
                      <a:pt x="46" y="23"/>
                      <a:pt x="56" y="16"/>
                    </a:cubicBezTo>
                    <a:cubicBezTo>
                      <a:pt x="65" y="9"/>
                      <a:pt x="56" y="6"/>
                      <a:pt x="54" y="1"/>
                    </a:cubicBezTo>
                    <a:cubicBezTo>
                      <a:pt x="54" y="1"/>
                      <a:pt x="46" y="0"/>
                      <a:pt x="36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92" name="Freeform 142"/>
              <p:cNvSpPr/>
              <p:nvPr/>
            </p:nvSpPr>
            <p:spPr bwMode="auto">
              <a:xfrm>
                <a:off x="6121401" y="3656013"/>
                <a:ext cx="503238" cy="558800"/>
              </a:xfrm>
              <a:custGeom>
                <a:avLst/>
                <a:gdLst>
                  <a:gd name="T0" fmla="*/ 37 w 179"/>
                  <a:gd name="T1" fmla="*/ 22 h 199"/>
                  <a:gd name="T2" fmla="*/ 7 w 179"/>
                  <a:gd name="T3" fmla="*/ 14 h 199"/>
                  <a:gd name="T4" fmla="*/ 0 w 179"/>
                  <a:gd name="T5" fmla="*/ 71 h 199"/>
                  <a:gd name="T6" fmla="*/ 142 w 179"/>
                  <a:gd name="T7" fmla="*/ 197 h 199"/>
                  <a:gd name="T8" fmla="*/ 179 w 179"/>
                  <a:gd name="T9" fmla="*/ 178 h 199"/>
                  <a:gd name="T10" fmla="*/ 157 w 179"/>
                  <a:gd name="T11" fmla="*/ 159 h 199"/>
                  <a:gd name="T12" fmla="*/ 155 w 179"/>
                  <a:gd name="T13" fmla="*/ 53 h 199"/>
                  <a:gd name="T14" fmla="*/ 109 w 179"/>
                  <a:gd name="T15" fmla="*/ 46 h 199"/>
                  <a:gd name="T16" fmla="*/ 37 w 179"/>
                  <a:gd name="T17" fmla="*/ 22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9" h="199">
                    <a:moveTo>
                      <a:pt x="37" y="22"/>
                    </a:moveTo>
                    <a:cubicBezTo>
                      <a:pt x="37" y="22"/>
                      <a:pt x="13" y="0"/>
                      <a:pt x="7" y="14"/>
                    </a:cubicBezTo>
                    <a:cubicBezTo>
                      <a:pt x="2" y="28"/>
                      <a:pt x="0" y="71"/>
                      <a:pt x="0" y="71"/>
                    </a:cubicBezTo>
                    <a:cubicBezTo>
                      <a:pt x="0" y="71"/>
                      <a:pt x="125" y="199"/>
                      <a:pt x="142" y="197"/>
                    </a:cubicBezTo>
                    <a:cubicBezTo>
                      <a:pt x="159" y="195"/>
                      <a:pt x="179" y="178"/>
                      <a:pt x="179" y="178"/>
                    </a:cubicBezTo>
                    <a:cubicBezTo>
                      <a:pt x="157" y="159"/>
                      <a:pt x="157" y="159"/>
                      <a:pt x="157" y="159"/>
                    </a:cubicBezTo>
                    <a:cubicBezTo>
                      <a:pt x="157" y="159"/>
                      <a:pt x="170" y="58"/>
                      <a:pt x="155" y="53"/>
                    </a:cubicBezTo>
                    <a:cubicBezTo>
                      <a:pt x="141" y="47"/>
                      <a:pt x="109" y="46"/>
                      <a:pt x="109" y="46"/>
                    </a:cubicBezTo>
                    <a:cubicBezTo>
                      <a:pt x="37" y="22"/>
                      <a:pt x="37" y="22"/>
                      <a:pt x="37" y="2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93" name="Freeform 143"/>
              <p:cNvSpPr/>
              <p:nvPr/>
            </p:nvSpPr>
            <p:spPr bwMode="auto">
              <a:xfrm>
                <a:off x="5646738" y="3432175"/>
                <a:ext cx="1266825" cy="1193800"/>
              </a:xfrm>
              <a:custGeom>
                <a:avLst/>
                <a:gdLst>
                  <a:gd name="T0" fmla="*/ 113 w 451"/>
                  <a:gd name="T1" fmla="*/ 241 h 425"/>
                  <a:gd name="T2" fmla="*/ 27 w 451"/>
                  <a:gd name="T3" fmla="*/ 160 h 425"/>
                  <a:gd name="T4" fmla="*/ 53 w 451"/>
                  <a:gd name="T5" fmla="*/ 91 h 425"/>
                  <a:gd name="T6" fmla="*/ 191 w 451"/>
                  <a:gd name="T7" fmla="*/ 143 h 425"/>
                  <a:gd name="T8" fmla="*/ 194 w 451"/>
                  <a:gd name="T9" fmla="*/ 111 h 425"/>
                  <a:gd name="T10" fmla="*/ 241 w 451"/>
                  <a:gd name="T11" fmla="*/ 1 h 425"/>
                  <a:gd name="T12" fmla="*/ 264 w 451"/>
                  <a:gd name="T13" fmla="*/ 164 h 425"/>
                  <a:gd name="T14" fmla="*/ 366 w 451"/>
                  <a:gd name="T15" fmla="*/ 108 h 425"/>
                  <a:gd name="T16" fmla="*/ 446 w 451"/>
                  <a:gd name="T17" fmla="*/ 192 h 425"/>
                  <a:gd name="T18" fmla="*/ 285 w 451"/>
                  <a:gd name="T19" fmla="*/ 237 h 425"/>
                  <a:gd name="T20" fmla="*/ 352 w 451"/>
                  <a:gd name="T21" fmla="*/ 292 h 425"/>
                  <a:gd name="T22" fmla="*/ 297 w 451"/>
                  <a:gd name="T23" fmla="*/ 396 h 425"/>
                  <a:gd name="T24" fmla="*/ 230 w 451"/>
                  <a:gd name="T25" fmla="*/ 385 h 425"/>
                  <a:gd name="T26" fmla="*/ 214 w 451"/>
                  <a:gd name="T27" fmla="*/ 292 h 425"/>
                  <a:gd name="T28" fmla="*/ 186 w 451"/>
                  <a:gd name="T29" fmla="*/ 374 h 425"/>
                  <a:gd name="T30" fmla="*/ 80 w 451"/>
                  <a:gd name="T31" fmla="*/ 337 h 425"/>
                  <a:gd name="T32" fmla="*/ 113 w 451"/>
                  <a:gd name="T33" fmla="*/ 241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1" h="425">
                    <a:moveTo>
                      <a:pt x="113" y="241"/>
                    </a:moveTo>
                    <a:cubicBezTo>
                      <a:pt x="113" y="241"/>
                      <a:pt x="0" y="240"/>
                      <a:pt x="27" y="160"/>
                    </a:cubicBezTo>
                    <a:cubicBezTo>
                      <a:pt x="27" y="160"/>
                      <a:pt x="3" y="108"/>
                      <a:pt x="53" y="91"/>
                    </a:cubicBezTo>
                    <a:cubicBezTo>
                      <a:pt x="102" y="74"/>
                      <a:pt x="172" y="127"/>
                      <a:pt x="191" y="143"/>
                    </a:cubicBezTo>
                    <a:cubicBezTo>
                      <a:pt x="210" y="158"/>
                      <a:pt x="200" y="119"/>
                      <a:pt x="194" y="111"/>
                    </a:cubicBezTo>
                    <a:cubicBezTo>
                      <a:pt x="189" y="104"/>
                      <a:pt x="165" y="0"/>
                      <a:pt x="241" y="1"/>
                    </a:cubicBezTo>
                    <a:cubicBezTo>
                      <a:pt x="316" y="2"/>
                      <a:pt x="331" y="51"/>
                      <a:pt x="264" y="164"/>
                    </a:cubicBezTo>
                    <a:cubicBezTo>
                      <a:pt x="264" y="164"/>
                      <a:pt x="326" y="106"/>
                      <a:pt x="366" y="108"/>
                    </a:cubicBezTo>
                    <a:cubicBezTo>
                      <a:pt x="406" y="109"/>
                      <a:pt x="451" y="128"/>
                      <a:pt x="446" y="192"/>
                    </a:cubicBezTo>
                    <a:cubicBezTo>
                      <a:pt x="442" y="255"/>
                      <a:pt x="285" y="237"/>
                      <a:pt x="285" y="237"/>
                    </a:cubicBezTo>
                    <a:cubicBezTo>
                      <a:pt x="285" y="237"/>
                      <a:pt x="335" y="272"/>
                      <a:pt x="352" y="292"/>
                    </a:cubicBezTo>
                    <a:cubicBezTo>
                      <a:pt x="369" y="312"/>
                      <a:pt x="359" y="368"/>
                      <a:pt x="297" y="396"/>
                    </a:cubicBezTo>
                    <a:cubicBezTo>
                      <a:pt x="235" y="425"/>
                      <a:pt x="237" y="404"/>
                      <a:pt x="230" y="385"/>
                    </a:cubicBezTo>
                    <a:cubicBezTo>
                      <a:pt x="224" y="366"/>
                      <a:pt x="219" y="286"/>
                      <a:pt x="214" y="292"/>
                    </a:cubicBezTo>
                    <a:cubicBezTo>
                      <a:pt x="209" y="298"/>
                      <a:pt x="221" y="352"/>
                      <a:pt x="186" y="374"/>
                    </a:cubicBezTo>
                    <a:cubicBezTo>
                      <a:pt x="150" y="396"/>
                      <a:pt x="109" y="369"/>
                      <a:pt x="80" y="337"/>
                    </a:cubicBezTo>
                    <a:cubicBezTo>
                      <a:pt x="52" y="305"/>
                      <a:pt x="65" y="261"/>
                      <a:pt x="113" y="241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94" name="Freeform 144"/>
              <p:cNvSpPr/>
              <p:nvPr/>
            </p:nvSpPr>
            <p:spPr bwMode="auto">
              <a:xfrm>
                <a:off x="6115051" y="4016375"/>
                <a:ext cx="134938" cy="44450"/>
              </a:xfrm>
              <a:custGeom>
                <a:avLst/>
                <a:gdLst>
                  <a:gd name="T0" fmla="*/ 0 w 48"/>
                  <a:gd name="T1" fmla="*/ 12 h 16"/>
                  <a:gd name="T2" fmla="*/ 40 w 48"/>
                  <a:gd name="T3" fmla="*/ 8 h 16"/>
                  <a:gd name="T4" fmla="*/ 0 w 48"/>
                  <a:gd name="T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6">
                    <a:moveTo>
                      <a:pt x="0" y="12"/>
                    </a:moveTo>
                    <a:cubicBezTo>
                      <a:pt x="0" y="12"/>
                      <a:pt x="48" y="0"/>
                      <a:pt x="40" y="8"/>
                    </a:cubicBezTo>
                    <a:cubicBezTo>
                      <a:pt x="31" y="16"/>
                      <a:pt x="0" y="12"/>
                      <a:pt x="0" y="1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95" name="Freeform 145"/>
              <p:cNvSpPr/>
              <p:nvPr/>
            </p:nvSpPr>
            <p:spPr bwMode="auto">
              <a:xfrm>
                <a:off x="6235701" y="4071938"/>
                <a:ext cx="36513" cy="112713"/>
              </a:xfrm>
              <a:custGeom>
                <a:avLst/>
                <a:gdLst>
                  <a:gd name="T0" fmla="*/ 4 w 13"/>
                  <a:gd name="T1" fmla="*/ 40 h 40"/>
                  <a:gd name="T2" fmla="*/ 6 w 13"/>
                  <a:gd name="T3" fmla="*/ 5 h 40"/>
                  <a:gd name="T4" fmla="*/ 4 w 13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40">
                    <a:moveTo>
                      <a:pt x="4" y="40"/>
                    </a:moveTo>
                    <a:cubicBezTo>
                      <a:pt x="4" y="40"/>
                      <a:pt x="0" y="0"/>
                      <a:pt x="6" y="5"/>
                    </a:cubicBezTo>
                    <a:cubicBezTo>
                      <a:pt x="13" y="10"/>
                      <a:pt x="7" y="33"/>
                      <a:pt x="4" y="4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96" name="Freeform 146"/>
              <p:cNvSpPr/>
              <p:nvPr/>
            </p:nvSpPr>
            <p:spPr bwMode="auto">
              <a:xfrm>
                <a:off x="6219826" y="3886200"/>
                <a:ext cx="61913" cy="57150"/>
              </a:xfrm>
              <a:custGeom>
                <a:avLst/>
                <a:gdLst>
                  <a:gd name="T0" fmla="*/ 21 w 22"/>
                  <a:gd name="T1" fmla="*/ 13 h 20"/>
                  <a:gd name="T2" fmla="*/ 8 w 22"/>
                  <a:gd name="T3" fmla="*/ 18 h 20"/>
                  <a:gd name="T4" fmla="*/ 2 w 22"/>
                  <a:gd name="T5" fmla="*/ 6 h 20"/>
                  <a:gd name="T6" fmla="*/ 14 w 22"/>
                  <a:gd name="T7" fmla="*/ 2 h 20"/>
                  <a:gd name="T8" fmla="*/ 21 w 22"/>
                  <a:gd name="T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0">
                    <a:moveTo>
                      <a:pt x="21" y="13"/>
                    </a:moveTo>
                    <a:cubicBezTo>
                      <a:pt x="19" y="18"/>
                      <a:pt x="13" y="20"/>
                      <a:pt x="8" y="18"/>
                    </a:cubicBezTo>
                    <a:cubicBezTo>
                      <a:pt x="3" y="16"/>
                      <a:pt x="0" y="11"/>
                      <a:pt x="2" y="6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19" y="4"/>
                      <a:pt x="22" y="9"/>
                      <a:pt x="21" y="1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97" name="Freeform 147"/>
              <p:cNvSpPr/>
              <p:nvPr/>
            </p:nvSpPr>
            <p:spPr bwMode="auto">
              <a:xfrm>
                <a:off x="6169026" y="3959225"/>
                <a:ext cx="61913" cy="57150"/>
              </a:xfrm>
              <a:custGeom>
                <a:avLst/>
                <a:gdLst>
                  <a:gd name="T0" fmla="*/ 21 w 22"/>
                  <a:gd name="T1" fmla="*/ 13 h 20"/>
                  <a:gd name="T2" fmla="*/ 8 w 22"/>
                  <a:gd name="T3" fmla="*/ 18 h 20"/>
                  <a:gd name="T4" fmla="*/ 2 w 22"/>
                  <a:gd name="T5" fmla="*/ 6 h 20"/>
                  <a:gd name="T6" fmla="*/ 14 w 22"/>
                  <a:gd name="T7" fmla="*/ 1 h 20"/>
                  <a:gd name="T8" fmla="*/ 21 w 22"/>
                  <a:gd name="T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0">
                    <a:moveTo>
                      <a:pt x="21" y="13"/>
                    </a:moveTo>
                    <a:cubicBezTo>
                      <a:pt x="19" y="18"/>
                      <a:pt x="13" y="20"/>
                      <a:pt x="8" y="18"/>
                    </a:cubicBezTo>
                    <a:cubicBezTo>
                      <a:pt x="3" y="16"/>
                      <a:pt x="0" y="11"/>
                      <a:pt x="2" y="6"/>
                    </a:cubicBezTo>
                    <a:cubicBezTo>
                      <a:pt x="3" y="2"/>
                      <a:pt x="9" y="0"/>
                      <a:pt x="14" y="1"/>
                    </a:cubicBezTo>
                    <a:cubicBezTo>
                      <a:pt x="20" y="3"/>
                      <a:pt x="22" y="9"/>
                      <a:pt x="21" y="1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98" name="Freeform 148"/>
              <p:cNvSpPr/>
              <p:nvPr/>
            </p:nvSpPr>
            <p:spPr bwMode="auto">
              <a:xfrm>
                <a:off x="6289676" y="4002088"/>
                <a:ext cx="61913" cy="58738"/>
              </a:xfrm>
              <a:custGeom>
                <a:avLst/>
                <a:gdLst>
                  <a:gd name="T0" fmla="*/ 21 w 22"/>
                  <a:gd name="T1" fmla="*/ 14 h 21"/>
                  <a:gd name="T2" fmla="*/ 8 w 22"/>
                  <a:gd name="T3" fmla="*/ 19 h 21"/>
                  <a:gd name="T4" fmla="*/ 2 w 22"/>
                  <a:gd name="T5" fmla="*/ 7 h 21"/>
                  <a:gd name="T6" fmla="*/ 14 w 22"/>
                  <a:gd name="T7" fmla="*/ 2 h 21"/>
                  <a:gd name="T8" fmla="*/ 21 w 22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1" y="14"/>
                    </a:moveTo>
                    <a:cubicBezTo>
                      <a:pt x="19" y="19"/>
                      <a:pt x="13" y="21"/>
                      <a:pt x="8" y="19"/>
                    </a:cubicBezTo>
                    <a:cubicBezTo>
                      <a:pt x="3" y="17"/>
                      <a:pt x="0" y="12"/>
                      <a:pt x="2" y="7"/>
                    </a:cubicBezTo>
                    <a:cubicBezTo>
                      <a:pt x="3" y="3"/>
                      <a:pt x="9" y="0"/>
                      <a:pt x="14" y="2"/>
                    </a:cubicBezTo>
                    <a:cubicBezTo>
                      <a:pt x="19" y="4"/>
                      <a:pt x="22" y="10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99" name="Freeform 149"/>
              <p:cNvSpPr/>
              <p:nvPr/>
            </p:nvSpPr>
            <p:spPr bwMode="auto">
              <a:xfrm>
                <a:off x="6323013" y="3910013"/>
                <a:ext cx="65088" cy="58738"/>
              </a:xfrm>
              <a:custGeom>
                <a:avLst/>
                <a:gdLst>
                  <a:gd name="T0" fmla="*/ 21 w 23"/>
                  <a:gd name="T1" fmla="*/ 14 h 21"/>
                  <a:gd name="T2" fmla="*/ 8 w 23"/>
                  <a:gd name="T3" fmla="*/ 19 h 21"/>
                  <a:gd name="T4" fmla="*/ 2 w 23"/>
                  <a:gd name="T5" fmla="*/ 7 h 21"/>
                  <a:gd name="T6" fmla="*/ 15 w 23"/>
                  <a:gd name="T7" fmla="*/ 2 h 21"/>
                  <a:gd name="T8" fmla="*/ 21 w 23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4"/>
                    </a:moveTo>
                    <a:cubicBezTo>
                      <a:pt x="19" y="19"/>
                      <a:pt x="14" y="21"/>
                      <a:pt x="8" y="19"/>
                    </a:cubicBezTo>
                    <a:cubicBezTo>
                      <a:pt x="3" y="17"/>
                      <a:pt x="0" y="12"/>
                      <a:pt x="2" y="7"/>
                    </a:cubicBezTo>
                    <a:cubicBezTo>
                      <a:pt x="4" y="2"/>
                      <a:pt x="9" y="0"/>
                      <a:pt x="15" y="2"/>
                    </a:cubicBezTo>
                    <a:cubicBezTo>
                      <a:pt x="20" y="4"/>
                      <a:pt x="23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00" name="Freeform 150"/>
              <p:cNvSpPr/>
              <p:nvPr/>
            </p:nvSpPr>
            <p:spPr bwMode="auto">
              <a:xfrm>
                <a:off x="6413501" y="3995738"/>
                <a:ext cx="65088" cy="60325"/>
              </a:xfrm>
              <a:custGeom>
                <a:avLst/>
                <a:gdLst>
                  <a:gd name="T0" fmla="*/ 21 w 23"/>
                  <a:gd name="T1" fmla="*/ 14 h 21"/>
                  <a:gd name="T2" fmla="*/ 8 w 23"/>
                  <a:gd name="T3" fmla="*/ 19 h 21"/>
                  <a:gd name="T4" fmla="*/ 2 w 23"/>
                  <a:gd name="T5" fmla="*/ 7 h 21"/>
                  <a:gd name="T6" fmla="*/ 14 w 23"/>
                  <a:gd name="T7" fmla="*/ 2 h 21"/>
                  <a:gd name="T8" fmla="*/ 21 w 23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4"/>
                    </a:moveTo>
                    <a:cubicBezTo>
                      <a:pt x="19" y="18"/>
                      <a:pt x="13" y="21"/>
                      <a:pt x="8" y="19"/>
                    </a:cubicBezTo>
                    <a:cubicBezTo>
                      <a:pt x="3" y="17"/>
                      <a:pt x="0" y="11"/>
                      <a:pt x="2" y="7"/>
                    </a:cubicBezTo>
                    <a:cubicBezTo>
                      <a:pt x="4" y="2"/>
                      <a:pt x="9" y="0"/>
                      <a:pt x="14" y="2"/>
                    </a:cubicBezTo>
                    <a:cubicBezTo>
                      <a:pt x="20" y="4"/>
                      <a:pt x="23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01" name="Freeform 151"/>
              <p:cNvSpPr/>
              <p:nvPr/>
            </p:nvSpPr>
            <p:spPr bwMode="auto">
              <a:xfrm>
                <a:off x="6348413" y="4108450"/>
                <a:ext cx="61913" cy="58738"/>
              </a:xfrm>
              <a:custGeom>
                <a:avLst/>
                <a:gdLst>
                  <a:gd name="T0" fmla="*/ 21 w 22"/>
                  <a:gd name="T1" fmla="*/ 14 h 21"/>
                  <a:gd name="T2" fmla="*/ 8 w 22"/>
                  <a:gd name="T3" fmla="*/ 19 h 21"/>
                  <a:gd name="T4" fmla="*/ 2 w 22"/>
                  <a:gd name="T5" fmla="*/ 7 h 21"/>
                  <a:gd name="T6" fmla="*/ 14 w 22"/>
                  <a:gd name="T7" fmla="*/ 2 h 21"/>
                  <a:gd name="T8" fmla="*/ 21 w 22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1" y="14"/>
                    </a:moveTo>
                    <a:cubicBezTo>
                      <a:pt x="19" y="19"/>
                      <a:pt x="13" y="21"/>
                      <a:pt x="8" y="19"/>
                    </a:cubicBezTo>
                    <a:cubicBezTo>
                      <a:pt x="3" y="17"/>
                      <a:pt x="0" y="12"/>
                      <a:pt x="2" y="7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20" y="4"/>
                      <a:pt x="22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02" name="Freeform 152"/>
              <p:cNvSpPr/>
              <p:nvPr/>
            </p:nvSpPr>
            <p:spPr bwMode="auto">
              <a:xfrm>
                <a:off x="6234113" y="4089400"/>
                <a:ext cx="63500" cy="58738"/>
              </a:xfrm>
              <a:custGeom>
                <a:avLst/>
                <a:gdLst>
                  <a:gd name="T0" fmla="*/ 21 w 23"/>
                  <a:gd name="T1" fmla="*/ 14 h 21"/>
                  <a:gd name="T2" fmla="*/ 8 w 23"/>
                  <a:gd name="T3" fmla="*/ 19 h 21"/>
                  <a:gd name="T4" fmla="*/ 2 w 23"/>
                  <a:gd name="T5" fmla="*/ 7 h 21"/>
                  <a:gd name="T6" fmla="*/ 15 w 23"/>
                  <a:gd name="T7" fmla="*/ 2 h 21"/>
                  <a:gd name="T8" fmla="*/ 21 w 23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4"/>
                    </a:moveTo>
                    <a:cubicBezTo>
                      <a:pt x="19" y="19"/>
                      <a:pt x="14" y="21"/>
                      <a:pt x="8" y="19"/>
                    </a:cubicBezTo>
                    <a:cubicBezTo>
                      <a:pt x="3" y="17"/>
                      <a:pt x="0" y="11"/>
                      <a:pt x="2" y="7"/>
                    </a:cubicBezTo>
                    <a:cubicBezTo>
                      <a:pt x="4" y="2"/>
                      <a:pt x="9" y="0"/>
                      <a:pt x="15" y="2"/>
                    </a:cubicBezTo>
                    <a:cubicBezTo>
                      <a:pt x="20" y="4"/>
                      <a:pt x="23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03" name="Freeform 153"/>
              <p:cNvSpPr/>
              <p:nvPr/>
            </p:nvSpPr>
            <p:spPr bwMode="auto">
              <a:xfrm>
                <a:off x="6283326" y="3833813"/>
                <a:ext cx="61913" cy="58738"/>
              </a:xfrm>
              <a:custGeom>
                <a:avLst/>
                <a:gdLst>
                  <a:gd name="T0" fmla="*/ 21 w 22"/>
                  <a:gd name="T1" fmla="*/ 14 h 21"/>
                  <a:gd name="T2" fmla="*/ 8 w 22"/>
                  <a:gd name="T3" fmla="*/ 19 h 21"/>
                  <a:gd name="T4" fmla="*/ 2 w 22"/>
                  <a:gd name="T5" fmla="*/ 7 h 21"/>
                  <a:gd name="T6" fmla="*/ 14 w 22"/>
                  <a:gd name="T7" fmla="*/ 2 h 21"/>
                  <a:gd name="T8" fmla="*/ 21 w 22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1" y="14"/>
                    </a:moveTo>
                    <a:cubicBezTo>
                      <a:pt x="19" y="19"/>
                      <a:pt x="13" y="21"/>
                      <a:pt x="8" y="19"/>
                    </a:cubicBezTo>
                    <a:cubicBezTo>
                      <a:pt x="3" y="17"/>
                      <a:pt x="0" y="11"/>
                      <a:pt x="2" y="7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20" y="4"/>
                      <a:pt x="22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04" name="Freeform 154"/>
              <p:cNvSpPr>
                <a:spLocks noEditPoints="1"/>
              </p:cNvSpPr>
              <p:nvPr/>
            </p:nvSpPr>
            <p:spPr bwMode="auto">
              <a:xfrm>
                <a:off x="6059488" y="3724275"/>
                <a:ext cx="581025" cy="514350"/>
              </a:xfrm>
              <a:custGeom>
                <a:avLst/>
                <a:gdLst>
                  <a:gd name="T0" fmla="*/ 90 w 207"/>
                  <a:gd name="T1" fmla="*/ 118 h 183"/>
                  <a:gd name="T2" fmla="*/ 92 w 207"/>
                  <a:gd name="T3" fmla="*/ 101 h 183"/>
                  <a:gd name="T4" fmla="*/ 103 w 207"/>
                  <a:gd name="T5" fmla="*/ 113 h 183"/>
                  <a:gd name="T6" fmla="*/ 85 w 207"/>
                  <a:gd name="T7" fmla="*/ 0 h 183"/>
                  <a:gd name="T8" fmla="*/ 71 w 207"/>
                  <a:gd name="T9" fmla="*/ 60 h 183"/>
                  <a:gd name="T10" fmla="*/ 14 w 207"/>
                  <a:gd name="T11" fmla="*/ 46 h 183"/>
                  <a:gd name="T12" fmla="*/ 59 w 207"/>
                  <a:gd name="T13" fmla="*/ 64 h 183"/>
                  <a:gd name="T14" fmla="*/ 71 w 207"/>
                  <a:gd name="T15" fmla="*/ 60 h 183"/>
                  <a:gd name="T16" fmla="*/ 69 w 207"/>
                  <a:gd name="T17" fmla="*/ 77 h 183"/>
                  <a:gd name="T18" fmla="*/ 65 w 207"/>
                  <a:gd name="T19" fmla="*/ 76 h 183"/>
                  <a:gd name="T20" fmla="*/ 40 w 207"/>
                  <a:gd name="T21" fmla="*/ 92 h 183"/>
                  <a:gd name="T22" fmla="*/ 49 w 207"/>
                  <a:gd name="T23" fmla="*/ 85 h 183"/>
                  <a:gd name="T24" fmla="*/ 60 w 207"/>
                  <a:gd name="T25" fmla="*/ 97 h 183"/>
                  <a:gd name="T26" fmla="*/ 31 w 207"/>
                  <a:gd name="T27" fmla="*/ 157 h 183"/>
                  <a:gd name="T28" fmla="*/ 81 w 207"/>
                  <a:gd name="T29" fmla="*/ 122 h 183"/>
                  <a:gd name="T30" fmla="*/ 115 w 207"/>
                  <a:gd name="T31" fmla="*/ 183 h 183"/>
                  <a:gd name="T32" fmla="*/ 112 w 207"/>
                  <a:gd name="T33" fmla="*/ 156 h 183"/>
                  <a:gd name="T34" fmla="*/ 105 w 207"/>
                  <a:gd name="T35" fmla="*/ 144 h 183"/>
                  <a:gd name="T36" fmla="*/ 112 w 207"/>
                  <a:gd name="T37" fmla="*/ 116 h 183"/>
                  <a:gd name="T38" fmla="*/ 148 w 207"/>
                  <a:gd name="T39" fmla="*/ 117 h 183"/>
                  <a:gd name="T40" fmla="*/ 162 w 207"/>
                  <a:gd name="T41" fmla="*/ 108 h 183"/>
                  <a:gd name="T42" fmla="*/ 147 w 207"/>
                  <a:gd name="T43" fmla="*/ 108 h 183"/>
                  <a:gd name="T44" fmla="*/ 138 w 207"/>
                  <a:gd name="T45" fmla="*/ 116 h 183"/>
                  <a:gd name="T46" fmla="*/ 127 w 207"/>
                  <a:gd name="T47" fmla="*/ 106 h 183"/>
                  <a:gd name="T48" fmla="*/ 128 w 207"/>
                  <a:gd name="T49" fmla="*/ 104 h 183"/>
                  <a:gd name="T50" fmla="*/ 182 w 207"/>
                  <a:gd name="T51" fmla="*/ 70 h 183"/>
                  <a:gd name="T52" fmla="*/ 110 w 207"/>
                  <a:gd name="T53" fmla="*/ 93 h 183"/>
                  <a:gd name="T54" fmla="*/ 106 w 207"/>
                  <a:gd name="T55" fmla="*/ 86 h 183"/>
                  <a:gd name="T56" fmla="*/ 96 w 207"/>
                  <a:gd name="T57" fmla="*/ 73 h 183"/>
                  <a:gd name="T58" fmla="*/ 109 w 207"/>
                  <a:gd name="T59" fmla="*/ 68 h 183"/>
                  <a:gd name="T60" fmla="*/ 107 w 207"/>
                  <a:gd name="T61" fmla="*/ 44 h 183"/>
                  <a:gd name="T62" fmla="*/ 98 w 207"/>
                  <a:gd name="T63" fmla="*/ 61 h 183"/>
                  <a:gd name="T64" fmla="*/ 92 w 207"/>
                  <a:gd name="T65" fmla="*/ 58 h 183"/>
                  <a:gd name="T66" fmla="*/ 82 w 207"/>
                  <a:gd name="T67" fmla="*/ 46 h 183"/>
                  <a:gd name="T68" fmla="*/ 94 w 207"/>
                  <a:gd name="T69" fmla="*/ 41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7" h="183">
                    <a:moveTo>
                      <a:pt x="94" y="119"/>
                    </a:moveTo>
                    <a:cubicBezTo>
                      <a:pt x="93" y="119"/>
                      <a:pt x="91" y="119"/>
                      <a:pt x="90" y="118"/>
                    </a:cubicBezTo>
                    <a:cubicBezTo>
                      <a:pt x="85" y="116"/>
                      <a:pt x="82" y="111"/>
                      <a:pt x="84" y="106"/>
                    </a:cubicBezTo>
                    <a:cubicBezTo>
                      <a:pt x="85" y="103"/>
                      <a:pt x="88" y="101"/>
                      <a:pt x="92" y="101"/>
                    </a:cubicBezTo>
                    <a:cubicBezTo>
                      <a:pt x="93" y="101"/>
                      <a:pt x="95" y="101"/>
                      <a:pt x="96" y="101"/>
                    </a:cubicBezTo>
                    <a:cubicBezTo>
                      <a:pt x="101" y="103"/>
                      <a:pt x="104" y="109"/>
                      <a:pt x="103" y="113"/>
                    </a:cubicBezTo>
                    <a:cubicBezTo>
                      <a:pt x="101" y="117"/>
                      <a:pt x="98" y="119"/>
                      <a:pt x="94" y="119"/>
                    </a:cubicBezTo>
                    <a:moveTo>
                      <a:pt x="85" y="0"/>
                    </a:moveTo>
                    <a:cubicBezTo>
                      <a:pt x="85" y="0"/>
                      <a:pt x="81" y="60"/>
                      <a:pt x="72" y="60"/>
                    </a:cubicBezTo>
                    <a:cubicBezTo>
                      <a:pt x="72" y="60"/>
                      <a:pt x="71" y="60"/>
                      <a:pt x="71" y="60"/>
                    </a:cubicBezTo>
                    <a:cubicBezTo>
                      <a:pt x="63" y="57"/>
                      <a:pt x="16" y="45"/>
                      <a:pt x="11" y="45"/>
                    </a:cubicBezTo>
                    <a:cubicBezTo>
                      <a:pt x="10" y="45"/>
                      <a:pt x="11" y="45"/>
                      <a:pt x="14" y="46"/>
                    </a:cubicBezTo>
                    <a:cubicBezTo>
                      <a:pt x="24" y="50"/>
                      <a:pt x="45" y="59"/>
                      <a:pt x="58" y="66"/>
                    </a:cubicBezTo>
                    <a:cubicBezTo>
                      <a:pt x="58" y="66"/>
                      <a:pt x="58" y="65"/>
                      <a:pt x="59" y="64"/>
                    </a:cubicBezTo>
                    <a:cubicBezTo>
                      <a:pt x="60" y="61"/>
                      <a:pt x="63" y="59"/>
                      <a:pt x="67" y="59"/>
                    </a:cubicBezTo>
                    <a:cubicBezTo>
                      <a:pt x="68" y="59"/>
                      <a:pt x="70" y="59"/>
                      <a:pt x="71" y="60"/>
                    </a:cubicBezTo>
                    <a:cubicBezTo>
                      <a:pt x="76" y="62"/>
                      <a:pt x="79" y="67"/>
                      <a:pt x="78" y="71"/>
                    </a:cubicBezTo>
                    <a:cubicBezTo>
                      <a:pt x="76" y="75"/>
                      <a:pt x="73" y="77"/>
                      <a:pt x="69" y="77"/>
                    </a:cubicBezTo>
                    <a:cubicBezTo>
                      <a:pt x="68" y="77"/>
                      <a:pt x="66" y="77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50" y="79"/>
                      <a:pt x="0" y="84"/>
                      <a:pt x="12" y="86"/>
                    </a:cubicBezTo>
                    <a:cubicBezTo>
                      <a:pt x="17" y="87"/>
                      <a:pt x="29" y="89"/>
                      <a:pt x="40" y="92"/>
                    </a:cubicBezTo>
                    <a:cubicBezTo>
                      <a:pt x="40" y="91"/>
                      <a:pt x="41" y="91"/>
                      <a:pt x="41" y="90"/>
                    </a:cubicBezTo>
                    <a:cubicBezTo>
                      <a:pt x="42" y="87"/>
                      <a:pt x="45" y="85"/>
                      <a:pt x="49" y="85"/>
                    </a:cubicBezTo>
                    <a:cubicBezTo>
                      <a:pt x="51" y="85"/>
                      <a:pt x="52" y="85"/>
                      <a:pt x="53" y="85"/>
                    </a:cubicBezTo>
                    <a:cubicBezTo>
                      <a:pt x="58" y="87"/>
                      <a:pt x="61" y="92"/>
                      <a:pt x="60" y="97"/>
                    </a:cubicBezTo>
                    <a:cubicBezTo>
                      <a:pt x="71" y="100"/>
                      <a:pt x="78" y="104"/>
                      <a:pt x="73" y="106"/>
                    </a:cubicBezTo>
                    <a:cubicBezTo>
                      <a:pt x="60" y="112"/>
                      <a:pt x="26" y="157"/>
                      <a:pt x="31" y="157"/>
                    </a:cubicBezTo>
                    <a:cubicBezTo>
                      <a:pt x="31" y="157"/>
                      <a:pt x="32" y="157"/>
                      <a:pt x="32" y="156"/>
                    </a:cubicBezTo>
                    <a:cubicBezTo>
                      <a:pt x="42" y="150"/>
                      <a:pt x="69" y="122"/>
                      <a:pt x="81" y="122"/>
                    </a:cubicBezTo>
                    <a:cubicBezTo>
                      <a:pt x="83" y="122"/>
                      <a:pt x="84" y="123"/>
                      <a:pt x="85" y="124"/>
                    </a:cubicBezTo>
                    <a:cubicBezTo>
                      <a:pt x="91" y="134"/>
                      <a:pt x="112" y="183"/>
                      <a:pt x="115" y="183"/>
                    </a:cubicBezTo>
                    <a:cubicBezTo>
                      <a:pt x="115" y="183"/>
                      <a:pt x="115" y="183"/>
                      <a:pt x="115" y="182"/>
                    </a:cubicBezTo>
                    <a:cubicBezTo>
                      <a:pt x="115" y="178"/>
                      <a:pt x="113" y="167"/>
                      <a:pt x="112" y="156"/>
                    </a:cubicBezTo>
                    <a:cubicBezTo>
                      <a:pt x="112" y="156"/>
                      <a:pt x="111" y="156"/>
                      <a:pt x="111" y="156"/>
                    </a:cubicBezTo>
                    <a:cubicBezTo>
                      <a:pt x="106" y="154"/>
                      <a:pt x="103" y="149"/>
                      <a:pt x="105" y="144"/>
                    </a:cubicBezTo>
                    <a:cubicBezTo>
                      <a:pt x="106" y="141"/>
                      <a:pt x="108" y="140"/>
                      <a:pt x="110" y="139"/>
                    </a:cubicBezTo>
                    <a:cubicBezTo>
                      <a:pt x="109" y="126"/>
                      <a:pt x="109" y="116"/>
                      <a:pt x="112" y="116"/>
                    </a:cubicBezTo>
                    <a:cubicBezTo>
                      <a:pt x="112" y="116"/>
                      <a:pt x="112" y="116"/>
                      <a:pt x="113" y="116"/>
                    </a:cubicBezTo>
                    <a:cubicBezTo>
                      <a:pt x="115" y="117"/>
                      <a:pt x="131" y="117"/>
                      <a:pt x="148" y="117"/>
                    </a:cubicBezTo>
                    <a:cubicBezTo>
                      <a:pt x="176" y="117"/>
                      <a:pt x="207" y="116"/>
                      <a:pt x="195" y="111"/>
                    </a:cubicBezTo>
                    <a:cubicBezTo>
                      <a:pt x="188" y="109"/>
                      <a:pt x="175" y="108"/>
                      <a:pt x="162" y="108"/>
                    </a:cubicBezTo>
                    <a:cubicBezTo>
                      <a:pt x="159" y="108"/>
                      <a:pt x="157" y="108"/>
                      <a:pt x="154" y="108"/>
                    </a:cubicBezTo>
                    <a:cubicBezTo>
                      <a:pt x="152" y="108"/>
                      <a:pt x="149" y="108"/>
                      <a:pt x="147" y="108"/>
                    </a:cubicBezTo>
                    <a:cubicBezTo>
                      <a:pt x="147" y="109"/>
                      <a:pt x="147" y="110"/>
                      <a:pt x="147" y="111"/>
                    </a:cubicBezTo>
                    <a:cubicBezTo>
                      <a:pt x="146" y="114"/>
                      <a:pt x="142" y="116"/>
                      <a:pt x="138" y="116"/>
                    </a:cubicBezTo>
                    <a:cubicBezTo>
                      <a:pt x="137" y="116"/>
                      <a:pt x="136" y="116"/>
                      <a:pt x="134" y="116"/>
                    </a:cubicBezTo>
                    <a:cubicBezTo>
                      <a:pt x="130" y="114"/>
                      <a:pt x="127" y="110"/>
                      <a:pt x="127" y="106"/>
                    </a:cubicBezTo>
                    <a:cubicBezTo>
                      <a:pt x="127" y="106"/>
                      <a:pt x="127" y="105"/>
                      <a:pt x="128" y="104"/>
                    </a:cubicBezTo>
                    <a:cubicBezTo>
                      <a:pt x="128" y="104"/>
                      <a:pt x="128" y="104"/>
                      <a:pt x="128" y="104"/>
                    </a:cubicBezTo>
                    <a:cubicBezTo>
                      <a:pt x="129" y="101"/>
                      <a:pt x="132" y="99"/>
                      <a:pt x="135" y="98"/>
                    </a:cubicBezTo>
                    <a:cubicBezTo>
                      <a:pt x="152" y="88"/>
                      <a:pt x="189" y="70"/>
                      <a:pt x="182" y="70"/>
                    </a:cubicBezTo>
                    <a:cubicBezTo>
                      <a:pt x="182" y="70"/>
                      <a:pt x="182" y="71"/>
                      <a:pt x="181" y="71"/>
                    </a:cubicBezTo>
                    <a:cubicBezTo>
                      <a:pt x="166" y="73"/>
                      <a:pt x="110" y="93"/>
                      <a:pt x="110" y="93"/>
                    </a:cubicBezTo>
                    <a:cubicBezTo>
                      <a:pt x="110" y="93"/>
                      <a:pt x="110" y="90"/>
                      <a:pt x="109" y="85"/>
                    </a:cubicBezTo>
                    <a:cubicBezTo>
                      <a:pt x="109" y="85"/>
                      <a:pt x="107" y="86"/>
                      <a:pt x="106" y="86"/>
                    </a:cubicBezTo>
                    <a:cubicBezTo>
                      <a:pt x="105" y="86"/>
                      <a:pt x="104" y="85"/>
                      <a:pt x="102" y="85"/>
                    </a:cubicBezTo>
                    <a:cubicBezTo>
                      <a:pt x="97" y="83"/>
                      <a:pt x="94" y="78"/>
                      <a:pt x="96" y="73"/>
                    </a:cubicBezTo>
                    <a:cubicBezTo>
                      <a:pt x="97" y="69"/>
                      <a:pt x="101" y="67"/>
                      <a:pt x="105" y="67"/>
                    </a:cubicBezTo>
                    <a:cubicBezTo>
                      <a:pt x="106" y="67"/>
                      <a:pt x="107" y="68"/>
                      <a:pt x="109" y="68"/>
                    </a:cubicBezTo>
                    <a:cubicBezTo>
                      <a:pt x="108" y="59"/>
                      <a:pt x="108" y="49"/>
                      <a:pt x="108" y="40"/>
                    </a:cubicBezTo>
                    <a:cubicBezTo>
                      <a:pt x="108" y="42"/>
                      <a:pt x="108" y="43"/>
                      <a:pt x="107" y="44"/>
                    </a:cubicBezTo>
                    <a:cubicBezTo>
                      <a:pt x="104" y="53"/>
                      <a:pt x="100" y="63"/>
                      <a:pt x="98" y="63"/>
                    </a:cubicBezTo>
                    <a:cubicBezTo>
                      <a:pt x="98" y="63"/>
                      <a:pt x="98" y="62"/>
                      <a:pt x="98" y="61"/>
                    </a:cubicBezTo>
                    <a:cubicBezTo>
                      <a:pt x="97" y="60"/>
                      <a:pt x="97" y="59"/>
                      <a:pt x="97" y="57"/>
                    </a:cubicBezTo>
                    <a:cubicBezTo>
                      <a:pt x="96" y="58"/>
                      <a:pt x="94" y="58"/>
                      <a:pt x="92" y="58"/>
                    </a:cubicBezTo>
                    <a:cubicBezTo>
                      <a:pt x="91" y="58"/>
                      <a:pt x="89" y="58"/>
                      <a:pt x="88" y="58"/>
                    </a:cubicBezTo>
                    <a:cubicBezTo>
                      <a:pt x="83" y="56"/>
                      <a:pt x="80" y="50"/>
                      <a:pt x="82" y="46"/>
                    </a:cubicBezTo>
                    <a:cubicBezTo>
                      <a:pt x="83" y="42"/>
                      <a:pt x="86" y="40"/>
                      <a:pt x="90" y="40"/>
                    </a:cubicBezTo>
                    <a:cubicBezTo>
                      <a:pt x="92" y="40"/>
                      <a:pt x="93" y="41"/>
                      <a:pt x="94" y="41"/>
                    </a:cubicBezTo>
                    <a:cubicBezTo>
                      <a:pt x="90" y="23"/>
                      <a:pt x="85" y="0"/>
                      <a:pt x="8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05" name="Freeform 155"/>
              <p:cNvSpPr/>
              <p:nvPr/>
            </p:nvSpPr>
            <p:spPr bwMode="auto">
              <a:xfrm>
                <a:off x="6223001" y="3889375"/>
                <a:ext cx="58738" cy="50800"/>
              </a:xfrm>
              <a:custGeom>
                <a:avLst/>
                <a:gdLst>
                  <a:gd name="T0" fmla="*/ 9 w 21"/>
                  <a:gd name="T1" fmla="*/ 0 h 18"/>
                  <a:gd name="T2" fmla="*/ 1 w 21"/>
                  <a:gd name="T3" fmla="*/ 5 h 18"/>
                  <a:gd name="T4" fmla="*/ 0 w 21"/>
                  <a:gd name="T5" fmla="*/ 7 h 18"/>
                  <a:gd name="T6" fmla="*/ 7 w 21"/>
                  <a:gd name="T7" fmla="*/ 17 h 18"/>
                  <a:gd name="T8" fmla="*/ 7 w 21"/>
                  <a:gd name="T9" fmla="*/ 17 h 18"/>
                  <a:gd name="T10" fmla="*/ 7 w 21"/>
                  <a:gd name="T11" fmla="*/ 17 h 18"/>
                  <a:gd name="T12" fmla="*/ 11 w 21"/>
                  <a:gd name="T13" fmla="*/ 18 h 18"/>
                  <a:gd name="T14" fmla="*/ 20 w 21"/>
                  <a:gd name="T15" fmla="*/ 12 h 18"/>
                  <a:gd name="T16" fmla="*/ 13 w 21"/>
                  <a:gd name="T17" fmla="*/ 1 h 18"/>
                  <a:gd name="T18" fmla="*/ 9 w 21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8">
                    <a:moveTo>
                      <a:pt x="9" y="0"/>
                    </a:moveTo>
                    <a:cubicBezTo>
                      <a:pt x="5" y="0"/>
                      <a:pt x="2" y="2"/>
                      <a:pt x="1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8" y="12"/>
                      <a:pt x="13" y="16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8"/>
                      <a:pt x="10" y="18"/>
                      <a:pt x="11" y="18"/>
                    </a:cubicBezTo>
                    <a:cubicBezTo>
                      <a:pt x="15" y="18"/>
                      <a:pt x="18" y="16"/>
                      <a:pt x="20" y="12"/>
                    </a:cubicBezTo>
                    <a:cubicBezTo>
                      <a:pt x="21" y="8"/>
                      <a:pt x="18" y="3"/>
                      <a:pt x="13" y="1"/>
                    </a:cubicBezTo>
                    <a:cubicBezTo>
                      <a:pt x="12" y="0"/>
                      <a:pt x="10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06" name="Freeform 156"/>
              <p:cNvSpPr/>
              <p:nvPr/>
            </p:nvSpPr>
            <p:spPr bwMode="auto">
              <a:xfrm>
                <a:off x="6172201" y="3962400"/>
                <a:ext cx="58738" cy="33338"/>
              </a:xfrm>
              <a:custGeom>
                <a:avLst/>
                <a:gdLst>
                  <a:gd name="T0" fmla="*/ 9 w 21"/>
                  <a:gd name="T1" fmla="*/ 0 h 12"/>
                  <a:gd name="T2" fmla="*/ 1 w 21"/>
                  <a:gd name="T3" fmla="*/ 5 h 12"/>
                  <a:gd name="T4" fmla="*/ 0 w 21"/>
                  <a:gd name="T5" fmla="*/ 7 h 12"/>
                  <a:gd name="T6" fmla="*/ 20 w 21"/>
                  <a:gd name="T7" fmla="*/ 12 h 12"/>
                  <a:gd name="T8" fmla="*/ 13 w 21"/>
                  <a:gd name="T9" fmla="*/ 0 h 12"/>
                  <a:gd name="T10" fmla="*/ 9 w 21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9" y="0"/>
                    </a:moveTo>
                    <a:cubicBezTo>
                      <a:pt x="5" y="0"/>
                      <a:pt x="2" y="2"/>
                      <a:pt x="1" y="5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7" y="9"/>
                      <a:pt x="14" y="10"/>
                      <a:pt x="20" y="12"/>
                    </a:cubicBezTo>
                    <a:cubicBezTo>
                      <a:pt x="21" y="7"/>
                      <a:pt x="18" y="2"/>
                      <a:pt x="13" y="0"/>
                    </a:cubicBezTo>
                    <a:cubicBezTo>
                      <a:pt x="12" y="0"/>
                      <a:pt x="11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07" name="Freeform 157"/>
              <p:cNvSpPr/>
              <p:nvPr/>
            </p:nvSpPr>
            <p:spPr bwMode="auto">
              <a:xfrm>
                <a:off x="6289676" y="4006850"/>
                <a:ext cx="61913" cy="50800"/>
              </a:xfrm>
              <a:custGeom>
                <a:avLst/>
                <a:gdLst>
                  <a:gd name="T0" fmla="*/ 10 w 22"/>
                  <a:gd name="T1" fmla="*/ 0 h 18"/>
                  <a:gd name="T2" fmla="*/ 2 w 22"/>
                  <a:gd name="T3" fmla="*/ 5 h 18"/>
                  <a:gd name="T4" fmla="*/ 8 w 22"/>
                  <a:gd name="T5" fmla="*/ 17 h 18"/>
                  <a:gd name="T6" fmla="*/ 12 w 22"/>
                  <a:gd name="T7" fmla="*/ 18 h 18"/>
                  <a:gd name="T8" fmla="*/ 21 w 22"/>
                  <a:gd name="T9" fmla="*/ 12 h 18"/>
                  <a:gd name="T10" fmla="*/ 14 w 22"/>
                  <a:gd name="T11" fmla="*/ 0 h 18"/>
                  <a:gd name="T12" fmla="*/ 10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10" y="0"/>
                    </a:moveTo>
                    <a:cubicBezTo>
                      <a:pt x="6" y="0"/>
                      <a:pt x="3" y="2"/>
                      <a:pt x="2" y="5"/>
                    </a:cubicBezTo>
                    <a:cubicBezTo>
                      <a:pt x="0" y="10"/>
                      <a:pt x="3" y="15"/>
                      <a:pt x="8" y="17"/>
                    </a:cubicBezTo>
                    <a:cubicBezTo>
                      <a:pt x="9" y="18"/>
                      <a:pt x="11" y="18"/>
                      <a:pt x="12" y="18"/>
                    </a:cubicBezTo>
                    <a:cubicBezTo>
                      <a:pt x="16" y="18"/>
                      <a:pt x="19" y="16"/>
                      <a:pt x="21" y="12"/>
                    </a:cubicBezTo>
                    <a:cubicBezTo>
                      <a:pt x="22" y="8"/>
                      <a:pt x="19" y="2"/>
                      <a:pt x="14" y="0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08" name="Freeform 158"/>
              <p:cNvSpPr/>
              <p:nvPr/>
            </p:nvSpPr>
            <p:spPr bwMode="auto">
              <a:xfrm>
                <a:off x="6323013" y="3911600"/>
                <a:ext cx="42863" cy="53975"/>
              </a:xfrm>
              <a:custGeom>
                <a:avLst/>
                <a:gdLst>
                  <a:gd name="T0" fmla="*/ 11 w 15"/>
                  <a:gd name="T1" fmla="*/ 0 h 19"/>
                  <a:gd name="T2" fmla="*/ 2 w 15"/>
                  <a:gd name="T3" fmla="*/ 6 h 19"/>
                  <a:gd name="T4" fmla="*/ 8 w 15"/>
                  <a:gd name="T5" fmla="*/ 18 h 19"/>
                  <a:gd name="T6" fmla="*/ 12 w 15"/>
                  <a:gd name="T7" fmla="*/ 19 h 19"/>
                  <a:gd name="T8" fmla="*/ 15 w 15"/>
                  <a:gd name="T9" fmla="*/ 18 h 19"/>
                  <a:gd name="T10" fmla="*/ 15 w 15"/>
                  <a:gd name="T11" fmla="*/ 1 h 19"/>
                  <a:gd name="T12" fmla="*/ 11 w 1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11" y="0"/>
                    </a:moveTo>
                    <a:cubicBezTo>
                      <a:pt x="7" y="0"/>
                      <a:pt x="3" y="2"/>
                      <a:pt x="2" y="6"/>
                    </a:cubicBezTo>
                    <a:cubicBezTo>
                      <a:pt x="0" y="11"/>
                      <a:pt x="3" y="16"/>
                      <a:pt x="8" y="18"/>
                    </a:cubicBezTo>
                    <a:cubicBezTo>
                      <a:pt x="10" y="18"/>
                      <a:pt x="11" y="19"/>
                      <a:pt x="12" y="19"/>
                    </a:cubicBezTo>
                    <a:cubicBezTo>
                      <a:pt x="13" y="19"/>
                      <a:pt x="15" y="18"/>
                      <a:pt x="15" y="18"/>
                    </a:cubicBezTo>
                    <a:cubicBezTo>
                      <a:pt x="15" y="14"/>
                      <a:pt x="15" y="8"/>
                      <a:pt x="15" y="1"/>
                    </a:cubicBezTo>
                    <a:cubicBezTo>
                      <a:pt x="13" y="1"/>
                      <a:pt x="12" y="0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09" name="Freeform 159"/>
              <p:cNvSpPr>
                <a:spLocks noEditPoints="1"/>
              </p:cNvSpPr>
              <p:nvPr/>
            </p:nvSpPr>
            <p:spPr bwMode="auto">
              <a:xfrm>
                <a:off x="6416676" y="3998913"/>
                <a:ext cx="55563" cy="50800"/>
              </a:xfrm>
              <a:custGeom>
                <a:avLst/>
                <a:gdLst>
                  <a:gd name="T0" fmla="*/ 0 w 20"/>
                  <a:gd name="T1" fmla="*/ 8 h 18"/>
                  <a:gd name="T2" fmla="*/ 7 w 20"/>
                  <a:gd name="T3" fmla="*/ 18 h 18"/>
                  <a:gd name="T4" fmla="*/ 11 w 20"/>
                  <a:gd name="T5" fmla="*/ 18 h 18"/>
                  <a:gd name="T6" fmla="*/ 20 w 20"/>
                  <a:gd name="T7" fmla="*/ 13 h 18"/>
                  <a:gd name="T8" fmla="*/ 20 w 20"/>
                  <a:gd name="T9" fmla="*/ 10 h 18"/>
                  <a:gd name="T10" fmla="*/ 19 w 20"/>
                  <a:gd name="T11" fmla="*/ 10 h 18"/>
                  <a:gd name="T12" fmla="*/ 0 w 20"/>
                  <a:gd name="T13" fmla="*/ 8 h 18"/>
                  <a:gd name="T14" fmla="*/ 8 w 20"/>
                  <a:gd name="T15" fmla="*/ 0 h 18"/>
                  <a:gd name="T16" fmla="*/ 1 w 20"/>
                  <a:gd name="T17" fmla="*/ 6 h 18"/>
                  <a:gd name="T18" fmla="*/ 8 w 20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8">
                    <a:moveTo>
                      <a:pt x="0" y="8"/>
                    </a:moveTo>
                    <a:cubicBezTo>
                      <a:pt x="0" y="12"/>
                      <a:pt x="3" y="16"/>
                      <a:pt x="7" y="18"/>
                    </a:cubicBezTo>
                    <a:cubicBezTo>
                      <a:pt x="9" y="18"/>
                      <a:pt x="10" y="18"/>
                      <a:pt x="11" y="18"/>
                    </a:cubicBezTo>
                    <a:cubicBezTo>
                      <a:pt x="15" y="18"/>
                      <a:pt x="19" y="16"/>
                      <a:pt x="20" y="13"/>
                    </a:cubicBezTo>
                    <a:cubicBezTo>
                      <a:pt x="20" y="12"/>
                      <a:pt x="20" y="11"/>
                      <a:pt x="20" y="10"/>
                    </a:cubicBezTo>
                    <a:cubicBezTo>
                      <a:pt x="20" y="10"/>
                      <a:pt x="19" y="10"/>
                      <a:pt x="19" y="10"/>
                    </a:cubicBezTo>
                    <a:cubicBezTo>
                      <a:pt x="10" y="10"/>
                      <a:pt x="2" y="10"/>
                      <a:pt x="0" y="8"/>
                    </a:cubicBezTo>
                    <a:moveTo>
                      <a:pt x="8" y="0"/>
                    </a:moveTo>
                    <a:cubicBezTo>
                      <a:pt x="5" y="1"/>
                      <a:pt x="2" y="3"/>
                      <a:pt x="1" y="6"/>
                    </a:cubicBezTo>
                    <a:cubicBezTo>
                      <a:pt x="2" y="4"/>
                      <a:pt x="5" y="2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10" name="Freeform 160"/>
              <p:cNvSpPr/>
              <p:nvPr/>
            </p:nvSpPr>
            <p:spPr bwMode="auto">
              <a:xfrm>
                <a:off x="6348413" y="4114800"/>
                <a:ext cx="25400" cy="47625"/>
              </a:xfrm>
              <a:custGeom>
                <a:avLst/>
                <a:gdLst>
                  <a:gd name="T0" fmla="*/ 7 w 9"/>
                  <a:gd name="T1" fmla="*/ 0 h 17"/>
                  <a:gd name="T2" fmla="*/ 2 w 9"/>
                  <a:gd name="T3" fmla="*/ 5 h 17"/>
                  <a:gd name="T4" fmla="*/ 8 w 9"/>
                  <a:gd name="T5" fmla="*/ 17 h 17"/>
                  <a:gd name="T6" fmla="*/ 9 w 9"/>
                  <a:gd name="T7" fmla="*/ 17 h 17"/>
                  <a:gd name="T8" fmla="*/ 7 w 9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7" y="0"/>
                    </a:moveTo>
                    <a:cubicBezTo>
                      <a:pt x="5" y="1"/>
                      <a:pt x="3" y="2"/>
                      <a:pt x="2" y="5"/>
                    </a:cubicBezTo>
                    <a:cubicBezTo>
                      <a:pt x="0" y="10"/>
                      <a:pt x="3" y="15"/>
                      <a:pt x="8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8" y="11"/>
                      <a:pt x="8" y="5"/>
                      <a:pt x="7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11" name="Freeform 161"/>
              <p:cNvSpPr/>
              <p:nvPr/>
            </p:nvSpPr>
            <p:spPr bwMode="auto">
              <a:xfrm>
                <a:off x="6362701" y="3794125"/>
                <a:ext cx="14288" cy="42863"/>
              </a:xfrm>
              <a:custGeom>
                <a:avLst/>
                <a:gdLst>
                  <a:gd name="T0" fmla="*/ 4 w 5"/>
                  <a:gd name="T1" fmla="*/ 0 h 15"/>
                  <a:gd name="T2" fmla="*/ 3 w 5"/>
                  <a:gd name="T3" fmla="*/ 1 h 15"/>
                  <a:gd name="T4" fmla="*/ 0 w 5"/>
                  <a:gd name="T5" fmla="*/ 15 h 15"/>
                  <a:gd name="T6" fmla="*/ 4 w 5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5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1" y="3"/>
                      <a:pt x="1" y="8"/>
                      <a:pt x="0" y="15"/>
                    </a:cubicBezTo>
                    <a:cubicBezTo>
                      <a:pt x="3" y="7"/>
                      <a:pt x="5" y="0"/>
                      <a:pt x="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12" name="Freeform 162"/>
              <p:cNvSpPr/>
              <p:nvPr/>
            </p:nvSpPr>
            <p:spPr bwMode="auto">
              <a:xfrm>
                <a:off x="6283326" y="3836988"/>
                <a:ext cx="49213" cy="49213"/>
              </a:xfrm>
              <a:custGeom>
                <a:avLst/>
                <a:gdLst>
                  <a:gd name="T0" fmla="*/ 10 w 17"/>
                  <a:gd name="T1" fmla="*/ 0 h 18"/>
                  <a:gd name="T2" fmla="*/ 2 w 17"/>
                  <a:gd name="T3" fmla="*/ 6 h 18"/>
                  <a:gd name="T4" fmla="*/ 8 w 17"/>
                  <a:gd name="T5" fmla="*/ 18 h 18"/>
                  <a:gd name="T6" fmla="*/ 12 w 17"/>
                  <a:gd name="T7" fmla="*/ 18 h 18"/>
                  <a:gd name="T8" fmla="*/ 17 w 17"/>
                  <a:gd name="T9" fmla="*/ 17 h 18"/>
                  <a:gd name="T10" fmla="*/ 14 w 17"/>
                  <a:gd name="T11" fmla="*/ 1 h 18"/>
                  <a:gd name="T12" fmla="*/ 10 w 17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8">
                    <a:moveTo>
                      <a:pt x="10" y="0"/>
                    </a:moveTo>
                    <a:cubicBezTo>
                      <a:pt x="6" y="0"/>
                      <a:pt x="3" y="2"/>
                      <a:pt x="2" y="6"/>
                    </a:cubicBezTo>
                    <a:cubicBezTo>
                      <a:pt x="0" y="10"/>
                      <a:pt x="3" y="16"/>
                      <a:pt x="8" y="18"/>
                    </a:cubicBezTo>
                    <a:cubicBezTo>
                      <a:pt x="9" y="18"/>
                      <a:pt x="11" y="18"/>
                      <a:pt x="12" y="18"/>
                    </a:cubicBezTo>
                    <a:cubicBezTo>
                      <a:pt x="14" y="18"/>
                      <a:pt x="16" y="18"/>
                      <a:pt x="17" y="17"/>
                    </a:cubicBezTo>
                    <a:cubicBezTo>
                      <a:pt x="16" y="13"/>
                      <a:pt x="15" y="7"/>
                      <a:pt x="14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13" name="Freeform 163"/>
              <p:cNvSpPr/>
              <p:nvPr/>
            </p:nvSpPr>
            <p:spPr bwMode="auto">
              <a:xfrm>
                <a:off x="5797551" y="3706813"/>
                <a:ext cx="166688" cy="365125"/>
              </a:xfrm>
              <a:custGeom>
                <a:avLst/>
                <a:gdLst>
                  <a:gd name="T0" fmla="*/ 23 w 59"/>
                  <a:gd name="T1" fmla="*/ 0 h 130"/>
                  <a:gd name="T2" fmla="*/ 14 w 59"/>
                  <a:gd name="T3" fmla="*/ 47 h 130"/>
                  <a:gd name="T4" fmla="*/ 2 w 59"/>
                  <a:gd name="T5" fmla="*/ 86 h 130"/>
                  <a:gd name="T6" fmla="*/ 24 w 59"/>
                  <a:gd name="T7" fmla="*/ 130 h 130"/>
                  <a:gd name="T8" fmla="*/ 25 w 59"/>
                  <a:gd name="T9" fmla="*/ 130 h 130"/>
                  <a:gd name="T10" fmla="*/ 36 w 59"/>
                  <a:gd name="T11" fmla="*/ 83 h 130"/>
                  <a:gd name="T12" fmla="*/ 52 w 59"/>
                  <a:gd name="T13" fmla="*/ 40 h 130"/>
                  <a:gd name="T14" fmla="*/ 26 w 59"/>
                  <a:gd name="T15" fmla="*/ 0 h 130"/>
                  <a:gd name="T16" fmla="*/ 23 w 59"/>
                  <a:gd name="T17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130">
                    <a:moveTo>
                      <a:pt x="23" y="0"/>
                    </a:moveTo>
                    <a:cubicBezTo>
                      <a:pt x="12" y="0"/>
                      <a:pt x="13" y="35"/>
                      <a:pt x="14" y="47"/>
                    </a:cubicBezTo>
                    <a:cubicBezTo>
                      <a:pt x="14" y="61"/>
                      <a:pt x="4" y="66"/>
                      <a:pt x="2" y="86"/>
                    </a:cubicBezTo>
                    <a:cubicBezTo>
                      <a:pt x="0" y="107"/>
                      <a:pt x="24" y="130"/>
                      <a:pt x="24" y="130"/>
                    </a:cubicBezTo>
                    <a:cubicBezTo>
                      <a:pt x="24" y="130"/>
                      <a:pt x="24" y="130"/>
                      <a:pt x="25" y="130"/>
                    </a:cubicBezTo>
                    <a:cubicBezTo>
                      <a:pt x="37" y="130"/>
                      <a:pt x="40" y="100"/>
                      <a:pt x="36" y="83"/>
                    </a:cubicBezTo>
                    <a:cubicBezTo>
                      <a:pt x="32" y="65"/>
                      <a:pt x="45" y="59"/>
                      <a:pt x="52" y="40"/>
                    </a:cubicBezTo>
                    <a:cubicBezTo>
                      <a:pt x="59" y="21"/>
                      <a:pt x="40" y="6"/>
                      <a:pt x="26" y="0"/>
                    </a:cubicBezTo>
                    <a:cubicBezTo>
                      <a:pt x="25" y="0"/>
                      <a:pt x="24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14" name="Freeform 164"/>
              <p:cNvSpPr/>
              <p:nvPr/>
            </p:nvSpPr>
            <p:spPr bwMode="auto">
              <a:xfrm>
                <a:off x="5837238" y="4232275"/>
                <a:ext cx="360363" cy="207963"/>
              </a:xfrm>
              <a:custGeom>
                <a:avLst/>
                <a:gdLst>
                  <a:gd name="T0" fmla="*/ 17 w 128"/>
                  <a:gd name="T1" fmla="*/ 0 h 74"/>
                  <a:gd name="T2" fmla="*/ 12 w 128"/>
                  <a:gd name="T3" fmla="*/ 1 h 74"/>
                  <a:gd name="T4" fmla="*/ 26 w 128"/>
                  <a:gd name="T5" fmla="*/ 38 h 74"/>
                  <a:gd name="T6" fmla="*/ 71 w 128"/>
                  <a:gd name="T7" fmla="*/ 63 h 74"/>
                  <a:gd name="T8" fmla="*/ 98 w 128"/>
                  <a:gd name="T9" fmla="*/ 74 h 74"/>
                  <a:gd name="T10" fmla="*/ 113 w 128"/>
                  <a:gd name="T11" fmla="*/ 65 h 74"/>
                  <a:gd name="T12" fmla="*/ 111 w 128"/>
                  <a:gd name="T13" fmla="*/ 35 h 74"/>
                  <a:gd name="T14" fmla="*/ 104 w 128"/>
                  <a:gd name="T15" fmla="*/ 34 h 74"/>
                  <a:gd name="T16" fmla="*/ 87 w 128"/>
                  <a:gd name="T17" fmla="*/ 36 h 74"/>
                  <a:gd name="T18" fmla="*/ 70 w 128"/>
                  <a:gd name="T19" fmla="*/ 37 h 74"/>
                  <a:gd name="T20" fmla="*/ 50 w 128"/>
                  <a:gd name="T21" fmla="*/ 31 h 74"/>
                  <a:gd name="T22" fmla="*/ 17 w 128"/>
                  <a:gd name="T2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8" h="74">
                    <a:moveTo>
                      <a:pt x="17" y="0"/>
                    </a:moveTo>
                    <a:cubicBezTo>
                      <a:pt x="16" y="0"/>
                      <a:pt x="14" y="0"/>
                      <a:pt x="12" y="1"/>
                    </a:cubicBezTo>
                    <a:cubicBezTo>
                      <a:pt x="12" y="1"/>
                      <a:pt x="0" y="20"/>
                      <a:pt x="26" y="38"/>
                    </a:cubicBezTo>
                    <a:cubicBezTo>
                      <a:pt x="51" y="56"/>
                      <a:pt x="52" y="54"/>
                      <a:pt x="71" y="63"/>
                    </a:cubicBezTo>
                    <a:cubicBezTo>
                      <a:pt x="81" y="69"/>
                      <a:pt x="90" y="74"/>
                      <a:pt x="98" y="74"/>
                    </a:cubicBezTo>
                    <a:cubicBezTo>
                      <a:pt x="104" y="74"/>
                      <a:pt x="109" y="71"/>
                      <a:pt x="113" y="65"/>
                    </a:cubicBezTo>
                    <a:cubicBezTo>
                      <a:pt x="124" y="50"/>
                      <a:pt x="128" y="39"/>
                      <a:pt x="111" y="35"/>
                    </a:cubicBezTo>
                    <a:cubicBezTo>
                      <a:pt x="109" y="34"/>
                      <a:pt x="106" y="34"/>
                      <a:pt x="104" y="34"/>
                    </a:cubicBezTo>
                    <a:cubicBezTo>
                      <a:pt x="99" y="34"/>
                      <a:pt x="93" y="35"/>
                      <a:pt x="87" y="36"/>
                    </a:cubicBezTo>
                    <a:cubicBezTo>
                      <a:pt x="82" y="37"/>
                      <a:pt x="76" y="37"/>
                      <a:pt x="70" y="37"/>
                    </a:cubicBezTo>
                    <a:cubicBezTo>
                      <a:pt x="63" y="37"/>
                      <a:pt x="56" y="36"/>
                      <a:pt x="50" y="31"/>
                    </a:cubicBezTo>
                    <a:cubicBezTo>
                      <a:pt x="35" y="18"/>
                      <a:pt x="29" y="0"/>
                      <a:pt x="1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15" name="Freeform 165"/>
              <p:cNvSpPr/>
              <p:nvPr/>
            </p:nvSpPr>
            <p:spPr bwMode="auto">
              <a:xfrm>
                <a:off x="6332538" y="4279900"/>
                <a:ext cx="288925" cy="222250"/>
              </a:xfrm>
              <a:custGeom>
                <a:avLst/>
                <a:gdLst>
                  <a:gd name="T0" fmla="*/ 89 w 103"/>
                  <a:gd name="T1" fmla="*/ 0 h 79"/>
                  <a:gd name="T2" fmla="*/ 56 w 103"/>
                  <a:gd name="T3" fmla="*/ 33 h 79"/>
                  <a:gd name="T4" fmla="*/ 41 w 103"/>
                  <a:gd name="T5" fmla="*/ 56 h 79"/>
                  <a:gd name="T6" fmla="*/ 35 w 103"/>
                  <a:gd name="T7" fmla="*/ 55 h 79"/>
                  <a:gd name="T8" fmla="*/ 7 w 103"/>
                  <a:gd name="T9" fmla="*/ 41 h 79"/>
                  <a:gd name="T10" fmla="*/ 0 w 103"/>
                  <a:gd name="T11" fmla="*/ 47 h 79"/>
                  <a:gd name="T12" fmla="*/ 15 w 103"/>
                  <a:gd name="T13" fmla="*/ 79 h 79"/>
                  <a:gd name="T14" fmla="*/ 18 w 103"/>
                  <a:gd name="T15" fmla="*/ 78 h 79"/>
                  <a:gd name="T16" fmla="*/ 81 w 103"/>
                  <a:gd name="T17" fmla="*/ 53 h 79"/>
                  <a:gd name="T18" fmla="*/ 91 w 103"/>
                  <a:gd name="T19" fmla="*/ 0 h 79"/>
                  <a:gd name="T20" fmla="*/ 89 w 103"/>
                  <a:gd name="T2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79">
                    <a:moveTo>
                      <a:pt x="89" y="0"/>
                    </a:moveTo>
                    <a:cubicBezTo>
                      <a:pt x="76" y="0"/>
                      <a:pt x="62" y="20"/>
                      <a:pt x="56" y="33"/>
                    </a:cubicBezTo>
                    <a:cubicBezTo>
                      <a:pt x="52" y="45"/>
                      <a:pt x="50" y="56"/>
                      <a:pt x="41" y="56"/>
                    </a:cubicBezTo>
                    <a:cubicBezTo>
                      <a:pt x="39" y="56"/>
                      <a:pt x="37" y="56"/>
                      <a:pt x="35" y="55"/>
                    </a:cubicBezTo>
                    <a:cubicBezTo>
                      <a:pt x="25" y="51"/>
                      <a:pt x="14" y="41"/>
                      <a:pt x="7" y="41"/>
                    </a:cubicBezTo>
                    <a:cubicBezTo>
                      <a:pt x="4" y="41"/>
                      <a:pt x="2" y="42"/>
                      <a:pt x="0" y="47"/>
                    </a:cubicBezTo>
                    <a:cubicBezTo>
                      <a:pt x="0" y="47"/>
                      <a:pt x="2" y="79"/>
                      <a:pt x="15" y="79"/>
                    </a:cubicBezTo>
                    <a:cubicBezTo>
                      <a:pt x="16" y="79"/>
                      <a:pt x="17" y="79"/>
                      <a:pt x="18" y="78"/>
                    </a:cubicBezTo>
                    <a:cubicBezTo>
                      <a:pt x="33" y="73"/>
                      <a:pt x="72" y="72"/>
                      <a:pt x="81" y="53"/>
                    </a:cubicBezTo>
                    <a:cubicBezTo>
                      <a:pt x="91" y="35"/>
                      <a:pt x="103" y="2"/>
                      <a:pt x="91" y="0"/>
                    </a:cubicBezTo>
                    <a:cubicBezTo>
                      <a:pt x="90" y="0"/>
                      <a:pt x="89" y="0"/>
                      <a:pt x="8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16" name="Freeform 166"/>
              <p:cNvSpPr/>
              <p:nvPr/>
            </p:nvSpPr>
            <p:spPr bwMode="auto">
              <a:xfrm>
                <a:off x="6632576" y="3775075"/>
                <a:ext cx="209550" cy="260350"/>
              </a:xfrm>
              <a:custGeom>
                <a:avLst/>
                <a:gdLst>
                  <a:gd name="T0" fmla="*/ 22 w 75"/>
                  <a:gd name="T1" fmla="*/ 0 h 93"/>
                  <a:gd name="T2" fmla="*/ 0 w 75"/>
                  <a:gd name="T3" fmla="*/ 4 h 93"/>
                  <a:gd name="T4" fmla="*/ 26 w 75"/>
                  <a:gd name="T5" fmla="*/ 52 h 93"/>
                  <a:gd name="T6" fmla="*/ 30 w 75"/>
                  <a:gd name="T7" fmla="*/ 91 h 93"/>
                  <a:gd name="T8" fmla="*/ 36 w 75"/>
                  <a:gd name="T9" fmla="*/ 93 h 93"/>
                  <a:gd name="T10" fmla="*/ 71 w 75"/>
                  <a:gd name="T11" fmla="*/ 55 h 93"/>
                  <a:gd name="T12" fmla="*/ 47 w 75"/>
                  <a:gd name="T13" fmla="*/ 9 h 93"/>
                  <a:gd name="T14" fmla="*/ 22 w 75"/>
                  <a:gd name="T1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93">
                    <a:moveTo>
                      <a:pt x="22" y="0"/>
                    </a:moveTo>
                    <a:cubicBezTo>
                      <a:pt x="10" y="0"/>
                      <a:pt x="0" y="4"/>
                      <a:pt x="0" y="4"/>
                    </a:cubicBezTo>
                    <a:cubicBezTo>
                      <a:pt x="14" y="10"/>
                      <a:pt x="30" y="34"/>
                      <a:pt x="26" y="52"/>
                    </a:cubicBezTo>
                    <a:cubicBezTo>
                      <a:pt x="22" y="70"/>
                      <a:pt x="13" y="85"/>
                      <a:pt x="30" y="91"/>
                    </a:cubicBezTo>
                    <a:cubicBezTo>
                      <a:pt x="32" y="92"/>
                      <a:pt x="34" y="93"/>
                      <a:pt x="36" y="93"/>
                    </a:cubicBezTo>
                    <a:cubicBezTo>
                      <a:pt x="51" y="93"/>
                      <a:pt x="67" y="73"/>
                      <a:pt x="71" y="55"/>
                    </a:cubicBezTo>
                    <a:cubicBezTo>
                      <a:pt x="75" y="35"/>
                      <a:pt x="69" y="25"/>
                      <a:pt x="47" y="9"/>
                    </a:cubicBezTo>
                    <a:cubicBezTo>
                      <a:pt x="39" y="2"/>
                      <a:pt x="30" y="0"/>
                      <a:pt x="2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17" name="Freeform 167"/>
              <p:cNvSpPr/>
              <p:nvPr/>
            </p:nvSpPr>
            <p:spPr bwMode="auto">
              <a:xfrm>
                <a:off x="6197601" y="3479800"/>
                <a:ext cx="300038" cy="165100"/>
              </a:xfrm>
              <a:custGeom>
                <a:avLst/>
                <a:gdLst>
                  <a:gd name="T0" fmla="*/ 45 w 107"/>
                  <a:gd name="T1" fmla="*/ 0 h 59"/>
                  <a:gd name="T2" fmla="*/ 27 w 107"/>
                  <a:gd name="T3" fmla="*/ 2 h 59"/>
                  <a:gd name="T4" fmla="*/ 1 w 107"/>
                  <a:gd name="T5" fmla="*/ 44 h 59"/>
                  <a:gd name="T6" fmla="*/ 10 w 107"/>
                  <a:gd name="T7" fmla="*/ 53 h 59"/>
                  <a:gd name="T8" fmla="*/ 50 w 107"/>
                  <a:gd name="T9" fmla="*/ 43 h 59"/>
                  <a:gd name="T10" fmla="*/ 55 w 107"/>
                  <a:gd name="T11" fmla="*/ 43 h 59"/>
                  <a:gd name="T12" fmla="*/ 90 w 107"/>
                  <a:gd name="T13" fmla="*/ 58 h 59"/>
                  <a:gd name="T14" fmla="*/ 94 w 107"/>
                  <a:gd name="T15" fmla="*/ 59 h 59"/>
                  <a:gd name="T16" fmla="*/ 88 w 107"/>
                  <a:gd name="T17" fmla="*/ 20 h 59"/>
                  <a:gd name="T18" fmla="*/ 45 w 107"/>
                  <a:gd name="T1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59">
                    <a:moveTo>
                      <a:pt x="45" y="0"/>
                    </a:moveTo>
                    <a:cubicBezTo>
                      <a:pt x="40" y="0"/>
                      <a:pt x="34" y="1"/>
                      <a:pt x="27" y="2"/>
                    </a:cubicBezTo>
                    <a:cubicBezTo>
                      <a:pt x="0" y="8"/>
                      <a:pt x="1" y="44"/>
                      <a:pt x="1" y="44"/>
                    </a:cubicBezTo>
                    <a:cubicBezTo>
                      <a:pt x="1" y="51"/>
                      <a:pt x="5" y="53"/>
                      <a:pt x="10" y="53"/>
                    </a:cubicBezTo>
                    <a:cubicBezTo>
                      <a:pt x="21" y="53"/>
                      <a:pt x="37" y="45"/>
                      <a:pt x="50" y="43"/>
                    </a:cubicBezTo>
                    <a:cubicBezTo>
                      <a:pt x="52" y="43"/>
                      <a:pt x="54" y="43"/>
                      <a:pt x="55" y="43"/>
                    </a:cubicBezTo>
                    <a:cubicBezTo>
                      <a:pt x="71" y="43"/>
                      <a:pt x="75" y="55"/>
                      <a:pt x="90" y="58"/>
                    </a:cubicBezTo>
                    <a:cubicBezTo>
                      <a:pt x="91" y="58"/>
                      <a:pt x="93" y="59"/>
                      <a:pt x="94" y="59"/>
                    </a:cubicBezTo>
                    <a:cubicBezTo>
                      <a:pt x="107" y="59"/>
                      <a:pt x="103" y="35"/>
                      <a:pt x="88" y="20"/>
                    </a:cubicBezTo>
                    <a:cubicBezTo>
                      <a:pt x="77" y="7"/>
                      <a:pt x="63" y="0"/>
                      <a:pt x="4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18" name="Freeform 168"/>
              <p:cNvSpPr/>
              <p:nvPr/>
            </p:nvSpPr>
            <p:spPr bwMode="auto">
              <a:xfrm>
                <a:off x="3733801" y="3282950"/>
                <a:ext cx="317500" cy="115888"/>
              </a:xfrm>
              <a:custGeom>
                <a:avLst/>
                <a:gdLst>
                  <a:gd name="T0" fmla="*/ 47 w 113"/>
                  <a:gd name="T1" fmla="*/ 3 h 41"/>
                  <a:gd name="T2" fmla="*/ 5 w 113"/>
                  <a:gd name="T3" fmla="*/ 14 h 41"/>
                  <a:gd name="T4" fmla="*/ 30 w 113"/>
                  <a:gd name="T5" fmla="*/ 41 h 41"/>
                  <a:gd name="T6" fmla="*/ 96 w 113"/>
                  <a:gd name="T7" fmla="*/ 33 h 41"/>
                  <a:gd name="T8" fmla="*/ 47 w 113"/>
                  <a:gd name="T9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41">
                    <a:moveTo>
                      <a:pt x="47" y="3"/>
                    </a:moveTo>
                    <a:cubicBezTo>
                      <a:pt x="47" y="3"/>
                      <a:pt x="0" y="0"/>
                      <a:pt x="5" y="14"/>
                    </a:cubicBezTo>
                    <a:cubicBezTo>
                      <a:pt x="9" y="29"/>
                      <a:pt x="30" y="41"/>
                      <a:pt x="30" y="41"/>
                    </a:cubicBezTo>
                    <a:cubicBezTo>
                      <a:pt x="30" y="41"/>
                      <a:pt x="113" y="41"/>
                      <a:pt x="96" y="33"/>
                    </a:cubicBezTo>
                    <a:cubicBezTo>
                      <a:pt x="79" y="24"/>
                      <a:pt x="47" y="3"/>
                      <a:pt x="47" y="3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19" name="Freeform 169"/>
              <p:cNvSpPr/>
              <p:nvPr/>
            </p:nvSpPr>
            <p:spPr bwMode="auto">
              <a:xfrm>
                <a:off x="3473451" y="2555875"/>
                <a:ext cx="1220788" cy="1109663"/>
              </a:xfrm>
              <a:custGeom>
                <a:avLst/>
                <a:gdLst>
                  <a:gd name="T0" fmla="*/ 195 w 435"/>
                  <a:gd name="T1" fmla="*/ 350 h 395"/>
                  <a:gd name="T2" fmla="*/ 20 w 435"/>
                  <a:gd name="T3" fmla="*/ 355 h 395"/>
                  <a:gd name="T4" fmla="*/ 46 w 435"/>
                  <a:gd name="T5" fmla="*/ 289 h 395"/>
                  <a:gd name="T6" fmla="*/ 152 w 435"/>
                  <a:gd name="T7" fmla="*/ 287 h 395"/>
                  <a:gd name="T8" fmla="*/ 10 w 435"/>
                  <a:gd name="T9" fmla="*/ 174 h 395"/>
                  <a:gd name="T10" fmla="*/ 60 w 435"/>
                  <a:gd name="T11" fmla="*/ 103 h 395"/>
                  <a:gd name="T12" fmla="*/ 145 w 435"/>
                  <a:gd name="T13" fmla="*/ 121 h 395"/>
                  <a:gd name="T14" fmla="*/ 197 w 435"/>
                  <a:gd name="T15" fmla="*/ 185 h 395"/>
                  <a:gd name="T16" fmla="*/ 166 w 435"/>
                  <a:gd name="T17" fmla="*/ 53 h 395"/>
                  <a:gd name="T18" fmla="*/ 263 w 435"/>
                  <a:gd name="T19" fmla="*/ 22 h 395"/>
                  <a:gd name="T20" fmla="*/ 303 w 435"/>
                  <a:gd name="T21" fmla="*/ 193 h 395"/>
                  <a:gd name="T22" fmla="*/ 343 w 435"/>
                  <a:gd name="T23" fmla="*/ 101 h 395"/>
                  <a:gd name="T24" fmla="*/ 406 w 435"/>
                  <a:gd name="T25" fmla="*/ 98 h 395"/>
                  <a:gd name="T26" fmla="*/ 318 w 435"/>
                  <a:gd name="T27" fmla="*/ 274 h 395"/>
                  <a:gd name="T28" fmla="*/ 354 w 435"/>
                  <a:gd name="T29" fmla="*/ 309 h 395"/>
                  <a:gd name="T30" fmla="*/ 281 w 435"/>
                  <a:gd name="T31" fmla="*/ 338 h 395"/>
                  <a:gd name="T32" fmla="*/ 195 w 435"/>
                  <a:gd name="T33" fmla="*/ 350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5" h="395">
                    <a:moveTo>
                      <a:pt x="195" y="350"/>
                    </a:moveTo>
                    <a:cubicBezTo>
                      <a:pt x="195" y="350"/>
                      <a:pt x="33" y="395"/>
                      <a:pt x="20" y="355"/>
                    </a:cubicBezTo>
                    <a:cubicBezTo>
                      <a:pt x="8" y="315"/>
                      <a:pt x="14" y="287"/>
                      <a:pt x="46" y="289"/>
                    </a:cubicBezTo>
                    <a:cubicBezTo>
                      <a:pt x="79" y="291"/>
                      <a:pt x="152" y="287"/>
                      <a:pt x="152" y="287"/>
                    </a:cubicBezTo>
                    <a:cubicBezTo>
                      <a:pt x="152" y="287"/>
                      <a:pt x="0" y="203"/>
                      <a:pt x="10" y="174"/>
                    </a:cubicBezTo>
                    <a:cubicBezTo>
                      <a:pt x="19" y="146"/>
                      <a:pt x="33" y="113"/>
                      <a:pt x="60" y="103"/>
                    </a:cubicBezTo>
                    <a:cubicBezTo>
                      <a:pt x="87" y="93"/>
                      <a:pt x="116" y="90"/>
                      <a:pt x="145" y="121"/>
                    </a:cubicBezTo>
                    <a:cubicBezTo>
                      <a:pt x="175" y="152"/>
                      <a:pt x="197" y="185"/>
                      <a:pt x="197" y="185"/>
                    </a:cubicBezTo>
                    <a:cubicBezTo>
                      <a:pt x="197" y="185"/>
                      <a:pt x="145" y="81"/>
                      <a:pt x="166" y="53"/>
                    </a:cubicBezTo>
                    <a:cubicBezTo>
                      <a:pt x="188" y="24"/>
                      <a:pt x="216" y="0"/>
                      <a:pt x="263" y="22"/>
                    </a:cubicBezTo>
                    <a:cubicBezTo>
                      <a:pt x="309" y="43"/>
                      <a:pt x="322" y="99"/>
                      <a:pt x="303" y="193"/>
                    </a:cubicBezTo>
                    <a:cubicBezTo>
                      <a:pt x="303" y="193"/>
                      <a:pt x="334" y="124"/>
                      <a:pt x="343" y="101"/>
                    </a:cubicBezTo>
                    <a:cubicBezTo>
                      <a:pt x="352" y="78"/>
                      <a:pt x="376" y="67"/>
                      <a:pt x="406" y="98"/>
                    </a:cubicBezTo>
                    <a:cubicBezTo>
                      <a:pt x="435" y="129"/>
                      <a:pt x="407" y="199"/>
                      <a:pt x="318" y="274"/>
                    </a:cubicBezTo>
                    <a:cubicBezTo>
                      <a:pt x="318" y="274"/>
                      <a:pt x="381" y="281"/>
                      <a:pt x="354" y="309"/>
                    </a:cubicBezTo>
                    <a:cubicBezTo>
                      <a:pt x="327" y="338"/>
                      <a:pt x="293" y="326"/>
                      <a:pt x="281" y="338"/>
                    </a:cubicBezTo>
                    <a:cubicBezTo>
                      <a:pt x="268" y="349"/>
                      <a:pt x="196" y="393"/>
                      <a:pt x="195" y="350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20" name="Freeform 170"/>
              <p:cNvSpPr/>
              <p:nvPr/>
            </p:nvSpPr>
            <p:spPr bwMode="auto">
              <a:xfrm>
                <a:off x="4065588" y="3176588"/>
                <a:ext cx="80963" cy="174625"/>
              </a:xfrm>
              <a:custGeom>
                <a:avLst/>
                <a:gdLst>
                  <a:gd name="T0" fmla="*/ 0 w 29"/>
                  <a:gd name="T1" fmla="*/ 0 h 62"/>
                  <a:gd name="T2" fmla="*/ 24 w 29"/>
                  <a:gd name="T3" fmla="*/ 52 h 62"/>
                  <a:gd name="T4" fmla="*/ 0 w 29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62">
                    <a:moveTo>
                      <a:pt x="0" y="0"/>
                    </a:moveTo>
                    <a:cubicBezTo>
                      <a:pt x="0" y="0"/>
                      <a:pt x="19" y="62"/>
                      <a:pt x="24" y="52"/>
                    </a:cubicBezTo>
                    <a:cubicBezTo>
                      <a:pt x="29" y="43"/>
                      <a:pt x="15" y="8"/>
                      <a:pt x="0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21" name="Freeform 171"/>
              <p:cNvSpPr/>
              <p:nvPr/>
            </p:nvSpPr>
            <p:spPr bwMode="auto">
              <a:xfrm>
                <a:off x="3922713" y="3217863"/>
                <a:ext cx="61913" cy="6826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2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0" y="5"/>
                      <a:pt x="22" y="11"/>
                      <a:pt x="19" y="17"/>
                    </a:cubicBezTo>
                    <a:cubicBezTo>
                      <a:pt x="16" y="22"/>
                      <a:pt x="10" y="24"/>
                      <a:pt x="6" y="22"/>
                    </a:cubicBezTo>
                    <a:cubicBezTo>
                      <a:pt x="1" y="19"/>
                      <a:pt x="0" y="13"/>
                      <a:pt x="2" y="8"/>
                    </a:cubicBezTo>
                    <a:cubicBezTo>
                      <a:pt x="5" y="2"/>
                      <a:pt x="11" y="0"/>
                      <a:pt x="16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22" name="Freeform 172"/>
              <p:cNvSpPr/>
              <p:nvPr/>
            </p:nvSpPr>
            <p:spPr bwMode="auto">
              <a:xfrm>
                <a:off x="4006851" y="3333750"/>
                <a:ext cx="61913" cy="66675"/>
              </a:xfrm>
              <a:custGeom>
                <a:avLst/>
                <a:gdLst>
                  <a:gd name="T0" fmla="*/ 16 w 22"/>
                  <a:gd name="T1" fmla="*/ 2 h 24"/>
                  <a:gd name="T2" fmla="*/ 19 w 22"/>
                  <a:gd name="T3" fmla="*/ 16 h 24"/>
                  <a:gd name="T4" fmla="*/ 6 w 22"/>
                  <a:gd name="T5" fmla="*/ 21 h 24"/>
                  <a:gd name="T6" fmla="*/ 3 w 22"/>
                  <a:gd name="T7" fmla="*/ 7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1" y="5"/>
                      <a:pt x="22" y="11"/>
                      <a:pt x="19" y="16"/>
                    </a:cubicBezTo>
                    <a:cubicBezTo>
                      <a:pt x="17" y="22"/>
                      <a:pt x="11" y="24"/>
                      <a:pt x="6" y="21"/>
                    </a:cubicBezTo>
                    <a:cubicBezTo>
                      <a:pt x="1" y="19"/>
                      <a:pt x="0" y="13"/>
                      <a:pt x="3" y="7"/>
                    </a:cubicBezTo>
                    <a:cubicBezTo>
                      <a:pt x="6" y="2"/>
                      <a:pt x="12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23" name="Freeform 173"/>
              <p:cNvSpPr/>
              <p:nvPr/>
            </p:nvSpPr>
            <p:spPr bwMode="auto">
              <a:xfrm>
                <a:off x="3927476" y="3316288"/>
                <a:ext cx="65088" cy="68263"/>
              </a:xfrm>
              <a:custGeom>
                <a:avLst/>
                <a:gdLst>
                  <a:gd name="T0" fmla="*/ 17 w 23"/>
                  <a:gd name="T1" fmla="*/ 3 h 24"/>
                  <a:gd name="T2" fmla="*/ 20 w 23"/>
                  <a:gd name="T3" fmla="*/ 17 h 24"/>
                  <a:gd name="T4" fmla="*/ 6 w 23"/>
                  <a:gd name="T5" fmla="*/ 22 h 24"/>
                  <a:gd name="T6" fmla="*/ 3 w 23"/>
                  <a:gd name="T7" fmla="*/ 8 h 24"/>
                  <a:gd name="T8" fmla="*/ 17 w 23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7" y="3"/>
                    </a:moveTo>
                    <a:cubicBezTo>
                      <a:pt x="21" y="5"/>
                      <a:pt x="23" y="12"/>
                      <a:pt x="20" y="17"/>
                    </a:cubicBezTo>
                    <a:cubicBezTo>
                      <a:pt x="17" y="22"/>
                      <a:pt x="11" y="24"/>
                      <a:pt x="6" y="22"/>
                    </a:cubicBezTo>
                    <a:cubicBezTo>
                      <a:pt x="2" y="19"/>
                      <a:pt x="0" y="13"/>
                      <a:pt x="3" y="8"/>
                    </a:cubicBezTo>
                    <a:cubicBezTo>
                      <a:pt x="6" y="3"/>
                      <a:pt x="12" y="0"/>
                      <a:pt x="17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24" name="Freeform 174"/>
              <p:cNvSpPr/>
              <p:nvPr/>
            </p:nvSpPr>
            <p:spPr bwMode="auto">
              <a:xfrm>
                <a:off x="4073526" y="3224213"/>
                <a:ext cx="61913" cy="66675"/>
              </a:xfrm>
              <a:custGeom>
                <a:avLst/>
                <a:gdLst>
                  <a:gd name="T0" fmla="*/ 16 w 22"/>
                  <a:gd name="T1" fmla="*/ 2 h 24"/>
                  <a:gd name="T2" fmla="*/ 19 w 22"/>
                  <a:gd name="T3" fmla="*/ 16 h 24"/>
                  <a:gd name="T4" fmla="*/ 6 w 22"/>
                  <a:gd name="T5" fmla="*/ 21 h 24"/>
                  <a:gd name="T6" fmla="*/ 3 w 22"/>
                  <a:gd name="T7" fmla="*/ 7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1" y="5"/>
                      <a:pt x="22" y="11"/>
                      <a:pt x="19" y="16"/>
                    </a:cubicBezTo>
                    <a:cubicBezTo>
                      <a:pt x="17" y="21"/>
                      <a:pt x="11" y="24"/>
                      <a:pt x="6" y="21"/>
                    </a:cubicBezTo>
                    <a:cubicBezTo>
                      <a:pt x="1" y="19"/>
                      <a:pt x="0" y="12"/>
                      <a:pt x="3" y="7"/>
                    </a:cubicBezTo>
                    <a:cubicBezTo>
                      <a:pt x="6" y="2"/>
                      <a:pt x="12" y="0"/>
                      <a:pt x="16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25" name="Freeform 175"/>
              <p:cNvSpPr/>
              <p:nvPr/>
            </p:nvSpPr>
            <p:spPr bwMode="auto">
              <a:xfrm>
                <a:off x="4197351" y="3217863"/>
                <a:ext cx="61913" cy="6826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2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0" y="5"/>
                      <a:pt x="22" y="12"/>
                      <a:pt x="19" y="17"/>
                    </a:cubicBezTo>
                    <a:cubicBezTo>
                      <a:pt x="16" y="22"/>
                      <a:pt x="10" y="24"/>
                      <a:pt x="6" y="22"/>
                    </a:cubicBezTo>
                    <a:cubicBezTo>
                      <a:pt x="1" y="19"/>
                      <a:pt x="0" y="13"/>
                      <a:pt x="2" y="8"/>
                    </a:cubicBezTo>
                    <a:cubicBezTo>
                      <a:pt x="5" y="3"/>
                      <a:pt x="11" y="0"/>
                      <a:pt x="16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26" name="Freeform 176"/>
              <p:cNvSpPr/>
              <p:nvPr/>
            </p:nvSpPr>
            <p:spPr bwMode="auto">
              <a:xfrm>
                <a:off x="4164013" y="3330575"/>
                <a:ext cx="61913" cy="68263"/>
              </a:xfrm>
              <a:custGeom>
                <a:avLst/>
                <a:gdLst>
                  <a:gd name="T0" fmla="*/ 16 w 22"/>
                  <a:gd name="T1" fmla="*/ 2 h 24"/>
                  <a:gd name="T2" fmla="*/ 19 w 22"/>
                  <a:gd name="T3" fmla="*/ 16 h 24"/>
                  <a:gd name="T4" fmla="*/ 6 w 22"/>
                  <a:gd name="T5" fmla="*/ 21 h 24"/>
                  <a:gd name="T6" fmla="*/ 2 w 22"/>
                  <a:gd name="T7" fmla="*/ 7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0" y="5"/>
                      <a:pt x="22" y="11"/>
                      <a:pt x="19" y="16"/>
                    </a:cubicBezTo>
                    <a:cubicBezTo>
                      <a:pt x="16" y="22"/>
                      <a:pt x="10" y="24"/>
                      <a:pt x="6" y="21"/>
                    </a:cubicBezTo>
                    <a:cubicBezTo>
                      <a:pt x="1" y="19"/>
                      <a:pt x="0" y="13"/>
                      <a:pt x="2" y="7"/>
                    </a:cubicBezTo>
                    <a:cubicBezTo>
                      <a:pt x="5" y="2"/>
                      <a:pt x="11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27" name="Freeform 177"/>
              <p:cNvSpPr/>
              <p:nvPr/>
            </p:nvSpPr>
            <p:spPr bwMode="auto">
              <a:xfrm>
                <a:off x="4157663" y="3132138"/>
                <a:ext cx="61913" cy="66675"/>
              </a:xfrm>
              <a:custGeom>
                <a:avLst/>
                <a:gdLst>
                  <a:gd name="T0" fmla="*/ 16 w 22"/>
                  <a:gd name="T1" fmla="*/ 2 h 24"/>
                  <a:gd name="T2" fmla="*/ 19 w 22"/>
                  <a:gd name="T3" fmla="*/ 16 h 24"/>
                  <a:gd name="T4" fmla="*/ 6 w 22"/>
                  <a:gd name="T5" fmla="*/ 21 h 24"/>
                  <a:gd name="T6" fmla="*/ 3 w 22"/>
                  <a:gd name="T7" fmla="*/ 7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1" y="5"/>
                      <a:pt x="22" y="11"/>
                      <a:pt x="19" y="16"/>
                    </a:cubicBezTo>
                    <a:cubicBezTo>
                      <a:pt x="17" y="21"/>
                      <a:pt x="11" y="24"/>
                      <a:pt x="6" y="21"/>
                    </a:cubicBezTo>
                    <a:cubicBezTo>
                      <a:pt x="1" y="19"/>
                      <a:pt x="0" y="12"/>
                      <a:pt x="3" y="7"/>
                    </a:cubicBezTo>
                    <a:cubicBezTo>
                      <a:pt x="5" y="2"/>
                      <a:pt x="11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28" name="Freeform 178"/>
              <p:cNvSpPr/>
              <p:nvPr/>
            </p:nvSpPr>
            <p:spPr bwMode="auto">
              <a:xfrm>
                <a:off x="4071938" y="3082925"/>
                <a:ext cx="61913" cy="6826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3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1" y="5"/>
                      <a:pt x="22" y="11"/>
                      <a:pt x="19" y="17"/>
                    </a:cubicBezTo>
                    <a:cubicBezTo>
                      <a:pt x="17" y="22"/>
                      <a:pt x="11" y="24"/>
                      <a:pt x="6" y="22"/>
                    </a:cubicBezTo>
                    <a:cubicBezTo>
                      <a:pt x="1" y="19"/>
                      <a:pt x="0" y="13"/>
                      <a:pt x="3" y="8"/>
                    </a:cubicBezTo>
                    <a:cubicBezTo>
                      <a:pt x="5" y="2"/>
                      <a:pt x="11" y="0"/>
                      <a:pt x="16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29" name="Freeform 179"/>
              <p:cNvSpPr/>
              <p:nvPr/>
            </p:nvSpPr>
            <p:spPr bwMode="auto">
              <a:xfrm>
                <a:off x="3948113" y="3119438"/>
                <a:ext cx="61913" cy="6826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3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1" y="5"/>
                      <a:pt x="22" y="12"/>
                      <a:pt x="19" y="17"/>
                    </a:cubicBezTo>
                    <a:cubicBezTo>
                      <a:pt x="17" y="22"/>
                      <a:pt x="11" y="24"/>
                      <a:pt x="6" y="22"/>
                    </a:cubicBezTo>
                    <a:cubicBezTo>
                      <a:pt x="1" y="19"/>
                      <a:pt x="0" y="13"/>
                      <a:pt x="3" y="8"/>
                    </a:cubicBezTo>
                    <a:cubicBezTo>
                      <a:pt x="6" y="3"/>
                      <a:pt x="12" y="0"/>
                      <a:pt x="16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30" name="Freeform 180"/>
              <p:cNvSpPr/>
              <p:nvPr/>
            </p:nvSpPr>
            <p:spPr bwMode="auto">
              <a:xfrm>
                <a:off x="4060826" y="3411538"/>
                <a:ext cx="60325" cy="6826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2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0" y="5"/>
                      <a:pt x="22" y="11"/>
                      <a:pt x="19" y="17"/>
                    </a:cubicBezTo>
                    <a:cubicBezTo>
                      <a:pt x="16" y="22"/>
                      <a:pt x="10" y="24"/>
                      <a:pt x="6" y="22"/>
                    </a:cubicBezTo>
                    <a:cubicBezTo>
                      <a:pt x="1" y="19"/>
                      <a:pt x="0" y="13"/>
                      <a:pt x="2" y="8"/>
                    </a:cubicBezTo>
                    <a:cubicBezTo>
                      <a:pt x="5" y="2"/>
                      <a:pt x="11" y="0"/>
                      <a:pt x="16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31" name="Freeform 181"/>
              <p:cNvSpPr/>
              <p:nvPr/>
            </p:nvSpPr>
            <p:spPr bwMode="auto">
              <a:xfrm>
                <a:off x="4010026" y="3370263"/>
                <a:ext cx="490538" cy="201613"/>
              </a:xfrm>
              <a:custGeom>
                <a:avLst/>
                <a:gdLst>
                  <a:gd name="T0" fmla="*/ 123 w 175"/>
                  <a:gd name="T1" fmla="*/ 0 h 72"/>
                  <a:gd name="T2" fmla="*/ 97 w 175"/>
                  <a:gd name="T3" fmla="*/ 5 h 72"/>
                  <a:gd name="T4" fmla="*/ 21 w 175"/>
                  <a:gd name="T5" fmla="*/ 72 h 72"/>
                  <a:gd name="T6" fmla="*/ 70 w 175"/>
                  <a:gd name="T7" fmla="*/ 55 h 72"/>
                  <a:gd name="T8" fmla="*/ 99 w 175"/>
                  <a:gd name="T9" fmla="*/ 37 h 72"/>
                  <a:gd name="T10" fmla="*/ 162 w 175"/>
                  <a:gd name="T11" fmla="*/ 10 h 72"/>
                  <a:gd name="T12" fmla="*/ 123 w 175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5" h="72">
                    <a:moveTo>
                      <a:pt x="123" y="0"/>
                    </a:moveTo>
                    <a:cubicBezTo>
                      <a:pt x="112" y="0"/>
                      <a:pt x="103" y="2"/>
                      <a:pt x="97" y="5"/>
                    </a:cubicBezTo>
                    <a:cubicBezTo>
                      <a:pt x="83" y="14"/>
                      <a:pt x="0" y="61"/>
                      <a:pt x="21" y="72"/>
                    </a:cubicBezTo>
                    <a:cubicBezTo>
                      <a:pt x="21" y="72"/>
                      <a:pt x="61" y="66"/>
                      <a:pt x="70" y="55"/>
                    </a:cubicBezTo>
                    <a:cubicBezTo>
                      <a:pt x="79" y="45"/>
                      <a:pt x="77" y="44"/>
                      <a:pt x="99" y="37"/>
                    </a:cubicBezTo>
                    <a:cubicBezTo>
                      <a:pt x="120" y="30"/>
                      <a:pt x="175" y="20"/>
                      <a:pt x="162" y="10"/>
                    </a:cubicBezTo>
                    <a:cubicBezTo>
                      <a:pt x="154" y="4"/>
                      <a:pt x="138" y="0"/>
                      <a:pt x="1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32" name="Freeform 182"/>
              <p:cNvSpPr>
                <a:spLocks noEditPoints="1"/>
              </p:cNvSpPr>
              <p:nvPr/>
            </p:nvSpPr>
            <p:spPr bwMode="auto">
              <a:xfrm>
                <a:off x="3835401" y="3089275"/>
                <a:ext cx="617538" cy="407988"/>
              </a:xfrm>
              <a:custGeom>
                <a:avLst/>
                <a:gdLst>
                  <a:gd name="T0" fmla="*/ 21 w 220"/>
                  <a:gd name="T1" fmla="*/ 41 h 145"/>
                  <a:gd name="T2" fmla="*/ 33 w 220"/>
                  <a:gd name="T3" fmla="*/ 55 h 145"/>
                  <a:gd name="T4" fmla="*/ 33 w 220"/>
                  <a:gd name="T5" fmla="*/ 54 h 145"/>
                  <a:gd name="T6" fmla="*/ 34 w 220"/>
                  <a:gd name="T7" fmla="*/ 52 h 145"/>
                  <a:gd name="T8" fmla="*/ 22 w 220"/>
                  <a:gd name="T9" fmla="*/ 41 h 145"/>
                  <a:gd name="T10" fmla="*/ 21 w 220"/>
                  <a:gd name="T11" fmla="*/ 41 h 145"/>
                  <a:gd name="T12" fmla="*/ 127 w 220"/>
                  <a:gd name="T13" fmla="*/ 108 h 145"/>
                  <a:gd name="T14" fmla="*/ 123 w 220"/>
                  <a:gd name="T15" fmla="*/ 107 h 145"/>
                  <a:gd name="T16" fmla="*/ 119 w 220"/>
                  <a:gd name="T17" fmla="*/ 93 h 145"/>
                  <a:gd name="T18" fmla="*/ 129 w 220"/>
                  <a:gd name="T19" fmla="*/ 87 h 145"/>
                  <a:gd name="T20" fmla="*/ 133 w 220"/>
                  <a:gd name="T21" fmla="*/ 88 h 145"/>
                  <a:gd name="T22" fmla="*/ 136 w 220"/>
                  <a:gd name="T23" fmla="*/ 102 h 145"/>
                  <a:gd name="T24" fmla="*/ 127 w 220"/>
                  <a:gd name="T25" fmla="*/ 108 h 145"/>
                  <a:gd name="T26" fmla="*/ 211 w 220"/>
                  <a:gd name="T27" fmla="*/ 0 h 145"/>
                  <a:gd name="T28" fmla="*/ 154 w 220"/>
                  <a:gd name="T29" fmla="*/ 69 h 145"/>
                  <a:gd name="T30" fmla="*/ 142 w 220"/>
                  <a:gd name="T31" fmla="*/ 5 h 145"/>
                  <a:gd name="T32" fmla="*/ 142 w 220"/>
                  <a:gd name="T33" fmla="*/ 3 h 145"/>
                  <a:gd name="T34" fmla="*/ 138 w 220"/>
                  <a:gd name="T35" fmla="*/ 48 h 145"/>
                  <a:gd name="T36" fmla="*/ 141 w 220"/>
                  <a:gd name="T37" fmla="*/ 48 h 145"/>
                  <a:gd name="T38" fmla="*/ 145 w 220"/>
                  <a:gd name="T39" fmla="*/ 49 h 145"/>
                  <a:gd name="T40" fmla="*/ 148 w 220"/>
                  <a:gd name="T41" fmla="*/ 63 h 145"/>
                  <a:gd name="T42" fmla="*/ 139 w 220"/>
                  <a:gd name="T43" fmla="*/ 69 h 145"/>
                  <a:gd name="T44" fmla="*/ 135 w 220"/>
                  <a:gd name="T45" fmla="*/ 68 h 145"/>
                  <a:gd name="T46" fmla="*/ 131 w 220"/>
                  <a:gd name="T47" fmla="*/ 78 h 145"/>
                  <a:gd name="T48" fmla="*/ 129 w 220"/>
                  <a:gd name="T49" fmla="*/ 79 h 145"/>
                  <a:gd name="T50" fmla="*/ 119 w 220"/>
                  <a:gd name="T51" fmla="*/ 37 h 145"/>
                  <a:gd name="T52" fmla="*/ 108 w 220"/>
                  <a:gd name="T53" fmla="*/ 103 h 145"/>
                  <a:gd name="T54" fmla="*/ 107 w 220"/>
                  <a:gd name="T55" fmla="*/ 104 h 145"/>
                  <a:gd name="T56" fmla="*/ 49 w 220"/>
                  <a:gd name="T57" fmla="*/ 64 h 145"/>
                  <a:gd name="T58" fmla="*/ 44 w 220"/>
                  <a:gd name="T59" fmla="*/ 68 h 145"/>
                  <a:gd name="T60" fmla="*/ 65 w 220"/>
                  <a:gd name="T61" fmla="*/ 92 h 145"/>
                  <a:gd name="T62" fmla="*/ 73 w 220"/>
                  <a:gd name="T63" fmla="*/ 88 h 145"/>
                  <a:gd name="T64" fmla="*/ 77 w 220"/>
                  <a:gd name="T65" fmla="*/ 89 h 145"/>
                  <a:gd name="T66" fmla="*/ 80 w 220"/>
                  <a:gd name="T67" fmla="*/ 103 h 145"/>
                  <a:gd name="T68" fmla="*/ 71 w 220"/>
                  <a:gd name="T69" fmla="*/ 109 h 145"/>
                  <a:gd name="T70" fmla="*/ 67 w 220"/>
                  <a:gd name="T71" fmla="*/ 108 h 145"/>
                  <a:gd name="T72" fmla="*/ 63 w 220"/>
                  <a:gd name="T73" fmla="*/ 104 h 145"/>
                  <a:gd name="T74" fmla="*/ 4 w 220"/>
                  <a:gd name="T75" fmla="*/ 121 h 145"/>
                  <a:gd name="T76" fmla="*/ 37 w 220"/>
                  <a:gd name="T77" fmla="*/ 123 h 145"/>
                  <a:gd name="T78" fmla="*/ 82 w 220"/>
                  <a:gd name="T79" fmla="*/ 123 h 145"/>
                  <a:gd name="T80" fmla="*/ 44 w 220"/>
                  <a:gd name="T81" fmla="*/ 142 h 145"/>
                  <a:gd name="T82" fmla="*/ 47 w 220"/>
                  <a:gd name="T83" fmla="*/ 145 h 145"/>
                  <a:gd name="T84" fmla="*/ 66 w 220"/>
                  <a:gd name="T85" fmla="*/ 142 h 145"/>
                  <a:gd name="T86" fmla="*/ 83 w 220"/>
                  <a:gd name="T87" fmla="*/ 134 h 145"/>
                  <a:gd name="T88" fmla="*/ 82 w 220"/>
                  <a:gd name="T89" fmla="*/ 123 h 145"/>
                  <a:gd name="T90" fmla="*/ 92 w 220"/>
                  <a:gd name="T91" fmla="*/ 117 h 145"/>
                  <a:gd name="T92" fmla="*/ 96 w 220"/>
                  <a:gd name="T93" fmla="*/ 118 h 145"/>
                  <a:gd name="T94" fmla="*/ 100 w 220"/>
                  <a:gd name="T95" fmla="*/ 127 h 145"/>
                  <a:gd name="T96" fmla="*/ 110 w 220"/>
                  <a:gd name="T97" fmla="*/ 122 h 145"/>
                  <a:gd name="T98" fmla="*/ 111 w 220"/>
                  <a:gd name="T99" fmla="*/ 122 h 145"/>
                  <a:gd name="T100" fmla="*/ 220 w 220"/>
                  <a:gd name="T101" fmla="*/ 37 h 145"/>
                  <a:gd name="T102" fmla="*/ 220 w 220"/>
                  <a:gd name="T103" fmla="*/ 36 h 145"/>
                  <a:gd name="T104" fmla="*/ 185 w 220"/>
                  <a:gd name="T105" fmla="*/ 63 h 145"/>
                  <a:gd name="T106" fmla="*/ 152 w 220"/>
                  <a:gd name="T107" fmla="*/ 89 h 145"/>
                  <a:gd name="T108" fmla="*/ 153 w 220"/>
                  <a:gd name="T109" fmla="*/ 87 h 145"/>
                  <a:gd name="T110" fmla="*/ 211 w 220"/>
                  <a:gd name="T111" fmla="*/ 2 h 145"/>
                  <a:gd name="T112" fmla="*/ 211 w 220"/>
                  <a:gd name="T1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0" h="145">
                    <a:moveTo>
                      <a:pt x="21" y="41"/>
                    </a:moveTo>
                    <a:cubicBezTo>
                      <a:pt x="21" y="41"/>
                      <a:pt x="26" y="47"/>
                      <a:pt x="33" y="55"/>
                    </a:cubicBezTo>
                    <a:cubicBezTo>
                      <a:pt x="33" y="55"/>
                      <a:pt x="33" y="54"/>
                      <a:pt x="33" y="54"/>
                    </a:cubicBezTo>
                    <a:cubicBezTo>
                      <a:pt x="34" y="53"/>
                      <a:pt x="34" y="53"/>
                      <a:pt x="34" y="52"/>
                    </a:cubicBezTo>
                    <a:cubicBezTo>
                      <a:pt x="28" y="47"/>
                      <a:pt x="23" y="43"/>
                      <a:pt x="22" y="41"/>
                    </a:cubicBezTo>
                    <a:cubicBezTo>
                      <a:pt x="21" y="41"/>
                      <a:pt x="21" y="41"/>
                      <a:pt x="21" y="41"/>
                    </a:cubicBezTo>
                    <a:moveTo>
                      <a:pt x="127" y="108"/>
                    </a:moveTo>
                    <a:cubicBezTo>
                      <a:pt x="125" y="108"/>
                      <a:pt x="124" y="108"/>
                      <a:pt x="123" y="107"/>
                    </a:cubicBezTo>
                    <a:cubicBezTo>
                      <a:pt x="118" y="105"/>
                      <a:pt x="117" y="99"/>
                      <a:pt x="119" y="93"/>
                    </a:cubicBezTo>
                    <a:cubicBezTo>
                      <a:pt x="121" y="90"/>
                      <a:pt x="125" y="87"/>
                      <a:pt x="129" y="87"/>
                    </a:cubicBezTo>
                    <a:cubicBezTo>
                      <a:pt x="130" y="87"/>
                      <a:pt x="132" y="88"/>
                      <a:pt x="133" y="88"/>
                    </a:cubicBezTo>
                    <a:cubicBezTo>
                      <a:pt x="137" y="91"/>
                      <a:pt x="139" y="97"/>
                      <a:pt x="136" y="102"/>
                    </a:cubicBezTo>
                    <a:cubicBezTo>
                      <a:pt x="134" y="106"/>
                      <a:pt x="130" y="108"/>
                      <a:pt x="127" y="108"/>
                    </a:cubicBezTo>
                    <a:moveTo>
                      <a:pt x="211" y="0"/>
                    </a:moveTo>
                    <a:cubicBezTo>
                      <a:pt x="206" y="0"/>
                      <a:pt x="154" y="69"/>
                      <a:pt x="154" y="69"/>
                    </a:cubicBezTo>
                    <a:cubicBezTo>
                      <a:pt x="154" y="69"/>
                      <a:pt x="142" y="17"/>
                      <a:pt x="142" y="5"/>
                    </a:cubicBezTo>
                    <a:cubicBezTo>
                      <a:pt x="142" y="4"/>
                      <a:pt x="142" y="3"/>
                      <a:pt x="142" y="3"/>
                    </a:cubicBezTo>
                    <a:cubicBezTo>
                      <a:pt x="142" y="3"/>
                      <a:pt x="141" y="27"/>
                      <a:pt x="138" y="48"/>
                    </a:cubicBezTo>
                    <a:cubicBezTo>
                      <a:pt x="139" y="48"/>
                      <a:pt x="140" y="48"/>
                      <a:pt x="141" y="48"/>
                    </a:cubicBezTo>
                    <a:cubicBezTo>
                      <a:pt x="142" y="48"/>
                      <a:pt x="143" y="48"/>
                      <a:pt x="145" y="49"/>
                    </a:cubicBezTo>
                    <a:cubicBezTo>
                      <a:pt x="149" y="51"/>
                      <a:pt x="151" y="58"/>
                      <a:pt x="148" y="63"/>
                    </a:cubicBezTo>
                    <a:cubicBezTo>
                      <a:pt x="146" y="67"/>
                      <a:pt x="142" y="69"/>
                      <a:pt x="139" y="69"/>
                    </a:cubicBezTo>
                    <a:cubicBezTo>
                      <a:pt x="137" y="69"/>
                      <a:pt x="136" y="69"/>
                      <a:pt x="135" y="68"/>
                    </a:cubicBezTo>
                    <a:cubicBezTo>
                      <a:pt x="133" y="73"/>
                      <a:pt x="132" y="76"/>
                      <a:pt x="131" y="78"/>
                    </a:cubicBezTo>
                    <a:cubicBezTo>
                      <a:pt x="130" y="79"/>
                      <a:pt x="129" y="79"/>
                      <a:pt x="129" y="79"/>
                    </a:cubicBezTo>
                    <a:cubicBezTo>
                      <a:pt x="123" y="79"/>
                      <a:pt x="120" y="56"/>
                      <a:pt x="119" y="37"/>
                    </a:cubicBezTo>
                    <a:cubicBezTo>
                      <a:pt x="116" y="62"/>
                      <a:pt x="109" y="98"/>
                      <a:pt x="108" y="103"/>
                    </a:cubicBezTo>
                    <a:cubicBezTo>
                      <a:pt x="108" y="103"/>
                      <a:pt x="108" y="104"/>
                      <a:pt x="107" y="104"/>
                    </a:cubicBezTo>
                    <a:cubicBezTo>
                      <a:pt x="101" y="104"/>
                      <a:pt x="72" y="82"/>
                      <a:pt x="49" y="64"/>
                    </a:cubicBezTo>
                    <a:cubicBezTo>
                      <a:pt x="48" y="66"/>
                      <a:pt x="46" y="67"/>
                      <a:pt x="44" y="68"/>
                    </a:cubicBezTo>
                    <a:cubicBezTo>
                      <a:pt x="51" y="77"/>
                      <a:pt x="60" y="86"/>
                      <a:pt x="65" y="92"/>
                    </a:cubicBezTo>
                    <a:cubicBezTo>
                      <a:pt x="67" y="90"/>
                      <a:pt x="70" y="88"/>
                      <a:pt x="73" y="88"/>
                    </a:cubicBezTo>
                    <a:cubicBezTo>
                      <a:pt x="75" y="88"/>
                      <a:pt x="76" y="89"/>
                      <a:pt x="77" y="89"/>
                    </a:cubicBezTo>
                    <a:cubicBezTo>
                      <a:pt x="82" y="92"/>
                      <a:pt x="83" y="98"/>
                      <a:pt x="80" y="103"/>
                    </a:cubicBezTo>
                    <a:cubicBezTo>
                      <a:pt x="78" y="107"/>
                      <a:pt x="75" y="109"/>
                      <a:pt x="71" y="109"/>
                    </a:cubicBezTo>
                    <a:cubicBezTo>
                      <a:pt x="70" y="109"/>
                      <a:pt x="68" y="109"/>
                      <a:pt x="67" y="108"/>
                    </a:cubicBezTo>
                    <a:cubicBezTo>
                      <a:pt x="65" y="107"/>
                      <a:pt x="64" y="106"/>
                      <a:pt x="63" y="104"/>
                    </a:cubicBezTo>
                    <a:cubicBezTo>
                      <a:pt x="46" y="109"/>
                      <a:pt x="10" y="117"/>
                      <a:pt x="4" y="121"/>
                    </a:cubicBezTo>
                    <a:cubicBezTo>
                      <a:pt x="0" y="123"/>
                      <a:pt x="17" y="123"/>
                      <a:pt x="37" y="123"/>
                    </a:cubicBezTo>
                    <a:cubicBezTo>
                      <a:pt x="58" y="123"/>
                      <a:pt x="82" y="123"/>
                      <a:pt x="82" y="123"/>
                    </a:cubicBezTo>
                    <a:cubicBezTo>
                      <a:pt x="82" y="123"/>
                      <a:pt x="51" y="136"/>
                      <a:pt x="44" y="142"/>
                    </a:cubicBezTo>
                    <a:cubicBezTo>
                      <a:pt x="42" y="144"/>
                      <a:pt x="44" y="145"/>
                      <a:pt x="47" y="145"/>
                    </a:cubicBezTo>
                    <a:cubicBezTo>
                      <a:pt x="53" y="145"/>
                      <a:pt x="66" y="142"/>
                      <a:pt x="66" y="142"/>
                    </a:cubicBezTo>
                    <a:cubicBezTo>
                      <a:pt x="83" y="134"/>
                      <a:pt x="83" y="134"/>
                      <a:pt x="83" y="134"/>
                    </a:cubicBezTo>
                    <a:cubicBezTo>
                      <a:pt x="81" y="131"/>
                      <a:pt x="80" y="127"/>
                      <a:pt x="82" y="123"/>
                    </a:cubicBezTo>
                    <a:cubicBezTo>
                      <a:pt x="84" y="119"/>
                      <a:pt x="88" y="117"/>
                      <a:pt x="92" y="117"/>
                    </a:cubicBezTo>
                    <a:cubicBezTo>
                      <a:pt x="93" y="117"/>
                      <a:pt x="95" y="117"/>
                      <a:pt x="96" y="118"/>
                    </a:cubicBezTo>
                    <a:cubicBezTo>
                      <a:pt x="99" y="119"/>
                      <a:pt x="101" y="123"/>
                      <a:pt x="100" y="127"/>
                    </a:cubicBezTo>
                    <a:cubicBezTo>
                      <a:pt x="110" y="122"/>
                      <a:pt x="110" y="122"/>
                      <a:pt x="110" y="122"/>
                    </a:cubicBezTo>
                    <a:cubicBezTo>
                      <a:pt x="110" y="122"/>
                      <a:pt x="110" y="122"/>
                      <a:pt x="111" y="122"/>
                    </a:cubicBezTo>
                    <a:cubicBezTo>
                      <a:pt x="126" y="122"/>
                      <a:pt x="215" y="46"/>
                      <a:pt x="220" y="37"/>
                    </a:cubicBezTo>
                    <a:cubicBezTo>
                      <a:pt x="220" y="36"/>
                      <a:pt x="220" y="36"/>
                      <a:pt x="220" y="36"/>
                    </a:cubicBezTo>
                    <a:cubicBezTo>
                      <a:pt x="218" y="36"/>
                      <a:pt x="201" y="49"/>
                      <a:pt x="185" y="63"/>
                    </a:cubicBezTo>
                    <a:cubicBezTo>
                      <a:pt x="169" y="76"/>
                      <a:pt x="153" y="89"/>
                      <a:pt x="152" y="89"/>
                    </a:cubicBezTo>
                    <a:cubicBezTo>
                      <a:pt x="152" y="89"/>
                      <a:pt x="152" y="88"/>
                      <a:pt x="153" y="87"/>
                    </a:cubicBezTo>
                    <a:cubicBezTo>
                      <a:pt x="167" y="73"/>
                      <a:pt x="207" y="15"/>
                      <a:pt x="211" y="2"/>
                    </a:cubicBezTo>
                    <a:cubicBezTo>
                      <a:pt x="212" y="1"/>
                      <a:pt x="211" y="0"/>
                      <a:pt x="21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33" name="Freeform 183"/>
              <p:cNvSpPr/>
              <p:nvPr/>
            </p:nvSpPr>
            <p:spPr bwMode="auto">
              <a:xfrm>
                <a:off x="3927476" y="3235325"/>
                <a:ext cx="46038" cy="44450"/>
              </a:xfrm>
              <a:custGeom>
                <a:avLst/>
                <a:gdLst>
                  <a:gd name="T0" fmla="*/ 1 w 16"/>
                  <a:gd name="T1" fmla="*/ 0 h 16"/>
                  <a:gd name="T2" fmla="*/ 0 w 16"/>
                  <a:gd name="T3" fmla="*/ 2 h 16"/>
                  <a:gd name="T4" fmla="*/ 0 w 16"/>
                  <a:gd name="T5" fmla="*/ 3 h 16"/>
                  <a:gd name="T6" fmla="*/ 11 w 16"/>
                  <a:gd name="T7" fmla="*/ 16 h 16"/>
                  <a:gd name="T8" fmla="*/ 16 w 16"/>
                  <a:gd name="T9" fmla="*/ 12 h 16"/>
                  <a:gd name="T10" fmla="*/ 1 w 16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3" y="7"/>
                      <a:pt x="7" y="12"/>
                      <a:pt x="11" y="16"/>
                    </a:cubicBezTo>
                    <a:cubicBezTo>
                      <a:pt x="13" y="15"/>
                      <a:pt x="15" y="14"/>
                      <a:pt x="16" y="12"/>
                    </a:cubicBezTo>
                    <a:cubicBezTo>
                      <a:pt x="11" y="8"/>
                      <a:pt x="6" y="4"/>
                      <a:pt x="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34" name="Freeform 184"/>
              <p:cNvSpPr/>
              <p:nvPr/>
            </p:nvSpPr>
            <p:spPr bwMode="auto">
              <a:xfrm>
                <a:off x="4013201" y="3336925"/>
                <a:ext cx="55563" cy="58738"/>
              </a:xfrm>
              <a:custGeom>
                <a:avLst/>
                <a:gdLst>
                  <a:gd name="T0" fmla="*/ 10 w 20"/>
                  <a:gd name="T1" fmla="*/ 0 h 21"/>
                  <a:gd name="T2" fmla="*/ 2 w 20"/>
                  <a:gd name="T3" fmla="*/ 4 h 21"/>
                  <a:gd name="T4" fmla="*/ 9 w 20"/>
                  <a:gd name="T5" fmla="*/ 11 h 21"/>
                  <a:gd name="T6" fmla="*/ 0 w 20"/>
                  <a:gd name="T7" fmla="*/ 16 h 21"/>
                  <a:gd name="T8" fmla="*/ 4 w 20"/>
                  <a:gd name="T9" fmla="*/ 20 h 21"/>
                  <a:gd name="T10" fmla="*/ 8 w 20"/>
                  <a:gd name="T11" fmla="*/ 21 h 21"/>
                  <a:gd name="T12" fmla="*/ 17 w 20"/>
                  <a:gd name="T13" fmla="*/ 15 h 21"/>
                  <a:gd name="T14" fmla="*/ 14 w 20"/>
                  <a:gd name="T15" fmla="*/ 1 h 21"/>
                  <a:gd name="T16" fmla="*/ 10 w 2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1">
                    <a:moveTo>
                      <a:pt x="10" y="0"/>
                    </a:moveTo>
                    <a:cubicBezTo>
                      <a:pt x="7" y="0"/>
                      <a:pt x="4" y="2"/>
                      <a:pt x="2" y="4"/>
                    </a:cubicBezTo>
                    <a:cubicBezTo>
                      <a:pt x="6" y="8"/>
                      <a:pt x="8" y="10"/>
                      <a:pt x="9" y="11"/>
                    </a:cubicBezTo>
                    <a:cubicBezTo>
                      <a:pt x="11" y="12"/>
                      <a:pt x="7" y="14"/>
                      <a:pt x="0" y="16"/>
                    </a:cubicBezTo>
                    <a:cubicBezTo>
                      <a:pt x="1" y="18"/>
                      <a:pt x="2" y="19"/>
                      <a:pt x="4" y="20"/>
                    </a:cubicBezTo>
                    <a:cubicBezTo>
                      <a:pt x="5" y="21"/>
                      <a:pt x="7" y="21"/>
                      <a:pt x="8" y="21"/>
                    </a:cubicBezTo>
                    <a:cubicBezTo>
                      <a:pt x="12" y="21"/>
                      <a:pt x="15" y="19"/>
                      <a:pt x="17" y="15"/>
                    </a:cubicBezTo>
                    <a:cubicBezTo>
                      <a:pt x="20" y="10"/>
                      <a:pt x="19" y="4"/>
                      <a:pt x="14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35" name="Freeform 185"/>
              <p:cNvSpPr/>
              <p:nvPr/>
            </p:nvSpPr>
            <p:spPr bwMode="auto">
              <a:xfrm>
                <a:off x="4214813" y="3224213"/>
                <a:ext cx="44450" cy="58738"/>
              </a:xfrm>
              <a:custGeom>
                <a:avLst/>
                <a:gdLst>
                  <a:gd name="T0" fmla="*/ 6 w 16"/>
                  <a:gd name="T1" fmla="*/ 0 h 21"/>
                  <a:gd name="T2" fmla="*/ 3 w 16"/>
                  <a:gd name="T3" fmla="*/ 0 h 21"/>
                  <a:gd name="T4" fmla="*/ 0 w 16"/>
                  <a:gd name="T5" fmla="*/ 20 h 21"/>
                  <a:gd name="T6" fmla="*/ 4 w 16"/>
                  <a:gd name="T7" fmla="*/ 21 h 21"/>
                  <a:gd name="T8" fmla="*/ 13 w 16"/>
                  <a:gd name="T9" fmla="*/ 15 h 21"/>
                  <a:gd name="T10" fmla="*/ 10 w 16"/>
                  <a:gd name="T11" fmla="*/ 1 h 21"/>
                  <a:gd name="T12" fmla="*/ 6 w 16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6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2" y="8"/>
                      <a:pt x="1" y="14"/>
                      <a:pt x="0" y="20"/>
                    </a:cubicBezTo>
                    <a:cubicBezTo>
                      <a:pt x="1" y="21"/>
                      <a:pt x="2" y="21"/>
                      <a:pt x="4" y="21"/>
                    </a:cubicBezTo>
                    <a:cubicBezTo>
                      <a:pt x="7" y="21"/>
                      <a:pt x="11" y="19"/>
                      <a:pt x="13" y="15"/>
                    </a:cubicBezTo>
                    <a:cubicBezTo>
                      <a:pt x="16" y="10"/>
                      <a:pt x="14" y="3"/>
                      <a:pt x="10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36" name="Freeform 186"/>
              <p:cNvSpPr/>
              <p:nvPr/>
            </p:nvSpPr>
            <p:spPr bwMode="auto">
              <a:xfrm>
                <a:off x="4164013" y="3333750"/>
                <a:ext cx="61913" cy="58738"/>
              </a:xfrm>
              <a:custGeom>
                <a:avLst/>
                <a:gdLst>
                  <a:gd name="T0" fmla="*/ 12 w 22"/>
                  <a:gd name="T1" fmla="*/ 0 h 21"/>
                  <a:gd name="T2" fmla="*/ 2 w 22"/>
                  <a:gd name="T3" fmla="*/ 6 h 21"/>
                  <a:gd name="T4" fmla="*/ 6 w 22"/>
                  <a:gd name="T5" fmla="*/ 20 h 21"/>
                  <a:gd name="T6" fmla="*/ 10 w 22"/>
                  <a:gd name="T7" fmla="*/ 21 h 21"/>
                  <a:gd name="T8" fmla="*/ 19 w 22"/>
                  <a:gd name="T9" fmla="*/ 15 h 21"/>
                  <a:gd name="T10" fmla="*/ 16 w 22"/>
                  <a:gd name="T11" fmla="*/ 1 h 21"/>
                  <a:gd name="T12" fmla="*/ 12 w 22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12" y="0"/>
                    </a:moveTo>
                    <a:cubicBezTo>
                      <a:pt x="8" y="0"/>
                      <a:pt x="4" y="3"/>
                      <a:pt x="2" y="6"/>
                    </a:cubicBezTo>
                    <a:cubicBezTo>
                      <a:pt x="0" y="12"/>
                      <a:pt x="1" y="18"/>
                      <a:pt x="6" y="20"/>
                    </a:cubicBezTo>
                    <a:cubicBezTo>
                      <a:pt x="7" y="21"/>
                      <a:pt x="8" y="21"/>
                      <a:pt x="10" y="21"/>
                    </a:cubicBezTo>
                    <a:cubicBezTo>
                      <a:pt x="13" y="21"/>
                      <a:pt x="17" y="19"/>
                      <a:pt x="19" y="15"/>
                    </a:cubicBezTo>
                    <a:cubicBezTo>
                      <a:pt x="22" y="10"/>
                      <a:pt x="20" y="4"/>
                      <a:pt x="16" y="1"/>
                    </a:cubicBezTo>
                    <a:cubicBezTo>
                      <a:pt x="15" y="1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37" name="Freeform 187"/>
              <p:cNvSpPr/>
              <p:nvPr/>
            </p:nvSpPr>
            <p:spPr bwMode="auto">
              <a:xfrm>
                <a:off x="4060826" y="3417888"/>
                <a:ext cx="58738" cy="47625"/>
              </a:xfrm>
              <a:custGeom>
                <a:avLst/>
                <a:gdLst>
                  <a:gd name="T0" fmla="*/ 12 w 21"/>
                  <a:gd name="T1" fmla="*/ 0 h 17"/>
                  <a:gd name="T2" fmla="*/ 2 w 21"/>
                  <a:gd name="T3" fmla="*/ 6 h 17"/>
                  <a:gd name="T4" fmla="*/ 3 w 21"/>
                  <a:gd name="T5" fmla="*/ 17 h 17"/>
                  <a:gd name="T6" fmla="*/ 20 w 21"/>
                  <a:gd name="T7" fmla="*/ 10 h 17"/>
                  <a:gd name="T8" fmla="*/ 16 w 21"/>
                  <a:gd name="T9" fmla="*/ 1 h 17"/>
                  <a:gd name="T10" fmla="*/ 12 w 2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7">
                    <a:moveTo>
                      <a:pt x="12" y="0"/>
                    </a:moveTo>
                    <a:cubicBezTo>
                      <a:pt x="8" y="0"/>
                      <a:pt x="4" y="2"/>
                      <a:pt x="2" y="6"/>
                    </a:cubicBezTo>
                    <a:cubicBezTo>
                      <a:pt x="0" y="10"/>
                      <a:pt x="1" y="14"/>
                      <a:pt x="3" y="17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6"/>
                      <a:pt x="19" y="2"/>
                      <a:pt x="16" y="1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38" name="Freeform 188"/>
              <p:cNvSpPr>
                <a:spLocks noEditPoints="1"/>
              </p:cNvSpPr>
              <p:nvPr/>
            </p:nvSpPr>
            <p:spPr bwMode="auto">
              <a:xfrm>
                <a:off x="4170363" y="3125788"/>
                <a:ext cx="11113" cy="66675"/>
              </a:xfrm>
              <a:custGeom>
                <a:avLst/>
                <a:gdLst>
                  <a:gd name="T0" fmla="*/ 0 w 4"/>
                  <a:gd name="T1" fmla="*/ 22 h 24"/>
                  <a:gd name="T2" fmla="*/ 0 w 4"/>
                  <a:gd name="T3" fmla="*/ 24 h 24"/>
                  <a:gd name="T4" fmla="*/ 1 w 4"/>
                  <a:gd name="T5" fmla="*/ 22 h 24"/>
                  <a:gd name="T6" fmla="*/ 0 w 4"/>
                  <a:gd name="T7" fmla="*/ 22 h 24"/>
                  <a:gd name="T8" fmla="*/ 3 w 4"/>
                  <a:gd name="T9" fmla="*/ 0 h 24"/>
                  <a:gd name="T10" fmla="*/ 2 w 4"/>
                  <a:gd name="T11" fmla="*/ 2 h 24"/>
                  <a:gd name="T12" fmla="*/ 2 w 4"/>
                  <a:gd name="T13" fmla="*/ 6 h 24"/>
                  <a:gd name="T14" fmla="*/ 3 w 4"/>
                  <a:gd name="T15" fmla="*/ 4 h 24"/>
                  <a:gd name="T16" fmla="*/ 3 w 4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4">
                    <a:moveTo>
                      <a:pt x="0" y="22"/>
                    </a:moveTo>
                    <a:cubicBezTo>
                      <a:pt x="0" y="23"/>
                      <a:pt x="0" y="23"/>
                      <a:pt x="0" y="24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2"/>
                      <a:pt x="1" y="22"/>
                      <a:pt x="0" y="22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2"/>
                      <a:pt x="4" y="0"/>
                      <a:pt x="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39" name="Freeform 189"/>
              <p:cNvSpPr/>
              <p:nvPr/>
            </p:nvSpPr>
            <p:spPr bwMode="auto">
              <a:xfrm>
                <a:off x="4170363" y="3136900"/>
                <a:ext cx="7938" cy="50800"/>
              </a:xfrm>
              <a:custGeom>
                <a:avLst/>
                <a:gdLst>
                  <a:gd name="T0" fmla="*/ 3 w 3"/>
                  <a:gd name="T1" fmla="*/ 0 h 18"/>
                  <a:gd name="T2" fmla="*/ 2 w 3"/>
                  <a:gd name="T3" fmla="*/ 2 h 18"/>
                  <a:gd name="T4" fmla="*/ 0 w 3"/>
                  <a:gd name="T5" fmla="*/ 18 h 18"/>
                  <a:gd name="T6" fmla="*/ 1 w 3"/>
                  <a:gd name="T7" fmla="*/ 18 h 18"/>
                  <a:gd name="T8" fmla="*/ 3 w 3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8">
                    <a:moveTo>
                      <a:pt x="3" y="0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1" y="6"/>
                      <a:pt x="0" y="12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1"/>
                      <a:pt x="3" y="4"/>
                      <a:pt x="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40" name="Freeform 190"/>
              <p:cNvSpPr/>
              <p:nvPr/>
            </p:nvSpPr>
            <p:spPr bwMode="auto">
              <a:xfrm>
                <a:off x="4452938" y="2847975"/>
                <a:ext cx="177800" cy="296863"/>
              </a:xfrm>
              <a:custGeom>
                <a:avLst/>
                <a:gdLst>
                  <a:gd name="T0" fmla="*/ 29 w 63"/>
                  <a:gd name="T1" fmla="*/ 0 h 106"/>
                  <a:gd name="T2" fmla="*/ 35 w 63"/>
                  <a:gd name="T3" fmla="*/ 47 h 106"/>
                  <a:gd name="T4" fmla="*/ 2 w 63"/>
                  <a:gd name="T5" fmla="*/ 96 h 106"/>
                  <a:gd name="T6" fmla="*/ 5 w 63"/>
                  <a:gd name="T7" fmla="*/ 106 h 106"/>
                  <a:gd name="T8" fmla="*/ 27 w 63"/>
                  <a:gd name="T9" fmla="*/ 95 h 106"/>
                  <a:gd name="T10" fmla="*/ 61 w 63"/>
                  <a:gd name="T11" fmla="*/ 21 h 106"/>
                  <a:gd name="T12" fmla="*/ 29 w 63"/>
                  <a:gd name="T1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06">
                    <a:moveTo>
                      <a:pt x="29" y="0"/>
                    </a:moveTo>
                    <a:cubicBezTo>
                      <a:pt x="13" y="1"/>
                      <a:pt x="35" y="28"/>
                      <a:pt x="35" y="47"/>
                    </a:cubicBezTo>
                    <a:cubicBezTo>
                      <a:pt x="34" y="65"/>
                      <a:pt x="7" y="81"/>
                      <a:pt x="2" y="96"/>
                    </a:cubicBezTo>
                    <a:cubicBezTo>
                      <a:pt x="0" y="103"/>
                      <a:pt x="1" y="106"/>
                      <a:pt x="5" y="106"/>
                    </a:cubicBezTo>
                    <a:cubicBezTo>
                      <a:pt x="10" y="106"/>
                      <a:pt x="19" y="101"/>
                      <a:pt x="27" y="95"/>
                    </a:cubicBezTo>
                    <a:cubicBezTo>
                      <a:pt x="42" y="84"/>
                      <a:pt x="63" y="40"/>
                      <a:pt x="61" y="21"/>
                    </a:cubicBezTo>
                    <a:cubicBezTo>
                      <a:pt x="59" y="1"/>
                      <a:pt x="29" y="0"/>
                      <a:pt x="2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41" name="Freeform 191"/>
              <p:cNvSpPr/>
              <p:nvPr/>
            </p:nvSpPr>
            <p:spPr bwMode="auto">
              <a:xfrm>
                <a:off x="3517901" y="3424238"/>
                <a:ext cx="455613" cy="142875"/>
              </a:xfrm>
              <a:custGeom>
                <a:avLst/>
                <a:gdLst>
                  <a:gd name="T0" fmla="*/ 19 w 162"/>
                  <a:gd name="T1" fmla="*/ 0 h 51"/>
                  <a:gd name="T2" fmla="*/ 12 w 162"/>
                  <a:gd name="T3" fmla="*/ 4 h 51"/>
                  <a:gd name="T4" fmla="*/ 19 w 162"/>
                  <a:gd name="T5" fmla="*/ 47 h 51"/>
                  <a:gd name="T6" fmla="*/ 58 w 162"/>
                  <a:gd name="T7" fmla="*/ 51 h 51"/>
                  <a:gd name="T8" fmla="*/ 95 w 162"/>
                  <a:gd name="T9" fmla="*/ 48 h 51"/>
                  <a:gd name="T10" fmla="*/ 150 w 162"/>
                  <a:gd name="T11" fmla="*/ 30 h 51"/>
                  <a:gd name="T12" fmla="*/ 147 w 162"/>
                  <a:gd name="T13" fmla="*/ 30 h 51"/>
                  <a:gd name="T14" fmla="*/ 68 w 162"/>
                  <a:gd name="T15" fmla="*/ 40 h 51"/>
                  <a:gd name="T16" fmla="*/ 52 w 162"/>
                  <a:gd name="T17" fmla="*/ 37 h 51"/>
                  <a:gd name="T18" fmla="*/ 24 w 162"/>
                  <a:gd name="T19" fmla="*/ 4 h 51"/>
                  <a:gd name="T20" fmla="*/ 19 w 162"/>
                  <a:gd name="T2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2" h="51">
                    <a:moveTo>
                      <a:pt x="19" y="0"/>
                    </a:moveTo>
                    <a:cubicBezTo>
                      <a:pt x="16" y="0"/>
                      <a:pt x="14" y="3"/>
                      <a:pt x="12" y="4"/>
                    </a:cubicBezTo>
                    <a:cubicBezTo>
                      <a:pt x="12" y="4"/>
                      <a:pt x="0" y="43"/>
                      <a:pt x="19" y="47"/>
                    </a:cubicBezTo>
                    <a:cubicBezTo>
                      <a:pt x="30" y="50"/>
                      <a:pt x="43" y="51"/>
                      <a:pt x="58" y="51"/>
                    </a:cubicBezTo>
                    <a:cubicBezTo>
                      <a:pt x="70" y="51"/>
                      <a:pt x="82" y="50"/>
                      <a:pt x="95" y="48"/>
                    </a:cubicBezTo>
                    <a:cubicBezTo>
                      <a:pt x="124" y="43"/>
                      <a:pt x="162" y="30"/>
                      <a:pt x="150" y="30"/>
                    </a:cubicBezTo>
                    <a:cubicBezTo>
                      <a:pt x="150" y="30"/>
                      <a:pt x="149" y="30"/>
                      <a:pt x="147" y="30"/>
                    </a:cubicBezTo>
                    <a:cubicBezTo>
                      <a:pt x="132" y="32"/>
                      <a:pt x="92" y="40"/>
                      <a:pt x="68" y="40"/>
                    </a:cubicBezTo>
                    <a:cubicBezTo>
                      <a:pt x="61" y="40"/>
                      <a:pt x="55" y="39"/>
                      <a:pt x="52" y="37"/>
                    </a:cubicBezTo>
                    <a:cubicBezTo>
                      <a:pt x="38" y="30"/>
                      <a:pt x="28" y="13"/>
                      <a:pt x="24" y="4"/>
                    </a:cubicBezTo>
                    <a:cubicBezTo>
                      <a:pt x="22" y="1"/>
                      <a:pt x="20" y="0"/>
                      <a:pt x="1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42" name="Freeform 192"/>
              <p:cNvSpPr/>
              <p:nvPr/>
            </p:nvSpPr>
            <p:spPr bwMode="auto">
              <a:xfrm>
                <a:off x="7107238" y="4622800"/>
                <a:ext cx="665163" cy="738188"/>
              </a:xfrm>
              <a:custGeom>
                <a:avLst/>
                <a:gdLst>
                  <a:gd name="T0" fmla="*/ 49 w 237"/>
                  <a:gd name="T1" fmla="*/ 30 h 263"/>
                  <a:gd name="T2" fmla="*/ 10 w 237"/>
                  <a:gd name="T3" fmla="*/ 19 h 263"/>
                  <a:gd name="T4" fmla="*/ 0 w 237"/>
                  <a:gd name="T5" fmla="*/ 94 h 263"/>
                  <a:gd name="T6" fmla="*/ 188 w 237"/>
                  <a:gd name="T7" fmla="*/ 260 h 263"/>
                  <a:gd name="T8" fmla="*/ 237 w 237"/>
                  <a:gd name="T9" fmla="*/ 236 h 263"/>
                  <a:gd name="T10" fmla="*/ 207 w 237"/>
                  <a:gd name="T11" fmla="*/ 210 h 263"/>
                  <a:gd name="T12" fmla="*/ 206 w 237"/>
                  <a:gd name="T13" fmla="*/ 70 h 263"/>
                  <a:gd name="T14" fmla="*/ 144 w 237"/>
                  <a:gd name="T15" fmla="*/ 62 h 263"/>
                  <a:gd name="T16" fmla="*/ 49 w 237"/>
                  <a:gd name="T17" fmla="*/ 3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7" h="263">
                    <a:moveTo>
                      <a:pt x="49" y="30"/>
                    </a:moveTo>
                    <a:cubicBezTo>
                      <a:pt x="49" y="30"/>
                      <a:pt x="17" y="0"/>
                      <a:pt x="10" y="19"/>
                    </a:cubicBezTo>
                    <a:cubicBezTo>
                      <a:pt x="3" y="38"/>
                      <a:pt x="0" y="94"/>
                      <a:pt x="0" y="94"/>
                    </a:cubicBezTo>
                    <a:cubicBezTo>
                      <a:pt x="0" y="94"/>
                      <a:pt x="166" y="263"/>
                      <a:pt x="188" y="260"/>
                    </a:cubicBezTo>
                    <a:cubicBezTo>
                      <a:pt x="211" y="258"/>
                      <a:pt x="237" y="236"/>
                      <a:pt x="237" y="236"/>
                    </a:cubicBezTo>
                    <a:cubicBezTo>
                      <a:pt x="207" y="210"/>
                      <a:pt x="207" y="210"/>
                      <a:pt x="207" y="210"/>
                    </a:cubicBezTo>
                    <a:cubicBezTo>
                      <a:pt x="207" y="210"/>
                      <a:pt x="224" y="77"/>
                      <a:pt x="206" y="70"/>
                    </a:cubicBezTo>
                    <a:cubicBezTo>
                      <a:pt x="187" y="63"/>
                      <a:pt x="144" y="62"/>
                      <a:pt x="144" y="62"/>
                    </a:cubicBezTo>
                    <a:cubicBezTo>
                      <a:pt x="49" y="30"/>
                      <a:pt x="49" y="30"/>
                      <a:pt x="49" y="3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43" name="Freeform 193"/>
              <p:cNvSpPr/>
              <p:nvPr/>
            </p:nvSpPr>
            <p:spPr bwMode="auto">
              <a:xfrm>
                <a:off x="6483351" y="4330700"/>
                <a:ext cx="1668463" cy="1570038"/>
              </a:xfrm>
              <a:custGeom>
                <a:avLst/>
                <a:gdLst>
                  <a:gd name="T0" fmla="*/ 149 w 594"/>
                  <a:gd name="T1" fmla="*/ 317 h 559"/>
                  <a:gd name="T2" fmla="*/ 35 w 594"/>
                  <a:gd name="T3" fmla="*/ 210 h 559"/>
                  <a:gd name="T4" fmla="*/ 69 w 594"/>
                  <a:gd name="T5" fmla="*/ 119 h 559"/>
                  <a:gd name="T6" fmla="*/ 251 w 594"/>
                  <a:gd name="T7" fmla="*/ 187 h 559"/>
                  <a:gd name="T8" fmla="*/ 256 w 594"/>
                  <a:gd name="T9" fmla="*/ 146 h 559"/>
                  <a:gd name="T10" fmla="*/ 317 w 594"/>
                  <a:gd name="T11" fmla="*/ 1 h 559"/>
                  <a:gd name="T12" fmla="*/ 348 w 594"/>
                  <a:gd name="T13" fmla="*/ 216 h 559"/>
                  <a:gd name="T14" fmla="*/ 483 w 594"/>
                  <a:gd name="T15" fmla="*/ 141 h 559"/>
                  <a:gd name="T16" fmla="*/ 588 w 594"/>
                  <a:gd name="T17" fmla="*/ 252 h 559"/>
                  <a:gd name="T18" fmla="*/ 376 w 594"/>
                  <a:gd name="T19" fmla="*/ 312 h 559"/>
                  <a:gd name="T20" fmla="*/ 464 w 594"/>
                  <a:gd name="T21" fmla="*/ 384 h 559"/>
                  <a:gd name="T22" fmla="*/ 391 w 594"/>
                  <a:gd name="T23" fmla="*/ 522 h 559"/>
                  <a:gd name="T24" fmla="*/ 304 w 594"/>
                  <a:gd name="T25" fmla="*/ 507 h 559"/>
                  <a:gd name="T26" fmla="*/ 281 w 594"/>
                  <a:gd name="T27" fmla="*/ 384 h 559"/>
                  <a:gd name="T28" fmla="*/ 245 w 594"/>
                  <a:gd name="T29" fmla="*/ 492 h 559"/>
                  <a:gd name="T30" fmla="*/ 105 w 594"/>
                  <a:gd name="T31" fmla="*/ 444 h 559"/>
                  <a:gd name="T32" fmla="*/ 149 w 594"/>
                  <a:gd name="T33" fmla="*/ 317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4" h="559">
                    <a:moveTo>
                      <a:pt x="149" y="317"/>
                    </a:moveTo>
                    <a:cubicBezTo>
                      <a:pt x="149" y="317"/>
                      <a:pt x="0" y="315"/>
                      <a:pt x="35" y="210"/>
                    </a:cubicBezTo>
                    <a:cubicBezTo>
                      <a:pt x="35" y="210"/>
                      <a:pt x="4" y="141"/>
                      <a:pt x="69" y="119"/>
                    </a:cubicBezTo>
                    <a:cubicBezTo>
                      <a:pt x="135" y="97"/>
                      <a:pt x="226" y="167"/>
                      <a:pt x="251" y="187"/>
                    </a:cubicBezTo>
                    <a:cubicBezTo>
                      <a:pt x="276" y="207"/>
                      <a:pt x="263" y="156"/>
                      <a:pt x="256" y="146"/>
                    </a:cubicBezTo>
                    <a:cubicBezTo>
                      <a:pt x="249" y="136"/>
                      <a:pt x="217" y="0"/>
                      <a:pt x="317" y="1"/>
                    </a:cubicBezTo>
                    <a:cubicBezTo>
                      <a:pt x="417" y="2"/>
                      <a:pt x="436" y="67"/>
                      <a:pt x="348" y="216"/>
                    </a:cubicBezTo>
                    <a:cubicBezTo>
                      <a:pt x="348" y="216"/>
                      <a:pt x="430" y="139"/>
                      <a:pt x="483" y="141"/>
                    </a:cubicBezTo>
                    <a:cubicBezTo>
                      <a:pt x="536" y="143"/>
                      <a:pt x="594" y="169"/>
                      <a:pt x="588" y="252"/>
                    </a:cubicBezTo>
                    <a:cubicBezTo>
                      <a:pt x="582" y="336"/>
                      <a:pt x="376" y="312"/>
                      <a:pt x="376" y="312"/>
                    </a:cubicBezTo>
                    <a:cubicBezTo>
                      <a:pt x="376" y="312"/>
                      <a:pt x="441" y="358"/>
                      <a:pt x="464" y="384"/>
                    </a:cubicBezTo>
                    <a:cubicBezTo>
                      <a:pt x="486" y="411"/>
                      <a:pt x="473" y="484"/>
                      <a:pt x="391" y="522"/>
                    </a:cubicBezTo>
                    <a:cubicBezTo>
                      <a:pt x="309" y="559"/>
                      <a:pt x="312" y="532"/>
                      <a:pt x="304" y="507"/>
                    </a:cubicBezTo>
                    <a:cubicBezTo>
                      <a:pt x="295" y="482"/>
                      <a:pt x="288" y="376"/>
                      <a:pt x="281" y="384"/>
                    </a:cubicBezTo>
                    <a:cubicBezTo>
                      <a:pt x="275" y="393"/>
                      <a:pt x="291" y="463"/>
                      <a:pt x="245" y="492"/>
                    </a:cubicBezTo>
                    <a:cubicBezTo>
                      <a:pt x="198" y="521"/>
                      <a:pt x="143" y="486"/>
                      <a:pt x="105" y="444"/>
                    </a:cubicBezTo>
                    <a:cubicBezTo>
                      <a:pt x="68" y="401"/>
                      <a:pt x="86" y="344"/>
                      <a:pt x="149" y="317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44" name="Freeform 194"/>
              <p:cNvSpPr/>
              <p:nvPr/>
            </p:nvSpPr>
            <p:spPr bwMode="auto">
              <a:xfrm>
                <a:off x="7100888" y="5100638"/>
                <a:ext cx="177800" cy="58738"/>
              </a:xfrm>
              <a:custGeom>
                <a:avLst/>
                <a:gdLst>
                  <a:gd name="T0" fmla="*/ 0 w 63"/>
                  <a:gd name="T1" fmla="*/ 16 h 21"/>
                  <a:gd name="T2" fmla="*/ 52 w 63"/>
                  <a:gd name="T3" fmla="*/ 10 h 21"/>
                  <a:gd name="T4" fmla="*/ 0 w 63"/>
                  <a:gd name="T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21">
                    <a:moveTo>
                      <a:pt x="0" y="16"/>
                    </a:moveTo>
                    <a:cubicBezTo>
                      <a:pt x="0" y="16"/>
                      <a:pt x="63" y="0"/>
                      <a:pt x="52" y="10"/>
                    </a:cubicBezTo>
                    <a:cubicBezTo>
                      <a:pt x="41" y="21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45" name="Freeform 195"/>
              <p:cNvSpPr/>
              <p:nvPr/>
            </p:nvSpPr>
            <p:spPr bwMode="auto">
              <a:xfrm>
                <a:off x="7261226" y="5173663"/>
                <a:ext cx="44450" cy="147638"/>
              </a:xfrm>
              <a:custGeom>
                <a:avLst/>
                <a:gdLst>
                  <a:gd name="T0" fmla="*/ 5 w 16"/>
                  <a:gd name="T1" fmla="*/ 53 h 53"/>
                  <a:gd name="T2" fmla="*/ 8 w 16"/>
                  <a:gd name="T3" fmla="*/ 7 h 53"/>
                  <a:gd name="T4" fmla="*/ 5 w 16"/>
                  <a:gd name="T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3">
                    <a:moveTo>
                      <a:pt x="5" y="53"/>
                    </a:moveTo>
                    <a:cubicBezTo>
                      <a:pt x="5" y="53"/>
                      <a:pt x="0" y="0"/>
                      <a:pt x="8" y="7"/>
                    </a:cubicBezTo>
                    <a:cubicBezTo>
                      <a:pt x="16" y="14"/>
                      <a:pt x="9" y="43"/>
                      <a:pt x="5" y="53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46" name="Freeform 196"/>
              <p:cNvSpPr/>
              <p:nvPr/>
            </p:nvSpPr>
            <p:spPr bwMode="auto">
              <a:xfrm>
                <a:off x="7235826" y="4926013"/>
                <a:ext cx="84138" cy="77788"/>
              </a:xfrm>
              <a:custGeom>
                <a:avLst/>
                <a:gdLst>
                  <a:gd name="T0" fmla="*/ 28 w 30"/>
                  <a:gd name="T1" fmla="*/ 19 h 28"/>
                  <a:gd name="T2" fmla="*/ 11 w 30"/>
                  <a:gd name="T3" fmla="*/ 25 h 28"/>
                  <a:gd name="T4" fmla="*/ 3 w 30"/>
                  <a:gd name="T5" fmla="*/ 9 h 28"/>
                  <a:gd name="T6" fmla="*/ 19 w 30"/>
                  <a:gd name="T7" fmla="*/ 3 h 28"/>
                  <a:gd name="T8" fmla="*/ 28 w 30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8">
                    <a:moveTo>
                      <a:pt x="28" y="19"/>
                    </a:moveTo>
                    <a:cubicBezTo>
                      <a:pt x="25" y="25"/>
                      <a:pt x="18" y="28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6"/>
                      <a:pt x="30" y="13"/>
                      <a:pt x="28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47" name="Freeform 197"/>
              <p:cNvSpPr/>
              <p:nvPr/>
            </p:nvSpPr>
            <p:spPr bwMode="auto">
              <a:xfrm>
                <a:off x="7170738" y="5024438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8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4"/>
                      <a:pt x="2" y="8"/>
                    </a:cubicBezTo>
                    <a:cubicBezTo>
                      <a:pt x="4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48" name="Freeform 198"/>
              <p:cNvSpPr/>
              <p:nvPr/>
            </p:nvSpPr>
            <p:spPr bwMode="auto">
              <a:xfrm>
                <a:off x="7327901" y="5083175"/>
                <a:ext cx="85725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8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8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49" name="Freeform 199"/>
              <p:cNvSpPr/>
              <p:nvPr/>
            </p:nvSpPr>
            <p:spPr bwMode="auto">
              <a:xfrm>
                <a:off x="7377113" y="4959350"/>
                <a:ext cx="80963" cy="76200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4 h 27"/>
                  <a:gd name="T4" fmla="*/ 2 w 29"/>
                  <a:gd name="T5" fmla="*/ 9 h 27"/>
                  <a:gd name="T6" fmla="*/ 19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2"/>
                      <a:pt x="12" y="0"/>
                      <a:pt x="19" y="2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50" name="Freeform 200"/>
              <p:cNvSpPr/>
              <p:nvPr/>
            </p:nvSpPr>
            <p:spPr bwMode="auto">
              <a:xfrm>
                <a:off x="7494588" y="5072063"/>
                <a:ext cx="80963" cy="76200"/>
              </a:xfrm>
              <a:custGeom>
                <a:avLst/>
                <a:gdLst>
                  <a:gd name="T0" fmla="*/ 27 w 29"/>
                  <a:gd name="T1" fmla="*/ 19 h 27"/>
                  <a:gd name="T2" fmla="*/ 10 w 29"/>
                  <a:gd name="T3" fmla="*/ 25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9"/>
                    </a:moveTo>
                    <a:cubicBezTo>
                      <a:pt x="25" y="25"/>
                      <a:pt x="17" y="27"/>
                      <a:pt x="10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6"/>
                      <a:pt x="29" y="13"/>
                      <a:pt x="27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51" name="Freeform 201"/>
              <p:cNvSpPr/>
              <p:nvPr/>
            </p:nvSpPr>
            <p:spPr bwMode="auto">
              <a:xfrm>
                <a:off x="7407276" y="5221288"/>
                <a:ext cx="84138" cy="74613"/>
              </a:xfrm>
              <a:custGeom>
                <a:avLst/>
                <a:gdLst>
                  <a:gd name="T0" fmla="*/ 28 w 30"/>
                  <a:gd name="T1" fmla="*/ 19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9"/>
                    </a:moveTo>
                    <a:cubicBezTo>
                      <a:pt x="25" y="25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52" name="Freeform 202"/>
              <p:cNvSpPr/>
              <p:nvPr/>
            </p:nvSpPr>
            <p:spPr bwMode="auto">
              <a:xfrm>
                <a:off x="7258051" y="5195888"/>
                <a:ext cx="82550" cy="76200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5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5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5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53" name="Freeform 203"/>
              <p:cNvSpPr/>
              <p:nvPr/>
            </p:nvSpPr>
            <p:spPr bwMode="auto">
              <a:xfrm>
                <a:off x="7323138" y="4859338"/>
                <a:ext cx="84138" cy="74613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54" name="Freeform 204"/>
              <p:cNvSpPr>
                <a:spLocks noEditPoints="1"/>
              </p:cNvSpPr>
              <p:nvPr/>
            </p:nvSpPr>
            <p:spPr bwMode="auto">
              <a:xfrm>
                <a:off x="7024688" y="4713288"/>
                <a:ext cx="769938" cy="679450"/>
              </a:xfrm>
              <a:custGeom>
                <a:avLst/>
                <a:gdLst>
                  <a:gd name="T0" fmla="*/ 119 w 274"/>
                  <a:gd name="T1" fmla="*/ 156 h 242"/>
                  <a:gd name="T2" fmla="*/ 122 w 274"/>
                  <a:gd name="T3" fmla="*/ 133 h 242"/>
                  <a:gd name="T4" fmla="*/ 136 w 274"/>
                  <a:gd name="T5" fmla="*/ 150 h 242"/>
                  <a:gd name="T6" fmla="*/ 113 w 274"/>
                  <a:gd name="T7" fmla="*/ 0 h 242"/>
                  <a:gd name="T8" fmla="*/ 94 w 274"/>
                  <a:gd name="T9" fmla="*/ 79 h 242"/>
                  <a:gd name="T10" fmla="*/ 19 w 274"/>
                  <a:gd name="T11" fmla="*/ 61 h 242"/>
                  <a:gd name="T12" fmla="*/ 78 w 274"/>
                  <a:gd name="T13" fmla="*/ 85 h 242"/>
                  <a:gd name="T14" fmla="*/ 94 w 274"/>
                  <a:gd name="T15" fmla="*/ 79 h 242"/>
                  <a:gd name="T16" fmla="*/ 91 w 274"/>
                  <a:gd name="T17" fmla="*/ 102 h 242"/>
                  <a:gd name="T18" fmla="*/ 86 w 274"/>
                  <a:gd name="T19" fmla="*/ 101 h 242"/>
                  <a:gd name="T20" fmla="*/ 54 w 274"/>
                  <a:gd name="T21" fmla="*/ 122 h 242"/>
                  <a:gd name="T22" fmla="*/ 66 w 274"/>
                  <a:gd name="T23" fmla="*/ 112 h 242"/>
                  <a:gd name="T24" fmla="*/ 79 w 274"/>
                  <a:gd name="T25" fmla="*/ 128 h 242"/>
                  <a:gd name="T26" fmla="*/ 41 w 274"/>
                  <a:gd name="T27" fmla="*/ 207 h 242"/>
                  <a:gd name="T28" fmla="*/ 107 w 274"/>
                  <a:gd name="T29" fmla="*/ 162 h 242"/>
                  <a:gd name="T30" fmla="*/ 152 w 274"/>
                  <a:gd name="T31" fmla="*/ 242 h 242"/>
                  <a:gd name="T32" fmla="*/ 148 w 274"/>
                  <a:gd name="T33" fmla="*/ 206 h 242"/>
                  <a:gd name="T34" fmla="*/ 139 w 274"/>
                  <a:gd name="T35" fmla="*/ 190 h 242"/>
                  <a:gd name="T36" fmla="*/ 148 w 274"/>
                  <a:gd name="T37" fmla="*/ 153 h 242"/>
                  <a:gd name="T38" fmla="*/ 196 w 274"/>
                  <a:gd name="T39" fmla="*/ 155 h 242"/>
                  <a:gd name="T40" fmla="*/ 214 w 274"/>
                  <a:gd name="T41" fmla="*/ 143 h 242"/>
                  <a:gd name="T42" fmla="*/ 195 w 274"/>
                  <a:gd name="T43" fmla="*/ 143 h 242"/>
                  <a:gd name="T44" fmla="*/ 183 w 274"/>
                  <a:gd name="T45" fmla="*/ 154 h 242"/>
                  <a:gd name="T46" fmla="*/ 168 w 274"/>
                  <a:gd name="T47" fmla="*/ 141 h 242"/>
                  <a:gd name="T48" fmla="*/ 169 w 274"/>
                  <a:gd name="T49" fmla="*/ 137 h 242"/>
                  <a:gd name="T50" fmla="*/ 241 w 274"/>
                  <a:gd name="T51" fmla="*/ 93 h 242"/>
                  <a:gd name="T52" fmla="*/ 146 w 274"/>
                  <a:gd name="T53" fmla="*/ 123 h 242"/>
                  <a:gd name="T54" fmla="*/ 141 w 274"/>
                  <a:gd name="T55" fmla="*/ 113 h 242"/>
                  <a:gd name="T56" fmla="*/ 127 w 274"/>
                  <a:gd name="T57" fmla="*/ 97 h 242"/>
                  <a:gd name="T58" fmla="*/ 144 w 274"/>
                  <a:gd name="T59" fmla="*/ 90 h 242"/>
                  <a:gd name="T60" fmla="*/ 142 w 274"/>
                  <a:gd name="T61" fmla="*/ 58 h 242"/>
                  <a:gd name="T62" fmla="*/ 129 w 274"/>
                  <a:gd name="T63" fmla="*/ 81 h 242"/>
                  <a:gd name="T64" fmla="*/ 122 w 274"/>
                  <a:gd name="T65" fmla="*/ 78 h 242"/>
                  <a:gd name="T66" fmla="*/ 108 w 274"/>
                  <a:gd name="T67" fmla="*/ 61 h 242"/>
                  <a:gd name="T68" fmla="*/ 124 w 274"/>
                  <a:gd name="T69" fmla="*/ 5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4" h="242">
                    <a:moveTo>
                      <a:pt x="124" y="157"/>
                    </a:moveTo>
                    <a:cubicBezTo>
                      <a:pt x="123" y="157"/>
                      <a:pt x="121" y="157"/>
                      <a:pt x="119" y="156"/>
                    </a:cubicBezTo>
                    <a:cubicBezTo>
                      <a:pt x="112" y="154"/>
                      <a:pt x="108" y="147"/>
                      <a:pt x="111" y="140"/>
                    </a:cubicBezTo>
                    <a:cubicBezTo>
                      <a:pt x="112" y="136"/>
                      <a:pt x="117" y="133"/>
                      <a:pt x="122" y="133"/>
                    </a:cubicBezTo>
                    <a:cubicBezTo>
                      <a:pt x="124" y="133"/>
                      <a:pt x="126" y="134"/>
                      <a:pt x="127" y="134"/>
                    </a:cubicBezTo>
                    <a:cubicBezTo>
                      <a:pt x="134" y="137"/>
                      <a:pt x="138" y="144"/>
                      <a:pt x="136" y="150"/>
                    </a:cubicBezTo>
                    <a:cubicBezTo>
                      <a:pt x="134" y="154"/>
                      <a:pt x="129" y="157"/>
                      <a:pt x="124" y="157"/>
                    </a:cubicBezTo>
                    <a:moveTo>
                      <a:pt x="113" y="0"/>
                    </a:moveTo>
                    <a:cubicBezTo>
                      <a:pt x="113" y="0"/>
                      <a:pt x="107" y="79"/>
                      <a:pt x="95" y="79"/>
                    </a:cubicBezTo>
                    <a:cubicBezTo>
                      <a:pt x="95" y="79"/>
                      <a:pt x="95" y="79"/>
                      <a:pt x="94" y="79"/>
                    </a:cubicBezTo>
                    <a:cubicBezTo>
                      <a:pt x="84" y="75"/>
                      <a:pt x="22" y="60"/>
                      <a:pt x="16" y="60"/>
                    </a:cubicBezTo>
                    <a:cubicBezTo>
                      <a:pt x="14" y="60"/>
                      <a:pt x="15" y="60"/>
                      <a:pt x="19" y="61"/>
                    </a:cubicBezTo>
                    <a:cubicBezTo>
                      <a:pt x="32" y="66"/>
                      <a:pt x="60" y="78"/>
                      <a:pt x="77" y="88"/>
                    </a:cubicBezTo>
                    <a:cubicBezTo>
                      <a:pt x="77" y="87"/>
                      <a:pt x="77" y="86"/>
                      <a:pt x="78" y="85"/>
                    </a:cubicBezTo>
                    <a:cubicBezTo>
                      <a:pt x="79" y="81"/>
                      <a:pt x="84" y="78"/>
                      <a:pt x="89" y="78"/>
                    </a:cubicBezTo>
                    <a:cubicBezTo>
                      <a:pt x="91" y="78"/>
                      <a:pt x="93" y="78"/>
                      <a:pt x="94" y="79"/>
                    </a:cubicBezTo>
                    <a:cubicBezTo>
                      <a:pt x="101" y="82"/>
                      <a:pt x="105" y="89"/>
                      <a:pt x="103" y="95"/>
                    </a:cubicBezTo>
                    <a:cubicBezTo>
                      <a:pt x="101" y="99"/>
                      <a:pt x="96" y="102"/>
                      <a:pt x="91" y="102"/>
                    </a:cubicBezTo>
                    <a:cubicBezTo>
                      <a:pt x="90" y="102"/>
                      <a:pt x="88" y="102"/>
                      <a:pt x="86" y="101"/>
                    </a:cubicBezTo>
                    <a:cubicBezTo>
                      <a:pt x="86" y="101"/>
                      <a:pt x="86" y="101"/>
                      <a:pt x="86" y="101"/>
                    </a:cubicBezTo>
                    <a:cubicBezTo>
                      <a:pt x="67" y="105"/>
                      <a:pt x="0" y="112"/>
                      <a:pt x="17" y="114"/>
                    </a:cubicBezTo>
                    <a:cubicBezTo>
                      <a:pt x="23" y="115"/>
                      <a:pt x="38" y="118"/>
                      <a:pt x="54" y="122"/>
                    </a:cubicBezTo>
                    <a:cubicBezTo>
                      <a:pt x="54" y="121"/>
                      <a:pt x="54" y="120"/>
                      <a:pt x="54" y="119"/>
                    </a:cubicBezTo>
                    <a:cubicBezTo>
                      <a:pt x="56" y="115"/>
                      <a:pt x="60" y="112"/>
                      <a:pt x="66" y="112"/>
                    </a:cubicBezTo>
                    <a:cubicBezTo>
                      <a:pt x="67" y="112"/>
                      <a:pt x="69" y="112"/>
                      <a:pt x="71" y="113"/>
                    </a:cubicBezTo>
                    <a:cubicBezTo>
                      <a:pt x="78" y="116"/>
                      <a:pt x="81" y="122"/>
                      <a:pt x="79" y="128"/>
                    </a:cubicBezTo>
                    <a:cubicBezTo>
                      <a:pt x="94" y="133"/>
                      <a:pt x="103" y="137"/>
                      <a:pt x="96" y="141"/>
                    </a:cubicBezTo>
                    <a:cubicBezTo>
                      <a:pt x="80" y="148"/>
                      <a:pt x="35" y="207"/>
                      <a:pt x="41" y="207"/>
                    </a:cubicBezTo>
                    <a:cubicBezTo>
                      <a:pt x="42" y="207"/>
                      <a:pt x="42" y="207"/>
                      <a:pt x="43" y="206"/>
                    </a:cubicBezTo>
                    <a:cubicBezTo>
                      <a:pt x="55" y="199"/>
                      <a:pt x="92" y="162"/>
                      <a:pt x="107" y="162"/>
                    </a:cubicBezTo>
                    <a:cubicBezTo>
                      <a:pt x="110" y="162"/>
                      <a:pt x="111" y="163"/>
                      <a:pt x="112" y="164"/>
                    </a:cubicBezTo>
                    <a:cubicBezTo>
                      <a:pt x="121" y="177"/>
                      <a:pt x="148" y="242"/>
                      <a:pt x="152" y="242"/>
                    </a:cubicBezTo>
                    <a:cubicBezTo>
                      <a:pt x="152" y="242"/>
                      <a:pt x="152" y="241"/>
                      <a:pt x="152" y="240"/>
                    </a:cubicBezTo>
                    <a:cubicBezTo>
                      <a:pt x="152" y="235"/>
                      <a:pt x="150" y="221"/>
                      <a:pt x="148" y="206"/>
                    </a:cubicBezTo>
                    <a:cubicBezTo>
                      <a:pt x="148" y="206"/>
                      <a:pt x="147" y="206"/>
                      <a:pt x="147" y="206"/>
                    </a:cubicBezTo>
                    <a:cubicBezTo>
                      <a:pt x="140" y="203"/>
                      <a:pt x="136" y="196"/>
                      <a:pt x="139" y="190"/>
                    </a:cubicBezTo>
                    <a:cubicBezTo>
                      <a:pt x="140" y="187"/>
                      <a:pt x="143" y="185"/>
                      <a:pt x="146" y="184"/>
                    </a:cubicBezTo>
                    <a:cubicBezTo>
                      <a:pt x="145" y="167"/>
                      <a:pt x="145" y="153"/>
                      <a:pt x="148" y="153"/>
                    </a:cubicBezTo>
                    <a:cubicBezTo>
                      <a:pt x="148" y="153"/>
                      <a:pt x="149" y="153"/>
                      <a:pt x="149" y="153"/>
                    </a:cubicBezTo>
                    <a:cubicBezTo>
                      <a:pt x="153" y="154"/>
                      <a:pt x="173" y="155"/>
                      <a:pt x="196" y="155"/>
                    </a:cubicBezTo>
                    <a:cubicBezTo>
                      <a:pt x="233" y="155"/>
                      <a:pt x="274" y="153"/>
                      <a:pt x="258" y="147"/>
                    </a:cubicBezTo>
                    <a:cubicBezTo>
                      <a:pt x="248" y="144"/>
                      <a:pt x="231" y="143"/>
                      <a:pt x="214" y="143"/>
                    </a:cubicBezTo>
                    <a:cubicBezTo>
                      <a:pt x="211" y="143"/>
                      <a:pt x="207" y="143"/>
                      <a:pt x="203" y="143"/>
                    </a:cubicBezTo>
                    <a:cubicBezTo>
                      <a:pt x="200" y="143"/>
                      <a:pt x="198" y="143"/>
                      <a:pt x="195" y="143"/>
                    </a:cubicBezTo>
                    <a:cubicBezTo>
                      <a:pt x="195" y="144"/>
                      <a:pt x="195" y="145"/>
                      <a:pt x="194" y="147"/>
                    </a:cubicBezTo>
                    <a:cubicBezTo>
                      <a:pt x="192" y="151"/>
                      <a:pt x="188" y="154"/>
                      <a:pt x="183" y="154"/>
                    </a:cubicBezTo>
                    <a:cubicBezTo>
                      <a:pt x="181" y="154"/>
                      <a:pt x="179" y="154"/>
                      <a:pt x="177" y="153"/>
                    </a:cubicBezTo>
                    <a:cubicBezTo>
                      <a:pt x="172" y="151"/>
                      <a:pt x="168" y="146"/>
                      <a:pt x="168" y="141"/>
                    </a:cubicBezTo>
                    <a:cubicBezTo>
                      <a:pt x="168" y="140"/>
                      <a:pt x="168" y="139"/>
                      <a:pt x="169" y="137"/>
                    </a:cubicBezTo>
                    <a:cubicBezTo>
                      <a:pt x="169" y="137"/>
                      <a:pt x="169" y="137"/>
                      <a:pt x="169" y="137"/>
                    </a:cubicBezTo>
                    <a:cubicBezTo>
                      <a:pt x="171" y="133"/>
                      <a:pt x="174" y="131"/>
                      <a:pt x="179" y="130"/>
                    </a:cubicBezTo>
                    <a:cubicBezTo>
                      <a:pt x="201" y="116"/>
                      <a:pt x="249" y="93"/>
                      <a:pt x="241" y="93"/>
                    </a:cubicBezTo>
                    <a:cubicBezTo>
                      <a:pt x="241" y="93"/>
                      <a:pt x="240" y="93"/>
                      <a:pt x="239" y="94"/>
                    </a:cubicBezTo>
                    <a:cubicBezTo>
                      <a:pt x="220" y="97"/>
                      <a:pt x="146" y="123"/>
                      <a:pt x="146" y="123"/>
                    </a:cubicBezTo>
                    <a:cubicBezTo>
                      <a:pt x="146" y="123"/>
                      <a:pt x="145" y="119"/>
                      <a:pt x="145" y="113"/>
                    </a:cubicBezTo>
                    <a:cubicBezTo>
                      <a:pt x="144" y="113"/>
                      <a:pt x="142" y="113"/>
                      <a:pt x="141" y="113"/>
                    </a:cubicBezTo>
                    <a:cubicBezTo>
                      <a:pt x="139" y="113"/>
                      <a:pt x="137" y="113"/>
                      <a:pt x="135" y="112"/>
                    </a:cubicBezTo>
                    <a:cubicBezTo>
                      <a:pt x="129" y="110"/>
                      <a:pt x="125" y="103"/>
                      <a:pt x="127" y="97"/>
                    </a:cubicBezTo>
                    <a:cubicBezTo>
                      <a:pt x="129" y="92"/>
                      <a:pt x="133" y="89"/>
                      <a:pt x="138" y="89"/>
                    </a:cubicBezTo>
                    <a:cubicBezTo>
                      <a:pt x="140" y="89"/>
                      <a:pt x="142" y="90"/>
                      <a:pt x="144" y="90"/>
                    </a:cubicBezTo>
                    <a:cubicBezTo>
                      <a:pt x="143" y="78"/>
                      <a:pt x="143" y="65"/>
                      <a:pt x="143" y="54"/>
                    </a:cubicBezTo>
                    <a:cubicBezTo>
                      <a:pt x="143" y="55"/>
                      <a:pt x="142" y="57"/>
                      <a:pt x="142" y="58"/>
                    </a:cubicBezTo>
                    <a:cubicBezTo>
                      <a:pt x="137" y="71"/>
                      <a:pt x="132" y="83"/>
                      <a:pt x="130" y="83"/>
                    </a:cubicBezTo>
                    <a:cubicBezTo>
                      <a:pt x="130" y="83"/>
                      <a:pt x="129" y="83"/>
                      <a:pt x="129" y="81"/>
                    </a:cubicBezTo>
                    <a:cubicBezTo>
                      <a:pt x="129" y="80"/>
                      <a:pt x="129" y="78"/>
                      <a:pt x="128" y="76"/>
                    </a:cubicBezTo>
                    <a:cubicBezTo>
                      <a:pt x="126" y="77"/>
                      <a:pt x="124" y="78"/>
                      <a:pt x="122" y="78"/>
                    </a:cubicBezTo>
                    <a:cubicBezTo>
                      <a:pt x="120" y="78"/>
                      <a:pt x="118" y="77"/>
                      <a:pt x="117" y="77"/>
                    </a:cubicBezTo>
                    <a:cubicBezTo>
                      <a:pt x="110" y="74"/>
                      <a:pt x="106" y="67"/>
                      <a:pt x="108" y="61"/>
                    </a:cubicBezTo>
                    <a:cubicBezTo>
                      <a:pt x="110" y="56"/>
                      <a:pt x="114" y="54"/>
                      <a:pt x="120" y="54"/>
                    </a:cubicBezTo>
                    <a:cubicBezTo>
                      <a:pt x="121" y="54"/>
                      <a:pt x="123" y="54"/>
                      <a:pt x="124" y="55"/>
                    </a:cubicBezTo>
                    <a:cubicBezTo>
                      <a:pt x="120" y="30"/>
                      <a:pt x="113" y="0"/>
                      <a:pt x="1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55" name="Freeform 205"/>
              <p:cNvSpPr/>
              <p:nvPr/>
            </p:nvSpPr>
            <p:spPr bwMode="auto">
              <a:xfrm>
                <a:off x="7242176" y="4932363"/>
                <a:ext cx="77788" cy="66675"/>
              </a:xfrm>
              <a:custGeom>
                <a:avLst/>
                <a:gdLst>
                  <a:gd name="T0" fmla="*/ 12 w 28"/>
                  <a:gd name="T1" fmla="*/ 0 h 24"/>
                  <a:gd name="T2" fmla="*/ 1 w 28"/>
                  <a:gd name="T3" fmla="*/ 7 h 24"/>
                  <a:gd name="T4" fmla="*/ 0 w 28"/>
                  <a:gd name="T5" fmla="*/ 10 h 24"/>
                  <a:gd name="T6" fmla="*/ 9 w 28"/>
                  <a:gd name="T7" fmla="*/ 23 h 24"/>
                  <a:gd name="T8" fmla="*/ 9 w 28"/>
                  <a:gd name="T9" fmla="*/ 23 h 24"/>
                  <a:gd name="T10" fmla="*/ 9 w 28"/>
                  <a:gd name="T11" fmla="*/ 23 h 24"/>
                  <a:gd name="T12" fmla="*/ 14 w 28"/>
                  <a:gd name="T13" fmla="*/ 24 h 24"/>
                  <a:gd name="T14" fmla="*/ 26 w 28"/>
                  <a:gd name="T15" fmla="*/ 17 h 24"/>
                  <a:gd name="T16" fmla="*/ 17 w 28"/>
                  <a:gd name="T17" fmla="*/ 1 h 24"/>
                  <a:gd name="T18" fmla="*/ 12 w 28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4">
                    <a:moveTo>
                      <a:pt x="12" y="0"/>
                    </a:moveTo>
                    <a:cubicBezTo>
                      <a:pt x="7" y="0"/>
                      <a:pt x="2" y="3"/>
                      <a:pt x="1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11" y="16"/>
                      <a:pt x="17" y="22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4"/>
                      <a:pt x="13" y="24"/>
                      <a:pt x="14" y="24"/>
                    </a:cubicBezTo>
                    <a:cubicBezTo>
                      <a:pt x="19" y="24"/>
                      <a:pt x="24" y="21"/>
                      <a:pt x="26" y="17"/>
                    </a:cubicBezTo>
                    <a:cubicBezTo>
                      <a:pt x="28" y="11"/>
                      <a:pt x="24" y="4"/>
                      <a:pt x="17" y="1"/>
                    </a:cubicBezTo>
                    <a:cubicBezTo>
                      <a:pt x="16" y="0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56" name="Freeform 206"/>
              <p:cNvSpPr/>
              <p:nvPr/>
            </p:nvSpPr>
            <p:spPr bwMode="auto">
              <a:xfrm>
                <a:off x="7177088" y="5027613"/>
                <a:ext cx="76200" cy="44450"/>
              </a:xfrm>
              <a:custGeom>
                <a:avLst/>
                <a:gdLst>
                  <a:gd name="T0" fmla="*/ 12 w 27"/>
                  <a:gd name="T1" fmla="*/ 0 h 16"/>
                  <a:gd name="T2" fmla="*/ 0 w 27"/>
                  <a:gd name="T3" fmla="*/ 7 h 16"/>
                  <a:gd name="T4" fmla="*/ 0 w 27"/>
                  <a:gd name="T5" fmla="*/ 10 h 16"/>
                  <a:gd name="T6" fmla="*/ 25 w 27"/>
                  <a:gd name="T7" fmla="*/ 16 h 16"/>
                  <a:gd name="T8" fmla="*/ 17 w 27"/>
                  <a:gd name="T9" fmla="*/ 1 h 16"/>
                  <a:gd name="T10" fmla="*/ 12 w 27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6">
                    <a:moveTo>
                      <a:pt x="12" y="0"/>
                    </a:moveTo>
                    <a:cubicBezTo>
                      <a:pt x="6" y="0"/>
                      <a:pt x="2" y="3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9" y="12"/>
                      <a:pt x="18" y="14"/>
                      <a:pt x="25" y="16"/>
                    </a:cubicBezTo>
                    <a:cubicBezTo>
                      <a:pt x="27" y="10"/>
                      <a:pt x="24" y="4"/>
                      <a:pt x="17" y="1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57" name="Freeform 207"/>
              <p:cNvSpPr/>
              <p:nvPr/>
            </p:nvSpPr>
            <p:spPr bwMode="auto">
              <a:xfrm>
                <a:off x="7327901" y="5086350"/>
                <a:ext cx="85725" cy="66675"/>
              </a:xfrm>
              <a:custGeom>
                <a:avLst/>
                <a:gdLst>
                  <a:gd name="T0" fmla="*/ 14 w 30"/>
                  <a:gd name="T1" fmla="*/ 0 h 24"/>
                  <a:gd name="T2" fmla="*/ 3 w 30"/>
                  <a:gd name="T3" fmla="*/ 7 h 24"/>
                  <a:gd name="T4" fmla="*/ 11 w 30"/>
                  <a:gd name="T5" fmla="*/ 23 h 24"/>
                  <a:gd name="T6" fmla="*/ 16 w 30"/>
                  <a:gd name="T7" fmla="*/ 24 h 24"/>
                  <a:gd name="T8" fmla="*/ 28 w 30"/>
                  <a:gd name="T9" fmla="*/ 17 h 24"/>
                  <a:gd name="T10" fmla="*/ 19 w 30"/>
                  <a:gd name="T11" fmla="*/ 1 h 24"/>
                  <a:gd name="T12" fmla="*/ 14 w 3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4">
                    <a:moveTo>
                      <a:pt x="14" y="0"/>
                    </a:moveTo>
                    <a:cubicBezTo>
                      <a:pt x="9" y="0"/>
                      <a:pt x="4" y="3"/>
                      <a:pt x="3" y="7"/>
                    </a:cubicBezTo>
                    <a:cubicBezTo>
                      <a:pt x="0" y="14"/>
                      <a:pt x="4" y="21"/>
                      <a:pt x="11" y="23"/>
                    </a:cubicBezTo>
                    <a:cubicBezTo>
                      <a:pt x="13" y="24"/>
                      <a:pt x="15" y="24"/>
                      <a:pt x="16" y="24"/>
                    </a:cubicBezTo>
                    <a:cubicBezTo>
                      <a:pt x="21" y="24"/>
                      <a:pt x="26" y="21"/>
                      <a:pt x="28" y="17"/>
                    </a:cubicBezTo>
                    <a:cubicBezTo>
                      <a:pt x="30" y="11"/>
                      <a:pt x="26" y="4"/>
                      <a:pt x="19" y="1"/>
                    </a:cubicBezTo>
                    <a:cubicBezTo>
                      <a:pt x="18" y="1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58" name="Freeform 208"/>
              <p:cNvSpPr/>
              <p:nvPr/>
            </p:nvSpPr>
            <p:spPr bwMode="auto">
              <a:xfrm>
                <a:off x="7377113" y="4962525"/>
                <a:ext cx="55563" cy="66675"/>
              </a:xfrm>
              <a:custGeom>
                <a:avLst/>
                <a:gdLst>
                  <a:gd name="T0" fmla="*/ 13 w 20"/>
                  <a:gd name="T1" fmla="*/ 0 h 24"/>
                  <a:gd name="T2" fmla="*/ 2 w 20"/>
                  <a:gd name="T3" fmla="*/ 8 h 24"/>
                  <a:gd name="T4" fmla="*/ 10 w 20"/>
                  <a:gd name="T5" fmla="*/ 23 h 24"/>
                  <a:gd name="T6" fmla="*/ 16 w 20"/>
                  <a:gd name="T7" fmla="*/ 24 h 24"/>
                  <a:gd name="T8" fmla="*/ 20 w 20"/>
                  <a:gd name="T9" fmla="*/ 24 h 24"/>
                  <a:gd name="T10" fmla="*/ 19 w 20"/>
                  <a:gd name="T11" fmla="*/ 1 h 24"/>
                  <a:gd name="T12" fmla="*/ 13 w 2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8" y="0"/>
                      <a:pt x="4" y="3"/>
                      <a:pt x="2" y="8"/>
                    </a:cubicBezTo>
                    <a:cubicBezTo>
                      <a:pt x="0" y="14"/>
                      <a:pt x="4" y="21"/>
                      <a:pt x="10" y="23"/>
                    </a:cubicBezTo>
                    <a:cubicBezTo>
                      <a:pt x="12" y="24"/>
                      <a:pt x="14" y="24"/>
                      <a:pt x="16" y="24"/>
                    </a:cubicBezTo>
                    <a:cubicBezTo>
                      <a:pt x="17" y="24"/>
                      <a:pt x="19" y="24"/>
                      <a:pt x="20" y="24"/>
                    </a:cubicBezTo>
                    <a:cubicBezTo>
                      <a:pt x="19" y="18"/>
                      <a:pt x="19" y="10"/>
                      <a:pt x="19" y="1"/>
                    </a:cubicBezTo>
                    <a:cubicBezTo>
                      <a:pt x="17" y="1"/>
                      <a:pt x="15" y="0"/>
                      <a:pt x="1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59" name="Freeform 209"/>
              <p:cNvSpPr>
                <a:spLocks noEditPoints="1"/>
              </p:cNvSpPr>
              <p:nvPr/>
            </p:nvSpPr>
            <p:spPr bwMode="auto">
              <a:xfrm>
                <a:off x="7497763" y="5076825"/>
                <a:ext cx="74613" cy="68263"/>
              </a:xfrm>
              <a:custGeom>
                <a:avLst/>
                <a:gdLst>
                  <a:gd name="T0" fmla="*/ 0 w 27"/>
                  <a:gd name="T1" fmla="*/ 11 h 24"/>
                  <a:gd name="T2" fmla="*/ 9 w 27"/>
                  <a:gd name="T3" fmla="*/ 23 h 24"/>
                  <a:gd name="T4" fmla="*/ 15 w 27"/>
                  <a:gd name="T5" fmla="*/ 24 h 24"/>
                  <a:gd name="T6" fmla="*/ 26 w 27"/>
                  <a:gd name="T7" fmla="*/ 17 h 24"/>
                  <a:gd name="T8" fmla="*/ 27 w 27"/>
                  <a:gd name="T9" fmla="*/ 13 h 24"/>
                  <a:gd name="T10" fmla="*/ 25 w 27"/>
                  <a:gd name="T11" fmla="*/ 13 h 24"/>
                  <a:gd name="T12" fmla="*/ 0 w 27"/>
                  <a:gd name="T13" fmla="*/ 11 h 24"/>
                  <a:gd name="T14" fmla="*/ 11 w 27"/>
                  <a:gd name="T15" fmla="*/ 0 h 24"/>
                  <a:gd name="T16" fmla="*/ 1 w 27"/>
                  <a:gd name="T17" fmla="*/ 7 h 24"/>
                  <a:gd name="T18" fmla="*/ 11 w 27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4">
                    <a:moveTo>
                      <a:pt x="0" y="11"/>
                    </a:moveTo>
                    <a:cubicBezTo>
                      <a:pt x="0" y="16"/>
                      <a:pt x="4" y="21"/>
                      <a:pt x="9" y="23"/>
                    </a:cubicBezTo>
                    <a:cubicBezTo>
                      <a:pt x="11" y="24"/>
                      <a:pt x="13" y="24"/>
                      <a:pt x="15" y="24"/>
                    </a:cubicBezTo>
                    <a:cubicBezTo>
                      <a:pt x="20" y="24"/>
                      <a:pt x="24" y="21"/>
                      <a:pt x="26" y="17"/>
                    </a:cubicBezTo>
                    <a:cubicBezTo>
                      <a:pt x="27" y="15"/>
                      <a:pt x="27" y="14"/>
                      <a:pt x="27" y="13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13" y="13"/>
                      <a:pt x="3" y="13"/>
                      <a:pt x="0" y="11"/>
                    </a:cubicBezTo>
                    <a:moveTo>
                      <a:pt x="11" y="0"/>
                    </a:moveTo>
                    <a:cubicBezTo>
                      <a:pt x="6" y="1"/>
                      <a:pt x="3" y="3"/>
                      <a:pt x="1" y="7"/>
                    </a:cubicBezTo>
                    <a:cubicBezTo>
                      <a:pt x="3" y="5"/>
                      <a:pt x="6" y="3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60" name="Freeform 210"/>
              <p:cNvSpPr/>
              <p:nvPr/>
            </p:nvSpPr>
            <p:spPr bwMode="auto">
              <a:xfrm>
                <a:off x="7426326" y="4805363"/>
                <a:ext cx="17463" cy="58738"/>
              </a:xfrm>
              <a:custGeom>
                <a:avLst/>
                <a:gdLst>
                  <a:gd name="T0" fmla="*/ 5 w 6"/>
                  <a:gd name="T1" fmla="*/ 0 h 21"/>
                  <a:gd name="T2" fmla="*/ 4 w 6"/>
                  <a:gd name="T3" fmla="*/ 1 h 21"/>
                  <a:gd name="T4" fmla="*/ 0 w 6"/>
                  <a:gd name="T5" fmla="*/ 21 h 21"/>
                  <a:gd name="T6" fmla="*/ 5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5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2" y="4"/>
                      <a:pt x="1" y="12"/>
                      <a:pt x="0" y="21"/>
                    </a:cubicBezTo>
                    <a:cubicBezTo>
                      <a:pt x="4" y="10"/>
                      <a:pt x="6" y="0"/>
                      <a:pt x="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61" name="Freeform 211"/>
              <p:cNvSpPr/>
              <p:nvPr/>
            </p:nvSpPr>
            <p:spPr bwMode="auto">
              <a:xfrm>
                <a:off x="7407276" y="5229225"/>
                <a:ext cx="33338" cy="61913"/>
              </a:xfrm>
              <a:custGeom>
                <a:avLst/>
                <a:gdLst>
                  <a:gd name="T0" fmla="*/ 10 w 12"/>
                  <a:gd name="T1" fmla="*/ 0 h 22"/>
                  <a:gd name="T2" fmla="*/ 3 w 12"/>
                  <a:gd name="T3" fmla="*/ 6 h 22"/>
                  <a:gd name="T4" fmla="*/ 11 w 12"/>
                  <a:gd name="T5" fmla="*/ 22 h 22"/>
                  <a:gd name="T6" fmla="*/ 12 w 12"/>
                  <a:gd name="T7" fmla="*/ 22 h 22"/>
                  <a:gd name="T8" fmla="*/ 10 w 12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2">
                    <a:moveTo>
                      <a:pt x="10" y="0"/>
                    </a:moveTo>
                    <a:cubicBezTo>
                      <a:pt x="7" y="1"/>
                      <a:pt x="4" y="3"/>
                      <a:pt x="3" y="6"/>
                    </a:cubicBezTo>
                    <a:cubicBezTo>
                      <a:pt x="0" y="12"/>
                      <a:pt x="4" y="19"/>
                      <a:pt x="11" y="22"/>
                    </a:cubicBezTo>
                    <a:cubicBezTo>
                      <a:pt x="11" y="22"/>
                      <a:pt x="12" y="22"/>
                      <a:pt x="12" y="22"/>
                    </a:cubicBezTo>
                    <a:cubicBezTo>
                      <a:pt x="11" y="15"/>
                      <a:pt x="10" y="7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62" name="Freeform 212"/>
              <p:cNvSpPr/>
              <p:nvPr/>
            </p:nvSpPr>
            <p:spPr bwMode="auto">
              <a:xfrm>
                <a:off x="7323138" y="4864100"/>
                <a:ext cx="61913" cy="68263"/>
              </a:xfrm>
              <a:custGeom>
                <a:avLst/>
                <a:gdLst>
                  <a:gd name="T0" fmla="*/ 14 w 22"/>
                  <a:gd name="T1" fmla="*/ 0 h 24"/>
                  <a:gd name="T2" fmla="*/ 2 w 22"/>
                  <a:gd name="T3" fmla="*/ 7 h 24"/>
                  <a:gd name="T4" fmla="*/ 11 w 22"/>
                  <a:gd name="T5" fmla="*/ 23 h 24"/>
                  <a:gd name="T6" fmla="*/ 16 w 22"/>
                  <a:gd name="T7" fmla="*/ 24 h 24"/>
                  <a:gd name="T8" fmla="*/ 22 w 22"/>
                  <a:gd name="T9" fmla="*/ 22 h 24"/>
                  <a:gd name="T10" fmla="*/ 18 w 22"/>
                  <a:gd name="T11" fmla="*/ 1 h 24"/>
                  <a:gd name="T12" fmla="*/ 14 w 22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4">
                    <a:moveTo>
                      <a:pt x="14" y="0"/>
                    </a:moveTo>
                    <a:cubicBezTo>
                      <a:pt x="8" y="0"/>
                      <a:pt x="4" y="2"/>
                      <a:pt x="2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18" y="24"/>
                      <a:pt x="20" y="23"/>
                      <a:pt x="22" y="22"/>
                    </a:cubicBezTo>
                    <a:cubicBezTo>
                      <a:pt x="22" y="16"/>
                      <a:pt x="20" y="9"/>
                      <a:pt x="18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63" name="Freeform 213"/>
              <p:cNvSpPr/>
              <p:nvPr/>
            </p:nvSpPr>
            <p:spPr bwMode="auto">
              <a:xfrm>
                <a:off x="6680201" y="4689475"/>
                <a:ext cx="219075" cy="484188"/>
              </a:xfrm>
              <a:custGeom>
                <a:avLst/>
                <a:gdLst>
                  <a:gd name="T0" fmla="*/ 32 w 78"/>
                  <a:gd name="T1" fmla="*/ 0 h 172"/>
                  <a:gd name="T2" fmla="*/ 19 w 78"/>
                  <a:gd name="T3" fmla="*/ 63 h 172"/>
                  <a:gd name="T4" fmla="*/ 3 w 78"/>
                  <a:gd name="T5" fmla="*/ 114 h 172"/>
                  <a:gd name="T6" fmla="*/ 32 w 78"/>
                  <a:gd name="T7" fmla="*/ 172 h 172"/>
                  <a:gd name="T8" fmla="*/ 34 w 78"/>
                  <a:gd name="T9" fmla="*/ 172 h 172"/>
                  <a:gd name="T10" fmla="*/ 48 w 78"/>
                  <a:gd name="T11" fmla="*/ 110 h 172"/>
                  <a:gd name="T12" fmla="*/ 69 w 78"/>
                  <a:gd name="T13" fmla="*/ 53 h 172"/>
                  <a:gd name="T14" fmla="*/ 35 w 78"/>
                  <a:gd name="T15" fmla="*/ 1 h 172"/>
                  <a:gd name="T16" fmla="*/ 32 w 78"/>
                  <a:gd name="T17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172">
                    <a:moveTo>
                      <a:pt x="32" y="0"/>
                    </a:moveTo>
                    <a:cubicBezTo>
                      <a:pt x="16" y="0"/>
                      <a:pt x="19" y="46"/>
                      <a:pt x="19" y="63"/>
                    </a:cubicBezTo>
                    <a:cubicBezTo>
                      <a:pt x="19" y="81"/>
                      <a:pt x="6" y="87"/>
                      <a:pt x="3" y="114"/>
                    </a:cubicBezTo>
                    <a:cubicBezTo>
                      <a:pt x="0" y="142"/>
                      <a:pt x="32" y="172"/>
                      <a:pt x="32" y="172"/>
                    </a:cubicBezTo>
                    <a:cubicBezTo>
                      <a:pt x="33" y="172"/>
                      <a:pt x="33" y="172"/>
                      <a:pt x="34" y="172"/>
                    </a:cubicBezTo>
                    <a:cubicBezTo>
                      <a:pt x="49" y="172"/>
                      <a:pt x="53" y="132"/>
                      <a:pt x="48" y="110"/>
                    </a:cubicBezTo>
                    <a:cubicBezTo>
                      <a:pt x="43" y="86"/>
                      <a:pt x="60" y="78"/>
                      <a:pt x="69" y="53"/>
                    </a:cubicBezTo>
                    <a:cubicBezTo>
                      <a:pt x="78" y="28"/>
                      <a:pt x="54" y="8"/>
                      <a:pt x="35" y="1"/>
                    </a:cubicBezTo>
                    <a:cubicBezTo>
                      <a:pt x="34" y="1"/>
                      <a:pt x="33" y="0"/>
                      <a:pt x="3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64" name="Freeform 214"/>
              <p:cNvSpPr/>
              <p:nvPr/>
            </p:nvSpPr>
            <p:spPr bwMode="auto">
              <a:xfrm>
                <a:off x="6732588" y="5383213"/>
                <a:ext cx="477838" cy="273050"/>
              </a:xfrm>
              <a:custGeom>
                <a:avLst/>
                <a:gdLst>
                  <a:gd name="T0" fmla="*/ 23 w 170"/>
                  <a:gd name="T1" fmla="*/ 0 h 97"/>
                  <a:gd name="T2" fmla="*/ 17 w 170"/>
                  <a:gd name="T3" fmla="*/ 1 h 97"/>
                  <a:gd name="T4" fmla="*/ 34 w 170"/>
                  <a:gd name="T5" fmla="*/ 50 h 97"/>
                  <a:gd name="T6" fmla="*/ 93 w 170"/>
                  <a:gd name="T7" fmla="*/ 83 h 97"/>
                  <a:gd name="T8" fmla="*/ 130 w 170"/>
                  <a:gd name="T9" fmla="*/ 97 h 97"/>
                  <a:gd name="T10" fmla="*/ 149 w 170"/>
                  <a:gd name="T11" fmla="*/ 86 h 97"/>
                  <a:gd name="T12" fmla="*/ 147 w 170"/>
                  <a:gd name="T13" fmla="*/ 46 h 97"/>
                  <a:gd name="T14" fmla="*/ 137 w 170"/>
                  <a:gd name="T15" fmla="*/ 45 h 97"/>
                  <a:gd name="T16" fmla="*/ 115 w 170"/>
                  <a:gd name="T17" fmla="*/ 47 h 97"/>
                  <a:gd name="T18" fmla="*/ 93 w 170"/>
                  <a:gd name="T19" fmla="*/ 49 h 97"/>
                  <a:gd name="T20" fmla="*/ 66 w 170"/>
                  <a:gd name="T21" fmla="*/ 41 h 97"/>
                  <a:gd name="T22" fmla="*/ 23 w 170"/>
                  <a:gd name="T2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97">
                    <a:moveTo>
                      <a:pt x="23" y="0"/>
                    </a:moveTo>
                    <a:cubicBezTo>
                      <a:pt x="21" y="0"/>
                      <a:pt x="19" y="0"/>
                      <a:pt x="17" y="1"/>
                    </a:cubicBezTo>
                    <a:cubicBezTo>
                      <a:pt x="17" y="1"/>
                      <a:pt x="0" y="27"/>
                      <a:pt x="34" y="50"/>
                    </a:cubicBezTo>
                    <a:cubicBezTo>
                      <a:pt x="68" y="74"/>
                      <a:pt x="69" y="71"/>
                      <a:pt x="93" y="83"/>
                    </a:cubicBezTo>
                    <a:cubicBezTo>
                      <a:pt x="108" y="91"/>
                      <a:pt x="120" y="97"/>
                      <a:pt x="130" y="97"/>
                    </a:cubicBezTo>
                    <a:cubicBezTo>
                      <a:pt x="137" y="97"/>
                      <a:pt x="144" y="94"/>
                      <a:pt x="149" y="86"/>
                    </a:cubicBezTo>
                    <a:cubicBezTo>
                      <a:pt x="164" y="67"/>
                      <a:pt x="170" y="51"/>
                      <a:pt x="147" y="46"/>
                    </a:cubicBezTo>
                    <a:cubicBezTo>
                      <a:pt x="144" y="45"/>
                      <a:pt x="141" y="45"/>
                      <a:pt x="137" y="45"/>
                    </a:cubicBezTo>
                    <a:cubicBezTo>
                      <a:pt x="130" y="45"/>
                      <a:pt x="123" y="46"/>
                      <a:pt x="115" y="47"/>
                    </a:cubicBezTo>
                    <a:cubicBezTo>
                      <a:pt x="108" y="48"/>
                      <a:pt x="100" y="49"/>
                      <a:pt x="93" y="49"/>
                    </a:cubicBezTo>
                    <a:cubicBezTo>
                      <a:pt x="83" y="49"/>
                      <a:pt x="74" y="47"/>
                      <a:pt x="66" y="41"/>
                    </a:cubicBezTo>
                    <a:cubicBezTo>
                      <a:pt x="47" y="24"/>
                      <a:pt x="39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65" name="Freeform 215"/>
              <p:cNvSpPr/>
              <p:nvPr/>
            </p:nvSpPr>
            <p:spPr bwMode="auto">
              <a:xfrm>
                <a:off x="7385051" y="5445125"/>
                <a:ext cx="384175" cy="295275"/>
              </a:xfrm>
              <a:custGeom>
                <a:avLst/>
                <a:gdLst>
                  <a:gd name="T0" fmla="*/ 118 w 137"/>
                  <a:gd name="T1" fmla="*/ 0 h 105"/>
                  <a:gd name="T2" fmla="*/ 75 w 137"/>
                  <a:gd name="T3" fmla="*/ 44 h 105"/>
                  <a:gd name="T4" fmla="*/ 54 w 137"/>
                  <a:gd name="T5" fmla="*/ 75 h 105"/>
                  <a:gd name="T6" fmla="*/ 46 w 137"/>
                  <a:gd name="T7" fmla="*/ 73 h 105"/>
                  <a:gd name="T8" fmla="*/ 10 w 137"/>
                  <a:gd name="T9" fmla="*/ 54 h 105"/>
                  <a:gd name="T10" fmla="*/ 0 w 137"/>
                  <a:gd name="T11" fmla="*/ 63 h 105"/>
                  <a:gd name="T12" fmla="*/ 20 w 137"/>
                  <a:gd name="T13" fmla="*/ 105 h 105"/>
                  <a:gd name="T14" fmla="*/ 24 w 137"/>
                  <a:gd name="T15" fmla="*/ 104 h 105"/>
                  <a:gd name="T16" fmla="*/ 108 w 137"/>
                  <a:gd name="T17" fmla="*/ 71 h 105"/>
                  <a:gd name="T18" fmla="*/ 120 w 137"/>
                  <a:gd name="T19" fmla="*/ 0 h 105"/>
                  <a:gd name="T20" fmla="*/ 118 w 137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05">
                    <a:moveTo>
                      <a:pt x="118" y="0"/>
                    </a:moveTo>
                    <a:cubicBezTo>
                      <a:pt x="101" y="0"/>
                      <a:pt x="82" y="26"/>
                      <a:pt x="75" y="44"/>
                    </a:cubicBezTo>
                    <a:cubicBezTo>
                      <a:pt x="69" y="60"/>
                      <a:pt x="66" y="75"/>
                      <a:pt x="54" y="75"/>
                    </a:cubicBezTo>
                    <a:cubicBezTo>
                      <a:pt x="52" y="75"/>
                      <a:pt x="49" y="74"/>
                      <a:pt x="46" y="73"/>
                    </a:cubicBezTo>
                    <a:cubicBezTo>
                      <a:pt x="33" y="68"/>
                      <a:pt x="19" y="54"/>
                      <a:pt x="10" y="54"/>
                    </a:cubicBezTo>
                    <a:cubicBezTo>
                      <a:pt x="6" y="54"/>
                      <a:pt x="2" y="56"/>
                      <a:pt x="0" y="63"/>
                    </a:cubicBezTo>
                    <a:cubicBezTo>
                      <a:pt x="0" y="63"/>
                      <a:pt x="3" y="105"/>
                      <a:pt x="20" y="105"/>
                    </a:cubicBezTo>
                    <a:cubicBezTo>
                      <a:pt x="21" y="105"/>
                      <a:pt x="23" y="104"/>
                      <a:pt x="24" y="104"/>
                    </a:cubicBezTo>
                    <a:cubicBezTo>
                      <a:pt x="44" y="97"/>
                      <a:pt x="95" y="95"/>
                      <a:pt x="108" y="71"/>
                    </a:cubicBezTo>
                    <a:cubicBezTo>
                      <a:pt x="120" y="47"/>
                      <a:pt x="137" y="3"/>
                      <a:pt x="120" y="0"/>
                    </a:cubicBezTo>
                    <a:cubicBezTo>
                      <a:pt x="119" y="0"/>
                      <a:pt x="118" y="0"/>
                      <a:pt x="11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66" name="Freeform 216"/>
              <p:cNvSpPr/>
              <p:nvPr/>
            </p:nvSpPr>
            <p:spPr bwMode="auto">
              <a:xfrm>
                <a:off x="7783513" y="4779963"/>
                <a:ext cx="277813" cy="342900"/>
              </a:xfrm>
              <a:custGeom>
                <a:avLst/>
                <a:gdLst>
                  <a:gd name="T0" fmla="*/ 28 w 99"/>
                  <a:gd name="T1" fmla="*/ 0 h 122"/>
                  <a:gd name="T2" fmla="*/ 0 w 99"/>
                  <a:gd name="T3" fmla="*/ 6 h 122"/>
                  <a:gd name="T4" fmla="*/ 34 w 99"/>
                  <a:gd name="T5" fmla="*/ 69 h 122"/>
                  <a:gd name="T6" fmla="*/ 39 w 99"/>
                  <a:gd name="T7" fmla="*/ 121 h 122"/>
                  <a:gd name="T8" fmla="*/ 47 w 99"/>
                  <a:gd name="T9" fmla="*/ 122 h 122"/>
                  <a:gd name="T10" fmla="*/ 93 w 99"/>
                  <a:gd name="T11" fmla="*/ 73 h 122"/>
                  <a:gd name="T12" fmla="*/ 62 w 99"/>
                  <a:gd name="T13" fmla="*/ 11 h 122"/>
                  <a:gd name="T14" fmla="*/ 28 w 99"/>
                  <a:gd name="T1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122">
                    <a:moveTo>
                      <a:pt x="28" y="0"/>
                    </a:moveTo>
                    <a:cubicBezTo>
                      <a:pt x="12" y="0"/>
                      <a:pt x="0" y="6"/>
                      <a:pt x="0" y="6"/>
                    </a:cubicBezTo>
                    <a:cubicBezTo>
                      <a:pt x="19" y="13"/>
                      <a:pt x="39" y="46"/>
                      <a:pt x="34" y="69"/>
                    </a:cubicBezTo>
                    <a:cubicBezTo>
                      <a:pt x="29" y="92"/>
                      <a:pt x="17" y="113"/>
                      <a:pt x="39" y="121"/>
                    </a:cubicBezTo>
                    <a:cubicBezTo>
                      <a:pt x="42" y="122"/>
                      <a:pt x="44" y="122"/>
                      <a:pt x="47" y="122"/>
                    </a:cubicBezTo>
                    <a:cubicBezTo>
                      <a:pt x="67" y="122"/>
                      <a:pt x="87" y="96"/>
                      <a:pt x="93" y="73"/>
                    </a:cubicBezTo>
                    <a:cubicBezTo>
                      <a:pt x="99" y="47"/>
                      <a:pt x="90" y="33"/>
                      <a:pt x="62" y="11"/>
                    </a:cubicBezTo>
                    <a:cubicBezTo>
                      <a:pt x="51" y="3"/>
                      <a:pt x="39" y="0"/>
                      <a:pt x="2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67" name="Freeform 217"/>
              <p:cNvSpPr/>
              <p:nvPr/>
            </p:nvSpPr>
            <p:spPr bwMode="auto">
              <a:xfrm>
                <a:off x="7210426" y="4392613"/>
                <a:ext cx="396875" cy="215900"/>
              </a:xfrm>
              <a:custGeom>
                <a:avLst/>
                <a:gdLst>
                  <a:gd name="T0" fmla="*/ 59 w 141"/>
                  <a:gd name="T1" fmla="*/ 0 h 77"/>
                  <a:gd name="T2" fmla="*/ 35 w 141"/>
                  <a:gd name="T3" fmla="*/ 3 h 77"/>
                  <a:gd name="T4" fmla="*/ 0 w 141"/>
                  <a:gd name="T5" fmla="*/ 57 h 77"/>
                  <a:gd name="T6" fmla="*/ 13 w 141"/>
                  <a:gd name="T7" fmla="*/ 70 h 77"/>
                  <a:gd name="T8" fmla="*/ 65 w 141"/>
                  <a:gd name="T9" fmla="*/ 57 h 77"/>
                  <a:gd name="T10" fmla="*/ 72 w 141"/>
                  <a:gd name="T11" fmla="*/ 56 h 77"/>
                  <a:gd name="T12" fmla="*/ 118 w 141"/>
                  <a:gd name="T13" fmla="*/ 76 h 77"/>
                  <a:gd name="T14" fmla="*/ 122 w 141"/>
                  <a:gd name="T15" fmla="*/ 77 h 77"/>
                  <a:gd name="T16" fmla="*/ 116 w 141"/>
                  <a:gd name="T17" fmla="*/ 25 h 77"/>
                  <a:gd name="T18" fmla="*/ 59 w 141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77">
                    <a:moveTo>
                      <a:pt x="59" y="0"/>
                    </a:moveTo>
                    <a:cubicBezTo>
                      <a:pt x="52" y="0"/>
                      <a:pt x="44" y="1"/>
                      <a:pt x="35" y="3"/>
                    </a:cubicBezTo>
                    <a:cubicBezTo>
                      <a:pt x="0" y="11"/>
                      <a:pt x="0" y="57"/>
                      <a:pt x="0" y="57"/>
                    </a:cubicBezTo>
                    <a:cubicBezTo>
                      <a:pt x="1" y="66"/>
                      <a:pt x="6" y="70"/>
                      <a:pt x="13" y="70"/>
                    </a:cubicBezTo>
                    <a:cubicBezTo>
                      <a:pt x="26" y="70"/>
                      <a:pt x="48" y="59"/>
                      <a:pt x="65" y="57"/>
                    </a:cubicBezTo>
                    <a:cubicBezTo>
                      <a:pt x="68" y="56"/>
                      <a:pt x="70" y="56"/>
                      <a:pt x="72" y="56"/>
                    </a:cubicBezTo>
                    <a:cubicBezTo>
                      <a:pt x="92" y="56"/>
                      <a:pt x="97" y="72"/>
                      <a:pt x="118" y="76"/>
                    </a:cubicBezTo>
                    <a:cubicBezTo>
                      <a:pt x="120" y="77"/>
                      <a:pt x="121" y="77"/>
                      <a:pt x="122" y="77"/>
                    </a:cubicBezTo>
                    <a:cubicBezTo>
                      <a:pt x="141" y="77"/>
                      <a:pt x="135" y="46"/>
                      <a:pt x="116" y="25"/>
                    </a:cubicBezTo>
                    <a:cubicBezTo>
                      <a:pt x="100" y="9"/>
                      <a:pt x="82" y="0"/>
                      <a:pt x="5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68" name="Freeform 218"/>
              <p:cNvSpPr/>
              <p:nvPr/>
            </p:nvSpPr>
            <p:spPr bwMode="auto">
              <a:xfrm>
                <a:off x="4159705" y="1373188"/>
                <a:ext cx="665163" cy="736600"/>
              </a:xfrm>
              <a:custGeom>
                <a:avLst/>
                <a:gdLst>
                  <a:gd name="T0" fmla="*/ 49 w 237"/>
                  <a:gd name="T1" fmla="*/ 29 h 262"/>
                  <a:gd name="T2" fmla="*/ 10 w 237"/>
                  <a:gd name="T3" fmla="*/ 18 h 262"/>
                  <a:gd name="T4" fmla="*/ 0 w 237"/>
                  <a:gd name="T5" fmla="*/ 93 h 262"/>
                  <a:gd name="T6" fmla="*/ 188 w 237"/>
                  <a:gd name="T7" fmla="*/ 260 h 262"/>
                  <a:gd name="T8" fmla="*/ 237 w 237"/>
                  <a:gd name="T9" fmla="*/ 235 h 262"/>
                  <a:gd name="T10" fmla="*/ 207 w 237"/>
                  <a:gd name="T11" fmla="*/ 210 h 262"/>
                  <a:gd name="T12" fmla="*/ 205 w 237"/>
                  <a:gd name="T13" fmla="*/ 70 h 262"/>
                  <a:gd name="T14" fmla="*/ 144 w 237"/>
                  <a:gd name="T15" fmla="*/ 61 h 262"/>
                  <a:gd name="T16" fmla="*/ 49 w 237"/>
                  <a:gd name="T17" fmla="*/ 2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7" h="262">
                    <a:moveTo>
                      <a:pt x="49" y="29"/>
                    </a:moveTo>
                    <a:cubicBezTo>
                      <a:pt x="49" y="29"/>
                      <a:pt x="17" y="0"/>
                      <a:pt x="10" y="18"/>
                    </a:cubicBezTo>
                    <a:cubicBezTo>
                      <a:pt x="3" y="37"/>
                      <a:pt x="0" y="93"/>
                      <a:pt x="0" y="93"/>
                    </a:cubicBezTo>
                    <a:cubicBezTo>
                      <a:pt x="0" y="93"/>
                      <a:pt x="166" y="262"/>
                      <a:pt x="188" y="260"/>
                    </a:cubicBezTo>
                    <a:cubicBezTo>
                      <a:pt x="211" y="258"/>
                      <a:pt x="237" y="235"/>
                      <a:pt x="237" y="235"/>
                    </a:cubicBezTo>
                    <a:cubicBezTo>
                      <a:pt x="207" y="210"/>
                      <a:pt x="207" y="210"/>
                      <a:pt x="207" y="210"/>
                    </a:cubicBezTo>
                    <a:cubicBezTo>
                      <a:pt x="207" y="210"/>
                      <a:pt x="224" y="77"/>
                      <a:pt x="205" y="70"/>
                    </a:cubicBezTo>
                    <a:cubicBezTo>
                      <a:pt x="187" y="63"/>
                      <a:pt x="144" y="61"/>
                      <a:pt x="144" y="61"/>
                    </a:cubicBezTo>
                    <a:cubicBezTo>
                      <a:pt x="49" y="29"/>
                      <a:pt x="49" y="29"/>
                      <a:pt x="49" y="29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69" name="Freeform 219"/>
              <p:cNvSpPr/>
              <p:nvPr/>
            </p:nvSpPr>
            <p:spPr bwMode="auto">
              <a:xfrm>
                <a:off x="3535818" y="1077913"/>
                <a:ext cx="1668463" cy="1570038"/>
              </a:xfrm>
              <a:custGeom>
                <a:avLst/>
                <a:gdLst>
                  <a:gd name="T0" fmla="*/ 149 w 594"/>
                  <a:gd name="T1" fmla="*/ 318 h 559"/>
                  <a:gd name="T2" fmla="*/ 35 w 594"/>
                  <a:gd name="T3" fmla="*/ 211 h 559"/>
                  <a:gd name="T4" fmla="*/ 69 w 594"/>
                  <a:gd name="T5" fmla="*/ 120 h 559"/>
                  <a:gd name="T6" fmla="*/ 251 w 594"/>
                  <a:gd name="T7" fmla="*/ 188 h 559"/>
                  <a:gd name="T8" fmla="*/ 256 w 594"/>
                  <a:gd name="T9" fmla="*/ 147 h 559"/>
                  <a:gd name="T10" fmla="*/ 317 w 594"/>
                  <a:gd name="T11" fmla="*/ 1 h 559"/>
                  <a:gd name="T12" fmla="*/ 348 w 594"/>
                  <a:gd name="T13" fmla="*/ 217 h 559"/>
                  <a:gd name="T14" fmla="*/ 483 w 594"/>
                  <a:gd name="T15" fmla="*/ 142 h 559"/>
                  <a:gd name="T16" fmla="*/ 588 w 594"/>
                  <a:gd name="T17" fmla="*/ 252 h 559"/>
                  <a:gd name="T18" fmla="*/ 376 w 594"/>
                  <a:gd name="T19" fmla="*/ 313 h 559"/>
                  <a:gd name="T20" fmla="*/ 464 w 594"/>
                  <a:gd name="T21" fmla="*/ 385 h 559"/>
                  <a:gd name="T22" fmla="*/ 391 w 594"/>
                  <a:gd name="T23" fmla="*/ 522 h 559"/>
                  <a:gd name="T24" fmla="*/ 304 w 594"/>
                  <a:gd name="T25" fmla="*/ 507 h 559"/>
                  <a:gd name="T26" fmla="*/ 281 w 594"/>
                  <a:gd name="T27" fmla="*/ 385 h 559"/>
                  <a:gd name="T28" fmla="*/ 245 w 594"/>
                  <a:gd name="T29" fmla="*/ 493 h 559"/>
                  <a:gd name="T30" fmla="*/ 105 w 594"/>
                  <a:gd name="T31" fmla="*/ 444 h 559"/>
                  <a:gd name="T32" fmla="*/ 149 w 594"/>
                  <a:gd name="T33" fmla="*/ 318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4" h="559">
                    <a:moveTo>
                      <a:pt x="149" y="318"/>
                    </a:moveTo>
                    <a:cubicBezTo>
                      <a:pt x="149" y="318"/>
                      <a:pt x="0" y="316"/>
                      <a:pt x="35" y="211"/>
                    </a:cubicBezTo>
                    <a:cubicBezTo>
                      <a:pt x="35" y="211"/>
                      <a:pt x="4" y="142"/>
                      <a:pt x="69" y="120"/>
                    </a:cubicBezTo>
                    <a:cubicBezTo>
                      <a:pt x="135" y="98"/>
                      <a:pt x="226" y="168"/>
                      <a:pt x="251" y="188"/>
                    </a:cubicBezTo>
                    <a:cubicBezTo>
                      <a:pt x="276" y="208"/>
                      <a:pt x="263" y="156"/>
                      <a:pt x="256" y="147"/>
                    </a:cubicBezTo>
                    <a:cubicBezTo>
                      <a:pt x="249" y="137"/>
                      <a:pt x="217" y="0"/>
                      <a:pt x="317" y="1"/>
                    </a:cubicBezTo>
                    <a:cubicBezTo>
                      <a:pt x="417" y="3"/>
                      <a:pt x="435" y="67"/>
                      <a:pt x="348" y="217"/>
                    </a:cubicBezTo>
                    <a:cubicBezTo>
                      <a:pt x="348" y="217"/>
                      <a:pt x="430" y="140"/>
                      <a:pt x="483" y="142"/>
                    </a:cubicBezTo>
                    <a:cubicBezTo>
                      <a:pt x="536" y="144"/>
                      <a:pt x="594" y="169"/>
                      <a:pt x="588" y="252"/>
                    </a:cubicBezTo>
                    <a:cubicBezTo>
                      <a:pt x="582" y="336"/>
                      <a:pt x="376" y="313"/>
                      <a:pt x="376" y="313"/>
                    </a:cubicBezTo>
                    <a:cubicBezTo>
                      <a:pt x="376" y="313"/>
                      <a:pt x="441" y="359"/>
                      <a:pt x="464" y="385"/>
                    </a:cubicBezTo>
                    <a:cubicBezTo>
                      <a:pt x="486" y="411"/>
                      <a:pt x="473" y="485"/>
                      <a:pt x="391" y="522"/>
                    </a:cubicBezTo>
                    <a:cubicBezTo>
                      <a:pt x="309" y="559"/>
                      <a:pt x="312" y="532"/>
                      <a:pt x="304" y="507"/>
                    </a:cubicBezTo>
                    <a:cubicBezTo>
                      <a:pt x="295" y="483"/>
                      <a:pt x="288" y="377"/>
                      <a:pt x="281" y="385"/>
                    </a:cubicBezTo>
                    <a:cubicBezTo>
                      <a:pt x="275" y="393"/>
                      <a:pt x="291" y="463"/>
                      <a:pt x="245" y="493"/>
                    </a:cubicBezTo>
                    <a:cubicBezTo>
                      <a:pt x="198" y="522"/>
                      <a:pt x="143" y="487"/>
                      <a:pt x="105" y="444"/>
                    </a:cubicBezTo>
                    <a:cubicBezTo>
                      <a:pt x="68" y="402"/>
                      <a:pt x="86" y="344"/>
                      <a:pt x="149" y="318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70" name="Freeform 220"/>
              <p:cNvSpPr/>
              <p:nvPr/>
            </p:nvSpPr>
            <p:spPr bwMode="auto">
              <a:xfrm>
                <a:off x="4153355" y="1851026"/>
                <a:ext cx="176213" cy="55563"/>
              </a:xfrm>
              <a:custGeom>
                <a:avLst/>
                <a:gdLst>
                  <a:gd name="T0" fmla="*/ 0 w 63"/>
                  <a:gd name="T1" fmla="*/ 15 h 20"/>
                  <a:gd name="T2" fmla="*/ 52 w 63"/>
                  <a:gd name="T3" fmla="*/ 10 h 20"/>
                  <a:gd name="T4" fmla="*/ 0 w 63"/>
                  <a:gd name="T5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20">
                    <a:moveTo>
                      <a:pt x="0" y="15"/>
                    </a:moveTo>
                    <a:cubicBezTo>
                      <a:pt x="0" y="15"/>
                      <a:pt x="63" y="0"/>
                      <a:pt x="52" y="10"/>
                    </a:cubicBezTo>
                    <a:cubicBezTo>
                      <a:pt x="41" y="20"/>
                      <a:pt x="0" y="15"/>
                      <a:pt x="0" y="15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71" name="Freeform 221"/>
              <p:cNvSpPr/>
              <p:nvPr/>
            </p:nvSpPr>
            <p:spPr bwMode="auto">
              <a:xfrm>
                <a:off x="4313693" y="1924051"/>
                <a:ext cx="44450" cy="146050"/>
              </a:xfrm>
              <a:custGeom>
                <a:avLst/>
                <a:gdLst>
                  <a:gd name="T0" fmla="*/ 5 w 16"/>
                  <a:gd name="T1" fmla="*/ 52 h 52"/>
                  <a:gd name="T2" fmla="*/ 8 w 16"/>
                  <a:gd name="T3" fmla="*/ 7 h 52"/>
                  <a:gd name="T4" fmla="*/ 5 w 16"/>
                  <a:gd name="T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2">
                    <a:moveTo>
                      <a:pt x="5" y="52"/>
                    </a:moveTo>
                    <a:cubicBezTo>
                      <a:pt x="5" y="52"/>
                      <a:pt x="0" y="0"/>
                      <a:pt x="8" y="7"/>
                    </a:cubicBezTo>
                    <a:cubicBezTo>
                      <a:pt x="16" y="13"/>
                      <a:pt x="9" y="43"/>
                      <a:pt x="5" y="5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72" name="Freeform 222"/>
              <p:cNvSpPr/>
              <p:nvPr/>
            </p:nvSpPr>
            <p:spPr bwMode="auto">
              <a:xfrm>
                <a:off x="4288293" y="1676401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73" name="Freeform 223"/>
              <p:cNvSpPr/>
              <p:nvPr/>
            </p:nvSpPr>
            <p:spPr bwMode="auto">
              <a:xfrm>
                <a:off x="4223205" y="1771651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74" name="Freeform 224"/>
              <p:cNvSpPr/>
              <p:nvPr/>
            </p:nvSpPr>
            <p:spPr bwMode="auto">
              <a:xfrm>
                <a:off x="4380368" y="1831976"/>
                <a:ext cx="84138" cy="74613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75" name="Freeform 225"/>
              <p:cNvSpPr/>
              <p:nvPr/>
            </p:nvSpPr>
            <p:spPr bwMode="auto">
              <a:xfrm>
                <a:off x="4427993" y="1708151"/>
                <a:ext cx="82550" cy="76200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5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76" name="Freeform 226"/>
              <p:cNvSpPr/>
              <p:nvPr/>
            </p:nvSpPr>
            <p:spPr bwMode="auto">
              <a:xfrm>
                <a:off x="4547055" y="1822451"/>
                <a:ext cx="80963" cy="76200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4 h 27"/>
                  <a:gd name="T4" fmla="*/ 2 w 29"/>
                  <a:gd name="T5" fmla="*/ 9 h 27"/>
                  <a:gd name="T6" fmla="*/ 19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77" name="Freeform 227"/>
              <p:cNvSpPr/>
              <p:nvPr/>
            </p:nvSpPr>
            <p:spPr bwMode="auto">
              <a:xfrm>
                <a:off x="4459743" y="1971676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78" name="Freeform 228"/>
              <p:cNvSpPr/>
              <p:nvPr/>
            </p:nvSpPr>
            <p:spPr bwMode="auto">
              <a:xfrm>
                <a:off x="4310518" y="1943101"/>
                <a:ext cx="80963" cy="79375"/>
              </a:xfrm>
              <a:custGeom>
                <a:avLst/>
                <a:gdLst>
                  <a:gd name="T0" fmla="*/ 27 w 29"/>
                  <a:gd name="T1" fmla="*/ 19 h 28"/>
                  <a:gd name="T2" fmla="*/ 10 w 29"/>
                  <a:gd name="T3" fmla="*/ 25 h 28"/>
                  <a:gd name="T4" fmla="*/ 2 w 29"/>
                  <a:gd name="T5" fmla="*/ 9 h 28"/>
                  <a:gd name="T6" fmla="*/ 18 w 29"/>
                  <a:gd name="T7" fmla="*/ 3 h 28"/>
                  <a:gd name="T8" fmla="*/ 27 w 29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27" y="19"/>
                    </a:moveTo>
                    <a:cubicBezTo>
                      <a:pt x="25" y="25"/>
                      <a:pt x="17" y="28"/>
                      <a:pt x="10" y="25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8" y="3"/>
                    </a:cubicBezTo>
                    <a:cubicBezTo>
                      <a:pt x="25" y="6"/>
                      <a:pt x="29" y="13"/>
                      <a:pt x="27" y="19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79" name="Freeform 229"/>
              <p:cNvSpPr/>
              <p:nvPr/>
            </p:nvSpPr>
            <p:spPr bwMode="auto">
              <a:xfrm>
                <a:off x="4375605" y="1609726"/>
                <a:ext cx="80963" cy="76200"/>
              </a:xfrm>
              <a:custGeom>
                <a:avLst/>
                <a:gdLst>
                  <a:gd name="T0" fmla="*/ 27 w 29"/>
                  <a:gd name="T1" fmla="*/ 18 h 27"/>
                  <a:gd name="T2" fmla="*/ 11 w 29"/>
                  <a:gd name="T3" fmla="*/ 24 h 27"/>
                  <a:gd name="T4" fmla="*/ 2 w 29"/>
                  <a:gd name="T5" fmla="*/ 8 h 27"/>
                  <a:gd name="T6" fmla="*/ 19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1"/>
                      <a:pt x="0" y="14"/>
                      <a:pt x="2" y="8"/>
                    </a:cubicBezTo>
                    <a:cubicBezTo>
                      <a:pt x="4" y="2"/>
                      <a:pt x="12" y="0"/>
                      <a:pt x="19" y="2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80" name="Freeform 230"/>
              <p:cNvSpPr>
                <a:spLocks noEditPoints="1"/>
              </p:cNvSpPr>
              <p:nvPr/>
            </p:nvSpPr>
            <p:spPr bwMode="auto">
              <a:xfrm>
                <a:off x="4077155" y="1463676"/>
                <a:ext cx="769938" cy="676275"/>
              </a:xfrm>
              <a:custGeom>
                <a:avLst/>
                <a:gdLst>
                  <a:gd name="T0" fmla="*/ 119 w 274"/>
                  <a:gd name="T1" fmla="*/ 156 h 241"/>
                  <a:gd name="T2" fmla="*/ 122 w 274"/>
                  <a:gd name="T3" fmla="*/ 133 h 241"/>
                  <a:gd name="T4" fmla="*/ 136 w 274"/>
                  <a:gd name="T5" fmla="*/ 149 h 241"/>
                  <a:gd name="T6" fmla="*/ 113 w 274"/>
                  <a:gd name="T7" fmla="*/ 0 h 241"/>
                  <a:gd name="T8" fmla="*/ 94 w 274"/>
                  <a:gd name="T9" fmla="*/ 78 h 241"/>
                  <a:gd name="T10" fmla="*/ 19 w 274"/>
                  <a:gd name="T11" fmla="*/ 61 h 241"/>
                  <a:gd name="T12" fmla="*/ 78 w 274"/>
                  <a:gd name="T13" fmla="*/ 85 h 241"/>
                  <a:gd name="T14" fmla="*/ 94 w 274"/>
                  <a:gd name="T15" fmla="*/ 78 h 241"/>
                  <a:gd name="T16" fmla="*/ 91 w 274"/>
                  <a:gd name="T17" fmla="*/ 101 h 241"/>
                  <a:gd name="T18" fmla="*/ 86 w 274"/>
                  <a:gd name="T19" fmla="*/ 100 h 241"/>
                  <a:gd name="T20" fmla="*/ 54 w 274"/>
                  <a:gd name="T21" fmla="*/ 121 h 241"/>
                  <a:gd name="T22" fmla="*/ 66 w 274"/>
                  <a:gd name="T23" fmla="*/ 112 h 241"/>
                  <a:gd name="T24" fmla="*/ 79 w 274"/>
                  <a:gd name="T25" fmla="*/ 128 h 241"/>
                  <a:gd name="T26" fmla="*/ 41 w 274"/>
                  <a:gd name="T27" fmla="*/ 207 h 241"/>
                  <a:gd name="T28" fmla="*/ 107 w 274"/>
                  <a:gd name="T29" fmla="*/ 161 h 241"/>
                  <a:gd name="T30" fmla="*/ 152 w 274"/>
                  <a:gd name="T31" fmla="*/ 241 h 241"/>
                  <a:gd name="T32" fmla="*/ 148 w 274"/>
                  <a:gd name="T33" fmla="*/ 206 h 241"/>
                  <a:gd name="T34" fmla="*/ 139 w 274"/>
                  <a:gd name="T35" fmla="*/ 190 h 241"/>
                  <a:gd name="T36" fmla="*/ 148 w 274"/>
                  <a:gd name="T37" fmla="*/ 152 h 241"/>
                  <a:gd name="T38" fmla="*/ 196 w 274"/>
                  <a:gd name="T39" fmla="*/ 155 h 241"/>
                  <a:gd name="T40" fmla="*/ 214 w 274"/>
                  <a:gd name="T41" fmla="*/ 143 h 241"/>
                  <a:gd name="T42" fmla="*/ 195 w 274"/>
                  <a:gd name="T43" fmla="*/ 143 h 241"/>
                  <a:gd name="T44" fmla="*/ 183 w 274"/>
                  <a:gd name="T45" fmla="*/ 153 h 241"/>
                  <a:gd name="T46" fmla="*/ 168 w 274"/>
                  <a:gd name="T47" fmla="*/ 140 h 241"/>
                  <a:gd name="T48" fmla="*/ 169 w 274"/>
                  <a:gd name="T49" fmla="*/ 137 h 241"/>
                  <a:gd name="T50" fmla="*/ 241 w 274"/>
                  <a:gd name="T51" fmla="*/ 93 h 241"/>
                  <a:gd name="T52" fmla="*/ 146 w 274"/>
                  <a:gd name="T53" fmla="*/ 123 h 241"/>
                  <a:gd name="T54" fmla="*/ 141 w 274"/>
                  <a:gd name="T55" fmla="*/ 113 h 241"/>
                  <a:gd name="T56" fmla="*/ 127 w 274"/>
                  <a:gd name="T57" fmla="*/ 96 h 241"/>
                  <a:gd name="T58" fmla="*/ 144 w 274"/>
                  <a:gd name="T59" fmla="*/ 90 h 241"/>
                  <a:gd name="T60" fmla="*/ 142 w 274"/>
                  <a:gd name="T61" fmla="*/ 58 h 241"/>
                  <a:gd name="T62" fmla="*/ 129 w 274"/>
                  <a:gd name="T63" fmla="*/ 81 h 241"/>
                  <a:gd name="T64" fmla="*/ 122 w 274"/>
                  <a:gd name="T65" fmla="*/ 77 h 241"/>
                  <a:gd name="T66" fmla="*/ 108 w 274"/>
                  <a:gd name="T67" fmla="*/ 60 h 241"/>
                  <a:gd name="T68" fmla="*/ 124 w 274"/>
                  <a:gd name="T69" fmla="*/ 5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4" h="241">
                    <a:moveTo>
                      <a:pt x="124" y="157"/>
                    </a:moveTo>
                    <a:cubicBezTo>
                      <a:pt x="123" y="157"/>
                      <a:pt x="121" y="156"/>
                      <a:pt x="119" y="156"/>
                    </a:cubicBezTo>
                    <a:cubicBezTo>
                      <a:pt x="112" y="153"/>
                      <a:pt x="108" y="146"/>
                      <a:pt x="111" y="140"/>
                    </a:cubicBezTo>
                    <a:cubicBezTo>
                      <a:pt x="112" y="135"/>
                      <a:pt x="117" y="133"/>
                      <a:pt x="122" y="133"/>
                    </a:cubicBezTo>
                    <a:cubicBezTo>
                      <a:pt x="124" y="133"/>
                      <a:pt x="126" y="133"/>
                      <a:pt x="127" y="134"/>
                    </a:cubicBezTo>
                    <a:cubicBezTo>
                      <a:pt x="134" y="136"/>
                      <a:pt x="138" y="143"/>
                      <a:pt x="136" y="149"/>
                    </a:cubicBezTo>
                    <a:cubicBezTo>
                      <a:pt x="134" y="154"/>
                      <a:pt x="129" y="157"/>
                      <a:pt x="124" y="157"/>
                    </a:cubicBezTo>
                    <a:moveTo>
                      <a:pt x="113" y="0"/>
                    </a:moveTo>
                    <a:cubicBezTo>
                      <a:pt x="113" y="0"/>
                      <a:pt x="107" y="79"/>
                      <a:pt x="95" y="79"/>
                    </a:cubicBezTo>
                    <a:cubicBezTo>
                      <a:pt x="95" y="79"/>
                      <a:pt x="95" y="79"/>
                      <a:pt x="94" y="78"/>
                    </a:cubicBezTo>
                    <a:cubicBezTo>
                      <a:pt x="84" y="75"/>
                      <a:pt x="22" y="59"/>
                      <a:pt x="16" y="59"/>
                    </a:cubicBezTo>
                    <a:cubicBezTo>
                      <a:pt x="14" y="59"/>
                      <a:pt x="15" y="60"/>
                      <a:pt x="19" y="61"/>
                    </a:cubicBezTo>
                    <a:cubicBezTo>
                      <a:pt x="32" y="66"/>
                      <a:pt x="60" y="78"/>
                      <a:pt x="77" y="87"/>
                    </a:cubicBezTo>
                    <a:cubicBezTo>
                      <a:pt x="77" y="87"/>
                      <a:pt x="77" y="86"/>
                      <a:pt x="78" y="85"/>
                    </a:cubicBezTo>
                    <a:cubicBezTo>
                      <a:pt x="79" y="80"/>
                      <a:pt x="84" y="77"/>
                      <a:pt x="89" y="77"/>
                    </a:cubicBezTo>
                    <a:cubicBezTo>
                      <a:pt x="91" y="77"/>
                      <a:pt x="93" y="78"/>
                      <a:pt x="94" y="78"/>
                    </a:cubicBezTo>
                    <a:cubicBezTo>
                      <a:pt x="101" y="81"/>
                      <a:pt x="105" y="88"/>
                      <a:pt x="103" y="94"/>
                    </a:cubicBezTo>
                    <a:cubicBezTo>
                      <a:pt x="101" y="99"/>
                      <a:pt x="96" y="101"/>
                      <a:pt x="91" y="101"/>
                    </a:cubicBezTo>
                    <a:cubicBezTo>
                      <a:pt x="90" y="101"/>
                      <a:pt x="88" y="101"/>
                      <a:pt x="86" y="100"/>
                    </a:cubicBezTo>
                    <a:cubicBezTo>
                      <a:pt x="86" y="100"/>
                      <a:pt x="86" y="100"/>
                      <a:pt x="86" y="100"/>
                    </a:cubicBezTo>
                    <a:cubicBezTo>
                      <a:pt x="67" y="104"/>
                      <a:pt x="0" y="111"/>
                      <a:pt x="17" y="114"/>
                    </a:cubicBezTo>
                    <a:cubicBezTo>
                      <a:pt x="23" y="115"/>
                      <a:pt x="38" y="118"/>
                      <a:pt x="54" y="121"/>
                    </a:cubicBezTo>
                    <a:cubicBezTo>
                      <a:pt x="54" y="120"/>
                      <a:pt x="54" y="120"/>
                      <a:pt x="54" y="119"/>
                    </a:cubicBezTo>
                    <a:cubicBezTo>
                      <a:pt x="56" y="114"/>
                      <a:pt x="60" y="112"/>
                      <a:pt x="66" y="112"/>
                    </a:cubicBezTo>
                    <a:cubicBezTo>
                      <a:pt x="67" y="112"/>
                      <a:pt x="69" y="112"/>
                      <a:pt x="71" y="113"/>
                    </a:cubicBezTo>
                    <a:cubicBezTo>
                      <a:pt x="78" y="115"/>
                      <a:pt x="81" y="122"/>
                      <a:pt x="79" y="128"/>
                    </a:cubicBezTo>
                    <a:cubicBezTo>
                      <a:pt x="94" y="132"/>
                      <a:pt x="103" y="137"/>
                      <a:pt x="96" y="140"/>
                    </a:cubicBezTo>
                    <a:cubicBezTo>
                      <a:pt x="80" y="147"/>
                      <a:pt x="35" y="207"/>
                      <a:pt x="41" y="207"/>
                    </a:cubicBezTo>
                    <a:cubicBezTo>
                      <a:pt x="42" y="207"/>
                      <a:pt x="42" y="206"/>
                      <a:pt x="43" y="206"/>
                    </a:cubicBezTo>
                    <a:cubicBezTo>
                      <a:pt x="55" y="198"/>
                      <a:pt x="92" y="161"/>
                      <a:pt x="107" y="161"/>
                    </a:cubicBezTo>
                    <a:cubicBezTo>
                      <a:pt x="110" y="161"/>
                      <a:pt x="111" y="162"/>
                      <a:pt x="112" y="164"/>
                    </a:cubicBezTo>
                    <a:cubicBezTo>
                      <a:pt x="121" y="177"/>
                      <a:pt x="148" y="241"/>
                      <a:pt x="152" y="241"/>
                    </a:cubicBezTo>
                    <a:cubicBezTo>
                      <a:pt x="152" y="241"/>
                      <a:pt x="152" y="241"/>
                      <a:pt x="152" y="239"/>
                    </a:cubicBezTo>
                    <a:cubicBezTo>
                      <a:pt x="152" y="234"/>
                      <a:pt x="150" y="220"/>
                      <a:pt x="148" y="206"/>
                    </a:cubicBezTo>
                    <a:cubicBezTo>
                      <a:pt x="148" y="206"/>
                      <a:pt x="147" y="205"/>
                      <a:pt x="147" y="205"/>
                    </a:cubicBezTo>
                    <a:cubicBezTo>
                      <a:pt x="140" y="203"/>
                      <a:pt x="136" y="196"/>
                      <a:pt x="139" y="190"/>
                    </a:cubicBezTo>
                    <a:cubicBezTo>
                      <a:pt x="140" y="186"/>
                      <a:pt x="143" y="184"/>
                      <a:pt x="146" y="183"/>
                    </a:cubicBezTo>
                    <a:cubicBezTo>
                      <a:pt x="145" y="166"/>
                      <a:pt x="145" y="152"/>
                      <a:pt x="148" y="152"/>
                    </a:cubicBezTo>
                    <a:cubicBezTo>
                      <a:pt x="148" y="152"/>
                      <a:pt x="149" y="152"/>
                      <a:pt x="149" y="152"/>
                    </a:cubicBezTo>
                    <a:cubicBezTo>
                      <a:pt x="153" y="154"/>
                      <a:pt x="173" y="155"/>
                      <a:pt x="196" y="155"/>
                    </a:cubicBezTo>
                    <a:cubicBezTo>
                      <a:pt x="233" y="155"/>
                      <a:pt x="274" y="152"/>
                      <a:pt x="258" y="147"/>
                    </a:cubicBezTo>
                    <a:cubicBezTo>
                      <a:pt x="248" y="143"/>
                      <a:pt x="231" y="143"/>
                      <a:pt x="214" y="143"/>
                    </a:cubicBezTo>
                    <a:cubicBezTo>
                      <a:pt x="211" y="143"/>
                      <a:pt x="207" y="143"/>
                      <a:pt x="203" y="143"/>
                    </a:cubicBezTo>
                    <a:cubicBezTo>
                      <a:pt x="200" y="143"/>
                      <a:pt x="198" y="143"/>
                      <a:pt x="195" y="143"/>
                    </a:cubicBezTo>
                    <a:cubicBezTo>
                      <a:pt x="195" y="144"/>
                      <a:pt x="195" y="145"/>
                      <a:pt x="194" y="146"/>
                    </a:cubicBezTo>
                    <a:cubicBezTo>
                      <a:pt x="192" y="151"/>
                      <a:pt x="188" y="153"/>
                      <a:pt x="183" y="153"/>
                    </a:cubicBezTo>
                    <a:cubicBezTo>
                      <a:pt x="181" y="153"/>
                      <a:pt x="179" y="153"/>
                      <a:pt x="177" y="152"/>
                    </a:cubicBezTo>
                    <a:cubicBezTo>
                      <a:pt x="172" y="150"/>
                      <a:pt x="168" y="145"/>
                      <a:pt x="168" y="140"/>
                    </a:cubicBezTo>
                    <a:cubicBezTo>
                      <a:pt x="168" y="139"/>
                      <a:pt x="168" y="138"/>
                      <a:pt x="169" y="137"/>
                    </a:cubicBezTo>
                    <a:cubicBezTo>
                      <a:pt x="169" y="137"/>
                      <a:pt x="169" y="137"/>
                      <a:pt x="169" y="137"/>
                    </a:cubicBezTo>
                    <a:cubicBezTo>
                      <a:pt x="171" y="133"/>
                      <a:pt x="174" y="130"/>
                      <a:pt x="179" y="130"/>
                    </a:cubicBezTo>
                    <a:cubicBezTo>
                      <a:pt x="201" y="115"/>
                      <a:pt x="249" y="93"/>
                      <a:pt x="241" y="93"/>
                    </a:cubicBezTo>
                    <a:cubicBezTo>
                      <a:pt x="240" y="93"/>
                      <a:pt x="240" y="93"/>
                      <a:pt x="239" y="93"/>
                    </a:cubicBezTo>
                    <a:cubicBezTo>
                      <a:pt x="220" y="97"/>
                      <a:pt x="146" y="123"/>
                      <a:pt x="146" y="123"/>
                    </a:cubicBezTo>
                    <a:cubicBezTo>
                      <a:pt x="146" y="123"/>
                      <a:pt x="145" y="119"/>
                      <a:pt x="145" y="112"/>
                    </a:cubicBezTo>
                    <a:cubicBezTo>
                      <a:pt x="144" y="112"/>
                      <a:pt x="142" y="113"/>
                      <a:pt x="141" y="113"/>
                    </a:cubicBezTo>
                    <a:cubicBezTo>
                      <a:pt x="139" y="113"/>
                      <a:pt x="137" y="112"/>
                      <a:pt x="135" y="112"/>
                    </a:cubicBezTo>
                    <a:cubicBezTo>
                      <a:pt x="129" y="109"/>
                      <a:pt x="125" y="102"/>
                      <a:pt x="127" y="96"/>
                    </a:cubicBezTo>
                    <a:cubicBezTo>
                      <a:pt x="129" y="91"/>
                      <a:pt x="133" y="89"/>
                      <a:pt x="138" y="89"/>
                    </a:cubicBezTo>
                    <a:cubicBezTo>
                      <a:pt x="140" y="89"/>
                      <a:pt x="142" y="89"/>
                      <a:pt x="144" y="90"/>
                    </a:cubicBezTo>
                    <a:cubicBezTo>
                      <a:pt x="143" y="78"/>
                      <a:pt x="143" y="64"/>
                      <a:pt x="143" y="53"/>
                    </a:cubicBezTo>
                    <a:cubicBezTo>
                      <a:pt x="143" y="55"/>
                      <a:pt x="142" y="56"/>
                      <a:pt x="142" y="58"/>
                    </a:cubicBezTo>
                    <a:cubicBezTo>
                      <a:pt x="137" y="70"/>
                      <a:pt x="132" y="83"/>
                      <a:pt x="130" y="83"/>
                    </a:cubicBezTo>
                    <a:cubicBezTo>
                      <a:pt x="130" y="83"/>
                      <a:pt x="129" y="82"/>
                      <a:pt x="129" y="81"/>
                    </a:cubicBezTo>
                    <a:cubicBezTo>
                      <a:pt x="129" y="79"/>
                      <a:pt x="129" y="78"/>
                      <a:pt x="128" y="75"/>
                    </a:cubicBezTo>
                    <a:cubicBezTo>
                      <a:pt x="126" y="76"/>
                      <a:pt x="124" y="77"/>
                      <a:pt x="122" y="77"/>
                    </a:cubicBezTo>
                    <a:cubicBezTo>
                      <a:pt x="120" y="77"/>
                      <a:pt x="118" y="77"/>
                      <a:pt x="117" y="76"/>
                    </a:cubicBezTo>
                    <a:cubicBezTo>
                      <a:pt x="110" y="73"/>
                      <a:pt x="106" y="66"/>
                      <a:pt x="108" y="60"/>
                    </a:cubicBezTo>
                    <a:cubicBezTo>
                      <a:pt x="110" y="56"/>
                      <a:pt x="114" y="53"/>
                      <a:pt x="120" y="53"/>
                    </a:cubicBezTo>
                    <a:cubicBezTo>
                      <a:pt x="121" y="53"/>
                      <a:pt x="123" y="53"/>
                      <a:pt x="124" y="54"/>
                    </a:cubicBezTo>
                    <a:cubicBezTo>
                      <a:pt x="120" y="30"/>
                      <a:pt x="113" y="0"/>
                      <a:pt x="1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81" name="Freeform 231"/>
              <p:cNvSpPr/>
              <p:nvPr/>
            </p:nvSpPr>
            <p:spPr bwMode="auto">
              <a:xfrm>
                <a:off x="4293055" y="1679576"/>
                <a:ext cx="79375" cy="68263"/>
              </a:xfrm>
              <a:custGeom>
                <a:avLst/>
                <a:gdLst>
                  <a:gd name="T0" fmla="*/ 12 w 28"/>
                  <a:gd name="T1" fmla="*/ 0 h 24"/>
                  <a:gd name="T2" fmla="*/ 1 w 28"/>
                  <a:gd name="T3" fmla="*/ 8 h 24"/>
                  <a:gd name="T4" fmla="*/ 0 w 28"/>
                  <a:gd name="T5" fmla="*/ 10 h 24"/>
                  <a:gd name="T6" fmla="*/ 9 w 28"/>
                  <a:gd name="T7" fmla="*/ 23 h 24"/>
                  <a:gd name="T8" fmla="*/ 9 w 28"/>
                  <a:gd name="T9" fmla="*/ 23 h 24"/>
                  <a:gd name="T10" fmla="*/ 9 w 28"/>
                  <a:gd name="T11" fmla="*/ 23 h 24"/>
                  <a:gd name="T12" fmla="*/ 14 w 28"/>
                  <a:gd name="T13" fmla="*/ 24 h 24"/>
                  <a:gd name="T14" fmla="*/ 26 w 28"/>
                  <a:gd name="T15" fmla="*/ 17 h 24"/>
                  <a:gd name="T16" fmla="*/ 17 w 28"/>
                  <a:gd name="T17" fmla="*/ 1 h 24"/>
                  <a:gd name="T18" fmla="*/ 12 w 28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4">
                    <a:moveTo>
                      <a:pt x="12" y="0"/>
                    </a:moveTo>
                    <a:cubicBezTo>
                      <a:pt x="7" y="0"/>
                      <a:pt x="2" y="3"/>
                      <a:pt x="1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1" y="17"/>
                      <a:pt x="17" y="22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4"/>
                      <a:pt x="13" y="24"/>
                      <a:pt x="14" y="24"/>
                    </a:cubicBezTo>
                    <a:cubicBezTo>
                      <a:pt x="19" y="24"/>
                      <a:pt x="24" y="22"/>
                      <a:pt x="26" y="17"/>
                    </a:cubicBezTo>
                    <a:cubicBezTo>
                      <a:pt x="28" y="11"/>
                      <a:pt x="24" y="4"/>
                      <a:pt x="17" y="1"/>
                    </a:cubicBezTo>
                    <a:cubicBezTo>
                      <a:pt x="16" y="1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82" name="Freeform 232"/>
              <p:cNvSpPr/>
              <p:nvPr/>
            </p:nvSpPr>
            <p:spPr bwMode="auto">
              <a:xfrm>
                <a:off x="4229555" y="1778001"/>
                <a:ext cx="76200" cy="44450"/>
              </a:xfrm>
              <a:custGeom>
                <a:avLst/>
                <a:gdLst>
                  <a:gd name="T0" fmla="*/ 12 w 27"/>
                  <a:gd name="T1" fmla="*/ 0 h 16"/>
                  <a:gd name="T2" fmla="*/ 0 w 27"/>
                  <a:gd name="T3" fmla="*/ 7 h 16"/>
                  <a:gd name="T4" fmla="*/ 0 w 27"/>
                  <a:gd name="T5" fmla="*/ 9 h 16"/>
                  <a:gd name="T6" fmla="*/ 25 w 27"/>
                  <a:gd name="T7" fmla="*/ 16 h 16"/>
                  <a:gd name="T8" fmla="*/ 17 w 27"/>
                  <a:gd name="T9" fmla="*/ 1 h 16"/>
                  <a:gd name="T10" fmla="*/ 12 w 27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6">
                    <a:moveTo>
                      <a:pt x="12" y="0"/>
                    </a:moveTo>
                    <a:cubicBezTo>
                      <a:pt x="6" y="0"/>
                      <a:pt x="2" y="2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9" y="11"/>
                      <a:pt x="18" y="13"/>
                      <a:pt x="25" y="16"/>
                    </a:cubicBezTo>
                    <a:cubicBezTo>
                      <a:pt x="27" y="10"/>
                      <a:pt x="24" y="3"/>
                      <a:pt x="17" y="1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83" name="Freeform 233"/>
              <p:cNvSpPr/>
              <p:nvPr/>
            </p:nvSpPr>
            <p:spPr bwMode="auto">
              <a:xfrm>
                <a:off x="4380368" y="1836738"/>
                <a:ext cx="84138" cy="68263"/>
              </a:xfrm>
              <a:custGeom>
                <a:avLst/>
                <a:gdLst>
                  <a:gd name="T0" fmla="*/ 14 w 30"/>
                  <a:gd name="T1" fmla="*/ 0 h 24"/>
                  <a:gd name="T2" fmla="*/ 3 w 30"/>
                  <a:gd name="T3" fmla="*/ 7 h 24"/>
                  <a:gd name="T4" fmla="*/ 11 w 30"/>
                  <a:gd name="T5" fmla="*/ 23 h 24"/>
                  <a:gd name="T6" fmla="*/ 16 w 30"/>
                  <a:gd name="T7" fmla="*/ 24 h 24"/>
                  <a:gd name="T8" fmla="*/ 28 w 30"/>
                  <a:gd name="T9" fmla="*/ 16 h 24"/>
                  <a:gd name="T10" fmla="*/ 19 w 30"/>
                  <a:gd name="T11" fmla="*/ 1 h 24"/>
                  <a:gd name="T12" fmla="*/ 14 w 3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4">
                    <a:moveTo>
                      <a:pt x="14" y="0"/>
                    </a:moveTo>
                    <a:cubicBezTo>
                      <a:pt x="9" y="0"/>
                      <a:pt x="4" y="2"/>
                      <a:pt x="3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3"/>
                      <a:pt x="15" y="24"/>
                      <a:pt x="16" y="24"/>
                    </a:cubicBezTo>
                    <a:cubicBezTo>
                      <a:pt x="21" y="24"/>
                      <a:pt x="26" y="21"/>
                      <a:pt x="28" y="16"/>
                    </a:cubicBezTo>
                    <a:cubicBezTo>
                      <a:pt x="30" y="10"/>
                      <a:pt x="26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84" name="Freeform 234"/>
              <p:cNvSpPr/>
              <p:nvPr/>
            </p:nvSpPr>
            <p:spPr bwMode="auto">
              <a:xfrm>
                <a:off x="4427993" y="1712913"/>
                <a:ext cx="57150" cy="68263"/>
              </a:xfrm>
              <a:custGeom>
                <a:avLst/>
                <a:gdLst>
                  <a:gd name="T0" fmla="*/ 13 w 20"/>
                  <a:gd name="T1" fmla="*/ 0 h 24"/>
                  <a:gd name="T2" fmla="*/ 2 w 20"/>
                  <a:gd name="T3" fmla="*/ 7 h 24"/>
                  <a:gd name="T4" fmla="*/ 10 w 20"/>
                  <a:gd name="T5" fmla="*/ 23 h 24"/>
                  <a:gd name="T6" fmla="*/ 16 w 20"/>
                  <a:gd name="T7" fmla="*/ 24 h 24"/>
                  <a:gd name="T8" fmla="*/ 20 w 20"/>
                  <a:gd name="T9" fmla="*/ 23 h 24"/>
                  <a:gd name="T10" fmla="*/ 19 w 20"/>
                  <a:gd name="T11" fmla="*/ 1 h 24"/>
                  <a:gd name="T12" fmla="*/ 13 w 2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8" y="0"/>
                      <a:pt x="4" y="2"/>
                      <a:pt x="2" y="7"/>
                    </a:cubicBezTo>
                    <a:cubicBezTo>
                      <a:pt x="0" y="13"/>
                      <a:pt x="4" y="20"/>
                      <a:pt x="10" y="23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17" y="24"/>
                      <a:pt x="19" y="23"/>
                      <a:pt x="20" y="23"/>
                    </a:cubicBezTo>
                    <a:cubicBezTo>
                      <a:pt x="19" y="17"/>
                      <a:pt x="19" y="9"/>
                      <a:pt x="19" y="1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85" name="Freeform 235"/>
              <p:cNvSpPr/>
              <p:nvPr/>
            </p:nvSpPr>
            <p:spPr bwMode="auto">
              <a:xfrm>
                <a:off x="4478793" y="1552576"/>
                <a:ext cx="17463" cy="60325"/>
              </a:xfrm>
              <a:custGeom>
                <a:avLst/>
                <a:gdLst>
                  <a:gd name="T0" fmla="*/ 5 w 6"/>
                  <a:gd name="T1" fmla="*/ 0 h 21"/>
                  <a:gd name="T2" fmla="*/ 4 w 6"/>
                  <a:gd name="T3" fmla="*/ 2 h 21"/>
                  <a:gd name="T4" fmla="*/ 0 w 6"/>
                  <a:gd name="T5" fmla="*/ 21 h 21"/>
                  <a:gd name="T6" fmla="*/ 5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5" y="0"/>
                    </a:moveTo>
                    <a:cubicBezTo>
                      <a:pt x="5" y="0"/>
                      <a:pt x="4" y="1"/>
                      <a:pt x="4" y="2"/>
                    </a:cubicBezTo>
                    <a:cubicBezTo>
                      <a:pt x="2" y="5"/>
                      <a:pt x="1" y="12"/>
                      <a:pt x="0" y="21"/>
                    </a:cubicBezTo>
                    <a:cubicBezTo>
                      <a:pt x="4" y="10"/>
                      <a:pt x="6" y="0"/>
                      <a:pt x="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86" name="Freeform 236"/>
              <p:cNvSpPr>
                <a:spLocks noEditPoints="1"/>
              </p:cNvSpPr>
              <p:nvPr/>
            </p:nvSpPr>
            <p:spPr bwMode="auto">
              <a:xfrm>
                <a:off x="4548643" y="1828801"/>
                <a:ext cx="76200" cy="63500"/>
              </a:xfrm>
              <a:custGeom>
                <a:avLst/>
                <a:gdLst>
                  <a:gd name="T0" fmla="*/ 0 w 27"/>
                  <a:gd name="T1" fmla="*/ 10 h 23"/>
                  <a:gd name="T2" fmla="*/ 9 w 27"/>
                  <a:gd name="T3" fmla="*/ 22 h 23"/>
                  <a:gd name="T4" fmla="*/ 15 w 27"/>
                  <a:gd name="T5" fmla="*/ 23 h 23"/>
                  <a:gd name="T6" fmla="*/ 26 w 27"/>
                  <a:gd name="T7" fmla="*/ 16 h 23"/>
                  <a:gd name="T8" fmla="*/ 27 w 27"/>
                  <a:gd name="T9" fmla="*/ 13 h 23"/>
                  <a:gd name="T10" fmla="*/ 25 w 27"/>
                  <a:gd name="T11" fmla="*/ 13 h 23"/>
                  <a:gd name="T12" fmla="*/ 0 w 27"/>
                  <a:gd name="T13" fmla="*/ 10 h 23"/>
                  <a:gd name="T14" fmla="*/ 11 w 27"/>
                  <a:gd name="T15" fmla="*/ 0 h 23"/>
                  <a:gd name="T16" fmla="*/ 1 w 27"/>
                  <a:gd name="T17" fmla="*/ 7 h 23"/>
                  <a:gd name="T18" fmla="*/ 11 w 27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0" y="10"/>
                    </a:moveTo>
                    <a:cubicBezTo>
                      <a:pt x="0" y="15"/>
                      <a:pt x="4" y="20"/>
                      <a:pt x="9" y="22"/>
                    </a:cubicBezTo>
                    <a:cubicBezTo>
                      <a:pt x="11" y="23"/>
                      <a:pt x="13" y="23"/>
                      <a:pt x="15" y="23"/>
                    </a:cubicBezTo>
                    <a:cubicBezTo>
                      <a:pt x="20" y="23"/>
                      <a:pt x="24" y="21"/>
                      <a:pt x="26" y="16"/>
                    </a:cubicBezTo>
                    <a:cubicBezTo>
                      <a:pt x="27" y="15"/>
                      <a:pt x="27" y="14"/>
                      <a:pt x="27" y="13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13" y="13"/>
                      <a:pt x="3" y="12"/>
                      <a:pt x="0" y="10"/>
                    </a:cubicBezTo>
                    <a:moveTo>
                      <a:pt x="11" y="0"/>
                    </a:moveTo>
                    <a:cubicBezTo>
                      <a:pt x="6" y="0"/>
                      <a:pt x="3" y="3"/>
                      <a:pt x="1" y="7"/>
                    </a:cubicBezTo>
                    <a:cubicBezTo>
                      <a:pt x="3" y="5"/>
                      <a:pt x="6" y="2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87" name="Freeform 237"/>
              <p:cNvSpPr/>
              <p:nvPr/>
            </p:nvSpPr>
            <p:spPr bwMode="auto">
              <a:xfrm>
                <a:off x="4459743" y="1978026"/>
                <a:ext cx="33338" cy="63500"/>
              </a:xfrm>
              <a:custGeom>
                <a:avLst/>
                <a:gdLst>
                  <a:gd name="T0" fmla="*/ 10 w 12"/>
                  <a:gd name="T1" fmla="*/ 0 h 23"/>
                  <a:gd name="T2" fmla="*/ 3 w 12"/>
                  <a:gd name="T3" fmla="*/ 7 h 23"/>
                  <a:gd name="T4" fmla="*/ 11 w 12"/>
                  <a:gd name="T5" fmla="*/ 22 h 23"/>
                  <a:gd name="T6" fmla="*/ 12 w 12"/>
                  <a:gd name="T7" fmla="*/ 23 h 23"/>
                  <a:gd name="T8" fmla="*/ 10 w 12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cubicBezTo>
                      <a:pt x="7" y="1"/>
                      <a:pt x="4" y="3"/>
                      <a:pt x="3" y="7"/>
                    </a:cubicBezTo>
                    <a:cubicBezTo>
                      <a:pt x="0" y="13"/>
                      <a:pt x="4" y="20"/>
                      <a:pt x="11" y="22"/>
                    </a:cubicBezTo>
                    <a:cubicBezTo>
                      <a:pt x="11" y="22"/>
                      <a:pt x="12" y="23"/>
                      <a:pt x="12" y="23"/>
                    </a:cubicBezTo>
                    <a:cubicBezTo>
                      <a:pt x="11" y="15"/>
                      <a:pt x="10" y="7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88" name="Freeform 239"/>
              <p:cNvSpPr/>
              <p:nvPr/>
            </p:nvSpPr>
            <p:spPr bwMode="auto">
              <a:xfrm>
                <a:off x="3732668" y="1441451"/>
                <a:ext cx="219075" cy="479425"/>
              </a:xfrm>
              <a:custGeom>
                <a:avLst/>
                <a:gdLst>
                  <a:gd name="T0" fmla="*/ 32 w 78"/>
                  <a:gd name="T1" fmla="*/ 0 h 171"/>
                  <a:gd name="T2" fmla="*/ 19 w 78"/>
                  <a:gd name="T3" fmla="*/ 63 h 171"/>
                  <a:gd name="T4" fmla="*/ 3 w 78"/>
                  <a:gd name="T5" fmla="*/ 114 h 171"/>
                  <a:gd name="T6" fmla="*/ 32 w 78"/>
                  <a:gd name="T7" fmla="*/ 171 h 171"/>
                  <a:gd name="T8" fmla="*/ 34 w 78"/>
                  <a:gd name="T9" fmla="*/ 171 h 171"/>
                  <a:gd name="T10" fmla="*/ 48 w 78"/>
                  <a:gd name="T11" fmla="*/ 109 h 171"/>
                  <a:gd name="T12" fmla="*/ 69 w 78"/>
                  <a:gd name="T13" fmla="*/ 53 h 171"/>
                  <a:gd name="T14" fmla="*/ 35 w 78"/>
                  <a:gd name="T15" fmla="*/ 1 h 171"/>
                  <a:gd name="T16" fmla="*/ 32 w 78"/>
                  <a:gd name="T1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171">
                    <a:moveTo>
                      <a:pt x="32" y="0"/>
                    </a:moveTo>
                    <a:cubicBezTo>
                      <a:pt x="16" y="0"/>
                      <a:pt x="19" y="46"/>
                      <a:pt x="19" y="63"/>
                    </a:cubicBezTo>
                    <a:cubicBezTo>
                      <a:pt x="19" y="81"/>
                      <a:pt x="6" y="86"/>
                      <a:pt x="3" y="114"/>
                    </a:cubicBezTo>
                    <a:cubicBezTo>
                      <a:pt x="0" y="141"/>
                      <a:pt x="32" y="171"/>
                      <a:pt x="32" y="171"/>
                    </a:cubicBezTo>
                    <a:cubicBezTo>
                      <a:pt x="33" y="171"/>
                      <a:pt x="33" y="171"/>
                      <a:pt x="34" y="171"/>
                    </a:cubicBezTo>
                    <a:cubicBezTo>
                      <a:pt x="49" y="171"/>
                      <a:pt x="53" y="132"/>
                      <a:pt x="48" y="109"/>
                    </a:cubicBezTo>
                    <a:cubicBezTo>
                      <a:pt x="42" y="86"/>
                      <a:pt x="60" y="78"/>
                      <a:pt x="69" y="53"/>
                    </a:cubicBezTo>
                    <a:cubicBezTo>
                      <a:pt x="78" y="28"/>
                      <a:pt x="54" y="8"/>
                      <a:pt x="35" y="1"/>
                    </a:cubicBezTo>
                    <a:cubicBezTo>
                      <a:pt x="34" y="0"/>
                      <a:pt x="33" y="0"/>
                      <a:pt x="3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89" name="Freeform 240"/>
              <p:cNvSpPr/>
              <p:nvPr/>
            </p:nvSpPr>
            <p:spPr bwMode="auto">
              <a:xfrm>
                <a:off x="3785055" y="2132013"/>
                <a:ext cx="477838" cy="274638"/>
              </a:xfrm>
              <a:custGeom>
                <a:avLst/>
                <a:gdLst>
                  <a:gd name="T0" fmla="*/ 23 w 170"/>
                  <a:gd name="T1" fmla="*/ 0 h 98"/>
                  <a:gd name="T2" fmla="*/ 17 w 170"/>
                  <a:gd name="T3" fmla="*/ 1 h 98"/>
                  <a:gd name="T4" fmla="*/ 34 w 170"/>
                  <a:gd name="T5" fmla="*/ 51 h 98"/>
                  <a:gd name="T6" fmla="*/ 93 w 170"/>
                  <a:gd name="T7" fmla="*/ 84 h 98"/>
                  <a:gd name="T8" fmla="*/ 130 w 170"/>
                  <a:gd name="T9" fmla="*/ 98 h 98"/>
                  <a:gd name="T10" fmla="*/ 149 w 170"/>
                  <a:gd name="T11" fmla="*/ 87 h 98"/>
                  <a:gd name="T12" fmla="*/ 147 w 170"/>
                  <a:gd name="T13" fmla="*/ 46 h 98"/>
                  <a:gd name="T14" fmla="*/ 137 w 170"/>
                  <a:gd name="T15" fmla="*/ 45 h 98"/>
                  <a:gd name="T16" fmla="*/ 115 w 170"/>
                  <a:gd name="T17" fmla="*/ 48 h 98"/>
                  <a:gd name="T18" fmla="*/ 93 w 170"/>
                  <a:gd name="T19" fmla="*/ 50 h 98"/>
                  <a:gd name="T20" fmla="*/ 66 w 170"/>
                  <a:gd name="T21" fmla="*/ 41 h 98"/>
                  <a:gd name="T22" fmla="*/ 23 w 170"/>
                  <a:gd name="T2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98">
                    <a:moveTo>
                      <a:pt x="23" y="0"/>
                    </a:moveTo>
                    <a:cubicBezTo>
                      <a:pt x="21" y="0"/>
                      <a:pt x="19" y="1"/>
                      <a:pt x="17" y="1"/>
                    </a:cubicBezTo>
                    <a:cubicBezTo>
                      <a:pt x="17" y="1"/>
                      <a:pt x="0" y="27"/>
                      <a:pt x="34" y="51"/>
                    </a:cubicBezTo>
                    <a:cubicBezTo>
                      <a:pt x="68" y="74"/>
                      <a:pt x="69" y="71"/>
                      <a:pt x="93" y="84"/>
                    </a:cubicBezTo>
                    <a:cubicBezTo>
                      <a:pt x="108" y="91"/>
                      <a:pt x="120" y="98"/>
                      <a:pt x="130" y="98"/>
                    </a:cubicBezTo>
                    <a:cubicBezTo>
                      <a:pt x="137" y="98"/>
                      <a:pt x="143" y="95"/>
                      <a:pt x="149" y="87"/>
                    </a:cubicBezTo>
                    <a:cubicBezTo>
                      <a:pt x="164" y="67"/>
                      <a:pt x="170" y="51"/>
                      <a:pt x="147" y="46"/>
                    </a:cubicBezTo>
                    <a:cubicBezTo>
                      <a:pt x="144" y="46"/>
                      <a:pt x="141" y="45"/>
                      <a:pt x="137" y="45"/>
                    </a:cubicBezTo>
                    <a:cubicBezTo>
                      <a:pt x="130" y="45"/>
                      <a:pt x="123" y="47"/>
                      <a:pt x="115" y="48"/>
                    </a:cubicBezTo>
                    <a:cubicBezTo>
                      <a:pt x="108" y="49"/>
                      <a:pt x="100" y="50"/>
                      <a:pt x="93" y="50"/>
                    </a:cubicBezTo>
                    <a:cubicBezTo>
                      <a:pt x="83" y="50"/>
                      <a:pt x="74" y="48"/>
                      <a:pt x="66" y="41"/>
                    </a:cubicBezTo>
                    <a:cubicBezTo>
                      <a:pt x="47" y="25"/>
                      <a:pt x="39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90" name="Freeform 241"/>
              <p:cNvSpPr/>
              <p:nvPr/>
            </p:nvSpPr>
            <p:spPr bwMode="auto">
              <a:xfrm>
                <a:off x="4437518" y="2197101"/>
                <a:ext cx="384175" cy="292100"/>
              </a:xfrm>
              <a:custGeom>
                <a:avLst/>
                <a:gdLst>
                  <a:gd name="T0" fmla="*/ 118 w 137"/>
                  <a:gd name="T1" fmla="*/ 0 h 104"/>
                  <a:gd name="T2" fmla="*/ 75 w 137"/>
                  <a:gd name="T3" fmla="*/ 44 h 104"/>
                  <a:gd name="T4" fmla="*/ 54 w 137"/>
                  <a:gd name="T5" fmla="*/ 74 h 104"/>
                  <a:gd name="T6" fmla="*/ 46 w 137"/>
                  <a:gd name="T7" fmla="*/ 72 h 104"/>
                  <a:gd name="T8" fmla="*/ 10 w 137"/>
                  <a:gd name="T9" fmla="*/ 53 h 104"/>
                  <a:gd name="T10" fmla="*/ 0 w 137"/>
                  <a:gd name="T11" fmla="*/ 62 h 104"/>
                  <a:gd name="T12" fmla="*/ 20 w 137"/>
                  <a:gd name="T13" fmla="*/ 104 h 104"/>
                  <a:gd name="T14" fmla="*/ 24 w 137"/>
                  <a:gd name="T15" fmla="*/ 103 h 104"/>
                  <a:gd name="T16" fmla="*/ 108 w 137"/>
                  <a:gd name="T17" fmla="*/ 70 h 104"/>
                  <a:gd name="T18" fmla="*/ 120 w 137"/>
                  <a:gd name="T19" fmla="*/ 0 h 104"/>
                  <a:gd name="T20" fmla="*/ 118 w 137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04">
                    <a:moveTo>
                      <a:pt x="118" y="0"/>
                    </a:moveTo>
                    <a:cubicBezTo>
                      <a:pt x="101" y="0"/>
                      <a:pt x="82" y="26"/>
                      <a:pt x="75" y="44"/>
                    </a:cubicBezTo>
                    <a:cubicBezTo>
                      <a:pt x="69" y="60"/>
                      <a:pt x="66" y="74"/>
                      <a:pt x="54" y="74"/>
                    </a:cubicBezTo>
                    <a:cubicBezTo>
                      <a:pt x="52" y="74"/>
                      <a:pt x="49" y="74"/>
                      <a:pt x="46" y="72"/>
                    </a:cubicBezTo>
                    <a:cubicBezTo>
                      <a:pt x="33" y="67"/>
                      <a:pt x="19" y="53"/>
                      <a:pt x="10" y="53"/>
                    </a:cubicBezTo>
                    <a:cubicBezTo>
                      <a:pt x="6" y="53"/>
                      <a:pt x="2" y="56"/>
                      <a:pt x="0" y="62"/>
                    </a:cubicBezTo>
                    <a:cubicBezTo>
                      <a:pt x="0" y="62"/>
                      <a:pt x="3" y="104"/>
                      <a:pt x="20" y="104"/>
                    </a:cubicBezTo>
                    <a:cubicBezTo>
                      <a:pt x="21" y="104"/>
                      <a:pt x="23" y="104"/>
                      <a:pt x="24" y="103"/>
                    </a:cubicBezTo>
                    <a:cubicBezTo>
                      <a:pt x="44" y="97"/>
                      <a:pt x="95" y="94"/>
                      <a:pt x="108" y="70"/>
                    </a:cubicBezTo>
                    <a:cubicBezTo>
                      <a:pt x="120" y="46"/>
                      <a:pt x="137" y="2"/>
                      <a:pt x="120" y="0"/>
                    </a:cubicBezTo>
                    <a:cubicBezTo>
                      <a:pt x="119" y="0"/>
                      <a:pt x="118" y="0"/>
                      <a:pt x="11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91" name="Freeform 242"/>
              <p:cNvSpPr/>
              <p:nvPr/>
            </p:nvSpPr>
            <p:spPr bwMode="auto">
              <a:xfrm>
                <a:off x="4835980" y="1530351"/>
                <a:ext cx="277813" cy="342900"/>
              </a:xfrm>
              <a:custGeom>
                <a:avLst/>
                <a:gdLst>
                  <a:gd name="T0" fmla="*/ 28 w 99"/>
                  <a:gd name="T1" fmla="*/ 0 h 122"/>
                  <a:gd name="T2" fmla="*/ 0 w 99"/>
                  <a:gd name="T3" fmla="*/ 6 h 122"/>
                  <a:gd name="T4" fmla="*/ 34 w 99"/>
                  <a:gd name="T5" fmla="*/ 68 h 122"/>
                  <a:gd name="T6" fmla="*/ 39 w 99"/>
                  <a:gd name="T7" fmla="*/ 120 h 122"/>
                  <a:gd name="T8" fmla="*/ 47 w 99"/>
                  <a:gd name="T9" fmla="*/ 122 h 122"/>
                  <a:gd name="T10" fmla="*/ 93 w 99"/>
                  <a:gd name="T11" fmla="*/ 72 h 122"/>
                  <a:gd name="T12" fmla="*/ 62 w 99"/>
                  <a:gd name="T13" fmla="*/ 11 h 122"/>
                  <a:gd name="T14" fmla="*/ 28 w 99"/>
                  <a:gd name="T1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122">
                    <a:moveTo>
                      <a:pt x="28" y="0"/>
                    </a:moveTo>
                    <a:cubicBezTo>
                      <a:pt x="12" y="0"/>
                      <a:pt x="0" y="6"/>
                      <a:pt x="0" y="6"/>
                    </a:cubicBezTo>
                    <a:cubicBezTo>
                      <a:pt x="19" y="13"/>
                      <a:pt x="39" y="45"/>
                      <a:pt x="34" y="68"/>
                    </a:cubicBezTo>
                    <a:cubicBezTo>
                      <a:pt x="28" y="91"/>
                      <a:pt x="17" y="112"/>
                      <a:pt x="39" y="120"/>
                    </a:cubicBezTo>
                    <a:cubicBezTo>
                      <a:pt x="42" y="121"/>
                      <a:pt x="44" y="122"/>
                      <a:pt x="47" y="122"/>
                    </a:cubicBezTo>
                    <a:cubicBezTo>
                      <a:pt x="67" y="122"/>
                      <a:pt x="87" y="96"/>
                      <a:pt x="93" y="72"/>
                    </a:cubicBezTo>
                    <a:cubicBezTo>
                      <a:pt x="99" y="46"/>
                      <a:pt x="90" y="32"/>
                      <a:pt x="62" y="11"/>
                    </a:cubicBezTo>
                    <a:cubicBezTo>
                      <a:pt x="51" y="2"/>
                      <a:pt x="39" y="0"/>
                      <a:pt x="2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92" name="Freeform 243"/>
              <p:cNvSpPr/>
              <p:nvPr/>
            </p:nvSpPr>
            <p:spPr bwMode="auto">
              <a:xfrm>
                <a:off x="4262893" y="1139826"/>
                <a:ext cx="395288" cy="217488"/>
              </a:xfrm>
              <a:custGeom>
                <a:avLst/>
                <a:gdLst>
                  <a:gd name="T0" fmla="*/ 59 w 141"/>
                  <a:gd name="T1" fmla="*/ 0 h 77"/>
                  <a:gd name="T2" fmla="*/ 35 w 141"/>
                  <a:gd name="T3" fmla="*/ 3 h 77"/>
                  <a:gd name="T4" fmla="*/ 0 w 141"/>
                  <a:gd name="T5" fmla="*/ 58 h 77"/>
                  <a:gd name="T6" fmla="*/ 13 w 141"/>
                  <a:gd name="T7" fmla="*/ 70 h 77"/>
                  <a:gd name="T8" fmla="*/ 65 w 141"/>
                  <a:gd name="T9" fmla="*/ 57 h 77"/>
                  <a:gd name="T10" fmla="*/ 72 w 141"/>
                  <a:gd name="T11" fmla="*/ 56 h 77"/>
                  <a:gd name="T12" fmla="*/ 118 w 141"/>
                  <a:gd name="T13" fmla="*/ 77 h 77"/>
                  <a:gd name="T14" fmla="*/ 122 w 141"/>
                  <a:gd name="T15" fmla="*/ 77 h 77"/>
                  <a:gd name="T16" fmla="*/ 116 w 141"/>
                  <a:gd name="T17" fmla="*/ 26 h 77"/>
                  <a:gd name="T18" fmla="*/ 59 w 141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77">
                    <a:moveTo>
                      <a:pt x="59" y="0"/>
                    </a:moveTo>
                    <a:cubicBezTo>
                      <a:pt x="52" y="0"/>
                      <a:pt x="44" y="1"/>
                      <a:pt x="35" y="3"/>
                    </a:cubicBezTo>
                    <a:cubicBezTo>
                      <a:pt x="0" y="11"/>
                      <a:pt x="0" y="58"/>
                      <a:pt x="0" y="58"/>
                    </a:cubicBezTo>
                    <a:cubicBezTo>
                      <a:pt x="1" y="67"/>
                      <a:pt x="6" y="70"/>
                      <a:pt x="13" y="70"/>
                    </a:cubicBezTo>
                    <a:cubicBezTo>
                      <a:pt x="26" y="70"/>
                      <a:pt x="48" y="60"/>
                      <a:pt x="65" y="57"/>
                    </a:cubicBezTo>
                    <a:cubicBezTo>
                      <a:pt x="68" y="57"/>
                      <a:pt x="70" y="56"/>
                      <a:pt x="72" y="56"/>
                    </a:cubicBezTo>
                    <a:cubicBezTo>
                      <a:pt x="92" y="56"/>
                      <a:pt x="97" y="72"/>
                      <a:pt x="118" y="77"/>
                    </a:cubicBezTo>
                    <a:cubicBezTo>
                      <a:pt x="120" y="77"/>
                      <a:pt x="121" y="77"/>
                      <a:pt x="122" y="77"/>
                    </a:cubicBezTo>
                    <a:cubicBezTo>
                      <a:pt x="141" y="77"/>
                      <a:pt x="135" y="46"/>
                      <a:pt x="116" y="26"/>
                    </a:cubicBezTo>
                    <a:cubicBezTo>
                      <a:pt x="100" y="9"/>
                      <a:pt x="82" y="0"/>
                      <a:pt x="5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93" name="Freeform 244"/>
              <p:cNvSpPr/>
              <p:nvPr/>
            </p:nvSpPr>
            <p:spPr bwMode="auto">
              <a:xfrm>
                <a:off x="4716463" y="4103688"/>
                <a:ext cx="579438" cy="639763"/>
              </a:xfrm>
              <a:custGeom>
                <a:avLst/>
                <a:gdLst>
                  <a:gd name="T0" fmla="*/ 43 w 206"/>
                  <a:gd name="T1" fmla="*/ 26 h 228"/>
                  <a:gd name="T2" fmla="*/ 9 w 206"/>
                  <a:gd name="T3" fmla="*/ 16 h 228"/>
                  <a:gd name="T4" fmla="*/ 0 w 206"/>
                  <a:gd name="T5" fmla="*/ 81 h 228"/>
                  <a:gd name="T6" fmla="*/ 163 w 206"/>
                  <a:gd name="T7" fmla="*/ 226 h 228"/>
                  <a:gd name="T8" fmla="*/ 206 w 206"/>
                  <a:gd name="T9" fmla="*/ 205 h 228"/>
                  <a:gd name="T10" fmla="*/ 180 w 206"/>
                  <a:gd name="T11" fmla="*/ 182 h 228"/>
                  <a:gd name="T12" fmla="*/ 178 w 206"/>
                  <a:gd name="T13" fmla="*/ 61 h 228"/>
                  <a:gd name="T14" fmla="*/ 125 w 206"/>
                  <a:gd name="T15" fmla="*/ 54 h 228"/>
                  <a:gd name="T16" fmla="*/ 43 w 206"/>
                  <a:gd name="T17" fmla="*/ 26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6" h="228">
                    <a:moveTo>
                      <a:pt x="43" y="26"/>
                    </a:moveTo>
                    <a:cubicBezTo>
                      <a:pt x="43" y="26"/>
                      <a:pt x="15" y="0"/>
                      <a:pt x="9" y="16"/>
                    </a:cubicBezTo>
                    <a:cubicBezTo>
                      <a:pt x="3" y="33"/>
                      <a:pt x="0" y="81"/>
                      <a:pt x="0" y="81"/>
                    </a:cubicBezTo>
                    <a:cubicBezTo>
                      <a:pt x="0" y="81"/>
                      <a:pt x="144" y="228"/>
                      <a:pt x="163" y="226"/>
                    </a:cubicBezTo>
                    <a:cubicBezTo>
                      <a:pt x="183" y="224"/>
                      <a:pt x="206" y="205"/>
                      <a:pt x="206" y="205"/>
                    </a:cubicBezTo>
                    <a:cubicBezTo>
                      <a:pt x="180" y="182"/>
                      <a:pt x="180" y="182"/>
                      <a:pt x="180" y="182"/>
                    </a:cubicBezTo>
                    <a:cubicBezTo>
                      <a:pt x="180" y="182"/>
                      <a:pt x="195" y="67"/>
                      <a:pt x="178" y="61"/>
                    </a:cubicBezTo>
                    <a:cubicBezTo>
                      <a:pt x="162" y="55"/>
                      <a:pt x="125" y="54"/>
                      <a:pt x="125" y="54"/>
                    </a:cubicBezTo>
                    <a:cubicBezTo>
                      <a:pt x="43" y="26"/>
                      <a:pt x="43" y="26"/>
                      <a:pt x="43" y="26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94" name="Freeform 245"/>
              <p:cNvSpPr/>
              <p:nvPr/>
            </p:nvSpPr>
            <p:spPr bwMode="auto">
              <a:xfrm>
                <a:off x="4175126" y="3848100"/>
                <a:ext cx="1449388" cy="1363663"/>
              </a:xfrm>
              <a:custGeom>
                <a:avLst/>
                <a:gdLst>
                  <a:gd name="T0" fmla="*/ 130 w 516"/>
                  <a:gd name="T1" fmla="*/ 276 h 486"/>
                  <a:gd name="T2" fmla="*/ 31 w 516"/>
                  <a:gd name="T3" fmla="*/ 183 h 486"/>
                  <a:gd name="T4" fmla="*/ 60 w 516"/>
                  <a:gd name="T5" fmla="*/ 104 h 486"/>
                  <a:gd name="T6" fmla="*/ 218 w 516"/>
                  <a:gd name="T7" fmla="*/ 163 h 486"/>
                  <a:gd name="T8" fmla="*/ 222 w 516"/>
                  <a:gd name="T9" fmla="*/ 127 h 486"/>
                  <a:gd name="T10" fmla="*/ 276 w 516"/>
                  <a:gd name="T11" fmla="*/ 1 h 486"/>
                  <a:gd name="T12" fmla="*/ 302 w 516"/>
                  <a:gd name="T13" fmla="*/ 188 h 486"/>
                  <a:gd name="T14" fmla="*/ 419 w 516"/>
                  <a:gd name="T15" fmla="*/ 123 h 486"/>
                  <a:gd name="T16" fmla="*/ 511 w 516"/>
                  <a:gd name="T17" fmla="*/ 219 h 486"/>
                  <a:gd name="T18" fmla="*/ 327 w 516"/>
                  <a:gd name="T19" fmla="*/ 272 h 486"/>
                  <a:gd name="T20" fmla="*/ 403 w 516"/>
                  <a:gd name="T21" fmla="*/ 334 h 486"/>
                  <a:gd name="T22" fmla="*/ 340 w 516"/>
                  <a:gd name="T23" fmla="*/ 454 h 486"/>
                  <a:gd name="T24" fmla="*/ 264 w 516"/>
                  <a:gd name="T25" fmla="*/ 441 h 486"/>
                  <a:gd name="T26" fmla="*/ 245 w 516"/>
                  <a:gd name="T27" fmla="*/ 334 h 486"/>
                  <a:gd name="T28" fmla="*/ 213 w 516"/>
                  <a:gd name="T29" fmla="*/ 428 h 486"/>
                  <a:gd name="T30" fmla="*/ 92 w 516"/>
                  <a:gd name="T31" fmla="*/ 386 h 486"/>
                  <a:gd name="T32" fmla="*/ 130 w 516"/>
                  <a:gd name="T33" fmla="*/ 27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6" h="486">
                    <a:moveTo>
                      <a:pt x="130" y="276"/>
                    </a:moveTo>
                    <a:cubicBezTo>
                      <a:pt x="130" y="276"/>
                      <a:pt x="0" y="274"/>
                      <a:pt x="31" y="183"/>
                    </a:cubicBezTo>
                    <a:cubicBezTo>
                      <a:pt x="31" y="183"/>
                      <a:pt x="4" y="123"/>
                      <a:pt x="60" y="104"/>
                    </a:cubicBezTo>
                    <a:cubicBezTo>
                      <a:pt x="117" y="85"/>
                      <a:pt x="197" y="146"/>
                      <a:pt x="218" y="163"/>
                    </a:cubicBezTo>
                    <a:cubicBezTo>
                      <a:pt x="240" y="181"/>
                      <a:pt x="228" y="136"/>
                      <a:pt x="222" y="127"/>
                    </a:cubicBezTo>
                    <a:cubicBezTo>
                      <a:pt x="216" y="119"/>
                      <a:pt x="189" y="0"/>
                      <a:pt x="276" y="1"/>
                    </a:cubicBezTo>
                    <a:cubicBezTo>
                      <a:pt x="362" y="3"/>
                      <a:pt x="378" y="58"/>
                      <a:pt x="302" y="188"/>
                    </a:cubicBezTo>
                    <a:cubicBezTo>
                      <a:pt x="302" y="188"/>
                      <a:pt x="373" y="122"/>
                      <a:pt x="419" y="123"/>
                    </a:cubicBezTo>
                    <a:cubicBezTo>
                      <a:pt x="465" y="125"/>
                      <a:pt x="516" y="147"/>
                      <a:pt x="511" y="219"/>
                    </a:cubicBezTo>
                    <a:cubicBezTo>
                      <a:pt x="505" y="292"/>
                      <a:pt x="327" y="272"/>
                      <a:pt x="327" y="272"/>
                    </a:cubicBezTo>
                    <a:cubicBezTo>
                      <a:pt x="327" y="272"/>
                      <a:pt x="383" y="312"/>
                      <a:pt x="403" y="334"/>
                    </a:cubicBezTo>
                    <a:cubicBezTo>
                      <a:pt x="422" y="357"/>
                      <a:pt x="411" y="421"/>
                      <a:pt x="340" y="454"/>
                    </a:cubicBezTo>
                    <a:cubicBezTo>
                      <a:pt x="269" y="486"/>
                      <a:pt x="271" y="462"/>
                      <a:pt x="264" y="441"/>
                    </a:cubicBezTo>
                    <a:cubicBezTo>
                      <a:pt x="256" y="419"/>
                      <a:pt x="250" y="327"/>
                      <a:pt x="245" y="334"/>
                    </a:cubicBezTo>
                    <a:cubicBezTo>
                      <a:pt x="239" y="341"/>
                      <a:pt x="253" y="403"/>
                      <a:pt x="213" y="428"/>
                    </a:cubicBezTo>
                    <a:cubicBezTo>
                      <a:pt x="172" y="453"/>
                      <a:pt x="125" y="423"/>
                      <a:pt x="92" y="386"/>
                    </a:cubicBezTo>
                    <a:cubicBezTo>
                      <a:pt x="59" y="349"/>
                      <a:pt x="75" y="299"/>
                      <a:pt x="130" y="276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95" name="Freeform 246"/>
              <p:cNvSpPr/>
              <p:nvPr/>
            </p:nvSpPr>
            <p:spPr bwMode="auto">
              <a:xfrm>
                <a:off x="4711701" y="4518025"/>
                <a:ext cx="153988" cy="49213"/>
              </a:xfrm>
              <a:custGeom>
                <a:avLst/>
                <a:gdLst>
                  <a:gd name="T0" fmla="*/ 0 w 55"/>
                  <a:gd name="T1" fmla="*/ 13 h 17"/>
                  <a:gd name="T2" fmla="*/ 46 w 55"/>
                  <a:gd name="T3" fmla="*/ 9 h 17"/>
                  <a:gd name="T4" fmla="*/ 0 w 55"/>
                  <a:gd name="T5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17">
                    <a:moveTo>
                      <a:pt x="0" y="13"/>
                    </a:moveTo>
                    <a:cubicBezTo>
                      <a:pt x="0" y="13"/>
                      <a:pt x="55" y="0"/>
                      <a:pt x="46" y="9"/>
                    </a:cubicBezTo>
                    <a:cubicBezTo>
                      <a:pt x="36" y="17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96" name="Freeform 247"/>
              <p:cNvSpPr/>
              <p:nvPr/>
            </p:nvSpPr>
            <p:spPr bwMode="auto">
              <a:xfrm>
                <a:off x="4851401" y="4583113"/>
                <a:ext cx="39688" cy="127000"/>
              </a:xfrm>
              <a:custGeom>
                <a:avLst/>
                <a:gdLst>
                  <a:gd name="T0" fmla="*/ 4 w 14"/>
                  <a:gd name="T1" fmla="*/ 45 h 45"/>
                  <a:gd name="T2" fmla="*/ 7 w 14"/>
                  <a:gd name="T3" fmla="*/ 5 h 45"/>
                  <a:gd name="T4" fmla="*/ 4 w 14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5">
                    <a:moveTo>
                      <a:pt x="4" y="45"/>
                    </a:moveTo>
                    <a:cubicBezTo>
                      <a:pt x="4" y="45"/>
                      <a:pt x="0" y="0"/>
                      <a:pt x="7" y="5"/>
                    </a:cubicBezTo>
                    <a:cubicBezTo>
                      <a:pt x="14" y="11"/>
                      <a:pt x="8" y="37"/>
                      <a:pt x="4" y="45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97" name="Freeform 248"/>
              <p:cNvSpPr/>
              <p:nvPr/>
            </p:nvSpPr>
            <p:spPr bwMode="auto">
              <a:xfrm>
                <a:off x="4829176" y="4367213"/>
                <a:ext cx="73025" cy="66675"/>
              </a:xfrm>
              <a:custGeom>
                <a:avLst/>
                <a:gdLst>
                  <a:gd name="T0" fmla="*/ 24 w 26"/>
                  <a:gd name="T1" fmla="*/ 16 h 24"/>
                  <a:gd name="T2" fmla="*/ 10 w 26"/>
                  <a:gd name="T3" fmla="*/ 21 h 24"/>
                  <a:gd name="T4" fmla="*/ 2 w 26"/>
                  <a:gd name="T5" fmla="*/ 8 h 24"/>
                  <a:gd name="T6" fmla="*/ 17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6" y="24"/>
                      <a:pt x="10" y="21"/>
                    </a:cubicBezTo>
                    <a:cubicBezTo>
                      <a:pt x="4" y="19"/>
                      <a:pt x="0" y="13"/>
                      <a:pt x="2" y="8"/>
                    </a:cubicBezTo>
                    <a:cubicBezTo>
                      <a:pt x="4" y="3"/>
                      <a:pt x="11" y="0"/>
                      <a:pt x="17" y="2"/>
                    </a:cubicBezTo>
                    <a:cubicBezTo>
                      <a:pt x="23" y="5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98" name="Freeform 249"/>
              <p:cNvSpPr/>
              <p:nvPr/>
            </p:nvSpPr>
            <p:spPr bwMode="auto">
              <a:xfrm>
                <a:off x="4773613" y="4451350"/>
                <a:ext cx="73025" cy="65088"/>
              </a:xfrm>
              <a:custGeom>
                <a:avLst/>
                <a:gdLst>
                  <a:gd name="T0" fmla="*/ 24 w 26"/>
                  <a:gd name="T1" fmla="*/ 16 h 23"/>
                  <a:gd name="T2" fmla="*/ 9 w 26"/>
                  <a:gd name="T3" fmla="*/ 21 h 23"/>
                  <a:gd name="T4" fmla="*/ 2 w 26"/>
                  <a:gd name="T5" fmla="*/ 7 h 23"/>
                  <a:gd name="T6" fmla="*/ 16 w 26"/>
                  <a:gd name="T7" fmla="*/ 2 h 23"/>
                  <a:gd name="T8" fmla="*/ 24 w 26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4" y="16"/>
                    </a:moveTo>
                    <a:cubicBezTo>
                      <a:pt x="22" y="21"/>
                      <a:pt x="15" y="23"/>
                      <a:pt x="9" y="21"/>
                    </a:cubicBezTo>
                    <a:cubicBezTo>
                      <a:pt x="3" y="19"/>
                      <a:pt x="0" y="13"/>
                      <a:pt x="2" y="7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2" y="4"/>
                      <a:pt x="26" y="10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99" name="Freeform 250"/>
              <p:cNvSpPr/>
              <p:nvPr/>
            </p:nvSpPr>
            <p:spPr bwMode="auto">
              <a:xfrm>
                <a:off x="4911726" y="4502150"/>
                <a:ext cx="73025" cy="66675"/>
              </a:xfrm>
              <a:custGeom>
                <a:avLst/>
                <a:gdLst>
                  <a:gd name="T0" fmla="*/ 24 w 26"/>
                  <a:gd name="T1" fmla="*/ 16 h 24"/>
                  <a:gd name="T2" fmla="*/ 9 w 26"/>
                  <a:gd name="T3" fmla="*/ 21 h 24"/>
                  <a:gd name="T4" fmla="*/ 2 w 26"/>
                  <a:gd name="T5" fmla="*/ 8 h 24"/>
                  <a:gd name="T6" fmla="*/ 16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5" y="24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2" y="4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00" name="Freeform 251"/>
              <p:cNvSpPr/>
              <p:nvPr/>
            </p:nvSpPr>
            <p:spPr bwMode="auto">
              <a:xfrm>
                <a:off x="4949826" y="4395788"/>
                <a:ext cx="73025" cy="63500"/>
              </a:xfrm>
              <a:custGeom>
                <a:avLst/>
                <a:gdLst>
                  <a:gd name="T0" fmla="*/ 24 w 26"/>
                  <a:gd name="T1" fmla="*/ 16 h 23"/>
                  <a:gd name="T2" fmla="*/ 9 w 26"/>
                  <a:gd name="T3" fmla="*/ 21 h 23"/>
                  <a:gd name="T4" fmla="*/ 2 w 26"/>
                  <a:gd name="T5" fmla="*/ 8 h 23"/>
                  <a:gd name="T6" fmla="*/ 17 w 26"/>
                  <a:gd name="T7" fmla="*/ 2 h 23"/>
                  <a:gd name="T8" fmla="*/ 24 w 26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4" y="16"/>
                    </a:moveTo>
                    <a:cubicBezTo>
                      <a:pt x="22" y="21"/>
                      <a:pt x="15" y="23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7" y="2"/>
                    </a:cubicBezTo>
                    <a:cubicBezTo>
                      <a:pt x="23" y="4"/>
                      <a:pt x="26" y="10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01" name="Freeform 252"/>
              <p:cNvSpPr/>
              <p:nvPr/>
            </p:nvSpPr>
            <p:spPr bwMode="auto">
              <a:xfrm>
                <a:off x="5054601" y="4494213"/>
                <a:ext cx="69850" cy="66675"/>
              </a:xfrm>
              <a:custGeom>
                <a:avLst/>
                <a:gdLst>
                  <a:gd name="T0" fmla="*/ 23 w 25"/>
                  <a:gd name="T1" fmla="*/ 16 h 24"/>
                  <a:gd name="T2" fmla="*/ 9 w 25"/>
                  <a:gd name="T3" fmla="*/ 21 h 24"/>
                  <a:gd name="T4" fmla="*/ 2 w 25"/>
                  <a:gd name="T5" fmla="*/ 8 h 24"/>
                  <a:gd name="T6" fmla="*/ 16 w 25"/>
                  <a:gd name="T7" fmla="*/ 2 h 24"/>
                  <a:gd name="T8" fmla="*/ 23 w 25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6"/>
                    </a:moveTo>
                    <a:cubicBezTo>
                      <a:pt x="21" y="21"/>
                      <a:pt x="15" y="24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3"/>
                      <a:pt x="10" y="0"/>
                      <a:pt x="16" y="2"/>
                    </a:cubicBezTo>
                    <a:cubicBezTo>
                      <a:pt x="22" y="5"/>
                      <a:pt x="25" y="11"/>
                      <a:pt x="23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02" name="Freeform 253"/>
              <p:cNvSpPr/>
              <p:nvPr/>
            </p:nvSpPr>
            <p:spPr bwMode="auto">
              <a:xfrm>
                <a:off x="4978401" y="4622800"/>
                <a:ext cx="73025" cy="66675"/>
              </a:xfrm>
              <a:custGeom>
                <a:avLst/>
                <a:gdLst>
                  <a:gd name="T0" fmla="*/ 24 w 26"/>
                  <a:gd name="T1" fmla="*/ 16 h 24"/>
                  <a:gd name="T2" fmla="*/ 9 w 26"/>
                  <a:gd name="T3" fmla="*/ 21 h 24"/>
                  <a:gd name="T4" fmla="*/ 2 w 26"/>
                  <a:gd name="T5" fmla="*/ 8 h 24"/>
                  <a:gd name="T6" fmla="*/ 17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6" y="24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3"/>
                      <a:pt x="11" y="0"/>
                      <a:pt x="17" y="2"/>
                    </a:cubicBezTo>
                    <a:cubicBezTo>
                      <a:pt x="23" y="5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03" name="Freeform 254"/>
              <p:cNvSpPr/>
              <p:nvPr/>
            </p:nvSpPr>
            <p:spPr bwMode="auto">
              <a:xfrm>
                <a:off x="4849813" y="4600575"/>
                <a:ext cx="69850" cy="66675"/>
              </a:xfrm>
              <a:custGeom>
                <a:avLst/>
                <a:gdLst>
                  <a:gd name="T0" fmla="*/ 23 w 25"/>
                  <a:gd name="T1" fmla="*/ 16 h 24"/>
                  <a:gd name="T2" fmla="*/ 9 w 25"/>
                  <a:gd name="T3" fmla="*/ 21 h 24"/>
                  <a:gd name="T4" fmla="*/ 2 w 25"/>
                  <a:gd name="T5" fmla="*/ 8 h 24"/>
                  <a:gd name="T6" fmla="*/ 16 w 25"/>
                  <a:gd name="T7" fmla="*/ 2 h 24"/>
                  <a:gd name="T8" fmla="*/ 23 w 25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6"/>
                    </a:moveTo>
                    <a:cubicBezTo>
                      <a:pt x="21" y="21"/>
                      <a:pt x="15" y="24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3" y="3"/>
                      <a:pt x="10" y="0"/>
                      <a:pt x="16" y="2"/>
                    </a:cubicBezTo>
                    <a:cubicBezTo>
                      <a:pt x="22" y="5"/>
                      <a:pt x="25" y="11"/>
                      <a:pt x="23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04" name="Freeform 255"/>
              <p:cNvSpPr/>
              <p:nvPr/>
            </p:nvSpPr>
            <p:spPr bwMode="auto">
              <a:xfrm>
                <a:off x="4905376" y="4308475"/>
                <a:ext cx="69850" cy="63500"/>
              </a:xfrm>
              <a:custGeom>
                <a:avLst/>
                <a:gdLst>
                  <a:gd name="T0" fmla="*/ 24 w 25"/>
                  <a:gd name="T1" fmla="*/ 16 h 23"/>
                  <a:gd name="T2" fmla="*/ 9 w 25"/>
                  <a:gd name="T3" fmla="*/ 21 h 23"/>
                  <a:gd name="T4" fmla="*/ 2 w 25"/>
                  <a:gd name="T5" fmla="*/ 8 h 23"/>
                  <a:gd name="T6" fmla="*/ 16 w 25"/>
                  <a:gd name="T7" fmla="*/ 2 h 23"/>
                  <a:gd name="T8" fmla="*/ 24 w 25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24" y="16"/>
                    </a:moveTo>
                    <a:cubicBezTo>
                      <a:pt x="22" y="21"/>
                      <a:pt x="15" y="23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2" y="4"/>
                      <a:pt x="25" y="10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05" name="Freeform 256"/>
              <p:cNvSpPr>
                <a:spLocks noEditPoints="1"/>
              </p:cNvSpPr>
              <p:nvPr/>
            </p:nvSpPr>
            <p:spPr bwMode="auto">
              <a:xfrm>
                <a:off x="4646613" y="4181475"/>
                <a:ext cx="665163" cy="590550"/>
              </a:xfrm>
              <a:custGeom>
                <a:avLst/>
                <a:gdLst>
                  <a:gd name="T0" fmla="*/ 103 w 237"/>
                  <a:gd name="T1" fmla="*/ 135 h 210"/>
                  <a:gd name="T2" fmla="*/ 106 w 237"/>
                  <a:gd name="T3" fmla="*/ 115 h 210"/>
                  <a:gd name="T4" fmla="*/ 118 w 237"/>
                  <a:gd name="T5" fmla="*/ 130 h 210"/>
                  <a:gd name="T6" fmla="*/ 98 w 237"/>
                  <a:gd name="T7" fmla="*/ 0 h 210"/>
                  <a:gd name="T8" fmla="*/ 82 w 237"/>
                  <a:gd name="T9" fmla="*/ 68 h 210"/>
                  <a:gd name="T10" fmla="*/ 16 w 237"/>
                  <a:gd name="T11" fmla="*/ 53 h 210"/>
                  <a:gd name="T12" fmla="*/ 67 w 237"/>
                  <a:gd name="T13" fmla="*/ 74 h 210"/>
                  <a:gd name="T14" fmla="*/ 82 w 237"/>
                  <a:gd name="T15" fmla="*/ 68 h 210"/>
                  <a:gd name="T16" fmla="*/ 79 w 237"/>
                  <a:gd name="T17" fmla="*/ 88 h 210"/>
                  <a:gd name="T18" fmla="*/ 75 w 237"/>
                  <a:gd name="T19" fmla="*/ 87 h 210"/>
                  <a:gd name="T20" fmla="*/ 46 w 237"/>
                  <a:gd name="T21" fmla="*/ 105 h 210"/>
                  <a:gd name="T22" fmla="*/ 57 w 237"/>
                  <a:gd name="T23" fmla="*/ 97 h 210"/>
                  <a:gd name="T24" fmla="*/ 69 w 237"/>
                  <a:gd name="T25" fmla="*/ 111 h 210"/>
                  <a:gd name="T26" fmla="*/ 36 w 237"/>
                  <a:gd name="T27" fmla="*/ 180 h 210"/>
                  <a:gd name="T28" fmla="*/ 93 w 237"/>
                  <a:gd name="T29" fmla="*/ 140 h 210"/>
                  <a:gd name="T30" fmla="*/ 132 w 237"/>
                  <a:gd name="T31" fmla="*/ 210 h 210"/>
                  <a:gd name="T32" fmla="*/ 128 w 237"/>
                  <a:gd name="T33" fmla="*/ 179 h 210"/>
                  <a:gd name="T34" fmla="*/ 120 w 237"/>
                  <a:gd name="T35" fmla="*/ 165 h 210"/>
                  <a:gd name="T36" fmla="*/ 129 w 237"/>
                  <a:gd name="T37" fmla="*/ 132 h 210"/>
                  <a:gd name="T38" fmla="*/ 170 w 237"/>
                  <a:gd name="T39" fmla="*/ 134 h 210"/>
                  <a:gd name="T40" fmla="*/ 186 w 237"/>
                  <a:gd name="T41" fmla="*/ 124 h 210"/>
                  <a:gd name="T42" fmla="*/ 169 w 237"/>
                  <a:gd name="T43" fmla="*/ 124 h 210"/>
                  <a:gd name="T44" fmla="*/ 158 w 237"/>
                  <a:gd name="T45" fmla="*/ 133 h 210"/>
                  <a:gd name="T46" fmla="*/ 146 w 237"/>
                  <a:gd name="T47" fmla="*/ 122 h 210"/>
                  <a:gd name="T48" fmla="*/ 147 w 237"/>
                  <a:gd name="T49" fmla="*/ 119 h 210"/>
                  <a:gd name="T50" fmla="*/ 209 w 237"/>
                  <a:gd name="T51" fmla="*/ 81 h 210"/>
                  <a:gd name="T52" fmla="*/ 126 w 237"/>
                  <a:gd name="T53" fmla="*/ 107 h 210"/>
                  <a:gd name="T54" fmla="*/ 122 w 237"/>
                  <a:gd name="T55" fmla="*/ 98 h 210"/>
                  <a:gd name="T56" fmla="*/ 110 w 237"/>
                  <a:gd name="T57" fmla="*/ 84 h 210"/>
                  <a:gd name="T58" fmla="*/ 124 w 237"/>
                  <a:gd name="T59" fmla="*/ 78 h 210"/>
                  <a:gd name="T60" fmla="*/ 123 w 237"/>
                  <a:gd name="T61" fmla="*/ 50 h 210"/>
                  <a:gd name="T62" fmla="*/ 112 w 237"/>
                  <a:gd name="T63" fmla="*/ 70 h 210"/>
                  <a:gd name="T64" fmla="*/ 106 w 237"/>
                  <a:gd name="T65" fmla="*/ 67 h 210"/>
                  <a:gd name="T66" fmla="*/ 94 w 237"/>
                  <a:gd name="T67" fmla="*/ 53 h 210"/>
                  <a:gd name="T68" fmla="*/ 108 w 237"/>
                  <a:gd name="T69" fmla="*/ 47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7" h="210">
                    <a:moveTo>
                      <a:pt x="108" y="136"/>
                    </a:moveTo>
                    <a:cubicBezTo>
                      <a:pt x="106" y="136"/>
                      <a:pt x="105" y="136"/>
                      <a:pt x="103" y="135"/>
                    </a:cubicBezTo>
                    <a:cubicBezTo>
                      <a:pt x="97" y="133"/>
                      <a:pt x="94" y="127"/>
                      <a:pt x="96" y="122"/>
                    </a:cubicBezTo>
                    <a:cubicBezTo>
                      <a:pt x="97" y="118"/>
                      <a:pt x="101" y="115"/>
                      <a:pt x="106" y="115"/>
                    </a:cubicBezTo>
                    <a:cubicBezTo>
                      <a:pt x="107" y="115"/>
                      <a:pt x="109" y="116"/>
                      <a:pt x="110" y="116"/>
                    </a:cubicBezTo>
                    <a:cubicBezTo>
                      <a:pt x="116" y="118"/>
                      <a:pt x="120" y="125"/>
                      <a:pt x="118" y="130"/>
                    </a:cubicBezTo>
                    <a:cubicBezTo>
                      <a:pt x="116" y="134"/>
                      <a:pt x="112" y="136"/>
                      <a:pt x="108" y="136"/>
                    </a:cubicBezTo>
                    <a:moveTo>
                      <a:pt x="98" y="0"/>
                    </a:moveTo>
                    <a:cubicBezTo>
                      <a:pt x="98" y="0"/>
                      <a:pt x="93" y="68"/>
                      <a:pt x="83" y="68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73" y="65"/>
                      <a:pt x="19" y="52"/>
                      <a:pt x="13" y="52"/>
                    </a:cubicBezTo>
                    <a:cubicBezTo>
                      <a:pt x="12" y="52"/>
                      <a:pt x="13" y="52"/>
                      <a:pt x="16" y="53"/>
                    </a:cubicBezTo>
                    <a:cubicBezTo>
                      <a:pt x="27" y="57"/>
                      <a:pt x="52" y="68"/>
                      <a:pt x="67" y="76"/>
                    </a:cubicBezTo>
                    <a:cubicBezTo>
                      <a:pt x="67" y="75"/>
                      <a:pt x="67" y="75"/>
                      <a:pt x="67" y="74"/>
                    </a:cubicBezTo>
                    <a:cubicBezTo>
                      <a:pt x="69" y="70"/>
                      <a:pt x="73" y="67"/>
                      <a:pt x="77" y="67"/>
                    </a:cubicBezTo>
                    <a:cubicBezTo>
                      <a:pt x="79" y="67"/>
                      <a:pt x="80" y="68"/>
                      <a:pt x="82" y="68"/>
                    </a:cubicBezTo>
                    <a:cubicBezTo>
                      <a:pt x="88" y="71"/>
                      <a:pt x="91" y="77"/>
                      <a:pt x="89" y="82"/>
                    </a:cubicBezTo>
                    <a:cubicBezTo>
                      <a:pt x="88" y="86"/>
                      <a:pt x="84" y="88"/>
                      <a:pt x="79" y="88"/>
                    </a:cubicBezTo>
                    <a:cubicBezTo>
                      <a:pt x="78" y="88"/>
                      <a:pt x="76" y="88"/>
                      <a:pt x="75" y="87"/>
                    </a:cubicBezTo>
                    <a:cubicBezTo>
                      <a:pt x="75" y="87"/>
                      <a:pt x="75" y="87"/>
                      <a:pt x="75" y="87"/>
                    </a:cubicBezTo>
                    <a:cubicBezTo>
                      <a:pt x="58" y="90"/>
                      <a:pt x="0" y="97"/>
                      <a:pt x="14" y="99"/>
                    </a:cubicBezTo>
                    <a:cubicBezTo>
                      <a:pt x="20" y="100"/>
                      <a:pt x="33" y="102"/>
                      <a:pt x="46" y="105"/>
                    </a:cubicBezTo>
                    <a:cubicBezTo>
                      <a:pt x="46" y="105"/>
                      <a:pt x="47" y="104"/>
                      <a:pt x="47" y="103"/>
                    </a:cubicBezTo>
                    <a:cubicBezTo>
                      <a:pt x="48" y="99"/>
                      <a:pt x="52" y="97"/>
                      <a:pt x="57" y="97"/>
                    </a:cubicBezTo>
                    <a:cubicBezTo>
                      <a:pt x="58" y="97"/>
                      <a:pt x="60" y="97"/>
                      <a:pt x="61" y="98"/>
                    </a:cubicBezTo>
                    <a:cubicBezTo>
                      <a:pt x="67" y="100"/>
                      <a:pt x="70" y="106"/>
                      <a:pt x="69" y="111"/>
                    </a:cubicBezTo>
                    <a:cubicBezTo>
                      <a:pt x="82" y="115"/>
                      <a:pt x="90" y="119"/>
                      <a:pt x="83" y="122"/>
                    </a:cubicBezTo>
                    <a:cubicBezTo>
                      <a:pt x="69" y="128"/>
                      <a:pt x="30" y="180"/>
                      <a:pt x="36" y="180"/>
                    </a:cubicBezTo>
                    <a:cubicBezTo>
                      <a:pt x="36" y="180"/>
                      <a:pt x="37" y="179"/>
                      <a:pt x="37" y="179"/>
                    </a:cubicBezTo>
                    <a:cubicBezTo>
                      <a:pt x="48" y="172"/>
                      <a:pt x="80" y="140"/>
                      <a:pt x="93" y="140"/>
                    </a:cubicBezTo>
                    <a:cubicBezTo>
                      <a:pt x="95" y="140"/>
                      <a:pt x="96" y="141"/>
                      <a:pt x="97" y="142"/>
                    </a:cubicBezTo>
                    <a:cubicBezTo>
                      <a:pt x="105" y="154"/>
                      <a:pt x="129" y="210"/>
                      <a:pt x="132" y="210"/>
                    </a:cubicBezTo>
                    <a:cubicBezTo>
                      <a:pt x="132" y="210"/>
                      <a:pt x="132" y="209"/>
                      <a:pt x="132" y="208"/>
                    </a:cubicBezTo>
                    <a:cubicBezTo>
                      <a:pt x="131" y="203"/>
                      <a:pt x="130" y="192"/>
                      <a:pt x="128" y="179"/>
                    </a:cubicBezTo>
                    <a:cubicBezTo>
                      <a:pt x="128" y="179"/>
                      <a:pt x="128" y="179"/>
                      <a:pt x="127" y="178"/>
                    </a:cubicBezTo>
                    <a:cubicBezTo>
                      <a:pt x="121" y="176"/>
                      <a:pt x="118" y="170"/>
                      <a:pt x="120" y="165"/>
                    </a:cubicBezTo>
                    <a:cubicBezTo>
                      <a:pt x="121" y="162"/>
                      <a:pt x="124" y="160"/>
                      <a:pt x="127" y="159"/>
                    </a:cubicBezTo>
                    <a:cubicBezTo>
                      <a:pt x="125" y="144"/>
                      <a:pt x="125" y="132"/>
                      <a:pt x="129" y="132"/>
                    </a:cubicBezTo>
                    <a:cubicBezTo>
                      <a:pt x="129" y="132"/>
                      <a:pt x="129" y="132"/>
                      <a:pt x="129" y="133"/>
                    </a:cubicBezTo>
                    <a:cubicBezTo>
                      <a:pt x="132" y="134"/>
                      <a:pt x="150" y="134"/>
                      <a:pt x="170" y="134"/>
                    </a:cubicBezTo>
                    <a:cubicBezTo>
                      <a:pt x="202" y="134"/>
                      <a:pt x="237" y="133"/>
                      <a:pt x="224" y="128"/>
                    </a:cubicBezTo>
                    <a:cubicBezTo>
                      <a:pt x="216" y="124"/>
                      <a:pt x="201" y="124"/>
                      <a:pt x="186" y="124"/>
                    </a:cubicBezTo>
                    <a:cubicBezTo>
                      <a:pt x="183" y="124"/>
                      <a:pt x="180" y="124"/>
                      <a:pt x="176" y="124"/>
                    </a:cubicBezTo>
                    <a:cubicBezTo>
                      <a:pt x="174" y="124"/>
                      <a:pt x="171" y="124"/>
                      <a:pt x="169" y="124"/>
                    </a:cubicBezTo>
                    <a:cubicBezTo>
                      <a:pt x="169" y="125"/>
                      <a:pt x="169" y="126"/>
                      <a:pt x="168" y="127"/>
                    </a:cubicBezTo>
                    <a:cubicBezTo>
                      <a:pt x="167" y="131"/>
                      <a:pt x="163" y="133"/>
                      <a:pt x="158" y="133"/>
                    </a:cubicBezTo>
                    <a:cubicBezTo>
                      <a:pt x="157" y="133"/>
                      <a:pt x="155" y="133"/>
                      <a:pt x="154" y="132"/>
                    </a:cubicBezTo>
                    <a:cubicBezTo>
                      <a:pt x="149" y="131"/>
                      <a:pt x="146" y="126"/>
                      <a:pt x="146" y="122"/>
                    </a:cubicBezTo>
                    <a:cubicBezTo>
                      <a:pt x="145" y="121"/>
                      <a:pt x="145" y="120"/>
                      <a:pt x="147" y="119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8" y="115"/>
                      <a:pt x="151" y="113"/>
                      <a:pt x="155" y="113"/>
                    </a:cubicBezTo>
                    <a:cubicBezTo>
                      <a:pt x="175" y="100"/>
                      <a:pt x="216" y="81"/>
                      <a:pt x="209" y="81"/>
                    </a:cubicBezTo>
                    <a:cubicBezTo>
                      <a:pt x="209" y="81"/>
                      <a:pt x="208" y="81"/>
                      <a:pt x="207" y="81"/>
                    </a:cubicBezTo>
                    <a:cubicBezTo>
                      <a:pt x="191" y="84"/>
                      <a:pt x="126" y="107"/>
                      <a:pt x="126" y="107"/>
                    </a:cubicBezTo>
                    <a:cubicBezTo>
                      <a:pt x="126" y="107"/>
                      <a:pt x="126" y="103"/>
                      <a:pt x="126" y="97"/>
                    </a:cubicBezTo>
                    <a:cubicBezTo>
                      <a:pt x="124" y="98"/>
                      <a:pt x="123" y="98"/>
                      <a:pt x="122" y="98"/>
                    </a:cubicBezTo>
                    <a:cubicBezTo>
                      <a:pt x="121" y="98"/>
                      <a:pt x="119" y="98"/>
                      <a:pt x="117" y="97"/>
                    </a:cubicBezTo>
                    <a:cubicBezTo>
                      <a:pt x="111" y="95"/>
                      <a:pt x="108" y="89"/>
                      <a:pt x="110" y="84"/>
                    </a:cubicBezTo>
                    <a:cubicBezTo>
                      <a:pt x="112" y="80"/>
                      <a:pt x="116" y="77"/>
                      <a:pt x="120" y="77"/>
                    </a:cubicBezTo>
                    <a:cubicBezTo>
                      <a:pt x="121" y="77"/>
                      <a:pt x="123" y="78"/>
                      <a:pt x="124" y="78"/>
                    </a:cubicBezTo>
                    <a:cubicBezTo>
                      <a:pt x="124" y="68"/>
                      <a:pt x="124" y="56"/>
                      <a:pt x="124" y="46"/>
                    </a:cubicBezTo>
                    <a:cubicBezTo>
                      <a:pt x="124" y="48"/>
                      <a:pt x="123" y="49"/>
                      <a:pt x="123" y="50"/>
                    </a:cubicBezTo>
                    <a:cubicBezTo>
                      <a:pt x="119" y="61"/>
                      <a:pt x="115" y="72"/>
                      <a:pt x="113" y="72"/>
                    </a:cubicBezTo>
                    <a:cubicBezTo>
                      <a:pt x="112" y="72"/>
                      <a:pt x="112" y="72"/>
                      <a:pt x="112" y="70"/>
                    </a:cubicBezTo>
                    <a:cubicBezTo>
                      <a:pt x="112" y="69"/>
                      <a:pt x="112" y="68"/>
                      <a:pt x="111" y="66"/>
                    </a:cubicBezTo>
                    <a:cubicBezTo>
                      <a:pt x="110" y="67"/>
                      <a:pt x="108" y="67"/>
                      <a:pt x="106" y="67"/>
                    </a:cubicBezTo>
                    <a:cubicBezTo>
                      <a:pt x="104" y="67"/>
                      <a:pt x="103" y="67"/>
                      <a:pt x="101" y="66"/>
                    </a:cubicBezTo>
                    <a:cubicBezTo>
                      <a:pt x="95" y="64"/>
                      <a:pt x="92" y="58"/>
                      <a:pt x="94" y="53"/>
                    </a:cubicBezTo>
                    <a:cubicBezTo>
                      <a:pt x="95" y="49"/>
                      <a:pt x="99" y="46"/>
                      <a:pt x="104" y="46"/>
                    </a:cubicBezTo>
                    <a:cubicBezTo>
                      <a:pt x="105" y="46"/>
                      <a:pt x="106" y="47"/>
                      <a:pt x="108" y="47"/>
                    </a:cubicBezTo>
                    <a:cubicBezTo>
                      <a:pt x="104" y="26"/>
                      <a:pt x="98" y="0"/>
                      <a:pt x="9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06" name="Freeform 257"/>
              <p:cNvSpPr/>
              <p:nvPr/>
            </p:nvSpPr>
            <p:spPr bwMode="auto">
              <a:xfrm>
                <a:off x="4835526" y="4370388"/>
                <a:ext cx="66675" cy="58738"/>
              </a:xfrm>
              <a:custGeom>
                <a:avLst/>
                <a:gdLst>
                  <a:gd name="T0" fmla="*/ 10 w 24"/>
                  <a:gd name="T1" fmla="*/ 0 h 21"/>
                  <a:gd name="T2" fmla="*/ 0 w 24"/>
                  <a:gd name="T3" fmla="*/ 7 h 21"/>
                  <a:gd name="T4" fmla="*/ 0 w 24"/>
                  <a:gd name="T5" fmla="*/ 9 h 21"/>
                  <a:gd name="T6" fmla="*/ 8 w 24"/>
                  <a:gd name="T7" fmla="*/ 20 h 21"/>
                  <a:gd name="T8" fmla="*/ 8 w 24"/>
                  <a:gd name="T9" fmla="*/ 20 h 21"/>
                  <a:gd name="T10" fmla="*/ 8 w 24"/>
                  <a:gd name="T11" fmla="*/ 20 h 21"/>
                  <a:gd name="T12" fmla="*/ 12 w 24"/>
                  <a:gd name="T13" fmla="*/ 21 h 21"/>
                  <a:gd name="T14" fmla="*/ 22 w 24"/>
                  <a:gd name="T15" fmla="*/ 15 h 21"/>
                  <a:gd name="T16" fmla="*/ 15 w 24"/>
                  <a:gd name="T17" fmla="*/ 1 h 21"/>
                  <a:gd name="T18" fmla="*/ 10 w 24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1">
                    <a:moveTo>
                      <a:pt x="10" y="0"/>
                    </a:moveTo>
                    <a:cubicBezTo>
                      <a:pt x="6" y="0"/>
                      <a:pt x="2" y="3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9" y="15"/>
                      <a:pt x="14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1"/>
                      <a:pt x="11" y="21"/>
                      <a:pt x="12" y="21"/>
                    </a:cubicBezTo>
                    <a:cubicBezTo>
                      <a:pt x="17" y="21"/>
                      <a:pt x="21" y="19"/>
                      <a:pt x="22" y="15"/>
                    </a:cubicBezTo>
                    <a:cubicBezTo>
                      <a:pt x="24" y="10"/>
                      <a:pt x="21" y="4"/>
                      <a:pt x="15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07" name="Freeform 258"/>
              <p:cNvSpPr/>
              <p:nvPr/>
            </p:nvSpPr>
            <p:spPr bwMode="auto">
              <a:xfrm>
                <a:off x="4776788" y="4454525"/>
                <a:ext cx="66675" cy="39688"/>
              </a:xfrm>
              <a:custGeom>
                <a:avLst/>
                <a:gdLst>
                  <a:gd name="T0" fmla="*/ 11 w 24"/>
                  <a:gd name="T1" fmla="*/ 0 h 14"/>
                  <a:gd name="T2" fmla="*/ 1 w 24"/>
                  <a:gd name="T3" fmla="*/ 6 h 14"/>
                  <a:gd name="T4" fmla="*/ 0 w 24"/>
                  <a:gd name="T5" fmla="*/ 8 h 14"/>
                  <a:gd name="T6" fmla="*/ 23 w 24"/>
                  <a:gd name="T7" fmla="*/ 14 h 14"/>
                  <a:gd name="T8" fmla="*/ 15 w 24"/>
                  <a:gd name="T9" fmla="*/ 1 h 14"/>
                  <a:gd name="T10" fmla="*/ 11 w 2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4">
                    <a:moveTo>
                      <a:pt x="11" y="0"/>
                    </a:moveTo>
                    <a:cubicBezTo>
                      <a:pt x="6" y="0"/>
                      <a:pt x="2" y="2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8" y="10"/>
                      <a:pt x="16" y="12"/>
                      <a:pt x="23" y="14"/>
                    </a:cubicBezTo>
                    <a:cubicBezTo>
                      <a:pt x="24" y="9"/>
                      <a:pt x="21" y="3"/>
                      <a:pt x="15" y="1"/>
                    </a:cubicBezTo>
                    <a:cubicBezTo>
                      <a:pt x="14" y="0"/>
                      <a:pt x="12" y="0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08" name="Freeform 259"/>
              <p:cNvSpPr/>
              <p:nvPr/>
            </p:nvSpPr>
            <p:spPr bwMode="auto">
              <a:xfrm>
                <a:off x="4911726" y="4505325"/>
                <a:ext cx="73025" cy="58738"/>
              </a:xfrm>
              <a:custGeom>
                <a:avLst/>
                <a:gdLst>
                  <a:gd name="T0" fmla="*/ 12 w 26"/>
                  <a:gd name="T1" fmla="*/ 0 h 21"/>
                  <a:gd name="T2" fmla="*/ 2 w 26"/>
                  <a:gd name="T3" fmla="*/ 7 h 21"/>
                  <a:gd name="T4" fmla="*/ 9 w 26"/>
                  <a:gd name="T5" fmla="*/ 20 h 21"/>
                  <a:gd name="T6" fmla="*/ 14 w 26"/>
                  <a:gd name="T7" fmla="*/ 21 h 21"/>
                  <a:gd name="T8" fmla="*/ 24 w 26"/>
                  <a:gd name="T9" fmla="*/ 15 h 21"/>
                  <a:gd name="T10" fmla="*/ 16 w 26"/>
                  <a:gd name="T11" fmla="*/ 1 h 21"/>
                  <a:gd name="T12" fmla="*/ 12 w 26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1">
                    <a:moveTo>
                      <a:pt x="12" y="0"/>
                    </a:moveTo>
                    <a:cubicBezTo>
                      <a:pt x="7" y="0"/>
                      <a:pt x="3" y="3"/>
                      <a:pt x="2" y="7"/>
                    </a:cubicBezTo>
                    <a:cubicBezTo>
                      <a:pt x="0" y="12"/>
                      <a:pt x="3" y="18"/>
                      <a:pt x="9" y="20"/>
                    </a:cubicBezTo>
                    <a:cubicBezTo>
                      <a:pt x="11" y="21"/>
                      <a:pt x="12" y="21"/>
                      <a:pt x="14" y="21"/>
                    </a:cubicBezTo>
                    <a:cubicBezTo>
                      <a:pt x="18" y="21"/>
                      <a:pt x="22" y="19"/>
                      <a:pt x="24" y="15"/>
                    </a:cubicBezTo>
                    <a:cubicBezTo>
                      <a:pt x="26" y="10"/>
                      <a:pt x="22" y="3"/>
                      <a:pt x="16" y="1"/>
                    </a:cubicBezTo>
                    <a:cubicBezTo>
                      <a:pt x="15" y="1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09" name="Freeform 260"/>
              <p:cNvSpPr/>
              <p:nvPr/>
            </p:nvSpPr>
            <p:spPr bwMode="auto">
              <a:xfrm>
                <a:off x="4949826" y="4397375"/>
                <a:ext cx="50800" cy="60325"/>
              </a:xfrm>
              <a:custGeom>
                <a:avLst/>
                <a:gdLst>
                  <a:gd name="T0" fmla="*/ 12 w 18"/>
                  <a:gd name="T1" fmla="*/ 0 h 21"/>
                  <a:gd name="T2" fmla="*/ 2 w 18"/>
                  <a:gd name="T3" fmla="*/ 7 h 21"/>
                  <a:gd name="T4" fmla="*/ 9 w 18"/>
                  <a:gd name="T5" fmla="*/ 20 h 21"/>
                  <a:gd name="T6" fmla="*/ 14 w 18"/>
                  <a:gd name="T7" fmla="*/ 21 h 21"/>
                  <a:gd name="T8" fmla="*/ 18 w 18"/>
                  <a:gd name="T9" fmla="*/ 20 h 21"/>
                  <a:gd name="T10" fmla="*/ 16 w 18"/>
                  <a:gd name="T11" fmla="*/ 1 h 21"/>
                  <a:gd name="T12" fmla="*/ 12 w 18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1">
                    <a:moveTo>
                      <a:pt x="12" y="0"/>
                    </a:moveTo>
                    <a:cubicBezTo>
                      <a:pt x="8" y="0"/>
                      <a:pt x="4" y="3"/>
                      <a:pt x="2" y="7"/>
                    </a:cubicBezTo>
                    <a:cubicBezTo>
                      <a:pt x="0" y="12"/>
                      <a:pt x="3" y="18"/>
                      <a:pt x="9" y="20"/>
                    </a:cubicBezTo>
                    <a:cubicBezTo>
                      <a:pt x="11" y="21"/>
                      <a:pt x="13" y="21"/>
                      <a:pt x="14" y="21"/>
                    </a:cubicBezTo>
                    <a:cubicBezTo>
                      <a:pt x="15" y="21"/>
                      <a:pt x="16" y="21"/>
                      <a:pt x="18" y="20"/>
                    </a:cubicBezTo>
                    <a:cubicBezTo>
                      <a:pt x="17" y="15"/>
                      <a:pt x="17" y="8"/>
                      <a:pt x="16" y="1"/>
                    </a:cubicBezTo>
                    <a:cubicBezTo>
                      <a:pt x="15" y="1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10" name="Freeform 261"/>
              <p:cNvSpPr>
                <a:spLocks noEditPoints="1"/>
              </p:cNvSpPr>
              <p:nvPr/>
            </p:nvSpPr>
            <p:spPr bwMode="auto">
              <a:xfrm>
                <a:off x="5057776" y="4498975"/>
                <a:ext cx="63500" cy="55563"/>
              </a:xfrm>
              <a:custGeom>
                <a:avLst/>
                <a:gdLst>
                  <a:gd name="T0" fmla="*/ 0 w 23"/>
                  <a:gd name="T1" fmla="*/ 9 h 20"/>
                  <a:gd name="T2" fmla="*/ 8 w 23"/>
                  <a:gd name="T3" fmla="*/ 19 h 20"/>
                  <a:gd name="T4" fmla="*/ 12 w 23"/>
                  <a:gd name="T5" fmla="*/ 20 h 20"/>
                  <a:gd name="T6" fmla="*/ 22 w 23"/>
                  <a:gd name="T7" fmla="*/ 14 h 20"/>
                  <a:gd name="T8" fmla="*/ 23 w 23"/>
                  <a:gd name="T9" fmla="*/ 11 h 20"/>
                  <a:gd name="T10" fmla="*/ 21 w 23"/>
                  <a:gd name="T11" fmla="*/ 11 h 20"/>
                  <a:gd name="T12" fmla="*/ 0 w 23"/>
                  <a:gd name="T13" fmla="*/ 9 h 20"/>
                  <a:gd name="T14" fmla="*/ 9 w 23"/>
                  <a:gd name="T15" fmla="*/ 0 h 20"/>
                  <a:gd name="T16" fmla="*/ 1 w 23"/>
                  <a:gd name="T17" fmla="*/ 6 h 20"/>
                  <a:gd name="T18" fmla="*/ 9 w 23"/>
                  <a:gd name="T1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0">
                    <a:moveTo>
                      <a:pt x="0" y="9"/>
                    </a:moveTo>
                    <a:cubicBezTo>
                      <a:pt x="0" y="13"/>
                      <a:pt x="3" y="18"/>
                      <a:pt x="8" y="19"/>
                    </a:cubicBezTo>
                    <a:cubicBezTo>
                      <a:pt x="9" y="20"/>
                      <a:pt x="11" y="20"/>
                      <a:pt x="12" y="20"/>
                    </a:cubicBezTo>
                    <a:cubicBezTo>
                      <a:pt x="17" y="20"/>
                      <a:pt x="21" y="18"/>
                      <a:pt x="22" y="14"/>
                    </a:cubicBezTo>
                    <a:cubicBezTo>
                      <a:pt x="23" y="13"/>
                      <a:pt x="23" y="12"/>
                      <a:pt x="23" y="11"/>
                    </a:cubicBezTo>
                    <a:cubicBezTo>
                      <a:pt x="22" y="11"/>
                      <a:pt x="22" y="11"/>
                      <a:pt x="21" y="11"/>
                    </a:cubicBezTo>
                    <a:cubicBezTo>
                      <a:pt x="11" y="11"/>
                      <a:pt x="2" y="11"/>
                      <a:pt x="0" y="9"/>
                    </a:cubicBezTo>
                    <a:moveTo>
                      <a:pt x="9" y="0"/>
                    </a:moveTo>
                    <a:cubicBezTo>
                      <a:pt x="5" y="0"/>
                      <a:pt x="2" y="2"/>
                      <a:pt x="1" y="6"/>
                    </a:cubicBezTo>
                    <a:cubicBezTo>
                      <a:pt x="2" y="4"/>
                      <a:pt x="5" y="2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11" name="Freeform 262"/>
              <p:cNvSpPr/>
              <p:nvPr/>
            </p:nvSpPr>
            <p:spPr bwMode="auto">
              <a:xfrm>
                <a:off x="4995863" y="4260850"/>
                <a:ext cx="12700" cy="50800"/>
              </a:xfrm>
              <a:custGeom>
                <a:avLst/>
                <a:gdLst>
                  <a:gd name="T0" fmla="*/ 4 w 5"/>
                  <a:gd name="T1" fmla="*/ 0 h 18"/>
                  <a:gd name="T2" fmla="*/ 3 w 5"/>
                  <a:gd name="T3" fmla="*/ 1 h 18"/>
                  <a:gd name="T4" fmla="*/ 0 w 5"/>
                  <a:gd name="T5" fmla="*/ 18 h 18"/>
                  <a:gd name="T6" fmla="*/ 4 w 5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8">
                    <a:moveTo>
                      <a:pt x="4" y="0"/>
                    </a:moveTo>
                    <a:cubicBezTo>
                      <a:pt x="4" y="0"/>
                      <a:pt x="4" y="1"/>
                      <a:pt x="3" y="1"/>
                    </a:cubicBezTo>
                    <a:cubicBezTo>
                      <a:pt x="1" y="4"/>
                      <a:pt x="1" y="10"/>
                      <a:pt x="0" y="18"/>
                    </a:cubicBezTo>
                    <a:cubicBezTo>
                      <a:pt x="3" y="9"/>
                      <a:pt x="5" y="0"/>
                      <a:pt x="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12" name="Freeform 263"/>
              <p:cNvSpPr/>
              <p:nvPr/>
            </p:nvSpPr>
            <p:spPr bwMode="auto">
              <a:xfrm>
                <a:off x="4978401" y="4627563"/>
                <a:ext cx="28575" cy="57150"/>
              </a:xfrm>
              <a:custGeom>
                <a:avLst/>
                <a:gdLst>
                  <a:gd name="T0" fmla="*/ 9 w 10"/>
                  <a:gd name="T1" fmla="*/ 0 h 20"/>
                  <a:gd name="T2" fmla="*/ 2 w 10"/>
                  <a:gd name="T3" fmla="*/ 6 h 20"/>
                  <a:gd name="T4" fmla="*/ 9 w 10"/>
                  <a:gd name="T5" fmla="*/ 19 h 20"/>
                  <a:gd name="T6" fmla="*/ 10 w 10"/>
                  <a:gd name="T7" fmla="*/ 20 h 20"/>
                  <a:gd name="T8" fmla="*/ 9 w 10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9" y="0"/>
                    </a:moveTo>
                    <a:cubicBezTo>
                      <a:pt x="6" y="1"/>
                      <a:pt x="3" y="3"/>
                      <a:pt x="2" y="6"/>
                    </a:cubicBezTo>
                    <a:cubicBezTo>
                      <a:pt x="0" y="11"/>
                      <a:pt x="3" y="17"/>
                      <a:pt x="9" y="1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3"/>
                      <a:pt x="9" y="6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13" name="Freeform 264"/>
              <p:cNvSpPr/>
              <p:nvPr/>
            </p:nvSpPr>
            <p:spPr bwMode="auto">
              <a:xfrm>
                <a:off x="4905376" y="4311650"/>
                <a:ext cx="53975" cy="58738"/>
              </a:xfrm>
              <a:custGeom>
                <a:avLst/>
                <a:gdLst>
                  <a:gd name="T0" fmla="*/ 12 w 19"/>
                  <a:gd name="T1" fmla="*/ 0 h 21"/>
                  <a:gd name="T2" fmla="*/ 2 w 19"/>
                  <a:gd name="T3" fmla="*/ 7 h 21"/>
                  <a:gd name="T4" fmla="*/ 9 w 19"/>
                  <a:gd name="T5" fmla="*/ 20 h 21"/>
                  <a:gd name="T6" fmla="*/ 14 w 19"/>
                  <a:gd name="T7" fmla="*/ 21 h 21"/>
                  <a:gd name="T8" fmla="*/ 19 w 19"/>
                  <a:gd name="T9" fmla="*/ 20 h 21"/>
                  <a:gd name="T10" fmla="*/ 16 w 19"/>
                  <a:gd name="T11" fmla="*/ 1 h 21"/>
                  <a:gd name="T12" fmla="*/ 12 w 19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1">
                    <a:moveTo>
                      <a:pt x="12" y="0"/>
                    </a:moveTo>
                    <a:cubicBezTo>
                      <a:pt x="7" y="0"/>
                      <a:pt x="3" y="3"/>
                      <a:pt x="2" y="7"/>
                    </a:cubicBezTo>
                    <a:cubicBezTo>
                      <a:pt x="0" y="12"/>
                      <a:pt x="3" y="18"/>
                      <a:pt x="9" y="20"/>
                    </a:cubicBezTo>
                    <a:cubicBezTo>
                      <a:pt x="11" y="21"/>
                      <a:pt x="12" y="21"/>
                      <a:pt x="14" y="21"/>
                    </a:cubicBezTo>
                    <a:cubicBezTo>
                      <a:pt x="16" y="21"/>
                      <a:pt x="18" y="21"/>
                      <a:pt x="19" y="20"/>
                    </a:cubicBezTo>
                    <a:cubicBezTo>
                      <a:pt x="19" y="15"/>
                      <a:pt x="17" y="8"/>
                      <a:pt x="16" y="1"/>
                    </a:cubicBezTo>
                    <a:cubicBezTo>
                      <a:pt x="14" y="1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14" name="Freeform 265"/>
              <p:cNvSpPr/>
              <p:nvPr/>
            </p:nvSpPr>
            <p:spPr bwMode="auto">
              <a:xfrm>
                <a:off x="4346576" y="4162425"/>
                <a:ext cx="190500" cy="417513"/>
              </a:xfrm>
              <a:custGeom>
                <a:avLst/>
                <a:gdLst>
                  <a:gd name="T0" fmla="*/ 27 w 68"/>
                  <a:gd name="T1" fmla="*/ 0 h 149"/>
                  <a:gd name="T2" fmla="*/ 16 w 68"/>
                  <a:gd name="T3" fmla="*/ 55 h 149"/>
                  <a:gd name="T4" fmla="*/ 3 w 68"/>
                  <a:gd name="T5" fmla="*/ 99 h 149"/>
                  <a:gd name="T6" fmla="*/ 28 w 68"/>
                  <a:gd name="T7" fmla="*/ 149 h 149"/>
                  <a:gd name="T8" fmla="*/ 29 w 68"/>
                  <a:gd name="T9" fmla="*/ 149 h 149"/>
                  <a:gd name="T10" fmla="*/ 42 w 68"/>
                  <a:gd name="T11" fmla="*/ 95 h 149"/>
                  <a:gd name="T12" fmla="*/ 60 w 68"/>
                  <a:gd name="T13" fmla="*/ 46 h 149"/>
                  <a:gd name="T14" fmla="*/ 30 w 68"/>
                  <a:gd name="T15" fmla="*/ 1 h 149"/>
                  <a:gd name="T16" fmla="*/ 27 w 68"/>
                  <a:gd name="T1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149">
                    <a:moveTo>
                      <a:pt x="27" y="0"/>
                    </a:moveTo>
                    <a:cubicBezTo>
                      <a:pt x="14" y="0"/>
                      <a:pt x="16" y="40"/>
                      <a:pt x="16" y="55"/>
                    </a:cubicBezTo>
                    <a:cubicBezTo>
                      <a:pt x="17" y="70"/>
                      <a:pt x="6" y="75"/>
                      <a:pt x="3" y="99"/>
                    </a:cubicBezTo>
                    <a:cubicBezTo>
                      <a:pt x="0" y="123"/>
                      <a:pt x="28" y="149"/>
                      <a:pt x="28" y="149"/>
                    </a:cubicBezTo>
                    <a:cubicBezTo>
                      <a:pt x="28" y="149"/>
                      <a:pt x="29" y="149"/>
                      <a:pt x="29" y="149"/>
                    </a:cubicBezTo>
                    <a:cubicBezTo>
                      <a:pt x="43" y="149"/>
                      <a:pt x="46" y="115"/>
                      <a:pt x="42" y="95"/>
                    </a:cubicBezTo>
                    <a:cubicBezTo>
                      <a:pt x="37" y="75"/>
                      <a:pt x="52" y="68"/>
                      <a:pt x="60" y="46"/>
                    </a:cubicBezTo>
                    <a:cubicBezTo>
                      <a:pt x="68" y="24"/>
                      <a:pt x="47" y="7"/>
                      <a:pt x="30" y="1"/>
                    </a:cubicBezTo>
                    <a:cubicBezTo>
                      <a:pt x="29" y="0"/>
                      <a:pt x="28" y="0"/>
                      <a:pt x="2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15" name="Freeform 266"/>
              <p:cNvSpPr/>
              <p:nvPr/>
            </p:nvSpPr>
            <p:spPr bwMode="auto">
              <a:xfrm>
                <a:off x="4391026" y="4762500"/>
                <a:ext cx="415925" cy="239713"/>
              </a:xfrm>
              <a:custGeom>
                <a:avLst/>
                <a:gdLst>
                  <a:gd name="T0" fmla="*/ 20 w 148"/>
                  <a:gd name="T1" fmla="*/ 0 h 85"/>
                  <a:gd name="T2" fmla="*/ 15 w 148"/>
                  <a:gd name="T3" fmla="*/ 1 h 85"/>
                  <a:gd name="T4" fmla="*/ 30 w 148"/>
                  <a:gd name="T5" fmla="*/ 44 h 85"/>
                  <a:gd name="T6" fmla="*/ 82 w 148"/>
                  <a:gd name="T7" fmla="*/ 72 h 85"/>
                  <a:gd name="T8" fmla="*/ 113 w 148"/>
                  <a:gd name="T9" fmla="*/ 85 h 85"/>
                  <a:gd name="T10" fmla="*/ 130 w 148"/>
                  <a:gd name="T11" fmla="*/ 75 h 85"/>
                  <a:gd name="T12" fmla="*/ 128 w 148"/>
                  <a:gd name="T13" fmla="*/ 40 h 85"/>
                  <a:gd name="T14" fmla="*/ 120 w 148"/>
                  <a:gd name="T15" fmla="*/ 39 h 85"/>
                  <a:gd name="T16" fmla="*/ 101 w 148"/>
                  <a:gd name="T17" fmla="*/ 41 h 85"/>
                  <a:gd name="T18" fmla="*/ 81 w 148"/>
                  <a:gd name="T19" fmla="*/ 43 h 85"/>
                  <a:gd name="T20" fmla="*/ 58 w 148"/>
                  <a:gd name="T21" fmla="*/ 36 h 85"/>
                  <a:gd name="T22" fmla="*/ 20 w 148"/>
                  <a:gd name="T2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8" h="85">
                    <a:moveTo>
                      <a:pt x="20" y="0"/>
                    </a:moveTo>
                    <a:cubicBezTo>
                      <a:pt x="19" y="0"/>
                      <a:pt x="17" y="1"/>
                      <a:pt x="15" y="1"/>
                    </a:cubicBezTo>
                    <a:cubicBezTo>
                      <a:pt x="15" y="1"/>
                      <a:pt x="0" y="24"/>
                      <a:pt x="30" y="44"/>
                    </a:cubicBezTo>
                    <a:cubicBezTo>
                      <a:pt x="60" y="64"/>
                      <a:pt x="61" y="62"/>
                      <a:pt x="82" y="72"/>
                    </a:cubicBezTo>
                    <a:cubicBezTo>
                      <a:pt x="94" y="79"/>
                      <a:pt x="104" y="85"/>
                      <a:pt x="113" y="85"/>
                    </a:cubicBezTo>
                    <a:cubicBezTo>
                      <a:pt x="120" y="85"/>
                      <a:pt x="125" y="82"/>
                      <a:pt x="130" y="75"/>
                    </a:cubicBezTo>
                    <a:cubicBezTo>
                      <a:pt x="143" y="58"/>
                      <a:pt x="148" y="44"/>
                      <a:pt x="128" y="40"/>
                    </a:cubicBezTo>
                    <a:cubicBezTo>
                      <a:pt x="125" y="39"/>
                      <a:pt x="123" y="39"/>
                      <a:pt x="120" y="39"/>
                    </a:cubicBezTo>
                    <a:cubicBezTo>
                      <a:pt x="114" y="39"/>
                      <a:pt x="107" y="40"/>
                      <a:pt x="101" y="41"/>
                    </a:cubicBezTo>
                    <a:cubicBezTo>
                      <a:pt x="94" y="42"/>
                      <a:pt x="88" y="43"/>
                      <a:pt x="81" y="43"/>
                    </a:cubicBezTo>
                    <a:cubicBezTo>
                      <a:pt x="73" y="43"/>
                      <a:pt x="65" y="41"/>
                      <a:pt x="58" y="36"/>
                    </a:cubicBezTo>
                    <a:cubicBezTo>
                      <a:pt x="41" y="21"/>
                      <a:pt x="34" y="0"/>
                      <a:pt x="2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16" name="Freeform 267"/>
              <p:cNvSpPr/>
              <p:nvPr/>
            </p:nvSpPr>
            <p:spPr bwMode="auto">
              <a:xfrm>
                <a:off x="4959351" y="4816475"/>
                <a:ext cx="333375" cy="255588"/>
              </a:xfrm>
              <a:custGeom>
                <a:avLst/>
                <a:gdLst>
                  <a:gd name="T0" fmla="*/ 102 w 119"/>
                  <a:gd name="T1" fmla="*/ 0 h 91"/>
                  <a:gd name="T2" fmla="*/ 65 w 119"/>
                  <a:gd name="T3" fmla="*/ 39 h 91"/>
                  <a:gd name="T4" fmla="*/ 47 w 119"/>
                  <a:gd name="T5" fmla="*/ 65 h 91"/>
                  <a:gd name="T6" fmla="*/ 40 w 119"/>
                  <a:gd name="T7" fmla="*/ 64 h 91"/>
                  <a:gd name="T8" fmla="*/ 8 w 119"/>
                  <a:gd name="T9" fmla="*/ 47 h 91"/>
                  <a:gd name="T10" fmla="*/ 0 w 119"/>
                  <a:gd name="T11" fmla="*/ 55 h 91"/>
                  <a:gd name="T12" fmla="*/ 18 w 119"/>
                  <a:gd name="T13" fmla="*/ 91 h 91"/>
                  <a:gd name="T14" fmla="*/ 21 w 119"/>
                  <a:gd name="T15" fmla="*/ 91 h 91"/>
                  <a:gd name="T16" fmla="*/ 94 w 119"/>
                  <a:gd name="T17" fmla="*/ 62 h 91"/>
                  <a:gd name="T18" fmla="*/ 104 w 119"/>
                  <a:gd name="T19" fmla="*/ 1 h 91"/>
                  <a:gd name="T20" fmla="*/ 102 w 119"/>
                  <a:gd name="T2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9" h="91">
                    <a:moveTo>
                      <a:pt x="102" y="0"/>
                    </a:moveTo>
                    <a:cubicBezTo>
                      <a:pt x="88" y="0"/>
                      <a:pt x="71" y="23"/>
                      <a:pt x="65" y="39"/>
                    </a:cubicBezTo>
                    <a:cubicBezTo>
                      <a:pt x="60" y="53"/>
                      <a:pt x="57" y="65"/>
                      <a:pt x="47" y="65"/>
                    </a:cubicBezTo>
                    <a:cubicBezTo>
                      <a:pt x="45" y="65"/>
                      <a:pt x="43" y="65"/>
                      <a:pt x="40" y="64"/>
                    </a:cubicBezTo>
                    <a:cubicBezTo>
                      <a:pt x="29" y="59"/>
                      <a:pt x="17" y="47"/>
                      <a:pt x="8" y="47"/>
                    </a:cubicBezTo>
                    <a:cubicBezTo>
                      <a:pt x="5" y="47"/>
                      <a:pt x="2" y="49"/>
                      <a:pt x="0" y="55"/>
                    </a:cubicBezTo>
                    <a:cubicBezTo>
                      <a:pt x="0" y="55"/>
                      <a:pt x="3" y="91"/>
                      <a:pt x="18" y="91"/>
                    </a:cubicBezTo>
                    <a:cubicBezTo>
                      <a:pt x="19" y="91"/>
                      <a:pt x="20" y="91"/>
                      <a:pt x="21" y="91"/>
                    </a:cubicBezTo>
                    <a:cubicBezTo>
                      <a:pt x="39" y="85"/>
                      <a:pt x="83" y="83"/>
                      <a:pt x="94" y="62"/>
                    </a:cubicBezTo>
                    <a:cubicBezTo>
                      <a:pt x="104" y="41"/>
                      <a:pt x="119" y="3"/>
                      <a:pt x="104" y="1"/>
                    </a:cubicBezTo>
                    <a:cubicBezTo>
                      <a:pt x="103" y="0"/>
                      <a:pt x="103" y="0"/>
                      <a:pt x="10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17" name="Freeform 268"/>
              <p:cNvSpPr/>
              <p:nvPr/>
            </p:nvSpPr>
            <p:spPr bwMode="auto">
              <a:xfrm>
                <a:off x="5303838" y="4240213"/>
                <a:ext cx="241300" cy="298450"/>
              </a:xfrm>
              <a:custGeom>
                <a:avLst/>
                <a:gdLst>
                  <a:gd name="T0" fmla="*/ 25 w 86"/>
                  <a:gd name="T1" fmla="*/ 0 h 106"/>
                  <a:gd name="T2" fmla="*/ 0 w 86"/>
                  <a:gd name="T3" fmla="*/ 5 h 106"/>
                  <a:gd name="T4" fmla="*/ 29 w 86"/>
                  <a:gd name="T5" fmla="*/ 59 h 106"/>
                  <a:gd name="T6" fmla="*/ 34 w 86"/>
                  <a:gd name="T7" fmla="*/ 104 h 106"/>
                  <a:gd name="T8" fmla="*/ 41 w 86"/>
                  <a:gd name="T9" fmla="*/ 106 h 106"/>
                  <a:gd name="T10" fmla="*/ 81 w 86"/>
                  <a:gd name="T11" fmla="*/ 63 h 106"/>
                  <a:gd name="T12" fmla="*/ 54 w 86"/>
                  <a:gd name="T13" fmla="*/ 9 h 106"/>
                  <a:gd name="T14" fmla="*/ 25 w 86"/>
                  <a:gd name="T15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106">
                    <a:moveTo>
                      <a:pt x="25" y="0"/>
                    </a:moveTo>
                    <a:cubicBezTo>
                      <a:pt x="11" y="0"/>
                      <a:pt x="0" y="5"/>
                      <a:pt x="0" y="5"/>
                    </a:cubicBezTo>
                    <a:cubicBezTo>
                      <a:pt x="16" y="11"/>
                      <a:pt x="34" y="39"/>
                      <a:pt x="29" y="59"/>
                    </a:cubicBezTo>
                    <a:cubicBezTo>
                      <a:pt x="25" y="79"/>
                      <a:pt x="15" y="97"/>
                      <a:pt x="34" y="104"/>
                    </a:cubicBezTo>
                    <a:cubicBezTo>
                      <a:pt x="36" y="105"/>
                      <a:pt x="39" y="106"/>
                      <a:pt x="41" y="106"/>
                    </a:cubicBezTo>
                    <a:cubicBezTo>
                      <a:pt x="58" y="106"/>
                      <a:pt x="76" y="83"/>
                      <a:pt x="81" y="63"/>
                    </a:cubicBezTo>
                    <a:cubicBezTo>
                      <a:pt x="86" y="40"/>
                      <a:pt x="78" y="28"/>
                      <a:pt x="54" y="9"/>
                    </a:cubicBezTo>
                    <a:cubicBezTo>
                      <a:pt x="44" y="2"/>
                      <a:pt x="34" y="0"/>
                      <a:pt x="2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18" name="Freeform 269"/>
              <p:cNvSpPr/>
              <p:nvPr/>
            </p:nvSpPr>
            <p:spPr bwMode="auto">
              <a:xfrm>
                <a:off x="4806951" y="3900488"/>
                <a:ext cx="342900" cy="192088"/>
              </a:xfrm>
              <a:custGeom>
                <a:avLst/>
                <a:gdLst>
                  <a:gd name="T0" fmla="*/ 51 w 122"/>
                  <a:gd name="T1" fmla="*/ 0 h 68"/>
                  <a:gd name="T2" fmla="*/ 30 w 122"/>
                  <a:gd name="T3" fmla="*/ 3 h 68"/>
                  <a:gd name="T4" fmla="*/ 0 w 122"/>
                  <a:gd name="T5" fmla="*/ 51 h 68"/>
                  <a:gd name="T6" fmla="*/ 11 w 122"/>
                  <a:gd name="T7" fmla="*/ 61 h 68"/>
                  <a:gd name="T8" fmla="*/ 56 w 122"/>
                  <a:gd name="T9" fmla="*/ 50 h 68"/>
                  <a:gd name="T10" fmla="*/ 63 w 122"/>
                  <a:gd name="T11" fmla="*/ 49 h 68"/>
                  <a:gd name="T12" fmla="*/ 103 w 122"/>
                  <a:gd name="T13" fmla="*/ 67 h 68"/>
                  <a:gd name="T14" fmla="*/ 106 w 122"/>
                  <a:gd name="T15" fmla="*/ 68 h 68"/>
                  <a:gd name="T16" fmla="*/ 101 w 122"/>
                  <a:gd name="T17" fmla="*/ 23 h 68"/>
                  <a:gd name="T18" fmla="*/ 51 w 122"/>
                  <a:gd name="T1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2" h="68">
                    <a:moveTo>
                      <a:pt x="51" y="0"/>
                    </a:moveTo>
                    <a:cubicBezTo>
                      <a:pt x="45" y="0"/>
                      <a:pt x="38" y="1"/>
                      <a:pt x="30" y="3"/>
                    </a:cubicBezTo>
                    <a:cubicBezTo>
                      <a:pt x="0" y="10"/>
                      <a:pt x="0" y="51"/>
                      <a:pt x="0" y="51"/>
                    </a:cubicBezTo>
                    <a:cubicBezTo>
                      <a:pt x="1" y="58"/>
                      <a:pt x="5" y="61"/>
                      <a:pt x="11" y="61"/>
                    </a:cubicBezTo>
                    <a:cubicBezTo>
                      <a:pt x="23" y="61"/>
                      <a:pt x="42" y="52"/>
                      <a:pt x="56" y="50"/>
                    </a:cubicBezTo>
                    <a:cubicBezTo>
                      <a:pt x="59" y="49"/>
                      <a:pt x="61" y="49"/>
                      <a:pt x="63" y="49"/>
                    </a:cubicBezTo>
                    <a:cubicBezTo>
                      <a:pt x="80" y="49"/>
                      <a:pt x="85" y="63"/>
                      <a:pt x="103" y="67"/>
                    </a:cubicBezTo>
                    <a:cubicBezTo>
                      <a:pt x="104" y="67"/>
                      <a:pt x="105" y="68"/>
                      <a:pt x="106" y="68"/>
                    </a:cubicBezTo>
                    <a:cubicBezTo>
                      <a:pt x="122" y="68"/>
                      <a:pt x="117" y="41"/>
                      <a:pt x="101" y="23"/>
                    </a:cubicBezTo>
                    <a:cubicBezTo>
                      <a:pt x="87" y="8"/>
                      <a:pt x="71" y="0"/>
                      <a:pt x="5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4630" name="椭圆 4629"/>
            <p:cNvSpPr/>
            <p:nvPr/>
          </p:nvSpPr>
          <p:spPr>
            <a:xfrm>
              <a:off x="3841404" y="2280378"/>
              <a:ext cx="486869" cy="48686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 dirty="0">
                <a:solidFill>
                  <a:srgbClr val="92D05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627" name="文本框 4626"/>
          <p:cNvSpPr txBox="1"/>
          <p:nvPr/>
        </p:nvSpPr>
        <p:spPr>
          <a:xfrm>
            <a:off x="3949991" y="3637886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sp>
        <p:nvSpPr>
          <p:cNvPr id="4628" name="文本框 4627"/>
          <p:cNvSpPr txBox="1"/>
          <p:nvPr/>
        </p:nvSpPr>
        <p:spPr>
          <a:xfrm>
            <a:off x="3068187" y="3443547"/>
            <a:ext cx="44114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>
                <a:solidFill>
                  <a:srgbClr val="FFC000"/>
                </a:solidFill>
                <a:cs typeface="+mn-ea"/>
                <a:sym typeface="+mn-lt"/>
              </a:rPr>
              <a:t>3</a:t>
            </a:r>
            <a:endParaRPr lang="zh-CN" altLang="en-US" sz="3600" dirty="0">
              <a:solidFill>
                <a:srgbClr val="FFC000"/>
              </a:solidFill>
              <a:cs typeface="+mn-ea"/>
              <a:sym typeface="+mn-lt"/>
            </a:endParaRPr>
          </a:p>
        </p:txBody>
      </p:sp>
      <p:grpSp>
        <p:nvGrpSpPr>
          <p:cNvPr id="4820" name="组合 4819"/>
          <p:cNvGrpSpPr/>
          <p:nvPr/>
        </p:nvGrpSpPr>
        <p:grpSpPr>
          <a:xfrm>
            <a:off x="6615596" y="3293333"/>
            <a:ext cx="640591" cy="761176"/>
            <a:chOff x="3742489" y="2006071"/>
            <a:chExt cx="640591" cy="761176"/>
          </a:xfrm>
        </p:grpSpPr>
        <p:grpSp>
          <p:nvGrpSpPr>
            <p:cNvPr id="4823" name="组合 4822"/>
            <p:cNvGrpSpPr/>
            <p:nvPr/>
          </p:nvGrpSpPr>
          <p:grpSpPr>
            <a:xfrm rot="19382670">
              <a:off x="3742489" y="2006071"/>
              <a:ext cx="640591" cy="704932"/>
              <a:chOff x="3473451" y="974725"/>
              <a:chExt cx="4678363" cy="5148263"/>
            </a:xfrm>
          </p:grpSpPr>
          <p:sp>
            <p:nvSpPr>
              <p:cNvPr id="4825" name="Freeform 79"/>
              <p:cNvSpPr/>
              <p:nvPr/>
            </p:nvSpPr>
            <p:spPr bwMode="auto">
              <a:xfrm>
                <a:off x="5545138" y="2216150"/>
                <a:ext cx="938213" cy="3875088"/>
              </a:xfrm>
              <a:custGeom>
                <a:avLst/>
                <a:gdLst>
                  <a:gd name="T0" fmla="*/ 0 w 591"/>
                  <a:gd name="T1" fmla="*/ 2441 h 2441"/>
                  <a:gd name="T2" fmla="*/ 186 w 591"/>
                  <a:gd name="T3" fmla="*/ 0 h 2441"/>
                  <a:gd name="T4" fmla="*/ 186 w 591"/>
                  <a:gd name="T5" fmla="*/ 1197 h 2441"/>
                  <a:gd name="T6" fmla="*/ 529 w 591"/>
                  <a:gd name="T7" fmla="*/ 921 h 2441"/>
                  <a:gd name="T8" fmla="*/ 186 w 591"/>
                  <a:gd name="T9" fmla="*/ 1427 h 2441"/>
                  <a:gd name="T10" fmla="*/ 124 w 591"/>
                  <a:gd name="T11" fmla="*/ 2119 h 2441"/>
                  <a:gd name="T12" fmla="*/ 591 w 591"/>
                  <a:gd name="T13" fmla="*/ 1797 h 2441"/>
                  <a:gd name="T14" fmla="*/ 0 w 591"/>
                  <a:gd name="T15" fmla="*/ 2441 h 2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1" h="2441">
                    <a:moveTo>
                      <a:pt x="0" y="2441"/>
                    </a:moveTo>
                    <a:lnTo>
                      <a:pt x="186" y="0"/>
                    </a:lnTo>
                    <a:lnTo>
                      <a:pt x="186" y="1197"/>
                    </a:lnTo>
                    <a:lnTo>
                      <a:pt x="529" y="921"/>
                    </a:lnTo>
                    <a:lnTo>
                      <a:pt x="186" y="1427"/>
                    </a:lnTo>
                    <a:lnTo>
                      <a:pt x="124" y="2119"/>
                    </a:lnTo>
                    <a:lnTo>
                      <a:pt x="591" y="1797"/>
                    </a:lnTo>
                    <a:lnTo>
                      <a:pt x="0" y="244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26" name="Freeform 81"/>
              <p:cNvSpPr/>
              <p:nvPr/>
            </p:nvSpPr>
            <p:spPr bwMode="auto">
              <a:xfrm>
                <a:off x="7170738" y="3234599"/>
                <a:ext cx="890588" cy="733425"/>
              </a:xfrm>
              <a:custGeom>
                <a:avLst/>
                <a:gdLst>
                  <a:gd name="T0" fmla="*/ 105 w 317"/>
                  <a:gd name="T1" fmla="*/ 234 h 261"/>
                  <a:gd name="T2" fmla="*/ 17 w 317"/>
                  <a:gd name="T3" fmla="*/ 130 h 261"/>
                  <a:gd name="T4" fmla="*/ 105 w 317"/>
                  <a:gd name="T5" fmla="*/ 0 h 261"/>
                  <a:gd name="T6" fmla="*/ 140 w 317"/>
                  <a:gd name="T7" fmla="*/ 156 h 261"/>
                  <a:gd name="T8" fmla="*/ 264 w 317"/>
                  <a:gd name="T9" fmla="*/ 208 h 261"/>
                  <a:gd name="T10" fmla="*/ 105 w 317"/>
                  <a:gd name="T11" fmla="*/ 234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7" h="261">
                    <a:moveTo>
                      <a:pt x="105" y="234"/>
                    </a:moveTo>
                    <a:cubicBezTo>
                      <a:pt x="105" y="234"/>
                      <a:pt x="0" y="208"/>
                      <a:pt x="17" y="130"/>
                    </a:cubicBezTo>
                    <a:cubicBezTo>
                      <a:pt x="35" y="52"/>
                      <a:pt x="52" y="0"/>
                      <a:pt x="105" y="0"/>
                    </a:cubicBezTo>
                    <a:cubicBezTo>
                      <a:pt x="158" y="0"/>
                      <a:pt x="52" y="208"/>
                      <a:pt x="140" y="156"/>
                    </a:cubicBezTo>
                    <a:cubicBezTo>
                      <a:pt x="229" y="104"/>
                      <a:pt x="317" y="156"/>
                      <a:pt x="264" y="208"/>
                    </a:cubicBezTo>
                    <a:cubicBezTo>
                      <a:pt x="211" y="261"/>
                      <a:pt x="140" y="261"/>
                      <a:pt x="105" y="234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27" name="Freeform 82"/>
              <p:cNvSpPr/>
              <p:nvPr/>
            </p:nvSpPr>
            <p:spPr bwMode="auto">
              <a:xfrm>
                <a:off x="4851401" y="3897313"/>
                <a:ext cx="495300" cy="657225"/>
              </a:xfrm>
              <a:custGeom>
                <a:avLst/>
                <a:gdLst>
                  <a:gd name="T0" fmla="*/ 141 w 176"/>
                  <a:gd name="T1" fmla="*/ 156 h 234"/>
                  <a:gd name="T2" fmla="*/ 36 w 176"/>
                  <a:gd name="T3" fmla="*/ 130 h 234"/>
                  <a:gd name="T4" fmla="*/ 106 w 176"/>
                  <a:gd name="T5" fmla="*/ 0 h 234"/>
                  <a:gd name="T6" fmla="*/ 176 w 176"/>
                  <a:gd name="T7" fmla="*/ 0 h 234"/>
                  <a:gd name="T8" fmla="*/ 141 w 176"/>
                  <a:gd name="T9" fmla="*/ 15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234">
                    <a:moveTo>
                      <a:pt x="141" y="156"/>
                    </a:moveTo>
                    <a:cubicBezTo>
                      <a:pt x="141" y="156"/>
                      <a:pt x="71" y="234"/>
                      <a:pt x="36" y="130"/>
                    </a:cubicBezTo>
                    <a:cubicBezTo>
                      <a:pt x="0" y="26"/>
                      <a:pt x="36" y="0"/>
                      <a:pt x="106" y="0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76" y="0"/>
                      <a:pt x="176" y="156"/>
                      <a:pt x="141" y="156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28" name="Freeform 83"/>
              <p:cNvSpPr/>
              <p:nvPr/>
            </p:nvSpPr>
            <p:spPr bwMode="auto">
              <a:xfrm>
                <a:off x="5248276" y="2435225"/>
                <a:ext cx="741363" cy="806450"/>
              </a:xfrm>
              <a:custGeom>
                <a:avLst/>
                <a:gdLst>
                  <a:gd name="T0" fmla="*/ 176 w 264"/>
                  <a:gd name="T1" fmla="*/ 105 h 287"/>
                  <a:gd name="T2" fmla="*/ 53 w 264"/>
                  <a:gd name="T3" fmla="*/ 105 h 287"/>
                  <a:gd name="T4" fmla="*/ 88 w 264"/>
                  <a:gd name="T5" fmla="*/ 261 h 287"/>
                  <a:gd name="T6" fmla="*/ 176 w 264"/>
                  <a:gd name="T7" fmla="*/ 105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287">
                    <a:moveTo>
                      <a:pt x="176" y="105"/>
                    </a:moveTo>
                    <a:cubicBezTo>
                      <a:pt x="176" y="105"/>
                      <a:pt x="71" y="0"/>
                      <a:pt x="53" y="105"/>
                    </a:cubicBezTo>
                    <a:cubicBezTo>
                      <a:pt x="35" y="209"/>
                      <a:pt x="0" y="287"/>
                      <a:pt x="88" y="261"/>
                    </a:cubicBezTo>
                    <a:cubicBezTo>
                      <a:pt x="176" y="235"/>
                      <a:pt x="264" y="105"/>
                      <a:pt x="176" y="105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29" name="Freeform 84"/>
              <p:cNvSpPr/>
              <p:nvPr/>
            </p:nvSpPr>
            <p:spPr bwMode="auto">
              <a:xfrm>
                <a:off x="5299076" y="974725"/>
                <a:ext cx="1184275" cy="1241425"/>
              </a:xfrm>
              <a:custGeom>
                <a:avLst/>
                <a:gdLst>
                  <a:gd name="T0" fmla="*/ 193 w 422"/>
                  <a:gd name="T1" fmla="*/ 442 h 442"/>
                  <a:gd name="T2" fmla="*/ 70 w 422"/>
                  <a:gd name="T3" fmla="*/ 312 h 442"/>
                  <a:gd name="T4" fmla="*/ 88 w 422"/>
                  <a:gd name="T5" fmla="*/ 156 h 442"/>
                  <a:gd name="T6" fmla="*/ 246 w 422"/>
                  <a:gd name="T7" fmla="*/ 52 h 442"/>
                  <a:gd name="T8" fmla="*/ 352 w 422"/>
                  <a:gd name="T9" fmla="*/ 208 h 442"/>
                  <a:gd name="T10" fmla="*/ 352 w 422"/>
                  <a:gd name="T11" fmla="*/ 391 h 442"/>
                  <a:gd name="T12" fmla="*/ 193 w 422"/>
                  <a:gd name="T13" fmla="*/ 442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2" h="442">
                    <a:moveTo>
                      <a:pt x="193" y="442"/>
                    </a:moveTo>
                    <a:cubicBezTo>
                      <a:pt x="193" y="442"/>
                      <a:pt x="123" y="416"/>
                      <a:pt x="70" y="312"/>
                    </a:cubicBezTo>
                    <a:cubicBezTo>
                      <a:pt x="17" y="208"/>
                      <a:pt x="0" y="208"/>
                      <a:pt x="88" y="156"/>
                    </a:cubicBezTo>
                    <a:cubicBezTo>
                      <a:pt x="176" y="104"/>
                      <a:pt x="158" y="0"/>
                      <a:pt x="246" y="52"/>
                    </a:cubicBezTo>
                    <a:cubicBezTo>
                      <a:pt x="334" y="104"/>
                      <a:pt x="281" y="130"/>
                      <a:pt x="352" y="208"/>
                    </a:cubicBezTo>
                    <a:cubicBezTo>
                      <a:pt x="422" y="286"/>
                      <a:pt x="405" y="364"/>
                      <a:pt x="352" y="391"/>
                    </a:cubicBezTo>
                    <a:cubicBezTo>
                      <a:pt x="299" y="416"/>
                      <a:pt x="281" y="416"/>
                      <a:pt x="193" y="442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30" name="Freeform 85"/>
              <p:cNvSpPr/>
              <p:nvPr/>
            </p:nvSpPr>
            <p:spPr bwMode="auto">
              <a:xfrm>
                <a:off x="4357688" y="3314700"/>
                <a:ext cx="792163" cy="655638"/>
              </a:xfrm>
              <a:custGeom>
                <a:avLst/>
                <a:gdLst>
                  <a:gd name="T0" fmla="*/ 141 w 282"/>
                  <a:gd name="T1" fmla="*/ 130 h 234"/>
                  <a:gd name="T2" fmla="*/ 71 w 282"/>
                  <a:gd name="T3" fmla="*/ 78 h 234"/>
                  <a:gd name="T4" fmla="*/ 229 w 282"/>
                  <a:gd name="T5" fmla="*/ 78 h 234"/>
                  <a:gd name="T6" fmla="*/ 141 w 282"/>
                  <a:gd name="T7" fmla="*/ 208 h 234"/>
                  <a:gd name="T8" fmla="*/ 141 w 282"/>
                  <a:gd name="T9" fmla="*/ 13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2" h="234">
                    <a:moveTo>
                      <a:pt x="141" y="130"/>
                    </a:moveTo>
                    <a:cubicBezTo>
                      <a:pt x="141" y="130"/>
                      <a:pt x="0" y="156"/>
                      <a:pt x="71" y="78"/>
                    </a:cubicBezTo>
                    <a:cubicBezTo>
                      <a:pt x="141" y="0"/>
                      <a:pt x="176" y="78"/>
                      <a:pt x="229" y="78"/>
                    </a:cubicBezTo>
                    <a:cubicBezTo>
                      <a:pt x="282" y="78"/>
                      <a:pt x="229" y="234"/>
                      <a:pt x="141" y="208"/>
                    </a:cubicBezTo>
                    <a:cubicBezTo>
                      <a:pt x="53" y="182"/>
                      <a:pt x="141" y="130"/>
                      <a:pt x="141" y="130"/>
                    </a:cubicBezTo>
                    <a:close/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31" name="Freeform 86"/>
              <p:cNvSpPr/>
              <p:nvPr/>
            </p:nvSpPr>
            <p:spPr bwMode="auto">
              <a:xfrm>
                <a:off x="4803776" y="4262438"/>
                <a:ext cx="1138238" cy="952500"/>
              </a:xfrm>
              <a:custGeom>
                <a:avLst/>
                <a:gdLst>
                  <a:gd name="T0" fmla="*/ 176 w 405"/>
                  <a:gd name="T1" fmla="*/ 234 h 339"/>
                  <a:gd name="T2" fmla="*/ 53 w 405"/>
                  <a:gd name="T3" fmla="*/ 156 h 339"/>
                  <a:gd name="T4" fmla="*/ 158 w 405"/>
                  <a:gd name="T5" fmla="*/ 26 h 339"/>
                  <a:gd name="T6" fmla="*/ 317 w 405"/>
                  <a:gd name="T7" fmla="*/ 156 h 339"/>
                  <a:gd name="T8" fmla="*/ 176 w 405"/>
                  <a:gd name="T9" fmla="*/ 234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339">
                    <a:moveTo>
                      <a:pt x="176" y="234"/>
                    </a:moveTo>
                    <a:cubicBezTo>
                      <a:pt x="176" y="234"/>
                      <a:pt x="0" y="234"/>
                      <a:pt x="53" y="156"/>
                    </a:cubicBezTo>
                    <a:cubicBezTo>
                      <a:pt x="105" y="78"/>
                      <a:pt x="70" y="0"/>
                      <a:pt x="158" y="26"/>
                    </a:cubicBezTo>
                    <a:cubicBezTo>
                      <a:pt x="246" y="52"/>
                      <a:pt x="405" y="130"/>
                      <a:pt x="317" y="156"/>
                    </a:cubicBezTo>
                    <a:cubicBezTo>
                      <a:pt x="229" y="183"/>
                      <a:pt x="229" y="339"/>
                      <a:pt x="176" y="234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32" name="Freeform 87"/>
              <p:cNvSpPr/>
              <p:nvPr/>
            </p:nvSpPr>
            <p:spPr bwMode="auto">
              <a:xfrm>
                <a:off x="5942013" y="3460750"/>
                <a:ext cx="1035050" cy="509588"/>
              </a:xfrm>
              <a:custGeom>
                <a:avLst/>
                <a:gdLst>
                  <a:gd name="T0" fmla="*/ 176 w 369"/>
                  <a:gd name="T1" fmla="*/ 156 h 182"/>
                  <a:gd name="T2" fmla="*/ 88 w 369"/>
                  <a:gd name="T3" fmla="*/ 26 h 182"/>
                  <a:gd name="T4" fmla="*/ 281 w 369"/>
                  <a:gd name="T5" fmla="*/ 104 h 182"/>
                  <a:gd name="T6" fmla="*/ 176 w 369"/>
                  <a:gd name="T7" fmla="*/ 156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9" h="182">
                    <a:moveTo>
                      <a:pt x="176" y="156"/>
                    </a:moveTo>
                    <a:cubicBezTo>
                      <a:pt x="176" y="156"/>
                      <a:pt x="0" y="52"/>
                      <a:pt x="88" y="26"/>
                    </a:cubicBezTo>
                    <a:cubicBezTo>
                      <a:pt x="176" y="0"/>
                      <a:pt x="369" y="78"/>
                      <a:pt x="281" y="104"/>
                    </a:cubicBezTo>
                    <a:cubicBezTo>
                      <a:pt x="193" y="130"/>
                      <a:pt x="299" y="182"/>
                      <a:pt x="176" y="156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33" name="Freeform 89"/>
              <p:cNvSpPr/>
              <p:nvPr/>
            </p:nvSpPr>
            <p:spPr bwMode="auto">
              <a:xfrm>
                <a:off x="3692526" y="3286125"/>
                <a:ext cx="511175" cy="2836863"/>
              </a:xfrm>
              <a:custGeom>
                <a:avLst/>
                <a:gdLst>
                  <a:gd name="T0" fmla="*/ 75 w 182"/>
                  <a:gd name="T1" fmla="*/ 835 h 1010"/>
                  <a:gd name="T2" fmla="*/ 124 w 182"/>
                  <a:gd name="T3" fmla="*/ 0 h 1010"/>
                  <a:gd name="T4" fmla="*/ 0 w 182"/>
                  <a:gd name="T5" fmla="*/ 1010 h 1010"/>
                  <a:gd name="T6" fmla="*/ 75 w 182"/>
                  <a:gd name="T7" fmla="*/ 835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1010">
                    <a:moveTo>
                      <a:pt x="75" y="835"/>
                    </a:moveTo>
                    <a:cubicBezTo>
                      <a:pt x="75" y="835"/>
                      <a:pt x="182" y="247"/>
                      <a:pt x="124" y="0"/>
                    </a:cubicBezTo>
                    <a:cubicBezTo>
                      <a:pt x="124" y="0"/>
                      <a:pt x="99" y="773"/>
                      <a:pt x="0" y="1010"/>
                    </a:cubicBezTo>
                    <a:cubicBezTo>
                      <a:pt x="75" y="835"/>
                      <a:pt x="75" y="835"/>
                      <a:pt x="75" y="835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34" name="Freeform 90"/>
              <p:cNvSpPr/>
              <p:nvPr/>
            </p:nvSpPr>
            <p:spPr bwMode="auto">
              <a:xfrm>
                <a:off x="4181476" y="4021138"/>
                <a:ext cx="2032000" cy="1120775"/>
              </a:xfrm>
              <a:custGeom>
                <a:avLst/>
                <a:gdLst>
                  <a:gd name="T0" fmla="*/ 88 w 724"/>
                  <a:gd name="T1" fmla="*/ 262 h 399"/>
                  <a:gd name="T2" fmla="*/ 724 w 724"/>
                  <a:gd name="T3" fmla="*/ 0 h 399"/>
                  <a:gd name="T4" fmla="*/ 0 w 724"/>
                  <a:gd name="T5" fmla="*/ 399 h 399"/>
                  <a:gd name="T6" fmla="*/ 88 w 724"/>
                  <a:gd name="T7" fmla="*/ 26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4" h="399">
                    <a:moveTo>
                      <a:pt x="88" y="262"/>
                    </a:moveTo>
                    <a:cubicBezTo>
                      <a:pt x="88" y="262"/>
                      <a:pt x="449" y="75"/>
                      <a:pt x="724" y="0"/>
                    </a:cubicBezTo>
                    <a:cubicBezTo>
                      <a:pt x="724" y="0"/>
                      <a:pt x="138" y="237"/>
                      <a:pt x="0" y="399"/>
                    </a:cubicBezTo>
                    <a:cubicBezTo>
                      <a:pt x="88" y="262"/>
                      <a:pt x="88" y="262"/>
                      <a:pt x="88" y="262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35" name="Freeform 91"/>
              <p:cNvSpPr/>
              <p:nvPr/>
            </p:nvSpPr>
            <p:spPr bwMode="auto">
              <a:xfrm>
                <a:off x="6135688" y="2471738"/>
                <a:ext cx="877888" cy="569913"/>
              </a:xfrm>
              <a:custGeom>
                <a:avLst/>
                <a:gdLst>
                  <a:gd name="T0" fmla="*/ 255 w 313"/>
                  <a:gd name="T1" fmla="*/ 29 h 203"/>
                  <a:gd name="T2" fmla="*/ 0 w 313"/>
                  <a:gd name="T3" fmla="*/ 187 h 203"/>
                  <a:gd name="T4" fmla="*/ 23 w 313"/>
                  <a:gd name="T5" fmla="*/ 203 h 203"/>
                  <a:gd name="T6" fmla="*/ 281 w 313"/>
                  <a:gd name="T7" fmla="*/ 38 h 203"/>
                  <a:gd name="T8" fmla="*/ 255 w 313"/>
                  <a:gd name="T9" fmla="*/ 29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3" h="203">
                    <a:moveTo>
                      <a:pt x="255" y="29"/>
                    </a:moveTo>
                    <a:cubicBezTo>
                      <a:pt x="255" y="29"/>
                      <a:pt x="66" y="162"/>
                      <a:pt x="0" y="187"/>
                    </a:cubicBezTo>
                    <a:cubicBezTo>
                      <a:pt x="23" y="203"/>
                      <a:pt x="23" y="203"/>
                      <a:pt x="23" y="203"/>
                    </a:cubicBezTo>
                    <a:cubicBezTo>
                      <a:pt x="23" y="203"/>
                      <a:pt x="248" y="76"/>
                      <a:pt x="281" y="38"/>
                    </a:cubicBezTo>
                    <a:cubicBezTo>
                      <a:pt x="313" y="0"/>
                      <a:pt x="255" y="29"/>
                      <a:pt x="255" y="29"/>
                    </a:cubicBezTo>
                  </a:path>
                </a:pathLst>
              </a:custGeom>
              <a:solidFill>
                <a:srgbClr val="6D9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36" name="Freeform 92"/>
              <p:cNvSpPr/>
              <p:nvPr/>
            </p:nvSpPr>
            <p:spPr bwMode="auto">
              <a:xfrm>
                <a:off x="5675313" y="2001838"/>
                <a:ext cx="665163" cy="736600"/>
              </a:xfrm>
              <a:custGeom>
                <a:avLst/>
                <a:gdLst>
                  <a:gd name="T0" fmla="*/ 49 w 237"/>
                  <a:gd name="T1" fmla="*/ 29 h 262"/>
                  <a:gd name="T2" fmla="*/ 10 w 237"/>
                  <a:gd name="T3" fmla="*/ 18 h 262"/>
                  <a:gd name="T4" fmla="*/ 0 w 237"/>
                  <a:gd name="T5" fmla="*/ 93 h 262"/>
                  <a:gd name="T6" fmla="*/ 188 w 237"/>
                  <a:gd name="T7" fmla="*/ 260 h 262"/>
                  <a:gd name="T8" fmla="*/ 237 w 237"/>
                  <a:gd name="T9" fmla="*/ 235 h 262"/>
                  <a:gd name="T10" fmla="*/ 207 w 237"/>
                  <a:gd name="T11" fmla="*/ 210 h 262"/>
                  <a:gd name="T12" fmla="*/ 206 w 237"/>
                  <a:gd name="T13" fmla="*/ 70 h 262"/>
                  <a:gd name="T14" fmla="*/ 144 w 237"/>
                  <a:gd name="T15" fmla="*/ 61 h 262"/>
                  <a:gd name="T16" fmla="*/ 49 w 237"/>
                  <a:gd name="T17" fmla="*/ 2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7" h="262">
                    <a:moveTo>
                      <a:pt x="49" y="29"/>
                    </a:moveTo>
                    <a:cubicBezTo>
                      <a:pt x="49" y="29"/>
                      <a:pt x="17" y="0"/>
                      <a:pt x="10" y="18"/>
                    </a:cubicBezTo>
                    <a:cubicBezTo>
                      <a:pt x="3" y="37"/>
                      <a:pt x="0" y="93"/>
                      <a:pt x="0" y="93"/>
                    </a:cubicBezTo>
                    <a:cubicBezTo>
                      <a:pt x="0" y="93"/>
                      <a:pt x="166" y="262"/>
                      <a:pt x="188" y="260"/>
                    </a:cubicBezTo>
                    <a:cubicBezTo>
                      <a:pt x="211" y="258"/>
                      <a:pt x="237" y="235"/>
                      <a:pt x="237" y="235"/>
                    </a:cubicBezTo>
                    <a:cubicBezTo>
                      <a:pt x="207" y="210"/>
                      <a:pt x="207" y="210"/>
                      <a:pt x="207" y="210"/>
                    </a:cubicBezTo>
                    <a:cubicBezTo>
                      <a:pt x="207" y="210"/>
                      <a:pt x="224" y="77"/>
                      <a:pt x="206" y="70"/>
                    </a:cubicBezTo>
                    <a:cubicBezTo>
                      <a:pt x="187" y="63"/>
                      <a:pt x="144" y="61"/>
                      <a:pt x="144" y="61"/>
                    </a:cubicBezTo>
                    <a:cubicBezTo>
                      <a:pt x="49" y="29"/>
                      <a:pt x="49" y="29"/>
                      <a:pt x="49" y="29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37" name="Freeform 93"/>
              <p:cNvSpPr/>
              <p:nvPr/>
            </p:nvSpPr>
            <p:spPr bwMode="auto">
              <a:xfrm>
                <a:off x="6938963" y="1928813"/>
                <a:ext cx="134938" cy="407988"/>
              </a:xfrm>
              <a:custGeom>
                <a:avLst/>
                <a:gdLst>
                  <a:gd name="T0" fmla="*/ 48 w 48"/>
                  <a:gd name="T1" fmla="*/ 58 h 145"/>
                  <a:gd name="T2" fmla="*/ 28 w 48"/>
                  <a:gd name="T3" fmla="*/ 8 h 145"/>
                  <a:gd name="T4" fmla="*/ 0 w 48"/>
                  <a:gd name="T5" fmla="*/ 44 h 145"/>
                  <a:gd name="T6" fmla="*/ 21 w 48"/>
                  <a:gd name="T7" fmla="*/ 123 h 145"/>
                  <a:gd name="T8" fmla="*/ 48 w 48"/>
                  <a:gd name="T9" fmla="*/ 58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45">
                    <a:moveTo>
                      <a:pt x="48" y="58"/>
                    </a:moveTo>
                    <a:cubicBezTo>
                      <a:pt x="48" y="58"/>
                      <a:pt x="45" y="0"/>
                      <a:pt x="28" y="8"/>
                    </a:cubicBezTo>
                    <a:cubicBezTo>
                      <a:pt x="11" y="16"/>
                      <a:pt x="0" y="44"/>
                      <a:pt x="0" y="44"/>
                    </a:cubicBezTo>
                    <a:cubicBezTo>
                      <a:pt x="0" y="44"/>
                      <a:pt x="12" y="145"/>
                      <a:pt x="21" y="123"/>
                    </a:cubicBezTo>
                    <a:cubicBezTo>
                      <a:pt x="29" y="101"/>
                      <a:pt x="48" y="58"/>
                      <a:pt x="48" y="58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38" name="Freeform 94"/>
              <p:cNvSpPr/>
              <p:nvPr/>
            </p:nvSpPr>
            <p:spPr bwMode="auto">
              <a:xfrm>
                <a:off x="5051426" y="1708150"/>
                <a:ext cx="1668463" cy="1570038"/>
              </a:xfrm>
              <a:custGeom>
                <a:avLst/>
                <a:gdLst>
                  <a:gd name="T0" fmla="*/ 149 w 594"/>
                  <a:gd name="T1" fmla="*/ 318 h 559"/>
                  <a:gd name="T2" fmla="*/ 35 w 594"/>
                  <a:gd name="T3" fmla="*/ 211 h 559"/>
                  <a:gd name="T4" fmla="*/ 69 w 594"/>
                  <a:gd name="T5" fmla="*/ 120 h 559"/>
                  <a:gd name="T6" fmla="*/ 251 w 594"/>
                  <a:gd name="T7" fmla="*/ 188 h 559"/>
                  <a:gd name="T8" fmla="*/ 256 w 594"/>
                  <a:gd name="T9" fmla="*/ 147 h 559"/>
                  <a:gd name="T10" fmla="*/ 317 w 594"/>
                  <a:gd name="T11" fmla="*/ 1 h 559"/>
                  <a:gd name="T12" fmla="*/ 348 w 594"/>
                  <a:gd name="T13" fmla="*/ 217 h 559"/>
                  <a:gd name="T14" fmla="*/ 483 w 594"/>
                  <a:gd name="T15" fmla="*/ 142 h 559"/>
                  <a:gd name="T16" fmla="*/ 588 w 594"/>
                  <a:gd name="T17" fmla="*/ 253 h 559"/>
                  <a:gd name="T18" fmla="*/ 376 w 594"/>
                  <a:gd name="T19" fmla="*/ 313 h 559"/>
                  <a:gd name="T20" fmla="*/ 464 w 594"/>
                  <a:gd name="T21" fmla="*/ 385 h 559"/>
                  <a:gd name="T22" fmla="*/ 391 w 594"/>
                  <a:gd name="T23" fmla="*/ 522 h 559"/>
                  <a:gd name="T24" fmla="*/ 304 w 594"/>
                  <a:gd name="T25" fmla="*/ 507 h 559"/>
                  <a:gd name="T26" fmla="*/ 281 w 594"/>
                  <a:gd name="T27" fmla="*/ 385 h 559"/>
                  <a:gd name="T28" fmla="*/ 245 w 594"/>
                  <a:gd name="T29" fmla="*/ 493 h 559"/>
                  <a:gd name="T30" fmla="*/ 106 w 594"/>
                  <a:gd name="T31" fmla="*/ 444 h 559"/>
                  <a:gd name="T32" fmla="*/ 149 w 594"/>
                  <a:gd name="T33" fmla="*/ 318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4" h="559">
                    <a:moveTo>
                      <a:pt x="149" y="318"/>
                    </a:moveTo>
                    <a:cubicBezTo>
                      <a:pt x="149" y="318"/>
                      <a:pt x="0" y="316"/>
                      <a:pt x="35" y="211"/>
                    </a:cubicBezTo>
                    <a:cubicBezTo>
                      <a:pt x="35" y="211"/>
                      <a:pt x="4" y="142"/>
                      <a:pt x="69" y="120"/>
                    </a:cubicBezTo>
                    <a:cubicBezTo>
                      <a:pt x="135" y="98"/>
                      <a:pt x="227" y="168"/>
                      <a:pt x="251" y="188"/>
                    </a:cubicBezTo>
                    <a:cubicBezTo>
                      <a:pt x="276" y="208"/>
                      <a:pt x="263" y="156"/>
                      <a:pt x="256" y="147"/>
                    </a:cubicBezTo>
                    <a:cubicBezTo>
                      <a:pt x="249" y="137"/>
                      <a:pt x="218" y="0"/>
                      <a:pt x="317" y="1"/>
                    </a:cubicBezTo>
                    <a:cubicBezTo>
                      <a:pt x="417" y="3"/>
                      <a:pt x="436" y="67"/>
                      <a:pt x="348" y="217"/>
                    </a:cubicBezTo>
                    <a:cubicBezTo>
                      <a:pt x="348" y="217"/>
                      <a:pt x="430" y="140"/>
                      <a:pt x="483" y="142"/>
                    </a:cubicBezTo>
                    <a:cubicBezTo>
                      <a:pt x="536" y="144"/>
                      <a:pt x="594" y="169"/>
                      <a:pt x="588" y="253"/>
                    </a:cubicBezTo>
                    <a:cubicBezTo>
                      <a:pt x="582" y="336"/>
                      <a:pt x="376" y="313"/>
                      <a:pt x="376" y="313"/>
                    </a:cubicBezTo>
                    <a:cubicBezTo>
                      <a:pt x="376" y="313"/>
                      <a:pt x="441" y="359"/>
                      <a:pt x="464" y="385"/>
                    </a:cubicBezTo>
                    <a:cubicBezTo>
                      <a:pt x="486" y="411"/>
                      <a:pt x="473" y="485"/>
                      <a:pt x="391" y="522"/>
                    </a:cubicBezTo>
                    <a:cubicBezTo>
                      <a:pt x="309" y="559"/>
                      <a:pt x="312" y="532"/>
                      <a:pt x="304" y="507"/>
                    </a:cubicBezTo>
                    <a:cubicBezTo>
                      <a:pt x="295" y="483"/>
                      <a:pt x="288" y="377"/>
                      <a:pt x="281" y="385"/>
                    </a:cubicBezTo>
                    <a:cubicBezTo>
                      <a:pt x="275" y="393"/>
                      <a:pt x="291" y="464"/>
                      <a:pt x="245" y="493"/>
                    </a:cubicBezTo>
                    <a:cubicBezTo>
                      <a:pt x="198" y="522"/>
                      <a:pt x="143" y="487"/>
                      <a:pt x="106" y="444"/>
                    </a:cubicBezTo>
                    <a:cubicBezTo>
                      <a:pt x="68" y="402"/>
                      <a:pt x="86" y="344"/>
                      <a:pt x="149" y="318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39" name="Freeform 95"/>
              <p:cNvSpPr/>
              <p:nvPr/>
            </p:nvSpPr>
            <p:spPr bwMode="auto">
              <a:xfrm>
                <a:off x="6567488" y="1584325"/>
                <a:ext cx="1446213" cy="1465263"/>
              </a:xfrm>
              <a:custGeom>
                <a:avLst/>
                <a:gdLst>
                  <a:gd name="T0" fmla="*/ 82 w 515"/>
                  <a:gd name="T1" fmla="*/ 263 h 522"/>
                  <a:gd name="T2" fmla="*/ 47 w 515"/>
                  <a:gd name="T3" fmla="*/ 50 h 522"/>
                  <a:gd name="T4" fmla="*/ 132 w 515"/>
                  <a:gd name="T5" fmla="*/ 71 h 522"/>
                  <a:gd name="T6" fmla="*/ 152 w 515"/>
                  <a:gd name="T7" fmla="*/ 200 h 522"/>
                  <a:gd name="T8" fmla="*/ 267 w 515"/>
                  <a:gd name="T9" fmla="*/ 6 h 522"/>
                  <a:gd name="T10" fmla="*/ 363 w 515"/>
                  <a:gd name="T11" fmla="*/ 56 h 522"/>
                  <a:gd name="T12" fmla="*/ 355 w 515"/>
                  <a:gd name="T13" fmla="*/ 164 h 522"/>
                  <a:gd name="T14" fmla="*/ 284 w 515"/>
                  <a:gd name="T15" fmla="*/ 238 h 522"/>
                  <a:gd name="T16" fmla="*/ 442 w 515"/>
                  <a:gd name="T17" fmla="*/ 179 h 522"/>
                  <a:gd name="T18" fmla="*/ 496 w 515"/>
                  <a:gd name="T19" fmla="*/ 292 h 522"/>
                  <a:gd name="T20" fmla="*/ 292 w 515"/>
                  <a:gd name="T21" fmla="*/ 370 h 522"/>
                  <a:gd name="T22" fmla="*/ 412 w 515"/>
                  <a:gd name="T23" fmla="*/ 404 h 522"/>
                  <a:gd name="T24" fmla="*/ 426 w 515"/>
                  <a:gd name="T25" fmla="*/ 480 h 522"/>
                  <a:gd name="T26" fmla="*/ 195 w 515"/>
                  <a:gd name="T27" fmla="*/ 401 h 522"/>
                  <a:gd name="T28" fmla="*/ 158 w 515"/>
                  <a:gd name="T29" fmla="*/ 452 h 522"/>
                  <a:gd name="T30" fmla="*/ 111 w 515"/>
                  <a:gd name="T31" fmla="*/ 367 h 522"/>
                  <a:gd name="T32" fmla="*/ 82 w 515"/>
                  <a:gd name="T33" fmla="*/ 263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5" h="522">
                    <a:moveTo>
                      <a:pt x="82" y="263"/>
                    </a:moveTo>
                    <a:cubicBezTo>
                      <a:pt x="82" y="263"/>
                      <a:pt x="0" y="71"/>
                      <a:pt x="47" y="50"/>
                    </a:cubicBezTo>
                    <a:cubicBezTo>
                      <a:pt x="95" y="28"/>
                      <a:pt x="129" y="30"/>
                      <a:pt x="132" y="71"/>
                    </a:cubicBezTo>
                    <a:cubicBezTo>
                      <a:pt x="135" y="111"/>
                      <a:pt x="152" y="200"/>
                      <a:pt x="152" y="200"/>
                    </a:cubicBezTo>
                    <a:cubicBezTo>
                      <a:pt x="152" y="200"/>
                      <a:pt x="230" y="0"/>
                      <a:pt x="267" y="6"/>
                    </a:cubicBezTo>
                    <a:cubicBezTo>
                      <a:pt x="304" y="13"/>
                      <a:pt x="346" y="25"/>
                      <a:pt x="363" y="56"/>
                    </a:cubicBezTo>
                    <a:cubicBezTo>
                      <a:pt x="380" y="88"/>
                      <a:pt x="388" y="123"/>
                      <a:pt x="355" y="164"/>
                    </a:cubicBezTo>
                    <a:cubicBezTo>
                      <a:pt x="321" y="205"/>
                      <a:pt x="284" y="238"/>
                      <a:pt x="284" y="238"/>
                    </a:cubicBezTo>
                    <a:cubicBezTo>
                      <a:pt x="284" y="238"/>
                      <a:pt x="404" y="157"/>
                      <a:pt x="442" y="179"/>
                    </a:cubicBezTo>
                    <a:cubicBezTo>
                      <a:pt x="481" y="200"/>
                      <a:pt x="515" y="231"/>
                      <a:pt x="496" y="292"/>
                    </a:cubicBezTo>
                    <a:cubicBezTo>
                      <a:pt x="477" y="353"/>
                      <a:pt x="411" y="378"/>
                      <a:pt x="292" y="370"/>
                    </a:cubicBezTo>
                    <a:cubicBezTo>
                      <a:pt x="292" y="370"/>
                      <a:pt x="383" y="396"/>
                      <a:pt x="412" y="404"/>
                    </a:cubicBezTo>
                    <a:cubicBezTo>
                      <a:pt x="441" y="411"/>
                      <a:pt x="459" y="439"/>
                      <a:pt x="426" y="480"/>
                    </a:cubicBezTo>
                    <a:cubicBezTo>
                      <a:pt x="393" y="522"/>
                      <a:pt x="302" y="498"/>
                      <a:pt x="195" y="401"/>
                    </a:cubicBezTo>
                    <a:cubicBezTo>
                      <a:pt x="195" y="401"/>
                      <a:pt x="197" y="481"/>
                      <a:pt x="158" y="452"/>
                    </a:cubicBezTo>
                    <a:cubicBezTo>
                      <a:pt x="119" y="423"/>
                      <a:pt x="128" y="380"/>
                      <a:pt x="111" y="367"/>
                    </a:cubicBezTo>
                    <a:cubicBezTo>
                      <a:pt x="95" y="353"/>
                      <a:pt x="29" y="271"/>
                      <a:pt x="82" y="263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40" name="Freeform 96"/>
              <p:cNvSpPr/>
              <p:nvPr/>
            </p:nvSpPr>
            <p:spPr bwMode="auto">
              <a:xfrm>
                <a:off x="5668963" y="2479675"/>
                <a:ext cx="177800" cy="55563"/>
              </a:xfrm>
              <a:custGeom>
                <a:avLst/>
                <a:gdLst>
                  <a:gd name="T0" fmla="*/ 0 w 63"/>
                  <a:gd name="T1" fmla="*/ 15 h 20"/>
                  <a:gd name="T2" fmla="*/ 52 w 63"/>
                  <a:gd name="T3" fmla="*/ 10 h 20"/>
                  <a:gd name="T4" fmla="*/ 0 w 63"/>
                  <a:gd name="T5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20">
                    <a:moveTo>
                      <a:pt x="0" y="15"/>
                    </a:moveTo>
                    <a:cubicBezTo>
                      <a:pt x="0" y="15"/>
                      <a:pt x="63" y="0"/>
                      <a:pt x="52" y="10"/>
                    </a:cubicBezTo>
                    <a:cubicBezTo>
                      <a:pt x="41" y="20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41" name="Freeform 97"/>
              <p:cNvSpPr/>
              <p:nvPr/>
            </p:nvSpPr>
            <p:spPr bwMode="auto">
              <a:xfrm>
                <a:off x="5829301" y="2552700"/>
                <a:ext cx="44450" cy="146050"/>
              </a:xfrm>
              <a:custGeom>
                <a:avLst/>
                <a:gdLst>
                  <a:gd name="T0" fmla="*/ 6 w 16"/>
                  <a:gd name="T1" fmla="*/ 52 h 52"/>
                  <a:gd name="T2" fmla="*/ 8 w 16"/>
                  <a:gd name="T3" fmla="*/ 7 h 52"/>
                  <a:gd name="T4" fmla="*/ 6 w 16"/>
                  <a:gd name="T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2">
                    <a:moveTo>
                      <a:pt x="6" y="52"/>
                    </a:moveTo>
                    <a:cubicBezTo>
                      <a:pt x="6" y="52"/>
                      <a:pt x="0" y="0"/>
                      <a:pt x="8" y="7"/>
                    </a:cubicBezTo>
                    <a:cubicBezTo>
                      <a:pt x="16" y="13"/>
                      <a:pt x="9" y="43"/>
                      <a:pt x="6" y="5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42" name="Freeform 98"/>
              <p:cNvSpPr/>
              <p:nvPr/>
            </p:nvSpPr>
            <p:spPr bwMode="auto">
              <a:xfrm>
                <a:off x="7045326" y="2319338"/>
                <a:ext cx="204788" cy="120650"/>
              </a:xfrm>
              <a:custGeom>
                <a:avLst/>
                <a:gdLst>
                  <a:gd name="T0" fmla="*/ 73 w 73"/>
                  <a:gd name="T1" fmla="*/ 0 h 43"/>
                  <a:gd name="T2" fmla="*/ 12 w 73"/>
                  <a:gd name="T3" fmla="*/ 38 h 43"/>
                  <a:gd name="T4" fmla="*/ 73 w 73"/>
                  <a:gd name="T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3" h="43">
                    <a:moveTo>
                      <a:pt x="73" y="0"/>
                    </a:moveTo>
                    <a:cubicBezTo>
                      <a:pt x="73" y="0"/>
                      <a:pt x="0" y="33"/>
                      <a:pt x="12" y="38"/>
                    </a:cubicBezTo>
                    <a:cubicBezTo>
                      <a:pt x="25" y="43"/>
                      <a:pt x="66" y="19"/>
                      <a:pt x="73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43" name="Freeform 99"/>
              <p:cNvSpPr/>
              <p:nvPr/>
            </p:nvSpPr>
            <p:spPr bwMode="auto">
              <a:xfrm>
                <a:off x="5807076" y="2305050"/>
                <a:ext cx="80963" cy="76200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4 h 27"/>
                  <a:gd name="T4" fmla="*/ 2 w 29"/>
                  <a:gd name="T5" fmla="*/ 9 h 27"/>
                  <a:gd name="T6" fmla="*/ 18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4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1" y="0"/>
                      <a:pt x="18" y="2"/>
                    </a:cubicBezTo>
                    <a:cubicBezTo>
                      <a:pt x="25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44" name="Freeform 100"/>
              <p:cNvSpPr/>
              <p:nvPr/>
            </p:nvSpPr>
            <p:spPr bwMode="auto">
              <a:xfrm>
                <a:off x="5738813" y="2401888"/>
                <a:ext cx="84138" cy="74613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45" name="Freeform 101"/>
              <p:cNvSpPr/>
              <p:nvPr/>
            </p:nvSpPr>
            <p:spPr bwMode="auto">
              <a:xfrm>
                <a:off x="5899151" y="2460625"/>
                <a:ext cx="80963" cy="74613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5 h 27"/>
                  <a:gd name="T4" fmla="*/ 2 w 29"/>
                  <a:gd name="T5" fmla="*/ 9 h 27"/>
                  <a:gd name="T6" fmla="*/ 18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5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8" y="3"/>
                    </a:cubicBezTo>
                    <a:cubicBezTo>
                      <a:pt x="25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46" name="Freeform 102"/>
              <p:cNvSpPr/>
              <p:nvPr/>
            </p:nvSpPr>
            <p:spPr bwMode="auto">
              <a:xfrm>
                <a:off x="5943601" y="2336800"/>
                <a:ext cx="85725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47" name="Freeform 103"/>
              <p:cNvSpPr/>
              <p:nvPr/>
            </p:nvSpPr>
            <p:spPr bwMode="auto">
              <a:xfrm>
                <a:off x="6062663" y="2451100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9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48" name="Freeform 104"/>
              <p:cNvSpPr/>
              <p:nvPr/>
            </p:nvSpPr>
            <p:spPr bwMode="auto">
              <a:xfrm>
                <a:off x="5975351" y="2600325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49" name="Freeform 105"/>
              <p:cNvSpPr/>
              <p:nvPr/>
            </p:nvSpPr>
            <p:spPr bwMode="auto">
              <a:xfrm>
                <a:off x="5826126" y="2571750"/>
                <a:ext cx="80963" cy="79375"/>
              </a:xfrm>
              <a:custGeom>
                <a:avLst/>
                <a:gdLst>
                  <a:gd name="T0" fmla="*/ 27 w 29"/>
                  <a:gd name="T1" fmla="*/ 19 h 28"/>
                  <a:gd name="T2" fmla="*/ 10 w 29"/>
                  <a:gd name="T3" fmla="*/ 25 h 28"/>
                  <a:gd name="T4" fmla="*/ 2 w 29"/>
                  <a:gd name="T5" fmla="*/ 9 h 28"/>
                  <a:gd name="T6" fmla="*/ 19 w 29"/>
                  <a:gd name="T7" fmla="*/ 3 h 28"/>
                  <a:gd name="T8" fmla="*/ 27 w 29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27" y="19"/>
                    </a:moveTo>
                    <a:cubicBezTo>
                      <a:pt x="25" y="25"/>
                      <a:pt x="17" y="28"/>
                      <a:pt x="10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6"/>
                      <a:pt x="29" y="13"/>
                      <a:pt x="27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50" name="Freeform 106"/>
              <p:cNvSpPr/>
              <p:nvPr/>
            </p:nvSpPr>
            <p:spPr bwMode="auto">
              <a:xfrm>
                <a:off x="5891213" y="2238375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8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1"/>
                      <a:pt x="0" y="14"/>
                      <a:pt x="2" y="8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51" name="Freeform 107"/>
              <p:cNvSpPr/>
              <p:nvPr/>
            </p:nvSpPr>
            <p:spPr bwMode="auto">
              <a:xfrm>
                <a:off x="7096126" y="2154238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52" name="Freeform 108"/>
              <p:cNvSpPr/>
              <p:nvPr/>
            </p:nvSpPr>
            <p:spPr bwMode="auto">
              <a:xfrm>
                <a:off x="6969126" y="2278063"/>
                <a:ext cx="84138" cy="74613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53" name="Freeform 109"/>
              <p:cNvSpPr/>
              <p:nvPr/>
            </p:nvSpPr>
            <p:spPr bwMode="auto">
              <a:xfrm>
                <a:off x="6975476" y="2179638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54" name="Freeform 110"/>
              <p:cNvSpPr/>
              <p:nvPr/>
            </p:nvSpPr>
            <p:spPr bwMode="auto">
              <a:xfrm>
                <a:off x="7115176" y="2341563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55" name="Freeform 111"/>
              <p:cNvSpPr/>
              <p:nvPr/>
            </p:nvSpPr>
            <p:spPr bwMode="auto">
              <a:xfrm>
                <a:off x="7140576" y="2490788"/>
                <a:ext cx="84138" cy="79375"/>
              </a:xfrm>
              <a:custGeom>
                <a:avLst/>
                <a:gdLst>
                  <a:gd name="T0" fmla="*/ 27 w 30"/>
                  <a:gd name="T1" fmla="*/ 19 h 28"/>
                  <a:gd name="T2" fmla="*/ 11 w 30"/>
                  <a:gd name="T3" fmla="*/ 25 h 28"/>
                  <a:gd name="T4" fmla="*/ 2 w 30"/>
                  <a:gd name="T5" fmla="*/ 9 h 28"/>
                  <a:gd name="T6" fmla="*/ 19 w 30"/>
                  <a:gd name="T7" fmla="*/ 3 h 28"/>
                  <a:gd name="T8" fmla="*/ 27 w 30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8">
                    <a:moveTo>
                      <a:pt x="27" y="19"/>
                    </a:moveTo>
                    <a:cubicBezTo>
                      <a:pt x="25" y="25"/>
                      <a:pt x="18" y="28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6"/>
                      <a:pt x="30" y="13"/>
                      <a:pt x="27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56" name="Freeform 112"/>
              <p:cNvSpPr/>
              <p:nvPr/>
            </p:nvSpPr>
            <p:spPr bwMode="auto">
              <a:xfrm>
                <a:off x="6997701" y="2468563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5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57" name="Freeform 113"/>
              <p:cNvSpPr/>
              <p:nvPr/>
            </p:nvSpPr>
            <p:spPr bwMode="auto">
              <a:xfrm>
                <a:off x="7243763" y="2428875"/>
                <a:ext cx="82550" cy="76200"/>
              </a:xfrm>
              <a:custGeom>
                <a:avLst/>
                <a:gdLst>
                  <a:gd name="T0" fmla="*/ 27 w 29"/>
                  <a:gd name="T1" fmla="*/ 19 h 27"/>
                  <a:gd name="T2" fmla="*/ 10 w 29"/>
                  <a:gd name="T3" fmla="*/ 25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9"/>
                    </a:moveTo>
                    <a:cubicBezTo>
                      <a:pt x="25" y="25"/>
                      <a:pt x="17" y="27"/>
                      <a:pt x="10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6"/>
                      <a:pt x="29" y="13"/>
                      <a:pt x="27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58" name="Freeform 114"/>
              <p:cNvSpPr/>
              <p:nvPr/>
            </p:nvSpPr>
            <p:spPr bwMode="auto">
              <a:xfrm>
                <a:off x="7286626" y="2316163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8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2" y="8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59" name="Freeform 115"/>
              <p:cNvSpPr/>
              <p:nvPr/>
            </p:nvSpPr>
            <p:spPr bwMode="auto">
              <a:xfrm>
                <a:off x="7219951" y="2170113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60" name="Freeform 116"/>
              <p:cNvSpPr/>
              <p:nvPr/>
            </p:nvSpPr>
            <p:spPr bwMode="auto">
              <a:xfrm>
                <a:off x="6878638" y="2355850"/>
                <a:ext cx="85725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8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6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8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61" name="Freeform 117"/>
              <p:cNvSpPr/>
              <p:nvPr/>
            </p:nvSpPr>
            <p:spPr bwMode="auto">
              <a:xfrm>
                <a:off x="6764338" y="2373313"/>
                <a:ext cx="309563" cy="479425"/>
              </a:xfrm>
              <a:custGeom>
                <a:avLst/>
                <a:gdLst>
                  <a:gd name="T0" fmla="*/ 6 w 110"/>
                  <a:gd name="T1" fmla="*/ 0 h 171"/>
                  <a:gd name="T2" fmla="*/ 0 w 110"/>
                  <a:gd name="T3" fmla="*/ 6 h 171"/>
                  <a:gd name="T4" fmla="*/ 28 w 110"/>
                  <a:gd name="T5" fmla="*/ 63 h 171"/>
                  <a:gd name="T6" fmla="*/ 56 w 110"/>
                  <a:gd name="T7" fmla="*/ 95 h 171"/>
                  <a:gd name="T8" fmla="*/ 96 w 110"/>
                  <a:gd name="T9" fmla="*/ 171 h 171"/>
                  <a:gd name="T10" fmla="*/ 100 w 110"/>
                  <a:gd name="T11" fmla="*/ 168 h 171"/>
                  <a:gd name="T12" fmla="*/ 94 w 110"/>
                  <a:gd name="T13" fmla="*/ 87 h 171"/>
                  <a:gd name="T14" fmla="*/ 6 w 110"/>
                  <a:gd name="T15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71">
                    <a:moveTo>
                      <a:pt x="6" y="0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0" y="6"/>
                      <a:pt x="14" y="54"/>
                      <a:pt x="28" y="63"/>
                    </a:cubicBezTo>
                    <a:cubicBezTo>
                      <a:pt x="43" y="72"/>
                      <a:pt x="44" y="69"/>
                      <a:pt x="56" y="95"/>
                    </a:cubicBezTo>
                    <a:cubicBezTo>
                      <a:pt x="66" y="117"/>
                      <a:pt x="85" y="171"/>
                      <a:pt x="96" y="171"/>
                    </a:cubicBezTo>
                    <a:cubicBezTo>
                      <a:pt x="97" y="171"/>
                      <a:pt x="99" y="170"/>
                      <a:pt x="100" y="168"/>
                    </a:cubicBezTo>
                    <a:cubicBezTo>
                      <a:pt x="110" y="150"/>
                      <a:pt x="106" y="103"/>
                      <a:pt x="94" y="87"/>
                    </a:cubicBezTo>
                    <a:cubicBezTo>
                      <a:pt x="84" y="74"/>
                      <a:pt x="28" y="0"/>
                      <a:pt x="6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62" name="Freeform 118"/>
              <p:cNvSpPr>
                <a:spLocks noEditPoints="1"/>
              </p:cNvSpPr>
              <p:nvPr/>
            </p:nvSpPr>
            <p:spPr bwMode="auto">
              <a:xfrm>
                <a:off x="5592763" y="2092325"/>
                <a:ext cx="769938" cy="676275"/>
              </a:xfrm>
              <a:custGeom>
                <a:avLst/>
                <a:gdLst>
                  <a:gd name="T0" fmla="*/ 119 w 274"/>
                  <a:gd name="T1" fmla="*/ 156 h 241"/>
                  <a:gd name="T2" fmla="*/ 122 w 274"/>
                  <a:gd name="T3" fmla="*/ 133 h 241"/>
                  <a:gd name="T4" fmla="*/ 136 w 274"/>
                  <a:gd name="T5" fmla="*/ 149 h 241"/>
                  <a:gd name="T6" fmla="*/ 113 w 274"/>
                  <a:gd name="T7" fmla="*/ 0 h 241"/>
                  <a:gd name="T8" fmla="*/ 94 w 274"/>
                  <a:gd name="T9" fmla="*/ 78 h 241"/>
                  <a:gd name="T10" fmla="*/ 19 w 274"/>
                  <a:gd name="T11" fmla="*/ 61 h 241"/>
                  <a:gd name="T12" fmla="*/ 78 w 274"/>
                  <a:gd name="T13" fmla="*/ 85 h 241"/>
                  <a:gd name="T14" fmla="*/ 94 w 274"/>
                  <a:gd name="T15" fmla="*/ 78 h 241"/>
                  <a:gd name="T16" fmla="*/ 91 w 274"/>
                  <a:gd name="T17" fmla="*/ 101 h 241"/>
                  <a:gd name="T18" fmla="*/ 86 w 274"/>
                  <a:gd name="T19" fmla="*/ 100 h 241"/>
                  <a:gd name="T20" fmla="*/ 54 w 274"/>
                  <a:gd name="T21" fmla="*/ 121 h 241"/>
                  <a:gd name="T22" fmla="*/ 66 w 274"/>
                  <a:gd name="T23" fmla="*/ 112 h 241"/>
                  <a:gd name="T24" fmla="*/ 80 w 274"/>
                  <a:gd name="T25" fmla="*/ 128 h 241"/>
                  <a:gd name="T26" fmla="*/ 41 w 274"/>
                  <a:gd name="T27" fmla="*/ 207 h 241"/>
                  <a:gd name="T28" fmla="*/ 107 w 274"/>
                  <a:gd name="T29" fmla="*/ 161 h 241"/>
                  <a:gd name="T30" fmla="*/ 152 w 274"/>
                  <a:gd name="T31" fmla="*/ 241 h 241"/>
                  <a:gd name="T32" fmla="*/ 148 w 274"/>
                  <a:gd name="T33" fmla="*/ 206 h 241"/>
                  <a:gd name="T34" fmla="*/ 139 w 274"/>
                  <a:gd name="T35" fmla="*/ 190 h 241"/>
                  <a:gd name="T36" fmla="*/ 148 w 274"/>
                  <a:gd name="T37" fmla="*/ 152 h 241"/>
                  <a:gd name="T38" fmla="*/ 196 w 274"/>
                  <a:gd name="T39" fmla="*/ 155 h 241"/>
                  <a:gd name="T40" fmla="*/ 214 w 274"/>
                  <a:gd name="T41" fmla="*/ 143 h 241"/>
                  <a:gd name="T42" fmla="*/ 195 w 274"/>
                  <a:gd name="T43" fmla="*/ 143 h 241"/>
                  <a:gd name="T44" fmla="*/ 183 w 274"/>
                  <a:gd name="T45" fmla="*/ 153 h 241"/>
                  <a:gd name="T46" fmla="*/ 169 w 274"/>
                  <a:gd name="T47" fmla="*/ 140 h 241"/>
                  <a:gd name="T48" fmla="*/ 169 w 274"/>
                  <a:gd name="T49" fmla="*/ 137 h 241"/>
                  <a:gd name="T50" fmla="*/ 241 w 274"/>
                  <a:gd name="T51" fmla="*/ 93 h 241"/>
                  <a:gd name="T52" fmla="*/ 146 w 274"/>
                  <a:gd name="T53" fmla="*/ 123 h 241"/>
                  <a:gd name="T54" fmla="*/ 141 w 274"/>
                  <a:gd name="T55" fmla="*/ 113 h 241"/>
                  <a:gd name="T56" fmla="*/ 127 w 274"/>
                  <a:gd name="T57" fmla="*/ 96 h 241"/>
                  <a:gd name="T58" fmla="*/ 144 w 274"/>
                  <a:gd name="T59" fmla="*/ 90 h 241"/>
                  <a:gd name="T60" fmla="*/ 142 w 274"/>
                  <a:gd name="T61" fmla="*/ 58 h 241"/>
                  <a:gd name="T62" fmla="*/ 129 w 274"/>
                  <a:gd name="T63" fmla="*/ 81 h 241"/>
                  <a:gd name="T64" fmla="*/ 122 w 274"/>
                  <a:gd name="T65" fmla="*/ 77 h 241"/>
                  <a:gd name="T66" fmla="*/ 108 w 274"/>
                  <a:gd name="T67" fmla="*/ 60 h 241"/>
                  <a:gd name="T68" fmla="*/ 125 w 274"/>
                  <a:gd name="T69" fmla="*/ 5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4" h="241">
                    <a:moveTo>
                      <a:pt x="125" y="157"/>
                    </a:moveTo>
                    <a:cubicBezTo>
                      <a:pt x="123" y="157"/>
                      <a:pt x="121" y="156"/>
                      <a:pt x="119" y="156"/>
                    </a:cubicBezTo>
                    <a:cubicBezTo>
                      <a:pt x="112" y="153"/>
                      <a:pt x="109" y="146"/>
                      <a:pt x="111" y="140"/>
                    </a:cubicBezTo>
                    <a:cubicBezTo>
                      <a:pt x="113" y="135"/>
                      <a:pt x="117" y="133"/>
                      <a:pt x="122" y="133"/>
                    </a:cubicBezTo>
                    <a:cubicBezTo>
                      <a:pt x="124" y="133"/>
                      <a:pt x="126" y="133"/>
                      <a:pt x="127" y="134"/>
                    </a:cubicBezTo>
                    <a:cubicBezTo>
                      <a:pt x="134" y="136"/>
                      <a:pt x="138" y="143"/>
                      <a:pt x="136" y="149"/>
                    </a:cubicBezTo>
                    <a:cubicBezTo>
                      <a:pt x="134" y="154"/>
                      <a:pt x="130" y="157"/>
                      <a:pt x="125" y="157"/>
                    </a:cubicBezTo>
                    <a:moveTo>
                      <a:pt x="113" y="0"/>
                    </a:moveTo>
                    <a:cubicBezTo>
                      <a:pt x="113" y="0"/>
                      <a:pt x="107" y="79"/>
                      <a:pt x="95" y="79"/>
                    </a:cubicBezTo>
                    <a:cubicBezTo>
                      <a:pt x="95" y="79"/>
                      <a:pt x="95" y="79"/>
                      <a:pt x="94" y="78"/>
                    </a:cubicBezTo>
                    <a:cubicBezTo>
                      <a:pt x="84" y="75"/>
                      <a:pt x="22" y="59"/>
                      <a:pt x="16" y="59"/>
                    </a:cubicBezTo>
                    <a:cubicBezTo>
                      <a:pt x="14" y="59"/>
                      <a:pt x="15" y="60"/>
                      <a:pt x="19" y="61"/>
                    </a:cubicBezTo>
                    <a:cubicBezTo>
                      <a:pt x="32" y="66"/>
                      <a:pt x="61" y="78"/>
                      <a:pt x="77" y="87"/>
                    </a:cubicBezTo>
                    <a:cubicBezTo>
                      <a:pt x="77" y="87"/>
                      <a:pt x="77" y="86"/>
                      <a:pt x="78" y="85"/>
                    </a:cubicBezTo>
                    <a:cubicBezTo>
                      <a:pt x="79" y="80"/>
                      <a:pt x="84" y="78"/>
                      <a:pt x="89" y="78"/>
                    </a:cubicBezTo>
                    <a:cubicBezTo>
                      <a:pt x="91" y="78"/>
                      <a:pt x="93" y="78"/>
                      <a:pt x="94" y="78"/>
                    </a:cubicBezTo>
                    <a:cubicBezTo>
                      <a:pt x="101" y="81"/>
                      <a:pt x="105" y="88"/>
                      <a:pt x="103" y="94"/>
                    </a:cubicBezTo>
                    <a:cubicBezTo>
                      <a:pt x="101" y="99"/>
                      <a:pt x="97" y="101"/>
                      <a:pt x="91" y="101"/>
                    </a:cubicBezTo>
                    <a:cubicBezTo>
                      <a:pt x="90" y="101"/>
                      <a:pt x="88" y="101"/>
                      <a:pt x="86" y="100"/>
                    </a:cubicBezTo>
                    <a:cubicBezTo>
                      <a:pt x="86" y="100"/>
                      <a:pt x="86" y="100"/>
                      <a:pt x="86" y="100"/>
                    </a:cubicBezTo>
                    <a:cubicBezTo>
                      <a:pt x="67" y="104"/>
                      <a:pt x="0" y="111"/>
                      <a:pt x="17" y="114"/>
                    </a:cubicBezTo>
                    <a:cubicBezTo>
                      <a:pt x="23" y="115"/>
                      <a:pt x="38" y="118"/>
                      <a:pt x="54" y="121"/>
                    </a:cubicBezTo>
                    <a:cubicBezTo>
                      <a:pt x="54" y="120"/>
                      <a:pt x="54" y="120"/>
                      <a:pt x="54" y="119"/>
                    </a:cubicBezTo>
                    <a:cubicBezTo>
                      <a:pt x="56" y="114"/>
                      <a:pt x="61" y="112"/>
                      <a:pt x="66" y="112"/>
                    </a:cubicBezTo>
                    <a:cubicBezTo>
                      <a:pt x="67" y="112"/>
                      <a:pt x="69" y="112"/>
                      <a:pt x="71" y="113"/>
                    </a:cubicBezTo>
                    <a:cubicBezTo>
                      <a:pt x="78" y="115"/>
                      <a:pt x="82" y="122"/>
                      <a:pt x="80" y="128"/>
                    </a:cubicBezTo>
                    <a:cubicBezTo>
                      <a:pt x="94" y="132"/>
                      <a:pt x="104" y="137"/>
                      <a:pt x="96" y="140"/>
                    </a:cubicBezTo>
                    <a:cubicBezTo>
                      <a:pt x="80" y="147"/>
                      <a:pt x="35" y="207"/>
                      <a:pt x="41" y="207"/>
                    </a:cubicBezTo>
                    <a:cubicBezTo>
                      <a:pt x="42" y="207"/>
                      <a:pt x="42" y="206"/>
                      <a:pt x="43" y="206"/>
                    </a:cubicBezTo>
                    <a:cubicBezTo>
                      <a:pt x="56" y="198"/>
                      <a:pt x="92" y="161"/>
                      <a:pt x="107" y="161"/>
                    </a:cubicBezTo>
                    <a:cubicBezTo>
                      <a:pt x="110" y="161"/>
                      <a:pt x="111" y="162"/>
                      <a:pt x="113" y="164"/>
                    </a:cubicBezTo>
                    <a:cubicBezTo>
                      <a:pt x="121" y="177"/>
                      <a:pt x="148" y="241"/>
                      <a:pt x="152" y="241"/>
                    </a:cubicBezTo>
                    <a:cubicBezTo>
                      <a:pt x="152" y="241"/>
                      <a:pt x="152" y="241"/>
                      <a:pt x="152" y="239"/>
                    </a:cubicBezTo>
                    <a:cubicBezTo>
                      <a:pt x="152" y="234"/>
                      <a:pt x="150" y="220"/>
                      <a:pt x="148" y="206"/>
                    </a:cubicBezTo>
                    <a:cubicBezTo>
                      <a:pt x="148" y="206"/>
                      <a:pt x="148" y="205"/>
                      <a:pt x="147" y="205"/>
                    </a:cubicBezTo>
                    <a:cubicBezTo>
                      <a:pt x="140" y="203"/>
                      <a:pt x="136" y="196"/>
                      <a:pt x="139" y="190"/>
                    </a:cubicBezTo>
                    <a:cubicBezTo>
                      <a:pt x="140" y="186"/>
                      <a:pt x="143" y="184"/>
                      <a:pt x="146" y="183"/>
                    </a:cubicBezTo>
                    <a:cubicBezTo>
                      <a:pt x="145" y="166"/>
                      <a:pt x="145" y="152"/>
                      <a:pt x="148" y="152"/>
                    </a:cubicBezTo>
                    <a:cubicBezTo>
                      <a:pt x="149" y="152"/>
                      <a:pt x="149" y="152"/>
                      <a:pt x="149" y="152"/>
                    </a:cubicBezTo>
                    <a:cubicBezTo>
                      <a:pt x="153" y="154"/>
                      <a:pt x="174" y="155"/>
                      <a:pt x="196" y="155"/>
                    </a:cubicBezTo>
                    <a:cubicBezTo>
                      <a:pt x="233" y="155"/>
                      <a:pt x="274" y="152"/>
                      <a:pt x="258" y="147"/>
                    </a:cubicBezTo>
                    <a:cubicBezTo>
                      <a:pt x="249" y="143"/>
                      <a:pt x="231" y="143"/>
                      <a:pt x="214" y="143"/>
                    </a:cubicBezTo>
                    <a:cubicBezTo>
                      <a:pt x="211" y="143"/>
                      <a:pt x="207" y="143"/>
                      <a:pt x="204" y="143"/>
                    </a:cubicBezTo>
                    <a:cubicBezTo>
                      <a:pt x="201" y="143"/>
                      <a:pt x="198" y="143"/>
                      <a:pt x="195" y="143"/>
                    </a:cubicBezTo>
                    <a:cubicBezTo>
                      <a:pt x="195" y="144"/>
                      <a:pt x="195" y="145"/>
                      <a:pt x="194" y="146"/>
                    </a:cubicBezTo>
                    <a:cubicBezTo>
                      <a:pt x="193" y="151"/>
                      <a:pt x="188" y="153"/>
                      <a:pt x="183" y="153"/>
                    </a:cubicBezTo>
                    <a:cubicBezTo>
                      <a:pt x="181" y="153"/>
                      <a:pt x="179" y="153"/>
                      <a:pt x="178" y="152"/>
                    </a:cubicBezTo>
                    <a:cubicBezTo>
                      <a:pt x="172" y="150"/>
                      <a:pt x="168" y="145"/>
                      <a:pt x="169" y="140"/>
                    </a:cubicBezTo>
                    <a:cubicBezTo>
                      <a:pt x="168" y="139"/>
                      <a:pt x="168" y="138"/>
                      <a:pt x="169" y="137"/>
                    </a:cubicBezTo>
                    <a:cubicBezTo>
                      <a:pt x="169" y="137"/>
                      <a:pt x="169" y="137"/>
                      <a:pt x="169" y="137"/>
                    </a:cubicBezTo>
                    <a:cubicBezTo>
                      <a:pt x="171" y="133"/>
                      <a:pt x="175" y="130"/>
                      <a:pt x="179" y="130"/>
                    </a:cubicBezTo>
                    <a:cubicBezTo>
                      <a:pt x="202" y="115"/>
                      <a:pt x="249" y="93"/>
                      <a:pt x="241" y="93"/>
                    </a:cubicBezTo>
                    <a:cubicBezTo>
                      <a:pt x="241" y="93"/>
                      <a:pt x="240" y="93"/>
                      <a:pt x="239" y="93"/>
                    </a:cubicBezTo>
                    <a:cubicBezTo>
                      <a:pt x="220" y="97"/>
                      <a:pt x="146" y="123"/>
                      <a:pt x="146" y="123"/>
                    </a:cubicBezTo>
                    <a:cubicBezTo>
                      <a:pt x="146" y="123"/>
                      <a:pt x="145" y="119"/>
                      <a:pt x="145" y="112"/>
                    </a:cubicBezTo>
                    <a:cubicBezTo>
                      <a:pt x="144" y="112"/>
                      <a:pt x="142" y="113"/>
                      <a:pt x="141" y="113"/>
                    </a:cubicBezTo>
                    <a:cubicBezTo>
                      <a:pt x="139" y="113"/>
                      <a:pt x="137" y="112"/>
                      <a:pt x="136" y="112"/>
                    </a:cubicBezTo>
                    <a:cubicBezTo>
                      <a:pt x="129" y="109"/>
                      <a:pt x="125" y="102"/>
                      <a:pt x="127" y="96"/>
                    </a:cubicBezTo>
                    <a:cubicBezTo>
                      <a:pt x="129" y="92"/>
                      <a:pt x="133" y="89"/>
                      <a:pt x="139" y="89"/>
                    </a:cubicBezTo>
                    <a:cubicBezTo>
                      <a:pt x="140" y="89"/>
                      <a:pt x="142" y="89"/>
                      <a:pt x="144" y="90"/>
                    </a:cubicBezTo>
                    <a:cubicBezTo>
                      <a:pt x="143" y="78"/>
                      <a:pt x="143" y="64"/>
                      <a:pt x="143" y="53"/>
                    </a:cubicBezTo>
                    <a:cubicBezTo>
                      <a:pt x="143" y="55"/>
                      <a:pt x="142" y="56"/>
                      <a:pt x="142" y="58"/>
                    </a:cubicBezTo>
                    <a:cubicBezTo>
                      <a:pt x="138" y="70"/>
                      <a:pt x="132" y="83"/>
                      <a:pt x="130" y="83"/>
                    </a:cubicBezTo>
                    <a:cubicBezTo>
                      <a:pt x="130" y="83"/>
                      <a:pt x="129" y="82"/>
                      <a:pt x="129" y="81"/>
                    </a:cubicBezTo>
                    <a:cubicBezTo>
                      <a:pt x="129" y="79"/>
                      <a:pt x="129" y="78"/>
                      <a:pt x="129" y="75"/>
                    </a:cubicBezTo>
                    <a:cubicBezTo>
                      <a:pt x="127" y="76"/>
                      <a:pt x="124" y="77"/>
                      <a:pt x="122" y="77"/>
                    </a:cubicBezTo>
                    <a:cubicBezTo>
                      <a:pt x="120" y="77"/>
                      <a:pt x="119" y="77"/>
                      <a:pt x="117" y="76"/>
                    </a:cubicBezTo>
                    <a:cubicBezTo>
                      <a:pt x="110" y="73"/>
                      <a:pt x="106" y="66"/>
                      <a:pt x="108" y="60"/>
                    </a:cubicBezTo>
                    <a:cubicBezTo>
                      <a:pt x="110" y="56"/>
                      <a:pt x="115" y="53"/>
                      <a:pt x="120" y="53"/>
                    </a:cubicBezTo>
                    <a:cubicBezTo>
                      <a:pt x="121" y="53"/>
                      <a:pt x="123" y="53"/>
                      <a:pt x="125" y="54"/>
                    </a:cubicBezTo>
                    <a:cubicBezTo>
                      <a:pt x="120" y="30"/>
                      <a:pt x="113" y="0"/>
                      <a:pt x="1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63" name="Freeform 119"/>
              <p:cNvSpPr/>
              <p:nvPr/>
            </p:nvSpPr>
            <p:spPr bwMode="auto">
              <a:xfrm>
                <a:off x="5810251" y="2311400"/>
                <a:ext cx="77788" cy="65088"/>
              </a:xfrm>
              <a:custGeom>
                <a:avLst/>
                <a:gdLst>
                  <a:gd name="T0" fmla="*/ 12 w 28"/>
                  <a:gd name="T1" fmla="*/ 0 h 23"/>
                  <a:gd name="T2" fmla="*/ 1 w 28"/>
                  <a:gd name="T3" fmla="*/ 7 h 23"/>
                  <a:gd name="T4" fmla="*/ 0 w 28"/>
                  <a:gd name="T5" fmla="*/ 9 h 23"/>
                  <a:gd name="T6" fmla="*/ 9 w 28"/>
                  <a:gd name="T7" fmla="*/ 22 h 23"/>
                  <a:gd name="T8" fmla="*/ 9 w 28"/>
                  <a:gd name="T9" fmla="*/ 22 h 23"/>
                  <a:gd name="T10" fmla="*/ 9 w 28"/>
                  <a:gd name="T11" fmla="*/ 22 h 23"/>
                  <a:gd name="T12" fmla="*/ 14 w 28"/>
                  <a:gd name="T13" fmla="*/ 23 h 23"/>
                  <a:gd name="T14" fmla="*/ 26 w 28"/>
                  <a:gd name="T15" fmla="*/ 16 h 23"/>
                  <a:gd name="T16" fmla="*/ 17 w 28"/>
                  <a:gd name="T17" fmla="*/ 0 h 23"/>
                  <a:gd name="T18" fmla="*/ 12 w 28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3">
                    <a:moveTo>
                      <a:pt x="12" y="0"/>
                    </a:moveTo>
                    <a:cubicBezTo>
                      <a:pt x="7" y="0"/>
                      <a:pt x="2" y="2"/>
                      <a:pt x="1" y="7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11" y="16"/>
                      <a:pt x="17" y="21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1" y="23"/>
                      <a:pt x="13" y="23"/>
                      <a:pt x="14" y="23"/>
                    </a:cubicBezTo>
                    <a:cubicBezTo>
                      <a:pt x="20" y="23"/>
                      <a:pt x="24" y="21"/>
                      <a:pt x="26" y="16"/>
                    </a:cubicBezTo>
                    <a:cubicBezTo>
                      <a:pt x="28" y="10"/>
                      <a:pt x="24" y="3"/>
                      <a:pt x="17" y="0"/>
                    </a:cubicBezTo>
                    <a:cubicBezTo>
                      <a:pt x="16" y="0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64" name="Freeform 120"/>
              <p:cNvSpPr/>
              <p:nvPr/>
            </p:nvSpPr>
            <p:spPr bwMode="auto">
              <a:xfrm>
                <a:off x="5745163" y="2406650"/>
                <a:ext cx="77788" cy="44450"/>
              </a:xfrm>
              <a:custGeom>
                <a:avLst/>
                <a:gdLst>
                  <a:gd name="T0" fmla="*/ 12 w 28"/>
                  <a:gd name="T1" fmla="*/ 0 h 16"/>
                  <a:gd name="T2" fmla="*/ 0 w 28"/>
                  <a:gd name="T3" fmla="*/ 7 h 16"/>
                  <a:gd name="T4" fmla="*/ 0 w 28"/>
                  <a:gd name="T5" fmla="*/ 9 h 16"/>
                  <a:gd name="T6" fmla="*/ 26 w 28"/>
                  <a:gd name="T7" fmla="*/ 16 h 16"/>
                  <a:gd name="T8" fmla="*/ 17 w 28"/>
                  <a:gd name="T9" fmla="*/ 1 h 16"/>
                  <a:gd name="T10" fmla="*/ 12 w 2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6">
                    <a:moveTo>
                      <a:pt x="12" y="0"/>
                    </a:moveTo>
                    <a:cubicBezTo>
                      <a:pt x="7" y="0"/>
                      <a:pt x="2" y="2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9" y="11"/>
                      <a:pt x="18" y="14"/>
                      <a:pt x="26" y="16"/>
                    </a:cubicBezTo>
                    <a:cubicBezTo>
                      <a:pt x="28" y="10"/>
                      <a:pt x="24" y="3"/>
                      <a:pt x="17" y="1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65" name="Freeform 121"/>
              <p:cNvSpPr/>
              <p:nvPr/>
            </p:nvSpPr>
            <p:spPr bwMode="auto">
              <a:xfrm>
                <a:off x="5899151" y="2465388"/>
                <a:ext cx="80963" cy="68263"/>
              </a:xfrm>
              <a:custGeom>
                <a:avLst/>
                <a:gdLst>
                  <a:gd name="T0" fmla="*/ 13 w 29"/>
                  <a:gd name="T1" fmla="*/ 0 h 24"/>
                  <a:gd name="T2" fmla="*/ 2 w 29"/>
                  <a:gd name="T3" fmla="*/ 7 h 24"/>
                  <a:gd name="T4" fmla="*/ 10 w 29"/>
                  <a:gd name="T5" fmla="*/ 23 h 24"/>
                  <a:gd name="T6" fmla="*/ 16 w 29"/>
                  <a:gd name="T7" fmla="*/ 24 h 24"/>
                  <a:gd name="T8" fmla="*/ 27 w 29"/>
                  <a:gd name="T9" fmla="*/ 16 h 24"/>
                  <a:gd name="T10" fmla="*/ 18 w 29"/>
                  <a:gd name="T11" fmla="*/ 1 h 24"/>
                  <a:gd name="T12" fmla="*/ 13 w 29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4">
                    <a:moveTo>
                      <a:pt x="13" y="0"/>
                    </a:moveTo>
                    <a:cubicBezTo>
                      <a:pt x="8" y="0"/>
                      <a:pt x="4" y="2"/>
                      <a:pt x="2" y="7"/>
                    </a:cubicBezTo>
                    <a:cubicBezTo>
                      <a:pt x="0" y="13"/>
                      <a:pt x="3" y="20"/>
                      <a:pt x="10" y="23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21" y="24"/>
                      <a:pt x="25" y="21"/>
                      <a:pt x="27" y="16"/>
                    </a:cubicBezTo>
                    <a:cubicBezTo>
                      <a:pt x="29" y="10"/>
                      <a:pt x="25" y="3"/>
                      <a:pt x="18" y="1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66" name="Freeform 122"/>
              <p:cNvSpPr/>
              <p:nvPr/>
            </p:nvSpPr>
            <p:spPr bwMode="auto">
              <a:xfrm>
                <a:off x="5943601" y="2341563"/>
                <a:ext cx="57150" cy="68263"/>
              </a:xfrm>
              <a:custGeom>
                <a:avLst/>
                <a:gdLst>
                  <a:gd name="T0" fmla="*/ 14 w 20"/>
                  <a:gd name="T1" fmla="*/ 0 h 24"/>
                  <a:gd name="T2" fmla="*/ 2 w 20"/>
                  <a:gd name="T3" fmla="*/ 7 h 24"/>
                  <a:gd name="T4" fmla="*/ 11 w 20"/>
                  <a:gd name="T5" fmla="*/ 23 h 24"/>
                  <a:gd name="T6" fmla="*/ 16 w 20"/>
                  <a:gd name="T7" fmla="*/ 24 h 24"/>
                  <a:gd name="T8" fmla="*/ 20 w 20"/>
                  <a:gd name="T9" fmla="*/ 23 h 24"/>
                  <a:gd name="T10" fmla="*/ 19 w 20"/>
                  <a:gd name="T11" fmla="*/ 1 h 24"/>
                  <a:gd name="T12" fmla="*/ 14 w 2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14" y="0"/>
                    </a:moveTo>
                    <a:cubicBezTo>
                      <a:pt x="8" y="0"/>
                      <a:pt x="4" y="3"/>
                      <a:pt x="2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17" y="24"/>
                      <a:pt x="19" y="23"/>
                      <a:pt x="20" y="23"/>
                    </a:cubicBezTo>
                    <a:cubicBezTo>
                      <a:pt x="20" y="17"/>
                      <a:pt x="19" y="9"/>
                      <a:pt x="19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67" name="Freeform 123"/>
              <p:cNvSpPr>
                <a:spLocks noEditPoints="1"/>
              </p:cNvSpPr>
              <p:nvPr/>
            </p:nvSpPr>
            <p:spPr bwMode="auto">
              <a:xfrm>
                <a:off x="6065838" y="2457450"/>
                <a:ext cx="74613" cy="65088"/>
              </a:xfrm>
              <a:custGeom>
                <a:avLst/>
                <a:gdLst>
                  <a:gd name="T0" fmla="*/ 1 w 27"/>
                  <a:gd name="T1" fmla="*/ 10 h 23"/>
                  <a:gd name="T2" fmla="*/ 10 w 27"/>
                  <a:gd name="T3" fmla="*/ 22 h 23"/>
                  <a:gd name="T4" fmla="*/ 15 w 27"/>
                  <a:gd name="T5" fmla="*/ 23 h 23"/>
                  <a:gd name="T6" fmla="*/ 26 w 27"/>
                  <a:gd name="T7" fmla="*/ 16 h 23"/>
                  <a:gd name="T8" fmla="*/ 27 w 27"/>
                  <a:gd name="T9" fmla="*/ 13 h 23"/>
                  <a:gd name="T10" fmla="*/ 25 w 27"/>
                  <a:gd name="T11" fmla="*/ 13 h 23"/>
                  <a:gd name="T12" fmla="*/ 1 w 27"/>
                  <a:gd name="T13" fmla="*/ 10 h 23"/>
                  <a:gd name="T14" fmla="*/ 11 w 27"/>
                  <a:gd name="T15" fmla="*/ 0 h 23"/>
                  <a:gd name="T16" fmla="*/ 1 w 27"/>
                  <a:gd name="T17" fmla="*/ 7 h 23"/>
                  <a:gd name="T18" fmla="*/ 11 w 27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1" y="10"/>
                    </a:moveTo>
                    <a:cubicBezTo>
                      <a:pt x="0" y="15"/>
                      <a:pt x="4" y="20"/>
                      <a:pt x="10" y="22"/>
                    </a:cubicBezTo>
                    <a:cubicBezTo>
                      <a:pt x="11" y="23"/>
                      <a:pt x="13" y="23"/>
                      <a:pt x="15" y="23"/>
                    </a:cubicBezTo>
                    <a:cubicBezTo>
                      <a:pt x="20" y="23"/>
                      <a:pt x="25" y="21"/>
                      <a:pt x="26" y="16"/>
                    </a:cubicBezTo>
                    <a:cubicBezTo>
                      <a:pt x="27" y="15"/>
                      <a:pt x="27" y="14"/>
                      <a:pt x="27" y="13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13" y="13"/>
                      <a:pt x="3" y="12"/>
                      <a:pt x="1" y="10"/>
                    </a:cubicBezTo>
                    <a:moveTo>
                      <a:pt x="11" y="0"/>
                    </a:moveTo>
                    <a:cubicBezTo>
                      <a:pt x="7" y="0"/>
                      <a:pt x="3" y="3"/>
                      <a:pt x="1" y="7"/>
                    </a:cubicBezTo>
                    <a:cubicBezTo>
                      <a:pt x="3" y="5"/>
                      <a:pt x="7" y="2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68" name="Freeform 124"/>
              <p:cNvSpPr/>
              <p:nvPr/>
            </p:nvSpPr>
            <p:spPr bwMode="auto">
              <a:xfrm>
                <a:off x="5975351" y="2606675"/>
                <a:ext cx="33338" cy="63500"/>
              </a:xfrm>
              <a:custGeom>
                <a:avLst/>
                <a:gdLst>
                  <a:gd name="T0" fmla="*/ 10 w 12"/>
                  <a:gd name="T1" fmla="*/ 0 h 23"/>
                  <a:gd name="T2" fmla="*/ 3 w 12"/>
                  <a:gd name="T3" fmla="*/ 7 h 23"/>
                  <a:gd name="T4" fmla="*/ 11 w 12"/>
                  <a:gd name="T5" fmla="*/ 22 h 23"/>
                  <a:gd name="T6" fmla="*/ 12 w 12"/>
                  <a:gd name="T7" fmla="*/ 23 h 23"/>
                  <a:gd name="T8" fmla="*/ 10 w 12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cubicBezTo>
                      <a:pt x="7" y="1"/>
                      <a:pt x="4" y="3"/>
                      <a:pt x="3" y="7"/>
                    </a:cubicBezTo>
                    <a:cubicBezTo>
                      <a:pt x="0" y="13"/>
                      <a:pt x="4" y="20"/>
                      <a:pt x="11" y="22"/>
                    </a:cubicBezTo>
                    <a:cubicBezTo>
                      <a:pt x="12" y="22"/>
                      <a:pt x="12" y="23"/>
                      <a:pt x="12" y="23"/>
                    </a:cubicBezTo>
                    <a:cubicBezTo>
                      <a:pt x="11" y="15"/>
                      <a:pt x="11" y="7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69" name="Freeform 125"/>
              <p:cNvSpPr/>
              <p:nvPr/>
            </p:nvSpPr>
            <p:spPr bwMode="auto">
              <a:xfrm>
                <a:off x="5891213" y="2241550"/>
                <a:ext cx="65088" cy="66675"/>
              </a:xfrm>
              <a:custGeom>
                <a:avLst/>
                <a:gdLst>
                  <a:gd name="T0" fmla="*/ 14 w 23"/>
                  <a:gd name="T1" fmla="*/ 0 h 24"/>
                  <a:gd name="T2" fmla="*/ 2 w 23"/>
                  <a:gd name="T3" fmla="*/ 7 h 24"/>
                  <a:gd name="T4" fmla="*/ 11 w 23"/>
                  <a:gd name="T5" fmla="*/ 23 h 24"/>
                  <a:gd name="T6" fmla="*/ 16 w 23"/>
                  <a:gd name="T7" fmla="*/ 24 h 24"/>
                  <a:gd name="T8" fmla="*/ 23 w 23"/>
                  <a:gd name="T9" fmla="*/ 22 h 24"/>
                  <a:gd name="T10" fmla="*/ 19 w 23"/>
                  <a:gd name="T11" fmla="*/ 1 h 24"/>
                  <a:gd name="T12" fmla="*/ 14 w 23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4" y="0"/>
                    </a:moveTo>
                    <a:cubicBezTo>
                      <a:pt x="9" y="0"/>
                      <a:pt x="4" y="3"/>
                      <a:pt x="2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4"/>
                      <a:pt x="14" y="24"/>
                      <a:pt x="16" y="24"/>
                    </a:cubicBezTo>
                    <a:cubicBezTo>
                      <a:pt x="18" y="24"/>
                      <a:pt x="21" y="23"/>
                      <a:pt x="23" y="22"/>
                    </a:cubicBezTo>
                    <a:cubicBezTo>
                      <a:pt x="22" y="17"/>
                      <a:pt x="20" y="9"/>
                      <a:pt x="19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70" name="Freeform 126"/>
              <p:cNvSpPr/>
              <p:nvPr/>
            </p:nvSpPr>
            <p:spPr bwMode="auto">
              <a:xfrm>
                <a:off x="5994401" y="2182813"/>
                <a:ext cx="17463" cy="58738"/>
              </a:xfrm>
              <a:custGeom>
                <a:avLst/>
                <a:gdLst>
                  <a:gd name="T0" fmla="*/ 5 w 6"/>
                  <a:gd name="T1" fmla="*/ 0 h 21"/>
                  <a:gd name="T2" fmla="*/ 4 w 6"/>
                  <a:gd name="T3" fmla="*/ 2 h 21"/>
                  <a:gd name="T4" fmla="*/ 0 w 6"/>
                  <a:gd name="T5" fmla="*/ 21 h 21"/>
                  <a:gd name="T6" fmla="*/ 5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5" y="0"/>
                    </a:moveTo>
                    <a:cubicBezTo>
                      <a:pt x="5" y="0"/>
                      <a:pt x="4" y="1"/>
                      <a:pt x="4" y="2"/>
                    </a:cubicBezTo>
                    <a:cubicBezTo>
                      <a:pt x="2" y="5"/>
                      <a:pt x="1" y="12"/>
                      <a:pt x="0" y="21"/>
                    </a:cubicBezTo>
                    <a:cubicBezTo>
                      <a:pt x="4" y="10"/>
                      <a:pt x="6" y="0"/>
                      <a:pt x="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71" name="Freeform 127"/>
              <p:cNvSpPr>
                <a:spLocks noEditPoints="1"/>
              </p:cNvSpPr>
              <p:nvPr/>
            </p:nvSpPr>
            <p:spPr bwMode="auto">
              <a:xfrm>
                <a:off x="6831013" y="2089150"/>
                <a:ext cx="612775" cy="708025"/>
              </a:xfrm>
              <a:custGeom>
                <a:avLst/>
                <a:gdLst>
                  <a:gd name="T0" fmla="*/ 127 w 218"/>
                  <a:gd name="T1" fmla="*/ 9 h 252"/>
                  <a:gd name="T2" fmla="*/ 111 w 218"/>
                  <a:gd name="T3" fmla="*/ 25 h 252"/>
                  <a:gd name="T4" fmla="*/ 113 w 218"/>
                  <a:gd name="T5" fmla="*/ 26 h 252"/>
                  <a:gd name="T6" fmla="*/ 115 w 218"/>
                  <a:gd name="T7" fmla="*/ 27 h 252"/>
                  <a:gd name="T8" fmla="*/ 126 w 218"/>
                  <a:gd name="T9" fmla="*/ 9 h 252"/>
                  <a:gd name="T10" fmla="*/ 127 w 218"/>
                  <a:gd name="T11" fmla="*/ 9 h 252"/>
                  <a:gd name="T12" fmla="*/ 75 w 218"/>
                  <a:gd name="T13" fmla="*/ 161 h 252"/>
                  <a:gd name="T14" fmla="*/ 70 w 218"/>
                  <a:gd name="T15" fmla="*/ 160 h 252"/>
                  <a:gd name="T16" fmla="*/ 62 w 218"/>
                  <a:gd name="T17" fmla="*/ 144 h 252"/>
                  <a:gd name="T18" fmla="*/ 73 w 218"/>
                  <a:gd name="T19" fmla="*/ 137 h 252"/>
                  <a:gd name="T20" fmla="*/ 78 w 218"/>
                  <a:gd name="T21" fmla="*/ 138 h 252"/>
                  <a:gd name="T22" fmla="*/ 87 w 218"/>
                  <a:gd name="T23" fmla="*/ 153 h 252"/>
                  <a:gd name="T24" fmla="*/ 75 w 218"/>
                  <a:gd name="T25" fmla="*/ 161 h 252"/>
                  <a:gd name="T26" fmla="*/ 25 w 218"/>
                  <a:gd name="T27" fmla="*/ 0 h 252"/>
                  <a:gd name="T28" fmla="*/ 36 w 218"/>
                  <a:gd name="T29" fmla="*/ 97 h 252"/>
                  <a:gd name="T30" fmla="*/ 6 w 218"/>
                  <a:gd name="T31" fmla="*/ 54 h 252"/>
                  <a:gd name="T32" fmla="*/ 4 w 218"/>
                  <a:gd name="T33" fmla="*/ 53 h 252"/>
                  <a:gd name="T34" fmla="*/ 10 w 218"/>
                  <a:gd name="T35" fmla="*/ 80 h 252"/>
                  <a:gd name="T36" fmla="*/ 22 w 218"/>
                  <a:gd name="T37" fmla="*/ 100 h 252"/>
                  <a:gd name="T38" fmla="*/ 31 w 218"/>
                  <a:gd name="T39" fmla="*/ 96 h 252"/>
                  <a:gd name="T40" fmla="*/ 36 w 218"/>
                  <a:gd name="T41" fmla="*/ 97 h 252"/>
                  <a:gd name="T42" fmla="*/ 45 w 218"/>
                  <a:gd name="T43" fmla="*/ 113 h 252"/>
                  <a:gd name="T44" fmla="*/ 35 w 218"/>
                  <a:gd name="T45" fmla="*/ 120 h 252"/>
                  <a:gd name="T46" fmla="*/ 41 w 218"/>
                  <a:gd name="T47" fmla="*/ 131 h 252"/>
                  <a:gd name="T48" fmla="*/ 164 w 218"/>
                  <a:gd name="T49" fmla="*/ 252 h 252"/>
                  <a:gd name="T50" fmla="*/ 165 w 218"/>
                  <a:gd name="T51" fmla="*/ 252 h 252"/>
                  <a:gd name="T52" fmla="*/ 129 w 218"/>
                  <a:gd name="T53" fmla="*/ 215 h 252"/>
                  <a:gd name="T54" fmla="*/ 89 w 218"/>
                  <a:gd name="T55" fmla="*/ 177 h 252"/>
                  <a:gd name="T56" fmla="*/ 92 w 218"/>
                  <a:gd name="T57" fmla="*/ 179 h 252"/>
                  <a:gd name="T58" fmla="*/ 206 w 218"/>
                  <a:gd name="T59" fmla="*/ 236 h 252"/>
                  <a:gd name="T60" fmla="*/ 207 w 218"/>
                  <a:gd name="T61" fmla="*/ 236 h 252"/>
                  <a:gd name="T62" fmla="*/ 114 w 218"/>
                  <a:gd name="T63" fmla="*/ 176 h 252"/>
                  <a:gd name="T64" fmla="*/ 191 w 218"/>
                  <a:gd name="T65" fmla="*/ 151 h 252"/>
                  <a:gd name="T66" fmla="*/ 193 w 218"/>
                  <a:gd name="T67" fmla="*/ 151 h 252"/>
                  <a:gd name="T68" fmla="*/ 174 w 218"/>
                  <a:gd name="T69" fmla="*/ 152 h 252"/>
                  <a:gd name="T70" fmla="*/ 137 w 218"/>
                  <a:gd name="T71" fmla="*/ 153 h 252"/>
                  <a:gd name="T72" fmla="*/ 137 w 218"/>
                  <a:gd name="T73" fmla="*/ 162 h 252"/>
                  <a:gd name="T74" fmla="*/ 126 w 218"/>
                  <a:gd name="T75" fmla="*/ 169 h 252"/>
                  <a:gd name="T76" fmla="*/ 121 w 218"/>
                  <a:gd name="T77" fmla="*/ 168 h 252"/>
                  <a:gd name="T78" fmla="*/ 112 w 218"/>
                  <a:gd name="T79" fmla="*/ 152 h 252"/>
                  <a:gd name="T80" fmla="*/ 99 w 218"/>
                  <a:gd name="T81" fmla="*/ 149 h 252"/>
                  <a:gd name="T82" fmla="*/ 148 w 218"/>
                  <a:gd name="T83" fmla="*/ 129 h 252"/>
                  <a:gd name="T84" fmla="*/ 65 w 218"/>
                  <a:gd name="T85" fmla="*/ 126 h 252"/>
                  <a:gd name="T86" fmla="*/ 103 w 218"/>
                  <a:gd name="T87" fmla="*/ 47 h 252"/>
                  <a:gd name="T88" fmla="*/ 97 w 218"/>
                  <a:gd name="T89" fmla="*/ 41 h 252"/>
                  <a:gd name="T90" fmla="*/ 71 w 218"/>
                  <a:gd name="T91" fmla="*/ 71 h 252"/>
                  <a:gd name="T92" fmla="*/ 76 w 218"/>
                  <a:gd name="T93" fmla="*/ 85 h 252"/>
                  <a:gd name="T94" fmla="*/ 65 w 218"/>
                  <a:gd name="T95" fmla="*/ 93 h 252"/>
                  <a:gd name="T96" fmla="*/ 60 w 218"/>
                  <a:gd name="T97" fmla="*/ 92 h 252"/>
                  <a:gd name="T98" fmla="*/ 51 w 218"/>
                  <a:gd name="T99" fmla="*/ 76 h 252"/>
                  <a:gd name="T100" fmla="*/ 57 w 218"/>
                  <a:gd name="T101" fmla="*/ 70 h 252"/>
                  <a:gd name="T102" fmla="*/ 26 w 218"/>
                  <a:gd name="T103" fmla="*/ 0 h 252"/>
                  <a:gd name="T104" fmla="*/ 25 w 218"/>
                  <a:gd name="T105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8" h="252">
                    <a:moveTo>
                      <a:pt x="127" y="9"/>
                    </a:moveTo>
                    <a:cubicBezTo>
                      <a:pt x="126" y="9"/>
                      <a:pt x="120" y="16"/>
                      <a:pt x="111" y="25"/>
                    </a:cubicBezTo>
                    <a:cubicBezTo>
                      <a:pt x="112" y="25"/>
                      <a:pt x="112" y="25"/>
                      <a:pt x="113" y="26"/>
                    </a:cubicBezTo>
                    <a:cubicBezTo>
                      <a:pt x="114" y="26"/>
                      <a:pt x="114" y="26"/>
                      <a:pt x="115" y="27"/>
                    </a:cubicBezTo>
                    <a:cubicBezTo>
                      <a:pt x="121" y="18"/>
                      <a:pt x="125" y="11"/>
                      <a:pt x="126" y="9"/>
                    </a:cubicBezTo>
                    <a:cubicBezTo>
                      <a:pt x="127" y="9"/>
                      <a:pt x="127" y="9"/>
                      <a:pt x="127" y="9"/>
                    </a:cubicBezTo>
                    <a:moveTo>
                      <a:pt x="75" y="161"/>
                    </a:moveTo>
                    <a:cubicBezTo>
                      <a:pt x="74" y="161"/>
                      <a:pt x="72" y="160"/>
                      <a:pt x="70" y="160"/>
                    </a:cubicBezTo>
                    <a:cubicBezTo>
                      <a:pt x="63" y="157"/>
                      <a:pt x="59" y="150"/>
                      <a:pt x="62" y="144"/>
                    </a:cubicBezTo>
                    <a:cubicBezTo>
                      <a:pt x="63" y="140"/>
                      <a:pt x="68" y="137"/>
                      <a:pt x="73" y="137"/>
                    </a:cubicBezTo>
                    <a:cubicBezTo>
                      <a:pt x="75" y="137"/>
                      <a:pt x="77" y="137"/>
                      <a:pt x="78" y="138"/>
                    </a:cubicBezTo>
                    <a:cubicBezTo>
                      <a:pt x="85" y="140"/>
                      <a:pt x="89" y="147"/>
                      <a:pt x="87" y="153"/>
                    </a:cubicBezTo>
                    <a:cubicBezTo>
                      <a:pt x="85" y="158"/>
                      <a:pt x="80" y="161"/>
                      <a:pt x="75" y="161"/>
                    </a:cubicBezTo>
                    <a:moveTo>
                      <a:pt x="25" y="0"/>
                    </a:moveTo>
                    <a:cubicBezTo>
                      <a:pt x="20" y="0"/>
                      <a:pt x="36" y="97"/>
                      <a:pt x="36" y="97"/>
                    </a:cubicBezTo>
                    <a:cubicBezTo>
                      <a:pt x="36" y="97"/>
                      <a:pt x="14" y="60"/>
                      <a:pt x="6" y="54"/>
                    </a:cubicBezTo>
                    <a:cubicBezTo>
                      <a:pt x="5" y="53"/>
                      <a:pt x="5" y="53"/>
                      <a:pt x="4" y="53"/>
                    </a:cubicBezTo>
                    <a:cubicBezTo>
                      <a:pt x="0" y="53"/>
                      <a:pt x="10" y="80"/>
                      <a:pt x="10" y="8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4" y="97"/>
                      <a:pt x="28" y="96"/>
                      <a:pt x="31" y="96"/>
                    </a:cubicBezTo>
                    <a:cubicBezTo>
                      <a:pt x="33" y="96"/>
                      <a:pt x="35" y="97"/>
                      <a:pt x="36" y="97"/>
                    </a:cubicBezTo>
                    <a:cubicBezTo>
                      <a:pt x="43" y="100"/>
                      <a:pt x="47" y="107"/>
                      <a:pt x="45" y="113"/>
                    </a:cubicBezTo>
                    <a:cubicBezTo>
                      <a:pt x="43" y="117"/>
                      <a:pt x="39" y="120"/>
                      <a:pt x="35" y="120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2" y="149"/>
                      <a:pt x="152" y="247"/>
                      <a:pt x="164" y="252"/>
                    </a:cubicBezTo>
                    <a:cubicBezTo>
                      <a:pt x="165" y="252"/>
                      <a:pt x="165" y="252"/>
                      <a:pt x="165" y="252"/>
                    </a:cubicBezTo>
                    <a:cubicBezTo>
                      <a:pt x="168" y="252"/>
                      <a:pt x="149" y="233"/>
                      <a:pt x="129" y="215"/>
                    </a:cubicBezTo>
                    <a:cubicBezTo>
                      <a:pt x="109" y="196"/>
                      <a:pt x="88" y="177"/>
                      <a:pt x="89" y="177"/>
                    </a:cubicBezTo>
                    <a:cubicBezTo>
                      <a:pt x="90" y="177"/>
                      <a:pt x="90" y="178"/>
                      <a:pt x="92" y="179"/>
                    </a:cubicBezTo>
                    <a:cubicBezTo>
                      <a:pt x="111" y="193"/>
                      <a:pt x="189" y="233"/>
                      <a:pt x="206" y="236"/>
                    </a:cubicBezTo>
                    <a:cubicBezTo>
                      <a:pt x="207" y="236"/>
                      <a:pt x="207" y="236"/>
                      <a:pt x="207" y="236"/>
                    </a:cubicBezTo>
                    <a:cubicBezTo>
                      <a:pt x="218" y="236"/>
                      <a:pt x="114" y="176"/>
                      <a:pt x="114" y="176"/>
                    </a:cubicBezTo>
                    <a:cubicBezTo>
                      <a:pt x="114" y="176"/>
                      <a:pt x="176" y="153"/>
                      <a:pt x="191" y="151"/>
                    </a:cubicBezTo>
                    <a:cubicBezTo>
                      <a:pt x="193" y="151"/>
                      <a:pt x="193" y="151"/>
                      <a:pt x="193" y="151"/>
                    </a:cubicBezTo>
                    <a:cubicBezTo>
                      <a:pt x="192" y="151"/>
                      <a:pt x="184" y="152"/>
                      <a:pt x="174" y="152"/>
                    </a:cubicBezTo>
                    <a:cubicBezTo>
                      <a:pt x="163" y="153"/>
                      <a:pt x="150" y="153"/>
                      <a:pt x="137" y="153"/>
                    </a:cubicBezTo>
                    <a:cubicBezTo>
                      <a:pt x="138" y="156"/>
                      <a:pt x="138" y="159"/>
                      <a:pt x="137" y="162"/>
                    </a:cubicBezTo>
                    <a:cubicBezTo>
                      <a:pt x="136" y="166"/>
                      <a:pt x="131" y="169"/>
                      <a:pt x="126" y="169"/>
                    </a:cubicBezTo>
                    <a:cubicBezTo>
                      <a:pt x="124" y="169"/>
                      <a:pt x="122" y="169"/>
                      <a:pt x="121" y="168"/>
                    </a:cubicBezTo>
                    <a:cubicBezTo>
                      <a:pt x="114" y="165"/>
                      <a:pt x="110" y="158"/>
                      <a:pt x="112" y="152"/>
                    </a:cubicBezTo>
                    <a:cubicBezTo>
                      <a:pt x="106" y="152"/>
                      <a:pt x="102" y="151"/>
                      <a:pt x="99" y="149"/>
                    </a:cubicBezTo>
                    <a:cubicBezTo>
                      <a:pt x="89" y="143"/>
                      <a:pt x="121" y="133"/>
                      <a:pt x="148" y="129"/>
                    </a:cubicBezTo>
                    <a:cubicBezTo>
                      <a:pt x="117" y="128"/>
                      <a:pt x="71" y="126"/>
                      <a:pt x="65" y="126"/>
                    </a:cubicBezTo>
                    <a:cubicBezTo>
                      <a:pt x="58" y="125"/>
                      <a:pt x="83" y="81"/>
                      <a:pt x="103" y="47"/>
                    </a:cubicBezTo>
                    <a:cubicBezTo>
                      <a:pt x="100" y="45"/>
                      <a:pt x="98" y="43"/>
                      <a:pt x="97" y="41"/>
                    </a:cubicBezTo>
                    <a:cubicBezTo>
                      <a:pt x="87" y="52"/>
                      <a:pt x="77" y="63"/>
                      <a:pt x="71" y="71"/>
                    </a:cubicBezTo>
                    <a:cubicBezTo>
                      <a:pt x="76" y="74"/>
                      <a:pt x="78" y="80"/>
                      <a:pt x="76" y="85"/>
                    </a:cubicBezTo>
                    <a:cubicBezTo>
                      <a:pt x="75" y="90"/>
                      <a:pt x="70" y="93"/>
                      <a:pt x="65" y="93"/>
                    </a:cubicBezTo>
                    <a:cubicBezTo>
                      <a:pt x="63" y="93"/>
                      <a:pt x="62" y="92"/>
                      <a:pt x="60" y="92"/>
                    </a:cubicBezTo>
                    <a:cubicBezTo>
                      <a:pt x="53" y="89"/>
                      <a:pt x="49" y="82"/>
                      <a:pt x="51" y="76"/>
                    </a:cubicBezTo>
                    <a:cubicBezTo>
                      <a:pt x="52" y="73"/>
                      <a:pt x="54" y="71"/>
                      <a:pt x="57" y="70"/>
                    </a:cubicBezTo>
                    <a:cubicBezTo>
                      <a:pt x="47" y="50"/>
                      <a:pt x="31" y="7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72" name="Freeform 128"/>
              <p:cNvSpPr/>
              <p:nvPr/>
            </p:nvSpPr>
            <p:spPr bwMode="auto">
              <a:xfrm>
                <a:off x="7104063" y="2159000"/>
                <a:ext cx="50800" cy="61913"/>
              </a:xfrm>
              <a:custGeom>
                <a:avLst/>
                <a:gdLst>
                  <a:gd name="T0" fmla="*/ 14 w 18"/>
                  <a:gd name="T1" fmla="*/ 0 h 22"/>
                  <a:gd name="T2" fmla="*/ 0 w 18"/>
                  <a:gd name="T3" fmla="*/ 16 h 22"/>
                  <a:gd name="T4" fmla="*/ 6 w 18"/>
                  <a:gd name="T5" fmla="*/ 22 h 22"/>
                  <a:gd name="T6" fmla="*/ 18 w 18"/>
                  <a:gd name="T7" fmla="*/ 2 h 22"/>
                  <a:gd name="T8" fmla="*/ 16 w 18"/>
                  <a:gd name="T9" fmla="*/ 1 h 22"/>
                  <a:gd name="T10" fmla="*/ 14 w 18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2">
                    <a:moveTo>
                      <a:pt x="14" y="0"/>
                    </a:moveTo>
                    <a:cubicBezTo>
                      <a:pt x="10" y="5"/>
                      <a:pt x="5" y="10"/>
                      <a:pt x="0" y="16"/>
                    </a:cubicBezTo>
                    <a:cubicBezTo>
                      <a:pt x="1" y="18"/>
                      <a:pt x="3" y="20"/>
                      <a:pt x="6" y="22"/>
                    </a:cubicBezTo>
                    <a:cubicBezTo>
                      <a:pt x="10" y="14"/>
                      <a:pt x="14" y="7"/>
                      <a:pt x="18" y="2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73" name="Freeform 129"/>
              <p:cNvSpPr/>
              <p:nvPr/>
            </p:nvSpPr>
            <p:spPr bwMode="auto">
              <a:xfrm>
                <a:off x="6969126" y="2286000"/>
                <a:ext cx="80963" cy="65088"/>
              </a:xfrm>
              <a:custGeom>
                <a:avLst/>
                <a:gdLst>
                  <a:gd name="T0" fmla="*/ 8 w 29"/>
                  <a:gd name="T1" fmla="*/ 0 h 23"/>
                  <a:gd name="T2" fmla="*/ 2 w 29"/>
                  <a:gd name="T3" fmla="*/ 6 h 23"/>
                  <a:gd name="T4" fmla="*/ 11 w 29"/>
                  <a:gd name="T5" fmla="*/ 22 h 23"/>
                  <a:gd name="T6" fmla="*/ 16 w 29"/>
                  <a:gd name="T7" fmla="*/ 23 h 23"/>
                  <a:gd name="T8" fmla="*/ 27 w 29"/>
                  <a:gd name="T9" fmla="*/ 15 h 23"/>
                  <a:gd name="T10" fmla="*/ 22 w 29"/>
                  <a:gd name="T11" fmla="*/ 1 h 23"/>
                  <a:gd name="T12" fmla="*/ 15 w 29"/>
                  <a:gd name="T13" fmla="*/ 11 h 23"/>
                  <a:gd name="T14" fmla="*/ 14 w 29"/>
                  <a:gd name="T15" fmla="*/ 11 h 23"/>
                  <a:gd name="T16" fmla="*/ 8 w 29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3">
                    <a:moveTo>
                      <a:pt x="8" y="0"/>
                    </a:moveTo>
                    <a:cubicBezTo>
                      <a:pt x="5" y="1"/>
                      <a:pt x="3" y="3"/>
                      <a:pt x="2" y="6"/>
                    </a:cubicBezTo>
                    <a:cubicBezTo>
                      <a:pt x="0" y="12"/>
                      <a:pt x="4" y="19"/>
                      <a:pt x="11" y="22"/>
                    </a:cubicBezTo>
                    <a:cubicBezTo>
                      <a:pt x="13" y="22"/>
                      <a:pt x="14" y="23"/>
                      <a:pt x="16" y="23"/>
                    </a:cubicBezTo>
                    <a:cubicBezTo>
                      <a:pt x="21" y="23"/>
                      <a:pt x="26" y="20"/>
                      <a:pt x="27" y="15"/>
                    </a:cubicBezTo>
                    <a:cubicBezTo>
                      <a:pt x="29" y="10"/>
                      <a:pt x="27" y="4"/>
                      <a:pt x="22" y="1"/>
                    </a:cubicBezTo>
                    <a:cubicBezTo>
                      <a:pt x="18" y="6"/>
                      <a:pt x="15" y="9"/>
                      <a:pt x="15" y="11"/>
                    </a:cubicBezTo>
                    <a:cubicBezTo>
                      <a:pt x="15" y="11"/>
                      <a:pt x="15" y="11"/>
                      <a:pt x="14" y="11"/>
                    </a:cubicBezTo>
                    <a:cubicBezTo>
                      <a:pt x="13" y="11"/>
                      <a:pt x="11" y="7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74" name="Freeform 130"/>
              <p:cNvSpPr/>
              <p:nvPr/>
            </p:nvSpPr>
            <p:spPr bwMode="auto">
              <a:xfrm>
                <a:off x="7140576" y="2516188"/>
                <a:ext cx="79375" cy="47625"/>
              </a:xfrm>
              <a:custGeom>
                <a:avLst/>
                <a:gdLst>
                  <a:gd name="T0" fmla="*/ 2 w 28"/>
                  <a:gd name="T1" fmla="*/ 0 h 17"/>
                  <a:gd name="T2" fmla="*/ 11 w 28"/>
                  <a:gd name="T3" fmla="*/ 16 h 17"/>
                  <a:gd name="T4" fmla="*/ 16 w 28"/>
                  <a:gd name="T5" fmla="*/ 17 h 17"/>
                  <a:gd name="T6" fmla="*/ 27 w 28"/>
                  <a:gd name="T7" fmla="*/ 10 h 17"/>
                  <a:gd name="T8" fmla="*/ 27 w 28"/>
                  <a:gd name="T9" fmla="*/ 1 h 17"/>
                  <a:gd name="T10" fmla="*/ 27 w 28"/>
                  <a:gd name="T11" fmla="*/ 1 h 17"/>
                  <a:gd name="T12" fmla="*/ 2 w 28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7">
                    <a:moveTo>
                      <a:pt x="2" y="0"/>
                    </a:moveTo>
                    <a:cubicBezTo>
                      <a:pt x="0" y="6"/>
                      <a:pt x="4" y="13"/>
                      <a:pt x="11" y="16"/>
                    </a:cubicBezTo>
                    <a:cubicBezTo>
                      <a:pt x="12" y="17"/>
                      <a:pt x="14" y="17"/>
                      <a:pt x="16" y="17"/>
                    </a:cubicBezTo>
                    <a:cubicBezTo>
                      <a:pt x="21" y="17"/>
                      <a:pt x="26" y="14"/>
                      <a:pt x="27" y="10"/>
                    </a:cubicBezTo>
                    <a:cubicBezTo>
                      <a:pt x="28" y="7"/>
                      <a:pt x="28" y="4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8" y="1"/>
                      <a:pt x="9" y="1"/>
                      <a:pt x="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75" name="Freeform 131"/>
              <p:cNvSpPr/>
              <p:nvPr/>
            </p:nvSpPr>
            <p:spPr bwMode="auto">
              <a:xfrm>
                <a:off x="6997701" y="2474913"/>
                <a:ext cx="84138" cy="66675"/>
              </a:xfrm>
              <a:custGeom>
                <a:avLst/>
                <a:gdLst>
                  <a:gd name="T0" fmla="*/ 14 w 30"/>
                  <a:gd name="T1" fmla="*/ 0 h 24"/>
                  <a:gd name="T2" fmla="*/ 3 w 30"/>
                  <a:gd name="T3" fmla="*/ 7 h 24"/>
                  <a:gd name="T4" fmla="*/ 11 w 30"/>
                  <a:gd name="T5" fmla="*/ 23 h 24"/>
                  <a:gd name="T6" fmla="*/ 16 w 30"/>
                  <a:gd name="T7" fmla="*/ 24 h 24"/>
                  <a:gd name="T8" fmla="*/ 28 w 30"/>
                  <a:gd name="T9" fmla="*/ 16 h 24"/>
                  <a:gd name="T10" fmla="*/ 19 w 30"/>
                  <a:gd name="T11" fmla="*/ 1 h 24"/>
                  <a:gd name="T12" fmla="*/ 14 w 3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4">
                    <a:moveTo>
                      <a:pt x="14" y="0"/>
                    </a:moveTo>
                    <a:cubicBezTo>
                      <a:pt x="9" y="0"/>
                      <a:pt x="4" y="3"/>
                      <a:pt x="3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3"/>
                      <a:pt x="15" y="24"/>
                      <a:pt x="16" y="24"/>
                    </a:cubicBezTo>
                    <a:cubicBezTo>
                      <a:pt x="21" y="24"/>
                      <a:pt x="26" y="21"/>
                      <a:pt x="28" y="16"/>
                    </a:cubicBezTo>
                    <a:cubicBezTo>
                      <a:pt x="30" y="10"/>
                      <a:pt x="26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76" name="Freeform 132"/>
              <p:cNvSpPr/>
              <p:nvPr/>
            </p:nvSpPr>
            <p:spPr bwMode="auto">
              <a:xfrm>
                <a:off x="6892926" y="2359025"/>
                <a:ext cx="71438" cy="66675"/>
              </a:xfrm>
              <a:custGeom>
                <a:avLst/>
                <a:gdLst>
                  <a:gd name="T0" fmla="*/ 9 w 25"/>
                  <a:gd name="T1" fmla="*/ 0 h 24"/>
                  <a:gd name="T2" fmla="*/ 0 w 25"/>
                  <a:gd name="T3" fmla="*/ 4 h 24"/>
                  <a:gd name="T4" fmla="*/ 13 w 25"/>
                  <a:gd name="T5" fmla="*/ 24 h 24"/>
                  <a:gd name="T6" fmla="*/ 23 w 25"/>
                  <a:gd name="T7" fmla="*/ 17 h 24"/>
                  <a:gd name="T8" fmla="*/ 14 w 25"/>
                  <a:gd name="T9" fmla="*/ 1 h 24"/>
                  <a:gd name="T10" fmla="*/ 9 w 25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4">
                    <a:moveTo>
                      <a:pt x="9" y="0"/>
                    </a:moveTo>
                    <a:cubicBezTo>
                      <a:pt x="6" y="0"/>
                      <a:pt x="2" y="1"/>
                      <a:pt x="0" y="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7" y="24"/>
                      <a:pt x="21" y="21"/>
                      <a:pt x="23" y="17"/>
                    </a:cubicBezTo>
                    <a:cubicBezTo>
                      <a:pt x="25" y="11"/>
                      <a:pt x="21" y="4"/>
                      <a:pt x="14" y="1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77" name="Freeform 133"/>
              <p:cNvSpPr>
                <a:spLocks noEditPoints="1"/>
              </p:cNvSpPr>
              <p:nvPr/>
            </p:nvSpPr>
            <p:spPr bwMode="auto">
              <a:xfrm>
                <a:off x="7246938" y="2446338"/>
                <a:ext cx="87313" cy="4763"/>
              </a:xfrm>
              <a:custGeom>
                <a:avLst/>
                <a:gdLst>
                  <a:gd name="T0" fmla="*/ 2 w 31"/>
                  <a:gd name="T1" fmla="*/ 1 h 2"/>
                  <a:gd name="T2" fmla="*/ 0 w 31"/>
                  <a:gd name="T3" fmla="*/ 2 h 2"/>
                  <a:gd name="T4" fmla="*/ 2 w 31"/>
                  <a:gd name="T5" fmla="*/ 2 h 2"/>
                  <a:gd name="T6" fmla="*/ 2 w 31"/>
                  <a:gd name="T7" fmla="*/ 1 h 2"/>
                  <a:gd name="T8" fmla="*/ 23 w 31"/>
                  <a:gd name="T9" fmla="*/ 0 h 2"/>
                  <a:gd name="T10" fmla="*/ 24 w 31"/>
                  <a:gd name="T11" fmla="*/ 2 h 2"/>
                  <a:gd name="T12" fmla="*/ 27 w 31"/>
                  <a:gd name="T13" fmla="*/ 0 h 2"/>
                  <a:gd name="T14" fmla="*/ 23 w 3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">
                    <a:moveTo>
                      <a:pt x="2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moveTo>
                      <a:pt x="23" y="0"/>
                    </a:moveTo>
                    <a:cubicBezTo>
                      <a:pt x="23" y="1"/>
                      <a:pt x="24" y="1"/>
                      <a:pt x="24" y="2"/>
                    </a:cubicBezTo>
                    <a:cubicBezTo>
                      <a:pt x="30" y="2"/>
                      <a:pt x="31" y="1"/>
                      <a:pt x="27" y="0"/>
                    </a:cubicBezTo>
                    <a:cubicBezTo>
                      <a:pt x="26" y="0"/>
                      <a:pt x="24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78" name="Freeform 134"/>
              <p:cNvSpPr/>
              <p:nvPr/>
            </p:nvSpPr>
            <p:spPr bwMode="auto">
              <a:xfrm>
                <a:off x="7253288" y="2446338"/>
                <a:ext cx="61913" cy="4763"/>
              </a:xfrm>
              <a:custGeom>
                <a:avLst/>
                <a:gdLst>
                  <a:gd name="T0" fmla="*/ 18 w 22"/>
                  <a:gd name="T1" fmla="*/ 0 h 2"/>
                  <a:gd name="T2" fmla="*/ 0 w 22"/>
                  <a:gd name="T3" fmla="*/ 1 h 2"/>
                  <a:gd name="T4" fmla="*/ 0 w 22"/>
                  <a:gd name="T5" fmla="*/ 2 h 2"/>
                  <a:gd name="T6" fmla="*/ 16 w 22"/>
                  <a:gd name="T7" fmla="*/ 2 h 2"/>
                  <a:gd name="T8" fmla="*/ 22 w 22"/>
                  <a:gd name="T9" fmla="*/ 2 h 2"/>
                  <a:gd name="T10" fmla="*/ 21 w 22"/>
                  <a:gd name="T11" fmla="*/ 0 h 2"/>
                  <a:gd name="T12" fmla="*/ 18 w 2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">
                    <a:moveTo>
                      <a:pt x="18" y="0"/>
                    </a:moveTo>
                    <a:cubicBezTo>
                      <a:pt x="13" y="0"/>
                      <a:pt x="6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6" y="2"/>
                      <a:pt x="12" y="2"/>
                      <a:pt x="16" y="2"/>
                    </a:cubicBezTo>
                    <a:cubicBezTo>
                      <a:pt x="18" y="2"/>
                      <a:pt x="21" y="2"/>
                      <a:pt x="22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79" name="Freeform 135"/>
              <p:cNvSpPr/>
              <p:nvPr/>
            </p:nvSpPr>
            <p:spPr bwMode="auto">
              <a:xfrm>
                <a:off x="5248276" y="2070100"/>
                <a:ext cx="222250" cy="479425"/>
              </a:xfrm>
              <a:custGeom>
                <a:avLst/>
                <a:gdLst>
                  <a:gd name="T0" fmla="*/ 32 w 79"/>
                  <a:gd name="T1" fmla="*/ 0 h 171"/>
                  <a:gd name="T2" fmla="*/ 19 w 79"/>
                  <a:gd name="T3" fmla="*/ 63 h 171"/>
                  <a:gd name="T4" fmla="*/ 4 w 79"/>
                  <a:gd name="T5" fmla="*/ 114 h 171"/>
                  <a:gd name="T6" fmla="*/ 32 w 79"/>
                  <a:gd name="T7" fmla="*/ 171 h 171"/>
                  <a:gd name="T8" fmla="*/ 34 w 79"/>
                  <a:gd name="T9" fmla="*/ 171 h 171"/>
                  <a:gd name="T10" fmla="*/ 48 w 79"/>
                  <a:gd name="T11" fmla="*/ 109 h 171"/>
                  <a:gd name="T12" fmla="*/ 69 w 79"/>
                  <a:gd name="T13" fmla="*/ 53 h 171"/>
                  <a:gd name="T14" fmla="*/ 35 w 79"/>
                  <a:gd name="T15" fmla="*/ 1 h 171"/>
                  <a:gd name="T16" fmla="*/ 32 w 79"/>
                  <a:gd name="T1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71">
                    <a:moveTo>
                      <a:pt x="32" y="0"/>
                    </a:moveTo>
                    <a:cubicBezTo>
                      <a:pt x="17" y="0"/>
                      <a:pt x="19" y="46"/>
                      <a:pt x="19" y="63"/>
                    </a:cubicBezTo>
                    <a:cubicBezTo>
                      <a:pt x="20" y="81"/>
                      <a:pt x="7" y="86"/>
                      <a:pt x="4" y="114"/>
                    </a:cubicBezTo>
                    <a:cubicBezTo>
                      <a:pt x="0" y="141"/>
                      <a:pt x="32" y="171"/>
                      <a:pt x="32" y="171"/>
                    </a:cubicBezTo>
                    <a:cubicBezTo>
                      <a:pt x="33" y="171"/>
                      <a:pt x="33" y="171"/>
                      <a:pt x="34" y="171"/>
                    </a:cubicBezTo>
                    <a:cubicBezTo>
                      <a:pt x="49" y="171"/>
                      <a:pt x="54" y="132"/>
                      <a:pt x="48" y="109"/>
                    </a:cubicBezTo>
                    <a:cubicBezTo>
                      <a:pt x="43" y="86"/>
                      <a:pt x="60" y="78"/>
                      <a:pt x="69" y="53"/>
                    </a:cubicBezTo>
                    <a:cubicBezTo>
                      <a:pt x="79" y="28"/>
                      <a:pt x="54" y="8"/>
                      <a:pt x="35" y="1"/>
                    </a:cubicBezTo>
                    <a:cubicBezTo>
                      <a:pt x="34" y="0"/>
                      <a:pt x="33" y="0"/>
                      <a:pt x="3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80" name="Freeform 136"/>
              <p:cNvSpPr/>
              <p:nvPr/>
            </p:nvSpPr>
            <p:spPr bwMode="auto">
              <a:xfrm>
                <a:off x="5300663" y="2760663"/>
                <a:ext cx="477838" cy="274638"/>
              </a:xfrm>
              <a:custGeom>
                <a:avLst/>
                <a:gdLst>
                  <a:gd name="T0" fmla="*/ 23 w 170"/>
                  <a:gd name="T1" fmla="*/ 0 h 98"/>
                  <a:gd name="T2" fmla="*/ 17 w 170"/>
                  <a:gd name="T3" fmla="*/ 1 h 98"/>
                  <a:gd name="T4" fmla="*/ 34 w 170"/>
                  <a:gd name="T5" fmla="*/ 51 h 98"/>
                  <a:gd name="T6" fmla="*/ 93 w 170"/>
                  <a:gd name="T7" fmla="*/ 84 h 98"/>
                  <a:gd name="T8" fmla="*/ 130 w 170"/>
                  <a:gd name="T9" fmla="*/ 98 h 98"/>
                  <a:gd name="T10" fmla="*/ 150 w 170"/>
                  <a:gd name="T11" fmla="*/ 87 h 98"/>
                  <a:gd name="T12" fmla="*/ 147 w 170"/>
                  <a:gd name="T13" fmla="*/ 46 h 98"/>
                  <a:gd name="T14" fmla="*/ 137 w 170"/>
                  <a:gd name="T15" fmla="*/ 45 h 98"/>
                  <a:gd name="T16" fmla="*/ 116 w 170"/>
                  <a:gd name="T17" fmla="*/ 48 h 98"/>
                  <a:gd name="T18" fmla="*/ 93 w 170"/>
                  <a:gd name="T19" fmla="*/ 50 h 98"/>
                  <a:gd name="T20" fmla="*/ 66 w 170"/>
                  <a:gd name="T21" fmla="*/ 41 h 98"/>
                  <a:gd name="T22" fmla="*/ 23 w 170"/>
                  <a:gd name="T2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98">
                    <a:moveTo>
                      <a:pt x="23" y="0"/>
                    </a:moveTo>
                    <a:cubicBezTo>
                      <a:pt x="21" y="0"/>
                      <a:pt x="19" y="1"/>
                      <a:pt x="17" y="1"/>
                    </a:cubicBezTo>
                    <a:cubicBezTo>
                      <a:pt x="17" y="1"/>
                      <a:pt x="0" y="27"/>
                      <a:pt x="34" y="51"/>
                    </a:cubicBezTo>
                    <a:cubicBezTo>
                      <a:pt x="68" y="74"/>
                      <a:pt x="70" y="71"/>
                      <a:pt x="93" y="84"/>
                    </a:cubicBezTo>
                    <a:cubicBezTo>
                      <a:pt x="108" y="91"/>
                      <a:pt x="120" y="98"/>
                      <a:pt x="130" y="98"/>
                    </a:cubicBezTo>
                    <a:cubicBezTo>
                      <a:pt x="137" y="98"/>
                      <a:pt x="144" y="95"/>
                      <a:pt x="150" y="87"/>
                    </a:cubicBezTo>
                    <a:cubicBezTo>
                      <a:pt x="164" y="67"/>
                      <a:pt x="170" y="51"/>
                      <a:pt x="147" y="46"/>
                    </a:cubicBezTo>
                    <a:cubicBezTo>
                      <a:pt x="144" y="46"/>
                      <a:pt x="141" y="45"/>
                      <a:pt x="137" y="45"/>
                    </a:cubicBezTo>
                    <a:cubicBezTo>
                      <a:pt x="131" y="45"/>
                      <a:pt x="123" y="47"/>
                      <a:pt x="116" y="48"/>
                    </a:cubicBezTo>
                    <a:cubicBezTo>
                      <a:pt x="108" y="49"/>
                      <a:pt x="100" y="50"/>
                      <a:pt x="93" y="50"/>
                    </a:cubicBezTo>
                    <a:cubicBezTo>
                      <a:pt x="83" y="50"/>
                      <a:pt x="74" y="48"/>
                      <a:pt x="66" y="41"/>
                    </a:cubicBezTo>
                    <a:cubicBezTo>
                      <a:pt x="47" y="25"/>
                      <a:pt x="39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81" name="Freeform 137"/>
              <p:cNvSpPr/>
              <p:nvPr/>
            </p:nvSpPr>
            <p:spPr bwMode="auto">
              <a:xfrm>
                <a:off x="5953126" y="2825750"/>
                <a:ext cx="384175" cy="292100"/>
              </a:xfrm>
              <a:custGeom>
                <a:avLst/>
                <a:gdLst>
                  <a:gd name="T0" fmla="*/ 118 w 137"/>
                  <a:gd name="T1" fmla="*/ 0 h 104"/>
                  <a:gd name="T2" fmla="*/ 75 w 137"/>
                  <a:gd name="T3" fmla="*/ 44 h 104"/>
                  <a:gd name="T4" fmla="*/ 54 w 137"/>
                  <a:gd name="T5" fmla="*/ 74 h 104"/>
                  <a:gd name="T6" fmla="*/ 46 w 137"/>
                  <a:gd name="T7" fmla="*/ 72 h 104"/>
                  <a:gd name="T8" fmla="*/ 10 w 137"/>
                  <a:gd name="T9" fmla="*/ 53 h 104"/>
                  <a:gd name="T10" fmla="*/ 0 w 137"/>
                  <a:gd name="T11" fmla="*/ 62 h 104"/>
                  <a:gd name="T12" fmla="*/ 20 w 137"/>
                  <a:gd name="T13" fmla="*/ 104 h 104"/>
                  <a:gd name="T14" fmla="*/ 24 w 137"/>
                  <a:gd name="T15" fmla="*/ 103 h 104"/>
                  <a:gd name="T16" fmla="*/ 108 w 137"/>
                  <a:gd name="T17" fmla="*/ 70 h 104"/>
                  <a:gd name="T18" fmla="*/ 120 w 137"/>
                  <a:gd name="T19" fmla="*/ 0 h 104"/>
                  <a:gd name="T20" fmla="*/ 118 w 137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04">
                    <a:moveTo>
                      <a:pt x="118" y="0"/>
                    </a:moveTo>
                    <a:cubicBezTo>
                      <a:pt x="101" y="0"/>
                      <a:pt x="82" y="26"/>
                      <a:pt x="75" y="44"/>
                    </a:cubicBezTo>
                    <a:cubicBezTo>
                      <a:pt x="69" y="60"/>
                      <a:pt x="66" y="74"/>
                      <a:pt x="54" y="74"/>
                    </a:cubicBezTo>
                    <a:cubicBezTo>
                      <a:pt x="52" y="74"/>
                      <a:pt x="49" y="74"/>
                      <a:pt x="46" y="72"/>
                    </a:cubicBezTo>
                    <a:cubicBezTo>
                      <a:pt x="33" y="67"/>
                      <a:pt x="20" y="53"/>
                      <a:pt x="10" y="53"/>
                    </a:cubicBezTo>
                    <a:cubicBezTo>
                      <a:pt x="6" y="53"/>
                      <a:pt x="3" y="56"/>
                      <a:pt x="0" y="62"/>
                    </a:cubicBezTo>
                    <a:cubicBezTo>
                      <a:pt x="0" y="62"/>
                      <a:pt x="3" y="104"/>
                      <a:pt x="20" y="104"/>
                    </a:cubicBezTo>
                    <a:cubicBezTo>
                      <a:pt x="22" y="104"/>
                      <a:pt x="23" y="104"/>
                      <a:pt x="24" y="103"/>
                    </a:cubicBezTo>
                    <a:cubicBezTo>
                      <a:pt x="45" y="97"/>
                      <a:pt x="95" y="94"/>
                      <a:pt x="108" y="70"/>
                    </a:cubicBezTo>
                    <a:cubicBezTo>
                      <a:pt x="120" y="46"/>
                      <a:pt x="137" y="2"/>
                      <a:pt x="120" y="0"/>
                    </a:cubicBezTo>
                    <a:cubicBezTo>
                      <a:pt x="119" y="0"/>
                      <a:pt x="118" y="0"/>
                      <a:pt x="11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82" name="Freeform 138"/>
              <p:cNvSpPr/>
              <p:nvPr/>
            </p:nvSpPr>
            <p:spPr bwMode="auto">
              <a:xfrm>
                <a:off x="6351588" y="2159000"/>
                <a:ext cx="277813" cy="342900"/>
              </a:xfrm>
              <a:custGeom>
                <a:avLst/>
                <a:gdLst>
                  <a:gd name="T0" fmla="*/ 28 w 99"/>
                  <a:gd name="T1" fmla="*/ 0 h 122"/>
                  <a:gd name="T2" fmla="*/ 0 w 99"/>
                  <a:gd name="T3" fmla="*/ 6 h 122"/>
                  <a:gd name="T4" fmla="*/ 34 w 99"/>
                  <a:gd name="T5" fmla="*/ 68 h 122"/>
                  <a:gd name="T6" fmla="*/ 39 w 99"/>
                  <a:gd name="T7" fmla="*/ 120 h 122"/>
                  <a:gd name="T8" fmla="*/ 47 w 99"/>
                  <a:gd name="T9" fmla="*/ 122 h 122"/>
                  <a:gd name="T10" fmla="*/ 93 w 99"/>
                  <a:gd name="T11" fmla="*/ 72 h 122"/>
                  <a:gd name="T12" fmla="*/ 62 w 99"/>
                  <a:gd name="T13" fmla="*/ 11 h 122"/>
                  <a:gd name="T14" fmla="*/ 28 w 99"/>
                  <a:gd name="T1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122">
                    <a:moveTo>
                      <a:pt x="28" y="0"/>
                    </a:moveTo>
                    <a:cubicBezTo>
                      <a:pt x="12" y="0"/>
                      <a:pt x="0" y="6"/>
                      <a:pt x="0" y="6"/>
                    </a:cubicBezTo>
                    <a:cubicBezTo>
                      <a:pt x="19" y="13"/>
                      <a:pt x="39" y="45"/>
                      <a:pt x="34" y="68"/>
                    </a:cubicBezTo>
                    <a:cubicBezTo>
                      <a:pt x="29" y="91"/>
                      <a:pt x="17" y="112"/>
                      <a:pt x="39" y="120"/>
                    </a:cubicBezTo>
                    <a:cubicBezTo>
                      <a:pt x="42" y="121"/>
                      <a:pt x="44" y="122"/>
                      <a:pt x="47" y="122"/>
                    </a:cubicBezTo>
                    <a:cubicBezTo>
                      <a:pt x="67" y="122"/>
                      <a:pt x="87" y="96"/>
                      <a:pt x="93" y="72"/>
                    </a:cubicBezTo>
                    <a:cubicBezTo>
                      <a:pt x="99" y="46"/>
                      <a:pt x="90" y="32"/>
                      <a:pt x="62" y="11"/>
                    </a:cubicBezTo>
                    <a:cubicBezTo>
                      <a:pt x="51" y="2"/>
                      <a:pt x="39" y="0"/>
                      <a:pt x="2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83" name="Freeform 139"/>
              <p:cNvSpPr/>
              <p:nvPr/>
            </p:nvSpPr>
            <p:spPr bwMode="auto">
              <a:xfrm>
                <a:off x="5778501" y="1770063"/>
                <a:ext cx="396875" cy="215900"/>
              </a:xfrm>
              <a:custGeom>
                <a:avLst/>
                <a:gdLst>
                  <a:gd name="T0" fmla="*/ 59 w 141"/>
                  <a:gd name="T1" fmla="*/ 0 h 77"/>
                  <a:gd name="T2" fmla="*/ 35 w 141"/>
                  <a:gd name="T3" fmla="*/ 3 h 77"/>
                  <a:gd name="T4" fmla="*/ 0 w 141"/>
                  <a:gd name="T5" fmla="*/ 58 h 77"/>
                  <a:gd name="T6" fmla="*/ 13 w 141"/>
                  <a:gd name="T7" fmla="*/ 70 h 77"/>
                  <a:gd name="T8" fmla="*/ 65 w 141"/>
                  <a:gd name="T9" fmla="*/ 57 h 77"/>
                  <a:gd name="T10" fmla="*/ 72 w 141"/>
                  <a:gd name="T11" fmla="*/ 56 h 77"/>
                  <a:gd name="T12" fmla="*/ 118 w 141"/>
                  <a:gd name="T13" fmla="*/ 77 h 77"/>
                  <a:gd name="T14" fmla="*/ 123 w 141"/>
                  <a:gd name="T15" fmla="*/ 77 h 77"/>
                  <a:gd name="T16" fmla="*/ 116 w 141"/>
                  <a:gd name="T17" fmla="*/ 26 h 77"/>
                  <a:gd name="T18" fmla="*/ 59 w 141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77">
                    <a:moveTo>
                      <a:pt x="59" y="0"/>
                    </a:moveTo>
                    <a:cubicBezTo>
                      <a:pt x="52" y="0"/>
                      <a:pt x="44" y="1"/>
                      <a:pt x="35" y="3"/>
                    </a:cubicBezTo>
                    <a:cubicBezTo>
                      <a:pt x="0" y="11"/>
                      <a:pt x="0" y="58"/>
                      <a:pt x="0" y="58"/>
                    </a:cubicBezTo>
                    <a:cubicBezTo>
                      <a:pt x="1" y="67"/>
                      <a:pt x="6" y="70"/>
                      <a:pt x="13" y="70"/>
                    </a:cubicBezTo>
                    <a:cubicBezTo>
                      <a:pt x="26" y="70"/>
                      <a:pt x="48" y="60"/>
                      <a:pt x="65" y="57"/>
                    </a:cubicBezTo>
                    <a:cubicBezTo>
                      <a:pt x="68" y="57"/>
                      <a:pt x="70" y="56"/>
                      <a:pt x="72" y="56"/>
                    </a:cubicBezTo>
                    <a:cubicBezTo>
                      <a:pt x="93" y="56"/>
                      <a:pt x="98" y="72"/>
                      <a:pt x="118" y="77"/>
                    </a:cubicBezTo>
                    <a:cubicBezTo>
                      <a:pt x="120" y="77"/>
                      <a:pt x="121" y="77"/>
                      <a:pt x="123" y="77"/>
                    </a:cubicBezTo>
                    <a:cubicBezTo>
                      <a:pt x="141" y="77"/>
                      <a:pt x="135" y="46"/>
                      <a:pt x="116" y="26"/>
                    </a:cubicBezTo>
                    <a:cubicBezTo>
                      <a:pt x="100" y="9"/>
                      <a:pt x="82" y="0"/>
                      <a:pt x="5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84" name="Freeform 140"/>
              <p:cNvSpPr/>
              <p:nvPr/>
            </p:nvSpPr>
            <p:spPr bwMode="auto">
              <a:xfrm>
                <a:off x="7334251" y="2790825"/>
                <a:ext cx="407988" cy="171450"/>
              </a:xfrm>
              <a:custGeom>
                <a:avLst/>
                <a:gdLst>
                  <a:gd name="T0" fmla="*/ 14 w 145"/>
                  <a:gd name="T1" fmla="*/ 0 h 61"/>
                  <a:gd name="T2" fmla="*/ 25 w 145"/>
                  <a:gd name="T3" fmla="*/ 31 h 61"/>
                  <a:gd name="T4" fmla="*/ 111 w 145"/>
                  <a:gd name="T5" fmla="*/ 61 h 61"/>
                  <a:gd name="T6" fmla="*/ 121 w 145"/>
                  <a:gd name="T7" fmla="*/ 60 h 61"/>
                  <a:gd name="T8" fmla="*/ 141 w 145"/>
                  <a:gd name="T9" fmla="*/ 17 h 61"/>
                  <a:gd name="T10" fmla="*/ 134 w 145"/>
                  <a:gd name="T11" fmla="*/ 11 h 61"/>
                  <a:gd name="T12" fmla="*/ 85 w 145"/>
                  <a:gd name="T13" fmla="*/ 32 h 61"/>
                  <a:gd name="T14" fmla="*/ 82 w 145"/>
                  <a:gd name="T15" fmla="*/ 32 h 61"/>
                  <a:gd name="T16" fmla="*/ 18 w 145"/>
                  <a:gd name="T17" fmla="*/ 0 h 61"/>
                  <a:gd name="T18" fmla="*/ 14 w 145"/>
                  <a:gd name="T1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5" h="61">
                    <a:moveTo>
                      <a:pt x="14" y="0"/>
                    </a:moveTo>
                    <a:cubicBezTo>
                      <a:pt x="0" y="0"/>
                      <a:pt x="11" y="16"/>
                      <a:pt x="25" y="31"/>
                    </a:cubicBezTo>
                    <a:cubicBezTo>
                      <a:pt x="38" y="45"/>
                      <a:pt x="84" y="61"/>
                      <a:pt x="111" y="61"/>
                    </a:cubicBezTo>
                    <a:cubicBezTo>
                      <a:pt x="115" y="61"/>
                      <a:pt x="118" y="61"/>
                      <a:pt x="121" y="60"/>
                    </a:cubicBezTo>
                    <a:cubicBezTo>
                      <a:pt x="145" y="54"/>
                      <a:pt x="141" y="17"/>
                      <a:pt x="141" y="17"/>
                    </a:cubicBezTo>
                    <a:cubicBezTo>
                      <a:pt x="140" y="13"/>
                      <a:pt x="138" y="11"/>
                      <a:pt x="134" y="11"/>
                    </a:cubicBezTo>
                    <a:cubicBezTo>
                      <a:pt x="124" y="11"/>
                      <a:pt x="102" y="30"/>
                      <a:pt x="85" y="32"/>
                    </a:cubicBezTo>
                    <a:cubicBezTo>
                      <a:pt x="84" y="32"/>
                      <a:pt x="83" y="32"/>
                      <a:pt x="82" y="32"/>
                    </a:cubicBezTo>
                    <a:cubicBezTo>
                      <a:pt x="61" y="32"/>
                      <a:pt x="38" y="4"/>
                      <a:pt x="18" y="0"/>
                    </a:cubicBezTo>
                    <a:cubicBezTo>
                      <a:pt x="16" y="0"/>
                      <a:pt x="15" y="0"/>
                      <a:pt x="1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85" name="Freeform 141"/>
              <p:cNvSpPr/>
              <p:nvPr/>
            </p:nvSpPr>
            <p:spPr bwMode="auto">
              <a:xfrm>
                <a:off x="6697663" y="1724025"/>
                <a:ext cx="180975" cy="503238"/>
              </a:xfrm>
              <a:custGeom>
                <a:avLst/>
                <a:gdLst>
                  <a:gd name="T0" fmla="*/ 36 w 65"/>
                  <a:gd name="T1" fmla="*/ 0 h 179"/>
                  <a:gd name="T2" fmla="*/ 2 w 65"/>
                  <a:gd name="T3" fmla="*/ 18 h 179"/>
                  <a:gd name="T4" fmla="*/ 13 w 65"/>
                  <a:gd name="T5" fmla="*/ 111 h 179"/>
                  <a:gd name="T6" fmla="*/ 44 w 65"/>
                  <a:gd name="T7" fmla="*/ 179 h 179"/>
                  <a:gd name="T8" fmla="*/ 44 w 65"/>
                  <a:gd name="T9" fmla="*/ 173 h 179"/>
                  <a:gd name="T10" fmla="*/ 19 w 65"/>
                  <a:gd name="T11" fmla="*/ 56 h 179"/>
                  <a:gd name="T12" fmla="*/ 56 w 65"/>
                  <a:gd name="T13" fmla="*/ 16 h 179"/>
                  <a:gd name="T14" fmla="*/ 54 w 65"/>
                  <a:gd name="T15" fmla="*/ 1 h 179"/>
                  <a:gd name="T16" fmla="*/ 36 w 65"/>
                  <a:gd name="T17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179">
                    <a:moveTo>
                      <a:pt x="36" y="0"/>
                    </a:moveTo>
                    <a:cubicBezTo>
                      <a:pt x="21" y="0"/>
                      <a:pt x="3" y="3"/>
                      <a:pt x="2" y="18"/>
                    </a:cubicBezTo>
                    <a:cubicBezTo>
                      <a:pt x="0" y="42"/>
                      <a:pt x="2" y="75"/>
                      <a:pt x="13" y="111"/>
                    </a:cubicBezTo>
                    <a:cubicBezTo>
                      <a:pt x="23" y="141"/>
                      <a:pt x="41" y="179"/>
                      <a:pt x="44" y="179"/>
                    </a:cubicBezTo>
                    <a:cubicBezTo>
                      <a:pt x="45" y="179"/>
                      <a:pt x="45" y="177"/>
                      <a:pt x="44" y="173"/>
                    </a:cubicBezTo>
                    <a:cubicBezTo>
                      <a:pt x="38" y="149"/>
                      <a:pt x="12" y="75"/>
                      <a:pt x="19" y="56"/>
                    </a:cubicBezTo>
                    <a:cubicBezTo>
                      <a:pt x="26" y="38"/>
                      <a:pt x="46" y="23"/>
                      <a:pt x="56" y="16"/>
                    </a:cubicBezTo>
                    <a:cubicBezTo>
                      <a:pt x="65" y="9"/>
                      <a:pt x="56" y="6"/>
                      <a:pt x="54" y="1"/>
                    </a:cubicBezTo>
                    <a:cubicBezTo>
                      <a:pt x="54" y="1"/>
                      <a:pt x="46" y="0"/>
                      <a:pt x="36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86" name="Freeform 142"/>
              <p:cNvSpPr/>
              <p:nvPr/>
            </p:nvSpPr>
            <p:spPr bwMode="auto">
              <a:xfrm>
                <a:off x="6121401" y="3656013"/>
                <a:ext cx="503238" cy="558800"/>
              </a:xfrm>
              <a:custGeom>
                <a:avLst/>
                <a:gdLst>
                  <a:gd name="T0" fmla="*/ 37 w 179"/>
                  <a:gd name="T1" fmla="*/ 22 h 199"/>
                  <a:gd name="T2" fmla="*/ 7 w 179"/>
                  <a:gd name="T3" fmla="*/ 14 h 199"/>
                  <a:gd name="T4" fmla="*/ 0 w 179"/>
                  <a:gd name="T5" fmla="*/ 71 h 199"/>
                  <a:gd name="T6" fmla="*/ 142 w 179"/>
                  <a:gd name="T7" fmla="*/ 197 h 199"/>
                  <a:gd name="T8" fmla="*/ 179 w 179"/>
                  <a:gd name="T9" fmla="*/ 178 h 199"/>
                  <a:gd name="T10" fmla="*/ 157 w 179"/>
                  <a:gd name="T11" fmla="*/ 159 h 199"/>
                  <a:gd name="T12" fmla="*/ 155 w 179"/>
                  <a:gd name="T13" fmla="*/ 53 h 199"/>
                  <a:gd name="T14" fmla="*/ 109 w 179"/>
                  <a:gd name="T15" fmla="*/ 46 h 199"/>
                  <a:gd name="T16" fmla="*/ 37 w 179"/>
                  <a:gd name="T17" fmla="*/ 22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9" h="199">
                    <a:moveTo>
                      <a:pt x="37" y="22"/>
                    </a:moveTo>
                    <a:cubicBezTo>
                      <a:pt x="37" y="22"/>
                      <a:pt x="13" y="0"/>
                      <a:pt x="7" y="14"/>
                    </a:cubicBezTo>
                    <a:cubicBezTo>
                      <a:pt x="2" y="28"/>
                      <a:pt x="0" y="71"/>
                      <a:pt x="0" y="71"/>
                    </a:cubicBezTo>
                    <a:cubicBezTo>
                      <a:pt x="0" y="71"/>
                      <a:pt x="125" y="199"/>
                      <a:pt x="142" y="197"/>
                    </a:cubicBezTo>
                    <a:cubicBezTo>
                      <a:pt x="159" y="195"/>
                      <a:pt x="179" y="178"/>
                      <a:pt x="179" y="178"/>
                    </a:cubicBezTo>
                    <a:cubicBezTo>
                      <a:pt x="157" y="159"/>
                      <a:pt x="157" y="159"/>
                      <a:pt x="157" y="159"/>
                    </a:cubicBezTo>
                    <a:cubicBezTo>
                      <a:pt x="157" y="159"/>
                      <a:pt x="170" y="58"/>
                      <a:pt x="155" y="53"/>
                    </a:cubicBezTo>
                    <a:cubicBezTo>
                      <a:pt x="141" y="47"/>
                      <a:pt x="109" y="46"/>
                      <a:pt x="109" y="46"/>
                    </a:cubicBezTo>
                    <a:cubicBezTo>
                      <a:pt x="37" y="22"/>
                      <a:pt x="37" y="22"/>
                      <a:pt x="37" y="2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87" name="Freeform 143"/>
              <p:cNvSpPr/>
              <p:nvPr/>
            </p:nvSpPr>
            <p:spPr bwMode="auto">
              <a:xfrm>
                <a:off x="5646738" y="3432175"/>
                <a:ext cx="1266825" cy="1193800"/>
              </a:xfrm>
              <a:custGeom>
                <a:avLst/>
                <a:gdLst>
                  <a:gd name="T0" fmla="*/ 113 w 451"/>
                  <a:gd name="T1" fmla="*/ 241 h 425"/>
                  <a:gd name="T2" fmla="*/ 27 w 451"/>
                  <a:gd name="T3" fmla="*/ 160 h 425"/>
                  <a:gd name="T4" fmla="*/ 53 w 451"/>
                  <a:gd name="T5" fmla="*/ 91 h 425"/>
                  <a:gd name="T6" fmla="*/ 191 w 451"/>
                  <a:gd name="T7" fmla="*/ 143 h 425"/>
                  <a:gd name="T8" fmla="*/ 194 w 451"/>
                  <a:gd name="T9" fmla="*/ 111 h 425"/>
                  <a:gd name="T10" fmla="*/ 241 w 451"/>
                  <a:gd name="T11" fmla="*/ 1 h 425"/>
                  <a:gd name="T12" fmla="*/ 264 w 451"/>
                  <a:gd name="T13" fmla="*/ 164 h 425"/>
                  <a:gd name="T14" fmla="*/ 366 w 451"/>
                  <a:gd name="T15" fmla="*/ 108 h 425"/>
                  <a:gd name="T16" fmla="*/ 446 w 451"/>
                  <a:gd name="T17" fmla="*/ 192 h 425"/>
                  <a:gd name="T18" fmla="*/ 285 w 451"/>
                  <a:gd name="T19" fmla="*/ 237 h 425"/>
                  <a:gd name="T20" fmla="*/ 352 w 451"/>
                  <a:gd name="T21" fmla="*/ 292 h 425"/>
                  <a:gd name="T22" fmla="*/ 297 w 451"/>
                  <a:gd name="T23" fmla="*/ 396 h 425"/>
                  <a:gd name="T24" fmla="*/ 230 w 451"/>
                  <a:gd name="T25" fmla="*/ 385 h 425"/>
                  <a:gd name="T26" fmla="*/ 214 w 451"/>
                  <a:gd name="T27" fmla="*/ 292 h 425"/>
                  <a:gd name="T28" fmla="*/ 186 w 451"/>
                  <a:gd name="T29" fmla="*/ 374 h 425"/>
                  <a:gd name="T30" fmla="*/ 80 w 451"/>
                  <a:gd name="T31" fmla="*/ 337 h 425"/>
                  <a:gd name="T32" fmla="*/ 113 w 451"/>
                  <a:gd name="T33" fmla="*/ 241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1" h="425">
                    <a:moveTo>
                      <a:pt x="113" y="241"/>
                    </a:moveTo>
                    <a:cubicBezTo>
                      <a:pt x="113" y="241"/>
                      <a:pt x="0" y="240"/>
                      <a:pt x="27" y="160"/>
                    </a:cubicBezTo>
                    <a:cubicBezTo>
                      <a:pt x="27" y="160"/>
                      <a:pt x="3" y="108"/>
                      <a:pt x="53" y="91"/>
                    </a:cubicBezTo>
                    <a:cubicBezTo>
                      <a:pt x="102" y="74"/>
                      <a:pt x="172" y="127"/>
                      <a:pt x="191" y="143"/>
                    </a:cubicBezTo>
                    <a:cubicBezTo>
                      <a:pt x="210" y="158"/>
                      <a:pt x="200" y="119"/>
                      <a:pt x="194" y="111"/>
                    </a:cubicBezTo>
                    <a:cubicBezTo>
                      <a:pt x="189" y="104"/>
                      <a:pt x="165" y="0"/>
                      <a:pt x="241" y="1"/>
                    </a:cubicBezTo>
                    <a:cubicBezTo>
                      <a:pt x="316" y="2"/>
                      <a:pt x="331" y="51"/>
                      <a:pt x="264" y="164"/>
                    </a:cubicBezTo>
                    <a:cubicBezTo>
                      <a:pt x="264" y="164"/>
                      <a:pt x="326" y="106"/>
                      <a:pt x="366" y="108"/>
                    </a:cubicBezTo>
                    <a:cubicBezTo>
                      <a:pt x="406" y="109"/>
                      <a:pt x="451" y="128"/>
                      <a:pt x="446" y="192"/>
                    </a:cubicBezTo>
                    <a:cubicBezTo>
                      <a:pt x="442" y="255"/>
                      <a:pt x="285" y="237"/>
                      <a:pt x="285" y="237"/>
                    </a:cubicBezTo>
                    <a:cubicBezTo>
                      <a:pt x="285" y="237"/>
                      <a:pt x="335" y="272"/>
                      <a:pt x="352" y="292"/>
                    </a:cubicBezTo>
                    <a:cubicBezTo>
                      <a:pt x="369" y="312"/>
                      <a:pt x="359" y="368"/>
                      <a:pt x="297" y="396"/>
                    </a:cubicBezTo>
                    <a:cubicBezTo>
                      <a:pt x="235" y="425"/>
                      <a:pt x="237" y="404"/>
                      <a:pt x="230" y="385"/>
                    </a:cubicBezTo>
                    <a:cubicBezTo>
                      <a:pt x="224" y="366"/>
                      <a:pt x="219" y="286"/>
                      <a:pt x="214" y="292"/>
                    </a:cubicBezTo>
                    <a:cubicBezTo>
                      <a:pt x="209" y="298"/>
                      <a:pt x="221" y="352"/>
                      <a:pt x="186" y="374"/>
                    </a:cubicBezTo>
                    <a:cubicBezTo>
                      <a:pt x="150" y="396"/>
                      <a:pt x="109" y="369"/>
                      <a:pt x="80" y="337"/>
                    </a:cubicBezTo>
                    <a:cubicBezTo>
                      <a:pt x="52" y="305"/>
                      <a:pt x="65" y="261"/>
                      <a:pt x="113" y="241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88" name="Freeform 144"/>
              <p:cNvSpPr/>
              <p:nvPr/>
            </p:nvSpPr>
            <p:spPr bwMode="auto">
              <a:xfrm>
                <a:off x="6115051" y="4016375"/>
                <a:ext cx="134938" cy="44450"/>
              </a:xfrm>
              <a:custGeom>
                <a:avLst/>
                <a:gdLst>
                  <a:gd name="T0" fmla="*/ 0 w 48"/>
                  <a:gd name="T1" fmla="*/ 12 h 16"/>
                  <a:gd name="T2" fmla="*/ 40 w 48"/>
                  <a:gd name="T3" fmla="*/ 8 h 16"/>
                  <a:gd name="T4" fmla="*/ 0 w 48"/>
                  <a:gd name="T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6">
                    <a:moveTo>
                      <a:pt x="0" y="12"/>
                    </a:moveTo>
                    <a:cubicBezTo>
                      <a:pt x="0" y="12"/>
                      <a:pt x="48" y="0"/>
                      <a:pt x="40" y="8"/>
                    </a:cubicBezTo>
                    <a:cubicBezTo>
                      <a:pt x="31" y="16"/>
                      <a:pt x="0" y="12"/>
                      <a:pt x="0" y="1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89" name="Freeform 145"/>
              <p:cNvSpPr/>
              <p:nvPr/>
            </p:nvSpPr>
            <p:spPr bwMode="auto">
              <a:xfrm>
                <a:off x="6235701" y="4071938"/>
                <a:ext cx="36513" cy="112713"/>
              </a:xfrm>
              <a:custGeom>
                <a:avLst/>
                <a:gdLst>
                  <a:gd name="T0" fmla="*/ 4 w 13"/>
                  <a:gd name="T1" fmla="*/ 40 h 40"/>
                  <a:gd name="T2" fmla="*/ 6 w 13"/>
                  <a:gd name="T3" fmla="*/ 5 h 40"/>
                  <a:gd name="T4" fmla="*/ 4 w 13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40">
                    <a:moveTo>
                      <a:pt x="4" y="40"/>
                    </a:moveTo>
                    <a:cubicBezTo>
                      <a:pt x="4" y="40"/>
                      <a:pt x="0" y="0"/>
                      <a:pt x="6" y="5"/>
                    </a:cubicBezTo>
                    <a:cubicBezTo>
                      <a:pt x="13" y="10"/>
                      <a:pt x="7" y="33"/>
                      <a:pt x="4" y="4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90" name="Freeform 146"/>
              <p:cNvSpPr/>
              <p:nvPr/>
            </p:nvSpPr>
            <p:spPr bwMode="auto">
              <a:xfrm>
                <a:off x="6219826" y="3886200"/>
                <a:ext cx="61913" cy="57150"/>
              </a:xfrm>
              <a:custGeom>
                <a:avLst/>
                <a:gdLst>
                  <a:gd name="T0" fmla="*/ 21 w 22"/>
                  <a:gd name="T1" fmla="*/ 13 h 20"/>
                  <a:gd name="T2" fmla="*/ 8 w 22"/>
                  <a:gd name="T3" fmla="*/ 18 h 20"/>
                  <a:gd name="T4" fmla="*/ 2 w 22"/>
                  <a:gd name="T5" fmla="*/ 6 h 20"/>
                  <a:gd name="T6" fmla="*/ 14 w 22"/>
                  <a:gd name="T7" fmla="*/ 2 h 20"/>
                  <a:gd name="T8" fmla="*/ 21 w 22"/>
                  <a:gd name="T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0">
                    <a:moveTo>
                      <a:pt x="21" y="13"/>
                    </a:moveTo>
                    <a:cubicBezTo>
                      <a:pt x="19" y="18"/>
                      <a:pt x="13" y="20"/>
                      <a:pt x="8" y="18"/>
                    </a:cubicBezTo>
                    <a:cubicBezTo>
                      <a:pt x="3" y="16"/>
                      <a:pt x="0" y="11"/>
                      <a:pt x="2" y="6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19" y="4"/>
                      <a:pt x="22" y="9"/>
                      <a:pt x="21" y="1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91" name="Freeform 147"/>
              <p:cNvSpPr/>
              <p:nvPr/>
            </p:nvSpPr>
            <p:spPr bwMode="auto">
              <a:xfrm>
                <a:off x="6169026" y="3959225"/>
                <a:ext cx="61913" cy="57150"/>
              </a:xfrm>
              <a:custGeom>
                <a:avLst/>
                <a:gdLst>
                  <a:gd name="T0" fmla="*/ 21 w 22"/>
                  <a:gd name="T1" fmla="*/ 13 h 20"/>
                  <a:gd name="T2" fmla="*/ 8 w 22"/>
                  <a:gd name="T3" fmla="*/ 18 h 20"/>
                  <a:gd name="T4" fmla="*/ 2 w 22"/>
                  <a:gd name="T5" fmla="*/ 6 h 20"/>
                  <a:gd name="T6" fmla="*/ 14 w 22"/>
                  <a:gd name="T7" fmla="*/ 1 h 20"/>
                  <a:gd name="T8" fmla="*/ 21 w 22"/>
                  <a:gd name="T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0">
                    <a:moveTo>
                      <a:pt x="21" y="13"/>
                    </a:moveTo>
                    <a:cubicBezTo>
                      <a:pt x="19" y="18"/>
                      <a:pt x="13" y="20"/>
                      <a:pt x="8" y="18"/>
                    </a:cubicBezTo>
                    <a:cubicBezTo>
                      <a:pt x="3" y="16"/>
                      <a:pt x="0" y="11"/>
                      <a:pt x="2" y="6"/>
                    </a:cubicBezTo>
                    <a:cubicBezTo>
                      <a:pt x="3" y="2"/>
                      <a:pt x="9" y="0"/>
                      <a:pt x="14" y="1"/>
                    </a:cubicBezTo>
                    <a:cubicBezTo>
                      <a:pt x="20" y="3"/>
                      <a:pt x="22" y="9"/>
                      <a:pt x="21" y="1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92" name="Freeform 148"/>
              <p:cNvSpPr/>
              <p:nvPr/>
            </p:nvSpPr>
            <p:spPr bwMode="auto">
              <a:xfrm>
                <a:off x="6289676" y="4002088"/>
                <a:ext cx="61913" cy="58738"/>
              </a:xfrm>
              <a:custGeom>
                <a:avLst/>
                <a:gdLst>
                  <a:gd name="T0" fmla="*/ 21 w 22"/>
                  <a:gd name="T1" fmla="*/ 14 h 21"/>
                  <a:gd name="T2" fmla="*/ 8 w 22"/>
                  <a:gd name="T3" fmla="*/ 19 h 21"/>
                  <a:gd name="T4" fmla="*/ 2 w 22"/>
                  <a:gd name="T5" fmla="*/ 7 h 21"/>
                  <a:gd name="T6" fmla="*/ 14 w 22"/>
                  <a:gd name="T7" fmla="*/ 2 h 21"/>
                  <a:gd name="T8" fmla="*/ 21 w 22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1" y="14"/>
                    </a:moveTo>
                    <a:cubicBezTo>
                      <a:pt x="19" y="19"/>
                      <a:pt x="13" y="21"/>
                      <a:pt x="8" y="19"/>
                    </a:cubicBezTo>
                    <a:cubicBezTo>
                      <a:pt x="3" y="17"/>
                      <a:pt x="0" y="12"/>
                      <a:pt x="2" y="7"/>
                    </a:cubicBezTo>
                    <a:cubicBezTo>
                      <a:pt x="3" y="3"/>
                      <a:pt x="9" y="0"/>
                      <a:pt x="14" y="2"/>
                    </a:cubicBezTo>
                    <a:cubicBezTo>
                      <a:pt x="19" y="4"/>
                      <a:pt x="22" y="10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93" name="Freeform 149"/>
              <p:cNvSpPr/>
              <p:nvPr/>
            </p:nvSpPr>
            <p:spPr bwMode="auto">
              <a:xfrm>
                <a:off x="6323013" y="3910013"/>
                <a:ext cx="65088" cy="58738"/>
              </a:xfrm>
              <a:custGeom>
                <a:avLst/>
                <a:gdLst>
                  <a:gd name="T0" fmla="*/ 21 w 23"/>
                  <a:gd name="T1" fmla="*/ 14 h 21"/>
                  <a:gd name="T2" fmla="*/ 8 w 23"/>
                  <a:gd name="T3" fmla="*/ 19 h 21"/>
                  <a:gd name="T4" fmla="*/ 2 w 23"/>
                  <a:gd name="T5" fmla="*/ 7 h 21"/>
                  <a:gd name="T6" fmla="*/ 15 w 23"/>
                  <a:gd name="T7" fmla="*/ 2 h 21"/>
                  <a:gd name="T8" fmla="*/ 21 w 23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4"/>
                    </a:moveTo>
                    <a:cubicBezTo>
                      <a:pt x="19" y="19"/>
                      <a:pt x="14" y="21"/>
                      <a:pt x="8" y="19"/>
                    </a:cubicBezTo>
                    <a:cubicBezTo>
                      <a:pt x="3" y="17"/>
                      <a:pt x="0" y="12"/>
                      <a:pt x="2" y="7"/>
                    </a:cubicBezTo>
                    <a:cubicBezTo>
                      <a:pt x="4" y="2"/>
                      <a:pt x="9" y="0"/>
                      <a:pt x="15" y="2"/>
                    </a:cubicBezTo>
                    <a:cubicBezTo>
                      <a:pt x="20" y="4"/>
                      <a:pt x="23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94" name="Freeform 150"/>
              <p:cNvSpPr/>
              <p:nvPr/>
            </p:nvSpPr>
            <p:spPr bwMode="auto">
              <a:xfrm>
                <a:off x="6413501" y="3995738"/>
                <a:ext cx="65088" cy="60325"/>
              </a:xfrm>
              <a:custGeom>
                <a:avLst/>
                <a:gdLst>
                  <a:gd name="T0" fmla="*/ 21 w 23"/>
                  <a:gd name="T1" fmla="*/ 14 h 21"/>
                  <a:gd name="T2" fmla="*/ 8 w 23"/>
                  <a:gd name="T3" fmla="*/ 19 h 21"/>
                  <a:gd name="T4" fmla="*/ 2 w 23"/>
                  <a:gd name="T5" fmla="*/ 7 h 21"/>
                  <a:gd name="T6" fmla="*/ 14 w 23"/>
                  <a:gd name="T7" fmla="*/ 2 h 21"/>
                  <a:gd name="T8" fmla="*/ 21 w 23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4"/>
                    </a:moveTo>
                    <a:cubicBezTo>
                      <a:pt x="19" y="18"/>
                      <a:pt x="13" y="21"/>
                      <a:pt x="8" y="19"/>
                    </a:cubicBezTo>
                    <a:cubicBezTo>
                      <a:pt x="3" y="17"/>
                      <a:pt x="0" y="11"/>
                      <a:pt x="2" y="7"/>
                    </a:cubicBezTo>
                    <a:cubicBezTo>
                      <a:pt x="4" y="2"/>
                      <a:pt x="9" y="0"/>
                      <a:pt x="14" y="2"/>
                    </a:cubicBezTo>
                    <a:cubicBezTo>
                      <a:pt x="20" y="4"/>
                      <a:pt x="23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95" name="Freeform 151"/>
              <p:cNvSpPr/>
              <p:nvPr/>
            </p:nvSpPr>
            <p:spPr bwMode="auto">
              <a:xfrm>
                <a:off x="6348413" y="4108450"/>
                <a:ext cx="61913" cy="58738"/>
              </a:xfrm>
              <a:custGeom>
                <a:avLst/>
                <a:gdLst>
                  <a:gd name="T0" fmla="*/ 21 w 22"/>
                  <a:gd name="T1" fmla="*/ 14 h 21"/>
                  <a:gd name="T2" fmla="*/ 8 w 22"/>
                  <a:gd name="T3" fmla="*/ 19 h 21"/>
                  <a:gd name="T4" fmla="*/ 2 w 22"/>
                  <a:gd name="T5" fmla="*/ 7 h 21"/>
                  <a:gd name="T6" fmla="*/ 14 w 22"/>
                  <a:gd name="T7" fmla="*/ 2 h 21"/>
                  <a:gd name="T8" fmla="*/ 21 w 22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1" y="14"/>
                    </a:moveTo>
                    <a:cubicBezTo>
                      <a:pt x="19" y="19"/>
                      <a:pt x="13" y="21"/>
                      <a:pt x="8" y="19"/>
                    </a:cubicBezTo>
                    <a:cubicBezTo>
                      <a:pt x="3" y="17"/>
                      <a:pt x="0" y="12"/>
                      <a:pt x="2" y="7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20" y="4"/>
                      <a:pt x="22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96" name="Freeform 152"/>
              <p:cNvSpPr/>
              <p:nvPr/>
            </p:nvSpPr>
            <p:spPr bwMode="auto">
              <a:xfrm>
                <a:off x="6234113" y="4089400"/>
                <a:ext cx="63500" cy="58738"/>
              </a:xfrm>
              <a:custGeom>
                <a:avLst/>
                <a:gdLst>
                  <a:gd name="T0" fmla="*/ 21 w 23"/>
                  <a:gd name="T1" fmla="*/ 14 h 21"/>
                  <a:gd name="T2" fmla="*/ 8 w 23"/>
                  <a:gd name="T3" fmla="*/ 19 h 21"/>
                  <a:gd name="T4" fmla="*/ 2 w 23"/>
                  <a:gd name="T5" fmla="*/ 7 h 21"/>
                  <a:gd name="T6" fmla="*/ 15 w 23"/>
                  <a:gd name="T7" fmla="*/ 2 h 21"/>
                  <a:gd name="T8" fmla="*/ 21 w 23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14"/>
                    </a:moveTo>
                    <a:cubicBezTo>
                      <a:pt x="19" y="19"/>
                      <a:pt x="14" y="21"/>
                      <a:pt x="8" y="19"/>
                    </a:cubicBezTo>
                    <a:cubicBezTo>
                      <a:pt x="3" y="17"/>
                      <a:pt x="0" y="11"/>
                      <a:pt x="2" y="7"/>
                    </a:cubicBezTo>
                    <a:cubicBezTo>
                      <a:pt x="4" y="2"/>
                      <a:pt x="9" y="0"/>
                      <a:pt x="15" y="2"/>
                    </a:cubicBezTo>
                    <a:cubicBezTo>
                      <a:pt x="20" y="4"/>
                      <a:pt x="23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97" name="Freeform 153"/>
              <p:cNvSpPr/>
              <p:nvPr/>
            </p:nvSpPr>
            <p:spPr bwMode="auto">
              <a:xfrm>
                <a:off x="6283326" y="3833813"/>
                <a:ext cx="61913" cy="58738"/>
              </a:xfrm>
              <a:custGeom>
                <a:avLst/>
                <a:gdLst>
                  <a:gd name="T0" fmla="*/ 21 w 22"/>
                  <a:gd name="T1" fmla="*/ 14 h 21"/>
                  <a:gd name="T2" fmla="*/ 8 w 22"/>
                  <a:gd name="T3" fmla="*/ 19 h 21"/>
                  <a:gd name="T4" fmla="*/ 2 w 22"/>
                  <a:gd name="T5" fmla="*/ 7 h 21"/>
                  <a:gd name="T6" fmla="*/ 14 w 22"/>
                  <a:gd name="T7" fmla="*/ 2 h 21"/>
                  <a:gd name="T8" fmla="*/ 21 w 22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1" y="14"/>
                    </a:moveTo>
                    <a:cubicBezTo>
                      <a:pt x="19" y="19"/>
                      <a:pt x="13" y="21"/>
                      <a:pt x="8" y="19"/>
                    </a:cubicBezTo>
                    <a:cubicBezTo>
                      <a:pt x="3" y="17"/>
                      <a:pt x="0" y="11"/>
                      <a:pt x="2" y="7"/>
                    </a:cubicBezTo>
                    <a:cubicBezTo>
                      <a:pt x="3" y="2"/>
                      <a:pt x="9" y="0"/>
                      <a:pt x="14" y="2"/>
                    </a:cubicBezTo>
                    <a:cubicBezTo>
                      <a:pt x="20" y="4"/>
                      <a:pt x="22" y="9"/>
                      <a:pt x="21" y="14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98" name="Freeform 154"/>
              <p:cNvSpPr>
                <a:spLocks noEditPoints="1"/>
              </p:cNvSpPr>
              <p:nvPr/>
            </p:nvSpPr>
            <p:spPr bwMode="auto">
              <a:xfrm>
                <a:off x="6059488" y="3724275"/>
                <a:ext cx="581025" cy="514350"/>
              </a:xfrm>
              <a:custGeom>
                <a:avLst/>
                <a:gdLst>
                  <a:gd name="T0" fmla="*/ 90 w 207"/>
                  <a:gd name="T1" fmla="*/ 118 h 183"/>
                  <a:gd name="T2" fmla="*/ 92 w 207"/>
                  <a:gd name="T3" fmla="*/ 101 h 183"/>
                  <a:gd name="T4" fmla="*/ 103 w 207"/>
                  <a:gd name="T5" fmla="*/ 113 h 183"/>
                  <a:gd name="T6" fmla="*/ 85 w 207"/>
                  <a:gd name="T7" fmla="*/ 0 h 183"/>
                  <a:gd name="T8" fmla="*/ 71 w 207"/>
                  <a:gd name="T9" fmla="*/ 60 h 183"/>
                  <a:gd name="T10" fmla="*/ 14 w 207"/>
                  <a:gd name="T11" fmla="*/ 46 h 183"/>
                  <a:gd name="T12" fmla="*/ 59 w 207"/>
                  <a:gd name="T13" fmla="*/ 64 h 183"/>
                  <a:gd name="T14" fmla="*/ 71 w 207"/>
                  <a:gd name="T15" fmla="*/ 60 h 183"/>
                  <a:gd name="T16" fmla="*/ 69 w 207"/>
                  <a:gd name="T17" fmla="*/ 77 h 183"/>
                  <a:gd name="T18" fmla="*/ 65 w 207"/>
                  <a:gd name="T19" fmla="*/ 76 h 183"/>
                  <a:gd name="T20" fmla="*/ 40 w 207"/>
                  <a:gd name="T21" fmla="*/ 92 h 183"/>
                  <a:gd name="T22" fmla="*/ 49 w 207"/>
                  <a:gd name="T23" fmla="*/ 85 h 183"/>
                  <a:gd name="T24" fmla="*/ 60 w 207"/>
                  <a:gd name="T25" fmla="*/ 97 h 183"/>
                  <a:gd name="T26" fmla="*/ 31 w 207"/>
                  <a:gd name="T27" fmla="*/ 157 h 183"/>
                  <a:gd name="T28" fmla="*/ 81 w 207"/>
                  <a:gd name="T29" fmla="*/ 122 h 183"/>
                  <a:gd name="T30" fmla="*/ 115 w 207"/>
                  <a:gd name="T31" fmla="*/ 183 h 183"/>
                  <a:gd name="T32" fmla="*/ 112 w 207"/>
                  <a:gd name="T33" fmla="*/ 156 h 183"/>
                  <a:gd name="T34" fmla="*/ 105 w 207"/>
                  <a:gd name="T35" fmla="*/ 144 h 183"/>
                  <a:gd name="T36" fmla="*/ 112 w 207"/>
                  <a:gd name="T37" fmla="*/ 116 h 183"/>
                  <a:gd name="T38" fmla="*/ 148 w 207"/>
                  <a:gd name="T39" fmla="*/ 117 h 183"/>
                  <a:gd name="T40" fmla="*/ 162 w 207"/>
                  <a:gd name="T41" fmla="*/ 108 h 183"/>
                  <a:gd name="T42" fmla="*/ 147 w 207"/>
                  <a:gd name="T43" fmla="*/ 108 h 183"/>
                  <a:gd name="T44" fmla="*/ 138 w 207"/>
                  <a:gd name="T45" fmla="*/ 116 h 183"/>
                  <a:gd name="T46" fmla="*/ 127 w 207"/>
                  <a:gd name="T47" fmla="*/ 106 h 183"/>
                  <a:gd name="T48" fmla="*/ 128 w 207"/>
                  <a:gd name="T49" fmla="*/ 104 h 183"/>
                  <a:gd name="T50" fmla="*/ 182 w 207"/>
                  <a:gd name="T51" fmla="*/ 70 h 183"/>
                  <a:gd name="T52" fmla="*/ 110 w 207"/>
                  <a:gd name="T53" fmla="*/ 93 h 183"/>
                  <a:gd name="T54" fmla="*/ 106 w 207"/>
                  <a:gd name="T55" fmla="*/ 86 h 183"/>
                  <a:gd name="T56" fmla="*/ 96 w 207"/>
                  <a:gd name="T57" fmla="*/ 73 h 183"/>
                  <a:gd name="T58" fmla="*/ 109 w 207"/>
                  <a:gd name="T59" fmla="*/ 68 h 183"/>
                  <a:gd name="T60" fmla="*/ 107 w 207"/>
                  <a:gd name="T61" fmla="*/ 44 h 183"/>
                  <a:gd name="T62" fmla="*/ 98 w 207"/>
                  <a:gd name="T63" fmla="*/ 61 h 183"/>
                  <a:gd name="T64" fmla="*/ 92 w 207"/>
                  <a:gd name="T65" fmla="*/ 58 h 183"/>
                  <a:gd name="T66" fmla="*/ 82 w 207"/>
                  <a:gd name="T67" fmla="*/ 46 h 183"/>
                  <a:gd name="T68" fmla="*/ 94 w 207"/>
                  <a:gd name="T69" fmla="*/ 41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7" h="183">
                    <a:moveTo>
                      <a:pt x="94" y="119"/>
                    </a:moveTo>
                    <a:cubicBezTo>
                      <a:pt x="93" y="119"/>
                      <a:pt x="91" y="119"/>
                      <a:pt x="90" y="118"/>
                    </a:cubicBezTo>
                    <a:cubicBezTo>
                      <a:pt x="85" y="116"/>
                      <a:pt x="82" y="111"/>
                      <a:pt x="84" y="106"/>
                    </a:cubicBezTo>
                    <a:cubicBezTo>
                      <a:pt x="85" y="103"/>
                      <a:pt x="88" y="101"/>
                      <a:pt x="92" y="101"/>
                    </a:cubicBezTo>
                    <a:cubicBezTo>
                      <a:pt x="93" y="101"/>
                      <a:pt x="95" y="101"/>
                      <a:pt x="96" y="101"/>
                    </a:cubicBezTo>
                    <a:cubicBezTo>
                      <a:pt x="101" y="103"/>
                      <a:pt x="104" y="109"/>
                      <a:pt x="103" y="113"/>
                    </a:cubicBezTo>
                    <a:cubicBezTo>
                      <a:pt x="101" y="117"/>
                      <a:pt x="98" y="119"/>
                      <a:pt x="94" y="119"/>
                    </a:cubicBezTo>
                    <a:moveTo>
                      <a:pt x="85" y="0"/>
                    </a:moveTo>
                    <a:cubicBezTo>
                      <a:pt x="85" y="0"/>
                      <a:pt x="81" y="60"/>
                      <a:pt x="72" y="60"/>
                    </a:cubicBezTo>
                    <a:cubicBezTo>
                      <a:pt x="72" y="60"/>
                      <a:pt x="71" y="60"/>
                      <a:pt x="71" y="60"/>
                    </a:cubicBezTo>
                    <a:cubicBezTo>
                      <a:pt x="63" y="57"/>
                      <a:pt x="16" y="45"/>
                      <a:pt x="11" y="45"/>
                    </a:cubicBezTo>
                    <a:cubicBezTo>
                      <a:pt x="10" y="45"/>
                      <a:pt x="11" y="45"/>
                      <a:pt x="14" y="46"/>
                    </a:cubicBezTo>
                    <a:cubicBezTo>
                      <a:pt x="24" y="50"/>
                      <a:pt x="45" y="59"/>
                      <a:pt x="58" y="66"/>
                    </a:cubicBezTo>
                    <a:cubicBezTo>
                      <a:pt x="58" y="66"/>
                      <a:pt x="58" y="65"/>
                      <a:pt x="59" y="64"/>
                    </a:cubicBezTo>
                    <a:cubicBezTo>
                      <a:pt x="60" y="61"/>
                      <a:pt x="63" y="59"/>
                      <a:pt x="67" y="59"/>
                    </a:cubicBezTo>
                    <a:cubicBezTo>
                      <a:pt x="68" y="59"/>
                      <a:pt x="70" y="59"/>
                      <a:pt x="71" y="60"/>
                    </a:cubicBezTo>
                    <a:cubicBezTo>
                      <a:pt x="76" y="62"/>
                      <a:pt x="79" y="67"/>
                      <a:pt x="78" y="71"/>
                    </a:cubicBezTo>
                    <a:cubicBezTo>
                      <a:pt x="76" y="75"/>
                      <a:pt x="73" y="77"/>
                      <a:pt x="69" y="77"/>
                    </a:cubicBezTo>
                    <a:cubicBezTo>
                      <a:pt x="68" y="77"/>
                      <a:pt x="66" y="77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50" y="79"/>
                      <a:pt x="0" y="84"/>
                      <a:pt x="12" y="86"/>
                    </a:cubicBezTo>
                    <a:cubicBezTo>
                      <a:pt x="17" y="87"/>
                      <a:pt x="29" y="89"/>
                      <a:pt x="40" y="92"/>
                    </a:cubicBezTo>
                    <a:cubicBezTo>
                      <a:pt x="40" y="91"/>
                      <a:pt x="41" y="91"/>
                      <a:pt x="41" y="90"/>
                    </a:cubicBezTo>
                    <a:cubicBezTo>
                      <a:pt x="42" y="87"/>
                      <a:pt x="45" y="85"/>
                      <a:pt x="49" y="85"/>
                    </a:cubicBezTo>
                    <a:cubicBezTo>
                      <a:pt x="51" y="85"/>
                      <a:pt x="52" y="85"/>
                      <a:pt x="53" y="85"/>
                    </a:cubicBezTo>
                    <a:cubicBezTo>
                      <a:pt x="58" y="87"/>
                      <a:pt x="61" y="92"/>
                      <a:pt x="60" y="97"/>
                    </a:cubicBezTo>
                    <a:cubicBezTo>
                      <a:pt x="71" y="100"/>
                      <a:pt x="78" y="104"/>
                      <a:pt x="73" y="106"/>
                    </a:cubicBezTo>
                    <a:cubicBezTo>
                      <a:pt x="60" y="112"/>
                      <a:pt x="26" y="157"/>
                      <a:pt x="31" y="157"/>
                    </a:cubicBezTo>
                    <a:cubicBezTo>
                      <a:pt x="31" y="157"/>
                      <a:pt x="32" y="157"/>
                      <a:pt x="32" y="156"/>
                    </a:cubicBezTo>
                    <a:cubicBezTo>
                      <a:pt x="42" y="150"/>
                      <a:pt x="69" y="122"/>
                      <a:pt x="81" y="122"/>
                    </a:cubicBezTo>
                    <a:cubicBezTo>
                      <a:pt x="83" y="122"/>
                      <a:pt x="84" y="123"/>
                      <a:pt x="85" y="124"/>
                    </a:cubicBezTo>
                    <a:cubicBezTo>
                      <a:pt x="91" y="134"/>
                      <a:pt x="112" y="183"/>
                      <a:pt x="115" y="183"/>
                    </a:cubicBezTo>
                    <a:cubicBezTo>
                      <a:pt x="115" y="183"/>
                      <a:pt x="115" y="183"/>
                      <a:pt x="115" y="182"/>
                    </a:cubicBezTo>
                    <a:cubicBezTo>
                      <a:pt x="115" y="178"/>
                      <a:pt x="113" y="167"/>
                      <a:pt x="112" y="156"/>
                    </a:cubicBezTo>
                    <a:cubicBezTo>
                      <a:pt x="112" y="156"/>
                      <a:pt x="111" y="156"/>
                      <a:pt x="111" y="156"/>
                    </a:cubicBezTo>
                    <a:cubicBezTo>
                      <a:pt x="106" y="154"/>
                      <a:pt x="103" y="149"/>
                      <a:pt x="105" y="144"/>
                    </a:cubicBezTo>
                    <a:cubicBezTo>
                      <a:pt x="106" y="141"/>
                      <a:pt x="108" y="140"/>
                      <a:pt x="110" y="139"/>
                    </a:cubicBezTo>
                    <a:cubicBezTo>
                      <a:pt x="109" y="126"/>
                      <a:pt x="109" y="116"/>
                      <a:pt x="112" y="116"/>
                    </a:cubicBezTo>
                    <a:cubicBezTo>
                      <a:pt x="112" y="116"/>
                      <a:pt x="112" y="116"/>
                      <a:pt x="113" y="116"/>
                    </a:cubicBezTo>
                    <a:cubicBezTo>
                      <a:pt x="115" y="117"/>
                      <a:pt x="131" y="117"/>
                      <a:pt x="148" y="117"/>
                    </a:cubicBezTo>
                    <a:cubicBezTo>
                      <a:pt x="176" y="117"/>
                      <a:pt x="207" y="116"/>
                      <a:pt x="195" y="111"/>
                    </a:cubicBezTo>
                    <a:cubicBezTo>
                      <a:pt x="188" y="109"/>
                      <a:pt x="175" y="108"/>
                      <a:pt x="162" y="108"/>
                    </a:cubicBezTo>
                    <a:cubicBezTo>
                      <a:pt x="159" y="108"/>
                      <a:pt x="157" y="108"/>
                      <a:pt x="154" y="108"/>
                    </a:cubicBezTo>
                    <a:cubicBezTo>
                      <a:pt x="152" y="108"/>
                      <a:pt x="149" y="108"/>
                      <a:pt x="147" y="108"/>
                    </a:cubicBezTo>
                    <a:cubicBezTo>
                      <a:pt x="147" y="109"/>
                      <a:pt x="147" y="110"/>
                      <a:pt x="147" y="111"/>
                    </a:cubicBezTo>
                    <a:cubicBezTo>
                      <a:pt x="146" y="114"/>
                      <a:pt x="142" y="116"/>
                      <a:pt x="138" y="116"/>
                    </a:cubicBezTo>
                    <a:cubicBezTo>
                      <a:pt x="137" y="116"/>
                      <a:pt x="136" y="116"/>
                      <a:pt x="134" y="116"/>
                    </a:cubicBezTo>
                    <a:cubicBezTo>
                      <a:pt x="130" y="114"/>
                      <a:pt x="127" y="110"/>
                      <a:pt x="127" y="106"/>
                    </a:cubicBezTo>
                    <a:cubicBezTo>
                      <a:pt x="127" y="106"/>
                      <a:pt x="127" y="105"/>
                      <a:pt x="128" y="104"/>
                    </a:cubicBezTo>
                    <a:cubicBezTo>
                      <a:pt x="128" y="104"/>
                      <a:pt x="128" y="104"/>
                      <a:pt x="128" y="104"/>
                    </a:cubicBezTo>
                    <a:cubicBezTo>
                      <a:pt x="129" y="101"/>
                      <a:pt x="132" y="99"/>
                      <a:pt x="135" y="98"/>
                    </a:cubicBezTo>
                    <a:cubicBezTo>
                      <a:pt x="152" y="88"/>
                      <a:pt x="189" y="70"/>
                      <a:pt x="182" y="70"/>
                    </a:cubicBezTo>
                    <a:cubicBezTo>
                      <a:pt x="182" y="70"/>
                      <a:pt x="182" y="71"/>
                      <a:pt x="181" y="71"/>
                    </a:cubicBezTo>
                    <a:cubicBezTo>
                      <a:pt x="166" y="73"/>
                      <a:pt x="110" y="93"/>
                      <a:pt x="110" y="93"/>
                    </a:cubicBezTo>
                    <a:cubicBezTo>
                      <a:pt x="110" y="93"/>
                      <a:pt x="110" y="90"/>
                      <a:pt x="109" y="85"/>
                    </a:cubicBezTo>
                    <a:cubicBezTo>
                      <a:pt x="109" y="85"/>
                      <a:pt x="107" y="86"/>
                      <a:pt x="106" y="86"/>
                    </a:cubicBezTo>
                    <a:cubicBezTo>
                      <a:pt x="105" y="86"/>
                      <a:pt x="104" y="85"/>
                      <a:pt x="102" y="85"/>
                    </a:cubicBezTo>
                    <a:cubicBezTo>
                      <a:pt x="97" y="83"/>
                      <a:pt x="94" y="78"/>
                      <a:pt x="96" y="73"/>
                    </a:cubicBezTo>
                    <a:cubicBezTo>
                      <a:pt x="97" y="69"/>
                      <a:pt x="101" y="67"/>
                      <a:pt x="105" y="67"/>
                    </a:cubicBezTo>
                    <a:cubicBezTo>
                      <a:pt x="106" y="67"/>
                      <a:pt x="107" y="68"/>
                      <a:pt x="109" y="68"/>
                    </a:cubicBezTo>
                    <a:cubicBezTo>
                      <a:pt x="108" y="59"/>
                      <a:pt x="108" y="49"/>
                      <a:pt x="108" y="40"/>
                    </a:cubicBezTo>
                    <a:cubicBezTo>
                      <a:pt x="108" y="42"/>
                      <a:pt x="108" y="43"/>
                      <a:pt x="107" y="44"/>
                    </a:cubicBezTo>
                    <a:cubicBezTo>
                      <a:pt x="104" y="53"/>
                      <a:pt x="100" y="63"/>
                      <a:pt x="98" y="63"/>
                    </a:cubicBezTo>
                    <a:cubicBezTo>
                      <a:pt x="98" y="63"/>
                      <a:pt x="98" y="62"/>
                      <a:pt x="98" y="61"/>
                    </a:cubicBezTo>
                    <a:cubicBezTo>
                      <a:pt x="97" y="60"/>
                      <a:pt x="97" y="59"/>
                      <a:pt x="97" y="57"/>
                    </a:cubicBezTo>
                    <a:cubicBezTo>
                      <a:pt x="96" y="58"/>
                      <a:pt x="94" y="58"/>
                      <a:pt x="92" y="58"/>
                    </a:cubicBezTo>
                    <a:cubicBezTo>
                      <a:pt x="91" y="58"/>
                      <a:pt x="89" y="58"/>
                      <a:pt x="88" y="58"/>
                    </a:cubicBezTo>
                    <a:cubicBezTo>
                      <a:pt x="83" y="56"/>
                      <a:pt x="80" y="50"/>
                      <a:pt x="82" y="46"/>
                    </a:cubicBezTo>
                    <a:cubicBezTo>
                      <a:pt x="83" y="42"/>
                      <a:pt x="86" y="40"/>
                      <a:pt x="90" y="40"/>
                    </a:cubicBezTo>
                    <a:cubicBezTo>
                      <a:pt x="92" y="40"/>
                      <a:pt x="93" y="41"/>
                      <a:pt x="94" y="41"/>
                    </a:cubicBezTo>
                    <a:cubicBezTo>
                      <a:pt x="90" y="23"/>
                      <a:pt x="85" y="0"/>
                      <a:pt x="8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99" name="Freeform 155"/>
              <p:cNvSpPr/>
              <p:nvPr/>
            </p:nvSpPr>
            <p:spPr bwMode="auto">
              <a:xfrm>
                <a:off x="6223001" y="3889375"/>
                <a:ext cx="58738" cy="50800"/>
              </a:xfrm>
              <a:custGeom>
                <a:avLst/>
                <a:gdLst>
                  <a:gd name="T0" fmla="*/ 9 w 21"/>
                  <a:gd name="T1" fmla="*/ 0 h 18"/>
                  <a:gd name="T2" fmla="*/ 1 w 21"/>
                  <a:gd name="T3" fmla="*/ 5 h 18"/>
                  <a:gd name="T4" fmla="*/ 0 w 21"/>
                  <a:gd name="T5" fmla="*/ 7 h 18"/>
                  <a:gd name="T6" fmla="*/ 7 w 21"/>
                  <a:gd name="T7" fmla="*/ 17 h 18"/>
                  <a:gd name="T8" fmla="*/ 7 w 21"/>
                  <a:gd name="T9" fmla="*/ 17 h 18"/>
                  <a:gd name="T10" fmla="*/ 7 w 21"/>
                  <a:gd name="T11" fmla="*/ 17 h 18"/>
                  <a:gd name="T12" fmla="*/ 11 w 21"/>
                  <a:gd name="T13" fmla="*/ 18 h 18"/>
                  <a:gd name="T14" fmla="*/ 20 w 21"/>
                  <a:gd name="T15" fmla="*/ 12 h 18"/>
                  <a:gd name="T16" fmla="*/ 13 w 21"/>
                  <a:gd name="T17" fmla="*/ 1 h 18"/>
                  <a:gd name="T18" fmla="*/ 9 w 21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8">
                    <a:moveTo>
                      <a:pt x="9" y="0"/>
                    </a:moveTo>
                    <a:cubicBezTo>
                      <a:pt x="5" y="0"/>
                      <a:pt x="2" y="2"/>
                      <a:pt x="1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8" y="12"/>
                      <a:pt x="13" y="16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8"/>
                      <a:pt x="10" y="18"/>
                      <a:pt x="11" y="18"/>
                    </a:cubicBezTo>
                    <a:cubicBezTo>
                      <a:pt x="15" y="18"/>
                      <a:pt x="18" y="16"/>
                      <a:pt x="20" y="12"/>
                    </a:cubicBezTo>
                    <a:cubicBezTo>
                      <a:pt x="21" y="8"/>
                      <a:pt x="18" y="3"/>
                      <a:pt x="13" y="1"/>
                    </a:cubicBezTo>
                    <a:cubicBezTo>
                      <a:pt x="12" y="0"/>
                      <a:pt x="10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00" name="Freeform 156"/>
              <p:cNvSpPr/>
              <p:nvPr/>
            </p:nvSpPr>
            <p:spPr bwMode="auto">
              <a:xfrm>
                <a:off x="6172201" y="3962400"/>
                <a:ext cx="58738" cy="33338"/>
              </a:xfrm>
              <a:custGeom>
                <a:avLst/>
                <a:gdLst>
                  <a:gd name="T0" fmla="*/ 9 w 21"/>
                  <a:gd name="T1" fmla="*/ 0 h 12"/>
                  <a:gd name="T2" fmla="*/ 1 w 21"/>
                  <a:gd name="T3" fmla="*/ 5 h 12"/>
                  <a:gd name="T4" fmla="*/ 0 w 21"/>
                  <a:gd name="T5" fmla="*/ 7 h 12"/>
                  <a:gd name="T6" fmla="*/ 20 w 21"/>
                  <a:gd name="T7" fmla="*/ 12 h 12"/>
                  <a:gd name="T8" fmla="*/ 13 w 21"/>
                  <a:gd name="T9" fmla="*/ 0 h 12"/>
                  <a:gd name="T10" fmla="*/ 9 w 21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9" y="0"/>
                    </a:moveTo>
                    <a:cubicBezTo>
                      <a:pt x="5" y="0"/>
                      <a:pt x="2" y="2"/>
                      <a:pt x="1" y="5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7" y="9"/>
                      <a:pt x="14" y="10"/>
                      <a:pt x="20" y="12"/>
                    </a:cubicBezTo>
                    <a:cubicBezTo>
                      <a:pt x="21" y="7"/>
                      <a:pt x="18" y="2"/>
                      <a:pt x="13" y="0"/>
                    </a:cubicBezTo>
                    <a:cubicBezTo>
                      <a:pt x="12" y="0"/>
                      <a:pt x="11" y="0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01" name="Freeform 157"/>
              <p:cNvSpPr/>
              <p:nvPr/>
            </p:nvSpPr>
            <p:spPr bwMode="auto">
              <a:xfrm>
                <a:off x="6289676" y="4006850"/>
                <a:ext cx="61913" cy="50800"/>
              </a:xfrm>
              <a:custGeom>
                <a:avLst/>
                <a:gdLst>
                  <a:gd name="T0" fmla="*/ 10 w 22"/>
                  <a:gd name="T1" fmla="*/ 0 h 18"/>
                  <a:gd name="T2" fmla="*/ 2 w 22"/>
                  <a:gd name="T3" fmla="*/ 5 h 18"/>
                  <a:gd name="T4" fmla="*/ 8 w 22"/>
                  <a:gd name="T5" fmla="*/ 17 h 18"/>
                  <a:gd name="T6" fmla="*/ 12 w 22"/>
                  <a:gd name="T7" fmla="*/ 18 h 18"/>
                  <a:gd name="T8" fmla="*/ 21 w 22"/>
                  <a:gd name="T9" fmla="*/ 12 h 18"/>
                  <a:gd name="T10" fmla="*/ 14 w 22"/>
                  <a:gd name="T11" fmla="*/ 0 h 18"/>
                  <a:gd name="T12" fmla="*/ 10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10" y="0"/>
                    </a:moveTo>
                    <a:cubicBezTo>
                      <a:pt x="6" y="0"/>
                      <a:pt x="3" y="2"/>
                      <a:pt x="2" y="5"/>
                    </a:cubicBezTo>
                    <a:cubicBezTo>
                      <a:pt x="0" y="10"/>
                      <a:pt x="3" y="15"/>
                      <a:pt x="8" y="17"/>
                    </a:cubicBezTo>
                    <a:cubicBezTo>
                      <a:pt x="9" y="18"/>
                      <a:pt x="11" y="18"/>
                      <a:pt x="12" y="18"/>
                    </a:cubicBezTo>
                    <a:cubicBezTo>
                      <a:pt x="16" y="18"/>
                      <a:pt x="19" y="16"/>
                      <a:pt x="21" y="12"/>
                    </a:cubicBezTo>
                    <a:cubicBezTo>
                      <a:pt x="22" y="8"/>
                      <a:pt x="19" y="2"/>
                      <a:pt x="14" y="0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02" name="Freeform 158"/>
              <p:cNvSpPr/>
              <p:nvPr/>
            </p:nvSpPr>
            <p:spPr bwMode="auto">
              <a:xfrm>
                <a:off x="6323013" y="3911600"/>
                <a:ext cx="42863" cy="53975"/>
              </a:xfrm>
              <a:custGeom>
                <a:avLst/>
                <a:gdLst>
                  <a:gd name="T0" fmla="*/ 11 w 15"/>
                  <a:gd name="T1" fmla="*/ 0 h 19"/>
                  <a:gd name="T2" fmla="*/ 2 w 15"/>
                  <a:gd name="T3" fmla="*/ 6 h 19"/>
                  <a:gd name="T4" fmla="*/ 8 w 15"/>
                  <a:gd name="T5" fmla="*/ 18 h 19"/>
                  <a:gd name="T6" fmla="*/ 12 w 15"/>
                  <a:gd name="T7" fmla="*/ 19 h 19"/>
                  <a:gd name="T8" fmla="*/ 15 w 15"/>
                  <a:gd name="T9" fmla="*/ 18 h 19"/>
                  <a:gd name="T10" fmla="*/ 15 w 15"/>
                  <a:gd name="T11" fmla="*/ 1 h 19"/>
                  <a:gd name="T12" fmla="*/ 11 w 1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11" y="0"/>
                    </a:moveTo>
                    <a:cubicBezTo>
                      <a:pt x="7" y="0"/>
                      <a:pt x="3" y="2"/>
                      <a:pt x="2" y="6"/>
                    </a:cubicBezTo>
                    <a:cubicBezTo>
                      <a:pt x="0" y="11"/>
                      <a:pt x="3" y="16"/>
                      <a:pt x="8" y="18"/>
                    </a:cubicBezTo>
                    <a:cubicBezTo>
                      <a:pt x="10" y="18"/>
                      <a:pt x="11" y="19"/>
                      <a:pt x="12" y="19"/>
                    </a:cubicBezTo>
                    <a:cubicBezTo>
                      <a:pt x="13" y="19"/>
                      <a:pt x="15" y="18"/>
                      <a:pt x="15" y="18"/>
                    </a:cubicBezTo>
                    <a:cubicBezTo>
                      <a:pt x="15" y="14"/>
                      <a:pt x="15" y="8"/>
                      <a:pt x="15" y="1"/>
                    </a:cubicBezTo>
                    <a:cubicBezTo>
                      <a:pt x="13" y="1"/>
                      <a:pt x="12" y="0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03" name="Freeform 159"/>
              <p:cNvSpPr>
                <a:spLocks noEditPoints="1"/>
              </p:cNvSpPr>
              <p:nvPr/>
            </p:nvSpPr>
            <p:spPr bwMode="auto">
              <a:xfrm>
                <a:off x="6416676" y="3998913"/>
                <a:ext cx="55563" cy="50800"/>
              </a:xfrm>
              <a:custGeom>
                <a:avLst/>
                <a:gdLst>
                  <a:gd name="T0" fmla="*/ 0 w 20"/>
                  <a:gd name="T1" fmla="*/ 8 h 18"/>
                  <a:gd name="T2" fmla="*/ 7 w 20"/>
                  <a:gd name="T3" fmla="*/ 18 h 18"/>
                  <a:gd name="T4" fmla="*/ 11 w 20"/>
                  <a:gd name="T5" fmla="*/ 18 h 18"/>
                  <a:gd name="T6" fmla="*/ 20 w 20"/>
                  <a:gd name="T7" fmla="*/ 13 h 18"/>
                  <a:gd name="T8" fmla="*/ 20 w 20"/>
                  <a:gd name="T9" fmla="*/ 10 h 18"/>
                  <a:gd name="T10" fmla="*/ 19 w 20"/>
                  <a:gd name="T11" fmla="*/ 10 h 18"/>
                  <a:gd name="T12" fmla="*/ 0 w 20"/>
                  <a:gd name="T13" fmla="*/ 8 h 18"/>
                  <a:gd name="T14" fmla="*/ 8 w 20"/>
                  <a:gd name="T15" fmla="*/ 0 h 18"/>
                  <a:gd name="T16" fmla="*/ 1 w 20"/>
                  <a:gd name="T17" fmla="*/ 6 h 18"/>
                  <a:gd name="T18" fmla="*/ 8 w 20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8">
                    <a:moveTo>
                      <a:pt x="0" y="8"/>
                    </a:moveTo>
                    <a:cubicBezTo>
                      <a:pt x="0" y="12"/>
                      <a:pt x="3" y="16"/>
                      <a:pt x="7" y="18"/>
                    </a:cubicBezTo>
                    <a:cubicBezTo>
                      <a:pt x="9" y="18"/>
                      <a:pt x="10" y="18"/>
                      <a:pt x="11" y="18"/>
                    </a:cubicBezTo>
                    <a:cubicBezTo>
                      <a:pt x="15" y="18"/>
                      <a:pt x="19" y="16"/>
                      <a:pt x="20" y="13"/>
                    </a:cubicBezTo>
                    <a:cubicBezTo>
                      <a:pt x="20" y="12"/>
                      <a:pt x="20" y="11"/>
                      <a:pt x="20" y="10"/>
                    </a:cubicBezTo>
                    <a:cubicBezTo>
                      <a:pt x="20" y="10"/>
                      <a:pt x="19" y="10"/>
                      <a:pt x="19" y="10"/>
                    </a:cubicBezTo>
                    <a:cubicBezTo>
                      <a:pt x="10" y="10"/>
                      <a:pt x="2" y="10"/>
                      <a:pt x="0" y="8"/>
                    </a:cubicBezTo>
                    <a:moveTo>
                      <a:pt x="8" y="0"/>
                    </a:moveTo>
                    <a:cubicBezTo>
                      <a:pt x="5" y="1"/>
                      <a:pt x="2" y="3"/>
                      <a:pt x="1" y="6"/>
                    </a:cubicBezTo>
                    <a:cubicBezTo>
                      <a:pt x="2" y="4"/>
                      <a:pt x="5" y="2"/>
                      <a:pt x="8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04" name="Freeform 160"/>
              <p:cNvSpPr/>
              <p:nvPr/>
            </p:nvSpPr>
            <p:spPr bwMode="auto">
              <a:xfrm>
                <a:off x="6348413" y="4114800"/>
                <a:ext cx="25400" cy="47625"/>
              </a:xfrm>
              <a:custGeom>
                <a:avLst/>
                <a:gdLst>
                  <a:gd name="T0" fmla="*/ 7 w 9"/>
                  <a:gd name="T1" fmla="*/ 0 h 17"/>
                  <a:gd name="T2" fmla="*/ 2 w 9"/>
                  <a:gd name="T3" fmla="*/ 5 h 17"/>
                  <a:gd name="T4" fmla="*/ 8 w 9"/>
                  <a:gd name="T5" fmla="*/ 17 h 17"/>
                  <a:gd name="T6" fmla="*/ 9 w 9"/>
                  <a:gd name="T7" fmla="*/ 17 h 17"/>
                  <a:gd name="T8" fmla="*/ 7 w 9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7" y="0"/>
                    </a:moveTo>
                    <a:cubicBezTo>
                      <a:pt x="5" y="1"/>
                      <a:pt x="3" y="2"/>
                      <a:pt x="2" y="5"/>
                    </a:cubicBezTo>
                    <a:cubicBezTo>
                      <a:pt x="0" y="10"/>
                      <a:pt x="3" y="15"/>
                      <a:pt x="8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8" y="11"/>
                      <a:pt x="8" y="5"/>
                      <a:pt x="7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05" name="Freeform 161"/>
              <p:cNvSpPr/>
              <p:nvPr/>
            </p:nvSpPr>
            <p:spPr bwMode="auto">
              <a:xfrm>
                <a:off x="6362701" y="3794125"/>
                <a:ext cx="14288" cy="42863"/>
              </a:xfrm>
              <a:custGeom>
                <a:avLst/>
                <a:gdLst>
                  <a:gd name="T0" fmla="*/ 4 w 5"/>
                  <a:gd name="T1" fmla="*/ 0 h 15"/>
                  <a:gd name="T2" fmla="*/ 3 w 5"/>
                  <a:gd name="T3" fmla="*/ 1 h 15"/>
                  <a:gd name="T4" fmla="*/ 0 w 5"/>
                  <a:gd name="T5" fmla="*/ 15 h 15"/>
                  <a:gd name="T6" fmla="*/ 4 w 5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5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1" y="3"/>
                      <a:pt x="1" y="8"/>
                      <a:pt x="0" y="15"/>
                    </a:cubicBezTo>
                    <a:cubicBezTo>
                      <a:pt x="3" y="7"/>
                      <a:pt x="5" y="0"/>
                      <a:pt x="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06" name="Freeform 162"/>
              <p:cNvSpPr/>
              <p:nvPr/>
            </p:nvSpPr>
            <p:spPr bwMode="auto">
              <a:xfrm>
                <a:off x="6283326" y="3836988"/>
                <a:ext cx="49213" cy="49213"/>
              </a:xfrm>
              <a:custGeom>
                <a:avLst/>
                <a:gdLst>
                  <a:gd name="T0" fmla="*/ 10 w 17"/>
                  <a:gd name="T1" fmla="*/ 0 h 18"/>
                  <a:gd name="T2" fmla="*/ 2 w 17"/>
                  <a:gd name="T3" fmla="*/ 6 h 18"/>
                  <a:gd name="T4" fmla="*/ 8 w 17"/>
                  <a:gd name="T5" fmla="*/ 18 h 18"/>
                  <a:gd name="T6" fmla="*/ 12 w 17"/>
                  <a:gd name="T7" fmla="*/ 18 h 18"/>
                  <a:gd name="T8" fmla="*/ 17 w 17"/>
                  <a:gd name="T9" fmla="*/ 17 h 18"/>
                  <a:gd name="T10" fmla="*/ 14 w 17"/>
                  <a:gd name="T11" fmla="*/ 1 h 18"/>
                  <a:gd name="T12" fmla="*/ 10 w 17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8">
                    <a:moveTo>
                      <a:pt x="10" y="0"/>
                    </a:moveTo>
                    <a:cubicBezTo>
                      <a:pt x="6" y="0"/>
                      <a:pt x="3" y="2"/>
                      <a:pt x="2" y="6"/>
                    </a:cubicBezTo>
                    <a:cubicBezTo>
                      <a:pt x="0" y="10"/>
                      <a:pt x="3" y="16"/>
                      <a:pt x="8" y="18"/>
                    </a:cubicBezTo>
                    <a:cubicBezTo>
                      <a:pt x="9" y="18"/>
                      <a:pt x="11" y="18"/>
                      <a:pt x="12" y="18"/>
                    </a:cubicBezTo>
                    <a:cubicBezTo>
                      <a:pt x="14" y="18"/>
                      <a:pt x="16" y="18"/>
                      <a:pt x="17" y="17"/>
                    </a:cubicBezTo>
                    <a:cubicBezTo>
                      <a:pt x="16" y="13"/>
                      <a:pt x="15" y="7"/>
                      <a:pt x="14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07" name="Freeform 163"/>
              <p:cNvSpPr/>
              <p:nvPr/>
            </p:nvSpPr>
            <p:spPr bwMode="auto">
              <a:xfrm>
                <a:off x="5797551" y="3706813"/>
                <a:ext cx="166688" cy="365125"/>
              </a:xfrm>
              <a:custGeom>
                <a:avLst/>
                <a:gdLst>
                  <a:gd name="T0" fmla="*/ 23 w 59"/>
                  <a:gd name="T1" fmla="*/ 0 h 130"/>
                  <a:gd name="T2" fmla="*/ 14 w 59"/>
                  <a:gd name="T3" fmla="*/ 47 h 130"/>
                  <a:gd name="T4" fmla="*/ 2 w 59"/>
                  <a:gd name="T5" fmla="*/ 86 h 130"/>
                  <a:gd name="T6" fmla="*/ 24 w 59"/>
                  <a:gd name="T7" fmla="*/ 130 h 130"/>
                  <a:gd name="T8" fmla="*/ 25 w 59"/>
                  <a:gd name="T9" fmla="*/ 130 h 130"/>
                  <a:gd name="T10" fmla="*/ 36 w 59"/>
                  <a:gd name="T11" fmla="*/ 83 h 130"/>
                  <a:gd name="T12" fmla="*/ 52 w 59"/>
                  <a:gd name="T13" fmla="*/ 40 h 130"/>
                  <a:gd name="T14" fmla="*/ 26 w 59"/>
                  <a:gd name="T15" fmla="*/ 0 h 130"/>
                  <a:gd name="T16" fmla="*/ 23 w 59"/>
                  <a:gd name="T17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130">
                    <a:moveTo>
                      <a:pt x="23" y="0"/>
                    </a:moveTo>
                    <a:cubicBezTo>
                      <a:pt x="12" y="0"/>
                      <a:pt x="13" y="35"/>
                      <a:pt x="14" y="47"/>
                    </a:cubicBezTo>
                    <a:cubicBezTo>
                      <a:pt x="14" y="61"/>
                      <a:pt x="4" y="66"/>
                      <a:pt x="2" y="86"/>
                    </a:cubicBezTo>
                    <a:cubicBezTo>
                      <a:pt x="0" y="107"/>
                      <a:pt x="24" y="130"/>
                      <a:pt x="24" y="130"/>
                    </a:cubicBezTo>
                    <a:cubicBezTo>
                      <a:pt x="24" y="130"/>
                      <a:pt x="24" y="130"/>
                      <a:pt x="25" y="130"/>
                    </a:cubicBezTo>
                    <a:cubicBezTo>
                      <a:pt x="37" y="130"/>
                      <a:pt x="40" y="100"/>
                      <a:pt x="36" y="83"/>
                    </a:cubicBezTo>
                    <a:cubicBezTo>
                      <a:pt x="32" y="65"/>
                      <a:pt x="45" y="59"/>
                      <a:pt x="52" y="40"/>
                    </a:cubicBezTo>
                    <a:cubicBezTo>
                      <a:pt x="59" y="21"/>
                      <a:pt x="40" y="6"/>
                      <a:pt x="26" y="0"/>
                    </a:cubicBezTo>
                    <a:cubicBezTo>
                      <a:pt x="25" y="0"/>
                      <a:pt x="24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08" name="Freeform 164"/>
              <p:cNvSpPr/>
              <p:nvPr/>
            </p:nvSpPr>
            <p:spPr bwMode="auto">
              <a:xfrm>
                <a:off x="5837238" y="4232275"/>
                <a:ext cx="360363" cy="207963"/>
              </a:xfrm>
              <a:custGeom>
                <a:avLst/>
                <a:gdLst>
                  <a:gd name="T0" fmla="*/ 17 w 128"/>
                  <a:gd name="T1" fmla="*/ 0 h 74"/>
                  <a:gd name="T2" fmla="*/ 12 w 128"/>
                  <a:gd name="T3" fmla="*/ 1 h 74"/>
                  <a:gd name="T4" fmla="*/ 26 w 128"/>
                  <a:gd name="T5" fmla="*/ 38 h 74"/>
                  <a:gd name="T6" fmla="*/ 71 w 128"/>
                  <a:gd name="T7" fmla="*/ 63 h 74"/>
                  <a:gd name="T8" fmla="*/ 98 w 128"/>
                  <a:gd name="T9" fmla="*/ 74 h 74"/>
                  <a:gd name="T10" fmla="*/ 113 w 128"/>
                  <a:gd name="T11" fmla="*/ 65 h 74"/>
                  <a:gd name="T12" fmla="*/ 111 w 128"/>
                  <a:gd name="T13" fmla="*/ 35 h 74"/>
                  <a:gd name="T14" fmla="*/ 104 w 128"/>
                  <a:gd name="T15" fmla="*/ 34 h 74"/>
                  <a:gd name="T16" fmla="*/ 87 w 128"/>
                  <a:gd name="T17" fmla="*/ 36 h 74"/>
                  <a:gd name="T18" fmla="*/ 70 w 128"/>
                  <a:gd name="T19" fmla="*/ 37 h 74"/>
                  <a:gd name="T20" fmla="*/ 50 w 128"/>
                  <a:gd name="T21" fmla="*/ 31 h 74"/>
                  <a:gd name="T22" fmla="*/ 17 w 128"/>
                  <a:gd name="T2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8" h="74">
                    <a:moveTo>
                      <a:pt x="17" y="0"/>
                    </a:moveTo>
                    <a:cubicBezTo>
                      <a:pt x="16" y="0"/>
                      <a:pt x="14" y="0"/>
                      <a:pt x="12" y="1"/>
                    </a:cubicBezTo>
                    <a:cubicBezTo>
                      <a:pt x="12" y="1"/>
                      <a:pt x="0" y="20"/>
                      <a:pt x="26" y="38"/>
                    </a:cubicBezTo>
                    <a:cubicBezTo>
                      <a:pt x="51" y="56"/>
                      <a:pt x="52" y="54"/>
                      <a:pt x="71" y="63"/>
                    </a:cubicBezTo>
                    <a:cubicBezTo>
                      <a:pt x="81" y="69"/>
                      <a:pt x="90" y="74"/>
                      <a:pt x="98" y="74"/>
                    </a:cubicBezTo>
                    <a:cubicBezTo>
                      <a:pt x="104" y="74"/>
                      <a:pt x="109" y="71"/>
                      <a:pt x="113" y="65"/>
                    </a:cubicBezTo>
                    <a:cubicBezTo>
                      <a:pt x="124" y="50"/>
                      <a:pt x="128" y="39"/>
                      <a:pt x="111" y="35"/>
                    </a:cubicBezTo>
                    <a:cubicBezTo>
                      <a:pt x="109" y="34"/>
                      <a:pt x="106" y="34"/>
                      <a:pt x="104" y="34"/>
                    </a:cubicBezTo>
                    <a:cubicBezTo>
                      <a:pt x="99" y="34"/>
                      <a:pt x="93" y="35"/>
                      <a:pt x="87" y="36"/>
                    </a:cubicBezTo>
                    <a:cubicBezTo>
                      <a:pt x="82" y="37"/>
                      <a:pt x="76" y="37"/>
                      <a:pt x="70" y="37"/>
                    </a:cubicBezTo>
                    <a:cubicBezTo>
                      <a:pt x="63" y="37"/>
                      <a:pt x="56" y="36"/>
                      <a:pt x="50" y="31"/>
                    </a:cubicBezTo>
                    <a:cubicBezTo>
                      <a:pt x="35" y="18"/>
                      <a:pt x="29" y="0"/>
                      <a:pt x="1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09" name="Freeform 165"/>
              <p:cNvSpPr/>
              <p:nvPr/>
            </p:nvSpPr>
            <p:spPr bwMode="auto">
              <a:xfrm>
                <a:off x="6332538" y="4279900"/>
                <a:ext cx="288925" cy="222250"/>
              </a:xfrm>
              <a:custGeom>
                <a:avLst/>
                <a:gdLst>
                  <a:gd name="T0" fmla="*/ 89 w 103"/>
                  <a:gd name="T1" fmla="*/ 0 h 79"/>
                  <a:gd name="T2" fmla="*/ 56 w 103"/>
                  <a:gd name="T3" fmla="*/ 33 h 79"/>
                  <a:gd name="T4" fmla="*/ 41 w 103"/>
                  <a:gd name="T5" fmla="*/ 56 h 79"/>
                  <a:gd name="T6" fmla="*/ 35 w 103"/>
                  <a:gd name="T7" fmla="*/ 55 h 79"/>
                  <a:gd name="T8" fmla="*/ 7 w 103"/>
                  <a:gd name="T9" fmla="*/ 41 h 79"/>
                  <a:gd name="T10" fmla="*/ 0 w 103"/>
                  <a:gd name="T11" fmla="*/ 47 h 79"/>
                  <a:gd name="T12" fmla="*/ 15 w 103"/>
                  <a:gd name="T13" fmla="*/ 79 h 79"/>
                  <a:gd name="T14" fmla="*/ 18 w 103"/>
                  <a:gd name="T15" fmla="*/ 78 h 79"/>
                  <a:gd name="T16" fmla="*/ 81 w 103"/>
                  <a:gd name="T17" fmla="*/ 53 h 79"/>
                  <a:gd name="T18" fmla="*/ 91 w 103"/>
                  <a:gd name="T19" fmla="*/ 0 h 79"/>
                  <a:gd name="T20" fmla="*/ 89 w 103"/>
                  <a:gd name="T2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79">
                    <a:moveTo>
                      <a:pt x="89" y="0"/>
                    </a:moveTo>
                    <a:cubicBezTo>
                      <a:pt x="76" y="0"/>
                      <a:pt x="62" y="20"/>
                      <a:pt x="56" y="33"/>
                    </a:cubicBezTo>
                    <a:cubicBezTo>
                      <a:pt x="52" y="45"/>
                      <a:pt x="50" y="56"/>
                      <a:pt x="41" y="56"/>
                    </a:cubicBezTo>
                    <a:cubicBezTo>
                      <a:pt x="39" y="56"/>
                      <a:pt x="37" y="56"/>
                      <a:pt x="35" y="55"/>
                    </a:cubicBezTo>
                    <a:cubicBezTo>
                      <a:pt x="25" y="51"/>
                      <a:pt x="14" y="41"/>
                      <a:pt x="7" y="41"/>
                    </a:cubicBezTo>
                    <a:cubicBezTo>
                      <a:pt x="4" y="41"/>
                      <a:pt x="2" y="42"/>
                      <a:pt x="0" y="47"/>
                    </a:cubicBezTo>
                    <a:cubicBezTo>
                      <a:pt x="0" y="47"/>
                      <a:pt x="2" y="79"/>
                      <a:pt x="15" y="79"/>
                    </a:cubicBezTo>
                    <a:cubicBezTo>
                      <a:pt x="16" y="79"/>
                      <a:pt x="17" y="79"/>
                      <a:pt x="18" y="78"/>
                    </a:cubicBezTo>
                    <a:cubicBezTo>
                      <a:pt x="33" y="73"/>
                      <a:pt x="72" y="72"/>
                      <a:pt x="81" y="53"/>
                    </a:cubicBezTo>
                    <a:cubicBezTo>
                      <a:pt x="91" y="35"/>
                      <a:pt x="103" y="2"/>
                      <a:pt x="91" y="0"/>
                    </a:cubicBezTo>
                    <a:cubicBezTo>
                      <a:pt x="90" y="0"/>
                      <a:pt x="89" y="0"/>
                      <a:pt x="8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10" name="Freeform 166"/>
              <p:cNvSpPr/>
              <p:nvPr/>
            </p:nvSpPr>
            <p:spPr bwMode="auto">
              <a:xfrm>
                <a:off x="6632576" y="3775075"/>
                <a:ext cx="209550" cy="260350"/>
              </a:xfrm>
              <a:custGeom>
                <a:avLst/>
                <a:gdLst>
                  <a:gd name="T0" fmla="*/ 22 w 75"/>
                  <a:gd name="T1" fmla="*/ 0 h 93"/>
                  <a:gd name="T2" fmla="*/ 0 w 75"/>
                  <a:gd name="T3" fmla="*/ 4 h 93"/>
                  <a:gd name="T4" fmla="*/ 26 w 75"/>
                  <a:gd name="T5" fmla="*/ 52 h 93"/>
                  <a:gd name="T6" fmla="*/ 30 w 75"/>
                  <a:gd name="T7" fmla="*/ 91 h 93"/>
                  <a:gd name="T8" fmla="*/ 36 w 75"/>
                  <a:gd name="T9" fmla="*/ 93 h 93"/>
                  <a:gd name="T10" fmla="*/ 71 w 75"/>
                  <a:gd name="T11" fmla="*/ 55 h 93"/>
                  <a:gd name="T12" fmla="*/ 47 w 75"/>
                  <a:gd name="T13" fmla="*/ 9 h 93"/>
                  <a:gd name="T14" fmla="*/ 22 w 75"/>
                  <a:gd name="T1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93">
                    <a:moveTo>
                      <a:pt x="22" y="0"/>
                    </a:moveTo>
                    <a:cubicBezTo>
                      <a:pt x="10" y="0"/>
                      <a:pt x="0" y="4"/>
                      <a:pt x="0" y="4"/>
                    </a:cubicBezTo>
                    <a:cubicBezTo>
                      <a:pt x="14" y="10"/>
                      <a:pt x="30" y="34"/>
                      <a:pt x="26" y="52"/>
                    </a:cubicBezTo>
                    <a:cubicBezTo>
                      <a:pt x="22" y="70"/>
                      <a:pt x="13" y="85"/>
                      <a:pt x="30" y="91"/>
                    </a:cubicBezTo>
                    <a:cubicBezTo>
                      <a:pt x="32" y="92"/>
                      <a:pt x="34" y="93"/>
                      <a:pt x="36" y="93"/>
                    </a:cubicBezTo>
                    <a:cubicBezTo>
                      <a:pt x="51" y="93"/>
                      <a:pt x="67" y="73"/>
                      <a:pt x="71" y="55"/>
                    </a:cubicBezTo>
                    <a:cubicBezTo>
                      <a:pt x="75" y="35"/>
                      <a:pt x="69" y="25"/>
                      <a:pt x="47" y="9"/>
                    </a:cubicBezTo>
                    <a:cubicBezTo>
                      <a:pt x="39" y="2"/>
                      <a:pt x="30" y="0"/>
                      <a:pt x="2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11" name="Freeform 167"/>
              <p:cNvSpPr/>
              <p:nvPr/>
            </p:nvSpPr>
            <p:spPr bwMode="auto">
              <a:xfrm>
                <a:off x="6197601" y="3479800"/>
                <a:ext cx="300038" cy="165100"/>
              </a:xfrm>
              <a:custGeom>
                <a:avLst/>
                <a:gdLst>
                  <a:gd name="T0" fmla="*/ 45 w 107"/>
                  <a:gd name="T1" fmla="*/ 0 h 59"/>
                  <a:gd name="T2" fmla="*/ 27 w 107"/>
                  <a:gd name="T3" fmla="*/ 2 h 59"/>
                  <a:gd name="T4" fmla="*/ 1 w 107"/>
                  <a:gd name="T5" fmla="*/ 44 h 59"/>
                  <a:gd name="T6" fmla="*/ 10 w 107"/>
                  <a:gd name="T7" fmla="*/ 53 h 59"/>
                  <a:gd name="T8" fmla="*/ 50 w 107"/>
                  <a:gd name="T9" fmla="*/ 43 h 59"/>
                  <a:gd name="T10" fmla="*/ 55 w 107"/>
                  <a:gd name="T11" fmla="*/ 43 h 59"/>
                  <a:gd name="T12" fmla="*/ 90 w 107"/>
                  <a:gd name="T13" fmla="*/ 58 h 59"/>
                  <a:gd name="T14" fmla="*/ 94 w 107"/>
                  <a:gd name="T15" fmla="*/ 59 h 59"/>
                  <a:gd name="T16" fmla="*/ 88 w 107"/>
                  <a:gd name="T17" fmla="*/ 20 h 59"/>
                  <a:gd name="T18" fmla="*/ 45 w 107"/>
                  <a:gd name="T1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59">
                    <a:moveTo>
                      <a:pt x="45" y="0"/>
                    </a:moveTo>
                    <a:cubicBezTo>
                      <a:pt x="40" y="0"/>
                      <a:pt x="34" y="1"/>
                      <a:pt x="27" y="2"/>
                    </a:cubicBezTo>
                    <a:cubicBezTo>
                      <a:pt x="0" y="8"/>
                      <a:pt x="1" y="44"/>
                      <a:pt x="1" y="44"/>
                    </a:cubicBezTo>
                    <a:cubicBezTo>
                      <a:pt x="1" y="51"/>
                      <a:pt x="5" y="53"/>
                      <a:pt x="10" y="53"/>
                    </a:cubicBezTo>
                    <a:cubicBezTo>
                      <a:pt x="21" y="53"/>
                      <a:pt x="37" y="45"/>
                      <a:pt x="50" y="43"/>
                    </a:cubicBezTo>
                    <a:cubicBezTo>
                      <a:pt x="52" y="43"/>
                      <a:pt x="54" y="43"/>
                      <a:pt x="55" y="43"/>
                    </a:cubicBezTo>
                    <a:cubicBezTo>
                      <a:pt x="71" y="43"/>
                      <a:pt x="75" y="55"/>
                      <a:pt x="90" y="58"/>
                    </a:cubicBezTo>
                    <a:cubicBezTo>
                      <a:pt x="91" y="58"/>
                      <a:pt x="93" y="59"/>
                      <a:pt x="94" y="59"/>
                    </a:cubicBezTo>
                    <a:cubicBezTo>
                      <a:pt x="107" y="59"/>
                      <a:pt x="103" y="35"/>
                      <a:pt x="88" y="20"/>
                    </a:cubicBezTo>
                    <a:cubicBezTo>
                      <a:pt x="77" y="7"/>
                      <a:pt x="63" y="0"/>
                      <a:pt x="4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12" name="Freeform 168"/>
              <p:cNvSpPr/>
              <p:nvPr/>
            </p:nvSpPr>
            <p:spPr bwMode="auto">
              <a:xfrm>
                <a:off x="3733801" y="3282950"/>
                <a:ext cx="317500" cy="115888"/>
              </a:xfrm>
              <a:custGeom>
                <a:avLst/>
                <a:gdLst>
                  <a:gd name="T0" fmla="*/ 47 w 113"/>
                  <a:gd name="T1" fmla="*/ 3 h 41"/>
                  <a:gd name="T2" fmla="*/ 5 w 113"/>
                  <a:gd name="T3" fmla="*/ 14 h 41"/>
                  <a:gd name="T4" fmla="*/ 30 w 113"/>
                  <a:gd name="T5" fmla="*/ 41 h 41"/>
                  <a:gd name="T6" fmla="*/ 96 w 113"/>
                  <a:gd name="T7" fmla="*/ 33 h 41"/>
                  <a:gd name="T8" fmla="*/ 47 w 113"/>
                  <a:gd name="T9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41">
                    <a:moveTo>
                      <a:pt x="47" y="3"/>
                    </a:moveTo>
                    <a:cubicBezTo>
                      <a:pt x="47" y="3"/>
                      <a:pt x="0" y="0"/>
                      <a:pt x="5" y="14"/>
                    </a:cubicBezTo>
                    <a:cubicBezTo>
                      <a:pt x="9" y="29"/>
                      <a:pt x="30" y="41"/>
                      <a:pt x="30" y="41"/>
                    </a:cubicBezTo>
                    <a:cubicBezTo>
                      <a:pt x="30" y="41"/>
                      <a:pt x="113" y="41"/>
                      <a:pt x="96" y="33"/>
                    </a:cubicBezTo>
                    <a:cubicBezTo>
                      <a:pt x="79" y="24"/>
                      <a:pt x="47" y="3"/>
                      <a:pt x="47" y="3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13" name="Freeform 169"/>
              <p:cNvSpPr/>
              <p:nvPr/>
            </p:nvSpPr>
            <p:spPr bwMode="auto">
              <a:xfrm>
                <a:off x="3473451" y="2555875"/>
                <a:ext cx="1220788" cy="1109663"/>
              </a:xfrm>
              <a:custGeom>
                <a:avLst/>
                <a:gdLst>
                  <a:gd name="T0" fmla="*/ 195 w 435"/>
                  <a:gd name="T1" fmla="*/ 350 h 395"/>
                  <a:gd name="T2" fmla="*/ 20 w 435"/>
                  <a:gd name="T3" fmla="*/ 355 h 395"/>
                  <a:gd name="T4" fmla="*/ 46 w 435"/>
                  <a:gd name="T5" fmla="*/ 289 h 395"/>
                  <a:gd name="T6" fmla="*/ 152 w 435"/>
                  <a:gd name="T7" fmla="*/ 287 h 395"/>
                  <a:gd name="T8" fmla="*/ 10 w 435"/>
                  <a:gd name="T9" fmla="*/ 174 h 395"/>
                  <a:gd name="T10" fmla="*/ 60 w 435"/>
                  <a:gd name="T11" fmla="*/ 103 h 395"/>
                  <a:gd name="T12" fmla="*/ 145 w 435"/>
                  <a:gd name="T13" fmla="*/ 121 h 395"/>
                  <a:gd name="T14" fmla="*/ 197 w 435"/>
                  <a:gd name="T15" fmla="*/ 185 h 395"/>
                  <a:gd name="T16" fmla="*/ 166 w 435"/>
                  <a:gd name="T17" fmla="*/ 53 h 395"/>
                  <a:gd name="T18" fmla="*/ 263 w 435"/>
                  <a:gd name="T19" fmla="*/ 22 h 395"/>
                  <a:gd name="T20" fmla="*/ 303 w 435"/>
                  <a:gd name="T21" fmla="*/ 193 h 395"/>
                  <a:gd name="T22" fmla="*/ 343 w 435"/>
                  <a:gd name="T23" fmla="*/ 101 h 395"/>
                  <a:gd name="T24" fmla="*/ 406 w 435"/>
                  <a:gd name="T25" fmla="*/ 98 h 395"/>
                  <a:gd name="T26" fmla="*/ 318 w 435"/>
                  <a:gd name="T27" fmla="*/ 274 h 395"/>
                  <a:gd name="T28" fmla="*/ 354 w 435"/>
                  <a:gd name="T29" fmla="*/ 309 h 395"/>
                  <a:gd name="T30" fmla="*/ 281 w 435"/>
                  <a:gd name="T31" fmla="*/ 338 h 395"/>
                  <a:gd name="T32" fmla="*/ 195 w 435"/>
                  <a:gd name="T33" fmla="*/ 350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5" h="395">
                    <a:moveTo>
                      <a:pt x="195" y="350"/>
                    </a:moveTo>
                    <a:cubicBezTo>
                      <a:pt x="195" y="350"/>
                      <a:pt x="33" y="395"/>
                      <a:pt x="20" y="355"/>
                    </a:cubicBezTo>
                    <a:cubicBezTo>
                      <a:pt x="8" y="315"/>
                      <a:pt x="14" y="287"/>
                      <a:pt x="46" y="289"/>
                    </a:cubicBezTo>
                    <a:cubicBezTo>
                      <a:pt x="79" y="291"/>
                      <a:pt x="152" y="287"/>
                      <a:pt x="152" y="287"/>
                    </a:cubicBezTo>
                    <a:cubicBezTo>
                      <a:pt x="152" y="287"/>
                      <a:pt x="0" y="203"/>
                      <a:pt x="10" y="174"/>
                    </a:cubicBezTo>
                    <a:cubicBezTo>
                      <a:pt x="19" y="146"/>
                      <a:pt x="33" y="113"/>
                      <a:pt x="60" y="103"/>
                    </a:cubicBezTo>
                    <a:cubicBezTo>
                      <a:pt x="87" y="93"/>
                      <a:pt x="116" y="90"/>
                      <a:pt x="145" y="121"/>
                    </a:cubicBezTo>
                    <a:cubicBezTo>
                      <a:pt x="175" y="152"/>
                      <a:pt x="197" y="185"/>
                      <a:pt x="197" y="185"/>
                    </a:cubicBezTo>
                    <a:cubicBezTo>
                      <a:pt x="197" y="185"/>
                      <a:pt x="145" y="81"/>
                      <a:pt x="166" y="53"/>
                    </a:cubicBezTo>
                    <a:cubicBezTo>
                      <a:pt x="188" y="24"/>
                      <a:pt x="216" y="0"/>
                      <a:pt x="263" y="22"/>
                    </a:cubicBezTo>
                    <a:cubicBezTo>
                      <a:pt x="309" y="43"/>
                      <a:pt x="322" y="99"/>
                      <a:pt x="303" y="193"/>
                    </a:cubicBezTo>
                    <a:cubicBezTo>
                      <a:pt x="303" y="193"/>
                      <a:pt x="334" y="124"/>
                      <a:pt x="343" y="101"/>
                    </a:cubicBezTo>
                    <a:cubicBezTo>
                      <a:pt x="352" y="78"/>
                      <a:pt x="376" y="67"/>
                      <a:pt x="406" y="98"/>
                    </a:cubicBezTo>
                    <a:cubicBezTo>
                      <a:pt x="435" y="129"/>
                      <a:pt x="407" y="199"/>
                      <a:pt x="318" y="274"/>
                    </a:cubicBezTo>
                    <a:cubicBezTo>
                      <a:pt x="318" y="274"/>
                      <a:pt x="381" y="281"/>
                      <a:pt x="354" y="309"/>
                    </a:cubicBezTo>
                    <a:cubicBezTo>
                      <a:pt x="327" y="338"/>
                      <a:pt x="293" y="326"/>
                      <a:pt x="281" y="338"/>
                    </a:cubicBezTo>
                    <a:cubicBezTo>
                      <a:pt x="268" y="349"/>
                      <a:pt x="196" y="393"/>
                      <a:pt x="195" y="350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14" name="Freeform 170"/>
              <p:cNvSpPr/>
              <p:nvPr/>
            </p:nvSpPr>
            <p:spPr bwMode="auto">
              <a:xfrm>
                <a:off x="4065588" y="3176588"/>
                <a:ext cx="80963" cy="174625"/>
              </a:xfrm>
              <a:custGeom>
                <a:avLst/>
                <a:gdLst>
                  <a:gd name="T0" fmla="*/ 0 w 29"/>
                  <a:gd name="T1" fmla="*/ 0 h 62"/>
                  <a:gd name="T2" fmla="*/ 24 w 29"/>
                  <a:gd name="T3" fmla="*/ 52 h 62"/>
                  <a:gd name="T4" fmla="*/ 0 w 29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62">
                    <a:moveTo>
                      <a:pt x="0" y="0"/>
                    </a:moveTo>
                    <a:cubicBezTo>
                      <a:pt x="0" y="0"/>
                      <a:pt x="19" y="62"/>
                      <a:pt x="24" y="52"/>
                    </a:cubicBezTo>
                    <a:cubicBezTo>
                      <a:pt x="29" y="43"/>
                      <a:pt x="15" y="8"/>
                      <a:pt x="0" y="0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15" name="Freeform 171"/>
              <p:cNvSpPr/>
              <p:nvPr/>
            </p:nvSpPr>
            <p:spPr bwMode="auto">
              <a:xfrm>
                <a:off x="3922713" y="3217863"/>
                <a:ext cx="61913" cy="6826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2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0" y="5"/>
                      <a:pt x="22" y="11"/>
                      <a:pt x="19" y="17"/>
                    </a:cubicBezTo>
                    <a:cubicBezTo>
                      <a:pt x="16" y="22"/>
                      <a:pt x="10" y="24"/>
                      <a:pt x="6" y="22"/>
                    </a:cubicBezTo>
                    <a:cubicBezTo>
                      <a:pt x="1" y="19"/>
                      <a:pt x="0" y="13"/>
                      <a:pt x="2" y="8"/>
                    </a:cubicBezTo>
                    <a:cubicBezTo>
                      <a:pt x="5" y="2"/>
                      <a:pt x="11" y="0"/>
                      <a:pt x="16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16" name="Freeform 172"/>
              <p:cNvSpPr/>
              <p:nvPr/>
            </p:nvSpPr>
            <p:spPr bwMode="auto">
              <a:xfrm>
                <a:off x="4006851" y="3333750"/>
                <a:ext cx="61913" cy="66675"/>
              </a:xfrm>
              <a:custGeom>
                <a:avLst/>
                <a:gdLst>
                  <a:gd name="T0" fmla="*/ 16 w 22"/>
                  <a:gd name="T1" fmla="*/ 2 h 24"/>
                  <a:gd name="T2" fmla="*/ 19 w 22"/>
                  <a:gd name="T3" fmla="*/ 16 h 24"/>
                  <a:gd name="T4" fmla="*/ 6 w 22"/>
                  <a:gd name="T5" fmla="*/ 21 h 24"/>
                  <a:gd name="T6" fmla="*/ 3 w 22"/>
                  <a:gd name="T7" fmla="*/ 7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1" y="5"/>
                      <a:pt x="22" y="11"/>
                      <a:pt x="19" y="16"/>
                    </a:cubicBezTo>
                    <a:cubicBezTo>
                      <a:pt x="17" y="22"/>
                      <a:pt x="11" y="24"/>
                      <a:pt x="6" y="21"/>
                    </a:cubicBezTo>
                    <a:cubicBezTo>
                      <a:pt x="1" y="19"/>
                      <a:pt x="0" y="13"/>
                      <a:pt x="3" y="7"/>
                    </a:cubicBezTo>
                    <a:cubicBezTo>
                      <a:pt x="6" y="2"/>
                      <a:pt x="12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17" name="Freeform 173"/>
              <p:cNvSpPr/>
              <p:nvPr/>
            </p:nvSpPr>
            <p:spPr bwMode="auto">
              <a:xfrm>
                <a:off x="3927476" y="3316288"/>
                <a:ext cx="65088" cy="68263"/>
              </a:xfrm>
              <a:custGeom>
                <a:avLst/>
                <a:gdLst>
                  <a:gd name="T0" fmla="*/ 17 w 23"/>
                  <a:gd name="T1" fmla="*/ 3 h 24"/>
                  <a:gd name="T2" fmla="*/ 20 w 23"/>
                  <a:gd name="T3" fmla="*/ 17 h 24"/>
                  <a:gd name="T4" fmla="*/ 6 w 23"/>
                  <a:gd name="T5" fmla="*/ 22 h 24"/>
                  <a:gd name="T6" fmla="*/ 3 w 23"/>
                  <a:gd name="T7" fmla="*/ 8 h 24"/>
                  <a:gd name="T8" fmla="*/ 17 w 23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7" y="3"/>
                    </a:moveTo>
                    <a:cubicBezTo>
                      <a:pt x="21" y="5"/>
                      <a:pt x="23" y="12"/>
                      <a:pt x="20" y="17"/>
                    </a:cubicBezTo>
                    <a:cubicBezTo>
                      <a:pt x="17" y="22"/>
                      <a:pt x="11" y="24"/>
                      <a:pt x="6" y="22"/>
                    </a:cubicBezTo>
                    <a:cubicBezTo>
                      <a:pt x="2" y="19"/>
                      <a:pt x="0" y="13"/>
                      <a:pt x="3" y="8"/>
                    </a:cubicBezTo>
                    <a:cubicBezTo>
                      <a:pt x="6" y="3"/>
                      <a:pt x="12" y="0"/>
                      <a:pt x="17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18" name="Freeform 174"/>
              <p:cNvSpPr/>
              <p:nvPr/>
            </p:nvSpPr>
            <p:spPr bwMode="auto">
              <a:xfrm>
                <a:off x="4073526" y="3224213"/>
                <a:ext cx="61913" cy="66675"/>
              </a:xfrm>
              <a:custGeom>
                <a:avLst/>
                <a:gdLst>
                  <a:gd name="T0" fmla="*/ 16 w 22"/>
                  <a:gd name="T1" fmla="*/ 2 h 24"/>
                  <a:gd name="T2" fmla="*/ 19 w 22"/>
                  <a:gd name="T3" fmla="*/ 16 h 24"/>
                  <a:gd name="T4" fmla="*/ 6 w 22"/>
                  <a:gd name="T5" fmla="*/ 21 h 24"/>
                  <a:gd name="T6" fmla="*/ 3 w 22"/>
                  <a:gd name="T7" fmla="*/ 7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1" y="5"/>
                      <a:pt x="22" y="11"/>
                      <a:pt x="19" y="16"/>
                    </a:cubicBezTo>
                    <a:cubicBezTo>
                      <a:pt x="17" y="21"/>
                      <a:pt x="11" y="24"/>
                      <a:pt x="6" y="21"/>
                    </a:cubicBezTo>
                    <a:cubicBezTo>
                      <a:pt x="1" y="19"/>
                      <a:pt x="0" y="12"/>
                      <a:pt x="3" y="7"/>
                    </a:cubicBezTo>
                    <a:cubicBezTo>
                      <a:pt x="6" y="2"/>
                      <a:pt x="12" y="0"/>
                      <a:pt x="16" y="2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19" name="Freeform 175"/>
              <p:cNvSpPr/>
              <p:nvPr/>
            </p:nvSpPr>
            <p:spPr bwMode="auto">
              <a:xfrm>
                <a:off x="4197351" y="3217863"/>
                <a:ext cx="61913" cy="6826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2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0" y="5"/>
                      <a:pt x="22" y="12"/>
                      <a:pt x="19" y="17"/>
                    </a:cubicBezTo>
                    <a:cubicBezTo>
                      <a:pt x="16" y="22"/>
                      <a:pt x="10" y="24"/>
                      <a:pt x="6" y="22"/>
                    </a:cubicBezTo>
                    <a:cubicBezTo>
                      <a:pt x="1" y="19"/>
                      <a:pt x="0" y="13"/>
                      <a:pt x="2" y="8"/>
                    </a:cubicBezTo>
                    <a:cubicBezTo>
                      <a:pt x="5" y="3"/>
                      <a:pt x="11" y="0"/>
                      <a:pt x="16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20" name="Freeform 176"/>
              <p:cNvSpPr/>
              <p:nvPr/>
            </p:nvSpPr>
            <p:spPr bwMode="auto">
              <a:xfrm>
                <a:off x="4164013" y="3330575"/>
                <a:ext cx="61913" cy="68263"/>
              </a:xfrm>
              <a:custGeom>
                <a:avLst/>
                <a:gdLst>
                  <a:gd name="T0" fmla="*/ 16 w 22"/>
                  <a:gd name="T1" fmla="*/ 2 h 24"/>
                  <a:gd name="T2" fmla="*/ 19 w 22"/>
                  <a:gd name="T3" fmla="*/ 16 h 24"/>
                  <a:gd name="T4" fmla="*/ 6 w 22"/>
                  <a:gd name="T5" fmla="*/ 21 h 24"/>
                  <a:gd name="T6" fmla="*/ 2 w 22"/>
                  <a:gd name="T7" fmla="*/ 7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0" y="5"/>
                      <a:pt x="22" y="11"/>
                      <a:pt x="19" y="16"/>
                    </a:cubicBezTo>
                    <a:cubicBezTo>
                      <a:pt x="16" y="22"/>
                      <a:pt x="10" y="24"/>
                      <a:pt x="6" y="21"/>
                    </a:cubicBezTo>
                    <a:cubicBezTo>
                      <a:pt x="1" y="19"/>
                      <a:pt x="0" y="13"/>
                      <a:pt x="2" y="7"/>
                    </a:cubicBezTo>
                    <a:cubicBezTo>
                      <a:pt x="5" y="2"/>
                      <a:pt x="11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21" name="Freeform 177"/>
              <p:cNvSpPr/>
              <p:nvPr/>
            </p:nvSpPr>
            <p:spPr bwMode="auto">
              <a:xfrm>
                <a:off x="4157663" y="3132138"/>
                <a:ext cx="61913" cy="66675"/>
              </a:xfrm>
              <a:custGeom>
                <a:avLst/>
                <a:gdLst>
                  <a:gd name="T0" fmla="*/ 16 w 22"/>
                  <a:gd name="T1" fmla="*/ 2 h 24"/>
                  <a:gd name="T2" fmla="*/ 19 w 22"/>
                  <a:gd name="T3" fmla="*/ 16 h 24"/>
                  <a:gd name="T4" fmla="*/ 6 w 22"/>
                  <a:gd name="T5" fmla="*/ 21 h 24"/>
                  <a:gd name="T6" fmla="*/ 3 w 22"/>
                  <a:gd name="T7" fmla="*/ 7 h 24"/>
                  <a:gd name="T8" fmla="*/ 16 w 22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2"/>
                    </a:moveTo>
                    <a:cubicBezTo>
                      <a:pt x="21" y="5"/>
                      <a:pt x="22" y="11"/>
                      <a:pt x="19" y="16"/>
                    </a:cubicBezTo>
                    <a:cubicBezTo>
                      <a:pt x="17" y="21"/>
                      <a:pt x="11" y="24"/>
                      <a:pt x="6" y="21"/>
                    </a:cubicBezTo>
                    <a:cubicBezTo>
                      <a:pt x="1" y="19"/>
                      <a:pt x="0" y="12"/>
                      <a:pt x="3" y="7"/>
                    </a:cubicBezTo>
                    <a:cubicBezTo>
                      <a:pt x="5" y="2"/>
                      <a:pt x="11" y="0"/>
                      <a:pt x="16" y="2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22" name="Freeform 178"/>
              <p:cNvSpPr/>
              <p:nvPr/>
            </p:nvSpPr>
            <p:spPr bwMode="auto">
              <a:xfrm>
                <a:off x="4071938" y="3082925"/>
                <a:ext cx="61913" cy="6826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3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1" y="5"/>
                      <a:pt x="22" y="11"/>
                      <a:pt x="19" y="17"/>
                    </a:cubicBezTo>
                    <a:cubicBezTo>
                      <a:pt x="17" y="22"/>
                      <a:pt x="11" y="24"/>
                      <a:pt x="6" y="22"/>
                    </a:cubicBezTo>
                    <a:cubicBezTo>
                      <a:pt x="1" y="19"/>
                      <a:pt x="0" y="13"/>
                      <a:pt x="3" y="8"/>
                    </a:cubicBezTo>
                    <a:cubicBezTo>
                      <a:pt x="5" y="2"/>
                      <a:pt x="11" y="0"/>
                      <a:pt x="16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23" name="Freeform 179"/>
              <p:cNvSpPr/>
              <p:nvPr/>
            </p:nvSpPr>
            <p:spPr bwMode="auto">
              <a:xfrm>
                <a:off x="3948113" y="3119438"/>
                <a:ext cx="61913" cy="6826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3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1" y="5"/>
                      <a:pt x="22" y="12"/>
                      <a:pt x="19" y="17"/>
                    </a:cubicBezTo>
                    <a:cubicBezTo>
                      <a:pt x="17" y="22"/>
                      <a:pt x="11" y="24"/>
                      <a:pt x="6" y="22"/>
                    </a:cubicBezTo>
                    <a:cubicBezTo>
                      <a:pt x="1" y="19"/>
                      <a:pt x="0" y="13"/>
                      <a:pt x="3" y="8"/>
                    </a:cubicBezTo>
                    <a:cubicBezTo>
                      <a:pt x="6" y="3"/>
                      <a:pt x="12" y="0"/>
                      <a:pt x="16" y="3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24" name="Freeform 180"/>
              <p:cNvSpPr/>
              <p:nvPr/>
            </p:nvSpPr>
            <p:spPr bwMode="auto">
              <a:xfrm>
                <a:off x="4060826" y="3411538"/>
                <a:ext cx="60325" cy="68263"/>
              </a:xfrm>
              <a:custGeom>
                <a:avLst/>
                <a:gdLst>
                  <a:gd name="T0" fmla="*/ 16 w 22"/>
                  <a:gd name="T1" fmla="*/ 3 h 24"/>
                  <a:gd name="T2" fmla="*/ 19 w 22"/>
                  <a:gd name="T3" fmla="*/ 17 h 24"/>
                  <a:gd name="T4" fmla="*/ 6 w 22"/>
                  <a:gd name="T5" fmla="*/ 22 h 24"/>
                  <a:gd name="T6" fmla="*/ 2 w 22"/>
                  <a:gd name="T7" fmla="*/ 8 h 24"/>
                  <a:gd name="T8" fmla="*/ 16 w 22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6" y="3"/>
                    </a:moveTo>
                    <a:cubicBezTo>
                      <a:pt x="20" y="5"/>
                      <a:pt x="22" y="11"/>
                      <a:pt x="19" y="17"/>
                    </a:cubicBezTo>
                    <a:cubicBezTo>
                      <a:pt x="16" y="22"/>
                      <a:pt x="10" y="24"/>
                      <a:pt x="6" y="22"/>
                    </a:cubicBezTo>
                    <a:cubicBezTo>
                      <a:pt x="1" y="19"/>
                      <a:pt x="0" y="13"/>
                      <a:pt x="2" y="8"/>
                    </a:cubicBezTo>
                    <a:cubicBezTo>
                      <a:pt x="5" y="2"/>
                      <a:pt x="11" y="0"/>
                      <a:pt x="16" y="3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25" name="Freeform 181"/>
              <p:cNvSpPr/>
              <p:nvPr/>
            </p:nvSpPr>
            <p:spPr bwMode="auto">
              <a:xfrm>
                <a:off x="4010026" y="3370263"/>
                <a:ext cx="490538" cy="201613"/>
              </a:xfrm>
              <a:custGeom>
                <a:avLst/>
                <a:gdLst>
                  <a:gd name="T0" fmla="*/ 123 w 175"/>
                  <a:gd name="T1" fmla="*/ 0 h 72"/>
                  <a:gd name="T2" fmla="*/ 97 w 175"/>
                  <a:gd name="T3" fmla="*/ 5 h 72"/>
                  <a:gd name="T4" fmla="*/ 21 w 175"/>
                  <a:gd name="T5" fmla="*/ 72 h 72"/>
                  <a:gd name="T6" fmla="*/ 70 w 175"/>
                  <a:gd name="T7" fmla="*/ 55 h 72"/>
                  <a:gd name="T8" fmla="*/ 99 w 175"/>
                  <a:gd name="T9" fmla="*/ 37 h 72"/>
                  <a:gd name="T10" fmla="*/ 162 w 175"/>
                  <a:gd name="T11" fmla="*/ 10 h 72"/>
                  <a:gd name="T12" fmla="*/ 123 w 175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5" h="72">
                    <a:moveTo>
                      <a:pt x="123" y="0"/>
                    </a:moveTo>
                    <a:cubicBezTo>
                      <a:pt x="112" y="0"/>
                      <a:pt x="103" y="2"/>
                      <a:pt x="97" y="5"/>
                    </a:cubicBezTo>
                    <a:cubicBezTo>
                      <a:pt x="83" y="14"/>
                      <a:pt x="0" y="61"/>
                      <a:pt x="21" y="72"/>
                    </a:cubicBezTo>
                    <a:cubicBezTo>
                      <a:pt x="21" y="72"/>
                      <a:pt x="61" y="66"/>
                      <a:pt x="70" y="55"/>
                    </a:cubicBezTo>
                    <a:cubicBezTo>
                      <a:pt x="79" y="45"/>
                      <a:pt x="77" y="44"/>
                      <a:pt x="99" y="37"/>
                    </a:cubicBezTo>
                    <a:cubicBezTo>
                      <a:pt x="120" y="30"/>
                      <a:pt x="175" y="20"/>
                      <a:pt x="162" y="10"/>
                    </a:cubicBezTo>
                    <a:cubicBezTo>
                      <a:pt x="154" y="4"/>
                      <a:pt x="138" y="0"/>
                      <a:pt x="1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26" name="Freeform 182"/>
              <p:cNvSpPr>
                <a:spLocks noEditPoints="1"/>
              </p:cNvSpPr>
              <p:nvPr/>
            </p:nvSpPr>
            <p:spPr bwMode="auto">
              <a:xfrm>
                <a:off x="3835401" y="3089275"/>
                <a:ext cx="617538" cy="407988"/>
              </a:xfrm>
              <a:custGeom>
                <a:avLst/>
                <a:gdLst>
                  <a:gd name="T0" fmla="*/ 21 w 220"/>
                  <a:gd name="T1" fmla="*/ 41 h 145"/>
                  <a:gd name="T2" fmla="*/ 33 w 220"/>
                  <a:gd name="T3" fmla="*/ 55 h 145"/>
                  <a:gd name="T4" fmla="*/ 33 w 220"/>
                  <a:gd name="T5" fmla="*/ 54 h 145"/>
                  <a:gd name="T6" fmla="*/ 34 w 220"/>
                  <a:gd name="T7" fmla="*/ 52 h 145"/>
                  <a:gd name="T8" fmla="*/ 22 w 220"/>
                  <a:gd name="T9" fmla="*/ 41 h 145"/>
                  <a:gd name="T10" fmla="*/ 21 w 220"/>
                  <a:gd name="T11" fmla="*/ 41 h 145"/>
                  <a:gd name="T12" fmla="*/ 127 w 220"/>
                  <a:gd name="T13" fmla="*/ 108 h 145"/>
                  <a:gd name="T14" fmla="*/ 123 w 220"/>
                  <a:gd name="T15" fmla="*/ 107 h 145"/>
                  <a:gd name="T16" fmla="*/ 119 w 220"/>
                  <a:gd name="T17" fmla="*/ 93 h 145"/>
                  <a:gd name="T18" fmla="*/ 129 w 220"/>
                  <a:gd name="T19" fmla="*/ 87 h 145"/>
                  <a:gd name="T20" fmla="*/ 133 w 220"/>
                  <a:gd name="T21" fmla="*/ 88 h 145"/>
                  <a:gd name="T22" fmla="*/ 136 w 220"/>
                  <a:gd name="T23" fmla="*/ 102 h 145"/>
                  <a:gd name="T24" fmla="*/ 127 w 220"/>
                  <a:gd name="T25" fmla="*/ 108 h 145"/>
                  <a:gd name="T26" fmla="*/ 211 w 220"/>
                  <a:gd name="T27" fmla="*/ 0 h 145"/>
                  <a:gd name="T28" fmla="*/ 154 w 220"/>
                  <a:gd name="T29" fmla="*/ 69 h 145"/>
                  <a:gd name="T30" fmla="*/ 142 w 220"/>
                  <a:gd name="T31" fmla="*/ 5 h 145"/>
                  <a:gd name="T32" fmla="*/ 142 w 220"/>
                  <a:gd name="T33" fmla="*/ 3 h 145"/>
                  <a:gd name="T34" fmla="*/ 138 w 220"/>
                  <a:gd name="T35" fmla="*/ 48 h 145"/>
                  <a:gd name="T36" fmla="*/ 141 w 220"/>
                  <a:gd name="T37" fmla="*/ 48 h 145"/>
                  <a:gd name="T38" fmla="*/ 145 w 220"/>
                  <a:gd name="T39" fmla="*/ 49 h 145"/>
                  <a:gd name="T40" fmla="*/ 148 w 220"/>
                  <a:gd name="T41" fmla="*/ 63 h 145"/>
                  <a:gd name="T42" fmla="*/ 139 w 220"/>
                  <a:gd name="T43" fmla="*/ 69 h 145"/>
                  <a:gd name="T44" fmla="*/ 135 w 220"/>
                  <a:gd name="T45" fmla="*/ 68 h 145"/>
                  <a:gd name="T46" fmla="*/ 131 w 220"/>
                  <a:gd name="T47" fmla="*/ 78 h 145"/>
                  <a:gd name="T48" fmla="*/ 129 w 220"/>
                  <a:gd name="T49" fmla="*/ 79 h 145"/>
                  <a:gd name="T50" fmla="*/ 119 w 220"/>
                  <a:gd name="T51" fmla="*/ 37 h 145"/>
                  <a:gd name="T52" fmla="*/ 108 w 220"/>
                  <a:gd name="T53" fmla="*/ 103 h 145"/>
                  <a:gd name="T54" fmla="*/ 107 w 220"/>
                  <a:gd name="T55" fmla="*/ 104 h 145"/>
                  <a:gd name="T56" fmla="*/ 49 w 220"/>
                  <a:gd name="T57" fmla="*/ 64 h 145"/>
                  <a:gd name="T58" fmla="*/ 44 w 220"/>
                  <a:gd name="T59" fmla="*/ 68 h 145"/>
                  <a:gd name="T60" fmla="*/ 65 w 220"/>
                  <a:gd name="T61" fmla="*/ 92 h 145"/>
                  <a:gd name="T62" fmla="*/ 73 w 220"/>
                  <a:gd name="T63" fmla="*/ 88 h 145"/>
                  <a:gd name="T64" fmla="*/ 77 w 220"/>
                  <a:gd name="T65" fmla="*/ 89 h 145"/>
                  <a:gd name="T66" fmla="*/ 80 w 220"/>
                  <a:gd name="T67" fmla="*/ 103 h 145"/>
                  <a:gd name="T68" fmla="*/ 71 w 220"/>
                  <a:gd name="T69" fmla="*/ 109 h 145"/>
                  <a:gd name="T70" fmla="*/ 67 w 220"/>
                  <a:gd name="T71" fmla="*/ 108 h 145"/>
                  <a:gd name="T72" fmla="*/ 63 w 220"/>
                  <a:gd name="T73" fmla="*/ 104 h 145"/>
                  <a:gd name="T74" fmla="*/ 4 w 220"/>
                  <a:gd name="T75" fmla="*/ 121 h 145"/>
                  <a:gd name="T76" fmla="*/ 37 w 220"/>
                  <a:gd name="T77" fmla="*/ 123 h 145"/>
                  <a:gd name="T78" fmla="*/ 82 w 220"/>
                  <a:gd name="T79" fmla="*/ 123 h 145"/>
                  <a:gd name="T80" fmla="*/ 44 w 220"/>
                  <a:gd name="T81" fmla="*/ 142 h 145"/>
                  <a:gd name="T82" fmla="*/ 47 w 220"/>
                  <a:gd name="T83" fmla="*/ 145 h 145"/>
                  <a:gd name="T84" fmla="*/ 66 w 220"/>
                  <a:gd name="T85" fmla="*/ 142 h 145"/>
                  <a:gd name="T86" fmla="*/ 83 w 220"/>
                  <a:gd name="T87" fmla="*/ 134 h 145"/>
                  <a:gd name="T88" fmla="*/ 82 w 220"/>
                  <a:gd name="T89" fmla="*/ 123 h 145"/>
                  <a:gd name="T90" fmla="*/ 92 w 220"/>
                  <a:gd name="T91" fmla="*/ 117 h 145"/>
                  <a:gd name="T92" fmla="*/ 96 w 220"/>
                  <a:gd name="T93" fmla="*/ 118 h 145"/>
                  <a:gd name="T94" fmla="*/ 100 w 220"/>
                  <a:gd name="T95" fmla="*/ 127 h 145"/>
                  <a:gd name="T96" fmla="*/ 110 w 220"/>
                  <a:gd name="T97" fmla="*/ 122 h 145"/>
                  <a:gd name="T98" fmla="*/ 111 w 220"/>
                  <a:gd name="T99" fmla="*/ 122 h 145"/>
                  <a:gd name="T100" fmla="*/ 220 w 220"/>
                  <a:gd name="T101" fmla="*/ 37 h 145"/>
                  <a:gd name="T102" fmla="*/ 220 w 220"/>
                  <a:gd name="T103" fmla="*/ 36 h 145"/>
                  <a:gd name="T104" fmla="*/ 185 w 220"/>
                  <a:gd name="T105" fmla="*/ 63 h 145"/>
                  <a:gd name="T106" fmla="*/ 152 w 220"/>
                  <a:gd name="T107" fmla="*/ 89 h 145"/>
                  <a:gd name="T108" fmla="*/ 153 w 220"/>
                  <a:gd name="T109" fmla="*/ 87 h 145"/>
                  <a:gd name="T110" fmla="*/ 211 w 220"/>
                  <a:gd name="T111" fmla="*/ 2 h 145"/>
                  <a:gd name="T112" fmla="*/ 211 w 220"/>
                  <a:gd name="T1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0" h="145">
                    <a:moveTo>
                      <a:pt x="21" y="41"/>
                    </a:moveTo>
                    <a:cubicBezTo>
                      <a:pt x="21" y="41"/>
                      <a:pt x="26" y="47"/>
                      <a:pt x="33" y="55"/>
                    </a:cubicBezTo>
                    <a:cubicBezTo>
                      <a:pt x="33" y="55"/>
                      <a:pt x="33" y="54"/>
                      <a:pt x="33" y="54"/>
                    </a:cubicBezTo>
                    <a:cubicBezTo>
                      <a:pt x="34" y="53"/>
                      <a:pt x="34" y="53"/>
                      <a:pt x="34" y="52"/>
                    </a:cubicBezTo>
                    <a:cubicBezTo>
                      <a:pt x="28" y="47"/>
                      <a:pt x="23" y="43"/>
                      <a:pt x="22" y="41"/>
                    </a:cubicBezTo>
                    <a:cubicBezTo>
                      <a:pt x="21" y="41"/>
                      <a:pt x="21" y="41"/>
                      <a:pt x="21" y="41"/>
                    </a:cubicBezTo>
                    <a:moveTo>
                      <a:pt x="127" y="108"/>
                    </a:moveTo>
                    <a:cubicBezTo>
                      <a:pt x="125" y="108"/>
                      <a:pt x="124" y="108"/>
                      <a:pt x="123" y="107"/>
                    </a:cubicBezTo>
                    <a:cubicBezTo>
                      <a:pt x="118" y="105"/>
                      <a:pt x="117" y="99"/>
                      <a:pt x="119" y="93"/>
                    </a:cubicBezTo>
                    <a:cubicBezTo>
                      <a:pt x="121" y="90"/>
                      <a:pt x="125" y="87"/>
                      <a:pt x="129" y="87"/>
                    </a:cubicBezTo>
                    <a:cubicBezTo>
                      <a:pt x="130" y="87"/>
                      <a:pt x="132" y="88"/>
                      <a:pt x="133" y="88"/>
                    </a:cubicBezTo>
                    <a:cubicBezTo>
                      <a:pt x="137" y="91"/>
                      <a:pt x="139" y="97"/>
                      <a:pt x="136" y="102"/>
                    </a:cubicBezTo>
                    <a:cubicBezTo>
                      <a:pt x="134" y="106"/>
                      <a:pt x="130" y="108"/>
                      <a:pt x="127" y="108"/>
                    </a:cubicBezTo>
                    <a:moveTo>
                      <a:pt x="211" y="0"/>
                    </a:moveTo>
                    <a:cubicBezTo>
                      <a:pt x="206" y="0"/>
                      <a:pt x="154" y="69"/>
                      <a:pt x="154" y="69"/>
                    </a:cubicBezTo>
                    <a:cubicBezTo>
                      <a:pt x="154" y="69"/>
                      <a:pt x="142" y="17"/>
                      <a:pt x="142" y="5"/>
                    </a:cubicBezTo>
                    <a:cubicBezTo>
                      <a:pt x="142" y="4"/>
                      <a:pt x="142" y="3"/>
                      <a:pt x="142" y="3"/>
                    </a:cubicBezTo>
                    <a:cubicBezTo>
                      <a:pt x="142" y="3"/>
                      <a:pt x="141" y="27"/>
                      <a:pt x="138" y="48"/>
                    </a:cubicBezTo>
                    <a:cubicBezTo>
                      <a:pt x="139" y="48"/>
                      <a:pt x="140" y="48"/>
                      <a:pt x="141" y="48"/>
                    </a:cubicBezTo>
                    <a:cubicBezTo>
                      <a:pt x="142" y="48"/>
                      <a:pt x="143" y="48"/>
                      <a:pt x="145" y="49"/>
                    </a:cubicBezTo>
                    <a:cubicBezTo>
                      <a:pt x="149" y="51"/>
                      <a:pt x="151" y="58"/>
                      <a:pt x="148" y="63"/>
                    </a:cubicBezTo>
                    <a:cubicBezTo>
                      <a:pt x="146" y="67"/>
                      <a:pt x="142" y="69"/>
                      <a:pt x="139" y="69"/>
                    </a:cubicBezTo>
                    <a:cubicBezTo>
                      <a:pt x="137" y="69"/>
                      <a:pt x="136" y="69"/>
                      <a:pt x="135" y="68"/>
                    </a:cubicBezTo>
                    <a:cubicBezTo>
                      <a:pt x="133" y="73"/>
                      <a:pt x="132" y="76"/>
                      <a:pt x="131" y="78"/>
                    </a:cubicBezTo>
                    <a:cubicBezTo>
                      <a:pt x="130" y="79"/>
                      <a:pt x="129" y="79"/>
                      <a:pt x="129" y="79"/>
                    </a:cubicBezTo>
                    <a:cubicBezTo>
                      <a:pt x="123" y="79"/>
                      <a:pt x="120" y="56"/>
                      <a:pt x="119" y="37"/>
                    </a:cubicBezTo>
                    <a:cubicBezTo>
                      <a:pt x="116" y="62"/>
                      <a:pt x="109" y="98"/>
                      <a:pt x="108" y="103"/>
                    </a:cubicBezTo>
                    <a:cubicBezTo>
                      <a:pt x="108" y="103"/>
                      <a:pt x="108" y="104"/>
                      <a:pt x="107" y="104"/>
                    </a:cubicBezTo>
                    <a:cubicBezTo>
                      <a:pt x="101" y="104"/>
                      <a:pt x="72" y="82"/>
                      <a:pt x="49" y="64"/>
                    </a:cubicBezTo>
                    <a:cubicBezTo>
                      <a:pt x="48" y="66"/>
                      <a:pt x="46" y="67"/>
                      <a:pt x="44" y="68"/>
                    </a:cubicBezTo>
                    <a:cubicBezTo>
                      <a:pt x="51" y="77"/>
                      <a:pt x="60" y="86"/>
                      <a:pt x="65" y="92"/>
                    </a:cubicBezTo>
                    <a:cubicBezTo>
                      <a:pt x="67" y="90"/>
                      <a:pt x="70" y="88"/>
                      <a:pt x="73" y="88"/>
                    </a:cubicBezTo>
                    <a:cubicBezTo>
                      <a:pt x="75" y="88"/>
                      <a:pt x="76" y="89"/>
                      <a:pt x="77" y="89"/>
                    </a:cubicBezTo>
                    <a:cubicBezTo>
                      <a:pt x="82" y="92"/>
                      <a:pt x="83" y="98"/>
                      <a:pt x="80" y="103"/>
                    </a:cubicBezTo>
                    <a:cubicBezTo>
                      <a:pt x="78" y="107"/>
                      <a:pt x="75" y="109"/>
                      <a:pt x="71" y="109"/>
                    </a:cubicBezTo>
                    <a:cubicBezTo>
                      <a:pt x="70" y="109"/>
                      <a:pt x="68" y="109"/>
                      <a:pt x="67" y="108"/>
                    </a:cubicBezTo>
                    <a:cubicBezTo>
                      <a:pt x="65" y="107"/>
                      <a:pt x="64" y="106"/>
                      <a:pt x="63" y="104"/>
                    </a:cubicBezTo>
                    <a:cubicBezTo>
                      <a:pt x="46" y="109"/>
                      <a:pt x="10" y="117"/>
                      <a:pt x="4" y="121"/>
                    </a:cubicBezTo>
                    <a:cubicBezTo>
                      <a:pt x="0" y="123"/>
                      <a:pt x="17" y="123"/>
                      <a:pt x="37" y="123"/>
                    </a:cubicBezTo>
                    <a:cubicBezTo>
                      <a:pt x="58" y="123"/>
                      <a:pt x="82" y="123"/>
                      <a:pt x="82" y="123"/>
                    </a:cubicBezTo>
                    <a:cubicBezTo>
                      <a:pt x="82" y="123"/>
                      <a:pt x="51" y="136"/>
                      <a:pt x="44" y="142"/>
                    </a:cubicBezTo>
                    <a:cubicBezTo>
                      <a:pt x="42" y="144"/>
                      <a:pt x="44" y="145"/>
                      <a:pt x="47" y="145"/>
                    </a:cubicBezTo>
                    <a:cubicBezTo>
                      <a:pt x="53" y="145"/>
                      <a:pt x="66" y="142"/>
                      <a:pt x="66" y="142"/>
                    </a:cubicBezTo>
                    <a:cubicBezTo>
                      <a:pt x="83" y="134"/>
                      <a:pt x="83" y="134"/>
                      <a:pt x="83" y="134"/>
                    </a:cubicBezTo>
                    <a:cubicBezTo>
                      <a:pt x="81" y="131"/>
                      <a:pt x="80" y="127"/>
                      <a:pt x="82" y="123"/>
                    </a:cubicBezTo>
                    <a:cubicBezTo>
                      <a:pt x="84" y="119"/>
                      <a:pt x="88" y="117"/>
                      <a:pt x="92" y="117"/>
                    </a:cubicBezTo>
                    <a:cubicBezTo>
                      <a:pt x="93" y="117"/>
                      <a:pt x="95" y="117"/>
                      <a:pt x="96" y="118"/>
                    </a:cubicBezTo>
                    <a:cubicBezTo>
                      <a:pt x="99" y="119"/>
                      <a:pt x="101" y="123"/>
                      <a:pt x="100" y="127"/>
                    </a:cubicBezTo>
                    <a:cubicBezTo>
                      <a:pt x="110" y="122"/>
                      <a:pt x="110" y="122"/>
                      <a:pt x="110" y="122"/>
                    </a:cubicBezTo>
                    <a:cubicBezTo>
                      <a:pt x="110" y="122"/>
                      <a:pt x="110" y="122"/>
                      <a:pt x="111" y="122"/>
                    </a:cubicBezTo>
                    <a:cubicBezTo>
                      <a:pt x="126" y="122"/>
                      <a:pt x="215" y="46"/>
                      <a:pt x="220" y="37"/>
                    </a:cubicBezTo>
                    <a:cubicBezTo>
                      <a:pt x="220" y="36"/>
                      <a:pt x="220" y="36"/>
                      <a:pt x="220" y="36"/>
                    </a:cubicBezTo>
                    <a:cubicBezTo>
                      <a:pt x="218" y="36"/>
                      <a:pt x="201" y="49"/>
                      <a:pt x="185" y="63"/>
                    </a:cubicBezTo>
                    <a:cubicBezTo>
                      <a:pt x="169" y="76"/>
                      <a:pt x="153" y="89"/>
                      <a:pt x="152" y="89"/>
                    </a:cubicBezTo>
                    <a:cubicBezTo>
                      <a:pt x="152" y="89"/>
                      <a:pt x="152" y="88"/>
                      <a:pt x="153" y="87"/>
                    </a:cubicBezTo>
                    <a:cubicBezTo>
                      <a:pt x="167" y="73"/>
                      <a:pt x="207" y="15"/>
                      <a:pt x="211" y="2"/>
                    </a:cubicBezTo>
                    <a:cubicBezTo>
                      <a:pt x="212" y="1"/>
                      <a:pt x="211" y="0"/>
                      <a:pt x="21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27" name="Freeform 183"/>
              <p:cNvSpPr/>
              <p:nvPr/>
            </p:nvSpPr>
            <p:spPr bwMode="auto">
              <a:xfrm>
                <a:off x="3927476" y="3235325"/>
                <a:ext cx="46038" cy="44450"/>
              </a:xfrm>
              <a:custGeom>
                <a:avLst/>
                <a:gdLst>
                  <a:gd name="T0" fmla="*/ 1 w 16"/>
                  <a:gd name="T1" fmla="*/ 0 h 16"/>
                  <a:gd name="T2" fmla="*/ 0 w 16"/>
                  <a:gd name="T3" fmla="*/ 2 h 16"/>
                  <a:gd name="T4" fmla="*/ 0 w 16"/>
                  <a:gd name="T5" fmla="*/ 3 h 16"/>
                  <a:gd name="T6" fmla="*/ 11 w 16"/>
                  <a:gd name="T7" fmla="*/ 16 h 16"/>
                  <a:gd name="T8" fmla="*/ 16 w 16"/>
                  <a:gd name="T9" fmla="*/ 12 h 16"/>
                  <a:gd name="T10" fmla="*/ 1 w 16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3" y="7"/>
                      <a:pt x="7" y="12"/>
                      <a:pt x="11" y="16"/>
                    </a:cubicBezTo>
                    <a:cubicBezTo>
                      <a:pt x="13" y="15"/>
                      <a:pt x="15" y="14"/>
                      <a:pt x="16" y="12"/>
                    </a:cubicBezTo>
                    <a:cubicBezTo>
                      <a:pt x="11" y="8"/>
                      <a:pt x="6" y="4"/>
                      <a:pt x="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28" name="Freeform 184"/>
              <p:cNvSpPr/>
              <p:nvPr/>
            </p:nvSpPr>
            <p:spPr bwMode="auto">
              <a:xfrm>
                <a:off x="4013201" y="3336925"/>
                <a:ext cx="55563" cy="58738"/>
              </a:xfrm>
              <a:custGeom>
                <a:avLst/>
                <a:gdLst>
                  <a:gd name="T0" fmla="*/ 10 w 20"/>
                  <a:gd name="T1" fmla="*/ 0 h 21"/>
                  <a:gd name="T2" fmla="*/ 2 w 20"/>
                  <a:gd name="T3" fmla="*/ 4 h 21"/>
                  <a:gd name="T4" fmla="*/ 9 w 20"/>
                  <a:gd name="T5" fmla="*/ 11 h 21"/>
                  <a:gd name="T6" fmla="*/ 0 w 20"/>
                  <a:gd name="T7" fmla="*/ 16 h 21"/>
                  <a:gd name="T8" fmla="*/ 4 w 20"/>
                  <a:gd name="T9" fmla="*/ 20 h 21"/>
                  <a:gd name="T10" fmla="*/ 8 w 20"/>
                  <a:gd name="T11" fmla="*/ 21 h 21"/>
                  <a:gd name="T12" fmla="*/ 17 w 20"/>
                  <a:gd name="T13" fmla="*/ 15 h 21"/>
                  <a:gd name="T14" fmla="*/ 14 w 20"/>
                  <a:gd name="T15" fmla="*/ 1 h 21"/>
                  <a:gd name="T16" fmla="*/ 10 w 2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1">
                    <a:moveTo>
                      <a:pt x="10" y="0"/>
                    </a:moveTo>
                    <a:cubicBezTo>
                      <a:pt x="7" y="0"/>
                      <a:pt x="4" y="2"/>
                      <a:pt x="2" y="4"/>
                    </a:cubicBezTo>
                    <a:cubicBezTo>
                      <a:pt x="6" y="8"/>
                      <a:pt x="8" y="10"/>
                      <a:pt x="9" y="11"/>
                    </a:cubicBezTo>
                    <a:cubicBezTo>
                      <a:pt x="11" y="12"/>
                      <a:pt x="7" y="14"/>
                      <a:pt x="0" y="16"/>
                    </a:cubicBezTo>
                    <a:cubicBezTo>
                      <a:pt x="1" y="18"/>
                      <a:pt x="2" y="19"/>
                      <a:pt x="4" y="20"/>
                    </a:cubicBezTo>
                    <a:cubicBezTo>
                      <a:pt x="5" y="21"/>
                      <a:pt x="7" y="21"/>
                      <a:pt x="8" y="21"/>
                    </a:cubicBezTo>
                    <a:cubicBezTo>
                      <a:pt x="12" y="21"/>
                      <a:pt x="15" y="19"/>
                      <a:pt x="17" y="15"/>
                    </a:cubicBezTo>
                    <a:cubicBezTo>
                      <a:pt x="20" y="10"/>
                      <a:pt x="19" y="4"/>
                      <a:pt x="14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29" name="Freeform 185"/>
              <p:cNvSpPr/>
              <p:nvPr/>
            </p:nvSpPr>
            <p:spPr bwMode="auto">
              <a:xfrm>
                <a:off x="4214813" y="3224213"/>
                <a:ext cx="44450" cy="58738"/>
              </a:xfrm>
              <a:custGeom>
                <a:avLst/>
                <a:gdLst>
                  <a:gd name="T0" fmla="*/ 6 w 16"/>
                  <a:gd name="T1" fmla="*/ 0 h 21"/>
                  <a:gd name="T2" fmla="*/ 3 w 16"/>
                  <a:gd name="T3" fmla="*/ 0 h 21"/>
                  <a:gd name="T4" fmla="*/ 0 w 16"/>
                  <a:gd name="T5" fmla="*/ 20 h 21"/>
                  <a:gd name="T6" fmla="*/ 4 w 16"/>
                  <a:gd name="T7" fmla="*/ 21 h 21"/>
                  <a:gd name="T8" fmla="*/ 13 w 16"/>
                  <a:gd name="T9" fmla="*/ 15 h 21"/>
                  <a:gd name="T10" fmla="*/ 10 w 16"/>
                  <a:gd name="T11" fmla="*/ 1 h 21"/>
                  <a:gd name="T12" fmla="*/ 6 w 16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6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2" y="8"/>
                      <a:pt x="1" y="14"/>
                      <a:pt x="0" y="20"/>
                    </a:cubicBezTo>
                    <a:cubicBezTo>
                      <a:pt x="1" y="21"/>
                      <a:pt x="2" y="21"/>
                      <a:pt x="4" y="21"/>
                    </a:cubicBezTo>
                    <a:cubicBezTo>
                      <a:pt x="7" y="21"/>
                      <a:pt x="11" y="19"/>
                      <a:pt x="13" y="15"/>
                    </a:cubicBezTo>
                    <a:cubicBezTo>
                      <a:pt x="16" y="10"/>
                      <a:pt x="14" y="3"/>
                      <a:pt x="10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30" name="Freeform 186"/>
              <p:cNvSpPr/>
              <p:nvPr/>
            </p:nvSpPr>
            <p:spPr bwMode="auto">
              <a:xfrm>
                <a:off x="4164013" y="3333750"/>
                <a:ext cx="61913" cy="58738"/>
              </a:xfrm>
              <a:custGeom>
                <a:avLst/>
                <a:gdLst>
                  <a:gd name="T0" fmla="*/ 12 w 22"/>
                  <a:gd name="T1" fmla="*/ 0 h 21"/>
                  <a:gd name="T2" fmla="*/ 2 w 22"/>
                  <a:gd name="T3" fmla="*/ 6 h 21"/>
                  <a:gd name="T4" fmla="*/ 6 w 22"/>
                  <a:gd name="T5" fmla="*/ 20 h 21"/>
                  <a:gd name="T6" fmla="*/ 10 w 22"/>
                  <a:gd name="T7" fmla="*/ 21 h 21"/>
                  <a:gd name="T8" fmla="*/ 19 w 22"/>
                  <a:gd name="T9" fmla="*/ 15 h 21"/>
                  <a:gd name="T10" fmla="*/ 16 w 22"/>
                  <a:gd name="T11" fmla="*/ 1 h 21"/>
                  <a:gd name="T12" fmla="*/ 12 w 22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1">
                    <a:moveTo>
                      <a:pt x="12" y="0"/>
                    </a:moveTo>
                    <a:cubicBezTo>
                      <a:pt x="8" y="0"/>
                      <a:pt x="4" y="3"/>
                      <a:pt x="2" y="6"/>
                    </a:cubicBezTo>
                    <a:cubicBezTo>
                      <a:pt x="0" y="12"/>
                      <a:pt x="1" y="18"/>
                      <a:pt x="6" y="20"/>
                    </a:cubicBezTo>
                    <a:cubicBezTo>
                      <a:pt x="7" y="21"/>
                      <a:pt x="8" y="21"/>
                      <a:pt x="10" y="21"/>
                    </a:cubicBezTo>
                    <a:cubicBezTo>
                      <a:pt x="13" y="21"/>
                      <a:pt x="17" y="19"/>
                      <a:pt x="19" y="15"/>
                    </a:cubicBezTo>
                    <a:cubicBezTo>
                      <a:pt x="22" y="10"/>
                      <a:pt x="20" y="4"/>
                      <a:pt x="16" y="1"/>
                    </a:cubicBezTo>
                    <a:cubicBezTo>
                      <a:pt x="15" y="1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31" name="Freeform 187"/>
              <p:cNvSpPr/>
              <p:nvPr/>
            </p:nvSpPr>
            <p:spPr bwMode="auto">
              <a:xfrm>
                <a:off x="4060826" y="3417888"/>
                <a:ext cx="58738" cy="47625"/>
              </a:xfrm>
              <a:custGeom>
                <a:avLst/>
                <a:gdLst>
                  <a:gd name="T0" fmla="*/ 12 w 21"/>
                  <a:gd name="T1" fmla="*/ 0 h 17"/>
                  <a:gd name="T2" fmla="*/ 2 w 21"/>
                  <a:gd name="T3" fmla="*/ 6 h 17"/>
                  <a:gd name="T4" fmla="*/ 3 w 21"/>
                  <a:gd name="T5" fmla="*/ 17 h 17"/>
                  <a:gd name="T6" fmla="*/ 20 w 21"/>
                  <a:gd name="T7" fmla="*/ 10 h 17"/>
                  <a:gd name="T8" fmla="*/ 16 w 21"/>
                  <a:gd name="T9" fmla="*/ 1 h 17"/>
                  <a:gd name="T10" fmla="*/ 12 w 2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7">
                    <a:moveTo>
                      <a:pt x="12" y="0"/>
                    </a:moveTo>
                    <a:cubicBezTo>
                      <a:pt x="8" y="0"/>
                      <a:pt x="4" y="2"/>
                      <a:pt x="2" y="6"/>
                    </a:cubicBezTo>
                    <a:cubicBezTo>
                      <a:pt x="0" y="10"/>
                      <a:pt x="1" y="14"/>
                      <a:pt x="3" y="17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6"/>
                      <a:pt x="19" y="2"/>
                      <a:pt x="16" y="1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32" name="Freeform 188"/>
              <p:cNvSpPr>
                <a:spLocks noEditPoints="1"/>
              </p:cNvSpPr>
              <p:nvPr/>
            </p:nvSpPr>
            <p:spPr bwMode="auto">
              <a:xfrm>
                <a:off x="4170363" y="3125788"/>
                <a:ext cx="11113" cy="66675"/>
              </a:xfrm>
              <a:custGeom>
                <a:avLst/>
                <a:gdLst>
                  <a:gd name="T0" fmla="*/ 0 w 4"/>
                  <a:gd name="T1" fmla="*/ 22 h 24"/>
                  <a:gd name="T2" fmla="*/ 0 w 4"/>
                  <a:gd name="T3" fmla="*/ 24 h 24"/>
                  <a:gd name="T4" fmla="*/ 1 w 4"/>
                  <a:gd name="T5" fmla="*/ 22 h 24"/>
                  <a:gd name="T6" fmla="*/ 0 w 4"/>
                  <a:gd name="T7" fmla="*/ 22 h 24"/>
                  <a:gd name="T8" fmla="*/ 3 w 4"/>
                  <a:gd name="T9" fmla="*/ 0 h 24"/>
                  <a:gd name="T10" fmla="*/ 2 w 4"/>
                  <a:gd name="T11" fmla="*/ 2 h 24"/>
                  <a:gd name="T12" fmla="*/ 2 w 4"/>
                  <a:gd name="T13" fmla="*/ 6 h 24"/>
                  <a:gd name="T14" fmla="*/ 3 w 4"/>
                  <a:gd name="T15" fmla="*/ 4 h 24"/>
                  <a:gd name="T16" fmla="*/ 3 w 4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4">
                    <a:moveTo>
                      <a:pt x="0" y="22"/>
                    </a:moveTo>
                    <a:cubicBezTo>
                      <a:pt x="0" y="23"/>
                      <a:pt x="0" y="23"/>
                      <a:pt x="0" y="24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2"/>
                      <a:pt x="1" y="22"/>
                      <a:pt x="0" y="22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2"/>
                      <a:pt x="4" y="0"/>
                      <a:pt x="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33" name="Freeform 189"/>
              <p:cNvSpPr/>
              <p:nvPr/>
            </p:nvSpPr>
            <p:spPr bwMode="auto">
              <a:xfrm>
                <a:off x="4170363" y="3136900"/>
                <a:ext cx="7938" cy="50800"/>
              </a:xfrm>
              <a:custGeom>
                <a:avLst/>
                <a:gdLst>
                  <a:gd name="T0" fmla="*/ 3 w 3"/>
                  <a:gd name="T1" fmla="*/ 0 h 18"/>
                  <a:gd name="T2" fmla="*/ 2 w 3"/>
                  <a:gd name="T3" fmla="*/ 2 h 18"/>
                  <a:gd name="T4" fmla="*/ 0 w 3"/>
                  <a:gd name="T5" fmla="*/ 18 h 18"/>
                  <a:gd name="T6" fmla="*/ 1 w 3"/>
                  <a:gd name="T7" fmla="*/ 18 h 18"/>
                  <a:gd name="T8" fmla="*/ 3 w 3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8">
                    <a:moveTo>
                      <a:pt x="3" y="0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1" y="6"/>
                      <a:pt x="0" y="12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1"/>
                      <a:pt x="3" y="4"/>
                      <a:pt x="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34" name="Freeform 190"/>
              <p:cNvSpPr/>
              <p:nvPr/>
            </p:nvSpPr>
            <p:spPr bwMode="auto">
              <a:xfrm>
                <a:off x="4452938" y="2847975"/>
                <a:ext cx="177800" cy="296863"/>
              </a:xfrm>
              <a:custGeom>
                <a:avLst/>
                <a:gdLst>
                  <a:gd name="T0" fmla="*/ 29 w 63"/>
                  <a:gd name="T1" fmla="*/ 0 h 106"/>
                  <a:gd name="T2" fmla="*/ 35 w 63"/>
                  <a:gd name="T3" fmla="*/ 47 h 106"/>
                  <a:gd name="T4" fmla="*/ 2 w 63"/>
                  <a:gd name="T5" fmla="*/ 96 h 106"/>
                  <a:gd name="T6" fmla="*/ 5 w 63"/>
                  <a:gd name="T7" fmla="*/ 106 h 106"/>
                  <a:gd name="T8" fmla="*/ 27 w 63"/>
                  <a:gd name="T9" fmla="*/ 95 h 106"/>
                  <a:gd name="T10" fmla="*/ 61 w 63"/>
                  <a:gd name="T11" fmla="*/ 21 h 106"/>
                  <a:gd name="T12" fmla="*/ 29 w 63"/>
                  <a:gd name="T1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06">
                    <a:moveTo>
                      <a:pt x="29" y="0"/>
                    </a:moveTo>
                    <a:cubicBezTo>
                      <a:pt x="13" y="1"/>
                      <a:pt x="35" y="28"/>
                      <a:pt x="35" y="47"/>
                    </a:cubicBezTo>
                    <a:cubicBezTo>
                      <a:pt x="34" y="65"/>
                      <a:pt x="7" y="81"/>
                      <a:pt x="2" y="96"/>
                    </a:cubicBezTo>
                    <a:cubicBezTo>
                      <a:pt x="0" y="103"/>
                      <a:pt x="1" y="106"/>
                      <a:pt x="5" y="106"/>
                    </a:cubicBezTo>
                    <a:cubicBezTo>
                      <a:pt x="10" y="106"/>
                      <a:pt x="19" y="101"/>
                      <a:pt x="27" y="95"/>
                    </a:cubicBezTo>
                    <a:cubicBezTo>
                      <a:pt x="42" y="84"/>
                      <a:pt x="63" y="40"/>
                      <a:pt x="61" y="21"/>
                    </a:cubicBezTo>
                    <a:cubicBezTo>
                      <a:pt x="59" y="1"/>
                      <a:pt x="29" y="0"/>
                      <a:pt x="2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35" name="Freeform 191"/>
              <p:cNvSpPr/>
              <p:nvPr/>
            </p:nvSpPr>
            <p:spPr bwMode="auto">
              <a:xfrm>
                <a:off x="3517901" y="3424238"/>
                <a:ext cx="455613" cy="142875"/>
              </a:xfrm>
              <a:custGeom>
                <a:avLst/>
                <a:gdLst>
                  <a:gd name="T0" fmla="*/ 19 w 162"/>
                  <a:gd name="T1" fmla="*/ 0 h 51"/>
                  <a:gd name="T2" fmla="*/ 12 w 162"/>
                  <a:gd name="T3" fmla="*/ 4 h 51"/>
                  <a:gd name="T4" fmla="*/ 19 w 162"/>
                  <a:gd name="T5" fmla="*/ 47 h 51"/>
                  <a:gd name="T6" fmla="*/ 58 w 162"/>
                  <a:gd name="T7" fmla="*/ 51 h 51"/>
                  <a:gd name="T8" fmla="*/ 95 w 162"/>
                  <a:gd name="T9" fmla="*/ 48 h 51"/>
                  <a:gd name="T10" fmla="*/ 150 w 162"/>
                  <a:gd name="T11" fmla="*/ 30 h 51"/>
                  <a:gd name="T12" fmla="*/ 147 w 162"/>
                  <a:gd name="T13" fmla="*/ 30 h 51"/>
                  <a:gd name="T14" fmla="*/ 68 w 162"/>
                  <a:gd name="T15" fmla="*/ 40 h 51"/>
                  <a:gd name="T16" fmla="*/ 52 w 162"/>
                  <a:gd name="T17" fmla="*/ 37 h 51"/>
                  <a:gd name="T18" fmla="*/ 24 w 162"/>
                  <a:gd name="T19" fmla="*/ 4 h 51"/>
                  <a:gd name="T20" fmla="*/ 19 w 162"/>
                  <a:gd name="T2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2" h="51">
                    <a:moveTo>
                      <a:pt x="19" y="0"/>
                    </a:moveTo>
                    <a:cubicBezTo>
                      <a:pt x="16" y="0"/>
                      <a:pt x="14" y="3"/>
                      <a:pt x="12" y="4"/>
                    </a:cubicBezTo>
                    <a:cubicBezTo>
                      <a:pt x="12" y="4"/>
                      <a:pt x="0" y="43"/>
                      <a:pt x="19" y="47"/>
                    </a:cubicBezTo>
                    <a:cubicBezTo>
                      <a:pt x="30" y="50"/>
                      <a:pt x="43" y="51"/>
                      <a:pt x="58" y="51"/>
                    </a:cubicBezTo>
                    <a:cubicBezTo>
                      <a:pt x="70" y="51"/>
                      <a:pt x="82" y="50"/>
                      <a:pt x="95" y="48"/>
                    </a:cubicBezTo>
                    <a:cubicBezTo>
                      <a:pt x="124" y="43"/>
                      <a:pt x="162" y="30"/>
                      <a:pt x="150" y="30"/>
                    </a:cubicBezTo>
                    <a:cubicBezTo>
                      <a:pt x="150" y="30"/>
                      <a:pt x="149" y="30"/>
                      <a:pt x="147" y="30"/>
                    </a:cubicBezTo>
                    <a:cubicBezTo>
                      <a:pt x="132" y="32"/>
                      <a:pt x="92" y="40"/>
                      <a:pt x="68" y="40"/>
                    </a:cubicBezTo>
                    <a:cubicBezTo>
                      <a:pt x="61" y="40"/>
                      <a:pt x="55" y="39"/>
                      <a:pt x="52" y="37"/>
                    </a:cubicBezTo>
                    <a:cubicBezTo>
                      <a:pt x="38" y="30"/>
                      <a:pt x="28" y="13"/>
                      <a:pt x="24" y="4"/>
                    </a:cubicBezTo>
                    <a:cubicBezTo>
                      <a:pt x="22" y="1"/>
                      <a:pt x="20" y="0"/>
                      <a:pt x="1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36" name="Freeform 192"/>
              <p:cNvSpPr/>
              <p:nvPr/>
            </p:nvSpPr>
            <p:spPr bwMode="auto">
              <a:xfrm>
                <a:off x="7107238" y="4622800"/>
                <a:ext cx="665163" cy="738188"/>
              </a:xfrm>
              <a:custGeom>
                <a:avLst/>
                <a:gdLst>
                  <a:gd name="T0" fmla="*/ 49 w 237"/>
                  <a:gd name="T1" fmla="*/ 30 h 263"/>
                  <a:gd name="T2" fmla="*/ 10 w 237"/>
                  <a:gd name="T3" fmla="*/ 19 h 263"/>
                  <a:gd name="T4" fmla="*/ 0 w 237"/>
                  <a:gd name="T5" fmla="*/ 94 h 263"/>
                  <a:gd name="T6" fmla="*/ 188 w 237"/>
                  <a:gd name="T7" fmla="*/ 260 h 263"/>
                  <a:gd name="T8" fmla="*/ 237 w 237"/>
                  <a:gd name="T9" fmla="*/ 236 h 263"/>
                  <a:gd name="T10" fmla="*/ 207 w 237"/>
                  <a:gd name="T11" fmla="*/ 210 h 263"/>
                  <a:gd name="T12" fmla="*/ 206 w 237"/>
                  <a:gd name="T13" fmla="*/ 70 h 263"/>
                  <a:gd name="T14" fmla="*/ 144 w 237"/>
                  <a:gd name="T15" fmla="*/ 62 h 263"/>
                  <a:gd name="T16" fmla="*/ 49 w 237"/>
                  <a:gd name="T17" fmla="*/ 3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7" h="263">
                    <a:moveTo>
                      <a:pt x="49" y="30"/>
                    </a:moveTo>
                    <a:cubicBezTo>
                      <a:pt x="49" y="30"/>
                      <a:pt x="17" y="0"/>
                      <a:pt x="10" y="19"/>
                    </a:cubicBezTo>
                    <a:cubicBezTo>
                      <a:pt x="3" y="38"/>
                      <a:pt x="0" y="94"/>
                      <a:pt x="0" y="94"/>
                    </a:cubicBezTo>
                    <a:cubicBezTo>
                      <a:pt x="0" y="94"/>
                      <a:pt x="166" y="263"/>
                      <a:pt x="188" y="260"/>
                    </a:cubicBezTo>
                    <a:cubicBezTo>
                      <a:pt x="211" y="258"/>
                      <a:pt x="237" y="236"/>
                      <a:pt x="237" y="236"/>
                    </a:cubicBezTo>
                    <a:cubicBezTo>
                      <a:pt x="207" y="210"/>
                      <a:pt x="207" y="210"/>
                      <a:pt x="207" y="210"/>
                    </a:cubicBezTo>
                    <a:cubicBezTo>
                      <a:pt x="207" y="210"/>
                      <a:pt x="224" y="77"/>
                      <a:pt x="206" y="70"/>
                    </a:cubicBezTo>
                    <a:cubicBezTo>
                      <a:pt x="187" y="63"/>
                      <a:pt x="144" y="62"/>
                      <a:pt x="144" y="62"/>
                    </a:cubicBezTo>
                    <a:cubicBezTo>
                      <a:pt x="49" y="30"/>
                      <a:pt x="49" y="30"/>
                      <a:pt x="49" y="30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37" name="Freeform 193"/>
              <p:cNvSpPr/>
              <p:nvPr/>
            </p:nvSpPr>
            <p:spPr bwMode="auto">
              <a:xfrm>
                <a:off x="6483351" y="4330700"/>
                <a:ext cx="1668463" cy="1570038"/>
              </a:xfrm>
              <a:custGeom>
                <a:avLst/>
                <a:gdLst>
                  <a:gd name="T0" fmla="*/ 149 w 594"/>
                  <a:gd name="T1" fmla="*/ 317 h 559"/>
                  <a:gd name="T2" fmla="*/ 35 w 594"/>
                  <a:gd name="T3" fmla="*/ 210 h 559"/>
                  <a:gd name="T4" fmla="*/ 69 w 594"/>
                  <a:gd name="T5" fmla="*/ 119 h 559"/>
                  <a:gd name="T6" fmla="*/ 251 w 594"/>
                  <a:gd name="T7" fmla="*/ 187 h 559"/>
                  <a:gd name="T8" fmla="*/ 256 w 594"/>
                  <a:gd name="T9" fmla="*/ 146 h 559"/>
                  <a:gd name="T10" fmla="*/ 317 w 594"/>
                  <a:gd name="T11" fmla="*/ 1 h 559"/>
                  <a:gd name="T12" fmla="*/ 348 w 594"/>
                  <a:gd name="T13" fmla="*/ 216 h 559"/>
                  <a:gd name="T14" fmla="*/ 483 w 594"/>
                  <a:gd name="T15" fmla="*/ 141 h 559"/>
                  <a:gd name="T16" fmla="*/ 588 w 594"/>
                  <a:gd name="T17" fmla="*/ 252 h 559"/>
                  <a:gd name="T18" fmla="*/ 376 w 594"/>
                  <a:gd name="T19" fmla="*/ 312 h 559"/>
                  <a:gd name="T20" fmla="*/ 464 w 594"/>
                  <a:gd name="T21" fmla="*/ 384 h 559"/>
                  <a:gd name="T22" fmla="*/ 391 w 594"/>
                  <a:gd name="T23" fmla="*/ 522 h 559"/>
                  <a:gd name="T24" fmla="*/ 304 w 594"/>
                  <a:gd name="T25" fmla="*/ 507 h 559"/>
                  <a:gd name="T26" fmla="*/ 281 w 594"/>
                  <a:gd name="T27" fmla="*/ 384 h 559"/>
                  <a:gd name="T28" fmla="*/ 245 w 594"/>
                  <a:gd name="T29" fmla="*/ 492 h 559"/>
                  <a:gd name="T30" fmla="*/ 105 w 594"/>
                  <a:gd name="T31" fmla="*/ 444 h 559"/>
                  <a:gd name="T32" fmla="*/ 149 w 594"/>
                  <a:gd name="T33" fmla="*/ 317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4" h="559">
                    <a:moveTo>
                      <a:pt x="149" y="317"/>
                    </a:moveTo>
                    <a:cubicBezTo>
                      <a:pt x="149" y="317"/>
                      <a:pt x="0" y="315"/>
                      <a:pt x="35" y="210"/>
                    </a:cubicBezTo>
                    <a:cubicBezTo>
                      <a:pt x="35" y="210"/>
                      <a:pt x="4" y="141"/>
                      <a:pt x="69" y="119"/>
                    </a:cubicBezTo>
                    <a:cubicBezTo>
                      <a:pt x="135" y="97"/>
                      <a:pt x="226" y="167"/>
                      <a:pt x="251" y="187"/>
                    </a:cubicBezTo>
                    <a:cubicBezTo>
                      <a:pt x="276" y="207"/>
                      <a:pt x="263" y="156"/>
                      <a:pt x="256" y="146"/>
                    </a:cubicBezTo>
                    <a:cubicBezTo>
                      <a:pt x="249" y="136"/>
                      <a:pt x="217" y="0"/>
                      <a:pt x="317" y="1"/>
                    </a:cubicBezTo>
                    <a:cubicBezTo>
                      <a:pt x="417" y="2"/>
                      <a:pt x="436" y="67"/>
                      <a:pt x="348" y="216"/>
                    </a:cubicBezTo>
                    <a:cubicBezTo>
                      <a:pt x="348" y="216"/>
                      <a:pt x="430" y="139"/>
                      <a:pt x="483" y="141"/>
                    </a:cubicBezTo>
                    <a:cubicBezTo>
                      <a:pt x="536" y="143"/>
                      <a:pt x="594" y="169"/>
                      <a:pt x="588" y="252"/>
                    </a:cubicBezTo>
                    <a:cubicBezTo>
                      <a:pt x="582" y="336"/>
                      <a:pt x="376" y="312"/>
                      <a:pt x="376" y="312"/>
                    </a:cubicBezTo>
                    <a:cubicBezTo>
                      <a:pt x="376" y="312"/>
                      <a:pt x="441" y="358"/>
                      <a:pt x="464" y="384"/>
                    </a:cubicBezTo>
                    <a:cubicBezTo>
                      <a:pt x="486" y="411"/>
                      <a:pt x="473" y="484"/>
                      <a:pt x="391" y="522"/>
                    </a:cubicBezTo>
                    <a:cubicBezTo>
                      <a:pt x="309" y="559"/>
                      <a:pt x="312" y="532"/>
                      <a:pt x="304" y="507"/>
                    </a:cubicBezTo>
                    <a:cubicBezTo>
                      <a:pt x="295" y="482"/>
                      <a:pt x="288" y="376"/>
                      <a:pt x="281" y="384"/>
                    </a:cubicBezTo>
                    <a:cubicBezTo>
                      <a:pt x="275" y="393"/>
                      <a:pt x="291" y="463"/>
                      <a:pt x="245" y="492"/>
                    </a:cubicBezTo>
                    <a:cubicBezTo>
                      <a:pt x="198" y="521"/>
                      <a:pt x="143" y="486"/>
                      <a:pt x="105" y="444"/>
                    </a:cubicBezTo>
                    <a:cubicBezTo>
                      <a:pt x="68" y="401"/>
                      <a:pt x="86" y="344"/>
                      <a:pt x="149" y="317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38" name="Freeform 194"/>
              <p:cNvSpPr/>
              <p:nvPr/>
            </p:nvSpPr>
            <p:spPr bwMode="auto">
              <a:xfrm>
                <a:off x="7100888" y="5100638"/>
                <a:ext cx="177800" cy="58738"/>
              </a:xfrm>
              <a:custGeom>
                <a:avLst/>
                <a:gdLst>
                  <a:gd name="T0" fmla="*/ 0 w 63"/>
                  <a:gd name="T1" fmla="*/ 16 h 21"/>
                  <a:gd name="T2" fmla="*/ 52 w 63"/>
                  <a:gd name="T3" fmla="*/ 10 h 21"/>
                  <a:gd name="T4" fmla="*/ 0 w 63"/>
                  <a:gd name="T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21">
                    <a:moveTo>
                      <a:pt x="0" y="16"/>
                    </a:moveTo>
                    <a:cubicBezTo>
                      <a:pt x="0" y="16"/>
                      <a:pt x="63" y="0"/>
                      <a:pt x="52" y="10"/>
                    </a:cubicBezTo>
                    <a:cubicBezTo>
                      <a:pt x="41" y="21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39" name="Freeform 195"/>
              <p:cNvSpPr/>
              <p:nvPr/>
            </p:nvSpPr>
            <p:spPr bwMode="auto">
              <a:xfrm>
                <a:off x="7261226" y="5173663"/>
                <a:ext cx="44450" cy="147638"/>
              </a:xfrm>
              <a:custGeom>
                <a:avLst/>
                <a:gdLst>
                  <a:gd name="T0" fmla="*/ 5 w 16"/>
                  <a:gd name="T1" fmla="*/ 53 h 53"/>
                  <a:gd name="T2" fmla="*/ 8 w 16"/>
                  <a:gd name="T3" fmla="*/ 7 h 53"/>
                  <a:gd name="T4" fmla="*/ 5 w 16"/>
                  <a:gd name="T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3">
                    <a:moveTo>
                      <a:pt x="5" y="53"/>
                    </a:moveTo>
                    <a:cubicBezTo>
                      <a:pt x="5" y="53"/>
                      <a:pt x="0" y="0"/>
                      <a:pt x="8" y="7"/>
                    </a:cubicBezTo>
                    <a:cubicBezTo>
                      <a:pt x="16" y="14"/>
                      <a:pt x="9" y="43"/>
                      <a:pt x="5" y="53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40" name="Freeform 196"/>
              <p:cNvSpPr/>
              <p:nvPr/>
            </p:nvSpPr>
            <p:spPr bwMode="auto">
              <a:xfrm>
                <a:off x="7235826" y="4926013"/>
                <a:ext cx="84138" cy="77788"/>
              </a:xfrm>
              <a:custGeom>
                <a:avLst/>
                <a:gdLst>
                  <a:gd name="T0" fmla="*/ 28 w 30"/>
                  <a:gd name="T1" fmla="*/ 19 h 28"/>
                  <a:gd name="T2" fmla="*/ 11 w 30"/>
                  <a:gd name="T3" fmla="*/ 25 h 28"/>
                  <a:gd name="T4" fmla="*/ 3 w 30"/>
                  <a:gd name="T5" fmla="*/ 9 h 28"/>
                  <a:gd name="T6" fmla="*/ 19 w 30"/>
                  <a:gd name="T7" fmla="*/ 3 h 28"/>
                  <a:gd name="T8" fmla="*/ 28 w 30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8">
                    <a:moveTo>
                      <a:pt x="28" y="19"/>
                    </a:moveTo>
                    <a:cubicBezTo>
                      <a:pt x="25" y="25"/>
                      <a:pt x="18" y="28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6"/>
                      <a:pt x="30" y="13"/>
                      <a:pt x="28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41" name="Freeform 197"/>
              <p:cNvSpPr/>
              <p:nvPr/>
            </p:nvSpPr>
            <p:spPr bwMode="auto">
              <a:xfrm>
                <a:off x="7170738" y="5024438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4 h 27"/>
                  <a:gd name="T4" fmla="*/ 2 w 30"/>
                  <a:gd name="T5" fmla="*/ 8 h 27"/>
                  <a:gd name="T6" fmla="*/ 19 w 30"/>
                  <a:gd name="T7" fmla="*/ 2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4"/>
                      <a:pt x="2" y="8"/>
                    </a:cubicBezTo>
                    <a:cubicBezTo>
                      <a:pt x="4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42" name="Freeform 198"/>
              <p:cNvSpPr/>
              <p:nvPr/>
            </p:nvSpPr>
            <p:spPr bwMode="auto">
              <a:xfrm>
                <a:off x="7327901" y="5083175"/>
                <a:ext cx="85725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8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8"/>
                    </a:cubicBezTo>
                    <a:cubicBezTo>
                      <a:pt x="5" y="2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43" name="Freeform 199"/>
              <p:cNvSpPr/>
              <p:nvPr/>
            </p:nvSpPr>
            <p:spPr bwMode="auto">
              <a:xfrm>
                <a:off x="7377113" y="4959350"/>
                <a:ext cx="80963" cy="76200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4 h 27"/>
                  <a:gd name="T4" fmla="*/ 2 w 29"/>
                  <a:gd name="T5" fmla="*/ 9 h 27"/>
                  <a:gd name="T6" fmla="*/ 19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2"/>
                      <a:pt x="12" y="0"/>
                      <a:pt x="19" y="2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44" name="Freeform 200"/>
              <p:cNvSpPr/>
              <p:nvPr/>
            </p:nvSpPr>
            <p:spPr bwMode="auto">
              <a:xfrm>
                <a:off x="7494588" y="5072063"/>
                <a:ext cx="80963" cy="76200"/>
              </a:xfrm>
              <a:custGeom>
                <a:avLst/>
                <a:gdLst>
                  <a:gd name="T0" fmla="*/ 27 w 29"/>
                  <a:gd name="T1" fmla="*/ 19 h 27"/>
                  <a:gd name="T2" fmla="*/ 10 w 29"/>
                  <a:gd name="T3" fmla="*/ 25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9"/>
                    </a:moveTo>
                    <a:cubicBezTo>
                      <a:pt x="25" y="25"/>
                      <a:pt x="17" y="27"/>
                      <a:pt x="10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6"/>
                      <a:pt x="29" y="13"/>
                      <a:pt x="27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45" name="Freeform 201"/>
              <p:cNvSpPr/>
              <p:nvPr/>
            </p:nvSpPr>
            <p:spPr bwMode="auto">
              <a:xfrm>
                <a:off x="7407276" y="5221288"/>
                <a:ext cx="84138" cy="74613"/>
              </a:xfrm>
              <a:custGeom>
                <a:avLst/>
                <a:gdLst>
                  <a:gd name="T0" fmla="*/ 28 w 30"/>
                  <a:gd name="T1" fmla="*/ 19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9"/>
                    </a:moveTo>
                    <a:cubicBezTo>
                      <a:pt x="25" y="25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9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46" name="Freeform 202"/>
              <p:cNvSpPr/>
              <p:nvPr/>
            </p:nvSpPr>
            <p:spPr bwMode="auto">
              <a:xfrm>
                <a:off x="7258051" y="5195888"/>
                <a:ext cx="82550" cy="76200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5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5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5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47" name="Freeform 203"/>
              <p:cNvSpPr/>
              <p:nvPr/>
            </p:nvSpPr>
            <p:spPr bwMode="auto">
              <a:xfrm>
                <a:off x="7323138" y="4859338"/>
                <a:ext cx="84138" cy="74613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48" name="Freeform 204"/>
              <p:cNvSpPr>
                <a:spLocks noEditPoints="1"/>
              </p:cNvSpPr>
              <p:nvPr/>
            </p:nvSpPr>
            <p:spPr bwMode="auto">
              <a:xfrm>
                <a:off x="7024688" y="4713288"/>
                <a:ext cx="769938" cy="679450"/>
              </a:xfrm>
              <a:custGeom>
                <a:avLst/>
                <a:gdLst>
                  <a:gd name="T0" fmla="*/ 119 w 274"/>
                  <a:gd name="T1" fmla="*/ 156 h 242"/>
                  <a:gd name="T2" fmla="*/ 122 w 274"/>
                  <a:gd name="T3" fmla="*/ 133 h 242"/>
                  <a:gd name="T4" fmla="*/ 136 w 274"/>
                  <a:gd name="T5" fmla="*/ 150 h 242"/>
                  <a:gd name="T6" fmla="*/ 113 w 274"/>
                  <a:gd name="T7" fmla="*/ 0 h 242"/>
                  <a:gd name="T8" fmla="*/ 94 w 274"/>
                  <a:gd name="T9" fmla="*/ 79 h 242"/>
                  <a:gd name="T10" fmla="*/ 19 w 274"/>
                  <a:gd name="T11" fmla="*/ 61 h 242"/>
                  <a:gd name="T12" fmla="*/ 78 w 274"/>
                  <a:gd name="T13" fmla="*/ 85 h 242"/>
                  <a:gd name="T14" fmla="*/ 94 w 274"/>
                  <a:gd name="T15" fmla="*/ 79 h 242"/>
                  <a:gd name="T16" fmla="*/ 91 w 274"/>
                  <a:gd name="T17" fmla="*/ 102 h 242"/>
                  <a:gd name="T18" fmla="*/ 86 w 274"/>
                  <a:gd name="T19" fmla="*/ 101 h 242"/>
                  <a:gd name="T20" fmla="*/ 54 w 274"/>
                  <a:gd name="T21" fmla="*/ 122 h 242"/>
                  <a:gd name="T22" fmla="*/ 66 w 274"/>
                  <a:gd name="T23" fmla="*/ 112 h 242"/>
                  <a:gd name="T24" fmla="*/ 79 w 274"/>
                  <a:gd name="T25" fmla="*/ 128 h 242"/>
                  <a:gd name="T26" fmla="*/ 41 w 274"/>
                  <a:gd name="T27" fmla="*/ 207 h 242"/>
                  <a:gd name="T28" fmla="*/ 107 w 274"/>
                  <a:gd name="T29" fmla="*/ 162 h 242"/>
                  <a:gd name="T30" fmla="*/ 152 w 274"/>
                  <a:gd name="T31" fmla="*/ 242 h 242"/>
                  <a:gd name="T32" fmla="*/ 148 w 274"/>
                  <a:gd name="T33" fmla="*/ 206 h 242"/>
                  <a:gd name="T34" fmla="*/ 139 w 274"/>
                  <a:gd name="T35" fmla="*/ 190 h 242"/>
                  <a:gd name="T36" fmla="*/ 148 w 274"/>
                  <a:gd name="T37" fmla="*/ 153 h 242"/>
                  <a:gd name="T38" fmla="*/ 196 w 274"/>
                  <a:gd name="T39" fmla="*/ 155 h 242"/>
                  <a:gd name="T40" fmla="*/ 214 w 274"/>
                  <a:gd name="T41" fmla="*/ 143 h 242"/>
                  <a:gd name="T42" fmla="*/ 195 w 274"/>
                  <a:gd name="T43" fmla="*/ 143 h 242"/>
                  <a:gd name="T44" fmla="*/ 183 w 274"/>
                  <a:gd name="T45" fmla="*/ 154 h 242"/>
                  <a:gd name="T46" fmla="*/ 168 w 274"/>
                  <a:gd name="T47" fmla="*/ 141 h 242"/>
                  <a:gd name="T48" fmla="*/ 169 w 274"/>
                  <a:gd name="T49" fmla="*/ 137 h 242"/>
                  <a:gd name="T50" fmla="*/ 241 w 274"/>
                  <a:gd name="T51" fmla="*/ 93 h 242"/>
                  <a:gd name="T52" fmla="*/ 146 w 274"/>
                  <a:gd name="T53" fmla="*/ 123 h 242"/>
                  <a:gd name="T54" fmla="*/ 141 w 274"/>
                  <a:gd name="T55" fmla="*/ 113 h 242"/>
                  <a:gd name="T56" fmla="*/ 127 w 274"/>
                  <a:gd name="T57" fmla="*/ 97 h 242"/>
                  <a:gd name="T58" fmla="*/ 144 w 274"/>
                  <a:gd name="T59" fmla="*/ 90 h 242"/>
                  <a:gd name="T60" fmla="*/ 142 w 274"/>
                  <a:gd name="T61" fmla="*/ 58 h 242"/>
                  <a:gd name="T62" fmla="*/ 129 w 274"/>
                  <a:gd name="T63" fmla="*/ 81 h 242"/>
                  <a:gd name="T64" fmla="*/ 122 w 274"/>
                  <a:gd name="T65" fmla="*/ 78 h 242"/>
                  <a:gd name="T66" fmla="*/ 108 w 274"/>
                  <a:gd name="T67" fmla="*/ 61 h 242"/>
                  <a:gd name="T68" fmla="*/ 124 w 274"/>
                  <a:gd name="T69" fmla="*/ 5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4" h="242">
                    <a:moveTo>
                      <a:pt x="124" y="157"/>
                    </a:moveTo>
                    <a:cubicBezTo>
                      <a:pt x="123" y="157"/>
                      <a:pt x="121" y="157"/>
                      <a:pt x="119" y="156"/>
                    </a:cubicBezTo>
                    <a:cubicBezTo>
                      <a:pt x="112" y="154"/>
                      <a:pt x="108" y="147"/>
                      <a:pt x="111" y="140"/>
                    </a:cubicBezTo>
                    <a:cubicBezTo>
                      <a:pt x="112" y="136"/>
                      <a:pt x="117" y="133"/>
                      <a:pt x="122" y="133"/>
                    </a:cubicBezTo>
                    <a:cubicBezTo>
                      <a:pt x="124" y="133"/>
                      <a:pt x="126" y="134"/>
                      <a:pt x="127" y="134"/>
                    </a:cubicBezTo>
                    <a:cubicBezTo>
                      <a:pt x="134" y="137"/>
                      <a:pt x="138" y="144"/>
                      <a:pt x="136" y="150"/>
                    </a:cubicBezTo>
                    <a:cubicBezTo>
                      <a:pt x="134" y="154"/>
                      <a:pt x="129" y="157"/>
                      <a:pt x="124" y="157"/>
                    </a:cubicBezTo>
                    <a:moveTo>
                      <a:pt x="113" y="0"/>
                    </a:moveTo>
                    <a:cubicBezTo>
                      <a:pt x="113" y="0"/>
                      <a:pt x="107" y="79"/>
                      <a:pt x="95" y="79"/>
                    </a:cubicBezTo>
                    <a:cubicBezTo>
                      <a:pt x="95" y="79"/>
                      <a:pt x="95" y="79"/>
                      <a:pt x="94" y="79"/>
                    </a:cubicBezTo>
                    <a:cubicBezTo>
                      <a:pt x="84" y="75"/>
                      <a:pt x="22" y="60"/>
                      <a:pt x="16" y="60"/>
                    </a:cubicBezTo>
                    <a:cubicBezTo>
                      <a:pt x="14" y="60"/>
                      <a:pt x="15" y="60"/>
                      <a:pt x="19" y="61"/>
                    </a:cubicBezTo>
                    <a:cubicBezTo>
                      <a:pt x="32" y="66"/>
                      <a:pt x="60" y="78"/>
                      <a:pt x="77" y="88"/>
                    </a:cubicBezTo>
                    <a:cubicBezTo>
                      <a:pt x="77" y="87"/>
                      <a:pt x="77" y="86"/>
                      <a:pt x="78" y="85"/>
                    </a:cubicBezTo>
                    <a:cubicBezTo>
                      <a:pt x="79" y="81"/>
                      <a:pt x="84" y="78"/>
                      <a:pt x="89" y="78"/>
                    </a:cubicBezTo>
                    <a:cubicBezTo>
                      <a:pt x="91" y="78"/>
                      <a:pt x="93" y="78"/>
                      <a:pt x="94" y="79"/>
                    </a:cubicBezTo>
                    <a:cubicBezTo>
                      <a:pt x="101" y="82"/>
                      <a:pt x="105" y="89"/>
                      <a:pt x="103" y="95"/>
                    </a:cubicBezTo>
                    <a:cubicBezTo>
                      <a:pt x="101" y="99"/>
                      <a:pt x="96" y="102"/>
                      <a:pt x="91" y="102"/>
                    </a:cubicBezTo>
                    <a:cubicBezTo>
                      <a:pt x="90" y="102"/>
                      <a:pt x="88" y="102"/>
                      <a:pt x="86" y="101"/>
                    </a:cubicBezTo>
                    <a:cubicBezTo>
                      <a:pt x="86" y="101"/>
                      <a:pt x="86" y="101"/>
                      <a:pt x="86" y="101"/>
                    </a:cubicBezTo>
                    <a:cubicBezTo>
                      <a:pt x="67" y="105"/>
                      <a:pt x="0" y="112"/>
                      <a:pt x="17" y="114"/>
                    </a:cubicBezTo>
                    <a:cubicBezTo>
                      <a:pt x="23" y="115"/>
                      <a:pt x="38" y="118"/>
                      <a:pt x="54" y="122"/>
                    </a:cubicBezTo>
                    <a:cubicBezTo>
                      <a:pt x="54" y="121"/>
                      <a:pt x="54" y="120"/>
                      <a:pt x="54" y="119"/>
                    </a:cubicBezTo>
                    <a:cubicBezTo>
                      <a:pt x="56" y="115"/>
                      <a:pt x="60" y="112"/>
                      <a:pt x="66" y="112"/>
                    </a:cubicBezTo>
                    <a:cubicBezTo>
                      <a:pt x="67" y="112"/>
                      <a:pt x="69" y="112"/>
                      <a:pt x="71" y="113"/>
                    </a:cubicBezTo>
                    <a:cubicBezTo>
                      <a:pt x="78" y="116"/>
                      <a:pt x="81" y="122"/>
                      <a:pt x="79" y="128"/>
                    </a:cubicBezTo>
                    <a:cubicBezTo>
                      <a:pt x="94" y="133"/>
                      <a:pt x="103" y="137"/>
                      <a:pt x="96" y="141"/>
                    </a:cubicBezTo>
                    <a:cubicBezTo>
                      <a:pt x="80" y="148"/>
                      <a:pt x="35" y="207"/>
                      <a:pt x="41" y="207"/>
                    </a:cubicBezTo>
                    <a:cubicBezTo>
                      <a:pt x="42" y="207"/>
                      <a:pt x="42" y="207"/>
                      <a:pt x="43" y="206"/>
                    </a:cubicBezTo>
                    <a:cubicBezTo>
                      <a:pt x="55" y="199"/>
                      <a:pt x="92" y="162"/>
                      <a:pt x="107" y="162"/>
                    </a:cubicBezTo>
                    <a:cubicBezTo>
                      <a:pt x="110" y="162"/>
                      <a:pt x="111" y="163"/>
                      <a:pt x="112" y="164"/>
                    </a:cubicBezTo>
                    <a:cubicBezTo>
                      <a:pt x="121" y="177"/>
                      <a:pt x="148" y="242"/>
                      <a:pt x="152" y="242"/>
                    </a:cubicBezTo>
                    <a:cubicBezTo>
                      <a:pt x="152" y="242"/>
                      <a:pt x="152" y="241"/>
                      <a:pt x="152" y="240"/>
                    </a:cubicBezTo>
                    <a:cubicBezTo>
                      <a:pt x="152" y="235"/>
                      <a:pt x="150" y="221"/>
                      <a:pt x="148" y="206"/>
                    </a:cubicBezTo>
                    <a:cubicBezTo>
                      <a:pt x="148" y="206"/>
                      <a:pt x="147" y="206"/>
                      <a:pt x="147" y="206"/>
                    </a:cubicBezTo>
                    <a:cubicBezTo>
                      <a:pt x="140" y="203"/>
                      <a:pt x="136" y="196"/>
                      <a:pt x="139" y="190"/>
                    </a:cubicBezTo>
                    <a:cubicBezTo>
                      <a:pt x="140" y="187"/>
                      <a:pt x="143" y="185"/>
                      <a:pt x="146" y="184"/>
                    </a:cubicBezTo>
                    <a:cubicBezTo>
                      <a:pt x="145" y="167"/>
                      <a:pt x="145" y="153"/>
                      <a:pt x="148" y="153"/>
                    </a:cubicBezTo>
                    <a:cubicBezTo>
                      <a:pt x="148" y="153"/>
                      <a:pt x="149" y="153"/>
                      <a:pt x="149" y="153"/>
                    </a:cubicBezTo>
                    <a:cubicBezTo>
                      <a:pt x="153" y="154"/>
                      <a:pt x="173" y="155"/>
                      <a:pt x="196" y="155"/>
                    </a:cubicBezTo>
                    <a:cubicBezTo>
                      <a:pt x="233" y="155"/>
                      <a:pt x="274" y="153"/>
                      <a:pt x="258" y="147"/>
                    </a:cubicBezTo>
                    <a:cubicBezTo>
                      <a:pt x="248" y="144"/>
                      <a:pt x="231" y="143"/>
                      <a:pt x="214" y="143"/>
                    </a:cubicBezTo>
                    <a:cubicBezTo>
                      <a:pt x="211" y="143"/>
                      <a:pt x="207" y="143"/>
                      <a:pt x="203" y="143"/>
                    </a:cubicBezTo>
                    <a:cubicBezTo>
                      <a:pt x="200" y="143"/>
                      <a:pt x="198" y="143"/>
                      <a:pt x="195" y="143"/>
                    </a:cubicBezTo>
                    <a:cubicBezTo>
                      <a:pt x="195" y="144"/>
                      <a:pt x="195" y="145"/>
                      <a:pt x="194" y="147"/>
                    </a:cubicBezTo>
                    <a:cubicBezTo>
                      <a:pt x="192" y="151"/>
                      <a:pt x="188" y="154"/>
                      <a:pt x="183" y="154"/>
                    </a:cubicBezTo>
                    <a:cubicBezTo>
                      <a:pt x="181" y="154"/>
                      <a:pt x="179" y="154"/>
                      <a:pt x="177" y="153"/>
                    </a:cubicBezTo>
                    <a:cubicBezTo>
                      <a:pt x="172" y="151"/>
                      <a:pt x="168" y="146"/>
                      <a:pt x="168" y="141"/>
                    </a:cubicBezTo>
                    <a:cubicBezTo>
                      <a:pt x="168" y="140"/>
                      <a:pt x="168" y="139"/>
                      <a:pt x="169" y="137"/>
                    </a:cubicBezTo>
                    <a:cubicBezTo>
                      <a:pt x="169" y="137"/>
                      <a:pt x="169" y="137"/>
                      <a:pt x="169" y="137"/>
                    </a:cubicBezTo>
                    <a:cubicBezTo>
                      <a:pt x="171" y="133"/>
                      <a:pt x="174" y="131"/>
                      <a:pt x="179" y="130"/>
                    </a:cubicBezTo>
                    <a:cubicBezTo>
                      <a:pt x="201" y="116"/>
                      <a:pt x="249" y="93"/>
                      <a:pt x="241" y="93"/>
                    </a:cubicBezTo>
                    <a:cubicBezTo>
                      <a:pt x="241" y="93"/>
                      <a:pt x="240" y="93"/>
                      <a:pt x="239" y="94"/>
                    </a:cubicBezTo>
                    <a:cubicBezTo>
                      <a:pt x="220" y="97"/>
                      <a:pt x="146" y="123"/>
                      <a:pt x="146" y="123"/>
                    </a:cubicBezTo>
                    <a:cubicBezTo>
                      <a:pt x="146" y="123"/>
                      <a:pt x="145" y="119"/>
                      <a:pt x="145" y="113"/>
                    </a:cubicBezTo>
                    <a:cubicBezTo>
                      <a:pt x="144" y="113"/>
                      <a:pt x="142" y="113"/>
                      <a:pt x="141" y="113"/>
                    </a:cubicBezTo>
                    <a:cubicBezTo>
                      <a:pt x="139" y="113"/>
                      <a:pt x="137" y="113"/>
                      <a:pt x="135" y="112"/>
                    </a:cubicBezTo>
                    <a:cubicBezTo>
                      <a:pt x="129" y="110"/>
                      <a:pt x="125" y="103"/>
                      <a:pt x="127" y="97"/>
                    </a:cubicBezTo>
                    <a:cubicBezTo>
                      <a:pt x="129" y="92"/>
                      <a:pt x="133" y="89"/>
                      <a:pt x="138" y="89"/>
                    </a:cubicBezTo>
                    <a:cubicBezTo>
                      <a:pt x="140" y="89"/>
                      <a:pt x="142" y="90"/>
                      <a:pt x="144" y="90"/>
                    </a:cubicBezTo>
                    <a:cubicBezTo>
                      <a:pt x="143" y="78"/>
                      <a:pt x="143" y="65"/>
                      <a:pt x="143" y="54"/>
                    </a:cubicBezTo>
                    <a:cubicBezTo>
                      <a:pt x="143" y="55"/>
                      <a:pt x="142" y="57"/>
                      <a:pt x="142" y="58"/>
                    </a:cubicBezTo>
                    <a:cubicBezTo>
                      <a:pt x="137" y="71"/>
                      <a:pt x="132" y="83"/>
                      <a:pt x="130" y="83"/>
                    </a:cubicBezTo>
                    <a:cubicBezTo>
                      <a:pt x="130" y="83"/>
                      <a:pt x="129" y="83"/>
                      <a:pt x="129" y="81"/>
                    </a:cubicBezTo>
                    <a:cubicBezTo>
                      <a:pt x="129" y="80"/>
                      <a:pt x="129" y="78"/>
                      <a:pt x="128" y="76"/>
                    </a:cubicBezTo>
                    <a:cubicBezTo>
                      <a:pt x="126" y="77"/>
                      <a:pt x="124" y="78"/>
                      <a:pt x="122" y="78"/>
                    </a:cubicBezTo>
                    <a:cubicBezTo>
                      <a:pt x="120" y="78"/>
                      <a:pt x="118" y="77"/>
                      <a:pt x="117" y="77"/>
                    </a:cubicBezTo>
                    <a:cubicBezTo>
                      <a:pt x="110" y="74"/>
                      <a:pt x="106" y="67"/>
                      <a:pt x="108" y="61"/>
                    </a:cubicBezTo>
                    <a:cubicBezTo>
                      <a:pt x="110" y="56"/>
                      <a:pt x="114" y="54"/>
                      <a:pt x="120" y="54"/>
                    </a:cubicBezTo>
                    <a:cubicBezTo>
                      <a:pt x="121" y="54"/>
                      <a:pt x="123" y="54"/>
                      <a:pt x="124" y="55"/>
                    </a:cubicBezTo>
                    <a:cubicBezTo>
                      <a:pt x="120" y="30"/>
                      <a:pt x="113" y="0"/>
                      <a:pt x="1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49" name="Freeform 205"/>
              <p:cNvSpPr/>
              <p:nvPr/>
            </p:nvSpPr>
            <p:spPr bwMode="auto">
              <a:xfrm>
                <a:off x="7242176" y="4932363"/>
                <a:ext cx="77788" cy="66675"/>
              </a:xfrm>
              <a:custGeom>
                <a:avLst/>
                <a:gdLst>
                  <a:gd name="T0" fmla="*/ 12 w 28"/>
                  <a:gd name="T1" fmla="*/ 0 h 24"/>
                  <a:gd name="T2" fmla="*/ 1 w 28"/>
                  <a:gd name="T3" fmla="*/ 7 h 24"/>
                  <a:gd name="T4" fmla="*/ 0 w 28"/>
                  <a:gd name="T5" fmla="*/ 10 h 24"/>
                  <a:gd name="T6" fmla="*/ 9 w 28"/>
                  <a:gd name="T7" fmla="*/ 23 h 24"/>
                  <a:gd name="T8" fmla="*/ 9 w 28"/>
                  <a:gd name="T9" fmla="*/ 23 h 24"/>
                  <a:gd name="T10" fmla="*/ 9 w 28"/>
                  <a:gd name="T11" fmla="*/ 23 h 24"/>
                  <a:gd name="T12" fmla="*/ 14 w 28"/>
                  <a:gd name="T13" fmla="*/ 24 h 24"/>
                  <a:gd name="T14" fmla="*/ 26 w 28"/>
                  <a:gd name="T15" fmla="*/ 17 h 24"/>
                  <a:gd name="T16" fmla="*/ 17 w 28"/>
                  <a:gd name="T17" fmla="*/ 1 h 24"/>
                  <a:gd name="T18" fmla="*/ 12 w 28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4">
                    <a:moveTo>
                      <a:pt x="12" y="0"/>
                    </a:moveTo>
                    <a:cubicBezTo>
                      <a:pt x="7" y="0"/>
                      <a:pt x="2" y="3"/>
                      <a:pt x="1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11" y="16"/>
                      <a:pt x="17" y="22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4"/>
                      <a:pt x="13" y="24"/>
                      <a:pt x="14" y="24"/>
                    </a:cubicBezTo>
                    <a:cubicBezTo>
                      <a:pt x="19" y="24"/>
                      <a:pt x="24" y="21"/>
                      <a:pt x="26" y="17"/>
                    </a:cubicBezTo>
                    <a:cubicBezTo>
                      <a:pt x="28" y="11"/>
                      <a:pt x="24" y="4"/>
                      <a:pt x="17" y="1"/>
                    </a:cubicBezTo>
                    <a:cubicBezTo>
                      <a:pt x="16" y="0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50" name="Freeform 206"/>
              <p:cNvSpPr/>
              <p:nvPr/>
            </p:nvSpPr>
            <p:spPr bwMode="auto">
              <a:xfrm>
                <a:off x="7177088" y="5027613"/>
                <a:ext cx="76200" cy="44450"/>
              </a:xfrm>
              <a:custGeom>
                <a:avLst/>
                <a:gdLst>
                  <a:gd name="T0" fmla="*/ 12 w 27"/>
                  <a:gd name="T1" fmla="*/ 0 h 16"/>
                  <a:gd name="T2" fmla="*/ 0 w 27"/>
                  <a:gd name="T3" fmla="*/ 7 h 16"/>
                  <a:gd name="T4" fmla="*/ 0 w 27"/>
                  <a:gd name="T5" fmla="*/ 10 h 16"/>
                  <a:gd name="T6" fmla="*/ 25 w 27"/>
                  <a:gd name="T7" fmla="*/ 16 h 16"/>
                  <a:gd name="T8" fmla="*/ 17 w 27"/>
                  <a:gd name="T9" fmla="*/ 1 h 16"/>
                  <a:gd name="T10" fmla="*/ 12 w 27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6">
                    <a:moveTo>
                      <a:pt x="12" y="0"/>
                    </a:moveTo>
                    <a:cubicBezTo>
                      <a:pt x="6" y="0"/>
                      <a:pt x="2" y="3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9" y="12"/>
                      <a:pt x="18" y="14"/>
                      <a:pt x="25" y="16"/>
                    </a:cubicBezTo>
                    <a:cubicBezTo>
                      <a:pt x="27" y="10"/>
                      <a:pt x="24" y="4"/>
                      <a:pt x="17" y="1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51" name="Freeform 207"/>
              <p:cNvSpPr/>
              <p:nvPr/>
            </p:nvSpPr>
            <p:spPr bwMode="auto">
              <a:xfrm>
                <a:off x="7327901" y="5086350"/>
                <a:ext cx="85725" cy="66675"/>
              </a:xfrm>
              <a:custGeom>
                <a:avLst/>
                <a:gdLst>
                  <a:gd name="T0" fmla="*/ 14 w 30"/>
                  <a:gd name="T1" fmla="*/ 0 h 24"/>
                  <a:gd name="T2" fmla="*/ 3 w 30"/>
                  <a:gd name="T3" fmla="*/ 7 h 24"/>
                  <a:gd name="T4" fmla="*/ 11 w 30"/>
                  <a:gd name="T5" fmla="*/ 23 h 24"/>
                  <a:gd name="T6" fmla="*/ 16 w 30"/>
                  <a:gd name="T7" fmla="*/ 24 h 24"/>
                  <a:gd name="T8" fmla="*/ 28 w 30"/>
                  <a:gd name="T9" fmla="*/ 17 h 24"/>
                  <a:gd name="T10" fmla="*/ 19 w 30"/>
                  <a:gd name="T11" fmla="*/ 1 h 24"/>
                  <a:gd name="T12" fmla="*/ 14 w 3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4">
                    <a:moveTo>
                      <a:pt x="14" y="0"/>
                    </a:moveTo>
                    <a:cubicBezTo>
                      <a:pt x="9" y="0"/>
                      <a:pt x="4" y="3"/>
                      <a:pt x="3" y="7"/>
                    </a:cubicBezTo>
                    <a:cubicBezTo>
                      <a:pt x="0" y="14"/>
                      <a:pt x="4" y="21"/>
                      <a:pt x="11" y="23"/>
                    </a:cubicBezTo>
                    <a:cubicBezTo>
                      <a:pt x="13" y="24"/>
                      <a:pt x="15" y="24"/>
                      <a:pt x="16" y="24"/>
                    </a:cubicBezTo>
                    <a:cubicBezTo>
                      <a:pt x="21" y="24"/>
                      <a:pt x="26" y="21"/>
                      <a:pt x="28" y="17"/>
                    </a:cubicBezTo>
                    <a:cubicBezTo>
                      <a:pt x="30" y="11"/>
                      <a:pt x="26" y="4"/>
                      <a:pt x="19" y="1"/>
                    </a:cubicBezTo>
                    <a:cubicBezTo>
                      <a:pt x="18" y="1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52" name="Freeform 208"/>
              <p:cNvSpPr/>
              <p:nvPr/>
            </p:nvSpPr>
            <p:spPr bwMode="auto">
              <a:xfrm>
                <a:off x="7377113" y="4962525"/>
                <a:ext cx="55563" cy="66675"/>
              </a:xfrm>
              <a:custGeom>
                <a:avLst/>
                <a:gdLst>
                  <a:gd name="T0" fmla="*/ 13 w 20"/>
                  <a:gd name="T1" fmla="*/ 0 h 24"/>
                  <a:gd name="T2" fmla="*/ 2 w 20"/>
                  <a:gd name="T3" fmla="*/ 8 h 24"/>
                  <a:gd name="T4" fmla="*/ 10 w 20"/>
                  <a:gd name="T5" fmla="*/ 23 h 24"/>
                  <a:gd name="T6" fmla="*/ 16 w 20"/>
                  <a:gd name="T7" fmla="*/ 24 h 24"/>
                  <a:gd name="T8" fmla="*/ 20 w 20"/>
                  <a:gd name="T9" fmla="*/ 24 h 24"/>
                  <a:gd name="T10" fmla="*/ 19 w 20"/>
                  <a:gd name="T11" fmla="*/ 1 h 24"/>
                  <a:gd name="T12" fmla="*/ 13 w 2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8" y="0"/>
                      <a:pt x="4" y="3"/>
                      <a:pt x="2" y="8"/>
                    </a:cubicBezTo>
                    <a:cubicBezTo>
                      <a:pt x="0" y="14"/>
                      <a:pt x="4" y="21"/>
                      <a:pt x="10" y="23"/>
                    </a:cubicBezTo>
                    <a:cubicBezTo>
                      <a:pt x="12" y="24"/>
                      <a:pt x="14" y="24"/>
                      <a:pt x="16" y="24"/>
                    </a:cubicBezTo>
                    <a:cubicBezTo>
                      <a:pt x="17" y="24"/>
                      <a:pt x="19" y="24"/>
                      <a:pt x="20" y="24"/>
                    </a:cubicBezTo>
                    <a:cubicBezTo>
                      <a:pt x="19" y="18"/>
                      <a:pt x="19" y="10"/>
                      <a:pt x="19" y="1"/>
                    </a:cubicBezTo>
                    <a:cubicBezTo>
                      <a:pt x="17" y="1"/>
                      <a:pt x="15" y="0"/>
                      <a:pt x="1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53" name="Freeform 209"/>
              <p:cNvSpPr>
                <a:spLocks noEditPoints="1"/>
              </p:cNvSpPr>
              <p:nvPr/>
            </p:nvSpPr>
            <p:spPr bwMode="auto">
              <a:xfrm>
                <a:off x="7497763" y="5076825"/>
                <a:ext cx="74613" cy="68263"/>
              </a:xfrm>
              <a:custGeom>
                <a:avLst/>
                <a:gdLst>
                  <a:gd name="T0" fmla="*/ 0 w 27"/>
                  <a:gd name="T1" fmla="*/ 11 h 24"/>
                  <a:gd name="T2" fmla="*/ 9 w 27"/>
                  <a:gd name="T3" fmla="*/ 23 h 24"/>
                  <a:gd name="T4" fmla="*/ 15 w 27"/>
                  <a:gd name="T5" fmla="*/ 24 h 24"/>
                  <a:gd name="T6" fmla="*/ 26 w 27"/>
                  <a:gd name="T7" fmla="*/ 17 h 24"/>
                  <a:gd name="T8" fmla="*/ 27 w 27"/>
                  <a:gd name="T9" fmla="*/ 13 h 24"/>
                  <a:gd name="T10" fmla="*/ 25 w 27"/>
                  <a:gd name="T11" fmla="*/ 13 h 24"/>
                  <a:gd name="T12" fmla="*/ 0 w 27"/>
                  <a:gd name="T13" fmla="*/ 11 h 24"/>
                  <a:gd name="T14" fmla="*/ 11 w 27"/>
                  <a:gd name="T15" fmla="*/ 0 h 24"/>
                  <a:gd name="T16" fmla="*/ 1 w 27"/>
                  <a:gd name="T17" fmla="*/ 7 h 24"/>
                  <a:gd name="T18" fmla="*/ 11 w 27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4">
                    <a:moveTo>
                      <a:pt x="0" y="11"/>
                    </a:moveTo>
                    <a:cubicBezTo>
                      <a:pt x="0" y="16"/>
                      <a:pt x="4" y="21"/>
                      <a:pt x="9" y="23"/>
                    </a:cubicBezTo>
                    <a:cubicBezTo>
                      <a:pt x="11" y="24"/>
                      <a:pt x="13" y="24"/>
                      <a:pt x="15" y="24"/>
                    </a:cubicBezTo>
                    <a:cubicBezTo>
                      <a:pt x="20" y="24"/>
                      <a:pt x="24" y="21"/>
                      <a:pt x="26" y="17"/>
                    </a:cubicBezTo>
                    <a:cubicBezTo>
                      <a:pt x="27" y="15"/>
                      <a:pt x="27" y="14"/>
                      <a:pt x="27" y="13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13" y="13"/>
                      <a:pt x="3" y="13"/>
                      <a:pt x="0" y="11"/>
                    </a:cubicBezTo>
                    <a:moveTo>
                      <a:pt x="11" y="0"/>
                    </a:moveTo>
                    <a:cubicBezTo>
                      <a:pt x="6" y="1"/>
                      <a:pt x="3" y="3"/>
                      <a:pt x="1" y="7"/>
                    </a:cubicBezTo>
                    <a:cubicBezTo>
                      <a:pt x="3" y="5"/>
                      <a:pt x="6" y="3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54" name="Freeform 210"/>
              <p:cNvSpPr/>
              <p:nvPr/>
            </p:nvSpPr>
            <p:spPr bwMode="auto">
              <a:xfrm>
                <a:off x="7426326" y="4805363"/>
                <a:ext cx="17463" cy="58738"/>
              </a:xfrm>
              <a:custGeom>
                <a:avLst/>
                <a:gdLst>
                  <a:gd name="T0" fmla="*/ 5 w 6"/>
                  <a:gd name="T1" fmla="*/ 0 h 21"/>
                  <a:gd name="T2" fmla="*/ 4 w 6"/>
                  <a:gd name="T3" fmla="*/ 1 h 21"/>
                  <a:gd name="T4" fmla="*/ 0 w 6"/>
                  <a:gd name="T5" fmla="*/ 21 h 21"/>
                  <a:gd name="T6" fmla="*/ 5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5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2" y="4"/>
                      <a:pt x="1" y="12"/>
                      <a:pt x="0" y="21"/>
                    </a:cubicBezTo>
                    <a:cubicBezTo>
                      <a:pt x="4" y="10"/>
                      <a:pt x="6" y="0"/>
                      <a:pt x="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55" name="Freeform 211"/>
              <p:cNvSpPr/>
              <p:nvPr/>
            </p:nvSpPr>
            <p:spPr bwMode="auto">
              <a:xfrm>
                <a:off x="7407276" y="5229225"/>
                <a:ext cx="33338" cy="61913"/>
              </a:xfrm>
              <a:custGeom>
                <a:avLst/>
                <a:gdLst>
                  <a:gd name="T0" fmla="*/ 10 w 12"/>
                  <a:gd name="T1" fmla="*/ 0 h 22"/>
                  <a:gd name="T2" fmla="*/ 3 w 12"/>
                  <a:gd name="T3" fmla="*/ 6 h 22"/>
                  <a:gd name="T4" fmla="*/ 11 w 12"/>
                  <a:gd name="T5" fmla="*/ 22 h 22"/>
                  <a:gd name="T6" fmla="*/ 12 w 12"/>
                  <a:gd name="T7" fmla="*/ 22 h 22"/>
                  <a:gd name="T8" fmla="*/ 10 w 12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2">
                    <a:moveTo>
                      <a:pt x="10" y="0"/>
                    </a:moveTo>
                    <a:cubicBezTo>
                      <a:pt x="7" y="1"/>
                      <a:pt x="4" y="3"/>
                      <a:pt x="3" y="6"/>
                    </a:cubicBezTo>
                    <a:cubicBezTo>
                      <a:pt x="0" y="12"/>
                      <a:pt x="4" y="19"/>
                      <a:pt x="11" y="22"/>
                    </a:cubicBezTo>
                    <a:cubicBezTo>
                      <a:pt x="11" y="22"/>
                      <a:pt x="12" y="22"/>
                      <a:pt x="12" y="22"/>
                    </a:cubicBezTo>
                    <a:cubicBezTo>
                      <a:pt x="11" y="15"/>
                      <a:pt x="10" y="7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56" name="Freeform 212"/>
              <p:cNvSpPr/>
              <p:nvPr/>
            </p:nvSpPr>
            <p:spPr bwMode="auto">
              <a:xfrm>
                <a:off x="7323138" y="4864100"/>
                <a:ext cx="61913" cy="68263"/>
              </a:xfrm>
              <a:custGeom>
                <a:avLst/>
                <a:gdLst>
                  <a:gd name="T0" fmla="*/ 14 w 22"/>
                  <a:gd name="T1" fmla="*/ 0 h 24"/>
                  <a:gd name="T2" fmla="*/ 2 w 22"/>
                  <a:gd name="T3" fmla="*/ 7 h 24"/>
                  <a:gd name="T4" fmla="*/ 11 w 22"/>
                  <a:gd name="T5" fmla="*/ 23 h 24"/>
                  <a:gd name="T6" fmla="*/ 16 w 22"/>
                  <a:gd name="T7" fmla="*/ 24 h 24"/>
                  <a:gd name="T8" fmla="*/ 22 w 22"/>
                  <a:gd name="T9" fmla="*/ 22 h 24"/>
                  <a:gd name="T10" fmla="*/ 18 w 22"/>
                  <a:gd name="T11" fmla="*/ 1 h 24"/>
                  <a:gd name="T12" fmla="*/ 14 w 22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4">
                    <a:moveTo>
                      <a:pt x="14" y="0"/>
                    </a:moveTo>
                    <a:cubicBezTo>
                      <a:pt x="8" y="0"/>
                      <a:pt x="4" y="2"/>
                      <a:pt x="2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18" y="24"/>
                      <a:pt x="20" y="23"/>
                      <a:pt x="22" y="22"/>
                    </a:cubicBezTo>
                    <a:cubicBezTo>
                      <a:pt x="22" y="16"/>
                      <a:pt x="20" y="9"/>
                      <a:pt x="18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57" name="Freeform 213"/>
              <p:cNvSpPr/>
              <p:nvPr/>
            </p:nvSpPr>
            <p:spPr bwMode="auto">
              <a:xfrm>
                <a:off x="6680201" y="4689475"/>
                <a:ext cx="219075" cy="484188"/>
              </a:xfrm>
              <a:custGeom>
                <a:avLst/>
                <a:gdLst>
                  <a:gd name="T0" fmla="*/ 32 w 78"/>
                  <a:gd name="T1" fmla="*/ 0 h 172"/>
                  <a:gd name="T2" fmla="*/ 19 w 78"/>
                  <a:gd name="T3" fmla="*/ 63 h 172"/>
                  <a:gd name="T4" fmla="*/ 3 w 78"/>
                  <a:gd name="T5" fmla="*/ 114 h 172"/>
                  <a:gd name="T6" fmla="*/ 32 w 78"/>
                  <a:gd name="T7" fmla="*/ 172 h 172"/>
                  <a:gd name="T8" fmla="*/ 34 w 78"/>
                  <a:gd name="T9" fmla="*/ 172 h 172"/>
                  <a:gd name="T10" fmla="*/ 48 w 78"/>
                  <a:gd name="T11" fmla="*/ 110 h 172"/>
                  <a:gd name="T12" fmla="*/ 69 w 78"/>
                  <a:gd name="T13" fmla="*/ 53 h 172"/>
                  <a:gd name="T14" fmla="*/ 35 w 78"/>
                  <a:gd name="T15" fmla="*/ 1 h 172"/>
                  <a:gd name="T16" fmla="*/ 32 w 78"/>
                  <a:gd name="T17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172">
                    <a:moveTo>
                      <a:pt x="32" y="0"/>
                    </a:moveTo>
                    <a:cubicBezTo>
                      <a:pt x="16" y="0"/>
                      <a:pt x="19" y="46"/>
                      <a:pt x="19" y="63"/>
                    </a:cubicBezTo>
                    <a:cubicBezTo>
                      <a:pt x="19" y="81"/>
                      <a:pt x="6" y="87"/>
                      <a:pt x="3" y="114"/>
                    </a:cubicBezTo>
                    <a:cubicBezTo>
                      <a:pt x="0" y="142"/>
                      <a:pt x="32" y="172"/>
                      <a:pt x="32" y="172"/>
                    </a:cubicBezTo>
                    <a:cubicBezTo>
                      <a:pt x="33" y="172"/>
                      <a:pt x="33" y="172"/>
                      <a:pt x="34" y="172"/>
                    </a:cubicBezTo>
                    <a:cubicBezTo>
                      <a:pt x="49" y="172"/>
                      <a:pt x="53" y="132"/>
                      <a:pt x="48" y="110"/>
                    </a:cubicBezTo>
                    <a:cubicBezTo>
                      <a:pt x="43" y="86"/>
                      <a:pt x="60" y="78"/>
                      <a:pt x="69" y="53"/>
                    </a:cubicBezTo>
                    <a:cubicBezTo>
                      <a:pt x="78" y="28"/>
                      <a:pt x="54" y="8"/>
                      <a:pt x="35" y="1"/>
                    </a:cubicBezTo>
                    <a:cubicBezTo>
                      <a:pt x="34" y="1"/>
                      <a:pt x="33" y="0"/>
                      <a:pt x="3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58" name="Freeform 214"/>
              <p:cNvSpPr/>
              <p:nvPr/>
            </p:nvSpPr>
            <p:spPr bwMode="auto">
              <a:xfrm>
                <a:off x="6732588" y="5383213"/>
                <a:ext cx="477838" cy="273050"/>
              </a:xfrm>
              <a:custGeom>
                <a:avLst/>
                <a:gdLst>
                  <a:gd name="T0" fmla="*/ 23 w 170"/>
                  <a:gd name="T1" fmla="*/ 0 h 97"/>
                  <a:gd name="T2" fmla="*/ 17 w 170"/>
                  <a:gd name="T3" fmla="*/ 1 h 97"/>
                  <a:gd name="T4" fmla="*/ 34 w 170"/>
                  <a:gd name="T5" fmla="*/ 50 h 97"/>
                  <a:gd name="T6" fmla="*/ 93 w 170"/>
                  <a:gd name="T7" fmla="*/ 83 h 97"/>
                  <a:gd name="T8" fmla="*/ 130 w 170"/>
                  <a:gd name="T9" fmla="*/ 97 h 97"/>
                  <a:gd name="T10" fmla="*/ 149 w 170"/>
                  <a:gd name="T11" fmla="*/ 86 h 97"/>
                  <a:gd name="T12" fmla="*/ 147 w 170"/>
                  <a:gd name="T13" fmla="*/ 46 h 97"/>
                  <a:gd name="T14" fmla="*/ 137 w 170"/>
                  <a:gd name="T15" fmla="*/ 45 h 97"/>
                  <a:gd name="T16" fmla="*/ 115 w 170"/>
                  <a:gd name="T17" fmla="*/ 47 h 97"/>
                  <a:gd name="T18" fmla="*/ 93 w 170"/>
                  <a:gd name="T19" fmla="*/ 49 h 97"/>
                  <a:gd name="T20" fmla="*/ 66 w 170"/>
                  <a:gd name="T21" fmla="*/ 41 h 97"/>
                  <a:gd name="T22" fmla="*/ 23 w 170"/>
                  <a:gd name="T2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97">
                    <a:moveTo>
                      <a:pt x="23" y="0"/>
                    </a:moveTo>
                    <a:cubicBezTo>
                      <a:pt x="21" y="0"/>
                      <a:pt x="19" y="0"/>
                      <a:pt x="17" y="1"/>
                    </a:cubicBezTo>
                    <a:cubicBezTo>
                      <a:pt x="17" y="1"/>
                      <a:pt x="0" y="27"/>
                      <a:pt x="34" y="50"/>
                    </a:cubicBezTo>
                    <a:cubicBezTo>
                      <a:pt x="68" y="74"/>
                      <a:pt x="69" y="71"/>
                      <a:pt x="93" y="83"/>
                    </a:cubicBezTo>
                    <a:cubicBezTo>
                      <a:pt x="108" y="91"/>
                      <a:pt x="120" y="97"/>
                      <a:pt x="130" y="97"/>
                    </a:cubicBezTo>
                    <a:cubicBezTo>
                      <a:pt x="137" y="97"/>
                      <a:pt x="144" y="94"/>
                      <a:pt x="149" y="86"/>
                    </a:cubicBezTo>
                    <a:cubicBezTo>
                      <a:pt x="164" y="67"/>
                      <a:pt x="170" y="51"/>
                      <a:pt x="147" y="46"/>
                    </a:cubicBezTo>
                    <a:cubicBezTo>
                      <a:pt x="144" y="45"/>
                      <a:pt x="141" y="45"/>
                      <a:pt x="137" y="45"/>
                    </a:cubicBezTo>
                    <a:cubicBezTo>
                      <a:pt x="130" y="45"/>
                      <a:pt x="123" y="46"/>
                      <a:pt x="115" y="47"/>
                    </a:cubicBezTo>
                    <a:cubicBezTo>
                      <a:pt x="108" y="48"/>
                      <a:pt x="100" y="49"/>
                      <a:pt x="93" y="49"/>
                    </a:cubicBezTo>
                    <a:cubicBezTo>
                      <a:pt x="83" y="49"/>
                      <a:pt x="74" y="47"/>
                      <a:pt x="66" y="41"/>
                    </a:cubicBezTo>
                    <a:cubicBezTo>
                      <a:pt x="47" y="24"/>
                      <a:pt x="39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59" name="Freeform 215"/>
              <p:cNvSpPr/>
              <p:nvPr/>
            </p:nvSpPr>
            <p:spPr bwMode="auto">
              <a:xfrm>
                <a:off x="7385051" y="5445125"/>
                <a:ext cx="384175" cy="295275"/>
              </a:xfrm>
              <a:custGeom>
                <a:avLst/>
                <a:gdLst>
                  <a:gd name="T0" fmla="*/ 118 w 137"/>
                  <a:gd name="T1" fmla="*/ 0 h 105"/>
                  <a:gd name="T2" fmla="*/ 75 w 137"/>
                  <a:gd name="T3" fmla="*/ 44 h 105"/>
                  <a:gd name="T4" fmla="*/ 54 w 137"/>
                  <a:gd name="T5" fmla="*/ 75 h 105"/>
                  <a:gd name="T6" fmla="*/ 46 w 137"/>
                  <a:gd name="T7" fmla="*/ 73 h 105"/>
                  <a:gd name="T8" fmla="*/ 10 w 137"/>
                  <a:gd name="T9" fmla="*/ 54 h 105"/>
                  <a:gd name="T10" fmla="*/ 0 w 137"/>
                  <a:gd name="T11" fmla="*/ 63 h 105"/>
                  <a:gd name="T12" fmla="*/ 20 w 137"/>
                  <a:gd name="T13" fmla="*/ 105 h 105"/>
                  <a:gd name="T14" fmla="*/ 24 w 137"/>
                  <a:gd name="T15" fmla="*/ 104 h 105"/>
                  <a:gd name="T16" fmla="*/ 108 w 137"/>
                  <a:gd name="T17" fmla="*/ 71 h 105"/>
                  <a:gd name="T18" fmla="*/ 120 w 137"/>
                  <a:gd name="T19" fmla="*/ 0 h 105"/>
                  <a:gd name="T20" fmla="*/ 118 w 137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05">
                    <a:moveTo>
                      <a:pt x="118" y="0"/>
                    </a:moveTo>
                    <a:cubicBezTo>
                      <a:pt x="101" y="0"/>
                      <a:pt x="82" y="26"/>
                      <a:pt x="75" y="44"/>
                    </a:cubicBezTo>
                    <a:cubicBezTo>
                      <a:pt x="69" y="60"/>
                      <a:pt x="66" y="75"/>
                      <a:pt x="54" y="75"/>
                    </a:cubicBezTo>
                    <a:cubicBezTo>
                      <a:pt x="52" y="75"/>
                      <a:pt x="49" y="74"/>
                      <a:pt x="46" y="73"/>
                    </a:cubicBezTo>
                    <a:cubicBezTo>
                      <a:pt x="33" y="68"/>
                      <a:pt x="19" y="54"/>
                      <a:pt x="10" y="54"/>
                    </a:cubicBezTo>
                    <a:cubicBezTo>
                      <a:pt x="6" y="54"/>
                      <a:pt x="2" y="56"/>
                      <a:pt x="0" y="63"/>
                    </a:cubicBezTo>
                    <a:cubicBezTo>
                      <a:pt x="0" y="63"/>
                      <a:pt x="3" y="105"/>
                      <a:pt x="20" y="105"/>
                    </a:cubicBezTo>
                    <a:cubicBezTo>
                      <a:pt x="21" y="105"/>
                      <a:pt x="23" y="104"/>
                      <a:pt x="24" y="104"/>
                    </a:cubicBezTo>
                    <a:cubicBezTo>
                      <a:pt x="44" y="97"/>
                      <a:pt x="95" y="95"/>
                      <a:pt x="108" y="71"/>
                    </a:cubicBezTo>
                    <a:cubicBezTo>
                      <a:pt x="120" y="47"/>
                      <a:pt x="137" y="3"/>
                      <a:pt x="120" y="0"/>
                    </a:cubicBezTo>
                    <a:cubicBezTo>
                      <a:pt x="119" y="0"/>
                      <a:pt x="118" y="0"/>
                      <a:pt x="11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60" name="Freeform 216"/>
              <p:cNvSpPr/>
              <p:nvPr/>
            </p:nvSpPr>
            <p:spPr bwMode="auto">
              <a:xfrm>
                <a:off x="7783513" y="4779963"/>
                <a:ext cx="277813" cy="342900"/>
              </a:xfrm>
              <a:custGeom>
                <a:avLst/>
                <a:gdLst>
                  <a:gd name="T0" fmla="*/ 28 w 99"/>
                  <a:gd name="T1" fmla="*/ 0 h 122"/>
                  <a:gd name="T2" fmla="*/ 0 w 99"/>
                  <a:gd name="T3" fmla="*/ 6 h 122"/>
                  <a:gd name="T4" fmla="*/ 34 w 99"/>
                  <a:gd name="T5" fmla="*/ 69 h 122"/>
                  <a:gd name="T6" fmla="*/ 39 w 99"/>
                  <a:gd name="T7" fmla="*/ 121 h 122"/>
                  <a:gd name="T8" fmla="*/ 47 w 99"/>
                  <a:gd name="T9" fmla="*/ 122 h 122"/>
                  <a:gd name="T10" fmla="*/ 93 w 99"/>
                  <a:gd name="T11" fmla="*/ 73 h 122"/>
                  <a:gd name="T12" fmla="*/ 62 w 99"/>
                  <a:gd name="T13" fmla="*/ 11 h 122"/>
                  <a:gd name="T14" fmla="*/ 28 w 99"/>
                  <a:gd name="T1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122">
                    <a:moveTo>
                      <a:pt x="28" y="0"/>
                    </a:moveTo>
                    <a:cubicBezTo>
                      <a:pt x="12" y="0"/>
                      <a:pt x="0" y="6"/>
                      <a:pt x="0" y="6"/>
                    </a:cubicBezTo>
                    <a:cubicBezTo>
                      <a:pt x="19" y="13"/>
                      <a:pt x="39" y="46"/>
                      <a:pt x="34" y="69"/>
                    </a:cubicBezTo>
                    <a:cubicBezTo>
                      <a:pt x="29" y="92"/>
                      <a:pt x="17" y="113"/>
                      <a:pt x="39" y="121"/>
                    </a:cubicBezTo>
                    <a:cubicBezTo>
                      <a:pt x="42" y="122"/>
                      <a:pt x="44" y="122"/>
                      <a:pt x="47" y="122"/>
                    </a:cubicBezTo>
                    <a:cubicBezTo>
                      <a:pt x="67" y="122"/>
                      <a:pt x="87" y="96"/>
                      <a:pt x="93" y="73"/>
                    </a:cubicBezTo>
                    <a:cubicBezTo>
                      <a:pt x="99" y="47"/>
                      <a:pt x="90" y="33"/>
                      <a:pt x="62" y="11"/>
                    </a:cubicBezTo>
                    <a:cubicBezTo>
                      <a:pt x="51" y="3"/>
                      <a:pt x="39" y="0"/>
                      <a:pt x="2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61" name="Freeform 217"/>
              <p:cNvSpPr/>
              <p:nvPr/>
            </p:nvSpPr>
            <p:spPr bwMode="auto">
              <a:xfrm>
                <a:off x="7210426" y="4392613"/>
                <a:ext cx="396875" cy="215900"/>
              </a:xfrm>
              <a:custGeom>
                <a:avLst/>
                <a:gdLst>
                  <a:gd name="T0" fmla="*/ 59 w 141"/>
                  <a:gd name="T1" fmla="*/ 0 h 77"/>
                  <a:gd name="T2" fmla="*/ 35 w 141"/>
                  <a:gd name="T3" fmla="*/ 3 h 77"/>
                  <a:gd name="T4" fmla="*/ 0 w 141"/>
                  <a:gd name="T5" fmla="*/ 57 h 77"/>
                  <a:gd name="T6" fmla="*/ 13 w 141"/>
                  <a:gd name="T7" fmla="*/ 70 h 77"/>
                  <a:gd name="T8" fmla="*/ 65 w 141"/>
                  <a:gd name="T9" fmla="*/ 57 h 77"/>
                  <a:gd name="T10" fmla="*/ 72 w 141"/>
                  <a:gd name="T11" fmla="*/ 56 h 77"/>
                  <a:gd name="T12" fmla="*/ 118 w 141"/>
                  <a:gd name="T13" fmla="*/ 76 h 77"/>
                  <a:gd name="T14" fmla="*/ 122 w 141"/>
                  <a:gd name="T15" fmla="*/ 77 h 77"/>
                  <a:gd name="T16" fmla="*/ 116 w 141"/>
                  <a:gd name="T17" fmla="*/ 25 h 77"/>
                  <a:gd name="T18" fmla="*/ 59 w 141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77">
                    <a:moveTo>
                      <a:pt x="59" y="0"/>
                    </a:moveTo>
                    <a:cubicBezTo>
                      <a:pt x="52" y="0"/>
                      <a:pt x="44" y="1"/>
                      <a:pt x="35" y="3"/>
                    </a:cubicBezTo>
                    <a:cubicBezTo>
                      <a:pt x="0" y="11"/>
                      <a:pt x="0" y="57"/>
                      <a:pt x="0" y="57"/>
                    </a:cubicBezTo>
                    <a:cubicBezTo>
                      <a:pt x="1" y="66"/>
                      <a:pt x="6" y="70"/>
                      <a:pt x="13" y="70"/>
                    </a:cubicBezTo>
                    <a:cubicBezTo>
                      <a:pt x="26" y="70"/>
                      <a:pt x="48" y="59"/>
                      <a:pt x="65" y="57"/>
                    </a:cubicBezTo>
                    <a:cubicBezTo>
                      <a:pt x="68" y="56"/>
                      <a:pt x="70" y="56"/>
                      <a:pt x="72" y="56"/>
                    </a:cubicBezTo>
                    <a:cubicBezTo>
                      <a:pt x="92" y="56"/>
                      <a:pt x="97" y="72"/>
                      <a:pt x="118" y="76"/>
                    </a:cubicBezTo>
                    <a:cubicBezTo>
                      <a:pt x="120" y="77"/>
                      <a:pt x="121" y="77"/>
                      <a:pt x="122" y="77"/>
                    </a:cubicBezTo>
                    <a:cubicBezTo>
                      <a:pt x="141" y="77"/>
                      <a:pt x="135" y="46"/>
                      <a:pt x="116" y="25"/>
                    </a:cubicBezTo>
                    <a:cubicBezTo>
                      <a:pt x="100" y="9"/>
                      <a:pt x="82" y="0"/>
                      <a:pt x="5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62" name="Freeform 218"/>
              <p:cNvSpPr/>
              <p:nvPr/>
            </p:nvSpPr>
            <p:spPr bwMode="auto">
              <a:xfrm>
                <a:off x="4159705" y="1373188"/>
                <a:ext cx="665163" cy="736600"/>
              </a:xfrm>
              <a:custGeom>
                <a:avLst/>
                <a:gdLst>
                  <a:gd name="T0" fmla="*/ 49 w 237"/>
                  <a:gd name="T1" fmla="*/ 29 h 262"/>
                  <a:gd name="T2" fmla="*/ 10 w 237"/>
                  <a:gd name="T3" fmla="*/ 18 h 262"/>
                  <a:gd name="T4" fmla="*/ 0 w 237"/>
                  <a:gd name="T5" fmla="*/ 93 h 262"/>
                  <a:gd name="T6" fmla="*/ 188 w 237"/>
                  <a:gd name="T7" fmla="*/ 260 h 262"/>
                  <a:gd name="T8" fmla="*/ 237 w 237"/>
                  <a:gd name="T9" fmla="*/ 235 h 262"/>
                  <a:gd name="T10" fmla="*/ 207 w 237"/>
                  <a:gd name="T11" fmla="*/ 210 h 262"/>
                  <a:gd name="T12" fmla="*/ 205 w 237"/>
                  <a:gd name="T13" fmla="*/ 70 h 262"/>
                  <a:gd name="T14" fmla="*/ 144 w 237"/>
                  <a:gd name="T15" fmla="*/ 61 h 262"/>
                  <a:gd name="T16" fmla="*/ 49 w 237"/>
                  <a:gd name="T17" fmla="*/ 2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7" h="262">
                    <a:moveTo>
                      <a:pt x="49" y="29"/>
                    </a:moveTo>
                    <a:cubicBezTo>
                      <a:pt x="49" y="29"/>
                      <a:pt x="17" y="0"/>
                      <a:pt x="10" y="18"/>
                    </a:cubicBezTo>
                    <a:cubicBezTo>
                      <a:pt x="3" y="37"/>
                      <a:pt x="0" y="93"/>
                      <a:pt x="0" y="93"/>
                    </a:cubicBezTo>
                    <a:cubicBezTo>
                      <a:pt x="0" y="93"/>
                      <a:pt x="166" y="262"/>
                      <a:pt x="188" y="260"/>
                    </a:cubicBezTo>
                    <a:cubicBezTo>
                      <a:pt x="211" y="258"/>
                      <a:pt x="237" y="235"/>
                      <a:pt x="237" y="235"/>
                    </a:cubicBezTo>
                    <a:cubicBezTo>
                      <a:pt x="207" y="210"/>
                      <a:pt x="207" y="210"/>
                      <a:pt x="207" y="210"/>
                    </a:cubicBezTo>
                    <a:cubicBezTo>
                      <a:pt x="207" y="210"/>
                      <a:pt x="224" y="77"/>
                      <a:pt x="205" y="70"/>
                    </a:cubicBezTo>
                    <a:cubicBezTo>
                      <a:pt x="187" y="63"/>
                      <a:pt x="144" y="61"/>
                      <a:pt x="144" y="61"/>
                    </a:cubicBezTo>
                    <a:cubicBezTo>
                      <a:pt x="49" y="29"/>
                      <a:pt x="49" y="29"/>
                      <a:pt x="49" y="29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63" name="Freeform 219"/>
              <p:cNvSpPr/>
              <p:nvPr/>
            </p:nvSpPr>
            <p:spPr bwMode="auto">
              <a:xfrm>
                <a:off x="3535818" y="1077913"/>
                <a:ext cx="1668463" cy="1570038"/>
              </a:xfrm>
              <a:custGeom>
                <a:avLst/>
                <a:gdLst>
                  <a:gd name="T0" fmla="*/ 149 w 594"/>
                  <a:gd name="T1" fmla="*/ 318 h 559"/>
                  <a:gd name="T2" fmla="*/ 35 w 594"/>
                  <a:gd name="T3" fmla="*/ 211 h 559"/>
                  <a:gd name="T4" fmla="*/ 69 w 594"/>
                  <a:gd name="T5" fmla="*/ 120 h 559"/>
                  <a:gd name="T6" fmla="*/ 251 w 594"/>
                  <a:gd name="T7" fmla="*/ 188 h 559"/>
                  <a:gd name="T8" fmla="*/ 256 w 594"/>
                  <a:gd name="T9" fmla="*/ 147 h 559"/>
                  <a:gd name="T10" fmla="*/ 317 w 594"/>
                  <a:gd name="T11" fmla="*/ 1 h 559"/>
                  <a:gd name="T12" fmla="*/ 348 w 594"/>
                  <a:gd name="T13" fmla="*/ 217 h 559"/>
                  <a:gd name="T14" fmla="*/ 483 w 594"/>
                  <a:gd name="T15" fmla="*/ 142 h 559"/>
                  <a:gd name="T16" fmla="*/ 588 w 594"/>
                  <a:gd name="T17" fmla="*/ 252 h 559"/>
                  <a:gd name="T18" fmla="*/ 376 w 594"/>
                  <a:gd name="T19" fmla="*/ 313 h 559"/>
                  <a:gd name="T20" fmla="*/ 464 w 594"/>
                  <a:gd name="T21" fmla="*/ 385 h 559"/>
                  <a:gd name="T22" fmla="*/ 391 w 594"/>
                  <a:gd name="T23" fmla="*/ 522 h 559"/>
                  <a:gd name="T24" fmla="*/ 304 w 594"/>
                  <a:gd name="T25" fmla="*/ 507 h 559"/>
                  <a:gd name="T26" fmla="*/ 281 w 594"/>
                  <a:gd name="T27" fmla="*/ 385 h 559"/>
                  <a:gd name="T28" fmla="*/ 245 w 594"/>
                  <a:gd name="T29" fmla="*/ 493 h 559"/>
                  <a:gd name="T30" fmla="*/ 105 w 594"/>
                  <a:gd name="T31" fmla="*/ 444 h 559"/>
                  <a:gd name="T32" fmla="*/ 149 w 594"/>
                  <a:gd name="T33" fmla="*/ 318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4" h="559">
                    <a:moveTo>
                      <a:pt x="149" y="318"/>
                    </a:moveTo>
                    <a:cubicBezTo>
                      <a:pt x="149" y="318"/>
                      <a:pt x="0" y="316"/>
                      <a:pt x="35" y="211"/>
                    </a:cubicBezTo>
                    <a:cubicBezTo>
                      <a:pt x="35" y="211"/>
                      <a:pt x="4" y="142"/>
                      <a:pt x="69" y="120"/>
                    </a:cubicBezTo>
                    <a:cubicBezTo>
                      <a:pt x="135" y="98"/>
                      <a:pt x="226" y="168"/>
                      <a:pt x="251" y="188"/>
                    </a:cubicBezTo>
                    <a:cubicBezTo>
                      <a:pt x="276" y="208"/>
                      <a:pt x="263" y="156"/>
                      <a:pt x="256" y="147"/>
                    </a:cubicBezTo>
                    <a:cubicBezTo>
                      <a:pt x="249" y="137"/>
                      <a:pt x="217" y="0"/>
                      <a:pt x="317" y="1"/>
                    </a:cubicBezTo>
                    <a:cubicBezTo>
                      <a:pt x="417" y="3"/>
                      <a:pt x="435" y="67"/>
                      <a:pt x="348" y="217"/>
                    </a:cubicBezTo>
                    <a:cubicBezTo>
                      <a:pt x="348" y="217"/>
                      <a:pt x="430" y="140"/>
                      <a:pt x="483" y="142"/>
                    </a:cubicBezTo>
                    <a:cubicBezTo>
                      <a:pt x="536" y="144"/>
                      <a:pt x="594" y="169"/>
                      <a:pt x="588" y="252"/>
                    </a:cubicBezTo>
                    <a:cubicBezTo>
                      <a:pt x="582" y="336"/>
                      <a:pt x="376" y="313"/>
                      <a:pt x="376" y="313"/>
                    </a:cubicBezTo>
                    <a:cubicBezTo>
                      <a:pt x="376" y="313"/>
                      <a:pt x="441" y="359"/>
                      <a:pt x="464" y="385"/>
                    </a:cubicBezTo>
                    <a:cubicBezTo>
                      <a:pt x="486" y="411"/>
                      <a:pt x="473" y="485"/>
                      <a:pt x="391" y="522"/>
                    </a:cubicBezTo>
                    <a:cubicBezTo>
                      <a:pt x="309" y="559"/>
                      <a:pt x="312" y="532"/>
                      <a:pt x="304" y="507"/>
                    </a:cubicBezTo>
                    <a:cubicBezTo>
                      <a:pt x="295" y="483"/>
                      <a:pt x="288" y="377"/>
                      <a:pt x="281" y="385"/>
                    </a:cubicBezTo>
                    <a:cubicBezTo>
                      <a:pt x="275" y="393"/>
                      <a:pt x="291" y="463"/>
                      <a:pt x="245" y="493"/>
                    </a:cubicBezTo>
                    <a:cubicBezTo>
                      <a:pt x="198" y="522"/>
                      <a:pt x="143" y="487"/>
                      <a:pt x="105" y="444"/>
                    </a:cubicBezTo>
                    <a:cubicBezTo>
                      <a:pt x="68" y="402"/>
                      <a:pt x="86" y="344"/>
                      <a:pt x="149" y="318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64" name="Freeform 220"/>
              <p:cNvSpPr/>
              <p:nvPr/>
            </p:nvSpPr>
            <p:spPr bwMode="auto">
              <a:xfrm>
                <a:off x="4153355" y="1851026"/>
                <a:ext cx="176213" cy="55563"/>
              </a:xfrm>
              <a:custGeom>
                <a:avLst/>
                <a:gdLst>
                  <a:gd name="T0" fmla="*/ 0 w 63"/>
                  <a:gd name="T1" fmla="*/ 15 h 20"/>
                  <a:gd name="T2" fmla="*/ 52 w 63"/>
                  <a:gd name="T3" fmla="*/ 10 h 20"/>
                  <a:gd name="T4" fmla="*/ 0 w 63"/>
                  <a:gd name="T5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20">
                    <a:moveTo>
                      <a:pt x="0" y="15"/>
                    </a:moveTo>
                    <a:cubicBezTo>
                      <a:pt x="0" y="15"/>
                      <a:pt x="63" y="0"/>
                      <a:pt x="52" y="10"/>
                    </a:cubicBezTo>
                    <a:cubicBezTo>
                      <a:pt x="41" y="20"/>
                      <a:pt x="0" y="15"/>
                      <a:pt x="0" y="15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65" name="Freeform 221"/>
              <p:cNvSpPr/>
              <p:nvPr/>
            </p:nvSpPr>
            <p:spPr bwMode="auto">
              <a:xfrm>
                <a:off x="4313693" y="1924051"/>
                <a:ext cx="44450" cy="146050"/>
              </a:xfrm>
              <a:custGeom>
                <a:avLst/>
                <a:gdLst>
                  <a:gd name="T0" fmla="*/ 5 w 16"/>
                  <a:gd name="T1" fmla="*/ 52 h 52"/>
                  <a:gd name="T2" fmla="*/ 8 w 16"/>
                  <a:gd name="T3" fmla="*/ 7 h 52"/>
                  <a:gd name="T4" fmla="*/ 5 w 16"/>
                  <a:gd name="T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2">
                    <a:moveTo>
                      <a:pt x="5" y="52"/>
                    </a:moveTo>
                    <a:cubicBezTo>
                      <a:pt x="5" y="52"/>
                      <a:pt x="0" y="0"/>
                      <a:pt x="8" y="7"/>
                    </a:cubicBezTo>
                    <a:cubicBezTo>
                      <a:pt x="16" y="13"/>
                      <a:pt x="9" y="43"/>
                      <a:pt x="5" y="52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66" name="Freeform 222"/>
              <p:cNvSpPr/>
              <p:nvPr/>
            </p:nvSpPr>
            <p:spPr bwMode="auto">
              <a:xfrm>
                <a:off x="4288293" y="1676401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67" name="Freeform 223"/>
              <p:cNvSpPr/>
              <p:nvPr/>
            </p:nvSpPr>
            <p:spPr bwMode="auto">
              <a:xfrm>
                <a:off x="4223205" y="1771651"/>
                <a:ext cx="84138" cy="76200"/>
              </a:xfrm>
              <a:custGeom>
                <a:avLst/>
                <a:gdLst>
                  <a:gd name="T0" fmla="*/ 27 w 30"/>
                  <a:gd name="T1" fmla="*/ 18 h 27"/>
                  <a:gd name="T2" fmla="*/ 11 w 30"/>
                  <a:gd name="T3" fmla="*/ 25 h 27"/>
                  <a:gd name="T4" fmla="*/ 2 w 30"/>
                  <a:gd name="T5" fmla="*/ 9 h 27"/>
                  <a:gd name="T6" fmla="*/ 19 w 30"/>
                  <a:gd name="T7" fmla="*/ 3 h 27"/>
                  <a:gd name="T8" fmla="*/ 27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7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68" name="Freeform 224"/>
              <p:cNvSpPr/>
              <p:nvPr/>
            </p:nvSpPr>
            <p:spPr bwMode="auto">
              <a:xfrm>
                <a:off x="4380368" y="1831976"/>
                <a:ext cx="84138" cy="74613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5 h 27"/>
                  <a:gd name="T4" fmla="*/ 3 w 30"/>
                  <a:gd name="T5" fmla="*/ 9 h 27"/>
                  <a:gd name="T6" fmla="*/ 19 w 30"/>
                  <a:gd name="T7" fmla="*/ 3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5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3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69" name="Freeform 225"/>
              <p:cNvSpPr/>
              <p:nvPr/>
            </p:nvSpPr>
            <p:spPr bwMode="auto">
              <a:xfrm>
                <a:off x="4427993" y="1708151"/>
                <a:ext cx="82550" cy="76200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5 h 27"/>
                  <a:gd name="T4" fmla="*/ 2 w 29"/>
                  <a:gd name="T5" fmla="*/ 9 h 27"/>
                  <a:gd name="T6" fmla="*/ 19 w 29"/>
                  <a:gd name="T7" fmla="*/ 3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5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3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70" name="Freeform 226"/>
              <p:cNvSpPr/>
              <p:nvPr/>
            </p:nvSpPr>
            <p:spPr bwMode="auto">
              <a:xfrm>
                <a:off x="4547055" y="1822451"/>
                <a:ext cx="80963" cy="76200"/>
              </a:xfrm>
              <a:custGeom>
                <a:avLst/>
                <a:gdLst>
                  <a:gd name="T0" fmla="*/ 27 w 29"/>
                  <a:gd name="T1" fmla="*/ 18 h 27"/>
                  <a:gd name="T2" fmla="*/ 10 w 29"/>
                  <a:gd name="T3" fmla="*/ 24 h 27"/>
                  <a:gd name="T4" fmla="*/ 2 w 29"/>
                  <a:gd name="T5" fmla="*/ 9 h 27"/>
                  <a:gd name="T6" fmla="*/ 19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7" y="27"/>
                      <a:pt x="10" y="24"/>
                    </a:cubicBezTo>
                    <a:cubicBezTo>
                      <a:pt x="4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71" name="Freeform 227"/>
              <p:cNvSpPr/>
              <p:nvPr/>
            </p:nvSpPr>
            <p:spPr bwMode="auto">
              <a:xfrm>
                <a:off x="4459743" y="1971676"/>
                <a:ext cx="84138" cy="76200"/>
              </a:xfrm>
              <a:custGeom>
                <a:avLst/>
                <a:gdLst>
                  <a:gd name="T0" fmla="*/ 28 w 30"/>
                  <a:gd name="T1" fmla="*/ 18 h 27"/>
                  <a:gd name="T2" fmla="*/ 11 w 30"/>
                  <a:gd name="T3" fmla="*/ 24 h 27"/>
                  <a:gd name="T4" fmla="*/ 3 w 30"/>
                  <a:gd name="T5" fmla="*/ 9 h 27"/>
                  <a:gd name="T6" fmla="*/ 19 w 30"/>
                  <a:gd name="T7" fmla="*/ 2 h 27"/>
                  <a:gd name="T8" fmla="*/ 28 w 30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28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2"/>
                      <a:pt x="0" y="15"/>
                      <a:pt x="3" y="9"/>
                    </a:cubicBezTo>
                    <a:cubicBezTo>
                      <a:pt x="5" y="3"/>
                      <a:pt x="12" y="0"/>
                      <a:pt x="19" y="2"/>
                    </a:cubicBezTo>
                    <a:cubicBezTo>
                      <a:pt x="26" y="5"/>
                      <a:pt x="30" y="12"/>
                      <a:pt x="28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72" name="Freeform 228"/>
              <p:cNvSpPr/>
              <p:nvPr/>
            </p:nvSpPr>
            <p:spPr bwMode="auto">
              <a:xfrm>
                <a:off x="4310518" y="1943101"/>
                <a:ext cx="80963" cy="79375"/>
              </a:xfrm>
              <a:custGeom>
                <a:avLst/>
                <a:gdLst>
                  <a:gd name="T0" fmla="*/ 27 w 29"/>
                  <a:gd name="T1" fmla="*/ 19 h 28"/>
                  <a:gd name="T2" fmla="*/ 10 w 29"/>
                  <a:gd name="T3" fmla="*/ 25 h 28"/>
                  <a:gd name="T4" fmla="*/ 2 w 29"/>
                  <a:gd name="T5" fmla="*/ 9 h 28"/>
                  <a:gd name="T6" fmla="*/ 18 w 29"/>
                  <a:gd name="T7" fmla="*/ 3 h 28"/>
                  <a:gd name="T8" fmla="*/ 27 w 29"/>
                  <a:gd name="T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27" y="19"/>
                    </a:moveTo>
                    <a:cubicBezTo>
                      <a:pt x="25" y="25"/>
                      <a:pt x="17" y="28"/>
                      <a:pt x="10" y="25"/>
                    </a:cubicBezTo>
                    <a:cubicBezTo>
                      <a:pt x="3" y="22"/>
                      <a:pt x="0" y="15"/>
                      <a:pt x="2" y="9"/>
                    </a:cubicBezTo>
                    <a:cubicBezTo>
                      <a:pt x="4" y="3"/>
                      <a:pt x="12" y="0"/>
                      <a:pt x="18" y="3"/>
                    </a:cubicBezTo>
                    <a:cubicBezTo>
                      <a:pt x="25" y="6"/>
                      <a:pt x="29" y="13"/>
                      <a:pt x="27" y="19"/>
                    </a:cubicBezTo>
                    <a:close/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73" name="Freeform 229"/>
              <p:cNvSpPr/>
              <p:nvPr/>
            </p:nvSpPr>
            <p:spPr bwMode="auto">
              <a:xfrm>
                <a:off x="4375605" y="1609726"/>
                <a:ext cx="80963" cy="76200"/>
              </a:xfrm>
              <a:custGeom>
                <a:avLst/>
                <a:gdLst>
                  <a:gd name="T0" fmla="*/ 27 w 29"/>
                  <a:gd name="T1" fmla="*/ 18 h 27"/>
                  <a:gd name="T2" fmla="*/ 11 w 29"/>
                  <a:gd name="T3" fmla="*/ 24 h 27"/>
                  <a:gd name="T4" fmla="*/ 2 w 29"/>
                  <a:gd name="T5" fmla="*/ 8 h 27"/>
                  <a:gd name="T6" fmla="*/ 19 w 29"/>
                  <a:gd name="T7" fmla="*/ 2 h 27"/>
                  <a:gd name="T8" fmla="*/ 27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7" y="18"/>
                    </a:moveTo>
                    <a:cubicBezTo>
                      <a:pt x="25" y="24"/>
                      <a:pt x="18" y="27"/>
                      <a:pt x="11" y="24"/>
                    </a:cubicBezTo>
                    <a:cubicBezTo>
                      <a:pt x="4" y="21"/>
                      <a:pt x="0" y="14"/>
                      <a:pt x="2" y="8"/>
                    </a:cubicBezTo>
                    <a:cubicBezTo>
                      <a:pt x="4" y="2"/>
                      <a:pt x="12" y="0"/>
                      <a:pt x="19" y="2"/>
                    </a:cubicBezTo>
                    <a:cubicBezTo>
                      <a:pt x="26" y="5"/>
                      <a:pt x="29" y="12"/>
                      <a:pt x="27" y="18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74" name="Freeform 230"/>
              <p:cNvSpPr>
                <a:spLocks noEditPoints="1"/>
              </p:cNvSpPr>
              <p:nvPr/>
            </p:nvSpPr>
            <p:spPr bwMode="auto">
              <a:xfrm>
                <a:off x="4077155" y="1463676"/>
                <a:ext cx="769938" cy="676275"/>
              </a:xfrm>
              <a:custGeom>
                <a:avLst/>
                <a:gdLst>
                  <a:gd name="T0" fmla="*/ 119 w 274"/>
                  <a:gd name="T1" fmla="*/ 156 h 241"/>
                  <a:gd name="T2" fmla="*/ 122 w 274"/>
                  <a:gd name="T3" fmla="*/ 133 h 241"/>
                  <a:gd name="T4" fmla="*/ 136 w 274"/>
                  <a:gd name="T5" fmla="*/ 149 h 241"/>
                  <a:gd name="T6" fmla="*/ 113 w 274"/>
                  <a:gd name="T7" fmla="*/ 0 h 241"/>
                  <a:gd name="T8" fmla="*/ 94 w 274"/>
                  <a:gd name="T9" fmla="*/ 78 h 241"/>
                  <a:gd name="T10" fmla="*/ 19 w 274"/>
                  <a:gd name="T11" fmla="*/ 61 h 241"/>
                  <a:gd name="T12" fmla="*/ 78 w 274"/>
                  <a:gd name="T13" fmla="*/ 85 h 241"/>
                  <a:gd name="T14" fmla="*/ 94 w 274"/>
                  <a:gd name="T15" fmla="*/ 78 h 241"/>
                  <a:gd name="T16" fmla="*/ 91 w 274"/>
                  <a:gd name="T17" fmla="*/ 101 h 241"/>
                  <a:gd name="T18" fmla="*/ 86 w 274"/>
                  <a:gd name="T19" fmla="*/ 100 h 241"/>
                  <a:gd name="T20" fmla="*/ 54 w 274"/>
                  <a:gd name="T21" fmla="*/ 121 h 241"/>
                  <a:gd name="T22" fmla="*/ 66 w 274"/>
                  <a:gd name="T23" fmla="*/ 112 h 241"/>
                  <a:gd name="T24" fmla="*/ 79 w 274"/>
                  <a:gd name="T25" fmla="*/ 128 h 241"/>
                  <a:gd name="T26" fmla="*/ 41 w 274"/>
                  <a:gd name="T27" fmla="*/ 207 h 241"/>
                  <a:gd name="T28" fmla="*/ 107 w 274"/>
                  <a:gd name="T29" fmla="*/ 161 h 241"/>
                  <a:gd name="T30" fmla="*/ 152 w 274"/>
                  <a:gd name="T31" fmla="*/ 241 h 241"/>
                  <a:gd name="T32" fmla="*/ 148 w 274"/>
                  <a:gd name="T33" fmla="*/ 206 h 241"/>
                  <a:gd name="T34" fmla="*/ 139 w 274"/>
                  <a:gd name="T35" fmla="*/ 190 h 241"/>
                  <a:gd name="T36" fmla="*/ 148 w 274"/>
                  <a:gd name="T37" fmla="*/ 152 h 241"/>
                  <a:gd name="T38" fmla="*/ 196 w 274"/>
                  <a:gd name="T39" fmla="*/ 155 h 241"/>
                  <a:gd name="T40" fmla="*/ 214 w 274"/>
                  <a:gd name="T41" fmla="*/ 143 h 241"/>
                  <a:gd name="T42" fmla="*/ 195 w 274"/>
                  <a:gd name="T43" fmla="*/ 143 h 241"/>
                  <a:gd name="T44" fmla="*/ 183 w 274"/>
                  <a:gd name="T45" fmla="*/ 153 h 241"/>
                  <a:gd name="T46" fmla="*/ 168 w 274"/>
                  <a:gd name="T47" fmla="*/ 140 h 241"/>
                  <a:gd name="T48" fmla="*/ 169 w 274"/>
                  <a:gd name="T49" fmla="*/ 137 h 241"/>
                  <a:gd name="T50" fmla="*/ 241 w 274"/>
                  <a:gd name="T51" fmla="*/ 93 h 241"/>
                  <a:gd name="T52" fmla="*/ 146 w 274"/>
                  <a:gd name="T53" fmla="*/ 123 h 241"/>
                  <a:gd name="T54" fmla="*/ 141 w 274"/>
                  <a:gd name="T55" fmla="*/ 113 h 241"/>
                  <a:gd name="T56" fmla="*/ 127 w 274"/>
                  <a:gd name="T57" fmla="*/ 96 h 241"/>
                  <a:gd name="T58" fmla="*/ 144 w 274"/>
                  <a:gd name="T59" fmla="*/ 90 h 241"/>
                  <a:gd name="T60" fmla="*/ 142 w 274"/>
                  <a:gd name="T61" fmla="*/ 58 h 241"/>
                  <a:gd name="T62" fmla="*/ 129 w 274"/>
                  <a:gd name="T63" fmla="*/ 81 h 241"/>
                  <a:gd name="T64" fmla="*/ 122 w 274"/>
                  <a:gd name="T65" fmla="*/ 77 h 241"/>
                  <a:gd name="T66" fmla="*/ 108 w 274"/>
                  <a:gd name="T67" fmla="*/ 60 h 241"/>
                  <a:gd name="T68" fmla="*/ 124 w 274"/>
                  <a:gd name="T69" fmla="*/ 5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4" h="241">
                    <a:moveTo>
                      <a:pt x="124" y="157"/>
                    </a:moveTo>
                    <a:cubicBezTo>
                      <a:pt x="123" y="157"/>
                      <a:pt x="121" y="156"/>
                      <a:pt x="119" y="156"/>
                    </a:cubicBezTo>
                    <a:cubicBezTo>
                      <a:pt x="112" y="153"/>
                      <a:pt x="108" y="146"/>
                      <a:pt x="111" y="140"/>
                    </a:cubicBezTo>
                    <a:cubicBezTo>
                      <a:pt x="112" y="135"/>
                      <a:pt x="117" y="133"/>
                      <a:pt x="122" y="133"/>
                    </a:cubicBezTo>
                    <a:cubicBezTo>
                      <a:pt x="124" y="133"/>
                      <a:pt x="126" y="133"/>
                      <a:pt x="127" y="134"/>
                    </a:cubicBezTo>
                    <a:cubicBezTo>
                      <a:pt x="134" y="136"/>
                      <a:pt x="138" y="143"/>
                      <a:pt x="136" y="149"/>
                    </a:cubicBezTo>
                    <a:cubicBezTo>
                      <a:pt x="134" y="154"/>
                      <a:pt x="129" y="157"/>
                      <a:pt x="124" y="157"/>
                    </a:cubicBezTo>
                    <a:moveTo>
                      <a:pt x="113" y="0"/>
                    </a:moveTo>
                    <a:cubicBezTo>
                      <a:pt x="113" y="0"/>
                      <a:pt x="107" y="79"/>
                      <a:pt x="95" y="79"/>
                    </a:cubicBezTo>
                    <a:cubicBezTo>
                      <a:pt x="95" y="79"/>
                      <a:pt x="95" y="79"/>
                      <a:pt x="94" y="78"/>
                    </a:cubicBezTo>
                    <a:cubicBezTo>
                      <a:pt x="84" y="75"/>
                      <a:pt x="22" y="59"/>
                      <a:pt x="16" y="59"/>
                    </a:cubicBezTo>
                    <a:cubicBezTo>
                      <a:pt x="14" y="59"/>
                      <a:pt x="15" y="60"/>
                      <a:pt x="19" y="61"/>
                    </a:cubicBezTo>
                    <a:cubicBezTo>
                      <a:pt x="32" y="66"/>
                      <a:pt x="60" y="78"/>
                      <a:pt x="77" y="87"/>
                    </a:cubicBezTo>
                    <a:cubicBezTo>
                      <a:pt x="77" y="87"/>
                      <a:pt x="77" y="86"/>
                      <a:pt x="78" y="85"/>
                    </a:cubicBezTo>
                    <a:cubicBezTo>
                      <a:pt x="79" y="80"/>
                      <a:pt x="84" y="77"/>
                      <a:pt x="89" y="77"/>
                    </a:cubicBezTo>
                    <a:cubicBezTo>
                      <a:pt x="91" y="77"/>
                      <a:pt x="93" y="78"/>
                      <a:pt x="94" y="78"/>
                    </a:cubicBezTo>
                    <a:cubicBezTo>
                      <a:pt x="101" y="81"/>
                      <a:pt x="105" y="88"/>
                      <a:pt x="103" y="94"/>
                    </a:cubicBezTo>
                    <a:cubicBezTo>
                      <a:pt x="101" y="99"/>
                      <a:pt x="96" y="101"/>
                      <a:pt x="91" y="101"/>
                    </a:cubicBezTo>
                    <a:cubicBezTo>
                      <a:pt x="90" y="101"/>
                      <a:pt x="88" y="101"/>
                      <a:pt x="86" y="100"/>
                    </a:cubicBezTo>
                    <a:cubicBezTo>
                      <a:pt x="86" y="100"/>
                      <a:pt x="86" y="100"/>
                      <a:pt x="86" y="100"/>
                    </a:cubicBezTo>
                    <a:cubicBezTo>
                      <a:pt x="67" y="104"/>
                      <a:pt x="0" y="111"/>
                      <a:pt x="17" y="114"/>
                    </a:cubicBezTo>
                    <a:cubicBezTo>
                      <a:pt x="23" y="115"/>
                      <a:pt x="38" y="118"/>
                      <a:pt x="54" y="121"/>
                    </a:cubicBezTo>
                    <a:cubicBezTo>
                      <a:pt x="54" y="120"/>
                      <a:pt x="54" y="120"/>
                      <a:pt x="54" y="119"/>
                    </a:cubicBezTo>
                    <a:cubicBezTo>
                      <a:pt x="56" y="114"/>
                      <a:pt x="60" y="112"/>
                      <a:pt x="66" y="112"/>
                    </a:cubicBezTo>
                    <a:cubicBezTo>
                      <a:pt x="67" y="112"/>
                      <a:pt x="69" y="112"/>
                      <a:pt x="71" y="113"/>
                    </a:cubicBezTo>
                    <a:cubicBezTo>
                      <a:pt x="78" y="115"/>
                      <a:pt x="81" y="122"/>
                      <a:pt x="79" y="128"/>
                    </a:cubicBezTo>
                    <a:cubicBezTo>
                      <a:pt x="94" y="132"/>
                      <a:pt x="103" y="137"/>
                      <a:pt x="96" y="140"/>
                    </a:cubicBezTo>
                    <a:cubicBezTo>
                      <a:pt x="80" y="147"/>
                      <a:pt x="35" y="207"/>
                      <a:pt x="41" y="207"/>
                    </a:cubicBezTo>
                    <a:cubicBezTo>
                      <a:pt x="42" y="207"/>
                      <a:pt x="42" y="206"/>
                      <a:pt x="43" y="206"/>
                    </a:cubicBezTo>
                    <a:cubicBezTo>
                      <a:pt x="55" y="198"/>
                      <a:pt x="92" y="161"/>
                      <a:pt x="107" y="161"/>
                    </a:cubicBezTo>
                    <a:cubicBezTo>
                      <a:pt x="110" y="161"/>
                      <a:pt x="111" y="162"/>
                      <a:pt x="112" y="164"/>
                    </a:cubicBezTo>
                    <a:cubicBezTo>
                      <a:pt x="121" y="177"/>
                      <a:pt x="148" y="241"/>
                      <a:pt x="152" y="241"/>
                    </a:cubicBezTo>
                    <a:cubicBezTo>
                      <a:pt x="152" y="241"/>
                      <a:pt x="152" y="241"/>
                      <a:pt x="152" y="239"/>
                    </a:cubicBezTo>
                    <a:cubicBezTo>
                      <a:pt x="152" y="234"/>
                      <a:pt x="150" y="220"/>
                      <a:pt x="148" y="206"/>
                    </a:cubicBezTo>
                    <a:cubicBezTo>
                      <a:pt x="148" y="206"/>
                      <a:pt x="147" y="205"/>
                      <a:pt x="147" y="205"/>
                    </a:cubicBezTo>
                    <a:cubicBezTo>
                      <a:pt x="140" y="203"/>
                      <a:pt x="136" y="196"/>
                      <a:pt x="139" y="190"/>
                    </a:cubicBezTo>
                    <a:cubicBezTo>
                      <a:pt x="140" y="186"/>
                      <a:pt x="143" y="184"/>
                      <a:pt x="146" y="183"/>
                    </a:cubicBezTo>
                    <a:cubicBezTo>
                      <a:pt x="145" y="166"/>
                      <a:pt x="145" y="152"/>
                      <a:pt x="148" y="152"/>
                    </a:cubicBezTo>
                    <a:cubicBezTo>
                      <a:pt x="148" y="152"/>
                      <a:pt x="149" y="152"/>
                      <a:pt x="149" y="152"/>
                    </a:cubicBezTo>
                    <a:cubicBezTo>
                      <a:pt x="153" y="154"/>
                      <a:pt x="173" y="155"/>
                      <a:pt x="196" y="155"/>
                    </a:cubicBezTo>
                    <a:cubicBezTo>
                      <a:pt x="233" y="155"/>
                      <a:pt x="274" y="152"/>
                      <a:pt x="258" y="147"/>
                    </a:cubicBezTo>
                    <a:cubicBezTo>
                      <a:pt x="248" y="143"/>
                      <a:pt x="231" y="143"/>
                      <a:pt x="214" y="143"/>
                    </a:cubicBezTo>
                    <a:cubicBezTo>
                      <a:pt x="211" y="143"/>
                      <a:pt x="207" y="143"/>
                      <a:pt x="203" y="143"/>
                    </a:cubicBezTo>
                    <a:cubicBezTo>
                      <a:pt x="200" y="143"/>
                      <a:pt x="198" y="143"/>
                      <a:pt x="195" y="143"/>
                    </a:cubicBezTo>
                    <a:cubicBezTo>
                      <a:pt x="195" y="144"/>
                      <a:pt x="195" y="145"/>
                      <a:pt x="194" y="146"/>
                    </a:cubicBezTo>
                    <a:cubicBezTo>
                      <a:pt x="192" y="151"/>
                      <a:pt x="188" y="153"/>
                      <a:pt x="183" y="153"/>
                    </a:cubicBezTo>
                    <a:cubicBezTo>
                      <a:pt x="181" y="153"/>
                      <a:pt x="179" y="153"/>
                      <a:pt x="177" y="152"/>
                    </a:cubicBezTo>
                    <a:cubicBezTo>
                      <a:pt x="172" y="150"/>
                      <a:pt x="168" y="145"/>
                      <a:pt x="168" y="140"/>
                    </a:cubicBezTo>
                    <a:cubicBezTo>
                      <a:pt x="168" y="139"/>
                      <a:pt x="168" y="138"/>
                      <a:pt x="169" y="137"/>
                    </a:cubicBezTo>
                    <a:cubicBezTo>
                      <a:pt x="169" y="137"/>
                      <a:pt x="169" y="137"/>
                      <a:pt x="169" y="137"/>
                    </a:cubicBezTo>
                    <a:cubicBezTo>
                      <a:pt x="171" y="133"/>
                      <a:pt x="174" y="130"/>
                      <a:pt x="179" y="130"/>
                    </a:cubicBezTo>
                    <a:cubicBezTo>
                      <a:pt x="201" y="115"/>
                      <a:pt x="249" y="93"/>
                      <a:pt x="241" y="93"/>
                    </a:cubicBezTo>
                    <a:cubicBezTo>
                      <a:pt x="240" y="93"/>
                      <a:pt x="240" y="93"/>
                      <a:pt x="239" y="93"/>
                    </a:cubicBezTo>
                    <a:cubicBezTo>
                      <a:pt x="220" y="97"/>
                      <a:pt x="146" y="123"/>
                      <a:pt x="146" y="123"/>
                    </a:cubicBezTo>
                    <a:cubicBezTo>
                      <a:pt x="146" y="123"/>
                      <a:pt x="145" y="119"/>
                      <a:pt x="145" y="112"/>
                    </a:cubicBezTo>
                    <a:cubicBezTo>
                      <a:pt x="144" y="112"/>
                      <a:pt x="142" y="113"/>
                      <a:pt x="141" y="113"/>
                    </a:cubicBezTo>
                    <a:cubicBezTo>
                      <a:pt x="139" y="113"/>
                      <a:pt x="137" y="112"/>
                      <a:pt x="135" y="112"/>
                    </a:cubicBezTo>
                    <a:cubicBezTo>
                      <a:pt x="129" y="109"/>
                      <a:pt x="125" y="102"/>
                      <a:pt x="127" y="96"/>
                    </a:cubicBezTo>
                    <a:cubicBezTo>
                      <a:pt x="129" y="91"/>
                      <a:pt x="133" y="89"/>
                      <a:pt x="138" y="89"/>
                    </a:cubicBezTo>
                    <a:cubicBezTo>
                      <a:pt x="140" y="89"/>
                      <a:pt x="142" y="89"/>
                      <a:pt x="144" y="90"/>
                    </a:cubicBezTo>
                    <a:cubicBezTo>
                      <a:pt x="143" y="78"/>
                      <a:pt x="143" y="64"/>
                      <a:pt x="143" y="53"/>
                    </a:cubicBezTo>
                    <a:cubicBezTo>
                      <a:pt x="143" y="55"/>
                      <a:pt x="142" y="56"/>
                      <a:pt x="142" y="58"/>
                    </a:cubicBezTo>
                    <a:cubicBezTo>
                      <a:pt x="137" y="70"/>
                      <a:pt x="132" y="83"/>
                      <a:pt x="130" y="83"/>
                    </a:cubicBezTo>
                    <a:cubicBezTo>
                      <a:pt x="130" y="83"/>
                      <a:pt x="129" y="82"/>
                      <a:pt x="129" y="81"/>
                    </a:cubicBezTo>
                    <a:cubicBezTo>
                      <a:pt x="129" y="79"/>
                      <a:pt x="129" y="78"/>
                      <a:pt x="128" y="75"/>
                    </a:cubicBezTo>
                    <a:cubicBezTo>
                      <a:pt x="126" y="76"/>
                      <a:pt x="124" y="77"/>
                      <a:pt x="122" y="77"/>
                    </a:cubicBezTo>
                    <a:cubicBezTo>
                      <a:pt x="120" y="77"/>
                      <a:pt x="118" y="77"/>
                      <a:pt x="117" y="76"/>
                    </a:cubicBezTo>
                    <a:cubicBezTo>
                      <a:pt x="110" y="73"/>
                      <a:pt x="106" y="66"/>
                      <a:pt x="108" y="60"/>
                    </a:cubicBezTo>
                    <a:cubicBezTo>
                      <a:pt x="110" y="56"/>
                      <a:pt x="114" y="53"/>
                      <a:pt x="120" y="53"/>
                    </a:cubicBezTo>
                    <a:cubicBezTo>
                      <a:pt x="121" y="53"/>
                      <a:pt x="123" y="53"/>
                      <a:pt x="124" y="54"/>
                    </a:cubicBezTo>
                    <a:cubicBezTo>
                      <a:pt x="120" y="30"/>
                      <a:pt x="113" y="0"/>
                      <a:pt x="11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75" name="Freeform 231"/>
              <p:cNvSpPr/>
              <p:nvPr/>
            </p:nvSpPr>
            <p:spPr bwMode="auto">
              <a:xfrm>
                <a:off x="4293055" y="1679576"/>
                <a:ext cx="79375" cy="68263"/>
              </a:xfrm>
              <a:custGeom>
                <a:avLst/>
                <a:gdLst>
                  <a:gd name="T0" fmla="*/ 12 w 28"/>
                  <a:gd name="T1" fmla="*/ 0 h 24"/>
                  <a:gd name="T2" fmla="*/ 1 w 28"/>
                  <a:gd name="T3" fmla="*/ 8 h 24"/>
                  <a:gd name="T4" fmla="*/ 0 w 28"/>
                  <a:gd name="T5" fmla="*/ 10 h 24"/>
                  <a:gd name="T6" fmla="*/ 9 w 28"/>
                  <a:gd name="T7" fmla="*/ 23 h 24"/>
                  <a:gd name="T8" fmla="*/ 9 w 28"/>
                  <a:gd name="T9" fmla="*/ 23 h 24"/>
                  <a:gd name="T10" fmla="*/ 9 w 28"/>
                  <a:gd name="T11" fmla="*/ 23 h 24"/>
                  <a:gd name="T12" fmla="*/ 14 w 28"/>
                  <a:gd name="T13" fmla="*/ 24 h 24"/>
                  <a:gd name="T14" fmla="*/ 26 w 28"/>
                  <a:gd name="T15" fmla="*/ 17 h 24"/>
                  <a:gd name="T16" fmla="*/ 17 w 28"/>
                  <a:gd name="T17" fmla="*/ 1 h 24"/>
                  <a:gd name="T18" fmla="*/ 12 w 28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4">
                    <a:moveTo>
                      <a:pt x="12" y="0"/>
                    </a:moveTo>
                    <a:cubicBezTo>
                      <a:pt x="7" y="0"/>
                      <a:pt x="2" y="3"/>
                      <a:pt x="1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1" y="17"/>
                      <a:pt x="17" y="22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4"/>
                      <a:pt x="13" y="24"/>
                      <a:pt x="14" y="24"/>
                    </a:cubicBezTo>
                    <a:cubicBezTo>
                      <a:pt x="19" y="24"/>
                      <a:pt x="24" y="22"/>
                      <a:pt x="26" y="17"/>
                    </a:cubicBezTo>
                    <a:cubicBezTo>
                      <a:pt x="28" y="11"/>
                      <a:pt x="24" y="4"/>
                      <a:pt x="17" y="1"/>
                    </a:cubicBezTo>
                    <a:cubicBezTo>
                      <a:pt x="16" y="1"/>
                      <a:pt x="14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76" name="Freeform 232"/>
              <p:cNvSpPr/>
              <p:nvPr/>
            </p:nvSpPr>
            <p:spPr bwMode="auto">
              <a:xfrm>
                <a:off x="4229555" y="1778001"/>
                <a:ext cx="76200" cy="44450"/>
              </a:xfrm>
              <a:custGeom>
                <a:avLst/>
                <a:gdLst>
                  <a:gd name="T0" fmla="*/ 12 w 27"/>
                  <a:gd name="T1" fmla="*/ 0 h 16"/>
                  <a:gd name="T2" fmla="*/ 0 w 27"/>
                  <a:gd name="T3" fmla="*/ 7 h 16"/>
                  <a:gd name="T4" fmla="*/ 0 w 27"/>
                  <a:gd name="T5" fmla="*/ 9 h 16"/>
                  <a:gd name="T6" fmla="*/ 25 w 27"/>
                  <a:gd name="T7" fmla="*/ 16 h 16"/>
                  <a:gd name="T8" fmla="*/ 17 w 27"/>
                  <a:gd name="T9" fmla="*/ 1 h 16"/>
                  <a:gd name="T10" fmla="*/ 12 w 27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6">
                    <a:moveTo>
                      <a:pt x="12" y="0"/>
                    </a:moveTo>
                    <a:cubicBezTo>
                      <a:pt x="6" y="0"/>
                      <a:pt x="2" y="2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9" y="11"/>
                      <a:pt x="18" y="13"/>
                      <a:pt x="25" y="16"/>
                    </a:cubicBezTo>
                    <a:cubicBezTo>
                      <a:pt x="27" y="10"/>
                      <a:pt x="24" y="3"/>
                      <a:pt x="17" y="1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77" name="Freeform 233"/>
              <p:cNvSpPr/>
              <p:nvPr/>
            </p:nvSpPr>
            <p:spPr bwMode="auto">
              <a:xfrm>
                <a:off x="4380368" y="1836738"/>
                <a:ext cx="84138" cy="68263"/>
              </a:xfrm>
              <a:custGeom>
                <a:avLst/>
                <a:gdLst>
                  <a:gd name="T0" fmla="*/ 14 w 30"/>
                  <a:gd name="T1" fmla="*/ 0 h 24"/>
                  <a:gd name="T2" fmla="*/ 3 w 30"/>
                  <a:gd name="T3" fmla="*/ 7 h 24"/>
                  <a:gd name="T4" fmla="*/ 11 w 30"/>
                  <a:gd name="T5" fmla="*/ 23 h 24"/>
                  <a:gd name="T6" fmla="*/ 16 w 30"/>
                  <a:gd name="T7" fmla="*/ 24 h 24"/>
                  <a:gd name="T8" fmla="*/ 28 w 30"/>
                  <a:gd name="T9" fmla="*/ 16 h 24"/>
                  <a:gd name="T10" fmla="*/ 19 w 30"/>
                  <a:gd name="T11" fmla="*/ 1 h 24"/>
                  <a:gd name="T12" fmla="*/ 14 w 3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4">
                    <a:moveTo>
                      <a:pt x="14" y="0"/>
                    </a:moveTo>
                    <a:cubicBezTo>
                      <a:pt x="9" y="0"/>
                      <a:pt x="4" y="2"/>
                      <a:pt x="3" y="7"/>
                    </a:cubicBezTo>
                    <a:cubicBezTo>
                      <a:pt x="0" y="13"/>
                      <a:pt x="4" y="20"/>
                      <a:pt x="11" y="23"/>
                    </a:cubicBezTo>
                    <a:cubicBezTo>
                      <a:pt x="13" y="23"/>
                      <a:pt x="15" y="24"/>
                      <a:pt x="16" y="24"/>
                    </a:cubicBezTo>
                    <a:cubicBezTo>
                      <a:pt x="21" y="24"/>
                      <a:pt x="26" y="21"/>
                      <a:pt x="28" y="16"/>
                    </a:cubicBezTo>
                    <a:cubicBezTo>
                      <a:pt x="30" y="10"/>
                      <a:pt x="26" y="3"/>
                      <a:pt x="19" y="1"/>
                    </a:cubicBezTo>
                    <a:cubicBezTo>
                      <a:pt x="18" y="0"/>
                      <a:pt x="16" y="0"/>
                      <a:pt x="14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78" name="Freeform 234"/>
              <p:cNvSpPr/>
              <p:nvPr/>
            </p:nvSpPr>
            <p:spPr bwMode="auto">
              <a:xfrm>
                <a:off x="4427993" y="1712913"/>
                <a:ext cx="57150" cy="68263"/>
              </a:xfrm>
              <a:custGeom>
                <a:avLst/>
                <a:gdLst>
                  <a:gd name="T0" fmla="*/ 13 w 20"/>
                  <a:gd name="T1" fmla="*/ 0 h 24"/>
                  <a:gd name="T2" fmla="*/ 2 w 20"/>
                  <a:gd name="T3" fmla="*/ 7 h 24"/>
                  <a:gd name="T4" fmla="*/ 10 w 20"/>
                  <a:gd name="T5" fmla="*/ 23 h 24"/>
                  <a:gd name="T6" fmla="*/ 16 w 20"/>
                  <a:gd name="T7" fmla="*/ 24 h 24"/>
                  <a:gd name="T8" fmla="*/ 20 w 20"/>
                  <a:gd name="T9" fmla="*/ 23 h 24"/>
                  <a:gd name="T10" fmla="*/ 19 w 20"/>
                  <a:gd name="T11" fmla="*/ 1 h 24"/>
                  <a:gd name="T12" fmla="*/ 13 w 2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8" y="0"/>
                      <a:pt x="4" y="2"/>
                      <a:pt x="2" y="7"/>
                    </a:cubicBezTo>
                    <a:cubicBezTo>
                      <a:pt x="0" y="13"/>
                      <a:pt x="4" y="20"/>
                      <a:pt x="10" y="23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17" y="24"/>
                      <a:pt x="19" y="23"/>
                      <a:pt x="20" y="23"/>
                    </a:cubicBezTo>
                    <a:cubicBezTo>
                      <a:pt x="19" y="17"/>
                      <a:pt x="19" y="9"/>
                      <a:pt x="19" y="1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79" name="Freeform 235"/>
              <p:cNvSpPr/>
              <p:nvPr/>
            </p:nvSpPr>
            <p:spPr bwMode="auto">
              <a:xfrm>
                <a:off x="4478793" y="1552576"/>
                <a:ext cx="17463" cy="60325"/>
              </a:xfrm>
              <a:custGeom>
                <a:avLst/>
                <a:gdLst>
                  <a:gd name="T0" fmla="*/ 5 w 6"/>
                  <a:gd name="T1" fmla="*/ 0 h 21"/>
                  <a:gd name="T2" fmla="*/ 4 w 6"/>
                  <a:gd name="T3" fmla="*/ 2 h 21"/>
                  <a:gd name="T4" fmla="*/ 0 w 6"/>
                  <a:gd name="T5" fmla="*/ 21 h 21"/>
                  <a:gd name="T6" fmla="*/ 5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5" y="0"/>
                    </a:moveTo>
                    <a:cubicBezTo>
                      <a:pt x="5" y="0"/>
                      <a:pt x="4" y="1"/>
                      <a:pt x="4" y="2"/>
                    </a:cubicBezTo>
                    <a:cubicBezTo>
                      <a:pt x="2" y="5"/>
                      <a:pt x="1" y="12"/>
                      <a:pt x="0" y="21"/>
                    </a:cubicBezTo>
                    <a:cubicBezTo>
                      <a:pt x="4" y="10"/>
                      <a:pt x="6" y="0"/>
                      <a:pt x="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80" name="Freeform 236"/>
              <p:cNvSpPr>
                <a:spLocks noEditPoints="1"/>
              </p:cNvSpPr>
              <p:nvPr/>
            </p:nvSpPr>
            <p:spPr bwMode="auto">
              <a:xfrm>
                <a:off x="4548643" y="1828801"/>
                <a:ext cx="76200" cy="63500"/>
              </a:xfrm>
              <a:custGeom>
                <a:avLst/>
                <a:gdLst>
                  <a:gd name="T0" fmla="*/ 0 w 27"/>
                  <a:gd name="T1" fmla="*/ 10 h 23"/>
                  <a:gd name="T2" fmla="*/ 9 w 27"/>
                  <a:gd name="T3" fmla="*/ 22 h 23"/>
                  <a:gd name="T4" fmla="*/ 15 w 27"/>
                  <a:gd name="T5" fmla="*/ 23 h 23"/>
                  <a:gd name="T6" fmla="*/ 26 w 27"/>
                  <a:gd name="T7" fmla="*/ 16 h 23"/>
                  <a:gd name="T8" fmla="*/ 27 w 27"/>
                  <a:gd name="T9" fmla="*/ 13 h 23"/>
                  <a:gd name="T10" fmla="*/ 25 w 27"/>
                  <a:gd name="T11" fmla="*/ 13 h 23"/>
                  <a:gd name="T12" fmla="*/ 0 w 27"/>
                  <a:gd name="T13" fmla="*/ 10 h 23"/>
                  <a:gd name="T14" fmla="*/ 11 w 27"/>
                  <a:gd name="T15" fmla="*/ 0 h 23"/>
                  <a:gd name="T16" fmla="*/ 1 w 27"/>
                  <a:gd name="T17" fmla="*/ 7 h 23"/>
                  <a:gd name="T18" fmla="*/ 11 w 27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3">
                    <a:moveTo>
                      <a:pt x="0" y="10"/>
                    </a:moveTo>
                    <a:cubicBezTo>
                      <a:pt x="0" y="15"/>
                      <a:pt x="4" y="20"/>
                      <a:pt x="9" y="22"/>
                    </a:cubicBezTo>
                    <a:cubicBezTo>
                      <a:pt x="11" y="23"/>
                      <a:pt x="13" y="23"/>
                      <a:pt x="15" y="23"/>
                    </a:cubicBezTo>
                    <a:cubicBezTo>
                      <a:pt x="20" y="23"/>
                      <a:pt x="24" y="21"/>
                      <a:pt x="26" y="16"/>
                    </a:cubicBezTo>
                    <a:cubicBezTo>
                      <a:pt x="27" y="15"/>
                      <a:pt x="27" y="14"/>
                      <a:pt x="27" y="13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13" y="13"/>
                      <a:pt x="3" y="12"/>
                      <a:pt x="0" y="10"/>
                    </a:cubicBezTo>
                    <a:moveTo>
                      <a:pt x="11" y="0"/>
                    </a:moveTo>
                    <a:cubicBezTo>
                      <a:pt x="6" y="0"/>
                      <a:pt x="3" y="3"/>
                      <a:pt x="1" y="7"/>
                    </a:cubicBezTo>
                    <a:cubicBezTo>
                      <a:pt x="3" y="5"/>
                      <a:pt x="6" y="2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81" name="Freeform 237"/>
              <p:cNvSpPr/>
              <p:nvPr/>
            </p:nvSpPr>
            <p:spPr bwMode="auto">
              <a:xfrm>
                <a:off x="4459743" y="1978026"/>
                <a:ext cx="33338" cy="63500"/>
              </a:xfrm>
              <a:custGeom>
                <a:avLst/>
                <a:gdLst>
                  <a:gd name="T0" fmla="*/ 10 w 12"/>
                  <a:gd name="T1" fmla="*/ 0 h 23"/>
                  <a:gd name="T2" fmla="*/ 3 w 12"/>
                  <a:gd name="T3" fmla="*/ 7 h 23"/>
                  <a:gd name="T4" fmla="*/ 11 w 12"/>
                  <a:gd name="T5" fmla="*/ 22 h 23"/>
                  <a:gd name="T6" fmla="*/ 12 w 12"/>
                  <a:gd name="T7" fmla="*/ 23 h 23"/>
                  <a:gd name="T8" fmla="*/ 10 w 12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cubicBezTo>
                      <a:pt x="7" y="1"/>
                      <a:pt x="4" y="3"/>
                      <a:pt x="3" y="7"/>
                    </a:cubicBezTo>
                    <a:cubicBezTo>
                      <a:pt x="0" y="13"/>
                      <a:pt x="4" y="20"/>
                      <a:pt x="11" y="22"/>
                    </a:cubicBezTo>
                    <a:cubicBezTo>
                      <a:pt x="11" y="22"/>
                      <a:pt x="12" y="23"/>
                      <a:pt x="12" y="23"/>
                    </a:cubicBezTo>
                    <a:cubicBezTo>
                      <a:pt x="11" y="15"/>
                      <a:pt x="10" y="7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82" name="Freeform 239"/>
              <p:cNvSpPr/>
              <p:nvPr/>
            </p:nvSpPr>
            <p:spPr bwMode="auto">
              <a:xfrm>
                <a:off x="3732668" y="1441451"/>
                <a:ext cx="219075" cy="479425"/>
              </a:xfrm>
              <a:custGeom>
                <a:avLst/>
                <a:gdLst>
                  <a:gd name="T0" fmla="*/ 32 w 78"/>
                  <a:gd name="T1" fmla="*/ 0 h 171"/>
                  <a:gd name="T2" fmla="*/ 19 w 78"/>
                  <a:gd name="T3" fmla="*/ 63 h 171"/>
                  <a:gd name="T4" fmla="*/ 3 w 78"/>
                  <a:gd name="T5" fmla="*/ 114 h 171"/>
                  <a:gd name="T6" fmla="*/ 32 w 78"/>
                  <a:gd name="T7" fmla="*/ 171 h 171"/>
                  <a:gd name="T8" fmla="*/ 34 w 78"/>
                  <a:gd name="T9" fmla="*/ 171 h 171"/>
                  <a:gd name="T10" fmla="*/ 48 w 78"/>
                  <a:gd name="T11" fmla="*/ 109 h 171"/>
                  <a:gd name="T12" fmla="*/ 69 w 78"/>
                  <a:gd name="T13" fmla="*/ 53 h 171"/>
                  <a:gd name="T14" fmla="*/ 35 w 78"/>
                  <a:gd name="T15" fmla="*/ 1 h 171"/>
                  <a:gd name="T16" fmla="*/ 32 w 78"/>
                  <a:gd name="T1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171">
                    <a:moveTo>
                      <a:pt x="32" y="0"/>
                    </a:moveTo>
                    <a:cubicBezTo>
                      <a:pt x="16" y="0"/>
                      <a:pt x="19" y="46"/>
                      <a:pt x="19" y="63"/>
                    </a:cubicBezTo>
                    <a:cubicBezTo>
                      <a:pt x="19" y="81"/>
                      <a:pt x="6" y="86"/>
                      <a:pt x="3" y="114"/>
                    </a:cubicBezTo>
                    <a:cubicBezTo>
                      <a:pt x="0" y="141"/>
                      <a:pt x="32" y="171"/>
                      <a:pt x="32" y="171"/>
                    </a:cubicBezTo>
                    <a:cubicBezTo>
                      <a:pt x="33" y="171"/>
                      <a:pt x="33" y="171"/>
                      <a:pt x="34" y="171"/>
                    </a:cubicBezTo>
                    <a:cubicBezTo>
                      <a:pt x="49" y="171"/>
                      <a:pt x="53" y="132"/>
                      <a:pt x="48" y="109"/>
                    </a:cubicBezTo>
                    <a:cubicBezTo>
                      <a:pt x="42" y="86"/>
                      <a:pt x="60" y="78"/>
                      <a:pt x="69" y="53"/>
                    </a:cubicBezTo>
                    <a:cubicBezTo>
                      <a:pt x="78" y="28"/>
                      <a:pt x="54" y="8"/>
                      <a:pt x="35" y="1"/>
                    </a:cubicBezTo>
                    <a:cubicBezTo>
                      <a:pt x="34" y="0"/>
                      <a:pt x="33" y="0"/>
                      <a:pt x="3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83" name="Freeform 240"/>
              <p:cNvSpPr/>
              <p:nvPr/>
            </p:nvSpPr>
            <p:spPr bwMode="auto">
              <a:xfrm>
                <a:off x="3785055" y="2132013"/>
                <a:ext cx="477838" cy="274638"/>
              </a:xfrm>
              <a:custGeom>
                <a:avLst/>
                <a:gdLst>
                  <a:gd name="T0" fmla="*/ 23 w 170"/>
                  <a:gd name="T1" fmla="*/ 0 h 98"/>
                  <a:gd name="T2" fmla="*/ 17 w 170"/>
                  <a:gd name="T3" fmla="*/ 1 h 98"/>
                  <a:gd name="T4" fmla="*/ 34 w 170"/>
                  <a:gd name="T5" fmla="*/ 51 h 98"/>
                  <a:gd name="T6" fmla="*/ 93 w 170"/>
                  <a:gd name="T7" fmla="*/ 84 h 98"/>
                  <a:gd name="T8" fmla="*/ 130 w 170"/>
                  <a:gd name="T9" fmla="*/ 98 h 98"/>
                  <a:gd name="T10" fmla="*/ 149 w 170"/>
                  <a:gd name="T11" fmla="*/ 87 h 98"/>
                  <a:gd name="T12" fmla="*/ 147 w 170"/>
                  <a:gd name="T13" fmla="*/ 46 h 98"/>
                  <a:gd name="T14" fmla="*/ 137 w 170"/>
                  <a:gd name="T15" fmla="*/ 45 h 98"/>
                  <a:gd name="T16" fmla="*/ 115 w 170"/>
                  <a:gd name="T17" fmla="*/ 48 h 98"/>
                  <a:gd name="T18" fmla="*/ 93 w 170"/>
                  <a:gd name="T19" fmla="*/ 50 h 98"/>
                  <a:gd name="T20" fmla="*/ 66 w 170"/>
                  <a:gd name="T21" fmla="*/ 41 h 98"/>
                  <a:gd name="T22" fmla="*/ 23 w 170"/>
                  <a:gd name="T2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98">
                    <a:moveTo>
                      <a:pt x="23" y="0"/>
                    </a:moveTo>
                    <a:cubicBezTo>
                      <a:pt x="21" y="0"/>
                      <a:pt x="19" y="1"/>
                      <a:pt x="17" y="1"/>
                    </a:cubicBezTo>
                    <a:cubicBezTo>
                      <a:pt x="17" y="1"/>
                      <a:pt x="0" y="27"/>
                      <a:pt x="34" y="51"/>
                    </a:cubicBezTo>
                    <a:cubicBezTo>
                      <a:pt x="68" y="74"/>
                      <a:pt x="69" y="71"/>
                      <a:pt x="93" y="84"/>
                    </a:cubicBezTo>
                    <a:cubicBezTo>
                      <a:pt x="108" y="91"/>
                      <a:pt x="120" y="98"/>
                      <a:pt x="130" y="98"/>
                    </a:cubicBezTo>
                    <a:cubicBezTo>
                      <a:pt x="137" y="98"/>
                      <a:pt x="143" y="95"/>
                      <a:pt x="149" y="87"/>
                    </a:cubicBezTo>
                    <a:cubicBezTo>
                      <a:pt x="164" y="67"/>
                      <a:pt x="170" y="51"/>
                      <a:pt x="147" y="46"/>
                    </a:cubicBezTo>
                    <a:cubicBezTo>
                      <a:pt x="144" y="46"/>
                      <a:pt x="141" y="45"/>
                      <a:pt x="137" y="45"/>
                    </a:cubicBezTo>
                    <a:cubicBezTo>
                      <a:pt x="130" y="45"/>
                      <a:pt x="123" y="47"/>
                      <a:pt x="115" y="48"/>
                    </a:cubicBezTo>
                    <a:cubicBezTo>
                      <a:pt x="108" y="49"/>
                      <a:pt x="100" y="50"/>
                      <a:pt x="93" y="50"/>
                    </a:cubicBezTo>
                    <a:cubicBezTo>
                      <a:pt x="83" y="50"/>
                      <a:pt x="74" y="48"/>
                      <a:pt x="66" y="41"/>
                    </a:cubicBezTo>
                    <a:cubicBezTo>
                      <a:pt x="47" y="25"/>
                      <a:pt x="39" y="0"/>
                      <a:pt x="23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84" name="Freeform 241"/>
              <p:cNvSpPr/>
              <p:nvPr/>
            </p:nvSpPr>
            <p:spPr bwMode="auto">
              <a:xfrm>
                <a:off x="4437518" y="2197101"/>
                <a:ext cx="384175" cy="292100"/>
              </a:xfrm>
              <a:custGeom>
                <a:avLst/>
                <a:gdLst>
                  <a:gd name="T0" fmla="*/ 118 w 137"/>
                  <a:gd name="T1" fmla="*/ 0 h 104"/>
                  <a:gd name="T2" fmla="*/ 75 w 137"/>
                  <a:gd name="T3" fmla="*/ 44 h 104"/>
                  <a:gd name="T4" fmla="*/ 54 w 137"/>
                  <a:gd name="T5" fmla="*/ 74 h 104"/>
                  <a:gd name="T6" fmla="*/ 46 w 137"/>
                  <a:gd name="T7" fmla="*/ 72 h 104"/>
                  <a:gd name="T8" fmla="*/ 10 w 137"/>
                  <a:gd name="T9" fmla="*/ 53 h 104"/>
                  <a:gd name="T10" fmla="*/ 0 w 137"/>
                  <a:gd name="T11" fmla="*/ 62 h 104"/>
                  <a:gd name="T12" fmla="*/ 20 w 137"/>
                  <a:gd name="T13" fmla="*/ 104 h 104"/>
                  <a:gd name="T14" fmla="*/ 24 w 137"/>
                  <a:gd name="T15" fmla="*/ 103 h 104"/>
                  <a:gd name="T16" fmla="*/ 108 w 137"/>
                  <a:gd name="T17" fmla="*/ 70 h 104"/>
                  <a:gd name="T18" fmla="*/ 120 w 137"/>
                  <a:gd name="T19" fmla="*/ 0 h 104"/>
                  <a:gd name="T20" fmla="*/ 118 w 137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04">
                    <a:moveTo>
                      <a:pt x="118" y="0"/>
                    </a:moveTo>
                    <a:cubicBezTo>
                      <a:pt x="101" y="0"/>
                      <a:pt x="82" y="26"/>
                      <a:pt x="75" y="44"/>
                    </a:cubicBezTo>
                    <a:cubicBezTo>
                      <a:pt x="69" y="60"/>
                      <a:pt x="66" y="74"/>
                      <a:pt x="54" y="74"/>
                    </a:cubicBezTo>
                    <a:cubicBezTo>
                      <a:pt x="52" y="74"/>
                      <a:pt x="49" y="74"/>
                      <a:pt x="46" y="72"/>
                    </a:cubicBezTo>
                    <a:cubicBezTo>
                      <a:pt x="33" y="67"/>
                      <a:pt x="19" y="53"/>
                      <a:pt x="10" y="53"/>
                    </a:cubicBezTo>
                    <a:cubicBezTo>
                      <a:pt x="6" y="53"/>
                      <a:pt x="2" y="56"/>
                      <a:pt x="0" y="62"/>
                    </a:cubicBezTo>
                    <a:cubicBezTo>
                      <a:pt x="0" y="62"/>
                      <a:pt x="3" y="104"/>
                      <a:pt x="20" y="104"/>
                    </a:cubicBezTo>
                    <a:cubicBezTo>
                      <a:pt x="21" y="104"/>
                      <a:pt x="23" y="104"/>
                      <a:pt x="24" y="103"/>
                    </a:cubicBezTo>
                    <a:cubicBezTo>
                      <a:pt x="44" y="97"/>
                      <a:pt x="95" y="94"/>
                      <a:pt x="108" y="70"/>
                    </a:cubicBezTo>
                    <a:cubicBezTo>
                      <a:pt x="120" y="46"/>
                      <a:pt x="137" y="2"/>
                      <a:pt x="120" y="0"/>
                    </a:cubicBezTo>
                    <a:cubicBezTo>
                      <a:pt x="119" y="0"/>
                      <a:pt x="118" y="0"/>
                      <a:pt x="11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85" name="Freeform 242"/>
              <p:cNvSpPr/>
              <p:nvPr/>
            </p:nvSpPr>
            <p:spPr bwMode="auto">
              <a:xfrm>
                <a:off x="4835980" y="1530351"/>
                <a:ext cx="277813" cy="342900"/>
              </a:xfrm>
              <a:custGeom>
                <a:avLst/>
                <a:gdLst>
                  <a:gd name="T0" fmla="*/ 28 w 99"/>
                  <a:gd name="T1" fmla="*/ 0 h 122"/>
                  <a:gd name="T2" fmla="*/ 0 w 99"/>
                  <a:gd name="T3" fmla="*/ 6 h 122"/>
                  <a:gd name="T4" fmla="*/ 34 w 99"/>
                  <a:gd name="T5" fmla="*/ 68 h 122"/>
                  <a:gd name="T6" fmla="*/ 39 w 99"/>
                  <a:gd name="T7" fmla="*/ 120 h 122"/>
                  <a:gd name="T8" fmla="*/ 47 w 99"/>
                  <a:gd name="T9" fmla="*/ 122 h 122"/>
                  <a:gd name="T10" fmla="*/ 93 w 99"/>
                  <a:gd name="T11" fmla="*/ 72 h 122"/>
                  <a:gd name="T12" fmla="*/ 62 w 99"/>
                  <a:gd name="T13" fmla="*/ 11 h 122"/>
                  <a:gd name="T14" fmla="*/ 28 w 99"/>
                  <a:gd name="T1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122">
                    <a:moveTo>
                      <a:pt x="28" y="0"/>
                    </a:moveTo>
                    <a:cubicBezTo>
                      <a:pt x="12" y="0"/>
                      <a:pt x="0" y="6"/>
                      <a:pt x="0" y="6"/>
                    </a:cubicBezTo>
                    <a:cubicBezTo>
                      <a:pt x="19" y="13"/>
                      <a:pt x="39" y="45"/>
                      <a:pt x="34" y="68"/>
                    </a:cubicBezTo>
                    <a:cubicBezTo>
                      <a:pt x="28" y="91"/>
                      <a:pt x="17" y="112"/>
                      <a:pt x="39" y="120"/>
                    </a:cubicBezTo>
                    <a:cubicBezTo>
                      <a:pt x="42" y="121"/>
                      <a:pt x="44" y="122"/>
                      <a:pt x="47" y="122"/>
                    </a:cubicBezTo>
                    <a:cubicBezTo>
                      <a:pt x="67" y="122"/>
                      <a:pt x="87" y="96"/>
                      <a:pt x="93" y="72"/>
                    </a:cubicBezTo>
                    <a:cubicBezTo>
                      <a:pt x="99" y="46"/>
                      <a:pt x="90" y="32"/>
                      <a:pt x="62" y="11"/>
                    </a:cubicBezTo>
                    <a:cubicBezTo>
                      <a:pt x="51" y="2"/>
                      <a:pt x="39" y="0"/>
                      <a:pt x="2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86" name="Freeform 243"/>
              <p:cNvSpPr/>
              <p:nvPr/>
            </p:nvSpPr>
            <p:spPr bwMode="auto">
              <a:xfrm>
                <a:off x="4262893" y="1139826"/>
                <a:ext cx="395288" cy="217488"/>
              </a:xfrm>
              <a:custGeom>
                <a:avLst/>
                <a:gdLst>
                  <a:gd name="T0" fmla="*/ 59 w 141"/>
                  <a:gd name="T1" fmla="*/ 0 h 77"/>
                  <a:gd name="T2" fmla="*/ 35 w 141"/>
                  <a:gd name="T3" fmla="*/ 3 h 77"/>
                  <a:gd name="T4" fmla="*/ 0 w 141"/>
                  <a:gd name="T5" fmla="*/ 58 h 77"/>
                  <a:gd name="T6" fmla="*/ 13 w 141"/>
                  <a:gd name="T7" fmla="*/ 70 h 77"/>
                  <a:gd name="T8" fmla="*/ 65 w 141"/>
                  <a:gd name="T9" fmla="*/ 57 h 77"/>
                  <a:gd name="T10" fmla="*/ 72 w 141"/>
                  <a:gd name="T11" fmla="*/ 56 h 77"/>
                  <a:gd name="T12" fmla="*/ 118 w 141"/>
                  <a:gd name="T13" fmla="*/ 77 h 77"/>
                  <a:gd name="T14" fmla="*/ 122 w 141"/>
                  <a:gd name="T15" fmla="*/ 77 h 77"/>
                  <a:gd name="T16" fmla="*/ 116 w 141"/>
                  <a:gd name="T17" fmla="*/ 26 h 77"/>
                  <a:gd name="T18" fmla="*/ 59 w 141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77">
                    <a:moveTo>
                      <a:pt x="59" y="0"/>
                    </a:moveTo>
                    <a:cubicBezTo>
                      <a:pt x="52" y="0"/>
                      <a:pt x="44" y="1"/>
                      <a:pt x="35" y="3"/>
                    </a:cubicBezTo>
                    <a:cubicBezTo>
                      <a:pt x="0" y="11"/>
                      <a:pt x="0" y="58"/>
                      <a:pt x="0" y="58"/>
                    </a:cubicBezTo>
                    <a:cubicBezTo>
                      <a:pt x="1" y="67"/>
                      <a:pt x="6" y="70"/>
                      <a:pt x="13" y="70"/>
                    </a:cubicBezTo>
                    <a:cubicBezTo>
                      <a:pt x="26" y="70"/>
                      <a:pt x="48" y="60"/>
                      <a:pt x="65" y="57"/>
                    </a:cubicBezTo>
                    <a:cubicBezTo>
                      <a:pt x="68" y="57"/>
                      <a:pt x="70" y="56"/>
                      <a:pt x="72" y="56"/>
                    </a:cubicBezTo>
                    <a:cubicBezTo>
                      <a:pt x="92" y="56"/>
                      <a:pt x="97" y="72"/>
                      <a:pt x="118" y="77"/>
                    </a:cubicBezTo>
                    <a:cubicBezTo>
                      <a:pt x="120" y="77"/>
                      <a:pt x="121" y="77"/>
                      <a:pt x="122" y="77"/>
                    </a:cubicBezTo>
                    <a:cubicBezTo>
                      <a:pt x="141" y="77"/>
                      <a:pt x="135" y="46"/>
                      <a:pt x="116" y="26"/>
                    </a:cubicBezTo>
                    <a:cubicBezTo>
                      <a:pt x="100" y="9"/>
                      <a:pt x="82" y="0"/>
                      <a:pt x="59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87" name="Freeform 244"/>
              <p:cNvSpPr/>
              <p:nvPr/>
            </p:nvSpPr>
            <p:spPr bwMode="auto">
              <a:xfrm>
                <a:off x="4716463" y="4103688"/>
                <a:ext cx="579438" cy="639763"/>
              </a:xfrm>
              <a:custGeom>
                <a:avLst/>
                <a:gdLst>
                  <a:gd name="T0" fmla="*/ 43 w 206"/>
                  <a:gd name="T1" fmla="*/ 26 h 228"/>
                  <a:gd name="T2" fmla="*/ 9 w 206"/>
                  <a:gd name="T3" fmla="*/ 16 h 228"/>
                  <a:gd name="T4" fmla="*/ 0 w 206"/>
                  <a:gd name="T5" fmla="*/ 81 h 228"/>
                  <a:gd name="T6" fmla="*/ 163 w 206"/>
                  <a:gd name="T7" fmla="*/ 226 h 228"/>
                  <a:gd name="T8" fmla="*/ 206 w 206"/>
                  <a:gd name="T9" fmla="*/ 205 h 228"/>
                  <a:gd name="T10" fmla="*/ 180 w 206"/>
                  <a:gd name="T11" fmla="*/ 182 h 228"/>
                  <a:gd name="T12" fmla="*/ 178 w 206"/>
                  <a:gd name="T13" fmla="*/ 61 h 228"/>
                  <a:gd name="T14" fmla="*/ 125 w 206"/>
                  <a:gd name="T15" fmla="*/ 54 h 228"/>
                  <a:gd name="T16" fmla="*/ 43 w 206"/>
                  <a:gd name="T17" fmla="*/ 26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6" h="228">
                    <a:moveTo>
                      <a:pt x="43" y="26"/>
                    </a:moveTo>
                    <a:cubicBezTo>
                      <a:pt x="43" y="26"/>
                      <a:pt x="15" y="0"/>
                      <a:pt x="9" y="16"/>
                    </a:cubicBezTo>
                    <a:cubicBezTo>
                      <a:pt x="3" y="33"/>
                      <a:pt x="0" y="81"/>
                      <a:pt x="0" y="81"/>
                    </a:cubicBezTo>
                    <a:cubicBezTo>
                      <a:pt x="0" y="81"/>
                      <a:pt x="144" y="228"/>
                      <a:pt x="163" y="226"/>
                    </a:cubicBezTo>
                    <a:cubicBezTo>
                      <a:pt x="183" y="224"/>
                      <a:pt x="206" y="205"/>
                      <a:pt x="206" y="205"/>
                    </a:cubicBezTo>
                    <a:cubicBezTo>
                      <a:pt x="180" y="182"/>
                      <a:pt x="180" y="182"/>
                      <a:pt x="180" y="182"/>
                    </a:cubicBezTo>
                    <a:cubicBezTo>
                      <a:pt x="180" y="182"/>
                      <a:pt x="195" y="67"/>
                      <a:pt x="178" y="61"/>
                    </a:cubicBezTo>
                    <a:cubicBezTo>
                      <a:pt x="162" y="55"/>
                      <a:pt x="125" y="54"/>
                      <a:pt x="125" y="54"/>
                    </a:cubicBezTo>
                    <a:cubicBezTo>
                      <a:pt x="43" y="26"/>
                      <a:pt x="43" y="26"/>
                      <a:pt x="43" y="26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88" name="Freeform 245"/>
              <p:cNvSpPr/>
              <p:nvPr/>
            </p:nvSpPr>
            <p:spPr bwMode="auto">
              <a:xfrm>
                <a:off x="4175126" y="3848100"/>
                <a:ext cx="1449388" cy="1363663"/>
              </a:xfrm>
              <a:custGeom>
                <a:avLst/>
                <a:gdLst>
                  <a:gd name="T0" fmla="*/ 130 w 516"/>
                  <a:gd name="T1" fmla="*/ 276 h 486"/>
                  <a:gd name="T2" fmla="*/ 31 w 516"/>
                  <a:gd name="T3" fmla="*/ 183 h 486"/>
                  <a:gd name="T4" fmla="*/ 60 w 516"/>
                  <a:gd name="T5" fmla="*/ 104 h 486"/>
                  <a:gd name="T6" fmla="*/ 218 w 516"/>
                  <a:gd name="T7" fmla="*/ 163 h 486"/>
                  <a:gd name="T8" fmla="*/ 222 w 516"/>
                  <a:gd name="T9" fmla="*/ 127 h 486"/>
                  <a:gd name="T10" fmla="*/ 276 w 516"/>
                  <a:gd name="T11" fmla="*/ 1 h 486"/>
                  <a:gd name="T12" fmla="*/ 302 w 516"/>
                  <a:gd name="T13" fmla="*/ 188 h 486"/>
                  <a:gd name="T14" fmla="*/ 419 w 516"/>
                  <a:gd name="T15" fmla="*/ 123 h 486"/>
                  <a:gd name="T16" fmla="*/ 511 w 516"/>
                  <a:gd name="T17" fmla="*/ 219 h 486"/>
                  <a:gd name="T18" fmla="*/ 327 w 516"/>
                  <a:gd name="T19" fmla="*/ 272 h 486"/>
                  <a:gd name="T20" fmla="*/ 403 w 516"/>
                  <a:gd name="T21" fmla="*/ 334 h 486"/>
                  <a:gd name="T22" fmla="*/ 340 w 516"/>
                  <a:gd name="T23" fmla="*/ 454 h 486"/>
                  <a:gd name="T24" fmla="*/ 264 w 516"/>
                  <a:gd name="T25" fmla="*/ 441 h 486"/>
                  <a:gd name="T26" fmla="*/ 245 w 516"/>
                  <a:gd name="T27" fmla="*/ 334 h 486"/>
                  <a:gd name="T28" fmla="*/ 213 w 516"/>
                  <a:gd name="T29" fmla="*/ 428 h 486"/>
                  <a:gd name="T30" fmla="*/ 92 w 516"/>
                  <a:gd name="T31" fmla="*/ 386 h 486"/>
                  <a:gd name="T32" fmla="*/ 130 w 516"/>
                  <a:gd name="T33" fmla="*/ 27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6" h="486">
                    <a:moveTo>
                      <a:pt x="130" y="276"/>
                    </a:moveTo>
                    <a:cubicBezTo>
                      <a:pt x="130" y="276"/>
                      <a:pt x="0" y="274"/>
                      <a:pt x="31" y="183"/>
                    </a:cubicBezTo>
                    <a:cubicBezTo>
                      <a:pt x="31" y="183"/>
                      <a:pt x="4" y="123"/>
                      <a:pt x="60" y="104"/>
                    </a:cubicBezTo>
                    <a:cubicBezTo>
                      <a:pt x="117" y="85"/>
                      <a:pt x="197" y="146"/>
                      <a:pt x="218" y="163"/>
                    </a:cubicBezTo>
                    <a:cubicBezTo>
                      <a:pt x="240" y="181"/>
                      <a:pt x="228" y="136"/>
                      <a:pt x="222" y="127"/>
                    </a:cubicBezTo>
                    <a:cubicBezTo>
                      <a:pt x="216" y="119"/>
                      <a:pt x="189" y="0"/>
                      <a:pt x="276" y="1"/>
                    </a:cubicBezTo>
                    <a:cubicBezTo>
                      <a:pt x="362" y="3"/>
                      <a:pt x="378" y="58"/>
                      <a:pt x="302" y="188"/>
                    </a:cubicBezTo>
                    <a:cubicBezTo>
                      <a:pt x="302" y="188"/>
                      <a:pt x="373" y="122"/>
                      <a:pt x="419" y="123"/>
                    </a:cubicBezTo>
                    <a:cubicBezTo>
                      <a:pt x="465" y="125"/>
                      <a:pt x="516" y="147"/>
                      <a:pt x="511" y="219"/>
                    </a:cubicBezTo>
                    <a:cubicBezTo>
                      <a:pt x="505" y="292"/>
                      <a:pt x="327" y="272"/>
                      <a:pt x="327" y="272"/>
                    </a:cubicBezTo>
                    <a:cubicBezTo>
                      <a:pt x="327" y="272"/>
                      <a:pt x="383" y="312"/>
                      <a:pt x="403" y="334"/>
                    </a:cubicBezTo>
                    <a:cubicBezTo>
                      <a:pt x="422" y="357"/>
                      <a:pt x="411" y="421"/>
                      <a:pt x="340" y="454"/>
                    </a:cubicBezTo>
                    <a:cubicBezTo>
                      <a:pt x="269" y="486"/>
                      <a:pt x="271" y="462"/>
                      <a:pt x="264" y="441"/>
                    </a:cubicBezTo>
                    <a:cubicBezTo>
                      <a:pt x="256" y="419"/>
                      <a:pt x="250" y="327"/>
                      <a:pt x="245" y="334"/>
                    </a:cubicBezTo>
                    <a:cubicBezTo>
                      <a:pt x="239" y="341"/>
                      <a:pt x="253" y="403"/>
                      <a:pt x="213" y="428"/>
                    </a:cubicBezTo>
                    <a:cubicBezTo>
                      <a:pt x="172" y="453"/>
                      <a:pt x="125" y="423"/>
                      <a:pt x="92" y="386"/>
                    </a:cubicBezTo>
                    <a:cubicBezTo>
                      <a:pt x="59" y="349"/>
                      <a:pt x="75" y="299"/>
                      <a:pt x="130" y="276"/>
                    </a:cubicBezTo>
                  </a:path>
                </a:pathLst>
              </a:custGeom>
              <a:solidFill>
                <a:srgbClr val="F4D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89" name="Freeform 246"/>
              <p:cNvSpPr/>
              <p:nvPr/>
            </p:nvSpPr>
            <p:spPr bwMode="auto">
              <a:xfrm>
                <a:off x="4711701" y="4518025"/>
                <a:ext cx="153988" cy="49213"/>
              </a:xfrm>
              <a:custGeom>
                <a:avLst/>
                <a:gdLst>
                  <a:gd name="T0" fmla="*/ 0 w 55"/>
                  <a:gd name="T1" fmla="*/ 13 h 17"/>
                  <a:gd name="T2" fmla="*/ 46 w 55"/>
                  <a:gd name="T3" fmla="*/ 9 h 17"/>
                  <a:gd name="T4" fmla="*/ 0 w 55"/>
                  <a:gd name="T5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17">
                    <a:moveTo>
                      <a:pt x="0" y="13"/>
                    </a:moveTo>
                    <a:cubicBezTo>
                      <a:pt x="0" y="13"/>
                      <a:pt x="55" y="0"/>
                      <a:pt x="46" y="9"/>
                    </a:cubicBezTo>
                    <a:cubicBezTo>
                      <a:pt x="36" y="17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90" name="Freeform 247"/>
              <p:cNvSpPr/>
              <p:nvPr/>
            </p:nvSpPr>
            <p:spPr bwMode="auto">
              <a:xfrm>
                <a:off x="4851401" y="4583113"/>
                <a:ext cx="39688" cy="127000"/>
              </a:xfrm>
              <a:custGeom>
                <a:avLst/>
                <a:gdLst>
                  <a:gd name="T0" fmla="*/ 4 w 14"/>
                  <a:gd name="T1" fmla="*/ 45 h 45"/>
                  <a:gd name="T2" fmla="*/ 7 w 14"/>
                  <a:gd name="T3" fmla="*/ 5 h 45"/>
                  <a:gd name="T4" fmla="*/ 4 w 14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5">
                    <a:moveTo>
                      <a:pt x="4" y="45"/>
                    </a:moveTo>
                    <a:cubicBezTo>
                      <a:pt x="4" y="45"/>
                      <a:pt x="0" y="0"/>
                      <a:pt x="7" y="5"/>
                    </a:cubicBezTo>
                    <a:cubicBezTo>
                      <a:pt x="14" y="11"/>
                      <a:pt x="8" y="37"/>
                      <a:pt x="4" y="45"/>
                    </a:cubicBezTo>
                  </a:path>
                </a:pathLst>
              </a:custGeom>
              <a:solidFill>
                <a:srgbClr val="9FC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91" name="Freeform 248"/>
              <p:cNvSpPr/>
              <p:nvPr/>
            </p:nvSpPr>
            <p:spPr bwMode="auto">
              <a:xfrm>
                <a:off x="4829176" y="4367213"/>
                <a:ext cx="73025" cy="66675"/>
              </a:xfrm>
              <a:custGeom>
                <a:avLst/>
                <a:gdLst>
                  <a:gd name="T0" fmla="*/ 24 w 26"/>
                  <a:gd name="T1" fmla="*/ 16 h 24"/>
                  <a:gd name="T2" fmla="*/ 10 w 26"/>
                  <a:gd name="T3" fmla="*/ 21 h 24"/>
                  <a:gd name="T4" fmla="*/ 2 w 26"/>
                  <a:gd name="T5" fmla="*/ 8 h 24"/>
                  <a:gd name="T6" fmla="*/ 17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6" y="24"/>
                      <a:pt x="10" y="21"/>
                    </a:cubicBezTo>
                    <a:cubicBezTo>
                      <a:pt x="4" y="19"/>
                      <a:pt x="0" y="13"/>
                      <a:pt x="2" y="8"/>
                    </a:cubicBezTo>
                    <a:cubicBezTo>
                      <a:pt x="4" y="3"/>
                      <a:pt x="11" y="0"/>
                      <a:pt x="17" y="2"/>
                    </a:cubicBezTo>
                    <a:cubicBezTo>
                      <a:pt x="23" y="5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92" name="Freeform 249"/>
              <p:cNvSpPr/>
              <p:nvPr/>
            </p:nvSpPr>
            <p:spPr bwMode="auto">
              <a:xfrm>
                <a:off x="4773613" y="4451350"/>
                <a:ext cx="73025" cy="65088"/>
              </a:xfrm>
              <a:custGeom>
                <a:avLst/>
                <a:gdLst>
                  <a:gd name="T0" fmla="*/ 24 w 26"/>
                  <a:gd name="T1" fmla="*/ 16 h 23"/>
                  <a:gd name="T2" fmla="*/ 9 w 26"/>
                  <a:gd name="T3" fmla="*/ 21 h 23"/>
                  <a:gd name="T4" fmla="*/ 2 w 26"/>
                  <a:gd name="T5" fmla="*/ 7 h 23"/>
                  <a:gd name="T6" fmla="*/ 16 w 26"/>
                  <a:gd name="T7" fmla="*/ 2 h 23"/>
                  <a:gd name="T8" fmla="*/ 24 w 26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4" y="16"/>
                    </a:moveTo>
                    <a:cubicBezTo>
                      <a:pt x="22" y="21"/>
                      <a:pt x="15" y="23"/>
                      <a:pt x="9" y="21"/>
                    </a:cubicBezTo>
                    <a:cubicBezTo>
                      <a:pt x="3" y="19"/>
                      <a:pt x="0" y="13"/>
                      <a:pt x="2" y="7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2" y="4"/>
                      <a:pt x="26" y="10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93" name="Freeform 250"/>
              <p:cNvSpPr/>
              <p:nvPr/>
            </p:nvSpPr>
            <p:spPr bwMode="auto">
              <a:xfrm>
                <a:off x="4911726" y="4502150"/>
                <a:ext cx="73025" cy="66675"/>
              </a:xfrm>
              <a:custGeom>
                <a:avLst/>
                <a:gdLst>
                  <a:gd name="T0" fmla="*/ 24 w 26"/>
                  <a:gd name="T1" fmla="*/ 16 h 24"/>
                  <a:gd name="T2" fmla="*/ 9 w 26"/>
                  <a:gd name="T3" fmla="*/ 21 h 24"/>
                  <a:gd name="T4" fmla="*/ 2 w 26"/>
                  <a:gd name="T5" fmla="*/ 8 h 24"/>
                  <a:gd name="T6" fmla="*/ 16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5" y="24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2" y="4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94" name="Freeform 251"/>
              <p:cNvSpPr/>
              <p:nvPr/>
            </p:nvSpPr>
            <p:spPr bwMode="auto">
              <a:xfrm>
                <a:off x="4949826" y="4395788"/>
                <a:ext cx="73025" cy="63500"/>
              </a:xfrm>
              <a:custGeom>
                <a:avLst/>
                <a:gdLst>
                  <a:gd name="T0" fmla="*/ 24 w 26"/>
                  <a:gd name="T1" fmla="*/ 16 h 23"/>
                  <a:gd name="T2" fmla="*/ 9 w 26"/>
                  <a:gd name="T3" fmla="*/ 21 h 23"/>
                  <a:gd name="T4" fmla="*/ 2 w 26"/>
                  <a:gd name="T5" fmla="*/ 8 h 23"/>
                  <a:gd name="T6" fmla="*/ 17 w 26"/>
                  <a:gd name="T7" fmla="*/ 2 h 23"/>
                  <a:gd name="T8" fmla="*/ 24 w 26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4" y="16"/>
                    </a:moveTo>
                    <a:cubicBezTo>
                      <a:pt x="22" y="21"/>
                      <a:pt x="15" y="23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1" y="0"/>
                      <a:pt x="17" y="2"/>
                    </a:cubicBezTo>
                    <a:cubicBezTo>
                      <a:pt x="23" y="4"/>
                      <a:pt x="26" y="10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95" name="Freeform 252"/>
              <p:cNvSpPr/>
              <p:nvPr/>
            </p:nvSpPr>
            <p:spPr bwMode="auto">
              <a:xfrm>
                <a:off x="5054601" y="4494213"/>
                <a:ext cx="69850" cy="66675"/>
              </a:xfrm>
              <a:custGeom>
                <a:avLst/>
                <a:gdLst>
                  <a:gd name="T0" fmla="*/ 23 w 25"/>
                  <a:gd name="T1" fmla="*/ 16 h 24"/>
                  <a:gd name="T2" fmla="*/ 9 w 25"/>
                  <a:gd name="T3" fmla="*/ 21 h 24"/>
                  <a:gd name="T4" fmla="*/ 2 w 25"/>
                  <a:gd name="T5" fmla="*/ 8 h 24"/>
                  <a:gd name="T6" fmla="*/ 16 w 25"/>
                  <a:gd name="T7" fmla="*/ 2 h 24"/>
                  <a:gd name="T8" fmla="*/ 23 w 25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6"/>
                    </a:moveTo>
                    <a:cubicBezTo>
                      <a:pt x="21" y="21"/>
                      <a:pt x="15" y="24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3"/>
                      <a:pt x="10" y="0"/>
                      <a:pt x="16" y="2"/>
                    </a:cubicBezTo>
                    <a:cubicBezTo>
                      <a:pt x="22" y="5"/>
                      <a:pt x="25" y="11"/>
                      <a:pt x="23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96" name="Freeform 253"/>
              <p:cNvSpPr/>
              <p:nvPr/>
            </p:nvSpPr>
            <p:spPr bwMode="auto">
              <a:xfrm>
                <a:off x="4978401" y="4622800"/>
                <a:ext cx="73025" cy="66675"/>
              </a:xfrm>
              <a:custGeom>
                <a:avLst/>
                <a:gdLst>
                  <a:gd name="T0" fmla="*/ 24 w 26"/>
                  <a:gd name="T1" fmla="*/ 16 h 24"/>
                  <a:gd name="T2" fmla="*/ 9 w 26"/>
                  <a:gd name="T3" fmla="*/ 21 h 24"/>
                  <a:gd name="T4" fmla="*/ 2 w 26"/>
                  <a:gd name="T5" fmla="*/ 8 h 24"/>
                  <a:gd name="T6" fmla="*/ 17 w 26"/>
                  <a:gd name="T7" fmla="*/ 2 h 24"/>
                  <a:gd name="T8" fmla="*/ 24 w 26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2" y="21"/>
                      <a:pt x="16" y="24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3"/>
                      <a:pt x="11" y="0"/>
                      <a:pt x="17" y="2"/>
                    </a:cubicBezTo>
                    <a:cubicBezTo>
                      <a:pt x="23" y="5"/>
                      <a:pt x="26" y="11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97" name="Freeform 254"/>
              <p:cNvSpPr/>
              <p:nvPr/>
            </p:nvSpPr>
            <p:spPr bwMode="auto">
              <a:xfrm>
                <a:off x="4849813" y="4600575"/>
                <a:ext cx="69850" cy="66675"/>
              </a:xfrm>
              <a:custGeom>
                <a:avLst/>
                <a:gdLst>
                  <a:gd name="T0" fmla="*/ 23 w 25"/>
                  <a:gd name="T1" fmla="*/ 16 h 24"/>
                  <a:gd name="T2" fmla="*/ 9 w 25"/>
                  <a:gd name="T3" fmla="*/ 21 h 24"/>
                  <a:gd name="T4" fmla="*/ 2 w 25"/>
                  <a:gd name="T5" fmla="*/ 8 h 24"/>
                  <a:gd name="T6" fmla="*/ 16 w 25"/>
                  <a:gd name="T7" fmla="*/ 2 h 24"/>
                  <a:gd name="T8" fmla="*/ 23 w 25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6"/>
                    </a:moveTo>
                    <a:cubicBezTo>
                      <a:pt x="21" y="21"/>
                      <a:pt x="15" y="24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3" y="3"/>
                      <a:pt x="10" y="0"/>
                      <a:pt x="16" y="2"/>
                    </a:cubicBezTo>
                    <a:cubicBezTo>
                      <a:pt x="22" y="5"/>
                      <a:pt x="25" y="11"/>
                      <a:pt x="23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98" name="Freeform 255"/>
              <p:cNvSpPr/>
              <p:nvPr/>
            </p:nvSpPr>
            <p:spPr bwMode="auto">
              <a:xfrm>
                <a:off x="4905376" y="4308475"/>
                <a:ext cx="69850" cy="63500"/>
              </a:xfrm>
              <a:custGeom>
                <a:avLst/>
                <a:gdLst>
                  <a:gd name="T0" fmla="*/ 24 w 25"/>
                  <a:gd name="T1" fmla="*/ 16 h 23"/>
                  <a:gd name="T2" fmla="*/ 9 w 25"/>
                  <a:gd name="T3" fmla="*/ 21 h 23"/>
                  <a:gd name="T4" fmla="*/ 2 w 25"/>
                  <a:gd name="T5" fmla="*/ 8 h 23"/>
                  <a:gd name="T6" fmla="*/ 16 w 25"/>
                  <a:gd name="T7" fmla="*/ 2 h 23"/>
                  <a:gd name="T8" fmla="*/ 24 w 25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24" y="16"/>
                    </a:moveTo>
                    <a:cubicBezTo>
                      <a:pt x="22" y="21"/>
                      <a:pt x="15" y="23"/>
                      <a:pt x="9" y="21"/>
                    </a:cubicBezTo>
                    <a:cubicBezTo>
                      <a:pt x="3" y="19"/>
                      <a:pt x="0" y="13"/>
                      <a:pt x="2" y="8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2" y="4"/>
                      <a:pt x="25" y="10"/>
                      <a:pt x="24" y="16"/>
                    </a:cubicBezTo>
                  </a:path>
                </a:pathLst>
              </a:custGeom>
              <a:solidFill>
                <a:srgbClr val="F5D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99" name="Freeform 256"/>
              <p:cNvSpPr>
                <a:spLocks noEditPoints="1"/>
              </p:cNvSpPr>
              <p:nvPr/>
            </p:nvSpPr>
            <p:spPr bwMode="auto">
              <a:xfrm>
                <a:off x="4646613" y="4181475"/>
                <a:ext cx="665163" cy="590550"/>
              </a:xfrm>
              <a:custGeom>
                <a:avLst/>
                <a:gdLst>
                  <a:gd name="T0" fmla="*/ 103 w 237"/>
                  <a:gd name="T1" fmla="*/ 135 h 210"/>
                  <a:gd name="T2" fmla="*/ 106 w 237"/>
                  <a:gd name="T3" fmla="*/ 115 h 210"/>
                  <a:gd name="T4" fmla="*/ 118 w 237"/>
                  <a:gd name="T5" fmla="*/ 130 h 210"/>
                  <a:gd name="T6" fmla="*/ 98 w 237"/>
                  <a:gd name="T7" fmla="*/ 0 h 210"/>
                  <a:gd name="T8" fmla="*/ 82 w 237"/>
                  <a:gd name="T9" fmla="*/ 68 h 210"/>
                  <a:gd name="T10" fmla="*/ 16 w 237"/>
                  <a:gd name="T11" fmla="*/ 53 h 210"/>
                  <a:gd name="T12" fmla="*/ 67 w 237"/>
                  <a:gd name="T13" fmla="*/ 74 h 210"/>
                  <a:gd name="T14" fmla="*/ 82 w 237"/>
                  <a:gd name="T15" fmla="*/ 68 h 210"/>
                  <a:gd name="T16" fmla="*/ 79 w 237"/>
                  <a:gd name="T17" fmla="*/ 88 h 210"/>
                  <a:gd name="T18" fmla="*/ 75 w 237"/>
                  <a:gd name="T19" fmla="*/ 87 h 210"/>
                  <a:gd name="T20" fmla="*/ 46 w 237"/>
                  <a:gd name="T21" fmla="*/ 105 h 210"/>
                  <a:gd name="T22" fmla="*/ 57 w 237"/>
                  <a:gd name="T23" fmla="*/ 97 h 210"/>
                  <a:gd name="T24" fmla="*/ 69 w 237"/>
                  <a:gd name="T25" fmla="*/ 111 h 210"/>
                  <a:gd name="T26" fmla="*/ 36 w 237"/>
                  <a:gd name="T27" fmla="*/ 180 h 210"/>
                  <a:gd name="T28" fmla="*/ 93 w 237"/>
                  <a:gd name="T29" fmla="*/ 140 h 210"/>
                  <a:gd name="T30" fmla="*/ 132 w 237"/>
                  <a:gd name="T31" fmla="*/ 210 h 210"/>
                  <a:gd name="T32" fmla="*/ 128 w 237"/>
                  <a:gd name="T33" fmla="*/ 179 h 210"/>
                  <a:gd name="T34" fmla="*/ 120 w 237"/>
                  <a:gd name="T35" fmla="*/ 165 h 210"/>
                  <a:gd name="T36" fmla="*/ 129 w 237"/>
                  <a:gd name="T37" fmla="*/ 132 h 210"/>
                  <a:gd name="T38" fmla="*/ 170 w 237"/>
                  <a:gd name="T39" fmla="*/ 134 h 210"/>
                  <a:gd name="T40" fmla="*/ 186 w 237"/>
                  <a:gd name="T41" fmla="*/ 124 h 210"/>
                  <a:gd name="T42" fmla="*/ 169 w 237"/>
                  <a:gd name="T43" fmla="*/ 124 h 210"/>
                  <a:gd name="T44" fmla="*/ 158 w 237"/>
                  <a:gd name="T45" fmla="*/ 133 h 210"/>
                  <a:gd name="T46" fmla="*/ 146 w 237"/>
                  <a:gd name="T47" fmla="*/ 122 h 210"/>
                  <a:gd name="T48" fmla="*/ 147 w 237"/>
                  <a:gd name="T49" fmla="*/ 119 h 210"/>
                  <a:gd name="T50" fmla="*/ 209 w 237"/>
                  <a:gd name="T51" fmla="*/ 81 h 210"/>
                  <a:gd name="T52" fmla="*/ 126 w 237"/>
                  <a:gd name="T53" fmla="*/ 107 h 210"/>
                  <a:gd name="T54" fmla="*/ 122 w 237"/>
                  <a:gd name="T55" fmla="*/ 98 h 210"/>
                  <a:gd name="T56" fmla="*/ 110 w 237"/>
                  <a:gd name="T57" fmla="*/ 84 h 210"/>
                  <a:gd name="T58" fmla="*/ 124 w 237"/>
                  <a:gd name="T59" fmla="*/ 78 h 210"/>
                  <a:gd name="T60" fmla="*/ 123 w 237"/>
                  <a:gd name="T61" fmla="*/ 50 h 210"/>
                  <a:gd name="T62" fmla="*/ 112 w 237"/>
                  <a:gd name="T63" fmla="*/ 70 h 210"/>
                  <a:gd name="T64" fmla="*/ 106 w 237"/>
                  <a:gd name="T65" fmla="*/ 67 h 210"/>
                  <a:gd name="T66" fmla="*/ 94 w 237"/>
                  <a:gd name="T67" fmla="*/ 53 h 210"/>
                  <a:gd name="T68" fmla="*/ 108 w 237"/>
                  <a:gd name="T69" fmla="*/ 47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7" h="210">
                    <a:moveTo>
                      <a:pt x="108" y="136"/>
                    </a:moveTo>
                    <a:cubicBezTo>
                      <a:pt x="106" y="136"/>
                      <a:pt x="105" y="136"/>
                      <a:pt x="103" y="135"/>
                    </a:cubicBezTo>
                    <a:cubicBezTo>
                      <a:pt x="97" y="133"/>
                      <a:pt x="94" y="127"/>
                      <a:pt x="96" y="122"/>
                    </a:cubicBezTo>
                    <a:cubicBezTo>
                      <a:pt x="97" y="118"/>
                      <a:pt x="101" y="115"/>
                      <a:pt x="106" y="115"/>
                    </a:cubicBezTo>
                    <a:cubicBezTo>
                      <a:pt x="107" y="115"/>
                      <a:pt x="109" y="116"/>
                      <a:pt x="110" y="116"/>
                    </a:cubicBezTo>
                    <a:cubicBezTo>
                      <a:pt x="116" y="118"/>
                      <a:pt x="120" y="125"/>
                      <a:pt x="118" y="130"/>
                    </a:cubicBezTo>
                    <a:cubicBezTo>
                      <a:pt x="116" y="134"/>
                      <a:pt x="112" y="136"/>
                      <a:pt x="108" y="136"/>
                    </a:cubicBezTo>
                    <a:moveTo>
                      <a:pt x="98" y="0"/>
                    </a:moveTo>
                    <a:cubicBezTo>
                      <a:pt x="98" y="0"/>
                      <a:pt x="93" y="68"/>
                      <a:pt x="83" y="68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73" y="65"/>
                      <a:pt x="19" y="52"/>
                      <a:pt x="13" y="52"/>
                    </a:cubicBezTo>
                    <a:cubicBezTo>
                      <a:pt x="12" y="52"/>
                      <a:pt x="13" y="52"/>
                      <a:pt x="16" y="53"/>
                    </a:cubicBezTo>
                    <a:cubicBezTo>
                      <a:pt x="27" y="57"/>
                      <a:pt x="52" y="68"/>
                      <a:pt x="67" y="76"/>
                    </a:cubicBezTo>
                    <a:cubicBezTo>
                      <a:pt x="67" y="75"/>
                      <a:pt x="67" y="75"/>
                      <a:pt x="67" y="74"/>
                    </a:cubicBezTo>
                    <a:cubicBezTo>
                      <a:pt x="69" y="70"/>
                      <a:pt x="73" y="67"/>
                      <a:pt x="77" y="67"/>
                    </a:cubicBezTo>
                    <a:cubicBezTo>
                      <a:pt x="79" y="67"/>
                      <a:pt x="80" y="68"/>
                      <a:pt x="82" y="68"/>
                    </a:cubicBezTo>
                    <a:cubicBezTo>
                      <a:pt x="88" y="71"/>
                      <a:pt x="91" y="77"/>
                      <a:pt x="89" y="82"/>
                    </a:cubicBezTo>
                    <a:cubicBezTo>
                      <a:pt x="88" y="86"/>
                      <a:pt x="84" y="88"/>
                      <a:pt x="79" y="88"/>
                    </a:cubicBezTo>
                    <a:cubicBezTo>
                      <a:pt x="78" y="88"/>
                      <a:pt x="76" y="88"/>
                      <a:pt x="75" y="87"/>
                    </a:cubicBezTo>
                    <a:cubicBezTo>
                      <a:pt x="75" y="87"/>
                      <a:pt x="75" y="87"/>
                      <a:pt x="75" y="87"/>
                    </a:cubicBezTo>
                    <a:cubicBezTo>
                      <a:pt x="58" y="90"/>
                      <a:pt x="0" y="97"/>
                      <a:pt x="14" y="99"/>
                    </a:cubicBezTo>
                    <a:cubicBezTo>
                      <a:pt x="20" y="100"/>
                      <a:pt x="33" y="102"/>
                      <a:pt x="46" y="105"/>
                    </a:cubicBezTo>
                    <a:cubicBezTo>
                      <a:pt x="46" y="105"/>
                      <a:pt x="47" y="104"/>
                      <a:pt x="47" y="103"/>
                    </a:cubicBezTo>
                    <a:cubicBezTo>
                      <a:pt x="48" y="99"/>
                      <a:pt x="52" y="97"/>
                      <a:pt x="57" y="97"/>
                    </a:cubicBezTo>
                    <a:cubicBezTo>
                      <a:pt x="58" y="97"/>
                      <a:pt x="60" y="97"/>
                      <a:pt x="61" y="98"/>
                    </a:cubicBezTo>
                    <a:cubicBezTo>
                      <a:pt x="67" y="100"/>
                      <a:pt x="70" y="106"/>
                      <a:pt x="69" y="111"/>
                    </a:cubicBezTo>
                    <a:cubicBezTo>
                      <a:pt x="82" y="115"/>
                      <a:pt x="90" y="119"/>
                      <a:pt x="83" y="122"/>
                    </a:cubicBezTo>
                    <a:cubicBezTo>
                      <a:pt x="69" y="128"/>
                      <a:pt x="30" y="180"/>
                      <a:pt x="36" y="180"/>
                    </a:cubicBezTo>
                    <a:cubicBezTo>
                      <a:pt x="36" y="180"/>
                      <a:pt x="37" y="179"/>
                      <a:pt x="37" y="179"/>
                    </a:cubicBezTo>
                    <a:cubicBezTo>
                      <a:pt x="48" y="172"/>
                      <a:pt x="80" y="140"/>
                      <a:pt x="93" y="140"/>
                    </a:cubicBezTo>
                    <a:cubicBezTo>
                      <a:pt x="95" y="140"/>
                      <a:pt x="96" y="141"/>
                      <a:pt x="97" y="142"/>
                    </a:cubicBezTo>
                    <a:cubicBezTo>
                      <a:pt x="105" y="154"/>
                      <a:pt x="129" y="210"/>
                      <a:pt x="132" y="210"/>
                    </a:cubicBezTo>
                    <a:cubicBezTo>
                      <a:pt x="132" y="210"/>
                      <a:pt x="132" y="209"/>
                      <a:pt x="132" y="208"/>
                    </a:cubicBezTo>
                    <a:cubicBezTo>
                      <a:pt x="131" y="203"/>
                      <a:pt x="130" y="192"/>
                      <a:pt x="128" y="179"/>
                    </a:cubicBezTo>
                    <a:cubicBezTo>
                      <a:pt x="128" y="179"/>
                      <a:pt x="128" y="179"/>
                      <a:pt x="127" y="178"/>
                    </a:cubicBezTo>
                    <a:cubicBezTo>
                      <a:pt x="121" y="176"/>
                      <a:pt x="118" y="170"/>
                      <a:pt x="120" y="165"/>
                    </a:cubicBezTo>
                    <a:cubicBezTo>
                      <a:pt x="121" y="162"/>
                      <a:pt x="124" y="160"/>
                      <a:pt x="127" y="159"/>
                    </a:cubicBezTo>
                    <a:cubicBezTo>
                      <a:pt x="125" y="144"/>
                      <a:pt x="125" y="132"/>
                      <a:pt x="129" y="132"/>
                    </a:cubicBezTo>
                    <a:cubicBezTo>
                      <a:pt x="129" y="132"/>
                      <a:pt x="129" y="132"/>
                      <a:pt x="129" y="133"/>
                    </a:cubicBezTo>
                    <a:cubicBezTo>
                      <a:pt x="132" y="134"/>
                      <a:pt x="150" y="134"/>
                      <a:pt x="170" y="134"/>
                    </a:cubicBezTo>
                    <a:cubicBezTo>
                      <a:pt x="202" y="134"/>
                      <a:pt x="237" y="133"/>
                      <a:pt x="224" y="128"/>
                    </a:cubicBezTo>
                    <a:cubicBezTo>
                      <a:pt x="216" y="124"/>
                      <a:pt x="201" y="124"/>
                      <a:pt x="186" y="124"/>
                    </a:cubicBezTo>
                    <a:cubicBezTo>
                      <a:pt x="183" y="124"/>
                      <a:pt x="180" y="124"/>
                      <a:pt x="176" y="124"/>
                    </a:cubicBezTo>
                    <a:cubicBezTo>
                      <a:pt x="174" y="124"/>
                      <a:pt x="171" y="124"/>
                      <a:pt x="169" y="124"/>
                    </a:cubicBezTo>
                    <a:cubicBezTo>
                      <a:pt x="169" y="125"/>
                      <a:pt x="169" y="126"/>
                      <a:pt x="168" y="127"/>
                    </a:cubicBezTo>
                    <a:cubicBezTo>
                      <a:pt x="167" y="131"/>
                      <a:pt x="163" y="133"/>
                      <a:pt x="158" y="133"/>
                    </a:cubicBezTo>
                    <a:cubicBezTo>
                      <a:pt x="157" y="133"/>
                      <a:pt x="155" y="133"/>
                      <a:pt x="154" y="132"/>
                    </a:cubicBezTo>
                    <a:cubicBezTo>
                      <a:pt x="149" y="131"/>
                      <a:pt x="146" y="126"/>
                      <a:pt x="146" y="122"/>
                    </a:cubicBezTo>
                    <a:cubicBezTo>
                      <a:pt x="145" y="121"/>
                      <a:pt x="145" y="120"/>
                      <a:pt x="147" y="119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8" y="115"/>
                      <a:pt x="151" y="113"/>
                      <a:pt x="155" y="113"/>
                    </a:cubicBezTo>
                    <a:cubicBezTo>
                      <a:pt x="175" y="100"/>
                      <a:pt x="216" y="81"/>
                      <a:pt x="209" y="81"/>
                    </a:cubicBezTo>
                    <a:cubicBezTo>
                      <a:pt x="209" y="81"/>
                      <a:pt x="208" y="81"/>
                      <a:pt x="207" y="81"/>
                    </a:cubicBezTo>
                    <a:cubicBezTo>
                      <a:pt x="191" y="84"/>
                      <a:pt x="126" y="107"/>
                      <a:pt x="126" y="107"/>
                    </a:cubicBezTo>
                    <a:cubicBezTo>
                      <a:pt x="126" y="107"/>
                      <a:pt x="126" y="103"/>
                      <a:pt x="126" y="97"/>
                    </a:cubicBezTo>
                    <a:cubicBezTo>
                      <a:pt x="124" y="98"/>
                      <a:pt x="123" y="98"/>
                      <a:pt x="122" y="98"/>
                    </a:cubicBezTo>
                    <a:cubicBezTo>
                      <a:pt x="121" y="98"/>
                      <a:pt x="119" y="98"/>
                      <a:pt x="117" y="97"/>
                    </a:cubicBezTo>
                    <a:cubicBezTo>
                      <a:pt x="111" y="95"/>
                      <a:pt x="108" y="89"/>
                      <a:pt x="110" y="84"/>
                    </a:cubicBezTo>
                    <a:cubicBezTo>
                      <a:pt x="112" y="80"/>
                      <a:pt x="116" y="77"/>
                      <a:pt x="120" y="77"/>
                    </a:cubicBezTo>
                    <a:cubicBezTo>
                      <a:pt x="121" y="77"/>
                      <a:pt x="123" y="78"/>
                      <a:pt x="124" y="78"/>
                    </a:cubicBezTo>
                    <a:cubicBezTo>
                      <a:pt x="124" y="68"/>
                      <a:pt x="124" y="56"/>
                      <a:pt x="124" y="46"/>
                    </a:cubicBezTo>
                    <a:cubicBezTo>
                      <a:pt x="124" y="48"/>
                      <a:pt x="123" y="49"/>
                      <a:pt x="123" y="50"/>
                    </a:cubicBezTo>
                    <a:cubicBezTo>
                      <a:pt x="119" y="61"/>
                      <a:pt x="115" y="72"/>
                      <a:pt x="113" y="72"/>
                    </a:cubicBezTo>
                    <a:cubicBezTo>
                      <a:pt x="112" y="72"/>
                      <a:pt x="112" y="72"/>
                      <a:pt x="112" y="70"/>
                    </a:cubicBezTo>
                    <a:cubicBezTo>
                      <a:pt x="112" y="69"/>
                      <a:pt x="112" y="68"/>
                      <a:pt x="111" y="66"/>
                    </a:cubicBezTo>
                    <a:cubicBezTo>
                      <a:pt x="110" y="67"/>
                      <a:pt x="108" y="67"/>
                      <a:pt x="106" y="67"/>
                    </a:cubicBezTo>
                    <a:cubicBezTo>
                      <a:pt x="104" y="67"/>
                      <a:pt x="103" y="67"/>
                      <a:pt x="101" y="66"/>
                    </a:cubicBezTo>
                    <a:cubicBezTo>
                      <a:pt x="95" y="64"/>
                      <a:pt x="92" y="58"/>
                      <a:pt x="94" y="53"/>
                    </a:cubicBezTo>
                    <a:cubicBezTo>
                      <a:pt x="95" y="49"/>
                      <a:pt x="99" y="46"/>
                      <a:pt x="104" y="46"/>
                    </a:cubicBezTo>
                    <a:cubicBezTo>
                      <a:pt x="105" y="46"/>
                      <a:pt x="106" y="47"/>
                      <a:pt x="108" y="47"/>
                    </a:cubicBezTo>
                    <a:cubicBezTo>
                      <a:pt x="104" y="26"/>
                      <a:pt x="98" y="0"/>
                      <a:pt x="98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00" name="Freeform 257"/>
              <p:cNvSpPr/>
              <p:nvPr/>
            </p:nvSpPr>
            <p:spPr bwMode="auto">
              <a:xfrm>
                <a:off x="4835526" y="4370388"/>
                <a:ext cx="66675" cy="58738"/>
              </a:xfrm>
              <a:custGeom>
                <a:avLst/>
                <a:gdLst>
                  <a:gd name="T0" fmla="*/ 10 w 24"/>
                  <a:gd name="T1" fmla="*/ 0 h 21"/>
                  <a:gd name="T2" fmla="*/ 0 w 24"/>
                  <a:gd name="T3" fmla="*/ 7 h 21"/>
                  <a:gd name="T4" fmla="*/ 0 w 24"/>
                  <a:gd name="T5" fmla="*/ 9 h 21"/>
                  <a:gd name="T6" fmla="*/ 8 w 24"/>
                  <a:gd name="T7" fmla="*/ 20 h 21"/>
                  <a:gd name="T8" fmla="*/ 8 w 24"/>
                  <a:gd name="T9" fmla="*/ 20 h 21"/>
                  <a:gd name="T10" fmla="*/ 8 w 24"/>
                  <a:gd name="T11" fmla="*/ 20 h 21"/>
                  <a:gd name="T12" fmla="*/ 12 w 24"/>
                  <a:gd name="T13" fmla="*/ 21 h 21"/>
                  <a:gd name="T14" fmla="*/ 22 w 24"/>
                  <a:gd name="T15" fmla="*/ 15 h 21"/>
                  <a:gd name="T16" fmla="*/ 15 w 24"/>
                  <a:gd name="T17" fmla="*/ 1 h 21"/>
                  <a:gd name="T18" fmla="*/ 10 w 24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1">
                    <a:moveTo>
                      <a:pt x="10" y="0"/>
                    </a:moveTo>
                    <a:cubicBezTo>
                      <a:pt x="6" y="0"/>
                      <a:pt x="2" y="3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9" y="15"/>
                      <a:pt x="14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1"/>
                      <a:pt x="11" y="21"/>
                      <a:pt x="12" y="21"/>
                    </a:cubicBezTo>
                    <a:cubicBezTo>
                      <a:pt x="17" y="21"/>
                      <a:pt x="21" y="19"/>
                      <a:pt x="22" y="15"/>
                    </a:cubicBezTo>
                    <a:cubicBezTo>
                      <a:pt x="24" y="10"/>
                      <a:pt x="21" y="4"/>
                      <a:pt x="15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01" name="Freeform 258"/>
              <p:cNvSpPr/>
              <p:nvPr/>
            </p:nvSpPr>
            <p:spPr bwMode="auto">
              <a:xfrm>
                <a:off x="4776788" y="4454525"/>
                <a:ext cx="66675" cy="39688"/>
              </a:xfrm>
              <a:custGeom>
                <a:avLst/>
                <a:gdLst>
                  <a:gd name="T0" fmla="*/ 11 w 24"/>
                  <a:gd name="T1" fmla="*/ 0 h 14"/>
                  <a:gd name="T2" fmla="*/ 1 w 24"/>
                  <a:gd name="T3" fmla="*/ 6 h 14"/>
                  <a:gd name="T4" fmla="*/ 0 w 24"/>
                  <a:gd name="T5" fmla="*/ 8 h 14"/>
                  <a:gd name="T6" fmla="*/ 23 w 24"/>
                  <a:gd name="T7" fmla="*/ 14 h 14"/>
                  <a:gd name="T8" fmla="*/ 15 w 24"/>
                  <a:gd name="T9" fmla="*/ 1 h 14"/>
                  <a:gd name="T10" fmla="*/ 11 w 2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4">
                    <a:moveTo>
                      <a:pt x="11" y="0"/>
                    </a:moveTo>
                    <a:cubicBezTo>
                      <a:pt x="6" y="0"/>
                      <a:pt x="2" y="2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8" y="10"/>
                      <a:pt x="16" y="12"/>
                      <a:pt x="23" y="14"/>
                    </a:cubicBezTo>
                    <a:cubicBezTo>
                      <a:pt x="24" y="9"/>
                      <a:pt x="21" y="3"/>
                      <a:pt x="15" y="1"/>
                    </a:cubicBezTo>
                    <a:cubicBezTo>
                      <a:pt x="14" y="0"/>
                      <a:pt x="12" y="0"/>
                      <a:pt x="11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02" name="Freeform 259"/>
              <p:cNvSpPr/>
              <p:nvPr/>
            </p:nvSpPr>
            <p:spPr bwMode="auto">
              <a:xfrm>
                <a:off x="4911726" y="4505325"/>
                <a:ext cx="73025" cy="58738"/>
              </a:xfrm>
              <a:custGeom>
                <a:avLst/>
                <a:gdLst>
                  <a:gd name="T0" fmla="*/ 12 w 26"/>
                  <a:gd name="T1" fmla="*/ 0 h 21"/>
                  <a:gd name="T2" fmla="*/ 2 w 26"/>
                  <a:gd name="T3" fmla="*/ 7 h 21"/>
                  <a:gd name="T4" fmla="*/ 9 w 26"/>
                  <a:gd name="T5" fmla="*/ 20 h 21"/>
                  <a:gd name="T6" fmla="*/ 14 w 26"/>
                  <a:gd name="T7" fmla="*/ 21 h 21"/>
                  <a:gd name="T8" fmla="*/ 24 w 26"/>
                  <a:gd name="T9" fmla="*/ 15 h 21"/>
                  <a:gd name="T10" fmla="*/ 16 w 26"/>
                  <a:gd name="T11" fmla="*/ 1 h 21"/>
                  <a:gd name="T12" fmla="*/ 12 w 26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1">
                    <a:moveTo>
                      <a:pt x="12" y="0"/>
                    </a:moveTo>
                    <a:cubicBezTo>
                      <a:pt x="7" y="0"/>
                      <a:pt x="3" y="3"/>
                      <a:pt x="2" y="7"/>
                    </a:cubicBezTo>
                    <a:cubicBezTo>
                      <a:pt x="0" y="12"/>
                      <a:pt x="3" y="18"/>
                      <a:pt x="9" y="20"/>
                    </a:cubicBezTo>
                    <a:cubicBezTo>
                      <a:pt x="11" y="21"/>
                      <a:pt x="12" y="21"/>
                      <a:pt x="14" y="21"/>
                    </a:cubicBezTo>
                    <a:cubicBezTo>
                      <a:pt x="18" y="21"/>
                      <a:pt x="22" y="19"/>
                      <a:pt x="24" y="15"/>
                    </a:cubicBezTo>
                    <a:cubicBezTo>
                      <a:pt x="26" y="10"/>
                      <a:pt x="22" y="3"/>
                      <a:pt x="16" y="1"/>
                    </a:cubicBezTo>
                    <a:cubicBezTo>
                      <a:pt x="15" y="1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03" name="Freeform 260"/>
              <p:cNvSpPr/>
              <p:nvPr/>
            </p:nvSpPr>
            <p:spPr bwMode="auto">
              <a:xfrm>
                <a:off x="4949826" y="4397375"/>
                <a:ext cx="50800" cy="60325"/>
              </a:xfrm>
              <a:custGeom>
                <a:avLst/>
                <a:gdLst>
                  <a:gd name="T0" fmla="*/ 12 w 18"/>
                  <a:gd name="T1" fmla="*/ 0 h 21"/>
                  <a:gd name="T2" fmla="*/ 2 w 18"/>
                  <a:gd name="T3" fmla="*/ 7 h 21"/>
                  <a:gd name="T4" fmla="*/ 9 w 18"/>
                  <a:gd name="T5" fmla="*/ 20 h 21"/>
                  <a:gd name="T6" fmla="*/ 14 w 18"/>
                  <a:gd name="T7" fmla="*/ 21 h 21"/>
                  <a:gd name="T8" fmla="*/ 18 w 18"/>
                  <a:gd name="T9" fmla="*/ 20 h 21"/>
                  <a:gd name="T10" fmla="*/ 16 w 18"/>
                  <a:gd name="T11" fmla="*/ 1 h 21"/>
                  <a:gd name="T12" fmla="*/ 12 w 18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1">
                    <a:moveTo>
                      <a:pt x="12" y="0"/>
                    </a:moveTo>
                    <a:cubicBezTo>
                      <a:pt x="8" y="0"/>
                      <a:pt x="4" y="3"/>
                      <a:pt x="2" y="7"/>
                    </a:cubicBezTo>
                    <a:cubicBezTo>
                      <a:pt x="0" y="12"/>
                      <a:pt x="3" y="18"/>
                      <a:pt x="9" y="20"/>
                    </a:cubicBezTo>
                    <a:cubicBezTo>
                      <a:pt x="11" y="21"/>
                      <a:pt x="13" y="21"/>
                      <a:pt x="14" y="21"/>
                    </a:cubicBezTo>
                    <a:cubicBezTo>
                      <a:pt x="15" y="21"/>
                      <a:pt x="16" y="21"/>
                      <a:pt x="18" y="20"/>
                    </a:cubicBezTo>
                    <a:cubicBezTo>
                      <a:pt x="17" y="15"/>
                      <a:pt x="17" y="8"/>
                      <a:pt x="16" y="1"/>
                    </a:cubicBezTo>
                    <a:cubicBezTo>
                      <a:pt x="15" y="1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04" name="Freeform 261"/>
              <p:cNvSpPr>
                <a:spLocks noEditPoints="1"/>
              </p:cNvSpPr>
              <p:nvPr/>
            </p:nvSpPr>
            <p:spPr bwMode="auto">
              <a:xfrm>
                <a:off x="5057776" y="4498975"/>
                <a:ext cx="63500" cy="55563"/>
              </a:xfrm>
              <a:custGeom>
                <a:avLst/>
                <a:gdLst>
                  <a:gd name="T0" fmla="*/ 0 w 23"/>
                  <a:gd name="T1" fmla="*/ 9 h 20"/>
                  <a:gd name="T2" fmla="*/ 8 w 23"/>
                  <a:gd name="T3" fmla="*/ 19 h 20"/>
                  <a:gd name="T4" fmla="*/ 12 w 23"/>
                  <a:gd name="T5" fmla="*/ 20 h 20"/>
                  <a:gd name="T6" fmla="*/ 22 w 23"/>
                  <a:gd name="T7" fmla="*/ 14 h 20"/>
                  <a:gd name="T8" fmla="*/ 23 w 23"/>
                  <a:gd name="T9" fmla="*/ 11 h 20"/>
                  <a:gd name="T10" fmla="*/ 21 w 23"/>
                  <a:gd name="T11" fmla="*/ 11 h 20"/>
                  <a:gd name="T12" fmla="*/ 0 w 23"/>
                  <a:gd name="T13" fmla="*/ 9 h 20"/>
                  <a:gd name="T14" fmla="*/ 9 w 23"/>
                  <a:gd name="T15" fmla="*/ 0 h 20"/>
                  <a:gd name="T16" fmla="*/ 1 w 23"/>
                  <a:gd name="T17" fmla="*/ 6 h 20"/>
                  <a:gd name="T18" fmla="*/ 9 w 23"/>
                  <a:gd name="T1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0">
                    <a:moveTo>
                      <a:pt x="0" y="9"/>
                    </a:moveTo>
                    <a:cubicBezTo>
                      <a:pt x="0" y="13"/>
                      <a:pt x="3" y="18"/>
                      <a:pt x="8" y="19"/>
                    </a:cubicBezTo>
                    <a:cubicBezTo>
                      <a:pt x="9" y="20"/>
                      <a:pt x="11" y="20"/>
                      <a:pt x="12" y="20"/>
                    </a:cubicBezTo>
                    <a:cubicBezTo>
                      <a:pt x="17" y="20"/>
                      <a:pt x="21" y="18"/>
                      <a:pt x="22" y="14"/>
                    </a:cubicBezTo>
                    <a:cubicBezTo>
                      <a:pt x="23" y="13"/>
                      <a:pt x="23" y="12"/>
                      <a:pt x="23" y="11"/>
                    </a:cubicBezTo>
                    <a:cubicBezTo>
                      <a:pt x="22" y="11"/>
                      <a:pt x="22" y="11"/>
                      <a:pt x="21" y="11"/>
                    </a:cubicBezTo>
                    <a:cubicBezTo>
                      <a:pt x="11" y="11"/>
                      <a:pt x="2" y="11"/>
                      <a:pt x="0" y="9"/>
                    </a:cubicBezTo>
                    <a:moveTo>
                      <a:pt x="9" y="0"/>
                    </a:moveTo>
                    <a:cubicBezTo>
                      <a:pt x="5" y="0"/>
                      <a:pt x="2" y="2"/>
                      <a:pt x="1" y="6"/>
                    </a:cubicBezTo>
                    <a:cubicBezTo>
                      <a:pt x="2" y="4"/>
                      <a:pt x="5" y="2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05" name="Freeform 262"/>
              <p:cNvSpPr/>
              <p:nvPr/>
            </p:nvSpPr>
            <p:spPr bwMode="auto">
              <a:xfrm>
                <a:off x="4995863" y="4260850"/>
                <a:ext cx="12700" cy="50800"/>
              </a:xfrm>
              <a:custGeom>
                <a:avLst/>
                <a:gdLst>
                  <a:gd name="T0" fmla="*/ 4 w 5"/>
                  <a:gd name="T1" fmla="*/ 0 h 18"/>
                  <a:gd name="T2" fmla="*/ 3 w 5"/>
                  <a:gd name="T3" fmla="*/ 1 h 18"/>
                  <a:gd name="T4" fmla="*/ 0 w 5"/>
                  <a:gd name="T5" fmla="*/ 18 h 18"/>
                  <a:gd name="T6" fmla="*/ 4 w 5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8">
                    <a:moveTo>
                      <a:pt x="4" y="0"/>
                    </a:moveTo>
                    <a:cubicBezTo>
                      <a:pt x="4" y="0"/>
                      <a:pt x="4" y="1"/>
                      <a:pt x="3" y="1"/>
                    </a:cubicBezTo>
                    <a:cubicBezTo>
                      <a:pt x="1" y="4"/>
                      <a:pt x="1" y="10"/>
                      <a:pt x="0" y="18"/>
                    </a:cubicBezTo>
                    <a:cubicBezTo>
                      <a:pt x="3" y="9"/>
                      <a:pt x="5" y="0"/>
                      <a:pt x="4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06" name="Freeform 263"/>
              <p:cNvSpPr/>
              <p:nvPr/>
            </p:nvSpPr>
            <p:spPr bwMode="auto">
              <a:xfrm>
                <a:off x="4978401" y="4627563"/>
                <a:ext cx="28575" cy="57150"/>
              </a:xfrm>
              <a:custGeom>
                <a:avLst/>
                <a:gdLst>
                  <a:gd name="T0" fmla="*/ 9 w 10"/>
                  <a:gd name="T1" fmla="*/ 0 h 20"/>
                  <a:gd name="T2" fmla="*/ 2 w 10"/>
                  <a:gd name="T3" fmla="*/ 6 h 20"/>
                  <a:gd name="T4" fmla="*/ 9 w 10"/>
                  <a:gd name="T5" fmla="*/ 19 h 20"/>
                  <a:gd name="T6" fmla="*/ 10 w 10"/>
                  <a:gd name="T7" fmla="*/ 20 h 20"/>
                  <a:gd name="T8" fmla="*/ 9 w 10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9" y="0"/>
                    </a:moveTo>
                    <a:cubicBezTo>
                      <a:pt x="6" y="1"/>
                      <a:pt x="3" y="3"/>
                      <a:pt x="2" y="6"/>
                    </a:cubicBezTo>
                    <a:cubicBezTo>
                      <a:pt x="0" y="11"/>
                      <a:pt x="3" y="17"/>
                      <a:pt x="9" y="1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3"/>
                      <a:pt x="9" y="6"/>
                      <a:pt x="9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07" name="Freeform 264"/>
              <p:cNvSpPr/>
              <p:nvPr/>
            </p:nvSpPr>
            <p:spPr bwMode="auto">
              <a:xfrm>
                <a:off x="4905376" y="4311650"/>
                <a:ext cx="53975" cy="58738"/>
              </a:xfrm>
              <a:custGeom>
                <a:avLst/>
                <a:gdLst>
                  <a:gd name="T0" fmla="*/ 12 w 19"/>
                  <a:gd name="T1" fmla="*/ 0 h 21"/>
                  <a:gd name="T2" fmla="*/ 2 w 19"/>
                  <a:gd name="T3" fmla="*/ 7 h 21"/>
                  <a:gd name="T4" fmla="*/ 9 w 19"/>
                  <a:gd name="T5" fmla="*/ 20 h 21"/>
                  <a:gd name="T6" fmla="*/ 14 w 19"/>
                  <a:gd name="T7" fmla="*/ 21 h 21"/>
                  <a:gd name="T8" fmla="*/ 19 w 19"/>
                  <a:gd name="T9" fmla="*/ 20 h 21"/>
                  <a:gd name="T10" fmla="*/ 16 w 19"/>
                  <a:gd name="T11" fmla="*/ 1 h 21"/>
                  <a:gd name="T12" fmla="*/ 12 w 19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1">
                    <a:moveTo>
                      <a:pt x="12" y="0"/>
                    </a:moveTo>
                    <a:cubicBezTo>
                      <a:pt x="7" y="0"/>
                      <a:pt x="3" y="3"/>
                      <a:pt x="2" y="7"/>
                    </a:cubicBezTo>
                    <a:cubicBezTo>
                      <a:pt x="0" y="12"/>
                      <a:pt x="3" y="18"/>
                      <a:pt x="9" y="20"/>
                    </a:cubicBezTo>
                    <a:cubicBezTo>
                      <a:pt x="11" y="21"/>
                      <a:pt x="12" y="21"/>
                      <a:pt x="14" y="21"/>
                    </a:cubicBezTo>
                    <a:cubicBezTo>
                      <a:pt x="16" y="21"/>
                      <a:pt x="18" y="21"/>
                      <a:pt x="19" y="20"/>
                    </a:cubicBezTo>
                    <a:cubicBezTo>
                      <a:pt x="19" y="15"/>
                      <a:pt x="17" y="8"/>
                      <a:pt x="16" y="1"/>
                    </a:cubicBezTo>
                    <a:cubicBezTo>
                      <a:pt x="14" y="1"/>
                      <a:pt x="13" y="0"/>
                      <a:pt x="12" y="0"/>
                    </a:cubicBezTo>
                  </a:path>
                </a:pathLst>
              </a:custGeom>
              <a:solidFill>
                <a:srgbClr val="F5D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08" name="Freeform 265"/>
              <p:cNvSpPr/>
              <p:nvPr/>
            </p:nvSpPr>
            <p:spPr bwMode="auto">
              <a:xfrm>
                <a:off x="4346576" y="4162425"/>
                <a:ext cx="190500" cy="417513"/>
              </a:xfrm>
              <a:custGeom>
                <a:avLst/>
                <a:gdLst>
                  <a:gd name="T0" fmla="*/ 27 w 68"/>
                  <a:gd name="T1" fmla="*/ 0 h 149"/>
                  <a:gd name="T2" fmla="*/ 16 w 68"/>
                  <a:gd name="T3" fmla="*/ 55 h 149"/>
                  <a:gd name="T4" fmla="*/ 3 w 68"/>
                  <a:gd name="T5" fmla="*/ 99 h 149"/>
                  <a:gd name="T6" fmla="*/ 28 w 68"/>
                  <a:gd name="T7" fmla="*/ 149 h 149"/>
                  <a:gd name="T8" fmla="*/ 29 w 68"/>
                  <a:gd name="T9" fmla="*/ 149 h 149"/>
                  <a:gd name="T10" fmla="*/ 42 w 68"/>
                  <a:gd name="T11" fmla="*/ 95 h 149"/>
                  <a:gd name="T12" fmla="*/ 60 w 68"/>
                  <a:gd name="T13" fmla="*/ 46 h 149"/>
                  <a:gd name="T14" fmla="*/ 30 w 68"/>
                  <a:gd name="T15" fmla="*/ 1 h 149"/>
                  <a:gd name="T16" fmla="*/ 27 w 68"/>
                  <a:gd name="T1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149">
                    <a:moveTo>
                      <a:pt x="27" y="0"/>
                    </a:moveTo>
                    <a:cubicBezTo>
                      <a:pt x="14" y="0"/>
                      <a:pt x="16" y="40"/>
                      <a:pt x="16" y="55"/>
                    </a:cubicBezTo>
                    <a:cubicBezTo>
                      <a:pt x="17" y="70"/>
                      <a:pt x="6" y="75"/>
                      <a:pt x="3" y="99"/>
                    </a:cubicBezTo>
                    <a:cubicBezTo>
                      <a:pt x="0" y="123"/>
                      <a:pt x="28" y="149"/>
                      <a:pt x="28" y="149"/>
                    </a:cubicBezTo>
                    <a:cubicBezTo>
                      <a:pt x="28" y="149"/>
                      <a:pt x="29" y="149"/>
                      <a:pt x="29" y="149"/>
                    </a:cubicBezTo>
                    <a:cubicBezTo>
                      <a:pt x="43" y="149"/>
                      <a:pt x="46" y="115"/>
                      <a:pt x="42" y="95"/>
                    </a:cubicBezTo>
                    <a:cubicBezTo>
                      <a:pt x="37" y="75"/>
                      <a:pt x="52" y="68"/>
                      <a:pt x="60" y="46"/>
                    </a:cubicBezTo>
                    <a:cubicBezTo>
                      <a:pt x="68" y="24"/>
                      <a:pt x="47" y="7"/>
                      <a:pt x="30" y="1"/>
                    </a:cubicBezTo>
                    <a:cubicBezTo>
                      <a:pt x="29" y="0"/>
                      <a:pt x="28" y="0"/>
                      <a:pt x="27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09" name="Freeform 266"/>
              <p:cNvSpPr/>
              <p:nvPr/>
            </p:nvSpPr>
            <p:spPr bwMode="auto">
              <a:xfrm>
                <a:off x="4391026" y="4762500"/>
                <a:ext cx="415925" cy="239713"/>
              </a:xfrm>
              <a:custGeom>
                <a:avLst/>
                <a:gdLst>
                  <a:gd name="T0" fmla="*/ 20 w 148"/>
                  <a:gd name="T1" fmla="*/ 0 h 85"/>
                  <a:gd name="T2" fmla="*/ 15 w 148"/>
                  <a:gd name="T3" fmla="*/ 1 h 85"/>
                  <a:gd name="T4" fmla="*/ 30 w 148"/>
                  <a:gd name="T5" fmla="*/ 44 h 85"/>
                  <a:gd name="T6" fmla="*/ 82 w 148"/>
                  <a:gd name="T7" fmla="*/ 72 h 85"/>
                  <a:gd name="T8" fmla="*/ 113 w 148"/>
                  <a:gd name="T9" fmla="*/ 85 h 85"/>
                  <a:gd name="T10" fmla="*/ 130 w 148"/>
                  <a:gd name="T11" fmla="*/ 75 h 85"/>
                  <a:gd name="T12" fmla="*/ 128 w 148"/>
                  <a:gd name="T13" fmla="*/ 40 h 85"/>
                  <a:gd name="T14" fmla="*/ 120 w 148"/>
                  <a:gd name="T15" fmla="*/ 39 h 85"/>
                  <a:gd name="T16" fmla="*/ 101 w 148"/>
                  <a:gd name="T17" fmla="*/ 41 h 85"/>
                  <a:gd name="T18" fmla="*/ 81 w 148"/>
                  <a:gd name="T19" fmla="*/ 43 h 85"/>
                  <a:gd name="T20" fmla="*/ 58 w 148"/>
                  <a:gd name="T21" fmla="*/ 36 h 85"/>
                  <a:gd name="T22" fmla="*/ 20 w 148"/>
                  <a:gd name="T2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8" h="85">
                    <a:moveTo>
                      <a:pt x="20" y="0"/>
                    </a:moveTo>
                    <a:cubicBezTo>
                      <a:pt x="19" y="0"/>
                      <a:pt x="17" y="1"/>
                      <a:pt x="15" y="1"/>
                    </a:cubicBezTo>
                    <a:cubicBezTo>
                      <a:pt x="15" y="1"/>
                      <a:pt x="0" y="24"/>
                      <a:pt x="30" y="44"/>
                    </a:cubicBezTo>
                    <a:cubicBezTo>
                      <a:pt x="60" y="64"/>
                      <a:pt x="61" y="62"/>
                      <a:pt x="82" y="72"/>
                    </a:cubicBezTo>
                    <a:cubicBezTo>
                      <a:pt x="94" y="79"/>
                      <a:pt x="104" y="85"/>
                      <a:pt x="113" y="85"/>
                    </a:cubicBezTo>
                    <a:cubicBezTo>
                      <a:pt x="120" y="85"/>
                      <a:pt x="125" y="82"/>
                      <a:pt x="130" y="75"/>
                    </a:cubicBezTo>
                    <a:cubicBezTo>
                      <a:pt x="143" y="58"/>
                      <a:pt x="148" y="44"/>
                      <a:pt x="128" y="40"/>
                    </a:cubicBezTo>
                    <a:cubicBezTo>
                      <a:pt x="125" y="39"/>
                      <a:pt x="123" y="39"/>
                      <a:pt x="120" y="39"/>
                    </a:cubicBezTo>
                    <a:cubicBezTo>
                      <a:pt x="114" y="39"/>
                      <a:pt x="107" y="40"/>
                      <a:pt x="101" y="41"/>
                    </a:cubicBezTo>
                    <a:cubicBezTo>
                      <a:pt x="94" y="42"/>
                      <a:pt x="88" y="43"/>
                      <a:pt x="81" y="43"/>
                    </a:cubicBezTo>
                    <a:cubicBezTo>
                      <a:pt x="73" y="43"/>
                      <a:pt x="65" y="41"/>
                      <a:pt x="58" y="36"/>
                    </a:cubicBezTo>
                    <a:cubicBezTo>
                      <a:pt x="41" y="21"/>
                      <a:pt x="34" y="0"/>
                      <a:pt x="20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10" name="Freeform 267"/>
              <p:cNvSpPr/>
              <p:nvPr/>
            </p:nvSpPr>
            <p:spPr bwMode="auto">
              <a:xfrm>
                <a:off x="4959351" y="4816475"/>
                <a:ext cx="333375" cy="255588"/>
              </a:xfrm>
              <a:custGeom>
                <a:avLst/>
                <a:gdLst>
                  <a:gd name="T0" fmla="*/ 102 w 119"/>
                  <a:gd name="T1" fmla="*/ 0 h 91"/>
                  <a:gd name="T2" fmla="*/ 65 w 119"/>
                  <a:gd name="T3" fmla="*/ 39 h 91"/>
                  <a:gd name="T4" fmla="*/ 47 w 119"/>
                  <a:gd name="T5" fmla="*/ 65 h 91"/>
                  <a:gd name="T6" fmla="*/ 40 w 119"/>
                  <a:gd name="T7" fmla="*/ 64 h 91"/>
                  <a:gd name="T8" fmla="*/ 8 w 119"/>
                  <a:gd name="T9" fmla="*/ 47 h 91"/>
                  <a:gd name="T10" fmla="*/ 0 w 119"/>
                  <a:gd name="T11" fmla="*/ 55 h 91"/>
                  <a:gd name="T12" fmla="*/ 18 w 119"/>
                  <a:gd name="T13" fmla="*/ 91 h 91"/>
                  <a:gd name="T14" fmla="*/ 21 w 119"/>
                  <a:gd name="T15" fmla="*/ 91 h 91"/>
                  <a:gd name="T16" fmla="*/ 94 w 119"/>
                  <a:gd name="T17" fmla="*/ 62 h 91"/>
                  <a:gd name="T18" fmla="*/ 104 w 119"/>
                  <a:gd name="T19" fmla="*/ 1 h 91"/>
                  <a:gd name="T20" fmla="*/ 102 w 119"/>
                  <a:gd name="T2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9" h="91">
                    <a:moveTo>
                      <a:pt x="102" y="0"/>
                    </a:moveTo>
                    <a:cubicBezTo>
                      <a:pt x="88" y="0"/>
                      <a:pt x="71" y="23"/>
                      <a:pt x="65" y="39"/>
                    </a:cubicBezTo>
                    <a:cubicBezTo>
                      <a:pt x="60" y="53"/>
                      <a:pt x="57" y="65"/>
                      <a:pt x="47" y="65"/>
                    </a:cubicBezTo>
                    <a:cubicBezTo>
                      <a:pt x="45" y="65"/>
                      <a:pt x="43" y="65"/>
                      <a:pt x="40" y="64"/>
                    </a:cubicBezTo>
                    <a:cubicBezTo>
                      <a:pt x="29" y="59"/>
                      <a:pt x="17" y="47"/>
                      <a:pt x="8" y="47"/>
                    </a:cubicBezTo>
                    <a:cubicBezTo>
                      <a:pt x="5" y="47"/>
                      <a:pt x="2" y="49"/>
                      <a:pt x="0" y="55"/>
                    </a:cubicBezTo>
                    <a:cubicBezTo>
                      <a:pt x="0" y="55"/>
                      <a:pt x="3" y="91"/>
                      <a:pt x="18" y="91"/>
                    </a:cubicBezTo>
                    <a:cubicBezTo>
                      <a:pt x="19" y="91"/>
                      <a:pt x="20" y="91"/>
                      <a:pt x="21" y="91"/>
                    </a:cubicBezTo>
                    <a:cubicBezTo>
                      <a:pt x="39" y="85"/>
                      <a:pt x="83" y="83"/>
                      <a:pt x="94" y="62"/>
                    </a:cubicBezTo>
                    <a:cubicBezTo>
                      <a:pt x="104" y="41"/>
                      <a:pt x="119" y="3"/>
                      <a:pt x="104" y="1"/>
                    </a:cubicBezTo>
                    <a:cubicBezTo>
                      <a:pt x="103" y="0"/>
                      <a:pt x="103" y="0"/>
                      <a:pt x="102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11" name="Freeform 268"/>
              <p:cNvSpPr/>
              <p:nvPr/>
            </p:nvSpPr>
            <p:spPr bwMode="auto">
              <a:xfrm>
                <a:off x="5303838" y="4240213"/>
                <a:ext cx="241300" cy="298450"/>
              </a:xfrm>
              <a:custGeom>
                <a:avLst/>
                <a:gdLst>
                  <a:gd name="T0" fmla="*/ 25 w 86"/>
                  <a:gd name="T1" fmla="*/ 0 h 106"/>
                  <a:gd name="T2" fmla="*/ 0 w 86"/>
                  <a:gd name="T3" fmla="*/ 5 h 106"/>
                  <a:gd name="T4" fmla="*/ 29 w 86"/>
                  <a:gd name="T5" fmla="*/ 59 h 106"/>
                  <a:gd name="T6" fmla="*/ 34 w 86"/>
                  <a:gd name="T7" fmla="*/ 104 h 106"/>
                  <a:gd name="T8" fmla="*/ 41 w 86"/>
                  <a:gd name="T9" fmla="*/ 106 h 106"/>
                  <a:gd name="T10" fmla="*/ 81 w 86"/>
                  <a:gd name="T11" fmla="*/ 63 h 106"/>
                  <a:gd name="T12" fmla="*/ 54 w 86"/>
                  <a:gd name="T13" fmla="*/ 9 h 106"/>
                  <a:gd name="T14" fmla="*/ 25 w 86"/>
                  <a:gd name="T15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106">
                    <a:moveTo>
                      <a:pt x="25" y="0"/>
                    </a:moveTo>
                    <a:cubicBezTo>
                      <a:pt x="11" y="0"/>
                      <a:pt x="0" y="5"/>
                      <a:pt x="0" y="5"/>
                    </a:cubicBezTo>
                    <a:cubicBezTo>
                      <a:pt x="16" y="11"/>
                      <a:pt x="34" y="39"/>
                      <a:pt x="29" y="59"/>
                    </a:cubicBezTo>
                    <a:cubicBezTo>
                      <a:pt x="25" y="79"/>
                      <a:pt x="15" y="97"/>
                      <a:pt x="34" y="104"/>
                    </a:cubicBezTo>
                    <a:cubicBezTo>
                      <a:pt x="36" y="105"/>
                      <a:pt x="39" y="106"/>
                      <a:pt x="41" y="106"/>
                    </a:cubicBezTo>
                    <a:cubicBezTo>
                      <a:pt x="58" y="106"/>
                      <a:pt x="76" y="83"/>
                      <a:pt x="81" y="63"/>
                    </a:cubicBezTo>
                    <a:cubicBezTo>
                      <a:pt x="86" y="40"/>
                      <a:pt x="78" y="28"/>
                      <a:pt x="54" y="9"/>
                    </a:cubicBezTo>
                    <a:cubicBezTo>
                      <a:pt x="44" y="2"/>
                      <a:pt x="34" y="0"/>
                      <a:pt x="25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12" name="Freeform 269"/>
              <p:cNvSpPr/>
              <p:nvPr/>
            </p:nvSpPr>
            <p:spPr bwMode="auto">
              <a:xfrm>
                <a:off x="4806951" y="3900488"/>
                <a:ext cx="342900" cy="192088"/>
              </a:xfrm>
              <a:custGeom>
                <a:avLst/>
                <a:gdLst>
                  <a:gd name="T0" fmla="*/ 51 w 122"/>
                  <a:gd name="T1" fmla="*/ 0 h 68"/>
                  <a:gd name="T2" fmla="*/ 30 w 122"/>
                  <a:gd name="T3" fmla="*/ 3 h 68"/>
                  <a:gd name="T4" fmla="*/ 0 w 122"/>
                  <a:gd name="T5" fmla="*/ 51 h 68"/>
                  <a:gd name="T6" fmla="*/ 11 w 122"/>
                  <a:gd name="T7" fmla="*/ 61 h 68"/>
                  <a:gd name="T8" fmla="*/ 56 w 122"/>
                  <a:gd name="T9" fmla="*/ 50 h 68"/>
                  <a:gd name="T10" fmla="*/ 63 w 122"/>
                  <a:gd name="T11" fmla="*/ 49 h 68"/>
                  <a:gd name="T12" fmla="*/ 103 w 122"/>
                  <a:gd name="T13" fmla="*/ 67 h 68"/>
                  <a:gd name="T14" fmla="*/ 106 w 122"/>
                  <a:gd name="T15" fmla="*/ 68 h 68"/>
                  <a:gd name="T16" fmla="*/ 101 w 122"/>
                  <a:gd name="T17" fmla="*/ 23 h 68"/>
                  <a:gd name="T18" fmla="*/ 51 w 122"/>
                  <a:gd name="T1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2" h="68">
                    <a:moveTo>
                      <a:pt x="51" y="0"/>
                    </a:moveTo>
                    <a:cubicBezTo>
                      <a:pt x="45" y="0"/>
                      <a:pt x="38" y="1"/>
                      <a:pt x="30" y="3"/>
                    </a:cubicBezTo>
                    <a:cubicBezTo>
                      <a:pt x="0" y="10"/>
                      <a:pt x="0" y="51"/>
                      <a:pt x="0" y="51"/>
                    </a:cubicBezTo>
                    <a:cubicBezTo>
                      <a:pt x="1" y="58"/>
                      <a:pt x="5" y="61"/>
                      <a:pt x="11" y="61"/>
                    </a:cubicBezTo>
                    <a:cubicBezTo>
                      <a:pt x="23" y="61"/>
                      <a:pt x="42" y="52"/>
                      <a:pt x="56" y="50"/>
                    </a:cubicBezTo>
                    <a:cubicBezTo>
                      <a:pt x="59" y="49"/>
                      <a:pt x="61" y="49"/>
                      <a:pt x="63" y="49"/>
                    </a:cubicBezTo>
                    <a:cubicBezTo>
                      <a:pt x="80" y="49"/>
                      <a:pt x="85" y="63"/>
                      <a:pt x="103" y="67"/>
                    </a:cubicBezTo>
                    <a:cubicBezTo>
                      <a:pt x="104" y="67"/>
                      <a:pt x="105" y="68"/>
                      <a:pt x="106" y="68"/>
                    </a:cubicBezTo>
                    <a:cubicBezTo>
                      <a:pt x="122" y="68"/>
                      <a:pt x="117" y="41"/>
                      <a:pt x="101" y="23"/>
                    </a:cubicBezTo>
                    <a:cubicBezTo>
                      <a:pt x="87" y="8"/>
                      <a:pt x="71" y="0"/>
                      <a:pt x="51" y="0"/>
                    </a:cubicBezTo>
                  </a:path>
                </a:pathLst>
              </a:custGeom>
              <a:solidFill>
                <a:srgbClr val="F4D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4824" name="椭圆 4823"/>
            <p:cNvSpPr/>
            <p:nvPr/>
          </p:nvSpPr>
          <p:spPr>
            <a:xfrm>
              <a:off x="3841404" y="2280378"/>
              <a:ext cx="486869" cy="48686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 dirty="0">
                <a:solidFill>
                  <a:srgbClr val="92D05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821" name="文本框 4820"/>
          <p:cNvSpPr txBox="1"/>
          <p:nvPr/>
        </p:nvSpPr>
        <p:spPr>
          <a:xfrm>
            <a:off x="7616469" y="3637886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sp>
        <p:nvSpPr>
          <p:cNvPr id="4822" name="文本框 4821"/>
          <p:cNvSpPr txBox="1"/>
          <p:nvPr/>
        </p:nvSpPr>
        <p:spPr>
          <a:xfrm>
            <a:off x="6734665" y="3443547"/>
            <a:ext cx="44114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>
                <a:solidFill>
                  <a:srgbClr val="FFC000"/>
                </a:solidFill>
                <a:cs typeface="+mn-ea"/>
                <a:sym typeface="+mn-lt"/>
              </a:rPr>
              <a:t>4</a:t>
            </a:r>
            <a:endParaRPr lang="zh-CN" altLang="en-US" sz="3600" dirty="0">
              <a:solidFill>
                <a:srgbClr val="FFC000"/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组合 184"/>
          <p:cNvGrpSpPr/>
          <p:nvPr/>
        </p:nvGrpSpPr>
        <p:grpSpPr bwMode="auto">
          <a:xfrm>
            <a:off x="1188593" y="1845237"/>
            <a:ext cx="4648577" cy="3625025"/>
            <a:chOff x="0" y="0"/>
            <a:chExt cx="5407191" cy="4756567"/>
          </a:xfrm>
          <a:solidFill>
            <a:srgbClr val="0070C0">
              <a:alpha val="18824"/>
            </a:srgbClr>
          </a:solidFill>
        </p:grpSpPr>
        <p:sp>
          <p:nvSpPr>
            <p:cNvPr id="48" name="Freeform 3"/>
            <p:cNvSpPr>
              <a:spLocks noChangeArrowheads="1"/>
            </p:cNvSpPr>
            <p:nvPr/>
          </p:nvSpPr>
          <p:spPr bwMode="auto">
            <a:xfrm>
              <a:off x="3148473" y="4482387"/>
              <a:ext cx="297052" cy="274180"/>
            </a:xfrm>
            <a:custGeom>
              <a:avLst/>
              <a:gdLst>
                <a:gd name="T0" fmla="*/ 116 w 177"/>
                <a:gd name="T1" fmla="*/ 27 h 161"/>
                <a:gd name="T2" fmla="*/ 158 w 177"/>
                <a:gd name="T3" fmla="*/ 27 h 161"/>
                <a:gd name="T4" fmla="*/ 198 w 177"/>
                <a:gd name="T5" fmla="*/ 13 h 161"/>
                <a:gd name="T6" fmla="*/ 237 w 177"/>
                <a:gd name="T7" fmla="*/ 27 h 161"/>
                <a:gd name="T8" fmla="*/ 296 w 177"/>
                <a:gd name="T9" fmla="*/ 0 h 161"/>
                <a:gd name="T10" fmla="*/ 375 w 177"/>
                <a:gd name="T11" fmla="*/ 13 h 161"/>
                <a:gd name="T12" fmla="*/ 414 w 177"/>
                <a:gd name="T13" fmla="*/ 0 h 161"/>
                <a:gd name="T14" fmla="*/ 435 w 177"/>
                <a:gd name="T15" fmla="*/ 53 h 161"/>
                <a:gd name="T16" fmla="*/ 375 w 177"/>
                <a:gd name="T17" fmla="*/ 80 h 161"/>
                <a:gd name="T18" fmla="*/ 355 w 177"/>
                <a:gd name="T19" fmla="*/ 171 h 161"/>
                <a:gd name="T20" fmla="*/ 314 w 177"/>
                <a:gd name="T21" fmla="*/ 199 h 161"/>
                <a:gd name="T22" fmla="*/ 314 w 177"/>
                <a:gd name="T23" fmla="*/ 239 h 161"/>
                <a:gd name="T24" fmla="*/ 259 w 177"/>
                <a:gd name="T25" fmla="*/ 224 h 161"/>
                <a:gd name="T26" fmla="*/ 237 w 177"/>
                <a:gd name="T27" fmla="*/ 239 h 161"/>
                <a:gd name="T28" fmla="*/ 237 w 177"/>
                <a:gd name="T29" fmla="*/ 265 h 161"/>
                <a:gd name="T30" fmla="*/ 198 w 177"/>
                <a:gd name="T31" fmla="*/ 265 h 161"/>
                <a:gd name="T32" fmla="*/ 116 w 177"/>
                <a:gd name="T33" fmla="*/ 239 h 161"/>
                <a:gd name="T34" fmla="*/ 20 w 177"/>
                <a:gd name="T35" fmla="*/ 224 h 161"/>
                <a:gd name="T36" fmla="*/ 0 w 177"/>
                <a:gd name="T37" fmla="*/ 144 h 161"/>
                <a:gd name="T38" fmla="*/ 0 w 177"/>
                <a:gd name="T39" fmla="*/ 105 h 161"/>
                <a:gd name="T40" fmla="*/ 97 w 177"/>
                <a:gd name="T41" fmla="*/ 53 h 161"/>
                <a:gd name="T42" fmla="*/ 116 w 177"/>
                <a:gd name="T43" fmla="*/ 27 h 16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7"/>
                <a:gd name="T67" fmla="*/ 0 h 161"/>
                <a:gd name="T68" fmla="*/ 177 w 177"/>
                <a:gd name="T69" fmla="*/ 161 h 16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7" h="161">
                  <a:moveTo>
                    <a:pt x="48" y="16"/>
                  </a:moveTo>
                  <a:lnTo>
                    <a:pt x="64" y="16"/>
                  </a:lnTo>
                  <a:lnTo>
                    <a:pt x="80" y="8"/>
                  </a:lnTo>
                  <a:lnTo>
                    <a:pt x="96" y="16"/>
                  </a:lnTo>
                  <a:lnTo>
                    <a:pt x="120" y="0"/>
                  </a:lnTo>
                  <a:lnTo>
                    <a:pt x="152" y="8"/>
                  </a:lnTo>
                  <a:lnTo>
                    <a:pt x="168" y="0"/>
                  </a:lnTo>
                  <a:lnTo>
                    <a:pt x="176" y="32"/>
                  </a:lnTo>
                  <a:lnTo>
                    <a:pt x="152" y="48"/>
                  </a:lnTo>
                  <a:lnTo>
                    <a:pt x="144" y="104"/>
                  </a:lnTo>
                  <a:lnTo>
                    <a:pt x="128" y="120"/>
                  </a:lnTo>
                  <a:lnTo>
                    <a:pt x="128" y="144"/>
                  </a:lnTo>
                  <a:lnTo>
                    <a:pt x="104" y="136"/>
                  </a:lnTo>
                  <a:lnTo>
                    <a:pt x="96" y="144"/>
                  </a:lnTo>
                  <a:lnTo>
                    <a:pt x="96" y="160"/>
                  </a:lnTo>
                  <a:lnTo>
                    <a:pt x="80" y="160"/>
                  </a:lnTo>
                  <a:lnTo>
                    <a:pt x="48" y="144"/>
                  </a:lnTo>
                  <a:lnTo>
                    <a:pt x="8" y="136"/>
                  </a:lnTo>
                  <a:lnTo>
                    <a:pt x="0" y="88"/>
                  </a:lnTo>
                  <a:lnTo>
                    <a:pt x="0" y="64"/>
                  </a:lnTo>
                  <a:lnTo>
                    <a:pt x="40" y="32"/>
                  </a:lnTo>
                  <a:lnTo>
                    <a:pt x="48" y="16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49" name="Freeform 4"/>
            <p:cNvSpPr>
              <a:spLocks noChangeArrowheads="1"/>
            </p:cNvSpPr>
            <p:nvPr/>
          </p:nvSpPr>
          <p:spPr bwMode="auto">
            <a:xfrm>
              <a:off x="4221785" y="0"/>
              <a:ext cx="1185406" cy="1190682"/>
            </a:xfrm>
            <a:custGeom>
              <a:avLst/>
              <a:gdLst>
                <a:gd name="T0" fmla="*/ 41 w 705"/>
                <a:gd name="T1" fmla="*/ 107 h 697"/>
                <a:gd name="T2" fmla="*/ 79 w 705"/>
                <a:gd name="T3" fmla="*/ 173 h 697"/>
                <a:gd name="T4" fmla="*/ 179 w 705"/>
                <a:gd name="T5" fmla="*/ 173 h 697"/>
                <a:gd name="T6" fmla="*/ 259 w 705"/>
                <a:gd name="T7" fmla="*/ 294 h 697"/>
                <a:gd name="T8" fmla="*/ 397 w 705"/>
                <a:gd name="T9" fmla="*/ 266 h 697"/>
                <a:gd name="T10" fmla="*/ 577 w 705"/>
                <a:gd name="T11" fmla="*/ 280 h 697"/>
                <a:gd name="T12" fmla="*/ 538 w 705"/>
                <a:gd name="T13" fmla="*/ 521 h 697"/>
                <a:gd name="T14" fmla="*/ 476 w 705"/>
                <a:gd name="T15" fmla="*/ 653 h 697"/>
                <a:gd name="T16" fmla="*/ 259 w 705"/>
                <a:gd name="T17" fmla="*/ 773 h 697"/>
                <a:gd name="T18" fmla="*/ 377 w 705"/>
                <a:gd name="T19" fmla="*/ 813 h 697"/>
                <a:gd name="T20" fmla="*/ 338 w 705"/>
                <a:gd name="T21" fmla="*/ 867 h 697"/>
                <a:gd name="T22" fmla="*/ 438 w 705"/>
                <a:gd name="T23" fmla="*/ 908 h 697"/>
                <a:gd name="T24" fmla="*/ 476 w 705"/>
                <a:gd name="T25" fmla="*/ 960 h 697"/>
                <a:gd name="T26" fmla="*/ 718 w 705"/>
                <a:gd name="T27" fmla="*/ 974 h 697"/>
                <a:gd name="T28" fmla="*/ 797 w 705"/>
                <a:gd name="T29" fmla="*/ 988 h 697"/>
                <a:gd name="T30" fmla="*/ 956 w 705"/>
                <a:gd name="T31" fmla="*/ 1067 h 697"/>
                <a:gd name="T32" fmla="*/ 1056 w 705"/>
                <a:gd name="T33" fmla="*/ 1106 h 697"/>
                <a:gd name="T34" fmla="*/ 1074 w 705"/>
                <a:gd name="T35" fmla="*/ 1039 h 697"/>
                <a:gd name="T36" fmla="*/ 1194 w 705"/>
                <a:gd name="T37" fmla="*/ 1161 h 697"/>
                <a:gd name="T38" fmla="*/ 1234 w 705"/>
                <a:gd name="T39" fmla="*/ 1133 h 697"/>
                <a:gd name="T40" fmla="*/ 1373 w 705"/>
                <a:gd name="T41" fmla="*/ 1133 h 697"/>
                <a:gd name="T42" fmla="*/ 1471 w 705"/>
                <a:gd name="T43" fmla="*/ 1052 h 697"/>
                <a:gd name="T44" fmla="*/ 1493 w 705"/>
                <a:gd name="T45" fmla="*/ 881 h 697"/>
                <a:gd name="T46" fmla="*/ 1651 w 705"/>
                <a:gd name="T47" fmla="*/ 894 h 697"/>
                <a:gd name="T48" fmla="*/ 1692 w 705"/>
                <a:gd name="T49" fmla="*/ 573 h 697"/>
                <a:gd name="T50" fmla="*/ 1730 w 705"/>
                <a:gd name="T51" fmla="*/ 493 h 697"/>
                <a:gd name="T52" fmla="*/ 1752 w 705"/>
                <a:gd name="T53" fmla="*/ 429 h 697"/>
                <a:gd name="T54" fmla="*/ 1513 w 705"/>
                <a:gd name="T55" fmla="*/ 533 h 697"/>
                <a:gd name="T56" fmla="*/ 1392 w 705"/>
                <a:gd name="T57" fmla="*/ 601 h 697"/>
                <a:gd name="T58" fmla="*/ 1216 w 705"/>
                <a:gd name="T59" fmla="*/ 506 h 697"/>
                <a:gd name="T60" fmla="*/ 1096 w 705"/>
                <a:gd name="T61" fmla="*/ 466 h 697"/>
                <a:gd name="T62" fmla="*/ 935 w 705"/>
                <a:gd name="T63" fmla="*/ 429 h 697"/>
                <a:gd name="T64" fmla="*/ 895 w 705"/>
                <a:gd name="T65" fmla="*/ 401 h 697"/>
                <a:gd name="T66" fmla="*/ 836 w 705"/>
                <a:gd name="T67" fmla="*/ 414 h 697"/>
                <a:gd name="T68" fmla="*/ 656 w 705"/>
                <a:gd name="T69" fmla="*/ 214 h 697"/>
                <a:gd name="T70" fmla="*/ 619 w 705"/>
                <a:gd name="T71" fmla="*/ 146 h 697"/>
                <a:gd name="T72" fmla="*/ 360 w 705"/>
                <a:gd name="T73" fmla="*/ 41 h 697"/>
                <a:gd name="T74" fmla="*/ 41 w 705"/>
                <a:gd name="T75" fmla="*/ 27 h 69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05"/>
                <a:gd name="T115" fmla="*/ 0 h 697"/>
                <a:gd name="T116" fmla="*/ 705 w 705"/>
                <a:gd name="T117" fmla="*/ 697 h 69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05" h="697">
                  <a:moveTo>
                    <a:pt x="8" y="32"/>
                  </a:moveTo>
                  <a:lnTo>
                    <a:pt x="16" y="64"/>
                  </a:lnTo>
                  <a:lnTo>
                    <a:pt x="0" y="96"/>
                  </a:lnTo>
                  <a:lnTo>
                    <a:pt x="32" y="104"/>
                  </a:lnTo>
                  <a:lnTo>
                    <a:pt x="48" y="88"/>
                  </a:lnTo>
                  <a:lnTo>
                    <a:pt x="72" y="104"/>
                  </a:lnTo>
                  <a:lnTo>
                    <a:pt x="88" y="152"/>
                  </a:lnTo>
                  <a:lnTo>
                    <a:pt x="104" y="176"/>
                  </a:lnTo>
                  <a:lnTo>
                    <a:pt x="144" y="160"/>
                  </a:lnTo>
                  <a:lnTo>
                    <a:pt x="160" y="160"/>
                  </a:lnTo>
                  <a:lnTo>
                    <a:pt x="192" y="128"/>
                  </a:lnTo>
                  <a:lnTo>
                    <a:pt x="232" y="168"/>
                  </a:lnTo>
                  <a:lnTo>
                    <a:pt x="208" y="248"/>
                  </a:lnTo>
                  <a:lnTo>
                    <a:pt x="216" y="312"/>
                  </a:lnTo>
                  <a:lnTo>
                    <a:pt x="192" y="336"/>
                  </a:lnTo>
                  <a:lnTo>
                    <a:pt x="192" y="392"/>
                  </a:lnTo>
                  <a:lnTo>
                    <a:pt x="176" y="368"/>
                  </a:lnTo>
                  <a:lnTo>
                    <a:pt x="104" y="464"/>
                  </a:lnTo>
                  <a:lnTo>
                    <a:pt x="128" y="504"/>
                  </a:lnTo>
                  <a:lnTo>
                    <a:pt x="152" y="488"/>
                  </a:lnTo>
                  <a:lnTo>
                    <a:pt x="160" y="504"/>
                  </a:lnTo>
                  <a:lnTo>
                    <a:pt x="136" y="520"/>
                  </a:lnTo>
                  <a:lnTo>
                    <a:pt x="136" y="544"/>
                  </a:lnTo>
                  <a:lnTo>
                    <a:pt x="176" y="544"/>
                  </a:lnTo>
                  <a:lnTo>
                    <a:pt x="192" y="536"/>
                  </a:lnTo>
                  <a:lnTo>
                    <a:pt x="192" y="576"/>
                  </a:lnTo>
                  <a:lnTo>
                    <a:pt x="232" y="600"/>
                  </a:lnTo>
                  <a:lnTo>
                    <a:pt x="288" y="584"/>
                  </a:lnTo>
                  <a:lnTo>
                    <a:pt x="288" y="608"/>
                  </a:lnTo>
                  <a:lnTo>
                    <a:pt x="320" y="592"/>
                  </a:lnTo>
                  <a:lnTo>
                    <a:pt x="368" y="640"/>
                  </a:lnTo>
                  <a:lnTo>
                    <a:pt x="384" y="640"/>
                  </a:lnTo>
                  <a:lnTo>
                    <a:pt x="400" y="672"/>
                  </a:lnTo>
                  <a:lnTo>
                    <a:pt x="424" y="664"/>
                  </a:lnTo>
                  <a:lnTo>
                    <a:pt x="424" y="632"/>
                  </a:lnTo>
                  <a:lnTo>
                    <a:pt x="432" y="624"/>
                  </a:lnTo>
                  <a:lnTo>
                    <a:pt x="432" y="664"/>
                  </a:lnTo>
                  <a:lnTo>
                    <a:pt x="480" y="696"/>
                  </a:lnTo>
                  <a:lnTo>
                    <a:pt x="488" y="672"/>
                  </a:lnTo>
                  <a:lnTo>
                    <a:pt x="496" y="680"/>
                  </a:lnTo>
                  <a:lnTo>
                    <a:pt x="528" y="648"/>
                  </a:lnTo>
                  <a:lnTo>
                    <a:pt x="552" y="680"/>
                  </a:lnTo>
                  <a:lnTo>
                    <a:pt x="600" y="680"/>
                  </a:lnTo>
                  <a:lnTo>
                    <a:pt x="592" y="632"/>
                  </a:lnTo>
                  <a:lnTo>
                    <a:pt x="568" y="576"/>
                  </a:lnTo>
                  <a:lnTo>
                    <a:pt x="600" y="528"/>
                  </a:lnTo>
                  <a:lnTo>
                    <a:pt x="632" y="520"/>
                  </a:lnTo>
                  <a:lnTo>
                    <a:pt x="664" y="536"/>
                  </a:lnTo>
                  <a:lnTo>
                    <a:pt x="688" y="424"/>
                  </a:lnTo>
                  <a:lnTo>
                    <a:pt x="680" y="344"/>
                  </a:lnTo>
                  <a:lnTo>
                    <a:pt x="696" y="328"/>
                  </a:lnTo>
                  <a:lnTo>
                    <a:pt x="696" y="296"/>
                  </a:lnTo>
                  <a:lnTo>
                    <a:pt x="680" y="288"/>
                  </a:lnTo>
                  <a:lnTo>
                    <a:pt x="704" y="256"/>
                  </a:lnTo>
                  <a:lnTo>
                    <a:pt x="680" y="256"/>
                  </a:lnTo>
                  <a:lnTo>
                    <a:pt x="608" y="320"/>
                  </a:lnTo>
                  <a:lnTo>
                    <a:pt x="608" y="336"/>
                  </a:lnTo>
                  <a:lnTo>
                    <a:pt x="560" y="360"/>
                  </a:lnTo>
                  <a:lnTo>
                    <a:pt x="520" y="360"/>
                  </a:lnTo>
                  <a:lnTo>
                    <a:pt x="488" y="304"/>
                  </a:lnTo>
                  <a:lnTo>
                    <a:pt x="488" y="280"/>
                  </a:lnTo>
                  <a:lnTo>
                    <a:pt x="440" y="280"/>
                  </a:lnTo>
                  <a:lnTo>
                    <a:pt x="416" y="256"/>
                  </a:lnTo>
                  <a:lnTo>
                    <a:pt x="376" y="256"/>
                  </a:lnTo>
                  <a:lnTo>
                    <a:pt x="376" y="240"/>
                  </a:lnTo>
                  <a:lnTo>
                    <a:pt x="360" y="240"/>
                  </a:lnTo>
                  <a:lnTo>
                    <a:pt x="360" y="256"/>
                  </a:lnTo>
                  <a:lnTo>
                    <a:pt x="336" y="248"/>
                  </a:lnTo>
                  <a:lnTo>
                    <a:pt x="296" y="176"/>
                  </a:lnTo>
                  <a:lnTo>
                    <a:pt x="264" y="128"/>
                  </a:lnTo>
                  <a:lnTo>
                    <a:pt x="248" y="104"/>
                  </a:lnTo>
                  <a:lnTo>
                    <a:pt x="248" y="88"/>
                  </a:lnTo>
                  <a:lnTo>
                    <a:pt x="200" y="24"/>
                  </a:lnTo>
                  <a:lnTo>
                    <a:pt x="144" y="24"/>
                  </a:lnTo>
                  <a:lnTo>
                    <a:pt x="104" y="0"/>
                  </a:lnTo>
                  <a:lnTo>
                    <a:pt x="16" y="16"/>
                  </a:lnTo>
                  <a:lnTo>
                    <a:pt x="8" y="32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50" name="Freeform 5"/>
            <p:cNvSpPr>
              <a:spLocks noChangeArrowheads="1"/>
            </p:cNvSpPr>
            <p:nvPr/>
          </p:nvSpPr>
          <p:spPr bwMode="auto">
            <a:xfrm>
              <a:off x="4335281" y="921123"/>
              <a:ext cx="889755" cy="685451"/>
            </a:xfrm>
            <a:custGeom>
              <a:avLst/>
              <a:gdLst>
                <a:gd name="T0" fmla="*/ 1316 w 529"/>
                <a:gd name="T1" fmla="*/ 244 h 401"/>
                <a:gd name="T2" fmla="*/ 1194 w 529"/>
                <a:gd name="T3" fmla="*/ 244 h 401"/>
                <a:gd name="T4" fmla="*/ 1137 w 529"/>
                <a:gd name="T5" fmla="*/ 202 h 401"/>
                <a:gd name="T6" fmla="*/ 1056 w 529"/>
                <a:gd name="T7" fmla="*/ 257 h 401"/>
                <a:gd name="T8" fmla="*/ 1036 w 529"/>
                <a:gd name="T9" fmla="*/ 229 h 401"/>
                <a:gd name="T10" fmla="*/ 1017 w 529"/>
                <a:gd name="T11" fmla="*/ 271 h 401"/>
                <a:gd name="T12" fmla="*/ 898 w 529"/>
                <a:gd name="T13" fmla="*/ 215 h 401"/>
                <a:gd name="T14" fmla="*/ 898 w 529"/>
                <a:gd name="T15" fmla="*/ 149 h 401"/>
                <a:gd name="T16" fmla="*/ 857 w 529"/>
                <a:gd name="T17" fmla="*/ 162 h 401"/>
                <a:gd name="T18" fmla="*/ 879 w 529"/>
                <a:gd name="T19" fmla="*/ 215 h 401"/>
                <a:gd name="T20" fmla="*/ 819 w 529"/>
                <a:gd name="T21" fmla="*/ 215 h 401"/>
                <a:gd name="T22" fmla="*/ 778 w 529"/>
                <a:gd name="T23" fmla="*/ 175 h 401"/>
                <a:gd name="T24" fmla="*/ 736 w 529"/>
                <a:gd name="T25" fmla="*/ 175 h 401"/>
                <a:gd name="T26" fmla="*/ 619 w 529"/>
                <a:gd name="T27" fmla="*/ 94 h 401"/>
                <a:gd name="T28" fmla="*/ 538 w 529"/>
                <a:gd name="T29" fmla="*/ 122 h 401"/>
                <a:gd name="T30" fmla="*/ 538 w 529"/>
                <a:gd name="T31" fmla="*/ 94 h 401"/>
                <a:gd name="T32" fmla="*/ 397 w 529"/>
                <a:gd name="T33" fmla="*/ 109 h 401"/>
                <a:gd name="T34" fmla="*/ 300 w 529"/>
                <a:gd name="T35" fmla="*/ 67 h 401"/>
                <a:gd name="T36" fmla="*/ 300 w 529"/>
                <a:gd name="T37" fmla="*/ 0 h 401"/>
                <a:gd name="T38" fmla="*/ 259 w 529"/>
                <a:gd name="T39" fmla="*/ 13 h 401"/>
                <a:gd name="T40" fmla="*/ 158 w 529"/>
                <a:gd name="T41" fmla="*/ 13 h 401"/>
                <a:gd name="T42" fmla="*/ 179 w 529"/>
                <a:gd name="T43" fmla="*/ 94 h 401"/>
                <a:gd name="T44" fmla="*/ 121 w 529"/>
                <a:gd name="T45" fmla="*/ 94 h 401"/>
                <a:gd name="T46" fmla="*/ 20 w 529"/>
                <a:gd name="T47" fmla="*/ 54 h 401"/>
                <a:gd name="T48" fmla="*/ 0 w 529"/>
                <a:gd name="T49" fmla="*/ 94 h 401"/>
                <a:gd name="T50" fmla="*/ 79 w 529"/>
                <a:gd name="T51" fmla="*/ 149 h 401"/>
                <a:gd name="T52" fmla="*/ 60 w 529"/>
                <a:gd name="T53" fmla="*/ 202 h 401"/>
                <a:gd name="T54" fmla="*/ 121 w 529"/>
                <a:gd name="T55" fmla="*/ 271 h 401"/>
                <a:gd name="T56" fmla="*/ 218 w 529"/>
                <a:gd name="T57" fmla="*/ 229 h 401"/>
                <a:gd name="T58" fmla="*/ 278 w 529"/>
                <a:gd name="T59" fmla="*/ 310 h 401"/>
                <a:gd name="T60" fmla="*/ 278 w 529"/>
                <a:gd name="T61" fmla="*/ 377 h 401"/>
                <a:gd name="T62" fmla="*/ 377 w 529"/>
                <a:gd name="T63" fmla="*/ 377 h 401"/>
                <a:gd name="T64" fmla="*/ 418 w 529"/>
                <a:gd name="T65" fmla="*/ 445 h 401"/>
                <a:gd name="T66" fmla="*/ 438 w 529"/>
                <a:gd name="T67" fmla="*/ 390 h 401"/>
                <a:gd name="T68" fmla="*/ 519 w 529"/>
                <a:gd name="T69" fmla="*/ 472 h 401"/>
                <a:gd name="T70" fmla="*/ 577 w 529"/>
                <a:gd name="T71" fmla="*/ 538 h 401"/>
                <a:gd name="T72" fmla="*/ 577 w 529"/>
                <a:gd name="T73" fmla="*/ 580 h 401"/>
                <a:gd name="T74" fmla="*/ 659 w 529"/>
                <a:gd name="T75" fmla="*/ 674 h 401"/>
                <a:gd name="T76" fmla="*/ 718 w 529"/>
                <a:gd name="T77" fmla="*/ 633 h 401"/>
                <a:gd name="T78" fmla="*/ 757 w 529"/>
                <a:gd name="T79" fmla="*/ 552 h 401"/>
                <a:gd name="T80" fmla="*/ 797 w 529"/>
                <a:gd name="T81" fmla="*/ 538 h 401"/>
                <a:gd name="T82" fmla="*/ 837 w 529"/>
                <a:gd name="T83" fmla="*/ 552 h 401"/>
                <a:gd name="T84" fmla="*/ 819 w 529"/>
                <a:gd name="T85" fmla="*/ 580 h 401"/>
                <a:gd name="T86" fmla="*/ 935 w 529"/>
                <a:gd name="T87" fmla="*/ 580 h 401"/>
                <a:gd name="T88" fmla="*/ 977 w 529"/>
                <a:gd name="T89" fmla="*/ 552 h 401"/>
                <a:gd name="T90" fmla="*/ 977 w 529"/>
                <a:gd name="T91" fmla="*/ 525 h 401"/>
                <a:gd name="T92" fmla="*/ 957 w 529"/>
                <a:gd name="T93" fmla="*/ 497 h 401"/>
                <a:gd name="T94" fmla="*/ 1078 w 529"/>
                <a:gd name="T95" fmla="*/ 458 h 401"/>
                <a:gd name="T96" fmla="*/ 1096 w 529"/>
                <a:gd name="T97" fmla="*/ 445 h 401"/>
                <a:gd name="T98" fmla="*/ 1096 w 529"/>
                <a:gd name="T99" fmla="*/ 416 h 401"/>
                <a:gd name="T100" fmla="*/ 1137 w 529"/>
                <a:gd name="T101" fmla="*/ 403 h 401"/>
                <a:gd name="T102" fmla="*/ 1137 w 529"/>
                <a:gd name="T103" fmla="*/ 323 h 401"/>
                <a:gd name="T104" fmla="*/ 1178 w 529"/>
                <a:gd name="T105" fmla="*/ 323 h 401"/>
                <a:gd name="T106" fmla="*/ 1194 w 529"/>
                <a:gd name="T107" fmla="*/ 363 h 401"/>
                <a:gd name="T108" fmla="*/ 1256 w 529"/>
                <a:gd name="T109" fmla="*/ 390 h 401"/>
                <a:gd name="T110" fmla="*/ 1277 w 529"/>
                <a:gd name="T111" fmla="*/ 377 h 401"/>
                <a:gd name="T112" fmla="*/ 1256 w 529"/>
                <a:gd name="T113" fmla="*/ 350 h 401"/>
                <a:gd name="T114" fmla="*/ 1256 w 529"/>
                <a:gd name="T115" fmla="*/ 323 h 401"/>
                <a:gd name="T116" fmla="*/ 1316 w 529"/>
                <a:gd name="T117" fmla="*/ 310 h 401"/>
                <a:gd name="T118" fmla="*/ 1316 w 529"/>
                <a:gd name="T119" fmla="*/ 244 h 4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9"/>
                <a:gd name="T181" fmla="*/ 0 h 401"/>
                <a:gd name="T182" fmla="*/ 529 w 529"/>
                <a:gd name="T183" fmla="*/ 401 h 4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9" h="401">
                  <a:moveTo>
                    <a:pt x="528" y="144"/>
                  </a:moveTo>
                  <a:lnTo>
                    <a:pt x="480" y="144"/>
                  </a:lnTo>
                  <a:lnTo>
                    <a:pt x="456" y="120"/>
                  </a:lnTo>
                  <a:lnTo>
                    <a:pt x="424" y="152"/>
                  </a:lnTo>
                  <a:lnTo>
                    <a:pt x="416" y="136"/>
                  </a:lnTo>
                  <a:lnTo>
                    <a:pt x="408" y="160"/>
                  </a:lnTo>
                  <a:lnTo>
                    <a:pt x="360" y="128"/>
                  </a:lnTo>
                  <a:lnTo>
                    <a:pt x="360" y="88"/>
                  </a:lnTo>
                  <a:lnTo>
                    <a:pt x="344" y="96"/>
                  </a:lnTo>
                  <a:lnTo>
                    <a:pt x="352" y="128"/>
                  </a:lnTo>
                  <a:lnTo>
                    <a:pt x="328" y="128"/>
                  </a:lnTo>
                  <a:lnTo>
                    <a:pt x="312" y="104"/>
                  </a:lnTo>
                  <a:lnTo>
                    <a:pt x="296" y="104"/>
                  </a:lnTo>
                  <a:lnTo>
                    <a:pt x="248" y="56"/>
                  </a:lnTo>
                  <a:lnTo>
                    <a:pt x="216" y="72"/>
                  </a:lnTo>
                  <a:lnTo>
                    <a:pt x="216" y="56"/>
                  </a:lnTo>
                  <a:lnTo>
                    <a:pt x="160" y="64"/>
                  </a:lnTo>
                  <a:lnTo>
                    <a:pt x="120" y="40"/>
                  </a:lnTo>
                  <a:lnTo>
                    <a:pt x="120" y="0"/>
                  </a:lnTo>
                  <a:lnTo>
                    <a:pt x="104" y="8"/>
                  </a:lnTo>
                  <a:lnTo>
                    <a:pt x="64" y="8"/>
                  </a:lnTo>
                  <a:lnTo>
                    <a:pt x="72" y="56"/>
                  </a:lnTo>
                  <a:lnTo>
                    <a:pt x="48" y="56"/>
                  </a:lnTo>
                  <a:lnTo>
                    <a:pt x="8" y="32"/>
                  </a:lnTo>
                  <a:lnTo>
                    <a:pt x="0" y="56"/>
                  </a:lnTo>
                  <a:lnTo>
                    <a:pt x="32" y="88"/>
                  </a:lnTo>
                  <a:lnTo>
                    <a:pt x="24" y="120"/>
                  </a:lnTo>
                  <a:lnTo>
                    <a:pt x="48" y="160"/>
                  </a:lnTo>
                  <a:lnTo>
                    <a:pt x="88" y="136"/>
                  </a:lnTo>
                  <a:lnTo>
                    <a:pt x="112" y="184"/>
                  </a:lnTo>
                  <a:lnTo>
                    <a:pt x="112" y="224"/>
                  </a:lnTo>
                  <a:lnTo>
                    <a:pt x="152" y="224"/>
                  </a:lnTo>
                  <a:lnTo>
                    <a:pt x="168" y="264"/>
                  </a:lnTo>
                  <a:lnTo>
                    <a:pt x="176" y="232"/>
                  </a:lnTo>
                  <a:lnTo>
                    <a:pt x="208" y="280"/>
                  </a:lnTo>
                  <a:lnTo>
                    <a:pt x="232" y="320"/>
                  </a:lnTo>
                  <a:lnTo>
                    <a:pt x="232" y="344"/>
                  </a:lnTo>
                  <a:lnTo>
                    <a:pt x="264" y="400"/>
                  </a:lnTo>
                  <a:lnTo>
                    <a:pt x="288" y="376"/>
                  </a:lnTo>
                  <a:lnTo>
                    <a:pt x="304" y="328"/>
                  </a:lnTo>
                  <a:lnTo>
                    <a:pt x="320" y="320"/>
                  </a:lnTo>
                  <a:lnTo>
                    <a:pt x="336" y="328"/>
                  </a:lnTo>
                  <a:lnTo>
                    <a:pt x="328" y="344"/>
                  </a:lnTo>
                  <a:lnTo>
                    <a:pt x="376" y="344"/>
                  </a:lnTo>
                  <a:lnTo>
                    <a:pt x="392" y="328"/>
                  </a:lnTo>
                  <a:lnTo>
                    <a:pt x="392" y="312"/>
                  </a:lnTo>
                  <a:lnTo>
                    <a:pt x="384" y="296"/>
                  </a:lnTo>
                  <a:lnTo>
                    <a:pt x="432" y="272"/>
                  </a:lnTo>
                  <a:lnTo>
                    <a:pt x="440" y="264"/>
                  </a:lnTo>
                  <a:lnTo>
                    <a:pt x="440" y="248"/>
                  </a:lnTo>
                  <a:lnTo>
                    <a:pt x="456" y="240"/>
                  </a:lnTo>
                  <a:lnTo>
                    <a:pt x="456" y="192"/>
                  </a:lnTo>
                  <a:lnTo>
                    <a:pt x="472" y="192"/>
                  </a:lnTo>
                  <a:lnTo>
                    <a:pt x="480" y="216"/>
                  </a:lnTo>
                  <a:lnTo>
                    <a:pt x="504" y="232"/>
                  </a:lnTo>
                  <a:lnTo>
                    <a:pt x="512" y="224"/>
                  </a:lnTo>
                  <a:lnTo>
                    <a:pt x="504" y="208"/>
                  </a:lnTo>
                  <a:lnTo>
                    <a:pt x="504" y="192"/>
                  </a:lnTo>
                  <a:lnTo>
                    <a:pt x="528" y="184"/>
                  </a:lnTo>
                  <a:lnTo>
                    <a:pt x="528" y="144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51" name="Freeform 6"/>
            <p:cNvSpPr>
              <a:spLocks noChangeArrowheads="1"/>
            </p:cNvSpPr>
            <p:nvPr/>
          </p:nvSpPr>
          <p:spPr bwMode="auto">
            <a:xfrm>
              <a:off x="4147521" y="1301587"/>
              <a:ext cx="634739" cy="673128"/>
            </a:xfrm>
            <a:custGeom>
              <a:avLst/>
              <a:gdLst>
                <a:gd name="T0" fmla="*/ 941 w 377"/>
                <a:gd name="T1" fmla="*/ 299 h 393"/>
                <a:gd name="T2" fmla="*/ 842 w 377"/>
                <a:gd name="T3" fmla="*/ 203 h 393"/>
                <a:gd name="T4" fmla="*/ 860 w 377"/>
                <a:gd name="T5" fmla="*/ 163 h 393"/>
                <a:gd name="T6" fmla="*/ 782 w 377"/>
                <a:gd name="T7" fmla="*/ 67 h 393"/>
                <a:gd name="T8" fmla="*/ 722 w 377"/>
                <a:gd name="T9" fmla="*/ 13 h 393"/>
                <a:gd name="T10" fmla="*/ 701 w 377"/>
                <a:gd name="T11" fmla="*/ 67 h 393"/>
                <a:gd name="T12" fmla="*/ 661 w 377"/>
                <a:gd name="T13" fmla="*/ 0 h 393"/>
                <a:gd name="T14" fmla="*/ 582 w 377"/>
                <a:gd name="T15" fmla="*/ 0 h 393"/>
                <a:gd name="T16" fmla="*/ 601 w 377"/>
                <a:gd name="T17" fmla="*/ 41 h 393"/>
                <a:gd name="T18" fmla="*/ 500 w 377"/>
                <a:gd name="T19" fmla="*/ 96 h 393"/>
                <a:gd name="T20" fmla="*/ 440 w 377"/>
                <a:gd name="T21" fmla="*/ 96 h 393"/>
                <a:gd name="T22" fmla="*/ 121 w 377"/>
                <a:gd name="T23" fmla="*/ 245 h 393"/>
                <a:gd name="T24" fmla="*/ 60 w 377"/>
                <a:gd name="T25" fmla="*/ 191 h 393"/>
                <a:gd name="T26" fmla="*/ 20 w 377"/>
                <a:gd name="T27" fmla="*/ 191 h 393"/>
                <a:gd name="T28" fmla="*/ 41 w 377"/>
                <a:gd name="T29" fmla="*/ 231 h 393"/>
                <a:gd name="T30" fmla="*/ 41 w 377"/>
                <a:gd name="T31" fmla="*/ 272 h 393"/>
                <a:gd name="T32" fmla="*/ 60 w 377"/>
                <a:gd name="T33" fmla="*/ 314 h 393"/>
                <a:gd name="T34" fmla="*/ 20 w 377"/>
                <a:gd name="T35" fmla="*/ 314 h 393"/>
                <a:gd name="T36" fmla="*/ 20 w 377"/>
                <a:gd name="T37" fmla="*/ 367 h 393"/>
                <a:gd name="T38" fmla="*/ 0 w 377"/>
                <a:gd name="T39" fmla="*/ 395 h 393"/>
                <a:gd name="T40" fmla="*/ 79 w 377"/>
                <a:gd name="T41" fmla="*/ 408 h 393"/>
                <a:gd name="T42" fmla="*/ 162 w 377"/>
                <a:gd name="T43" fmla="*/ 504 h 393"/>
                <a:gd name="T44" fmla="*/ 260 w 377"/>
                <a:gd name="T45" fmla="*/ 408 h 393"/>
                <a:gd name="T46" fmla="*/ 300 w 377"/>
                <a:gd name="T47" fmla="*/ 354 h 393"/>
                <a:gd name="T48" fmla="*/ 401 w 377"/>
                <a:gd name="T49" fmla="*/ 340 h 393"/>
                <a:gd name="T50" fmla="*/ 463 w 377"/>
                <a:gd name="T51" fmla="*/ 367 h 393"/>
                <a:gd name="T52" fmla="*/ 463 w 377"/>
                <a:gd name="T53" fmla="*/ 380 h 393"/>
                <a:gd name="T54" fmla="*/ 482 w 377"/>
                <a:gd name="T55" fmla="*/ 380 h 393"/>
                <a:gd name="T56" fmla="*/ 422 w 377"/>
                <a:gd name="T57" fmla="*/ 476 h 393"/>
                <a:gd name="T58" fmla="*/ 381 w 377"/>
                <a:gd name="T59" fmla="*/ 476 h 393"/>
                <a:gd name="T60" fmla="*/ 401 w 377"/>
                <a:gd name="T61" fmla="*/ 530 h 393"/>
                <a:gd name="T62" fmla="*/ 381 w 377"/>
                <a:gd name="T63" fmla="*/ 544 h 393"/>
                <a:gd name="T64" fmla="*/ 422 w 377"/>
                <a:gd name="T65" fmla="*/ 544 h 393"/>
                <a:gd name="T66" fmla="*/ 341 w 377"/>
                <a:gd name="T67" fmla="*/ 639 h 393"/>
                <a:gd name="T68" fmla="*/ 360 w 377"/>
                <a:gd name="T69" fmla="*/ 666 h 393"/>
                <a:gd name="T70" fmla="*/ 401 w 377"/>
                <a:gd name="T71" fmla="*/ 639 h 393"/>
                <a:gd name="T72" fmla="*/ 422 w 377"/>
                <a:gd name="T73" fmla="*/ 598 h 393"/>
                <a:gd name="T74" fmla="*/ 463 w 377"/>
                <a:gd name="T75" fmla="*/ 598 h 393"/>
                <a:gd name="T76" fmla="*/ 500 w 377"/>
                <a:gd name="T77" fmla="*/ 573 h 393"/>
                <a:gd name="T78" fmla="*/ 500 w 377"/>
                <a:gd name="T79" fmla="*/ 530 h 393"/>
                <a:gd name="T80" fmla="*/ 643 w 377"/>
                <a:gd name="T81" fmla="*/ 476 h 393"/>
                <a:gd name="T82" fmla="*/ 761 w 377"/>
                <a:gd name="T83" fmla="*/ 450 h 393"/>
                <a:gd name="T84" fmla="*/ 782 w 377"/>
                <a:gd name="T85" fmla="*/ 380 h 393"/>
                <a:gd name="T86" fmla="*/ 860 w 377"/>
                <a:gd name="T87" fmla="*/ 340 h 393"/>
                <a:gd name="T88" fmla="*/ 922 w 377"/>
                <a:gd name="T89" fmla="*/ 327 h 393"/>
                <a:gd name="T90" fmla="*/ 941 w 377"/>
                <a:gd name="T91" fmla="*/ 299 h 39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7"/>
                <a:gd name="T139" fmla="*/ 0 h 393"/>
                <a:gd name="T140" fmla="*/ 377 w 377"/>
                <a:gd name="T141" fmla="*/ 393 h 39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7" h="393">
                  <a:moveTo>
                    <a:pt x="376" y="176"/>
                  </a:moveTo>
                  <a:lnTo>
                    <a:pt x="336" y="120"/>
                  </a:lnTo>
                  <a:lnTo>
                    <a:pt x="344" y="96"/>
                  </a:lnTo>
                  <a:lnTo>
                    <a:pt x="312" y="40"/>
                  </a:lnTo>
                  <a:lnTo>
                    <a:pt x="288" y="8"/>
                  </a:lnTo>
                  <a:lnTo>
                    <a:pt x="280" y="40"/>
                  </a:lnTo>
                  <a:lnTo>
                    <a:pt x="264" y="0"/>
                  </a:lnTo>
                  <a:lnTo>
                    <a:pt x="232" y="0"/>
                  </a:lnTo>
                  <a:lnTo>
                    <a:pt x="240" y="24"/>
                  </a:lnTo>
                  <a:lnTo>
                    <a:pt x="200" y="56"/>
                  </a:lnTo>
                  <a:lnTo>
                    <a:pt x="176" y="56"/>
                  </a:lnTo>
                  <a:lnTo>
                    <a:pt x="48" y="144"/>
                  </a:lnTo>
                  <a:lnTo>
                    <a:pt x="24" y="112"/>
                  </a:lnTo>
                  <a:lnTo>
                    <a:pt x="8" y="112"/>
                  </a:lnTo>
                  <a:lnTo>
                    <a:pt x="16" y="136"/>
                  </a:lnTo>
                  <a:lnTo>
                    <a:pt x="16" y="160"/>
                  </a:lnTo>
                  <a:lnTo>
                    <a:pt x="24" y="184"/>
                  </a:lnTo>
                  <a:lnTo>
                    <a:pt x="8" y="184"/>
                  </a:lnTo>
                  <a:lnTo>
                    <a:pt x="8" y="216"/>
                  </a:lnTo>
                  <a:lnTo>
                    <a:pt x="0" y="232"/>
                  </a:lnTo>
                  <a:lnTo>
                    <a:pt x="32" y="240"/>
                  </a:lnTo>
                  <a:lnTo>
                    <a:pt x="64" y="296"/>
                  </a:lnTo>
                  <a:lnTo>
                    <a:pt x="104" y="240"/>
                  </a:lnTo>
                  <a:lnTo>
                    <a:pt x="120" y="208"/>
                  </a:lnTo>
                  <a:lnTo>
                    <a:pt x="160" y="200"/>
                  </a:lnTo>
                  <a:lnTo>
                    <a:pt x="184" y="216"/>
                  </a:lnTo>
                  <a:lnTo>
                    <a:pt x="184" y="224"/>
                  </a:lnTo>
                  <a:lnTo>
                    <a:pt x="192" y="224"/>
                  </a:lnTo>
                  <a:lnTo>
                    <a:pt x="168" y="280"/>
                  </a:lnTo>
                  <a:lnTo>
                    <a:pt x="152" y="280"/>
                  </a:lnTo>
                  <a:lnTo>
                    <a:pt x="160" y="312"/>
                  </a:lnTo>
                  <a:lnTo>
                    <a:pt x="152" y="320"/>
                  </a:lnTo>
                  <a:lnTo>
                    <a:pt x="168" y="320"/>
                  </a:lnTo>
                  <a:lnTo>
                    <a:pt x="136" y="376"/>
                  </a:lnTo>
                  <a:lnTo>
                    <a:pt x="144" y="392"/>
                  </a:lnTo>
                  <a:lnTo>
                    <a:pt x="160" y="376"/>
                  </a:lnTo>
                  <a:lnTo>
                    <a:pt x="168" y="352"/>
                  </a:lnTo>
                  <a:lnTo>
                    <a:pt x="184" y="352"/>
                  </a:lnTo>
                  <a:lnTo>
                    <a:pt x="200" y="336"/>
                  </a:lnTo>
                  <a:lnTo>
                    <a:pt x="200" y="312"/>
                  </a:lnTo>
                  <a:lnTo>
                    <a:pt x="256" y="280"/>
                  </a:lnTo>
                  <a:lnTo>
                    <a:pt x="304" y="264"/>
                  </a:lnTo>
                  <a:lnTo>
                    <a:pt x="312" y="224"/>
                  </a:lnTo>
                  <a:lnTo>
                    <a:pt x="344" y="200"/>
                  </a:lnTo>
                  <a:lnTo>
                    <a:pt x="368" y="192"/>
                  </a:lnTo>
                  <a:lnTo>
                    <a:pt x="376" y="176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52" name="Freeform 7"/>
            <p:cNvSpPr>
              <a:spLocks noChangeArrowheads="1"/>
            </p:cNvSpPr>
            <p:nvPr/>
          </p:nvSpPr>
          <p:spPr bwMode="auto">
            <a:xfrm>
              <a:off x="3664111" y="1454080"/>
              <a:ext cx="592703" cy="916502"/>
            </a:xfrm>
            <a:custGeom>
              <a:avLst/>
              <a:gdLst>
                <a:gd name="T0" fmla="*/ 790 w 353"/>
                <a:gd name="T1" fmla="*/ 266 h 537"/>
                <a:gd name="T2" fmla="*/ 731 w 353"/>
                <a:gd name="T3" fmla="*/ 160 h 537"/>
                <a:gd name="T4" fmla="*/ 614 w 353"/>
                <a:gd name="T5" fmla="*/ 148 h 537"/>
                <a:gd name="T6" fmla="*/ 552 w 353"/>
                <a:gd name="T7" fmla="*/ 0 h 537"/>
                <a:gd name="T8" fmla="*/ 435 w 353"/>
                <a:gd name="T9" fmla="*/ 109 h 537"/>
                <a:gd name="T10" fmla="*/ 336 w 353"/>
                <a:gd name="T11" fmla="*/ 135 h 537"/>
                <a:gd name="T12" fmla="*/ 198 w 353"/>
                <a:gd name="T13" fmla="*/ 173 h 537"/>
                <a:gd name="T14" fmla="*/ 79 w 353"/>
                <a:gd name="T15" fmla="*/ 122 h 537"/>
                <a:gd name="T16" fmla="*/ 20 w 353"/>
                <a:gd name="T17" fmla="*/ 201 h 537"/>
                <a:gd name="T18" fmla="*/ 138 w 353"/>
                <a:gd name="T19" fmla="*/ 335 h 537"/>
                <a:gd name="T20" fmla="*/ 60 w 353"/>
                <a:gd name="T21" fmla="*/ 388 h 537"/>
                <a:gd name="T22" fmla="*/ 158 w 353"/>
                <a:gd name="T23" fmla="*/ 454 h 537"/>
                <a:gd name="T24" fmla="*/ 79 w 353"/>
                <a:gd name="T25" fmla="*/ 480 h 537"/>
                <a:gd name="T26" fmla="*/ 41 w 353"/>
                <a:gd name="T27" fmla="*/ 546 h 537"/>
                <a:gd name="T28" fmla="*/ 79 w 353"/>
                <a:gd name="T29" fmla="*/ 668 h 537"/>
                <a:gd name="T30" fmla="*/ 60 w 353"/>
                <a:gd name="T31" fmla="*/ 854 h 537"/>
                <a:gd name="T32" fmla="*/ 217 w 353"/>
                <a:gd name="T33" fmla="*/ 882 h 537"/>
                <a:gd name="T34" fmla="*/ 277 w 353"/>
                <a:gd name="T35" fmla="*/ 854 h 537"/>
                <a:gd name="T36" fmla="*/ 375 w 353"/>
                <a:gd name="T37" fmla="*/ 708 h 537"/>
                <a:gd name="T38" fmla="*/ 573 w 353"/>
                <a:gd name="T39" fmla="*/ 628 h 537"/>
                <a:gd name="T40" fmla="*/ 593 w 353"/>
                <a:gd name="T41" fmla="*/ 575 h 537"/>
                <a:gd name="T42" fmla="*/ 476 w 353"/>
                <a:gd name="T43" fmla="*/ 534 h 537"/>
                <a:gd name="T44" fmla="*/ 454 w 353"/>
                <a:gd name="T45" fmla="*/ 480 h 537"/>
                <a:gd name="T46" fmla="*/ 397 w 353"/>
                <a:gd name="T47" fmla="*/ 442 h 537"/>
                <a:gd name="T48" fmla="*/ 259 w 353"/>
                <a:gd name="T49" fmla="*/ 429 h 537"/>
                <a:gd name="T50" fmla="*/ 336 w 353"/>
                <a:gd name="T51" fmla="*/ 280 h 537"/>
                <a:gd name="T52" fmla="*/ 397 w 353"/>
                <a:gd name="T53" fmla="*/ 227 h 537"/>
                <a:gd name="T54" fmla="*/ 476 w 353"/>
                <a:gd name="T55" fmla="*/ 253 h 537"/>
                <a:gd name="T56" fmla="*/ 513 w 353"/>
                <a:gd name="T57" fmla="*/ 307 h 537"/>
                <a:gd name="T58" fmla="*/ 552 w 353"/>
                <a:gd name="T59" fmla="*/ 335 h 537"/>
                <a:gd name="T60" fmla="*/ 633 w 353"/>
                <a:gd name="T61" fmla="*/ 429 h 537"/>
                <a:gd name="T62" fmla="*/ 673 w 353"/>
                <a:gd name="T63" fmla="*/ 480 h 537"/>
                <a:gd name="T64" fmla="*/ 810 w 353"/>
                <a:gd name="T65" fmla="*/ 361 h 5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3"/>
                <a:gd name="T100" fmla="*/ 0 h 537"/>
                <a:gd name="T101" fmla="*/ 353 w 353"/>
                <a:gd name="T102" fmla="*/ 537 h 5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3" h="537">
                  <a:moveTo>
                    <a:pt x="352" y="208"/>
                  </a:moveTo>
                  <a:lnTo>
                    <a:pt x="320" y="160"/>
                  </a:lnTo>
                  <a:lnTo>
                    <a:pt x="288" y="152"/>
                  </a:lnTo>
                  <a:lnTo>
                    <a:pt x="296" y="96"/>
                  </a:lnTo>
                  <a:lnTo>
                    <a:pt x="264" y="104"/>
                  </a:lnTo>
                  <a:lnTo>
                    <a:pt x="248" y="88"/>
                  </a:lnTo>
                  <a:lnTo>
                    <a:pt x="248" y="48"/>
                  </a:lnTo>
                  <a:lnTo>
                    <a:pt x="224" y="0"/>
                  </a:lnTo>
                  <a:lnTo>
                    <a:pt x="176" y="24"/>
                  </a:lnTo>
                  <a:lnTo>
                    <a:pt x="176" y="64"/>
                  </a:lnTo>
                  <a:lnTo>
                    <a:pt x="144" y="56"/>
                  </a:lnTo>
                  <a:lnTo>
                    <a:pt x="136" y="80"/>
                  </a:lnTo>
                  <a:lnTo>
                    <a:pt x="112" y="72"/>
                  </a:lnTo>
                  <a:lnTo>
                    <a:pt x="80" y="104"/>
                  </a:lnTo>
                  <a:lnTo>
                    <a:pt x="56" y="56"/>
                  </a:lnTo>
                  <a:lnTo>
                    <a:pt x="32" y="72"/>
                  </a:lnTo>
                  <a:lnTo>
                    <a:pt x="24" y="112"/>
                  </a:lnTo>
                  <a:lnTo>
                    <a:pt x="8" y="120"/>
                  </a:lnTo>
                  <a:lnTo>
                    <a:pt x="32" y="184"/>
                  </a:lnTo>
                  <a:lnTo>
                    <a:pt x="56" y="200"/>
                  </a:lnTo>
                  <a:lnTo>
                    <a:pt x="32" y="216"/>
                  </a:lnTo>
                  <a:lnTo>
                    <a:pt x="24" y="232"/>
                  </a:lnTo>
                  <a:lnTo>
                    <a:pt x="56" y="232"/>
                  </a:lnTo>
                  <a:lnTo>
                    <a:pt x="64" y="272"/>
                  </a:lnTo>
                  <a:lnTo>
                    <a:pt x="48" y="304"/>
                  </a:lnTo>
                  <a:lnTo>
                    <a:pt x="32" y="288"/>
                  </a:lnTo>
                  <a:lnTo>
                    <a:pt x="16" y="304"/>
                  </a:lnTo>
                  <a:lnTo>
                    <a:pt x="16" y="328"/>
                  </a:lnTo>
                  <a:lnTo>
                    <a:pt x="0" y="344"/>
                  </a:lnTo>
                  <a:lnTo>
                    <a:pt x="32" y="400"/>
                  </a:lnTo>
                  <a:lnTo>
                    <a:pt x="8" y="488"/>
                  </a:lnTo>
                  <a:lnTo>
                    <a:pt x="24" y="512"/>
                  </a:lnTo>
                  <a:lnTo>
                    <a:pt x="72" y="512"/>
                  </a:lnTo>
                  <a:lnTo>
                    <a:pt x="88" y="528"/>
                  </a:lnTo>
                  <a:lnTo>
                    <a:pt x="128" y="536"/>
                  </a:lnTo>
                  <a:lnTo>
                    <a:pt x="112" y="512"/>
                  </a:lnTo>
                  <a:lnTo>
                    <a:pt x="120" y="480"/>
                  </a:lnTo>
                  <a:lnTo>
                    <a:pt x="152" y="424"/>
                  </a:lnTo>
                  <a:lnTo>
                    <a:pt x="192" y="384"/>
                  </a:lnTo>
                  <a:lnTo>
                    <a:pt x="232" y="376"/>
                  </a:lnTo>
                  <a:lnTo>
                    <a:pt x="248" y="360"/>
                  </a:lnTo>
                  <a:lnTo>
                    <a:pt x="240" y="344"/>
                  </a:lnTo>
                  <a:lnTo>
                    <a:pt x="224" y="312"/>
                  </a:lnTo>
                  <a:lnTo>
                    <a:pt x="192" y="320"/>
                  </a:lnTo>
                  <a:lnTo>
                    <a:pt x="176" y="312"/>
                  </a:lnTo>
                  <a:lnTo>
                    <a:pt x="184" y="288"/>
                  </a:lnTo>
                  <a:lnTo>
                    <a:pt x="184" y="248"/>
                  </a:lnTo>
                  <a:lnTo>
                    <a:pt x="160" y="264"/>
                  </a:lnTo>
                  <a:lnTo>
                    <a:pt x="128" y="256"/>
                  </a:lnTo>
                  <a:lnTo>
                    <a:pt x="104" y="256"/>
                  </a:lnTo>
                  <a:lnTo>
                    <a:pt x="104" y="224"/>
                  </a:lnTo>
                  <a:lnTo>
                    <a:pt x="136" y="168"/>
                  </a:lnTo>
                  <a:lnTo>
                    <a:pt x="152" y="168"/>
                  </a:lnTo>
                  <a:lnTo>
                    <a:pt x="160" y="136"/>
                  </a:lnTo>
                  <a:lnTo>
                    <a:pt x="176" y="136"/>
                  </a:lnTo>
                  <a:lnTo>
                    <a:pt x="192" y="152"/>
                  </a:lnTo>
                  <a:lnTo>
                    <a:pt x="216" y="152"/>
                  </a:lnTo>
                  <a:lnTo>
                    <a:pt x="208" y="184"/>
                  </a:lnTo>
                  <a:lnTo>
                    <a:pt x="208" y="200"/>
                  </a:lnTo>
                  <a:lnTo>
                    <a:pt x="224" y="200"/>
                  </a:lnTo>
                  <a:lnTo>
                    <a:pt x="224" y="232"/>
                  </a:lnTo>
                  <a:lnTo>
                    <a:pt x="256" y="256"/>
                  </a:lnTo>
                  <a:lnTo>
                    <a:pt x="264" y="280"/>
                  </a:lnTo>
                  <a:lnTo>
                    <a:pt x="272" y="288"/>
                  </a:lnTo>
                  <a:lnTo>
                    <a:pt x="312" y="256"/>
                  </a:lnTo>
                  <a:lnTo>
                    <a:pt x="328" y="216"/>
                  </a:lnTo>
                  <a:lnTo>
                    <a:pt x="352" y="208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53" name="Freeform 8"/>
            <p:cNvSpPr>
              <a:spLocks noChangeArrowheads="1"/>
            </p:cNvSpPr>
            <p:nvPr/>
          </p:nvSpPr>
          <p:spPr bwMode="auto">
            <a:xfrm>
              <a:off x="3836457" y="1686671"/>
              <a:ext cx="190562" cy="218728"/>
            </a:xfrm>
            <a:custGeom>
              <a:avLst/>
              <a:gdLst>
                <a:gd name="T0" fmla="*/ 283 w 113"/>
                <a:gd name="T1" fmla="*/ 103 h 129"/>
                <a:gd name="T2" fmla="*/ 243 w 113"/>
                <a:gd name="T3" fmla="*/ 64 h 129"/>
                <a:gd name="T4" fmla="*/ 283 w 113"/>
                <a:gd name="T5" fmla="*/ 26 h 129"/>
                <a:gd name="T6" fmla="*/ 202 w 113"/>
                <a:gd name="T7" fmla="*/ 26 h 129"/>
                <a:gd name="T8" fmla="*/ 183 w 113"/>
                <a:gd name="T9" fmla="*/ 0 h 129"/>
                <a:gd name="T10" fmla="*/ 141 w 113"/>
                <a:gd name="T11" fmla="*/ 0 h 129"/>
                <a:gd name="T12" fmla="*/ 122 w 113"/>
                <a:gd name="T13" fmla="*/ 52 h 129"/>
                <a:gd name="T14" fmla="*/ 83 w 113"/>
                <a:gd name="T15" fmla="*/ 52 h 129"/>
                <a:gd name="T16" fmla="*/ 0 w 113"/>
                <a:gd name="T17" fmla="*/ 143 h 129"/>
                <a:gd name="T18" fmla="*/ 0 w 113"/>
                <a:gd name="T19" fmla="*/ 194 h 129"/>
                <a:gd name="T20" fmla="*/ 83 w 113"/>
                <a:gd name="T21" fmla="*/ 194 h 129"/>
                <a:gd name="T22" fmla="*/ 122 w 113"/>
                <a:gd name="T23" fmla="*/ 207 h 129"/>
                <a:gd name="T24" fmla="*/ 202 w 113"/>
                <a:gd name="T25" fmla="*/ 181 h 129"/>
                <a:gd name="T26" fmla="*/ 202 w 113"/>
                <a:gd name="T27" fmla="*/ 156 h 129"/>
                <a:gd name="T28" fmla="*/ 183 w 113"/>
                <a:gd name="T29" fmla="*/ 130 h 129"/>
                <a:gd name="T30" fmla="*/ 243 w 113"/>
                <a:gd name="T31" fmla="*/ 130 h 129"/>
                <a:gd name="T32" fmla="*/ 283 w 113"/>
                <a:gd name="T33" fmla="*/ 103 h 1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3"/>
                <a:gd name="T52" fmla="*/ 0 h 129"/>
                <a:gd name="T53" fmla="*/ 113 w 113"/>
                <a:gd name="T54" fmla="*/ 129 h 1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3" h="129">
                  <a:moveTo>
                    <a:pt x="112" y="64"/>
                  </a:moveTo>
                  <a:lnTo>
                    <a:pt x="96" y="40"/>
                  </a:lnTo>
                  <a:lnTo>
                    <a:pt x="112" y="16"/>
                  </a:lnTo>
                  <a:lnTo>
                    <a:pt x="80" y="16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8" y="32"/>
                  </a:lnTo>
                  <a:lnTo>
                    <a:pt x="32" y="32"/>
                  </a:lnTo>
                  <a:lnTo>
                    <a:pt x="0" y="88"/>
                  </a:lnTo>
                  <a:lnTo>
                    <a:pt x="0" y="120"/>
                  </a:lnTo>
                  <a:lnTo>
                    <a:pt x="32" y="120"/>
                  </a:lnTo>
                  <a:lnTo>
                    <a:pt x="48" y="128"/>
                  </a:lnTo>
                  <a:lnTo>
                    <a:pt x="80" y="112"/>
                  </a:lnTo>
                  <a:lnTo>
                    <a:pt x="80" y="96"/>
                  </a:lnTo>
                  <a:lnTo>
                    <a:pt x="72" y="80"/>
                  </a:lnTo>
                  <a:lnTo>
                    <a:pt x="96" y="80"/>
                  </a:lnTo>
                  <a:lnTo>
                    <a:pt x="112" y="64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54" name="Freeform 9"/>
            <p:cNvSpPr>
              <a:spLocks noChangeArrowheads="1"/>
            </p:cNvSpPr>
            <p:nvPr/>
          </p:nvSpPr>
          <p:spPr bwMode="auto">
            <a:xfrm>
              <a:off x="3958361" y="1794495"/>
              <a:ext cx="149927" cy="206405"/>
            </a:xfrm>
            <a:custGeom>
              <a:avLst/>
              <a:gdLst>
                <a:gd name="T0" fmla="*/ 221 w 89"/>
                <a:gd name="T1" fmla="*/ 135 h 121"/>
                <a:gd name="T2" fmla="*/ 200 w 89"/>
                <a:gd name="T3" fmla="*/ 93 h 121"/>
                <a:gd name="T4" fmla="*/ 141 w 89"/>
                <a:gd name="T5" fmla="*/ 66 h 121"/>
                <a:gd name="T6" fmla="*/ 121 w 89"/>
                <a:gd name="T7" fmla="*/ 13 h 121"/>
                <a:gd name="T8" fmla="*/ 79 w 89"/>
                <a:gd name="T9" fmla="*/ 0 h 121"/>
                <a:gd name="T10" fmla="*/ 60 w 89"/>
                <a:gd name="T11" fmla="*/ 13 h 121"/>
                <a:gd name="T12" fmla="*/ 79 w 89"/>
                <a:gd name="T13" fmla="*/ 80 h 121"/>
                <a:gd name="T14" fmla="*/ 20 w 89"/>
                <a:gd name="T15" fmla="*/ 80 h 121"/>
                <a:gd name="T16" fmla="*/ 0 w 89"/>
                <a:gd name="T17" fmla="*/ 186 h 121"/>
                <a:gd name="T18" fmla="*/ 41 w 89"/>
                <a:gd name="T19" fmla="*/ 200 h 121"/>
                <a:gd name="T20" fmla="*/ 141 w 89"/>
                <a:gd name="T21" fmla="*/ 186 h 121"/>
                <a:gd name="T22" fmla="*/ 141 w 89"/>
                <a:gd name="T23" fmla="*/ 135 h 121"/>
                <a:gd name="T24" fmla="*/ 221 w 89"/>
                <a:gd name="T25" fmla="*/ 135 h 1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9"/>
                <a:gd name="T40" fmla="*/ 0 h 121"/>
                <a:gd name="T41" fmla="*/ 89 w 89"/>
                <a:gd name="T42" fmla="*/ 121 h 1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9" h="121">
                  <a:moveTo>
                    <a:pt x="88" y="80"/>
                  </a:moveTo>
                  <a:lnTo>
                    <a:pt x="80" y="56"/>
                  </a:lnTo>
                  <a:lnTo>
                    <a:pt x="56" y="40"/>
                  </a:lnTo>
                  <a:lnTo>
                    <a:pt x="48" y="8"/>
                  </a:lnTo>
                  <a:lnTo>
                    <a:pt x="32" y="0"/>
                  </a:lnTo>
                  <a:lnTo>
                    <a:pt x="24" y="8"/>
                  </a:lnTo>
                  <a:lnTo>
                    <a:pt x="32" y="48"/>
                  </a:lnTo>
                  <a:lnTo>
                    <a:pt x="8" y="48"/>
                  </a:lnTo>
                  <a:lnTo>
                    <a:pt x="0" y="112"/>
                  </a:lnTo>
                  <a:lnTo>
                    <a:pt x="16" y="120"/>
                  </a:lnTo>
                  <a:lnTo>
                    <a:pt x="56" y="112"/>
                  </a:lnTo>
                  <a:lnTo>
                    <a:pt x="56" y="80"/>
                  </a:lnTo>
                  <a:lnTo>
                    <a:pt x="88" y="80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55" name="Freeform 10"/>
            <p:cNvSpPr>
              <a:spLocks noChangeArrowheads="1"/>
            </p:cNvSpPr>
            <p:nvPr/>
          </p:nvSpPr>
          <p:spPr bwMode="auto">
            <a:xfrm>
              <a:off x="3958361" y="1808358"/>
              <a:ext cx="57449" cy="69315"/>
            </a:xfrm>
            <a:custGeom>
              <a:avLst/>
              <a:gdLst>
                <a:gd name="T0" fmla="*/ 96 w 33"/>
                <a:gd name="T1" fmla="*/ 64 h 41"/>
                <a:gd name="T2" fmla="*/ 24 w 33"/>
                <a:gd name="T3" fmla="*/ 64 h 41"/>
                <a:gd name="T4" fmla="*/ 24 w 33"/>
                <a:gd name="T5" fmla="*/ 38 h 41"/>
                <a:gd name="T6" fmla="*/ 0 w 33"/>
                <a:gd name="T7" fmla="*/ 0 h 41"/>
                <a:gd name="T8" fmla="*/ 71 w 33"/>
                <a:gd name="T9" fmla="*/ 13 h 41"/>
                <a:gd name="T10" fmla="*/ 96 w 33"/>
                <a:gd name="T11" fmla="*/ 64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3"/>
                <a:gd name="T19" fmla="*/ 0 h 41"/>
                <a:gd name="T20" fmla="*/ 33 w 33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3" h="41">
                  <a:moveTo>
                    <a:pt x="32" y="40"/>
                  </a:moveTo>
                  <a:lnTo>
                    <a:pt x="8" y="40"/>
                  </a:lnTo>
                  <a:lnTo>
                    <a:pt x="8" y="24"/>
                  </a:lnTo>
                  <a:lnTo>
                    <a:pt x="0" y="0"/>
                  </a:lnTo>
                  <a:lnTo>
                    <a:pt x="24" y="8"/>
                  </a:lnTo>
                  <a:lnTo>
                    <a:pt x="32" y="40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56" name="Freeform 11"/>
            <p:cNvSpPr>
              <a:spLocks noChangeArrowheads="1"/>
            </p:cNvSpPr>
            <p:nvPr/>
          </p:nvSpPr>
          <p:spPr bwMode="auto">
            <a:xfrm>
              <a:off x="3823847" y="2054812"/>
              <a:ext cx="730020" cy="494449"/>
            </a:xfrm>
            <a:custGeom>
              <a:avLst/>
              <a:gdLst>
                <a:gd name="T0" fmla="*/ 384 w 433"/>
                <a:gd name="T1" fmla="*/ 13 h 289"/>
                <a:gd name="T2" fmla="*/ 343 w 433"/>
                <a:gd name="T3" fmla="*/ 41 h 289"/>
                <a:gd name="T4" fmla="*/ 243 w 433"/>
                <a:gd name="T5" fmla="*/ 54 h 289"/>
                <a:gd name="T6" fmla="*/ 141 w 433"/>
                <a:gd name="T7" fmla="*/ 122 h 289"/>
                <a:gd name="T8" fmla="*/ 41 w 433"/>
                <a:gd name="T9" fmla="*/ 215 h 289"/>
                <a:gd name="T10" fmla="*/ 41 w 433"/>
                <a:gd name="T11" fmla="*/ 271 h 289"/>
                <a:gd name="T12" fmla="*/ 83 w 433"/>
                <a:gd name="T13" fmla="*/ 311 h 289"/>
                <a:gd name="T14" fmla="*/ 122 w 433"/>
                <a:gd name="T15" fmla="*/ 298 h 289"/>
                <a:gd name="T16" fmla="*/ 162 w 433"/>
                <a:gd name="T17" fmla="*/ 298 h 289"/>
                <a:gd name="T18" fmla="*/ 20 w 433"/>
                <a:gd name="T19" fmla="*/ 380 h 289"/>
                <a:gd name="T20" fmla="*/ 0 w 433"/>
                <a:gd name="T21" fmla="*/ 419 h 289"/>
                <a:gd name="T22" fmla="*/ 41 w 433"/>
                <a:gd name="T23" fmla="*/ 432 h 289"/>
                <a:gd name="T24" fmla="*/ 122 w 433"/>
                <a:gd name="T25" fmla="*/ 486 h 289"/>
                <a:gd name="T26" fmla="*/ 202 w 433"/>
                <a:gd name="T27" fmla="*/ 486 h 289"/>
                <a:gd name="T28" fmla="*/ 243 w 433"/>
                <a:gd name="T29" fmla="*/ 459 h 289"/>
                <a:gd name="T30" fmla="*/ 243 w 433"/>
                <a:gd name="T31" fmla="*/ 432 h 289"/>
                <a:gd name="T32" fmla="*/ 283 w 433"/>
                <a:gd name="T33" fmla="*/ 445 h 289"/>
                <a:gd name="T34" fmla="*/ 301 w 433"/>
                <a:gd name="T35" fmla="*/ 459 h 289"/>
                <a:gd name="T36" fmla="*/ 384 w 433"/>
                <a:gd name="T37" fmla="*/ 486 h 289"/>
                <a:gd name="T38" fmla="*/ 422 w 433"/>
                <a:gd name="T39" fmla="*/ 459 h 289"/>
                <a:gd name="T40" fmla="*/ 484 w 433"/>
                <a:gd name="T41" fmla="*/ 459 h 289"/>
                <a:gd name="T42" fmla="*/ 484 w 433"/>
                <a:gd name="T43" fmla="*/ 486 h 289"/>
                <a:gd name="T44" fmla="*/ 525 w 433"/>
                <a:gd name="T45" fmla="*/ 472 h 289"/>
                <a:gd name="T46" fmla="*/ 606 w 433"/>
                <a:gd name="T47" fmla="*/ 393 h 289"/>
                <a:gd name="T48" fmla="*/ 646 w 433"/>
                <a:gd name="T49" fmla="*/ 393 h 289"/>
                <a:gd name="T50" fmla="*/ 746 w 433"/>
                <a:gd name="T51" fmla="*/ 285 h 289"/>
                <a:gd name="T52" fmla="*/ 746 w 433"/>
                <a:gd name="T53" fmla="*/ 244 h 289"/>
                <a:gd name="T54" fmla="*/ 766 w 433"/>
                <a:gd name="T55" fmla="*/ 231 h 289"/>
                <a:gd name="T56" fmla="*/ 786 w 433"/>
                <a:gd name="T57" fmla="*/ 258 h 289"/>
                <a:gd name="T58" fmla="*/ 868 w 433"/>
                <a:gd name="T59" fmla="*/ 163 h 289"/>
                <a:gd name="T60" fmla="*/ 948 w 433"/>
                <a:gd name="T61" fmla="*/ 136 h 289"/>
                <a:gd name="T62" fmla="*/ 948 w 433"/>
                <a:gd name="T63" fmla="*/ 149 h 289"/>
                <a:gd name="T64" fmla="*/ 1010 w 433"/>
                <a:gd name="T65" fmla="*/ 109 h 289"/>
                <a:gd name="T66" fmla="*/ 1052 w 433"/>
                <a:gd name="T67" fmla="*/ 122 h 289"/>
                <a:gd name="T68" fmla="*/ 1090 w 433"/>
                <a:gd name="T69" fmla="*/ 41 h 289"/>
                <a:gd name="T70" fmla="*/ 1070 w 433"/>
                <a:gd name="T71" fmla="*/ 27 h 289"/>
                <a:gd name="T72" fmla="*/ 1010 w 433"/>
                <a:gd name="T73" fmla="*/ 27 h 289"/>
                <a:gd name="T74" fmla="*/ 969 w 433"/>
                <a:gd name="T75" fmla="*/ 41 h 289"/>
                <a:gd name="T76" fmla="*/ 868 w 433"/>
                <a:gd name="T77" fmla="*/ 41 h 289"/>
                <a:gd name="T78" fmla="*/ 828 w 433"/>
                <a:gd name="T79" fmla="*/ 0 h 289"/>
                <a:gd name="T80" fmla="*/ 685 w 433"/>
                <a:gd name="T81" fmla="*/ 67 h 289"/>
                <a:gd name="T82" fmla="*/ 668 w 433"/>
                <a:gd name="T83" fmla="*/ 109 h 289"/>
                <a:gd name="T84" fmla="*/ 626 w 433"/>
                <a:gd name="T85" fmla="*/ 109 h 289"/>
                <a:gd name="T86" fmla="*/ 505 w 433"/>
                <a:gd name="T87" fmla="*/ 109 h 289"/>
                <a:gd name="T88" fmla="*/ 505 w 433"/>
                <a:gd name="T89" fmla="*/ 81 h 289"/>
                <a:gd name="T90" fmla="*/ 546 w 433"/>
                <a:gd name="T91" fmla="*/ 54 h 289"/>
                <a:gd name="T92" fmla="*/ 505 w 433"/>
                <a:gd name="T93" fmla="*/ 0 h 289"/>
                <a:gd name="T94" fmla="*/ 444 w 433"/>
                <a:gd name="T95" fmla="*/ 0 h 289"/>
                <a:gd name="T96" fmla="*/ 422 w 433"/>
                <a:gd name="T97" fmla="*/ 0 h 289"/>
                <a:gd name="T98" fmla="*/ 404 w 433"/>
                <a:gd name="T99" fmla="*/ 27 h 289"/>
                <a:gd name="T100" fmla="*/ 384 w 433"/>
                <a:gd name="T101" fmla="*/ 13 h 28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33"/>
                <a:gd name="T154" fmla="*/ 0 h 289"/>
                <a:gd name="T155" fmla="*/ 433 w 433"/>
                <a:gd name="T156" fmla="*/ 289 h 28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33" h="289">
                  <a:moveTo>
                    <a:pt x="152" y="8"/>
                  </a:moveTo>
                  <a:lnTo>
                    <a:pt x="136" y="24"/>
                  </a:lnTo>
                  <a:lnTo>
                    <a:pt x="96" y="32"/>
                  </a:lnTo>
                  <a:lnTo>
                    <a:pt x="56" y="72"/>
                  </a:lnTo>
                  <a:lnTo>
                    <a:pt x="16" y="128"/>
                  </a:lnTo>
                  <a:lnTo>
                    <a:pt x="16" y="160"/>
                  </a:lnTo>
                  <a:lnTo>
                    <a:pt x="32" y="184"/>
                  </a:lnTo>
                  <a:lnTo>
                    <a:pt x="48" y="176"/>
                  </a:lnTo>
                  <a:lnTo>
                    <a:pt x="64" y="176"/>
                  </a:lnTo>
                  <a:lnTo>
                    <a:pt x="8" y="224"/>
                  </a:lnTo>
                  <a:lnTo>
                    <a:pt x="0" y="248"/>
                  </a:lnTo>
                  <a:lnTo>
                    <a:pt x="16" y="256"/>
                  </a:lnTo>
                  <a:lnTo>
                    <a:pt x="48" y="288"/>
                  </a:lnTo>
                  <a:lnTo>
                    <a:pt x="80" y="288"/>
                  </a:lnTo>
                  <a:lnTo>
                    <a:pt x="96" y="272"/>
                  </a:lnTo>
                  <a:lnTo>
                    <a:pt x="96" y="256"/>
                  </a:lnTo>
                  <a:lnTo>
                    <a:pt x="112" y="264"/>
                  </a:lnTo>
                  <a:lnTo>
                    <a:pt x="120" y="272"/>
                  </a:lnTo>
                  <a:lnTo>
                    <a:pt x="152" y="288"/>
                  </a:lnTo>
                  <a:lnTo>
                    <a:pt x="168" y="272"/>
                  </a:lnTo>
                  <a:lnTo>
                    <a:pt x="192" y="272"/>
                  </a:lnTo>
                  <a:lnTo>
                    <a:pt x="192" y="288"/>
                  </a:lnTo>
                  <a:lnTo>
                    <a:pt x="208" y="280"/>
                  </a:lnTo>
                  <a:lnTo>
                    <a:pt x="240" y="232"/>
                  </a:lnTo>
                  <a:lnTo>
                    <a:pt x="256" y="232"/>
                  </a:lnTo>
                  <a:lnTo>
                    <a:pt x="296" y="168"/>
                  </a:lnTo>
                  <a:lnTo>
                    <a:pt x="296" y="144"/>
                  </a:lnTo>
                  <a:lnTo>
                    <a:pt x="304" y="136"/>
                  </a:lnTo>
                  <a:lnTo>
                    <a:pt x="312" y="152"/>
                  </a:lnTo>
                  <a:lnTo>
                    <a:pt x="344" y="96"/>
                  </a:lnTo>
                  <a:lnTo>
                    <a:pt x="376" y="80"/>
                  </a:lnTo>
                  <a:lnTo>
                    <a:pt x="376" y="88"/>
                  </a:lnTo>
                  <a:lnTo>
                    <a:pt x="400" y="64"/>
                  </a:lnTo>
                  <a:lnTo>
                    <a:pt x="416" y="72"/>
                  </a:lnTo>
                  <a:lnTo>
                    <a:pt x="432" y="24"/>
                  </a:lnTo>
                  <a:lnTo>
                    <a:pt x="424" y="16"/>
                  </a:lnTo>
                  <a:lnTo>
                    <a:pt x="400" y="16"/>
                  </a:lnTo>
                  <a:lnTo>
                    <a:pt x="384" y="24"/>
                  </a:lnTo>
                  <a:lnTo>
                    <a:pt x="344" y="24"/>
                  </a:lnTo>
                  <a:lnTo>
                    <a:pt x="328" y="0"/>
                  </a:lnTo>
                  <a:lnTo>
                    <a:pt x="272" y="40"/>
                  </a:lnTo>
                  <a:lnTo>
                    <a:pt x="264" y="64"/>
                  </a:lnTo>
                  <a:lnTo>
                    <a:pt x="248" y="64"/>
                  </a:lnTo>
                  <a:lnTo>
                    <a:pt x="200" y="64"/>
                  </a:lnTo>
                  <a:lnTo>
                    <a:pt x="200" y="48"/>
                  </a:lnTo>
                  <a:lnTo>
                    <a:pt x="216" y="32"/>
                  </a:lnTo>
                  <a:lnTo>
                    <a:pt x="200" y="0"/>
                  </a:lnTo>
                  <a:lnTo>
                    <a:pt x="176" y="0"/>
                  </a:lnTo>
                  <a:lnTo>
                    <a:pt x="168" y="0"/>
                  </a:lnTo>
                  <a:lnTo>
                    <a:pt x="160" y="16"/>
                  </a:lnTo>
                  <a:lnTo>
                    <a:pt x="152" y="8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57" name="Freeform 12"/>
            <p:cNvSpPr>
              <a:spLocks noChangeArrowheads="1"/>
            </p:cNvSpPr>
            <p:nvPr/>
          </p:nvSpPr>
          <p:spPr bwMode="auto">
            <a:xfrm>
              <a:off x="3973774" y="2450679"/>
              <a:ext cx="605314" cy="546820"/>
            </a:xfrm>
            <a:custGeom>
              <a:avLst/>
              <a:gdLst>
                <a:gd name="T0" fmla="*/ 413 w 361"/>
                <a:gd name="T1" fmla="*/ 0 h 321"/>
                <a:gd name="T2" fmla="*/ 373 w 361"/>
                <a:gd name="T3" fmla="*/ 0 h 321"/>
                <a:gd name="T4" fmla="*/ 296 w 361"/>
                <a:gd name="T5" fmla="*/ 80 h 321"/>
                <a:gd name="T6" fmla="*/ 236 w 361"/>
                <a:gd name="T7" fmla="*/ 93 h 321"/>
                <a:gd name="T8" fmla="*/ 236 w 361"/>
                <a:gd name="T9" fmla="*/ 66 h 321"/>
                <a:gd name="T10" fmla="*/ 197 w 361"/>
                <a:gd name="T11" fmla="*/ 66 h 321"/>
                <a:gd name="T12" fmla="*/ 158 w 361"/>
                <a:gd name="T13" fmla="*/ 93 h 321"/>
                <a:gd name="T14" fmla="*/ 78 w 361"/>
                <a:gd name="T15" fmla="*/ 66 h 321"/>
                <a:gd name="T16" fmla="*/ 60 w 361"/>
                <a:gd name="T17" fmla="*/ 53 h 321"/>
                <a:gd name="T18" fmla="*/ 20 w 361"/>
                <a:gd name="T19" fmla="*/ 40 h 321"/>
                <a:gd name="T20" fmla="*/ 20 w 361"/>
                <a:gd name="T21" fmla="*/ 66 h 321"/>
                <a:gd name="T22" fmla="*/ 0 w 361"/>
                <a:gd name="T23" fmla="*/ 80 h 321"/>
                <a:gd name="T24" fmla="*/ 78 w 361"/>
                <a:gd name="T25" fmla="*/ 93 h 321"/>
                <a:gd name="T26" fmla="*/ 97 w 361"/>
                <a:gd name="T27" fmla="*/ 130 h 321"/>
                <a:gd name="T28" fmla="*/ 138 w 361"/>
                <a:gd name="T29" fmla="*/ 130 h 321"/>
                <a:gd name="T30" fmla="*/ 197 w 361"/>
                <a:gd name="T31" fmla="*/ 186 h 321"/>
                <a:gd name="T32" fmla="*/ 254 w 361"/>
                <a:gd name="T33" fmla="*/ 171 h 321"/>
                <a:gd name="T34" fmla="*/ 254 w 361"/>
                <a:gd name="T35" fmla="*/ 239 h 321"/>
                <a:gd name="T36" fmla="*/ 334 w 361"/>
                <a:gd name="T37" fmla="*/ 304 h 321"/>
                <a:gd name="T38" fmla="*/ 373 w 361"/>
                <a:gd name="T39" fmla="*/ 304 h 321"/>
                <a:gd name="T40" fmla="*/ 393 w 361"/>
                <a:gd name="T41" fmla="*/ 279 h 321"/>
                <a:gd name="T42" fmla="*/ 451 w 361"/>
                <a:gd name="T43" fmla="*/ 316 h 321"/>
                <a:gd name="T44" fmla="*/ 413 w 361"/>
                <a:gd name="T45" fmla="*/ 344 h 321"/>
                <a:gd name="T46" fmla="*/ 393 w 361"/>
                <a:gd name="T47" fmla="*/ 331 h 321"/>
                <a:gd name="T48" fmla="*/ 354 w 361"/>
                <a:gd name="T49" fmla="*/ 316 h 321"/>
                <a:gd name="T50" fmla="*/ 354 w 361"/>
                <a:gd name="T51" fmla="*/ 370 h 321"/>
                <a:gd name="T52" fmla="*/ 334 w 361"/>
                <a:gd name="T53" fmla="*/ 396 h 321"/>
                <a:gd name="T54" fmla="*/ 393 w 361"/>
                <a:gd name="T55" fmla="*/ 450 h 321"/>
                <a:gd name="T56" fmla="*/ 393 w 361"/>
                <a:gd name="T57" fmla="*/ 489 h 321"/>
                <a:gd name="T58" fmla="*/ 489 w 361"/>
                <a:gd name="T59" fmla="*/ 489 h 321"/>
                <a:gd name="T60" fmla="*/ 530 w 361"/>
                <a:gd name="T61" fmla="*/ 516 h 321"/>
                <a:gd name="T62" fmla="*/ 588 w 361"/>
                <a:gd name="T63" fmla="*/ 503 h 321"/>
                <a:gd name="T64" fmla="*/ 668 w 361"/>
                <a:gd name="T65" fmla="*/ 529 h 321"/>
                <a:gd name="T66" fmla="*/ 726 w 361"/>
                <a:gd name="T67" fmla="*/ 489 h 321"/>
                <a:gd name="T68" fmla="*/ 785 w 361"/>
                <a:gd name="T69" fmla="*/ 424 h 321"/>
                <a:gd name="T70" fmla="*/ 707 w 361"/>
                <a:gd name="T71" fmla="*/ 396 h 321"/>
                <a:gd name="T72" fmla="*/ 785 w 361"/>
                <a:gd name="T73" fmla="*/ 384 h 321"/>
                <a:gd name="T74" fmla="*/ 805 w 361"/>
                <a:gd name="T75" fmla="*/ 396 h 321"/>
                <a:gd name="T76" fmla="*/ 883 w 361"/>
                <a:gd name="T77" fmla="*/ 384 h 321"/>
                <a:gd name="T78" fmla="*/ 883 w 361"/>
                <a:gd name="T79" fmla="*/ 370 h 321"/>
                <a:gd name="T80" fmla="*/ 785 w 361"/>
                <a:gd name="T81" fmla="*/ 331 h 321"/>
                <a:gd name="T82" fmla="*/ 785 w 361"/>
                <a:gd name="T83" fmla="*/ 304 h 321"/>
                <a:gd name="T84" fmla="*/ 748 w 361"/>
                <a:gd name="T85" fmla="*/ 292 h 321"/>
                <a:gd name="T86" fmla="*/ 707 w 361"/>
                <a:gd name="T87" fmla="*/ 279 h 321"/>
                <a:gd name="T88" fmla="*/ 668 w 361"/>
                <a:gd name="T89" fmla="*/ 212 h 321"/>
                <a:gd name="T90" fmla="*/ 570 w 361"/>
                <a:gd name="T91" fmla="*/ 106 h 321"/>
                <a:gd name="T92" fmla="*/ 570 w 361"/>
                <a:gd name="T93" fmla="*/ 66 h 321"/>
                <a:gd name="T94" fmla="*/ 471 w 361"/>
                <a:gd name="T95" fmla="*/ 53 h 321"/>
                <a:gd name="T96" fmla="*/ 432 w 361"/>
                <a:gd name="T97" fmla="*/ 40 h 321"/>
                <a:gd name="T98" fmla="*/ 413 w 361"/>
                <a:gd name="T99" fmla="*/ 0 h 32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1"/>
                <a:gd name="T151" fmla="*/ 0 h 321"/>
                <a:gd name="T152" fmla="*/ 361 w 361"/>
                <a:gd name="T153" fmla="*/ 321 h 32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1" h="321">
                  <a:moveTo>
                    <a:pt x="168" y="0"/>
                  </a:moveTo>
                  <a:lnTo>
                    <a:pt x="152" y="0"/>
                  </a:lnTo>
                  <a:lnTo>
                    <a:pt x="120" y="48"/>
                  </a:lnTo>
                  <a:lnTo>
                    <a:pt x="96" y="56"/>
                  </a:lnTo>
                  <a:lnTo>
                    <a:pt x="96" y="40"/>
                  </a:lnTo>
                  <a:lnTo>
                    <a:pt x="80" y="40"/>
                  </a:lnTo>
                  <a:lnTo>
                    <a:pt x="64" y="56"/>
                  </a:lnTo>
                  <a:lnTo>
                    <a:pt x="32" y="40"/>
                  </a:lnTo>
                  <a:lnTo>
                    <a:pt x="24" y="32"/>
                  </a:lnTo>
                  <a:lnTo>
                    <a:pt x="8" y="2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32" y="56"/>
                  </a:lnTo>
                  <a:lnTo>
                    <a:pt x="40" y="80"/>
                  </a:lnTo>
                  <a:lnTo>
                    <a:pt x="56" y="80"/>
                  </a:lnTo>
                  <a:lnTo>
                    <a:pt x="80" y="112"/>
                  </a:lnTo>
                  <a:lnTo>
                    <a:pt x="104" y="104"/>
                  </a:lnTo>
                  <a:lnTo>
                    <a:pt x="104" y="144"/>
                  </a:lnTo>
                  <a:lnTo>
                    <a:pt x="136" y="184"/>
                  </a:lnTo>
                  <a:lnTo>
                    <a:pt x="152" y="184"/>
                  </a:lnTo>
                  <a:lnTo>
                    <a:pt x="160" y="168"/>
                  </a:lnTo>
                  <a:lnTo>
                    <a:pt x="184" y="192"/>
                  </a:lnTo>
                  <a:lnTo>
                    <a:pt x="168" y="208"/>
                  </a:lnTo>
                  <a:lnTo>
                    <a:pt x="160" y="200"/>
                  </a:lnTo>
                  <a:lnTo>
                    <a:pt x="144" y="192"/>
                  </a:lnTo>
                  <a:lnTo>
                    <a:pt x="144" y="224"/>
                  </a:lnTo>
                  <a:lnTo>
                    <a:pt x="136" y="240"/>
                  </a:lnTo>
                  <a:lnTo>
                    <a:pt x="160" y="272"/>
                  </a:lnTo>
                  <a:lnTo>
                    <a:pt x="160" y="296"/>
                  </a:lnTo>
                  <a:lnTo>
                    <a:pt x="200" y="296"/>
                  </a:lnTo>
                  <a:lnTo>
                    <a:pt x="216" y="312"/>
                  </a:lnTo>
                  <a:lnTo>
                    <a:pt x="240" y="304"/>
                  </a:lnTo>
                  <a:lnTo>
                    <a:pt x="272" y="320"/>
                  </a:lnTo>
                  <a:lnTo>
                    <a:pt x="296" y="296"/>
                  </a:lnTo>
                  <a:lnTo>
                    <a:pt x="320" y="256"/>
                  </a:lnTo>
                  <a:lnTo>
                    <a:pt x="288" y="240"/>
                  </a:lnTo>
                  <a:lnTo>
                    <a:pt x="320" y="232"/>
                  </a:lnTo>
                  <a:lnTo>
                    <a:pt x="328" y="240"/>
                  </a:lnTo>
                  <a:lnTo>
                    <a:pt x="360" y="232"/>
                  </a:lnTo>
                  <a:lnTo>
                    <a:pt x="360" y="224"/>
                  </a:lnTo>
                  <a:lnTo>
                    <a:pt x="320" y="200"/>
                  </a:lnTo>
                  <a:lnTo>
                    <a:pt x="320" y="184"/>
                  </a:lnTo>
                  <a:lnTo>
                    <a:pt x="304" y="176"/>
                  </a:lnTo>
                  <a:lnTo>
                    <a:pt x="288" y="168"/>
                  </a:lnTo>
                  <a:lnTo>
                    <a:pt x="272" y="128"/>
                  </a:lnTo>
                  <a:lnTo>
                    <a:pt x="232" y="64"/>
                  </a:lnTo>
                  <a:lnTo>
                    <a:pt x="232" y="40"/>
                  </a:lnTo>
                  <a:lnTo>
                    <a:pt x="192" y="32"/>
                  </a:lnTo>
                  <a:lnTo>
                    <a:pt x="176" y="24"/>
                  </a:lnTo>
                  <a:lnTo>
                    <a:pt x="168" y="0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97" name="Freeform 13"/>
            <p:cNvSpPr>
              <a:spLocks noChangeArrowheads="1"/>
            </p:cNvSpPr>
            <p:nvPr/>
          </p:nvSpPr>
          <p:spPr bwMode="auto">
            <a:xfrm>
              <a:off x="4471196" y="2888136"/>
              <a:ext cx="107892" cy="93961"/>
            </a:xfrm>
            <a:custGeom>
              <a:avLst/>
              <a:gdLst>
                <a:gd name="T0" fmla="*/ 54 w 65"/>
                <a:gd name="T1" fmla="*/ 0 h 57"/>
                <a:gd name="T2" fmla="*/ 0 w 65"/>
                <a:gd name="T3" fmla="*/ 56 h 57"/>
                <a:gd name="T4" fmla="*/ 54 w 65"/>
                <a:gd name="T5" fmla="*/ 78 h 57"/>
                <a:gd name="T6" fmla="*/ 150 w 65"/>
                <a:gd name="T7" fmla="*/ 56 h 57"/>
                <a:gd name="T8" fmla="*/ 150 w 65"/>
                <a:gd name="T9" fmla="*/ 34 h 57"/>
                <a:gd name="T10" fmla="*/ 54 w 65"/>
                <a:gd name="T11" fmla="*/ 0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5"/>
                <a:gd name="T19" fmla="*/ 0 h 57"/>
                <a:gd name="T20" fmla="*/ 65 w 65"/>
                <a:gd name="T21" fmla="*/ 57 h 5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5" h="57">
                  <a:moveTo>
                    <a:pt x="24" y="0"/>
                  </a:moveTo>
                  <a:lnTo>
                    <a:pt x="0" y="40"/>
                  </a:lnTo>
                  <a:lnTo>
                    <a:pt x="24" y="56"/>
                  </a:lnTo>
                  <a:lnTo>
                    <a:pt x="64" y="40"/>
                  </a:lnTo>
                  <a:lnTo>
                    <a:pt x="64" y="24"/>
                  </a:lnTo>
                  <a:lnTo>
                    <a:pt x="24" y="0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99" name="Freeform 14"/>
            <p:cNvSpPr>
              <a:spLocks noChangeArrowheads="1"/>
            </p:cNvSpPr>
            <p:nvPr/>
          </p:nvSpPr>
          <p:spPr bwMode="auto">
            <a:xfrm>
              <a:off x="4202168" y="2954370"/>
              <a:ext cx="403543" cy="506772"/>
            </a:xfrm>
            <a:custGeom>
              <a:avLst/>
              <a:gdLst>
                <a:gd name="T0" fmla="*/ 448 w 241"/>
                <a:gd name="T1" fmla="*/ 27 h 297"/>
                <a:gd name="T2" fmla="*/ 388 w 241"/>
                <a:gd name="T3" fmla="*/ 0 h 297"/>
                <a:gd name="T4" fmla="*/ 332 w 241"/>
                <a:gd name="T5" fmla="*/ 41 h 297"/>
                <a:gd name="T6" fmla="*/ 253 w 241"/>
                <a:gd name="T7" fmla="*/ 13 h 297"/>
                <a:gd name="T8" fmla="*/ 196 w 241"/>
                <a:gd name="T9" fmla="*/ 27 h 297"/>
                <a:gd name="T10" fmla="*/ 176 w 241"/>
                <a:gd name="T11" fmla="*/ 53 h 297"/>
                <a:gd name="T12" fmla="*/ 155 w 241"/>
                <a:gd name="T13" fmla="*/ 80 h 297"/>
                <a:gd name="T14" fmla="*/ 176 w 241"/>
                <a:gd name="T15" fmla="*/ 122 h 297"/>
                <a:gd name="T16" fmla="*/ 137 w 241"/>
                <a:gd name="T17" fmla="*/ 122 h 297"/>
                <a:gd name="T18" fmla="*/ 116 w 241"/>
                <a:gd name="T19" fmla="*/ 107 h 297"/>
                <a:gd name="T20" fmla="*/ 97 w 241"/>
                <a:gd name="T21" fmla="*/ 107 h 297"/>
                <a:gd name="T22" fmla="*/ 97 w 241"/>
                <a:gd name="T23" fmla="*/ 135 h 297"/>
                <a:gd name="T24" fmla="*/ 97 w 241"/>
                <a:gd name="T25" fmla="*/ 160 h 297"/>
                <a:gd name="T26" fmla="*/ 97 w 241"/>
                <a:gd name="T27" fmla="*/ 160 h 297"/>
                <a:gd name="T28" fmla="*/ 97 w 241"/>
                <a:gd name="T29" fmla="*/ 186 h 297"/>
                <a:gd name="T30" fmla="*/ 20 w 241"/>
                <a:gd name="T31" fmla="*/ 227 h 297"/>
                <a:gd name="T32" fmla="*/ 0 w 241"/>
                <a:gd name="T33" fmla="*/ 240 h 297"/>
                <a:gd name="T34" fmla="*/ 0 w 241"/>
                <a:gd name="T35" fmla="*/ 294 h 297"/>
                <a:gd name="T36" fmla="*/ 60 w 241"/>
                <a:gd name="T37" fmla="*/ 320 h 297"/>
                <a:gd name="T38" fmla="*/ 60 w 241"/>
                <a:gd name="T39" fmla="*/ 388 h 297"/>
                <a:gd name="T40" fmla="*/ 116 w 241"/>
                <a:gd name="T41" fmla="*/ 388 h 297"/>
                <a:gd name="T42" fmla="*/ 116 w 241"/>
                <a:gd name="T43" fmla="*/ 414 h 297"/>
                <a:gd name="T44" fmla="*/ 137 w 241"/>
                <a:gd name="T45" fmla="*/ 440 h 297"/>
                <a:gd name="T46" fmla="*/ 155 w 241"/>
                <a:gd name="T47" fmla="*/ 480 h 297"/>
                <a:gd name="T48" fmla="*/ 213 w 241"/>
                <a:gd name="T49" fmla="*/ 480 h 297"/>
                <a:gd name="T50" fmla="*/ 253 w 241"/>
                <a:gd name="T51" fmla="*/ 440 h 297"/>
                <a:gd name="T52" fmla="*/ 272 w 241"/>
                <a:gd name="T53" fmla="*/ 440 h 297"/>
                <a:gd name="T54" fmla="*/ 272 w 241"/>
                <a:gd name="T55" fmla="*/ 466 h 297"/>
                <a:gd name="T56" fmla="*/ 292 w 241"/>
                <a:gd name="T57" fmla="*/ 480 h 297"/>
                <a:gd name="T58" fmla="*/ 332 w 241"/>
                <a:gd name="T59" fmla="*/ 480 h 297"/>
                <a:gd name="T60" fmla="*/ 332 w 241"/>
                <a:gd name="T61" fmla="*/ 466 h 297"/>
                <a:gd name="T62" fmla="*/ 370 w 241"/>
                <a:gd name="T63" fmla="*/ 466 h 297"/>
                <a:gd name="T64" fmla="*/ 370 w 241"/>
                <a:gd name="T65" fmla="*/ 480 h 297"/>
                <a:gd name="T66" fmla="*/ 388 w 241"/>
                <a:gd name="T67" fmla="*/ 493 h 297"/>
                <a:gd name="T68" fmla="*/ 429 w 241"/>
                <a:gd name="T69" fmla="*/ 480 h 297"/>
                <a:gd name="T70" fmla="*/ 448 w 241"/>
                <a:gd name="T71" fmla="*/ 429 h 297"/>
                <a:gd name="T72" fmla="*/ 448 w 241"/>
                <a:gd name="T73" fmla="*/ 374 h 297"/>
                <a:gd name="T74" fmla="*/ 489 w 241"/>
                <a:gd name="T75" fmla="*/ 374 h 297"/>
                <a:gd name="T76" fmla="*/ 489 w 241"/>
                <a:gd name="T77" fmla="*/ 361 h 297"/>
                <a:gd name="T78" fmla="*/ 489 w 241"/>
                <a:gd name="T79" fmla="*/ 335 h 297"/>
                <a:gd name="T80" fmla="*/ 526 w 241"/>
                <a:gd name="T81" fmla="*/ 361 h 297"/>
                <a:gd name="T82" fmla="*/ 565 w 241"/>
                <a:gd name="T83" fmla="*/ 320 h 297"/>
                <a:gd name="T84" fmla="*/ 526 w 241"/>
                <a:gd name="T85" fmla="*/ 294 h 297"/>
                <a:gd name="T86" fmla="*/ 526 w 241"/>
                <a:gd name="T87" fmla="*/ 280 h 297"/>
                <a:gd name="T88" fmla="*/ 565 w 241"/>
                <a:gd name="T89" fmla="*/ 266 h 297"/>
                <a:gd name="T90" fmla="*/ 545 w 241"/>
                <a:gd name="T91" fmla="*/ 227 h 297"/>
                <a:gd name="T92" fmla="*/ 526 w 241"/>
                <a:gd name="T93" fmla="*/ 214 h 297"/>
                <a:gd name="T94" fmla="*/ 586 w 241"/>
                <a:gd name="T95" fmla="*/ 227 h 297"/>
                <a:gd name="T96" fmla="*/ 586 w 241"/>
                <a:gd name="T97" fmla="*/ 173 h 297"/>
                <a:gd name="T98" fmla="*/ 526 w 241"/>
                <a:gd name="T99" fmla="*/ 201 h 297"/>
                <a:gd name="T100" fmla="*/ 586 w 241"/>
                <a:gd name="T101" fmla="*/ 135 h 297"/>
                <a:gd name="T102" fmla="*/ 489 w 241"/>
                <a:gd name="T103" fmla="*/ 93 h 297"/>
                <a:gd name="T104" fmla="*/ 429 w 241"/>
                <a:gd name="T105" fmla="*/ 93 h 297"/>
                <a:gd name="T106" fmla="*/ 388 w 241"/>
                <a:gd name="T107" fmla="*/ 122 h 297"/>
                <a:gd name="T108" fmla="*/ 370 w 241"/>
                <a:gd name="T109" fmla="*/ 80 h 297"/>
                <a:gd name="T110" fmla="*/ 388 w 241"/>
                <a:gd name="T111" fmla="*/ 66 h 297"/>
                <a:gd name="T112" fmla="*/ 448 w 241"/>
                <a:gd name="T113" fmla="*/ 27 h 29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1"/>
                <a:gd name="T172" fmla="*/ 0 h 297"/>
                <a:gd name="T173" fmla="*/ 241 w 241"/>
                <a:gd name="T174" fmla="*/ 297 h 29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1" h="297">
                  <a:moveTo>
                    <a:pt x="184" y="16"/>
                  </a:moveTo>
                  <a:lnTo>
                    <a:pt x="160" y="0"/>
                  </a:lnTo>
                  <a:lnTo>
                    <a:pt x="136" y="24"/>
                  </a:lnTo>
                  <a:lnTo>
                    <a:pt x="104" y="8"/>
                  </a:lnTo>
                  <a:lnTo>
                    <a:pt x="80" y="16"/>
                  </a:lnTo>
                  <a:lnTo>
                    <a:pt x="72" y="32"/>
                  </a:lnTo>
                  <a:lnTo>
                    <a:pt x="64" y="48"/>
                  </a:lnTo>
                  <a:lnTo>
                    <a:pt x="72" y="72"/>
                  </a:lnTo>
                  <a:lnTo>
                    <a:pt x="56" y="72"/>
                  </a:lnTo>
                  <a:lnTo>
                    <a:pt x="48" y="64"/>
                  </a:lnTo>
                  <a:lnTo>
                    <a:pt x="40" y="64"/>
                  </a:lnTo>
                  <a:lnTo>
                    <a:pt x="40" y="80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8" y="136"/>
                  </a:lnTo>
                  <a:lnTo>
                    <a:pt x="0" y="144"/>
                  </a:lnTo>
                  <a:lnTo>
                    <a:pt x="0" y="176"/>
                  </a:lnTo>
                  <a:lnTo>
                    <a:pt x="24" y="192"/>
                  </a:lnTo>
                  <a:lnTo>
                    <a:pt x="24" y="232"/>
                  </a:lnTo>
                  <a:lnTo>
                    <a:pt x="48" y="232"/>
                  </a:lnTo>
                  <a:lnTo>
                    <a:pt x="48" y="248"/>
                  </a:lnTo>
                  <a:lnTo>
                    <a:pt x="56" y="264"/>
                  </a:lnTo>
                  <a:lnTo>
                    <a:pt x="64" y="288"/>
                  </a:lnTo>
                  <a:lnTo>
                    <a:pt x="88" y="288"/>
                  </a:lnTo>
                  <a:lnTo>
                    <a:pt x="104" y="264"/>
                  </a:lnTo>
                  <a:lnTo>
                    <a:pt x="112" y="264"/>
                  </a:lnTo>
                  <a:lnTo>
                    <a:pt x="112" y="280"/>
                  </a:lnTo>
                  <a:lnTo>
                    <a:pt x="120" y="288"/>
                  </a:lnTo>
                  <a:lnTo>
                    <a:pt x="136" y="288"/>
                  </a:lnTo>
                  <a:lnTo>
                    <a:pt x="136" y="280"/>
                  </a:lnTo>
                  <a:lnTo>
                    <a:pt x="152" y="280"/>
                  </a:lnTo>
                  <a:lnTo>
                    <a:pt x="152" y="288"/>
                  </a:lnTo>
                  <a:lnTo>
                    <a:pt x="160" y="296"/>
                  </a:lnTo>
                  <a:lnTo>
                    <a:pt x="176" y="288"/>
                  </a:lnTo>
                  <a:lnTo>
                    <a:pt x="184" y="256"/>
                  </a:lnTo>
                  <a:lnTo>
                    <a:pt x="184" y="224"/>
                  </a:lnTo>
                  <a:lnTo>
                    <a:pt x="200" y="224"/>
                  </a:lnTo>
                  <a:lnTo>
                    <a:pt x="200" y="216"/>
                  </a:lnTo>
                  <a:lnTo>
                    <a:pt x="200" y="200"/>
                  </a:lnTo>
                  <a:lnTo>
                    <a:pt x="216" y="216"/>
                  </a:lnTo>
                  <a:lnTo>
                    <a:pt x="232" y="192"/>
                  </a:lnTo>
                  <a:lnTo>
                    <a:pt x="216" y="176"/>
                  </a:lnTo>
                  <a:lnTo>
                    <a:pt x="216" y="168"/>
                  </a:lnTo>
                  <a:lnTo>
                    <a:pt x="232" y="160"/>
                  </a:lnTo>
                  <a:lnTo>
                    <a:pt x="224" y="136"/>
                  </a:lnTo>
                  <a:lnTo>
                    <a:pt x="216" y="128"/>
                  </a:lnTo>
                  <a:lnTo>
                    <a:pt x="240" y="136"/>
                  </a:lnTo>
                  <a:lnTo>
                    <a:pt x="240" y="104"/>
                  </a:lnTo>
                  <a:lnTo>
                    <a:pt x="216" y="120"/>
                  </a:lnTo>
                  <a:lnTo>
                    <a:pt x="240" y="80"/>
                  </a:lnTo>
                  <a:lnTo>
                    <a:pt x="200" y="56"/>
                  </a:lnTo>
                  <a:lnTo>
                    <a:pt x="176" y="56"/>
                  </a:lnTo>
                  <a:lnTo>
                    <a:pt x="160" y="72"/>
                  </a:lnTo>
                  <a:lnTo>
                    <a:pt x="152" y="48"/>
                  </a:lnTo>
                  <a:lnTo>
                    <a:pt x="160" y="40"/>
                  </a:lnTo>
                  <a:lnTo>
                    <a:pt x="184" y="16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00" name="Freeform 15"/>
            <p:cNvSpPr>
              <a:spLocks noChangeArrowheads="1"/>
            </p:cNvSpPr>
            <p:nvPr/>
          </p:nvSpPr>
          <p:spPr bwMode="auto">
            <a:xfrm>
              <a:off x="3998995" y="3351778"/>
              <a:ext cx="459590" cy="629999"/>
            </a:xfrm>
            <a:custGeom>
              <a:avLst/>
              <a:gdLst>
                <a:gd name="T0" fmla="*/ 681 w 273"/>
                <a:gd name="T1" fmla="*/ 93 h 369"/>
                <a:gd name="T2" fmla="*/ 681 w 273"/>
                <a:gd name="T3" fmla="*/ 80 h 369"/>
                <a:gd name="T4" fmla="*/ 643 w 273"/>
                <a:gd name="T5" fmla="*/ 80 h 369"/>
                <a:gd name="T6" fmla="*/ 643 w 273"/>
                <a:gd name="T7" fmla="*/ 93 h 369"/>
                <a:gd name="T8" fmla="*/ 601 w 273"/>
                <a:gd name="T9" fmla="*/ 93 h 369"/>
                <a:gd name="T10" fmla="*/ 580 w 273"/>
                <a:gd name="T11" fmla="*/ 93 h 369"/>
                <a:gd name="T12" fmla="*/ 580 w 273"/>
                <a:gd name="T13" fmla="*/ 53 h 369"/>
                <a:gd name="T14" fmla="*/ 560 w 273"/>
                <a:gd name="T15" fmla="*/ 53 h 369"/>
                <a:gd name="T16" fmla="*/ 520 w 273"/>
                <a:gd name="T17" fmla="*/ 93 h 369"/>
                <a:gd name="T18" fmla="*/ 461 w 273"/>
                <a:gd name="T19" fmla="*/ 93 h 369"/>
                <a:gd name="T20" fmla="*/ 440 w 273"/>
                <a:gd name="T21" fmla="*/ 53 h 369"/>
                <a:gd name="T22" fmla="*/ 422 w 273"/>
                <a:gd name="T23" fmla="*/ 27 h 369"/>
                <a:gd name="T24" fmla="*/ 401 w 273"/>
                <a:gd name="T25" fmla="*/ 0 h 369"/>
                <a:gd name="T26" fmla="*/ 360 w 273"/>
                <a:gd name="T27" fmla="*/ 0 h 369"/>
                <a:gd name="T28" fmla="*/ 360 w 273"/>
                <a:gd name="T29" fmla="*/ 13 h 369"/>
                <a:gd name="T30" fmla="*/ 281 w 273"/>
                <a:gd name="T31" fmla="*/ 27 h 369"/>
                <a:gd name="T32" fmla="*/ 281 w 273"/>
                <a:gd name="T33" fmla="*/ 53 h 369"/>
                <a:gd name="T34" fmla="*/ 199 w 273"/>
                <a:gd name="T35" fmla="*/ 53 h 369"/>
                <a:gd name="T36" fmla="*/ 162 w 273"/>
                <a:gd name="T37" fmla="*/ 80 h 369"/>
                <a:gd name="T38" fmla="*/ 162 w 273"/>
                <a:gd name="T39" fmla="*/ 122 h 369"/>
                <a:gd name="T40" fmla="*/ 181 w 273"/>
                <a:gd name="T41" fmla="*/ 149 h 369"/>
                <a:gd name="T42" fmla="*/ 121 w 273"/>
                <a:gd name="T43" fmla="*/ 186 h 369"/>
                <a:gd name="T44" fmla="*/ 101 w 273"/>
                <a:gd name="T45" fmla="*/ 186 h 369"/>
                <a:gd name="T46" fmla="*/ 79 w 273"/>
                <a:gd name="T47" fmla="*/ 241 h 369"/>
                <a:gd name="T48" fmla="*/ 79 w 273"/>
                <a:gd name="T49" fmla="*/ 267 h 369"/>
                <a:gd name="T50" fmla="*/ 79 w 273"/>
                <a:gd name="T51" fmla="*/ 294 h 369"/>
                <a:gd name="T52" fmla="*/ 41 w 273"/>
                <a:gd name="T53" fmla="*/ 336 h 369"/>
                <a:gd name="T54" fmla="*/ 20 w 273"/>
                <a:gd name="T55" fmla="*/ 361 h 369"/>
                <a:gd name="T56" fmla="*/ 0 w 273"/>
                <a:gd name="T57" fmla="*/ 429 h 369"/>
                <a:gd name="T58" fmla="*/ 20 w 273"/>
                <a:gd name="T59" fmla="*/ 454 h 369"/>
                <a:gd name="T60" fmla="*/ 138 w 273"/>
                <a:gd name="T61" fmla="*/ 454 h 369"/>
                <a:gd name="T62" fmla="*/ 199 w 273"/>
                <a:gd name="T63" fmla="*/ 549 h 369"/>
                <a:gd name="T64" fmla="*/ 221 w 273"/>
                <a:gd name="T65" fmla="*/ 615 h 369"/>
                <a:gd name="T66" fmla="*/ 281 w 273"/>
                <a:gd name="T67" fmla="*/ 549 h 369"/>
                <a:gd name="T68" fmla="*/ 300 w 273"/>
                <a:gd name="T69" fmla="*/ 562 h 369"/>
                <a:gd name="T70" fmla="*/ 381 w 273"/>
                <a:gd name="T71" fmla="*/ 510 h 369"/>
                <a:gd name="T72" fmla="*/ 381 w 273"/>
                <a:gd name="T73" fmla="*/ 468 h 369"/>
                <a:gd name="T74" fmla="*/ 461 w 273"/>
                <a:gd name="T75" fmla="*/ 454 h 369"/>
                <a:gd name="T76" fmla="*/ 500 w 273"/>
                <a:gd name="T77" fmla="*/ 388 h 369"/>
                <a:gd name="T78" fmla="*/ 542 w 273"/>
                <a:gd name="T79" fmla="*/ 375 h 369"/>
                <a:gd name="T80" fmla="*/ 542 w 273"/>
                <a:gd name="T81" fmla="*/ 336 h 369"/>
                <a:gd name="T82" fmla="*/ 601 w 273"/>
                <a:gd name="T83" fmla="*/ 336 h 369"/>
                <a:gd name="T84" fmla="*/ 621 w 273"/>
                <a:gd name="T85" fmla="*/ 267 h 369"/>
                <a:gd name="T86" fmla="*/ 601 w 273"/>
                <a:gd name="T87" fmla="*/ 214 h 369"/>
                <a:gd name="T88" fmla="*/ 621 w 273"/>
                <a:gd name="T89" fmla="*/ 201 h 369"/>
                <a:gd name="T90" fmla="*/ 580 w 273"/>
                <a:gd name="T91" fmla="*/ 173 h 369"/>
                <a:gd name="T92" fmla="*/ 621 w 273"/>
                <a:gd name="T93" fmla="*/ 160 h 369"/>
                <a:gd name="T94" fmla="*/ 643 w 273"/>
                <a:gd name="T95" fmla="*/ 173 h 369"/>
                <a:gd name="T96" fmla="*/ 681 w 273"/>
                <a:gd name="T97" fmla="*/ 135 h 369"/>
                <a:gd name="T98" fmla="*/ 681 w 273"/>
                <a:gd name="T99" fmla="*/ 93 h 36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73"/>
                <a:gd name="T151" fmla="*/ 0 h 369"/>
                <a:gd name="T152" fmla="*/ 273 w 273"/>
                <a:gd name="T153" fmla="*/ 369 h 36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73" h="369">
                  <a:moveTo>
                    <a:pt x="272" y="56"/>
                  </a:moveTo>
                  <a:lnTo>
                    <a:pt x="272" y="48"/>
                  </a:lnTo>
                  <a:lnTo>
                    <a:pt x="256" y="48"/>
                  </a:lnTo>
                  <a:lnTo>
                    <a:pt x="256" y="56"/>
                  </a:lnTo>
                  <a:lnTo>
                    <a:pt x="240" y="56"/>
                  </a:lnTo>
                  <a:lnTo>
                    <a:pt x="232" y="56"/>
                  </a:lnTo>
                  <a:lnTo>
                    <a:pt x="232" y="32"/>
                  </a:lnTo>
                  <a:lnTo>
                    <a:pt x="224" y="32"/>
                  </a:lnTo>
                  <a:lnTo>
                    <a:pt x="208" y="56"/>
                  </a:lnTo>
                  <a:lnTo>
                    <a:pt x="184" y="56"/>
                  </a:lnTo>
                  <a:lnTo>
                    <a:pt x="176" y="32"/>
                  </a:lnTo>
                  <a:lnTo>
                    <a:pt x="168" y="16"/>
                  </a:lnTo>
                  <a:lnTo>
                    <a:pt x="160" y="0"/>
                  </a:lnTo>
                  <a:lnTo>
                    <a:pt x="144" y="0"/>
                  </a:lnTo>
                  <a:lnTo>
                    <a:pt x="144" y="8"/>
                  </a:lnTo>
                  <a:lnTo>
                    <a:pt x="112" y="16"/>
                  </a:lnTo>
                  <a:lnTo>
                    <a:pt x="112" y="32"/>
                  </a:lnTo>
                  <a:lnTo>
                    <a:pt x="80" y="32"/>
                  </a:lnTo>
                  <a:lnTo>
                    <a:pt x="64" y="48"/>
                  </a:lnTo>
                  <a:lnTo>
                    <a:pt x="64" y="72"/>
                  </a:lnTo>
                  <a:lnTo>
                    <a:pt x="72" y="88"/>
                  </a:lnTo>
                  <a:lnTo>
                    <a:pt x="48" y="112"/>
                  </a:lnTo>
                  <a:lnTo>
                    <a:pt x="40" y="112"/>
                  </a:lnTo>
                  <a:lnTo>
                    <a:pt x="32" y="144"/>
                  </a:lnTo>
                  <a:lnTo>
                    <a:pt x="32" y="160"/>
                  </a:lnTo>
                  <a:lnTo>
                    <a:pt x="32" y="176"/>
                  </a:lnTo>
                  <a:lnTo>
                    <a:pt x="16" y="200"/>
                  </a:lnTo>
                  <a:lnTo>
                    <a:pt x="8" y="216"/>
                  </a:lnTo>
                  <a:lnTo>
                    <a:pt x="0" y="256"/>
                  </a:lnTo>
                  <a:lnTo>
                    <a:pt x="8" y="272"/>
                  </a:lnTo>
                  <a:lnTo>
                    <a:pt x="56" y="272"/>
                  </a:lnTo>
                  <a:lnTo>
                    <a:pt x="80" y="328"/>
                  </a:lnTo>
                  <a:lnTo>
                    <a:pt x="88" y="368"/>
                  </a:lnTo>
                  <a:lnTo>
                    <a:pt x="112" y="328"/>
                  </a:lnTo>
                  <a:lnTo>
                    <a:pt x="120" y="336"/>
                  </a:lnTo>
                  <a:lnTo>
                    <a:pt x="152" y="304"/>
                  </a:lnTo>
                  <a:lnTo>
                    <a:pt x="152" y="280"/>
                  </a:lnTo>
                  <a:lnTo>
                    <a:pt x="184" y="272"/>
                  </a:lnTo>
                  <a:lnTo>
                    <a:pt x="200" y="232"/>
                  </a:lnTo>
                  <a:lnTo>
                    <a:pt x="216" y="224"/>
                  </a:lnTo>
                  <a:lnTo>
                    <a:pt x="216" y="200"/>
                  </a:lnTo>
                  <a:lnTo>
                    <a:pt x="240" y="200"/>
                  </a:lnTo>
                  <a:lnTo>
                    <a:pt x="248" y="160"/>
                  </a:lnTo>
                  <a:lnTo>
                    <a:pt x="240" y="128"/>
                  </a:lnTo>
                  <a:lnTo>
                    <a:pt x="248" y="120"/>
                  </a:lnTo>
                  <a:lnTo>
                    <a:pt x="232" y="104"/>
                  </a:lnTo>
                  <a:lnTo>
                    <a:pt x="248" y="96"/>
                  </a:lnTo>
                  <a:lnTo>
                    <a:pt x="256" y="104"/>
                  </a:lnTo>
                  <a:lnTo>
                    <a:pt x="272" y="80"/>
                  </a:lnTo>
                  <a:lnTo>
                    <a:pt x="272" y="56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01" name="Freeform 16"/>
            <p:cNvSpPr>
              <a:spLocks noChangeArrowheads="1"/>
            </p:cNvSpPr>
            <p:nvPr/>
          </p:nvSpPr>
          <p:spPr bwMode="auto">
            <a:xfrm>
              <a:off x="3298401" y="3747645"/>
              <a:ext cx="850522" cy="656184"/>
            </a:xfrm>
            <a:custGeom>
              <a:avLst/>
              <a:gdLst>
                <a:gd name="T0" fmla="*/ 1244 w 505"/>
                <a:gd name="T1" fmla="*/ 158 h 385"/>
                <a:gd name="T2" fmla="*/ 1065 w 505"/>
                <a:gd name="T3" fmla="*/ 66 h 385"/>
                <a:gd name="T4" fmla="*/ 1023 w 505"/>
                <a:gd name="T5" fmla="*/ 93 h 385"/>
                <a:gd name="T6" fmla="*/ 944 w 505"/>
                <a:gd name="T7" fmla="*/ 66 h 385"/>
                <a:gd name="T8" fmla="*/ 782 w 505"/>
                <a:gd name="T9" fmla="*/ 93 h 385"/>
                <a:gd name="T10" fmla="*/ 782 w 505"/>
                <a:gd name="T11" fmla="*/ 0 h 385"/>
                <a:gd name="T12" fmla="*/ 703 w 505"/>
                <a:gd name="T13" fmla="*/ 0 h 385"/>
                <a:gd name="T14" fmla="*/ 543 w 505"/>
                <a:gd name="T15" fmla="*/ 13 h 385"/>
                <a:gd name="T16" fmla="*/ 522 w 505"/>
                <a:gd name="T17" fmla="*/ 66 h 385"/>
                <a:gd name="T18" fmla="*/ 422 w 505"/>
                <a:gd name="T19" fmla="*/ 41 h 385"/>
                <a:gd name="T20" fmla="*/ 361 w 505"/>
                <a:gd name="T21" fmla="*/ 80 h 385"/>
                <a:gd name="T22" fmla="*/ 381 w 505"/>
                <a:gd name="T23" fmla="*/ 145 h 385"/>
                <a:gd name="T24" fmla="*/ 361 w 505"/>
                <a:gd name="T25" fmla="*/ 186 h 385"/>
                <a:gd name="T26" fmla="*/ 281 w 505"/>
                <a:gd name="T27" fmla="*/ 279 h 385"/>
                <a:gd name="T28" fmla="*/ 181 w 505"/>
                <a:gd name="T29" fmla="*/ 371 h 385"/>
                <a:gd name="T30" fmla="*/ 79 w 505"/>
                <a:gd name="T31" fmla="*/ 450 h 385"/>
                <a:gd name="T32" fmla="*/ 0 w 505"/>
                <a:gd name="T33" fmla="*/ 492 h 385"/>
                <a:gd name="T34" fmla="*/ 20 w 505"/>
                <a:gd name="T35" fmla="*/ 518 h 385"/>
                <a:gd name="T36" fmla="*/ 41 w 505"/>
                <a:gd name="T37" fmla="*/ 596 h 385"/>
                <a:gd name="T38" fmla="*/ 141 w 505"/>
                <a:gd name="T39" fmla="*/ 636 h 385"/>
                <a:gd name="T40" fmla="*/ 101 w 505"/>
                <a:gd name="T41" fmla="*/ 572 h 385"/>
                <a:gd name="T42" fmla="*/ 200 w 505"/>
                <a:gd name="T43" fmla="*/ 505 h 385"/>
                <a:gd name="T44" fmla="*/ 381 w 505"/>
                <a:gd name="T45" fmla="*/ 465 h 385"/>
                <a:gd name="T46" fmla="*/ 482 w 505"/>
                <a:gd name="T47" fmla="*/ 492 h 385"/>
                <a:gd name="T48" fmla="*/ 601 w 505"/>
                <a:gd name="T49" fmla="*/ 411 h 385"/>
                <a:gd name="T50" fmla="*/ 662 w 505"/>
                <a:gd name="T51" fmla="*/ 398 h 385"/>
                <a:gd name="T52" fmla="*/ 662 w 505"/>
                <a:gd name="T53" fmla="*/ 357 h 385"/>
                <a:gd name="T54" fmla="*/ 703 w 505"/>
                <a:gd name="T55" fmla="*/ 344 h 385"/>
                <a:gd name="T56" fmla="*/ 844 w 505"/>
                <a:gd name="T57" fmla="*/ 384 h 385"/>
                <a:gd name="T58" fmla="*/ 844 w 505"/>
                <a:gd name="T59" fmla="*/ 332 h 385"/>
                <a:gd name="T60" fmla="*/ 944 w 505"/>
                <a:gd name="T61" fmla="*/ 319 h 385"/>
                <a:gd name="T62" fmla="*/ 982 w 505"/>
                <a:gd name="T63" fmla="*/ 332 h 385"/>
                <a:gd name="T64" fmla="*/ 1004 w 505"/>
                <a:gd name="T65" fmla="*/ 306 h 385"/>
                <a:gd name="T66" fmla="*/ 1124 w 505"/>
                <a:gd name="T67" fmla="*/ 292 h 385"/>
                <a:gd name="T68" fmla="*/ 1204 w 505"/>
                <a:gd name="T69" fmla="*/ 226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05"/>
                <a:gd name="T106" fmla="*/ 0 h 385"/>
                <a:gd name="T107" fmla="*/ 505 w 505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05" h="385">
                  <a:moveTo>
                    <a:pt x="504" y="128"/>
                  </a:moveTo>
                  <a:lnTo>
                    <a:pt x="496" y="96"/>
                  </a:lnTo>
                  <a:lnTo>
                    <a:pt x="472" y="40"/>
                  </a:lnTo>
                  <a:lnTo>
                    <a:pt x="424" y="40"/>
                  </a:lnTo>
                  <a:lnTo>
                    <a:pt x="416" y="32"/>
                  </a:lnTo>
                  <a:lnTo>
                    <a:pt x="408" y="56"/>
                  </a:lnTo>
                  <a:lnTo>
                    <a:pt x="392" y="56"/>
                  </a:lnTo>
                  <a:lnTo>
                    <a:pt x="376" y="40"/>
                  </a:lnTo>
                  <a:lnTo>
                    <a:pt x="320" y="64"/>
                  </a:lnTo>
                  <a:lnTo>
                    <a:pt x="312" y="56"/>
                  </a:lnTo>
                  <a:lnTo>
                    <a:pt x="336" y="8"/>
                  </a:lnTo>
                  <a:lnTo>
                    <a:pt x="312" y="0"/>
                  </a:lnTo>
                  <a:lnTo>
                    <a:pt x="296" y="16"/>
                  </a:lnTo>
                  <a:lnTo>
                    <a:pt x="280" y="0"/>
                  </a:lnTo>
                  <a:lnTo>
                    <a:pt x="272" y="8"/>
                  </a:lnTo>
                  <a:lnTo>
                    <a:pt x="216" y="8"/>
                  </a:lnTo>
                  <a:lnTo>
                    <a:pt x="224" y="40"/>
                  </a:lnTo>
                  <a:lnTo>
                    <a:pt x="208" y="40"/>
                  </a:lnTo>
                  <a:lnTo>
                    <a:pt x="176" y="16"/>
                  </a:lnTo>
                  <a:lnTo>
                    <a:pt x="168" y="24"/>
                  </a:lnTo>
                  <a:lnTo>
                    <a:pt x="168" y="48"/>
                  </a:lnTo>
                  <a:lnTo>
                    <a:pt x="144" y="48"/>
                  </a:lnTo>
                  <a:lnTo>
                    <a:pt x="144" y="72"/>
                  </a:lnTo>
                  <a:lnTo>
                    <a:pt x="152" y="88"/>
                  </a:lnTo>
                  <a:lnTo>
                    <a:pt x="144" y="96"/>
                  </a:lnTo>
                  <a:lnTo>
                    <a:pt x="144" y="112"/>
                  </a:lnTo>
                  <a:lnTo>
                    <a:pt x="112" y="144"/>
                  </a:lnTo>
                  <a:lnTo>
                    <a:pt x="112" y="168"/>
                  </a:lnTo>
                  <a:lnTo>
                    <a:pt x="104" y="200"/>
                  </a:lnTo>
                  <a:lnTo>
                    <a:pt x="72" y="224"/>
                  </a:lnTo>
                  <a:lnTo>
                    <a:pt x="48" y="256"/>
                  </a:lnTo>
                  <a:lnTo>
                    <a:pt x="32" y="272"/>
                  </a:lnTo>
                  <a:lnTo>
                    <a:pt x="8" y="280"/>
                  </a:lnTo>
                  <a:lnTo>
                    <a:pt x="0" y="296"/>
                  </a:lnTo>
                  <a:lnTo>
                    <a:pt x="16" y="304"/>
                  </a:lnTo>
                  <a:lnTo>
                    <a:pt x="8" y="312"/>
                  </a:lnTo>
                  <a:lnTo>
                    <a:pt x="8" y="352"/>
                  </a:lnTo>
                  <a:lnTo>
                    <a:pt x="16" y="360"/>
                  </a:lnTo>
                  <a:lnTo>
                    <a:pt x="16" y="384"/>
                  </a:lnTo>
                  <a:lnTo>
                    <a:pt x="56" y="384"/>
                  </a:lnTo>
                  <a:lnTo>
                    <a:pt x="56" y="360"/>
                  </a:lnTo>
                  <a:lnTo>
                    <a:pt x="40" y="344"/>
                  </a:lnTo>
                  <a:lnTo>
                    <a:pt x="48" y="312"/>
                  </a:lnTo>
                  <a:lnTo>
                    <a:pt x="80" y="304"/>
                  </a:lnTo>
                  <a:lnTo>
                    <a:pt x="104" y="304"/>
                  </a:lnTo>
                  <a:lnTo>
                    <a:pt x="152" y="280"/>
                  </a:lnTo>
                  <a:lnTo>
                    <a:pt x="184" y="280"/>
                  </a:lnTo>
                  <a:lnTo>
                    <a:pt x="192" y="296"/>
                  </a:lnTo>
                  <a:lnTo>
                    <a:pt x="208" y="264"/>
                  </a:lnTo>
                  <a:lnTo>
                    <a:pt x="240" y="248"/>
                  </a:lnTo>
                  <a:lnTo>
                    <a:pt x="248" y="224"/>
                  </a:lnTo>
                  <a:lnTo>
                    <a:pt x="264" y="240"/>
                  </a:lnTo>
                  <a:lnTo>
                    <a:pt x="272" y="240"/>
                  </a:lnTo>
                  <a:lnTo>
                    <a:pt x="264" y="216"/>
                  </a:lnTo>
                  <a:lnTo>
                    <a:pt x="264" y="184"/>
                  </a:lnTo>
                  <a:lnTo>
                    <a:pt x="280" y="208"/>
                  </a:lnTo>
                  <a:lnTo>
                    <a:pt x="288" y="232"/>
                  </a:lnTo>
                  <a:lnTo>
                    <a:pt x="336" y="232"/>
                  </a:lnTo>
                  <a:lnTo>
                    <a:pt x="320" y="216"/>
                  </a:lnTo>
                  <a:lnTo>
                    <a:pt x="336" y="200"/>
                  </a:lnTo>
                  <a:lnTo>
                    <a:pt x="360" y="208"/>
                  </a:lnTo>
                  <a:lnTo>
                    <a:pt x="376" y="192"/>
                  </a:lnTo>
                  <a:lnTo>
                    <a:pt x="392" y="192"/>
                  </a:lnTo>
                  <a:lnTo>
                    <a:pt x="392" y="200"/>
                  </a:lnTo>
                  <a:lnTo>
                    <a:pt x="400" y="200"/>
                  </a:lnTo>
                  <a:lnTo>
                    <a:pt x="400" y="184"/>
                  </a:lnTo>
                  <a:lnTo>
                    <a:pt x="424" y="192"/>
                  </a:lnTo>
                  <a:lnTo>
                    <a:pt x="448" y="176"/>
                  </a:lnTo>
                  <a:lnTo>
                    <a:pt x="472" y="168"/>
                  </a:lnTo>
                  <a:lnTo>
                    <a:pt x="480" y="136"/>
                  </a:lnTo>
                  <a:lnTo>
                    <a:pt x="504" y="128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02" name="Freeform 17"/>
            <p:cNvSpPr>
              <a:spLocks noChangeArrowheads="1"/>
            </p:cNvSpPr>
            <p:nvPr/>
          </p:nvSpPr>
          <p:spPr bwMode="auto">
            <a:xfrm>
              <a:off x="2732320" y="3624418"/>
              <a:ext cx="837911" cy="656184"/>
            </a:xfrm>
            <a:custGeom>
              <a:avLst/>
              <a:gdLst>
                <a:gd name="T0" fmla="*/ 868 w 497"/>
                <a:gd name="T1" fmla="*/ 572 h 385"/>
                <a:gd name="T2" fmla="*/ 1052 w 497"/>
                <a:gd name="T3" fmla="*/ 492 h 385"/>
                <a:gd name="T4" fmla="*/ 1131 w 497"/>
                <a:gd name="T5" fmla="*/ 398 h 385"/>
                <a:gd name="T6" fmla="*/ 1210 w 497"/>
                <a:gd name="T7" fmla="*/ 306 h 385"/>
                <a:gd name="T8" fmla="*/ 1251 w 497"/>
                <a:gd name="T9" fmla="*/ 266 h 385"/>
                <a:gd name="T10" fmla="*/ 1210 w 497"/>
                <a:gd name="T11" fmla="*/ 214 h 385"/>
                <a:gd name="T12" fmla="*/ 1151 w 497"/>
                <a:gd name="T13" fmla="*/ 158 h 385"/>
                <a:gd name="T14" fmla="*/ 1109 w 497"/>
                <a:gd name="T15" fmla="*/ 186 h 385"/>
                <a:gd name="T16" fmla="*/ 1070 w 497"/>
                <a:gd name="T17" fmla="*/ 173 h 385"/>
                <a:gd name="T18" fmla="*/ 1109 w 497"/>
                <a:gd name="T19" fmla="*/ 93 h 385"/>
                <a:gd name="T20" fmla="*/ 1109 w 497"/>
                <a:gd name="T21" fmla="*/ 27 h 385"/>
                <a:gd name="T22" fmla="*/ 1029 w 497"/>
                <a:gd name="T23" fmla="*/ 13 h 385"/>
                <a:gd name="T24" fmla="*/ 948 w 497"/>
                <a:gd name="T25" fmla="*/ 41 h 385"/>
                <a:gd name="T26" fmla="*/ 907 w 497"/>
                <a:gd name="T27" fmla="*/ 41 h 385"/>
                <a:gd name="T28" fmla="*/ 806 w 497"/>
                <a:gd name="T29" fmla="*/ 53 h 385"/>
                <a:gd name="T30" fmla="*/ 728 w 497"/>
                <a:gd name="T31" fmla="*/ 106 h 385"/>
                <a:gd name="T32" fmla="*/ 668 w 497"/>
                <a:gd name="T33" fmla="*/ 120 h 385"/>
                <a:gd name="T34" fmla="*/ 566 w 497"/>
                <a:gd name="T35" fmla="*/ 158 h 385"/>
                <a:gd name="T36" fmla="*/ 463 w 497"/>
                <a:gd name="T37" fmla="*/ 145 h 385"/>
                <a:gd name="T38" fmla="*/ 404 w 497"/>
                <a:gd name="T39" fmla="*/ 120 h 385"/>
                <a:gd name="T40" fmla="*/ 362 w 497"/>
                <a:gd name="T41" fmla="*/ 145 h 385"/>
                <a:gd name="T42" fmla="*/ 243 w 497"/>
                <a:gd name="T43" fmla="*/ 214 h 385"/>
                <a:gd name="T44" fmla="*/ 83 w 497"/>
                <a:gd name="T45" fmla="*/ 186 h 385"/>
                <a:gd name="T46" fmla="*/ 0 w 497"/>
                <a:gd name="T47" fmla="*/ 214 h 385"/>
                <a:gd name="T48" fmla="*/ 83 w 497"/>
                <a:gd name="T49" fmla="*/ 239 h 385"/>
                <a:gd name="T50" fmla="*/ 223 w 497"/>
                <a:gd name="T51" fmla="*/ 279 h 385"/>
                <a:gd name="T52" fmla="*/ 261 w 497"/>
                <a:gd name="T53" fmla="*/ 344 h 385"/>
                <a:gd name="T54" fmla="*/ 141 w 497"/>
                <a:gd name="T55" fmla="*/ 371 h 385"/>
                <a:gd name="T56" fmla="*/ 223 w 497"/>
                <a:gd name="T57" fmla="*/ 411 h 385"/>
                <a:gd name="T58" fmla="*/ 343 w 497"/>
                <a:gd name="T59" fmla="*/ 465 h 385"/>
                <a:gd name="T60" fmla="*/ 343 w 497"/>
                <a:gd name="T61" fmla="*/ 505 h 385"/>
                <a:gd name="T62" fmla="*/ 525 w 497"/>
                <a:gd name="T63" fmla="*/ 596 h 385"/>
                <a:gd name="T64" fmla="*/ 626 w 497"/>
                <a:gd name="T65" fmla="*/ 596 h 385"/>
                <a:gd name="T66" fmla="*/ 646 w 497"/>
                <a:gd name="T67" fmla="*/ 572 h 385"/>
                <a:gd name="T68" fmla="*/ 746 w 497"/>
                <a:gd name="T69" fmla="*/ 623 h 385"/>
                <a:gd name="T70" fmla="*/ 847 w 497"/>
                <a:gd name="T71" fmla="*/ 610 h 38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97"/>
                <a:gd name="T109" fmla="*/ 0 h 385"/>
                <a:gd name="T110" fmla="*/ 497 w 497"/>
                <a:gd name="T111" fmla="*/ 385 h 38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97" h="385">
                  <a:moveTo>
                    <a:pt x="336" y="368"/>
                  </a:moveTo>
                  <a:lnTo>
                    <a:pt x="344" y="344"/>
                  </a:lnTo>
                  <a:lnTo>
                    <a:pt x="368" y="344"/>
                  </a:lnTo>
                  <a:lnTo>
                    <a:pt x="416" y="296"/>
                  </a:lnTo>
                  <a:lnTo>
                    <a:pt x="440" y="272"/>
                  </a:lnTo>
                  <a:lnTo>
                    <a:pt x="448" y="240"/>
                  </a:lnTo>
                  <a:lnTo>
                    <a:pt x="448" y="216"/>
                  </a:lnTo>
                  <a:lnTo>
                    <a:pt x="480" y="184"/>
                  </a:lnTo>
                  <a:lnTo>
                    <a:pt x="480" y="168"/>
                  </a:lnTo>
                  <a:lnTo>
                    <a:pt x="496" y="160"/>
                  </a:lnTo>
                  <a:lnTo>
                    <a:pt x="480" y="152"/>
                  </a:lnTo>
                  <a:lnTo>
                    <a:pt x="480" y="128"/>
                  </a:lnTo>
                  <a:lnTo>
                    <a:pt x="456" y="128"/>
                  </a:lnTo>
                  <a:lnTo>
                    <a:pt x="456" y="96"/>
                  </a:lnTo>
                  <a:lnTo>
                    <a:pt x="440" y="96"/>
                  </a:lnTo>
                  <a:lnTo>
                    <a:pt x="440" y="112"/>
                  </a:lnTo>
                  <a:lnTo>
                    <a:pt x="424" y="112"/>
                  </a:lnTo>
                  <a:lnTo>
                    <a:pt x="424" y="104"/>
                  </a:lnTo>
                  <a:lnTo>
                    <a:pt x="432" y="64"/>
                  </a:lnTo>
                  <a:lnTo>
                    <a:pt x="440" y="56"/>
                  </a:lnTo>
                  <a:lnTo>
                    <a:pt x="440" y="40"/>
                  </a:lnTo>
                  <a:lnTo>
                    <a:pt x="440" y="16"/>
                  </a:lnTo>
                  <a:lnTo>
                    <a:pt x="432" y="0"/>
                  </a:lnTo>
                  <a:lnTo>
                    <a:pt x="408" y="8"/>
                  </a:lnTo>
                  <a:lnTo>
                    <a:pt x="392" y="8"/>
                  </a:lnTo>
                  <a:lnTo>
                    <a:pt x="376" y="24"/>
                  </a:lnTo>
                  <a:lnTo>
                    <a:pt x="360" y="32"/>
                  </a:lnTo>
                  <a:lnTo>
                    <a:pt x="360" y="24"/>
                  </a:lnTo>
                  <a:lnTo>
                    <a:pt x="344" y="32"/>
                  </a:lnTo>
                  <a:lnTo>
                    <a:pt x="320" y="32"/>
                  </a:lnTo>
                  <a:lnTo>
                    <a:pt x="304" y="40"/>
                  </a:lnTo>
                  <a:lnTo>
                    <a:pt x="288" y="64"/>
                  </a:lnTo>
                  <a:lnTo>
                    <a:pt x="272" y="56"/>
                  </a:lnTo>
                  <a:lnTo>
                    <a:pt x="264" y="72"/>
                  </a:lnTo>
                  <a:lnTo>
                    <a:pt x="232" y="72"/>
                  </a:lnTo>
                  <a:lnTo>
                    <a:pt x="224" y="96"/>
                  </a:lnTo>
                  <a:lnTo>
                    <a:pt x="200" y="104"/>
                  </a:lnTo>
                  <a:lnTo>
                    <a:pt x="184" y="88"/>
                  </a:lnTo>
                  <a:lnTo>
                    <a:pt x="176" y="64"/>
                  </a:lnTo>
                  <a:lnTo>
                    <a:pt x="160" y="72"/>
                  </a:lnTo>
                  <a:lnTo>
                    <a:pt x="160" y="88"/>
                  </a:lnTo>
                  <a:lnTo>
                    <a:pt x="144" y="88"/>
                  </a:lnTo>
                  <a:lnTo>
                    <a:pt x="104" y="112"/>
                  </a:lnTo>
                  <a:lnTo>
                    <a:pt x="96" y="128"/>
                  </a:lnTo>
                  <a:lnTo>
                    <a:pt x="48" y="112"/>
                  </a:lnTo>
                  <a:lnTo>
                    <a:pt x="32" y="112"/>
                  </a:lnTo>
                  <a:lnTo>
                    <a:pt x="24" y="120"/>
                  </a:lnTo>
                  <a:lnTo>
                    <a:pt x="0" y="128"/>
                  </a:lnTo>
                  <a:lnTo>
                    <a:pt x="0" y="144"/>
                  </a:lnTo>
                  <a:lnTo>
                    <a:pt x="32" y="144"/>
                  </a:lnTo>
                  <a:lnTo>
                    <a:pt x="40" y="160"/>
                  </a:lnTo>
                  <a:lnTo>
                    <a:pt x="88" y="168"/>
                  </a:lnTo>
                  <a:lnTo>
                    <a:pt x="96" y="176"/>
                  </a:lnTo>
                  <a:lnTo>
                    <a:pt x="104" y="208"/>
                  </a:lnTo>
                  <a:lnTo>
                    <a:pt x="64" y="208"/>
                  </a:lnTo>
                  <a:lnTo>
                    <a:pt x="56" y="224"/>
                  </a:lnTo>
                  <a:lnTo>
                    <a:pt x="64" y="240"/>
                  </a:lnTo>
                  <a:lnTo>
                    <a:pt x="88" y="248"/>
                  </a:lnTo>
                  <a:lnTo>
                    <a:pt x="136" y="264"/>
                  </a:lnTo>
                  <a:lnTo>
                    <a:pt x="136" y="280"/>
                  </a:lnTo>
                  <a:lnTo>
                    <a:pt x="120" y="288"/>
                  </a:lnTo>
                  <a:lnTo>
                    <a:pt x="136" y="304"/>
                  </a:lnTo>
                  <a:lnTo>
                    <a:pt x="136" y="328"/>
                  </a:lnTo>
                  <a:lnTo>
                    <a:pt x="208" y="360"/>
                  </a:lnTo>
                  <a:lnTo>
                    <a:pt x="224" y="360"/>
                  </a:lnTo>
                  <a:lnTo>
                    <a:pt x="248" y="360"/>
                  </a:lnTo>
                  <a:lnTo>
                    <a:pt x="256" y="368"/>
                  </a:lnTo>
                  <a:lnTo>
                    <a:pt x="256" y="344"/>
                  </a:lnTo>
                  <a:lnTo>
                    <a:pt x="288" y="352"/>
                  </a:lnTo>
                  <a:lnTo>
                    <a:pt x="296" y="376"/>
                  </a:lnTo>
                  <a:lnTo>
                    <a:pt x="312" y="384"/>
                  </a:lnTo>
                  <a:lnTo>
                    <a:pt x="336" y="368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03" name="Freeform 18"/>
            <p:cNvSpPr>
              <a:spLocks noChangeArrowheads="1"/>
            </p:cNvSpPr>
            <p:nvPr/>
          </p:nvSpPr>
          <p:spPr bwMode="auto">
            <a:xfrm>
              <a:off x="2652452" y="3256277"/>
              <a:ext cx="622128" cy="603813"/>
            </a:xfrm>
            <a:custGeom>
              <a:avLst/>
              <a:gdLst>
                <a:gd name="T0" fmla="*/ 122 w 369"/>
                <a:gd name="T1" fmla="*/ 540 h 353"/>
                <a:gd name="T2" fmla="*/ 83 w 369"/>
                <a:gd name="T3" fmla="*/ 445 h 353"/>
                <a:gd name="T4" fmla="*/ 141 w 369"/>
                <a:gd name="T5" fmla="*/ 324 h 353"/>
                <a:gd name="T6" fmla="*/ 20 w 369"/>
                <a:gd name="T7" fmla="*/ 271 h 353"/>
                <a:gd name="T8" fmla="*/ 41 w 369"/>
                <a:gd name="T9" fmla="*/ 231 h 353"/>
                <a:gd name="T10" fmla="*/ 122 w 369"/>
                <a:gd name="T11" fmla="*/ 231 h 353"/>
                <a:gd name="T12" fmla="*/ 261 w 369"/>
                <a:gd name="T13" fmla="*/ 202 h 353"/>
                <a:gd name="T14" fmla="*/ 422 w 369"/>
                <a:gd name="T15" fmla="*/ 189 h 353"/>
                <a:gd name="T16" fmla="*/ 343 w 369"/>
                <a:gd name="T17" fmla="*/ 135 h 353"/>
                <a:gd name="T18" fmla="*/ 362 w 369"/>
                <a:gd name="T19" fmla="*/ 67 h 353"/>
                <a:gd name="T20" fmla="*/ 463 w 369"/>
                <a:gd name="T21" fmla="*/ 67 h 353"/>
                <a:gd name="T22" fmla="*/ 525 w 369"/>
                <a:gd name="T23" fmla="*/ 81 h 353"/>
                <a:gd name="T24" fmla="*/ 585 w 369"/>
                <a:gd name="T25" fmla="*/ 67 h 353"/>
                <a:gd name="T26" fmla="*/ 626 w 369"/>
                <a:gd name="T27" fmla="*/ 0 h 353"/>
                <a:gd name="T28" fmla="*/ 728 w 369"/>
                <a:gd name="T29" fmla="*/ 27 h 353"/>
                <a:gd name="T30" fmla="*/ 806 w 369"/>
                <a:gd name="T31" fmla="*/ 122 h 353"/>
                <a:gd name="T32" fmla="*/ 868 w 369"/>
                <a:gd name="T33" fmla="*/ 149 h 353"/>
                <a:gd name="T34" fmla="*/ 907 w 369"/>
                <a:gd name="T35" fmla="*/ 109 h 353"/>
                <a:gd name="T36" fmla="*/ 907 w 369"/>
                <a:gd name="T37" fmla="*/ 163 h 353"/>
                <a:gd name="T38" fmla="*/ 907 w 369"/>
                <a:gd name="T39" fmla="*/ 215 h 353"/>
                <a:gd name="T40" fmla="*/ 847 w 369"/>
                <a:gd name="T41" fmla="*/ 285 h 353"/>
                <a:gd name="T42" fmla="*/ 928 w 369"/>
                <a:gd name="T43" fmla="*/ 311 h 353"/>
                <a:gd name="T44" fmla="*/ 907 w 369"/>
                <a:gd name="T45" fmla="*/ 351 h 353"/>
                <a:gd name="T46" fmla="*/ 928 w 369"/>
                <a:gd name="T47" fmla="*/ 393 h 353"/>
                <a:gd name="T48" fmla="*/ 868 w 369"/>
                <a:gd name="T49" fmla="*/ 432 h 353"/>
                <a:gd name="T50" fmla="*/ 868 w 369"/>
                <a:gd name="T51" fmla="*/ 472 h 353"/>
                <a:gd name="T52" fmla="*/ 786 w 369"/>
                <a:gd name="T53" fmla="*/ 486 h 353"/>
                <a:gd name="T54" fmla="*/ 685 w 369"/>
                <a:gd name="T55" fmla="*/ 525 h 353"/>
                <a:gd name="T56" fmla="*/ 585 w 369"/>
                <a:gd name="T57" fmla="*/ 513 h 353"/>
                <a:gd name="T58" fmla="*/ 525 w 369"/>
                <a:gd name="T59" fmla="*/ 486 h 353"/>
                <a:gd name="T60" fmla="*/ 485 w 369"/>
                <a:gd name="T61" fmla="*/ 513 h 353"/>
                <a:gd name="T62" fmla="*/ 362 w 369"/>
                <a:gd name="T63" fmla="*/ 594 h 353"/>
                <a:gd name="T64" fmla="*/ 202 w 369"/>
                <a:gd name="T65" fmla="*/ 554 h 3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9"/>
                <a:gd name="T100" fmla="*/ 0 h 353"/>
                <a:gd name="T101" fmla="*/ 369 w 369"/>
                <a:gd name="T102" fmla="*/ 353 h 3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9" h="353">
                  <a:moveTo>
                    <a:pt x="48" y="344"/>
                  </a:moveTo>
                  <a:lnTo>
                    <a:pt x="48" y="320"/>
                  </a:lnTo>
                  <a:lnTo>
                    <a:pt x="64" y="296"/>
                  </a:lnTo>
                  <a:lnTo>
                    <a:pt x="32" y="264"/>
                  </a:lnTo>
                  <a:lnTo>
                    <a:pt x="56" y="224"/>
                  </a:lnTo>
                  <a:lnTo>
                    <a:pt x="56" y="192"/>
                  </a:lnTo>
                  <a:lnTo>
                    <a:pt x="8" y="200"/>
                  </a:lnTo>
                  <a:lnTo>
                    <a:pt x="8" y="160"/>
                  </a:lnTo>
                  <a:lnTo>
                    <a:pt x="0" y="152"/>
                  </a:lnTo>
                  <a:lnTo>
                    <a:pt x="16" y="136"/>
                  </a:lnTo>
                  <a:lnTo>
                    <a:pt x="32" y="144"/>
                  </a:lnTo>
                  <a:lnTo>
                    <a:pt x="48" y="136"/>
                  </a:lnTo>
                  <a:lnTo>
                    <a:pt x="96" y="136"/>
                  </a:lnTo>
                  <a:lnTo>
                    <a:pt x="104" y="120"/>
                  </a:lnTo>
                  <a:lnTo>
                    <a:pt x="112" y="112"/>
                  </a:lnTo>
                  <a:lnTo>
                    <a:pt x="168" y="112"/>
                  </a:lnTo>
                  <a:lnTo>
                    <a:pt x="160" y="80"/>
                  </a:lnTo>
                  <a:lnTo>
                    <a:pt x="136" y="80"/>
                  </a:lnTo>
                  <a:lnTo>
                    <a:pt x="128" y="56"/>
                  </a:lnTo>
                  <a:lnTo>
                    <a:pt x="144" y="40"/>
                  </a:lnTo>
                  <a:lnTo>
                    <a:pt x="168" y="48"/>
                  </a:lnTo>
                  <a:lnTo>
                    <a:pt x="184" y="40"/>
                  </a:lnTo>
                  <a:lnTo>
                    <a:pt x="192" y="56"/>
                  </a:lnTo>
                  <a:lnTo>
                    <a:pt x="208" y="48"/>
                  </a:lnTo>
                  <a:lnTo>
                    <a:pt x="208" y="24"/>
                  </a:lnTo>
                  <a:lnTo>
                    <a:pt x="232" y="40"/>
                  </a:lnTo>
                  <a:lnTo>
                    <a:pt x="240" y="8"/>
                  </a:lnTo>
                  <a:lnTo>
                    <a:pt x="248" y="0"/>
                  </a:lnTo>
                  <a:lnTo>
                    <a:pt x="264" y="16"/>
                  </a:lnTo>
                  <a:lnTo>
                    <a:pt x="288" y="16"/>
                  </a:lnTo>
                  <a:lnTo>
                    <a:pt x="312" y="72"/>
                  </a:lnTo>
                  <a:lnTo>
                    <a:pt x="320" y="72"/>
                  </a:lnTo>
                  <a:lnTo>
                    <a:pt x="328" y="88"/>
                  </a:lnTo>
                  <a:lnTo>
                    <a:pt x="344" y="88"/>
                  </a:lnTo>
                  <a:lnTo>
                    <a:pt x="352" y="72"/>
                  </a:lnTo>
                  <a:lnTo>
                    <a:pt x="360" y="64"/>
                  </a:lnTo>
                  <a:lnTo>
                    <a:pt x="368" y="88"/>
                  </a:lnTo>
                  <a:lnTo>
                    <a:pt x="360" y="96"/>
                  </a:lnTo>
                  <a:lnTo>
                    <a:pt x="360" y="112"/>
                  </a:lnTo>
                  <a:lnTo>
                    <a:pt x="360" y="128"/>
                  </a:lnTo>
                  <a:lnTo>
                    <a:pt x="336" y="152"/>
                  </a:lnTo>
                  <a:lnTo>
                    <a:pt x="336" y="168"/>
                  </a:lnTo>
                  <a:lnTo>
                    <a:pt x="360" y="168"/>
                  </a:lnTo>
                  <a:lnTo>
                    <a:pt x="368" y="184"/>
                  </a:lnTo>
                  <a:lnTo>
                    <a:pt x="360" y="192"/>
                  </a:lnTo>
                  <a:lnTo>
                    <a:pt x="360" y="208"/>
                  </a:lnTo>
                  <a:lnTo>
                    <a:pt x="360" y="232"/>
                  </a:lnTo>
                  <a:lnTo>
                    <a:pt x="368" y="232"/>
                  </a:lnTo>
                  <a:lnTo>
                    <a:pt x="368" y="248"/>
                  </a:lnTo>
                  <a:lnTo>
                    <a:pt x="344" y="256"/>
                  </a:lnTo>
                  <a:lnTo>
                    <a:pt x="344" y="272"/>
                  </a:lnTo>
                  <a:lnTo>
                    <a:pt x="344" y="280"/>
                  </a:lnTo>
                  <a:lnTo>
                    <a:pt x="320" y="272"/>
                  </a:lnTo>
                  <a:lnTo>
                    <a:pt x="312" y="288"/>
                  </a:lnTo>
                  <a:lnTo>
                    <a:pt x="280" y="288"/>
                  </a:lnTo>
                  <a:lnTo>
                    <a:pt x="272" y="312"/>
                  </a:lnTo>
                  <a:lnTo>
                    <a:pt x="248" y="320"/>
                  </a:lnTo>
                  <a:lnTo>
                    <a:pt x="232" y="304"/>
                  </a:lnTo>
                  <a:lnTo>
                    <a:pt x="224" y="280"/>
                  </a:lnTo>
                  <a:lnTo>
                    <a:pt x="208" y="288"/>
                  </a:lnTo>
                  <a:lnTo>
                    <a:pt x="208" y="304"/>
                  </a:lnTo>
                  <a:lnTo>
                    <a:pt x="192" y="304"/>
                  </a:lnTo>
                  <a:lnTo>
                    <a:pt x="152" y="328"/>
                  </a:lnTo>
                  <a:lnTo>
                    <a:pt x="144" y="352"/>
                  </a:lnTo>
                  <a:lnTo>
                    <a:pt x="96" y="328"/>
                  </a:lnTo>
                  <a:lnTo>
                    <a:pt x="80" y="328"/>
                  </a:lnTo>
                  <a:lnTo>
                    <a:pt x="48" y="344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04" name="Freeform 19"/>
            <p:cNvSpPr>
              <a:spLocks noChangeArrowheads="1"/>
            </p:cNvSpPr>
            <p:nvPr/>
          </p:nvSpPr>
          <p:spPr bwMode="auto">
            <a:xfrm>
              <a:off x="1950456" y="3214688"/>
              <a:ext cx="958414" cy="1052052"/>
            </a:xfrm>
            <a:custGeom>
              <a:avLst/>
              <a:gdLst>
                <a:gd name="T0" fmla="*/ 1325 w 569"/>
                <a:gd name="T1" fmla="*/ 745 h 617"/>
                <a:gd name="T2" fmla="*/ 1406 w 569"/>
                <a:gd name="T3" fmla="*/ 690 h 617"/>
                <a:gd name="T4" fmla="*/ 1325 w 569"/>
                <a:gd name="T5" fmla="*/ 677 h 617"/>
                <a:gd name="T6" fmla="*/ 1244 w 569"/>
                <a:gd name="T7" fmla="*/ 638 h 617"/>
                <a:gd name="T8" fmla="*/ 1166 w 569"/>
                <a:gd name="T9" fmla="*/ 599 h 617"/>
                <a:gd name="T10" fmla="*/ 1206 w 569"/>
                <a:gd name="T11" fmla="*/ 531 h 617"/>
                <a:gd name="T12" fmla="*/ 1185 w 569"/>
                <a:gd name="T13" fmla="*/ 413 h 617"/>
                <a:gd name="T14" fmla="*/ 1065 w 569"/>
                <a:gd name="T15" fmla="*/ 373 h 617"/>
                <a:gd name="T16" fmla="*/ 1043 w 569"/>
                <a:gd name="T17" fmla="*/ 293 h 617"/>
                <a:gd name="T18" fmla="*/ 1125 w 569"/>
                <a:gd name="T19" fmla="*/ 279 h 617"/>
                <a:gd name="T20" fmla="*/ 1283 w 569"/>
                <a:gd name="T21" fmla="*/ 266 h 617"/>
                <a:gd name="T22" fmla="*/ 1283 w 569"/>
                <a:gd name="T23" fmla="*/ 186 h 617"/>
                <a:gd name="T24" fmla="*/ 1166 w 569"/>
                <a:gd name="T25" fmla="*/ 186 h 617"/>
                <a:gd name="T26" fmla="*/ 1084 w 569"/>
                <a:gd name="T27" fmla="*/ 106 h 617"/>
                <a:gd name="T28" fmla="*/ 1023 w 569"/>
                <a:gd name="T29" fmla="*/ 159 h 617"/>
                <a:gd name="T30" fmla="*/ 964 w 569"/>
                <a:gd name="T31" fmla="*/ 239 h 617"/>
                <a:gd name="T32" fmla="*/ 922 w 569"/>
                <a:gd name="T33" fmla="*/ 399 h 617"/>
                <a:gd name="T34" fmla="*/ 844 w 569"/>
                <a:gd name="T35" fmla="*/ 373 h 617"/>
                <a:gd name="T36" fmla="*/ 722 w 569"/>
                <a:gd name="T37" fmla="*/ 399 h 617"/>
                <a:gd name="T38" fmla="*/ 682 w 569"/>
                <a:gd name="T39" fmla="*/ 373 h 617"/>
                <a:gd name="T40" fmla="*/ 582 w 569"/>
                <a:gd name="T41" fmla="*/ 173 h 617"/>
                <a:gd name="T42" fmla="*/ 543 w 569"/>
                <a:gd name="T43" fmla="*/ 186 h 617"/>
                <a:gd name="T44" fmla="*/ 523 w 569"/>
                <a:gd name="T45" fmla="*/ 122 h 617"/>
                <a:gd name="T46" fmla="*/ 402 w 569"/>
                <a:gd name="T47" fmla="*/ 66 h 617"/>
                <a:gd name="T48" fmla="*/ 341 w 569"/>
                <a:gd name="T49" fmla="*/ 135 h 617"/>
                <a:gd name="T50" fmla="*/ 341 w 569"/>
                <a:gd name="T51" fmla="*/ 0 h 617"/>
                <a:gd name="T52" fmla="*/ 281 w 569"/>
                <a:gd name="T53" fmla="*/ 0 h 617"/>
                <a:gd name="T54" fmla="*/ 240 w 569"/>
                <a:gd name="T55" fmla="*/ 53 h 617"/>
                <a:gd name="T56" fmla="*/ 221 w 569"/>
                <a:gd name="T57" fmla="*/ 106 h 617"/>
                <a:gd name="T58" fmla="*/ 200 w 569"/>
                <a:gd name="T59" fmla="*/ 159 h 617"/>
                <a:gd name="T60" fmla="*/ 260 w 569"/>
                <a:gd name="T61" fmla="*/ 186 h 617"/>
                <a:gd name="T62" fmla="*/ 221 w 569"/>
                <a:gd name="T63" fmla="*/ 399 h 617"/>
                <a:gd name="T64" fmla="*/ 60 w 569"/>
                <a:gd name="T65" fmla="*/ 466 h 617"/>
                <a:gd name="T66" fmla="*/ 20 w 569"/>
                <a:gd name="T67" fmla="*/ 518 h 617"/>
                <a:gd name="T68" fmla="*/ 0 w 569"/>
                <a:gd name="T69" fmla="*/ 623 h 617"/>
                <a:gd name="T70" fmla="*/ 121 w 569"/>
                <a:gd name="T71" fmla="*/ 611 h 617"/>
                <a:gd name="T72" fmla="*/ 200 w 569"/>
                <a:gd name="T73" fmla="*/ 651 h 617"/>
                <a:gd name="T74" fmla="*/ 221 w 569"/>
                <a:gd name="T75" fmla="*/ 677 h 617"/>
                <a:gd name="T76" fmla="*/ 240 w 569"/>
                <a:gd name="T77" fmla="*/ 745 h 617"/>
                <a:gd name="T78" fmla="*/ 301 w 569"/>
                <a:gd name="T79" fmla="*/ 772 h 617"/>
                <a:gd name="T80" fmla="*/ 281 w 569"/>
                <a:gd name="T81" fmla="*/ 838 h 617"/>
                <a:gd name="T82" fmla="*/ 260 w 569"/>
                <a:gd name="T83" fmla="*/ 876 h 617"/>
                <a:gd name="T84" fmla="*/ 362 w 569"/>
                <a:gd name="T85" fmla="*/ 930 h 617"/>
                <a:gd name="T86" fmla="*/ 501 w 569"/>
                <a:gd name="T87" fmla="*/ 959 h 617"/>
                <a:gd name="T88" fmla="*/ 560 w 569"/>
                <a:gd name="T89" fmla="*/ 943 h 617"/>
                <a:gd name="T90" fmla="*/ 582 w 569"/>
                <a:gd name="T91" fmla="*/ 997 h 617"/>
                <a:gd name="T92" fmla="*/ 662 w 569"/>
                <a:gd name="T93" fmla="*/ 984 h 617"/>
                <a:gd name="T94" fmla="*/ 682 w 569"/>
                <a:gd name="T95" fmla="*/ 851 h 617"/>
                <a:gd name="T96" fmla="*/ 823 w 569"/>
                <a:gd name="T97" fmla="*/ 838 h 617"/>
                <a:gd name="T98" fmla="*/ 882 w 569"/>
                <a:gd name="T99" fmla="*/ 851 h 617"/>
                <a:gd name="T100" fmla="*/ 964 w 569"/>
                <a:gd name="T101" fmla="*/ 851 h 617"/>
                <a:gd name="T102" fmla="*/ 1043 w 569"/>
                <a:gd name="T103" fmla="*/ 866 h 617"/>
                <a:gd name="T104" fmla="*/ 1106 w 569"/>
                <a:gd name="T105" fmla="*/ 838 h 617"/>
                <a:gd name="T106" fmla="*/ 1227 w 569"/>
                <a:gd name="T107" fmla="*/ 784 h 617"/>
                <a:gd name="T108" fmla="*/ 1305 w 569"/>
                <a:gd name="T109" fmla="*/ 772 h 6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69"/>
                <a:gd name="T166" fmla="*/ 0 h 617"/>
                <a:gd name="T167" fmla="*/ 569 w 569"/>
                <a:gd name="T168" fmla="*/ 617 h 6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69" h="617">
                  <a:moveTo>
                    <a:pt x="520" y="464"/>
                  </a:moveTo>
                  <a:lnTo>
                    <a:pt x="528" y="448"/>
                  </a:lnTo>
                  <a:lnTo>
                    <a:pt x="568" y="448"/>
                  </a:lnTo>
                  <a:lnTo>
                    <a:pt x="560" y="416"/>
                  </a:lnTo>
                  <a:lnTo>
                    <a:pt x="552" y="400"/>
                  </a:lnTo>
                  <a:lnTo>
                    <a:pt x="528" y="408"/>
                  </a:lnTo>
                  <a:lnTo>
                    <a:pt x="504" y="400"/>
                  </a:lnTo>
                  <a:lnTo>
                    <a:pt x="496" y="384"/>
                  </a:lnTo>
                  <a:lnTo>
                    <a:pt x="464" y="384"/>
                  </a:lnTo>
                  <a:lnTo>
                    <a:pt x="464" y="360"/>
                  </a:lnTo>
                  <a:lnTo>
                    <a:pt x="464" y="344"/>
                  </a:lnTo>
                  <a:lnTo>
                    <a:pt x="480" y="320"/>
                  </a:lnTo>
                  <a:lnTo>
                    <a:pt x="448" y="288"/>
                  </a:lnTo>
                  <a:lnTo>
                    <a:pt x="472" y="248"/>
                  </a:lnTo>
                  <a:lnTo>
                    <a:pt x="472" y="216"/>
                  </a:lnTo>
                  <a:lnTo>
                    <a:pt x="424" y="224"/>
                  </a:lnTo>
                  <a:lnTo>
                    <a:pt x="424" y="184"/>
                  </a:lnTo>
                  <a:lnTo>
                    <a:pt x="416" y="176"/>
                  </a:lnTo>
                  <a:lnTo>
                    <a:pt x="432" y="160"/>
                  </a:lnTo>
                  <a:lnTo>
                    <a:pt x="448" y="168"/>
                  </a:lnTo>
                  <a:lnTo>
                    <a:pt x="464" y="152"/>
                  </a:lnTo>
                  <a:lnTo>
                    <a:pt x="512" y="160"/>
                  </a:lnTo>
                  <a:lnTo>
                    <a:pt x="528" y="136"/>
                  </a:lnTo>
                  <a:lnTo>
                    <a:pt x="512" y="112"/>
                  </a:lnTo>
                  <a:lnTo>
                    <a:pt x="488" y="128"/>
                  </a:lnTo>
                  <a:lnTo>
                    <a:pt x="464" y="112"/>
                  </a:lnTo>
                  <a:lnTo>
                    <a:pt x="464" y="64"/>
                  </a:lnTo>
                  <a:lnTo>
                    <a:pt x="432" y="64"/>
                  </a:lnTo>
                  <a:lnTo>
                    <a:pt x="424" y="96"/>
                  </a:lnTo>
                  <a:lnTo>
                    <a:pt x="408" y="96"/>
                  </a:lnTo>
                  <a:lnTo>
                    <a:pt x="408" y="120"/>
                  </a:lnTo>
                  <a:lnTo>
                    <a:pt x="384" y="144"/>
                  </a:lnTo>
                  <a:lnTo>
                    <a:pt x="368" y="144"/>
                  </a:lnTo>
                  <a:lnTo>
                    <a:pt x="368" y="240"/>
                  </a:lnTo>
                  <a:lnTo>
                    <a:pt x="344" y="240"/>
                  </a:lnTo>
                  <a:lnTo>
                    <a:pt x="336" y="224"/>
                  </a:lnTo>
                  <a:lnTo>
                    <a:pt x="320" y="240"/>
                  </a:lnTo>
                  <a:lnTo>
                    <a:pt x="288" y="240"/>
                  </a:lnTo>
                  <a:lnTo>
                    <a:pt x="288" y="232"/>
                  </a:lnTo>
                  <a:lnTo>
                    <a:pt x="272" y="224"/>
                  </a:lnTo>
                  <a:lnTo>
                    <a:pt x="272" y="192"/>
                  </a:lnTo>
                  <a:lnTo>
                    <a:pt x="232" y="104"/>
                  </a:lnTo>
                  <a:lnTo>
                    <a:pt x="216" y="104"/>
                  </a:lnTo>
                  <a:lnTo>
                    <a:pt x="216" y="112"/>
                  </a:lnTo>
                  <a:lnTo>
                    <a:pt x="200" y="88"/>
                  </a:lnTo>
                  <a:lnTo>
                    <a:pt x="208" y="72"/>
                  </a:lnTo>
                  <a:lnTo>
                    <a:pt x="176" y="32"/>
                  </a:lnTo>
                  <a:lnTo>
                    <a:pt x="160" y="40"/>
                  </a:lnTo>
                  <a:lnTo>
                    <a:pt x="152" y="80"/>
                  </a:lnTo>
                  <a:lnTo>
                    <a:pt x="136" y="80"/>
                  </a:lnTo>
                  <a:lnTo>
                    <a:pt x="136" y="64"/>
                  </a:lnTo>
                  <a:lnTo>
                    <a:pt x="136" y="0"/>
                  </a:lnTo>
                  <a:lnTo>
                    <a:pt x="120" y="16"/>
                  </a:lnTo>
                  <a:lnTo>
                    <a:pt x="112" y="0"/>
                  </a:lnTo>
                  <a:lnTo>
                    <a:pt x="96" y="16"/>
                  </a:lnTo>
                  <a:lnTo>
                    <a:pt x="96" y="32"/>
                  </a:lnTo>
                  <a:lnTo>
                    <a:pt x="104" y="64"/>
                  </a:lnTo>
                  <a:lnTo>
                    <a:pt x="88" y="64"/>
                  </a:lnTo>
                  <a:lnTo>
                    <a:pt x="72" y="64"/>
                  </a:lnTo>
                  <a:lnTo>
                    <a:pt x="80" y="96"/>
                  </a:lnTo>
                  <a:lnTo>
                    <a:pt x="80" y="112"/>
                  </a:lnTo>
                  <a:lnTo>
                    <a:pt x="104" y="112"/>
                  </a:lnTo>
                  <a:lnTo>
                    <a:pt x="104" y="168"/>
                  </a:lnTo>
                  <a:lnTo>
                    <a:pt x="88" y="240"/>
                  </a:lnTo>
                  <a:lnTo>
                    <a:pt x="40" y="272"/>
                  </a:lnTo>
                  <a:lnTo>
                    <a:pt x="24" y="280"/>
                  </a:lnTo>
                  <a:lnTo>
                    <a:pt x="16" y="288"/>
                  </a:lnTo>
                  <a:lnTo>
                    <a:pt x="8" y="312"/>
                  </a:lnTo>
                  <a:lnTo>
                    <a:pt x="8" y="360"/>
                  </a:lnTo>
                  <a:lnTo>
                    <a:pt x="0" y="376"/>
                  </a:lnTo>
                  <a:lnTo>
                    <a:pt x="32" y="376"/>
                  </a:lnTo>
                  <a:lnTo>
                    <a:pt x="48" y="368"/>
                  </a:lnTo>
                  <a:lnTo>
                    <a:pt x="88" y="376"/>
                  </a:lnTo>
                  <a:lnTo>
                    <a:pt x="80" y="392"/>
                  </a:lnTo>
                  <a:lnTo>
                    <a:pt x="72" y="392"/>
                  </a:lnTo>
                  <a:lnTo>
                    <a:pt x="88" y="408"/>
                  </a:lnTo>
                  <a:lnTo>
                    <a:pt x="80" y="432"/>
                  </a:lnTo>
                  <a:lnTo>
                    <a:pt x="96" y="448"/>
                  </a:lnTo>
                  <a:lnTo>
                    <a:pt x="120" y="448"/>
                  </a:lnTo>
                  <a:lnTo>
                    <a:pt x="120" y="464"/>
                  </a:lnTo>
                  <a:lnTo>
                    <a:pt x="112" y="472"/>
                  </a:lnTo>
                  <a:lnTo>
                    <a:pt x="112" y="504"/>
                  </a:lnTo>
                  <a:lnTo>
                    <a:pt x="96" y="504"/>
                  </a:lnTo>
                  <a:lnTo>
                    <a:pt x="104" y="528"/>
                  </a:lnTo>
                  <a:lnTo>
                    <a:pt x="144" y="528"/>
                  </a:lnTo>
                  <a:lnTo>
                    <a:pt x="144" y="560"/>
                  </a:lnTo>
                  <a:lnTo>
                    <a:pt x="160" y="568"/>
                  </a:lnTo>
                  <a:lnTo>
                    <a:pt x="200" y="576"/>
                  </a:lnTo>
                  <a:lnTo>
                    <a:pt x="216" y="560"/>
                  </a:lnTo>
                  <a:lnTo>
                    <a:pt x="224" y="568"/>
                  </a:lnTo>
                  <a:lnTo>
                    <a:pt x="216" y="592"/>
                  </a:lnTo>
                  <a:lnTo>
                    <a:pt x="232" y="600"/>
                  </a:lnTo>
                  <a:lnTo>
                    <a:pt x="264" y="616"/>
                  </a:lnTo>
                  <a:lnTo>
                    <a:pt x="264" y="592"/>
                  </a:lnTo>
                  <a:lnTo>
                    <a:pt x="264" y="520"/>
                  </a:lnTo>
                  <a:lnTo>
                    <a:pt x="272" y="512"/>
                  </a:lnTo>
                  <a:lnTo>
                    <a:pt x="320" y="512"/>
                  </a:lnTo>
                  <a:lnTo>
                    <a:pt x="328" y="504"/>
                  </a:lnTo>
                  <a:lnTo>
                    <a:pt x="344" y="504"/>
                  </a:lnTo>
                  <a:lnTo>
                    <a:pt x="352" y="512"/>
                  </a:lnTo>
                  <a:lnTo>
                    <a:pt x="376" y="504"/>
                  </a:lnTo>
                  <a:lnTo>
                    <a:pt x="384" y="512"/>
                  </a:lnTo>
                  <a:lnTo>
                    <a:pt x="392" y="504"/>
                  </a:lnTo>
                  <a:lnTo>
                    <a:pt x="416" y="520"/>
                  </a:lnTo>
                  <a:lnTo>
                    <a:pt x="416" y="504"/>
                  </a:lnTo>
                  <a:lnTo>
                    <a:pt x="440" y="504"/>
                  </a:lnTo>
                  <a:lnTo>
                    <a:pt x="480" y="496"/>
                  </a:lnTo>
                  <a:lnTo>
                    <a:pt x="488" y="472"/>
                  </a:lnTo>
                  <a:lnTo>
                    <a:pt x="504" y="464"/>
                  </a:lnTo>
                  <a:lnTo>
                    <a:pt x="520" y="464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05" name="Freeform 20"/>
            <p:cNvSpPr>
              <a:spLocks noChangeArrowheads="1"/>
            </p:cNvSpPr>
            <p:nvPr/>
          </p:nvSpPr>
          <p:spPr bwMode="auto">
            <a:xfrm>
              <a:off x="161137" y="1997820"/>
              <a:ext cx="2037330" cy="1340095"/>
            </a:xfrm>
            <a:custGeom>
              <a:avLst/>
              <a:gdLst>
                <a:gd name="T0" fmla="*/ 2979 w 1209"/>
                <a:gd name="T1" fmla="*/ 1217 h 785"/>
                <a:gd name="T2" fmla="*/ 2919 w 1209"/>
                <a:gd name="T3" fmla="*/ 1217 h 785"/>
                <a:gd name="T4" fmla="*/ 2919 w 1209"/>
                <a:gd name="T5" fmla="*/ 1311 h 785"/>
                <a:gd name="T6" fmla="*/ 2797 w 1209"/>
                <a:gd name="T7" fmla="*/ 1270 h 785"/>
                <a:gd name="T8" fmla="*/ 2736 w 1209"/>
                <a:gd name="T9" fmla="*/ 1257 h 785"/>
                <a:gd name="T10" fmla="*/ 2577 w 1209"/>
                <a:gd name="T11" fmla="*/ 1204 h 785"/>
                <a:gd name="T12" fmla="*/ 2618 w 1209"/>
                <a:gd name="T13" fmla="*/ 1161 h 785"/>
                <a:gd name="T14" fmla="*/ 2595 w 1209"/>
                <a:gd name="T15" fmla="*/ 1138 h 785"/>
                <a:gd name="T16" fmla="*/ 2517 w 1209"/>
                <a:gd name="T17" fmla="*/ 1110 h 785"/>
                <a:gd name="T18" fmla="*/ 2456 w 1209"/>
                <a:gd name="T19" fmla="*/ 1138 h 785"/>
                <a:gd name="T20" fmla="*/ 2334 w 1209"/>
                <a:gd name="T21" fmla="*/ 1084 h 785"/>
                <a:gd name="T22" fmla="*/ 2094 w 1209"/>
                <a:gd name="T23" fmla="*/ 1161 h 785"/>
                <a:gd name="T24" fmla="*/ 2034 w 1209"/>
                <a:gd name="T25" fmla="*/ 1204 h 785"/>
                <a:gd name="T26" fmla="*/ 1834 w 1209"/>
                <a:gd name="T27" fmla="*/ 1230 h 785"/>
                <a:gd name="T28" fmla="*/ 1650 w 1209"/>
                <a:gd name="T29" fmla="*/ 1190 h 785"/>
                <a:gd name="T30" fmla="*/ 1590 w 1209"/>
                <a:gd name="T31" fmla="*/ 1138 h 785"/>
                <a:gd name="T32" fmla="*/ 1468 w 1209"/>
                <a:gd name="T33" fmla="*/ 1177 h 785"/>
                <a:gd name="T34" fmla="*/ 1349 w 1209"/>
                <a:gd name="T35" fmla="*/ 1217 h 785"/>
                <a:gd name="T36" fmla="*/ 1147 w 1209"/>
                <a:gd name="T37" fmla="*/ 1124 h 785"/>
                <a:gd name="T38" fmla="*/ 1027 w 1209"/>
                <a:gd name="T39" fmla="*/ 1069 h 785"/>
                <a:gd name="T40" fmla="*/ 907 w 1209"/>
                <a:gd name="T41" fmla="*/ 1044 h 785"/>
                <a:gd name="T42" fmla="*/ 806 w 1209"/>
                <a:gd name="T43" fmla="*/ 990 h 785"/>
                <a:gd name="T44" fmla="*/ 684 w 1209"/>
                <a:gd name="T45" fmla="*/ 869 h 785"/>
                <a:gd name="T46" fmla="*/ 623 w 1209"/>
                <a:gd name="T47" fmla="*/ 854 h 785"/>
                <a:gd name="T48" fmla="*/ 523 w 1209"/>
                <a:gd name="T49" fmla="*/ 762 h 785"/>
                <a:gd name="T50" fmla="*/ 402 w 1209"/>
                <a:gd name="T51" fmla="*/ 643 h 785"/>
                <a:gd name="T52" fmla="*/ 301 w 1209"/>
                <a:gd name="T53" fmla="*/ 682 h 785"/>
                <a:gd name="T54" fmla="*/ 162 w 1209"/>
                <a:gd name="T55" fmla="*/ 549 h 785"/>
                <a:gd name="T56" fmla="*/ 79 w 1209"/>
                <a:gd name="T57" fmla="*/ 454 h 785"/>
                <a:gd name="T58" fmla="*/ 0 w 1209"/>
                <a:gd name="T59" fmla="*/ 429 h 785"/>
                <a:gd name="T60" fmla="*/ 41 w 1209"/>
                <a:gd name="T61" fmla="*/ 294 h 785"/>
                <a:gd name="T62" fmla="*/ 121 w 1209"/>
                <a:gd name="T63" fmla="*/ 321 h 785"/>
                <a:gd name="T64" fmla="*/ 200 w 1209"/>
                <a:gd name="T65" fmla="*/ 307 h 785"/>
                <a:gd name="T66" fmla="*/ 200 w 1209"/>
                <a:gd name="T67" fmla="*/ 214 h 785"/>
                <a:gd name="T68" fmla="*/ 141 w 1209"/>
                <a:gd name="T69" fmla="*/ 160 h 785"/>
                <a:gd name="T70" fmla="*/ 200 w 1209"/>
                <a:gd name="T71" fmla="*/ 80 h 785"/>
                <a:gd name="T72" fmla="*/ 384 w 1209"/>
                <a:gd name="T73" fmla="*/ 66 h 785"/>
                <a:gd name="T74" fmla="*/ 523 w 1209"/>
                <a:gd name="T75" fmla="*/ 13 h 785"/>
                <a:gd name="T76" fmla="*/ 723 w 1209"/>
                <a:gd name="T77" fmla="*/ 27 h 785"/>
                <a:gd name="T78" fmla="*/ 866 w 1209"/>
                <a:gd name="T79" fmla="*/ 93 h 785"/>
                <a:gd name="T80" fmla="*/ 1087 w 1209"/>
                <a:gd name="T81" fmla="*/ 93 h 785"/>
                <a:gd name="T82" fmla="*/ 1329 w 1209"/>
                <a:gd name="T83" fmla="*/ 66 h 785"/>
                <a:gd name="T84" fmla="*/ 1672 w 1209"/>
                <a:gd name="T85" fmla="*/ 93 h 785"/>
                <a:gd name="T86" fmla="*/ 1791 w 1209"/>
                <a:gd name="T87" fmla="*/ 122 h 785"/>
                <a:gd name="T88" fmla="*/ 1771 w 1209"/>
                <a:gd name="T89" fmla="*/ 160 h 785"/>
                <a:gd name="T90" fmla="*/ 1834 w 1209"/>
                <a:gd name="T91" fmla="*/ 227 h 785"/>
                <a:gd name="T92" fmla="*/ 1791 w 1209"/>
                <a:gd name="T93" fmla="*/ 307 h 785"/>
                <a:gd name="T94" fmla="*/ 1751 w 1209"/>
                <a:gd name="T95" fmla="*/ 416 h 785"/>
                <a:gd name="T96" fmla="*/ 1851 w 1209"/>
                <a:gd name="T97" fmla="*/ 535 h 785"/>
                <a:gd name="T98" fmla="*/ 2094 w 1209"/>
                <a:gd name="T99" fmla="*/ 615 h 785"/>
                <a:gd name="T100" fmla="*/ 2355 w 1209"/>
                <a:gd name="T101" fmla="*/ 695 h 785"/>
                <a:gd name="T102" fmla="*/ 2497 w 1209"/>
                <a:gd name="T103" fmla="*/ 708 h 785"/>
                <a:gd name="T104" fmla="*/ 2535 w 1209"/>
                <a:gd name="T105" fmla="*/ 804 h 785"/>
                <a:gd name="T106" fmla="*/ 2618 w 1209"/>
                <a:gd name="T107" fmla="*/ 830 h 785"/>
                <a:gd name="T108" fmla="*/ 2655 w 1209"/>
                <a:gd name="T109" fmla="*/ 790 h 785"/>
                <a:gd name="T110" fmla="*/ 2718 w 1209"/>
                <a:gd name="T111" fmla="*/ 804 h 785"/>
                <a:gd name="T112" fmla="*/ 2756 w 1209"/>
                <a:gd name="T113" fmla="*/ 776 h 785"/>
                <a:gd name="T114" fmla="*/ 2857 w 1209"/>
                <a:gd name="T115" fmla="*/ 737 h 785"/>
                <a:gd name="T116" fmla="*/ 2960 w 1209"/>
                <a:gd name="T117" fmla="*/ 762 h 785"/>
                <a:gd name="T118" fmla="*/ 3039 w 1209"/>
                <a:gd name="T119" fmla="*/ 895 h 785"/>
                <a:gd name="T120" fmla="*/ 3039 w 1209"/>
                <a:gd name="T121" fmla="*/ 963 h 785"/>
                <a:gd name="T122" fmla="*/ 3019 w 1209"/>
                <a:gd name="T123" fmla="*/ 1190 h 78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09"/>
                <a:gd name="T187" fmla="*/ 0 h 785"/>
                <a:gd name="T188" fmla="*/ 1209 w 1209"/>
                <a:gd name="T189" fmla="*/ 785 h 78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09" h="785">
                  <a:moveTo>
                    <a:pt x="1200" y="712"/>
                  </a:moveTo>
                  <a:lnTo>
                    <a:pt x="1184" y="728"/>
                  </a:lnTo>
                  <a:lnTo>
                    <a:pt x="1176" y="712"/>
                  </a:lnTo>
                  <a:lnTo>
                    <a:pt x="1160" y="728"/>
                  </a:lnTo>
                  <a:lnTo>
                    <a:pt x="1168" y="776"/>
                  </a:lnTo>
                  <a:lnTo>
                    <a:pt x="1160" y="784"/>
                  </a:lnTo>
                  <a:lnTo>
                    <a:pt x="1136" y="776"/>
                  </a:lnTo>
                  <a:lnTo>
                    <a:pt x="1112" y="760"/>
                  </a:lnTo>
                  <a:lnTo>
                    <a:pt x="1112" y="744"/>
                  </a:lnTo>
                  <a:lnTo>
                    <a:pt x="1088" y="752"/>
                  </a:lnTo>
                  <a:lnTo>
                    <a:pt x="1024" y="728"/>
                  </a:lnTo>
                  <a:lnTo>
                    <a:pt x="1024" y="720"/>
                  </a:lnTo>
                  <a:lnTo>
                    <a:pt x="1040" y="712"/>
                  </a:lnTo>
                  <a:lnTo>
                    <a:pt x="1040" y="696"/>
                  </a:lnTo>
                  <a:lnTo>
                    <a:pt x="1024" y="688"/>
                  </a:lnTo>
                  <a:lnTo>
                    <a:pt x="1032" y="680"/>
                  </a:lnTo>
                  <a:lnTo>
                    <a:pt x="1016" y="656"/>
                  </a:lnTo>
                  <a:lnTo>
                    <a:pt x="1000" y="664"/>
                  </a:lnTo>
                  <a:lnTo>
                    <a:pt x="984" y="672"/>
                  </a:lnTo>
                  <a:lnTo>
                    <a:pt x="976" y="680"/>
                  </a:lnTo>
                  <a:lnTo>
                    <a:pt x="960" y="680"/>
                  </a:lnTo>
                  <a:lnTo>
                    <a:pt x="928" y="648"/>
                  </a:lnTo>
                  <a:lnTo>
                    <a:pt x="864" y="696"/>
                  </a:lnTo>
                  <a:lnTo>
                    <a:pt x="832" y="696"/>
                  </a:lnTo>
                  <a:lnTo>
                    <a:pt x="824" y="720"/>
                  </a:lnTo>
                  <a:lnTo>
                    <a:pt x="808" y="720"/>
                  </a:lnTo>
                  <a:lnTo>
                    <a:pt x="760" y="744"/>
                  </a:lnTo>
                  <a:lnTo>
                    <a:pt x="728" y="736"/>
                  </a:lnTo>
                  <a:lnTo>
                    <a:pt x="712" y="712"/>
                  </a:lnTo>
                  <a:lnTo>
                    <a:pt x="656" y="712"/>
                  </a:lnTo>
                  <a:lnTo>
                    <a:pt x="664" y="688"/>
                  </a:lnTo>
                  <a:lnTo>
                    <a:pt x="632" y="680"/>
                  </a:lnTo>
                  <a:lnTo>
                    <a:pt x="600" y="680"/>
                  </a:lnTo>
                  <a:lnTo>
                    <a:pt x="584" y="704"/>
                  </a:lnTo>
                  <a:lnTo>
                    <a:pt x="552" y="728"/>
                  </a:lnTo>
                  <a:lnTo>
                    <a:pt x="536" y="728"/>
                  </a:lnTo>
                  <a:lnTo>
                    <a:pt x="544" y="680"/>
                  </a:lnTo>
                  <a:lnTo>
                    <a:pt x="456" y="672"/>
                  </a:lnTo>
                  <a:lnTo>
                    <a:pt x="424" y="640"/>
                  </a:lnTo>
                  <a:lnTo>
                    <a:pt x="408" y="640"/>
                  </a:lnTo>
                  <a:lnTo>
                    <a:pt x="392" y="648"/>
                  </a:lnTo>
                  <a:lnTo>
                    <a:pt x="360" y="624"/>
                  </a:lnTo>
                  <a:lnTo>
                    <a:pt x="336" y="600"/>
                  </a:lnTo>
                  <a:lnTo>
                    <a:pt x="320" y="592"/>
                  </a:lnTo>
                  <a:lnTo>
                    <a:pt x="280" y="544"/>
                  </a:lnTo>
                  <a:lnTo>
                    <a:pt x="272" y="520"/>
                  </a:lnTo>
                  <a:lnTo>
                    <a:pt x="264" y="512"/>
                  </a:lnTo>
                  <a:lnTo>
                    <a:pt x="248" y="512"/>
                  </a:lnTo>
                  <a:lnTo>
                    <a:pt x="224" y="464"/>
                  </a:lnTo>
                  <a:lnTo>
                    <a:pt x="208" y="456"/>
                  </a:lnTo>
                  <a:lnTo>
                    <a:pt x="192" y="424"/>
                  </a:lnTo>
                  <a:lnTo>
                    <a:pt x="160" y="384"/>
                  </a:lnTo>
                  <a:lnTo>
                    <a:pt x="144" y="384"/>
                  </a:lnTo>
                  <a:lnTo>
                    <a:pt x="120" y="408"/>
                  </a:lnTo>
                  <a:lnTo>
                    <a:pt x="96" y="376"/>
                  </a:lnTo>
                  <a:lnTo>
                    <a:pt x="64" y="328"/>
                  </a:lnTo>
                  <a:lnTo>
                    <a:pt x="40" y="304"/>
                  </a:lnTo>
                  <a:lnTo>
                    <a:pt x="32" y="272"/>
                  </a:lnTo>
                  <a:lnTo>
                    <a:pt x="8" y="280"/>
                  </a:lnTo>
                  <a:lnTo>
                    <a:pt x="0" y="256"/>
                  </a:lnTo>
                  <a:lnTo>
                    <a:pt x="8" y="248"/>
                  </a:lnTo>
                  <a:lnTo>
                    <a:pt x="16" y="176"/>
                  </a:lnTo>
                  <a:lnTo>
                    <a:pt x="32" y="168"/>
                  </a:lnTo>
                  <a:lnTo>
                    <a:pt x="48" y="192"/>
                  </a:lnTo>
                  <a:lnTo>
                    <a:pt x="64" y="184"/>
                  </a:lnTo>
                  <a:lnTo>
                    <a:pt x="80" y="184"/>
                  </a:lnTo>
                  <a:lnTo>
                    <a:pt x="72" y="144"/>
                  </a:lnTo>
                  <a:lnTo>
                    <a:pt x="80" y="128"/>
                  </a:lnTo>
                  <a:lnTo>
                    <a:pt x="56" y="120"/>
                  </a:lnTo>
                  <a:lnTo>
                    <a:pt x="56" y="96"/>
                  </a:lnTo>
                  <a:lnTo>
                    <a:pt x="64" y="56"/>
                  </a:lnTo>
                  <a:lnTo>
                    <a:pt x="80" y="48"/>
                  </a:lnTo>
                  <a:lnTo>
                    <a:pt x="120" y="56"/>
                  </a:lnTo>
                  <a:lnTo>
                    <a:pt x="152" y="40"/>
                  </a:lnTo>
                  <a:lnTo>
                    <a:pt x="176" y="0"/>
                  </a:lnTo>
                  <a:lnTo>
                    <a:pt x="208" y="8"/>
                  </a:lnTo>
                  <a:lnTo>
                    <a:pt x="272" y="32"/>
                  </a:lnTo>
                  <a:lnTo>
                    <a:pt x="288" y="16"/>
                  </a:lnTo>
                  <a:lnTo>
                    <a:pt x="336" y="24"/>
                  </a:lnTo>
                  <a:lnTo>
                    <a:pt x="344" y="56"/>
                  </a:lnTo>
                  <a:lnTo>
                    <a:pt x="408" y="72"/>
                  </a:lnTo>
                  <a:lnTo>
                    <a:pt x="432" y="56"/>
                  </a:lnTo>
                  <a:lnTo>
                    <a:pt x="504" y="56"/>
                  </a:lnTo>
                  <a:lnTo>
                    <a:pt x="528" y="40"/>
                  </a:lnTo>
                  <a:lnTo>
                    <a:pt x="640" y="32"/>
                  </a:lnTo>
                  <a:lnTo>
                    <a:pt x="664" y="56"/>
                  </a:lnTo>
                  <a:lnTo>
                    <a:pt x="696" y="64"/>
                  </a:lnTo>
                  <a:lnTo>
                    <a:pt x="712" y="72"/>
                  </a:lnTo>
                  <a:lnTo>
                    <a:pt x="720" y="88"/>
                  </a:lnTo>
                  <a:lnTo>
                    <a:pt x="704" y="96"/>
                  </a:lnTo>
                  <a:lnTo>
                    <a:pt x="728" y="104"/>
                  </a:lnTo>
                  <a:lnTo>
                    <a:pt x="728" y="136"/>
                  </a:lnTo>
                  <a:lnTo>
                    <a:pt x="704" y="168"/>
                  </a:lnTo>
                  <a:lnTo>
                    <a:pt x="712" y="184"/>
                  </a:lnTo>
                  <a:lnTo>
                    <a:pt x="704" y="232"/>
                  </a:lnTo>
                  <a:lnTo>
                    <a:pt x="696" y="248"/>
                  </a:lnTo>
                  <a:lnTo>
                    <a:pt x="712" y="296"/>
                  </a:lnTo>
                  <a:lnTo>
                    <a:pt x="736" y="320"/>
                  </a:lnTo>
                  <a:lnTo>
                    <a:pt x="784" y="320"/>
                  </a:lnTo>
                  <a:lnTo>
                    <a:pt x="832" y="368"/>
                  </a:lnTo>
                  <a:lnTo>
                    <a:pt x="864" y="376"/>
                  </a:lnTo>
                  <a:lnTo>
                    <a:pt x="936" y="416"/>
                  </a:lnTo>
                  <a:lnTo>
                    <a:pt x="968" y="400"/>
                  </a:lnTo>
                  <a:lnTo>
                    <a:pt x="992" y="424"/>
                  </a:lnTo>
                  <a:lnTo>
                    <a:pt x="1016" y="448"/>
                  </a:lnTo>
                  <a:lnTo>
                    <a:pt x="1008" y="480"/>
                  </a:lnTo>
                  <a:lnTo>
                    <a:pt x="1040" y="480"/>
                  </a:lnTo>
                  <a:lnTo>
                    <a:pt x="1040" y="496"/>
                  </a:lnTo>
                  <a:lnTo>
                    <a:pt x="1064" y="496"/>
                  </a:lnTo>
                  <a:lnTo>
                    <a:pt x="1056" y="472"/>
                  </a:lnTo>
                  <a:lnTo>
                    <a:pt x="1072" y="472"/>
                  </a:lnTo>
                  <a:lnTo>
                    <a:pt x="1080" y="480"/>
                  </a:lnTo>
                  <a:lnTo>
                    <a:pt x="1096" y="480"/>
                  </a:lnTo>
                  <a:lnTo>
                    <a:pt x="1096" y="464"/>
                  </a:lnTo>
                  <a:lnTo>
                    <a:pt x="1120" y="464"/>
                  </a:lnTo>
                  <a:lnTo>
                    <a:pt x="1136" y="440"/>
                  </a:lnTo>
                  <a:lnTo>
                    <a:pt x="1152" y="432"/>
                  </a:lnTo>
                  <a:lnTo>
                    <a:pt x="1176" y="456"/>
                  </a:lnTo>
                  <a:lnTo>
                    <a:pt x="1176" y="480"/>
                  </a:lnTo>
                  <a:lnTo>
                    <a:pt x="1208" y="536"/>
                  </a:lnTo>
                  <a:lnTo>
                    <a:pt x="1192" y="544"/>
                  </a:lnTo>
                  <a:lnTo>
                    <a:pt x="1208" y="576"/>
                  </a:lnTo>
                  <a:lnTo>
                    <a:pt x="1208" y="608"/>
                  </a:lnTo>
                  <a:lnTo>
                    <a:pt x="1200" y="712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06" name="Freeform 21"/>
            <p:cNvSpPr>
              <a:spLocks noChangeArrowheads="1"/>
            </p:cNvSpPr>
            <p:nvPr/>
          </p:nvSpPr>
          <p:spPr bwMode="auto">
            <a:xfrm>
              <a:off x="2075162" y="2546180"/>
              <a:ext cx="1279286" cy="1079778"/>
            </a:xfrm>
            <a:custGeom>
              <a:avLst/>
              <a:gdLst>
                <a:gd name="T0" fmla="*/ 1730 w 761"/>
                <a:gd name="T1" fmla="*/ 812 h 633"/>
                <a:gd name="T2" fmla="*/ 1670 w 761"/>
                <a:gd name="T3" fmla="*/ 838 h 633"/>
                <a:gd name="T4" fmla="*/ 1630 w 761"/>
                <a:gd name="T5" fmla="*/ 812 h 633"/>
                <a:gd name="T6" fmla="*/ 1512 w 761"/>
                <a:gd name="T7" fmla="*/ 719 h 633"/>
                <a:gd name="T8" fmla="*/ 1453 w 761"/>
                <a:gd name="T9" fmla="*/ 707 h 633"/>
                <a:gd name="T10" fmla="*/ 1371 w 761"/>
                <a:gd name="T11" fmla="*/ 732 h 633"/>
                <a:gd name="T12" fmla="*/ 1332 w 761"/>
                <a:gd name="T13" fmla="*/ 786 h 633"/>
                <a:gd name="T14" fmla="*/ 1273 w 761"/>
                <a:gd name="T15" fmla="*/ 773 h 633"/>
                <a:gd name="T16" fmla="*/ 1173 w 761"/>
                <a:gd name="T17" fmla="*/ 786 h 633"/>
                <a:gd name="T18" fmla="*/ 1254 w 761"/>
                <a:gd name="T19" fmla="*/ 825 h 633"/>
                <a:gd name="T20" fmla="*/ 1133 w 761"/>
                <a:gd name="T21" fmla="*/ 880 h 633"/>
                <a:gd name="T22" fmla="*/ 1035 w 761"/>
                <a:gd name="T23" fmla="*/ 867 h 633"/>
                <a:gd name="T24" fmla="*/ 974 w 761"/>
                <a:gd name="T25" fmla="*/ 759 h 633"/>
                <a:gd name="T26" fmla="*/ 894 w 761"/>
                <a:gd name="T27" fmla="*/ 812 h 633"/>
                <a:gd name="T28" fmla="*/ 834 w 761"/>
                <a:gd name="T29" fmla="*/ 838 h 633"/>
                <a:gd name="T30" fmla="*/ 735 w 761"/>
                <a:gd name="T31" fmla="*/ 894 h 633"/>
                <a:gd name="T32" fmla="*/ 675 w 761"/>
                <a:gd name="T33" fmla="*/ 1052 h 633"/>
                <a:gd name="T34" fmla="*/ 619 w 761"/>
                <a:gd name="T35" fmla="*/ 1052 h 633"/>
                <a:gd name="T36" fmla="*/ 537 w 761"/>
                <a:gd name="T37" fmla="*/ 1039 h 633"/>
                <a:gd name="T38" fmla="*/ 498 w 761"/>
                <a:gd name="T39" fmla="*/ 960 h 633"/>
                <a:gd name="T40" fmla="*/ 360 w 761"/>
                <a:gd name="T41" fmla="*/ 825 h 633"/>
                <a:gd name="T42" fmla="*/ 319 w 761"/>
                <a:gd name="T43" fmla="*/ 800 h 633"/>
                <a:gd name="T44" fmla="*/ 259 w 761"/>
                <a:gd name="T45" fmla="*/ 707 h 633"/>
                <a:gd name="T46" fmla="*/ 199 w 761"/>
                <a:gd name="T47" fmla="*/ 773 h 633"/>
                <a:gd name="T48" fmla="*/ 179 w 761"/>
                <a:gd name="T49" fmla="*/ 414 h 633"/>
                <a:gd name="T50" fmla="*/ 179 w 761"/>
                <a:gd name="T51" fmla="*/ 359 h 633"/>
                <a:gd name="T52" fmla="*/ 101 w 761"/>
                <a:gd name="T53" fmla="*/ 227 h 633"/>
                <a:gd name="T54" fmla="*/ 0 w 761"/>
                <a:gd name="T55" fmla="*/ 173 h 633"/>
                <a:gd name="T56" fmla="*/ 20 w 761"/>
                <a:gd name="T57" fmla="*/ 106 h 633"/>
                <a:gd name="T58" fmla="*/ 41 w 761"/>
                <a:gd name="T59" fmla="*/ 53 h 633"/>
                <a:gd name="T60" fmla="*/ 79 w 761"/>
                <a:gd name="T61" fmla="*/ 0 h 633"/>
                <a:gd name="T62" fmla="*/ 158 w 761"/>
                <a:gd name="T63" fmla="*/ 27 h 633"/>
                <a:gd name="T64" fmla="*/ 218 w 761"/>
                <a:gd name="T65" fmla="*/ 135 h 633"/>
                <a:gd name="T66" fmla="*/ 319 w 761"/>
                <a:gd name="T67" fmla="*/ 200 h 633"/>
                <a:gd name="T68" fmla="*/ 377 w 761"/>
                <a:gd name="T69" fmla="*/ 173 h 633"/>
                <a:gd name="T70" fmla="*/ 438 w 761"/>
                <a:gd name="T71" fmla="*/ 214 h 633"/>
                <a:gd name="T72" fmla="*/ 558 w 761"/>
                <a:gd name="T73" fmla="*/ 159 h 633"/>
                <a:gd name="T74" fmla="*/ 716 w 761"/>
                <a:gd name="T75" fmla="*/ 159 h 633"/>
                <a:gd name="T76" fmla="*/ 735 w 761"/>
                <a:gd name="T77" fmla="*/ 66 h 633"/>
                <a:gd name="T78" fmla="*/ 795 w 761"/>
                <a:gd name="T79" fmla="*/ 53 h 633"/>
                <a:gd name="T80" fmla="*/ 855 w 761"/>
                <a:gd name="T81" fmla="*/ 80 h 633"/>
                <a:gd name="T82" fmla="*/ 995 w 761"/>
                <a:gd name="T83" fmla="*/ 122 h 633"/>
                <a:gd name="T84" fmla="*/ 1035 w 761"/>
                <a:gd name="T85" fmla="*/ 227 h 633"/>
                <a:gd name="T86" fmla="*/ 1173 w 761"/>
                <a:gd name="T87" fmla="*/ 266 h 633"/>
                <a:gd name="T88" fmla="*/ 1273 w 761"/>
                <a:gd name="T89" fmla="*/ 227 h 633"/>
                <a:gd name="T90" fmla="*/ 1371 w 761"/>
                <a:gd name="T91" fmla="*/ 239 h 633"/>
                <a:gd name="T92" fmla="*/ 1554 w 761"/>
                <a:gd name="T93" fmla="*/ 307 h 633"/>
                <a:gd name="T94" fmla="*/ 1752 w 761"/>
                <a:gd name="T95" fmla="*/ 374 h 633"/>
                <a:gd name="T96" fmla="*/ 1890 w 761"/>
                <a:gd name="T97" fmla="*/ 427 h 633"/>
                <a:gd name="T98" fmla="*/ 1850 w 761"/>
                <a:gd name="T99" fmla="*/ 493 h 633"/>
                <a:gd name="T100" fmla="*/ 1651 w 761"/>
                <a:gd name="T101" fmla="*/ 520 h 633"/>
                <a:gd name="T102" fmla="*/ 1609 w 761"/>
                <a:gd name="T103" fmla="*/ 559 h 633"/>
                <a:gd name="T104" fmla="*/ 1630 w 761"/>
                <a:gd name="T105" fmla="*/ 600 h 633"/>
                <a:gd name="T106" fmla="*/ 1630 w 761"/>
                <a:gd name="T107" fmla="*/ 627 h 633"/>
                <a:gd name="T108" fmla="*/ 1752 w 761"/>
                <a:gd name="T109" fmla="*/ 759 h 6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61"/>
                <a:gd name="T166" fmla="*/ 0 h 633"/>
                <a:gd name="T167" fmla="*/ 761 w 761"/>
                <a:gd name="T168" fmla="*/ 633 h 6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61" h="633">
                  <a:moveTo>
                    <a:pt x="696" y="480"/>
                  </a:moveTo>
                  <a:lnTo>
                    <a:pt x="696" y="488"/>
                  </a:lnTo>
                  <a:lnTo>
                    <a:pt x="688" y="504"/>
                  </a:lnTo>
                  <a:lnTo>
                    <a:pt x="672" y="504"/>
                  </a:lnTo>
                  <a:lnTo>
                    <a:pt x="664" y="488"/>
                  </a:lnTo>
                  <a:lnTo>
                    <a:pt x="656" y="488"/>
                  </a:lnTo>
                  <a:lnTo>
                    <a:pt x="632" y="432"/>
                  </a:lnTo>
                  <a:lnTo>
                    <a:pt x="608" y="432"/>
                  </a:lnTo>
                  <a:lnTo>
                    <a:pt x="592" y="416"/>
                  </a:lnTo>
                  <a:lnTo>
                    <a:pt x="584" y="424"/>
                  </a:lnTo>
                  <a:lnTo>
                    <a:pt x="576" y="456"/>
                  </a:lnTo>
                  <a:lnTo>
                    <a:pt x="552" y="440"/>
                  </a:lnTo>
                  <a:lnTo>
                    <a:pt x="552" y="464"/>
                  </a:lnTo>
                  <a:lnTo>
                    <a:pt x="536" y="472"/>
                  </a:lnTo>
                  <a:lnTo>
                    <a:pt x="528" y="464"/>
                  </a:lnTo>
                  <a:lnTo>
                    <a:pt x="512" y="464"/>
                  </a:lnTo>
                  <a:lnTo>
                    <a:pt x="488" y="456"/>
                  </a:lnTo>
                  <a:lnTo>
                    <a:pt x="472" y="472"/>
                  </a:lnTo>
                  <a:lnTo>
                    <a:pt x="480" y="496"/>
                  </a:lnTo>
                  <a:lnTo>
                    <a:pt x="504" y="496"/>
                  </a:lnTo>
                  <a:lnTo>
                    <a:pt x="512" y="528"/>
                  </a:lnTo>
                  <a:lnTo>
                    <a:pt x="456" y="528"/>
                  </a:lnTo>
                  <a:lnTo>
                    <a:pt x="440" y="504"/>
                  </a:lnTo>
                  <a:lnTo>
                    <a:pt x="416" y="520"/>
                  </a:lnTo>
                  <a:lnTo>
                    <a:pt x="392" y="504"/>
                  </a:lnTo>
                  <a:lnTo>
                    <a:pt x="392" y="456"/>
                  </a:lnTo>
                  <a:lnTo>
                    <a:pt x="360" y="456"/>
                  </a:lnTo>
                  <a:lnTo>
                    <a:pt x="360" y="488"/>
                  </a:lnTo>
                  <a:lnTo>
                    <a:pt x="336" y="496"/>
                  </a:lnTo>
                  <a:lnTo>
                    <a:pt x="336" y="504"/>
                  </a:lnTo>
                  <a:lnTo>
                    <a:pt x="312" y="536"/>
                  </a:lnTo>
                  <a:lnTo>
                    <a:pt x="296" y="536"/>
                  </a:lnTo>
                  <a:lnTo>
                    <a:pt x="296" y="632"/>
                  </a:lnTo>
                  <a:lnTo>
                    <a:pt x="272" y="632"/>
                  </a:lnTo>
                  <a:lnTo>
                    <a:pt x="264" y="616"/>
                  </a:lnTo>
                  <a:lnTo>
                    <a:pt x="248" y="632"/>
                  </a:lnTo>
                  <a:lnTo>
                    <a:pt x="216" y="632"/>
                  </a:lnTo>
                  <a:lnTo>
                    <a:pt x="216" y="624"/>
                  </a:lnTo>
                  <a:lnTo>
                    <a:pt x="200" y="616"/>
                  </a:lnTo>
                  <a:lnTo>
                    <a:pt x="200" y="576"/>
                  </a:lnTo>
                  <a:lnTo>
                    <a:pt x="160" y="496"/>
                  </a:lnTo>
                  <a:lnTo>
                    <a:pt x="144" y="496"/>
                  </a:lnTo>
                  <a:lnTo>
                    <a:pt x="144" y="504"/>
                  </a:lnTo>
                  <a:lnTo>
                    <a:pt x="128" y="480"/>
                  </a:lnTo>
                  <a:lnTo>
                    <a:pt x="136" y="472"/>
                  </a:lnTo>
                  <a:lnTo>
                    <a:pt x="104" y="424"/>
                  </a:lnTo>
                  <a:lnTo>
                    <a:pt x="88" y="432"/>
                  </a:lnTo>
                  <a:lnTo>
                    <a:pt x="80" y="464"/>
                  </a:lnTo>
                  <a:lnTo>
                    <a:pt x="64" y="472"/>
                  </a:lnTo>
                  <a:lnTo>
                    <a:pt x="72" y="248"/>
                  </a:lnTo>
                  <a:lnTo>
                    <a:pt x="56" y="224"/>
                  </a:lnTo>
                  <a:lnTo>
                    <a:pt x="72" y="216"/>
                  </a:lnTo>
                  <a:lnTo>
                    <a:pt x="40" y="160"/>
                  </a:lnTo>
                  <a:lnTo>
                    <a:pt x="40" y="136"/>
                  </a:lnTo>
                  <a:lnTo>
                    <a:pt x="16" y="112"/>
                  </a:lnTo>
                  <a:lnTo>
                    <a:pt x="0" y="104"/>
                  </a:lnTo>
                  <a:lnTo>
                    <a:pt x="0" y="96"/>
                  </a:lnTo>
                  <a:lnTo>
                    <a:pt x="8" y="64"/>
                  </a:lnTo>
                  <a:lnTo>
                    <a:pt x="24" y="48"/>
                  </a:lnTo>
                  <a:lnTo>
                    <a:pt x="16" y="32"/>
                  </a:lnTo>
                  <a:lnTo>
                    <a:pt x="16" y="0"/>
                  </a:lnTo>
                  <a:lnTo>
                    <a:pt x="32" y="0"/>
                  </a:lnTo>
                  <a:lnTo>
                    <a:pt x="40" y="16"/>
                  </a:lnTo>
                  <a:lnTo>
                    <a:pt x="64" y="16"/>
                  </a:lnTo>
                  <a:lnTo>
                    <a:pt x="88" y="40"/>
                  </a:lnTo>
                  <a:lnTo>
                    <a:pt x="88" y="80"/>
                  </a:lnTo>
                  <a:lnTo>
                    <a:pt x="104" y="80"/>
                  </a:lnTo>
                  <a:lnTo>
                    <a:pt x="128" y="120"/>
                  </a:lnTo>
                  <a:lnTo>
                    <a:pt x="152" y="112"/>
                  </a:lnTo>
                  <a:lnTo>
                    <a:pt x="152" y="104"/>
                  </a:lnTo>
                  <a:lnTo>
                    <a:pt x="160" y="112"/>
                  </a:lnTo>
                  <a:lnTo>
                    <a:pt x="176" y="128"/>
                  </a:lnTo>
                  <a:lnTo>
                    <a:pt x="216" y="128"/>
                  </a:lnTo>
                  <a:lnTo>
                    <a:pt x="224" y="96"/>
                  </a:lnTo>
                  <a:lnTo>
                    <a:pt x="256" y="88"/>
                  </a:lnTo>
                  <a:lnTo>
                    <a:pt x="288" y="96"/>
                  </a:lnTo>
                  <a:lnTo>
                    <a:pt x="304" y="72"/>
                  </a:lnTo>
                  <a:lnTo>
                    <a:pt x="296" y="40"/>
                  </a:lnTo>
                  <a:lnTo>
                    <a:pt x="296" y="32"/>
                  </a:lnTo>
                  <a:lnTo>
                    <a:pt x="320" y="32"/>
                  </a:lnTo>
                  <a:lnTo>
                    <a:pt x="336" y="24"/>
                  </a:lnTo>
                  <a:lnTo>
                    <a:pt x="344" y="48"/>
                  </a:lnTo>
                  <a:lnTo>
                    <a:pt x="384" y="72"/>
                  </a:lnTo>
                  <a:lnTo>
                    <a:pt x="400" y="72"/>
                  </a:lnTo>
                  <a:lnTo>
                    <a:pt x="400" y="88"/>
                  </a:lnTo>
                  <a:lnTo>
                    <a:pt x="416" y="136"/>
                  </a:lnTo>
                  <a:lnTo>
                    <a:pt x="432" y="152"/>
                  </a:lnTo>
                  <a:lnTo>
                    <a:pt x="472" y="160"/>
                  </a:lnTo>
                  <a:lnTo>
                    <a:pt x="496" y="128"/>
                  </a:lnTo>
                  <a:lnTo>
                    <a:pt x="512" y="136"/>
                  </a:lnTo>
                  <a:lnTo>
                    <a:pt x="520" y="152"/>
                  </a:lnTo>
                  <a:lnTo>
                    <a:pt x="552" y="144"/>
                  </a:lnTo>
                  <a:lnTo>
                    <a:pt x="592" y="176"/>
                  </a:lnTo>
                  <a:lnTo>
                    <a:pt x="624" y="184"/>
                  </a:lnTo>
                  <a:lnTo>
                    <a:pt x="656" y="192"/>
                  </a:lnTo>
                  <a:lnTo>
                    <a:pt x="704" y="224"/>
                  </a:lnTo>
                  <a:lnTo>
                    <a:pt x="728" y="232"/>
                  </a:lnTo>
                  <a:lnTo>
                    <a:pt x="760" y="256"/>
                  </a:lnTo>
                  <a:lnTo>
                    <a:pt x="760" y="296"/>
                  </a:lnTo>
                  <a:lnTo>
                    <a:pt x="744" y="296"/>
                  </a:lnTo>
                  <a:lnTo>
                    <a:pt x="712" y="312"/>
                  </a:lnTo>
                  <a:lnTo>
                    <a:pt x="664" y="312"/>
                  </a:lnTo>
                  <a:lnTo>
                    <a:pt x="648" y="328"/>
                  </a:lnTo>
                  <a:lnTo>
                    <a:pt x="648" y="336"/>
                  </a:lnTo>
                  <a:lnTo>
                    <a:pt x="656" y="352"/>
                  </a:lnTo>
                  <a:lnTo>
                    <a:pt x="656" y="360"/>
                  </a:lnTo>
                  <a:lnTo>
                    <a:pt x="648" y="376"/>
                  </a:lnTo>
                  <a:lnTo>
                    <a:pt x="656" y="376"/>
                  </a:lnTo>
                  <a:lnTo>
                    <a:pt x="696" y="424"/>
                  </a:lnTo>
                  <a:lnTo>
                    <a:pt x="704" y="456"/>
                  </a:lnTo>
                  <a:lnTo>
                    <a:pt x="696" y="480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07" name="Freeform 22"/>
            <p:cNvSpPr>
              <a:spLocks noChangeArrowheads="1"/>
            </p:cNvSpPr>
            <p:nvPr/>
          </p:nvSpPr>
          <p:spPr bwMode="auto">
            <a:xfrm>
              <a:off x="1333933" y="1794495"/>
              <a:ext cx="1321322" cy="1053592"/>
            </a:xfrm>
            <a:custGeom>
              <a:avLst/>
              <a:gdLst>
                <a:gd name="T0" fmla="*/ 1679 w 785"/>
                <a:gd name="T1" fmla="*/ 898 h 617"/>
                <a:gd name="T2" fmla="*/ 1541 w 785"/>
                <a:gd name="T3" fmla="*/ 951 h 617"/>
                <a:gd name="T4" fmla="*/ 1481 w 785"/>
                <a:gd name="T5" fmla="*/ 910 h 617"/>
                <a:gd name="T6" fmla="*/ 1420 w 785"/>
                <a:gd name="T7" fmla="*/ 938 h 617"/>
                <a:gd name="T8" fmla="*/ 1320 w 785"/>
                <a:gd name="T9" fmla="*/ 870 h 617"/>
                <a:gd name="T10" fmla="*/ 1260 w 785"/>
                <a:gd name="T11" fmla="*/ 765 h 617"/>
                <a:gd name="T12" fmla="*/ 1181 w 785"/>
                <a:gd name="T13" fmla="*/ 737 h 617"/>
                <a:gd name="T14" fmla="*/ 1140 w 785"/>
                <a:gd name="T15" fmla="*/ 765 h 617"/>
                <a:gd name="T16" fmla="*/ 1160 w 785"/>
                <a:gd name="T17" fmla="*/ 804 h 617"/>
                <a:gd name="T18" fmla="*/ 1102 w 785"/>
                <a:gd name="T19" fmla="*/ 898 h 617"/>
                <a:gd name="T20" fmla="*/ 1140 w 785"/>
                <a:gd name="T21" fmla="*/ 925 h 617"/>
                <a:gd name="T22" fmla="*/ 1060 w 785"/>
                <a:gd name="T23" fmla="*/ 977 h 617"/>
                <a:gd name="T24" fmla="*/ 1002 w 785"/>
                <a:gd name="T25" fmla="*/ 1004 h 617"/>
                <a:gd name="T26" fmla="*/ 941 w 785"/>
                <a:gd name="T27" fmla="*/ 991 h 617"/>
                <a:gd name="T28" fmla="*/ 920 w 785"/>
                <a:gd name="T29" fmla="*/ 1018 h 617"/>
                <a:gd name="T30" fmla="*/ 841 w 785"/>
                <a:gd name="T31" fmla="*/ 1004 h 617"/>
                <a:gd name="T32" fmla="*/ 800 w 785"/>
                <a:gd name="T33" fmla="*/ 951 h 617"/>
                <a:gd name="T34" fmla="*/ 580 w 785"/>
                <a:gd name="T35" fmla="*/ 898 h 617"/>
                <a:gd name="T36" fmla="*/ 339 w 785"/>
                <a:gd name="T37" fmla="*/ 830 h 617"/>
                <a:gd name="T38" fmla="*/ 101 w 785"/>
                <a:gd name="T39" fmla="*/ 737 h 617"/>
                <a:gd name="T40" fmla="*/ 0 w 785"/>
                <a:gd name="T41" fmla="*/ 615 h 617"/>
                <a:gd name="T42" fmla="*/ 41 w 785"/>
                <a:gd name="T43" fmla="*/ 510 h 617"/>
                <a:gd name="T44" fmla="*/ 79 w 785"/>
                <a:gd name="T45" fmla="*/ 416 h 617"/>
                <a:gd name="T46" fmla="*/ 20 w 785"/>
                <a:gd name="T47" fmla="*/ 361 h 617"/>
                <a:gd name="T48" fmla="*/ 121 w 785"/>
                <a:gd name="T49" fmla="*/ 349 h 617"/>
                <a:gd name="T50" fmla="*/ 259 w 785"/>
                <a:gd name="T51" fmla="*/ 375 h 617"/>
                <a:gd name="T52" fmla="*/ 239 w 785"/>
                <a:gd name="T53" fmla="*/ 308 h 617"/>
                <a:gd name="T54" fmla="*/ 321 w 785"/>
                <a:gd name="T55" fmla="*/ 227 h 617"/>
                <a:gd name="T56" fmla="*/ 221 w 785"/>
                <a:gd name="T57" fmla="*/ 122 h 617"/>
                <a:gd name="T58" fmla="*/ 381 w 785"/>
                <a:gd name="T59" fmla="*/ 27 h 617"/>
                <a:gd name="T60" fmla="*/ 722 w 785"/>
                <a:gd name="T61" fmla="*/ 0 h 617"/>
                <a:gd name="T62" fmla="*/ 961 w 785"/>
                <a:gd name="T63" fmla="*/ 67 h 617"/>
                <a:gd name="T64" fmla="*/ 1140 w 785"/>
                <a:gd name="T65" fmla="*/ 173 h 617"/>
                <a:gd name="T66" fmla="*/ 1181 w 785"/>
                <a:gd name="T67" fmla="*/ 80 h 617"/>
                <a:gd name="T68" fmla="*/ 1320 w 785"/>
                <a:gd name="T69" fmla="*/ 122 h 617"/>
                <a:gd name="T70" fmla="*/ 1481 w 785"/>
                <a:gd name="T71" fmla="*/ 161 h 617"/>
                <a:gd name="T72" fmla="*/ 1642 w 785"/>
                <a:gd name="T73" fmla="*/ 201 h 617"/>
                <a:gd name="T74" fmla="*/ 1822 w 785"/>
                <a:gd name="T75" fmla="*/ 294 h 617"/>
                <a:gd name="T76" fmla="*/ 1922 w 785"/>
                <a:gd name="T77" fmla="*/ 388 h 617"/>
                <a:gd name="T78" fmla="*/ 1963 w 785"/>
                <a:gd name="T79" fmla="*/ 562 h 617"/>
                <a:gd name="T80" fmla="*/ 1880 w 785"/>
                <a:gd name="T81" fmla="*/ 602 h 617"/>
                <a:gd name="T82" fmla="*/ 1780 w 785"/>
                <a:gd name="T83" fmla="*/ 682 h 617"/>
                <a:gd name="T84" fmla="*/ 1842 w 785"/>
                <a:gd name="T85" fmla="*/ 724 h 617"/>
                <a:gd name="T86" fmla="*/ 1761 w 785"/>
                <a:gd name="T87" fmla="*/ 765 h 617"/>
                <a:gd name="T88" fmla="*/ 1642 w 785"/>
                <a:gd name="T89" fmla="*/ 751 h 617"/>
                <a:gd name="T90" fmla="*/ 1663 w 785"/>
                <a:gd name="T91" fmla="*/ 817 h 617"/>
                <a:gd name="T92" fmla="*/ 1780 w 785"/>
                <a:gd name="T93" fmla="*/ 845 h 61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85"/>
                <a:gd name="T142" fmla="*/ 0 h 617"/>
                <a:gd name="T143" fmla="*/ 785 w 785"/>
                <a:gd name="T144" fmla="*/ 617 h 61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85" h="617">
                  <a:moveTo>
                    <a:pt x="704" y="528"/>
                  </a:moveTo>
                  <a:lnTo>
                    <a:pt x="672" y="536"/>
                  </a:lnTo>
                  <a:lnTo>
                    <a:pt x="656" y="568"/>
                  </a:lnTo>
                  <a:lnTo>
                    <a:pt x="616" y="568"/>
                  </a:lnTo>
                  <a:lnTo>
                    <a:pt x="608" y="552"/>
                  </a:lnTo>
                  <a:lnTo>
                    <a:pt x="592" y="544"/>
                  </a:lnTo>
                  <a:lnTo>
                    <a:pt x="592" y="552"/>
                  </a:lnTo>
                  <a:lnTo>
                    <a:pt x="568" y="560"/>
                  </a:lnTo>
                  <a:lnTo>
                    <a:pt x="544" y="520"/>
                  </a:lnTo>
                  <a:lnTo>
                    <a:pt x="528" y="520"/>
                  </a:lnTo>
                  <a:lnTo>
                    <a:pt x="528" y="480"/>
                  </a:lnTo>
                  <a:lnTo>
                    <a:pt x="504" y="456"/>
                  </a:lnTo>
                  <a:lnTo>
                    <a:pt x="488" y="456"/>
                  </a:lnTo>
                  <a:lnTo>
                    <a:pt x="472" y="440"/>
                  </a:lnTo>
                  <a:lnTo>
                    <a:pt x="456" y="440"/>
                  </a:lnTo>
                  <a:lnTo>
                    <a:pt x="456" y="456"/>
                  </a:lnTo>
                  <a:lnTo>
                    <a:pt x="456" y="472"/>
                  </a:lnTo>
                  <a:lnTo>
                    <a:pt x="464" y="480"/>
                  </a:lnTo>
                  <a:lnTo>
                    <a:pt x="448" y="496"/>
                  </a:lnTo>
                  <a:lnTo>
                    <a:pt x="440" y="536"/>
                  </a:lnTo>
                  <a:lnTo>
                    <a:pt x="448" y="552"/>
                  </a:lnTo>
                  <a:lnTo>
                    <a:pt x="456" y="552"/>
                  </a:lnTo>
                  <a:lnTo>
                    <a:pt x="440" y="560"/>
                  </a:lnTo>
                  <a:lnTo>
                    <a:pt x="424" y="584"/>
                  </a:lnTo>
                  <a:lnTo>
                    <a:pt x="400" y="584"/>
                  </a:lnTo>
                  <a:lnTo>
                    <a:pt x="400" y="600"/>
                  </a:lnTo>
                  <a:lnTo>
                    <a:pt x="384" y="608"/>
                  </a:lnTo>
                  <a:lnTo>
                    <a:pt x="376" y="592"/>
                  </a:lnTo>
                  <a:lnTo>
                    <a:pt x="360" y="592"/>
                  </a:lnTo>
                  <a:lnTo>
                    <a:pt x="368" y="608"/>
                  </a:lnTo>
                  <a:lnTo>
                    <a:pt x="352" y="616"/>
                  </a:lnTo>
                  <a:lnTo>
                    <a:pt x="336" y="600"/>
                  </a:lnTo>
                  <a:lnTo>
                    <a:pt x="312" y="600"/>
                  </a:lnTo>
                  <a:lnTo>
                    <a:pt x="320" y="568"/>
                  </a:lnTo>
                  <a:lnTo>
                    <a:pt x="264" y="520"/>
                  </a:lnTo>
                  <a:lnTo>
                    <a:pt x="232" y="536"/>
                  </a:lnTo>
                  <a:lnTo>
                    <a:pt x="168" y="496"/>
                  </a:lnTo>
                  <a:lnTo>
                    <a:pt x="136" y="496"/>
                  </a:lnTo>
                  <a:lnTo>
                    <a:pt x="88" y="440"/>
                  </a:lnTo>
                  <a:lnTo>
                    <a:pt x="40" y="440"/>
                  </a:lnTo>
                  <a:lnTo>
                    <a:pt x="16" y="416"/>
                  </a:lnTo>
                  <a:lnTo>
                    <a:pt x="0" y="368"/>
                  </a:lnTo>
                  <a:lnTo>
                    <a:pt x="8" y="352"/>
                  </a:lnTo>
                  <a:lnTo>
                    <a:pt x="16" y="304"/>
                  </a:lnTo>
                  <a:lnTo>
                    <a:pt x="8" y="280"/>
                  </a:lnTo>
                  <a:lnTo>
                    <a:pt x="32" y="248"/>
                  </a:lnTo>
                  <a:lnTo>
                    <a:pt x="32" y="224"/>
                  </a:lnTo>
                  <a:lnTo>
                    <a:pt x="8" y="216"/>
                  </a:lnTo>
                  <a:lnTo>
                    <a:pt x="16" y="208"/>
                  </a:lnTo>
                  <a:lnTo>
                    <a:pt x="48" y="208"/>
                  </a:lnTo>
                  <a:lnTo>
                    <a:pt x="56" y="200"/>
                  </a:lnTo>
                  <a:lnTo>
                    <a:pt x="104" y="224"/>
                  </a:lnTo>
                  <a:lnTo>
                    <a:pt x="104" y="192"/>
                  </a:lnTo>
                  <a:lnTo>
                    <a:pt x="96" y="184"/>
                  </a:lnTo>
                  <a:lnTo>
                    <a:pt x="96" y="160"/>
                  </a:lnTo>
                  <a:lnTo>
                    <a:pt x="128" y="136"/>
                  </a:lnTo>
                  <a:lnTo>
                    <a:pt x="120" y="112"/>
                  </a:lnTo>
                  <a:lnTo>
                    <a:pt x="88" y="72"/>
                  </a:lnTo>
                  <a:lnTo>
                    <a:pt x="96" y="32"/>
                  </a:lnTo>
                  <a:lnTo>
                    <a:pt x="152" y="16"/>
                  </a:lnTo>
                  <a:lnTo>
                    <a:pt x="256" y="8"/>
                  </a:lnTo>
                  <a:lnTo>
                    <a:pt x="288" y="0"/>
                  </a:lnTo>
                  <a:lnTo>
                    <a:pt x="344" y="24"/>
                  </a:lnTo>
                  <a:lnTo>
                    <a:pt x="384" y="40"/>
                  </a:lnTo>
                  <a:lnTo>
                    <a:pt x="424" y="64"/>
                  </a:lnTo>
                  <a:lnTo>
                    <a:pt x="456" y="104"/>
                  </a:lnTo>
                  <a:lnTo>
                    <a:pt x="472" y="56"/>
                  </a:lnTo>
                  <a:lnTo>
                    <a:pt x="472" y="48"/>
                  </a:lnTo>
                  <a:lnTo>
                    <a:pt x="504" y="64"/>
                  </a:lnTo>
                  <a:lnTo>
                    <a:pt x="528" y="72"/>
                  </a:lnTo>
                  <a:lnTo>
                    <a:pt x="584" y="64"/>
                  </a:lnTo>
                  <a:lnTo>
                    <a:pt x="592" y="96"/>
                  </a:lnTo>
                  <a:lnTo>
                    <a:pt x="640" y="128"/>
                  </a:lnTo>
                  <a:lnTo>
                    <a:pt x="656" y="120"/>
                  </a:lnTo>
                  <a:lnTo>
                    <a:pt x="728" y="192"/>
                  </a:lnTo>
                  <a:lnTo>
                    <a:pt x="728" y="176"/>
                  </a:lnTo>
                  <a:lnTo>
                    <a:pt x="760" y="208"/>
                  </a:lnTo>
                  <a:lnTo>
                    <a:pt x="768" y="232"/>
                  </a:lnTo>
                  <a:lnTo>
                    <a:pt x="776" y="288"/>
                  </a:lnTo>
                  <a:lnTo>
                    <a:pt x="784" y="336"/>
                  </a:lnTo>
                  <a:lnTo>
                    <a:pt x="776" y="360"/>
                  </a:lnTo>
                  <a:lnTo>
                    <a:pt x="752" y="360"/>
                  </a:lnTo>
                  <a:lnTo>
                    <a:pt x="744" y="392"/>
                  </a:lnTo>
                  <a:lnTo>
                    <a:pt x="712" y="408"/>
                  </a:lnTo>
                  <a:lnTo>
                    <a:pt x="712" y="424"/>
                  </a:lnTo>
                  <a:lnTo>
                    <a:pt x="736" y="432"/>
                  </a:lnTo>
                  <a:lnTo>
                    <a:pt x="728" y="440"/>
                  </a:lnTo>
                  <a:lnTo>
                    <a:pt x="704" y="456"/>
                  </a:lnTo>
                  <a:lnTo>
                    <a:pt x="672" y="448"/>
                  </a:lnTo>
                  <a:lnTo>
                    <a:pt x="656" y="448"/>
                  </a:lnTo>
                  <a:lnTo>
                    <a:pt x="648" y="464"/>
                  </a:lnTo>
                  <a:lnTo>
                    <a:pt x="664" y="488"/>
                  </a:lnTo>
                  <a:lnTo>
                    <a:pt x="696" y="496"/>
                  </a:lnTo>
                  <a:lnTo>
                    <a:pt x="712" y="504"/>
                  </a:lnTo>
                  <a:lnTo>
                    <a:pt x="704" y="528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08" name="Freeform 23"/>
            <p:cNvSpPr>
              <a:spLocks noChangeArrowheads="1"/>
            </p:cNvSpPr>
            <p:nvPr/>
          </p:nvSpPr>
          <p:spPr bwMode="auto">
            <a:xfrm>
              <a:off x="3729967" y="3131509"/>
              <a:ext cx="514237" cy="728580"/>
            </a:xfrm>
            <a:custGeom>
              <a:avLst/>
              <a:gdLst>
                <a:gd name="T0" fmla="*/ 685 w 305"/>
                <a:gd name="T1" fmla="*/ 69 h 425"/>
                <a:gd name="T2" fmla="*/ 708 w 305"/>
                <a:gd name="T3" fmla="*/ 122 h 425"/>
                <a:gd name="T4" fmla="*/ 766 w 305"/>
                <a:gd name="T5" fmla="*/ 150 h 425"/>
                <a:gd name="T6" fmla="*/ 766 w 305"/>
                <a:gd name="T7" fmla="*/ 231 h 425"/>
                <a:gd name="T8" fmla="*/ 685 w 305"/>
                <a:gd name="T9" fmla="*/ 259 h 425"/>
                <a:gd name="T10" fmla="*/ 685 w 305"/>
                <a:gd name="T11" fmla="*/ 273 h 425"/>
                <a:gd name="T12" fmla="*/ 606 w 305"/>
                <a:gd name="T13" fmla="*/ 273 h 425"/>
                <a:gd name="T14" fmla="*/ 566 w 305"/>
                <a:gd name="T15" fmla="*/ 300 h 425"/>
                <a:gd name="T16" fmla="*/ 566 w 305"/>
                <a:gd name="T17" fmla="*/ 342 h 425"/>
                <a:gd name="T18" fmla="*/ 585 w 305"/>
                <a:gd name="T19" fmla="*/ 354 h 425"/>
                <a:gd name="T20" fmla="*/ 525 w 305"/>
                <a:gd name="T21" fmla="*/ 410 h 425"/>
                <a:gd name="T22" fmla="*/ 485 w 305"/>
                <a:gd name="T23" fmla="*/ 410 h 425"/>
                <a:gd name="T24" fmla="*/ 485 w 305"/>
                <a:gd name="T25" fmla="*/ 464 h 425"/>
                <a:gd name="T26" fmla="*/ 485 w 305"/>
                <a:gd name="T27" fmla="*/ 479 h 425"/>
                <a:gd name="T28" fmla="*/ 485 w 305"/>
                <a:gd name="T29" fmla="*/ 518 h 425"/>
                <a:gd name="T30" fmla="*/ 444 w 305"/>
                <a:gd name="T31" fmla="*/ 546 h 425"/>
                <a:gd name="T32" fmla="*/ 422 w 305"/>
                <a:gd name="T33" fmla="*/ 614 h 425"/>
                <a:gd name="T34" fmla="*/ 404 w 305"/>
                <a:gd name="T35" fmla="*/ 656 h 425"/>
                <a:gd name="T36" fmla="*/ 404 w 305"/>
                <a:gd name="T37" fmla="*/ 669 h 425"/>
                <a:gd name="T38" fmla="*/ 384 w 305"/>
                <a:gd name="T39" fmla="*/ 710 h 425"/>
                <a:gd name="T40" fmla="*/ 343 w 305"/>
                <a:gd name="T41" fmla="*/ 710 h 425"/>
                <a:gd name="T42" fmla="*/ 322 w 305"/>
                <a:gd name="T43" fmla="*/ 696 h 425"/>
                <a:gd name="T44" fmla="*/ 162 w 305"/>
                <a:gd name="T45" fmla="*/ 723 h 425"/>
                <a:gd name="T46" fmla="*/ 141 w 305"/>
                <a:gd name="T47" fmla="*/ 710 h 425"/>
                <a:gd name="T48" fmla="*/ 202 w 305"/>
                <a:gd name="T49" fmla="*/ 629 h 425"/>
                <a:gd name="T50" fmla="*/ 141 w 305"/>
                <a:gd name="T51" fmla="*/ 614 h 425"/>
                <a:gd name="T52" fmla="*/ 101 w 305"/>
                <a:gd name="T53" fmla="*/ 629 h 425"/>
                <a:gd name="T54" fmla="*/ 61 w 305"/>
                <a:gd name="T55" fmla="*/ 614 h 425"/>
                <a:gd name="T56" fmla="*/ 61 w 305"/>
                <a:gd name="T57" fmla="*/ 546 h 425"/>
                <a:gd name="T58" fmla="*/ 101 w 305"/>
                <a:gd name="T59" fmla="*/ 533 h 425"/>
                <a:gd name="T60" fmla="*/ 122 w 305"/>
                <a:gd name="T61" fmla="*/ 533 h 425"/>
                <a:gd name="T62" fmla="*/ 122 w 305"/>
                <a:gd name="T63" fmla="*/ 492 h 425"/>
                <a:gd name="T64" fmla="*/ 83 w 305"/>
                <a:gd name="T65" fmla="*/ 492 h 425"/>
                <a:gd name="T66" fmla="*/ 83 w 305"/>
                <a:gd name="T67" fmla="*/ 464 h 425"/>
                <a:gd name="T68" fmla="*/ 41 w 305"/>
                <a:gd name="T69" fmla="*/ 451 h 425"/>
                <a:gd name="T70" fmla="*/ 41 w 305"/>
                <a:gd name="T71" fmla="*/ 368 h 425"/>
                <a:gd name="T72" fmla="*/ 0 w 305"/>
                <a:gd name="T73" fmla="*/ 342 h 425"/>
                <a:gd name="T74" fmla="*/ 20 w 305"/>
                <a:gd name="T75" fmla="*/ 300 h 425"/>
                <a:gd name="T76" fmla="*/ 83 w 305"/>
                <a:gd name="T77" fmla="*/ 259 h 425"/>
                <a:gd name="T78" fmla="*/ 83 w 305"/>
                <a:gd name="T79" fmla="*/ 218 h 425"/>
                <a:gd name="T80" fmla="*/ 61 w 305"/>
                <a:gd name="T81" fmla="*/ 206 h 425"/>
                <a:gd name="T82" fmla="*/ 83 w 305"/>
                <a:gd name="T83" fmla="*/ 178 h 425"/>
                <a:gd name="T84" fmla="*/ 41 w 305"/>
                <a:gd name="T85" fmla="*/ 136 h 425"/>
                <a:gd name="T86" fmla="*/ 83 w 305"/>
                <a:gd name="T87" fmla="*/ 109 h 425"/>
                <a:gd name="T88" fmla="*/ 141 w 305"/>
                <a:gd name="T89" fmla="*/ 96 h 425"/>
                <a:gd name="T90" fmla="*/ 283 w 305"/>
                <a:gd name="T91" fmla="*/ 41 h 425"/>
                <a:gd name="T92" fmla="*/ 362 w 305"/>
                <a:gd name="T93" fmla="*/ 13 h 425"/>
                <a:gd name="T94" fmla="*/ 422 w 305"/>
                <a:gd name="T95" fmla="*/ 13 h 425"/>
                <a:gd name="T96" fmla="*/ 463 w 305"/>
                <a:gd name="T97" fmla="*/ 0 h 425"/>
                <a:gd name="T98" fmla="*/ 485 w 305"/>
                <a:gd name="T99" fmla="*/ 13 h 425"/>
                <a:gd name="T100" fmla="*/ 463 w 305"/>
                <a:gd name="T101" fmla="*/ 27 h 425"/>
                <a:gd name="T102" fmla="*/ 463 w 305"/>
                <a:gd name="T103" fmla="*/ 56 h 425"/>
                <a:gd name="T104" fmla="*/ 525 w 305"/>
                <a:gd name="T105" fmla="*/ 56 h 425"/>
                <a:gd name="T106" fmla="*/ 525 w 305"/>
                <a:gd name="T107" fmla="*/ 27 h 425"/>
                <a:gd name="T108" fmla="*/ 546 w 305"/>
                <a:gd name="T109" fmla="*/ 0 h 425"/>
                <a:gd name="T110" fmla="*/ 585 w 305"/>
                <a:gd name="T111" fmla="*/ 27 h 425"/>
                <a:gd name="T112" fmla="*/ 606 w 305"/>
                <a:gd name="T113" fmla="*/ 56 h 425"/>
                <a:gd name="T114" fmla="*/ 685 w 305"/>
                <a:gd name="T115" fmla="*/ 56 h 425"/>
                <a:gd name="T116" fmla="*/ 685 w 305"/>
                <a:gd name="T117" fmla="*/ 69 h 4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5"/>
                <a:gd name="T178" fmla="*/ 0 h 425"/>
                <a:gd name="T179" fmla="*/ 305 w 305"/>
                <a:gd name="T180" fmla="*/ 425 h 4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5" h="425">
                  <a:moveTo>
                    <a:pt x="272" y="40"/>
                  </a:moveTo>
                  <a:lnTo>
                    <a:pt x="280" y="72"/>
                  </a:lnTo>
                  <a:lnTo>
                    <a:pt x="304" y="88"/>
                  </a:lnTo>
                  <a:lnTo>
                    <a:pt x="304" y="136"/>
                  </a:lnTo>
                  <a:lnTo>
                    <a:pt x="272" y="152"/>
                  </a:lnTo>
                  <a:lnTo>
                    <a:pt x="272" y="160"/>
                  </a:lnTo>
                  <a:lnTo>
                    <a:pt x="240" y="160"/>
                  </a:lnTo>
                  <a:lnTo>
                    <a:pt x="224" y="176"/>
                  </a:lnTo>
                  <a:lnTo>
                    <a:pt x="224" y="200"/>
                  </a:lnTo>
                  <a:lnTo>
                    <a:pt x="232" y="208"/>
                  </a:lnTo>
                  <a:lnTo>
                    <a:pt x="208" y="240"/>
                  </a:lnTo>
                  <a:lnTo>
                    <a:pt x="192" y="240"/>
                  </a:lnTo>
                  <a:lnTo>
                    <a:pt x="192" y="272"/>
                  </a:lnTo>
                  <a:lnTo>
                    <a:pt x="192" y="280"/>
                  </a:lnTo>
                  <a:lnTo>
                    <a:pt x="192" y="304"/>
                  </a:lnTo>
                  <a:lnTo>
                    <a:pt x="176" y="320"/>
                  </a:lnTo>
                  <a:lnTo>
                    <a:pt x="168" y="360"/>
                  </a:lnTo>
                  <a:lnTo>
                    <a:pt x="160" y="384"/>
                  </a:lnTo>
                  <a:lnTo>
                    <a:pt x="160" y="392"/>
                  </a:lnTo>
                  <a:lnTo>
                    <a:pt x="152" y="416"/>
                  </a:lnTo>
                  <a:lnTo>
                    <a:pt x="136" y="416"/>
                  </a:lnTo>
                  <a:lnTo>
                    <a:pt x="128" y="408"/>
                  </a:lnTo>
                  <a:lnTo>
                    <a:pt x="64" y="424"/>
                  </a:lnTo>
                  <a:lnTo>
                    <a:pt x="56" y="416"/>
                  </a:lnTo>
                  <a:lnTo>
                    <a:pt x="80" y="368"/>
                  </a:lnTo>
                  <a:lnTo>
                    <a:pt x="56" y="360"/>
                  </a:lnTo>
                  <a:lnTo>
                    <a:pt x="40" y="368"/>
                  </a:lnTo>
                  <a:lnTo>
                    <a:pt x="24" y="360"/>
                  </a:lnTo>
                  <a:lnTo>
                    <a:pt x="24" y="320"/>
                  </a:lnTo>
                  <a:lnTo>
                    <a:pt x="40" y="312"/>
                  </a:lnTo>
                  <a:lnTo>
                    <a:pt x="48" y="312"/>
                  </a:lnTo>
                  <a:lnTo>
                    <a:pt x="48" y="288"/>
                  </a:lnTo>
                  <a:lnTo>
                    <a:pt x="32" y="288"/>
                  </a:lnTo>
                  <a:lnTo>
                    <a:pt x="32" y="272"/>
                  </a:lnTo>
                  <a:lnTo>
                    <a:pt x="16" y="264"/>
                  </a:lnTo>
                  <a:lnTo>
                    <a:pt x="16" y="216"/>
                  </a:lnTo>
                  <a:lnTo>
                    <a:pt x="0" y="200"/>
                  </a:lnTo>
                  <a:lnTo>
                    <a:pt x="8" y="176"/>
                  </a:lnTo>
                  <a:lnTo>
                    <a:pt x="32" y="152"/>
                  </a:lnTo>
                  <a:lnTo>
                    <a:pt x="32" y="128"/>
                  </a:lnTo>
                  <a:lnTo>
                    <a:pt x="24" y="120"/>
                  </a:lnTo>
                  <a:lnTo>
                    <a:pt x="32" y="104"/>
                  </a:lnTo>
                  <a:lnTo>
                    <a:pt x="16" y="80"/>
                  </a:lnTo>
                  <a:lnTo>
                    <a:pt x="32" y="64"/>
                  </a:lnTo>
                  <a:lnTo>
                    <a:pt x="56" y="56"/>
                  </a:lnTo>
                  <a:lnTo>
                    <a:pt x="112" y="24"/>
                  </a:lnTo>
                  <a:lnTo>
                    <a:pt x="144" y="8"/>
                  </a:lnTo>
                  <a:lnTo>
                    <a:pt x="168" y="8"/>
                  </a:lnTo>
                  <a:lnTo>
                    <a:pt x="184" y="0"/>
                  </a:lnTo>
                  <a:lnTo>
                    <a:pt x="192" y="8"/>
                  </a:lnTo>
                  <a:lnTo>
                    <a:pt x="184" y="16"/>
                  </a:lnTo>
                  <a:lnTo>
                    <a:pt x="184" y="32"/>
                  </a:lnTo>
                  <a:lnTo>
                    <a:pt x="208" y="32"/>
                  </a:lnTo>
                  <a:lnTo>
                    <a:pt x="208" y="16"/>
                  </a:lnTo>
                  <a:lnTo>
                    <a:pt x="216" y="0"/>
                  </a:lnTo>
                  <a:lnTo>
                    <a:pt x="232" y="16"/>
                  </a:lnTo>
                  <a:lnTo>
                    <a:pt x="240" y="32"/>
                  </a:lnTo>
                  <a:lnTo>
                    <a:pt x="272" y="32"/>
                  </a:lnTo>
                  <a:lnTo>
                    <a:pt x="272" y="40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09" name="Freeform 24"/>
            <p:cNvSpPr>
              <a:spLocks noChangeArrowheads="1"/>
            </p:cNvSpPr>
            <p:nvPr/>
          </p:nvSpPr>
          <p:spPr bwMode="auto">
            <a:xfrm>
              <a:off x="3217132" y="3131509"/>
              <a:ext cx="594104" cy="714717"/>
            </a:xfrm>
            <a:custGeom>
              <a:avLst/>
              <a:gdLst>
                <a:gd name="T0" fmla="*/ 841 w 353"/>
                <a:gd name="T1" fmla="*/ 178 h 417"/>
                <a:gd name="T2" fmla="*/ 860 w 353"/>
                <a:gd name="T3" fmla="*/ 218 h 417"/>
                <a:gd name="T4" fmla="*/ 781 w 353"/>
                <a:gd name="T5" fmla="*/ 300 h 417"/>
                <a:gd name="T6" fmla="*/ 799 w 353"/>
                <a:gd name="T7" fmla="*/ 367 h 417"/>
                <a:gd name="T8" fmla="*/ 799 w 353"/>
                <a:gd name="T9" fmla="*/ 451 h 417"/>
                <a:gd name="T10" fmla="*/ 819 w 353"/>
                <a:gd name="T11" fmla="*/ 491 h 417"/>
                <a:gd name="T12" fmla="*/ 880 w 353"/>
                <a:gd name="T13" fmla="*/ 532 h 417"/>
                <a:gd name="T14" fmla="*/ 819 w 353"/>
                <a:gd name="T15" fmla="*/ 546 h 417"/>
                <a:gd name="T16" fmla="*/ 799 w 353"/>
                <a:gd name="T17" fmla="*/ 626 h 417"/>
                <a:gd name="T18" fmla="*/ 681 w 353"/>
                <a:gd name="T19" fmla="*/ 682 h 417"/>
                <a:gd name="T20" fmla="*/ 560 w 353"/>
                <a:gd name="T21" fmla="*/ 640 h 417"/>
                <a:gd name="T22" fmla="*/ 539 w 353"/>
                <a:gd name="T23" fmla="*/ 695 h 417"/>
                <a:gd name="T24" fmla="*/ 480 w 353"/>
                <a:gd name="T25" fmla="*/ 710 h 417"/>
                <a:gd name="T26" fmla="*/ 422 w 353"/>
                <a:gd name="T27" fmla="*/ 655 h 417"/>
                <a:gd name="T28" fmla="*/ 381 w 353"/>
                <a:gd name="T29" fmla="*/ 682 h 417"/>
                <a:gd name="T30" fmla="*/ 360 w 353"/>
                <a:gd name="T31" fmla="*/ 601 h 417"/>
                <a:gd name="T32" fmla="*/ 381 w 353"/>
                <a:gd name="T33" fmla="*/ 532 h 417"/>
                <a:gd name="T34" fmla="*/ 360 w 353"/>
                <a:gd name="T35" fmla="*/ 491 h 417"/>
                <a:gd name="T36" fmla="*/ 239 w 353"/>
                <a:gd name="T37" fmla="*/ 532 h 417"/>
                <a:gd name="T38" fmla="*/ 160 w 353"/>
                <a:gd name="T39" fmla="*/ 517 h 417"/>
                <a:gd name="T40" fmla="*/ 79 w 353"/>
                <a:gd name="T41" fmla="*/ 532 h 417"/>
                <a:gd name="T42" fmla="*/ 60 w 353"/>
                <a:gd name="T43" fmla="*/ 517 h 417"/>
                <a:gd name="T44" fmla="*/ 41 w 353"/>
                <a:gd name="T45" fmla="*/ 451 h 417"/>
                <a:gd name="T46" fmla="*/ 60 w 353"/>
                <a:gd name="T47" fmla="*/ 408 h 417"/>
                <a:gd name="T48" fmla="*/ 0 w 353"/>
                <a:gd name="T49" fmla="*/ 382 h 417"/>
                <a:gd name="T50" fmla="*/ 60 w 353"/>
                <a:gd name="T51" fmla="*/ 286 h 417"/>
                <a:gd name="T52" fmla="*/ 60 w 353"/>
                <a:gd name="T53" fmla="*/ 231 h 417"/>
                <a:gd name="T54" fmla="*/ 60 w 353"/>
                <a:gd name="T55" fmla="*/ 206 h 417"/>
                <a:gd name="T56" fmla="*/ 121 w 353"/>
                <a:gd name="T57" fmla="*/ 56 h 417"/>
                <a:gd name="T58" fmla="*/ 259 w 353"/>
                <a:gd name="T59" fmla="*/ 69 h 417"/>
                <a:gd name="T60" fmla="*/ 281 w 353"/>
                <a:gd name="T61" fmla="*/ 0 h 417"/>
                <a:gd name="T62" fmla="*/ 459 w 353"/>
                <a:gd name="T63" fmla="*/ 27 h 417"/>
                <a:gd name="T64" fmla="*/ 620 w 353"/>
                <a:gd name="T65" fmla="*/ 69 h 417"/>
                <a:gd name="T66" fmla="*/ 722 w 353"/>
                <a:gd name="T67" fmla="*/ 56 h 417"/>
                <a:gd name="T68" fmla="*/ 759 w 353"/>
                <a:gd name="T69" fmla="*/ 136 h 41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3"/>
                <a:gd name="T106" fmla="*/ 0 h 417"/>
                <a:gd name="T107" fmla="*/ 353 w 353"/>
                <a:gd name="T108" fmla="*/ 417 h 41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3" h="417">
                  <a:moveTo>
                    <a:pt x="320" y="80"/>
                  </a:moveTo>
                  <a:lnTo>
                    <a:pt x="336" y="104"/>
                  </a:lnTo>
                  <a:lnTo>
                    <a:pt x="328" y="120"/>
                  </a:lnTo>
                  <a:lnTo>
                    <a:pt x="344" y="128"/>
                  </a:lnTo>
                  <a:lnTo>
                    <a:pt x="328" y="152"/>
                  </a:lnTo>
                  <a:lnTo>
                    <a:pt x="312" y="176"/>
                  </a:lnTo>
                  <a:lnTo>
                    <a:pt x="304" y="200"/>
                  </a:lnTo>
                  <a:lnTo>
                    <a:pt x="320" y="216"/>
                  </a:lnTo>
                  <a:lnTo>
                    <a:pt x="320" y="248"/>
                  </a:lnTo>
                  <a:lnTo>
                    <a:pt x="320" y="264"/>
                  </a:lnTo>
                  <a:lnTo>
                    <a:pt x="336" y="272"/>
                  </a:lnTo>
                  <a:lnTo>
                    <a:pt x="328" y="288"/>
                  </a:lnTo>
                  <a:lnTo>
                    <a:pt x="352" y="288"/>
                  </a:lnTo>
                  <a:lnTo>
                    <a:pt x="352" y="312"/>
                  </a:lnTo>
                  <a:lnTo>
                    <a:pt x="344" y="312"/>
                  </a:lnTo>
                  <a:lnTo>
                    <a:pt x="328" y="320"/>
                  </a:lnTo>
                  <a:lnTo>
                    <a:pt x="328" y="360"/>
                  </a:lnTo>
                  <a:lnTo>
                    <a:pt x="320" y="368"/>
                  </a:lnTo>
                  <a:lnTo>
                    <a:pt x="264" y="368"/>
                  </a:lnTo>
                  <a:lnTo>
                    <a:pt x="272" y="400"/>
                  </a:lnTo>
                  <a:lnTo>
                    <a:pt x="248" y="400"/>
                  </a:lnTo>
                  <a:lnTo>
                    <a:pt x="224" y="376"/>
                  </a:lnTo>
                  <a:lnTo>
                    <a:pt x="216" y="384"/>
                  </a:lnTo>
                  <a:lnTo>
                    <a:pt x="216" y="408"/>
                  </a:lnTo>
                  <a:lnTo>
                    <a:pt x="200" y="408"/>
                  </a:lnTo>
                  <a:lnTo>
                    <a:pt x="192" y="416"/>
                  </a:lnTo>
                  <a:lnTo>
                    <a:pt x="168" y="416"/>
                  </a:lnTo>
                  <a:lnTo>
                    <a:pt x="168" y="384"/>
                  </a:lnTo>
                  <a:lnTo>
                    <a:pt x="152" y="384"/>
                  </a:lnTo>
                  <a:lnTo>
                    <a:pt x="152" y="400"/>
                  </a:lnTo>
                  <a:lnTo>
                    <a:pt x="136" y="400"/>
                  </a:lnTo>
                  <a:lnTo>
                    <a:pt x="144" y="352"/>
                  </a:lnTo>
                  <a:lnTo>
                    <a:pt x="152" y="336"/>
                  </a:lnTo>
                  <a:lnTo>
                    <a:pt x="152" y="312"/>
                  </a:lnTo>
                  <a:lnTo>
                    <a:pt x="152" y="296"/>
                  </a:lnTo>
                  <a:lnTo>
                    <a:pt x="144" y="288"/>
                  </a:lnTo>
                  <a:lnTo>
                    <a:pt x="96" y="296"/>
                  </a:lnTo>
                  <a:lnTo>
                    <a:pt x="96" y="312"/>
                  </a:lnTo>
                  <a:lnTo>
                    <a:pt x="72" y="320"/>
                  </a:lnTo>
                  <a:lnTo>
                    <a:pt x="64" y="304"/>
                  </a:lnTo>
                  <a:lnTo>
                    <a:pt x="56" y="320"/>
                  </a:lnTo>
                  <a:lnTo>
                    <a:pt x="32" y="312"/>
                  </a:lnTo>
                  <a:lnTo>
                    <a:pt x="32" y="304"/>
                  </a:lnTo>
                  <a:lnTo>
                    <a:pt x="24" y="304"/>
                  </a:lnTo>
                  <a:lnTo>
                    <a:pt x="24" y="288"/>
                  </a:lnTo>
                  <a:lnTo>
                    <a:pt x="16" y="264"/>
                  </a:lnTo>
                  <a:lnTo>
                    <a:pt x="32" y="256"/>
                  </a:lnTo>
                  <a:lnTo>
                    <a:pt x="24" y="240"/>
                  </a:lnTo>
                  <a:lnTo>
                    <a:pt x="0" y="240"/>
                  </a:lnTo>
                  <a:lnTo>
                    <a:pt x="0" y="224"/>
                  </a:lnTo>
                  <a:lnTo>
                    <a:pt x="24" y="192"/>
                  </a:lnTo>
                  <a:lnTo>
                    <a:pt x="24" y="168"/>
                  </a:lnTo>
                  <a:lnTo>
                    <a:pt x="32" y="160"/>
                  </a:lnTo>
                  <a:lnTo>
                    <a:pt x="24" y="136"/>
                  </a:lnTo>
                  <a:lnTo>
                    <a:pt x="16" y="136"/>
                  </a:lnTo>
                  <a:lnTo>
                    <a:pt x="24" y="120"/>
                  </a:lnTo>
                  <a:lnTo>
                    <a:pt x="16" y="80"/>
                  </a:lnTo>
                  <a:lnTo>
                    <a:pt x="48" y="32"/>
                  </a:lnTo>
                  <a:lnTo>
                    <a:pt x="80" y="32"/>
                  </a:lnTo>
                  <a:lnTo>
                    <a:pt x="104" y="40"/>
                  </a:lnTo>
                  <a:lnTo>
                    <a:pt x="96" y="8"/>
                  </a:lnTo>
                  <a:lnTo>
                    <a:pt x="112" y="0"/>
                  </a:lnTo>
                  <a:lnTo>
                    <a:pt x="152" y="16"/>
                  </a:lnTo>
                  <a:lnTo>
                    <a:pt x="184" y="16"/>
                  </a:lnTo>
                  <a:lnTo>
                    <a:pt x="208" y="40"/>
                  </a:lnTo>
                  <a:lnTo>
                    <a:pt x="248" y="40"/>
                  </a:lnTo>
                  <a:lnTo>
                    <a:pt x="256" y="48"/>
                  </a:lnTo>
                  <a:lnTo>
                    <a:pt x="288" y="32"/>
                  </a:lnTo>
                  <a:lnTo>
                    <a:pt x="304" y="32"/>
                  </a:lnTo>
                  <a:lnTo>
                    <a:pt x="304" y="80"/>
                  </a:lnTo>
                  <a:lnTo>
                    <a:pt x="320" y="80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10" name="Freeform 25"/>
            <p:cNvSpPr>
              <a:spLocks noChangeArrowheads="1"/>
            </p:cNvSpPr>
            <p:nvPr/>
          </p:nvSpPr>
          <p:spPr bwMode="auto">
            <a:xfrm>
              <a:off x="3165288" y="2724860"/>
              <a:ext cx="822498" cy="545280"/>
            </a:xfrm>
            <a:custGeom>
              <a:avLst/>
              <a:gdLst>
                <a:gd name="T0" fmla="*/ 1216 w 489"/>
                <a:gd name="T1" fmla="*/ 404 h 321"/>
                <a:gd name="T2" fmla="*/ 1116 w 489"/>
                <a:gd name="T3" fmla="*/ 430 h 321"/>
                <a:gd name="T4" fmla="*/ 977 w 489"/>
                <a:gd name="T5" fmla="*/ 483 h 321"/>
                <a:gd name="T6" fmla="*/ 918 w 489"/>
                <a:gd name="T7" fmla="*/ 495 h 321"/>
                <a:gd name="T8" fmla="*/ 879 w 489"/>
                <a:gd name="T9" fmla="*/ 522 h 321"/>
                <a:gd name="T10" fmla="*/ 819 w 489"/>
                <a:gd name="T11" fmla="*/ 522 h 321"/>
                <a:gd name="T12" fmla="*/ 837 w 489"/>
                <a:gd name="T13" fmla="*/ 444 h 321"/>
                <a:gd name="T14" fmla="*/ 797 w 489"/>
                <a:gd name="T15" fmla="*/ 444 h 321"/>
                <a:gd name="T16" fmla="*/ 718 w 489"/>
                <a:gd name="T17" fmla="*/ 471 h 321"/>
                <a:gd name="T18" fmla="*/ 697 w 489"/>
                <a:gd name="T19" fmla="*/ 458 h 321"/>
                <a:gd name="T20" fmla="*/ 598 w 489"/>
                <a:gd name="T21" fmla="*/ 458 h 321"/>
                <a:gd name="T22" fmla="*/ 559 w 489"/>
                <a:gd name="T23" fmla="*/ 417 h 321"/>
                <a:gd name="T24" fmla="*/ 459 w 489"/>
                <a:gd name="T25" fmla="*/ 417 h 321"/>
                <a:gd name="T26" fmla="*/ 360 w 489"/>
                <a:gd name="T27" fmla="*/ 391 h 321"/>
                <a:gd name="T28" fmla="*/ 319 w 489"/>
                <a:gd name="T29" fmla="*/ 404 h 321"/>
                <a:gd name="T30" fmla="*/ 339 w 489"/>
                <a:gd name="T31" fmla="*/ 458 h 321"/>
                <a:gd name="T32" fmla="*/ 278 w 489"/>
                <a:gd name="T33" fmla="*/ 444 h 321"/>
                <a:gd name="T34" fmla="*/ 199 w 489"/>
                <a:gd name="T35" fmla="*/ 444 h 321"/>
                <a:gd name="T36" fmla="*/ 121 w 489"/>
                <a:gd name="T37" fmla="*/ 522 h 321"/>
                <a:gd name="T38" fmla="*/ 20 w 489"/>
                <a:gd name="T39" fmla="*/ 444 h 321"/>
                <a:gd name="T40" fmla="*/ 0 w 489"/>
                <a:gd name="T41" fmla="*/ 444 h 321"/>
                <a:gd name="T42" fmla="*/ 20 w 489"/>
                <a:gd name="T43" fmla="*/ 417 h 321"/>
                <a:gd name="T44" fmla="*/ 41 w 489"/>
                <a:gd name="T45" fmla="*/ 404 h 321"/>
                <a:gd name="T46" fmla="*/ 0 w 489"/>
                <a:gd name="T47" fmla="*/ 378 h 321"/>
                <a:gd name="T48" fmla="*/ 0 w 489"/>
                <a:gd name="T49" fmla="*/ 365 h 321"/>
                <a:gd name="T50" fmla="*/ 41 w 489"/>
                <a:gd name="T51" fmla="*/ 340 h 321"/>
                <a:gd name="T52" fmla="*/ 179 w 489"/>
                <a:gd name="T53" fmla="*/ 340 h 321"/>
                <a:gd name="T54" fmla="*/ 239 w 489"/>
                <a:gd name="T55" fmla="*/ 314 h 321"/>
                <a:gd name="T56" fmla="*/ 278 w 489"/>
                <a:gd name="T57" fmla="*/ 300 h 321"/>
                <a:gd name="T58" fmla="*/ 278 w 489"/>
                <a:gd name="T59" fmla="*/ 260 h 321"/>
                <a:gd name="T60" fmla="*/ 199 w 489"/>
                <a:gd name="T61" fmla="*/ 196 h 321"/>
                <a:gd name="T62" fmla="*/ 179 w 489"/>
                <a:gd name="T63" fmla="*/ 130 h 321"/>
                <a:gd name="T64" fmla="*/ 218 w 489"/>
                <a:gd name="T65" fmla="*/ 92 h 321"/>
                <a:gd name="T66" fmla="*/ 218 w 489"/>
                <a:gd name="T67" fmla="*/ 66 h 321"/>
                <a:gd name="T68" fmla="*/ 179 w 489"/>
                <a:gd name="T69" fmla="*/ 13 h 321"/>
                <a:gd name="T70" fmla="*/ 319 w 489"/>
                <a:gd name="T71" fmla="*/ 13 h 321"/>
                <a:gd name="T72" fmla="*/ 360 w 489"/>
                <a:gd name="T73" fmla="*/ 26 h 321"/>
                <a:gd name="T74" fmla="*/ 418 w 489"/>
                <a:gd name="T75" fmla="*/ 0 h 321"/>
                <a:gd name="T76" fmla="*/ 519 w 489"/>
                <a:gd name="T77" fmla="*/ 117 h 321"/>
                <a:gd name="T78" fmla="*/ 697 w 489"/>
                <a:gd name="T79" fmla="*/ 117 h 321"/>
                <a:gd name="T80" fmla="*/ 736 w 489"/>
                <a:gd name="T81" fmla="*/ 130 h 321"/>
                <a:gd name="T82" fmla="*/ 778 w 489"/>
                <a:gd name="T83" fmla="*/ 117 h 321"/>
                <a:gd name="T84" fmla="*/ 837 w 489"/>
                <a:gd name="T85" fmla="*/ 143 h 321"/>
                <a:gd name="T86" fmla="*/ 837 w 489"/>
                <a:gd name="T87" fmla="*/ 184 h 321"/>
                <a:gd name="T88" fmla="*/ 879 w 489"/>
                <a:gd name="T89" fmla="*/ 208 h 321"/>
                <a:gd name="T90" fmla="*/ 898 w 489"/>
                <a:gd name="T91" fmla="*/ 184 h 321"/>
                <a:gd name="T92" fmla="*/ 935 w 489"/>
                <a:gd name="T93" fmla="*/ 208 h 321"/>
                <a:gd name="T94" fmla="*/ 1017 w 489"/>
                <a:gd name="T95" fmla="*/ 208 h 321"/>
                <a:gd name="T96" fmla="*/ 1036 w 489"/>
                <a:gd name="T97" fmla="*/ 196 h 321"/>
                <a:gd name="T98" fmla="*/ 1157 w 489"/>
                <a:gd name="T99" fmla="*/ 248 h 321"/>
                <a:gd name="T100" fmla="*/ 1178 w 489"/>
                <a:gd name="T101" fmla="*/ 314 h 321"/>
                <a:gd name="T102" fmla="*/ 1178 w 489"/>
                <a:gd name="T103" fmla="*/ 352 h 321"/>
                <a:gd name="T104" fmla="*/ 1216 w 489"/>
                <a:gd name="T105" fmla="*/ 404 h 32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89"/>
                <a:gd name="T160" fmla="*/ 0 h 321"/>
                <a:gd name="T161" fmla="*/ 489 w 489"/>
                <a:gd name="T162" fmla="*/ 321 h 32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89" h="321">
                  <a:moveTo>
                    <a:pt x="488" y="248"/>
                  </a:moveTo>
                  <a:lnTo>
                    <a:pt x="448" y="264"/>
                  </a:lnTo>
                  <a:lnTo>
                    <a:pt x="392" y="296"/>
                  </a:lnTo>
                  <a:lnTo>
                    <a:pt x="368" y="304"/>
                  </a:lnTo>
                  <a:lnTo>
                    <a:pt x="352" y="320"/>
                  </a:lnTo>
                  <a:lnTo>
                    <a:pt x="328" y="320"/>
                  </a:lnTo>
                  <a:lnTo>
                    <a:pt x="336" y="272"/>
                  </a:lnTo>
                  <a:lnTo>
                    <a:pt x="320" y="272"/>
                  </a:lnTo>
                  <a:lnTo>
                    <a:pt x="288" y="288"/>
                  </a:lnTo>
                  <a:lnTo>
                    <a:pt x="280" y="280"/>
                  </a:lnTo>
                  <a:lnTo>
                    <a:pt x="240" y="280"/>
                  </a:lnTo>
                  <a:lnTo>
                    <a:pt x="224" y="256"/>
                  </a:lnTo>
                  <a:lnTo>
                    <a:pt x="184" y="256"/>
                  </a:lnTo>
                  <a:lnTo>
                    <a:pt x="144" y="240"/>
                  </a:lnTo>
                  <a:lnTo>
                    <a:pt x="128" y="248"/>
                  </a:lnTo>
                  <a:lnTo>
                    <a:pt x="136" y="280"/>
                  </a:lnTo>
                  <a:lnTo>
                    <a:pt x="112" y="272"/>
                  </a:lnTo>
                  <a:lnTo>
                    <a:pt x="80" y="272"/>
                  </a:lnTo>
                  <a:lnTo>
                    <a:pt x="48" y="320"/>
                  </a:lnTo>
                  <a:lnTo>
                    <a:pt x="8" y="272"/>
                  </a:lnTo>
                  <a:lnTo>
                    <a:pt x="0" y="272"/>
                  </a:lnTo>
                  <a:lnTo>
                    <a:pt x="8" y="256"/>
                  </a:lnTo>
                  <a:lnTo>
                    <a:pt x="16" y="248"/>
                  </a:lnTo>
                  <a:lnTo>
                    <a:pt x="0" y="232"/>
                  </a:lnTo>
                  <a:lnTo>
                    <a:pt x="0" y="224"/>
                  </a:lnTo>
                  <a:lnTo>
                    <a:pt x="16" y="208"/>
                  </a:lnTo>
                  <a:lnTo>
                    <a:pt x="72" y="208"/>
                  </a:lnTo>
                  <a:lnTo>
                    <a:pt x="96" y="192"/>
                  </a:lnTo>
                  <a:lnTo>
                    <a:pt x="112" y="184"/>
                  </a:lnTo>
                  <a:lnTo>
                    <a:pt x="112" y="160"/>
                  </a:lnTo>
                  <a:lnTo>
                    <a:pt x="80" y="120"/>
                  </a:lnTo>
                  <a:lnTo>
                    <a:pt x="72" y="80"/>
                  </a:lnTo>
                  <a:lnTo>
                    <a:pt x="88" y="56"/>
                  </a:lnTo>
                  <a:lnTo>
                    <a:pt x="88" y="40"/>
                  </a:lnTo>
                  <a:lnTo>
                    <a:pt x="72" y="8"/>
                  </a:lnTo>
                  <a:lnTo>
                    <a:pt x="128" y="8"/>
                  </a:lnTo>
                  <a:lnTo>
                    <a:pt x="144" y="16"/>
                  </a:lnTo>
                  <a:lnTo>
                    <a:pt x="168" y="0"/>
                  </a:lnTo>
                  <a:lnTo>
                    <a:pt x="208" y="72"/>
                  </a:lnTo>
                  <a:lnTo>
                    <a:pt x="280" y="72"/>
                  </a:lnTo>
                  <a:lnTo>
                    <a:pt x="296" y="80"/>
                  </a:lnTo>
                  <a:lnTo>
                    <a:pt x="312" y="72"/>
                  </a:lnTo>
                  <a:lnTo>
                    <a:pt x="336" y="88"/>
                  </a:lnTo>
                  <a:lnTo>
                    <a:pt x="336" y="112"/>
                  </a:lnTo>
                  <a:lnTo>
                    <a:pt x="352" y="128"/>
                  </a:lnTo>
                  <a:lnTo>
                    <a:pt x="360" y="112"/>
                  </a:lnTo>
                  <a:lnTo>
                    <a:pt x="376" y="128"/>
                  </a:lnTo>
                  <a:lnTo>
                    <a:pt x="408" y="128"/>
                  </a:lnTo>
                  <a:lnTo>
                    <a:pt x="416" y="120"/>
                  </a:lnTo>
                  <a:lnTo>
                    <a:pt x="464" y="152"/>
                  </a:lnTo>
                  <a:lnTo>
                    <a:pt x="472" y="192"/>
                  </a:lnTo>
                  <a:lnTo>
                    <a:pt x="472" y="216"/>
                  </a:lnTo>
                  <a:lnTo>
                    <a:pt x="488" y="248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11" name="Freeform 26"/>
            <p:cNvSpPr>
              <a:spLocks noChangeArrowheads="1"/>
            </p:cNvSpPr>
            <p:nvPr/>
          </p:nvSpPr>
          <p:spPr bwMode="auto">
            <a:xfrm>
              <a:off x="3823847" y="2532317"/>
              <a:ext cx="512835" cy="657725"/>
            </a:xfrm>
            <a:custGeom>
              <a:avLst/>
              <a:gdLst>
                <a:gd name="T0" fmla="*/ 218 w 305"/>
                <a:gd name="T1" fmla="*/ 0 h 385"/>
                <a:gd name="T2" fmla="*/ 319 w 305"/>
                <a:gd name="T3" fmla="*/ 53 h 385"/>
                <a:gd name="T4" fmla="*/ 438 w 305"/>
                <a:gd name="T5" fmla="*/ 109 h 385"/>
                <a:gd name="T6" fmla="*/ 498 w 305"/>
                <a:gd name="T7" fmla="*/ 161 h 385"/>
                <a:gd name="T8" fmla="*/ 598 w 305"/>
                <a:gd name="T9" fmla="*/ 227 h 385"/>
                <a:gd name="T10" fmla="*/ 676 w 305"/>
                <a:gd name="T11" fmla="*/ 241 h 385"/>
                <a:gd name="T12" fmla="*/ 619 w 305"/>
                <a:gd name="T13" fmla="*/ 241 h 385"/>
                <a:gd name="T14" fmla="*/ 577 w 305"/>
                <a:gd name="T15" fmla="*/ 295 h 385"/>
                <a:gd name="T16" fmla="*/ 619 w 305"/>
                <a:gd name="T17" fmla="*/ 375 h 385"/>
                <a:gd name="T18" fmla="*/ 718 w 305"/>
                <a:gd name="T19" fmla="*/ 416 h 385"/>
                <a:gd name="T20" fmla="*/ 718 w 305"/>
                <a:gd name="T21" fmla="*/ 497 h 385"/>
                <a:gd name="T22" fmla="*/ 697 w 305"/>
                <a:gd name="T23" fmla="*/ 538 h 385"/>
                <a:gd name="T24" fmla="*/ 656 w 305"/>
                <a:gd name="T25" fmla="*/ 523 h 385"/>
                <a:gd name="T26" fmla="*/ 676 w 305"/>
                <a:gd name="T27" fmla="*/ 578 h 385"/>
                <a:gd name="T28" fmla="*/ 656 w 305"/>
                <a:gd name="T29" fmla="*/ 604 h 385"/>
                <a:gd name="T30" fmla="*/ 559 w 305"/>
                <a:gd name="T31" fmla="*/ 643 h 385"/>
                <a:gd name="T32" fmla="*/ 458 w 305"/>
                <a:gd name="T33" fmla="*/ 643 h 385"/>
                <a:gd name="T34" fmla="*/ 377 w 305"/>
                <a:gd name="T35" fmla="*/ 618 h 385"/>
                <a:gd name="T36" fmla="*/ 319 w 305"/>
                <a:gd name="T37" fmla="*/ 643 h 385"/>
                <a:gd name="T38" fmla="*/ 338 w 305"/>
                <a:gd name="T39" fmla="*/ 604 h 385"/>
                <a:gd name="T40" fmla="*/ 300 w 305"/>
                <a:gd name="T41" fmla="*/ 618 h 385"/>
                <a:gd name="T42" fmla="*/ 199 w 305"/>
                <a:gd name="T43" fmla="*/ 523 h 385"/>
                <a:gd name="T44" fmla="*/ 179 w 305"/>
                <a:gd name="T45" fmla="*/ 443 h 385"/>
                <a:gd name="T46" fmla="*/ 179 w 305"/>
                <a:gd name="T47" fmla="*/ 363 h 385"/>
                <a:gd name="T48" fmla="*/ 179 w 305"/>
                <a:gd name="T49" fmla="*/ 267 h 385"/>
                <a:gd name="T50" fmla="*/ 60 w 305"/>
                <a:gd name="T51" fmla="*/ 255 h 385"/>
                <a:gd name="T52" fmla="*/ 0 w 305"/>
                <a:gd name="T53" fmla="*/ 227 h 385"/>
                <a:gd name="T54" fmla="*/ 79 w 305"/>
                <a:gd name="T55" fmla="*/ 202 h 385"/>
                <a:gd name="T56" fmla="*/ 101 w 305"/>
                <a:gd name="T57" fmla="*/ 67 h 385"/>
                <a:gd name="T58" fmla="*/ 179 w 305"/>
                <a:gd name="T59" fmla="*/ 94 h 385"/>
                <a:gd name="T60" fmla="*/ 259 w 305"/>
                <a:gd name="T61" fmla="*/ 80 h 385"/>
                <a:gd name="T62" fmla="*/ 199 w 305"/>
                <a:gd name="T63" fmla="*/ 27 h 38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05"/>
                <a:gd name="T97" fmla="*/ 0 h 385"/>
                <a:gd name="T98" fmla="*/ 305 w 305"/>
                <a:gd name="T99" fmla="*/ 385 h 38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05" h="385">
                  <a:moveTo>
                    <a:pt x="80" y="8"/>
                  </a:moveTo>
                  <a:lnTo>
                    <a:pt x="88" y="0"/>
                  </a:lnTo>
                  <a:lnTo>
                    <a:pt x="120" y="8"/>
                  </a:lnTo>
                  <a:lnTo>
                    <a:pt x="128" y="32"/>
                  </a:lnTo>
                  <a:lnTo>
                    <a:pt x="152" y="32"/>
                  </a:lnTo>
                  <a:lnTo>
                    <a:pt x="176" y="64"/>
                  </a:lnTo>
                  <a:lnTo>
                    <a:pt x="184" y="56"/>
                  </a:lnTo>
                  <a:lnTo>
                    <a:pt x="200" y="96"/>
                  </a:lnTo>
                  <a:lnTo>
                    <a:pt x="224" y="136"/>
                  </a:lnTo>
                  <a:lnTo>
                    <a:pt x="240" y="136"/>
                  </a:lnTo>
                  <a:lnTo>
                    <a:pt x="256" y="120"/>
                  </a:lnTo>
                  <a:lnTo>
                    <a:pt x="272" y="144"/>
                  </a:lnTo>
                  <a:lnTo>
                    <a:pt x="256" y="160"/>
                  </a:lnTo>
                  <a:lnTo>
                    <a:pt x="248" y="144"/>
                  </a:lnTo>
                  <a:lnTo>
                    <a:pt x="232" y="144"/>
                  </a:lnTo>
                  <a:lnTo>
                    <a:pt x="232" y="176"/>
                  </a:lnTo>
                  <a:lnTo>
                    <a:pt x="224" y="192"/>
                  </a:lnTo>
                  <a:lnTo>
                    <a:pt x="248" y="224"/>
                  </a:lnTo>
                  <a:lnTo>
                    <a:pt x="248" y="248"/>
                  </a:lnTo>
                  <a:lnTo>
                    <a:pt x="288" y="248"/>
                  </a:lnTo>
                  <a:lnTo>
                    <a:pt x="304" y="264"/>
                  </a:lnTo>
                  <a:lnTo>
                    <a:pt x="288" y="296"/>
                  </a:lnTo>
                  <a:lnTo>
                    <a:pt x="296" y="320"/>
                  </a:lnTo>
                  <a:lnTo>
                    <a:pt x="280" y="320"/>
                  </a:lnTo>
                  <a:lnTo>
                    <a:pt x="280" y="312"/>
                  </a:lnTo>
                  <a:lnTo>
                    <a:pt x="264" y="312"/>
                  </a:lnTo>
                  <a:lnTo>
                    <a:pt x="264" y="328"/>
                  </a:lnTo>
                  <a:lnTo>
                    <a:pt x="272" y="344"/>
                  </a:lnTo>
                  <a:lnTo>
                    <a:pt x="264" y="344"/>
                  </a:lnTo>
                  <a:lnTo>
                    <a:pt x="264" y="360"/>
                  </a:lnTo>
                  <a:lnTo>
                    <a:pt x="232" y="384"/>
                  </a:lnTo>
                  <a:lnTo>
                    <a:pt x="224" y="384"/>
                  </a:lnTo>
                  <a:lnTo>
                    <a:pt x="216" y="376"/>
                  </a:lnTo>
                  <a:lnTo>
                    <a:pt x="184" y="384"/>
                  </a:lnTo>
                  <a:lnTo>
                    <a:pt x="168" y="352"/>
                  </a:lnTo>
                  <a:lnTo>
                    <a:pt x="152" y="368"/>
                  </a:lnTo>
                  <a:lnTo>
                    <a:pt x="152" y="384"/>
                  </a:lnTo>
                  <a:lnTo>
                    <a:pt x="128" y="384"/>
                  </a:lnTo>
                  <a:lnTo>
                    <a:pt x="128" y="368"/>
                  </a:lnTo>
                  <a:lnTo>
                    <a:pt x="136" y="360"/>
                  </a:lnTo>
                  <a:lnTo>
                    <a:pt x="128" y="352"/>
                  </a:lnTo>
                  <a:lnTo>
                    <a:pt x="120" y="368"/>
                  </a:lnTo>
                  <a:lnTo>
                    <a:pt x="88" y="360"/>
                  </a:lnTo>
                  <a:lnTo>
                    <a:pt x="80" y="312"/>
                  </a:lnTo>
                  <a:lnTo>
                    <a:pt x="80" y="296"/>
                  </a:lnTo>
                  <a:lnTo>
                    <a:pt x="72" y="264"/>
                  </a:lnTo>
                  <a:lnTo>
                    <a:pt x="32" y="240"/>
                  </a:lnTo>
                  <a:lnTo>
                    <a:pt x="72" y="216"/>
                  </a:lnTo>
                  <a:lnTo>
                    <a:pt x="80" y="216"/>
                  </a:lnTo>
                  <a:lnTo>
                    <a:pt x="72" y="160"/>
                  </a:lnTo>
                  <a:lnTo>
                    <a:pt x="48" y="168"/>
                  </a:lnTo>
                  <a:lnTo>
                    <a:pt x="24" y="152"/>
                  </a:lnTo>
                  <a:lnTo>
                    <a:pt x="16" y="136"/>
                  </a:lnTo>
                  <a:lnTo>
                    <a:pt x="0" y="136"/>
                  </a:lnTo>
                  <a:lnTo>
                    <a:pt x="8" y="120"/>
                  </a:lnTo>
                  <a:lnTo>
                    <a:pt x="32" y="120"/>
                  </a:lnTo>
                  <a:lnTo>
                    <a:pt x="40" y="88"/>
                  </a:lnTo>
                  <a:lnTo>
                    <a:pt x="40" y="40"/>
                  </a:lnTo>
                  <a:lnTo>
                    <a:pt x="48" y="40"/>
                  </a:lnTo>
                  <a:lnTo>
                    <a:pt x="72" y="56"/>
                  </a:lnTo>
                  <a:lnTo>
                    <a:pt x="80" y="72"/>
                  </a:lnTo>
                  <a:lnTo>
                    <a:pt x="104" y="48"/>
                  </a:lnTo>
                  <a:lnTo>
                    <a:pt x="104" y="32"/>
                  </a:lnTo>
                  <a:lnTo>
                    <a:pt x="80" y="16"/>
                  </a:lnTo>
                  <a:lnTo>
                    <a:pt x="80" y="8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12" name="Freeform 27"/>
            <p:cNvSpPr>
              <a:spLocks noChangeArrowheads="1"/>
            </p:cNvSpPr>
            <p:nvPr/>
          </p:nvSpPr>
          <p:spPr bwMode="auto">
            <a:xfrm>
              <a:off x="3367059" y="2327452"/>
              <a:ext cx="634739" cy="614595"/>
            </a:xfrm>
            <a:custGeom>
              <a:avLst/>
              <a:gdLst>
                <a:gd name="T0" fmla="*/ 500 w 377"/>
                <a:gd name="T1" fmla="*/ 13 h 361"/>
                <a:gd name="T2" fmla="*/ 621 w 377"/>
                <a:gd name="T3" fmla="*/ 0 h 361"/>
                <a:gd name="T4" fmla="*/ 661 w 377"/>
                <a:gd name="T5" fmla="*/ 27 h 361"/>
                <a:gd name="T6" fmla="*/ 761 w 377"/>
                <a:gd name="T7" fmla="*/ 40 h 361"/>
                <a:gd name="T8" fmla="*/ 803 w 377"/>
                <a:gd name="T9" fmla="*/ 27 h 361"/>
                <a:gd name="T10" fmla="*/ 842 w 377"/>
                <a:gd name="T11" fmla="*/ 27 h 361"/>
                <a:gd name="T12" fmla="*/ 701 w 377"/>
                <a:gd name="T13" fmla="*/ 105 h 361"/>
                <a:gd name="T14" fmla="*/ 681 w 377"/>
                <a:gd name="T15" fmla="*/ 144 h 361"/>
                <a:gd name="T16" fmla="*/ 701 w 377"/>
                <a:gd name="T17" fmla="*/ 158 h 361"/>
                <a:gd name="T18" fmla="*/ 722 w 377"/>
                <a:gd name="T19" fmla="*/ 158 h 361"/>
                <a:gd name="T20" fmla="*/ 803 w 377"/>
                <a:gd name="T21" fmla="*/ 210 h 361"/>
                <a:gd name="T22" fmla="*/ 881 w 377"/>
                <a:gd name="T23" fmla="*/ 210 h 361"/>
                <a:gd name="T24" fmla="*/ 881 w 377"/>
                <a:gd name="T25" fmla="*/ 239 h 361"/>
                <a:gd name="T26" fmla="*/ 941 w 377"/>
                <a:gd name="T27" fmla="*/ 252 h 361"/>
                <a:gd name="T28" fmla="*/ 941 w 377"/>
                <a:gd name="T29" fmla="*/ 279 h 361"/>
                <a:gd name="T30" fmla="*/ 881 w 377"/>
                <a:gd name="T31" fmla="*/ 316 h 361"/>
                <a:gd name="T32" fmla="*/ 881 w 377"/>
                <a:gd name="T33" fmla="*/ 292 h 361"/>
                <a:gd name="T34" fmla="*/ 821 w 377"/>
                <a:gd name="T35" fmla="*/ 265 h 361"/>
                <a:gd name="T36" fmla="*/ 782 w 377"/>
                <a:gd name="T37" fmla="*/ 265 h 361"/>
                <a:gd name="T38" fmla="*/ 782 w 377"/>
                <a:gd name="T39" fmla="*/ 344 h 361"/>
                <a:gd name="T40" fmla="*/ 761 w 377"/>
                <a:gd name="T41" fmla="*/ 396 h 361"/>
                <a:gd name="T42" fmla="*/ 701 w 377"/>
                <a:gd name="T43" fmla="*/ 396 h 361"/>
                <a:gd name="T44" fmla="*/ 681 w 377"/>
                <a:gd name="T45" fmla="*/ 409 h 361"/>
                <a:gd name="T46" fmla="*/ 722 w 377"/>
                <a:gd name="T47" fmla="*/ 422 h 361"/>
                <a:gd name="T48" fmla="*/ 743 w 377"/>
                <a:gd name="T49" fmla="*/ 450 h 361"/>
                <a:gd name="T50" fmla="*/ 803 w 377"/>
                <a:gd name="T51" fmla="*/ 474 h 361"/>
                <a:gd name="T52" fmla="*/ 860 w 377"/>
                <a:gd name="T53" fmla="*/ 462 h 361"/>
                <a:gd name="T54" fmla="*/ 881 w 377"/>
                <a:gd name="T55" fmla="*/ 554 h 361"/>
                <a:gd name="T56" fmla="*/ 761 w 377"/>
                <a:gd name="T57" fmla="*/ 594 h 361"/>
                <a:gd name="T58" fmla="*/ 743 w 377"/>
                <a:gd name="T59" fmla="*/ 580 h 361"/>
                <a:gd name="T60" fmla="*/ 722 w 377"/>
                <a:gd name="T61" fmla="*/ 594 h 361"/>
                <a:gd name="T62" fmla="*/ 643 w 377"/>
                <a:gd name="T63" fmla="*/ 594 h 361"/>
                <a:gd name="T64" fmla="*/ 601 w 377"/>
                <a:gd name="T65" fmla="*/ 567 h 361"/>
                <a:gd name="T66" fmla="*/ 582 w 377"/>
                <a:gd name="T67" fmla="*/ 594 h 361"/>
                <a:gd name="T68" fmla="*/ 542 w 377"/>
                <a:gd name="T69" fmla="*/ 567 h 361"/>
                <a:gd name="T70" fmla="*/ 542 w 377"/>
                <a:gd name="T71" fmla="*/ 527 h 361"/>
                <a:gd name="T72" fmla="*/ 482 w 377"/>
                <a:gd name="T73" fmla="*/ 501 h 361"/>
                <a:gd name="T74" fmla="*/ 440 w 377"/>
                <a:gd name="T75" fmla="*/ 514 h 361"/>
                <a:gd name="T76" fmla="*/ 401 w 377"/>
                <a:gd name="T77" fmla="*/ 501 h 361"/>
                <a:gd name="T78" fmla="*/ 221 w 377"/>
                <a:gd name="T79" fmla="*/ 487 h 361"/>
                <a:gd name="T80" fmla="*/ 121 w 377"/>
                <a:gd name="T81" fmla="*/ 382 h 361"/>
                <a:gd name="T82" fmla="*/ 41 w 377"/>
                <a:gd name="T83" fmla="*/ 303 h 361"/>
                <a:gd name="T84" fmla="*/ 0 w 377"/>
                <a:gd name="T85" fmla="*/ 210 h 361"/>
                <a:gd name="T86" fmla="*/ 79 w 377"/>
                <a:gd name="T87" fmla="*/ 210 h 361"/>
                <a:gd name="T88" fmla="*/ 281 w 377"/>
                <a:gd name="T89" fmla="*/ 130 h 361"/>
                <a:gd name="T90" fmla="*/ 341 w 377"/>
                <a:gd name="T91" fmla="*/ 130 h 361"/>
                <a:gd name="T92" fmla="*/ 422 w 377"/>
                <a:gd name="T93" fmla="*/ 130 h 361"/>
                <a:gd name="T94" fmla="*/ 482 w 377"/>
                <a:gd name="T95" fmla="*/ 80 h 361"/>
                <a:gd name="T96" fmla="*/ 500 w 377"/>
                <a:gd name="T97" fmla="*/ 13 h 36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77"/>
                <a:gd name="T148" fmla="*/ 0 h 361"/>
                <a:gd name="T149" fmla="*/ 377 w 377"/>
                <a:gd name="T150" fmla="*/ 361 h 36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77" h="361">
                  <a:moveTo>
                    <a:pt x="200" y="8"/>
                  </a:moveTo>
                  <a:lnTo>
                    <a:pt x="248" y="0"/>
                  </a:lnTo>
                  <a:lnTo>
                    <a:pt x="264" y="16"/>
                  </a:lnTo>
                  <a:lnTo>
                    <a:pt x="304" y="24"/>
                  </a:lnTo>
                  <a:lnTo>
                    <a:pt x="320" y="16"/>
                  </a:lnTo>
                  <a:lnTo>
                    <a:pt x="336" y="16"/>
                  </a:lnTo>
                  <a:lnTo>
                    <a:pt x="280" y="64"/>
                  </a:lnTo>
                  <a:lnTo>
                    <a:pt x="272" y="88"/>
                  </a:lnTo>
                  <a:lnTo>
                    <a:pt x="280" y="96"/>
                  </a:lnTo>
                  <a:lnTo>
                    <a:pt x="288" y="96"/>
                  </a:lnTo>
                  <a:lnTo>
                    <a:pt x="320" y="128"/>
                  </a:lnTo>
                  <a:lnTo>
                    <a:pt x="352" y="128"/>
                  </a:lnTo>
                  <a:lnTo>
                    <a:pt x="352" y="144"/>
                  </a:lnTo>
                  <a:lnTo>
                    <a:pt x="376" y="152"/>
                  </a:lnTo>
                  <a:lnTo>
                    <a:pt x="376" y="168"/>
                  </a:lnTo>
                  <a:lnTo>
                    <a:pt x="352" y="192"/>
                  </a:lnTo>
                  <a:lnTo>
                    <a:pt x="352" y="176"/>
                  </a:lnTo>
                  <a:lnTo>
                    <a:pt x="328" y="160"/>
                  </a:lnTo>
                  <a:lnTo>
                    <a:pt x="312" y="160"/>
                  </a:lnTo>
                  <a:lnTo>
                    <a:pt x="312" y="208"/>
                  </a:lnTo>
                  <a:lnTo>
                    <a:pt x="304" y="240"/>
                  </a:lnTo>
                  <a:lnTo>
                    <a:pt x="280" y="240"/>
                  </a:lnTo>
                  <a:lnTo>
                    <a:pt x="272" y="248"/>
                  </a:lnTo>
                  <a:lnTo>
                    <a:pt x="288" y="256"/>
                  </a:lnTo>
                  <a:lnTo>
                    <a:pt x="296" y="272"/>
                  </a:lnTo>
                  <a:lnTo>
                    <a:pt x="320" y="288"/>
                  </a:lnTo>
                  <a:lnTo>
                    <a:pt x="344" y="280"/>
                  </a:lnTo>
                  <a:lnTo>
                    <a:pt x="352" y="336"/>
                  </a:lnTo>
                  <a:lnTo>
                    <a:pt x="304" y="360"/>
                  </a:lnTo>
                  <a:lnTo>
                    <a:pt x="296" y="352"/>
                  </a:lnTo>
                  <a:lnTo>
                    <a:pt x="288" y="360"/>
                  </a:lnTo>
                  <a:lnTo>
                    <a:pt x="256" y="360"/>
                  </a:lnTo>
                  <a:lnTo>
                    <a:pt x="240" y="344"/>
                  </a:lnTo>
                  <a:lnTo>
                    <a:pt x="232" y="360"/>
                  </a:lnTo>
                  <a:lnTo>
                    <a:pt x="216" y="344"/>
                  </a:lnTo>
                  <a:lnTo>
                    <a:pt x="216" y="320"/>
                  </a:lnTo>
                  <a:lnTo>
                    <a:pt x="192" y="304"/>
                  </a:lnTo>
                  <a:lnTo>
                    <a:pt x="176" y="312"/>
                  </a:lnTo>
                  <a:lnTo>
                    <a:pt x="160" y="304"/>
                  </a:lnTo>
                  <a:lnTo>
                    <a:pt x="88" y="296"/>
                  </a:lnTo>
                  <a:lnTo>
                    <a:pt x="48" y="232"/>
                  </a:lnTo>
                  <a:lnTo>
                    <a:pt x="16" y="184"/>
                  </a:lnTo>
                  <a:lnTo>
                    <a:pt x="0" y="128"/>
                  </a:lnTo>
                  <a:lnTo>
                    <a:pt x="32" y="128"/>
                  </a:lnTo>
                  <a:lnTo>
                    <a:pt x="112" y="80"/>
                  </a:lnTo>
                  <a:lnTo>
                    <a:pt x="136" y="80"/>
                  </a:lnTo>
                  <a:lnTo>
                    <a:pt x="168" y="80"/>
                  </a:lnTo>
                  <a:lnTo>
                    <a:pt x="192" y="48"/>
                  </a:lnTo>
                  <a:lnTo>
                    <a:pt x="200" y="8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13" name="Freeform 28"/>
            <p:cNvSpPr>
              <a:spLocks noChangeArrowheads="1"/>
            </p:cNvSpPr>
            <p:nvPr/>
          </p:nvSpPr>
          <p:spPr bwMode="auto">
            <a:xfrm>
              <a:off x="3354448" y="1768309"/>
              <a:ext cx="418956" cy="780952"/>
            </a:xfrm>
            <a:custGeom>
              <a:avLst/>
              <a:gdLst>
                <a:gd name="T0" fmla="*/ 519 w 249"/>
                <a:gd name="T1" fmla="*/ 565 h 457"/>
                <a:gd name="T2" fmla="*/ 498 w 249"/>
                <a:gd name="T3" fmla="*/ 632 h 457"/>
                <a:gd name="T4" fmla="*/ 438 w 249"/>
                <a:gd name="T5" fmla="*/ 687 h 457"/>
                <a:gd name="T6" fmla="*/ 339 w 249"/>
                <a:gd name="T7" fmla="*/ 673 h 457"/>
                <a:gd name="T8" fmla="*/ 199 w 249"/>
                <a:gd name="T9" fmla="*/ 724 h 457"/>
                <a:gd name="T10" fmla="*/ 101 w 249"/>
                <a:gd name="T11" fmla="*/ 765 h 457"/>
                <a:gd name="T12" fmla="*/ 20 w 249"/>
                <a:gd name="T13" fmla="*/ 765 h 457"/>
                <a:gd name="T14" fmla="*/ 0 w 249"/>
                <a:gd name="T15" fmla="*/ 752 h 457"/>
                <a:gd name="T16" fmla="*/ 41 w 249"/>
                <a:gd name="T17" fmla="*/ 646 h 457"/>
                <a:gd name="T18" fmla="*/ 60 w 249"/>
                <a:gd name="T19" fmla="*/ 619 h 457"/>
                <a:gd name="T20" fmla="*/ 20 w 249"/>
                <a:gd name="T21" fmla="*/ 551 h 457"/>
                <a:gd name="T22" fmla="*/ 41 w 249"/>
                <a:gd name="T23" fmla="*/ 444 h 457"/>
                <a:gd name="T24" fmla="*/ 60 w 249"/>
                <a:gd name="T25" fmla="*/ 376 h 457"/>
                <a:gd name="T26" fmla="*/ 79 w 249"/>
                <a:gd name="T27" fmla="*/ 349 h 457"/>
                <a:gd name="T28" fmla="*/ 41 w 249"/>
                <a:gd name="T29" fmla="*/ 323 h 457"/>
                <a:gd name="T30" fmla="*/ 79 w 249"/>
                <a:gd name="T31" fmla="*/ 270 h 457"/>
                <a:gd name="T32" fmla="*/ 138 w 249"/>
                <a:gd name="T33" fmla="*/ 189 h 457"/>
                <a:gd name="T34" fmla="*/ 138 w 249"/>
                <a:gd name="T35" fmla="*/ 135 h 457"/>
                <a:gd name="T36" fmla="*/ 179 w 249"/>
                <a:gd name="T37" fmla="*/ 135 h 457"/>
                <a:gd name="T38" fmla="*/ 300 w 249"/>
                <a:gd name="T39" fmla="*/ 41 h 457"/>
                <a:gd name="T40" fmla="*/ 360 w 249"/>
                <a:gd name="T41" fmla="*/ 27 h 457"/>
                <a:gd name="T42" fmla="*/ 421 w 249"/>
                <a:gd name="T43" fmla="*/ 0 h 457"/>
                <a:gd name="T44" fmla="*/ 438 w 249"/>
                <a:gd name="T45" fmla="*/ 13 h 457"/>
                <a:gd name="T46" fmla="*/ 538 w 249"/>
                <a:gd name="T47" fmla="*/ 0 h 457"/>
                <a:gd name="T48" fmla="*/ 598 w 249"/>
                <a:gd name="T49" fmla="*/ 41 h 457"/>
                <a:gd name="T50" fmla="*/ 538 w 249"/>
                <a:gd name="T51" fmla="*/ 54 h 457"/>
                <a:gd name="T52" fmla="*/ 519 w 249"/>
                <a:gd name="T53" fmla="*/ 80 h 457"/>
                <a:gd name="T54" fmla="*/ 598 w 249"/>
                <a:gd name="T55" fmla="*/ 80 h 457"/>
                <a:gd name="T56" fmla="*/ 620 w 249"/>
                <a:gd name="T57" fmla="*/ 149 h 457"/>
                <a:gd name="T58" fmla="*/ 580 w 249"/>
                <a:gd name="T59" fmla="*/ 202 h 457"/>
                <a:gd name="T60" fmla="*/ 538 w 249"/>
                <a:gd name="T61" fmla="*/ 175 h 457"/>
                <a:gd name="T62" fmla="*/ 480 w 249"/>
                <a:gd name="T63" fmla="*/ 202 h 457"/>
                <a:gd name="T64" fmla="*/ 498 w 249"/>
                <a:gd name="T65" fmla="*/ 229 h 457"/>
                <a:gd name="T66" fmla="*/ 459 w 249"/>
                <a:gd name="T67" fmla="*/ 270 h 457"/>
                <a:gd name="T68" fmla="*/ 560 w 249"/>
                <a:gd name="T69" fmla="*/ 363 h 457"/>
                <a:gd name="T70" fmla="*/ 480 w 249"/>
                <a:gd name="T71" fmla="*/ 510 h 457"/>
                <a:gd name="T72" fmla="*/ 519 w 249"/>
                <a:gd name="T73" fmla="*/ 565 h 4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9"/>
                <a:gd name="T112" fmla="*/ 0 h 457"/>
                <a:gd name="T113" fmla="*/ 249 w 249"/>
                <a:gd name="T114" fmla="*/ 457 h 45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9" h="457">
                  <a:moveTo>
                    <a:pt x="208" y="336"/>
                  </a:moveTo>
                  <a:lnTo>
                    <a:pt x="200" y="376"/>
                  </a:lnTo>
                  <a:lnTo>
                    <a:pt x="176" y="408"/>
                  </a:lnTo>
                  <a:lnTo>
                    <a:pt x="136" y="400"/>
                  </a:lnTo>
                  <a:lnTo>
                    <a:pt x="80" y="432"/>
                  </a:lnTo>
                  <a:lnTo>
                    <a:pt x="40" y="456"/>
                  </a:lnTo>
                  <a:lnTo>
                    <a:pt x="8" y="456"/>
                  </a:lnTo>
                  <a:lnTo>
                    <a:pt x="0" y="448"/>
                  </a:lnTo>
                  <a:lnTo>
                    <a:pt x="16" y="384"/>
                  </a:lnTo>
                  <a:lnTo>
                    <a:pt x="24" y="368"/>
                  </a:lnTo>
                  <a:lnTo>
                    <a:pt x="8" y="328"/>
                  </a:lnTo>
                  <a:lnTo>
                    <a:pt x="16" y="264"/>
                  </a:lnTo>
                  <a:lnTo>
                    <a:pt x="24" y="224"/>
                  </a:lnTo>
                  <a:lnTo>
                    <a:pt x="32" y="208"/>
                  </a:lnTo>
                  <a:lnTo>
                    <a:pt x="16" y="192"/>
                  </a:lnTo>
                  <a:lnTo>
                    <a:pt x="32" y="160"/>
                  </a:lnTo>
                  <a:lnTo>
                    <a:pt x="56" y="112"/>
                  </a:lnTo>
                  <a:lnTo>
                    <a:pt x="56" y="80"/>
                  </a:lnTo>
                  <a:lnTo>
                    <a:pt x="72" y="80"/>
                  </a:lnTo>
                  <a:lnTo>
                    <a:pt x="120" y="24"/>
                  </a:lnTo>
                  <a:lnTo>
                    <a:pt x="144" y="16"/>
                  </a:lnTo>
                  <a:lnTo>
                    <a:pt x="168" y="0"/>
                  </a:lnTo>
                  <a:lnTo>
                    <a:pt x="176" y="8"/>
                  </a:lnTo>
                  <a:lnTo>
                    <a:pt x="216" y="0"/>
                  </a:lnTo>
                  <a:lnTo>
                    <a:pt x="240" y="24"/>
                  </a:lnTo>
                  <a:lnTo>
                    <a:pt x="216" y="32"/>
                  </a:lnTo>
                  <a:lnTo>
                    <a:pt x="208" y="48"/>
                  </a:lnTo>
                  <a:lnTo>
                    <a:pt x="240" y="48"/>
                  </a:lnTo>
                  <a:lnTo>
                    <a:pt x="248" y="88"/>
                  </a:lnTo>
                  <a:lnTo>
                    <a:pt x="232" y="120"/>
                  </a:lnTo>
                  <a:lnTo>
                    <a:pt x="216" y="104"/>
                  </a:lnTo>
                  <a:lnTo>
                    <a:pt x="192" y="120"/>
                  </a:lnTo>
                  <a:lnTo>
                    <a:pt x="200" y="136"/>
                  </a:lnTo>
                  <a:lnTo>
                    <a:pt x="184" y="160"/>
                  </a:lnTo>
                  <a:lnTo>
                    <a:pt x="224" y="216"/>
                  </a:lnTo>
                  <a:lnTo>
                    <a:pt x="192" y="304"/>
                  </a:lnTo>
                  <a:lnTo>
                    <a:pt x="208" y="336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14" name="Freeform 29"/>
            <p:cNvSpPr>
              <a:spLocks noChangeArrowheads="1"/>
            </p:cNvSpPr>
            <p:nvPr/>
          </p:nvSpPr>
          <p:spPr bwMode="auto">
            <a:xfrm>
              <a:off x="2908870" y="1903859"/>
              <a:ext cx="540859" cy="1038189"/>
            </a:xfrm>
            <a:custGeom>
              <a:avLst/>
              <a:gdLst>
                <a:gd name="T0" fmla="*/ 806 w 321"/>
                <a:gd name="T1" fmla="*/ 797 h 609"/>
                <a:gd name="T2" fmla="*/ 744 w 321"/>
                <a:gd name="T3" fmla="*/ 825 h 609"/>
                <a:gd name="T4" fmla="*/ 705 w 321"/>
                <a:gd name="T5" fmla="*/ 811 h 609"/>
                <a:gd name="T6" fmla="*/ 562 w 321"/>
                <a:gd name="T7" fmla="*/ 811 h 609"/>
                <a:gd name="T8" fmla="*/ 605 w 321"/>
                <a:gd name="T9" fmla="*/ 863 h 609"/>
                <a:gd name="T10" fmla="*/ 562 w 321"/>
                <a:gd name="T11" fmla="*/ 930 h 609"/>
                <a:gd name="T12" fmla="*/ 583 w 321"/>
                <a:gd name="T13" fmla="*/ 1010 h 609"/>
                <a:gd name="T14" fmla="*/ 503 w 321"/>
                <a:gd name="T15" fmla="*/ 996 h 609"/>
                <a:gd name="T16" fmla="*/ 384 w 321"/>
                <a:gd name="T17" fmla="*/ 943 h 609"/>
                <a:gd name="T18" fmla="*/ 240 w 321"/>
                <a:gd name="T19" fmla="*/ 916 h 609"/>
                <a:gd name="T20" fmla="*/ 141 w 321"/>
                <a:gd name="T21" fmla="*/ 863 h 609"/>
                <a:gd name="T22" fmla="*/ 41 w 321"/>
                <a:gd name="T23" fmla="*/ 863 h 609"/>
                <a:gd name="T24" fmla="*/ 41 w 321"/>
                <a:gd name="T25" fmla="*/ 851 h 609"/>
                <a:gd name="T26" fmla="*/ 0 w 321"/>
                <a:gd name="T27" fmla="*/ 838 h 609"/>
                <a:gd name="T28" fmla="*/ 20 w 321"/>
                <a:gd name="T29" fmla="*/ 825 h 609"/>
                <a:gd name="T30" fmla="*/ 20 w 321"/>
                <a:gd name="T31" fmla="*/ 784 h 609"/>
                <a:gd name="T32" fmla="*/ 0 w 321"/>
                <a:gd name="T33" fmla="*/ 771 h 609"/>
                <a:gd name="T34" fmla="*/ 41 w 321"/>
                <a:gd name="T35" fmla="*/ 758 h 609"/>
                <a:gd name="T36" fmla="*/ 121 w 321"/>
                <a:gd name="T37" fmla="*/ 758 h 609"/>
                <a:gd name="T38" fmla="*/ 121 w 321"/>
                <a:gd name="T39" fmla="*/ 572 h 609"/>
                <a:gd name="T40" fmla="*/ 221 w 321"/>
                <a:gd name="T41" fmla="*/ 572 h 609"/>
                <a:gd name="T42" fmla="*/ 221 w 321"/>
                <a:gd name="T43" fmla="*/ 597 h 609"/>
                <a:gd name="T44" fmla="*/ 281 w 321"/>
                <a:gd name="T45" fmla="*/ 597 h 609"/>
                <a:gd name="T46" fmla="*/ 281 w 321"/>
                <a:gd name="T47" fmla="*/ 545 h 609"/>
                <a:gd name="T48" fmla="*/ 402 w 321"/>
                <a:gd name="T49" fmla="*/ 545 h 609"/>
                <a:gd name="T50" fmla="*/ 422 w 321"/>
                <a:gd name="T51" fmla="*/ 466 h 609"/>
                <a:gd name="T52" fmla="*/ 422 w 321"/>
                <a:gd name="T53" fmla="*/ 411 h 609"/>
                <a:gd name="T54" fmla="*/ 362 w 321"/>
                <a:gd name="T55" fmla="*/ 385 h 609"/>
                <a:gd name="T56" fmla="*/ 281 w 321"/>
                <a:gd name="T57" fmla="*/ 345 h 609"/>
                <a:gd name="T58" fmla="*/ 240 w 321"/>
                <a:gd name="T59" fmla="*/ 307 h 609"/>
                <a:gd name="T60" fmla="*/ 260 w 321"/>
                <a:gd name="T61" fmla="*/ 239 h 609"/>
                <a:gd name="T62" fmla="*/ 301 w 321"/>
                <a:gd name="T63" fmla="*/ 214 h 609"/>
                <a:gd name="T64" fmla="*/ 362 w 321"/>
                <a:gd name="T65" fmla="*/ 239 h 609"/>
                <a:gd name="T66" fmla="*/ 444 w 321"/>
                <a:gd name="T67" fmla="*/ 239 h 609"/>
                <a:gd name="T68" fmla="*/ 463 w 321"/>
                <a:gd name="T69" fmla="*/ 199 h 609"/>
                <a:gd name="T70" fmla="*/ 503 w 321"/>
                <a:gd name="T71" fmla="*/ 199 h 609"/>
                <a:gd name="T72" fmla="*/ 483 w 321"/>
                <a:gd name="T73" fmla="*/ 145 h 609"/>
                <a:gd name="T74" fmla="*/ 622 w 321"/>
                <a:gd name="T75" fmla="*/ 53 h 609"/>
                <a:gd name="T76" fmla="*/ 622 w 321"/>
                <a:gd name="T77" fmla="*/ 27 h 609"/>
                <a:gd name="T78" fmla="*/ 705 w 321"/>
                <a:gd name="T79" fmla="*/ 27 h 609"/>
                <a:gd name="T80" fmla="*/ 723 w 321"/>
                <a:gd name="T81" fmla="*/ 41 h 609"/>
                <a:gd name="T82" fmla="*/ 744 w 321"/>
                <a:gd name="T83" fmla="*/ 13 h 609"/>
                <a:gd name="T84" fmla="*/ 765 w 321"/>
                <a:gd name="T85" fmla="*/ 0 h 609"/>
                <a:gd name="T86" fmla="*/ 806 w 321"/>
                <a:gd name="T87" fmla="*/ 41 h 609"/>
                <a:gd name="T88" fmla="*/ 806 w 321"/>
                <a:gd name="T89" fmla="*/ 53 h 609"/>
                <a:gd name="T90" fmla="*/ 705 w 321"/>
                <a:gd name="T91" fmla="*/ 186 h 609"/>
                <a:gd name="T92" fmla="*/ 744 w 321"/>
                <a:gd name="T93" fmla="*/ 214 h 609"/>
                <a:gd name="T94" fmla="*/ 705 w 321"/>
                <a:gd name="T95" fmla="*/ 307 h 609"/>
                <a:gd name="T96" fmla="*/ 684 w 321"/>
                <a:gd name="T97" fmla="*/ 411 h 609"/>
                <a:gd name="T98" fmla="*/ 723 w 321"/>
                <a:gd name="T99" fmla="*/ 479 h 609"/>
                <a:gd name="T100" fmla="*/ 663 w 321"/>
                <a:gd name="T101" fmla="*/ 597 h 609"/>
                <a:gd name="T102" fmla="*/ 684 w 321"/>
                <a:gd name="T103" fmla="*/ 623 h 609"/>
                <a:gd name="T104" fmla="*/ 723 w 321"/>
                <a:gd name="T105" fmla="*/ 716 h 609"/>
                <a:gd name="T106" fmla="*/ 806 w 321"/>
                <a:gd name="T107" fmla="*/ 797 h 6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21"/>
                <a:gd name="T163" fmla="*/ 0 h 609"/>
                <a:gd name="T164" fmla="*/ 321 w 321"/>
                <a:gd name="T165" fmla="*/ 609 h 60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21" h="609">
                  <a:moveTo>
                    <a:pt x="320" y="480"/>
                  </a:moveTo>
                  <a:lnTo>
                    <a:pt x="296" y="496"/>
                  </a:lnTo>
                  <a:lnTo>
                    <a:pt x="280" y="488"/>
                  </a:lnTo>
                  <a:lnTo>
                    <a:pt x="224" y="488"/>
                  </a:lnTo>
                  <a:lnTo>
                    <a:pt x="240" y="520"/>
                  </a:lnTo>
                  <a:lnTo>
                    <a:pt x="224" y="560"/>
                  </a:lnTo>
                  <a:lnTo>
                    <a:pt x="232" y="608"/>
                  </a:lnTo>
                  <a:lnTo>
                    <a:pt x="200" y="600"/>
                  </a:lnTo>
                  <a:lnTo>
                    <a:pt x="152" y="568"/>
                  </a:lnTo>
                  <a:lnTo>
                    <a:pt x="96" y="552"/>
                  </a:lnTo>
                  <a:lnTo>
                    <a:pt x="56" y="520"/>
                  </a:lnTo>
                  <a:lnTo>
                    <a:pt x="16" y="520"/>
                  </a:lnTo>
                  <a:lnTo>
                    <a:pt x="16" y="512"/>
                  </a:lnTo>
                  <a:lnTo>
                    <a:pt x="0" y="504"/>
                  </a:lnTo>
                  <a:lnTo>
                    <a:pt x="8" y="496"/>
                  </a:lnTo>
                  <a:lnTo>
                    <a:pt x="8" y="472"/>
                  </a:lnTo>
                  <a:lnTo>
                    <a:pt x="0" y="464"/>
                  </a:lnTo>
                  <a:lnTo>
                    <a:pt x="16" y="456"/>
                  </a:lnTo>
                  <a:lnTo>
                    <a:pt x="48" y="456"/>
                  </a:lnTo>
                  <a:lnTo>
                    <a:pt x="48" y="344"/>
                  </a:lnTo>
                  <a:lnTo>
                    <a:pt x="88" y="344"/>
                  </a:lnTo>
                  <a:lnTo>
                    <a:pt x="88" y="360"/>
                  </a:lnTo>
                  <a:lnTo>
                    <a:pt x="112" y="360"/>
                  </a:lnTo>
                  <a:lnTo>
                    <a:pt x="112" y="328"/>
                  </a:lnTo>
                  <a:lnTo>
                    <a:pt x="160" y="328"/>
                  </a:lnTo>
                  <a:lnTo>
                    <a:pt x="168" y="280"/>
                  </a:lnTo>
                  <a:lnTo>
                    <a:pt x="168" y="248"/>
                  </a:lnTo>
                  <a:lnTo>
                    <a:pt x="144" y="232"/>
                  </a:lnTo>
                  <a:lnTo>
                    <a:pt x="112" y="208"/>
                  </a:lnTo>
                  <a:lnTo>
                    <a:pt x="96" y="184"/>
                  </a:lnTo>
                  <a:lnTo>
                    <a:pt x="104" y="144"/>
                  </a:lnTo>
                  <a:lnTo>
                    <a:pt x="120" y="128"/>
                  </a:lnTo>
                  <a:lnTo>
                    <a:pt x="144" y="144"/>
                  </a:lnTo>
                  <a:lnTo>
                    <a:pt x="176" y="144"/>
                  </a:lnTo>
                  <a:lnTo>
                    <a:pt x="184" y="120"/>
                  </a:lnTo>
                  <a:lnTo>
                    <a:pt x="200" y="120"/>
                  </a:lnTo>
                  <a:lnTo>
                    <a:pt x="192" y="88"/>
                  </a:lnTo>
                  <a:lnTo>
                    <a:pt x="248" y="32"/>
                  </a:lnTo>
                  <a:lnTo>
                    <a:pt x="248" y="16"/>
                  </a:lnTo>
                  <a:lnTo>
                    <a:pt x="280" y="16"/>
                  </a:lnTo>
                  <a:lnTo>
                    <a:pt x="288" y="24"/>
                  </a:lnTo>
                  <a:lnTo>
                    <a:pt x="296" y="8"/>
                  </a:lnTo>
                  <a:lnTo>
                    <a:pt x="304" y="0"/>
                  </a:lnTo>
                  <a:lnTo>
                    <a:pt x="320" y="24"/>
                  </a:lnTo>
                  <a:lnTo>
                    <a:pt x="320" y="32"/>
                  </a:lnTo>
                  <a:lnTo>
                    <a:pt x="280" y="112"/>
                  </a:lnTo>
                  <a:lnTo>
                    <a:pt x="296" y="128"/>
                  </a:lnTo>
                  <a:lnTo>
                    <a:pt x="280" y="184"/>
                  </a:lnTo>
                  <a:lnTo>
                    <a:pt x="272" y="248"/>
                  </a:lnTo>
                  <a:lnTo>
                    <a:pt x="288" y="288"/>
                  </a:lnTo>
                  <a:lnTo>
                    <a:pt x="264" y="360"/>
                  </a:lnTo>
                  <a:lnTo>
                    <a:pt x="272" y="376"/>
                  </a:lnTo>
                  <a:lnTo>
                    <a:pt x="288" y="432"/>
                  </a:lnTo>
                  <a:lnTo>
                    <a:pt x="320" y="480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15" name="Freeform 30"/>
            <p:cNvSpPr>
              <a:spLocks noChangeArrowheads="1"/>
            </p:cNvSpPr>
            <p:nvPr/>
          </p:nvSpPr>
          <p:spPr bwMode="auto">
            <a:xfrm>
              <a:off x="2807984" y="1917722"/>
              <a:ext cx="295651" cy="534498"/>
            </a:xfrm>
            <a:custGeom>
              <a:avLst/>
              <a:gdLst>
                <a:gd name="T0" fmla="*/ 423 w 177"/>
                <a:gd name="T1" fmla="*/ 201 h 313"/>
                <a:gd name="T2" fmla="*/ 386 w 177"/>
                <a:gd name="T3" fmla="*/ 173 h 313"/>
                <a:gd name="T4" fmla="*/ 288 w 177"/>
                <a:gd name="T5" fmla="*/ 149 h 313"/>
                <a:gd name="T6" fmla="*/ 327 w 177"/>
                <a:gd name="T7" fmla="*/ 53 h 313"/>
                <a:gd name="T8" fmla="*/ 309 w 177"/>
                <a:gd name="T9" fmla="*/ 0 h 313"/>
                <a:gd name="T10" fmla="*/ 175 w 177"/>
                <a:gd name="T11" fmla="*/ 93 h 313"/>
                <a:gd name="T12" fmla="*/ 154 w 177"/>
                <a:gd name="T13" fmla="*/ 187 h 313"/>
                <a:gd name="T14" fmla="*/ 97 w 177"/>
                <a:gd name="T15" fmla="*/ 201 h 313"/>
                <a:gd name="T16" fmla="*/ 20 w 177"/>
                <a:gd name="T17" fmla="*/ 241 h 313"/>
                <a:gd name="T18" fmla="*/ 0 w 177"/>
                <a:gd name="T19" fmla="*/ 280 h 313"/>
                <a:gd name="T20" fmla="*/ 97 w 177"/>
                <a:gd name="T21" fmla="*/ 322 h 313"/>
                <a:gd name="T22" fmla="*/ 97 w 177"/>
                <a:gd name="T23" fmla="*/ 375 h 313"/>
                <a:gd name="T24" fmla="*/ 116 w 177"/>
                <a:gd name="T25" fmla="*/ 402 h 313"/>
                <a:gd name="T26" fmla="*/ 97 w 177"/>
                <a:gd name="T27" fmla="*/ 442 h 313"/>
                <a:gd name="T28" fmla="*/ 116 w 177"/>
                <a:gd name="T29" fmla="*/ 468 h 313"/>
                <a:gd name="T30" fmla="*/ 230 w 177"/>
                <a:gd name="T31" fmla="*/ 523 h 313"/>
                <a:gd name="T32" fmla="*/ 272 w 177"/>
                <a:gd name="T33" fmla="*/ 523 h 313"/>
                <a:gd name="T34" fmla="*/ 272 w 177"/>
                <a:gd name="T35" fmla="*/ 497 h 313"/>
                <a:gd name="T36" fmla="*/ 309 w 177"/>
                <a:gd name="T37" fmla="*/ 456 h 313"/>
                <a:gd name="T38" fmla="*/ 288 w 177"/>
                <a:gd name="T39" fmla="*/ 402 h 313"/>
                <a:gd name="T40" fmla="*/ 272 w 177"/>
                <a:gd name="T41" fmla="*/ 402 h 313"/>
                <a:gd name="T42" fmla="*/ 250 w 177"/>
                <a:gd name="T43" fmla="*/ 349 h 313"/>
                <a:gd name="T44" fmla="*/ 288 w 177"/>
                <a:gd name="T45" fmla="*/ 349 h 313"/>
                <a:gd name="T46" fmla="*/ 288 w 177"/>
                <a:gd name="T47" fmla="*/ 294 h 313"/>
                <a:gd name="T48" fmla="*/ 327 w 177"/>
                <a:gd name="T49" fmla="*/ 294 h 313"/>
                <a:gd name="T50" fmla="*/ 365 w 177"/>
                <a:gd name="T51" fmla="*/ 308 h 313"/>
                <a:gd name="T52" fmla="*/ 386 w 177"/>
                <a:gd name="T53" fmla="*/ 227 h 313"/>
                <a:gd name="T54" fmla="*/ 423 w 177"/>
                <a:gd name="T55" fmla="*/ 201 h 3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77"/>
                <a:gd name="T85" fmla="*/ 0 h 313"/>
                <a:gd name="T86" fmla="*/ 177 w 177"/>
                <a:gd name="T87" fmla="*/ 313 h 31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77" h="313">
                  <a:moveTo>
                    <a:pt x="176" y="120"/>
                  </a:moveTo>
                  <a:lnTo>
                    <a:pt x="160" y="104"/>
                  </a:lnTo>
                  <a:lnTo>
                    <a:pt x="120" y="88"/>
                  </a:lnTo>
                  <a:lnTo>
                    <a:pt x="136" y="32"/>
                  </a:lnTo>
                  <a:lnTo>
                    <a:pt x="128" y="0"/>
                  </a:lnTo>
                  <a:lnTo>
                    <a:pt x="72" y="56"/>
                  </a:lnTo>
                  <a:lnTo>
                    <a:pt x="64" y="112"/>
                  </a:lnTo>
                  <a:lnTo>
                    <a:pt x="40" y="120"/>
                  </a:lnTo>
                  <a:lnTo>
                    <a:pt x="8" y="144"/>
                  </a:lnTo>
                  <a:lnTo>
                    <a:pt x="0" y="168"/>
                  </a:lnTo>
                  <a:lnTo>
                    <a:pt x="40" y="192"/>
                  </a:lnTo>
                  <a:lnTo>
                    <a:pt x="40" y="224"/>
                  </a:lnTo>
                  <a:lnTo>
                    <a:pt x="48" y="240"/>
                  </a:lnTo>
                  <a:lnTo>
                    <a:pt x="40" y="264"/>
                  </a:lnTo>
                  <a:lnTo>
                    <a:pt x="48" y="280"/>
                  </a:lnTo>
                  <a:lnTo>
                    <a:pt x="96" y="312"/>
                  </a:lnTo>
                  <a:lnTo>
                    <a:pt x="112" y="312"/>
                  </a:lnTo>
                  <a:lnTo>
                    <a:pt x="112" y="296"/>
                  </a:lnTo>
                  <a:lnTo>
                    <a:pt x="128" y="272"/>
                  </a:lnTo>
                  <a:lnTo>
                    <a:pt x="120" y="240"/>
                  </a:lnTo>
                  <a:lnTo>
                    <a:pt x="112" y="240"/>
                  </a:lnTo>
                  <a:lnTo>
                    <a:pt x="104" y="208"/>
                  </a:lnTo>
                  <a:lnTo>
                    <a:pt x="120" y="208"/>
                  </a:lnTo>
                  <a:lnTo>
                    <a:pt x="120" y="176"/>
                  </a:lnTo>
                  <a:lnTo>
                    <a:pt x="136" y="176"/>
                  </a:lnTo>
                  <a:lnTo>
                    <a:pt x="152" y="184"/>
                  </a:lnTo>
                  <a:lnTo>
                    <a:pt x="160" y="136"/>
                  </a:lnTo>
                  <a:lnTo>
                    <a:pt x="176" y="120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16" name="Freeform 31"/>
            <p:cNvSpPr>
              <a:spLocks noChangeArrowheads="1"/>
            </p:cNvSpPr>
            <p:nvPr/>
          </p:nvSpPr>
          <p:spPr bwMode="auto">
            <a:xfrm>
              <a:off x="1750086" y="1386305"/>
              <a:ext cx="1443225" cy="1434056"/>
            </a:xfrm>
            <a:custGeom>
              <a:avLst/>
              <a:gdLst>
                <a:gd name="T0" fmla="*/ 1584 w 857"/>
                <a:gd name="T1" fmla="*/ 798 h 841"/>
                <a:gd name="T2" fmla="*/ 1686 w 857"/>
                <a:gd name="T3" fmla="*/ 890 h 841"/>
                <a:gd name="T4" fmla="*/ 1686 w 857"/>
                <a:gd name="T5" fmla="*/ 943 h 841"/>
                <a:gd name="T6" fmla="*/ 1847 w 857"/>
                <a:gd name="T7" fmla="*/ 1038 h 841"/>
                <a:gd name="T8" fmla="*/ 1865 w 857"/>
                <a:gd name="T9" fmla="*/ 997 h 841"/>
                <a:gd name="T10" fmla="*/ 1885 w 857"/>
                <a:gd name="T11" fmla="*/ 917 h 841"/>
                <a:gd name="T12" fmla="*/ 1847 w 857"/>
                <a:gd name="T13" fmla="*/ 866 h 841"/>
                <a:gd name="T14" fmla="*/ 1885 w 857"/>
                <a:gd name="T15" fmla="*/ 811 h 841"/>
                <a:gd name="T16" fmla="*/ 2005 w 857"/>
                <a:gd name="T17" fmla="*/ 851 h 841"/>
                <a:gd name="T18" fmla="*/ 2148 w 857"/>
                <a:gd name="T19" fmla="*/ 917 h 841"/>
                <a:gd name="T20" fmla="*/ 2005 w 857"/>
                <a:gd name="T21" fmla="*/ 1052 h 841"/>
                <a:gd name="T22" fmla="*/ 1946 w 857"/>
                <a:gd name="T23" fmla="*/ 1104 h 841"/>
                <a:gd name="T24" fmla="*/ 1847 w 857"/>
                <a:gd name="T25" fmla="*/ 1077 h 841"/>
                <a:gd name="T26" fmla="*/ 1766 w 857"/>
                <a:gd name="T27" fmla="*/ 1250 h 841"/>
                <a:gd name="T28" fmla="*/ 1745 w 857"/>
                <a:gd name="T29" fmla="*/ 1291 h 841"/>
                <a:gd name="T30" fmla="*/ 1726 w 857"/>
                <a:gd name="T31" fmla="*/ 1343 h 841"/>
                <a:gd name="T32" fmla="*/ 1584 w 857"/>
                <a:gd name="T33" fmla="*/ 1397 h 841"/>
                <a:gd name="T34" fmla="*/ 1487 w 857"/>
                <a:gd name="T35" fmla="*/ 1263 h 841"/>
                <a:gd name="T36" fmla="*/ 1445 w 857"/>
                <a:gd name="T37" fmla="*/ 1250 h 841"/>
                <a:gd name="T38" fmla="*/ 1324 w 857"/>
                <a:gd name="T39" fmla="*/ 1156 h 841"/>
                <a:gd name="T40" fmla="*/ 1244 w 857"/>
                <a:gd name="T41" fmla="*/ 1182 h 841"/>
                <a:gd name="T42" fmla="*/ 1224 w 857"/>
                <a:gd name="T43" fmla="*/ 1210 h 841"/>
                <a:gd name="T44" fmla="*/ 1203 w 857"/>
                <a:gd name="T45" fmla="*/ 1291 h 841"/>
                <a:gd name="T46" fmla="*/ 1165 w 857"/>
                <a:gd name="T47" fmla="*/ 1238 h 841"/>
                <a:gd name="T48" fmla="*/ 1043 w 857"/>
                <a:gd name="T49" fmla="*/ 1210 h 841"/>
                <a:gd name="T50" fmla="*/ 1023 w 857"/>
                <a:gd name="T51" fmla="*/ 1145 h 841"/>
                <a:gd name="T52" fmla="*/ 1144 w 857"/>
                <a:gd name="T53" fmla="*/ 1156 h 841"/>
                <a:gd name="T54" fmla="*/ 1224 w 857"/>
                <a:gd name="T55" fmla="*/ 1118 h 841"/>
                <a:gd name="T56" fmla="*/ 1165 w 857"/>
                <a:gd name="T57" fmla="*/ 1064 h 841"/>
                <a:gd name="T58" fmla="*/ 1264 w 857"/>
                <a:gd name="T59" fmla="*/ 997 h 841"/>
                <a:gd name="T60" fmla="*/ 1344 w 857"/>
                <a:gd name="T61" fmla="*/ 943 h 841"/>
                <a:gd name="T62" fmla="*/ 1203 w 857"/>
                <a:gd name="T63" fmla="*/ 679 h 841"/>
                <a:gd name="T64" fmla="*/ 1023 w 857"/>
                <a:gd name="T65" fmla="*/ 599 h 841"/>
                <a:gd name="T66" fmla="*/ 861 w 857"/>
                <a:gd name="T67" fmla="*/ 559 h 841"/>
                <a:gd name="T68" fmla="*/ 703 w 857"/>
                <a:gd name="T69" fmla="*/ 518 h 841"/>
                <a:gd name="T70" fmla="*/ 522 w 857"/>
                <a:gd name="T71" fmla="*/ 559 h 841"/>
                <a:gd name="T72" fmla="*/ 121 w 857"/>
                <a:gd name="T73" fmla="*/ 399 h 841"/>
                <a:gd name="T74" fmla="*/ 20 w 857"/>
                <a:gd name="T75" fmla="*/ 266 h 841"/>
                <a:gd name="T76" fmla="*/ 121 w 857"/>
                <a:gd name="T77" fmla="*/ 252 h 841"/>
                <a:gd name="T78" fmla="*/ 281 w 857"/>
                <a:gd name="T79" fmla="*/ 159 h 841"/>
                <a:gd name="T80" fmla="*/ 341 w 857"/>
                <a:gd name="T81" fmla="*/ 106 h 841"/>
                <a:gd name="T82" fmla="*/ 542 w 857"/>
                <a:gd name="T83" fmla="*/ 53 h 841"/>
                <a:gd name="T84" fmla="*/ 582 w 857"/>
                <a:gd name="T85" fmla="*/ 0 h 841"/>
                <a:gd name="T86" fmla="*/ 722 w 857"/>
                <a:gd name="T87" fmla="*/ 122 h 841"/>
                <a:gd name="T88" fmla="*/ 743 w 857"/>
                <a:gd name="T89" fmla="*/ 214 h 841"/>
                <a:gd name="T90" fmla="*/ 782 w 857"/>
                <a:gd name="T91" fmla="*/ 293 h 841"/>
                <a:gd name="T92" fmla="*/ 844 w 857"/>
                <a:gd name="T93" fmla="*/ 320 h 841"/>
                <a:gd name="T94" fmla="*/ 1023 w 857"/>
                <a:gd name="T95" fmla="*/ 293 h 841"/>
                <a:gd name="T96" fmla="*/ 1023 w 857"/>
                <a:gd name="T97" fmla="*/ 359 h 841"/>
                <a:gd name="T98" fmla="*/ 964 w 857"/>
                <a:gd name="T99" fmla="*/ 424 h 841"/>
                <a:gd name="T100" fmla="*/ 1083 w 857"/>
                <a:gd name="T101" fmla="*/ 546 h 841"/>
                <a:gd name="T102" fmla="*/ 1244 w 857"/>
                <a:gd name="T103" fmla="*/ 572 h 841"/>
                <a:gd name="T104" fmla="*/ 1324 w 857"/>
                <a:gd name="T105" fmla="*/ 531 h 841"/>
                <a:gd name="T106" fmla="*/ 1465 w 857"/>
                <a:gd name="T107" fmla="*/ 531 h 841"/>
                <a:gd name="T108" fmla="*/ 1565 w 857"/>
                <a:gd name="T109" fmla="*/ 559 h 841"/>
                <a:gd name="T110" fmla="*/ 1445 w 857"/>
                <a:gd name="T111" fmla="*/ 651 h 841"/>
                <a:gd name="T112" fmla="*/ 1505 w 857"/>
                <a:gd name="T113" fmla="*/ 758 h 84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57"/>
                <a:gd name="T172" fmla="*/ 0 h 841"/>
                <a:gd name="T173" fmla="*/ 857 w 857"/>
                <a:gd name="T174" fmla="*/ 841 h 84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57" h="841">
                  <a:moveTo>
                    <a:pt x="640" y="456"/>
                  </a:moveTo>
                  <a:lnTo>
                    <a:pt x="632" y="480"/>
                  </a:lnTo>
                  <a:lnTo>
                    <a:pt x="680" y="504"/>
                  </a:lnTo>
                  <a:lnTo>
                    <a:pt x="672" y="536"/>
                  </a:lnTo>
                  <a:lnTo>
                    <a:pt x="680" y="544"/>
                  </a:lnTo>
                  <a:lnTo>
                    <a:pt x="672" y="568"/>
                  </a:lnTo>
                  <a:lnTo>
                    <a:pt x="680" y="592"/>
                  </a:lnTo>
                  <a:lnTo>
                    <a:pt x="736" y="624"/>
                  </a:lnTo>
                  <a:lnTo>
                    <a:pt x="744" y="624"/>
                  </a:lnTo>
                  <a:lnTo>
                    <a:pt x="744" y="600"/>
                  </a:lnTo>
                  <a:lnTo>
                    <a:pt x="760" y="584"/>
                  </a:lnTo>
                  <a:lnTo>
                    <a:pt x="752" y="552"/>
                  </a:lnTo>
                  <a:lnTo>
                    <a:pt x="736" y="544"/>
                  </a:lnTo>
                  <a:lnTo>
                    <a:pt x="736" y="520"/>
                  </a:lnTo>
                  <a:lnTo>
                    <a:pt x="752" y="520"/>
                  </a:lnTo>
                  <a:lnTo>
                    <a:pt x="752" y="488"/>
                  </a:lnTo>
                  <a:lnTo>
                    <a:pt x="784" y="496"/>
                  </a:lnTo>
                  <a:lnTo>
                    <a:pt x="800" y="512"/>
                  </a:lnTo>
                  <a:lnTo>
                    <a:pt x="840" y="536"/>
                  </a:lnTo>
                  <a:lnTo>
                    <a:pt x="856" y="552"/>
                  </a:lnTo>
                  <a:lnTo>
                    <a:pt x="848" y="632"/>
                  </a:lnTo>
                  <a:lnTo>
                    <a:pt x="800" y="632"/>
                  </a:lnTo>
                  <a:lnTo>
                    <a:pt x="800" y="664"/>
                  </a:lnTo>
                  <a:lnTo>
                    <a:pt x="776" y="664"/>
                  </a:lnTo>
                  <a:lnTo>
                    <a:pt x="776" y="648"/>
                  </a:lnTo>
                  <a:lnTo>
                    <a:pt x="736" y="648"/>
                  </a:lnTo>
                  <a:lnTo>
                    <a:pt x="736" y="760"/>
                  </a:lnTo>
                  <a:lnTo>
                    <a:pt x="704" y="752"/>
                  </a:lnTo>
                  <a:lnTo>
                    <a:pt x="688" y="768"/>
                  </a:lnTo>
                  <a:lnTo>
                    <a:pt x="696" y="776"/>
                  </a:lnTo>
                  <a:lnTo>
                    <a:pt x="704" y="800"/>
                  </a:lnTo>
                  <a:lnTo>
                    <a:pt x="688" y="808"/>
                  </a:lnTo>
                  <a:lnTo>
                    <a:pt x="664" y="840"/>
                  </a:lnTo>
                  <a:lnTo>
                    <a:pt x="632" y="840"/>
                  </a:lnTo>
                  <a:lnTo>
                    <a:pt x="608" y="816"/>
                  </a:lnTo>
                  <a:lnTo>
                    <a:pt x="592" y="760"/>
                  </a:lnTo>
                  <a:lnTo>
                    <a:pt x="592" y="752"/>
                  </a:lnTo>
                  <a:lnTo>
                    <a:pt x="576" y="752"/>
                  </a:lnTo>
                  <a:lnTo>
                    <a:pt x="544" y="736"/>
                  </a:lnTo>
                  <a:lnTo>
                    <a:pt x="528" y="696"/>
                  </a:lnTo>
                  <a:lnTo>
                    <a:pt x="512" y="704"/>
                  </a:lnTo>
                  <a:lnTo>
                    <a:pt x="496" y="712"/>
                  </a:lnTo>
                  <a:lnTo>
                    <a:pt x="488" y="712"/>
                  </a:lnTo>
                  <a:lnTo>
                    <a:pt x="488" y="728"/>
                  </a:lnTo>
                  <a:lnTo>
                    <a:pt x="496" y="752"/>
                  </a:lnTo>
                  <a:lnTo>
                    <a:pt x="480" y="776"/>
                  </a:lnTo>
                  <a:lnTo>
                    <a:pt x="448" y="768"/>
                  </a:lnTo>
                  <a:lnTo>
                    <a:pt x="464" y="744"/>
                  </a:lnTo>
                  <a:lnTo>
                    <a:pt x="448" y="736"/>
                  </a:lnTo>
                  <a:lnTo>
                    <a:pt x="416" y="728"/>
                  </a:lnTo>
                  <a:lnTo>
                    <a:pt x="400" y="704"/>
                  </a:lnTo>
                  <a:lnTo>
                    <a:pt x="408" y="688"/>
                  </a:lnTo>
                  <a:lnTo>
                    <a:pt x="424" y="688"/>
                  </a:lnTo>
                  <a:lnTo>
                    <a:pt x="456" y="696"/>
                  </a:lnTo>
                  <a:lnTo>
                    <a:pt x="480" y="680"/>
                  </a:lnTo>
                  <a:lnTo>
                    <a:pt x="488" y="672"/>
                  </a:lnTo>
                  <a:lnTo>
                    <a:pt x="464" y="664"/>
                  </a:lnTo>
                  <a:lnTo>
                    <a:pt x="464" y="640"/>
                  </a:lnTo>
                  <a:lnTo>
                    <a:pt x="496" y="632"/>
                  </a:lnTo>
                  <a:lnTo>
                    <a:pt x="504" y="600"/>
                  </a:lnTo>
                  <a:lnTo>
                    <a:pt x="528" y="600"/>
                  </a:lnTo>
                  <a:lnTo>
                    <a:pt x="536" y="568"/>
                  </a:lnTo>
                  <a:lnTo>
                    <a:pt x="520" y="480"/>
                  </a:lnTo>
                  <a:lnTo>
                    <a:pt x="480" y="408"/>
                  </a:lnTo>
                  <a:lnTo>
                    <a:pt x="480" y="432"/>
                  </a:lnTo>
                  <a:lnTo>
                    <a:pt x="408" y="360"/>
                  </a:lnTo>
                  <a:lnTo>
                    <a:pt x="392" y="368"/>
                  </a:lnTo>
                  <a:lnTo>
                    <a:pt x="344" y="336"/>
                  </a:lnTo>
                  <a:lnTo>
                    <a:pt x="336" y="304"/>
                  </a:lnTo>
                  <a:lnTo>
                    <a:pt x="280" y="312"/>
                  </a:lnTo>
                  <a:lnTo>
                    <a:pt x="224" y="288"/>
                  </a:lnTo>
                  <a:lnTo>
                    <a:pt x="208" y="336"/>
                  </a:lnTo>
                  <a:lnTo>
                    <a:pt x="136" y="280"/>
                  </a:lnTo>
                  <a:lnTo>
                    <a:pt x="48" y="240"/>
                  </a:lnTo>
                  <a:lnTo>
                    <a:pt x="0" y="248"/>
                  </a:lnTo>
                  <a:lnTo>
                    <a:pt x="8" y="160"/>
                  </a:lnTo>
                  <a:lnTo>
                    <a:pt x="24" y="144"/>
                  </a:lnTo>
                  <a:lnTo>
                    <a:pt x="48" y="152"/>
                  </a:lnTo>
                  <a:lnTo>
                    <a:pt x="72" y="112"/>
                  </a:lnTo>
                  <a:lnTo>
                    <a:pt x="112" y="96"/>
                  </a:lnTo>
                  <a:lnTo>
                    <a:pt x="136" y="80"/>
                  </a:lnTo>
                  <a:lnTo>
                    <a:pt x="136" y="64"/>
                  </a:lnTo>
                  <a:lnTo>
                    <a:pt x="200" y="64"/>
                  </a:lnTo>
                  <a:lnTo>
                    <a:pt x="216" y="32"/>
                  </a:lnTo>
                  <a:lnTo>
                    <a:pt x="216" y="8"/>
                  </a:lnTo>
                  <a:lnTo>
                    <a:pt x="232" y="0"/>
                  </a:lnTo>
                  <a:lnTo>
                    <a:pt x="272" y="8"/>
                  </a:lnTo>
                  <a:lnTo>
                    <a:pt x="288" y="72"/>
                  </a:lnTo>
                  <a:lnTo>
                    <a:pt x="288" y="104"/>
                  </a:lnTo>
                  <a:lnTo>
                    <a:pt x="296" y="128"/>
                  </a:lnTo>
                  <a:lnTo>
                    <a:pt x="312" y="152"/>
                  </a:lnTo>
                  <a:lnTo>
                    <a:pt x="312" y="176"/>
                  </a:lnTo>
                  <a:lnTo>
                    <a:pt x="320" y="192"/>
                  </a:lnTo>
                  <a:lnTo>
                    <a:pt x="336" y="192"/>
                  </a:lnTo>
                  <a:lnTo>
                    <a:pt x="336" y="168"/>
                  </a:lnTo>
                  <a:lnTo>
                    <a:pt x="408" y="176"/>
                  </a:lnTo>
                  <a:lnTo>
                    <a:pt x="408" y="200"/>
                  </a:lnTo>
                  <a:lnTo>
                    <a:pt x="408" y="216"/>
                  </a:lnTo>
                  <a:lnTo>
                    <a:pt x="384" y="240"/>
                  </a:lnTo>
                  <a:lnTo>
                    <a:pt x="384" y="256"/>
                  </a:lnTo>
                  <a:lnTo>
                    <a:pt x="432" y="304"/>
                  </a:lnTo>
                  <a:lnTo>
                    <a:pt x="432" y="328"/>
                  </a:lnTo>
                  <a:lnTo>
                    <a:pt x="488" y="352"/>
                  </a:lnTo>
                  <a:lnTo>
                    <a:pt x="496" y="344"/>
                  </a:lnTo>
                  <a:lnTo>
                    <a:pt x="488" y="312"/>
                  </a:lnTo>
                  <a:lnTo>
                    <a:pt x="528" y="320"/>
                  </a:lnTo>
                  <a:lnTo>
                    <a:pt x="536" y="320"/>
                  </a:lnTo>
                  <a:lnTo>
                    <a:pt x="584" y="320"/>
                  </a:lnTo>
                  <a:lnTo>
                    <a:pt x="608" y="312"/>
                  </a:lnTo>
                  <a:lnTo>
                    <a:pt x="624" y="336"/>
                  </a:lnTo>
                  <a:lnTo>
                    <a:pt x="584" y="368"/>
                  </a:lnTo>
                  <a:lnTo>
                    <a:pt x="576" y="392"/>
                  </a:lnTo>
                  <a:lnTo>
                    <a:pt x="568" y="416"/>
                  </a:lnTo>
                  <a:lnTo>
                    <a:pt x="600" y="456"/>
                  </a:lnTo>
                  <a:lnTo>
                    <a:pt x="640" y="456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17" name="Freeform 32"/>
            <p:cNvSpPr>
              <a:spLocks noChangeArrowheads="1"/>
            </p:cNvSpPr>
            <p:nvPr/>
          </p:nvSpPr>
          <p:spPr bwMode="auto">
            <a:xfrm>
              <a:off x="2208275" y="61614"/>
              <a:ext cx="2397436" cy="2117966"/>
            </a:xfrm>
            <a:custGeom>
              <a:avLst/>
              <a:gdLst>
                <a:gd name="T0" fmla="*/ 41 w 1425"/>
                <a:gd name="T1" fmla="*/ 1497 h 1241"/>
                <a:gd name="T2" fmla="*/ 158 w 1425"/>
                <a:gd name="T3" fmla="*/ 1617 h 1241"/>
                <a:gd name="T4" fmla="*/ 339 w 1425"/>
                <a:gd name="T5" fmla="*/ 1629 h 1241"/>
                <a:gd name="T6" fmla="*/ 279 w 1425"/>
                <a:gd name="T7" fmla="*/ 1722 h 1241"/>
                <a:gd name="T8" fmla="*/ 538 w 1425"/>
                <a:gd name="T9" fmla="*/ 1885 h 1241"/>
                <a:gd name="T10" fmla="*/ 639 w 1425"/>
                <a:gd name="T11" fmla="*/ 1829 h 1241"/>
                <a:gd name="T12" fmla="*/ 879 w 1425"/>
                <a:gd name="T13" fmla="*/ 1843 h 1241"/>
                <a:gd name="T14" fmla="*/ 819 w 1425"/>
                <a:gd name="T15" fmla="*/ 2070 h 1241"/>
                <a:gd name="T16" fmla="*/ 1058 w 1425"/>
                <a:gd name="T17" fmla="*/ 2004 h 1241"/>
                <a:gd name="T18" fmla="*/ 1240 w 1425"/>
                <a:gd name="T19" fmla="*/ 1856 h 1241"/>
                <a:gd name="T20" fmla="*/ 1396 w 1425"/>
                <a:gd name="T21" fmla="*/ 2043 h 1241"/>
                <a:gd name="T22" fmla="*/ 1498 w 1425"/>
                <a:gd name="T23" fmla="*/ 2004 h 1241"/>
                <a:gd name="T24" fmla="*/ 1657 w 1425"/>
                <a:gd name="T25" fmla="*/ 1856 h 1241"/>
                <a:gd name="T26" fmla="*/ 1758 w 1425"/>
                <a:gd name="T27" fmla="*/ 1829 h 1241"/>
                <a:gd name="T28" fmla="*/ 1837 w 1425"/>
                <a:gd name="T29" fmla="*/ 1829 h 1241"/>
                <a:gd name="T30" fmla="*/ 1998 w 1425"/>
                <a:gd name="T31" fmla="*/ 1712 h 1241"/>
                <a:gd name="T32" fmla="*/ 2155 w 1425"/>
                <a:gd name="T33" fmla="*/ 1684 h 1241"/>
                <a:gd name="T34" fmla="*/ 2236 w 1425"/>
                <a:gd name="T35" fmla="*/ 1536 h 1241"/>
                <a:gd name="T36" fmla="*/ 2355 w 1425"/>
                <a:gd name="T37" fmla="*/ 1522 h 1241"/>
                <a:gd name="T38" fmla="*/ 2515 w 1425"/>
                <a:gd name="T39" fmla="*/ 1456 h 1241"/>
                <a:gd name="T40" fmla="*/ 2715 w 1425"/>
                <a:gd name="T41" fmla="*/ 1376 h 1241"/>
                <a:gd name="T42" fmla="*/ 2814 w 1425"/>
                <a:gd name="T43" fmla="*/ 1536 h 1241"/>
                <a:gd name="T44" fmla="*/ 2933 w 1425"/>
                <a:gd name="T45" fmla="*/ 1482 h 1241"/>
                <a:gd name="T46" fmla="*/ 2933 w 1425"/>
                <a:gd name="T47" fmla="*/ 1403 h 1241"/>
                <a:gd name="T48" fmla="*/ 3374 w 1425"/>
                <a:gd name="T49" fmla="*/ 1310 h 1241"/>
                <a:gd name="T50" fmla="*/ 3434 w 1425"/>
                <a:gd name="T51" fmla="*/ 1217 h 1241"/>
                <a:gd name="T52" fmla="*/ 3274 w 1425"/>
                <a:gd name="T53" fmla="*/ 1122 h 1241"/>
                <a:gd name="T54" fmla="*/ 3155 w 1425"/>
                <a:gd name="T55" fmla="*/ 934 h 1241"/>
                <a:gd name="T56" fmla="*/ 3334 w 1425"/>
                <a:gd name="T57" fmla="*/ 934 h 1241"/>
                <a:gd name="T58" fmla="*/ 3374 w 1425"/>
                <a:gd name="T59" fmla="*/ 788 h 1241"/>
                <a:gd name="T60" fmla="*/ 3233 w 1425"/>
                <a:gd name="T61" fmla="*/ 721 h 1241"/>
                <a:gd name="T62" fmla="*/ 3472 w 1425"/>
                <a:gd name="T63" fmla="*/ 493 h 1241"/>
                <a:gd name="T64" fmla="*/ 3554 w 1425"/>
                <a:gd name="T65" fmla="*/ 214 h 1241"/>
                <a:gd name="T66" fmla="*/ 3355 w 1425"/>
                <a:gd name="T67" fmla="*/ 214 h 1241"/>
                <a:gd name="T68" fmla="*/ 3155 w 1425"/>
                <a:gd name="T69" fmla="*/ 122 h 1241"/>
                <a:gd name="T70" fmla="*/ 2974 w 1425"/>
                <a:gd name="T71" fmla="*/ 109 h 1241"/>
                <a:gd name="T72" fmla="*/ 2914 w 1425"/>
                <a:gd name="T73" fmla="*/ 0 h 1241"/>
                <a:gd name="T74" fmla="*/ 2896 w 1425"/>
                <a:gd name="T75" fmla="*/ 109 h 1241"/>
                <a:gd name="T76" fmla="*/ 2814 w 1425"/>
                <a:gd name="T77" fmla="*/ 280 h 1241"/>
                <a:gd name="T78" fmla="*/ 2795 w 1425"/>
                <a:gd name="T79" fmla="*/ 401 h 1241"/>
                <a:gd name="T80" fmla="*/ 2476 w 1425"/>
                <a:gd name="T81" fmla="*/ 466 h 1241"/>
                <a:gd name="T82" fmla="*/ 2476 w 1425"/>
                <a:gd name="T83" fmla="*/ 721 h 1241"/>
                <a:gd name="T84" fmla="*/ 2634 w 1425"/>
                <a:gd name="T85" fmla="*/ 695 h 1241"/>
                <a:gd name="T86" fmla="*/ 2836 w 1425"/>
                <a:gd name="T87" fmla="*/ 748 h 1241"/>
                <a:gd name="T88" fmla="*/ 2836 w 1425"/>
                <a:gd name="T89" fmla="*/ 841 h 1241"/>
                <a:gd name="T90" fmla="*/ 2596 w 1425"/>
                <a:gd name="T91" fmla="*/ 895 h 1241"/>
                <a:gd name="T92" fmla="*/ 2476 w 1425"/>
                <a:gd name="T93" fmla="*/ 988 h 1241"/>
                <a:gd name="T94" fmla="*/ 2155 w 1425"/>
                <a:gd name="T95" fmla="*/ 1109 h 1241"/>
                <a:gd name="T96" fmla="*/ 1897 w 1425"/>
                <a:gd name="T97" fmla="*/ 1082 h 1241"/>
                <a:gd name="T98" fmla="*/ 1916 w 1425"/>
                <a:gd name="T99" fmla="*/ 1255 h 1241"/>
                <a:gd name="T100" fmla="*/ 1596 w 1425"/>
                <a:gd name="T101" fmla="*/ 1415 h 1241"/>
                <a:gd name="T102" fmla="*/ 1139 w 1425"/>
                <a:gd name="T103" fmla="*/ 1469 h 1241"/>
                <a:gd name="T104" fmla="*/ 879 w 1425"/>
                <a:gd name="T105" fmla="*/ 1482 h 1241"/>
                <a:gd name="T106" fmla="*/ 620 w 1425"/>
                <a:gd name="T107" fmla="*/ 1441 h 1241"/>
                <a:gd name="T108" fmla="*/ 239 w 1425"/>
                <a:gd name="T109" fmla="*/ 1363 h 124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425"/>
                <a:gd name="T166" fmla="*/ 0 h 1241"/>
                <a:gd name="T167" fmla="*/ 1425 w 1425"/>
                <a:gd name="T168" fmla="*/ 1241 h 124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425" h="1241">
                  <a:moveTo>
                    <a:pt x="0" y="784"/>
                  </a:moveTo>
                  <a:lnTo>
                    <a:pt x="16" y="848"/>
                  </a:lnTo>
                  <a:lnTo>
                    <a:pt x="16" y="896"/>
                  </a:lnTo>
                  <a:lnTo>
                    <a:pt x="40" y="928"/>
                  </a:lnTo>
                  <a:lnTo>
                    <a:pt x="48" y="968"/>
                  </a:lnTo>
                  <a:lnTo>
                    <a:pt x="64" y="968"/>
                  </a:lnTo>
                  <a:lnTo>
                    <a:pt x="64" y="944"/>
                  </a:lnTo>
                  <a:lnTo>
                    <a:pt x="136" y="952"/>
                  </a:lnTo>
                  <a:lnTo>
                    <a:pt x="136" y="976"/>
                  </a:lnTo>
                  <a:lnTo>
                    <a:pt x="136" y="992"/>
                  </a:lnTo>
                  <a:lnTo>
                    <a:pt x="112" y="1016"/>
                  </a:lnTo>
                  <a:lnTo>
                    <a:pt x="112" y="1032"/>
                  </a:lnTo>
                  <a:lnTo>
                    <a:pt x="160" y="1080"/>
                  </a:lnTo>
                  <a:lnTo>
                    <a:pt x="160" y="1104"/>
                  </a:lnTo>
                  <a:lnTo>
                    <a:pt x="216" y="1128"/>
                  </a:lnTo>
                  <a:lnTo>
                    <a:pt x="224" y="1120"/>
                  </a:lnTo>
                  <a:lnTo>
                    <a:pt x="216" y="1088"/>
                  </a:lnTo>
                  <a:lnTo>
                    <a:pt x="256" y="1096"/>
                  </a:lnTo>
                  <a:lnTo>
                    <a:pt x="264" y="1096"/>
                  </a:lnTo>
                  <a:lnTo>
                    <a:pt x="336" y="1088"/>
                  </a:lnTo>
                  <a:lnTo>
                    <a:pt x="352" y="1104"/>
                  </a:lnTo>
                  <a:lnTo>
                    <a:pt x="312" y="1144"/>
                  </a:lnTo>
                  <a:lnTo>
                    <a:pt x="296" y="1192"/>
                  </a:lnTo>
                  <a:lnTo>
                    <a:pt x="328" y="1240"/>
                  </a:lnTo>
                  <a:lnTo>
                    <a:pt x="376" y="1232"/>
                  </a:lnTo>
                  <a:lnTo>
                    <a:pt x="400" y="1208"/>
                  </a:lnTo>
                  <a:lnTo>
                    <a:pt x="424" y="1200"/>
                  </a:lnTo>
                  <a:lnTo>
                    <a:pt x="432" y="1136"/>
                  </a:lnTo>
                  <a:lnTo>
                    <a:pt x="488" y="1088"/>
                  </a:lnTo>
                  <a:lnTo>
                    <a:pt x="496" y="1112"/>
                  </a:lnTo>
                  <a:lnTo>
                    <a:pt x="480" y="1176"/>
                  </a:lnTo>
                  <a:lnTo>
                    <a:pt x="520" y="1192"/>
                  </a:lnTo>
                  <a:lnTo>
                    <a:pt x="560" y="1224"/>
                  </a:lnTo>
                  <a:lnTo>
                    <a:pt x="576" y="1224"/>
                  </a:lnTo>
                  <a:lnTo>
                    <a:pt x="592" y="1224"/>
                  </a:lnTo>
                  <a:lnTo>
                    <a:pt x="600" y="1200"/>
                  </a:lnTo>
                  <a:lnTo>
                    <a:pt x="616" y="1200"/>
                  </a:lnTo>
                  <a:lnTo>
                    <a:pt x="608" y="1168"/>
                  </a:lnTo>
                  <a:lnTo>
                    <a:pt x="664" y="1112"/>
                  </a:lnTo>
                  <a:lnTo>
                    <a:pt x="664" y="1096"/>
                  </a:lnTo>
                  <a:lnTo>
                    <a:pt x="696" y="1096"/>
                  </a:lnTo>
                  <a:lnTo>
                    <a:pt x="704" y="1096"/>
                  </a:lnTo>
                  <a:lnTo>
                    <a:pt x="712" y="1080"/>
                  </a:lnTo>
                  <a:lnTo>
                    <a:pt x="720" y="1080"/>
                  </a:lnTo>
                  <a:lnTo>
                    <a:pt x="736" y="1096"/>
                  </a:lnTo>
                  <a:lnTo>
                    <a:pt x="736" y="1072"/>
                  </a:lnTo>
                  <a:lnTo>
                    <a:pt x="760" y="1080"/>
                  </a:lnTo>
                  <a:lnTo>
                    <a:pt x="800" y="1024"/>
                  </a:lnTo>
                  <a:lnTo>
                    <a:pt x="832" y="1016"/>
                  </a:lnTo>
                  <a:lnTo>
                    <a:pt x="848" y="1000"/>
                  </a:lnTo>
                  <a:lnTo>
                    <a:pt x="864" y="1008"/>
                  </a:lnTo>
                  <a:lnTo>
                    <a:pt x="896" y="1000"/>
                  </a:lnTo>
                  <a:lnTo>
                    <a:pt x="872" y="928"/>
                  </a:lnTo>
                  <a:lnTo>
                    <a:pt x="896" y="920"/>
                  </a:lnTo>
                  <a:lnTo>
                    <a:pt x="896" y="888"/>
                  </a:lnTo>
                  <a:lnTo>
                    <a:pt x="928" y="872"/>
                  </a:lnTo>
                  <a:lnTo>
                    <a:pt x="944" y="912"/>
                  </a:lnTo>
                  <a:lnTo>
                    <a:pt x="984" y="888"/>
                  </a:lnTo>
                  <a:lnTo>
                    <a:pt x="1000" y="896"/>
                  </a:lnTo>
                  <a:lnTo>
                    <a:pt x="1008" y="872"/>
                  </a:lnTo>
                  <a:lnTo>
                    <a:pt x="1040" y="880"/>
                  </a:lnTo>
                  <a:lnTo>
                    <a:pt x="1040" y="840"/>
                  </a:lnTo>
                  <a:lnTo>
                    <a:pt x="1088" y="824"/>
                  </a:lnTo>
                  <a:lnTo>
                    <a:pt x="1112" y="864"/>
                  </a:lnTo>
                  <a:lnTo>
                    <a:pt x="1112" y="904"/>
                  </a:lnTo>
                  <a:lnTo>
                    <a:pt x="1128" y="920"/>
                  </a:lnTo>
                  <a:lnTo>
                    <a:pt x="1160" y="912"/>
                  </a:lnTo>
                  <a:lnTo>
                    <a:pt x="1176" y="912"/>
                  </a:lnTo>
                  <a:lnTo>
                    <a:pt x="1176" y="888"/>
                  </a:lnTo>
                  <a:lnTo>
                    <a:pt x="1176" y="864"/>
                  </a:lnTo>
                  <a:lnTo>
                    <a:pt x="1160" y="832"/>
                  </a:lnTo>
                  <a:lnTo>
                    <a:pt x="1176" y="840"/>
                  </a:lnTo>
                  <a:lnTo>
                    <a:pt x="1200" y="872"/>
                  </a:lnTo>
                  <a:lnTo>
                    <a:pt x="1328" y="776"/>
                  </a:lnTo>
                  <a:lnTo>
                    <a:pt x="1352" y="784"/>
                  </a:lnTo>
                  <a:lnTo>
                    <a:pt x="1392" y="752"/>
                  </a:lnTo>
                  <a:lnTo>
                    <a:pt x="1392" y="728"/>
                  </a:lnTo>
                  <a:lnTo>
                    <a:pt x="1376" y="728"/>
                  </a:lnTo>
                  <a:lnTo>
                    <a:pt x="1376" y="688"/>
                  </a:lnTo>
                  <a:lnTo>
                    <a:pt x="1352" y="640"/>
                  </a:lnTo>
                  <a:lnTo>
                    <a:pt x="1312" y="672"/>
                  </a:lnTo>
                  <a:lnTo>
                    <a:pt x="1288" y="616"/>
                  </a:lnTo>
                  <a:lnTo>
                    <a:pt x="1296" y="592"/>
                  </a:lnTo>
                  <a:lnTo>
                    <a:pt x="1264" y="560"/>
                  </a:lnTo>
                  <a:lnTo>
                    <a:pt x="1272" y="536"/>
                  </a:lnTo>
                  <a:lnTo>
                    <a:pt x="1312" y="560"/>
                  </a:lnTo>
                  <a:lnTo>
                    <a:pt x="1336" y="560"/>
                  </a:lnTo>
                  <a:lnTo>
                    <a:pt x="1328" y="512"/>
                  </a:lnTo>
                  <a:lnTo>
                    <a:pt x="1328" y="488"/>
                  </a:lnTo>
                  <a:lnTo>
                    <a:pt x="1352" y="472"/>
                  </a:lnTo>
                  <a:lnTo>
                    <a:pt x="1352" y="456"/>
                  </a:lnTo>
                  <a:lnTo>
                    <a:pt x="1320" y="472"/>
                  </a:lnTo>
                  <a:lnTo>
                    <a:pt x="1296" y="432"/>
                  </a:lnTo>
                  <a:lnTo>
                    <a:pt x="1368" y="336"/>
                  </a:lnTo>
                  <a:lnTo>
                    <a:pt x="1384" y="360"/>
                  </a:lnTo>
                  <a:lnTo>
                    <a:pt x="1392" y="296"/>
                  </a:lnTo>
                  <a:lnTo>
                    <a:pt x="1408" y="272"/>
                  </a:lnTo>
                  <a:lnTo>
                    <a:pt x="1400" y="216"/>
                  </a:lnTo>
                  <a:lnTo>
                    <a:pt x="1424" y="128"/>
                  </a:lnTo>
                  <a:lnTo>
                    <a:pt x="1384" y="88"/>
                  </a:lnTo>
                  <a:lnTo>
                    <a:pt x="1360" y="120"/>
                  </a:lnTo>
                  <a:lnTo>
                    <a:pt x="1344" y="128"/>
                  </a:lnTo>
                  <a:lnTo>
                    <a:pt x="1296" y="144"/>
                  </a:lnTo>
                  <a:lnTo>
                    <a:pt x="1280" y="120"/>
                  </a:lnTo>
                  <a:lnTo>
                    <a:pt x="1264" y="72"/>
                  </a:lnTo>
                  <a:lnTo>
                    <a:pt x="1240" y="56"/>
                  </a:lnTo>
                  <a:lnTo>
                    <a:pt x="1224" y="72"/>
                  </a:lnTo>
                  <a:lnTo>
                    <a:pt x="1192" y="64"/>
                  </a:lnTo>
                  <a:lnTo>
                    <a:pt x="1208" y="32"/>
                  </a:lnTo>
                  <a:lnTo>
                    <a:pt x="1200" y="0"/>
                  </a:lnTo>
                  <a:lnTo>
                    <a:pt x="1168" y="0"/>
                  </a:lnTo>
                  <a:lnTo>
                    <a:pt x="1128" y="40"/>
                  </a:lnTo>
                  <a:lnTo>
                    <a:pt x="1128" y="56"/>
                  </a:lnTo>
                  <a:lnTo>
                    <a:pt x="1160" y="64"/>
                  </a:lnTo>
                  <a:lnTo>
                    <a:pt x="1168" y="88"/>
                  </a:lnTo>
                  <a:lnTo>
                    <a:pt x="1136" y="136"/>
                  </a:lnTo>
                  <a:lnTo>
                    <a:pt x="1128" y="168"/>
                  </a:lnTo>
                  <a:lnTo>
                    <a:pt x="1112" y="200"/>
                  </a:lnTo>
                  <a:lnTo>
                    <a:pt x="1112" y="232"/>
                  </a:lnTo>
                  <a:lnTo>
                    <a:pt x="1120" y="240"/>
                  </a:lnTo>
                  <a:lnTo>
                    <a:pt x="1056" y="288"/>
                  </a:lnTo>
                  <a:lnTo>
                    <a:pt x="1016" y="280"/>
                  </a:lnTo>
                  <a:lnTo>
                    <a:pt x="992" y="280"/>
                  </a:lnTo>
                  <a:lnTo>
                    <a:pt x="944" y="416"/>
                  </a:lnTo>
                  <a:lnTo>
                    <a:pt x="960" y="432"/>
                  </a:lnTo>
                  <a:lnTo>
                    <a:pt x="992" y="432"/>
                  </a:lnTo>
                  <a:lnTo>
                    <a:pt x="1032" y="432"/>
                  </a:lnTo>
                  <a:lnTo>
                    <a:pt x="1040" y="440"/>
                  </a:lnTo>
                  <a:lnTo>
                    <a:pt x="1056" y="416"/>
                  </a:lnTo>
                  <a:lnTo>
                    <a:pt x="1080" y="408"/>
                  </a:lnTo>
                  <a:lnTo>
                    <a:pt x="1104" y="416"/>
                  </a:lnTo>
                  <a:lnTo>
                    <a:pt x="1136" y="448"/>
                  </a:lnTo>
                  <a:lnTo>
                    <a:pt x="1160" y="480"/>
                  </a:lnTo>
                  <a:lnTo>
                    <a:pt x="1160" y="512"/>
                  </a:lnTo>
                  <a:lnTo>
                    <a:pt x="1136" y="504"/>
                  </a:lnTo>
                  <a:lnTo>
                    <a:pt x="1088" y="520"/>
                  </a:lnTo>
                  <a:lnTo>
                    <a:pt x="1048" y="520"/>
                  </a:lnTo>
                  <a:lnTo>
                    <a:pt x="1040" y="536"/>
                  </a:lnTo>
                  <a:lnTo>
                    <a:pt x="1016" y="536"/>
                  </a:lnTo>
                  <a:lnTo>
                    <a:pt x="992" y="560"/>
                  </a:lnTo>
                  <a:lnTo>
                    <a:pt x="992" y="592"/>
                  </a:lnTo>
                  <a:lnTo>
                    <a:pt x="968" y="608"/>
                  </a:lnTo>
                  <a:lnTo>
                    <a:pt x="912" y="616"/>
                  </a:lnTo>
                  <a:lnTo>
                    <a:pt x="864" y="664"/>
                  </a:lnTo>
                  <a:lnTo>
                    <a:pt x="800" y="664"/>
                  </a:lnTo>
                  <a:lnTo>
                    <a:pt x="784" y="648"/>
                  </a:lnTo>
                  <a:lnTo>
                    <a:pt x="760" y="648"/>
                  </a:lnTo>
                  <a:lnTo>
                    <a:pt x="752" y="680"/>
                  </a:lnTo>
                  <a:lnTo>
                    <a:pt x="728" y="704"/>
                  </a:lnTo>
                  <a:lnTo>
                    <a:pt x="768" y="752"/>
                  </a:lnTo>
                  <a:lnTo>
                    <a:pt x="720" y="784"/>
                  </a:lnTo>
                  <a:lnTo>
                    <a:pt x="696" y="824"/>
                  </a:lnTo>
                  <a:lnTo>
                    <a:pt x="640" y="848"/>
                  </a:lnTo>
                  <a:lnTo>
                    <a:pt x="560" y="856"/>
                  </a:lnTo>
                  <a:lnTo>
                    <a:pt x="496" y="864"/>
                  </a:lnTo>
                  <a:lnTo>
                    <a:pt x="456" y="880"/>
                  </a:lnTo>
                  <a:lnTo>
                    <a:pt x="408" y="912"/>
                  </a:lnTo>
                  <a:lnTo>
                    <a:pt x="384" y="912"/>
                  </a:lnTo>
                  <a:lnTo>
                    <a:pt x="352" y="888"/>
                  </a:lnTo>
                  <a:lnTo>
                    <a:pt x="312" y="888"/>
                  </a:lnTo>
                  <a:lnTo>
                    <a:pt x="280" y="864"/>
                  </a:lnTo>
                  <a:lnTo>
                    <a:pt x="248" y="864"/>
                  </a:lnTo>
                  <a:lnTo>
                    <a:pt x="224" y="824"/>
                  </a:lnTo>
                  <a:lnTo>
                    <a:pt x="160" y="816"/>
                  </a:lnTo>
                  <a:lnTo>
                    <a:pt x="96" y="816"/>
                  </a:lnTo>
                  <a:lnTo>
                    <a:pt x="64" y="792"/>
                  </a:lnTo>
                  <a:lnTo>
                    <a:pt x="0" y="784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18" name="Freeform 33"/>
            <p:cNvSpPr>
              <a:spLocks noChangeArrowheads="1"/>
            </p:cNvSpPr>
            <p:nvPr/>
          </p:nvSpPr>
          <p:spPr bwMode="auto">
            <a:xfrm>
              <a:off x="0" y="417432"/>
              <a:ext cx="2142419" cy="1762148"/>
            </a:xfrm>
            <a:custGeom>
              <a:avLst/>
              <a:gdLst>
                <a:gd name="T0" fmla="*/ 3140 w 1273"/>
                <a:gd name="T1" fmla="*/ 960 h 1033"/>
                <a:gd name="T2" fmla="*/ 3099 w 1273"/>
                <a:gd name="T3" fmla="*/ 1052 h 1033"/>
                <a:gd name="T4" fmla="*/ 2939 w 1273"/>
                <a:gd name="T5" fmla="*/ 1052 h 1033"/>
                <a:gd name="T6" fmla="*/ 2879 w 1273"/>
                <a:gd name="T7" fmla="*/ 1105 h 1033"/>
                <a:gd name="T8" fmla="*/ 2699 w 1273"/>
                <a:gd name="T9" fmla="*/ 1199 h 1033"/>
                <a:gd name="T10" fmla="*/ 2620 w 1273"/>
                <a:gd name="T11" fmla="*/ 1213 h 1033"/>
                <a:gd name="T12" fmla="*/ 2339 w 1273"/>
                <a:gd name="T13" fmla="*/ 1373 h 1033"/>
                <a:gd name="T14" fmla="*/ 2200 w 1273"/>
                <a:gd name="T15" fmla="*/ 1467 h 1033"/>
                <a:gd name="T16" fmla="*/ 2300 w 1273"/>
                <a:gd name="T17" fmla="*/ 1571 h 1033"/>
                <a:gd name="T18" fmla="*/ 2222 w 1273"/>
                <a:gd name="T19" fmla="*/ 1653 h 1033"/>
                <a:gd name="T20" fmla="*/ 2239 w 1273"/>
                <a:gd name="T21" fmla="*/ 1720 h 1033"/>
                <a:gd name="T22" fmla="*/ 2101 w 1273"/>
                <a:gd name="T23" fmla="*/ 1692 h 1033"/>
                <a:gd name="T24" fmla="*/ 2018 w 1273"/>
                <a:gd name="T25" fmla="*/ 1666 h 1033"/>
                <a:gd name="T26" fmla="*/ 1841 w 1273"/>
                <a:gd name="T27" fmla="*/ 1598 h 1033"/>
                <a:gd name="T28" fmla="*/ 1500 w 1273"/>
                <a:gd name="T29" fmla="*/ 1640 h 1033"/>
                <a:gd name="T30" fmla="*/ 1282 w 1273"/>
                <a:gd name="T31" fmla="*/ 1653 h 1033"/>
                <a:gd name="T32" fmla="*/ 1079 w 1273"/>
                <a:gd name="T33" fmla="*/ 1585 h 1033"/>
                <a:gd name="T34" fmla="*/ 920 w 1273"/>
                <a:gd name="T35" fmla="*/ 1598 h 1033"/>
                <a:gd name="T36" fmla="*/ 681 w 1273"/>
                <a:gd name="T37" fmla="*/ 1545 h 1033"/>
                <a:gd name="T38" fmla="*/ 539 w 1273"/>
                <a:gd name="T39" fmla="*/ 1640 h 1033"/>
                <a:gd name="T40" fmla="*/ 381 w 1273"/>
                <a:gd name="T41" fmla="*/ 1571 h 1033"/>
                <a:gd name="T42" fmla="*/ 259 w 1273"/>
                <a:gd name="T43" fmla="*/ 1440 h 1033"/>
                <a:gd name="T44" fmla="*/ 138 w 1273"/>
                <a:gd name="T45" fmla="*/ 1332 h 1033"/>
                <a:gd name="T46" fmla="*/ 160 w 1273"/>
                <a:gd name="T47" fmla="*/ 1291 h 1033"/>
                <a:gd name="T48" fmla="*/ 101 w 1273"/>
                <a:gd name="T49" fmla="*/ 1187 h 1033"/>
                <a:gd name="T50" fmla="*/ 0 w 1273"/>
                <a:gd name="T51" fmla="*/ 1146 h 1033"/>
                <a:gd name="T52" fmla="*/ 79 w 1273"/>
                <a:gd name="T53" fmla="*/ 1146 h 1033"/>
                <a:gd name="T54" fmla="*/ 79 w 1273"/>
                <a:gd name="T55" fmla="*/ 1026 h 1033"/>
                <a:gd name="T56" fmla="*/ 60 w 1273"/>
                <a:gd name="T57" fmla="*/ 947 h 1033"/>
                <a:gd name="T58" fmla="*/ 0 w 1273"/>
                <a:gd name="T59" fmla="*/ 867 h 1033"/>
                <a:gd name="T60" fmla="*/ 221 w 1273"/>
                <a:gd name="T61" fmla="*/ 773 h 1033"/>
                <a:gd name="T62" fmla="*/ 339 w 1273"/>
                <a:gd name="T63" fmla="*/ 760 h 1033"/>
                <a:gd name="T64" fmla="*/ 381 w 1273"/>
                <a:gd name="T65" fmla="*/ 800 h 1033"/>
                <a:gd name="T66" fmla="*/ 500 w 1273"/>
                <a:gd name="T67" fmla="*/ 800 h 1033"/>
                <a:gd name="T68" fmla="*/ 759 w 1273"/>
                <a:gd name="T69" fmla="*/ 760 h 1033"/>
                <a:gd name="T70" fmla="*/ 1041 w 1273"/>
                <a:gd name="T71" fmla="*/ 708 h 1033"/>
                <a:gd name="T72" fmla="*/ 1059 w 1273"/>
                <a:gd name="T73" fmla="*/ 627 h 1033"/>
                <a:gd name="T74" fmla="*/ 1179 w 1273"/>
                <a:gd name="T75" fmla="*/ 388 h 1033"/>
                <a:gd name="T76" fmla="*/ 1140 w 1273"/>
                <a:gd name="T77" fmla="*/ 332 h 1033"/>
                <a:gd name="T78" fmla="*/ 1480 w 1273"/>
                <a:gd name="T79" fmla="*/ 374 h 1033"/>
                <a:gd name="T80" fmla="*/ 1660 w 1273"/>
                <a:gd name="T81" fmla="*/ 159 h 1033"/>
                <a:gd name="T82" fmla="*/ 1959 w 1273"/>
                <a:gd name="T83" fmla="*/ 214 h 1033"/>
                <a:gd name="T84" fmla="*/ 1959 w 1273"/>
                <a:gd name="T85" fmla="*/ 135 h 1033"/>
                <a:gd name="T86" fmla="*/ 2101 w 1273"/>
                <a:gd name="T87" fmla="*/ 66 h 1033"/>
                <a:gd name="T88" fmla="*/ 2200 w 1273"/>
                <a:gd name="T89" fmla="*/ 0 h 1033"/>
                <a:gd name="T90" fmla="*/ 2319 w 1273"/>
                <a:gd name="T91" fmla="*/ 27 h 1033"/>
                <a:gd name="T92" fmla="*/ 2319 w 1273"/>
                <a:gd name="T93" fmla="*/ 80 h 1033"/>
                <a:gd name="T94" fmla="*/ 2401 w 1273"/>
                <a:gd name="T95" fmla="*/ 186 h 1033"/>
                <a:gd name="T96" fmla="*/ 2560 w 1273"/>
                <a:gd name="T97" fmla="*/ 239 h 1033"/>
                <a:gd name="T98" fmla="*/ 2599 w 1273"/>
                <a:gd name="T99" fmla="*/ 414 h 1033"/>
                <a:gd name="T100" fmla="*/ 2539 w 1273"/>
                <a:gd name="T101" fmla="*/ 559 h 1033"/>
                <a:gd name="T102" fmla="*/ 2782 w 1273"/>
                <a:gd name="T103" fmla="*/ 615 h 1033"/>
                <a:gd name="T104" fmla="*/ 3021 w 1273"/>
                <a:gd name="T105" fmla="*/ 732 h 1033"/>
                <a:gd name="T106" fmla="*/ 3082 w 1273"/>
                <a:gd name="T107" fmla="*/ 800 h 1033"/>
                <a:gd name="T108" fmla="*/ 3179 w 1273"/>
                <a:gd name="T109" fmla="*/ 947 h 10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73"/>
                <a:gd name="T166" fmla="*/ 0 h 1033"/>
                <a:gd name="T167" fmla="*/ 1273 w 1273"/>
                <a:gd name="T168" fmla="*/ 1033 h 10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73" h="1033">
                  <a:moveTo>
                    <a:pt x="1272" y="568"/>
                  </a:moveTo>
                  <a:lnTo>
                    <a:pt x="1256" y="576"/>
                  </a:lnTo>
                  <a:lnTo>
                    <a:pt x="1256" y="600"/>
                  </a:lnTo>
                  <a:lnTo>
                    <a:pt x="1240" y="632"/>
                  </a:lnTo>
                  <a:lnTo>
                    <a:pt x="1208" y="632"/>
                  </a:lnTo>
                  <a:lnTo>
                    <a:pt x="1176" y="632"/>
                  </a:lnTo>
                  <a:lnTo>
                    <a:pt x="1176" y="648"/>
                  </a:lnTo>
                  <a:lnTo>
                    <a:pt x="1152" y="664"/>
                  </a:lnTo>
                  <a:lnTo>
                    <a:pt x="1112" y="680"/>
                  </a:lnTo>
                  <a:lnTo>
                    <a:pt x="1080" y="720"/>
                  </a:lnTo>
                  <a:lnTo>
                    <a:pt x="1064" y="712"/>
                  </a:lnTo>
                  <a:lnTo>
                    <a:pt x="1048" y="728"/>
                  </a:lnTo>
                  <a:lnTo>
                    <a:pt x="1040" y="816"/>
                  </a:lnTo>
                  <a:lnTo>
                    <a:pt x="936" y="824"/>
                  </a:lnTo>
                  <a:lnTo>
                    <a:pt x="888" y="840"/>
                  </a:lnTo>
                  <a:lnTo>
                    <a:pt x="880" y="880"/>
                  </a:lnTo>
                  <a:lnTo>
                    <a:pt x="920" y="928"/>
                  </a:lnTo>
                  <a:lnTo>
                    <a:pt x="920" y="944"/>
                  </a:lnTo>
                  <a:lnTo>
                    <a:pt x="888" y="968"/>
                  </a:lnTo>
                  <a:lnTo>
                    <a:pt x="888" y="992"/>
                  </a:lnTo>
                  <a:lnTo>
                    <a:pt x="896" y="1000"/>
                  </a:lnTo>
                  <a:lnTo>
                    <a:pt x="896" y="1032"/>
                  </a:lnTo>
                  <a:lnTo>
                    <a:pt x="840" y="1008"/>
                  </a:lnTo>
                  <a:lnTo>
                    <a:pt x="840" y="1016"/>
                  </a:lnTo>
                  <a:lnTo>
                    <a:pt x="816" y="1016"/>
                  </a:lnTo>
                  <a:lnTo>
                    <a:pt x="808" y="1000"/>
                  </a:lnTo>
                  <a:lnTo>
                    <a:pt x="760" y="976"/>
                  </a:lnTo>
                  <a:lnTo>
                    <a:pt x="736" y="960"/>
                  </a:lnTo>
                  <a:lnTo>
                    <a:pt x="624" y="968"/>
                  </a:lnTo>
                  <a:lnTo>
                    <a:pt x="600" y="984"/>
                  </a:lnTo>
                  <a:lnTo>
                    <a:pt x="528" y="984"/>
                  </a:lnTo>
                  <a:lnTo>
                    <a:pt x="512" y="992"/>
                  </a:lnTo>
                  <a:lnTo>
                    <a:pt x="440" y="984"/>
                  </a:lnTo>
                  <a:lnTo>
                    <a:pt x="432" y="952"/>
                  </a:lnTo>
                  <a:lnTo>
                    <a:pt x="384" y="944"/>
                  </a:lnTo>
                  <a:lnTo>
                    <a:pt x="368" y="960"/>
                  </a:lnTo>
                  <a:lnTo>
                    <a:pt x="296" y="928"/>
                  </a:lnTo>
                  <a:lnTo>
                    <a:pt x="272" y="928"/>
                  </a:lnTo>
                  <a:lnTo>
                    <a:pt x="248" y="968"/>
                  </a:lnTo>
                  <a:lnTo>
                    <a:pt x="216" y="984"/>
                  </a:lnTo>
                  <a:lnTo>
                    <a:pt x="176" y="976"/>
                  </a:lnTo>
                  <a:lnTo>
                    <a:pt x="152" y="944"/>
                  </a:lnTo>
                  <a:lnTo>
                    <a:pt x="152" y="872"/>
                  </a:lnTo>
                  <a:lnTo>
                    <a:pt x="104" y="864"/>
                  </a:lnTo>
                  <a:lnTo>
                    <a:pt x="72" y="816"/>
                  </a:lnTo>
                  <a:lnTo>
                    <a:pt x="56" y="800"/>
                  </a:lnTo>
                  <a:lnTo>
                    <a:pt x="48" y="784"/>
                  </a:lnTo>
                  <a:lnTo>
                    <a:pt x="64" y="776"/>
                  </a:lnTo>
                  <a:lnTo>
                    <a:pt x="64" y="752"/>
                  </a:lnTo>
                  <a:lnTo>
                    <a:pt x="40" y="712"/>
                  </a:lnTo>
                  <a:lnTo>
                    <a:pt x="16" y="704"/>
                  </a:lnTo>
                  <a:lnTo>
                    <a:pt x="0" y="688"/>
                  </a:lnTo>
                  <a:lnTo>
                    <a:pt x="16" y="680"/>
                  </a:lnTo>
                  <a:lnTo>
                    <a:pt x="32" y="688"/>
                  </a:lnTo>
                  <a:lnTo>
                    <a:pt x="40" y="672"/>
                  </a:lnTo>
                  <a:lnTo>
                    <a:pt x="32" y="616"/>
                  </a:lnTo>
                  <a:lnTo>
                    <a:pt x="48" y="592"/>
                  </a:lnTo>
                  <a:lnTo>
                    <a:pt x="24" y="568"/>
                  </a:lnTo>
                  <a:lnTo>
                    <a:pt x="0" y="568"/>
                  </a:lnTo>
                  <a:lnTo>
                    <a:pt x="0" y="520"/>
                  </a:lnTo>
                  <a:lnTo>
                    <a:pt x="48" y="464"/>
                  </a:lnTo>
                  <a:lnTo>
                    <a:pt x="88" y="464"/>
                  </a:lnTo>
                  <a:lnTo>
                    <a:pt x="112" y="448"/>
                  </a:lnTo>
                  <a:lnTo>
                    <a:pt x="136" y="456"/>
                  </a:lnTo>
                  <a:lnTo>
                    <a:pt x="144" y="448"/>
                  </a:lnTo>
                  <a:lnTo>
                    <a:pt x="152" y="480"/>
                  </a:lnTo>
                  <a:lnTo>
                    <a:pt x="168" y="472"/>
                  </a:lnTo>
                  <a:lnTo>
                    <a:pt x="200" y="480"/>
                  </a:lnTo>
                  <a:lnTo>
                    <a:pt x="208" y="456"/>
                  </a:lnTo>
                  <a:lnTo>
                    <a:pt x="304" y="456"/>
                  </a:lnTo>
                  <a:lnTo>
                    <a:pt x="320" y="432"/>
                  </a:lnTo>
                  <a:lnTo>
                    <a:pt x="416" y="424"/>
                  </a:lnTo>
                  <a:lnTo>
                    <a:pt x="424" y="408"/>
                  </a:lnTo>
                  <a:lnTo>
                    <a:pt x="424" y="376"/>
                  </a:lnTo>
                  <a:lnTo>
                    <a:pt x="464" y="352"/>
                  </a:lnTo>
                  <a:lnTo>
                    <a:pt x="472" y="232"/>
                  </a:lnTo>
                  <a:lnTo>
                    <a:pt x="456" y="224"/>
                  </a:lnTo>
                  <a:lnTo>
                    <a:pt x="456" y="200"/>
                  </a:lnTo>
                  <a:lnTo>
                    <a:pt x="576" y="208"/>
                  </a:lnTo>
                  <a:lnTo>
                    <a:pt x="592" y="224"/>
                  </a:lnTo>
                  <a:lnTo>
                    <a:pt x="608" y="176"/>
                  </a:lnTo>
                  <a:lnTo>
                    <a:pt x="664" y="96"/>
                  </a:lnTo>
                  <a:lnTo>
                    <a:pt x="744" y="136"/>
                  </a:lnTo>
                  <a:lnTo>
                    <a:pt x="784" y="128"/>
                  </a:lnTo>
                  <a:lnTo>
                    <a:pt x="792" y="104"/>
                  </a:lnTo>
                  <a:lnTo>
                    <a:pt x="784" y="80"/>
                  </a:lnTo>
                  <a:lnTo>
                    <a:pt x="816" y="48"/>
                  </a:lnTo>
                  <a:lnTo>
                    <a:pt x="840" y="40"/>
                  </a:lnTo>
                  <a:lnTo>
                    <a:pt x="872" y="24"/>
                  </a:lnTo>
                  <a:lnTo>
                    <a:pt x="880" y="0"/>
                  </a:lnTo>
                  <a:lnTo>
                    <a:pt x="928" y="8"/>
                  </a:lnTo>
                  <a:lnTo>
                    <a:pt x="928" y="16"/>
                  </a:lnTo>
                  <a:lnTo>
                    <a:pt x="912" y="32"/>
                  </a:lnTo>
                  <a:lnTo>
                    <a:pt x="928" y="48"/>
                  </a:lnTo>
                  <a:lnTo>
                    <a:pt x="936" y="72"/>
                  </a:lnTo>
                  <a:lnTo>
                    <a:pt x="960" y="112"/>
                  </a:lnTo>
                  <a:lnTo>
                    <a:pt x="984" y="120"/>
                  </a:lnTo>
                  <a:lnTo>
                    <a:pt x="1024" y="144"/>
                  </a:lnTo>
                  <a:lnTo>
                    <a:pt x="1024" y="200"/>
                  </a:lnTo>
                  <a:lnTo>
                    <a:pt x="1040" y="248"/>
                  </a:lnTo>
                  <a:lnTo>
                    <a:pt x="1008" y="304"/>
                  </a:lnTo>
                  <a:lnTo>
                    <a:pt x="1016" y="336"/>
                  </a:lnTo>
                  <a:lnTo>
                    <a:pt x="1048" y="360"/>
                  </a:lnTo>
                  <a:lnTo>
                    <a:pt x="1112" y="368"/>
                  </a:lnTo>
                  <a:lnTo>
                    <a:pt x="1160" y="392"/>
                  </a:lnTo>
                  <a:lnTo>
                    <a:pt x="1208" y="440"/>
                  </a:lnTo>
                  <a:lnTo>
                    <a:pt x="1232" y="440"/>
                  </a:lnTo>
                  <a:lnTo>
                    <a:pt x="1232" y="480"/>
                  </a:lnTo>
                  <a:lnTo>
                    <a:pt x="1248" y="520"/>
                  </a:lnTo>
                  <a:lnTo>
                    <a:pt x="1272" y="568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19" name="Freeform 34"/>
            <p:cNvSpPr>
              <a:spLocks noChangeArrowheads="1"/>
            </p:cNvSpPr>
            <p:nvPr/>
          </p:nvSpPr>
          <p:spPr bwMode="auto">
            <a:xfrm>
              <a:off x="4458586" y="3652144"/>
              <a:ext cx="214382" cy="440537"/>
            </a:xfrm>
            <a:custGeom>
              <a:avLst/>
              <a:gdLst>
                <a:gd name="T0" fmla="*/ 55 w 129"/>
                <a:gd name="T1" fmla="*/ 395 h 257"/>
                <a:gd name="T2" fmla="*/ 75 w 129"/>
                <a:gd name="T3" fmla="*/ 424 h 257"/>
                <a:gd name="T4" fmla="*/ 130 w 129"/>
                <a:gd name="T5" fmla="*/ 437 h 257"/>
                <a:gd name="T6" fmla="*/ 151 w 129"/>
                <a:gd name="T7" fmla="*/ 382 h 257"/>
                <a:gd name="T8" fmla="*/ 243 w 129"/>
                <a:gd name="T9" fmla="*/ 315 h 257"/>
                <a:gd name="T10" fmla="*/ 243 w 129"/>
                <a:gd name="T11" fmla="*/ 218 h 257"/>
                <a:gd name="T12" fmla="*/ 280 w 129"/>
                <a:gd name="T13" fmla="*/ 164 h 257"/>
                <a:gd name="T14" fmla="*/ 300 w 129"/>
                <a:gd name="T15" fmla="*/ 122 h 257"/>
                <a:gd name="T16" fmla="*/ 263 w 129"/>
                <a:gd name="T17" fmla="*/ 96 h 257"/>
                <a:gd name="T18" fmla="*/ 243 w 129"/>
                <a:gd name="T19" fmla="*/ 0 h 257"/>
                <a:gd name="T20" fmla="*/ 151 w 129"/>
                <a:gd name="T21" fmla="*/ 41 h 257"/>
                <a:gd name="T22" fmla="*/ 114 w 129"/>
                <a:gd name="T23" fmla="*/ 41 h 257"/>
                <a:gd name="T24" fmla="*/ 130 w 129"/>
                <a:gd name="T25" fmla="*/ 69 h 257"/>
                <a:gd name="T26" fmla="*/ 55 w 129"/>
                <a:gd name="T27" fmla="*/ 122 h 257"/>
                <a:gd name="T28" fmla="*/ 55 w 129"/>
                <a:gd name="T29" fmla="*/ 191 h 257"/>
                <a:gd name="T30" fmla="*/ 0 w 129"/>
                <a:gd name="T31" fmla="*/ 231 h 257"/>
                <a:gd name="T32" fmla="*/ 18 w 129"/>
                <a:gd name="T33" fmla="*/ 286 h 257"/>
                <a:gd name="T34" fmla="*/ 38 w 129"/>
                <a:gd name="T35" fmla="*/ 382 h 257"/>
                <a:gd name="T36" fmla="*/ 55 w 129"/>
                <a:gd name="T37" fmla="*/ 395 h 25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9"/>
                <a:gd name="T58" fmla="*/ 0 h 257"/>
                <a:gd name="T59" fmla="*/ 129 w 129"/>
                <a:gd name="T60" fmla="*/ 257 h 25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9" h="257">
                  <a:moveTo>
                    <a:pt x="24" y="232"/>
                  </a:moveTo>
                  <a:lnTo>
                    <a:pt x="32" y="248"/>
                  </a:lnTo>
                  <a:lnTo>
                    <a:pt x="56" y="256"/>
                  </a:lnTo>
                  <a:lnTo>
                    <a:pt x="64" y="224"/>
                  </a:lnTo>
                  <a:lnTo>
                    <a:pt x="104" y="184"/>
                  </a:lnTo>
                  <a:lnTo>
                    <a:pt x="104" y="128"/>
                  </a:lnTo>
                  <a:lnTo>
                    <a:pt x="120" y="96"/>
                  </a:lnTo>
                  <a:lnTo>
                    <a:pt x="128" y="72"/>
                  </a:lnTo>
                  <a:lnTo>
                    <a:pt x="112" y="56"/>
                  </a:lnTo>
                  <a:lnTo>
                    <a:pt x="104" y="0"/>
                  </a:lnTo>
                  <a:lnTo>
                    <a:pt x="64" y="24"/>
                  </a:lnTo>
                  <a:lnTo>
                    <a:pt x="48" y="24"/>
                  </a:lnTo>
                  <a:lnTo>
                    <a:pt x="56" y="40"/>
                  </a:lnTo>
                  <a:lnTo>
                    <a:pt x="24" y="72"/>
                  </a:lnTo>
                  <a:lnTo>
                    <a:pt x="24" y="112"/>
                  </a:lnTo>
                  <a:lnTo>
                    <a:pt x="0" y="136"/>
                  </a:lnTo>
                  <a:lnTo>
                    <a:pt x="8" y="168"/>
                  </a:lnTo>
                  <a:lnTo>
                    <a:pt x="16" y="224"/>
                  </a:lnTo>
                  <a:lnTo>
                    <a:pt x="24" y="232"/>
                  </a:lnTo>
                </a:path>
              </a:pathLst>
            </a:custGeom>
            <a:grpFill/>
            <a:ln w="9525" cmpd="sng">
              <a:solidFill>
                <a:srgbClr val="FFFFFF">
                  <a:alpha val="54118"/>
                </a:srgbClr>
              </a:solidFill>
              <a:bevel/>
            </a:ln>
          </p:spPr>
          <p:txBody>
            <a:bodyPr/>
            <a:lstStyle/>
            <a:p>
              <a:pPr>
                <a:defRPr/>
              </a:pPr>
              <a:endParaRPr lang="zh-CN" altLang="zh-CN" sz="12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20" name="Freeform 78"/>
          <p:cNvSpPr>
            <a:spLocks noEditPoints="1"/>
          </p:cNvSpPr>
          <p:nvPr/>
        </p:nvSpPr>
        <p:spPr bwMode="auto">
          <a:xfrm>
            <a:off x="4579720" y="2256459"/>
            <a:ext cx="562493" cy="719188"/>
          </a:xfrm>
          <a:custGeom>
            <a:avLst/>
            <a:gdLst>
              <a:gd name="T0" fmla="*/ 153 w 154"/>
              <a:gd name="T1" fmla="*/ 85 h 197"/>
              <a:gd name="T2" fmla="*/ 78 w 154"/>
              <a:gd name="T3" fmla="*/ 197 h 197"/>
              <a:gd name="T4" fmla="*/ 4 w 154"/>
              <a:gd name="T5" fmla="*/ 101 h 197"/>
              <a:gd name="T6" fmla="*/ 0 w 154"/>
              <a:gd name="T7" fmla="*/ 77 h 197"/>
              <a:gd name="T8" fmla="*/ 77 w 154"/>
              <a:gd name="T9" fmla="*/ 0 h 197"/>
              <a:gd name="T10" fmla="*/ 154 w 154"/>
              <a:gd name="T11" fmla="*/ 77 h 197"/>
              <a:gd name="T12" fmla="*/ 153 w 154"/>
              <a:gd name="T13" fmla="*/ 85 h 197"/>
              <a:gd name="T14" fmla="*/ 77 w 154"/>
              <a:gd name="T15" fmla="*/ 28 h 197"/>
              <a:gd name="T16" fmla="*/ 34 w 154"/>
              <a:gd name="T17" fmla="*/ 71 h 197"/>
              <a:gd name="T18" fmla="*/ 77 w 154"/>
              <a:gd name="T19" fmla="*/ 114 h 197"/>
              <a:gd name="T20" fmla="*/ 120 w 154"/>
              <a:gd name="T21" fmla="*/ 71 h 197"/>
              <a:gd name="T22" fmla="*/ 77 w 154"/>
              <a:gd name="T23" fmla="*/ 28 h 197"/>
              <a:gd name="T24" fmla="*/ 97 w 154"/>
              <a:gd name="T25" fmla="*/ 99 h 197"/>
              <a:gd name="T26" fmla="*/ 77 w 154"/>
              <a:gd name="T27" fmla="*/ 89 h 197"/>
              <a:gd name="T28" fmla="*/ 58 w 154"/>
              <a:gd name="T29" fmla="*/ 99 h 197"/>
              <a:gd name="T30" fmla="*/ 60 w 154"/>
              <a:gd name="T31" fmla="*/ 77 h 197"/>
              <a:gd name="T32" fmla="*/ 46 w 154"/>
              <a:gd name="T33" fmla="*/ 61 h 197"/>
              <a:gd name="T34" fmla="*/ 67 w 154"/>
              <a:gd name="T35" fmla="*/ 57 h 197"/>
              <a:gd name="T36" fmla="*/ 77 w 154"/>
              <a:gd name="T37" fmla="*/ 38 h 197"/>
              <a:gd name="T38" fmla="*/ 88 w 154"/>
              <a:gd name="T39" fmla="*/ 57 h 197"/>
              <a:gd name="T40" fmla="*/ 109 w 154"/>
              <a:gd name="T41" fmla="*/ 61 h 197"/>
              <a:gd name="T42" fmla="*/ 94 w 154"/>
              <a:gd name="T43" fmla="*/ 77 h 197"/>
              <a:gd name="T44" fmla="*/ 97 w 154"/>
              <a:gd name="T45" fmla="*/ 99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4" h="197">
                <a:moveTo>
                  <a:pt x="153" y="85"/>
                </a:moveTo>
                <a:cubicBezTo>
                  <a:pt x="151" y="153"/>
                  <a:pt x="78" y="197"/>
                  <a:pt x="78" y="197"/>
                </a:cubicBezTo>
                <a:cubicBezTo>
                  <a:pt x="78" y="197"/>
                  <a:pt x="16" y="159"/>
                  <a:pt x="4" y="101"/>
                </a:cubicBezTo>
                <a:cubicBezTo>
                  <a:pt x="1" y="93"/>
                  <a:pt x="0" y="85"/>
                  <a:pt x="0" y="77"/>
                </a:cubicBezTo>
                <a:cubicBezTo>
                  <a:pt x="0" y="34"/>
                  <a:pt x="34" y="0"/>
                  <a:pt x="77" y="0"/>
                </a:cubicBezTo>
                <a:cubicBezTo>
                  <a:pt x="119" y="0"/>
                  <a:pt x="154" y="34"/>
                  <a:pt x="154" y="77"/>
                </a:cubicBezTo>
                <a:cubicBezTo>
                  <a:pt x="154" y="79"/>
                  <a:pt x="154" y="82"/>
                  <a:pt x="153" y="85"/>
                </a:cubicBezTo>
                <a:close/>
                <a:moveTo>
                  <a:pt x="77" y="28"/>
                </a:moveTo>
                <a:cubicBezTo>
                  <a:pt x="53" y="28"/>
                  <a:pt x="34" y="47"/>
                  <a:pt x="34" y="71"/>
                </a:cubicBezTo>
                <a:cubicBezTo>
                  <a:pt x="34" y="94"/>
                  <a:pt x="53" y="114"/>
                  <a:pt x="77" y="114"/>
                </a:cubicBezTo>
                <a:cubicBezTo>
                  <a:pt x="101" y="114"/>
                  <a:pt x="120" y="94"/>
                  <a:pt x="120" y="71"/>
                </a:cubicBezTo>
                <a:cubicBezTo>
                  <a:pt x="120" y="47"/>
                  <a:pt x="101" y="28"/>
                  <a:pt x="77" y="28"/>
                </a:cubicBezTo>
                <a:close/>
                <a:moveTo>
                  <a:pt x="97" y="99"/>
                </a:moveTo>
                <a:cubicBezTo>
                  <a:pt x="77" y="89"/>
                  <a:pt x="77" y="89"/>
                  <a:pt x="77" y="89"/>
                </a:cubicBezTo>
                <a:cubicBezTo>
                  <a:pt x="58" y="99"/>
                  <a:pt x="58" y="99"/>
                  <a:pt x="58" y="99"/>
                </a:cubicBezTo>
                <a:cubicBezTo>
                  <a:pt x="60" y="77"/>
                  <a:pt x="60" y="77"/>
                  <a:pt x="60" y="77"/>
                </a:cubicBezTo>
                <a:cubicBezTo>
                  <a:pt x="46" y="61"/>
                  <a:pt x="46" y="61"/>
                  <a:pt x="46" y="61"/>
                </a:cubicBezTo>
                <a:cubicBezTo>
                  <a:pt x="67" y="57"/>
                  <a:pt x="67" y="57"/>
                  <a:pt x="67" y="57"/>
                </a:cubicBezTo>
                <a:cubicBezTo>
                  <a:pt x="77" y="38"/>
                  <a:pt x="77" y="38"/>
                  <a:pt x="77" y="38"/>
                </a:cubicBezTo>
                <a:cubicBezTo>
                  <a:pt x="88" y="57"/>
                  <a:pt x="88" y="57"/>
                  <a:pt x="88" y="57"/>
                </a:cubicBezTo>
                <a:cubicBezTo>
                  <a:pt x="109" y="61"/>
                  <a:pt x="109" y="61"/>
                  <a:pt x="109" y="61"/>
                </a:cubicBezTo>
                <a:cubicBezTo>
                  <a:pt x="94" y="77"/>
                  <a:pt x="94" y="77"/>
                  <a:pt x="94" y="77"/>
                </a:cubicBezTo>
                <a:lnTo>
                  <a:pt x="97" y="99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vert="horz" wrap="square" lIns="91416" tIns="45708" rIns="91416" bIns="45708" numCol="1" anchor="t" anchorCtr="0" compatLnSpc="1"/>
          <a:lstStyle/>
          <a:p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121" name="Freeform 78"/>
          <p:cNvSpPr>
            <a:spLocks noEditPoints="1"/>
          </p:cNvSpPr>
          <p:nvPr/>
        </p:nvSpPr>
        <p:spPr bwMode="auto">
          <a:xfrm>
            <a:off x="3696875" y="3127953"/>
            <a:ext cx="562493" cy="719188"/>
          </a:xfrm>
          <a:custGeom>
            <a:avLst/>
            <a:gdLst>
              <a:gd name="T0" fmla="*/ 153 w 154"/>
              <a:gd name="T1" fmla="*/ 85 h 197"/>
              <a:gd name="T2" fmla="*/ 78 w 154"/>
              <a:gd name="T3" fmla="*/ 197 h 197"/>
              <a:gd name="T4" fmla="*/ 4 w 154"/>
              <a:gd name="T5" fmla="*/ 101 h 197"/>
              <a:gd name="T6" fmla="*/ 0 w 154"/>
              <a:gd name="T7" fmla="*/ 77 h 197"/>
              <a:gd name="T8" fmla="*/ 77 w 154"/>
              <a:gd name="T9" fmla="*/ 0 h 197"/>
              <a:gd name="T10" fmla="*/ 154 w 154"/>
              <a:gd name="T11" fmla="*/ 77 h 197"/>
              <a:gd name="T12" fmla="*/ 153 w 154"/>
              <a:gd name="T13" fmla="*/ 85 h 197"/>
              <a:gd name="T14" fmla="*/ 77 w 154"/>
              <a:gd name="T15" fmla="*/ 28 h 197"/>
              <a:gd name="T16" fmla="*/ 34 w 154"/>
              <a:gd name="T17" fmla="*/ 71 h 197"/>
              <a:gd name="T18" fmla="*/ 77 w 154"/>
              <a:gd name="T19" fmla="*/ 114 h 197"/>
              <a:gd name="T20" fmla="*/ 120 w 154"/>
              <a:gd name="T21" fmla="*/ 71 h 197"/>
              <a:gd name="T22" fmla="*/ 77 w 154"/>
              <a:gd name="T23" fmla="*/ 28 h 197"/>
              <a:gd name="T24" fmla="*/ 97 w 154"/>
              <a:gd name="T25" fmla="*/ 99 h 197"/>
              <a:gd name="T26" fmla="*/ 77 w 154"/>
              <a:gd name="T27" fmla="*/ 89 h 197"/>
              <a:gd name="T28" fmla="*/ 58 w 154"/>
              <a:gd name="T29" fmla="*/ 99 h 197"/>
              <a:gd name="T30" fmla="*/ 60 w 154"/>
              <a:gd name="T31" fmla="*/ 77 h 197"/>
              <a:gd name="T32" fmla="*/ 46 w 154"/>
              <a:gd name="T33" fmla="*/ 61 h 197"/>
              <a:gd name="T34" fmla="*/ 67 w 154"/>
              <a:gd name="T35" fmla="*/ 57 h 197"/>
              <a:gd name="T36" fmla="*/ 77 w 154"/>
              <a:gd name="T37" fmla="*/ 38 h 197"/>
              <a:gd name="T38" fmla="*/ 88 w 154"/>
              <a:gd name="T39" fmla="*/ 57 h 197"/>
              <a:gd name="T40" fmla="*/ 109 w 154"/>
              <a:gd name="T41" fmla="*/ 61 h 197"/>
              <a:gd name="T42" fmla="*/ 94 w 154"/>
              <a:gd name="T43" fmla="*/ 77 h 197"/>
              <a:gd name="T44" fmla="*/ 97 w 154"/>
              <a:gd name="T45" fmla="*/ 99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4" h="197">
                <a:moveTo>
                  <a:pt x="153" y="85"/>
                </a:moveTo>
                <a:cubicBezTo>
                  <a:pt x="151" y="153"/>
                  <a:pt x="78" y="197"/>
                  <a:pt x="78" y="197"/>
                </a:cubicBezTo>
                <a:cubicBezTo>
                  <a:pt x="78" y="197"/>
                  <a:pt x="16" y="159"/>
                  <a:pt x="4" y="101"/>
                </a:cubicBezTo>
                <a:cubicBezTo>
                  <a:pt x="1" y="93"/>
                  <a:pt x="0" y="85"/>
                  <a:pt x="0" y="77"/>
                </a:cubicBezTo>
                <a:cubicBezTo>
                  <a:pt x="0" y="34"/>
                  <a:pt x="34" y="0"/>
                  <a:pt x="77" y="0"/>
                </a:cubicBezTo>
                <a:cubicBezTo>
                  <a:pt x="119" y="0"/>
                  <a:pt x="154" y="34"/>
                  <a:pt x="154" y="77"/>
                </a:cubicBezTo>
                <a:cubicBezTo>
                  <a:pt x="154" y="79"/>
                  <a:pt x="154" y="82"/>
                  <a:pt x="153" y="85"/>
                </a:cubicBezTo>
                <a:close/>
                <a:moveTo>
                  <a:pt x="77" y="28"/>
                </a:moveTo>
                <a:cubicBezTo>
                  <a:pt x="53" y="28"/>
                  <a:pt x="34" y="47"/>
                  <a:pt x="34" y="71"/>
                </a:cubicBezTo>
                <a:cubicBezTo>
                  <a:pt x="34" y="94"/>
                  <a:pt x="53" y="114"/>
                  <a:pt x="77" y="114"/>
                </a:cubicBezTo>
                <a:cubicBezTo>
                  <a:pt x="101" y="114"/>
                  <a:pt x="120" y="94"/>
                  <a:pt x="120" y="71"/>
                </a:cubicBezTo>
                <a:cubicBezTo>
                  <a:pt x="120" y="47"/>
                  <a:pt x="101" y="28"/>
                  <a:pt x="77" y="28"/>
                </a:cubicBezTo>
                <a:close/>
                <a:moveTo>
                  <a:pt x="97" y="99"/>
                </a:moveTo>
                <a:cubicBezTo>
                  <a:pt x="77" y="89"/>
                  <a:pt x="77" y="89"/>
                  <a:pt x="77" y="89"/>
                </a:cubicBezTo>
                <a:cubicBezTo>
                  <a:pt x="58" y="99"/>
                  <a:pt x="58" y="99"/>
                  <a:pt x="58" y="99"/>
                </a:cubicBezTo>
                <a:cubicBezTo>
                  <a:pt x="60" y="77"/>
                  <a:pt x="60" y="77"/>
                  <a:pt x="60" y="77"/>
                </a:cubicBezTo>
                <a:cubicBezTo>
                  <a:pt x="46" y="61"/>
                  <a:pt x="46" y="61"/>
                  <a:pt x="46" y="61"/>
                </a:cubicBezTo>
                <a:cubicBezTo>
                  <a:pt x="67" y="57"/>
                  <a:pt x="67" y="57"/>
                  <a:pt x="67" y="57"/>
                </a:cubicBezTo>
                <a:cubicBezTo>
                  <a:pt x="77" y="38"/>
                  <a:pt x="77" y="38"/>
                  <a:pt x="77" y="38"/>
                </a:cubicBezTo>
                <a:cubicBezTo>
                  <a:pt x="88" y="57"/>
                  <a:pt x="88" y="57"/>
                  <a:pt x="88" y="57"/>
                </a:cubicBezTo>
                <a:cubicBezTo>
                  <a:pt x="109" y="61"/>
                  <a:pt x="109" y="61"/>
                  <a:pt x="109" y="61"/>
                </a:cubicBezTo>
                <a:cubicBezTo>
                  <a:pt x="94" y="77"/>
                  <a:pt x="94" y="77"/>
                  <a:pt x="94" y="77"/>
                </a:cubicBezTo>
                <a:lnTo>
                  <a:pt x="97" y="99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vert="horz" wrap="square" lIns="91416" tIns="45708" rIns="91416" bIns="45708" numCol="1" anchor="t" anchorCtr="0" compatLnSpc="1"/>
          <a:lstStyle/>
          <a:p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122" name="Freeform 78"/>
          <p:cNvSpPr>
            <a:spLocks noEditPoints="1"/>
          </p:cNvSpPr>
          <p:nvPr/>
        </p:nvSpPr>
        <p:spPr bwMode="auto">
          <a:xfrm>
            <a:off x="3126864" y="3692482"/>
            <a:ext cx="562493" cy="719188"/>
          </a:xfrm>
          <a:custGeom>
            <a:avLst/>
            <a:gdLst>
              <a:gd name="T0" fmla="*/ 153 w 154"/>
              <a:gd name="T1" fmla="*/ 85 h 197"/>
              <a:gd name="T2" fmla="*/ 78 w 154"/>
              <a:gd name="T3" fmla="*/ 197 h 197"/>
              <a:gd name="T4" fmla="*/ 4 w 154"/>
              <a:gd name="T5" fmla="*/ 101 h 197"/>
              <a:gd name="T6" fmla="*/ 0 w 154"/>
              <a:gd name="T7" fmla="*/ 77 h 197"/>
              <a:gd name="T8" fmla="*/ 77 w 154"/>
              <a:gd name="T9" fmla="*/ 0 h 197"/>
              <a:gd name="T10" fmla="*/ 154 w 154"/>
              <a:gd name="T11" fmla="*/ 77 h 197"/>
              <a:gd name="T12" fmla="*/ 153 w 154"/>
              <a:gd name="T13" fmla="*/ 85 h 197"/>
              <a:gd name="T14" fmla="*/ 77 w 154"/>
              <a:gd name="T15" fmla="*/ 28 h 197"/>
              <a:gd name="T16" fmla="*/ 34 w 154"/>
              <a:gd name="T17" fmla="*/ 71 h 197"/>
              <a:gd name="T18" fmla="*/ 77 w 154"/>
              <a:gd name="T19" fmla="*/ 114 h 197"/>
              <a:gd name="T20" fmla="*/ 120 w 154"/>
              <a:gd name="T21" fmla="*/ 71 h 197"/>
              <a:gd name="T22" fmla="*/ 77 w 154"/>
              <a:gd name="T23" fmla="*/ 28 h 197"/>
              <a:gd name="T24" fmla="*/ 97 w 154"/>
              <a:gd name="T25" fmla="*/ 99 h 197"/>
              <a:gd name="T26" fmla="*/ 77 w 154"/>
              <a:gd name="T27" fmla="*/ 89 h 197"/>
              <a:gd name="T28" fmla="*/ 58 w 154"/>
              <a:gd name="T29" fmla="*/ 99 h 197"/>
              <a:gd name="T30" fmla="*/ 60 w 154"/>
              <a:gd name="T31" fmla="*/ 77 h 197"/>
              <a:gd name="T32" fmla="*/ 46 w 154"/>
              <a:gd name="T33" fmla="*/ 61 h 197"/>
              <a:gd name="T34" fmla="*/ 67 w 154"/>
              <a:gd name="T35" fmla="*/ 57 h 197"/>
              <a:gd name="T36" fmla="*/ 77 w 154"/>
              <a:gd name="T37" fmla="*/ 38 h 197"/>
              <a:gd name="T38" fmla="*/ 88 w 154"/>
              <a:gd name="T39" fmla="*/ 57 h 197"/>
              <a:gd name="T40" fmla="*/ 109 w 154"/>
              <a:gd name="T41" fmla="*/ 61 h 197"/>
              <a:gd name="T42" fmla="*/ 94 w 154"/>
              <a:gd name="T43" fmla="*/ 77 h 197"/>
              <a:gd name="T44" fmla="*/ 97 w 154"/>
              <a:gd name="T45" fmla="*/ 99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4" h="197">
                <a:moveTo>
                  <a:pt x="153" y="85"/>
                </a:moveTo>
                <a:cubicBezTo>
                  <a:pt x="151" y="153"/>
                  <a:pt x="78" y="197"/>
                  <a:pt x="78" y="197"/>
                </a:cubicBezTo>
                <a:cubicBezTo>
                  <a:pt x="78" y="197"/>
                  <a:pt x="16" y="159"/>
                  <a:pt x="4" y="101"/>
                </a:cubicBezTo>
                <a:cubicBezTo>
                  <a:pt x="1" y="93"/>
                  <a:pt x="0" y="85"/>
                  <a:pt x="0" y="77"/>
                </a:cubicBezTo>
                <a:cubicBezTo>
                  <a:pt x="0" y="34"/>
                  <a:pt x="34" y="0"/>
                  <a:pt x="77" y="0"/>
                </a:cubicBezTo>
                <a:cubicBezTo>
                  <a:pt x="119" y="0"/>
                  <a:pt x="154" y="34"/>
                  <a:pt x="154" y="77"/>
                </a:cubicBezTo>
                <a:cubicBezTo>
                  <a:pt x="154" y="79"/>
                  <a:pt x="154" y="82"/>
                  <a:pt x="153" y="85"/>
                </a:cubicBezTo>
                <a:close/>
                <a:moveTo>
                  <a:pt x="77" y="28"/>
                </a:moveTo>
                <a:cubicBezTo>
                  <a:pt x="53" y="28"/>
                  <a:pt x="34" y="47"/>
                  <a:pt x="34" y="71"/>
                </a:cubicBezTo>
                <a:cubicBezTo>
                  <a:pt x="34" y="94"/>
                  <a:pt x="53" y="114"/>
                  <a:pt x="77" y="114"/>
                </a:cubicBezTo>
                <a:cubicBezTo>
                  <a:pt x="101" y="114"/>
                  <a:pt x="120" y="94"/>
                  <a:pt x="120" y="71"/>
                </a:cubicBezTo>
                <a:cubicBezTo>
                  <a:pt x="120" y="47"/>
                  <a:pt x="101" y="28"/>
                  <a:pt x="77" y="28"/>
                </a:cubicBezTo>
                <a:close/>
                <a:moveTo>
                  <a:pt x="97" y="99"/>
                </a:moveTo>
                <a:cubicBezTo>
                  <a:pt x="77" y="89"/>
                  <a:pt x="77" y="89"/>
                  <a:pt x="77" y="89"/>
                </a:cubicBezTo>
                <a:cubicBezTo>
                  <a:pt x="58" y="99"/>
                  <a:pt x="58" y="99"/>
                  <a:pt x="58" y="99"/>
                </a:cubicBezTo>
                <a:cubicBezTo>
                  <a:pt x="60" y="77"/>
                  <a:pt x="60" y="77"/>
                  <a:pt x="60" y="77"/>
                </a:cubicBezTo>
                <a:cubicBezTo>
                  <a:pt x="46" y="61"/>
                  <a:pt x="46" y="61"/>
                  <a:pt x="46" y="61"/>
                </a:cubicBezTo>
                <a:cubicBezTo>
                  <a:pt x="67" y="57"/>
                  <a:pt x="67" y="57"/>
                  <a:pt x="67" y="57"/>
                </a:cubicBezTo>
                <a:cubicBezTo>
                  <a:pt x="77" y="38"/>
                  <a:pt x="77" y="38"/>
                  <a:pt x="77" y="38"/>
                </a:cubicBezTo>
                <a:cubicBezTo>
                  <a:pt x="88" y="57"/>
                  <a:pt x="88" y="57"/>
                  <a:pt x="88" y="57"/>
                </a:cubicBezTo>
                <a:cubicBezTo>
                  <a:pt x="109" y="61"/>
                  <a:pt x="109" y="61"/>
                  <a:pt x="109" y="61"/>
                </a:cubicBezTo>
                <a:cubicBezTo>
                  <a:pt x="94" y="77"/>
                  <a:pt x="94" y="77"/>
                  <a:pt x="94" y="77"/>
                </a:cubicBezTo>
                <a:lnTo>
                  <a:pt x="97" y="99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vert="horz" wrap="square" lIns="91416" tIns="45708" rIns="91416" bIns="45708" numCol="1" anchor="t" anchorCtr="0" compatLnSpc="1"/>
          <a:lstStyle/>
          <a:p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123" name="矩形 122"/>
          <p:cNvSpPr/>
          <p:nvPr/>
        </p:nvSpPr>
        <p:spPr>
          <a:xfrm>
            <a:off x="7176526" y="1973968"/>
            <a:ext cx="1799044" cy="399997"/>
          </a:xfrm>
          <a:prstGeom prst="rect">
            <a:avLst/>
          </a:prstGeom>
          <a:effectLst/>
        </p:spPr>
        <p:txBody>
          <a:bodyPr wrap="square" lIns="91407" tIns="45704" rIns="91407" bIns="45704">
            <a:spAutoFit/>
          </a:bodyPr>
          <a:lstStyle/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点击输入标题</a:t>
            </a:r>
          </a:p>
        </p:txBody>
      </p:sp>
      <p:sp>
        <p:nvSpPr>
          <p:cNvPr id="124" name="矩形 47"/>
          <p:cNvSpPr>
            <a:spLocks noChangeArrowheads="1"/>
          </p:cNvSpPr>
          <p:nvPr/>
        </p:nvSpPr>
        <p:spPr bwMode="auto">
          <a:xfrm>
            <a:off x="7175839" y="2347120"/>
            <a:ext cx="3023549" cy="609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07" tIns="45704" rIns="91407" bIns="457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rgbClr val="F2F2F2"/>
                </a:solidFill>
                <a:latin typeface="+mn-lt"/>
                <a:ea typeface="+mn-ea"/>
                <a:cs typeface="+mn-ea"/>
                <a:sym typeface="+mn-lt"/>
              </a:rPr>
              <a:t>在此录入上述图表的综合说明，在此录入上述图表的综合描述说明。</a:t>
            </a:r>
          </a:p>
        </p:txBody>
      </p:sp>
      <p:grpSp>
        <p:nvGrpSpPr>
          <p:cNvPr id="129" name="组合 128"/>
          <p:cNvGrpSpPr/>
          <p:nvPr/>
        </p:nvGrpSpPr>
        <p:grpSpPr>
          <a:xfrm>
            <a:off x="6383958" y="2063908"/>
            <a:ext cx="752713" cy="752713"/>
            <a:chOff x="7936966" y="508940"/>
            <a:chExt cx="752909" cy="752909"/>
          </a:xfrm>
        </p:grpSpPr>
        <p:grpSp>
          <p:nvGrpSpPr>
            <p:cNvPr id="130" name="组合 129"/>
            <p:cNvGrpSpPr/>
            <p:nvPr/>
          </p:nvGrpSpPr>
          <p:grpSpPr>
            <a:xfrm>
              <a:off x="7936966" y="508940"/>
              <a:ext cx="752909" cy="752909"/>
              <a:chOff x="3724323" y="1908536"/>
              <a:chExt cx="1329153" cy="1329153"/>
            </a:xfrm>
          </p:grpSpPr>
          <p:sp>
            <p:nvSpPr>
              <p:cNvPr id="132" name="椭圆 131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3" name="椭圆 132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31" name="标题 4"/>
            <p:cNvSpPr txBox="1"/>
            <p:nvPr/>
          </p:nvSpPr>
          <p:spPr>
            <a:xfrm>
              <a:off x="8041803" y="692696"/>
              <a:ext cx="517805" cy="360041"/>
            </a:xfrm>
            <a:prstGeom prst="rect">
              <a:avLst/>
            </a:prstGeom>
          </p:spPr>
          <p:txBody>
            <a:bodyPr vert="horz" lIns="91416" tIns="45708" rIns="91416" bIns="45708" rtlCol="0" anchor="ctr">
              <a:noAutofit/>
            </a:bodyPr>
            <a:lstStyle>
              <a:lvl1pPr algn="ctr" defTabSz="914400" rtl="0" eaLnBrk="1" latinLnBrk="0" hangingPunct="1"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altLang="zh-CN" sz="1800" b="1" dirty="0">
                  <a:solidFill>
                    <a:srgbClr val="F2F2F2"/>
                  </a:solidFill>
                  <a:latin typeface="+mn-lt"/>
                  <a:ea typeface="+mn-ea"/>
                  <a:cs typeface="+mn-ea"/>
                  <a:sym typeface="+mn-lt"/>
                </a:rPr>
                <a:t>1</a:t>
              </a:r>
            </a:p>
          </p:txBody>
        </p:sp>
      </p:grpSp>
      <p:sp>
        <p:nvSpPr>
          <p:cNvPr id="144" name="矩形 143"/>
          <p:cNvSpPr/>
          <p:nvPr/>
        </p:nvSpPr>
        <p:spPr>
          <a:xfrm>
            <a:off x="7176526" y="3094521"/>
            <a:ext cx="1799044" cy="399997"/>
          </a:xfrm>
          <a:prstGeom prst="rect">
            <a:avLst/>
          </a:prstGeom>
          <a:effectLst/>
        </p:spPr>
        <p:txBody>
          <a:bodyPr wrap="square" lIns="91407" tIns="45704" rIns="91407" bIns="45704">
            <a:spAutoFit/>
          </a:bodyPr>
          <a:lstStyle/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点击输入标题</a:t>
            </a:r>
          </a:p>
        </p:txBody>
      </p:sp>
      <p:sp>
        <p:nvSpPr>
          <p:cNvPr id="145" name="矩形 47"/>
          <p:cNvSpPr>
            <a:spLocks noChangeArrowheads="1"/>
          </p:cNvSpPr>
          <p:nvPr/>
        </p:nvSpPr>
        <p:spPr bwMode="auto">
          <a:xfrm>
            <a:off x="7175839" y="3467672"/>
            <a:ext cx="3023549" cy="609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07" tIns="45704" rIns="91407" bIns="457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rgbClr val="F2F2F2"/>
                </a:solidFill>
                <a:latin typeface="+mn-lt"/>
                <a:ea typeface="+mn-ea"/>
                <a:cs typeface="+mn-ea"/>
                <a:sym typeface="+mn-lt"/>
              </a:rPr>
              <a:t>在此录入上述图表的综合说明，在此录入上述图表的综合描述说明。</a:t>
            </a:r>
          </a:p>
        </p:txBody>
      </p:sp>
      <p:grpSp>
        <p:nvGrpSpPr>
          <p:cNvPr id="146" name="组合 145"/>
          <p:cNvGrpSpPr/>
          <p:nvPr/>
        </p:nvGrpSpPr>
        <p:grpSpPr>
          <a:xfrm>
            <a:off x="6383958" y="3184460"/>
            <a:ext cx="752713" cy="752713"/>
            <a:chOff x="7936966" y="508940"/>
            <a:chExt cx="752909" cy="752909"/>
          </a:xfrm>
        </p:grpSpPr>
        <p:grpSp>
          <p:nvGrpSpPr>
            <p:cNvPr id="147" name="组合 146"/>
            <p:cNvGrpSpPr/>
            <p:nvPr/>
          </p:nvGrpSpPr>
          <p:grpSpPr>
            <a:xfrm>
              <a:off x="7936966" y="508940"/>
              <a:ext cx="752909" cy="752909"/>
              <a:chOff x="3724323" y="1908536"/>
              <a:chExt cx="1329153" cy="1329153"/>
            </a:xfrm>
          </p:grpSpPr>
          <p:sp>
            <p:nvSpPr>
              <p:cNvPr id="149" name="椭圆 148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0" name="椭圆 149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48" name="标题 4"/>
            <p:cNvSpPr txBox="1"/>
            <p:nvPr/>
          </p:nvSpPr>
          <p:spPr>
            <a:xfrm>
              <a:off x="8041803" y="692696"/>
              <a:ext cx="517805" cy="360041"/>
            </a:xfrm>
            <a:prstGeom prst="rect">
              <a:avLst/>
            </a:prstGeom>
          </p:spPr>
          <p:txBody>
            <a:bodyPr vert="horz" lIns="91416" tIns="45708" rIns="91416" bIns="45708" rtlCol="0" anchor="ctr">
              <a:noAutofit/>
            </a:bodyPr>
            <a:lstStyle>
              <a:lvl1pPr algn="ctr" defTabSz="914400" rtl="0" eaLnBrk="1" latinLnBrk="0" hangingPunct="1"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altLang="zh-CN" sz="1800" b="1" dirty="0">
                  <a:solidFill>
                    <a:srgbClr val="F2F2F2"/>
                  </a:solidFill>
                  <a:latin typeface="+mn-lt"/>
                  <a:ea typeface="+mn-ea"/>
                  <a:cs typeface="+mn-ea"/>
                  <a:sym typeface="+mn-lt"/>
                </a:rPr>
                <a:t>2</a:t>
              </a:r>
            </a:p>
          </p:txBody>
        </p:sp>
      </p:grpSp>
      <p:sp>
        <p:nvSpPr>
          <p:cNvPr id="151" name="矩形 150"/>
          <p:cNvSpPr/>
          <p:nvPr/>
        </p:nvSpPr>
        <p:spPr>
          <a:xfrm>
            <a:off x="7176526" y="4318338"/>
            <a:ext cx="1799044" cy="399997"/>
          </a:xfrm>
          <a:prstGeom prst="rect">
            <a:avLst/>
          </a:prstGeom>
          <a:effectLst/>
        </p:spPr>
        <p:txBody>
          <a:bodyPr wrap="square" lIns="91407" tIns="45704" rIns="91407" bIns="45704">
            <a:spAutoFit/>
          </a:bodyPr>
          <a:lstStyle/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点击输入标题</a:t>
            </a:r>
          </a:p>
        </p:txBody>
      </p:sp>
      <p:sp>
        <p:nvSpPr>
          <p:cNvPr id="152" name="矩形 47"/>
          <p:cNvSpPr>
            <a:spLocks noChangeArrowheads="1"/>
          </p:cNvSpPr>
          <p:nvPr/>
        </p:nvSpPr>
        <p:spPr bwMode="auto">
          <a:xfrm>
            <a:off x="7175839" y="4691489"/>
            <a:ext cx="3023549" cy="609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07" tIns="45704" rIns="91407" bIns="457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rgbClr val="F2F2F2"/>
                </a:solidFill>
                <a:latin typeface="+mn-lt"/>
                <a:ea typeface="+mn-ea"/>
                <a:cs typeface="+mn-ea"/>
                <a:sym typeface="+mn-lt"/>
              </a:rPr>
              <a:t>在此录入上述图表的综合说明，在此录入上述图表的综合描述说明。</a:t>
            </a:r>
          </a:p>
        </p:txBody>
      </p:sp>
      <p:grpSp>
        <p:nvGrpSpPr>
          <p:cNvPr id="153" name="组合 152"/>
          <p:cNvGrpSpPr/>
          <p:nvPr/>
        </p:nvGrpSpPr>
        <p:grpSpPr>
          <a:xfrm>
            <a:off x="6383958" y="4408277"/>
            <a:ext cx="752713" cy="752713"/>
            <a:chOff x="7936966" y="508940"/>
            <a:chExt cx="752909" cy="752909"/>
          </a:xfrm>
        </p:grpSpPr>
        <p:grpSp>
          <p:nvGrpSpPr>
            <p:cNvPr id="154" name="组合 153"/>
            <p:cNvGrpSpPr/>
            <p:nvPr/>
          </p:nvGrpSpPr>
          <p:grpSpPr>
            <a:xfrm>
              <a:off x="7936966" y="508940"/>
              <a:ext cx="752909" cy="752909"/>
              <a:chOff x="3724323" y="1908536"/>
              <a:chExt cx="1329153" cy="1329153"/>
            </a:xfrm>
          </p:grpSpPr>
          <p:sp>
            <p:nvSpPr>
              <p:cNvPr id="156" name="椭圆 155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7" name="椭圆 156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55" name="标题 4"/>
            <p:cNvSpPr txBox="1"/>
            <p:nvPr/>
          </p:nvSpPr>
          <p:spPr>
            <a:xfrm>
              <a:off x="8041803" y="692696"/>
              <a:ext cx="517805" cy="360041"/>
            </a:xfrm>
            <a:prstGeom prst="rect">
              <a:avLst/>
            </a:prstGeom>
          </p:spPr>
          <p:txBody>
            <a:bodyPr vert="horz" lIns="91416" tIns="45708" rIns="91416" bIns="45708" rtlCol="0" anchor="ctr">
              <a:noAutofit/>
            </a:bodyPr>
            <a:lstStyle>
              <a:lvl1pPr algn="ctr" defTabSz="914400" rtl="0" eaLnBrk="1" latinLnBrk="0" hangingPunct="1"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altLang="zh-CN" sz="1800" b="1" dirty="0">
                  <a:solidFill>
                    <a:srgbClr val="F2F2F2"/>
                  </a:solidFill>
                  <a:latin typeface="+mn-lt"/>
                  <a:ea typeface="+mn-ea"/>
                  <a:cs typeface="+mn-ea"/>
                  <a:sym typeface="+mn-lt"/>
                </a:rPr>
                <a:t>3</a:t>
              </a:r>
            </a:p>
          </p:txBody>
        </p:sp>
      </p:grpSp>
      <p:sp>
        <p:nvSpPr>
          <p:cNvPr id="158" name="TextBox 157"/>
          <p:cNvSpPr txBox="1"/>
          <p:nvPr/>
        </p:nvSpPr>
        <p:spPr>
          <a:xfrm>
            <a:off x="13510893" y="7029355"/>
            <a:ext cx="876935" cy="3692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800" dirty="0">
                <a:cs typeface="+mn-ea"/>
                <a:sym typeface="+mn-lt"/>
              </a:rPr>
              <a:t>延时符</a:t>
            </a:r>
          </a:p>
        </p:txBody>
      </p:sp>
      <p:sp>
        <p:nvSpPr>
          <p:cNvPr id="66" name="文本框 65"/>
          <p:cNvSpPr txBox="1"/>
          <p:nvPr/>
        </p:nvSpPr>
        <p:spPr>
          <a:xfrm>
            <a:off x="1206683" y="588966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grpSp>
        <p:nvGrpSpPr>
          <p:cNvPr id="67" name="组合 66"/>
          <p:cNvGrpSpPr/>
          <p:nvPr/>
        </p:nvGrpSpPr>
        <p:grpSpPr>
          <a:xfrm>
            <a:off x="178796" y="0"/>
            <a:ext cx="933309" cy="1108995"/>
            <a:chOff x="5754461" y="1411267"/>
            <a:chExt cx="640591" cy="761176"/>
          </a:xfrm>
        </p:grpSpPr>
        <p:grpSp>
          <p:nvGrpSpPr>
            <p:cNvPr id="68" name="组合 67"/>
            <p:cNvGrpSpPr/>
            <p:nvPr/>
          </p:nvGrpSpPr>
          <p:grpSpPr>
            <a:xfrm>
              <a:off x="5754461" y="1411267"/>
              <a:ext cx="640591" cy="761176"/>
              <a:chOff x="3742489" y="2006071"/>
              <a:chExt cx="640591" cy="761176"/>
            </a:xfrm>
          </p:grpSpPr>
          <p:grpSp>
            <p:nvGrpSpPr>
              <p:cNvPr id="70" name="组合 69"/>
              <p:cNvGrpSpPr/>
              <p:nvPr/>
            </p:nvGrpSpPr>
            <p:grpSpPr>
              <a:xfrm rot="19382670">
                <a:off x="3742489" y="2006071"/>
                <a:ext cx="640591" cy="704932"/>
                <a:chOff x="3473451" y="974725"/>
                <a:chExt cx="4678363" cy="5148263"/>
              </a:xfrm>
            </p:grpSpPr>
            <p:sp>
              <p:nvSpPr>
                <p:cNvPr id="72" name="Freeform 79"/>
                <p:cNvSpPr/>
                <p:nvPr/>
              </p:nvSpPr>
              <p:spPr bwMode="auto">
                <a:xfrm>
                  <a:off x="5545138" y="2216150"/>
                  <a:ext cx="938213" cy="3875088"/>
                </a:xfrm>
                <a:custGeom>
                  <a:avLst/>
                  <a:gdLst>
                    <a:gd name="T0" fmla="*/ 0 w 591"/>
                    <a:gd name="T1" fmla="*/ 2441 h 2441"/>
                    <a:gd name="T2" fmla="*/ 186 w 591"/>
                    <a:gd name="T3" fmla="*/ 0 h 2441"/>
                    <a:gd name="T4" fmla="*/ 186 w 591"/>
                    <a:gd name="T5" fmla="*/ 1197 h 2441"/>
                    <a:gd name="T6" fmla="*/ 529 w 591"/>
                    <a:gd name="T7" fmla="*/ 921 h 2441"/>
                    <a:gd name="T8" fmla="*/ 186 w 591"/>
                    <a:gd name="T9" fmla="*/ 1427 h 2441"/>
                    <a:gd name="T10" fmla="*/ 124 w 591"/>
                    <a:gd name="T11" fmla="*/ 2119 h 2441"/>
                    <a:gd name="T12" fmla="*/ 591 w 591"/>
                    <a:gd name="T13" fmla="*/ 1797 h 2441"/>
                    <a:gd name="T14" fmla="*/ 0 w 591"/>
                    <a:gd name="T15" fmla="*/ 2441 h 2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1" h="2441">
                      <a:moveTo>
                        <a:pt x="0" y="2441"/>
                      </a:moveTo>
                      <a:lnTo>
                        <a:pt x="186" y="0"/>
                      </a:lnTo>
                      <a:lnTo>
                        <a:pt x="186" y="1197"/>
                      </a:lnTo>
                      <a:lnTo>
                        <a:pt x="529" y="921"/>
                      </a:lnTo>
                      <a:lnTo>
                        <a:pt x="186" y="1427"/>
                      </a:lnTo>
                      <a:lnTo>
                        <a:pt x="124" y="2119"/>
                      </a:lnTo>
                      <a:lnTo>
                        <a:pt x="591" y="1797"/>
                      </a:lnTo>
                      <a:lnTo>
                        <a:pt x="0" y="244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3" name="Freeform 81"/>
                <p:cNvSpPr/>
                <p:nvPr/>
              </p:nvSpPr>
              <p:spPr bwMode="auto">
                <a:xfrm>
                  <a:off x="7170738" y="3234599"/>
                  <a:ext cx="890588" cy="733425"/>
                </a:xfrm>
                <a:custGeom>
                  <a:avLst/>
                  <a:gdLst>
                    <a:gd name="T0" fmla="*/ 105 w 317"/>
                    <a:gd name="T1" fmla="*/ 234 h 261"/>
                    <a:gd name="T2" fmla="*/ 17 w 317"/>
                    <a:gd name="T3" fmla="*/ 130 h 261"/>
                    <a:gd name="T4" fmla="*/ 105 w 317"/>
                    <a:gd name="T5" fmla="*/ 0 h 261"/>
                    <a:gd name="T6" fmla="*/ 140 w 317"/>
                    <a:gd name="T7" fmla="*/ 156 h 261"/>
                    <a:gd name="T8" fmla="*/ 264 w 317"/>
                    <a:gd name="T9" fmla="*/ 208 h 261"/>
                    <a:gd name="T10" fmla="*/ 105 w 317"/>
                    <a:gd name="T11" fmla="*/ 234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7" h="261">
                      <a:moveTo>
                        <a:pt x="105" y="234"/>
                      </a:moveTo>
                      <a:cubicBezTo>
                        <a:pt x="105" y="234"/>
                        <a:pt x="0" y="208"/>
                        <a:pt x="17" y="130"/>
                      </a:cubicBezTo>
                      <a:cubicBezTo>
                        <a:pt x="35" y="52"/>
                        <a:pt x="52" y="0"/>
                        <a:pt x="105" y="0"/>
                      </a:cubicBezTo>
                      <a:cubicBezTo>
                        <a:pt x="158" y="0"/>
                        <a:pt x="52" y="208"/>
                        <a:pt x="140" y="156"/>
                      </a:cubicBezTo>
                      <a:cubicBezTo>
                        <a:pt x="229" y="104"/>
                        <a:pt x="317" y="156"/>
                        <a:pt x="264" y="208"/>
                      </a:cubicBezTo>
                      <a:cubicBezTo>
                        <a:pt x="211" y="261"/>
                        <a:pt x="140" y="261"/>
                        <a:pt x="105" y="23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4" name="Freeform 82"/>
                <p:cNvSpPr/>
                <p:nvPr/>
              </p:nvSpPr>
              <p:spPr bwMode="auto">
                <a:xfrm>
                  <a:off x="4851401" y="3897313"/>
                  <a:ext cx="495300" cy="657225"/>
                </a:xfrm>
                <a:custGeom>
                  <a:avLst/>
                  <a:gdLst>
                    <a:gd name="T0" fmla="*/ 141 w 176"/>
                    <a:gd name="T1" fmla="*/ 156 h 234"/>
                    <a:gd name="T2" fmla="*/ 36 w 176"/>
                    <a:gd name="T3" fmla="*/ 130 h 234"/>
                    <a:gd name="T4" fmla="*/ 106 w 176"/>
                    <a:gd name="T5" fmla="*/ 0 h 234"/>
                    <a:gd name="T6" fmla="*/ 176 w 176"/>
                    <a:gd name="T7" fmla="*/ 0 h 234"/>
                    <a:gd name="T8" fmla="*/ 141 w 176"/>
                    <a:gd name="T9" fmla="*/ 156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234">
                      <a:moveTo>
                        <a:pt x="141" y="156"/>
                      </a:moveTo>
                      <a:cubicBezTo>
                        <a:pt x="141" y="156"/>
                        <a:pt x="71" y="234"/>
                        <a:pt x="36" y="130"/>
                      </a:cubicBezTo>
                      <a:cubicBezTo>
                        <a:pt x="0" y="26"/>
                        <a:pt x="36" y="0"/>
                        <a:pt x="106" y="0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176" y="156"/>
                        <a:pt x="141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5" name="Freeform 83"/>
                <p:cNvSpPr/>
                <p:nvPr/>
              </p:nvSpPr>
              <p:spPr bwMode="auto">
                <a:xfrm>
                  <a:off x="5248276" y="2435225"/>
                  <a:ext cx="741363" cy="806450"/>
                </a:xfrm>
                <a:custGeom>
                  <a:avLst/>
                  <a:gdLst>
                    <a:gd name="T0" fmla="*/ 176 w 264"/>
                    <a:gd name="T1" fmla="*/ 105 h 287"/>
                    <a:gd name="T2" fmla="*/ 53 w 264"/>
                    <a:gd name="T3" fmla="*/ 105 h 287"/>
                    <a:gd name="T4" fmla="*/ 88 w 264"/>
                    <a:gd name="T5" fmla="*/ 261 h 287"/>
                    <a:gd name="T6" fmla="*/ 176 w 264"/>
                    <a:gd name="T7" fmla="*/ 105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87">
                      <a:moveTo>
                        <a:pt x="176" y="105"/>
                      </a:moveTo>
                      <a:cubicBezTo>
                        <a:pt x="176" y="105"/>
                        <a:pt x="71" y="0"/>
                        <a:pt x="53" y="105"/>
                      </a:cubicBezTo>
                      <a:cubicBezTo>
                        <a:pt x="35" y="209"/>
                        <a:pt x="0" y="287"/>
                        <a:pt x="88" y="261"/>
                      </a:cubicBezTo>
                      <a:cubicBezTo>
                        <a:pt x="176" y="235"/>
                        <a:pt x="264" y="105"/>
                        <a:pt x="176" y="1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6" name="Freeform 84"/>
                <p:cNvSpPr/>
                <p:nvPr/>
              </p:nvSpPr>
              <p:spPr bwMode="auto">
                <a:xfrm>
                  <a:off x="5299076" y="974725"/>
                  <a:ext cx="1184275" cy="1241425"/>
                </a:xfrm>
                <a:custGeom>
                  <a:avLst/>
                  <a:gdLst>
                    <a:gd name="T0" fmla="*/ 193 w 422"/>
                    <a:gd name="T1" fmla="*/ 442 h 442"/>
                    <a:gd name="T2" fmla="*/ 70 w 422"/>
                    <a:gd name="T3" fmla="*/ 312 h 442"/>
                    <a:gd name="T4" fmla="*/ 88 w 422"/>
                    <a:gd name="T5" fmla="*/ 156 h 442"/>
                    <a:gd name="T6" fmla="*/ 246 w 422"/>
                    <a:gd name="T7" fmla="*/ 52 h 442"/>
                    <a:gd name="T8" fmla="*/ 352 w 422"/>
                    <a:gd name="T9" fmla="*/ 208 h 442"/>
                    <a:gd name="T10" fmla="*/ 352 w 422"/>
                    <a:gd name="T11" fmla="*/ 391 h 442"/>
                    <a:gd name="T12" fmla="*/ 193 w 422"/>
                    <a:gd name="T13" fmla="*/ 442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2" h="442">
                      <a:moveTo>
                        <a:pt x="193" y="442"/>
                      </a:moveTo>
                      <a:cubicBezTo>
                        <a:pt x="193" y="442"/>
                        <a:pt x="123" y="416"/>
                        <a:pt x="70" y="312"/>
                      </a:cubicBezTo>
                      <a:cubicBezTo>
                        <a:pt x="17" y="208"/>
                        <a:pt x="0" y="208"/>
                        <a:pt x="88" y="156"/>
                      </a:cubicBezTo>
                      <a:cubicBezTo>
                        <a:pt x="176" y="104"/>
                        <a:pt x="158" y="0"/>
                        <a:pt x="246" y="52"/>
                      </a:cubicBezTo>
                      <a:cubicBezTo>
                        <a:pt x="334" y="104"/>
                        <a:pt x="281" y="130"/>
                        <a:pt x="352" y="208"/>
                      </a:cubicBezTo>
                      <a:cubicBezTo>
                        <a:pt x="422" y="286"/>
                        <a:pt x="405" y="364"/>
                        <a:pt x="352" y="391"/>
                      </a:cubicBezTo>
                      <a:cubicBezTo>
                        <a:pt x="299" y="416"/>
                        <a:pt x="281" y="416"/>
                        <a:pt x="193" y="44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7" name="Freeform 85"/>
                <p:cNvSpPr/>
                <p:nvPr/>
              </p:nvSpPr>
              <p:spPr bwMode="auto">
                <a:xfrm>
                  <a:off x="4357688" y="3314700"/>
                  <a:ext cx="792163" cy="655638"/>
                </a:xfrm>
                <a:custGeom>
                  <a:avLst/>
                  <a:gdLst>
                    <a:gd name="T0" fmla="*/ 141 w 282"/>
                    <a:gd name="T1" fmla="*/ 130 h 234"/>
                    <a:gd name="T2" fmla="*/ 71 w 282"/>
                    <a:gd name="T3" fmla="*/ 78 h 234"/>
                    <a:gd name="T4" fmla="*/ 229 w 282"/>
                    <a:gd name="T5" fmla="*/ 78 h 234"/>
                    <a:gd name="T6" fmla="*/ 141 w 282"/>
                    <a:gd name="T7" fmla="*/ 208 h 234"/>
                    <a:gd name="T8" fmla="*/ 141 w 282"/>
                    <a:gd name="T9" fmla="*/ 13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234">
                      <a:moveTo>
                        <a:pt x="141" y="130"/>
                      </a:moveTo>
                      <a:cubicBezTo>
                        <a:pt x="141" y="130"/>
                        <a:pt x="0" y="156"/>
                        <a:pt x="71" y="78"/>
                      </a:cubicBezTo>
                      <a:cubicBezTo>
                        <a:pt x="141" y="0"/>
                        <a:pt x="176" y="78"/>
                        <a:pt x="229" y="78"/>
                      </a:cubicBezTo>
                      <a:cubicBezTo>
                        <a:pt x="282" y="78"/>
                        <a:pt x="229" y="234"/>
                        <a:pt x="141" y="208"/>
                      </a:cubicBezTo>
                      <a:cubicBezTo>
                        <a:pt x="53" y="182"/>
                        <a:pt x="141" y="130"/>
                        <a:pt x="14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8" name="Freeform 86"/>
                <p:cNvSpPr/>
                <p:nvPr/>
              </p:nvSpPr>
              <p:spPr bwMode="auto">
                <a:xfrm>
                  <a:off x="4803776" y="4262438"/>
                  <a:ext cx="1138238" cy="952500"/>
                </a:xfrm>
                <a:custGeom>
                  <a:avLst/>
                  <a:gdLst>
                    <a:gd name="T0" fmla="*/ 176 w 405"/>
                    <a:gd name="T1" fmla="*/ 234 h 339"/>
                    <a:gd name="T2" fmla="*/ 53 w 405"/>
                    <a:gd name="T3" fmla="*/ 156 h 339"/>
                    <a:gd name="T4" fmla="*/ 158 w 405"/>
                    <a:gd name="T5" fmla="*/ 26 h 339"/>
                    <a:gd name="T6" fmla="*/ 317 w 405"/>
                    <a:gd name="T7" fmla="*/ 156 h 339"/>
                    <a:gd name="T8" fmla="*/ 176 w 405"/>
                    <a:gd name="T9" fmla="*/ 234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5" h="339">
                      <a:moveTo>
                        <a:pt x="176" y="234"/>
                      </a:moveTo>
                      <a:cubicBezTo>
                        <a:pt x="176" y="234"/>
                        <a:pt x="0" y="234"/>
                        <a:pt x="53" y="156"/>
                      </a:cubicBezTo>
                      <a:cubicBezTo>
                        <a:pt x="105" y="78"/>
                        <a:pt x="70" y="0"/>
                        <a:pt x="158" y="26"/>
                      </a:cubicBezTo>
                      <a:cubicBezTo>
                        <a:pt x="246" y="52"/>
                        <a:pt x="405" y="130"/>
                        <a:pt x="317" y="156"/>
                      </a:cubicBezTo>
                      <a:cubicBezTo>
                        <a:pt x="229" y="183"/>
                        <a:pt x="229" y="339"/>
                        <a:pt x="176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9" name="Freeform 87"/>
                <p:cNvSpPr/>
                <p:nvPr/>
              </p:nvSpPr>
              <p:spPr bwMode="auto">
                <a:xfrm>
                  <a:off x="5942013" y="3460750"/>
                  <a:ext cx="1035050" cy="509588"/>
                </a:xfrm>
                <a:custGeom>
                  <a:avLst/>
                  <a:gdLst>
                    <a:gd name="T0" fmla="*/ 176 w 369"/>
                    <a:gd name="T1" fmla="*/ 156 h 182"/>
                    <a:gd name="T2" fmla="*/ 88 w 369"/>
                    <a:gd name="T3" fmla="*/ 26 h 182"/>
                    <a:gd name="T4" fmla="*/ 281 w 369"/>
                    <a:gd name="T5" fmla="*/ 104 h 182"/>
                    <a:gd name="T6" fmla="*/ 176 w 369"/>
                    <a:gd name="T7" fmla="*/ 156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9" h="182">
                      <a:moveTo>
                        <a:pt x="176" y="156"/>
                      </a:moveTo>
                      <a:cubicBezTo>
                        <a:pt x="176" y="156"/>
                        <a:pt x="0" y="52"/>
                        <a:pt x="88" y="26"/>
                      </a:cubicBezTo>
                      <a:cubicBezTo>
                        <a:pt x="176" y="0"/>
                        <a:pt x="369" y="78"/>
                        <a:pt x="281" y="104"/>
                      </a:cubicBezTo>
                      <a:cubicBezTo>
                        <a:pt x="193" y="130"/>
                        <a:pt x="299" y="182"/>
                        <a:pt x="176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0" name="Freeform 89"/>
                <p:cNvSpPr/>
                <p:nvPr/>
              </p:nvSpPr>
              <p:spPr bwMode="auto">
                <a:xfrm>
                  <a:off x="3692526" y="3286125"/>
                  <a:ext cx="511175" cy="2836863"/>
                </a:xfrm>
                <a:custGeom>
                  <a:avLst/>
                  <a:gdLst>
                    <a:gd name="T0" fmla="*/ 75 w 182"/>
                    <a:gd name="T1" fmla="*/ 835 h 1010"/>
                    <a:gd name="T2" fmla="*/ 124 w 182"/>
                    <a:gd name="T3" fmla="*/ 0 h 1010"/>
                    <a:gd name="T4" fmla="*/ 0 w 182"/>
                    <a:gd name="T5" fmla="*/ 1010 h 1010"/>
                    <a:gd name="T6" fmla="*/ 75 w 182"/>
                    <a:gd name="T7" fmla="*/ 835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2" h="1010">
                      <a:moveTo>
                        <a:pt x="75" y="835"/>
                      </a:moveTo>
                      <a:cubicBezTo>
                        <a:pt x="75" y="835"/>
                        <a:pt x="182" y="247"/>
                        <a:pt x="124" y="0"/>
                      </a:cubicBezTo>
                      <a:cubicBezTo>
                        <a:pt x="124" y="0"/>
                        <a:pt x="99" y="773"/>
                        <a:pt x="0" y="1010"/>
                      </a:cubicBezTo>
                      <a:cubicBezTo>
                        <a:pt x="75" y="835"/>
                        <a:pt x="75" y="835"/>
                        <a:pt x="75" y="835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1" name="Freeform 90"/>
                <p:cNvSpPr/>
                <p:nvPr/>
              </p:nvSpPr>
              <p:spPr bwMode="auto">
                <a:xfrm>
                  <a:off x="4181476" y="4021138"/>
                  <a:ext cx="2032000" cy="1120775"/>
                </a:xfrm>
                <a:custGeom>
                  <a:avLst/>
                  <a:gdLst>
                    <a:gd name="T0" fmla="*/ 88 w 724"/>
                    <a:gd name="T1" fmla="*/ 262 h 399"/>
                    <a:gd name="T2" fmla="*/ 724 w 724"/>
                    <a:gd name="T3" fmla="*/ 0 h 399"/>
                    <a:gd name="T4" fmla="*/ 0 w 724"/>
                    <a:gd name="T5" fmla="*/ 399 h 399"/>
                    <a:gd name="T6" fmla="*/ 88 w 724"/>
                    <a:gd name="T7" fmla="*/ 262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4" h="399">
                      <a:moveTo>
                        <a:pt x="88" y="262"/>
                      </a:moveTo>
                      <a:cubicBezTo>
                        <a:pt x="88" y="262"/>
                        <a:pt x="449" y="75"/>
                        <a:pt x="724" y="0"/>
                      </a:cubicBezTo>
                      <a:cubicBezTo>
                        <a:pt x="724" y="0"/>
                        <a:pt x="138" y="237"/>
                        <a:pt x="0" y="399"/>
                      </a:cubicBezTo>
                      <a:cubicBezTo>
                        <a:pt x="88" y="262"/>
                        <a:pt x="88" y="262"/>
                        <a:pt x="88" y="262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2" name="Freeform 91"/>
                <p:cNvSpPr/>
                <p:nvPr/>
              </p:nvSpPr>
              <p:spPr bwMode="auto">
                <a:xfrm>
                  <a:off x="6135688" y="2471738"/>
                  <a:ext cx="877888" cy="569913"/>
                </a:xfrm>
                <a:custGeom>
                  <a:avLst/>
                  <a:gdLst>
                    <a:gd name="T0" fmla="*/ 255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5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5" y="29"/>
                      </a:moveTo>
                      <a:cubicBezTo>
                        <a:pt x="255" y="29"/>
                        <a:pt x="66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8" y="76"/>
                        <a:pt x="281" y="38"/>
                      </a:cubicBezTo>
                      <a:cubicBezTo>
                        <a:pt x="313" y="0"/>
                        <a:pt x="255" y="29"/>
                        <a:pt x="255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3" name="Freeform 92"/>
                <p:cNvSpPr/>
                <p:nvPr/>
              </p:nvSpPr>
              <p:spPr bwMode="auto">
                <a:xfrm>
                  <a:off x="5675313" y="200183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6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4" name="Freeform 93"/>
                <p:cNvSpPr/>
                <p:nvPr/>
              </p:nvSpPr>
              <p:spPr bwMode="auto">
                <a:xfrm>
                  <a:off x="6938963" y="1928813"/>
                  <a:ext cx="134938" cy="407988"/>
                </a:xfrm>
                <a:custGeom>
                  <a:avLst/>
                  <a:gdLst>
                    <a:gd name="T0" fmla="*/ 48 w 48"/>
                    <a:gd name="T1" fmla="*/ 58 h 145"/>
                    <a:gd name="T2" fmla="*/ 28 w 48"/>
                    <a:gd name="T3" fmla="*/ 8 h 145"/>
                    <a:gd name="T4" fmla="*/ 0 w 48"/>
                    <a:gd name="T5" fmla="*/ 44 h 145"/>
                    <a:gd name="T6" fmla="*/ 21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8" y="8"/>
                      </a:cubicBezTo>
                      <a:cubicBezTo>
                        <a:pt x="11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1" y="123"/>
                      </a:cubicBezTo>
                      <a:cubicBezTo>
                        <a:pt x="29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5" name="Freeform 94"/>
                <p:cNvSpPr/>
                <p:nvPr/>
              </p:nvSpPr>
              <p:spPr bwMode="auto">
                <a:xfrm>
                  <a:off x="5051426" y="1708150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3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6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7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8" y="0"/>
                        <a:pt x="317" y="1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3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4"/>
                        <a:pt x="245" y="493"/>
                      </a:cubicBezTo>
                      <a:cubicBezTo>
                        <a:pt x="198" y="522"/>
                        <a:pt x="143" y="487"/>
                        <a:pt x="106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6" name="Freeform 95"/>
                <p:cNvSpPr/>
                <p:nvPr/>
              </p:nvSpPr>
              <p:spPr bwMode="auto">
                <a:xfrm>
                  <a:off x="6567488" y="1584325"/>
                  <a:ext cx="1446213" cy="1465263"/>
                </a:xfrm>
                <a:custGeom>
                  <a:avLst/>
                  <a:gdLst>
                    <a:gd name="T0" fmla="*/ 82 w 515"/>
                    <a:gd name="T1" fmla="*/ 263 h 522"/>
                    <a:gd name="T2" fmla="*/ 47 w 515"/>
                    <a:gd name="T3" fmla="*/ 50 h 522"/>
                    <a:gd name="T4" fmla="*/ 132 w 515"/>
                    <a:gd name="T5" fmla="*/ 71 h 522"/>
                    <a:gd name="T6" fmla="*/ 152 w 515"/>
                    <a:gd name="T7" fmla="*/ 200 h 522"/>
                    <a:gd name="T8" fmla="*/ 267 w 515"/>
                    <a:gd name="T9" fmla="*/ 6 h 522"/>
                    <a:gd name="T10" fmla="*/ 363 w 515"/>
                    <a:gd name="T11" fmla="*/ 56 h 522"/>
                    <a:gd name="T12" fmla="*/ 355 w 515"/>
                    <a:gd name="T13" fmla="*/ 164 h 522"/>
                    <a:gd name="T14" fmla="*/ 284 w 515"/>
                    <a:gd name="T15" fmla="*/ 238 h 522"/>
                    <a:gd name="T16" fmla="*/ 442 w 515"/>
                    <a:gd name="T17" fmla="*/ 179 h 522"/>
                    <a:gd name="T18" fmla="*/ 496 w 515"/>
                    <a:gd name="T19" fmla="*/ 292 h 522"/>
                    <a:gd name="T20" fmla="*/ 292 w 515"/>
                    <a:gd name="T21" fmla="*/ 370 h 522"/>
                    <a:gd name="T22" fmla="*/ 412 w 515"/>
                    <a:gd name="T23" fmla="*/ 404 h 522"/>
                    <a:gd name="T24" fmla="*/ 426 w 515"/>
                    <a:gd name="T25" fmla="*/ 480 h 522"/>
                    <a:gd name="T26" fmla="*/ 195 w 515"/>
                    <a:gd name="T27" fmla="*/ 401 h 522"/>
                    <a:gd name="T28" fmla="*/ 158 w 515"/>
                    <a:gd name="T29" fmla="*/ 452 h 522"/>
                    <a:gd name="T30" fmla="*/ 111 w 515"/>
                    <a:gd name="T31" fmla="*/ 367 h 522"/>
                    <a:gd name="T32" fmla="*/ 82 w 515"/>
                    <a:gd name="T33" fmla="*/ 263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5" h="522">
                      <a:moveTo>
                        <a:pt x="82" y="263"/>
                      </a:moveTo>
                      <a:cubicBezTo>
                        <a:pt x="82" y="263"/>
                        <a:pt x="0" y="71"/>
                        <a:pt x="47" y="50"/>
                      </a:cubicBezTo>
                      <a:cubicBezTo>
                        <a:pt x="95" y="28"/>
                        <a:pt x="129" y="30"/>
                        <a:pt x="132" y="71"/>
                      </a:cubicBezTo>
                      <a:cubicBezTo>
                        <a:pt x="135" y="111"/>
                        <a:pt x="152" y="200"/>
                        <a:pt x="152" y="200"/>
                      </a:cubicBezTo>
                      <a:cubicBezTo>
                        <a:pt x="152" y="200"/>
                        <a:pt x="230" y="0"/>
                        <a:pt x="267" y="6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1" y="205"/>
                        <a:pt x="284" y="238"/>
                        <a:pt x="284" y="238"/>
                      </a:cubicBezTo>
                      <a:cubicBezTo>
                        <a:pt x="284" y="238"/>
                        <a:pt x="404" y="157"/>
                        <a:pt x="442" y="179"/>
                      </a:cubicBezTo>
                      <a:cubicBezTo>
                        <a:pt x="481" y="200"/>
                        <a:pt x="515" y="231"/>
                        <a:pt x="496" y="292"/>
                      </a:cubicBezTo>
                      <a:cubicBezTo>
                        <a:pt x="477" y="353"/>
                        <a:pt x="411" y="378"/>
                        <a:pt x="292" y="370"/>
                      </a:cubicBezTo>
                      <a:cubicBezTo>
                        <a:pt x="292" y="370"/>
                        <a:pt x="383" y="396"/>
                        <a:pt x="412" y="404"/>
                      </a:cubicBezTo>
                      <a:cubicBezTo>
                        <a:pt x="441" y="411"/>
                        <a:pt x="459" y="439"/>
                        <a:pt x="426" y="480"/>
                      </a:cubicBezTo>
                      <a:cubicBezTo>
                        <a:pt x="393" y="522"/>
                        <a:pt x="302" y="498"/>
                        <a:pt x="195" y="401"/>
                      </a:cubicBezTo>
                      <a:cubicBezTo>
                        <a:pt x="195" y="401"/>
                        <a:pt x="197" y="481"/>
                        <a:pt x="158" y="452"/>
                      </a:cubicBezTo>
                      <a:cubicBezTo>
                        <a:pt x="119" y="423"/>
                        <a:pt x="128" y="380"/>
                        <a:pt x="111" y="367"/>
                      </a:cubicBezTo>
                      <a:cubicBezTo>
                        <a:pt x="95" y="353"/>
                        <a:pt x="29" y="271"/>
                        <a:pt x="82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7" name="Freeform 96"/>
                <p:cNvSpPr/>
                <p:nvPr/>
              </p:nvSpPr>
              <p:spPr bwMode="auto">
                <a:xfrm>
                  <a:off x="5668963" y="2479675"/>
                  <a:ext cx="177800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8" name="Freeform 97"/>
                <p:cNvSpPr/>
                <p:nvPr/>
              </p:nvSpPr>
              <p:spPr bwMode="auto">
                <a:xfrm>
                  <a:off x="5829301" y="2552700"/>
                  <a:ext cx="44450" cy="146050"/>
                </a:xfrm>
                <a:custGeom>
                  <a:avLst/>
                  <a:gdLst>
                    <a:gd name="T0" fmla="*/ 6 w 16"/>
                    <a:gd name="T1" fmla="*/ 52 h 52"/>
                    <a:gd name="T2" fmla="*/ 8 w 16"/>
                    <a:gd name="T3" fmla="*/ 7 h 52"/>
                    <a:gd name="T4" fmla="*/ 6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9" name="Freeform 98"/>
                <p:cNvSpPr/>
                <p:nvPr/>
              </p:nvSpPr>
              <p:spPr bwMode="auto">
                <a:xfrm>
                  <a:off x="7045326" y="2319338"/>
                  <a:ext cx="204788" cy="120650"/>
                </a:xfrm>
                <a:custGeom>
                  <a:avLst/>
                  <a:gdLst>
                    <a:gd name="T0" fmla="*/ 73 w 73"/>
                    <a:gd name="T1" fmla="*/ 0 h 43"/>
                    <a:gd name="T2" fmla="*/ 12 w 73"/>
                    <a:gd name="T3" fmla="*/ 38 h 43"/>
                    <a:gd name="T4" fmla="*/ 73 w 73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3" h="43">
                      <a:moveTo>
                        <a:pt x="73" y="0"/>
                      </a:moveTo>
                      <a:cubicBezTo>
                        <a:pt x="73" y="0"/>
                        <a:pt x="0" y="33"/>
                        <a:pt x="12" y="38"/>
                      </a:cubicBezTo>
                      <a:cubicBezTo>
                        <a:pt x="25" y="43"/>
                        <a:pt x="66" y="19"/>
                        <a:pt x="73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0" name="Freeform 99"/>
                <p:cNvSpPr/>
                <p:nvPr/>
              </p:nvSpPr>
              <p:spPr bwMode="auto">
                <a:xfrm>
                  <a:off x="5807076" y="23050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8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8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1" name="Freeform 100"/>
                <p:cNvSpPr/>
                <p:nvPr/>
              </p:nvSpPr>
              <p:spPr bwMode="auto">
                <a:xfrm>
                  <a:off x="5738813" y="240188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2" name="Freeform 101"/>
                <p:cNvSpPr/>
                <p:nvPr/>
              </p:nvSpPr>
              <p:spPr bwMode="auto">
                <a:xfrm>
                  <a:off x="5899151" y="2460625"/>
                  <a:ext cx="80963" cy="74613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3" name="Freeform 102"/>
                <p:cNvSpPr/>
                <p:nvPr/>
              </p:nvSpPr>
              <p:spPr bwMode="auto">
                <a:xfrm>
                  <a:off x="5943601" y="2336800"/>
                  <a:ext cx="85725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4" name="Freeform 103"/>
                <p:cNvSpPr/>
                <p:nvPr/>
              </p:nvSpPr>
              <p:spPr bwMode="auto">
                <a:xfrm>
                  <a:off x="6062663" y="2451100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5" name="Freeform 104"/>
                <p:cNvSpPr/>
                <p:nvPr/>
              </p:nvSpPr>
              <p:spPr bwMode="auto">
                <a:xfrm>
                  <a:off x="5975351" y="2600325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6" name="Freeform 105"/>
                <p:cNvSpPr/>
                <p:nvPr/>
              </p:nvSpPr>
              <p:spPr bwMode="auto">
                <a:xfrm>
                  <a:off x="5826126" y="2571750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9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5" name="Freeform 106"/>
                <p:cNvSpPr/>
                <p:nvPr/>
              </p:nvSpPr>
              <p:spPr bwMode="auto">
                <a:xfrm>
                  <a:off x="5891213" y="2238375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6" name="Freeform 107"/>
                <p:cNvSpPr/>
                <p:nvPr/>
              </p:nvSpPr>
              <p:spPr bwMode="auto">
                <a:xfrm>
                  <a:off x="7096126" y="21542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7" name="Freeform 108"/>
                <p:cNvSpPr/>
                <p:nvPr/>
              </p:nvSpPr>
              <p:spPr bwMode="auto">
                <a:xfrm>
                  <a:off x="6969126" y="2278063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8" name="Freeform 109"/>
                <p:cNvSpPr/>
                <p:nvPr/>
              </p:nvSpPr>
              <p:spPr bwMode="auto">
                <a:xfrm>
                  <a:off x="6975476" y="2179638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4" name="Freeform 110"/>
                <p:cNvSpPr/>
                <p:nvPr/>
              </p:nvSpPr>
              <p:spPr bwMode="auto">
                <a:xfrm>
                  <a:off x="7115176" y="2341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5" name="Freeform 111"/>
                <p:cNvSpPr/>
                <p:nvPr/>
              </p:nvSpPr>
              <p:spPr bwMode="auto">
                <a:xfrm>
                  <a:off x="7140576" y="2490788"/>
                  <a:ext cx="84138" cy="7937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6" name="Freeform 112"/>
                <p:cNvSpPr/>
                <p:nvPr/>
              </p:nvSpPr>
              <p:spPr bwMode="auto">
                <a:xfrm>
                  <a:off x="6997701" y="2468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7" name="Freeform 113"/>
                <p:cNvSpPr/>
                <p:nvPr/>
              </p:nvSpPr>
              <p:spPr bwMode="auto">
                <a:xfrm>
                  <a:off x="7243763" y="2428875"/>
                  <a:ext cx="82550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8" name="Freeform 114"/>
                <p:cNvSpPr/>
                <p:nvPr/>
              </p:nvSpPr>
              <p:spPr bwMode="auto">
                <a:xfrm>
                  <a:off x="7286626" y="2316163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9" name="Freeform 115"/>
                <p:cNvSpPr/>
                <p:nvPr/>
              </p:nvSpPr>
              <p:spPr bwMode="auto">
                <a:xfrm>
                  <a:off x="7219951" y="217011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0" name="Freeform 116"/>
                <p:cNvSpPr/>
                <p:nvPr/>
              </p:nvSpPr>
              <p:spPr bwMode="auto">
                <a:xfrm>
                  <a:off x="6878638" y="2355850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1" name="Freeform 117"/>
                <p:cNvSpPr/>
                <p:nvPr/>
              </p:nvSpPr>
              <p:spPr bwMode="auto">
                <a:xfrm>
                  <a:off x="6764338" y="2373313"/>
                  <a:ext cx="309563" cy="479425"/>
                </a:xfrm>
                <a:custGeom>
                  <a:avLst/>
                  <a:gdLst>
                    <a:gd name="T0" fmla="*/ 6 w 110"/>
                    <a:gd name="T1" fmla="*/ 0 h 171"/>
                    <a:gd name="T2" fmla="*/ 0 w 110"/>
                    <a:gd name="T3" fmla="*/ 6 h 171"/>
                    <a:gd name="T4" fmla="*/ 28 w 110"/>
                    <a:gd name="T5" fmla="*/ 63 h 171"/>
                    <a:gd name="T6" fmla="*/ 56 w 110"/>
                    <a:gd name="T7" fmla="*/ 95 h 171"/>
                    <a:gd name="T8" fmla="*/ 96 w 110"/>
                    <a:gd name="T9" fmla="*/ 171 h 171"/>
                    <a:gd name="T10" fmla="*/ 100 w 110"/>
                    <a:gd name="T11" fmla="*/ 168 h 171"/>
                    <a:gd name="T12" fmla="*/ 94 w 110"/>
                    <a:gd name="T13" fmla="*/ 87 h 171"/>
                    <a:gd name="T14" fmla="*/ 6 w 110"/>
                    <a:gd name="T1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171">
                      <a:moveTo>
                        <a:pt x="6" y="0"/>
                      </a:moveTo>
                      <a:cubicBezTo>
                        <a:pt x="3" y="0"/>
                        <a:pt x="1" y="2"/>
                        <a:pt x="0" y="6"/>
                      </a:cubicBezTo>
                      <a:cubicBezTo>
                        <a:pt x="0" y="6"/>
                        <a:pt x="14" y="54"/>
                        <a:pt x="28" y="63"/>
                      </a:cubicBezTo>
                      <a:cubicBezTo>
                        <a:pt x="43" y="72"/>
                        <a:pt x="44" y="69"/>
                        <a:pt x="56" y="95"/>
                      </a:cubicBezTo>
                      <a:cubicBezTo>
                        <a:pt x="66" y="117"/>
                        <a:pt x="85" y="171"/>
                        <a:pt x="96" y="171"/>
                      </a:cubicBezTo>
                      <a:cubicBezTo>
                        <a:pt x="97" y="171"/>
                        <a:pt x="99" y="170"/>
                        <a:pt x="100" y="168"/>
                      </a:cubicBezTo>
                      <a:cubicBezTo>
                        <a:pt x="110" y="150"/>
                        <a:pt x="106" y="103"/>
                        <a:pt x="94" y="87"/>
                      </a:cubicBezTo>
                      <a:cubicBezTo>
                        <a:pt x="84" y="74"/>
                        <a:pt x="28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2" name="Freeform 118"/>
                <p:cNvSpPr>
                  <a:spLocks noEditPoints="1"/>
                </p:cNvSpPr>
                <p:nvPr/>
              </p:nvSpPr>
              <p:spPr bwMode="auto">
                <a:xfrm>
                  <a:off x="5592763" y="2092325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80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9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5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5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9" y="146"/>
                        <a:pt x="111" y="140"/>
                      </a:cubicBezTo>
                      <a:cubicBezTo>
                        <a:pt x="113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1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7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1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4" y="132"/>
                        <a:pt x="104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6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3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8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9" y="152"/>
                        <a:pt x="149" y="152"/>
                        <a:pt x="149" y="152"/>
                      </a:cubicBezTo>
                      <a:cubicBezTo>
                        <a:pt x="153" y="154"/>
                        <a:pt x="174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9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3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8" y="152"/>
                      </a:cubicBezTo>
                      <a:cubicBezTo>
                        <a:pt x="172" y="150"/>
                        <a:pt x="168" y="145"/>
                        <a:pt x="169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5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6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2"/>
                        <a:pt x="133" y="89"/>
                        <a:pt x="139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8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9" y="75"/>
                      </a:cubicBezTo>
                      <a:cubicBezTo>
                        <a:pt x="127" y="76"/>
                        <a:pt x="124" y="77"/>
                        <a:pt x="122" y="77"/>
                      </a:cubicBezTo>
                      <a:cubicBezTo>
                        <a:pt x="120" y="77"/>
                        <a:pt x="119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5" y="53"/>
                        <a:pt x="120" y="53"/>
                      </a:cubicBezTo>
                      <a:cubicBezTo>
                        <a:pt x="121" y="53"/>
                        <a:pt x="123" y="53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3" name="Freeform 119"/>
                <p:cNvSpPr/>
                <p:nvPr/>
              </p:nvSpPr>
              <p:spPr bwMode="auto">
                <a:xfrm>
                  <a:off x="5810251" y="2311400"/>
                  <a:ext cx="77788" cy="65088"/>
                </a:xfrm>
                <a:custGeom>
                  <a:avLst/>
                  <a:gdLst>
                    <a:gd name="T0" fmla="*/ 12 w 28"/>
                    <a:gd name="T1" fmla="*/ 0 h 23"/>
                    <a:gd name="T2" fmla="*/ 1 w 28"/>
                    <a:gd name="T3" fmla="*/ 7 h 23"/>
                    <a:gd name="T4" fmla="*/ 0 w 28"/>
                    <a:gd name="T5" fmla="*/ 9 h 23"/>
                    <a:gd name="T6" fmla="*/ 9 w 28"/>
                    <a:gd name="T7" fmla="*/ 22 h 23"/>
                    <a:gd name="T8" fmla="*/ 9 w 28"/>
                    <a:gd name="T9" fmla="*/ 22 h 23"/>
                    <a:gd name="T10" fmla="*/ 9 w 28"/>
                    <a:gd name="T11" fmla="*/ 22 h 23"/>
                    <a:gd name="T12" fmla="*/ 14 w 28"/>
                    <a:gd name="T13" fmla="*/ 23 h 23"/>
                    <a:gd name="T14" fmla="*/ 26 w 28"/>
                    <a:gd name="T15" fmla="*/ 16 h 23"/>
                    <a:gd name="T16" fmla="*/ 17 w 28"/>
                    <a:gd name="T17" fmla="*/ 0 h 23"/>
                    <a:gd name="T18" fmla="*/ 12 w 2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3">
                      <a:moveTo>
                        <a:pt x="12" y="0"/>
                      </a:moveTo>
                      <a:cubicBezTo>
                        <a:pt x="7" y="0"/>
                        <a:pt x="2" y="2"/>
                        <a:pt x="1" y="7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1" y="16"/>
                        <a:pt x="17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1" y="23"/>
                        <a:pt x="13" y="23"/>
                        <a:pt x="14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8" y="10"/>
                        <a:pt x="24" y="3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9" name="Freeform 120"/>
                <p:cNvSpPr/>
                <p:nvPr/>
              </p:nvSpPr>
              <p:spPr bwMode="auto">
                <a:xfrm>
                  <a:off x="5745163" y="2406650"/>
                  <a:ext cx="77788" cy="44450"/>
                </a:xfrm>
                <a:custGeom>
                  <a:avLst/>
                  <a:gdLst>
                    <a:gd name="T0" fmla="*/ 12 w 28"/>
                    <a:gd name="T1" fmla="*/ 0 h 16"/>
                    <a:gd name="T2" fmla="*/ 0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0" name="Freeform 121"/>
                <p:cNvSpPr/>
                <p:nvPr/>
              </p:nvSpPr>
              <p:spPr bwMode="auto">
                <a:xfrm>
                  <a:off x="5899151" y="2465388"/>
                  <a:ext cx="80963" cy="68263"/>
                </a:xfrm>
                <a:custGeom>
                  <a:avLst/>
                  <a:gdLst>
                    <a:gd name="T0" fmla="*/ 13 w 29"/>
                    <a:gd name="T1" fmla="*/ 0 h 24"/>
                    <a:gd name="T2" fmla="*/ 2 w 29"/>
                    <a:gd name="T3" fmla="*/ 7 h 24"/>
                    <a:gd name="T4" fmla="*/ 10 w 29"/>
                    <a:gd name="T5" fmla="*/ 23 h 24"/>
                    <a:gd name="T6" fmla="*/ 16 w 29"/>
                    <a:gd name="T7" fmla="*/ 24 h 24"/>
                    <a:gd name="T8" fmla="*/ 27 w 29"/>
                    <a:gd name="T9" fmla="*/ 16 h 24"/>
                    <a:gd name="T10" fmla="*/ 18 w 29"/>
                    <a:gd name="T11" fmla="*/ 1 h 24"/>
                    <a:gd name="T12" fmla="*/ 13 w 29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3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5" y="21"/>
                        <a:pt x="27" y="16"/>
                      </a:cubicBezTo>
                      <a:cubicBezTo>
                        <a:pt x="29" y="10"/>
                        <a:pt x="25" y="3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1" name="Freeform 122"/>
                <p:cNvSpPr/>
                <p:nvPr/>
              </p:nvSpPr>
              <p:spPr bwMode="auto">
                <a:xfrm>
                  <a:off x="5943601" y="2341563"/>
                  <a:ext cx="57150" cy="68263"/>
                </a:xfrm>
                <a:custGeom>
                  <a:avLst/>
                  <a:gdLst>
                    <a:gd name="T0" fmla="*/ 14 w 20"/>
                    <a:gd name="T1" fmla="*/ 0 h 24"/>
                    <a:gd name="T2" fmla="*/ 2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2" name="Freeform 123"/>
                <p:cNvSpPr>
                  <a:spLocks noEditPoints="1"/>
                </p:cNvSpPr>
                <p:nvPr/>
              </p:nvSpPr>
              <p:spPr bwMode="auto">
                <a:xfrm>
                  <a:off x="6065838" y="2457450"/>
                  <a:ext cx="74613" cy="65088"/>
                </a:xfrm>
                <a:custGeom>
                  <a:avLst/>
                  <a:gdLst>
                    <a:gd name="T0" fmla="*/ 1 w 27"/>
                    <a:gd name="T1" fmla="*/ 10 h 23"/>
                    <a:gd name="T2" fmla="*/ 10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1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1" y="10"/>
                      </a:moveTo>
                      <a:cubicBezTo>
                        <a:pt x="0" y="15"/>
                        <a:pt x="4" y="20"/>
                        <a:pt x="10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5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1" y="10"/>
                      </a:cubicBezTo>
                      <a:moveTo>
                        <a:pt x="11" y="0"/>
                      </a:moveTo>
                      <a:cubicBezTo>
                        <a:pt x="7" y="0"/>
                        <a:pt x="3" y="3"/>
                        <a:pt x="1" y="7"/>
                      </a:cubicBezTo>
                      <a:cubicBezTo>
                        <a:pt x="3" y="5"/>
                        <a:pt x="7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3" name="Freeform 124"/>
                <p:cNvSpPr/>
                <p:nvPr/>
              </p:nvSpPr>
              <p:spPr bwMode="auto">
                <a:xfrm>
                  <a:off x="5975351" y="2606675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15"/>
                        <a:pt x="11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4" name="Freeform 125"/>
                <p:cNvSpPr/>
                <p:nvPr/>
              </p:nvSpPr>
              <p:spPr bwMode="auto">
                <a:xfrm>
                  <a:off x="5891213" y="2241550"/>
                  <a:ext cx="65088" cy="66675"/>
                </a:xfrm>
                <a:custGeom>
                  <a:avLst/>
                  <a:gdLst>
                    <a:gd name="T0" fmla="*/ 14 w 23"/>
                    <a:gd name="T1" fmla="*/ 0 h 24"/>
                    <a:gd name="T2" fmla="*/ 2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4" y="24"/>
                        <a:pt x="16" y="24"/>
                      </a:cubicBezTo>
                      <a:cubicBezTo>
                        <a:pt x="18" y="24"/>
                        <a:pt x="21" y="23"/>
                        <a:pt x="23" y="22"/>
                      </a:cubicBezTo>
                      <a:cubicBezTo>
                        <a:pt x="22" y="17"/>
                        <a:pt x="20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5" name="Freeform 126"/>
                <p:cNvSpPr/>
                <p:nvPr/>
              </p:nvSpPr>
              <p:spPr bwMode="auto">
                <a:xfrm>
                  <a:off x="5994401" y="218281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6" name="Freeform 127"/>
                <p:cNvSpPr>
                  <a:spLocks noEditPoints="1"/>
                </p:cNvSpPr>
                <p:nvPr/>
              </p:nvSpPr>
              <p:spPr bwMode="auto">
                <a:xfrm>
                  <a:off x="6831013" y="2089150"/>
                  <a:ext cx="612775" cy="708025"/>
                </a:xfrm>
                <a:custGeom>
                  <a:avLst/>
                  <a:gdLst>
                    <a:gd name="T0" fmla="*/ 127 w 218"/>
                    <a:gd name="T1" fmla="*/ 9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7 h 252"/>
                    <a:gd name="T8" fmla="*/ 126 w 218"/>
                    <a:gd name="T9" fmla="*/ 9 h 252"/>
                    <a:gd name="T10" fmla="*/ 127 w 218"/>
                    <a:gd name="T11" fmla="*/ 9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2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7 w 218"/>
                    <a:gd name="T23" fmla="*/ 153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100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5 w 218"/>
                    <a:gd name="T43" fmla="*/ 113 h 252"/>
                    <a:gd name="T44" fmla="*/ 35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9 w 218"/>
                    <a:gd name="T53" fmla="*/ 215 h 252"/>
                    <a:gd name="T54" fmla="*/ 89 w 218"/>
                    <a:gd name="T55" fmla="*/ 177 h 252"/>
                    <a:gd name="T56" fmla="*/ 92 w 218"/>
                    <a:gd name="T57" fmla="*/ 179 h 252"/>
                    <a:gd name="T58" fmla="*/ 206 w 218"/>
                    <a:gd name="T59" fmla="*/ 236 h 252"/>
                    <a:gd name="T60" fmla="*/ 207 w 218"/>
                    <a:gd name="T61" fmla="*/ 236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3 w 218"/>
                    <a:gd name="T67" fmla="*/ 151 h 252"/>
                    <a:gd name="T68" fmla="*/ 174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2 h 252"/>
                    <a:gd name="T74" fmla="*/ 126 w 218"/>
                    <a:gd name="T75" fmla="*/ 169 h 252"/>
                    <a:gd name="T76" fmla="*/ 121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8 w 218"/>
                    <a:gd name="T83" fmla="*/ 129 h 252"/>
                    <a:gd name="T84" fmla="*/ 65 w 218"/>
                    <a:gd name="T85" fmla="*/ 126 h 252"/>
                    <a:gd name="T86" fmla="*/ 103 w 218"/>
                    <a:gd name="T87" fmla="*/ 47 h 252"/>
                    <a:gd name="T88" fmla="*/ 97 w 218"/>
                    <a:gd name="T89" fmla="*/ 41 h 252"/>
                    <a:gd name="T90" fmla="*/ 71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3 h 252"/>
                    <a:gd name="T96" fmla="*/ 60 w 218"/>
                    <a:gd name="T97" fmla="*/ 92 h 252"/>
                    <a:gd name="T98" fmla="*/ 51 w 218"/>
                    <a:gd name="T99" fmla="*/ 76 h 252"/>
                    <a:gd name="T100" fmla="*/ 57 w 218"/>
                    <a:gd name="T101" fmla="*/ 70 h 252"/>
                    <a:gd name="T102" fmla="*/ 26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7" y="9"/>
                      </a:moveTo>
                      <a:cubicBezTo>
                        <a:pt x="126" y="9"/>
                        <a:pt x="120" y="16"/>
                        <a:pt x="111" y="25"/>
                      </a:cubicBezTo>
                      <a:cubicBezTo>
                        <a:pt x="112" y="25"/>
                        <a:pt x="112" y="25"/>
                        <a:pt x="113" y="26"/>
                      </a:cubicBezTo>
                      <a:cubicBezTo>
                        <a:pt x="114" y="26"/>
                        <a:pt x="114" y="26"/>
                        <a:pt x="115" y="27"/>
                      </a:cubicBezTo>
                      <a:cubicBezTo>
                        <a:pt x="121" y="18"/>
                        <a:pt x="125" y="11"/>
                        <a:pt x="126" y="9"/>
                      </a:cubicBezTo>
                      <a:cubicBezTo>
                        <a:pt x="127" y="9"/>
                        <a:pt x="127" y="9"/>
                        <a:pt x="127" y="9"/>
                      </a:cubicBezTo>
                      <a:moveTo>
                        <a:pt x="75" y="161"/>
                      </a:moveTo>
                      <a:cubicBezTo>
                        <a:pt x="74" y="161"/>
                        <a:pt x="72" y="160"/>
                        <a:pt x="70" y="160"/>
                      </a:cubicBezTo>
                      <a:cubicBezTo>
                        <a:pt x="63" y="157"/>
                        <a:pt x="59" y="150"/>
                        <a:pt x="62" y="144"/>
                      </a:cubicBezTo>
                      <a:cubicBezTo>
                        <a:pt x="63" y="140"/>
                        <a:pt x="68" y="137"/>
                        <a:pt x="73" y="137"/>
                      </a:cubicBezTo>
                      <a:cubicBezTo>
                        <a:pt x="75" y="137"/>
                        <a:pt x="77" y="137"/>
                        <a:pt x="78" y="138"/>
                      </a:cubicBezTo>
                      <a:cubicBezTo>
                        <a:pt x="85" y="140"/>
                        <a:pt x="89" y="147"/>
                        <a:pt x="87" y="153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4" y="97"/>
                        <a:pt x="28" y="96"/>
                        <a:pt x="31" y="96"/>
                      </a:cubicBezTo>
                      <a:cubicBezTo>
                        <a:pt x="33" y="96"/>
                        <a:pt x="35" y="97"/>
                        <a:pt x="36" y="97"/>
                      </a:cubicBezTo>
                      <a:cubicBezTo>
                        <a:pt x="43" y="100"/>
                        <a:pt x="47" y="107"/>
                        <a:pt x="45" y="113"/>
                      </a:cubicBezTo>
                      <a:cubicBezTo>
                        <a:pt x="43" y="117"/>
                        <a:pt x="39" y="120"/>
                        <a:pt x="35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2" y="149"/>
                        <a:pt x="152" y="247"/>
                        <a:pt x="164" y="252"/>
                      </a:cubicBezTo>
                      <a:cubicBezTo>
                        <a:pt x="165" y="252"/>
                        <a:pt x="165" y="252"/>
                        <a:pt x="165" y="252"/>
                      </a:cubicBezTo>
                      <a:cubicBezTo>
                        <a:pt x="168" y="252"/>
                        <a:pt x="149" y="233"/>
                        <a:pt x="129" y="215"/>
                      </a:cubicBezTo>
                      <a:cubicBezTo>
                        <a:pt x="109" y="196"/>
                        <a:pt x="88" y="177"/>
                        <a:pt x="89" y="177"/>
                      </a:cubicBezTo>
                      <a:cubicBezTo>
                        <a:pt x="90" y="177"/>
                        <a:pt x="90" y="178"/>
                        <a:pt x="92" y="179"/>
                      </a:cubicBezTo>
                      <a:cubicBezTo>
                        <a:pt x="111" y="193"/>
                        <a:pt x="189" y="233"/>
                        <a:pt x="206" y="236"/>
                      </a:cubicBezTo>
                      <a:cubicBezTo>
                        <a:pt x="207" y="236"/>
                        <a:pt x="207" y="236"/>
                        <a:pt x="207" y="236"/>
                      </a:cubicBezTo>
                      <a:cubicBezTo>
                        <a:pt x="218" y="236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1"/>
                        <a:pt x="184" y="152"/>
                        <a:pt x="174" y="152"/>
                      </a:cubicBezTo>
                      <a:cubicBezTo>
                        <a:pt x="163" y="153"/>
                        <a:pt x="150" y="153"/>
                        <a:pt x="137" y="153"/>
                      </a:cubicBezTo>
                      <a:cubicBezTo>
                        <a:pt x="138" y="156"/>
                        <a:pt x="138" y="159"/>
                        <a:pt x="137" y="162"/>
                      </a:cubicBezTo>
                      <a:cubicBezTo>
                        <a:pt x="136" y="166"/>
                        <a:pt x="131" y="169"/>
                        <a:pt x="126" y="169"/>
                      </a:cubicBezTo>
                      <a:cubicBezTo>
                        <a:pt x="124" y="169"/>
                        <a:pt x="122" y="169"/>
                        <a:pt x="121" y="168"/>
                      </a:cubicBezTo>
                      <a:cubicBezTo>
                        <a:pt x="114" y="165"/>
                        <a:pt x="110" y="158"/>
                        <a:pt x="112" y="152"/>
                      </a:cubicBezTo>
                      <a:cubicBezTo>
                        <a:pt x="106" y="152"/>
                        <a:pt x="102" y="151"/>
                        <a:pt x="99" y="149"/>
                      </a:cubicBezTo>
                      <a:cubicBezTo>
                        <a:pt x="89" y="143"/>
                        <a:pt x="121" y="133"/>
                        <a:pt x="148" y="129"/>
                      </a:cubicBezTo>
                      <a:cubicBezTo>
                        <a:pt x="117" y="128"/>
                        <a:pt x="71" y="126"/>
                        <a:pt x="65" y="126"/>
                      </a:cubicBezTo>
                      <a:cubicBezTo>
                        <a:pt x="58" y="125"/>
                        <a:pt x="83" y="81"/>
                        <a:pt x="103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1" y="71"/>
                      </a:cubicBezTo>
                      <a:cubicBezTo>
                        <a:pt x="76" y="74"/>
                        <a:pt x="78" y="80"/>
                        <a:pt x="76" y="85"/>
                      </a:cubicBezTo>
                      <a:cubicBezTo>
                        <a:pt x="75" y="90"/>
                        <a:pt x="70" y="93"/>
                        <a:pt x="65" y="93"/>
                      </a:cubicBezTo>
                      <a:cubicBezTo>
                        <a:pt x="63" y="93"/>
                        <a:pt x="62" y="92"/>
                        <a:pt x="60" y="92"/>
                      </a:cubicBezTo>
                      <a:cubicBezTo>
                        <a:pt x="53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7" y="70"/>
                      </a:cubicBezTo>
                      <a:cubicBezTo>
                        <a:pt x="47" y="50"/>
                        <a:pt x="31" y="7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7" name="Freeform 128"/>
                <p:cNvSpPr/>
                <p:nvPr/>
              </p:nvSpPr>
              <p:spPr bwMode="auto">
                <a:xfrm>
                  <a:off x="7104063" y="2159000"/>
                  <a:ext cx="50800" cy="61913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6 w 18"/>
                    <a:gd name="T5" fmla="*/ 22 h 22"/>
                    <a:gd name="T6" fmla="*/ 18 w 18"/>
                    <a:gd name="T7" fmla="*/ 2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" y="18"/>
                        <a:pt x="3" y="20"/>
                        <a:pt x="6" y="22"/>
                      </a:cubicBezTo>
                      <a:cubicBezTo>
                        <a:pt x="10" y="14"/>
                        <a:pt x="14" y="7"/>
                        <a:pt x="18" y="2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5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8" name="Freeform 129"/>
                <p:cNvSpPr/>
                <p:nvPr/>
              </p:nvSpPr>
              <p:spPr bwMode="auto">
                <a:xfrm>
                  <a:off x="6969126" y="2286000"/>
                  <a:ext cx="80963" cy="65088"/>
                </a:xfrm>
                <a:custGeom>
                  <a:avLst/>
                  <a:gdLst>
                    <a:gd name="T0" fmla="*/ 8 w 29"/>
                    <a:gd name="T1" fmla="*/ 0 h 23"/>
                    <a:gd name="T2" fmla="*/ 2 w 29"/>
                    <a:gd name="T3" fmla="*/ 6 h 23"/>
                    <a:gd name="T4" fmla="*/ 11 w 29"/>
                    <a:gd name="T5" fmla="*/ 22 h 23"/>
                    <a:gd name="T6" fmla="*/ 16 w 29"/>
                    <a:gd name="T7" fmla="*/ 23 h 23"/>
                    <a:gd name="T8" fmla="*/ 27 w 29"/>
                    <a:gd name="T9" fmla="*/ 15 h 23"/>
                    <a:gd name="T10" fmla="*/ 22 w 29"/>
                    <a:gd name="T11" fmla="*/ 1 h 23"/>
                    <a:gd name="T12" fmla="*/ 15 w 29"/>
                    <a:gd name="T13" fmla="*/ 11 h 23"/>
                    <a:gd name="T14" fmla="*/ 14 w 29"/>
                    <a:gd name="T15" fmla="*/ 11 h 23"/>
                    <a:gd name="T16" fmla="*/ 8 w 29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3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3" y="22"/>
                        <a:pt x="14" y="23"/>
                        <a:pt x="16" y="23"/>
                      </a:cubicBezTo>
                      <a:cubicBezTo>
                        <a:pt x="21" y="23"/>
                        <a:pt x="26" y="20"/>
                        <a:pt x="27" y="15"/>
                      </a:cubicBezTo>
                      <a:cubicBezTo>
                        <a:pt x="29" y="10"/>
                        <a:pt x="27" y="4"/>
                        <a:pt x="22" y="1"/>
                      </a:cubicBezTo>
                      <a:cubicBezTo>
                        <a:pt x="18" y="6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3" y="11"/>
                        <a:pt x="11" y="7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9" name="Freeform 130"/>
                <p:cNvSpPr/>
                <p:nvPr/>
              </p:nvSpPr>
              <p:spPr bwMode="auto">
                <a:xfrm>
                  <a:off x="7140576" y="2516188"/>
                  <a:ext cx="79375" cy="47625"/>
                </a:xfrm>
                <a:custGeom>
                  <a:avLst/>
                  <a:gdLst>
                    <a:gd name="T0" fmla="*/ 2 w 28"/>
                    <a:gd name="T1" fmla="*/ 0 h 17"/>
                    <a:gd name="T2" fmla="*/ 11 w 28"/>
                    <a:gd name="T3" fmla="*/ 16 h 17"/>
                    <a:gd name="T4" fmla="*/ 16 w 28"/>
                    <a:gd name="T5" fmla="*/ 17 h 17"/>
                    <a:gd name="T6" fmla="*/ 27 w 28"/>
                    <a:gd name="T7" fmla="*/ 10 h 17"/>
                    <a:gd name="T8" fmla="*/ 27 w 28"/>
                    <a:gd name="T9" fmla="*/ 1 h 17"/>
                    <a:gd name="T10" fmla="*/ 27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4" y="13"/>
                        <a:pt x="11" y="16"/>
                      </a:cubicBezTo>
                      <a:cubicBezTo>
                        <a:pt x="12" y="17"/>
                        <a:pt x="14" y="17"/>
                        <a:pt x="16" y="17"/>
                      </a:cubicBezTo>
                      <a:cubicBezTo>
                        <a:pt x="21" y="17"/>
                        <a:pt x="26" y="14"/>
                        <a:pt x="27" y="10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8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0" name="Freeform 131"/>
                <p:cNvSpPr/>
                <p:nvPr/>
              </p:nvSpPr>
              <p:spPr bwMode="auto">
                <a:xfrm>
                  <a:off x="6997701" y="2474913"/>
                  <a:ext cx="84138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1" name="Freeform 132"/>
                <p:cNvSpPr/>
                <p:nvPr/>
              </p:nvSpPr>
              <p:spPr bwMode="auto">
                <a:xfrm>
                  <a:off x="6892926" y="2359025"/>
                  <a:ext cx="71438" cy="66675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4 h 24"/>
                    <a:gd name="T4" fmla="*/ 13 w 25"/>
                    <a:gd name="T5" fmla="*/ 24 h 24"/>
                    <a:gd name="T6" fmla="*/ 23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6" y="0"/>
                        <a:pt x="2" y="1"/>
                        <a:pt x="0" y="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7" y="24"/>
                        <a:pt x="21" y="21"/>
                        <a:pt x="23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3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2" name="Freeform 133"/>
                <p:cNvSpPr>
                  <a:spLocks noEditPoints="1"/>
                </p:cNvSpPr>
                <p:nvPr/>
              </p:nvSpPr>
              <p:spPr bwMode="auto">
                <a:xfrm>
                  <a:off x="7246938" y="2446338"/>
                  <a:ext cx="87313" cy="4763"/>
                </a:xfrm>
                <a:custGeom>
                  <a:avLst/>
                  <a:gdLst>
                    <a:gd name="T0" fmla="*/ 2 w 31"/>
                    <a:gd name="T1" fmla="*/ 1 h 2"/>
                    <a:gd name="T2" fmla="*/ 0 w 31"/>
                    <a:gd name="T3" fmla="*/ 2 h 2"/>
                    <a:gd name="T4" fmla="*/ 2 w 31"/>
                    <a:gd name="T5" fmla="*/ 2 h 2"/>
                    <a:gd name="T6" fmla="*/ 2 w 31"/>
                    <a:gd name="T7" fmla="*/ 1 h 2"/>
                    <a:gd name="T8" fmla="*/ 23 w 31"/>
                    <a:gd name="T9" fmla="*/ 0 h 2"/>
                    <a:gd name="T10" fmla="*/ 24 w 31"/>
                    <a:gd name="T11" fmla="*/ 2 h 2"/>
                    <a:gd name="T12" fmla="*/ 27 w 31"/>
                    <a:gd name="T13" fmla="*/ 0 h 2"/>
                    <a:gd name="T14" fmla="*/ 23 w 31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2">
                      <a:moveTo>
                        <a:pt x="2" y="1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moveTo>
                        <a:pt x="23" y="0"/>
                      </a:moveTo>
                      <a:cubicBezTo>
                        <a:pt x="23" y="1"/>
                        <a:pt x="24" y="1"/>
                        <a:pt x="24" y="2"/>
                      </a:cubicBezTo>
                      <a:cubicBezTo>
                        <a:pt x="30" y="2"/>
                        <a:pt x="31" y="1"/>
                        <a:pt x="27" y="0"/>
                      </a:cubicBezTo>
                      <a:cubicBezTo>
                        <a:pt x="26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3" name="Freeform 134"/>
                <p:cNvSpPr/>
                <p:nvPr/>
              </p:nvSpPr>
              <p:spPr bwMode="auto">
                <a:xfrm>
                  <a:off x="7253288" y="2446338"/>
                  <a:ext cx="61913" cy="4763"/>
                </a:xfrm>
                <a:custGeom>
                  <a:avLst/>
                  <a:gdLst>
                    <a:gd name="T0" fmla="*/ 18 w 22"/>
                    <a:gd name="T1" fmla="*/ 0 h 2"/>
                    <a:gd name="T2" fmla="*/ 0 w 22"/>
                    <a:gd name="T3" fmla="*/ 1 h 2"/>
                    <a:gd name="T4" fmla="*/ 0 w 22"/>
                    <a:gd name="T5" fmla="*/ 2 h 2"/>
                    <a:gd name="T6" fmla="*/ 16 w 22"/>
                    <a:gd name="T7" fmla="*/ 2 h 2"/>
                    <a:gd name="T8" fmla="*/ 22 w 22"/>
                    <a:gd name="T9" fmla="*/ 2 h 2"/>
                    <a:gd name="T10" fmla="*/ 21 w 22"/>
                    <a:gd name="T11" fmla="*/ 0 h 2"/>
                    <a:gd name="T12" fmla="*/ 18 w 2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">
                      <a:moveTo>
                        <a:pt x="18" y="0"/>
                      </a:moveTo>
                      <a:cubicBezTo>
                        <a:pt x="13" y="0"/>
                        <a:pt x="6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6" y="2"/>
                        <a:pt x="12" y="2"/>
                        <a:pt x="16" y="2"/>
                      </a:cubicBezTo>
                      <a:cubicBezTo>
                        <a:pt x="18" y="2"/>
                        <a:pt x="21" y="2"/>
                        <a:pt x="22" y="2"/>
                      </a:cubicBezTo>
                      <a:cubicBezTo>
                        <a:pt x="22" y="1"/>
                        <a:pt x="21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4" name="Freeform 135"/>
                <p:cNvSpPr/>
                <p:nvPr/>
              </p:nvSpPr>
              <p:spPr bwMode="auto">
                <a:xfrm>
                  <a:off x="5248276" y="2070100"/>
                  <a:ext cx="222250" cy="479425"/>
                </a:xfrm>
                <a:custGeom>
                  <a:avLst/>
                  <a:gdLst>
                    <a:gd name="T0" fmla="*/ 32 w 79"/>
                    <a:gd name="T1" fmla="*/ 0 h 171"/>
                    <a:gd name="T2" fmla="*/ 19 w 79"/>
                    <a:gd name="T3" fmla="*/ 63 h 171"/>
                    <a:gd name="T4" fmla="*/ 4 w 79"/>
                    <a:gd name="T5" fmla="*/ 114 h 171"/>
                    <a:gd name="T6" fmla="*/ 32 w 79"/>
                    <a:gd name="T7" fmla="*/ 171 h 171"/>
                    <a:gd name="T8" fmla="*/ 34 w 79"/>
                    <a:gd name="T9" fmla="*/ 171 h 171"/>
                    <a:gd name="T10" fmla="*/ 48 w 79"/>
                    <a:gd name="T11" fmla="*/ 109 h 171"/>
                    <a:gd name="T12" fmla="*/ 69 w 79"/>
                    <a:gd name="T13" fmla="*/ 53 h 171"/>
                    <a:gd name="T14" fmla="*/ 35 w 79"/>
                    <a:gd name="T15" fmla="*/ 1 h 171"/>
                    <a:gd name="T16" fmla="*/ 32 w 79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71">
                      <a:moveTo>
                        <a:pt x="32" y="0"/>
                      </a:moveTo>
                      <a:cubicBezTo>
                        <a:pt x="17" y="0"/>
                        <a:pt x="19" y="46"/>
                        <a:pt x="19" y="63"/>
                      </a:cubicBezTo>
                      <a:cubicBezTo>
                        <a:pt x="20" y="81"/>
                        <a:pt x="7" y="86"/>
                        <a:pt x="4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4" y="132"/>
                        <a:pt x="48" y="109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9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5" name="Freeform 136"/>
                <p:cNvSpPr/>
                <p:nvPr/>
              </p:nvSpPr>
              <p:spPr bwMode="auto">
                <a:xfrm>
                  <a:off x="5300663" y="276066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50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6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70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4" y="95"/>
                        <a:pt x="150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1" y="45"/>
                        <a:pt x="123" y="47"/>
                        <a:pt x="116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6" name="Freeform 137"/>
                <p:cNvSpPr/>
                <p:nvPr/>
              </p:nvSpPr>
              <p:spPr bwMode="auto">
                <a:xfrm>
                  <a:off x="5953126" y="2825750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20" y="53"/>
                        <a:pt x="10" y="53"/>
                      </a:cubicBezTo>
                      <a:cubicBezTo>
                        <a:pt x="6" y="53"/>
                        <a:pt x="3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2" y="104"/>
                        <a:pt x="23" y="104"/>
                        <a:pt x="24" y="103"/>
                      </a:cubicBezTo>
                      <a:cubicBezTo>
                        <a:pt x="45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7" name="Freeform 138"/>
                <p:cNvSpPr/>
                <p:nvPr/>
              </p:nvSpPr>
              <p:spPr bwMode="auto">
                <a:xfrm>
                  <a:off x="6351588" y="2159000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8" name="Freeform 139"/>
                <p:cNvSpPr/>
                <p:nvPr/>
              </p:nvSpPr>
              <p:spPr bwMode="auto">
                <a:xfrm>
                  <a:off x="5778501" y="177006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3" y="56"/>
                        <a:pt x="98" y="72"/>
                        <a:pt x="118" y="77"/>
                      </a:cubicBezTo>
                      <a:cubicBezTo>
                        <a:pt x="120" y="77"/>
                        <a:pt x="121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9" name="Freeform 140"/>
                <p:cNvSpPr/>
                <p:nvPr/>
              </p:nvSpPr>
              <p:spPr bwMode="auto">
                <a:xfrm>
                  <a:off x="7334251" y="2790825"/>
                  <a:ext cx="407988" cy="171450"/>
                </a:xfrm>
                <a:custGeom>
                  <a:avLst/>
                  <a:gdLst>
                    <a:gd name="T0" fmla="*/ 14 w 145"/>
                    <a:gd name="T1" fmla="*/ 0 h 61"/>
                    <a:gd name="T2" fmla="*/ 25 w 145"/>
                    <a:gd name="T3" fmla="*/ 31 h 61"/>
                    <a:gd name="T4" fmla="*/ 111 w 145"/>
                    <a:gd name="T5" fmla="*/ 61 h 61"/>
                    <a:gd name="T6" fmla="*/ 121 w 145"/>
                    <a:gd name="T7" fmla="*/ 60 h 61"/>
                    <a:gd name="T8" fmla="*/ 141 w 145"/>
                    <a:gd name="T9" fmla="*/ 17 h 61"/>
                    <a:gd name="T10" fmla="*/ 134 w 145"/>
                    <a:gd name="T11" fmla="*/ 11 h 61"/>
                    <a:gd name="T12" fmla="*/ 85 w 145"/>
                    <a:gd name="T13" fmla="*/ 32 h 61"/>
                    <a:gd name="T14" fmla="*/ 82 w 145"/>
                    <a:gd name="T15" fmla="*/ 32 h 61"/>
                    <a:gd name="T16" fmla="*/ 18 w 145"/>
                    <a:gd name="T17" fmla="*/ 0 h 61"/>
                    <a:gd name="T18" fmla="*/ 14 w 145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5" h="61">
                      <a:moveTo>
                        <a:pt x="14" y="0"/>
                      </a:moveTo>
                      <a:cubicBezTo>
                        <a:pt x="0" y="0"/>
                        <a:pt x="11" y="16"/>
                        <a:pt x="25" y="31"/>
                      </a:cubicBezTo>
                      <a:cubicBezTo>
                        <a:pt x="38" y="45"/>
                        <a:pt x="84" y="61"/>
                        <a:pt x="111" y="61"/>
                      </a:cubicBezTo>
                      <a:cubicBezTo>
                        <a:pt x="115" y="61"/>
                        <a:pt x="118" y="61"/>
                        <a:pt x="121" y="60"/>
                      </a:cubicBezTo>
                      <a:cubicBezTo>
                        <a:pt x="145" y="54"/>
                        <a:pt x="141" y="17"/>
                        <a:pt x="141" y="17"/>
                      </a:cubicBezTo>
                      <a:cubicBezTo>
                        <a:pt x="140" y="13"/>
                        <a:pt x="138" y="11"/>
                        <a:pt x="134" y="11"/>
                      </a:cubicBezTo>
                      <a:cubicBezTo>
                        <a:pt x="124" y="11"/>
                        <a:pt x="102" y="30"/>
                        <a:pt x="85" y="32"/>
                      </a:cubicBezTo>
                      <a:cubicBezTo>
                        <a:pt x="84" y="32"/>
                        <a:pt x="83" y="32"/>
                        <a:pt x="82" y="32"/>
                      </a:cubicBezTo>
                      <a:cubicBezTo>
                        <a:pt x="61" y="32"/>
                        <a:pt x="38" y="4"/>
                        <a:pt x="18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0" name="Freeform 141"/>
                <p:cNvSpPr/>
                <p:nvPr/>
              </p:nvSpPr>
              <p:spPr bwMode="auto">
                <a:xfrm>
                  <a:off x="6697663" y="1724025"/>
                  <a:ext cx="180975" cy="503238"/>
                </a:xfrm>
                <a:custGeom>
                  <a:avLst/>
                  <a:gdLst>
                    <a:gd name="T0" fmla="*/ 36 w 65"/>
                    <a:gd name="T1" fmla="*/ 0 h 179"/>
                    <a:gd name="T2" fmla="*/ 2 w 65"/>
                    <a:gd name="T3" fmla="*/ 18 h 179"/>
                    <a:gd name="T4" fmla="*/ 13 w 65"/>
                    <a:gd name="T5" fmla="*/ 111 h 179"/>
                    <a:gd name="T6" fmla="*/ 44 w 65"/>
                    <a:gd name="T7" fmla="*/ 179 h 179"/>
                    <a:gd name="T8" fmla="*/ 44 w 65"/>
                    <a:gd name="T9" fmla="*/ 173 h 179"/>
                    <a:gd name="T10" fmla="*/ 19 w 65"/>
                    <a:gd name="T11" fmla="*/ 56 h 179"/>
                    <a:gd name="T12" fmla="*/ 56 w 65"/>
                    <a:gd name="T13" fmla="*/ 16 h 179"/>
                    <a:gd name="T14" fmla="*/ 54 w 65"/>
                    <a:gd name="T15" fmla="*/ 1 h 179"/>
                    <a:gd name="T16" fmla="*/ 36 w 65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5" h="179">
                      <a:moveTo>
                        <a:pt x="36" y="0"/>
                      </a:moveTo>
                      <a:cubicBezTo>
                        <a:pt x="21" y="0"/>
                        <a:pt x="3" y="3"/>
                        <a:pt x="2" y="18"/>
                      </a:cubicBezTo>
                      <a:cubicBezTo>
                        <a:pt x="0" y="42"/>
                        <a:pt x="2" y="75"/>
                        <a:pt x="13" y="111"/>
                      </a:cubicBezTo>
                      <a:cubicBezTo>
                        <a:pt x="23" y="141"/>
                        <a:pt x="41" y="179"/>
                        <a:pt x="44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8" y="149"/>
                        <a:pt x="12" y="75"/>
                        <a:pt x="19" y="56"/>
                      </a:cubicBezTo>
                      <a:cubicBezTo>
                        <a:pt x="26" y="38"/>
                        <a:pt x="46" y="23"/>
                        <a:pt x="56" y="16"/>
                      </a:cubicBezTo>
                      <a:cubicBezTo>
                        <a:pt x="65" y="9"/>
                        <a:pt x="56" y="6"/>
                        <a:pt x="54" y="1"/>
                      </a:cubicBezTo>
                      <a:cubicBezTo>
                        <a:pt x="54" y="1"/>
                        <a:pt x="46" y="0"/>
                        <a:pt x="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1" name="Freeform 142"/>
                <p:cNvSpPr/>
                <p:nvPr/>
              </p:nvSpPr>
              <p:spPr bwMode="auto">
                <a:xfrm>
                  <a:off x="6121401" y="3656013"/>
                  <a:ext cx="503238" cy="558800"/>
                </a:xfrm>
                <a:custGeom>
                  <a:avLst/>
                  <a:gdLst>
                    <a:gd name="T0" fmla="*/ 37 w 179"/>
                    <a:gd name="T1" fmla="*/ 22 h 199"/>
                    <a:gd name="T2" fmla="*/ 7 w 179"/>
                    <a:gd name="T3" fmla="*/ 14 h 199"/>
                    <a:gd name="T4" fmla="*/ 0 w 179"/>
                    <a:gd name="T5" fmla="*/ 71 h 199"/>
                    <a:gd name="T6" fmla="*/ 142 w 179"/>
                    <a:gd name="T7" fmla="*/ 197 h 199"/>
                    <a:gd name="T8" fmla="*/ 179 w 179"/>
                    <a:gd name="T9" fmla="*/ 178 h 199"/>
                    <a:gd name="T10" fmla="*/ 157 w 179"/>
                    <a:gd name="T11" fmla="*/ 159 h 199"/>
                    <a:gd name="T12" fmla="*/ 155 w 179"/>
                    <a:gd name="T13" fmla="*/ 53 h 199"/>
                    <a:gd name="T14" fmla="*/ 109 w 179"/>
                    <a:gd name="T15" fmla="*/ 46 h 199"/>
                    <a:gd name="T16" fmla="*/ 37 w 179"/>
                    <a:gd name="T17" fmla="*/ 22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9" h="199">
                      <a:moveTo>
                        <a:pt x="37" y="22"/>
                      </a:moveTo>
                      <a:cubicBezTo>
                        <a:pt x="37" y="22"/>
                        <a:pt x="13" y="0"/>
                        <a:pt x="7" y="14"/>
                      </a:cubicBezTo>
                      <a:cubicBezTo>
                        <a:pt x="2" y="28"/>
                        <a:pt x="0" y="71"/>
                        <a:pt x="0" y="71"/>
                      </a:cubicBezTo>
                      <a:cubicBezTo>
                        <a:pt x="0" y="71"/>
                        <a:pt x="125" y="199"/>
                        <a:pt x="142" y="197"/>
                      </a:cubicBezTo>
                      <a:cubicBezTo>
                        <a:pt x="159" y="195"/>
                        <a:pt x="179" y="178"/>
                        <a:pt x="179" y="178"/>
                      </a:cubicBezTo>
                      <a:cubicBezTo>
                        <a:pt x="157" y="159"/>
                        <a:pt x="157" y="159"/>
                        <a:pt x="157" y="159"/>
                      </a:cubicBezTo>
                      <a:cubicBezTo>
                        <a:pt x="157" y="159"/>
                        <a:pt x="170" y="58"/>
                        <a:pt x="155" y="53"/>
                      </a:cubicBezTo>
                      <a:cubicBezTo>
                        <a:pt x="141" y="47"/>
                        <a:pt x="109" y="46"/>
                        <a:pt x="109" y="46"/>
                      </a:cubicBezTo>
                      <a:cubicBezTo>
                        <a:pt x="37" y="22"/>
                        <a:pt x="37" y="22"/>
                        <a:pt x="37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2" name="Freeform 143"/>
                <p:cNvSpPr/>
                <p:nvPr/>
              </p:nvSpPr>
              <p:spPr bwMode="auto">
                <a:xfrm>
                  <a:off x="5646738" y="3432175"/>
                  <a:ext cx="1266825" cy="1193800"/>
                </a:xfrm>
                <a:custGeom>
                  <a:avLst/>
                  <a:gdLst>
                    <a:gd name="T0" fmla="*/ 113 w 451"/>
                    <a:gd name="T1" fmla="*/ 241 h 425"/>
                    <a:gd name="T2" fmla="*/ 27 w 451"/>
                    <a:gd name="T3" fmla="*/ 160 h 425"/>
                    <a:gd name="T4" fmla="*/ 53 w 451"/>
                    <a:gd name="T5" fmla="*/ 91 h 425"/>
                    <a:gd name="T6" fmla="*/ 191 w 451"/>
                    <a:gd name="T7" fmla="*/ 143 h 425"/>
                    <a:gd name="T8" fmla="*/ 194 w 451"/>
                    <a:gd name="T9" fmla="*/ 111 h 425"/>
                    <a:gd name="T10" fmla="*/ 241 w 451"/>
                    <a:gd name="T11" fmla="*/ 1 h 425"/>
                    <a:gd name="T12" fmla="*/ 264 w 451"/>
                    <a:gd name="T13" fmla="*/ 164 h 425"/>
                    <a:gd name="T14" fmla="*/ 366 w 451"/>
                    <a:gd name="T15" fmla="*/ 108 h 425"/>
                    <a:gd name="T16" fmla="*/ 446 w 451"/>
                    <a:gd name="T17" fmla="*/ 192 h 425"/>
                    <a:gd name="T18" fmla="*/ 285 w 451"/>
                    <a:gd name="T19" fmla="*/ 237 h 425"/>
                    <a:gd name="T20" fmla="*/ 352 w 451"/>
                    <a:gd name="T21" fmla="*/ 292 h 425"/>
                    <a:gd name="T22" fmla="*/ 297 w 451"/>
                    <a:gd name="T23" fmla="*/ 396 h 425"/>
                    <a:gd name="T24" fmla="*/ 230 w 451"/>
                    <a:gd name="T25" fmla="*/ 385 h 425"/>
                    <a:gd name="T26" fmla="*/ 214 w 451"/>
                    <a:gd name="T27" fmla="*/ 292 h 425"/>
                    <a:gd name="T28" fmla="*/ 186 w 451"/>
                    <a:gd name="T29" fmla="*/ 374 h 425"/>
                    <a:gd name="T30" fmla="*/ 80 w 451"/>
                    <a:gd name="T31" fmla="*/ 337 h 425"/>
                    <a:gd name="T32" fmla="*/ 113 w 451"/>
                    <a:gd name="T33" fmla="*/ 241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1" h="425">
                      <a:moveTo>
                        <a:pt x="113" y="241"/>
                      </a:moveTo>
                      <a:cubicBezTo>
                        <a:pt x="113" y="241"/>
                        <a:pt x="0" y="240"/>
                        <a:pt x="27" y="160"/>
                      </a:cubicBezTo>
                      <a:cubicBezTo>
                        <a:pt x="27" y="160"/>
                        <a:pt x="3" y="108"/>
                        <a:pt x="53" y="91"/>
                      </a:cubicBezTo>
                      <a:cubicBezTo>
                        <a:pt x="102" y="74"/>
                        <a:pt x="172" y="127"/>
                        <a:pt x="191" y="143"/>
                      </a:cubicBezTo>
                      <a:cubicBezTo>
                        <a:pt x="210" y="158"/>
                        <a:pt x="200" y="119"/>
                        <a:pt x="194" y="111"/>
                      </a:cubicBezTo>
                      <a:cubicBezTo>
                        <a:pt x="189" y="104"/>
                        <a:pt x="165" y="0"/>
                        <a:pt x="241" y="1"/>
                      </a:cubicBezTo>
                      <a:cubicBezTo>
                        <a:pt x="316" y="2"/>
                        <a:pt x="331" y="51"/>
                        <a:pt x="264" y="164"/>
                      </a:cubicBezTo>
                      <a:cubicBezTo>
                        <a:pt x="264" y="164"/>
                        <a:pt x="326" y="106"/>
                        <a:pt x="366" y="108"/>
                      </a:cubicBezTo>
                      <a:cubicBezTo>
                        <a:pt x="406" y="109"/>
                        <a:pt x="451" y="128"/>
                        <a:pt x="446" y="192"/>
                      </a:cubicBezTo>
                      <a:cubicBezTo>
                        <a:pt x="442" y="255"/>
                        <a:pt x="285" y="237"/>
                        <a:pt x="285" y="237"/>
                      </a:cubicBezTo>
                      <a:cubicBezTo>
                        <a:pt x="285" y="237"/>
                        <a:pt x="335" y="272"/>
                        <a:pt x="352" y="292"/>
                      </a:cubicBezTo>
                      <a:cubicBezTo>
                        <a:pt x="369" y="312"/>
                        <a:pt x="359" y="368"/>
                        <a:pt x="297" y="396"/>
                      </a:cubicBezTo>
                      <a:cubicBezTo>
                        <a:pt x="235" y="425"/>
                        <a:pt x="237" y="404"/>
                        <a:pt x="230" y="385"/>
                      </a:cubicBezTo>
                      <a:cubicBezTo>
                        <a:pt x="224" y="366"/>
                        <a:pt x="219" y="286"/>
                        <a:pt x="214" y="292"/>
                      </a:cubicBezTo>
                      <a:cubicBezTo>
                        <a:pt x="209" y="298"/>
                        <a:pt x="221" y="352"/>
                        <a:pt x="186" y="374"/>
                      </a:cubicBezTo>
                      <a:cubicBezTo>
                        <a:pt x="150" y="396"/>
                        <a:pt x="109" y="369"/>
                        <a:pt x="80" y="337"/>
                      </a:cubicBezTo>
                      <a:cubicBezTo>
                        <a:pt x="52" y="305"/>
                        <a:pt x="65" y="261"/>
                        <a:pt x="113" y="24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3" name="Freeform 144"/>
                <p:cNvSpPr/>
                <p:nvPr/>
              </p:nvSpPr>
              <p:spPr bwMode="auto">
                <a:xfrm>
                  <a:off x="6115051" y="4016375"/>
                  <a:ext cx="134938" cy="44450"/>
                </a:xfrm>
                <a:custGeom>
                  <a:avLst/>
                  <a:gdLst>
                    <a:gd name="T0" fmla="*/ 0 w 48"/>
                    <a:gd name="T1" fmla="*/ 12 h 16"/>
                    <a:gd name="T2" fmla="*/ 40 w 48"/>
                    <a:gd name="T3" fmla="*/ 8 h 16"/>
                    <a:gd name="T4" fmla="*/ 0 w 48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8" h="16">
                      <a:moveTo>
                        <a:pt x="0" y="12"/>
                      </a:moveTo>
                      <a:cubicBezTo>
                        <a:pt x="0" y="12"/>
                        <a:pt x="48" y="0"/>
                        <a:pt x="40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4" name="Freeform 145"/>
                <p:cNvSpPr/>
                <p:nvPr/>
              </p:nvSpPr>
              <p:spPr bwMode="auto">
                <a:xfrm>
                  <a:off x="6235701" y="4071938"/>
                  <a:ext cx="36513" cy="112713"/>
                </a:xfrm>
                <a:custGeom>
                  <a:avLst/>
                  <a:gdLst>
                    <a:gd name="T0" fmla="*/ 4 w 13"/>
                    <a:gd name="T1" fmla="*/ 40 h 40"/>
                    <a:gd name="T2" fmla="*/ 6 w 13"/>
                    <a:gd name="T3" fmla="*/ 5 h 40"/>
                    <a:gd name="T4" fmla="*/ 4 w 13"/>
                    <a:gd name="T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0">
                      <a:moveTo>
                        <a:pt x="4" y="40"/>
                      </a:moveTo>
                      <a:cubicBezTo>
                        <a:pt x="4" y="40"/>
                        <a:pt x="0" y="0"/>
                        <a:pt x="6" y="5"/>
                      </a:cubicBezTo>
                      <a:cubicBezTo>
                        <a:pt x="13" y="10"/>
                        <a:pt x="7" y="33"/>
                        <a:pt x="4" y="4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5" name="Freeform 146"/>
                <p:cNvSpPr/>
                <p:nvPr/>
              </p:nvSpPr>
              <p:spPr bwMode="auto">
                <a:xfrm>
                  <a:off x="6219826" y="3886200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6" name="Freeform 147"/>
                <p:cNvSpPr/>
                <p:nvPr/>
              </p:nvSpPr>
              <p:spPr bwMode="auto">
                <a:xfrm>
                  <a:off x="6169026" y="3959225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1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20" y="3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7" name="Freeform 148"/>
                <p:cNvSpPr/>
                <p:nvPr/>
              </p:nvSpPr>
              <p:spPr bwMode="auto">
                <a:xfrm>
                  <a:off x="6289676" y="4002088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8" name="Freeform 149"/>
                <p:cNvSpPr/>
                <p:nvPr/>
              </p:nvSpPr>
              <p:spPr bwMode="auto">
                <a:xfrm>
                  <a:off x="6323013" y="3910013"/>
                  <a:ext cx="65088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9" name="Freeform 150"/>
                <p:cNvSpPr/>
                <p:nvPr/>
              </p:nvSpPr>
              <p:spPr bwMode="auto">
                <a:xfrm>
                  <a:off x="6413501" y="3995738"/>
                  <a:ext cx="65088" cy="60325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0" name="Freeform 151"/>
                <p:cNvSpPr/>
                <p:nvPr/>
              </p:nvSpPr>
              <p:spPr bwMode="auto">
                <a:xfrm>
                  <a:off x="6348413" y="4108450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1" name="Freeform 152"/>
                <p:cNvSpPr/>
                <p:nvPr/>
              </p:nvSpPr>
              <p:spPr bwMode="auto">
                <a:xfrm>
                  <a:off x="6234113" y="4089400"/>
                  <a:ext cx="63500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2" name="Freeform 153"/>
                <p:cNvSpPr/>
                <p:nvPr/>
              </p:nvSpPr>
              <p:spPr bwMode="auto">
                <a:xfrm>
                  <a:off x="6283326" y="3833813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3" name="Freeform 154"/>
                <p:cNvSpPr>
                  <a:spLocks noEditPoints="1"/>
                </p:cNvSpPr>
                <p:nvPr/>
              </p:nvSpPr>
              <p:spPr bwMode="auto">
                <a:xfrm>
                  <a:off x="6059488" y="3724275"/>
                  <a:ext cx="581025" cy="514350"/>
                </a:xfrm>
                <a:custGeom>
                  <a:avLst/>
                  <a:gdLst>
                    <a:gd name="T0" fmla="*/ 90 w 207"/>
                    <a:gd name="T1" fmla="*/ 118 h 183"/>
                    <a:gd name="T2" fmla="*/ 92 w 207"/>
                    <a:gd name="T3" fmla="*/ 101 h 183"/>
                    <a:gd name="T4" fmla="*/ 103 w 207"/>
                    <a:gd name="T5" fmla="*/ 113 h 183"/>
                    <a:gd name="T6" fmla="*/ 85 w 207"/>
                    <a:gd name="T7" fmla="*/ 0 h 183"/>
                    <a:gd name="T8" fmla="*/ 71 w 207"/>
                    <a:gd name="T9" fmla="*/ 60 h 183"/>
                    <a:gd name="T10" fmla="*/ 14 w 207"/>
                    <a:gd name="T11" fmla="*/ 46 h 183"/>
                    <a:gd name="T12" fmla="*/ 59 w 207"/>
                    <a:gd name="T13" fmla="*/ 64 h 183"/>
                    <a:gd name="T14" fmla="*/ 71 w 207"/>
                    <a:gd name="T15" fmla="*/ 60 h 183"/>
                    <a:gd name="T16" fmla="*/ 69 w 207"/>
                    <a:gd name="T17" fmla="*/ 77 h 183"/>
                    <a:gd name="T18" fmla="*/ 65 w 207"/>
                    <a:gd name="T19" fmla="*/ 76 h 183"/>
                    <a:gd name="T20" fmla="*/ 40 w 207"/>
                    <a:gd name="T21" fmla="*/ 92 h 183"/>
                    <a:gd name="T22" fmla="*/ 49 w 207"/>
                    <a:gd name="T23" fmla="*/ 85 h 183"/>
                    <a:gd name="T24" fmla="*/ 60 w 207"/>
                    <a:gd name="T25" fmla="*/ 97 h 183"/>
                    <a:gd name="T26" fmla="*/ 31 w 207"/>
                    <a:gd name="T27" fmla="*/ 157 h 183"/>
                    <a:gd name="T28" fmla="*/ 81 w 207"/>
                    <a:gd name="T29" fmla="*/ 122 h 183"/>
                    <a:gd name="T30" fmla="*/ 115 w 207"/>
                    <a:gd name="T31" fmla="*/ 183 h 183"/>
                    <a:gd name="T32" fmla="*/ 112 w 207"/>
                    <a:gd name="T33" fmla="*/ 156 h 183"/>
                    <a:gd name="T34" fmla="*/ 105 w 207"/>
                    <a:gd name="T35" fmla="*/ 144 h 183"/>
                    <a:gd name="T36" fmla="*/ 112 w 207"/>
                    <a:gd name="T37" fmla="*/ 116 h 183"/>
                    <a:gd name="T38" fmla="*/ 148 w 207"/>
                    <a:gd name="T39" fmla="*/ 117 h 183"/>
                    <a:gd name="T40" fmla="*/ 162 w 207"/>
                    <a:gd name="T41" fmla="*/ 108 h 183"/>
                    <a:gd name="T42" fmla="*/ 147 w 207"/>
                    <a:gd name="T43" fmla="*/ 108 h 183"/>
                    <a:gd name="T44" fmla="*/ 138 w 207"/>
                    <a:gd name="T45" fmla="*/ 116 h 183"/>
                    <a:gd name="T46" fmla="*/ 127 w 207"/>
                    <a:gd name="T47" fmla="*/ 106 h 183"/>
                    <a:gd name="T48" fmla="*/ 128 w 207"/>
                    <a:gd name="T49" fmla="*/ 104 h 183"/>
                    <a:gd name="T50" fmla="*/ 182 w 207"/>
                    <a:gd name="T51" fmla="*/ 70 h 183"/>
                    <a:gd name="T52" fmla="*/ 110 w 207"/>
                    <a:gd name="T53" fmla="*/ 93 h 183"/>
                    <a:gd name="T54" fmla="*/ 106 w 207"/>
                    <a:gd name="T55" fmla="*/ 86 h 183"/>
                    <a:gd name="T56" fmla="*/ 96 w 207"/>
                    <a:gd name="T57" fmla="*/ 73 h 183"/>
                    <a:gd name="T58" fmla="*/ 109 w 207"/>
                    <a:gd name="T59" fmla="*/ 68 h 183"/>
                    <a:gd name="T60" fmla="*/ 107 w 207"/>
                    <a:gd name="T61" fmla="*/ 44 h 183"/>
                    <a:gd name="T62" fmla="*/ 98 w 207"/>
                    <a:gd name="T63" fmla="*/ 61 h 183"/>
                    <a:gd name="T64" fmla="*/ 92 w 207"/>
                    <a:gd name="T65" fmla="*/ 58 h 183"/>
                    <a:gd name="T66" fmla="*/ 82 w 207"/>
                    <a:gd name="T67" fmla="*/ 46 h 183"/>
                    <a:gd name="T68" fmla="*/ 94 w 207"/>
                    <a:gd name="T69" fmla="*/ 4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7" h="183">
                      <a:moveTo>
                        <a:pt x="94" y="119"/>
                      </a:moveTo>
                      <a:cubicBezTo>
                        <a:pt x="93" y="119"/>
                        <a:pt x="91" y="119"/>
                        <a:pt x="90" y="118"/>
                      </a:cubicBezTo>
                      <a:cubicBezTo>
                        <a:pt x="85" y="116"/>
                        <a:pt x="82" y="111"/>
                        <a:pt x="84" y="106"/>
                      </a:cubicBezTo>
                      <a:cubicBezTo>
                        <a:pt x="85" y="103"/>
                        <a:pt x="88" y="101"/>
                        <a:pt x="92" y="101"/>
                      </a:cubicBezTo>
                      <a:cubicBezTo>
                        <a:pt x="93" y="101"/>
                        <a:pt x="95" y="101"/>
                        <a:pt x="96" y="101"/>
                      </a:cubicBezTo>
                      <a:cubicBezTo>
                        <a:pt x="101" y="103"/>
                        <a:pt x="104" y="109"/>
                        <a:pt x="103" y="113"/>
                      </a:cubicBezTo>
                      <a:cubicBezTo>
                        <a:pt x="101" y="117"/>
                        <a:pt x="98" y="119"/>
                        <a:pt x="94" y="119"/>
                      </a:cubicBezTo>
                      <a:moveTo>
                        <a:pt x="85" y="0"/>
                      </a:moveTo>
                      <a:cubicBezTo>
                        <a:pt x="85" y="0"/>
                        <a:pt x="81" y="60"/>
                        <a:pt x="72" y="60"/>
                      </a:cubicBezTo>
                      <a:cubicBezTo>
                        <a:pt x="72" y="60"/>
                        <a:pt x="71" y="60"/>
                        <a:pt x="71" y="60"/>
                      </a:cubicBezTo>
                      <a:cubicBezTo>
                        <a:pt x="63" y="57"/>
                        <a:pt x="16" y="45"/>
                        <a:pt x="11" y="45"/>
                      </a:cubicBezTo>
                      <a:cubicBezTo>
                        <a:pt x="10" y="45"/>
                        <a:pt x="11" y="45"/>
                        <a:pt x="14" y="46"/>
                      </a:cubicBezTo>
                      <a:cubicBezTo>
                        <a:pt x="24" y="50"/>
                        <a:pt x="45" y="59"/>
                        <a:pt x="58" y="66"/>
                      </a:cubicBezTo>
                      <a:cubicBezTo>
                        <a:pt x="58" y="66"/>
                        <a:pt x="58" y="65"/>
                        <a:pt x="59" y="64"/>
                      </a:cubicBezTo>
                      <a:cubicBezTo>
                        <a:pt x="60" y="61"/>
                        <a:pt x="63" y="59"/>
                        <a:pt x="67" y="59"/>
                      </a:cubicBezTo>
                      <a:cubicBezTo>
                        <a:pt x="68" y="59"/>
                        <a:pt x="70" y="59"/>
                        <a:pt x="71" y="60"/>
                      </a:cubicBezTo>
                      <a:cubicBezTo>
                        <a:pt x="76" y="62"/>
                        <a:pt x="79" y="67"/>
                        <a:pt x="78" y="71"/>
                      </a:cubicBezTo>
                      <a:cubicBezTo>
                        <a:pt x="76" y="75"/>
                        <a:pt x="73" y="77"/>
                        <a:pt x="69" y="77"/>
                      </a:cubicBezTo>
                      <a:cubicBezTo>
                        <a:pt x="68" y="77"/>
                        <a:pt x="66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50" y="79"/>
                        <a:pt x="0" y="84"/>
                        <a:pt x="12" y="86"/>
                      </a:cubicBezTo>
                      <a:cubicBezTo>
                        <a:pt x="17" y="87"/>
                        <a:pt x="29" y="89"/>
                        <a:pt x="40" y="92"/>
                      </a:cubicBezTo>
                      <a:cubicBezTo>
                        <a:pt x="40" y="91"/>
                        <a:pt x="41" y="91"/>
                        <a:pt x="41" y="90"/>
                      </a:cubicBezTo>
                      <a:cubicBezTo>
                        <a:pt x="42" y="87"/>
                        <a:pt x="45" y="85"/>
                        <a:pt x="49" y="85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8" y="87"/>
                        <a:pt x="61" y="92"/>
                        <a:pt x="60" y="97"/>
                      </a:cubicBezTo>
                      <a:cubicBezTo>
                        <a:pt x="71" y="100"/>
                        <a:pt x="78" y="104"/>
                        <a:pt x="73" y="106"/>
                      </a:cubicBezTo>
                      <a:cubicBezTo>
                        <a:pt x="60" y="112"/>
                        <a:pt x="26" y="157"/>
                        <a:pt x="31" y="157"/>
                      </a:cubicBezTo>
                      <a:cubicBezTo>
                        <a:pt x="31" y="157"/>
                        <a:pt x="32" y="157"/>
                        <a:pt x="32" y="156"/>
                      </a:cubicBezTo>
                      <a:cubicBezTo>
                        <a:pt x="42" y="150"/>
                        <a:pt x="69" y="122"/>
                        <a:pt x="81" y="122"/>
                      </a:cubicBezTo>
                      <a:cubicBezTo>
                        <a:pt x="83" y="122"/>
                        <a:pt x="84" y="123"/>
                        <a:pt x="85" y="124"/>
                      </a:cubicBezTo>
                      <a:cubicBezTo>
                        <a:pt x="91" y="134"/>
                        <a:pt x="112" y="183"/>
                        <a:pt x="115" y="183"/>
                      </a:cubicBezTo>
                      <a:cubicBezTo>
                        <a:pt x="115" y="183"/>
                        <a:pt x="115" y="183"/>
                        <a:pt x="115" y="182"/>
                      </a:cubicBezTo>
                      <a:cubicBezTo>
                        <a:pt x="115" y="178"/>
                        <a:pt x="113" y="167"/>
                        <a:pt x="112" y="156"/>
                      </a:cubicBezTo>
                      <a:cubicBezTo>
                        <a:pt x="112" y="156"/>
                        <a:pt x="111" y="156"/>
                        <a:pt x="111" y="156"/>
                      </a:cubicBezTo>
                      <a:cubicBezTo>
                        <a:pt x="106" y="154"/>
                        <a:pt x="103" y="149"/>
                        <a:pt x="105" y="144"/>
                      </a:cubicBezTo>
                      <a:cubicBezTo>
                        <a:pt x="106" y="141"/>
                        <a:pt x="108" y="140"/>
                        <a:pt x="110" y="139"/>
                      </a:cubicBezTo>
                      <a:cubicBezTo>
                        <a:pt x="109" y="126"/>
                        <a:pt x="109" y="116"/>
                        <a:pt x="112" y="116"/>
                      </a:cubicBezTo>
                      <a:cubicBezTo>
                        <a:pt x="112" y="116"/>
                        <a:pt x="112" y="116"/>
                        <a:pt x="113" y="116"/>
                      </a:cubicBezTo>
                      <a:cubicBezTo>
                        <a:pt x="115" y="117"/>
                        <a:pt x="131" y="117"/>
                        <a:pt x="148" y="117"/>
                      </a:cubicBezTo>
                      <a:cubicBezTo>
                        <a:pt x="176" y="117"/>
                        <a:pt x="207" y="116"/>
                        <a:pt x="195" y="111"/>
                      </a:cubicBezTo>
                      <a:cubicBezTo>
                        <a:pt x="188" y="109"/>
                        <a:pt x="175" y="108"/>
                        <a:pt x="162" y="108"/>
                      </a:cubicBezTo>
                      <a:cubicBezTo>
                        <a:pt x="159" y="108"/>
                        <a:pt x="157" y="108"/>
                        <a:pt x="154" y="108"/>
                      </a:cubicBezTo>
                      <a:cubicBezTo>
                        <a:pt x="152" y="108"/>
                        <a:pt x="149" y="108"/>
                        <a:pt x="147" y="108"/>
                      </a:cubicBezTo>
                      <a:cubicBezTo>
                        <a:pt x="147" y="109"/>
                        <a:pt x="147" y="110"/>
                        <a:pt x="147" y="111"/>
                      </a:cubicBezTo>
                      <a:cubicBezTo>
                        <a:pt x="146" y="114"/>
                        <a:pt x="142" y="116"/>
                        <a:pt x="138" y="116"/>
                      </a:cubicBezTo>
                      <a:cubicBezTo>
                        <a:pt x="137" y="116"/>
                        <a:pt x="136" y="116"/>
                        <a:pt x="134" y="116"/>
                      </a:cubicBezTo>
                      <a:cubicBezTo>
                        <a:pt x="130" y="114"/>
                        <a:pt x="127" y="110"/>
                        <a:pt x="127" y="106"/>
                      </a:cubicBezTo>
                      <a:cubicBezTo>
                        <a:pt x="127" y="106"/>
                        <a:pt x="127" y="105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9" y="101"/>
                        <a:pt x="132" y="99"/>
                        <a:pt x="135" y="98"/>
                      </a:cubicBezTo>
                      <a:cubicBezTo>
                        <a:pt x="152" y="88"/>
                        <a:pt x="189" y="70"/>
                        <a:pt x="182" y="70"/>
                      </a:cubicBezTo>
                      <a:cubicBezTo>
                        <a:pt x="182" y="70"/>
                        <a:pt x="182" y="71"/>
                        <a:pt x="181" y="71"/>
                      </a:cubicBezTo>
                      <a:cubicBezTo>
                        <a:pt x="166" y="73"/>
                        <a:pt x="110" y="93"/>
                        <a:pt x="110" y="93"/>
                      </a:cubicBezTo>
                      <a:cubicBezTo>
                        <a:pt x="110" y="93"/>
                        <a:pt x="110" y="90"/>
                        <a:pt x="109" y="85"/>
                      </a:cubicBezTo>
                      <a:cubicBezTo>
                        <a:pt x="109" y="85"/>
                        <a:pt x="107" y="86"/>
                        <a:pt x="106" y="86"/>
                      </a:cubicBezTo>
                      <a:cubicBezTo>
                        <a:pt x="105" y="86"/>
                        <a:pt x="104" y="85"/>
                        <a:pt x="102" y="85"/>
                      </a:cubicBezTo>
                      <a:cubicBezTo>
                        <a:pt x="97" y="83"/>
                        <a:pt x="94" y="78"/>
                        <a:pt x="96" y="73"/>
                      </a:cubicBezTo>
                      <a:cubicBezTo>
                        <a:pt x="97" y="69"/>
                        <a:pt x="101" y="67"/>
                        <a:pt x="105" y="67"/>
                      </a:cubicBezTo>
                      <a:cubicBezTo>
                        <a:pt x="106" y="67"/>
                        <a:pt x="107" y="68"/>
                        <a:pt x="109" y="68"/>
                      </a:cubicBezTo>
                      <a:cubicBezTo>
                        <a:pt x="108" y="59"/>
                        <a:pt x="108" y="49"/>
                        <a:pt x="108" y="40"/>
                      </a:cubicBezTo>
                      <a:cubicBezTo>
                        <a:pt x="108" y="42"/>
                        <a:pt x="108" y="43"/>
                        <a:pt x="107" y="44"/>
                      </a:cubicBezTo>
                      <a:cubicBezTo>
                        <a:pt x="104" y="53"/>
                        <a:pt x="100" y="63"/>
                        <a:pt x="98" y="63"/>
                      </a:cubicBezTo>
                      <a:cubicBezTo>
                        <a:pt x="98" y="63"/>
                        <a:pt x="98" y="62"/>
                        <a:pt x="98" y="61"/>
                      </a:cubicBezTo>
                      <a:cubicBezTo>
                        <a:pt x="97" y="60"/>
                        <a:pt x="97" y="59"/>
                        <a:pt x="97" y="57"/>
                      </a:cubicBezTo>
                      <a:cubicBezTo>
                        <a:pt x="96" y="58"/>
                        <a:pt x="94" y="58"/>
                        <a:pt x="92" y="58"/>
                      </a:cubicBezTo>
                      <a:cubicBezTo>
                        <a:pt x="91" y="58"/>
                        <a:pt x="89" y="58"/>
                        <a:pt x="88" y="58"/>
                      </a:cubicBezTo>
                      <a:cubicBezTo>
                        <a:pt x="83" y="56"/>
                        <a:pt x="80" y="50"/>
                        <a:pt x="82" y="46"/>
                      </a:cubicBezTo>
                      <a:cubicBezTo>
                        <a:pt x="83" y="42"/>
                        <a:pt x="86" y="40"/>
                        <a:pt x="90" y="40"/>
                      </a:cubicBezTo>
                      <a:cubicBezTo>
                        <a:pt x="92" y="40"/>
                        <a:pt x="93" y="41"/>
                        <a:pt x="94" y="41"/>
                      </a:cubicBezTo>
                      <a:cubicBezTo>
                        <a:pt x="90" y="23"/>
                        <a:pt x="85" y="0"/>
                        <a:pt x="8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4" name="Freeform 155"/>
                <p:cNvSpPr/>
                <p:nvPr/>
              </p:nvSpPr>
              <p:spPr bwMode="auto">
                <a:xfrm>
                  <a:off x="6223001" y="3889375"/>
                  <a:ext cx="58738" cy="50800"/>
                </a:xfrm>
                <a:custGeom>
                  <a:avLst/>
                  <a:gdLst>
                    <a:gd name="T0" fmla="*/ 9 w 21"/>
                    <a:gd name="T1" fmla="*/ 0 h 18"/>
                    <a:gd name="T2" fmla="*/ 1 w 21"/>
                    <a:gd name="T3" fmla="*/ 5 h 18"/>
                    <a:gd name="T4" fmla="*/ 0 w 21"/>
                    <a:gd name="T5" fmla="*/ 7 h 18"/>
                    <a:gd name="T6" fmla="*/ 7 w 21"/>
                    <a:gd name="T7" fmla="*/ 17 h 18"/>
                    <a:gd name="T8" fmla="*/ 7 w 21"/>
                    <a:gd name="T9" fmla="*/ 17 h 18"/>
                    <a:gd name="T10" fmla="*/ 7 w 21"/>
                    <a:gd name="T11" fmla="*/ 17 h 18"/>
                    <a:gd name="T12" fmla="*/ 11 w 21"/>
                    <a:gd name="T13" fmla="*/ 18 h 18"/>
                    <a:gd name="T14" fmla="*/ 20 w 21"/>
                    <a:gd name="T15" fmla="*/ 12 h 18"/>
                    <a:gd name="T16" fmla="*/ 13 w 21"/>
                    <a:gd name="T17" fmla="*/ 1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8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8"/>
                        <a:pt x="10" y="18"/>
                        <a:pt x="11" y="18"/>
                      </a:cubicBezTo>
                      <a:cubicBezTo>
                        <a:pt x="15" y="18"/>
                        <a:pt x="18" y="16"/>
                        <a:pt x="20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5" name="Freeform 156"/>
                <p:cNvSpPr/>
                <p:nvPr/>
              </p:nvSpPr>
              <p:spPr bwMode="auto">
                <a:xfrm>
                  <a:off x="6172201" y="3962400"/>
                  <a:ext cx="58738" cy="33338"/>
                </a:xfrm>
                <a:custGeom>
                  <a:avLst/>
                  <a:gdLst>
                    <a:gd name="T0" fmla="*/ 9 w 21"/>
                    <a:gd name="T1" fmla="*/ 0 h 12"/>
                    <a:gd name="T2" fmla="*/ 1 w 21"/>
                    <a:gd name="T3" fmla="*/ 5 h 12"/>
                    <a:gd name="T4" fmla="*/ 0 w 21"/>
                    <a:gd name="T5" fmla="*/ 7 h 12"/>
                    <a:gd name="T6" fmla="*/ 20 w 21"/>
                    <a:gd name="T7" fmla="*/ 12 h 12"/>
                    <a:gd name="T8" fmla="*/ 13 w 21"/>
                    <a:gd name="T9" fmla="*/ 0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7" y="9"/>
                        <a:pt x="14" y="10"/>
                        <a:pt x="20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6" name="Freeform 157"/>
                <p:cNvSpPr/>
                <p:nvPr/>
              </p:nvSpPr>
              <p:spPr bwMode="auto">
                <a:xfrm>
                  <a:off x="6289676" y="4006850"/>
                  <a:ext cx="61913" cy="50800"/>
                </a:xfrm>
                <a:custGeom>
                  <a:avLst/>
                  <a:gdLst>
                    <a:gd name="T0" fmla="*/ 10 w 22"/>
                    <a:gd name="T1" fmla="*/ 0 h 18"/>
                    <a:gd name="T2" fmla="*/ 2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1 w 22"/>
                    <a:gd name="T9" fmla="*/ 12 h 18"/>
                    <a:gd name="T10" fmla="*/ 14 w 22"/>
                    <a:gd name="T11" fmla="*/ 0 h 18"/>
                    <a:gd name="T12" fmla="*/ 10 w 22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19" y="16"/>
                        <a:pt x="21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7" name="Freeform 158"/>
                <p:cNvSpPr/>
                <p:nvPr/>
              </p:nvSpPr>
              <p:spPr bwMode="auto">
                <a:xfrm>
                  <a:off x="6323013" y="3911600"/>
                  <a:ext cx="42863" cy="53975"/>
                </a:xfrm>
                <a:custGeom>
                  <a:avLst/>
                  <a:gdLst>
                    <a:gd name="T0" fmla="*/ 11 w 15"/>
                    <a:gd name="T1" fmla="*/ 0 h 19"/>
                    <a:gd name="T2" fmla="*/ 2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8 h 19"/>
                    <a:gd name="T10" fmla="*/ 15 w 15"/>
                    <a:gd name="T11" fmla="*/ 1 h 19"/>
                    <a:gd name="T12" fmla="*/ 11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8"/>
                        <a:pt x="11" y="19"/>
                        <a:pt x="12" y="19"/>
                      </a:cubicBezTo>
                      <a:cubicBezTo>
                        <a:pt x="13" y="19"/>
                        <a:pt x="15" y="18"/>
                        <a:pt x="15" y="18"/>
                      </a:cubicBezTo>
                      <a:cubicBezTo>
                        <a:pt x="15" y="14"/>
                        <a:pt x="15" y="8"/>
                        <a:pt x="15" y="1"/>
                      </a:cubicBezTo>
                      <a:cubicBezTo>
                        <a:pt x="13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8" name="Freeform 159"/>
                <p:cNvSpPr>
                  <a:spLocks noEditPoints="1"/>
                </p:cNvSpPr>
                <p:nvPr/>
              </p:nvSpPr>
              <p:spPr bwMode="auto">
                <a:xfrm>
                  <a:off x="6416676" y="3998913"/>
                  <a:ext cx="55563" cy="50800"/>
                </a:xfrm>
                <a:custGeom>
                  <a:avLst/>
                  <a:gdLst>
                    <a:gd name="T0" fmla="*/ 0 w 20"/>
                    <a:gd name="T1" fmla="*/ 8 h 18"/>
                    <a:gd name="T2" fmla="*/ 7 w 20"/>
                    <a:gd name="T3" fmla="*/ 18 h 18"/>
                    <a:gd name="T4" fmla="*/ 11 w 20"/>
                    <a:gd name="T5" fmla="*/ 18 h 18"/>
                    <a:gd name="T6" fmla="*/ 20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0 w 20"/>
                    <a:gd name="T13" fmla="*/ 8 h 18"/>
                    <a:gd name="T14" fmla="*/ 8 w 20"/>
                    <a:gd name="T15" fmla="*/ 0 h 18"/>
                    <a:gd name="T16" fmla="*/ 1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0" y="8"/>
                      </a:moveTo>
                      <a:cubicBezTo>
                        <a:pt x="0" y="12"/>
                        <a:pt x="3" y="16"/>
                        <a:pt x="7" y="18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0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9" name="Freeform 160"/>
                <p:cNvSpPr/>
                <p:nvPr/>
              </p:nvSpPr>
              <p:spPr bwMode="auto">
                <a:xfrm>
                  <a:off x="6348413" y="4114800"/>
                  <a:ext cx="25400" cy="47625"/>
                </a:xfrm>
                <a:custGeom>
                  <a:avLst/>
                  <a:gdLst>
                    <a:gd name="T0" fmla="*/ 7 w 9"/>
                    <a:gd name="T1" fmla="*/ 0 h 17"/>
                    <a:gd name="T2" fmla="*/ 2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5" y="1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8" y="11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0" name="Freeform 161"/>
                <p:cNvSpPr/>
                <p:nvPr/>
              </p:nvSpPr>
              <p:spPr bwMode="auto">
                <a:xfrm>
                  <a:off x="6362701" y="3794125"/>
                  <a:ext cx="14288" cy="42863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0 w 5"/>
                    <a:gd name="T5" fmla="*/ 15 h 15"/>
                    <a:gd name="T6" fmla="*/ 4 w 5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8"/>
                        <a:pt x="0" y="15"/>
                      </a:cubicBezTo>
                      <a:cubicBezTo>
                        <a:pt x="3" y="7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1" name="Freeform 162"/>
                <p:cNvSpPr/>
                <p:nvPr/>
              </p:nvSpPr>
              <p:spPr bwMode="auto">
                <a:xfrm>
                  <a:off x="6283326" y="3836988"/>
                  <a:ext cx="49213" cy="49213"/>
                </a:xfrm>
                <a:custGeom>
                  <a:avLst/>
                  <a:gdLst>
                    <a:gd name="T0" fmla="*/ 10 w 17"/>
                    <a:gd name="T1" fmla="*/ 0 h 18"/>
                    <a:gd name="T2" fmla="*/ 2 w 17"/>
                    <a:gd name="T3" fmla="*/ 6 h 18"/>
                    <a:gd name="T4" fmla="*/ 8 w 17"/>
                    <a:gd name="T5" fmla="*/ 18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1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6" y="18"/>
                        <a:pt x="17" y="17"/>
                      </a:cubicBezTo>
                      <a:cubicBezTo>
                        <a:pt x="16" y="13"/>
                        <a:pt x="15" y="7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2" name="Freeform 163"/>
                <p:cNvSpPr/>
                <p:nvPr/>
              </p:nvSpPr>
              <p:spPr bwMode="auto">
                <a:xfrm>
                  <a:off x="5797551" y="3706813"/>
                  <a:ext cx="166688" cy="365125"/>
                </a:xfrm>
                <a:custGeom>
                  <a:avLst/>
                  <a:gdLst>
                    <a:gd name="T0" fmla="*/ 23 w 59"/>
                    <a:gd name="T1" fmla="*/ 0 h 130"/>
                    <a:gd name="T2" fmla="*/ 14 w 59"/>
                    <a:gd name="T3" fmla="*/ 47 h 130"/>
                    <a:gd name="T4" fmla="*/ 2 w 59"/>
                    <a:gd name="T5" fmla="*/ 86 h 130"/>
                    <a:gd name="T6" fmla="*/ 24 w 59"/>
                    <a:gd name="T7" fmla="*/ 130 h 130"/>
                    <a:gd name="T8" fmla="*/ 25 w 59"/>
                    <a:gd name="T9" fmla="*/ 130 h 130"/>
                    <a:gd name="T10" fmla="*/ 36 w 59"/>
                    <a:gd name="T11" fmla="*/ 83 h 130"/>
                    <a:gd name="T12" fmla="*/ 52 w 59"/>
                    <a:gd name="T13" fmla="*/ 40 h 130"/>
                    <a:gd name="T14" fmla="*/ 26 w 59"/>
                    <a:gd name="T15" fmla="*/ 0 h 130"/>
                    <a:gd name="T16" fmla="*/ 23 w 59"/>
                    <a:gd name="T1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30">
                      <a:moveTo>
                        <a:pt x="23" y="0"/>
                      </a:moveTo>
                      <a:cubicBezTo>
                        <a:pt x="12" y="0"/>
                        <a:pt x="13" y="35"/>
                        <a:pt x="14" y="47"/>
                      </a:cubicBezTo>
                      <a:cubicBezTo>
                        <a:pt x="14" y="61"/>
                        <a:pt x="4" y="66"/>
                        <a:pt x="2" y="86"/>
                      </a:cubicBezTo>
                      <a:cubicBezTo>
                        <a:pt x="0" y="107"/>
                        <a:pt x="24" y="130"/>
                        <a:pt x="24" y="130"/>
                      </a:cubicBezTo>
                      <a:cubicBezTo>
                        <a:pt x="24" y="130"/>
                        <a:pt x="24" y="130"/>
                        <a:pt x="25" y="130"/>
                      </a:cubicBezTo>
                      <a:cubicBezTo>
                        <a:pt x="37" y="130"/>
                        <a:pt x="40" y="100"/>
                        <a:pt x="36" y="83"/>
                      </a:cubicBezTo>
                      <a:cubicBezTo>
                        <a:pt x="32" y="65"/>
                        <a:pt x="45" y="59"/>
                        <a:pt x="52" y="40"/>
                      </a:cubicBezTo>
                      <a:cubicBezTo>
                        <a:pt x="59" y="21"/>
                        <a:pt x="40" y="6"/>
                        <a:pt x="26" y="0"/>
                      </a:cubicBezTo>
                      <a:cubicBezTo>
                        <a:pt x="25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3" name="Freeform 164"/>
                <p:cNvSpPr/>
                <p:nvPr/>
              </p:nvSpPr>
              <p:spPr bwMode="auto">
                <a:xfrm>
                  <a:off x="5837238" y="4232275"/>
                  <a:ext cx="360363" cy="207963"/>
                </a:xfrm>
                <a:custGeom>
                  <a:avLst/>
                  <a:gdLst>
                    <a:gd name="T0" fmla="*/ 17 w 128"/>
                    <a:gd name="T1" fmla="*/ 0 h 74"/>
                    <a:gd name="T2" fmla="*/ 12 w 128"/>
                    <a:gd name="T3" fmla="*/ 1 h 74"/>
                    <a:gd name="T4" fmla="*/ 26 w 128"/>
                    <a:gd name="T5" fmla="*/ 38 h 74"/>
                    <a:gd name="T6" fmla="*/ 71 w 128"/>
                    <a:gd name="T7" fmla="*/ 63 h 74"/>
                    <a:gd name="T8" fmla="*/ 98 w 128"/>
                    <a:gd name="T9" fmla="*/ 74 h 74"/>
                    <a:gd name="T10" fmla="*/ 113 w 128"/>
                    <a:gd name="T11" fmla="*/ 65 h 74"/>
                    <a:gd name="T12" fmla="*/ 111 w 128"/>
                    <a:gd name="T13" fmla="*/ 35 h 74"/>
                    <a:gd name="T14" fmla="*/ 104 w 128"/>
                    <a:gd name="T15" fmla="*/ 34 h 74"/>
                    <a:gd name="T16" fmla="*/ 87 w 128"/>
                    <a:gd name="T17" fmla="*/ 36 h 74"/>
                    <a:gd name="T18" fmla="*/ 70 w 128"/>
                    <a:gd name="T19" fmla="*/ 37 h 74"/>
                    <a:gd name="T20" fmla="*/ 50 w 128"/>
                    <a:gd name="T21" fmla="*/ 31 h 74"/>
                    <a:gd name="T22" fmla="*/ 17 w 128"/>
                    <a:gd name="T23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8" h="74">
                      <a:moveTo>
                        <a:pt x="17" y="0"/>
                      </a:moveTo>
                      <a:cubicBezTo>
                        <a:pt x="16" y="0"/>
                        <a:pt x="14" y="0"/>
                        <a:pt x="12" y="1"/>
                      </a:cubicBezTo>
                      <a:cubicBezTo>
                        <a:pt x="12" y="1"/>
                        <a:pt x="0" y="20"/>
                        <a:pt x="26" y="38"/>
                      </a:cubicBezTo>
                      <a:cubicBezTo>
                        <a:pt x="51" y="56"/>
                        <a:pt x="52" y="54"/>
                        <a:pt x="71" y="63"/>
                      </a:cubicBezTo>
                      <a:cubicBezTo>
                        <a:pt x="81" y="69"/>
                        <a:pt x="90" y="74"/>
                        <a:pt x="98" y="74"/>
                      </a:cubicBezTo>
                      <a:cubicBezTo>
                        <a:pt x="104" y="74"/>
                        <a:pt x="109" y="71"/>
                        <a:pt x="113" y="65"/>
                      </a:cubicBezTo>
                      <a:cubicBezTo>
                        <a:pt x="124" y="50"/>
                        <a:pt x="128" y="39"/>
                        <a:pt x="111" y="35"/>
                      </a:cubicBezTo>
                      <a:cubicBezTo>
                        <a:pt x="109" y="34"/>
                        <a:pt x="106" y="34"/>
                        <a:pt x="104" y="34"/>
                      </a:cubicBezTo>
                      <a:cubicBezTo>
                        <a:pt x="99" y="34"/>
                        <a:pt x="93" y="35"/>
                        <a:pt x="87" y="36"/>
                      </a:cubicBezTo>
                      <a:cubicBezTo>
                        <a:pt x="82" y="37"/>
                        <a:pt x="76" y="37"/>
                        <a:pt x="70" y="37"/>
                      </a:cubicBezTo>
                      <a:cubicBezTo>
                        <a:pt x="63" y="37"/>
                        <a:pt x="56" y="36"/>
                        <a:pt x="50" y="31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4" name="Freeform 165"/>
                <p:cNvSpPr/>
                <p:nvPr/>
              </p:nvSpPr>
              <p:spPr bwMode="auto">
                <a:xfrm>
                  <a:off x="6332538" y="4279900"/>
                  <a:ext cx="288925" cy="222250"/>
                </a:xfrm>
                <a:custGeom>
                  <a:avLst/>
                  <a:gdLst>
                    <a:gd name="T0" fmla="*/ 89 w 103"/>
                    <a:gd name="T1" fmla="*/ 0 h 79"/>
                    <a:gd name="T2" fmla="*/ 56 w 103"/>
                    <a:gd name="T3" fmla="*/ 33 h 79"/>
                    <a:gd name="T4" fmla="*/ 41 w 103"/>
                    <a:gd name="T5" fmla="*/ 56 h 79"/>
                    <a:gd name="T6" fmla="*/ 35 w 103"/>
                    <a:gd name="T7" fmla="*/ 55 h 79"/>
                    <a:gd name="T8" fmla="*/ 7 w 103"/>
                    <a:gd name="T9" fmla="*/ 41 h 79"/>
                    <a:gd name="T10" fmla="*/ 0 w 103"/>
                    <a:gd name="T11" fmla="*/ 47 h 79"/>
                    <a:gd name="T12" fmla="*/ 15 w 103"/>
                    <a:gd name="T13" fmla="*/ 79 h 79"/>
                    <a:gd name="T14" fmla="*/ 18 w 103"/>
                    <a:gd name="T15" fmla="*/ 78 h 79"/>
                    <a:gd name="T16" fmla="*/ 81 w 103"/>
                    <a:gd name="T17" fmla="*/ 53 h 79"/>
                    <a:gd name="T18" fmla="*/ 91 w 103"/>
                    <a:gd name="T19" fmla="*/ 0 h 79"/>
                    <a:gd name="T20" fmla="*/ 89 w 103"/>
                    <a:gd name="T21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3" h="79">
                      <a:moveTo>
                        <a:pt x="89" y="0"/>
                      </a:moveTo>
                      <a:cubicBezTo>
                        <a:pt x="76" y="0"/>
                        <a:pt x="62" y="20"/>
                        <a:pt x="56" y="33"/>
                      </a:cubicBezTo>
                      <a:cubicBezTo>
                        <a:pt x="52" y="45"/>
                        <a:pt x="50" y="56"/>
                        <a:pt x="41" y="56"/>
                      </a:cubicBezTo>
                      <a:cubicBezTo>
                        <a:pt x="39" y="56"/>
                        <a:pt x="37" y="56"/>
                        <a:pt x="35" y="55"/>
                      </a:cubicBezTo>
                      <a:cubicBezTo>
                        <a:pt x="25" y="51"/>
                        <a:pt x="14" y="41"/>
                        <a:pt x="7" y="41"/>
                      </a:cubicBezTo>
                      <a:cubicBezTo>
                        <a:pt x="4" y="41"/>
                        <a:pt x="2" y="42"/>
                        <a:pt x="0" y="47"/>
                      </a:cubicBezTo>
                      <a:cubicBezTo>
                        <a:pt x="0" y="47"/>
                        <a:pt x="2" y="79"/>
                        <a:pt x="15" y="79"/>
                      </a:cubicBezTo>
                      <a:cubicBezTo>
                        <a:pt x="16" y="79"/>
                        <a:pt x="17" y="79"/>
                        <a:pt x="18" y="78"/>
                      </a:cubicBezTo>
                      <a:cubicBezTo>
                        <a:pt x="33" y="73"/>
                        <a:pt x="72" y="72"/>
                        <a:pt x="81" y="53"/>
                      </a:cubicBezTo>
                      <a:cubicBezTo>
                        <a:pt x="91" y="35"/>
                        <a:pt x="103" y="2"/>
                        <a:pt x="91" y="0"/>
                      </a:cubicBezTo>
                      <a:cubicBezTo>
                        <a:pt x="90" y="0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5" name="Freeform 166"/>
                <p:cNvSpPr/>
                <p:nvPr/>
              </p:nvSpPr>
              <p:spPr bwMode="auto">
                <a:xfrm>
                  <a:off x="6632576" y="3775075"/>
                  <a:ext cx="209550" cy="260350"/>
                </a:xfrm>
                <a:custGeom>
                  <a:avLst/>
                  <a:gdLst>
                    <a:gd name="T0" fmla="*/ 22 w 75"/>
                    <a:gd name="T1" fmla="*/ 0 h 93"/>
                    <a:gd name="T2" fmla="*/ 0 w 75"/>
                    <a:gd name="T3" fmla="*/ 4 h 93"/>
                    <a:gd name="T4" fmla="*/ 26 w 75"/>
                    <a:gd name="T5" fmla="*/ 52 h 93"/>
                    <a:gd name="T6" fmla="*/ 30 w 75"/>
                    <a:gd name="T7" fmla="*/ 91 h 93"/>
                    <a:gd name="T8" fmla="*/ 36 w 75"/>
                    <a:gd name="T9" fmla="*/ 93 h 93"/>
                    <a:gd name="T10" fmla="*/ 71 w 75"/>
                    <a:gd name="T11" fmla="*/ 55 h 93"/>
                    <a:gd name="T12" fmla="*/ 47 w 75"/>
                    <a:gd name="T13" fmla="*/ 9 h 93"/>
                    <a:gd name="T14" fmla="*/ 22 w 75"/>
                    <a:gd name="T1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" h="93">
                      <a:moveTo>
                        <a:pt x="22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4" y="10"/>
                        <a:pt x="30" y="34"/>
                        <a:pt x="26" y="52"/>
                      </a:cubicBezTo>
                      <a:cubicBezTo>
                        <a:pt x="22" y="70"/>
                        <a:pt x="13" y="85"/>
                        <a:pt x="30" y="91"/>
                      </a:cubicBezTo>
                      <a:cubicBezTo>
                        <a:pt x="32" y="92"/>
                        <a:pt x="34" y="93"/>
                        <a:pt x="36" y="93"/>
                      </a:cubicBezTo>
                      <a:cubicBezTo>
                        <a:pt x="51" y="93"/>
                        <a:pt x="67" y="73"/>
                        <a:pt x="71" y="55"/>
                      </a:cubicBezTo>
                      <a:cubicBezTo>
                        <a:pt x="75" y="35"/>
                        <a:pt x="69" y="25"/>
                        <a:pt x="47" y="9"/>
                      </a:cubicBezTo>
                      <a:cubicBezTo>
                        <a:pt x="39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6" name="Freeform 167"/>
                <p:cNvSpPr/>
                <p:nvPr/>
              </p:nvSpPr>
              <p:spPr bwMode="auto">
                <a:xfrm>
                  <a:off x="6197601" y="3479800"/>
                  <a:ext cx="300038" cy="165100"/>
                </a:xfrm>
                <a:custGeom>
                  <a:avLst/>
                  <a:gdLst>
                    <a:gd name="T0" fmla="*/ 45 w 107"/>
                    <a:gd name="T1" fmla="*/ 0 h 59"/>
                    <a:gd name="T2" fmla="*/ 27 w 107"/>
                    <a:gd name="T3" fmla="*/ 2 h 59"/>
                    <a:gd name="T4" fmla="*/ 1 w 107"/>
                    <a:gd name="T5" fmla="*/ 44 h 59"/>
                    <a:gd name="T6" fmla="*/ 10 w 107"/>
                    <a:gd name="T7" fmla="*/ 53 h 59"/>
                    <a:gd name="T8" fmla="*/ 50 w 107"/>
                    <a:gd name="T9" fmla="*/ 43 h 59"/>
                    <a:gd name="T10" fmla="*/ 55 w 107"/>
                    <a:gd name="T11" fmla="*/ 43 h 59"/>
                    <a:gd name="T12" fmla="*/ 90 w 107"/>
                    <a:gd name="T13" fmla="*/ 58 h 59"/>
                    <a:gd name="T14" fmla="*/ 94 w 107"/>
                    <a:gd name="T15" fmla="*/ 59 h 59"/>
                    <a:gd name="T16" fmla="*/ 88 w 107"/>
                    <a:gd name="T17" fmla="*/ 20 h 59"/>
                    <a:gd name="T18" fmla="*/ 45 w 107"/>
                    <a:gd name="T1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59">
                      <a:moveTo>
                        <a:pt x="45" y="0"/>
                      </a:moveTo>
                      <a:cubicBezTo>
                        <a:pt x="40" y="0"/>
                        <a:pt x="34" y="1"/>
                        <a:pt x="27" y="2"/>
                      </a:cubicBezTo>
                      <a:cubicBezTo>
                        <a:pt x="0" y="8"/>
                        <a:pt x="1" y="44"/>
                        <a:pt x="1" y="44"/>
                      </a:cubicBezTo>
                      <a:cubicBezTo>
                        <a:pt x="1" y="51"/>
                        <a:pt x="5" y="53"/>
                        <a:pt x="10" y="53"/>
                      </a:cubicBezTo>
                      <a:cubicBezTo>
                        <a:pt x="21" y="53"/>
                        <a:pt x="37" y="45"/>
                        <a:pt x="50" y="43"/>
                      </a:cubicBezTo>
                      <a:cubicBezTo>
                        <a:pt x="52" y="43"/>
                        <a:pt x="54" y="43"/>
                        <a:pt x="55" y="43"/>
                      </a:cubicBezTo>
                      <a:cubicBezTo>
                        <a:pt x="71" y="43"/>
                        <a:pt x="75" y="55"/>
                        <a:pt x="90" y="58"/>
                      </a:cubicBezTo>
                      <a:cubicBezTo>
                        <a:pt x="91" y="58"/>
                        <a:pt x="93" y="59"/>
                        <a:pt x="94" y="59"/>
                      </a:cubicBezTo>
                      <a:cubicBezTo>
                        <a:pt x="107" y="59"/>
                        <a:pt x="103" y="35"/>
                        <a:pt x="88" y="20"/>
                      </a:cubicBezTo>
                      <a:cubicBezTo>
                        <a:pt x="77" y="7"/>
                        <a:pt x="63" y="0"/>
                        <a:pt x="4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7" name="Freeform 168"/>
                <p:cNvSpPr/>
                <p:nvPr/>
              </p:nvSpPr>
              <p:spPr bwMode="auto">
                <a:xfrm>
                  <a:off x="3733801" y="3282950"/>
                  <a:ext cx="317500" cy="115888"/>
                </a:xfrm>
                <a:custGeom>
                  <a:avLst/>
                  <a:gdLst>
                    <a:gd name="T0" fmla="*/ 47 w 113"/>
                    <a:gd name="T1" fmla="*/ 3 h 41"/>
                    <a:gd name="T2" fmla="*/ 5 w 113"/>
                    <a:gd name="T3" fmla="*/ 14 h 41"/>
                    <a:gd name="T4" fmla="*/ 30 w 113"/>
                    <a:gd name="T5" fmla="*/ 41 h 41"/>
                    <a:gd name="T6" fmla="*/ 96 w 113"/>
                    <a:gd name="T7" fmla="*/ 33 h 41"/>
                    <a:gd name="T8" fmla="*/ 47 w 113"/>
                    <a:gd name="T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41">
                      <a:moveTo>
                        <a:pt x="47" y="3"/>
                      </a:moveTo>
                      <a:cubicBezTo>
                        <a:pt x="47" y="3"/>
                        <a:pt x="0" y="0"/>
                        <a:pt x="5" y="14"/>
                      </a:cubicBezTo>
                      <a:cubicBezTo>
                        <a:pt x="9" y="29"/>
                        <a:pt x="30" y="41"/>
                        <a:pt x="30" y="41"/>
                      </a:cubicBezTo>
                      <a:cubicBezTo>
                        <a:pt x="30" y="41"/>
                        <a:pt x="113" y="41"/>
                        <a:pt x="96" y="33"/>
                      </a:cubicBezTo>
                      <a:cubicBezTo>
                        <a:pt x="79" y="24"/>
                        <a:pt x="47" y="3"/>
                        <a:pt x="47" y="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8" name="Freeform 169"/>
                <p:cNvSpPr/>
                <p:nvPr/>
              </p:nvSpPr>
              <p:spPr bwMode="auto">
                <a:xfrm>
                  <a:off x="3473451" y="2555875"/>
                  <a:ext cx="1220788" cy="1109663"/>
                </a:xfrm>
                <a:custGeom>
                  <a:avLst/>
                  <a:gdLst>
                    <a:gd name="T0" fmla="*/ 195 w 435"/>
                    <a:gd name="T1" fmla="*/ 350 h 395"/>
                    <a:gd name="T2" fmla="*/ 20 w 435"/>
                    <a:gd name="T3" fmla="*/ 355 h 395"/>
                    <a:gd name="T4" fmla="*/ 46 w 435"/>
                    <a:gd name="T5" fmla="*/ 289 h 395"/>
                    <a:gd name="T6" fmla="*/ 152 w 435"/>
                    <a:gd name="T7" fmla="*/ 287 h 395"/>
                    <a:gd name="T8" fmla="*/ 10 w 435"/>
                    <a:gd name="T9" fmla="*/ 174 h 395"/>
                    <a:gd name="T10" fmla="*/ 60 w 435"/>
                    <a:gd name="T11" fmla="*/ 103 h 395"/>
                    <a:gd name="T12" fmla="*/ 145 w 435"/>
                    <a:gd name="T13" fmla="*/ 121 h 395"/>
                    <a:gd name="T14" fmla="*/ 197 w 435"/>
                    <a:gd name="T15" fmla="*/ 185 h 395"/>
                    <a:gd name="T16" fmla="*/ 166 w 435"/>
                    <a:gd name="T17" fmla="*/ 53 h 395"/>
                    <a:gd name="T18" fmla="*/ 263 w 435"/>
                    <a:gd name="T19" fmla="*/ 22 h 395"/>
                    <a:gd name="T20" fmla="*/ 303 w 435"/>
                    <a:gd name="T21" fmla="*/ 193 h 395"/>
                    <a:gd name="T22" fmla="*/ 343 w 435"/>
                    <a:gd name="T23" fmla="*/ 101 h 395"/>
                    <a:gd name="T24" fmla="*/ 406 w 435"/>
                    <a:gd name="T25" fmla="*/ 98 h 395"/>
                    <a:gd name="T26" fmla="*/ 318 w 435"/>
                    <a:gd name="T27" fmla="*/ 274 h 395"/>
                    <a:gd name="T28" fmla="*/ 354 w 435"/>
                    <a:gd name="T29" fmla="*/ 309 h 395"/>
                    <a:gd name="T30" fmla="*/ 281 w 435"/>
                    <a:gd name="T31" fmla="*/ 338 h 395"/>
                    <a:gd name="T32" fmla="*/ 195 w 435"/>
                    <a:gd name="T33" fmla="*/ 35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5" h="395">
                      <a:moveTo>
                        <a:pt x="195" y="350"/>
                      </a:moveTo>
                      <a:cubicBezTo>
                        <a:pt x="195" y="350"/>
                        <a:pt x="33" y="395"/>
                        <a:pt x="20" y="355"/>
                      </a:cubicBezTo>
                      <a:cubicBezTo>
                        <a:pt x="8" y="315"/>
                        <a:pt x="14" y="287"/>
                        <a:pt x="46" y="289"/>
                      </a:cubicBezTo>
                      <a:cubicBezTo>
                        <a:pt x="79" y="291"/>
                        <a:pt x="152" y="287"/>
                        <a:pt x="152" y="287"/>
                      </a:cubicBezTo>
                      <a:cubicBezTo>
                        <a:pt x="152" y="287"/>
                        <a:pt x="0" y="203"/>
                        <a:pt x="10" y="174"/>
                      </a:cubicBezTo>
                      <a:cubicBezTo>
                        <a:pt x="19" y="146"/>
                        <a:pt x="33" y="113"/>
                        <a:pt x="60" y="103"/>
                      </a:cubicBezTo>
                      <a:cubicBezTo>
                        <a:pt x="87" y="93"/>
                        <a:pt x="116" y="90"/>
                        <a:pt x="145" y="121"/>
                      </a:cubicBezTo>
                      <a:cubicBezTo>
                        <a:pt x="175" y="152"/>
                        <a:pt x="197" y="185"/>
                        <a:pt x="197" y="185"/>
                      </a:cubicBezTo>
                      <a:cubicBezTo>
                        <a:pt x="197" y="185"/>
                        <a:pt x="145" y="81"/>
                        <a:pt x="166" y="53"/>
                      </a:cubicBezTo>
                      <a:cubicBezTo>
                        <a:pt x="188" y="24"/>
                        <a:pt x="216" y="0"/>
                        <a:pt x="263" y="22"/>
                      </a:cubicBezTo>
                      <a:cubicBezTo>
                        <a:pt x="309" y="43"/>
                        <a:pt x="322" y="99"/>
                        <a:pt x="303" y="193"/>
                      </a:cubicBezTo>
                      <a:cubicBezTo>
                        <a:pt x="303" y="193"/>
                        <a:pt x="334" y="124"/>
                        <a:pt x="343" y="101"/>
                      </a:cubicBezTo>
                      <a:cubicBezTo>
                        <a:pt x="352" y="78"/>
                        <a:pt x="376" y="67"/>
                        <a:pt x="406" y="98"/>
                      </a:cubicBezTo>
                      <a:cubicBezTo>
                        <a:pt x="435" y="129"/>
                        <a:pt x="407" y="199"/>
                        <a:pt x="318" y="274"/>
                      </a:cubicBezTo>
                      <a:cubicBezTo>
                        <a:pt x="318" y="274"/>
                        <a:pt x="381" y="281"/>
                        <a:pt x="354" y="309"/>
                      </a:cubicBezTo>
                      <a:cubicBezTo>
                        <a:pt x="327" y="338"/>
                        <a:pt x="293" y="326"/>
                        <a:pt x="281" y="338"/>
                      </a:cubicBezTo>
                      <a:cubicBezTo>
                        <a:pt x="268" y="349"/>
                        <a:pt x="196" y="393"/>
                        <a:pt x="195" y="3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9" name="Freeform 170"/>
                <p:cNvSpPr/>
                <p:nvPr/>
              </p:nvSpPr>
              <p:spPr bwMode="auto">
                <a:xfrm>
                  <a:off x="4065588" y="3176588"/>
                  <a:ext cx="80963" cy="174625"/>
                </a:xfrm>
                <a:custGeom>
                  <a:avLst/>
                  <a:gdLst>
                    <a:gd name="T0" fmla="*/ 0 w 29"/>
                    <a:gd name="T1" fmla="*/ 0 h 62"/>
                    <a:gd name="T2" fmla="*/ 24 w 29"/>
                    <a:gd name="T3" fmla="*/ 52 h 62"/>
                    <a:gd name="T4" fmla="*/ 0 w 29"/>
                    <a:gd name="T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62">
                      <a:moveTo>
                        <a:pt x="0" y="0"/>
                      </a:moveTo>
                      <a:cubicBezTo>
                        <a:pt x="0" y="0"/>
                        <a:pt x="19" y="62"/>
                        <a:pt x="24" y="52"/>
                      </a:cubicBezTo>
                      <a:cubicBezTo>
                        <a:pt x="29" y="43"/>
                        <a:pt x="15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0" name="Freeform 171"/>
                <p:cNvSpPr/>
                <p:nvPr/>
              </p:nvSpPr>
              <p:spPr bwMode="auto">
                <a:xfrm>
                  <a:off x="3922713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1" name="Freeform 172"/>
                <p:cNvSpPr/>
                <p:nvPr/>
              </p:nvSpPr>
              <p:spPr bwMode="auto">
                <a:xfrm>
                  <a:off x="4006851" y="3333750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2"/>
                        <a:pt x="11" y="24"/>
                        <a:pt x="6" y="21"/>
                      </a:cubicBezTo>
                      <a:cubicBezTo>
                        <a:pt x="1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2" name="Freeform 173"/>
                <p:cNvSpPr/>
                <p:nvPr/>
              </p:nvSpPr>
              <p:spPr bwMode="auto">
                <a:xfrm>
                  <a:off x="3927476" y="3316288"/>
                  <a:ext cx="65088" cy="68263"/>
                </a:xfrm>
                <a:custGeom>
                  <a:avLst/>
                  <a:gdLst>
                    <a:gd name="T0" fmla="*/ 17 w 23"/>
                    <a:gd name="T1" fmla="*/ 3 h 24"/>
                    <a:gd name="T2" fmla="*/ 20 w 23"/>
                    <a:gd name="T3" fmla="*/ 17 h 24"/>
                    <a:gd name="T4" fmla="*/ 6 w 23"/>
                    <a:gd name="T5" fmla="*/ 22 h 24"/>
                    <a:gd name="T6" fmla="*/ 3 w 23"/>
                    <a:gd name="T7" fmla="*/ 8 h 24"/>
                    <a:gd name="T8" fmla="*/ 17 w 23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3"/>
                      </a:moveTo>
                      <a:cubicBezTo>
                        <a:pt x="21" y="5"/>
                        <a:pt x="23" y="12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3" name="Freeform 174"/>
                <p:cNvSpPr/>
                <p:nvPr/>
              </p:nvSpPr>
              <p:spPr bwMode="auto">
                <a:xfrm>
                  <a:off x="4073526" y="3224213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4" name="Freeform 175"/>
                <p:cNvSpPr/>
                <p:nvPr/>
              </p:nvSpPr>
              <p:spPr bwMode="auto">
                <a:xfrm>
                  <a:off x="4197351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5" name="Freeform 176"/>
                <p:cNvSpPr/>
                <p:nvPr/>
              </p:nvSpPr>
              <p:spPr bwMode="auto">
                <a:xfrm>
                  <a:off x="4164013" y="3330575"/>
                  <a:ext cx="61913" cy="68263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2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0" y="5"/>
                        <a:pt x="22" y="11"/>
                        <a:pt x="19" y="16"/>
                      </a:cubicBezTo>
                      <a:cubicBezTo>
                        <a:pt x="16" y="22"/>
                        <a:pt x="10" y="24"/>
                        <a:pt x="6" y="21"/>
                      </a:cubicBezTo>
                      <a:cubicBezTo>
                        <a:pt x="1" y="19"/>
                        <a:pt x="0" y="13"/>
                        <a:pt x="2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6" name="Freeform 177"/>
                <p:cNvSpPr/>
                <p:nvPr/>
              </p:nvSpPr>
              <p:spPr bwMode="auto">
                <a:xfrm>
                  <a:off x="4157663" y="3132138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7" name="Freeform 178"/>
                <p:cNvSpPr/>
                <p:nvPr/>
              </p:nvSpPr>
              <p:spPr bwMode="auto">
                <a:xfrm>
                  <a:off x="4071938" y="3082925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5" y="2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8" name="Freeform 179"/>
                <p:cNvSpPr/>
                <p:nvPr/>
              </p:nvSpPr>
              <p:spPr bwMode="auto">
                <a:xfrm>
                  <a:off x="3948113" y="3119438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2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9" name="Freeform 180"/>
                <p:cNvSpPr/>
                <p:nvPr/>
              </p:nvSpPr>
              <p:spPr bwMode="auto">
                <a:xfrm>
                  <a:off x="4060826" y="3411538"/>
                  <a:ext cx="60325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0" name="Freeform 181"/>
                <p:cNvSpPr/>
                <p:nvPr/>
              </p:nvSpPr>
              <p:spPr bwMode="auto">
                <a:xfrm>
                  <a:off x="4010026" y="3370263"/>
                  <a:ext cx="490538" cy="201613"/>
                </a:xfrm>
                <a:custGeom>
                  <a:avLst/>
                  <a:gdLst>
                    <a:gd name="T0" fmla="*/ 123 w 175"/>
                    <a:gd name="T1" fmla="*/ 0 h 72"/>
                    <a:gd name="T2" fmla="*/ 97 w 175"/>
                    <a:gd name="T3" fmla="*/ 5 h 72"/>
                    <a:gd name="T4" fmla="*/ 21 w 175"/>
                    <a:gd name="T5" fmla="*/ 72 h 72"/>
                    <a:gd name="T6" fmla="*/ 70 w 175"/>
                    <a:gd name="T7" fmla="*/ 55 h 72"/>
                    <a:gd name="T8" fmla="*/ 99 w 175"/>
                    <a:gd name="T9" fmla="*/ 37 h 72"/>
                    <a:gd name="T10" fmla="*/ 162 w 175"/>
                    <a:gd name="T11" fmla="*/ 10 h 72"/>
                    <a:gd name="T12" fmla="*/ 123 w 175"/>
                    <a:gd name="T1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72">
                      <a:moveTo>
                        <a:pt x="123" y="0"/>
                      </a:moveTo>
                      <a:cubicBezTo>
                        <a:pt x="112" y="0"/>
                        <a:pt x="103" y="2"/>
                        <a:pt x="97" y="5"/>
                      </a:cubicBezTo>
                      <a:cubicBezTo>
                        <a:pt x="83" y="14"/>
                        <a:pt x="0" y="61"/>
                        <a:pt x="21" y="72"/>
                      </a:cubicBezTo>
                      <a:cubicBezTo>
                        <a:pt x="21" y="72"/>
                        <a:pt x="61" y="66"/>
                        <a:pt x="70" y="55"/>
                      </a:cubicBezTo>
                      <a:cubicBezTo>
                        <a:pt x="79" y="45"/>
                        <a:pt x="77" y="44"/>
                        <a:pt x="99" y="37"/>
                      </a:cubicBezTo>
                      <a:cubicBezTo>
                        <a:pt x="120" y="30"/>
                        <a:pt x="175" y="20"/>
                        <a:pt x="162" y="10"/>
                      </a:cubicBezTo>
                      <a:cubicBezTo>
                        <a:pt x="154" y="4"/>
                        <a:pt x="138" y="0"/>
                        <a:pt x="1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1" name="Freeform 182"/>
                <p:cNvSpPr>
                  <a:spLocks noEditPoints="1"/>
                </p:cNvSpPr>
                <p:nvPr/>
              </p:nvSpPr>
              <p:spPr bwMode="auto">
                <a:xfrm>
                  <a:off x="3835401" y="3089275"/>
                  <a:ext cx="617538" cy="407988"/>
                </a:xfrm>
                <a:custGeom>
                  <a:avLst/>
                  <a:gdLst>
                    <a:gd name="T0" fmla="*/ 21 w 220"/>
                    <a:gd name="T1" fmla="*/ 41 h 145"/>
                    <a:gd name="T2" fmla="*/ 33 w 220"/>
                    <a:gd name="T3" fmla="*/ 55 h 145"/>
                    <a:gd name="T4" fmla="*/ 33 w 220"/>
                    <a:gd name="T5" fmla="*/ 54 h 145"/>
                    <a:gd name="T6" fmla="*/ 34 w 220"/>
                    <a:gd name="T7" fmla="*/ 52 h 145"/>
                    <a:gd name="T8" fmla="*/ 22 w 220"/>
                    <a:gd name="T9" fmla="*/ 41 h 145"/>
                    <a:gd name="T10" fmla="*/ 21 w 220"/>
                    <a:gd name="T11" fmla="*/ 41 h 145"/>
                    <a:gd name="T12" fmla="*/ 127 w 220"/>
                    <a:gd name="T13" fmla="*/ 108 h 145"/>
                    <a:gd name="T14" fmla="*/ 123 w 220"/>
                    <a:gd name="T15" fmla="*/ 107 h 145"/>
                    <a:gd name="T16" fmla="*/ 119 w 220"/>
                    <a:gd name="T17" fmla="*/ 93 h 145"/>
                    <a:gd name="T18" fmla="*/ 129 w 220"/>
                    <a:gd name="T19" fmla="*/ 87 h 145"/>
                    <a:gd name="T20" fmla="*/ 133 w 220"/>
                    <a:gd name="T21" fmla="*/ 88 h 145"/>
                    <a:gd name="T22" fmla="*/ 136 w 220"/>
                    <a:gd name="T23" fmla="*/ 102 h 145"/>
                    <a:gd name="T24" fmla="*/ 127 w 220"/>
                    <a:gd name="T25" fmla="*/ 108 h 145"/>
                    <a:gd name="T26" fmla="*/ 211 w 220"/>
                    <a:gd name="T27" fmla="*/ 0 h 145"/>
                    <a:gd name="T28" fmla="*/ 154 w 220"/>
                    <a:gd name="T29" fmla="*/ 69 h 145"/>
                    <a:gd name="T30" fmla="*/ 142 w 220"/>
                    <a:gd name="T31" fmla="*/ 5 h 145"/>
                    <a:gd name="T32" fmla="*/ 142 w 220"/>
                    <a:gd name="T33" fmla="*/ 3 h 145"/>
                    <a:gd name="T34" fmla="*/ 138 w 220"/>
                    <a:gd name="T35" fmla="*/ 48 h 145"/>
                    <a:gd name="T36" fmla="*/ 141 w 220"/>
                    <a:gd name="T37" fmla="*/ 48 h 145"/>
                    <a:gd name="T38" fmla="*/ 145 w 220"/>
                    <a:gd name="T39" fmla="*/ 49 h 145"/>
                    <a:gd name="T40" fmla="*/ 148 w 220"/>
                    <a:gd name="T41" fmla="*/ 63 h 145"/>
                    <a:gd name="T42" fmla="*/ 139 w 220"/>
                    <a:gd name="T43" fmla="*/ 69 h 145"/>
                    <a:gd name="T44" fmla="*/ 135 w 220"/>
                    <a:gd name="T45" fmla="*/ 68 h 145"/>
                    <a:gd name="T46" fmla="*/ 131 w 220"/>
                    <a:gd name="T47" fmla="*/ 78 h 145"/>
                    <a:gd name="T48" fmla="*/ 129 w 220"/>
                    <a:gd name="T49" fmla="*/ 79 h 145"/>
                    <a:gd name="T50" fmla="*/ 119 w 220"/>
                    <a:gd name="T51" fmla="*/ 37 h 145"/>
                    <a:gd name="T52" fmla="*/ 108 w 220"/>
                    <a:gd name="T53" fmla="*/ 103 h 145"/>
                    <a:gd name="T54" fmla="*/ 107 w 220"/>
                    <a:gd name="T55" fmla="*/ 104 h 145"/>
                    <a:gd name="T56" fmla="*/ 49 w 220"/>
                    <a:gd name="T57" fmla="*/ 64 h 145"/>
                    <a:gd name="T58" fmla="*/ 44 w 220"/>
                    <a:gd name="T59" fmla="*/ 68 h 145"/>
                    <a:gd name="T60" fmla="*/ 65 w 220"/>
                    <a:gd name="T61" fmla="*/ 92 h 145"/>
                    <a:gd name="T62" fmla="*/ 73 w 220"/>
                    <a:gd name="T63" fmla="*/ 88 h 145"/>
                    <a:gd name="T64" fmla="*/ 77 w 220"/>
                    <a:gd name="T65" fmla="*/ 89 h 145"/>
                    <a:gd name="T66" fmla="*/ 80 w 220"/>
                    <a:gd name="T67" fmla="*/ 103 h 145"/>
                    <a:gd name="T68" fmla="*/ 71 w 220"/>
                    <a:gd name="T69" fmla="*/ 109 h 145"/>
                    <a:gd name="T70" fmla="*/ 67 w 220"/>
                    <a:gd name="T71" fmla="*/ 108 h 145"/>
                    <a:gd name="T72" fmla="*/ 63 w 220"/>
                    <a:gd name="T73" fmla="*/ 104 h 145"/>
                    <a:gd name="T74" fmla="*/ 4 w 220"/>
                    <a:gd name="T75" fmla="*/ 121 h 145"/>
                    <a:gd name="T76" fmla="*/ 37 w 220"/>
                    <a:gd name="T77" fmla="*/ 123 h 145"/>
                    <a:gd name="T78" fmla="*/ 82 w 220"/>
                    <a:gd name="T79" fmla="*/ 123 h 145"/>
                    <a:gd name="T80" fmla="*/ 44 w 220"/>
                    <a:gd name="T81" fmla="*/ 142 h 145"/>
                    <a:gd name="T82" fmla="*/ 47 w 220"/>
                    <a:gd name="T83" fmla="*/ 145 h 145"/>
                    <a:gd name="T84" fmla="*/ 66 w 220"/>
                    <a:gd name="T85" fmla="*/ 142 h 145"/>
                    <a:gd name="T86" fmla="*/ 83 w 220"/>
                    <a:gd name="T87" fmla="*/ 134 h 145"/>
                    <a:gd name="T88" fmla="*/ 82 w 220"/>
                    <a:gd name="T89" fmla="*/ 123 h 145"/>
                    <a:gd name="T90" fmla="*/ 92 w 220"/>
                    <a:gd name="T91" fmla="*/ 117 h 145"/>
                    <a:gd name="T92" fmla="*/ 96 w 220"/>
                    <a:gd name="T93" fmla="*/ 118 h 145"/>
                    <a:gd name="T94" fmla="*/ 100 w 220"/>
                    <a:gd name="T95" fmla="*/ 127 h 145"/>
                    <a:gd name="T96" fmla="*/ 110 w 220"/>
                    <a:gd name="T97" fmla="*/ 122 h 145"/>
                    <a:gd name="T98" fmla="*/ 111 w 220"/>
                    <a:gd name="T99" fmla="*/ 122 h 145"/>
                    <a:gd name="T100" fmla="*/ 220 w 220"/>
                    <a:gd name="T101" fmla="*/ 37 h 145"/>
                    <a:gd name="T102" fmla="*/ 220 w 220"/>
                    <a:gd name="T103" fmla="*/ 36 h 145"/>
                    <a:gd name="T104" fmla="*/ 185 w 220"/>
                    <a:gd name="T105" fmla="*/ 63 h 145"/>
                    <a:gd name="T106" fmla="*/ 152 w 220"/>
                    <a:gd name="T107" fmla="*/ 89 h 145"/>
                    <a:gd name="T108" fmla="*/ 153 w 220"/>
                    <a:gd name="T109" fmla="*/ 87 h 145"/>
                    <a:gd name="T110" fmla="*/ 211 w 220"/>
                    <a:gd name="T111" fmla="*/ 2 h 145"/>
                    <a:gd name="T112" fmla="*/ 211 w 220"/>
                    <a:gd name="T1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0" h="145">
                      <a:moveTo>
                        <a:pt x="21" y="41"/>
                      </a:moveTo>
                      <a:cubicBezTo>
                        <a:pt x="21" y="41"/>
                        <a:pt x="26" y="47"/>
                        <a:pt x="33" y="55"/>
                      </a:cubicBezTo>
                      <a:cubicBezTo>
                        <a:pt x="33" y="55"/>
                        <a:pt x="33" y="54"/>
                        <a:pt x="33" y="54"/>
                      </a:cubicBezTo>
                      <a:cubicBezTo>
                        <a:pt x="34" y="53"/>
                        <a:pt x="34" y="53"/>
                        <a:pt x="34" y="52"/>
                      </a:cubicBezTo>
                      <a:cubicBezTo>
                        <a:pt x="28" y="47"/>
                        <a:pt x="23" y="43"/>
                        <a:pt x="22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moveTo>
                        <a:pt x="127" y="108"/>
                      </a:moveTo>
                      <a:cubicBezTo>
                        <a:pt x="125" y="108"/>
                        <a:pt x="124" y="108"/>
                        <a:pt x="123" y="107"/>
                      </a:cubicBezTo>
                      <a:cubicBezTo>
                        <a:pt x="118" y="105"/>
                        <a:pt x="117" y="99"/>
                        <a:pt x="119" y="93"/>
                      </a:cubicBezTo>
                      <a:cubicBezTo>
                        <a:pt x="121" y="90"/>
                        <a:pt x="125" y="87"/>
                        <a:pt x="129" y="87"/>
                      </a:cubicBezTo>
                      <a:cubicBezTo>
                        <a:pt x="130" y="87"/>
                        <a:pt x="132" y="88"/>
                        <a:pt x="133" y="88"/>
                      </a:cubicBezTo>
                      <a:cubicBezTo>
                        <a:pt x="137" y="91"/>
                        <a:pt x="139" y="97"/>
                        <a:pt x="136" y="102"/>
                      </a:cubicBezTo>
                      <a:cubicBezTo>
                        <a:pt x="134" y="106"/>
                        <a:pt x="130" y="108"/>
                        <a:pt x="127" y="108"/>
                      </a:cubicBezTo>
                      <a:moveTo>
                        <a:pt x="211" y="0"/>
                      </a:moveTo>
                      <a:cubicBezTo>
                        <a:pt x="206" y="0"/>
                        <a:pt x="154" y="69"/>
                        <a:pt x="154" y="69"/>
                      </a:cubicBezTo>
                      <a:cubicBezTo>
                        <a:pt x="154" y="69"/>
                        <a:pt x="142" y="17"/>
                        <a:pt x="142" y="5"/>
                      </a:cubicBezTo>
                      <a:cubicBezTo>
                        <a:pt x="142" y="4"/>
                        <a:pt x="142" y="3"/>
                        <a:pt x="142" y="3"/>
                      </a:cubicBezTo>
                      <a:cubicBezTo>
                        <a:pt x="142" y="3"/>
                        <a:pt x="141" y="27"/>
                        <a:pt x="138" y="48"/>
                      </a:cubicBezTo>
                      <a:cubicBezTo>
                        <a:pt x="139" y="48"/>
                        <a:pt x="140" y="48"/>
                        <a:pt x="141" y="48"/>
                      </a:cubicBezTo>
                      <a:cubicBezTo>
                        <a:pt x="142" y="48"/>
                        <a:pt x="143" y="48"/>
                        <a:pt x="145" y="49"/>
                      </a:cubicBezTo>
                      <a:cubicBezTo>
                        <a:pt x="149" y="51"/>
                        <a:pt x="151" y="58"/>
                        <a:pt x="148" y="63"/>
                      </a:cubicBezTo>
                      <a:cubicBezTo>
                        <a:pt x="146" y="67"/>
                        <a:pt x="142" y="69"/>
                        <a:pt x="139" y="69"/>
                      </a:cubicBezTo>
                      <a:cubicBezTo>
                        <a:pt x="137" y="69"/>
                        <a:pt x="136" y="69"/>
                        <a:pt x="135" y="68"/>
                      </a:cubicBezTo>
                      <a:cubicBezTo>
                        <a:pt x="133" y="73"/>
                        <a:pt x="132" y="76"/>
                        <a:pt x="131" y="78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3" y="79"/>
                        <a:pt x="120" y="56"/>
                        <a:pt x="119" y="37"/>
                      </a:cubicBezTo>
                      <a:cubicBezTo>
                        <a:pt x="116" y="62"/>
                        <a:pt x="109" y="98"/>
                        <a:pt x="108" y="103"/>
                      </a:cubicBezTo>
                      <a:cubicBezTo>
                        <a:pt x="108" y="103"/>
                        <a:pt x="108" y="104"/>
                        <a:pt x="107" y="104"/>
                      </a:cubicBezTo>
                      <a:cubicBezTo>
                        <a:pt x="101" y="104"/>
                        <a:pt x="72" y="82"/>
                        <a:pt x="49" y="64"/>
                      </a:cubicBezTo>
                      <a:cubicBezTo>
                        <a:pt x="48" y="66"/>
                        <a:pt x="46" y="67"/>
                        <a:pt x="44" y="68"/>
                      </a:cubicBezTo>
                      <a:cubicBezTo>
                        <a:pt x="51" y="77"/>
                        <a:pt x="60" y="86"/>
                        <a:pt x="65" y="92"/>
                      </a:cubicBezTo>
                      <a:cubicBezTo>
                        <a:pt x="67" y="90"/>
                        <a:pt x="70" y="88"/>
                        <a:pt x="73" y="88"/>
                      </a:cubicBezTo>
                      <a:cubicBezTo>
                        <a:pt x="75" y="88"/>
                        <a:pt x="76" y="89"/>
                        <a:pt x="77" y="89"/>
                      </a:cubicBezTo>
                      <a:cubicBezTo>
                        <a:pt x="82" y="92"/>
                        <a:pt x="83" y="98"/>
                        <a:pt x="80" y="103"/>
                      </a:cubicBezTo>
                      <a:cubicBezTo>
                        <a:pt x="78" y="107"/>
                        <a:pt x="75" y="109"/>
                        <a:pt x="71" y="109"/>
                      </a:cubicBezTo>
                      <a:cubicBezTo>
                        <a:pt x="70" y="109"/>
                        <a:pt x="68" y="109"/>
                        <a:pt x="67" y="108"/>
                      </a:cubicBezTo>
                      <a:cubicBezTo>
                        <a:pt x="65" y="107"/>
                        <a:pt x="64" y="106"/>
                        <a:pt x="63" y="104"/>
                      </a:cubicBezTo>
                      <a:cubicBezTo>
                        <a:pt x="46" y="109"/>
                        <a:pt x="10" y="117"/>
                        <a:pt x="4" y="121"/>
                      </a:cubicBezTo>
                      <a:cubicBezTo>
                        <a:pt x="0" y="123"/>
                        <a:pt x="17" y="123"/>
                        <a:pt x="37" y="123"/>
                      </a:cubicBezTo>
                      <a:cubicBezTo>
                        <a:pt x="58" y="123"/>
                        <a:pt x="82" y="123"/>
                        <a:pt x="82" y="123"/>
                      </a:cubicBezTo>
                      <a:cubicBezTo>
                        <a:pt x="82" y="123"/>
                        <a:pt x="51" y="136"/>
                        <a:pt x="44" y="142"/>
                      </a:cubicBezTo>
                      <a:cubicBezTo>
                        <a:pt x="42" y="144"/>
                        <a:pt x="44" y="145"/>
                        <a:pt x="47" y="145"/>
                      </a:cubicBezTo>
                      <a:cubicBezTo>
                        <a:pt x="53" y="145"/>
                        <a:pt x="66" y="142"/>
                        <a:pt x="66" y="142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1" y="131"/>
                        <a:pt x="80" y="127"/>
                        <a:pt x="82" y="123"/>
                      </a:cubicBezTo>
                      <a:cubicBezTo>
                        <a:pt x="84" y="119"/>
                        <a:pt x="88" y="117"/>
                        <a:pt x="92" y="117"/>
                      </a:cubicBezTo>
                      <a:cubicBezTo>
                        <a:pt x="93" y="117"/>
                        <a:pt x="95" y="117"/>
                        <a:pt x="96" y="118"/>
                      </a:cubicBezTo>
                      <a:cubicBezTo>
                        <a:pt x="99" y="119"/>
                        <a:pt x="101" y="123"/>
                        <a:pt x="100" y="127"/>
                      </a:cubicBezTo>
                      <a:cubicBezTo>
                        <a:pt x="110" y="122"/>
                        <a:pt x="110" y="122"/>
                        <a:pt x="110" y="122"/>
                      </a:cubicBezTo>
                      <a:cubicBezTo>
                        <a:pt x="110" y="122"/>
                        <a:pt x="110" y="122"/>
                        <a:pt x="111" y="122"/>
                      </a:cubicBezTo>
                      <a:cubicBezTo>
                        <a:pt x="126" y="122"/>
                        <a:pt x="215" y="46"/>
                        <a:pt x="220" y="37"/>
                      </a:cubicBezTo>
                      <a:cubicBezTo>
                        <a:pt x="220" y="36"/>
                        <a:pt x="220" y="36"/>
                        <a:pt x="220" y="36"/>
                      </a:cubicBezTo>
                      <a:cubicBezTo>
                        <a:pt x="218" y="36"/>
                        <a:pt x="201" y="49"/>
                        <a:pt x="185" y="63"/>
                      </a:cubicBezTo>
                      <a:cubicBezTo>
                        <a:pt x="169" y="76"/>
                        <a:pt x="153" y="89"/>
                        <a:pt x="152" y="89"/>
                      </a:cubicBezTo>
                      <a:cubicBezTo>
                        <a:pt x="152" y="89"/>
                        <a:pt x="152" y="88"/>
                        <a:pt x="153" y="87"/>
                      </a:cubicBezTo>
                      <a:cubicBezTo>
                        <a:pt x="167" y="73"/>
                        <a:pt x="207" y="15"/>
                        <a:pt x="211" y="2"/>
                      </a:cubicBezTo>
                      <a:cubicBezTo>
                        <a:pt x="212" y="1"/>
                        <a:pt x="211" y="0"/>
                        <a:pt x="2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2" name="Freeform 183"/>
                <p:cNvSpPr/>
                <p:nvPr/>
              </p:nvSpPr>
              <p:spPr bwMode="auto">
                <a:xfrm>
                  <a:off x="3927476" y="3235325"/>
                  <a:ext cx="46038" cy="44450"/>
                </a:xfrm>
                <a:custGeom>
                  <a:avLst/>
                  <a:gdLst>
                    <a:gd name="T0" fmla="*/ 1 w 16"/>
                    <a:gd name="T1" fmla="*/ 0 h 16"/>
                    <a:gd name="T2" fmla="*/ 0 w 16"/>
                    <a:gd name="T3" fmla="*/ 2 h 16"/>
                    <a:gd name="T4" fmla="*/ 0 w 16"/>
                    <a:gd name="T5" fmla="*/ 3 h 16"/>
                    <a:gd name="T6" fmla="*/ 11 w 16"/>
                    <a:gd name="T7" fmla="*/ 16 h 16"/>
                    <a:gd name="T8" fmla="*/ 16 w 16"/>
                    <a:gd name="T9" fmla="*/ 12 h 16"/>
                    <a:gd name="T10" fmla="*/ 1 w 1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6">
                      <a:moveTo>
                        <a:pt x="1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3" y="7"/>
                        <a:pt x="7" y="12"/>
                        <a:pt x="11" y="16"/>
                      </a:cubicBezTo>
                      <a:cubicBezTo>
                        <a:pt x="13" y="15"/>
                        <a:pt x="15" y="14"/>
                        <a:pt x="16" y="12"/>
                      </a:cubicBezTo>
                      <a:cubicBezTo>
                        <a:pt x="11" y="8"/>
                        <a:pt x="6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3" name="Freeform 184"/>
                <p:cNvSpPr/>
                <p:nvPr/>
              </p:nvSpPr>
              <p:spPr bwMode="auto">
                <a:xfrm>
                  <a:off x="4013201" y="3336925"/>
                  <a:ext cx="55563" cy="58738"/>
                </a:xfrm>
                <a:custGeom>
                  <a:avLst/>
                  <a:gdLst>
                    <a:gd name="T0" fmla="*/ 10 w 20"/>
                    <a:gd name="T1" fmla="*/ 0 h 21"/>
                    <a:gd name="T2" fmla="*/ 2 w 20"/>
                    <a:gd name="T3" fmla="*/ 4 h 21"/>
                    <a:gd name="T4" fmla="*/ 9 w 20"/>
                    <a:gd name="T5" fmla="*/ 11 h 21"/>
                    <a:gd name="T6" fmla="*/ 0 w 20"/>
                    <a:gd name="T7" fmla="*/ 16 h 21"/>
                    <a:gd name="T8" fmla="*/ 4 w 20"/>
                    <a:gd name="T9" fmla="*/ 20 h 21"/>
                    <a:gd name="T10" fmla="*/ 8 w 20"/>
                    <a:gd name="T11" fmla="*/ 21 h 21"/>
                    <a:gd name="T12" fmla="*/ 17 w 20"/>
                    <a:gd name="T13" fmla="*/ 15 h 21"/>
                    <a:gd name="T14" fmla="*/ 14 w 20"/>
                    <a:gd name="T15" fmla="*/ 1 h 21"/>
                    <a:gd name="T16" fmla="*/ 10 w 20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1">
                      <a:moveTo>
                        <a:pt x="10" y="0"/>
                      </a:moveTo>
                      <a:cubicBezTo>
                        <a:pt x="7" y="0"/>
                        <a:pt x="4" y="2"/>
                        <a:pt x="2" y="4"/>
                      </a:cubicBezTo>
                      <a:cubicBezTo>
                        <a:pt x="6" y="8"/>
                        <a:pt x="8" y="10"/>
                        <a:pt x="9" y="11"/>
                      </a:cubicBezTo>
                      <a:cubicBezTo>
                        <a:pt x="11" y="12"/>
                        <a:pt x="7" y="14"/>
                        <a:pt x="0" y="16"/>
                      </a:cubicBezTo>
                      <a:cubicBezTo>
                        <a:pt x="1" y="18"/>
                        <a:pt x="2" y="19"/>
                        <a:pt x="4" y="20"/>
                      </a:cubicBezTo>
                      <a:cubicBezTo>
                        <a:pt x="5" y="21"/>
                        <a:pt x="7" y="21"/>
                        <a:pt x="8" y="21"/>
                      </a:cubicBezTo>
                      <a:cubicBezTo>
                        <a:pt x="12" y="21"/>
                        <a:pt x="15" y="19"/>
                        <a:pt x="17" y="15"/>
                      </a:cubicBezTo>
                      <a:cubicBezTo>
                        <a:pt x="20" y="10"/>
                        <a:pt x="19" y="4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4" name="Freeform 185"/>
                <p:cNvSpPr/>
                <p:nvPr/>
              </p:nvSpPr>
              <p:spPr bwMode="auto">
                <a:xfrm>
                  <a:off x="4214813" y="3224213"/>
                  <a:ext cx="44450" cy="58738"/>
                </a:xfrm>
                <a:custGeom>
                  <a:avLst/>
                  <a:gdLst>
                    <a:gd name="T0" fmla="*/ 6 w 16"/>
                    <a:gd name="T1" fmla="*/ 0 h 21"/>
                    <a:gd name="T2" fmla="*/ 3 w 16"/>
                    <a:gd name="T3" fmla="*/ 0 h 21"/>
                    <a:gd name="T4" fmla="*/ 0 w 16"/>
                    <a:gd name="T5" fmla="*/ 20 h 21"/>
                    <a:gd name="T6" fmla="*/ 4 w 16"/>
                    <a:gd name="T7" fmla="*/ 21 h 21"/>
                    <a:gd name="T8" fmla="*/ 13 w 16"/>
                    <a:gd name="T9" fmla="*/ 15 h 21"/>
                    <a:gd name="T10" fmla="*/ 10 w 16"/>
                    <a:gd name="T11" fmla="*/ 1 h 21"/>
                    <a:gd name="T12" fmla="*/ 6 w 1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6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8"/>
                        <a:pt x="1" y="14"/>
                        <a:pt x="0" y="20"/>
                      </a:cubicBezTo>
                      <a:cubicBezTo>
                        <a:pt x="1" y="21"/>
                        <a:pt x="2" y="21"/>
                        <a:pt x="4" y="21"/>
                      </a:cubicBezTo>
                      <a:cubicBezTo>
                        <a:pt x="7" y="21"/>
                        <a:pt x="11" y="19"/>
                        <a:pt x="13" y="15"/>
                      </a:cubicBezTo>
                      <a:cubicBezTo>
                        <a:pt x="16" y="10"/>
                        <a:pt x="14" y="3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5" name="Freeform 186"/>
                <p:cNvSpPr/>
                <p:nvPr/>
              </p:nvSpPr>
              <p:spPr bwMode="auto">
                <a:xfrm>
                  <a:off x="4164013" y="3333750"/>
                  <a:ext cx="61913" cy="58738"/>
                </a:xfrm>
                <a:custGeom>
                  <a:avLst/>
                  <a:gdLst>
                    <a:gd name="T0" fmla="*/ 12 w 22"/>
                    <a:gd name="T1" fmla="*/ 0 h 21"/>
                    <a:gd name="T2" fmla="*/ 2 w 22"/>
                    <a:gd name="T3" fmla="*/ 6 h 21"/>
                    <a:gd name="T4" fmla="*/ 6 w 22"/>
                    <a:gd name="T5" fmla="*/ 20 h 21"/>
                    <a:gd name="T6" fmla="*/ 10 w 22"/>
                    <a:gd name="T7" fmla="*/ 21 h 21"/>
                    <a:gd name="T8" fmla="*/ 19 w 22"/>
                    <a:gd name="T9" fmla="*/ 15 h 21"/>
                    <a:gd name="T10" fmla="*/ 16 w 22"/>
                    <a:gd name="T11" fmla="*/ 1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6"/>
                      </a:cubicBezTo>
                      <a:cubicBezTo>
                        <a:pt x="0" y="12"/>
                        <a:pt x="1" y="18"/>
                        <a:pt x="6" y="20"/>
                      </a:cubicBezTo>
                      <a:cubicBezTo>
                        <a:pt x="7" y="21"/>
                        <a:pt x="8" y="21"/>
                        <a:pt x="10" y="21"/>
                      </a:cubicBezTo>
                      <a:cubicBezTo>
                        <a:pt x="13" y="21"/>
                        <a:pt x="17" y="19"/>
                        <a:pt x="19" y="15"/>
                      </a:cubicBezTo>
                      <a:cubicBezTo>
                        <a:pt x="22" y="10"/>
                        <a:pt x="20" y="4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6" name="Freeform 187"/>
                <p:cNvSpPr/>
                <p:nvPr/>
              </p:nvSpPr>
              <p:spPr bwMode="auto">
                <a:xfrm>
                  <a:off x="4060826" y="3417888"/>
                  <a:ext cx="58738" cy="47625"/>
                </a:xfrm>
                <a:custGeom>
                  <a:avLst/>
                  <a:gdLst>
                    <a:gd name="T0" fmla="*/ 12 w 21"/>
                    <a:gd name="T1" fmla="*/ 0 h 17"/>
                    <a:gd name="T2" fmla="*/ 2 w 21"/>
                    <a:gd name="T3" fmla="*/ 6 h 17"/>
                    <a:gd name="T4" fmla="*/ 3 w 21"/>
                    <a:gd name="T5" fmla="*/ 17 h 17"/>
                    <a:gd name="T6" fmla="*/ 20 w 21"/>
                    <a:gd name="T7" fmla="*/ 10 h 17"/>
                    <a:gd name="T8" fmla="*/ 16 w 21"/>
                    <a:gd name="T9" fmla="*/ 1 h 17"/>
                    <a:gd name="T10" fmla="*/ 12 w 21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7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0"/>
                        <a:pt x="1" y="14"/>
                        <a:pt x="3" y="17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6"/>
                        <a:pt x="19" y="2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7" name="Freeform 188"/>
                <p:cNvSpPr>
                  <a:spLocks noEditPoints="1"/>
                </p:cNvSpPr>
                <p:nvPr/>
              </p:nvSpPr>
              <p:spPr bwMode="auto">
                <a:xfrm>
                  <a:off x="4170363" y="3125788"/>
                  <a:ext cx="11113" cy="66675"/>
                </a:xfrm>
                <a:custGeom>
                  <a:avLst/>
                  <a:gdLst>
                    <a:gd name="T0" fmla="*/ 0 w 4"/>
                    <a:gd name="T1" fmla="*/ 22 h 24"/>
                    <a:gd name="T2" fmla="*/ 0 w 4"/>
                    <a:gd name="T3" fmla="*/ 24 h 24"/>
                    <a:gd name="T4" fmla="*/ 1 w 4"/>
                    <a:gd name="T5" fmla="*/ 22 h 24"/>
                    <a:gd name="T6" fmla="*/ 0 w 4"/>
                    <a:gd name="T7" fmla="*/ 22 h 24"/>
                    <a:gd name="T8" fmla="*/ 3 w 4"/>
                    <a:gd name="T9" fmla="*/ 0 h 24"/>
                    <a:gd name="T10" fmla="*/ 2 w 4"/>
                    <a:gd name="T11" fmla="*/ 2 h 24"/>
                    <a:gd name="T12" fmla="*/ 2 w 4"/>
                    <a:gd name="T13" fmla="*/ 6 h 24"/>
                    <a:gd name="T14" fmla="*/ 3 w 4"/>
                    <a:gd name="T15" fmla="*/ 4 h 24"/>
                    <a:gd name="T16" fmla="*/ 3 w 4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4">
                      <a:moveTo>
                        <a:pt x="0" y="22"/>
                      </a:moveTo>
                      <a:cubicBezTo>
                        <a:pt x="0" y="23"/>
                        <a:pt x="0" y="23"/>
                        <a:pt x="0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2"/>
                        <a:pt x="0" y="22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2" y="2"/>
                      </a:cubicBezTo>
                      <a:cubicBezTo>
                        <a:pt x="2" y="3"/>
                        <a:pt x="2" y="4"/>
                        <a:pt x="2" y="6"/>
                      </a:cubicBez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2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8" name="Freeform 189"/>
                <p:cNvSpPr/>
                <p:nvPr/>
              </p:nvSpPr>
              <p:spPr bwMode="auto">
                <a:xfrm>
                  <a:off x="4170363" y="3136900"/>
                  <a:ext cx="7938" cy="50800"/>
                </a:xfrm>
                <a:custGeom>
                  <a:avLst/>
                  <a:gdLst>
                    <a:gd name="T0" fmla="*/ 3 w 3"/>
                    <a:gd name="T1" fmla="*/ 0 h 18"/>
                    <a:gd name="T2" fmla="*/ 2 w 3"/>
                    <a:gd name="T3" fmla="*/ 2 h 18"/>
                    <a:gd name="T4" fmla="*/ 0 w 3"/>
                    <a:gd name="T5" fmla="*/ 18 h 18"/>
                    <a:gd name="T6" fmla="*/ 1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1" y="6"/>
                        <a:pt x="0" y="12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2" y="11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9" name="Freeform 190"/>
                <p:cNvSpPr/>
                <p:nvPr/>
              </p:nvSpPr>
              <p:spPr bwMode="auto">
                <a:xfrm>
                  <a:off x="4452938" y="2847975"/>
                  <a:ext cx="177800" cy="296863"/>
                </a:xfrm>
                <a:custGeom>
                  <a:avLst/>
                  <a:gdLst>
                    <a:gd name="T0" fmla="*/ 29 w 63"/>
                    <a:gd name="T1" fmla="*/ 0 h 106"/>
                    <a:gd name="T2" fmla="*/ 35 w 63"/>
                    <a:gd name="T3" fmla="*/ 47 h 106"/>
                    <a:gd name="T4" fmla="*/ 2 w 63"/>
                    <a:gd name="T5" fmla="*/ 96 h 106"/>
                    <a:gd name="T6" fmla="*/ 5 w 63"/>
                    <a:gd name="T7" fmla="*/ 106 h 106"/>
                    <a:gd name="T8" fmla="*/ 27 w 63"/>
                    <a:gd name="T9" fmla="*/ 95 h 106"/>
                    <a:gd name="T10" fmla="*/ 61 w 63"/>
                    <a:gd name="T11" fmla="*/ 21 h 106"/>
                    <a:gd name="T12" fmla="*/ 29 w 63"/>
                    <a:gd name="T13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106">
                      <a:moveTo>
                        <a:pt x="29" y="0"/>
                      </a:moveTo>
                      <a:cubicBezTo>
                        <a:pt x="13" y="1"/>
                        <a:pt x="35" y="28"/>
                        <a:pt x="35" y="47"/>
                      </a:cubicBezTo>
                      <a:cubicBezTo>
                        <a:pt x="34" y="65"/>
                        <a:pt x="7" y="81"/>
                        <a:pt x="2" y="96"/>
                      </a:cubicBezTo>
                      <a:cubicBezTo>
                        <a:pt x="0" y="103"/>
                        <a:pt x="1" y="106"/>
                        <a:pt x="5" y="106"/>
                      </a:cubicBezTo>
                      <a:cubicBezTo>
                        <a:pt x="10" y="106"/>
                        <a:pt x="19" y="101"/>
                        <a:pt x="27" y="95"/>
                      </a:cubicBezTo>
                      <a:cubicBezTo>
                        <a:pt x="42" y="84"/>
                        <a:pt x="63" y="40"/>
                        <a:pt x="61" y="21"/>
                      </a:cubicBezTo>
                      <a:cubicBezTo>
                        <a:pt x="59" y="1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0" name="Freeform 191"/>
                <p:cNvSpPr/>
                <p:nvPr/>
              </p:nvSpPr>
              <p:spPr bwMode="auto">
                <a:xfrm>
                  <a:off x="3517901" y="3424238"/>
                  <a:ext cx="455613" cy="142875"/>
                </a:xfrm>
                <a:custGeom>
                  <a:avLst/>
                  <a:gdLst>
                    <a:gd name="T0" fmla="*/ 19 w 162"/>
                    <a:gd name="T1" fmla="*/ 0 h 51"/>
                    <a:gd name="T2" fmla="*/ 12 w 162"/>
                    <a:gd name="T3" fmla="*/ 4 h 51"/>
                    <a:gd name="T4" fmla="*/ 19 w 162"/>
                    <a:gd name="T5" fmla="*/ 47 h 51"/>
                    <a:gd name="T6" fmla="*/ 58 w 162"/>
                    <a:gd name="T7" fmla="*/ 51 h 51"/>
                    <a:gd name="T8" fmla="*/ 95 w 162"/>
                    <a:gd name="T9" fmla="*/ 48 h 51"/>
                    <a:gd name="T10" fmla="*/ 150 w 162"/>
                    <a:gd name="T11" fmla="*/ 30 h 51"/>
                    <a:gd name="T12" fmla="*/ 147 w 162"/>
                    <a:gd name="T13" fmla="*/ 30 h 51"/>
                    <a:gd name="T14" fmla="*/ 68 w 162"/>
                    <a:gd name="T15" fmla="*/ 40 h 51"/>
                    <a:gd name="T16" fmla="*/ 52 w 162"/>
                    <a:gd name="T17" fmla="*/ 37 h 51"/>
                    <a:gd name="T18" fmla="*/ 24 w 162"/>
                    <a:gd name="T19" fmla="*/ 4 h 51"/>
                    <a:gd name="T20" fmla="*/ 19 w 162"/>
                    <a:gd name="T2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51">
                      <a:moveTo>
                        <a:pt x="19" y="0"/>
                      </a:moveTo>
                      <a:cubicBezTo>
                        <a:pt x="16" y="0"/>
                        <a:pt x="14" y="3"/>
                        <a:pt x="12" y="4"/>
                      </a:cubicBezTo>
                      <a:cubicBezTo>
                        <a:pt x="12" y="4"/>
                        <a:pt x="0" y="43"/>
                        <a:pt x="19" y="47"/>
                      </a:cubicBezTo>
                      <a:cubicBezTo>
                        <a:pt x="30" y="50"/>
                        <a:pt x="43" y="51"/>
                        <a:pt x="58" y="51"/>
                      </a:cubicBezTo>
                      <a:cubicBezTo>
                        <a:pt x="70" y="51"/>
                        <a:pt x="82" y="50"/>
                        <a:pt x="95" y="48"/>
                      </a:cubicBezTo>
                      <a:cubicBezTo>
                        <a:pt x="124" y="43"/>
                        <a:pt x="162" y="30"/>
                        <a:pt x="150" y="30"/>
                      </a:cubicBezTo>
                      <a:cubicBezTo>
                        <a:pt x="150" y="30"/>
                        <a:pt x="149" y="30"/>
                        <a:pt x="147" y="30"/>
                      </a:cubicBezTo>
                      <a:cubicBezTo>
                        <a:pt x="132" y="32"/>
                        <a:pt x="92" y="40"/>
                        <a:pt x="68" y="40"/>
                      </a:cubicBezTo>
                      <a:cubicBezTo>
                        <a:pt x="61" y="40"/>
                        <a:pt x="55" y="39"/>
                        <a:pt x="52" y="37"/>
                      </a:cubicBezTo>
                      <a:cubicBezTo>
                        <a:pt x="38" y="30"/>
                        <a:pt x="28" y="13"/>
                        <a:pt x="24" y="4"/>
                      </a:cubicBezTo>
                      <a:cubicBezTo>
                        <a:pt x="22" y="1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1" name="Freeform 192"/>
                <p:cNvSpPr/>
                <p:nvPr/>
              </p:nvSpPr>
              <p:spPr bwMode="auto">
                <a:xfrm>
                  <a:off x="7107238" y="4622800"/>
                  <a:ext cx="665163" cy="738188"/>
                </a:xfrm>
                <a:custGeom>
                  <a:avLst/>
                  <a:gdLst>
                    <a:gd name="T0" fmla="*/ 49 w 237"/>
                    <a:gd name="T1" fmla="*/ 30 h 263"/>
                    <a:gd name="T2" fmla="*/ 10 w 237"/>
                    <a:gd name="T3" fmla="*/ 19 h 263"/>
                    <a:gd name="T4" fmla="*/ 0 w 237"/>
                    <a:gd name="T5" fmla="*/ 94 h 263"/>
                    <a:gd name="T6" fmla="*/ 188 w 237"/>
                    <a:gd name="T7" fmla="*/ 260 h 263"/>
                    <a:gd name="T8" fmla="*/ 237 w 237"/>
                    <a:gd name="T9" fmla="*/ 236 h 263"/>
                    <a:gd name="T10" fmla="*/ 207 w 237"/>
                    <a:gd name="T11" fmla="*/ 210 h 263"/>
                    <a:gd name="T12" fmla="*/ 206 w 237"/>
                    <a:gd name="T13" fmla="*/ 70 h 263"/>
                    <a:gd name="T14" fmla="*/ 144 w 237"/>
                    <a:gd name="T15" fmla="*/ 62 h 263"/>
                    <a:gd name="T16" fmla="*/ 49 w 237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6" y="263"/>
                        <a:pt x="188" y="260"/>
                      </a:cubicBezTo>
                      <a:cubicBezTo>
                        <a:pt x="211" y="258"/>
                        <a:pt x="237" y="236"/>
                        <a:pt x="237" y="236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2" name="Freeform 193"/>
                <p:cNvSpPr/>
                <p:nvPr/>
              </p:nvSpPr>
              <p:spPr bwMode="auto">
                <a:xfrm>
                  <a:off x="6483351" y="4330700"/>
                  <a:ext cx="1668463" cy="1570038"/>
                </a:xfrm>
                <a:custGeom>
                  <a:avLst/>
                  <a:gdLst>
                    <a:gd name="T0" fmla="*/ 149 w 594"/>
                    <a:gd name="T1" fmla="*/ 317 h 559"/>
                    <a:gd name="T2" fmla="*/ 35 w 594"/>
                    <a:gd name="T3" fmla="*/ 210 h 559"/>
                    <a:gd name="T4" fmla="*/ 69 w 594"/>
                    <a:gd name="T5" fmla="*/ 119 h 559"/>
                    <a:gd name="T6" fmla="*/ 251 w 594"/>
                    <a:gd name="T7" fmla="*/ 187 h 559"/>
                    <a:gd name="T8" fmla="*/ 256 w 594"/>
                    <a:gd name="T9" fmla="*/ 146 h 559"/>
                    <a:gd name="T10" fmla="*/ 317 w 594"/>
                    <a:gd name="T11" fmla="*/ 1 h 559"/>
                    <a:gd name="T12" fmla="*/ 348 w 594"/>
                    <a:gd name="T13" fmla="*/ 216 h 559"/>
                    <a:gd name="T14" fmla="*/ 483 w 594"/>
                    <a:gd name="T15" fmla="*/ 141 h 559"/>
                    <a:gd name="T16" fmla="*/ 588 w 594"/>
                    <a:gd name="T17" fmla="*/ 252 h 559"/>
                    <a:gd name="T18" fmla="*/ 376 w 594"/>
                    <a:gd name="T19" fmla="*/ 312 h 559"/>
                    <a:gd name="T20" fmla="*/ 464 w 594"/>
                    <a:gd name="T21" fmla="*/ 384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4 h 559"/>
                    <a:gd name="T28" fmla="*/ 245 w 594"/>
                    <a:gd name="T29" fmla="*/ 492 h 559"/>
                    <a:gd name="T30" fmla="*/ 105 w 594"/>
                    <a:gd name="T31" fmla="*/ 444 h 559"/>
                    <a:gd name="T32" fmla="*/ 149 w 594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7"/>
                      </a:moveTo>
                      <a:cubicBezTo>
                        <a:pt x="149" y="317"/>
                        <a:pt x="0" y="315"/>
                        <a:pt x="35" y="210"/>
                      </a:cubicBezTo>
                      <a:cubicBezTo>
                        <a:pt x="35" y="210"/>
                        <a:pt x="4" y="141"/>
                        <a:pt x="69" y="119"/>
                      </a:cubicBezTo>
                      <a:cubicBezTo>
                        <a:pt x="135" y="97"/>
                        <a:pt x="226" y="167"/>
                        <a:pt x="251" y="187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9" y="136"/>
                        <a:pt x="217" y="0"/>
                        <a:pt x="317" y="1"/>
                      </a:cubicBezTo>
                      <a:cubicBezTo>
                        <a:pt x="417" y="2"/>
                        <a:pt x="436" y="67"/>
                        <a:pt x="348" y="216"/>
                      </a:cubicBezTo>
                      <a:cubicBezTo>
                        <a:pt x="348" y="216"/>
                        <a:pt x="430" y="139"/>
                        <a:pt x="483" y="141"/>
                      </a:cubicBezTo>
                      <a:cubicBezTo>
                        <a:pt x="536" y="143"/>
                        <a:pt x="594" y="169"/>
                        <a:pt x="588" y="252"/>
                      </a:cubicBezTo>
                      <a:cubicBezTo>
                        <a:pt x="582" y="336"/>
                        <a:pt x="376" y="312"/>
                        <a:pt x="376" y="312"/>
                      </a:cubicBezTo>
                      <a:cubicBezTo>
                        <a:pt x="376" y="312"/>
                        <a:pt x="441" y="358"/>
                        <a:pt x="464" y="384"/>
                      </a:cubicBezTo>
                      <a:cubicBezTo>
                        <a:pt x="486" y="411"/>
                        <a:pt x="473" y="484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2"/>
                        <a:pt x="288" y="376"/>
                        <a:pt x="281" y="384"/>
                      </a:cubicBezTo>
                      <a:cubicBezTo>
                        <a:pt x="275" y="393"/>
                        <a:pt x="291" y="463"/>
                        <a:pt x="245" y="492"/>
                      </a:cubicBezTo>
                      <a:cubicBezTo>
                        <a:pt x="198" y="521"/>
                        <a:pt x="143" y="486"/>
                        <a:pt x="105" y="444"/>
                      </a:cubicBezTo>
                      <a:cubicBezTo>
                        <a:pt x="68" y="401"/>
                        <a:pt x="86" y="344"/>
                        <a:pt x="149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3" name="Freeform 194"/>
                <p:cNvSpPr/>
                <p:nvPr/>
              </p:nvSpPr>
              <p:spPr bwMode="auto">
                <a:xfrm>
                  <a:off x="7100888" y="5100638"/>
                  <a:ext cx="177800" cy="58738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0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0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4" name="Freeform 195"/>
                <p:cNvSpPr/>
                <p:nvPr/>
              </p:nvSpPr>
              <p:spPr bwMode="auto">
                <a:xfrm>
                  <a:off x="7261226" y="5173663"/>
                  <a:ext cx="44450" cy="147638"/>
                </a:xfrm>
                <a:custGeom>
                  <a:avLst/>
                  <a:gdLst>
                    <a:gd name="T0" fmla="*/ 5 w 16"/>
                    <a:gd name="T1" fmla="*/ 53 h 53"/>
                    <a:gd name="T2" fmla="*/ 8 w 16"/>
                    <a:gd name="T3" fmla="*/ 7 h 53"/>
                    <a:gd name="T4" fmla="*/ 5 w 16"/>
                    <a:gd name="T5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3">
                      <a:moveTo>
                        <a:pt x="5" y="53"/>
                      </a:moveTo>
                      <a:cubicBezTo>
                        <a:pt x="5" y="53"/>
                        <a:pt x="0" y="0"/>
                        <a:pt x="8" y="7"/>
                      </a:cubicBezTo>
                      <a:cubicBezTo>
                        <a:pt x="16" y="14"/>
                        <a:pt x="9" y="43"/>
                        <a:pt x="5" y="5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5" name="Freeform 196"/>
                <p:cNvSpPr/>
                <p:nvPr/>
              </p:nvSpPr>
              <p:spPr bwMode="auto">
                <a:xfrm>
                  <a:off x="7235826" y="4926013"/>
                  <a:ext cx="84138" cy="77788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6" name="Freeform 197"/>
                <p:cNvSpPr/>
                <p:nvPr/>
              </p:nvSpPr>
              <p:spPr bwMode="auto">
                <a:xfrm>
                  <a:off x="7170738" y="50244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7" name="Freeform 198"/>
                <p:cNvSpPr/>
                <p:nvPr/>
              </p:nvSpPr>
              <p:spPr bwMode="auto">
                <a:xfrm>
                  <a:off x="7327901" y="5083175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8" name="Freeform 199"/>
                <p:cNvSpPr/>
                <p:nvPr/>
              </p:nvSpPr>
              <p:spPr bwMode="auto">
                <a:xfrm>
                  <a:off x="7377113" y="49593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9" name="Freeform 200"/>
                <p:cNvSpPr/>
                <p:nvPr/>
              </p:nvSpPr>
              <p:spPr bwMode="auto">
                <a:xfrm>
                  <a:off x="7494588" y="5072063"/>
                  <a:ext cx="80963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0" name="Freeform 201"/>
                <p:cNvSpPr/>
                <p:nvPr/>
              </p:nvSpPr>
              <p:spPr bwMode="auto">
                <a:xfrm>
                  <a:off x="7407276" y="5221288"/>
                  <a:ext cx="84138" cy="74613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1" name="Freeform 202"/>
                <p:cNvSpPr/>
                <p:nvPr/>
              </p:nvSpPr>
              <p:spPr bwMode="auto">
                <a:xfrm>
                  <a:off x="7258051" y="5195888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2" name="Freeform 203"/>
                <p:cNvSpPr/>
                <p:nvPr/>
              </p:nvSpPr>
              <p:spPr bwMode="auto">
                <a:xfrm>
                  <a:off x="7323138" y="485933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3" name="Freeform 204"/>
                <p:cNvSpPr>
                  <a:spLocks noEditPoints="1"/>
                </p:cNvSpPr>
                <p:nvPr/>
              </p:nvSpPr>
              <p:spPr bwMode="auto">
                <a:xfrm>
                  <a:off x="7024688" y="4713288"/>
                  <a:ext cx="769938" cy="679450"/>
                </a:xfrm>
                <a:custGeom>
                  <a:avLst/>
                  <a:gdLst>
                    <a:gd name="T0" fmla="*/ 119 w 274"/>
                    <a:gd name="T1" fmla="*/ 156 h 242"/>
                    <a:gd name="T2" fmla="*/ 122 w 274"/>
                    <a:gd name="T3" fmla="*/ 133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4 w 274"/>
                    <a:gd name="T9" fmla="*/ 79 h 242"/>
                    <a:gd name="T10" fmla="*/ 19 w 274"/>
                    <a:gd name="T11" fmla="*/ 61 h 242"/>
                    <a:gd name="T12" fmla="*/ 78 w 274"/>
                    <a:gd name="T13" fmla="*/ 85 h 242"/>
                    <a:gd name="T14" fmla="*/ 94 w 274"/>
                    <a:gd name="T15" fmla="*/ 79 h 242"/>
                    <a:gd name="T16" fmla="*/ 91 w 274"/>
                    <a:gd name="T17" fmla="*/ 102 h 242"/>
                    <a:gd name="T18" fmla="*/ 86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79 w 274"/>
                    <a:gd name="T25" fmla="*/ 128 h 242"/>
                    <a:gd name="T26" fmla="*/ 41 w 274"/>
                    <a:gd name="T27" fmla="*/ 207 h 242"/>
                    <a:gd name="T28" fmla="*/ 107 w 274"/>
                    <a:gd name="T29" fmla="*/ 162 h 242"/>
                    <a:gd name="T30" fmla="*/ 152 w 274"/>
                    <a:gd name="T31" fmla="*/ 242 h 242"/>
                    <a:gd name="T32" fmla="*/ 148 w 274"/>
                    <a:gd name="T33" fmla="*/ 206 h 242"/>
                    <a:gd name="T34" fmla="*/ 139 w 274"/>
                    <a:gd name="T35" fmla="*/ 190 h 242"/>
                    <a:gd name="T36" fmla="*/ 148 w 274"/>
                    <a:gd name="T37" fmla="*/ 153 h 242"/>
                    <a:gd name="T38" fmla="*/ 196 w 274"/>
                    <a:gd name="T39" fmla="*/ 155 h 242"/>
                    <a:gd name="T40" fmla="*/ 214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8 w 274"/>
                    <a:gd name="T47" fmla="*/ 141 h 242"/>
                    <a:gd name="T48" fmla="*/ 169 w 274"/>
                    <a:gd name="T49" fmla="*/ 137 h 242"/>
                    <a:gd name="T50" fmla="*/ 241 w 274"/>
                    <a:gd name="T51" fmla="*/ 93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7 w 274"/>
                    <a:gd name="T57" fmla="*/ 97 h 242"/>
                    <a:gd name="T58" fmla="*/ 144 w 274"/>
                    <a:gd name="T59" fmla="*/ 90 h 242"/>
                    <a:gd name="T60" fmla="*/ 142 w 274"/>
                    <a:gd name="T61" fmla="*/ 58 h 242"/>
                    <a:gd name="T62" fmla="*/ 129 w 274"/>
                    <a:gd name="T63" fmla="*/ 81 h 242"/>
                    <a:gd name="T64" fmla="*/ 122 w 274"/>
                    <a:gd name="T65" fmla="*/ 78 h 242"/>
                    <a:gd name="T66" fmla="*/ 108 w 274"/>
                    <a:gd name="T67" fmla="*/ 61 h 242"/>
                    <a:gd name="T68" fmla="*/ 124 w 274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4" y="157"/>
                      </a:moveTo>
                      <a:cubicBezTo>
                        <a:pt x="123" y="157"/>
                        <a:pt x="121" y="157"/>
                        <a:pt x="119" y="156"/>
                      </a:cubicBezTo>
                      <a:cubicBezTo>
                        <a:pt x="112" y="154"/>
                        <a:pt x="108" y="147"/>
                        <a:pt x="111" y="140"/>
                      </a:cubicBezTo>
                      <a:cubicBezTo>
                        <a:pt x="112" y="136"/>
                        <a:pt x="117" y="133"/>
                        <a:pt x="122" y="133"/>
                      </a:cubicBezTo>
                      <a:cubicBezTo>
                        <a:pt x="124" y="133"/>
                        <a:pt x="126" y="134"/>
                        <a:pt x="127" y="134"/>
                      </a:cubicBezTo>
                      <a:cubicBezTo>
                        <a:pt x="134" y="137"/>
                        <a:pt x="138" y="144"/>
                        <a:pt x="136" y="150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9"/>
                      </a:cubicBezTo>
                      <a:cubicBezTo>
                        <a:pt x="84" y="75"/>
                        <a:pt x="22" y="60"/>
                        <a:pt x="16" y="60"/>
                      </a:cubicBezTo>
                      <a:cubicBezTo>
                        <a:pt x="14" y="60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8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1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9"/>
                      </a:cubicBezTo>
                      <a:cubicBezTo>
                        <a:pt x="101" y="82"/>
                        <a:pt x="105" y="89"/>
                        <a:pt x="103" y="95"/>
                      </a:cubicBezTo>
                      <a:cubicBezTo>
                        <a:pt x="101" y="99"/>
                        <a:pt x="96" y="102"/>
                        <a:pt x="91" y="102"/>
                      </a:cubicBezTo>
                      <a:cubicBezTo>
                        <a:pt x="90" y="102"/>
                        <a:pt x="88" y="102"/>
                        <a:pt x="86" y="101"/>
                      </a:cubicBezTo>
                      <a:cubicBezTo>
                        <a:pt x="86" y="101"/>
                        <a:pt x="86" y="101"/>
                        <a:pt x="86" y="101"/>
                      </a:cubicBezTo>
                      <a:cubicBezTo>
                        <a:pt x="67" y="105"/>
                        <a:pt x="0" y="112"/>
                        <a:pt x="17" y="114"/>
                      </a:cubicBezTo>
                      <a:cubicBezTo>
                        <a:pt x="23" y="115"/>
                        <a:pt x="38" y="118"/>
                        <a:pt x="54" y="122"/>
                      </a:cubicBezTo>
                      <a:cubicBezTo>
                        <a:pt x="54" y="121"/>
                        <a:pt x="54" y="120"/>
                        <a:pt x="54" y="119"/>
                      </a:cubicBezTo>
                      <a:cubicBezTo>
                        <a:pt x="56" y="115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6"/>
                        <a:pt x="81" y="122"/>
                        <a:pt x="79" y="128"/>
                      </a:cubicBezTo>
                      <a:cubicBezTo>
                        <a:pt x="94" y="133"/>
                        <a:pt x="103" y="137"/>
                        <a:pt x="96" y="141"/>
                      </a:cubicBezTo>
                      <a:cubicBezTo>
                        <a:pt x="80" y="148"/>
                        <a:pt x="35" y="207"/>
                        <a:pt x="41" y="207"/>
                      </a:cubicBezTo>
                      <a:cubicBezTo>
                        <a:pt x="42" y="207"/>
                        <a:pt x="42" y="207"/>
                        <a:pt x="43" y="206"/>
                      </a:cubicBezTo>
                      <a:cubicBezTo>
                        <a:pt x="55" y="199"/>
                        <a:pt x="92" y="162"/>
                        <a:pt x="107" y="162"/>
                      </a:cubicBezTo>
                      <a:cubicBezTo>
                        <a:pt x="110" y="162"/>
                        <a:pt x="111" y="163"/>
                        <a:pt x="112" y="164"/>
                      </a:cubicBezTo>
                      <a:cubicBezTo>
                        <a:pt x="121" y="177"/>
                        <a:pt x="148" y="242"/>
                        <a:pt x="152" y="242"/>
                      </a:cubicBezTo>
                      <a:cubicBezTo>
                        <a:pt x="152" y="242"/>
                        <a:pt x="152" y="241"/>
                        <a:pt x="152" y="240"/>
                      </a:cubicBezTo>
                      <a:cubicBezTo>
                        <a:pt x="152" y="235"/>
                        <a:pt x="150" y="221"/>
                        <a:pt x="148" y="206"/>
                      </a:cubicBezTo>
                      <a:cubicBezTo>
                        <a:pt x="148" y="206"/>
                        <a:pt x="147" y="206"/>
                        <a:pt x="147" y="206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7"/>
                        <a:pt x="143" y="185"/>
                        <a:pt x="146" y="184"/>
                      </a:cubicBezTo>
                      <a:cubicBezTo>
                        <a:pt x="145" y="167"/>
                        <a:pt x="145" y="153"/>
                        <a:pt x="148" y="153"/>
                      </a:cubicBezTo>
                      <a:cubicBezTo>
                        <a:pt x="148" y="153"/>
                        <a:pt x="149" y="153"/>
                        <a:pt x="149" y="153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3"/>
                        <a:pt x="258" y="147"/>
                      </a:cubicBezTo>
                      <a:cubicBezTo>
                        <a:pt x="248" y="144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7"/>
                      </a:cubicBezTo>
                      <a:cubicBezTo>
                        <a:pt x="192" y="151"/>
                        <a:pt x="188" y="154"/>
                        <a:pt x="183" y="154"/>
                      </a:cubicBezTo>
                      <a:cubicBezTo>
                        <a:pt x="181" y="154"/>
                        <a:pt x="179" y="154"/>
                        <a:pt x="177" y="153"/>
                      </a:cubicBezTo>
                      <a:cubicBezTo>
                        <a:pt x="172" y="151"/>
                        <a:pt x="168" y="146"/>
                        <a:pt x="168" y="141"/>
                      </a:cubicBezTo>
                      <a:cubicBezTo>
                        <a:pt x="168" y="140"/>
                        <a:pt x="168" y="139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1"/>
                        <a:pt x="179" y="130"/>
                      </a:cubicBezTo>
                      <a:cubicBezTo>
                        <a:pt x="201" y="116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4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3"/>
                      </a:cubicBezTo>
                      <a:cubicBezTo>
                        <a:pt x="144" y="113"/>
                        <a:pt x="142" y="113"/>
                        <a:pt x="141" y="113"/>
                      </a:cubicBezTo>
                      <a:cubicBezTo>
                        <a:pt x="139" y="113"/>
                        <a:pt x="137" y="113"/>
                        <a:pt x="135" y="112"/>
                      </a:cubicBezTo>
                      <a:cubicBezTo>
                        <a:pt x="129" y="110"/>
                        <a:pt x="125" y="103"/>
                        <a:pt x="127" y="97"/>
                      </a:cubicBezTo>
                      <a:cubicBezTo>
                        <a:pt x="129" y="92"/>
                        <a:pt x="133" y="89"/>
                        <a:pt x="138" y="89"/>
                      </a:cubicBezTo>
                      <a:cubicBezTo>
                        <a:pt x="140" y="89"/>
                        <a:pt x="142" y="90"/>
                        <a:pt x="144" y="90"/>
                      </a:cubicBezTo>
                      <a:cubicBezTo>
                        <a:pt x="143" y="78"/>
                        <a:pt x="143" y="65"/>
                        <a:pt x="143" y="54"/>
                      </a:cubicBezTo>
                      <a:cubicBezTo>
                        <a:pt x="143" y="55"/>
                        <a:pt x="142" y="57"/>
                        <a:pt x="142" y="58"/>
                      </a:cubicBezTo>
                      <a:cubicBezTo>
                        <a:pt x="137" y="71"/>
                        <a:pt x="132" y="83"/>
                        <a:pt x="130" y="83"/>
                      </a:cubicBezTo>
                      <a:cubicBezTo>
                        <a:pt x="130" y="83"/>
                        <a:pt x="129" y="83"/>
                        <a:pt x="129" y="81"/>
                      </a:cubicBezTo>
                      <a:cubicBezTo>
                        <a:pt x="129" y="80"/>
                        <a:pt x="129" y="78"/>
                        <a:pt x="128" y="76"/>
                      </a:cubicBezTo>
                      <a:cubicBezTo>
                        <a:pt x="126" y="77"/>
                        <a:pt x="124" y="78"/>
                        <a:pt x="122" y="78"/>
                      </a:cubicBezTo>
                      <a:cubicBezTo>
                        <a:pt x="120" y="78"/>
                        <a:pt x="118" y="77"/>
                        <a:pt x="117" y="77"/>
                      </a:cubicBezTo>
                      <a:cubicBezTo>
                        <a:pt x="110" y="74"/>
                        <a:pt x="106" y="67"/>
                        <a:pt x="108" y="61"/>
                      </a:cubicBezTo>
                      <a:cubicBezTo>
                        <a:pt x="110" y="56"/>
                        <a:pt x="114" y="54"/>
                        <a:pt x="120" y="54"/>
                      </a:cubicBezTo>
                      <a:cubicBezTo>
                        <a:pt x="121" y="54"/>
                        <a:pt x="123" y="54"/>
                        <a:pt x="124" y="55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4" name="Freeform 205"/>
                <p:cNvSpPr/>
                <p:nvPr/>
              </p:nvSpPr>
              <p:spPr bwMode="auto">
                <a:xfrm>
                  <a:off x="7242176" y="4932363"/>
                  <a:ext cx="77788" cy="66675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7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6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5" name="Freeform 206"/>
                <p:cNvSpPr/>
                <p:nvPr/>
              </p:nvSpPr>
              <p:spPr bwMode="auto">
                <a:xfrm>
                  <a:off x="7177088" y="5027613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10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5" y="16"/>
                      </a:cubicBezTo>
                      <a:cubicBezTo>
                        <a:pt x="27" y="10"/>
                        <a:pt x="24" y="4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6" name="Freeform 207"/>
                <p:cNvSpPr/>
                <p:nvPr/>
              </p:nvSpPr>
              <p:spPr bwMode="auto">
                <a:xfrm>
                  <a:off x="7327901" y="5086350"/>
                  <a:ext cx="85725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4"/>
                        <a:pt x="4" y="21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7"/>
                      </a:cubicBezTo>
                      <a:cubicBezTo>
                        <a:pt x="30" y="11"/>
                        <a:pt x="26" y="4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7" name="Freeform 208"/>
                <p:cNvSpPr/>
                <p:nvPr/>
              </p:nvSpPr>
              <p:spPr bwMode="auto">
                <a:xfrm>
                  <a:off x="7377113" y="4962525"/>
                  <a:ext cx="55563" cy="66675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8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4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8"/>
                      </a:cubicBezTo>
                      <a:cubicBezTo>
                        <a:pt x="0" y="14"/>
                        <a:pt x="4" y="21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7" y="24"/>
                        <a:pt x="19" y="24"/>
                        <a:pt x="20" y="24"/>
                      </a:cubicBezTo>
                      <a:cubicBezTo>
                        <a:pt x="19" y="18"/>
                        <a:pt x="19" y="10"/>
                        <a:pt x="19" y="1"/>
                      </a:cubicBezTo>
                      <a:cubicBezTo>
                        <a:pt x="17" y="1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8" name="Freeform 209"/>
                <p:cNvSpPr>
                  <a:spLocks noEditPoints="1"/>
                </p:cNvSpPr>
                <p:nvPr/>
              </p:nvSpPr>
              <p:spPr bwMode="auto">
                <a:xfrm>
                  <a:off x="7497763" y="5076825"/>
                  <a:ext cx="74613" cy="68263"/>
                </a:xfrm>
                <a:custGeom>
                  <a:avLst/>
                  <a:gdLst>
                    <a:gd name="T0" fmla="*/ 0 w 27"/>
                    <a:gd name="T1" fmla="*/ 11 h 24"/>
                    <a:gd name="T2" fmla="*/ 9 w 27"/>
                    <a:gd name="T3" fmla="*/ 23 h 24"/>
                    <a:gd name="T4" fmla="*/ 15 w 27"/>
                    <a:gd name="T5" fmla="*/ 24 h 24"/>
                    <a:gd name="T6" fmla="*/ 26 w 27"/>
                    <a:gd name="T7" fmla="*/ 17 h 24"/>
                    <a:gd name="T8" fmla="*/ 27 w 27"/>
                    <a:gd name="T9" fmla="*/ 13 h 24"/>
                    <a:gd name="T10" fmla="*/ 25 w 27"/>
                    <a:gd name="T11" fmla="*/ 13 h 24"/>
                    <a:gd name="T12" fmla="*/ 0 w 27"/>
                    <a:gd name="T13" fmla="*/ 11 h 24"/>
                    <a:gd name="T14" fmla="*/ 11 w 27"/>
                    <a:gd name="T15" fmla="*/ 0 h 24"/>
                    <a:gd name="T16" fmla="*/ 1 w 27"/>
                    <a:gd name="T17" fmla="*/ 7 h 24"/>
                    <a:gd name="T18" fmla="*/ 11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0" y="11"/>
                      </a:moveTo>
                      <a:cubicBezTo>
                        <a:pt x="0" y="16"/>
                        <a:pt x="4" y="21"/>
                        <a:pt x="9" y="23"/>
                      </a:cubicBezTo>
                      <a:cubicBezTo>
                        <a:pt x="11" y="24"/>
                        <a:pt x="13" y="24"/>
                        <a:pt x="15" y="24"/>
                      </a:cubicBezTo>
                      <a:cubicBezTo>
                        <a:pt x="20" y="24"/>
                        <a:pt x="24" y="21"/>
                        <a:pt x="26" y="17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3"/>
                        <a:pt x="0" y="11"/>
                      </a:cubicBezTo>
                      <a:moveTo>
                        <a:pt x="11" y="0"/>
                      </a:moveTo>
                      <a:cubicBezTo>
                        <a:pt x="6" y="1"/>
                        <a:pt x="3" y="3"/>
                        <a:pt x="1" y="7"/>
                      </a:cubicBezTo>
                      <a:cubicBezTo>
                        <a:pt x="3" y="5"/>
                        <a:pt x="6" y="3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9" name="Freeform 210"/>
                <p:cNvSpPr/>
                <p:nvPr/>
              </p:nvSpPr>
              <p:spPr bwMode="auto">
                <a:xfrm>
                  <a:off x="7426326" y="480536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1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2" y="4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0" name="Freeform 211"/>
                <p:cNvSpPr/>
                <p:nvPr/>
              </p:nvSpPr>
              <p:spPr bwMode="auto">
                <a:xfrm>
                  <a:off x="7407276" y="5229225"/>
                  <a:ext cx="33338" cy="61913"/>
                </a:xfrm>
                <a:custGeom>
                  <a:avLst/>
                  <a:gdLst>
                    <a:gd name="T0" fmla="*/ 10 w 12"/>
                    <a:gd name="T1" fmla="*/ 0 h 22"/>
                    <a:gd name="T2" fmla="*/ 3 w 12"/>
                    <a:gd name="T3" fmla="*/ 6 h 22"/>
                    <a:gd name="T4" fmla="*/ 11 w 12"/>
                    <a:gd name="T5" fmla="*/ 22 h 22"/>
                    <a:gd name="T6" fmla="*/ 12 w 12"/>
                    <a:gd name="T7" fmla="*/ 22 h 22"/>
                    <a:gd name="T8" fmla="*/ 10 w 12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2">
                      <a:moveTo>
                        <a:pt x="10" y="0"/>
                      </a:moveTo>
                      <a:cubicBezTo>
                        <a:pt x="7" y="1"/>
                        <a:pt x="4" y="3"/>
                        <a:pt x="3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1" name="Freeform 212"/>
                <p:cNvSpPr/>
                <p:nvPr/>
              </p:nvSpPr>
              <p:spPr bwMode="auto">
                <a:xfrm>
                  <a:off x="7323138" y="4864100"/>
                  <a:ext cx="61913" cy="68263"/>
                </a:xfrm>
                <a:custGeom>
                  <a:avLst/>
                  <a:gdLst>
                    <a:gd name="T0" fmla="*/ 14 w 22"/>
                    <a:gd name="T1" fmla="*/ 0 h 24"/>
                    <a:gd name="T2" fmla="*/ 2 w 22"/>
                    <a:gd name="T3" fmla="*/ 7 h 24"/>
                    <a:gd name="T4" fmla="*/ 11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4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4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2" y="16"/>
                        <a:pt x="20" y="9"/>
                        <a:pt x="18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2" name="Freeform 213"/>
                <p:cNvSpPr/>
                <p:nvPr/>
              </p:nvSpPr>
              <p:spPr bwMode="auto">
                <a:xfrm>
                  <a:off x="6680201" y="4689475"/>
                  <a:ext cx="219075" cy="484188"/>
                </a:xfrm>
                <a:custGeom>
                  <a:avLst/>
                  <a:gdLst>
                    <a:gd name="T0" fmla="*/ 32 w 78"/>
                    <a:gd name="T1" fmla="*/ 0 h 172"/>
                    <a:gd name="T2" fmla="*/ 19 w 78"/>
                    <a:gd name="T3" fmla="*/ 63 h 172"/>
                    <a:gd name="T4" fmla="*/ 3 w 78"/>
                    <a:gd name="T5" fmla="*/ 114 h 172"/>
                    <a:gd name="T6" fmla="*/ 32 w 78"/>
                    <a:gd name="T7" fmla="*/ 172 h 172"/>
                    <a:gd name="T8" fmla="*/ 34 w 78"/>
                    <a:gd name="T9" fmla="*/ 172 h 172"/>
                    <a:gd name="T10" fmla="*/ 48 w 78"/>
                    <a:gd name="T11" fmla="*/ 110 h 172"/>
                    <a:gd name="T12" fmla="*/ 69 w 78"/>
                    <a:gd name="T13" fmla="*/ 53 h 172"/>
                    <a:gd name="T14" fmla="*/ 35 w 78"/>
                    <a:gd name="T15" fmla="*/ 1 h 172"/>
                    <a:gd name="T16" fmla="*/ 32 w 78"/>
                    <a:gd name="T17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2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2"/>
                        <a:pt x="32" y="172"/>
                        <a:pt x="32" y="172"/>
                      </a:cubicBezTo>
                      <a:cubicBezTo>
                        <a:pt x="33" y="172"/>
                        <a:pt x="33" y="172"/>
                        <a:pt x="34" y="172"/>
                      </a:cubicBezTo>
                      <a:cubicBezTo>
                        <a:pt x="49" y="172"/>
                        <a:pt x="53" y="132"/>
                        <a:pt x="48" y="110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1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3" name="Freeform 214"/>
                <p:cNvSpPr/>
                <p:nvPr/>
              </p:nvSpPr>
              <p:spPr bwMode="auto">
                <a:xfrm>
                  <a:off x="6732588" y="5383213"/>
                  <a:ext cx="477838" cy="273050"/>
                </a:xfrm>
                <a:custGeom>
                  <a:avLst/>
                  <a:gdLst>
                    <a:gd name="T0" fmla="*/ 23 w 170"/>
                    <a:gd name="T1" fmla="*/ 0 h 97"/>
                    <a:gd name="T2" fmla="*/ 17 w 170"/>
                    <a:gd name="T3" fmla="*/ 1 h 97"/>
                    <a:gd name="T4" fmla="*/ 34 w 170"/>
                    <a:gd name="T5" fmla="*/ 50 h 97"/>
                    <a:gd name="T6" fmla="*/ 93 w 170"/>
                    <a:gd name="T7" fmla="*/ 83 h 97"/>
                    <a:gd name="T8" fmla="*/ 130 w 170"/>
                    <a:gd name="T9" fmla="*/ 97 h 97"/>
                    <a:gd name="T10" fmla="*/ 149 w 170"/>
                    <a:gd name="T11" fmla="*/ 86 h 97"/>
                    <a:gd name="T12" fmla="*/ 147 w 170"/>
                    <a:gd name="T13" fmla="*/ 46 h 97"/>
                    <a:gd name="T14" fmla="*/ 137 w 170"/>
                    <a:gd name="T15" fmla="*/ 45 h 97"/>
                    <a:gd name="T16" fmla="*/ 115 w 170"/>
                    <a:gd name="T17" fmla="*/ 47 h 97"/>
                    <a:gd name="T18" fmla="*/ 93 w 170"/>
                    <a:gd name="T19" fmla="*/ 49 h 97"/>
                    <a:gd name="T20" fmla="*/ 66 w 170"/>
                    <a:gd name="T21" fmla="*/ 41 h 97"/>
                    <a:gd name="T22" fmla="*/ 23 w 170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7">
                      <a:moveTo>
                        <a:pt x="23" y="0"/>
                      </a:moveTo>
                      <a:cubicBezTo>
                        <a:pt x="21" y="0"/>
                        <a:pt x="19" y="0"/>
                        <a:pt x="17" y="1"/>
                      </a:cubicBezTo>
                      <a:cubicBezTo>
                        <a:pt x="17" y="1"/>
                        <a:pt x="0" y="27"/>
                        <a:pt x="34" y="50"/>
                      </a:cubicBezTo>
                      <a:cubicBezTo>
                        <a:pt x="68" y="74"/>
                        <a:pt x="69" y="71"/>
                        <a:pt x="93" y="83"/>
                      </a:cubicBezTo>
                      <a:cubicBezTo>
                        <a:pt x="108" y="91"/>
                        <a:pt x="120" y="97"/>
                        <a:pt x="130" y="97"/>
                      </a:cubicBezTo>
                      <a:cubicBezTo>
                        <a:pt x="137" y="97"/>
                        <a:pt x="144" y="94"/>
                        <a:pt x="149" y="86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5"/>
                        <a:pt x="141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8" y="48"/>
                        <a:pt x="100" y="49"/>
                        <a:pt x="93" y="49"/>
                      </a:cubicBezTo>
                      <a:cubicBezTo>
                        <a:pt x="83" y="49"/>
                        <a:pt x="74" y="47"/>
                        <a:pt x="66" y="41"/>
                      </a:cubicBezTo>
                      <a:cubicBezTo>
                        <a:pt x="47" y="24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4" name="Freeform 215"/>
                <p:cNvSpPr/>
                <p:nvPr/>
              </p:nvSpPr>
              <p:spPr bwMode="auto">
                <a:xfrm>
                  <a:off x="7385051" y="5445125"/>
                  <a:ext cx="384175" cy="295275"/>
                </a:xfrm>
                <a:custGeom>
                  <a:avLst/>
                  <a:gdLst>
                    <a:gd name="T0" fmla="*/ 118 w 137"/>
                    <a:gd name="T1" fmla="*/ 0 h 105"/>
                    <a:gd name="T2" fmla="*/ 75 w 137"/>
                    <a:gd name="T3" fmla="*/ 44 h 105"/>
                    <a:gd name="T4" fmla="*/ 54 w 137"/>
                    <a:gd name="T5" fmla="*/ 75 h 105"/>
                    <a:gd name="T6" fmla="*/ 46 w 137"/>
                    <a:gd name="T7" fmla="*/ 73 h 105"/>
                    <a:gd name="T8" fmla="*/ 10 w 137"/>
                    <a:gd name="T9" fmla="*/ 54 h 105"/>
                    <a:gd name="T10" fmla="*/ 0 w 137"/>
                    <a:gd name="T11" fmla="*/ 63 h 105"/>
                    <a:gd name="T12" fmla="*/ 20 w 137"/>
                    <a:gd name="T13" fmla="*/ 105 h 105"/>
                    <a:gd name="T14" fmla="*/ 24 w 137"/>
                    <a:gd name="T15" fmla="*/ 104 h 105"/>
                    <a:gd name="T16" fmla="*/ 108 w 137"/>
                    <a:gd name="T17" fmla="*/ 71 h 105"/>
                    <a:gd name="T18" fmla="*/ 120 w 137"/>
                    <a:gd name="T19" fmla="*/ 0 h 105"/>
                    <a:gd name="T20" fmla="*/ 118 w 137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5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2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10" y="54"/>
                      </a:cubicBezTo>
                      <a:cubicBezTo>
                        <a:pt x="6" y="54"/>
                        <a:pt x="2" y="56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3" y="104"/>
                        <a:pt x="24" y="104"/>
                      </a:cubicBezTo>
                      <a:cubicBezTo>
                        <a:pt x="44" y="97"/>
                        <a:pt x="95" y="95"/>
                        <a:pt x="108" y="71"/>
                      </a:cubicBezTo>
                      <a:cubicBezTo>
                        <a:pt x="120" y="47"/>
                        <a:pt x="137" y="3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5" name="Freeform 216"/>
                <p:cNvSpPr/>
                <p:nvPr/>
              </p:nvSpPr>
              <p:spPr bwMode="auto">
                <a:xfrm>
                  <a:off x="7783513" y="4779963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9 h 122"/>
                    <a:gd name="T6" fmla="*/ 39 w 99"/>
                    <a:gd name="T7" fmla="*/ 121 h 122"/>
                    <a:gd name="T8" fmla="*/ 47 w 99"/>
                    <a:gd name="T9" fmla="*/ 122 h 122"/>
                    <a:gd name="T10" fmla="*/ 93 w 99"/>
                    <a:gd name="T11" fmla="*/ 73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6"/>
                        <a:pt x="34" y="69"/>
                      </a:cubicBezTo>
                      <a:cubicBezTo>
                        <a:pt x="29" y="92"/>
                        <a:pt x="17" y="113"/>
                        <a:pt x="39" y="121"/>
                      </a:cubicBezTo>
                      <a:cubicBezTo>
                        <a:pt x="42" y="122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3"/>
                      </a:cubicBezTo>
                      <a:cubicBezTo>
                        <a:pt x="99" y="47"/>
                        <a:pt x="90" y="33"/>
                        <a:pt x="62" y="11"/>
                      </a:cubicBezTo>
                      <a:cubicBezTo>
                        <a:pt x="51" y="3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6" name="Freeform 217"/>
                <p:cNvSpPr/>
                <p:nvPr/>
              </p:nvSpPr>
              <p:spPr bwMode="auto">
                <a:xfrm>
                  <a:off x="7210426" y="439261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7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6 h 77"/>
                    <a:gd name="T14" fmla="*/ 122 w 141"/>
                    <a:gd name="T15" fmla="*/ 77 h 77"/>
                    <a:gd name="T16" fmla="*/ 116 w 141"/>
                    <a:gd name="T17" fmla="*/ 25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7"/>
                        <a:pt x="0" y="57"/>
                      </a:cubicBezTo>
                      <a:cubicBezTo>
                        <a:pt x="1" y="66"/>
                        <a:pt x="6" y="70"/>
                        <a:pt x="13" y="70"/>
                      </a:cubicBezTo>
                      <a:cubicBezTo>
                        <a:pt x="26" y="70"/>
                        <a:pt x="48" y="59"/>
                        <a:pt x="65" y="57"/>
                      </a:cubicBezTo>
                      <a:cubicBezTo>
                        <a:pt x="68" y="56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6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5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7" name="Freeform 218"/>
                <p:cNvSpPr/>
                <p:nvPr/>
              </p:nvSpPr>
              <p:spPr bwMode="auto">
                <a:xfrm>
                  <a:off x="4159705" y="137318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5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8" name="Freeform 219"/>
                <p:cNvSpPr/>
                <p:nvPr/>
              </p:nvSpPr>
              <p:spPr bwMode="auto">
                <a:xfrm>
                  <a:off x="3535818" y="1077913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2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5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6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7" y="0"/>
                        <a:pt x="317" y="1"/>
                      </a:cubicBezTo>
                      <a:cubicBezTo>
                        <a:pt x="417" y="3"/>
                        <a:pt x="435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2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3"/>
                        <a:pt x="245" y="493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9" name="Freeform 220"/>
                <p:cNvSpPr/>
                <p:nvPr/>
              </p:nvSpPr>
              <p:spPr bwMode="auto">
                <a:xfrm>
                  <a:off x="4153355" y="1851026"/>
                  <a:ext cx="176213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0" name="Freeform 221"/>
                <p:cNvSpPr/>
                <p:nvPr/>
              </p:nvSpPr>
              <p:spPr bwMode="auto">
                <a:xfrm>
                  <a:off x="4313693" y="1924051"/>
                  <a:ext cx="44450" cy="146050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7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1" name="Freeform 222"/>
                <p:cNvSpPr/>
                <p:nvPr/>
              </p:nvSpPr>
              <p:spPr bwMode="auto">
                <a:xfrm>
                  <a:off x="4288293" y="1676401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2" name="Freeform 223"/>
                <p:cNvSpPr/>
                <p:nvPr/>
              </p:nvSpPr>
              <p:spPr bwMode="auto">
                <a:xfrm>
                  <a:off x="4223205" y="1771651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3" name="Freeform 224"/>
                <p:cNvSpPr/>
                <p:nvPr/>
              </p:nvSpPr>
              <p:spPr bwMode="auto">
                <a:xfrm>
                  <a:off x="4380368" y="1831976"/>
                  <a:ext cx="84138" cy="74613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4" name="Freeform 225"/>
                <p:cNvSpPr/>
                <p:nvPr/>
              </p:nvSpPr>
              <p:spPr bwMode="auto">
                <a:xfrm>
                  <a:off x="4427993" y="1708151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5" name="Freeform 226"/>
                <p:cNvSpPr/>
                <p:nvPr/>
              </p:nvSpPr>
              <p:spPr bwMode="auto">
                <a:xfrm>
                  <a:off x="4547055" y="1822451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6" name="Freeform 227"/>
                <p:cNvSpPr/>
                <p:nvPr/>
              </p:nvSpPr>
              <p:spPr bwMode="auto">
                <a:xfrm>
                  <a:off x="4459743" y="1971676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7" name="Freeform 228"/>
                <p:cNvSpPr/>
                <p:nvPr/>
              </p:nvSpPr>
              <p:spPr bwMode="auto">
                <a:xfrm>
                  <a:off x="4310518" y="1943101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8" name="Freeform 229"/>
                <p:cNvSpPr/>
                <p:nvPr/>
              </p:nvSpPr>
              <p:spPr bwMode="auto">
                <a:xfrm>
                  <a:off x="4375605" y="1609726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9" name="Freeform 230"/>
                <p:cNvSpPr>
                  <a:spLocks noEditPoints="1"/>
                </p:cNvSpPr>
                <p:nvPr/>
              </p:nvSpPr>
              <p:spPr bwMode="auto">
                <a:xfrm>
                  <a:off x="4077155" y="1463676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79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8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4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4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8" y="146"/>
                        <a:pt x="111" y="140"/>
                      </a:cubicBezTo>
                      <a:cubicBezTo>
                        <a:pt x="112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7"/>
                        <a:pt x="89" y="77"/>
                      </a:cubicBezTo>
                      <a:cubicBezTo>
                        <a:pt x="91" y="77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6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1" y="122"/>
                        <a:pt x="79" y="128"/>
                      </a:cubicBezTo>
                      <a:cubicBezTo>
                        <a:pt x="94" y="132"/>
                        <a:pt x="103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5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2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7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8" y="152"/>
                        <a:pt x="149" y="152"/>
                        <a:pt x="149" y="152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8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2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7" y="152"/>
                      </a:cubicBezTo>
                      <a:cubicBezTo>
                        <a:pt x="172" y="150"/>
                        <a:pt x="168" y="145"/>
                        <a:pt x="168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0"/>
                        <a:pt x="179" y="130"/>
                      </a:cubicBezTo>
                      <a:cubicBezTo>
                        <a:pt x="201" y="115"/>
                        <a:pt x="249" y="93"/>
                        <a:pt x="241" y="93"/>
                      </a:cubicBezTo>
                      <a:cubicBezTo>
                        <a:pt x="240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5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1"/>
                        <a:pt x="133" y="89"/>
                        <a:pt x="138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7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8" y="75"/>
                      </a:cubicBezTo>
                      <a:cubicBezTo>
                        <a:pt x="126" y="76"/>
                        <a:pt x="124" y="77"/>
                        <a:pt x="122" y="77"/>
                      </a:cubicBezTo>
                      <a:cubicBezTo>
                        <a:pt x="120" y="77"/>
                        <a:pt x="118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4" y="53"/>
                        <a:pt x="120" y="53"/>
                      </a:cubicBezTo>
                      <a:cubicBezTo>
                        <a:pt x="121" y="53"/>
                        <a:pt x="123" y="53"/>
                        <a:pt x="124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0" name="Freeform 231"/>
                <p:cNvSpPr/>
                <p:nvPr/>
              </p:nvSpPr>
              <p:spPr bwMode="auto">
                <a:xfrm>
                  <a:off x="4293055" y="1679576"/>
                  <a:ext cx="79375" cy="68263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1" y="17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2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1" name="Freeform 232"/>
                <p:cNvSpPr/>
                <p:nvPr/>
              </p:nvSpPr>
              <p:spPr bwMode="auto">
                <a:xfrm>
                  <a:off x="4229555" y="1778001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9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3"/>
                        <a:pt x="25" y="16"/>
                      </a:cubicBezTo>
                      <a:cubicBezTo>
                        <a:pt x="27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2" name="Freeform 233"/>
                <p:cNvSpPr/>
                <p:nvPr/>
              </p:nvSpPr>
              <p:spPr bwMode="auto">
                <a:xfrm>
                  <a:off x="4380368" y="1836738"/>
                  <a:ext cx="84138" cy="68263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3" name="Freeform 234"/>
                <p:cNvSpPr/>
                <p:nvPr/>
              </p:nvSpPr>
              <p:spPr bwMode="auto">
                <a:xfrm>
                  <a:off x="4427993" y="1712913"/>
                  <a:ext cx="57150" cy="68263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7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19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4" name="Freeform 235"/>
                <p:cNvSpPr/>
                <p:nvPr/>
              </p:nvSpPr>
              <p:spPr bwMode="auto">
                <a:xfrm>
                  <a:off x="4478793" y="1552576"/>
                  <a:ext cx="17463" cy="60325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5" name="Freeform 236"/>
                <p:cNvSpPr>
                  <a:spLocks noEditPoints="1"/>
                </p:cNvSpPr>
                <p:nvPr/>
              </p:nvSpPr>
              <p:spPr bwMode="auto">
                <a:xfrm>
                  <a:off x="4548643" y="1828801"/>
                  <a:ext cx="76200" cy="63500"/>
                </a:xfrm>
                <a:custGeom>
                  <a:avLst/>
                  <a:gdLst>
                    <a:gd name="T0" fmla="*/ 0 w 27"/>
                    <a:gd name="T1" fmla="*/ 10 h 23"/>
                    <a:gd name="T2" fmla="*/ 9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0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0" y="10"/>
                      </a:moveTo>
                      <a:cubicBezTo>
                        <a:pt x="0" y="15"/>
                        <a:pt x="4" y="20"/>
                        <a:pt x="9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0" y="10"/>
                      </a:cubicBezTo>
                      <a:moveTo>
                        <a:pt x="11" y="0"/>
                      </a:moveTo>
                      <a:cubicBezTo>
                        <a:pt x="6" y="0"/>
                        <a:pt x="3" y="3"/>
                        <a:pt x="1" y="7"/>
                      </a:cubicBezTo>
                      <a:cubicBezTo>
                        <a:pt x="3" y="5"/>
                        <a:pt x="6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6" name="Freeform 237"/>
                <p:cNvSpPr/>
                <p:nvPr/>
              </p:nvSpPr>
              <p:spPr bwMode="auto">
                <a:xfrm>
                  <a:off x="4459743" y="1978026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2" y="23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7" name="Freeform 239"/>
                <p:cNvSpPr/>
                <p:nvPr/>
              </p:nvSpPr>
              <p:spPr bwMode="auto">
                <a:xfrm>
                  <a:off x="3732668" y="1441451"/>
                  <a:ext cx="219075" cy="479425"/>
                </a:xfrm>
                <a:custGeom>
                  <a:avLst/>
                  <a:gdLst>
                    <a:gd name="T0" fmla="*/ 32 w 78"/>
                    <a:gd name="T1" fmla="*/ 0 h 171"/>
                    <a:gd name="T2" fmla="*/ 19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4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5 w 78"/>
                    <a:gd name="T15" fmla="*/ 1 h 171"/>
                    <a:gd name="T16" fmla="*/ 32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8" name="Freeform 240"/>
                <p:cNvSpPr/>
                <p:nvPr/>
              </p:nvSpPr>
              <p:spPr bwMode="auto">
                <a:xfrm>
                  <a:off x="3785055" y="213201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49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5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3" y="95"/>
                        <a:pt x="149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0" y="45"/>
                        <a:pt x="123" y="47"/>
                        <a:pt x="115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9" name="Freeform 241"/>
                <p:cNvSpPr/>
                <p:nvPr/>
              </p:nvSpPr>
              <p:spPr bwMode="auto">
                <a:xfrm>
                  <a:off x="4437518" y="2197101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19" y="53"/>
                        <a:pt x="10" y="53"/>
                      </a:cubicBezTo>
                      <a:cubicBezTo>
                        <a:pt x="6" y="53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3" y="104"/>
                        <a:pt x="24" y="103"/>
                      </a:cubicBezTo>
                      <a:cubicBezTo>
                        <a:pt x="44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0" name="Freeform 242"/>
                <p:cNvSpPr/>
                <p:nvPr/>
              </p:nvSpPr>
              <p:spPr bwMode="auto">
                <a:xfrm>
                  <a:off x="4835980" y="1530351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8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1" name="Freeform 243"/>
                <p:cNvSpPr/>
                <p:nvPr/>
              </p:nvSpPr>
              <p:spPr bwMode="auto">
                <a:xfrm>
                  <a:off x="4262893" y="1139826"/>
                  <a:ext cx="395288" cy="217488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2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7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2" name="Freeform 244"/>
                <p:cNvSpPr/>
                <p:nvPr/>
              </p:nvSpPr>
              <p:spPr bwMode="auto">
                <a:xfrm>
                  <a:off x="4716463" y="4103688"/>
                  <a:ext cx="579438" cy="639763"/>
                </a:xfrm>
                <a:custGeom>
                  <a:avLst/>
                  <a:gdLst>
                    <a:gd name="T0" fmla="*/ 43 w 206"/>
                    <a:gd name="T1" fmla="*/ 26 h 228"/>
                    <a:gd name="T2" fmla="*/ 9 w 206"/>
                    <a:gd name="T3" fmla="*/ 16 h 228"/>
                    <a:gd name="T4" fmla="*/ 0 w 206"/>
                    <a:gd name="T5" fmla="*/ 81 h 228"/>
                    <a:gd name="T6" fmla="*/ 163 w 206"/>
                    <a:gd name="T7" fmla="*/ 226 h 228"/>
                    <a:gd name="T8" fmla="*/ 206 w 206"/>
                    <a:gd name="T9" fmla="*/ 205 h 228"/>
                    <a:gd name="T10" fmla="*/ 180 w 206"/>
                    <a:gd name="T11" fmla="*/ 182 h 228"/>
                    <a:gd name="T12" fmla="*/ 178 w 206"/>
                    <a:gd name="T13" fmla="*/ 61 h 228"/>
                    <a:gd name="T14" fmla="*/ 125 w 206"/>
                    <a:gd name="T15" fmla="*/ 54 h 228"/>
                    <a:gd name="T16" fmla="*/ 43 w 206"/>
                    <a:gd name="T17" fmla="*/ 2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6" h="228">
                      <a:moveTo>
                        <a:pt x="43" y="26"/>
                      </a:moveTo>
                      <a:cubicBezTo>
                        <a:pt x="43" y="26"/>
                        <a:pt x="15" y="0"/>
                        <a:pt x="9" y="16"/>
                      </a:cubicBezTo>
                      <a:cubicBezTo>
                        <a:pt x="3" y="33"/>
                        <a:pt x="0" y="81"/>
                        <a:pt x="0" y="81"/>
                      </a:cubicBezTo>
                      <a:cubicBezTo>
                        <a:pt x="0" y="81"/>
                        <a:pt x="144" y="228"/>
                        <a:pt x="163" y="226"/>
                      </a:cubicBezTo>
                      <a:cubicBezTo>
                        <a:pt x="183" y="224"/>
                        <a:pt x="206" y="205"/>
                        <a:pt x="206" y="205"/>
                      </a:cubicBezTo>
                      <a:cubicBezTo>
                        <a:pt x="180" y="182"/>
                        <a:pt x="180" y="182"/>
                        <a:pt x="180" y="182"/>
                      </a:cubicBezTo>
                      <a:cubicBezTo>
                        <a:pt x="180" y="182"/>
                        <a:pt x="195" y="67"/>
                        <a:pt x="178" y="61"/>
                      </a:cubicBezTo>
                      <a:cubicBezTo>
                        <a:pt x="162" y="55"/>
                        <a:pt x="125" y="54"/>
                        <a:pt x="125" y="54"/>
                      </a:cubicBezTo>
                      <a:cubicBezTo>
                        <a:pt x="43" y="26"/>
                        <a:pt x="43" y="26"/>
                        <a:pt x="43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3" name="Freeform 245"/>
                <p:cNvSpPr/>
                <p:nvPr/>
              </p:nvSpPr>
              <p:spPr bwMode="auto">
                <a:xfrm>
                  <a:off x="4175126" y="3848100"/>
                  <a:ext cx="1449388" cy="1363663"/>
                </a:xfrm>
                <a:custGeom>
                  <a:avLst/>
                  <a:gdLst>
                    <a:gd name="T0" fmla="*/ 130 w 516"/>
                    <a:gd name="T1" fmla="*/ 276 h 486"/>
                    <a:gd name="T2" fmla="*/ 31 w 516"/>
                    <a:gd name="T3" fmla="*/ 183 h 486"/>
                    <a:gd name="T4" fmla="*/ 60 w 516"/>
                    <a:gd name="T5" fmla="*/ 104 h 486"/>
                    <a:gd name="T6" fmla="*/ 218 w 516"/>
                    <a:gd name="T7" fmla="*/ 163 h 486"/>
                    <a:gd name="T8" fmla="*/ 222 w 516"/>
                    <a:gd name="T9" fmla="*/ 127 h 486"/>
                    <a:gd name="T10" fmla="*/ 276 w 516"/>
                    <a:gd name="T11" fmla="*/ 1 h 486"/>
                    <a:gd name="T12" fmla="*/ 302 w 516"/>
                    <a:gd name="T13" fmla="*/ 188 h 486"/>
                    <a:gd name="T14" fmla="*/ 419 w 516"/>
                    <a:gd name="T15" fmla="*/ 123 h 486"/>
                    <a:gd name="T16" fmla="*/ 511 w 516"/>
                    <a:gd name="T17" fmla="*/ 219 h 486"/>
                    <a:gd name="T18" fmla="*/ 327 w 516"/>
                    <a:gd name="T19" fmla="*/ 272 h 486"/>
                    <a:gd name="T20" fmla="*/ 403 w 516"/>
                    <a:gd name="T21" fmla="*/ 334 h 486"/>
                    <a:gd name="T22" fmla="*/ 340 w 516"/>
                    <a:gd name="T23" fmla="*/ 454 h 486"/>
                    <a:gd name="T24" fmla="*/ 264 w 516"/>
                    <a:gd name="T25" fmla="*/ 441 h 486"/>
                    <a:gd name="T26" fmla="*/ 245 w 516"/>
                    <a:gd name="T27" fmla="*/ 334 h 486"/>
                    <a:gd name="T28" fmla="*/ 213 w 516"/>
                    <a:gd name="T29" fmla="*/ 428 h 486"/>
                    <a:gd name="T30" fmla="*/ 92 w 516"/>
                    <a:gd name="T31" fmla="*/ 386 h 486"/>
                    <a:gd name="T32" fmla="*/ 130 w 516"/>
                    <a:gd name="T33" fmla="*/ 276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486">
                      <a:moveTo>
                        <a:pt x="130" y="276"/>
                      </a:moveTo>
                      <a:cubicBezTo>
                        <a:pt x="130" y="276"/>
                        <a:pt x="0" y="274"/>
                        <a:pt x="31" y="183"/>
                      </a:cubicBezTo>
                      <a:cubicBezTo>
                        <a:pt x="31" y="183"/>
                        <a:pt x="4" y="123"/>
                        <a:pt x="60" y="104"/>
                      </a:cubicBezTo>
                      <a:cubicBezTo>
                        <a:pt x="117" y="85"/>
                        <a:pt x="197" y="146"/>
                        <a:pt x="218" y="163"/>
                      </a:cubicBezTo>
                      <a:cubicBezTo>
                        <a:pt x="240" y="181"/>
                        <a:pt x="228" y="136"/>
                        <a:pt x="222" y="127"/>
                      </a:cubicBezTo>
                      <a:cubicBezTo>
                        <a:pt x="216" y="119"/>
                        <a:pt x="189" y="0"/>
                        <a:pt x="276" y="1"/>
                      </a:cubicBezTo>
                      <a:cubicBezTo>
                        <a:pt x="362" y="3"/>
                        <a:pt x="378" y="58"/>
                        <a:pt x="302" y="188"/>
                      </a:cubicBezTo>
                      <a:cubicBezTo>
                        <a:pt x="302" y="188"/>
                        <a:pt x="373" y="122"/>
                        <a:pt x="419" y="123"/>
                      </a:cubicBezTo>
                      <a:cubicBezTo>
                        <a:pt x="465" y="125"/>
                        <a:pt x="516" y="147"/>
                        <a:pt x="511" y="219"/>
                      </a:cubicBezTo>
                      <a:cubicBezTo>
                        <a:pt x="505" y="292"/>
                        <a:pt x="327" y="272"/>
                        <a:pt x="327" y="272"/>
                      </a:cubicBezTo>
                      <a:cubicBezTo>
                        <a:pt x="327" y="272"/>
                        <a:pt x="383" y="312"/>
                        <a:pt x="403" y="334"/>
                      </a:cubicBezTo>
                      <a:cubicBezTo>
                        <a:pt x="422" y="357"/>
                        <a:pt x="411" y="421"/>
                        <a:pt x="340" y="454"/>
                      </a:cubicBezTo>
                      <a:cubicBezTo>
                        <a:pt x="269" y="486"/>
                        <a:pt x="271" y="462"/>
                        <a:pt x="264" y="441"/>
                      </a:cubicBezTo>
                      <a:cubicBezTo>
                        <a:pt x="256" y="419"/>
                        <a:pt x="250" y="327"/>
                        <a:pt x="245" y="334"/>
                      </a:cubicBezTo>
                      <a:cubicBezTo>
                        <a:pt x="239" y="341"/>
                        <a:pt x="253" y="403"/>
                        <a:pt x="213" y="428"/>
                      </a:cubicBezTo>
                      <a:cubicBezTo>
                        <a:pt x="172" y="453"/>
                        <a:pt x="125" y="423"/>
                        <a:pt x="92" y="386"/>
                      </a:cubicBezTo>
                      <a:cubicBezTo>
                        <a:pt x="59" y="349"/>
                        <a:pt x="75" y="299"/>
                        <a:pt x="130" y="27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4" name="Freeform 246"/>
                <p:cNvSpPr/>
                <p:nvPr/>
              </p:nvSpPr>
              <p:spPr bwMode="auto">
                <a:xfrm>
                  <a:off x="4711701" y="4518025"/>
                  <a:ext cx="153988" cy="49213"/>
                </a:xfrm>
                <a:custGeom>
                  <a:avLst/>
                  <a:gdLst>
                    <a:gd name="T0" fmla="*/ 0 w 55"/>
                    <a:gd name="T1" fmla="*/ 13 h 17"/>
                    <a:gd name="T2" fmla="*/ 46 w 55"/>
                    <a:gd name="T3" fmla="*/ 9 h 17"/>
                    <a:gd name="T4" fmla="*/ 0 w 55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17">
                      <a:moveTo>
                        <a:pt x="0" y="13"/>
                      </a:moveTo>
                      <a:cubicBezTo>
                        <a:pt x="0" y="13"/>
                        <a:pt x="55" y="0"/>
                        <a:pt x="46" y="9"/>
                      </a:cubicBezTo>
                      <a:cubicBezTo>
                        <a:pt x="36" y="17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5" name="Freeform 247"/>
                <p:cNvSpPr/>
                <p:nvPr/>
              </p:nvSpPr>
              <p:spPr bwMode="auto">
                <a:xfrm>
                  <a:off x="4851401" y="4583113"/>
                  <a:ext cx="39688" cy="127000"/>
                </a:xfrm>
                <a:custGeom>
                  <a:avLst/>
                  <a:gdLst>
                    <a:gd name="T0" fmla="*/ 4 w 14"/>
                    <a:gd name="T1" fmla="*/ 45 h 45"/>
                    <a:gd name="T2" fmla="*/ 7 w 14"/>
                    <a:gd name="T3" fmla="*/ 5 h 45"/>
                    <a:gd name="T4" fmla="*/ 4 w 14"/>
                    <a:gd name="T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5">
                      <a:moveTo>
                        <a:pt x="4" y="45"/>
                      </a:moveTo>
                      <a:cubicBezTo>
                        <a:pt x="4" y="45"/>
                        <a:pt x="0" y="0"/>
                        <a:pt x="7" y="5"/>
                      </a:cubicBezTo>
                      <a:cubicBezTo>
                        <a:pt x="14" y="11"/>
                        <a:pt x="8" y="37"/>
                        <a:pt x="4" y="4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6" name="Freeform 248"/>
                <p:cNvSpPr/>
                <p:nvPr/>
              </p:nvSpPr>
              <p:spPr bwMode="auto">
                <a:xfrm>
                  <a:off x="4829176" y="4367213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7" name="Freeform 249"/>
                <p:cNvSpPr/>
                <p:nvPr/>
              </p:nvSpPr>
              <p:spPr bwMode="auto">
                <a:xfrm>
                  <a:off x="4773613" y="4451350"/>
                  <a:ext cx="73025" cy="65088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8" name="Freeform 250"/>
                <p:cNvSpPr/>
                <p:nvPr/>
              </p:nvSpPr>
              <p:spPr bwMode="auto">
                <a:xfrm>
                  <a:off x="4911726" y="450215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9" name="Freeform 251"/>
                <p:cNvSpPr/>
                <p:nvPr/>
              </p:nvSpPr>
              <p:spPr bwMode="auto">
                <a:xfrm>
                  <a:off x="4949826" y="4395788"/>
                  <a:ext cx="73025" cy="63500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0" name="Freeform 252"/>
                <p:cNvSpPr/>
                <p:nvPr/>
              </p:nvSpPr>
              <p:spPr bwMode="auto">
                <a:xfrm>
                  <a:off x="5054601" y="4494213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1" name="Freeform 253"/>
                <p:cNvSpPr/>
                <p:nvPr/>
              </p:nvSpPr>
              <p:spPr bwMode="auto">
                <a:xfrm>
                  <a:off x="4978401" y="462280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2" name="Freeform 254"/>
                <p:cNvSpPr/>
                <p:nvPr/>
              </p:nvSpPr>
              <p:spPr bwMode="auto">
                <a:xfrm>
                  <a:off x="4849813" y="4600575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3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3" name="Freeform 255"/>
                <p:cNvSpPr/>
                <p:nvPr/>
              </p:nvSpPr>
              <p:spPr bwMode="auto">
                <a:xfrm>
                  <a:off x="4905376" y="4308475"/>
                  <a:ext cx="69850" cy="63500"/>
                </a:xfrm>
                <a:custGeom>
                  <a:avLst/>
                  <a:gdLst>
                    <a:gd name="T0" fmla="*/ 24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4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4" name="Freeform 256"/>
                <p:cNvSpPr>
                  <a:spLocks noEditPoints="1"/>
                </p:cNvSpPr>
                <p:nvPr/>
              </p:nvSpPr>
              <p:spPr bwMode="auto">
                <a:xfrm>
                  <a:off x="4646613" y="4181475"/>
                  <a:ext cx="665163" cy="590550"/>
                </a:xfrm>
                <a:custGeom>
                  <a:avLst/>
                  <a:gdLst>
                    <a:gd name="T0" fmla="*/ 103 w 237"/>
                    <a:gd name="T1" fmla="*/ 135 h 210"/>
                    <a:gd name="T2" fmla="*/ 106 w 237"/>
                    <a:gd name="T3" fmla="*/ 115 h 210"/>
                    <a:gd name="T4" fmla="*/ 118 w 237"/>
                    <a:gd name="T5" fmla="*/ 130 h 210"/>
                    <a:gd name="T6" fmla="*/ 98 w 237"/>
                    <a:gd name="T7" fmla="*/ 0 h 210"/>
                    <a:gd name="T8" fmla="*/ 82 w 237"/>
                    <a:gd name="T9" fmla="*/ 68 h 210"/>
                    <a:gd name="T10" fmla="*/ 16 w 237"/>
                    <a:gd name="T11" fmla="*/ 53 h 210"/>
                    <a:gd name="T12" fmla="*/ 67 w 237"/>
                    <a:gd name="T13" fmla="*/ 74 h 210"/>
                    <a:gd name="T14" fmla="*/ 82 w 237"/>
                    <a:gd name="T15" fmla="*/ 68 h 210"/>
                    <a:gd name="T16" fmla="*/ 79 w 237"/>
                    <a:gd name="T17" fmla="*/ 88 h 210"/>
                    <a:gd name="T18" fmla="*/ 75 w 237"/>
                    <a:gd name="T19" fmla="*/ 87 h 210"/>
                    <a:gd name="T20" fmla="*/ 46 w 237"/>
                    <a:gd name="T21" fmla="*/ 105 h 210"/>
                    <a:gd name="T22" fmla="*/ 57 w 237"/>
                    <a:gd name="T23" fmla="*/ 97 h 210"/>
                    <a:gd name="T24" fmla="*/ 69 w 237"/>
                    <a:gd name="T25" fmla="*/ 111 h 210"/>
                    <a:gd name="T26" fmla="*/ 36 w 237"/>
                    <a:gd name="T27" fmla="*/ 180 h 210"/>
                    <a:gd name="T28" fmla="*/ 93 w 237"/>
                    <a:gd name="T29" fmla="*/ 140 h 210"/>
                    <a:gd name="T30" fmla="*/ 132 w 237"/>
                    <a:gd name="T31" fmla="*/ 210 h 210"/>
                    <a:gd name="T32" fmla="*/ 128 w 237"/>
                    <a:gd name="T33" fmla="*/ 179 h 210"/>
                    <a:gd name="T34" fmla="*/ 120 w 237"/>
                    <a:gd name="T35" fmla="*/ 165 h 210"/>
                    <a:gd name="T36" fmla="*/ 129 w 237"/>
                    <a:gd name="T37" fmla="*/ 132 h 210"/>
                    <a:gd name="T38" fmla="*/ 170 w 237"/>
                    <a:gd name="T39" fmla="*/ 134 h 210"/>
                    <a:gd name="T40" fmla="*/ 186 w 237"/>
                    <a:gd name="T41" fmla="*/ 124 h 210"/>
                    <a:gd name="T42" fmla="*/ 169 w 237"/>
                    <a:gd name="T43" fmla="*/ 124 h 210"/>
                    <a:gd name="T44" fmla="*/ 158 w 237"/>
                    <a:gd name="T45" fmla="*/ 133 h 210"/>
                    <a:gd name="T46" fmla="*/ 146 w 237"/>
                    <a:gd name="T47" fmla="*/ 122 h 210"/>
                    <a:gd name="T48" fmla="*/ 147 w 237"/>
                    <a:gd name="T49" fmla="*/ 119 h 210"/>
                    <a:gd name="T50" fmla="*/ 209 w 237"/>
                    <a:gd name="T51" fmla="*/ 81 h 210"/>
                    <a:gd name="T52" fmla="*/ 126 w 237"/>
                    <a:gd name="T53" fmla="*/ 107 h 210"/>
                    <a:gd name="T54" fmla="*/ 122 w 237"/>
                    <a:gd name="T55" fmla="*/ 98 h 210"/>
                    <a:gd name="T56" fmla="*/ 110 w 237"/>
                    <a:gd name="T57" fmla="*/ 84 h 210"/>
                    <a:gd name="T58" fmla="*/ 124 w 237"/>
                    <a:gd name="T59" fmla="*/ 78 h 210"/>
                    <a:gd name="T60" fmla="*/ 123 w 237"/>
                    <a:gd name="T61" fmla="*/ 50 h 210"/>
                    <a:gd name="T62" fmla="*/ 112 w 237"/>
                    <a:gd name="T63" fmla="*/ 70 h 210"/>
                    <a:gd name="T64" fmla="*/ 106 w 237"/>
                    <a:gd name="T65" fmla="*/ 67 h 210"/>
                    <a:gd name="T66" fmla="*/ 94 w 237"/>
                    <a:gd name="T67" fmla="*/ 53 h 210"/>
                    <a:gd name="T68" fmla="*/ 108 w 237"/>
                    <a:gd name="T69" fmla="*/ 4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7" h="210">
                      <a:moveTo>
                        <a:pt x="108" y="136"/>
                      </a:moveTo>
                      <a:cubicBezTo>
                        <a:pt x="106" y="136"/>
                        <a:pt x="105" y="136"/>
                        <a:pt x="103" y="135"/>
                      </a:cubicBezTo>
                      <a:cubicBezTo>
                        <a:pt x="97" y="133"/>
                        <a:pt x="94" y="127"/>
                        <a:pt x="96" y="122"/>
                      </a:cubicBezTo>
                      <a:cubicBezTo>
                        <a:pt x="97" y="118"/>
                        <a:pt x="101" y="115"/>
                        <a:pt x="106" y="115"/>
                      </a:cubicBezTo>
                      <a:cubicBezTo>
                        <a:pt x="107" y="115"/>
                        <a:pt x="109" y="116"/>
                        <a:pt x="110" y="116"/>
                      </a:cubicBezTo>
                      <a:cubicBezTo>
                        <a:pt x="116" y="118"/>
                        <a:pt x="120" y="125"/>
                        <a:pt x="118" y="130"/>
                      </a:cubicBezTo>
                      <a:cubicBezTo>
                        <a:pt x="116" y="134"/>
                        <a:pt x="112" y="136"/>
                        <a:pt x="108" y="136"/>
                      </a:cubicBezTo>
                      <a:moveTo>
                        <a:pt x="98" y="0"/>
                      </a:moveTo>
                      <a:cubicBezTo>
                        <a:pt x="98" y="0"/>
                        <a:pt x="93" y="68"/>
                        <a:pt x="83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73" y="65"/>
                        <a:pt x="19" y="52"/>
                        <a:pt x="13" y="52"/>
                      </a:cubicBezTo>
                      <a:cubicBezTo>
                        <a:pt x="12" y="52"/>
                        <a:pt x="13" y="52"/>
                        <a:pt x="16" y="53"/>
                      </a:cubicBezTo>
                      <a:cubicBezTo>
                        <a:pt x="27" y="57"/>
                        <a:pt x="52" y="68"/>
                        <a:pt x="67" y="76"/>
                      </a:cubicBezTo>
                      <a:cubicBezTo>
                        <a:pt x="67" y="75"/>
                        <a:pt x="67" y="75"/>
                        <a:pt x="67" y="74"/>
                      </a:cubicBezTo>
                      <a:cubicBezTo>
                        <a:pt x="69" y="70"/>
                        <a:pt x="73" y="67"/>
                        <a:pt x="77" y="67"/>
                      </a:cubicBezTo>
                      <a:cubicBezTo>
                        <a:pt x="79" y="67"/>
                        <a:pt x="80" y="68"/>
                        <a:pt x="82" y="68"/>
                      </a:cubicBezTo>
                      <a:cubicBezTo>
                        <a:pt x="88" y="71"/>
                        <a:pt x="91" y="77"/>
                        <a:pt x="89" y="82"/>
                      </a:cubicBezTo>
                      <a:cubicBezTo>
                        <a:pt x="88" y="86"/>
                        <a:pt x="84" y="88"/>
                        <a:pt x="79" y="88"/>
                      </a:cubicBezTo>
                      <a:cubicBezTo>
                        <a:pt x="78" y="88"/>
                        <a:pt x="76" y="88"/>
                        <a:pt x="75" y="87"/>
                      </a:cubicBezTo>
                      <a:cubicBezTo>
                        <a:pt x="75" y="87"/>
                        <a:pt x="75" y="87"/>
                        <a:pt x="75" y="87"/>
                      </a:cubicBezTo>
                      <a:cubicBezTo>
                        <a:pt x="58" y="90"/>
                        <a:pt x="0" y="97"/>
                        <a:pt x="14" y="99"/>
                      </a:cubicBezTo>
                      <a:cubicBezTo>
                        <a:pt x="20" y="100"/>
                        <a:pt x="33" y="102"/>
                        <a:pt x="46" y="105"/>
                      </a:cubicBezTo>
                      <a:cubicBezTo>
                        <a:pt x="46" y="105"/>
                        <a:pt x="47" y="104"/>
                        <a:pt x="47" y="103"/>
                      </a:cubicBezTo>
                      <a:cubicBezTo>
                        <a:pt x="48" y="99"/>
                        <a:pt x="52" y="97"/>
                        <a:pt x="57" y="97"/>
                      </a:cubicBezTo>
                      <a:cubicBezTo>
                        <a:pt x="58" y="97"/>
                        <a:pt x="60" y="97"/>
                        <a:pt x="61" y="98"/>
                      </a:cubicBezTo>
                      <a:cubicBezTo>
                        <a:pt x="67" y="100"/>
                        <a:pt x="70" y="106"/>
                        <a:pt x="69" y="111"/>
                      </a:cubicBezTo>
                      <a:cubicBezTo>
                        <a:pt x="82" y="115"/>
                        <a:pt x="90" y="119"/>
                        <a:pt x="83" y="122"/>
                      </a:cubicBezTo>
                      <a:cubicBezTo>
                        <a:pt x="69" y="128"/>
                        <a:pt x="30" y="180"/>
                        <a:pt x="36" y="180"/>
                      </a:cubicBezTo>
                      <a:cubicBezTo>
                        <a:pt x="36" y="180"/>
                        <a:pt x="37" y="179"/>
                        <a:pt x="37" y="179"/>
                      </a:cubicBezTo>
                      <a:cubicBezTo>
                        <a:pt x="48" y="172"/>
                        <a:pt x="80" y="140"/>
                        <a:pt x="93" y="140"/>
                      </a:cubicBezTo>
                      <a:cubicBezTo>
                        <a:pt x="95" y="140"/>
                        <a:pt x="96" y="141"/>
                        <a:pt x="97" y="142"/>
                      </a:cubicBezTo>
                      <a:cubicBezTo>
                        <a:pt x="105" y="154"/>
                        <a:pt x="129" y="210"/>
                        <a:pt x="132" y="210"/>
                      </a:cubicBezTo>
                      <a:cubicBezTo>
                        <a:pt x="132" y="210"/>
                        <a:pt x="132" y="209"/>
                        <a:pt x="132" y="208"/>
                      </a:cubicBezTo>
                      <a:cubicBezTo>
                        <a:pt x="131" y="203"/>
                        <a:pt x="130" y="192"/>
                        <a:pt x="128" y="179"/>
                      </a:cubicBezTo>
                      <a:cubicBezTo>
                        <a:pt x="128" y="179"/>
                        <a:pt x="128" y="179"/>
                        <a:pt x="127" y="178"/>
                      </a:cubicBezTo>
                      <a:cubicBezTo>
                        <a:pt x="121" y="176"/>
                        <a:pt x="118" y="170"/>
                        <a:pt x="120" y="165"/>
                      </a:cubicBezTo>
                      <a:cubicBezTo>
                        <a:pt x="121" y="162"/>
                        <a:pt x="124" y="160"/>
                        <a:pt x="127" y="159"/>
                      </a:cubicBezTo>
                      <a:cubicBezTo>
                        <a:pt x="125" y="144"/>
                        <a:pt x="125" y="132"/>
                        <a:pt x="129" y="132"/>
                      </a:cubicBezTo>
                      <a:cubicBezTo>
                        <a:pt x="129" y="132"/>
                        <a:pt x="129" y="132"/>
                        <a:pt x="129" y="133"/>
                      </a:cubicBezTo>
                      <a:cubicBezTo>
                        <a:pt x="132" y="134"/>
                        <a:pt x="150" y="134"/>
                        <a:pt x="170" y="134"/>
                      </a:cubicBezTo>
                      <a:cubicBezTo>
                        <a:pt x="202" y="134"/>
                        <a:pt x="237" y="133"/>
                        <a:pt x="224" y="128"/>
                      </a:cubicBezTo>
                      <a:cubicBezTo>
                        <a:pt x="216" y="124"/>
                        <a:pt x="201" y="124"/>
                        <a:pt x="186" y="124"/>
                      </a:cubicBezTo>
                      <a:cubicBezTo>
                        <a:pt x="183" y="124"/>
                        <a:pt x="180" y="124"/>
                        <a:pt x="176" y="124"/>
                      </a:cubicBezTo>
                      <a:cubicBezTo>
                        <a:pt x="174" y="124"/>
                        <a:pt x="171" y="124"/>
                        <a:pt x="169" y="124"/>
                      </a:cubicBezTo>
                      <a:cubicBezTo>
                        <a:pt x="169" y="125"/>
                        <a:pt x="169" y="126"/>
                        <a:pt x="168" y="127"/>
                      </a:cubicBezTo>
                      <a:cubicBezTo>
                        <a:pt x="167" y="131"/>
                        <a:pt x="163" y="133"/>
                        <a:pt x="158" y="133"/>
                      </a:cubicBezTo>
                      <a:cubicBezTo>
                        <a:pt x="157" y="133"/>
                        <a:pt x="155" y="133"/>
                        <a:pt x="154" y="132"/>
                      </a:cubicBezTo>
                      <a:cubicBezTo>
                        <a:pt x="149" y="131"/>
                        <a:pt x="146" y="126"/>
                        <a:pt x="146" y="122"/>
                      </a:cubicBezTo>
                      <a:cubicBezTo>
                        <a:pt x="145" y="121"/>
                        <a:pt x="145" y="120"/>
                        <a:pt x="147" y="119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8" y="115"/>
                        <a:pt x="151" y="113"/>
                        <a:pt x="155" y="113"/>
                      </a:cubicBezTo>
                      <a:cubicBezTo>
                        <a:pt x="175" y="100"/>
                        <a:pt x="216" y="81"/>
                        <a:pt x="209" y="81"/>
                      </a:cubicBezTo>
                      <a:cubicBezTo>
                        <a:pt x="209" y="81"/>
                        <a:pt x="208" y="81"/>
                        <a:pt x="207" y="81"/>
                      </a:cubicBezTo>
                      <a:cubicBezTo>
                        <a:pt x="191" y="84"/>
                        <a:pt x="126" y="107"/>
                        <a:pt x="126" y="107"/>
                      </a:cubicBezTo>
                      <a:cubicBezTo>
                        <a:pt x="126" y="107"/>
                        <a:pt x="126" y="103"/>
                        <a:pt x="126" y="97"/>
                      </a:cubicBezTo>
                      <a:cubicBezTo>
                        <a:pt x="124" y="98"/>
                        <a:pt x="123" y="98"/>
                        <a:pt x="122" y="98"/>
                      </a:cubicBezTo>
                      <a:cubicBezTo>
                        <a:pt x="121" y="98"/>
                        <a:pt x="119" y="98"/>
                        <a:pt x="117" y="97"/>
                      </a:cubicBezTo>
                      <a:cubicBezTo>
                        <a:pt x="111" y="95"/>
                        <a:pt x="108" y="89"/>
                        <a:pt x="110" y="84"/>
                      </a:cubicBezTo>
                      <a:cubicBezTo>
                        <a:pt x="112" y="80"/>
                        <a:pt x="116" y="77"/>
                        <a:pt x="120" y="77"/>
                      </a:cubicBezTo>
                      <a:cubicBezTo>
                        <a:pt x="121" y="77"/>
                        <a:pt x="123" y="78"/>
                        <a:pt x="124" y="78"/>
                      </a:cubicBezTo>
                      <a:cubicBezTo>
                        <a:pt x="124" y="68"/>
                        <a:pt x="124" y="56"/>
                        <a:pt x="124" y="46"/>
                      </a:cubicBezTo>
                      <a:cubicBezTo>
                        <a:pt x="124" y="48"/>
                        <a:pt x="123" y="49"/>
                        <a:pt x="123" y="50"/>
                      </a:cubicBezTo>
                      <a:cubicBezTo>
                        <a:pt x="119" y="61"/>
                        <a:pt x="115" y="72"/>
                        <a:pt x="113" y="72"/>
                      </a:cubicBezTo>
                      <a:cubicBezTo>
                        <a:pt x="112" y="72"/>
                        <a:pt x="112" y="72"/>
                        <a:pt x="112" y="70"/>
                      </a:cubicBezTo>
                      <a:cubicBezTo>
                        <a:pt x="112" y="69"/>
                        <a:pt x="112" y="68"/>
                        <a:pt x="111" y="66"/>
                      </a:cubicBezTo>
                      <a:cubicBezTo>
                        <a:pt x="110" y="67"/>
                        <a:pt x="108" y="67"/>
                        <a:pt x="106" y="67"/>
                      </a:cubicBezTo>
                      <a:cubicBezTo>
                        <a:pt x="104" y="67"/>
                        <a:pt x="103" y="67"/>
                        <a:pt x="101" y="66"/>
                      </a:cubicBezTo>
                      <a:cubicBezTo>
                        <a:pt x="95" y="64"/>
                        <a:pt x="92" y="58"/>
                        <a:pt x="94" y="53"/>
                      </a:cubicBezTo>
                      <a:cubicBezTo>
                        <a:pt x="95" y="49"/>
                        <a:pt x="99" y="46"/>
                        <a:pt x="104" y="46"/>
                      </a:cubicBezTo>
                      <a:cubicBezTo>
                        <a:pt x="105" y="46"/>
                        <a:pt x="106" y="47"/>
                        <a:pt x="108" y="47"/>
                      </a:cubicBezTo>
                      <a:cubicBezTo>
                        <a:pt x="104" y="26"/>
                        <a:pt x="98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5" name="Freeform 257"/>
                <p:cNvSpPr/>
                <p:nvPr/>
              </p:nvSpPr>
              <p:spPr bwMode="auto">
                <a:xfrm>
                  <a:off x="4835526" y="4370388"/>
                  <a:ext cx="66675" cy="58738"/>
                </a:xfrm>
                <a:custGeom>
                  <a:avLst/>
                  <a:gdLst>
                    <a:gd name="T0" fmla="*/ 10 w 24"/>
                    <a:gd name="T1" fmla="*/ 0 h 21"/>
                    <a:gd name="T2" fmla="*/ 0 w 24"/>
                    <a:gd name="T3" fmla="*/ 7 h 21"/>
                    <a:gd name="T4" fmla="*/ 0 w 24"/>
                    <a:gd name="T5" fmla="*/ 9 h 21"/>
                    <a:gd name="T6" fmla="*/ 8 w 24"/>
                    <a:gd name="T7" fmla="*/ 20 h 21"/>
                    <a:gd name="T8" fmla="*/ 8 w 24"/>
                    <a:gd name="T9" fmla="*/ 20 h 21"/>
                    <a:gd name="T10" fmla="*/ 8 w 24"/>
                    <a:gd name="T11" fmla="*/ 20 h 21"/>
                    <a:gd name="T12" fmla="*/ 12 w 24"/>
                    <a:gd name="T13" fmla="*/ 21 h 21"/>
                    <a:gd name="T14" fmla="*/ 22 w 24"/>
                    <a:gd name="T15" fmla="*/ 15 h 21"/>
                    <a:gd name="T16" fmla="*/ 15 w 24"/>
                    <a:gd name="T17" fmla="*/ 1 h 21"/>
                    <a:gd name="T18" fmla="*/ 10 w 24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1">
                      <a:moveTo>
                        <a:pt x="10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5"/>
                        <a:pt x="14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1"/>
                        <a:pt x="11" y="21"/>
                        <a:pt x="12" y="21"/>
                      </a:cubicBezTo>
                      <a:cubicBezTo>
                        <a:pt x="17" y="21"/>
                        <a:pt x="21" y="19"/>
                        <a:pt x="22" y="15"/>
                      </a:cubicBezTo>
                      <a:cubicBezTo>
                        <a:pt x="24" y="10"/>
                        <a:pt x="21" y="4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6" name="Freeform 258"/>
                <p:cNvSpPr/>
                <p:nvPr/>
              </p:nvSpPr>
              <p:spPr bwMode="auto">
                <a:xfrm>
                  <a:off x="4776788" y="4454525"/>
                  <a:ext cx="66675" cy="39688"/>
                </a:xfrm>
                <a:custGeom>
                  <a:avLst/>
                  <a:gdLst>
                    <a:gd name="T0" fmla="*/ 11 w 24"/>
                    <a:gd name="T1" fmla="*/ 0 h 14"/>
                    <a:gd name="T2" fmla="*/ 1 w 24"/>
                    <a:gd name="T3" fmla="*/ 6 h 14"/>
                    <a:gd name="T4" fmla="*/ 0 w 24"/>
                    <a:gd name="T5" fmla="*/ 8 h 14"/>
                    <a:gd name="T6" fmla="*/ 23 w 24"/>
                    <a:gd name="T7" fmla="*/ 14 h 14"/>
                    <a:gd name="T8" fmla="*/ 15 w 24"/>
                    <a:gd name="T9" fmla="*/ 1 h 14"/>
                    <a:gd name="T10" fmla="*/ 11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1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1" y="7"/>
                        <a:pt x="0" y="8"/>
                        <a:pt x="0" y="8"/>
                      </a:cubicBezTo>
                      <a:cubicBezTo>
                        <a:pt x="8" y="10"/>
                        <a:pt x="16" y="12"/>
                        <a:pt x="23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7" name="Freeform 259"/>
                <p:cNvSpPr/>
                <p:nvPr/>
              </p:nvSpPr>
              <p:spPr bwMode="auto">
                <a:xfrm>
                  <a:off x="4911726" y="4505325"/>
                  <a:ext cx="73025" cy="58738"/>
                </a:xfrm>
                <a:custGeom>
                  <a:avLst/>
                  <a:gdLst>
                    <a:gd name="T0" fmla="*/ 12 w 26"/>
                    <a:gd name="T1" fmla="*/ 0 h 21"/>
                    <a:gd name="T2" fmla="*/ 2 w 26"/>
                    <a:gd name="T3" fmla="*/ 7 h 21"/>
                    <a:gd name="T4" fmla="*/ 9 w 26"/>
                    <a:gd name="T5" fmla="*/ 20 h 21"/>
                    <a:gd name="T6" fmla="*/ 14 w 26"/>
                    <a:gd name="T7" fmla="*/ 21 h 21"/>
                    <a:gd name="T8" fmla="*/ 24 w 26"/>
                    <a:gd name="T9" fmla="*/ 15 h 21"/>
                    <a:gd name="T10" fmla="*/ 16 w 26"/>
                    <a:gd name="T11" fmla="*/ 1 h 21"/>
                    <a:gd name="T12" fmla="*/ 12 w 2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8" y="21"/>
                        <a:pt x="22" y="19"/>
                        <a:pt x="24" y="15"/>
                      </a:cubicBezTo>
                      <a:cubicBezTo>
                        <a:pt x="26" y="10"/>
                        <a:pt x="22" y="3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8" name="Freeform 260"/>
                <p:cNvSpPr/>
                <p:nvPr/>
              </p:nvSpPr>
              <p:spPr bwMode="auto">
                <a:xfrm>
                  <a:off x="4949826" y="4397375"/>
                  <a:ext cx="50800" cy="60325"/>
                </a:xfrm>
                <a:custGeom>
                  <a:avLst/>
                  <a:gdLst>
                    <a:gd name="T0" fmla="*/ 12 w 18"/>
                    <a:gd name="T1" fmla="*/ 0 h 21"/>
                    <a:gd name="T2" fmla="*/ 2 w 18"/>
                    <a:gd name="T3" fmla="*/ 7 h 21"/>
                    <a:gd name="T4" fmla="*/ 9 w 18"/>
                    <a:gd name="T5" fmla="*/ 20 h 21"/>
                    <a:gd name="T6" fmla="*/ 14 w 18"/>
                    <a:gd name="T7" fmla="*/ 21 h 21"/>
                    <a:gd name="T8" fmla="*/ 18 w 18"/>
                    <a:gd name="T9" fmla="*/ 20 h 21"/>
                    <a:gd name="T10" fmla="*/ 16 w 18"/>
                    <a:gd name="T11" fmla="*/ 1 h 21"/>
                    <a:gd name="T12" fmla="*/ 12 w 18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5" y="21"/>
                        <a:pt x="16" y="21"/>
                        <a:pt x="18" y="20"/>
                      </a:cubicBezTo>
                      <a:cubicBezTo>
                        <a:pt x="17" y="15"/>
                        <a:pt x="17" y="8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9" name="Freeform 261"/>
                <p:cNvSpPr>
                  <a:spLocks noEditPoints="1"/>
                </p:cNvSpPr>
                <p:nvPr/>
              </p:nvSpPr>
              <p:spPr bwMode="auto">
                <a:xfrm>
                  <a:off x="5057776" y="4498975"/>
                  <a:ext cx="63500" cy="55563"/>
                </a:xfrm>
                <a:custGeom>
                  <a:avLst/>
                  <a:gdLst>
                    <a:gd name="T0" fmla="*/ 0 w 23"/>
                    <a:gd name="T1" fmla="*/ 9 h 20"/>
                    <a:gd name="T2" fmla="*/ 8 w 23"/>
                    <a:gd name="T3" fmla="*/ 19 h 20"/>
                    <a:gd name="T4" fmla="*/ 12 w 23"/>
                    <a:gd name="T5" fmla="*/ 20 h 20"/>
                    <a:gd name="T6" fmla="*/ 22 w 23"/>
                    <a:gd name="T7" fmla="*/ 14 h 20"/>
                    <a:gd name="T8" fmla="*/ 23 w 23"/>
                    <a:gd name="T9" fmla="*/ 11 h 20"/>
                    <a:gd name="T10" fmla="*/ 21 w 23"/>
                    <a:gd name="T11" fmla="*/ 11 h 20"/>
                    <a:gd name="T12" fmla="*/ 0 w 23"/>
                    <a:gd name="T13" fmla="*/ 9 h 20"/>
                    <a:gd name="T14" fmla="*/ 9 w 23"/>
                    <a:gd name="T15" fmla="*/ 0 h 20"/>
                    <a:gd name="T16" fmla="*/ 1 w 23"/>
                    <a:gd name="T17" fmla="*/ 6 h 20"/>
                    <a:gd name="T18" fmla="*/ 9 w 23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0">
                      <a:moveTo>
                        <a:pt x="0" y="9"/>
                      </a:moveTo>
                      <a:cubicBezTo>
                        <a:pt x="0" y="13"/>
                        <a:pt x="3" y="18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7" y="20"/>
                        <a:pt x="21" y="18"/>
                        <a:pt x="22" y="14"/>
                      </a:cubicBezTo>
                      <a:cubicBezTo>
                        <a:pt x="23" y="13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11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6"/>
                      </a:cubicBezTo>
                      <a:cubicBezTo>
                        <a:pt x="2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0" name="Freeform 262"/>
                <p:cNvSpPr/>
                <p:nvPr/>
              </p:nvSpPr>
              <p:spPr bwMode="auto">
                <a:xfrm>
                  <a:off x="4995863" y="4260850"/>
                  <a:ext cx="12700" cy="5080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1" y="4"/>
                        <a:pt x="1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1" name="Freeform 263"/>
                <p:cNvSpPr/>
                <p:nvPr/>
              </p:nvSpPr>
              <p:spPr bwMode="auto">
                <a:xfrm>
                  <a:off x="4978401" y="4627563"/>
                  <a:ext cx="28575" cy="57150"/>
                </a:xfrm>
                <a:custGeom>
                  <a:avLst/>
                  <a:gdLst>
                    <a:gd name="T0" fmla="*/ 9 w 10"/>
                    <a:gd name="T1" fmla="*/ 0 h 20"/>
                    <a:gd name="T2" fmla="*/ 2 w 10"/>
                    <a:gd name="T3" fmla="*/ 6 h 20"/>
                    <a:gd name="T4" fmla="*/ 9 w 10"/>
                    <a:gd name="T5" fmla="*/ 19 h 20"/>
                    <a:gd name="T6" fmla="*/ 10 w 10"/>
                    <a:gd name="T7" fmla="*/ 20 h 20"/>
                    <a:gd name="T8" fmla="*/ 9 w 10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0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13"/>
                        <a:pt x="9" y="6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2" name="Freeform 264"/>
                <p:cNvSpPr/>
                <p:nvPr/>
              </p:nvSpPr>
              <p:spPr bwMode="auto">
                <a:xfrm>
                  <a:off x="4905376" y="4311650"/>
                  <a:ext cx="53975" cy="58738"/>
                </a:xfrm>
                <a:custGeom>
                  <a:avLst/>
                  <a:gdLst>
                    <a:gd name="T0" fmla="*/ 12 w 19"/>
                    <a:gd name="T1" fmla="*/ 0 h 21"/>
                    <a:gd name="T2" fmla="*/ 2 w 19"/>
                    <a:gd name="T3" fmla="*/ 7 h 21"/>
                    <a:gd name="T4" fmla="*/ 9 w 19"/>
                    <a:gd name="T5" fmla="*/ 20 h 21"/>
                    <a:gd name="T6" fmla="*/ 14 w 19"/>
                    <a:gd name="T7" fmla="*/ 21 h 21"/>
                    <a:gd name="T8" fmla="*/ 19 w 19"/>
                    <a:gd name="T9" fmla="*/ 20 h 21"/>
                    <a:gd name="T10" fmla="*/ 16 w 19"/>
                    <a:gd name="T11" fmla="*/ 1 h 21"/>
                    <a:gd name="T12" fmla="*/ 12 w 19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6" y="21"/>
                        <a:pt x="18" y="21"/>
                        <a:pt x="19" y="20"/>
                      </a:cubicBezTo>
                      <a:cubicBezTo>
                        <a:pt x="19" y="15"/>
                        <a:pt x="17" y="8"/>
                        <a:pt x="16" y="1"/>
                      </a:cubicBezTo>
                      <a:cubicBezTo>
                        <a:pt x="14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3" name="Freeform 265"/>
                <p:cNvSpPr/>
                <p:nvPr/>
              </p:nvSpPr>
              <p:spPr bwMode="auto">
                <a:xfrm>
                  <a:off x="4346576" y="4162425"/>
                  <a:ext cx="190500" cy="417513"/>
                </a:xfrm>
                <a:custGeom>
                  <a:avLst/>
                  <a:gdLst>
                    <a:gd name="T0" fmla="*/ 27 w 68"/>
                    <a:gd name="T1" fmla="*/ 0 h 149"/>
                    <a:gd name="T2" fmla="*/ 16 w 68"/>
                    <a:gd name="T3" fmla="*/ 55 h 149"/>
                    <a:gd name="T4" fmla="*/ 3 w 68"/>
                    <a:gd name="T5" fmla="*/ 99 h 149"/>
                    <a:gd name="T6" fmla="*/ 28 w 68"/>
                    <a:gd name="T7" fmla="*/ 149 h 149"/>
                    <a:gd name="T8" fmla="*/ 29 w 68"/>
                    <a:gd name="T9" fmla="*/ 149 h 149"/>
                    <a:gd name="T10" fmla="*/ 42 w 68"/>
                    <a:gd name="T11" fmla="*/ 95 h 149"/>
                    <a:gd name="T12" fmla="*/ 60 w 68"/>
                    <a:gd name="T13" fmla="*/ 46 h 149"/>
                    <a:gd name="T14" fmla="*/ 30 w 68"/>
                    <a:gd name="T15" fmla="*/ 1 h 149"/>
                    <a:gd name="T16" fmla="*/ 27 w 68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9">
                      <a:moveTo>
                        <a:pt x="27" y="0"/>
                      </a:moveTo>
                      <a:cubicBezTo>
                        <a:pt x="14" y="0"/>
                        <a:pt x="16" y="40"/>
                        <a:pt x="16" y="55"/>
                      </a:cubicBezTo>
                      <a:cubicBezTo>
                        <a:pt x="17" y="70"/>
                        <a:pt x="6" y="75"/>
                        <a:pt x="3" y="99"/>
                      </a:cubicBezTo>
                      <a:cubicBezTo>
                        <a:pt x="0" y="123"/>
                        <a:pt x="28" y="149"/>
                        <a:pt x="28" y="149"/>
                      </a:cubicBezTo>
                      <a:cubicBezTo>
                        <a:pt x="28" y="149"/>
                        <a:pt x="29" y="149"/>
                        <a:pt x="29" y="149"/>
                      </a:cubicBezTo>
                      <a:cubicBezTo>
                        <a:pt x="43" y="149"/>
                        <a:pt x="46" y="115"/>
                        <a:pt x="42" y="95"/>
                      </a:cubicBezTo>
                      <a:cubicBezTo>
                        <a:pt x="37" y="75"/>
                        <a:pt x="52" y="68"/>
                        <a:pt x="60" y="46"/>
                      </a:cubicBezTo>
                      <a:cubicBezTo>
                        <a:pt x="68" y="24"/>
                        <a:pt x="47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4" name="Freeform 266"/>
                <p:cNvSpPr/>
                <p:nvPr/>
              </p:nvSpPr>
              <p:spPr bwMode="auto">
                <a:xfrm>
                  <a:off x="4391026" y="4762500"/>
                  <a:ext cx="415925" cy="239713"/>
                </a:xfrm>
                <a:custGeom>
                  <a:avLst/>
                  <a:gdLst>
                    <a:gd name="T0" fmla="*/ 20 w 148"/>
                    <a:gd name="T1" fmla="*/ 0 h 85"/>
                    <a:gd name="T2" fmla="*/ 15 w 148"/>
                    <a:gd name="T3" fmla="*/ 1 h 85"/>
                    <a:gd name="T4" fmla="*/ 30 w 148"/>
                    <a:gd name="T5" fmla="*/ 44 h 85"/>
                    <a:gd name="T6" fmla="*/ 82 w 148"/>
                    <a:gd name="T7" fmla="*/ 72 h 85"/>
                    <a:gd name="T8" fmla="*/ 113 w 148"/>
                    <a:gd name="T9" fmla="*/ 85 h 85"/>
                    <a:gd name="T10" fmla="*/ 130 w 148"/>
                    <a:gd name="T11" fmla="*/ 75 h 85"/>
                    <a:gd name="T12" fmla="*/ 128 w 148"/>
                    <a:gd name="T13" fmla="*/ 40 h 85"/>
                    <a:gd name="T14" fmla="*/ 120 w 148"/>
                    <a:gd name="T15" fmla="*/ 39 h 85"/>
                    <a:gd name="T16" fmla="*/ 101 w 148"/>
                    <a:gd name="T17" fmla="*/ 41 h 85"/>
                    <a:gd name="T18" fmla="*/ 81 w 148"/>
                    <a:gd name="T19" fmla="*/ 43 h 85"/>
                    <a:gd name="T20" fmla="*/ 58 w 148"/>
                    <a:gd name="T21" fmla="*/ 36 h 85"/>
                    <a:gd name="T22" fmla="*/ 20 w 148"/>
                    <a:gd name="T23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8" h="85">
                      <a:moveTo>
                        <a:pt x="20" y="0"/>
                      </a:moveTo>
                      <a:cubicBezTo>
                        <a:pt x="19" y="0"/>
                        <a:pt x="17" y="1"/>
                        <a:pt x="15" y="1"/>
                      </a:cubicBezTo>
                      <a:cubicBezTo>
                        <a:pt x="15" y="1"/>
                        <a:pt x="0" y="24"/>
                        <a:pt x="30" y="44"/>
                      </a:cubicBezTo>
                      <a:cubicBezTo>
                        <a:pt x="60" y="64"/>
                        <a:pt x="61" y="62"/>
                        <a:pt x="82" y="72"/>
                      </a:cubicBezTo>
                      <a:cubicBezTo>
                        <a:pt x="94" y="79"/>
                        <a:pt x="104" y="85"/>
                        <a:pt x="113" y="85"/>
                      </a:cubicBezTo>
                      <a:cubicBezTo>
                        <a:pt x="120" y="85"/>
                        <a:pt x="125" y="82"/>
                        <a:pt x="130" y="75"/>
                      </a:cubicBezTo>
                      <a:cubicBezTo>
                        <a:pt x="143" y="58"/>
                        <a:pt x="148" y="44"/>
                        <a:pt x="128" y="40"/>
                      </a:cubicBezTo>
                      <a:cubicBezTo>
                        <a:pt x="125" y="39"/>
                        <a:pt x="123" y="39"/>
                        <a:pt x="120" y="39"/>
                      </a:cubicBezTo>
                      <a:cubicBezTo>
                        <a:pt x="114" y="39"/>
                        <a:pt x="107" y="40"/>
                        <a:pt x="101" y="41"/>
                      </a:cubicBezTo>
                      <a:cubicBezTo>
                        <a:pt x="94" y="42"/>
                        <a:pt x="88" y="43"/>
                        <a:pt x="81" y="43"/>
                      </a:cubicBezTo>
                      <a:cubicBezTo>
                        <a:pt x="73" y="43"/>
                        <a:pt x="65" y="41"/>
                        <a:pt x="58" y="36"/>
                      </a:cubicBezTo>
                      <a:cubicBezTo>
                        <a:pt x="41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5" name="Freeform 267"/>
                <p:cNvSpPr/>
                <p:nvPr/>
              </p:nvSpPr>
              <p:spPr bwMode="auto">
                <a:xfrm>
                  <a:off x="4959351" y="4816475"/>
                  <a:ext cx="333375" cy="255588"/>
                </a:xfrm>
                <a:custGeom>
                  <a:avLst/>
                  <a:gdLst>
                    <a:gd name="T0" fmla="*/ 102 w 119"/>
                    <a:gd name="T1" fmla="*/ 0 h 91"/>
                    <a:gd name="T2" fmla="*/ 65 w 119"/>
                    <a:gd name="T3" fmla="*/ 39 h 91"/>
                    <a:gd name="T4" fmla="*/ 47 w 119"/>
                    <a:gd name="T5" fmla="*/ 65 h 91"/>
                    <a:gd name="T6" fmla="*/ 40 w 119"/>
                    <a:gd name="T7" fmla="*/ 64 h 91"/>
                    <a:gd name="T8" fmla="*/ 8 w 119"/>
                    <a:gd name="T9" fmla="*/ 47 h 91"/>
                    <a:gd name="T10" fmla="*/ 0 w 119"/>
                    <a:gd name="T11" fmla="*/ 55 h 91"/>
                    <a:gd name="T12" fmla="*/ 18 w 119"/>
                    <a:gd name="T13" fmla="*/ 91 h 91"/>
                    <a:gd name="T14" fmla="*/ 21 w 119"/>
                    <a:gd name="T15" fmla="*/ 91 h 91"/>
                    <a:gd name="T16" fmla="*/ 94 w 119"/>
                    <a:gd name="T17" fmla="*/ 62 h 91"/>
                    <a:gd name="T18" fmla="*/ 104 w 119"/>
                    <a:gd name="T19" fmla="*/ 1 h 91"/>
                    <a:gd name="T20" fmla="*/ 102 w 119"/>
                    <a:gd name="T2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9" h="91">
                      <a:moveTo>
                        <a:pt x="102" y="0"/>
                      </a:moveTo>
                      <a:cubicBezTo>
                        <a:pt x="88" y="0"/>
                        <a:pt x="71" y="23"/>
                        <a:pt x="65" y="39"/>
                      </a:cubicBezTo>
                      <a:cubicBezTo>
                        <a:pt x="60" y="53"/>
                        <a:pt x="57" y="65"/>
                        <a:pt x="47" y="65"/>
                      </a:cubicBezTo>
                      <a:cubicBezTo>
                        <a:pt x="45" y="65"/>
                        <a:pt x="43" y="65"/>
                        <a:pt x="40" y="64"/>
                      </a:cubicBezTo>
                      <a:cubicBezTo>
                        <a:pt x="29" y="59"/>
                        <a:pt x="17" y="47"/>
                        <a:pt x="8" y="47"/>
                      </a:cubicBezTo>
                      <a:cubicBezTo>
                        <a:pt x="5" y="47"/>
                        <a:pt x="2" y="49"/>
                        <a:pt x="0" y="55"/>
                      </a:cubicBezTo>
                      <a:cubicBezTo>
                        <a:pt x="0" y="55"/>
                        <a:pt x="3" y="91"/>
                        <a:pt x="18" y="91"/>
                      </a:cubicBezTo>
                      <a:cubicBezTo>
                        <a:pt x="19" y="91"/>
                        <a:pt x="20" y="91"/>
                        <a:pt x="21" y="91"/>
                      </a:cubicBezTo>
                      <a:cubicBezTo>
                        <a:pt x="39" y="85"/>
                        <a:pt x="83" y="83"/>
                        <a:pt x="94" y="62"/>
                      </a:cubicBezTo>
                      <a:cubicBezTo>
                        <a:pt x="104" y="41"/>
                        <a:pt x="119" y="3"/>
                        <a:pt x="104" y="1"/>
                      </a:cubicBezTo>
                      <a:cubicBezTo>
                        <a:pt x="103" y="0"/>
                        <a:pt x="103" y="0"/>
                        <a:pt x="10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6" name="Freeform 268"/>
                <p:cNvSpPr/>
                <p:nvPr/>
              </p:nvSpPr>
              <p:spPr bwMode="auto">
                <a:xfrm>
                  <a:off x="5303838" y="4240213"/>
                  <a:ext cx="241300" cy="298450"/>
                </a:xfrm>
                <a:custGeom>
                  <a:avLst/>
                  <a:gdLst>
                    <a:gd name="T0" fmla="*/ 25 w 86"/>
                    <a:gd name="T1" fmla="*/ 0 h 106"/>
                    <a:gd name="T2" fmla="*/ 0 w 86"/>
                    <a:gd name="T3" fmla="*/ 5 h 106"/>
                    <a:gd name="T4" fmla="*/ 29 w 86"/>
                    <a:gd name="T5" fmla="*/ 59 h 106"/>
                    <a:gd name="T6" fmla="*/ 34 w 86"/>
                    <a:gd name="T7" fmla="*/ 104 h 106"/>
                    <a:gd name="T8" fmla="*/ 41 w 86"/>
                    <a:gd name="T9" fmla="*/ 106 h 106"/>
                    <a:gd name="T10" fmla="*/ 81 w 86"/>
                    <a:gd name="T11" fmla="*/ 63 h 106"/>
                    <a:gd name="T12" fmla="*/ 54 w 86"/>
                    <a:gd name="T13" fmla="*/ 9 h 106"/>
                    <a:gd name="T14" fmla="*/ 25 w 86"/>
                    <a:gd name="T15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06">
                      <a:moveTo>
                        <a:pt x="25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4" y="39"/>
                        <a:pt x="29" y="59"/>
                      </a:cubicBezTo>
                      <a:cubicBezTo>
                        <a:pt x="25" y="79"/>
                        <a:pt x="15" y="97"/>
                        <a:pt x="34" y="104"/>
                      </a:cubicBezTo>
                      <a:cubicBezTo>
                        <a:pt x="36" y="105"/>
                        <a:pt x="39" y="106"/>
                        <a:pt x="41" y="106"/>
                      </a:cubicBezTo>
                      <a:cubicBezTo>
                        <a:pt x="58" y="106"/>
                        <a:pt x="76" y="83"/>
                        <a:pt x="81" y="63"/>
                      </a:cubicBezTo>
                      <a:cubicBezTo>
                        <a:pt x="86" y="40"/>
                        <a:pt x="78" y="28"/>
                        <a:pt x="54" y="9"/>
                      </a:cubicBezTo>
                      <a:cubicBezTo>
                        <a:pt x="44" y="2"/>
                        <a:pt x="34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7" name="Freeform 269"/>
                <p:cNvSpPr/>
                <p:nvPr/>
              </p:nvSpPr>
              <p:spPr bwMode="auto">
                <a:xfrm>
                  <a:off x="4806951" y="3900488"/>
                  <a:ext cx="342900" cy="192088"/>
                </a:xfrm>
                <a:custGeom>
                  <a:avLst/>
                  <a:gdLst>
                    <a:gd name="T0" fmla="*/ 51 w 122"/>
                    <a:gd name="T1" fmla="*/ 0 h 68"/>
                    <a:gd name="T2" fmla="*/ 30 w 122"/>
                    <a:gd name="T3" fmla="*/ 3 h 68"/>
                    <a:gd name="T4" fmla="*/ 0 w 122"/>
                    <a:gd name="T5" fmla="*/ 51 h 68"/>
                    <a:gd name="T6" fmla="*/ 11 w 122"/>
                    <a:gd name="T7" fmla="*/ 61 h 68"/>
                    <a:gd name="T8" fmla="*/ 56 w 122"/>
                    <a:gd name="T9" fmla="*/ 50 h 68"/>
                    <a:gd name="T10" fmla="*/ 63 w 122"/>
                    <a:gd name="T11" fmla="*/ 49 h 68"/>
                    <a:gd name="T12" fmla="*/ 103 w 122"/>
                    <a:gd name="T13" fmla="*/ 67 h 68"/>
                    <a:gd name="T14" fmla="*/ 106 w 122"/>
                    <a:gd name="T15" fmla="*/ 68 h 68"/>
                    <a:gd name="T16" fmla="*/ 101 w 122"/>
                    <a:gd name="T17" fmla="*/ 23 h 68"/>
                    <a:gd name="T18" fmla="*/ 51 w 122"/>
                    <a:gd name="T1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2" h="68">
                      <a:moveTo>
                        <a:pt x="51" y="0"/>
                      </a:moveTo>
                      <a:cubicBezTo>
                        <a:pt x="45" y="0"/>
                        <a:pt x="38" y="1"/>
                        <a:pt x="30" y="3"/>
                      </a:cubicBezTo>
                      <a:cubicBezTo>
                        <a:pt x="0" y="10"/>
                        <a:pt x="0" y="51"/>
                        <a:pt x="0" y="51"/>
                      </a:cubicBezTo>
                      <a:cubicBezTo>
                        <a:pt x="1" y="58"/>
                        <a:pt x="5" y="61"/>
                        <a:pt x="11" y="61"/>
                      </a:cubicBezTo>
                      <a:cubicBezTo>
                        <a:pt x="23" y="61"/>
                        <a:pt x="42" y="52"/>
                        <a:pt x="56" y="50"/>
                      </a:cubicBezTo>
                      <a:cubicBezTo>
                        <a:pt x="59" y="49"/>
                        <a:pt x="61" y="49"/>
                        <a:pt x="63" y="49"/>
                      </a:cubicBezTo>
                      <a:cubicBezTo>
                        <a:pt x="80" y="49"/>
                        <a:pt x="85" y="63"/>
                        <a:pt x="103" y="67"/>
                      </a:cubicBezTo>
                      <a:cubicBezTo>
                        <a:pt x="104" y="67"/>
                        <a:pt x="105" y="68"/>
                        <a:pt x="106" y="68"/>
                      </a:cubicBezTo>
                      <a:cubicBezTo>
                        <a:pt x="122" y="68"/>
                        <a:pt x="117" y="41"/>
                        <a:pt x="101" y="23"/>
                      </a:cubicBezTo>
                      <a:cubicBezTo>
                        <a:pt x="87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71" name="椭圆 70"/>
              <p:cNvSpPr/>
              <p:nvPr/>
            </p:nvSpPr>
            <p:spPr>
              <a:xfrm>
                <a:off x="3841404" y="2280378"/>
                <a:ext cx="486869" cy="48686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 dirty="0">
                  <a:solidFill>
                    <a:srgbClr val="92D05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69" name="文本框 68"/>
            <p:cNvSpPr txBox="1"/>
            <p:nvPr/>
          </p:nvSpPr>
          <p:spPr>
            <a:xfrm>
              <a:off x="5786663" y="1822130"/>
              <a:ext cx="602054" cy="253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rgbClr val="FFC000"/>
                  </a:solidFill>
                  <a:cs typeface="+mn-ea"/>
                  <a:sym typeface="+mn-lt"/>
                </a:rPr>
                <a:t>第四章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000"/>
                            </p:stCondLst>
                            <p:childTnLst>
                              <p:par>
                                <p:cTn id="6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8500"/>
                            </p:stCondLst>
                            <p:childTnLst>
                              <p:par>
                                <p:cTn id="7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25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 animBg="1"/>
      <p:bldP spid="121" grpId="0" animBg="1"/>
      <p:bldP spid="122" grpId="0" animBg="1"/>
      <p:bldP spid="123" grpId="0"/>
      <p:bldP spid="124" grpId="0"/>
      <p:bldP spid="144" grpId="0"/>
      <p:bldP spid="145" grpId="0"/>
      <p:bldP spid="151" grpId="0"/>
      <p:bldP spid="152" grpId="0"/>
      <p:bldP spid="15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组合 50"/>
          <p:cNvGrpSpPr/>
          <p:nvPr/>
        </p:nvGrpSpPr>
        <p:grpSpPr>
          <a:xfrm>
            <a:off x="4494425" y="1631870"/>
            <a:ext cx="3199977" cy="5252614"/>
            <a:chOff x="4314216" y="800099"/>
            <a:chExt cx="3690569" cy="6057899"/>
          </a:xfrm>
        </p:grpSpPr>
        <p:pic>
          <p:nvPicPr>
            <p:cNvPr id="52" name="图片 5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314216" y="800099"/>
              <a:ext cx="3690569" cy="6057899"/>
            </a:xfrm>
            <a:prstGeom prst="rect">
              <a:avLst/>
            </a:prstGeom>
          </p:spPr>
        </p:pic>
        <p:sp>
          <p:nvSpPr>
            <p:cNvPr id="53" name="Freeform 99"/>
            <p:cNvSpPr/>
            <p:nvPr/>
          </p:nvSpPr>
          <p:spPr bwMode="auto">
            <a:xfrm>
              <a:off x="5689149" y="4824640"/>
              <a:ext cx="1673225" cy="1393825"/>
            </a:xfrm>
            <a:custGeom>
              <a:avLst/>
              <a:gdLst>
                <a:gd name="T0" fmla="*/ 773 w 1054"/>
                <a:gd name="T1" fmla="*/ 762 h 878"/>
                <a:gd name="T2" fmla="*/ 773 w 1054"/>
                <a:gd name="T3" fmla="*/ 667 h 878"/>
                <a:gd name="T4" fmla="*/ 678 w 1054"/>
                <a:gd name="T5" fmla="*/ 667 h 878"/>
                <a:gd name="T6" fmla="*/ 678 w 1054"/>
                <a:gd name="T7" fmla="*/ 571 h 878"/>
                <a:gd name="T8" fmla="*/ 583 w 1054"/>
                <a:gd name="T9" fmla="*/ 571 h 878"/>
                <a:gd name="T10" fmla="*/ 583 w 1054"/>
                <a:gd name="T11" fmla="*/ 476 h 878"/>
                <a:gd name="T12" fmla="*/ 487 w 1054"/>
                <a:gd name="T13" fmla="*/ 476 h 878"/>
                <a:gd name="T14" fmla="*/ 487 w 1054"/>
                <a:gd name="T15" fmla="*/ 381 h 878"/>
                <a:gd name="T16" fmla="*/ 392 w 1054"/>
                <a:gd name="T17" fmla="*/ 381 h 878"/>
                <a:gd name="T18" fmla="*/ 392 w 1054"/>
                <a:gd name="T19" fmla="*/ 286 h 878"/>
                <a:gd name="T20" fmla="*/ 297 w 1054"/>
                <a:gd name="T21" fmla="*/ 286 h 878"/>
                <a:gd name="T22" fmla="*/ 297 w 1054"/>
                <a:gd name="T23" fmla="*/ 191 h 878"/>
                <a:gd name="T24" fmla="*/ 201 w 1054"/>
                <a:gd name="T25" fmla="*/ 191 h 878"/>
                <a:gd name="T26" fmla="*/ 201 w 1054"/>
                <a:gd name="T27" fmla="*/ 95 h 878"/>
                <a:gd name="T28" fmla="*/ 106 w 1054"/>
                <a:gd name="T29" fmla="*/ 95 h 878"/>
                <a:gd name="T30" fmla="*/ 106 w 1054"/>
                <a:gd name="T31" fmla="*/ 0 h 878"/>
                <a:gd name="T32" fmla="*/ 0 w 1054"/>
                <a:gd name="T33" fmla="*/ 0 h 878"/>
                <a:gd name="T34" fmla="*/ 0 w 1054"/>
                <a:gd name="T35" fmla="*/ 117 h 878"/>
                <a:gd name="T36" fmla="*/ 95 w 1054"/>
                <a:gd name="T37" fmla="*/ 117 h 878"/>
                <a:gd name="T38" fmla="*/ 95 w 1054"/>
                <a:gd name="T39" fmla="*/ 212 h 878"/>
                <a:gd name="T40" fmla="*/ 191 w 1054"/>
                <a:gd name="T41" fmla="*/ 212 h 878"/>
                <a:gd name="T42" fmla="*/ 191 w 1054"/>
                <a:gd name="T43" fmla="*/ 307 h 878"/>
                <a:gd name="T44" fmla="*/ 286 w 1054"/>
                <a:gd name="T45" fmla="*/ 307 h 878"/>
                <a:gd name="T46" fmla="*/ 286 w 1054"/>
                <a:gd name="T47" fmla="*/ 402 h 878"/>
                <a:gd name="T48" fmla="*/ 381 w 1054"/>
                <a:gd name="T49" fmla="*/ 402 h 878"/>
                <a:gd name="T50" fmla="*/ 381 w 1054"/>
                <a:gd name="T51" fmla="*/ 497 h 878"/>
                <a:gd name="T52" fmla="*/ 477 w 1054"/>
                <a:gd name="T53" fmla="*/ 497 h 878"/>
                <a:gd name="T54" fmla="*/ 477 w 1054"/>
                <a:gd name="T55" fmla="*/ 593 h 878"/>
                <a:gd name="T56" fmla="*/ 572 w 1054"/>
                <a:gd name="T57" fmla="*/ 593 h 878"/>
                <a:gd name="T58" fmla="*/ 572 w 1054"/>
                <a:gd name="T59" fmla="*/ 688 h 878"/>
                <a:gd name="T60" fmla="*/ 667 w 1054"/>
                <a:gd name="T61" fmla="*/ 688 h 878"/>
                <a:gd name="T62" fmla="*/ 667 w 1054"/>
                <a:gd name="T63" fmla="*/ 783 h 878"/>
                <a:gd name="T64" fmla="*/ 763 w 1054"/>
                <a:gd name="T65" fmla="*/ 783 h 878"/>
                <a:gd name="T66" fmla="*/ 763 w 1054"/>
                <a:gd name="T67" fmla="*/ 762 h 878"/>
                <a:gd name="T68" fmla="*/ 763 w 1054"/>
                <a:gd name="T69" fmla="*/ 783 h 878"/>
                <a:gd name="T70" fmla="*/ 773 w 1054"/>
                <a:gd name="T71" fmla="*/ 783 h 878"/>
                <a:gd name="T72" fmla="*/ 763 w 1054"/>
                <a:gd name="T73" fmla="*/ 783 h 878"/>
                <a:gd name="T74" fmla="*/ 763 w 1054"/>
                <a:gd name="T75" fmla="*/ 878 h 878"/>
                <a:gd name="T76" fmla="*/ 1054 w 1054"/>
                <a:gd name="T77" fmla="*/ 878 h 878"/>
                <a:gd name="T78" fmla="*/ 1054 w 1054"/>
                <a:gd name="T79" fmla="*/ 762 h 878"/>
                <a:gd name="T80" fmla="*/ 773 w 1054"/>
                <a:gd name="T81" fmla="*/ 762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54" h="878">
                  <a:moveTo>
                    <a:pt x="773" y="762"/>
                  </a:moveTo>
                  <a:lnTo>
                    <a:pt x="773" y="667"/>
                  </a:lnTo>
                  <a:lnTo>
                    <a:pt x="678" y="667"/>
                  </a:lnTo>
                  <a:lnTo>
                    <a:pt x="678" y="571"/>
                  </a:lnTo>
                  <a:lnTo>
                    <a:pt x="583" y="571"/>
                  </a:lnTo>
                  <a:lnTo>
                    <a:pt x="583" y="476"/>
                  </a:lnTo>
                  <a:lnTo>
                    <a:pt x="487" y="476"/>
                  </a:lnTo>
                  <a:lnTo>
                    <a:pt x="487" y="381"/>
                  </a:lnTo>
                  <a:lnTo>
                    <a:pt x="392" y="381"/>
                  </a:lnTo>
                  <a:lnTo>
                    <a:pt x="392" y="286"/>
                  </a:lnTo>
                  <a:lnTo>
                    <a:pt x="297" y="286"/>
                  </a:lnTo>
                  <a:lnTo>
                    <a:pt x="297" y="191"/>
                  </a:lnTo>
                  <a:lnTo>
                    <a:pt x="201" y="191"/>
                  </a:lnTo>
                  <a:lnTo>
                    <a:pt x="201" y="95"/>
                  </a:lnTo>
                  <a:lnTo>
                    <a:pt x="106" y="95"/>
                  </a:lnTo>
                  <a:lnTo>
                    <a:pt x="106" y="0"/>
                  </a:lnTo>
                  <a:lnTo>
                    <a:pt x="0" y="0"/>
                  </a:lnTo>
                  <a:lnTo>
                    <a:pt x="0" y="117"/>
                  </a:lnTo>
                  <a:lnTo>
                    <a:pt x="95" y="117"/>
                  </a:lnTo>
                  <a:lnTo>
                    <a:pt x="95" y="212"/>
                  </a:lnTo>
                  <a:lnTo>
                    <a:pt x="191" y="212"/>
                  </a:lnTo>
                  <a:lnTo>
                    <a:pt x="191" y="307"/>
                  </a:lnTo>
                  <a:lnTo>
                    <a:pt x="286" y="307"/>
                  </a:lnTo>
                  <a:lnTo>
                    <a:pt x="286" y="402"/>
                  </a:lnTo>
                  <a:lnTo>
                    <a:pt x="381" y="402"/>
                  </a:lnTo>
                  <a:lnTo>
                    <a:pt x="381" y="497"/>
                  </a:lnTo>
                  <a:lnTo>
                    <a:pt x="477" y="497"/>
                  </a:lnTo>
                  <a:lnTo>
                    <a:pt x="477" y="593"/>
                  </a:lnTo>
                  <a:lnTo>
                    <a:pt x="572" y="593"/>
                  </a:lnTo>
                  <a:lnTo>
                    <a:pt x="572" y="688"/>
                  </a:lnTo>
                  <a:lnTo>
                    <a:pt x="667" y="688"/>
                  </a:lnTo>
                  <a:lnTo>
                    <a:pt x="667" y="783"/>
                  </a:lnTo>
                  <a:lnTo>
                    <a:pt x="763" y="783"/>
                  </a:lnTo>
                  <a:lnTo>
                    <a:pt x="763" y="762"/>
                  </a:lnTo>
                  <a:lnTo>
                    <a:pt x="763" y="783"/>
                  </a:lnTo>
                  <a:lnTo>
                    <a:pt x="773" y="783"/>
                  </a:lnTo>
                  <a:lnTo>
                    <a:pt x="763" y="783"/>
                  </a:lnTo>
                  <a:lnTo>
                    <a:pt x="763" y="878"/>
                  </a:lnTo>
                  <a:lnTo>
                    <a:pt x="1054" y="878"/>
                  </a:lnTo>
                  <a:lnTo>
                    <a:pt x="1054" y="762"/>
                  </a:lnTo>
                  <a:lnTo>
                    <a:pt x="773" y="76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8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54" name="Freeform 100"/>
            <p:cNvSpPr/>
            <p:nvPr/>
          </p:nvSpPr>
          <p:spPr bwMode="auto">
            <a:xfrm>
              <a:off x="6724199" y="5053240"/>
              <a:ext cx="433388" cy="947738"/>
            </a:xfrm>
            <a:custGeom>
              <a:avLst/>
              <a:gdLst>
                <a:gd name="T0" fmla="*/ 173 w 206"/>
                <a:gd name="T1" fmla="*/ 94 h 451"/>
                <a:gd name="T2" fmla="*/ 206 w 206"/>
                <a:gd name="T3" fmla="*/ 48 h 451"/>
                <a:gd name="T4" fmla="*/ 158 w 206"/>
                <a:gd name="T5" fmla="*/ 0 h 451"/>
                <a:gd name="T6" fmla="*/ 110 w 206"/>
                <a:gd name="T7" fmla="*/ 48 h 451"/>
                <a:gd name="T8" fmla="*/ 143 w 206"/>
                <a:gd name="T9" fmla="*/ 94 h 451"/>
                <a:gd name="T10" fmla="*/ 120 w 206"/>
                <a:gd name="T11" fmla="*/ 129 h 451"/>
                <a:gd name="T12" fmla="*/ 120 w 206"/>
                <a:gd name="T13" fmla="*/ 135 h 451"/>
                <a:gd name="T14" fmla="*/ 18 w 206"/>
                <a:gd name="T15" fmla="*/ 135 h 451"/>
                <a:gd name="T16" fmla="*/ 0 w 206"/>
                <a:gd name="T17" fmla="*/ 153 h 451"/>
                <a:gd name="T18" fmla="*/ 0 w 206"/>
                <a:gd name="T19" fmla="*/ 157 h 451"/>
                <a:gd name="T20" fmla="*/ 18 w 206"/>
                <a:gd name="T21" fmla="*/ 175 h 451"/>
                <a:gd name="T22" fmla="*/ 120 w 206"/>
                <a:gd name="T23" fmla="*/ 175 h 451"/>
                <a:gd name="T24" fmla="*/ 120 w 206"/>
                <a:gd name="T25" fmla="*/ 251 h 451"/>
                <a:gd name="T26" fmla="*/ 56 w 206"/>
                <a:gd name="T27" fmla="*/ 291 h 451"/>
                <a:gd name="T28" fmla="*/ 56 w 206"/>
                <a:gd name="T29" fmla="*/ 366 h 451"/>
                <a:gd name="T30" fmla="*/ 77 w 206"/>
                <a:gd name="T31" fmla="*/ 387 h 451"/>
                <a:gd name="T32" fmla="*/ 79 w 206"/>
                <a:gd name="T33" fmla="*/ 387 h 451"/>
                <a:gd name="T34" fmla="*/ 100 w 206"/>
                <a:gd name="T35" fmla="*/ 366 h 451"/>
                <a:gd name="T36" fmla="*/ 100 w 206"/>
                <a:gd name="T37" fmla="*/ 308 h 451"/>
                <a:gd name="T38" fmla="*/ 150 w 206"/>
                <a:gd name="T39" fmla="*/ 279 h 451"/>
                <a:gd name="T40" fmla="*/ 152 w 206"/>
                <a:gd name="T41" fmla="*/ 279 h 451"/>
                <a:gd name="T42" fmla="*/ 152 w 206"/>
                <a:gd name="T43" fmla="*/ 430 h 451"/>
                <a:gd name="T44" fmla="*/ 173 w 206"/>
                <a:gd name="T45" fmla="*/ 451 h 451"/>
                <a:gd name="T46" fmla="*/ 175 w 206"/>
                <a:gd name="T47" fmla="*/ 451 h 451"/>
                <a:gd name="T48" fmla="*/ 196 w 206"/>
                <a:gd name="T49" fmla="*/ 430 h 451"/>
                <a:gd name="T50" fmla="*/ 196 w 206"/>
                <a:gd name="T51" fmla="*/ 241 h 451"/>
                <a:gd name="T52" fmla="*/ 196 w 206"/>
                <a:gd name="T53" fmla="*/ 220 h 451"/>
                <a:gd name="T54" fmla="*/ 196 w 206"/>
                <a:gd name="T55" fmla="*/ 129 h 451"/>
                <a:gd name="T56" fmla="*/ 173 w 206"/>
                <a:gd name="T57" fmla="*/ 94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6" h="451">
                  <a:moveTo>
                    <a:pt x="173" y="94"/>
                  </a:moveTo>
                  <a:cubicBezTo>
                    <a:pt x="192" y="88"/>
                    <a:pt x="206" y="70"/>
                    <a:pt x="206" y="48"/>
                  </a:cubicBezTo>
                  <a:cubicBezTo>
                    <a:pt x="206" y="22"/>
                    <a:pt x="185" y="0"/>
                    <a:pt x="158" y="0"/>
                  </a:cubicBezTo>
                  <a:cubicBezTo>
                    <a:pt x="131" y="0"/>
                    <a:pt x="110" y="22"/>
                    <a:pt x="110" y="48"/>
                  </a:cubicBezTo>
                  <a:cubicBezTo>
                    <a:pt x="110" y="70"/>
                    <a:pt x="124" y="88"/>
                    <a:pt x="143" y="94"/>
                  </a:cubicBezTo>
                  <a:cubicBezTo>
                    <a:pt x="130" y="100"/>
                    <a:pt x="120" y="113"/>
                    <a:pt x="120" y="129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8" y="135"/>
                    <a:pt x="0" y="143"/>
                    <a:pt x="0" y="153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67"/>
                    <a:pt x="8" y="175"/>
                    <a:pt x="18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0" y="251"/>
                    <a:pt x="120" y="251"/>
                    <a:pt x="120" y="251"/>
                  </a:cubicBezTo>
                  <a:cubicBezTo>
                    <a:pt x="93" y="266"/>
                    <a:pt x="56" y="291"/>
                    <a:pt x="56" y="291"/>
                  </a:cubicBezTo>
                  <a:cubicBezTo>
                    <a:pt x="56" y="366"/>
                    <a:pt x="56" y="366"/>
                    <a:pt x="56" y="366"/>
                  </a:cubicBezTo>
                  <a:cubicBezTo>
                    <a:pt x="56" y="377"/>
                    <a:pt x="66" y="387"/>
                    <a:pt x="77" y="387"/>
                  </a:cubicBezTo>
                  <a:cubicBezTo>
                    <a:pt x="79" y="387"/>
                    <a:pt x="79" y="387"/>
                    <a:pt x="79" y="387"/>
                  </a:cubicBezTo>
                  <a:cubicBezTo>
                    <a:pt x="90" y="387"/>
                    <a:pt x="100" y="377"/>
                    <a:pt x="100" y="366"/>
                  </a:cubicBezTo>
                  <a:cubicBezTo>
                    <a:pt x="100" y="308"/>
                    <a:pt x="100" y="308"/>
                    <a:pt x="100" y="308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0" y="279"/>
                    <a:pt x="151" y="279"/>
                    <a:pt x="152" y="279"/>
                  </a:cubicBezTo>
                  <a:cubicBezTo>
                    <a:pt x="152" y="430"/>
                    <a:pt x="152" y="430"/>
                    <a:pt x="152" y="430"/>
                  </a:cubicBezTo>
                  <a:cubicBezTo>
                    <a:pt x="152" y="441"/>
                    <a:pt x="162" y="451"/>
                    <a:pt x="173" y="451"/>
                  </a:cubicBezTo>
                  <a:cubicBezTo>
                    <a:pt x="175" y="451"/>
                    <a:pt x="175" y="451"/>
                    <a:pt x="175" y="451"/>
                  </a:cubicBezTo>
                  <a:cubicBezTo>
                    <a:pt x="186" y="451"/>
                    <a:pt x="196" y="441"/>
                    <a:pt x="196" y="430"/>
                  </a:cubicBezTo>
                  <a:cubicBezTo>
                    <a:pt x="196" y="241"/>
                    <a:pt x="196" y="241"/>
                    <a:pt x="196" y="241"/>
                  </a:cubicBezTo>
                  <a:cubicBezTo>
                    <a:pt x="196" y="220"/>
                    <a:pt x="196" y="220"/>
                    <a:pt x="196" y="220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13"/>
                    <a:pt x="186" y="100"/>
                    <a:pt x="173" y="9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8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55" name="Freeform 101"/>
            <p:cNvSpPr>
              <a:spLocks noEditPoints="1"/>
            </p:cNvSpPr>
            <p:nvPr/>
          </p:nvSpPr>
          <p:spPr bwMode="auto">
            <a:xfrm>
              <a:off x="6436861" y="4975452"/>
              <a:ext cx="455613" cy="454025"/>
            </a:xfrm>
            <a:custGeom>
              <a:avLst/>
              <a:gdLst>
                <a:gd name="T0" fmla="*/ 198 w 216"/>
                <a:gd name="T1" fmla="*/ 107 h 216"/>
                <a:gd name="T2" fmla="*/ 194 w 216"/>
                <a:gd name="T3" fmla="*/ 80 h 216"/>
                <a:gd name="T4" fmla="*/ 211 w 216"/>
                <a:gd name="T5" fmla="*/ 74 h 216"/>
                <a:gd name="T6" fmla="*/ 184 w 216"/>
                <a:gd name="T7" fmla="*/ 31 h 216"/>
                <a:gd name="T8" fmla="*/ 172 w 216"/>
                <a:gd name="T9" fmla="*/ 44 h 216"/>
                <a:gd name="T10" fmla="*/ 150 w 216"/>
                <a:gd name="T11" fmla="*/ 28 h 216"/>
                <a:gd name="T12" fmla="*/ 158 w 216"/>
                <a:gd name="T13" fmla="*/ 12 h 216"/>
                <a:gd name="T14" fmla="*/ 109 w 216"/>
                <a:gd name="T15" fmla="*/ 0 h 216"/>
                <a:gd name="T16" fmla="*/ 109 w 216"/>
                <a:gd name="T17" fmla="*/ 0 h 216"/>
                <a:gd name="T18" fmla="*/ 109 w 216"/>
                <a:gd name="T19" fmla="*/ 18 h 216"/>
                <a:gd name="T20" fmla="*/ 82 w 216"/>
                <a:gd name="T21" fmla="*/ 22 h 216"/>
                <a:gd name="T22" fmla="*/ 77 w 216"/>
                <a:gd name="T23" fmla="*/ 5 h 216"/>
                <a:gd name="T24" fmla="*/ 33 w 216"/>
                <a:gd name="T25" fmla="*/ 32 h 216"/>
                <a:gd name="T26" fmla="*/ 46 w 216"/>
                <a:gd name="T27" fmla="*/ 44 h 216"/>
                <a:gd name="T28" fmla="*/ 30 w 216"/>
                <a:gd name="T29" fmla="*/ 66 h 216"/>
                <a:gd name="T30" fmla="*/ 13 w 216"/>
                <a:gd name="T31" fmla="*/ 58 h 216"/>
                <a:gd name="T32" fmla="*/ 0 w 216"/>
                <a:gd name="T33" fmla="*/ 107 h 216"/>
                <a:gd name="T34" fmla="*/ 0 w 216"/>
                <a:gd name="T35" fmla="*/ 107 h 216"/>
                <a:gd name="T36" fmla="*/ 20 w 216"/>
                <a:gd name="T37" fmla="*/ 107 h 216"/>
                <a:gd name="T38" fmla="*/ 24 w 216"/>
                <a:gd name="T39" fmla="*/ 134 h 216"/>
                <a:gd name="T40" fmla="*/ 7 w 216"/>
                <a:gd name="T41" fmla="*/ 139 h 216"/>
                <a:gd name="T42" fmla="*/ 33 w 216"/>
                <a:gd name="T43" fmla="*/ 183 h 216"/>
                <a:gd name="T44" fmla="*/ 46 w 216"/>
                <a:gd name="T45" fmla="*/ 170 h 216"/>
                <a:gd name="T46" fmla="*/ 68 w 216"/>
                <a:gd name="T47" fmla="*/ 186 h 216"/>
                <a:gd name="T48" fmla="*/ 60 w 216"/>
                <a:gd name="T49" fmla="*/ 203 h 216"/>
                <a:gd name="T50" fmla="*/ 109 w 216"/>
                <a:gd name="T51" fmla="*/ 216 h 216"/>
                <a:gd name="T52" fmla="*/ 109 w 216"/>
                <a:gd name="T53" fmla="*/ 216 h 216"/>
                <a:gd name="T54" fmla="*/ 109 w 216"/>
                <a:gd name="T55" fmla="*/ 196 h 216"/>
                <a:gd name="T56" fmla="*/ 136 w 216"/>
                <a:gd name="T57" fmla="*/ 192 h 216"/>
                <a:gd name="T58" fmla="*/ 141 w 216"/>
                <a:gd name="T59" fmla="*/ 209 h 216"/>
                <a:gd name="T60" fmla="*/ 185 w 216"/>
                <a:gd name="T61" fmla="*/ 183 h 216"/>
                <a:gd name="T62" fmla="*/ 172 w 216"/>
                <a:gd name="T63" fmla="*/ 170 h 216"/>
                <a:gd name="T64" fmla="*/ 188 w 216"/>
                <a:gd name="T65" fmla="*/ 148 h 216"/>
                <a:gd name="T66" fmla="*/ 204 w 216"/>
                <a:gd name="T67" fmla="*/ 156 h 216"/>
                <a:gd name="T68" fmla="*/ 216 w 216"/>
                <a:gd name="T69" fmla="*/ 107 h 216"/>
                <a:gd name="T70" fmla="*/ 216 w 216"/>
                <a:gd name="T71" fmla="*/ 107 h 216"/>
                <a:gd name="T72" fmla="*/ 198 w 216"/>
                <a:gd name="T73" fmla="*/ 107 h 216"/>
                <a:gd name="T74" fmla="*/ 160 w 216"/>
                <a:gd name="T75" fmla="*/ 107 h 216"/>
                <a:gd name="T76" fmla="*/ 109 w 216"/>
                <a:gd name="T77" fmla="*/ 158 h 216"/>
                <a:gd name="T78" fmla="*/ 58 w 216"/>
                <a:gd name="T79" fmla="*/ 107 h 216"/>
                <a:gd name="T80" fmla="*/ 109 w 216"/>
                <a:gd name="T81" fmla="*/ 56 h 216"/>
                <a:gd name="T82" fmla="*/ 160 w 216"/>
                <a:gd name="T83" fmla="*/ 10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6" h="216">
                  <a:moveTo>
                    <a:pt x="198" y="107"/>
                  </a:moveTo>
                  <a:cubicBezTo>
                    <a:pt x="198" y="97"/>
                    <a:pt x="196" y="88"/>
                    <a:pt x="194" y="80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06" y="58"/>
                    <a:pt x="197" y="43"/>
                    <a:pt x="184" y="31"/>
                  </a:cubicBezTo>
                  <a:cubicBezTo>
                    <a:pt x="172" y="44"/>
                    <a:pt x="172" y="44"/>
                    <a:pt x="172" y="44"/>
                  </a:cubicBezTo>
                  <a:cubicBezTo>
                    <a:pt x="165" y="37"/>
                    <a:pt x="158" y="32"/>
                    <a:pt x="150" y="28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43" y="4"/>
                    <a:pt x="126" y="0"/>
                    <a:pt x="109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99" y="18"/>
                    <a:pt x="90" y="19"/>
                    <a:pt x="82" y="22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60" y="10"/>
                    <a:pt x="45" y="19"/>
                    <a:pt x="33" y="32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9" y="51"/>
                    <a:pt x="34" y="58"/>
                    <a:pt x="30" y="66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5" y="73"/>
                    <a:pt x="0" y="90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16"/>
                    <a:pt x="21" y="125"/>
                    <a:pt x="24" y="134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12" y="156"/>
                    <a:pt x="21" y="171"/>
                    <a:pt x="33" y="183"/>
                  </a:cubicBezTo>
                  <a:cubicBezTo>
                    <a:pt x="46" y="170"/>
                    <a:pt x="46" y="170"/>
                    <a:pt x="46" y="170"/>
                  </a:cubicBezTo>
                  <a:cubicBezTo>
                    <a:pt x="53" y="176"/>
                    <a:pt x="60" y="182"/>
                    <a:pt x="68" y="186"/>
                  </a:cubicBezTo>
                  <a:cubicBezTo>
                    <a:pt x="60" y="203"/>
                    <a:pt x="60" y="203"/>
                    <a:pt x="60" y="203"/>
                  </a:cubicBezTo>
                  <a:cubicBezTo>
                    <a:pt x="75" y="211"/>
                    <a:pt x="92" y="216"/>
                    <a:pt x="109" y="216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18" y="196"/>
                    <a:pt x="127" y="195"/>
                    <a:pt x="136" y="192"/>
                  </a:cubicBezTo>
                  <a:cubicBezTo>
                    <a:pt x="141" y="209"/>
                    <a:pt x="141" y="209"/>
                    <a:pt x="141" y="209"/>
                  </a:cubicBezTo>
                  <a:cubicBezTo>
                    <a:pt x="158" y="204"/>
                    <a:pt x="173" y="195"/>
                    <a:pt x="185" y="183"/>
                  </a:cubicBezTo>
                  <a:cubicBezTo>
                    <a:pt x="172" y="170"/>
                    <a:pt x="172" y="170"/>
                    <a:pt x="172" y="170"/>
                  </a:cubicBezTo>
                  <a:cubicBezTo>
                    <a:pt x="178" y="164"/>
                    <a:pt x="184" y="156"/>
                    <a:pt x="188" y="148"/>
                  </a:cubicBezTo>
                  <a:cubicBezTo>
                    <a:pt x="204" y="156"/>
                    <a:pt x="204" y="156"/>
                    <a:pt x="204" y="156"/>
                  </a:cubicBezTo>
                  <a:cubicBezTo>
                    <a:pt x="212" y="141"/>
                    <a:pt x="216" y="124"/>
                    <a:pt x="216" y="107"/>
                  </a:cubicBezTo>
                  <a:cubicBezTo>
                    <a:pt x="216" y="107"/>
                    <a:pt x="216" y="107"/>
                    <a:pt x="216" y="107"/>
                  </a:cubicBezTo>
                  <a:lnTo>
                    <a:pt x="198" y="107"/>
                  </a:lnTo>
                  <a:close/>
                  <a:moveTo>
                    <a:pt x="160" y="107"/>
                  </a:moveTo>
                  <a:cubicBezTo>
                    <a:pt x="160" y="135"/>
                    <a:pt x="137" y="158"/>
                    <a:pt x="109" y="158"/>
                  </a:cubicBezTo>
                  <a:cubicBezTo>
                    <a:pt x="81" y="158"/>
                    <a:pt x="58" y="135"/>
                    <a:pt x="58" y="107"/>
                  </a:cubicBezTo>
                  <a:cubicBezTo>
                    <a:pt x="58" y="79"/>
                    <a:pt x="81" y="56"/>
                    <a:pt x="109" y="56"/>
                  </a:cubicBezTo>
                  <a:cubicBezTo>
                    <a:pt x="137" y="56"/>
                    <a:pt x="160" y="79"/>
                    <a:pt x="160" y="10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8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56" name="Freeform 103"/>
            <p:cNvSpPr>
              <a:spLocks noEditPoints="1"/>
            </p:cNvSpPr>
            <p:nvPr/>
          </p:nvSpPr>
          <p:spPr bwMode="auto">
            <a:xfrm>
              <a:off x="5012874" y="4900840"/>
              <a:ext cx="474663" cy="469900"/>
            </a:xfrm>
            <a:custGeom>
              <a:avLst/>
              <a:gdLst>
                <a:gd name="T0" fmla="*/ 210 w 225"/>
                <a:gd name="T1" fmla="*/ 113 h 224"/>
                <a:gd name="T2" fmla="*/ 208 w 225"/>
                <a:gd name="T3" fmla="*/ 94 h 224"/>
                <a:gd name="T4" fmla="*/ 221 w 225"/>
                <a:gd name="T5" fmla="*/ 91 h 224"/>
                <a:gd name="T6" fmla="*/ 209 w 225"/>
                <a:gd name="T7" fmla="*/ 57 h 224"/>
                <a:gd name="T8" fmla="*/ 197 w 225"/>
                <a:gd name="T9" fmla="*/ 64 h 224"/>
                <a:gd name="T10" fmla="*/ 185 w 225"/>
                <a:gd name="T11" fmla="*/ 48 h 224"/>
                <a:gd name="T12" fmla="*/ 196 w 225"/>
                <a:gd name="T13" fmla="*/ 39 h 224"/>
                <a:gd name="T14" fmla="*/ 168 w 225"/>
                <a:gd name="T15" fmla="*/ 16 h 224"/>
                <a:gd name="T16" fmla="*/ 161 w 225"/>
                <a:gd name="T17" fmla="*/ 29 h 224"/>
                <a:gd name="T18" fmla="*/ 143 w 225"/>
                <a:gd name="T19" fmla="*/ 20 h 224"/>
                <a:gd name="T20" fmla="*/ 148 w 225"/>
                <a:gd name="T21" fmla="*/ 6 h 224"/>
                <a:gd name="T22" fmla="*/ 113 w 225"/>
                <a:gd name="T23" fmla="*/ 0 h 224"/>
                <a:gd name="T24" fmla="*/ 112 w 225"/>
                <a:gd name="T25" fmla="*/ 0 h 224"/>
                <a:gd name="T26" fmla="*/ 112 w 225"/>
                <a:gd name="T27" fmla="*/ 15 h 224"/>
                <a:gd name="T28" fmla="*/ 93 w 225"/>
                <a:gd name="T29" fmla="*/ 17 h 224"/>
                <a:gd name="T30" fmla="*/ 90 w 225"/>
                <a:gd name="T31" fmla="*/ 3 h 224"/>
                <a:gd name="T32" fmla="*/ 56 w 225"/>
                <a:gd name="T33" fmla="*/ 16 h 224"/>
                <a:gd name="T34" fmla="*/ 63 w 225"/>
                <a:gd name="T35" fmla="*/ 28 h 224"/>
                <a:gd name="T36" fmla="*/ 48 w 225"/>
                <a:gd name="T37" fmla="*/ 40 h 224"/>
                <a:gd name="T38" fmla="*/ 38 w 225"/>
                <a:gd name="T39" fmla="*/ 29 h 224"/>
                <a:gd name="T40" fmla="*/ 15 w 225"/>
                <a:gd name="T41" fmla="*/ 57 h 224"/>
                <a:gd name="T42" fmla="*/ 28 w 225"/>
                <a:gd name="T43" fmla="*/ 64 h 224"/>
                <a:gd name="T44" fmla="*/ 19 w 225"/>
                <a:gd name="T45" fmla="*/ 82 h 224"/>
                <a:gd name="T46" fmla="*/ 6 w 225"/>
                <a:gd name="T47" fmla="*/ 77 h 224"/>
                <a:gd name="T48" fmla="*/ 0 w 225"/>
                <a:gd name="T49" fmla="*/ 112 h 224"/>
                <a:gd name="T50" fmla="*/ 0 w 225"/>
                <a:gd name="T51" fmla="*/ 113 h 224"/>
                <a:gd name="T52" fmla="*/ 14 w 225"/>
                <a:gd name="T53" fmla="*/ 113 h 224"/>
                <a:gd name="T54" fmla="*/ 16 w 225"/>
                <a:gd name="T55" fmla="*/ 132 h 224"/>
                <a:gd name="T56" fmla="*/ 2 w 225"/>
                <a:gd name="T57" fmla="*/ 135 h 224"/>
                <a:gd name="T58" fmla="*/ 15 w 225"/>
                <a:gd name="T59" fmla="*/ 168 h 224"/>
                <a:gd name="T60" fmla="*/ 27 w 225"/>
                <a:gd name="T61" fmla="*/ 161 h 224"/>
                <a:gd name="T62" fmla="*/ 39 w 225"/>
                <a:gd name="T63" fmla="*/ 177 h 224"/>
                <a:gd name="T64" fmla="*/ 28 w 225"/>
                <a:gd name="T65" fmla="*/ 187 h 224"/>
                <a:gd name="T66" fmla="*/ 56 w 225"/>
                <a:gd name="T67" fmla="*/ 209 h 224"/>
                <a:gd name="T68" fmla="*/ 63 w 225"/>
                <a:gd name="T69" fmla="*/ 197 h 224"/>
                <a:gd name="T70" fmla="*/ 81 w 225"/>
                <a:gd name="T71" fmla="*/ 205 h 224"/>
                <a:gd name="T72" fmla="*/ 76 w 225"/>
                <a:gd name="T73" fmla="*/ 218 h 224"/>
                <a:gd name="T74" fmla="*/ 111 w 225"/>
                <a:gd name="T75" fmla="*/ 224 h 224"/>
                <a:gd name="T76" fmla="*/ 113 w 225"/>
                <a:gd name="T77" fmla="*/ 224 h 224"/>
                <a:gd name="T78" fmla="*/ 113 w 225"/>
                <a:gd name="T79" fmla="*/ 211 h 224"/>
                <a:gd name="T80" fmla="*/ 132 w 225"/>
                <a:gd name="T81" fmla="*/ 209 h 224"/>
                <a:gd name="T82" fmla="*/ 134 w 225"/>
                <a:gd name="T83" fmla="*/ 223 h 224"/>
                <a:gd name="T84" fmla="*/ 168 w 225"/>
                <a:gd name="T85" fmla="*/ 210 h 224"/>
                <a:gd name="T86" fmla="*/ 160 w 225"/>
                <a:gd name="T87" fmla="*/ 198 h 224"/>
                <a:gd name="T88" fmla="*/ 176 w 225"/>
                <a:gd name="T89" fmla="*/ 186 h 224"/>
                <a:gd name="T90" fmla="*/ 186 w 225"/>
                <a:gd name="T91" fmla="*/ 197 h 224"/>
                <a:gd name="T92" fmla="*/ 208 w 225"/>
                <a:gd name="T93" fmla="*/ 169 h 224"/>
                <a:gd name="T94" fmla="*/ 196 w 225"/>
                <a:gd name="T95" fmla="*/ 162 h 224"/>
                <a:gd name="T96" fmla="*/ 205 w 225"/>
                <a:gd name="T97" fmla="*/ 144 h 224"/>
                <a:gd name="T98" fmla="*/ 218 w 225"/>
                <a:gd name="T99" fmla="*/ 149 h 224"/>
                <a:gd name="T100" fmla="*/ 225 w 225"/>
                <a:gd name="T101" fmla="*/ 114 h 224"/>
                <a:gd name="T102" fmla="*/ 225 w 225"/>
                <a:gd name="T103" fmla="*/ 113 h 224"/>
                <a:gd name="T104" fmla="*/ 210 w 225"/>
                <a:gd name="T105" fmla="*/ 113 h 224"/>
                <a:gd name="T106" fmla="*/ 112 w 225"/>
                <a:gd name="T107" fmla="*/ 185 h 224"/>
                <a:gd name="T108" fmla="*/ 40 w 225"/>
                <a:gd name="T109" fmla="*/ 113 h 224"/>
                <a:gd name="T110" fmla="*/ 112 w 225"/>
                <a:gd name="T111" fmla="*/ 41 h 224"/>
                <a:gd name="T112" fmla="*/ 184 w 225"/>
                <a:gd name="T113" fmla="*/ 113 h 224"/>
                <a:gd name="T114" fmla="*/ 112 w 225"/>
                <a:gd name="T115" fmla="*/ 18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5" h="224">
                  <a:moveTo>
                    <a:pt x="210" y="113"/>
                  </a:moveTo>
                  <a:cubicBezTo>
                    <a:pt x="210" y="107"/>
                    <a:pt x="209" y="100"/>
                    <a:pt x="208" y="94"/>
                  </a:cubicBezTo>
                  <a:cubicBezTo>
                    <a:pt x="221" y="91"/>
                    <a:pt x="221" y="91"/>
                    <a:pt x="221" y="91"/>
                  </a:cubicBezTo>
                  <a:cubicBezTo>
                    <a:pt x="219" y="79"/>
                    <a:pt x="215" y="68"/>
                    <a:pt x="209" y="57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3" y="59"/>
                    <a:pt x="190" y="53"/>
                    <a:pt x="185" y="48"/>
                  </a:cubicBezTo>
                  <a:cubicBezTo>
                    <a:pt x="196" y="39"/>
                    <a:pt x="196" y="39"/>
                    <a:pt x="196" y="39"/>
                  </a:cubicBezTo>
                  <a:cubicBezTo>
                    <a:pt x="188" y="30"/>
                    <a:pt x="179" y="23"/>
                    <a:pt x="168" y="16"/>
                  </a:cubicBezTo>
                  <a:cubicBezTo>
                    <a:pt x="161" y="29"/>
                    <a:pt x="161" y="29"/>
                    <a:pt x="161" y="29"/>
                  </a:cubicBezTo>
                  <a:cubicBezTo>
                    <a:pt x="155" y="25"/>
                    <a:pt x="149" y="23"/>
                    <a:pt x="143" y="20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36" y="3"/>
                    <a:pt x="125" y="0"/>
                    <a:pt x="113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06" y="15"/>
                    <a:pt x="99" y="16"/>
                    <a:pt x="93" y="17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78" y="6"/>
                    <a:pt x="67" y="10"/>
                    <a:pt x="56" y="16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8" y="32"/>
                    <a:pt x="52" y="35"/>
                    <a:pt x="48" y="4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29" y="37"/>
                    <a:pt x="22" y="46"/>
                    <a:pt x="15" y="5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4" y="69"/>
                    <a:pt x="22" y="75"/>
                    <a:pt x="19" y="82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2" y="89"/>
                    <a:pt x="0" y="100"/>
                    <a:pt x="0" y="11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9"/>
                    <a:pt x="15" y="126"/>
                    <a:pt x="16" y="132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5" y="147"/>
                    <a:pt x="9" y="158"/>
                    <a:pt x="15" y="168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30" y="167"/>
                    <a:pt x="34" y="173"/>
                    <a:pt x="39" y="177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6" y="196"/>
                    <a:pt x="45" y="203"/>
                    <a:pt x="56" y="20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8" y="201"/>
                    <a:pt x="74" y="203"/>
                    <a:pt x="81" y="205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87" y="222"/>
                    <a:pt x="99" y="224"/>
                    <a:pt x="111" y="224"/>
                  </a:cubicBezTo>
                  <a:cubicBezTo>
                    <a:pt x="113" y="224"/>
                    <a:pt x="113" y="224"/>
                    <a:pt x="113" y="224"/>
                  </a:cubicBezTo>
                  <a:cubicBezTo>
                    <a:pt x="113" y="211"/>
                    <a:pt x="113" y="211"/>
                    <a:pt x="113" y="211"/>
                  </a:cubicBezTo>
                  <a:cubicBezTo>
                    <a:pt x="117" y="211"/>
                    <a:pt x="125" y="210"/>
                    <a:pt x="132" y="209"/>
                  </a:cubicBezTo>
                  <a:cubicBezTo>
                    <a:pt x="134" y="223"/>
                    <a:pt x="134" y="223"/>
                    <a:pt x="134" y="223"/>
                  </a:cubicBezTo>
                  <a:cubicBezTo>
                    <a:pt x="146" y="220"/>
                    <a:pt x="157" y="216"/>
                    <a:pt x="168" y="210"/>
                  </a:cubicBezTo>
                  <a:cubicBezTo>
                    <a:pt x="160" y="198"/>
                    <a:pt x="160" y="198"/>
                    <a:pt x="160" y="198"/>
                  </a:cubicBezTo>
                  <a:cubicBezTo>
                    <a:pt x="166" y="195"/>
                    <a:pt x="171" y="191"/>
                    <a:pt x="176" y="186"/>
                  </a:cubicBezTo>
                  <a:cubicBezTo>
                    <a:pt x="186" y="197"/>
                    <a:pt x="186" y="197"/>
                    <a:pt x="186" y="197"/>
                  </a:cubicBezTo>
                  <a:cubicBezTo>
                    <a:pt x="195" y="189"/>
                    <a:pt x="202" y="180"/>
                    <a:pt x="208" y="169"/>
                  </a:cubicBezTo>
                  <a:cubicBezTo>
                    <a:pt x="196" y="162"/>
                    <a:pt x="196" y="162"/>
                    <a:pt x="196" y="162"/>
                  </a:cubicBezTo>
                  <a:cubicBezTo>
                    <a:pt x="200" y="157"/>
                    <a:pt x="202" y="151"/>
                    <a:pt x="205" y="144"/>
                  </a:cubicBezTo>
                  <a:cubicBezTo>
                    <a:pt x="218" y="149"/>
                    <a:pt x="218" y="149"/>
                    <a:pt x="218" y="149"/>
                  </a:cubicBezTo>
                  <a:cubicBezTo>
                    <a:pt x="222" y="138"/>
                    <a:pt x="225" y="126"/>
                    <a:pt x="225" y="114"/>
                  </a:cubicBezTo>
                  <a:cubicBezTo>
                    <a:pt x="225" y="113"/>
                    <a:pt x="225" y="113"/>
                    <a:pt x="225" y="113"/>
                  </a:cubicBezTo>
                  <a:lnTo>
                    <a:pt x="210" y="113"/>
                  </a:lnTo>
                  <a:close/>
                  <a:moveTo>
                    <a:pt x="112" y="185"/>
                  </a:moveTo>
                  <a:cubicBezTo>
                    <a:pt x="72" y="185"/>
                    <a:pt x="40" y="152"/>
                    <a:pt x="40" y="113"/>
                  </a:cubicBezTo>
                  <a:cubicBezTo>
                    <a:pt x="40" y="73"/>
                    <a:pt x="73" y="41"/>
                    <a:pt x="112" y="41"/>
                  </a:cubicBezTo>
                  <a:cubicBezTo>
                    <a:pt x="152" y="41"/>
                    <a:pt x="184" y="74"/>
                    <a:pt x="184" y="113"/>
                  </a:cubicBezTo>
                  <a:cubicBezTo>
                    <a:pt x="184" y="153"/>
                    <a:pt x="151" y="185"/>
                    <a:pt x="112" y="18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57" name="Freeform 105"/>
            <p:cNvSpPr/>
            <p:nvPr/>
          </p:nvSpPr>
          <p:spPr bwMode="auto">
            <a:xfrm>
              <a:off x="5216074" y="5104040"/>
              <a:ext cx="68263" cy="73025"/>
            </a:xfrm>
            <a:custGeom>
              <a:avLst/>
              <a:gdLst>
                <a:gd name="T0" fmla="*/ 17 w 33"/>
                <a:gd name="T1" fmla="*/ 32 h 35"/>
                <a:gd name="T2" fmla="*/ 33 w 33"/>
                <a:gd name="T3" fmla="*/ 16 h 35"/>
                <a:gd name="T4" fmla="*/ 28 w 33"/>
                <a:gd name="T5" fmla="*/ 5 h 35"/>
                <a:gd name="T6" fmla="*/ 16 w 33"/>
                <a:gd name="T7" fmla="*/ 0 h 35"/>
                <a:gd name="T8" fmla="*/ 0 w 33"/>
                <a:gd name="T9" fmla="*/ 16 h 35"/>
                <a:gd name="T10" fmla="*/ 4 w 33"/>
                <a:gd name="T11" fmla="*/ 27 h 35"/>
                <a:gd name="T12" fmla="*/ 16 w 33"/>
                <a:gd name="T13" fmla="*/ 33 h 35"/>
                <a:gd name="T14" fmla="*/ 17 w 33"/>
                <a:gd name="T15" fmla="*/ 35 h 35"/>
                <a:gd name="T16" fmla="*/ 17 w 33"/>
                <a:gd name="T17" fmla="*/ 35 h 35"/>
                <a:gd name="T18" fmla="*/ 17 w 33"/>
                <a:gd name="T19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5">
                  <a:moveTo>
                    <a:pt x="17" y="32"/>
                  </a:moveTo>
                  <a:cubicBezTo>
                    <a:pt x="25" y="32"/>
                    <a:pt x="33" y="25"/>
                    <a:pt x="33" y="16"/>
                  </a:cubicBezTo>
                  <a:cubicBezTo>
                    <a:pt x="33" y="12"/>
                    <a:pt x="31" y="8"/>
                    <a:pt x="28" y="5"/>
                  </a:cubicBezTo>
                  <a:cubicBezTo>
                    <a:pt x="25" y="2"/>
                    <a:pt x="20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8" y="30"/>
                    <a:pt x="12" y="33"/>
                    <a:pt x="16" y="33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7" y="32"/>
                  </a:lnTo>
                  <a:close/>
                </a:path>
              </a:pathLst>
            </a:custGeom>
            <a:solidFill>
              <a:srgbClr val="FF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8" name="Line 106"/>
            <p:cNvSpPr>
              <a:spLocks noChangeShapeType="1"/>
            </p:cNvSpPr>
            <p:nvPr/>
          </p:nvSpPr>
          <p:spPr bwMode="auto">
            <a:xfrm>
              <a:off x="5393874" y="5505677"/>
              <a:ext cx="0" cy="0"/>
            </a:xfrm>
            <a:prstGeom prst="line">
              <a:avLst/>
            </a:prstGeom>
            <a:noFill/>
            <a:ln w="0" cap="rnd">
              <a:solidFill>
                <a:srgbClr val="FFF8F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59" name="Freeform 107"/>
            <p:cNvSpPr>
              <a:spLocks noEditPoints="1"/>
            </p:cNvSpPr>
            <p:nvPr/>
          </p:nvSpPr>
          <p:spPr bwMode="auto">
            <a:xfrm>
              <a:off x="5379586" y="5242152"/>
              <a:ext cx="390525" cy="390525"/>
            </a:xfrm>
            <a:custGeom>
              <a:avLst/>
              <a:gdLst>
                <a:gd name="T0" fmla="*/ 186 w 186"/>
                <a:gd name="T1" fmla="*/ 93 h 186"/>
                <a:gd name="T2" fmla="*/ 180 w 186"/>
                <a:gd name="T3" fmla="*/ 61 h 186"/>
                <a:gd name="T4" fmla="*/ 180 w 186"/>
                <a:gd name="T5" fmla="*/ 61 h 186"/>
                <a:gd name="T6" fmla="*/ 167 w 186"/>
                <a:gd name="T7" fmla="*/ 66 h 186"/>
                <a:gd name="T8" fmla="*/ 158 w 186"/>
                <a:gd name="T9" fmla="*/ 49 h 186"/>
                <a:gd name="T10" fmla="*/ 170 w 186"/>
                <a:gd name="T11" fmla="*/ 41 h 186"/>
                <a:gd name="T12" fmla="*/ 145 w 186"/>
                <a:gd name="T13" fmla="*/ 16 h 186"/>
                <a:gd name="T14" fmla="*/ 137 w 186"/>
                <a:gd name="T15" fmla="*/ 28 h 186"/>
                <a:gd name="T16" fmla="*/ 120 w 186"/>
                <a:gd name="T17" fmla="*/ 19 h 186"/>
                <a:gd name="T18" fmla="*/ 125 w 186"/>
                <a:gd name="T19" fmla="*/ 6 h 186"/>
                <a:gd name="T20" fmla="*/ 93 w 186"/>
                <a:gd name="T21" fmla="*/ 0 h 186"/>
                <a:gd name="T22" fmla="*/ 89 w 186"/>
                <a:gd name="T23" fmla="*/ 1 h 186"/>
                <a:gd name="T24" fmla="*/ 90 w 186"/>
                <a:gd name="T25" fmla="*/ 15 h 186"/>
                <a:gd name="T26" fmla="*/ 71 w 186"/>
                <a:gd name="T27" fmla="*/ 18 h 186"/>
                <a:gd name="T28" fmla="*/ 67 w 186"/>
                <a:gd name="T29" fmla="*/ 4 h 186"/>
                <a:gd name="T30" fmla="*/ 61 w 186"/>
                <a:gd name="T31" fmla="*/ 6 h 186"/>
                <a:gd name="T32" fmla="*/ 36 w 186"/>
                <a:gd name="T33" fmla="*/ 20 h 186"/>
                <a:gd name="T34" fmla="*/ 44 w 186"/>
                <a:gd name="T35" fmla="*/ 31 h 186"/>
                <a:gd name="T36" fmla="*/ 31 w 186"/>
                <a:gd name="T37" fmla="*/ 45 h 186"/>
                <a:gd name="T38" fmla="*/ 20 w 186"/>
                <a:gd name="T39" fmla="*/ 36 h 186"/>
                <a:gd name="T40" fmla="*/ 4 w 186"/>
                <a:gd name="T41" fmla="*/ 68 h 186"/>
                <a:gd name="T42" fmla="*/ 17 w 186"/>
                <a:gd name="T43" fmla="*/ 72 h 186"/>
                <a:gd name="T44" fmla="*/ 14 w 186"/>
                <a:gd name="T45" fmla="*/ 91 h 186"/>
                <a:gd name="T46" fmla="*/ 1 w 186"/>
                <a:gd name="T47" fmla="*/ 90 h 186"/>
                <a:gd name="T48" fmla="*/ 1 w 186"/>
                <a:gd name="T49" fmla="*/ 93 h 186"/>
                <a:gd name="T50" fmla="*/ 6 w 186"/>
                <a:gd name="T51" fmla="*/ 125 h 186"/>
                <a:gd name="T52" fmla="*/ 6 w 186"/>
                <a:gd name="T53" fmla="*/ 125 h 186"/>
                <a:gd name="T54" fmla="*/ 6 w 186"/>
                <a:gd name="T55" fmla="*/ 126 h 186"/>
                <a:gd name="T56" fmla="*/ 19 w 186"/>
                <a:gd name="T57" fmla="*/ 121 h 186"/>
                <a:gd name="T58" fmla="*/ 28 w 186"/>
                <a:gd name="T59" fmla="*/ 137 h 186"/>
                <a:gd name="T60" fmla="*/ 16 w 186"/>
                <a:gd name="T61" fmla="*/ 145 h 186"/>
                <a:gd name="T62" fmla="*/ 42 w 186"/>
                <a:gd name="T63" fmla="*/ 170 h 186"/>
                <a:gd name="T64" fmla="*/ 50 w 186"/>
                <a:gd name="T65" fmla="*/ 159 h 186"/>
                <a:gd name="T66" fmla="*/ 66 w 186"/>
                <a:gd name="T67" fmla="*/ 167 h 186"/>
                <a:gd name="T68" fmla="*/ 62 w 186"/>
                <a:gd name="T69" fmla="*/ 181 h 186"/>
                <a:gd name="T70" fmla="*/ 93 w 186"/>
                <a:gd name="T71" fmla="*/ 186 h 186"/>
                <a:gd name="T72" fmla="*/ 97 w 186"/>
                <a:gd name="T73" fmla="*/ 186 h 186"/>
                <a:gd name="T74" fmla="*/ 96 w 186"/>
                <a:gd name="T75" fmla="*/ 172 h 186"/>
                <a:gd name="T76" fmla="*/ 115 w 186"/>
                <a:gd name="T77" fmla="*/ 169 h 186"/>
                <a:gd name="T78" fmla="*/ 119 w 186"/>
                <a:gd name="T79" fmla="*/ 182 h 186"/>
                <a:gd name="T80" fmla="*/ 125 w 186"/>
                <a:gd name="T81" fmla="*/ 180 h 186"/>
                <a:gd name="T82" fmla="*/ 151 w 186"/>
                <a:gd name="T83" fmla="*/ 166 h 186"/>
                <a:gd name="T84" fmla="*/ 142 w 186"/>
                <a:gd name="T85" fmla="*/ 155 h 186"/>
                <a:gd name="T86" fmla="*/ 155 w 186"/>
                <a:gd name="T87" fmla="*/ 142 h 186"/>
                <a:gd name="T88" fmla="*/ 166 w 186"/>
                <a:gd name="T89" fmla="*/ 150 h 186"/>
                <a:gd name="T90" fmla="*/ 183 w 186"/>
                <a:gd name="T91" fmla="*/ 118 h 186"/>
                <a:gd name="T92" fmla="*/ 169 w 186"/>
                <a:gd name="T93" fmla="*/ 115 h 186"/>
                <a:gd name="T94" fmla="*/ 172 w 186"/>
                <a:gd name="T95" fmla="*/ 96 h 186"/>
                <a:gd name="T96" fmla="*/ 186 w 186"/>
                <a:gd name="T97" fmla="*/ 96 h 186"/>
                <a:gd name="T98" fmla="*/ 186 w 186"/>
                <a:gd name="T99" fmla="*/ 93 h 186"/>
                <a:gd name="T100" fmla="*/ 113 w 186"/>
                <a:gd name="T101" fmla="*/ 148 h 186"/>
                <a:gd name="T102" fmla="*/ 39 w 186"/>
                <a:gd name="T103" fmla="*/ 113 h 186"/>
                <a:gd name="T104" fmla="*/ 73 w 186"/>
                <a:gd name="T105" fmla="*/ 39 h 186"/>
                <a:gd name="T106" fmla="*/ 148 w 186"/>
                <a:gd name="T107" fmla="*/ 73 h 186"/>
                <a:gd name="T108" fmla="*/ 113 w 186"/>
                <a:gd name="T109" fmla="*/ 14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6" h="186">
                  <a:moveTo>
                    <a:pt x="186" y="93"/>
                  </a:moveTo>
                  <a:cubicBezTo>
                    <a:pt x="186" y="82"/>
                    <a:pt x="184" y="72"/>
                    <a:pt x="180" y="61"/>
                  </a:cubicBezTo>
                  <a:cubicBezTo>
                    <a:pt x="180" y="61"/>
                    <a:pt x="180" y="61"/>
                    <a:pt x="180" y="61"/>
                  </a:cubicBezTo>
                  <a:cubicBezTo>
                    <a:pt x="167" y="66"/>
                    <a:pt x="167" y="66"/>
                    <a:pt x="167" y="66"/>
                  </a:cubicBezTo>
                  <a:cubicBezTo>
                    <a:pt x="165" y="60"/>
                    <a:pt x="162" y="54"/>
                    <a:pt x="158" y="49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3" y="31"/>
                    <a:pt x="155" y="23"/>
                    <a:pt x="145" y="16"/>
                  </a:cubicBezTo>
                  <a:cubicBezTo>
                    <a:pt x="137" y="28"/>
                    <a:pt x="137" y="28"/>
                    <a:pt x="137" y="28"/>
                  </a:cubicBezTo>
                  <a:cubicBezTo>
                    <a:pt x="131" y="24"/>
                    <a:pt x="126" y="21"/>
                    <a:pt x="120" y="19"/>
                  </a:cubicBezTo>
                  <a:cubicBezTo>
                    <a:pt x="125" y="6"/>
                    <a:pt x="125" y="6"/>
                    <a:pt x="125" y="6"/>
                  </a:cubicBezTo>
                  <a:cubicBezTo>
                    <a:pt x="114" y="2"/>
                    <a:pt x="104" y="0"/>
                    <a:pt x="93" y="0"/>
                  </a:cubicBezTo>
                  <a:cubicBezTo>
                    <a:pt x="92" y="0"/>
                    <a:pt x="91" y="0"/>
                    <a:pt x="89" y="1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84" y="15"/>
                    <a:pt x="77" y="16"/>
                    <a:pt x="71" y="18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5" y="5"/>
                    <a:pt x="63" y="5"/>
                    <a:pt x="61" y="6"/>
                  </a:cubicBezTo>
                  <a:cubicBezTo>
                    <a:pt x="52" y="10"/>
                    <a:pt x="43" y="14"/>
                    <a:pt x="36" y="20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39" y="35"/>
                    <a:pt x="35" y="40"/>
                    <a:pt x="31" y="4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3" y="46"/>
                    <a:pt x="7" y="57"/>
                    <a:pt x="4" y="68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6" y="78"/>
                    <a:pt x="15" y="84"/>
                    <a:pt x="14" y="91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0" y="91"/>
                    <a:pt x="1" y="92"/>
                    <a:pt x="1" y="93"/>
                  </a:cubicBezTo>
                  <a:cubicBezTo>
                    <a:pt x="1" y="104"/>
                    <a:pt x="3" y="113"/>
                    <a:pt x="6" y="125"/>
                  </a:cubicBezTo>
                  <a:cubicBezTo>
                    <a:pt x="6" y="125"/>
                    <a:pt x="6" y="125"/>
                    <a:pt x="6" y="125"/>
                  </a:cubicBezTo>
                  <a:cubicBezTo>
                    <a:pt x="6" y="125"/>
                    <a:pt x="6" y="125"/>
                    <a:pt x="6" y="126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2" y="127"/>
                    <a:pt x="25" y="132"/>
                    <a:pt x="28" y="137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23" y="155"/>
                    <a:pt x="32" y="164"/>
                    <a:pt x="42" y="170"/>
                  </a:cubicBezTo>
                  <a:cubicBezTo>
                    <a:pt x="50" y="159"/>
                    <a:pt x="50" y="159"/>
                    <a:pt x="50" y="159"/>
                  </a:cubicBezTo>
                  <a:cubicBezTo>
                    <a:pt x="55" y="162"/>
                    <a:pt x="61" y="165"/>
                    <a:pt x="66" y="167"/>
                  </a:cubicBezTo>
                  <a:cubicBezTo>
                    <a:pt x="62" y="181"/>
                    <a:pt x="62" y="181"/>
                    <a:pt x="62" y="181"/>
                  </a:cubicBezTo>
                  <a:cubicBezTo>
                    <a:pt x="72" y="184"/>
                    <a:pt x="82" y="186"/>
                    <a:pt x="93" y="186"/>
                  </a:cubicBezTo>
                  <a:cubicBezTo>
                    <a:pt x="94" y="186"/>
                    <a:pt x="96" y="186"/>
                    <a:pt x="97" y="186"/>
                  </a:cubicBezTo>
                  <a:cubicBezTo>
                    <a:pt x="96" y="172"/>
                    <a:pt x="96" y="172"/>
                    <a:pt x="96" y="172"/>
                  </a:cubicBezTo>
                  <a:cubicBezTo>
                    <a:pt x="103" y="172"/>
                    <a:pt x="109" y="171"/>
                    <a:pt x="115" y="169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21" y="182"/>
                    <a:pt x="123" y="181"/>
                    <a:pt x="125" y="180"/>
                  </a:cubicBezTo>
                  <a:cubicBezTo>
                    <a:pt x="135" y="177"/>
                    <a:pt x="143" y="172"/>
                    <a:pt x="151" y="166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47" y="151"/>
                    <a:pt x="151" y="147"/>
                    <a:pt x="155" y="142"/>
                  </a:cubicBezTo>
                  <a:cubicBezTo>
                    <a:pt x="166" y="150"/>
                    <a:pt x="166" y="150"/>
                    <a:pt x="166" y="150"/>
                  </a:cubicBezTo>
                  <a:cubicBezTo>
                    <a:pt x="174" y="141"/>
                    <a:pt x="179" y="130"/>
                    <a:pt x="183" y="118"/>
                  </a:cubicBezTo>
                  <a:cubicBezTo>
                    <a:pt x="169" y="115"/>
                    <a:pt x="169" y="115"/>
                    <a:pt x="169" y="115"/>
                  </a:cubicBezTo>
                  <a:cubicBezTo>
                    <a:pt x="171" y="109"/>
                    <a:pt x="172" y="102"/>
                    <a:pt x="172" y="96"/>
                  </a:cubicBezTo>
                  <a:cubicBezTo>
                    <a:pt x="186" y="96"/>
                    <a:pt x="186" y="96"/>
                    <a:pt x="186" y="96"/>
                  </a:cubicBezTo>
                  <a:cubicBezTo>
                    <a:pt x="186" y="95"/>
                    <a:pt x="186" y="94"/>
                    <a:pt x="186" y="93"/>
                  </a:cubicBezTo>
                  <a:close/>
                  <a:moveTo>
                    <a:pt x="113" y="148"/>
                  </a:moveTo>
                  <a:cubicBezTo>
                    <a:pt x="83" y="159"/>
                    <a:pt x="50" y="143"/>
                    <a:pt x="39" y="113"/>
                  </a:cubicBezTo>
                  <a:cubicBezTo>
                    <a:pt x="28" y="83"/>
                    <a:pt x="43" y="50"/>
                    <a:pt x="73" y="39"/>
                  </a:cubicBezTo>
                  <a:cubicBezTo>
                    <a:pt x="103" y="28"/>
                    <a:pt x="136" y="43"/>
                    <a:pt x="148" y="73"/>
                  </a:cubicBezTo>
                  <a:cubicBezTo>
                    <a:pt x="159" y="103"/>
                    <a:pt x="143" y="137"/>
                    <a:pt x="113" y="14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8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60" name="Freeform 109"/>
            <p:cNvSpPr/>
            <p:nvPr/>
          </p:nvSpPr>
          <p:spPr bwMode="auto">
            <a:xfrm>
              <a:off x="5539924" y="5405665"/>
              <a:ext cx="68263" cy="65088"/>
            </a:xfrm>
            <a:custGeom>
              <a:avLst/>
              <a:gdLst>
                <a:gd name="T0" fmla="*/ 17 w 33"/>
                <a:gd name="T1" fmla="*/ 0 h 31"/>
                <a:gd name="T2" fmla="*/ 12 w 33"/>
                <a:gd name="T3" fmla="*/ 1 h 31"/>
                <a:gd name="T4" fmla="*/ 3 w 33"/>
                <a:gd name="T5" fmla="*/ 21 h 31"/>
                <a:gd name="T6" fmla="*/ 17 w 33"/>
                <a:gd name="T7" fmla="*/ 31 h 31"/>
                <a:gd name="T8" fmla="*/ 23 w 33"/>
                <a:gd name="T9" fmla="*/ 30 h 31"/>
                <a:gd name="T10" fmla="*/ 31 w 33"/>
                <a:gd name="T11" fmla="*/ 22 h 31"/>
                <a:gd name="T12" fmla="*/ 32 w 33"/>
                <a:gd name="T13" fmla="*/ 10 h 31"/>
                <a:gd name="T14" fmla="*/ 17 w 33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31">
                  <a:moveTo>
                    <a:pt x="17" y="0"/>
                  </a:moveTo>
                  <a:cubicBezTo>
                    <a:pt x="15" y="0"/>
                    <a:pt x="14" y="0"/>
                    <a:pt x="12" y="1"/>
                  </a:cubicBezTo>
                  <a:cubicBezTo>
                    <a:pt x="4" y="4"/>
                    <a:pt x="0" y="13"/>
                    <a:pt x="3" y="21"/>
                  </a:cubicBezTo>
                  <a:cubicBezTo>
                    <a:pt x="5" y="27"/>
                    <a:pt x="11" y="31"/>
                    <a:pt x="17" y="31"/>
                  </a:cubicBezTo>
                  <a:cubicBezTo>
                    <a:pt x="19" y="31"/>
                    <a:pt x="21" y="30"/>
                    <a:pt x="23" y="30"/>
                  </a:cubicBezTo>
                  <a:cubicBezTo>
                    <a:pt x="26" y="28"/>
                    <a:pt x="29" y="25"/>
                    <a:pt x="31" y="22"/>
                  </a:cubicBezTo>
                  <a:cubicBezTo>
                    <a:pt x="33" y="18"/>
                    <a:pt x="33" y="14"/>
                    <a:pt x="32" y="10"/>
                  </a:cubicBezTo>
                  <a:cubicBezTo>
                    <a:pt x="29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8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61" name="Freeform 110"/>
            <p:cNvSpPr/>
            <p:nvPr/>
          </p:nvSpPr>
          <p:spPr bwMode="auto">
            <a:xfrm>
              <a:off x="4900161" y="5481865"/>
              <a:ext cx="306388" cy="955675"/>
            </a:xfrm>
            <a:custGeom>
              <a:avLst/>
              <a:gdLst>
                <a:gd name="T0" fmla="*/ 141 w 146"/>
                <a:gd name="T1" fmla="*/ 238 h 455"/>
                <a:gd name="T2" fmla="*/ 84 w 146"/>
                <a:gd name="T3" fmla="*/ 114 h 455"/>
                <a:gd name="T4" fmla="*/ 84 w 146"/>
                <a:gd name="T5" fmla="*/ 114 h 455"/>
                <a:gd name="T6" fmla="*/ 83 w 146"/>
                <a:gd name="T7" fmla="*/ 112 h 455"/>
                <a:gd name="T8" fmla="*/ 83 w 146"/>
                <a:gd name="T9" fmla="*/ 112 h 455"/>
                <a:gd name="T10" fmla="*/ 63 w 146"/>
                <a:gd name="T11" fmla="*/ 94 h 455"/>
                <a:gd name="T12" fmla="*/ 96 w 146"/>
                <a:gd name="T13" fmla="*/ 48 h 455"/>
                <a:gd name="T14" fmla="*/ 48 w 146"/>
                <a:gd name="T15" fmla="*/ 0 h 455"/>
                <a:gd name="T16" fmla="*/ 0 w 146"/>
                <a:gd name="T17" fmla="*/ 48 h 455"/>
                <a:gd name="T18" fmla="*/ 34 w 146"/>
                <a:gd name="T19" fmla="*/ 94 h 455"/>
                <a:gd name="T20" fmla="*/ 11 w 146"/>
                <a:gd name="T21" fmla="*/ 129 h 455"/>
                <a:gd name="T22" fmla="*/ 11 w 146"/>
                <a:gd name="T23" fmla="*/ 220 h 455"/>
                <a:gd name="T24" fmla="*/ 11 w 146"/>
                <a:gd name="T25" fmla="*/ 241 h 455"/>
                <a:gd name="T26" fmla="*/ 11 w 146"/>
                <a:gd name="T27" fmla="*/ 430 h 455"/>
                <a:gd name="T28" fmla="*/ 32 w 146"/>
                <a:gd name="T29" fmla="*/ 451 h 455"/>
                <a:gd name="T30" fmla="*/ 34 w 146"/>
                <a:gd name="T31" fmla="*/ 451 h 455"/>
                <a:gd name="T32" fmla="*/ 55 w 146"/>
                <a:gd name="T33" fmla="*/ 430 h 455"/>
                <a:gd name="T34" fmla="*/ 55 w 146"/>
                <a:gd name="T35" fmla="*/ 331 h 455"/>
                <a:gd name="T36" fmla="*/ 74 w 146"/>
                <a:gd name="T37" fmla="*/ 436 h 455"/>
                <a:gd name="T38" fmla="*/ 99 w 146"/>
                <a:gd name="T39" fmla="*/ 453 h 455"/>
                <a:gd name="T40" fmla="*/ 100 w 146"/>
                <a:gd name="T41" fmla="*/ 453 h 455"/>
                <a:gd name="T42" fmla="*/ 117 w 146"/>
                <a:gd name="T43" fmla="*/ 428 h 455"/>
                <a:gd name="T44" fmla="*/ 87 w 146"/>
                <a:gd name="T45" fmla="*/ 260 h 455"/>
                <a:gd name="T46" fmla="*/ 87 w 146"/>
                <a:gd name="T47" fmla="*/ 256 h 455"/>
                <a:gd name="T48" fmla="*/ 87 w 146"/>
                <a:gd name="T49" fmla="*/ 221 h 455"/>
                <a:gd name="T50" fmla="*/ 106 w 146"/>
                <a:gd name="T51" fmla="*/ 256 h 455"/>
                <a:gd name="T52" fmla="*/ 129 w 146"/>
                <a:gd name="T53" fmla="*/ 264 h 455"/>
                <a:gd name="T54" fmla="*/ 134 w 146"/>
                <a:gd name="T55" fmla="*/ 262 h 455"/>
                <a:gd name="T56" fmla="*/ 141 w 146"/>
                <a:gd name="T57" fmla="*/ 238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6" h="455">
                  <a:moveTo>
                    <a:pt x="141" y="238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79" y="104"/>
                    <a:pt x="72" y="97"/>
                    <a:pt x="63" y="94"/>
                  </a:cubicBezTo>
                  <a:cubicBezTo>
                    <a:pt x="82" y="87"/>
                    <a:pt x="96" y="69"/>
                    <a:pt x="96" y="48"/>
                  </a:cubicBezTo>
                  <a:cubicBezTo>
                    <a:pt x="96" y="22"/>
                    <a:pt x="74" y="0"/>
                    <a:pt x="48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70"/>
                    <a:pt x="14" y="88"/>
                    <a:pt x="34" y="94"/>
                  </a:cubicBezTo>
                  <a:cubicBezTo>
                    <a:pt x="20" y="100"/>
                    <a:pt x="11" y="113"/>
                    <a:pt x="11" y="129"/>
                  </a:cubicBezTo>
                  <a:cubicBezTo>
                    <a:pt x="11" y="220"/>
                    <a:pt x="11" y="220"/>
                    <a:pt x="11" y="220"/>
                  </a:cubicBezTo>
                  <a:cubicBezTo>
                    <a:pt x="11" y="241"/>
                    <a:pt x="11" y="241"/>
                    <a:pt x="11" y="241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41"/>
                    <a:pt x="21" y="451"/>
                    <a:pt x="32" y="451"/>
                  </a:cubicBezTo>
                  <a:cubicBezTo>
                    <a:pt x="34" y="451"/>
                    <a:pt x="34" y="451"/>
                    <a:pt x="34" y="451"/>
                  </a:cubicBezTo>
                  <a:cubicBezTo>
                    <a:pt x="45" y="451"/>
                    <a:pt x="55" y="441"/>
                    <a:pt x="55" y="430"/>
                  </a:cubicBezTo>
                  <a:cubicBezTo>
                    <a:pt x="55" y="331"/>
                    <a:pt x="55" y="331"/>
                    <a:pt x="55" y="331"/>
                  </a:cubicBezTo>
                  <a:cubicBezTo>
                    <a:pt x="74" y="436"/>
                    <a:pt x="74" y="436"/>
                    <a:pt x="74" y="436"/>
                  </a:cubicBezTo>
                  <a:cubicBezTo>
                    <a:pt x="76" y="448"/>
                    <a:pt x="87" y="455"/>
                    <a:pt x="99" y="453"/>
                  </a:cubicBezTo>
                  <a:cubicBezTo>
                    <a:pt x="100" y="453"/>
                    <a:pt x="100" y="453"/>
                    <a:pt x="100" y="453"/>
                  </a:cubicBezTo>
                  <a:cubicBezTo>
                    <a:pt x="112" y="451"/>
                    <a:pt x="119" y="440"/>
                    <a:pt x="117" y="428"/>
                  </a:cubicBezTo>
                  <a:cubicBezTo>
                    <a:pt x="87" y="260"/>
                    <a:pt x="87" y="260"/>
                    <a:pt x="87" y="260"/>
                  </a:cubicBezTo>
                  <a:cubicBezTo>
                    <a:pt x="87" y="259"/>
                    <a:pt x="87" y="258"/>
                    <a:pt x="87" y="256"/>
                  </a:cubicBezTo>
                  <a:cubicBezTo>
                    <a:pt x="87" y="221"/>
                    <a:pt x="87" y="221"/>
                    <a:pt x="87" y="221"/>
                  </a:cubicBezTo>
                  <a:cubicBezTo>
                    <a:pt x="106" y="256"/>
                    <a:pt x="106" y="256"/>
                    <a:pt x="106" y="256"/>
                  </a:cubicBezTo>
                  <a:cubicBezTo>
                    <a:pt x="110" y="265"/>
                    <a:pt x="121" y="268"/>
                    <a:pt x="129" y="264"/>
                  </a:cubicBezTo>
                  <a:cubicBezTo>
                    <a:pt x="134" y="262"/>
                    <a:pt x="134" y="262"/>
                    <a:pt x="134" y="262"/>
                  </a:cubicBezTo>
                  <a:cubicBezTo>
                    <a:pt x="142" y="257"/>
                    <a:pt x="146" y="246"/>
                    <a:pt x="141" y="23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8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62" name="Freeform 111"/>
            <p:cNvSpPr>
              <a:spLocks noEditPoints="1"/>
            </p:cNvSpPr>
            <p:nvPr/>
          </p:nvSpPr>
          <p:spPr bwMode="auto">
            <a:xfrm>
              <a:off x="5403399" y="5873977"/>
              <a:ext cx="260350" cy="260350"/>
            </a:xfrm>
            <a:custGeom>
              <a:avLst/>
              <a:gdLst>
                <a:gd name="T0" fmla="*/ 98 w 124"/>
                <a:gd name="T1" fmla="*/ 36 h 124"/>
                <a:gd name="T2" fmla="*/ 113 w 124"/>
                <a:gd name="T3" fmla="*/ 26 h 124"/>
                <a:gd name="T4" fmla="*/ 63 w 124"/>
                <a:gd name="T5" fmla="*/ 0 h 124"/>
                <a:gd name="T6" fmla="*/ 63 w 124"/>
                <a:gd name="T7" fmla="*/ 0 h 124"/>
                <a:gd name="T8" fmla="*/ 63 w 124"/>
                <a:gd name="T9" fmla="*/ 18 h 124"/>
                <a:gd name="T10" fmla="*/ 38 w 124"/>
                <a:gd name="T11" fmla="*/ 26 h 124"/>
                <a:gd name="T12" fmla="*/ 27 w 124"/>
                <a:gd name="T13" fmla="*/ 11 h 124"/>
                <a:gd name="T14" fmla="*/ 0 w 124"/>
                <a:gd name="T15" fmla="*/ 60 h 124"/>
                <a:gd name="T16" fmla="*/ 20 w 124"/>
                <a:gd name="T17" fmla="*/ 60 h 124"/>
                <a:gd name="T18" fmla="*/ 20 w 124"/>
                <a:gd name="T19" fmla="*/ 61 h 124"/>
                <a:gd name="T20" fmla="*/ 28 w 124"/>
                <a:gd name="T21" fmla="*/ 86 h 124"/>
                <a:gd name="T22" fmla="*/ 13 w 124"/>
                <a:gd name="T23" fmla="*/ 97 h 124"/>
                <a:gd name="T24" fmla="*/ 63 w 124"/>
                <a:gd name="T25" fmla="*/ 124 h 124"/>
                <a:gd name="T26" fmla="*/ 63 w 124"/>
                <a:gd name="T27" fmla="*/ 124 h 124"/>
                <a:gd name="T28" fmla="*/ 63 w 124"/>
                <a:gd name="T29" fmla="*/ 104 h 124"/>
                <a:gd name="T30" fmla="*/ 88 w 124"/>
                <a:gd name="T31" fmla="*/ 96 h 124"/>
                <a:gd name="T32" fmla="*/ 98 w 124"/>
                <a:gd name="T33" fmla="*/ 111 h 124"/>
                <a:gd name="T34" fmla="*/ 124 w 124"/>
                <a:gd name="T35" fmla="*/ 61 h 124"/>
                <a:gd name="T36" fmla="*/ 124 w 124"/>
                <a:gd name="T37" fmla="*/ 61 h 124"/>
                <a:gd name="T38" fmla="*/ 106 w 124"/>
                <a:gd name="T39" fmla="*/ 61 h 124"/>
                <a:gd name="T40" fmla="*/ 98 w 124"/>
                <a:gd name="T41" fmla="*/ 36 h 124"/>
                <a:gd name="T42" fmla="*/ 38 w 124"/>
                <a:gd name="T43" fmla="*/ 61 h 124"/>
                <a:gd name="T44" fmla="*/ 63 w 124"/>
                <a:gd name="T45" fmla="*/ 36 h 124"/>
                <a:gd name="T46" fmla="*/ 88 w 124"/>
                <a:gd name="T47" fmla="*/ 61 h 124"/>
                <a:gd name="T48" fmla="*/ 63 w 124"/>
                <a:gd name="T49" fmla="*/ 86 h 124"/>
                <a:gd name="T50" fmla="*/ 38 w 124"/>
                <a:gd name="T51" fmla="*/ 6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4" h="124">
                  <a:moveTo>
                    <a:pt x="98" y="3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1" y="10"/>
                    <a:pt x="83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54" y="18"/>
                    <a:pt x="45" y="21"/>
                    <a:pt x="38" y="26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11" y="22"/>
                    <a:pt x="0" y="41"/>
                    <a:pt x="0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60"/>
                    <a:pt x="20" y="61"/>
                    <a:pt x="20" y="61"/>
                  </a:cubicBezTo>
                  <a:cubicBezTo>
                    <a:pt x="20" y="70"/>
                    <a:pt x="23" y="79"/>
                    <a:pt x="28" y="8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25" y="113"/>
                    <a:pt x="43" y="124"/>
                    <a:pt x="63" y="124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63" y="104"/>
                    <a:pt x="63" y="104"/>
                    <a:pt x="63" y="104"/>
                  </a:cubicBezTo>
                  <a:cubicBezTo>
                    <a:pt x="72" y="104"/>
                    <a:pt x="81" y="101"/>
                    <a:pt x="88" y="96"/>
                  </a:cubicBezTo>
                  <a:cubicBezTo>
                    <a:pt x="98" y="111"/>
                    <a:pt x="98" y="111"/>
                    <a:pt x="98" y="111"/>
                  </a:cubicBezTo>
                  <a:cubicBezTo>
                    <a:pt x="114" y="100"/>
                    <a:pt x="124" y="81"/>
                    <a:pt x="124" y="61"/>
                  </a:cubicBezTo>
                  <a:cubicBezTo>
                    <a:pt x="124" y="61"/>
                    <a:pt x="124" y="61"/>
                    <a:pt x="124" y="61"/>
                  </a:cubicBezTo>
                  <a:cubicBezTo>
                    <a:pt x="106" y="61"/>
                    <a:pt x="106" y="61"/>
                    <a:pt x="106" y="61"/>
                  </a:cubicBezTo>
                  <a:cubicBezTo>
                    <a:pt x="106" y="52"/>
                    <a:pt x="103" y="43"/>
                    <a:pt x="98" y="36"/>
                  </a:cubicBezTo>
                  <a:close/>
                  <a:moveTo>
                    <a:pt x="38" y="61"/>
                  </a:moveTo>
                  <a:cubicBezTo>
                    <a:pt x="38" y="47"/>
                    <a:pt x="49" y="36"/>
                    <a:pt x="63" y="36"/>
                  </a:cubicBezTo>
                  <a:cubicBezTo>
                    <a:pt x="77" y="36"/>
                    <a:pt x="88" y="47"/>
                    <a:pt x="88" y="61"/>
                  </a:cubicBezTo>
                  <a:cubicBezTo>
                    <a:pt x="88" y="75"/>
                    <a:pt x="77" y="86"/>
                    <a:pt x="63" y="86"/>
                  </a:cubicBezTo>
                  <a:cubicBezTo>
                    <a:pt x="49" y="86"/>
                    <a:pt x="38" y="75"/>
                    <a:pt x="38" y="6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8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63" name="Freeform 112"/>
            <p:cNvSpPr/>
            <p:nvPr/>
          </p:nvSpPr>
          <p:spPr bwMode="auto">
            <a:xfrm>
              <a:off x="5403399" y="6000977"/>
              <a:ext cx="0" cy="158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4" name="Freeform 114"/>
            <p:cNvSpPr>
              <a:spLocks noEditPoints="1"/>
            </p:cNvSpPr>
            <p:nvPr/>
          </p:nvSpPr>
          <p:spPr bwMode="auto">
            <a:xfrm>
              <a:off x="5668511" y="5932715"/>
              <a:ext cx="255588" cy="257175"/>
            </a:xfrm>
            <a:custGeom>
              <a:avLst/>
              <a:gdLst>
                <a:gd name="T0" fmla="*/ 121 w 122"/>
                <a:gd name="T1" fmla="*/ 69 h 122"/>
                <a:gd name="T2" fmla="*/ 122 w 122"/>
                <a:gd name="T3" fmla="*/ 61 h 122"/>
                <a:gd name="T4" fmla="*/ 103 w 122"/>
                <a:gd name="T5" fmla="*/ 16 h 122"/>
                <a:gd name="T6" fmla="*/ 102 w 122"/>
                <a:gd name="T7" fmla="*/ 16 h 122"/>
                <a:gd name="T8" fmla="*/ 90 w 122"/>
                <a:gd name="T9" fmla="*/ 29 h 122"/>
                <a:gd name="T10" fmla="*/ 67 w 122"/>
                <a:gd name="T11" fmla="*/ 18 h 122"/>
                <a:gd name="T12" fmla="*/ 69 w 122"/>
                <a:gd name="T13" fmla="*/ 1 h 122"/>
                <a:gd name="T14" fmla="*/ 61 w 122"/>
                <a:gd name="T15" fmla="*/ 0 h 122"/>
                <a:gd name="T16" fmla="*/ 16 w 122"/>
                <a:gd name="T17" fmla="*/ 19 h 122"/>
                <a:gd name="T18" fmla="*/ 15 w 122"/>
                <a:gd name="T19" fmla="*/ 21 h 122"/>
                <a:gd name="T20" fmla="*/ 29 w 122"/>
                <a:gd name="T21" fmla="*/ 32 h 122"/>
                <a:gd name="T22" fmla="*/ 30 w 122"/>
                <a:gd name="T23" fmla="*/ 32 h 122"/>
                <a:gd name="T24" fmla="*/ 18 w 122"/>
                <a:gd name="T25" fmla="*/ 55 h 122"/>
                <a:gd name="T26" fmla="*/ 1 w 122"/>
                <a:gd name="T27" fmla="*/ 53 h 122"/>
                <a:gd name="T28" fmla="*/ 0 w 122"/>
                <a:gd name="T29" fmla="*/ 61 h 122"/>
                <a:gd name="T30" fmla="*/ 19 w 122"/>
                <a:gd name="T31" fmla="*/ 106 h 122"/>
                <a:gd name="T32" fmla="*/ 20 w 122"/>
                <a:gd name="T33" fmla="*/ 107 h 122"/>
                <a:gd name="T34" fmla="*/ 32 w 122"/>
                <a:gd name="T35" fmla="*/ 92 h 122"/>
                <a:gd name="T36" fmla="*/ 32 w 122"/>
                <a:gd name="T37" fmla="*/ 92 h 122"/>
                <a:gd name="T38" fmla="*/ 55 w 122"/>
                <a:gd name="T39" fmla="*/ 104 h 122"/>
                <a:gd name="T40" fmla="*/ 53 w 122"/>
                <a:gd name="T41" fmla="*/ 121 h 122"/>
                <a:gd name="T42" fmla="*/ 61 w 122"/>
                <a:gd name="T43" fmla="*/ 122 h 122"/>
                <a:gd name="T44" fmla="*/ 106 w 122"/>
                <a:gd name="T45" fmla="*/ 103 h 122"/>
                <a:gd name="T46" fmla="*/ 107 w 122"/>
                <a:gd name="T47" fmla="*/ 101 h 122"/>
                <a:gd name="T48" fmla="*/ 93 w 122"/>
                <a:gd name="T49" fmla="*/ 90 h 122"/>
                <a:gd name="T50" fmla="*/ 93 w 122"/>
                <a:gd name="T51" fmla="*/ 90 h 122"/>
                <a:gd name="T52" fmla="*/ 104 w 122"/>
                <a:gd name="T53" fmla="*/ 67 h 122"/>
                <a:gd name="T54" fmla="*/ 121 w 122"/>
                <a:gd name="T55" fmla="*/ 69 h 122"/>
                <a:gd name="T56" fmla="*/ 79 w 122"/>
                <a:gd name="T57" fmla="*/ 78 h 122"/>
                <a:gd name="T58" fmla="*/ 44 w 122"/>
                <a:gd name="T59" fmla="*/ 79 h 122"/>
                <a:gd name="T60" fmla="*/ 43 w 122"/>
                <a:gd name="T61" fmla="*/ 44 h 122"/>
                <a:gd name="T62" fmla="*/ 78 w 122"/>
                <a:gd name="T63" fmla="*/ 43 h 122"/>
                <a:gd name="T64" fmla="*/ 79 w 122"/>
                <a:gd name="T65" fmla="*/ 7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" h="122">
                  <a:moveTo>
                    <a:pt x="121" y="69"/>
                  </a:moveTo>
                  <a:cubicBezTo>
                    <a:pt x="122" y="67"/>
                    <a:pt x="122" y="64"/>
                    <a:pt x="122" y="61"/>
                  </a:cubicBezTo>
                  <a:cubicBezTo>
                    <a:pt x="122" y="44"/>
                    <a:pt x="115" y="28"/>
                    <a:pt x="103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4" y="23"/>
                    <a:pt x="75" y="20"/>
                    <a:pt x="67" y="18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7" y="0"/>
                    <a:pt x="64" y="0"/>
                    <a:pt x="61" y="0"/>
                  </a:cubicBezTo>
                  <a:cubicBezTo>
                    <a:pt x="44" y="0"/>
                    <a:pt x="28" y="7"/>
                    <a:pt x="16" y="19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3" y="38"/>
                    <a:pt x="20" y="47"/>
                    <a:pt x="18" y="55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5"/>
                    <a:pt x="0" y="58"/>
                    <a:pt x="0" y="61"/>
                  </a:cubicBezTo>
                  <a:cubicBezTo>
                    <a:pt x="0" y="78"/>
                    <a:pt x="7" y="94"/>
                    <a:pt x="19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8" y="99"/>
                    <a:pt x="47" y="102"/>
                    <a:pt x="55" y="104"/>
                  </a:cubicBezTo>
                  <a:cubicBezTo>
                    <a:pt x="53" y="121"/>
                    <a:pt x="53" y="121"/>
                    <a:pt x="53" y="121"/>
                  </a:cubicBezTo>
                  <a:cubicBezTo>
                    <a:pt x="55" y="122"/>
                    <a:pt x="58" y="122"/>
                    <a:pt x="61" y="122"/>
                  </a:cubicBezTo>
                  <a:cubicBezTo>
                    <a:pt x="78" y="122"/>
                    <a:pt x="94" y="115"/>
                    <a:pt x="106" y="103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93" y="90"/>
                    <a:pt x="93" y="90"/>
                    <a:pt x="93" y="90"/>
                  </a:cubicBezTo>
                  <a:cubicBezTo>
                    <a:pt x="93" y="90"/>
                    <a:pt x="93" y="90"/>
                    <a:pt x="93" y="90"/>
                  </a:cubicBezTo>
                  <a:cubicBezTo>
                    <a:pt x="99" y="83"/>
                    <a:pt x="102" y="75"/>
                    <a:pt x="104" y="67"/>
                  </a:cubicBezTo>
                  <a:lnTo>
                    <a:pt x="121" y="69"/>
                  </a:lnTo>
                  <a:close/>
                  <a:moveTo>
                    <a:pt x="79" y="78"/>
                  </a:moveTo>
                  <a:cubicBezTo>
                    <a:pt x="70" y="88"/>
                    <a:pt x="54" y="88"/>
                    <a:pt x="44" y="79"/>
                  </a:cubicBezTo>
                  <a:cubicBezTo>
                    <a:pt x="34" y="70"/>
                    <a:pt x="34" y="54"/>
                    <a:pt x="43" y="44"/>
                  </a:cubicBezTo>
                  <a:cubicBezTo>
                    <a:pt x="52" y="34"/>
                    <a:pt x="68" y="34"/>
                    <a:pt x="78" y="43"/>
                  </a:cubicBezTo>
                  <a:cubicBezTo>
                    <a:pt x="88" y="52"/>
                    <a:pt x="88" y="68"/>
                    <a:pt x="79" y="7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8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65" name="Freeform 116"/>
            <p:cNvSpPr/>
            <p:nvPr/>
          </p:nvSpPr>
          <p:spPr bwMode="auto">
            <a:xfrm>
              <a:off x="5176386" y="5983515"/>
              <a:ext cx="806450" cy="368300"/>
            </a:xfrm>
            <a:custGeom>
              <a:avLst/>
              <a:gdLst>
                <a:gd name="T0" fmla="*/ 384 w 384"/>
                <a:gd name="T1" fmla="*/ 36 h 175"/>
                <a:gd name="T2" fmla="*/ 98 w 384"/>
                <a:gd name="T3" fmla="*/ 36 h 175"/>
                <a:gd name="T4" fmla="*/ 68 w 384"/>
                <a:gd name="T5" fmla="*/ 0 h 175"/>
                <a:gd name="T6" fmla="*/ 0 w 384"/>
                <a:gd name="T7" fmla="*/ 0 h 175"/>
                <a:gd name="T8" fmla="*/ 0 w 384"/>
                <a:gd name="T9" fmla="*/ 16 h 175"/>
                <a:gd name="T10" fmla="*/ 60 w 384"/>
                <a:gd name="T11" fmla="*/ 16 h 175"/>
                <a:gd name="T12" fmla="*/ 81 w 384"/>
                <a:gd name="T13" fmla="*/ 42 h 175"/>
                <a:gd name="T14" fmla="*/ 115 w 384"/>
                <a:gd name="T15" fmla="*/ 152 h 175"/>
                <a:gd name="T16" fmla="*/ 170 w 384"/>
                <a:gd name="T17" fmla="*/ 113 h 175"/>
                <a:gd name="T18" fmla="*/ 228 w 384"/>
                <a:gd name="T19" fmla="*/ 171 h 175"/>
                <a:gd name="T20" fmla="*/ 228 w 384"/>
                <a:gd name="T21" fmla="*/ 175 h 175"/>
                <a:gd name="T22" fmla="*/ 384 w 384"/>
                <a:gd name="T23" fmla="*/ 36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4" h="175">
                  <a:moveTo>
                    <a:pt x="384" y="36"/>
                  </a:moveTo>
                  <a:cubicBezTo>
                    <a:pt x="98" y="36"/>
                    <a:pt x="98" y="36"/>
                    <a:pt x="98" y="36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0" y="60"/>
                    <a:pt x="77" y="119"/>
                    <a:pt x="115" y="152"/>
                  </a:cubicBezTo>
                  <a:cubicBezTo>
                    <a:pt x="123" y="130"/>
                    <a:pt x="145" y="113"/>
                    <a:pt x="170" y="113"/>
                  </a:cubicBezTo>
                  <a:cubicBezTo>
                    <a:pt x="202" y="113"/>
                    <a:pt x="228" y="139"/>
                    <a:pt x="228" y="171"/>
                  </a:cubicBezTo>
                  <a:cubicBezTo>
                    <a:pt x="228" y="172"/>
                    <a:pt x="228" y="174"/>
                    <a:pt x="228" y="175"/>
                  </a:cubicBezTo>
                  <a:cubicBezTo>
                    <a:pt x="366" y="157"/>
                    <a:pt x="384" y="36"/>
                    <a:pt x="384" y="3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8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66" name="Freeform 117"/>
            <p:cNvSpPr>
              <a:spLocks noEditPoints="1"/>
            </p:cNvSpPr>
            <p:nvPr/>
          </p:nvSpPr>
          <p:spPr bwMode="auto">
            <a:xfrm>
              <a:off x="5411336" y="6221640"/>
              <a:ext cx="244475" cy="242888"/>
            </a:xfrm>
            <a:custGeom>
              <a:avLst/>
              <a:gdLst>
                <a:gd name="T0" fmla="*/ 58 w 116"/>
                <a:gd name="T1" fmla="*/ 0 h 116"/>
                <a:gd name="T2" fmla="*/ 3 w 116"/>
                <a:gd name="T3" fmla="*/ 39 h 116"/>
                <a:gd name="T4" fmla="*/ 0 w 116"/>
                <a:gd name="T5" fmla="*/ 58 h 116"/>
                <a:gd name="T6" fmla="*/ 58 w 116"/>
                <a:gd name="T7" fmla="*/ 116 h 116"/>
                <a:gd name="T8" fmla="*/ 116 w 116"/>
                <a:gd name="T9" fmla="*/ 62 h 116"/>
                <a:gd name="T10" fmla="*/ 116 w 116"/>
                <a:gd name="T11" fmla="*/ 58 h 116"/>
                <a:gd name="T12" fmla="*/ 58 w 116"/>
                <a:gd name="T13" fmla="*/ 0 h 116"/>
                <a:gd name="T14" fmla="*/ 58 w 116"/>
                <a:gd name="T15" fmla="*/ 97 h 116"/>
                <a:gd name="T16" fmla="*/ 19 w 116"/>
                <a:gd name="T17" fmla="*/ 58 h 116"/>
                <a:gd name="T18" fmla="*/ 58 w 116"/>
                <a:gd name="T19" fmla="*/ 20 h 116"/>
                <a:gd name="T20" fmla="*/ 97 w 116"/>
                <a:gd name="T21" fmla="*/ 58 h 116"/>
                <a:gd name="T22" fmla="*/ 58 w 116"/>
                <a:gd name="T23" fmla="*/ 9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33" y="0"/>
                    <a:pt x="11" y="17"/>
                    <a:pt x="3" y="39"/>
                  </a:cubicBezTo>
                  <a:cubicBezTo>
                    <a:pt x="1" y="45"/>
                    <a:pt x="0" y="52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89" y="116"/>
                    <a:pt x="114" y="92"/>
                    <a:pt x="116" y="62"/>
                  </a:cubicBezTo>
                  <a:cubicBezTo>
                    <a:pt x="116" y="61"/>
                    <a:pt x="116" y="59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97"/>
                  </a:moveTo>
                  <a:cubicBezTo>
                    <a:pt x="37" y="97"/>
                    <a:pt x="19" y="80"/>
                    <a:pt x="19" y="58"/>
                  </a:cubicBezTo>
                  <a:cubicBezTo>
                    <a:pt x="19" y="37"/>
                    <a:pt x="37" y="20"/>
                    <a:pt x="58" y="20"/>
                  </a:cubicBezTo>
                  <a:cubicBezTo>
                    <a:pt x="79" y="20"/>
                    <a:pt x="97" y="37"/>
                    <a:pt x="97" y="58"/>
                  </a:cubicBezTo>
                  <a:cubicBezTo>
                    <a:pt x="97" y="80"/>
                    <a:pt x="79" y="97"/>
                    <a:pt x="58" y="97"/>
                  </a:cubicBezTo>
                  <a:close/>
                </a:path>
              </a:pathLst>
            </a:custGeom>
            <a:solidFill>
              <a:srgbClr val="99A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7" name="Oval 118"/>
            <p:cNvSpPr>
              <a:spLocks noChangeArrowheads="1"/>
            </p:cNvSpPr>
            <p:nvPr/>
          </p:nvSpPr>
          <p:spPr bwMode="auto">
            <a:xfrm>
              <a:off x="5451024" y="6262915"/>
              <a:ext cx="163513" cy="16192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68" name="Freeform 119"/>
            <p:cNvSpPr>
              <a:spLocks noEditPoints="1"/>
            </p:cNvSpPr>
            <p:nvPr/>
          </p:nvSpPr>
          <p:spPr bwMode="auto">
            <a:xfrm>
              <a:off x="6084436" y="6231165"/>
              <a:ext cx="190500" cy="193675"/>
            </a:xfrm>
            <a:custGeom>
              <a:avLst/>
              <a:gdLst>
                <a:gd name="T0" fmla="*/ 87 w 91"/>
                <a:gd name="T1" fmla="*/ 27 h 92"/>
                <a:gd name="T2" fmla="*/ 82 w 91"/>
                <a:gd name="T3" fmla="*/ 18 h 92"/>
                <a:gd name="T4" fmla="*/ 71 w 91"/>
                <a:gd name="T5" fmla="*/ 27 h 92"/>
                <a:gd name="T6" fmla="*/ 62 w 91"/>
                <a:gd name="T7" fmla="*/ 19 h 92"/>
                <a:gd name="T8" fmla="*/ 69 w 91"/>
                <a:gd name="T9" fmla="*/ 7 h 92"/>
                <a:gd name="T10" fmla="*/ 46 w 91"/>
                <a:gd name="T11" fmla="*/ 0 h 92"/>
                <a:gd name="T12" fmla="*/ 46 w 91"/>
                <a:gd name="T13" fmla="*/ 14 h 92"/>
                <a:gd name="T14" fmla="*/ 34 w 91"/>
                <a:gd name="T15" fmla="*/ 16 h 92"/>
                <a:gd name="T16" fmla="*/ 29 w 91"/>
                <a:gd name="T17" fmla="*/ 3 h 92"/>
                <a:gd name="T18" fmla="*/ 27 w 91"/>
                <a:gd name="T19" fmla="*/ 4 h 92"/>
                <a:gd name="T20" fmla="*/ 10 w 91"/>
                <a:gd name="T21" fmla="*/ 17 h 92"/>
                <a:gd name="T22" fmla="*/ 21 w 91"/>
                <a:gd name="T23" fmla="*/ 26 h 92"/>
                <a:gd name="T24" fmla="*/ 15 w 91"/>
                <a:gd name="T25" fmla="*/ 36 h 92"/>
                <a:gd name="T26" fmla="*/ 2 w 91"/>
                <a:gd name="T27" fmla="*/ 32 h 92"/>
                <a:gd name="T28" fmla="*/ 0 w 91"/>
                <a:gd name="T29" fmla="*/ 46 h 92"/>
                <a:gd name="T30" fmla="*/ 1 w 91"/>
                <a:gd name="T31" fmla="*/ 55 h 92"/>
                <a:gd name="T32" fmla="*/ 14 w 91"/>
                <a:gd name="T33" fmla="*/ 53 h 92"/>
                <a:gd name="T34" fmla="*/ 17 w 91"/>
                <a:gd name="T35" fmla="*/ 59 h 92"/>
                <a:gd name="T36" fmla="*/ 19 w 91"/>
                <a:gd name="T37" fmla="*/ 64 h 92"/>
                <a:gd name="T38" fmla="*/ 7 w 91"/>
                <a:gd name="T39" fmla="*/ 72 h 92"/>
                <a:gd name="T40" fmla="*/ 25 w 91"/>
                <a:gd name="T41" fmla="*/ 87 h 92"/>
                <a:gd name="T42" fmla="*/ 31 w 91"/>
                <a:gd name="T43" fmla="*/ 75 h 92"/>
                <a:gd name="T44" fmla="*/ 43 w 91"/>
                <a:gd name="T45" fmla="*/ 78 h 92"/>
                <a:gd name="T46" fmla="*/ 42 w 91"/>
                <a:gd name="T47" fmla="*/ 92 h 92"/>
                <a:gd name="T48" fmla="*/ 46 w 91"/>
                <a:gd name="T49" fmla="*/ 92 h 92"/>
                <a:gd name="T50" fmla="*/ 64 w 91"/>
                <a:gd name="T51" fmla="*/ 88 h 92"/>
                <a:gd name="T52" fmla="*/ 66 w 91"/>
                <a:gd name="T53" fmla="*/ 87 h 92"/>
                <a:gd name="T54" fmla="*/ 59 w 91"/>
                <a:gd name="T55" fmla="*/ 75 h 92"/>
                <a:gd name="T56" fmla="*/ 59 w 91"/>
                <a:gd name="T57" fmla="*/ 75 h 92"/>
                <a:gd name="T58" fmla="*/ 69 w 91"/>
                <a:gd name="T59" fmla="*/ 68 h 92"/>
                <a:gd name="T60" fmla="*/ 79 w 91"/>
                <a:gd name="T61" fmla="*/ 78 h 92"/>
                <a:gd name="T62" fmla="*/ 90 w 91"/>
                <a:gd name="T63" fmla="*/ 57 h 92"/>
                <a:gd name="T64" fmla="*/ 76 w 91"/>
                <a:gd name="T65" fmla="*/ 54 h 92"/>
                <a:gd name="T66" fmla="*/ 77 w 91"/>
                <a:gd name="T67" fmla="*/ 42 h 92"/>
                <a:gd name="T68" fmla="*/ 91 w 91"/>
                <a:gd name="T69" fmla="*/ 40 h 92"/>
                <a:gd name="T70" fmla="*/ 87 w 91"/>
                <a:gd name="T71" fmla="*/ 27 h 92"/>
                <a:gd name="T72" fmla="*/ 61 w 91"/>
                <a:gd name="T73" fmla="*/ 39 h 92"/>
                <a:gd name="T74" fmla="*/ 53 w 91"/>
                <a:gd name="T75" fmla="*/ 62 h 92"/>
                <a:gd name="T76" fmla="*/ 30 w 91"/>
                <a:gd name="T77" fmla="*/ 53 h 92"/>
                <a:gd name="T78" fmla="*/ 38 w 91"/>
                <a:gd name="T79" fmla="*/ 30 h 92"/>
                <a:gd name="T80" fmla="*/ 61 w 91"/>
                <a:gd name="T81" fmla="*/ 3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1" h="92">
                  <a:moveTo>
                    <a:pt x="87" y="27"/>
                  </a:moveTo>
                  <a:cubicBezTo>
                    <a:pt x="86" y="24"/>
                    <a:pt x="84" y="21"/>
                    <a:pt x="82" y="18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68" y="23"/>
                    <a:pt x="65" y="21"/>
                    <a:pt x="62" y="19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2" y="3"/>
                    <a:pt x="54" y="0"/>
                    <a:pt x="46" y="0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2" y="14"/>
                    <a:pt x="38" y="15"/>
                    <a:pt x="34" y="1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0" y="7"/>
                    <a:pt x="15" y="11"/>
                    <a:pt x="10" y="1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8" y="29"/>
                    <a:pt x="16" y="33"/>
                    <a:pt x="15" y="36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0" y="37"/>
                    <a:pt x="0" y="41"/>
                    <a:pt x="0" y="46"/>
                  </a:cubicBezTo>
                  <a:cubicBezTo>
                    <a:pt x="0" y="49"/>
                    <a:pt x="0" y="52"/>
                    <a:pt x="1" y="55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5"/>
                    <a:pt x="16" y="57"/>
                    <a:pt x="17" y="59"/>
                  </a:cubicBezTo>
                  <a:cubicBezTo>
                    <a:pt x="17" y="61"/>
                    <a:pt x="18" y="62"/>
                    <a:pt x="19" y="64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12" y="78"/>
                    <a:pt x="18" y="83"/>
                    <a:pt x="25" y="87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5" y="76"/>
                    <a:pt x="39" y="78"/>
                    <a:pt x="43" y="78"/>
                  </a:cubicBezTo>
                  <a:cubicBezTo>
                    <a:pt x="42" y="92"/>
                    <a:pt x="42" y="92"/>
                    <a:pt x="42" y="92"/>
                  </a:cubicBezTo>
                  <a:cubicBezTo>
                    <a:pt x="43" y="92"/>
                    <a:pt x="44" y="92"/>
                    <a:pt x="46" y="92"/>
                  </a:cubicBezTo>
                  <a:cubicBezTo>
                    <a:pt x="52" y="92"/>
                    <a:pt x="58" y="91"/>
                    <a:pt x="64" y="88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63" y="73"/>
                    <a:pt x="66" y="71"/>
                    <a:pt x="69" y="6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4" y="72"/>
                    <a:pt x="88" y="65"/>
                    <a:pt x="90" y="57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7" y="50"/>
                    <a:pt x="78" y="46"/>
                    <a:pt x="77" y="42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0" y="35"/>
                    <a:pt x="89" y="31"/>
                    <a:pt x="87" y="27"/>
                  </a:cubicBezTo>
                  <a:close/>
                  <a:moveTo>
                    <a:pt x="61" y="39"/>
                  </a:moveTo>
                  <a:cubicBezTo>
                    <a:pt x="65" y="48"/>
                    <a:pt x="62" y="58"/>
                    <a:pt x="53" y="62"/>
                  </a:cubicBezTo>
                  <a:cubicBezTo>
                    <a:pt x="44" y="66"/>
                    <a:pt x="34" y="62"/>
                    <a:pt x="30" y="53"/>
                  </a:cubicBezTo>
                  <a:cubicBezTo>
                    <a:pt x="26" y="45"/>
                    <a:pt x="29" y="34"/>
                    <a:pt x="38" y="30"/>
                  </a:cubicBezTo>
                  <a:cubicBezTo>
                    <a:pt x="47" y="26"/>
                    <a:pt x="57" y="30"/>
                    <a:pt x="61" y="3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69" name="Freeform 121"/>
            <p:cNvSpPr>
              <a:spLocks noEditPoints="1"/>
            </p:cNvSpPr>
            <p:nvPr/>
          </p:nvSpPr>
          <p:spPr bwMode="auto">
            <a:xfrm>
              <a:off x="6546399" y="6231165"/>
              <a:ext cx="192088" cy="193675"/>
            </a:xfrm>
            <a:custGeom>
              <a:avLst/>
              <a:gdLst>
                <a:gd name="T0" fmla="*/ 77 w 91"/>
                <a:gd name="T1" fmla="*/ 42 h 92"/>
                <a:gd name="T2" fmla="*/ 91 w 91"/>
                <a:gd name="T3" fmla="*/ 40 h 92"/>
                <a:gd name="T4" fmla="*/ 87 w 91"/>
                <a:gd name="T5" fmla="*/ 27 h 92"/>
                <a:gd name="T6" fmla="*/ 82 w 91"/>
                <a:gd name="T7" fmla="*/ 18 h 92"/>
                <a:gd name="T8" fmla="*/ 71 w 91"/>
                <a:gd name="T9" fmla="*/ 27 h 92"/>
                <a:gd name="T10" fmla="*/ 62 w 91"/>
                <a:gd name="T11" fmla="*/ 19 h 92"/>
                <a:gd name="T12" fmla="*/ 69 w 91"/>
                <a:gd name="T13" fmla="*/ 7 h 92"/>
                <a:gd name="T14" fmla="*/ 46 w 91"/>
                <a:gd name="T15" fmla="*/ 0 h 92"/>
                <a:gd name="T16" fmla="*/ 46 w 91"/>
                <a:gd name="T17" fmla="*/ 14 h 92"/>
                <a:gd name="T18" fmla="*/ 34 w 91"/>
                <a:gd name="T19" fmla="*/ 16 h 92"/>
                <a:gd name="T20" fmla="*/ 29 w 91"/>
                <a:gd name="T21" fmla="*/ 3 h 92"/>
                <a:gd name="T22" fmla="*/ 27 w 91"/>
                <a:gd name="T23" fmla="*/ 4 h 92"/>
                <a:gd name="T24" fmla="*/ 10 w 91"/>
                <a:gd name="T25" fmla="*/ 17 h 92"/>
                <a:gd name="T26" fmla="*/ 21 w 91"/>
                <a:gd name="T27" fmla="*/ 26 h 92"/>
                <a:gd name="T28" fmla="*/ 15 w 91"/>
                <a:gd name="T29" fmla="*/ 36 h 92"/>
                <a:gd name="T30" fmla="*/ 2 w 91"/>
                <a:gd name="T31" fmla="*/ 32 h 92"/>
                <a:gd name="T32" fmla="*/ 0 w 91"/>
                <a:gd name="T33" fmla="*/ 46 h 92"/>
                <a:gd name="T34" fmla="*/ 1 w 91"/>
                <a:gd name="T35" fmla="*/ 55 h 92"/>
                <a:gd name="T36" fmla="*/ 14 w 91"/>
                <a:gd name="T37" fmla="*/ 53 h 92"/>
                <a:gd name="T38" fmla="*/ 17 w 91"/>
                <a:gd name="T39" fmla="*/ 59 h 92"/>
                <a:gd name="T40" fmla="*/ 19 w 91"/>
                <a:gd name="T41" fmla="*/ 64 h 92"/>
                <a:gd name="T42" fmla="*/ 7 w 91"/>
                <a:gd name="T43" fmla="*/ 72 h 92"/>
                <a:gd name="T44" fmla="*/ 25 w 91"/>
                <a:gd name="T45" fmla="*/ 87 h 92"/>
                <a:gd name="T46" fmla="*/ 31 w 91"/>
                <a:gd name="T47" fmla="*/ 75 h 92"/>
                <a:gd name="T48" fmla="*/ 43 w 91"/>
                <a:gd name="T49" fmla="*/ 78 h 92"/>
                <a:gd name="T50" fmla="*/ 42 w 91"/>
                <a:gd name="T51" fmla="*/ 92 h 92"/>
                <a:gd name="T52" fmla="*/ 46 w 91"/>
                <a:gd name="T53" fmla="*/ 92 h 92"/>
                <a:gd name="T54" fmla="*/ 64 w 91"/>
                <a:gd name="T55" fmla="*/ 88 h 92"/>
                <a:gd name="T56" fmla="*/ 66 w 91"/>
                <a:gd name="T57" fmla="*/ 87 h 92"/>
                <a:gd name="T58" fmla="*/ 59 w 91"/>
                <a:gd name="T59" fmla="*/ 75 h 92"/>
                <a:gd name="T60" fmla="*/ 59 w 91"/>
                <a:gd name="T61" fmla="*/ 75 h 92"/>
                <a:gd name="T62" fmla="*/ 69 w 91"/>
                <a:gd name="T63" fmla="*/ 68 h 92"/>
                <a:gd name="T64" fmla="*/ 79 w 91"/>
                <a:gd name="T65" fmla="*/ 78 h 92"/>
                <a:gd name="T66" fmla="*/ 90 w 91"/>
                <a:gd name="T67" fmla="*/ 57 h 92"/>
                <a:gd name="T68" fmla="*/ 76 w 91"/>
                <a:gd name="T69" fmla="*/ 54 h 92"/>
                <a:gd name="T70" fmla="*/ 77 w 91"/>
                <a:gd name="T71" fmla="*/ 42 h 92"/>
                <a:gd name="T72" fmla="*/ 61 w 91"/>
                <a:gd name="T73" fmla="*/ 39 h 92"/>
                <a:gd name="T74" fmla="*/ 53 w 91"/>
                <a:gd name="T75" fmla="*/ 62 h 92"/>
                <a:gd name="T76" fmla="*/ 30 w 91"/>
                <a:gd name="T77" fmla="*/ 53 h 92"/>
                <a:gd name="T78" fmla="*/ 38 w 91"/>
                <a:gd name="T79" fmla="*/ 30 h 92"/>
                <a:gd name="T80" fmla="*/ 61 w 91"/>
                <a:gd name="T81" fmla="*/ 3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1" h="92">
                  <a:moveTo>
                    <a:pt x="77" y="42"/>
                  </a:moveTo>
                  <a:cubicBezTo>
                    <a:pt x="91" y="40"/>
                    <a:pt x="91" y="40"/>
                    <a:pt x="91" y="40"/>
                  </a:cubicBezTo>
                  <a:cubicBezTo>
                    <a:pt x="90" y="35"/>
                    <a:pt x="89" y="31"/>
                    <a:pt x="87" y="27"/>
                  </a:cubicBezTo>
                  <a:cubicBezTo>
                    <a:pt x="86" y="24"/>
                    <a:pt x="84" y="21"/>
                    <a:pt x="82" y="18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68" y="23"/>
                    <a:pt x="65" y="21"/>
                    <a:pt x="62" y="19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2" y="3"/>
                    <a:pt x="54" y="0"/>
                    <a:pt x="46" y="0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2" y="14"/>
                    <a:pt x="38" y="15"/>
                    <a:pt x="34" y="1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0" y="7"/>
                    <a:pt x="15" y="11"/>
                    <a:pt x="10" y="1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8" y="29"/>
                    <a:pt x="16" y="33"/>
                    <a:pt x="15" y="36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0" y="37"/>
                    <a:pt x="0" y="41"/>
                    <a:pt x="0" y="46"/>
                  </a:cubicBezTo>
                  <a:cubicBezTo>
                    <a:pt x="0" y="49"/>
                    <a:pt x="0" y="52"/>
                    <a:pt x="1" y="55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5"/>
                    <a:pt x="16" y="57"/>
                    <a:pt x="17" y="59"/>
                  </a:cubicBezTo>
                  <a:cubicBezTo>
                    <a:pt x="17" y="61"/>
                    <a:pt x="18" y="62"/>
                    <a:pt x="19" y="64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12" y="78"/>
                    <a:pt x="18" y="83"/>
                    <a:pt x="25" y="87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5" y="76"/>
                    <a:pt x="39" y="78"/>
                    <a:pt x="43" y="78"/>
                  </a:cubicBezTo>
                  <a:cubicBezTo>
                    <a:pt x="42" y="92"/>
                    <a:pt x="42" y="92"/>
                    <a:pt x="42" y="92"/>
                  </a:cubicBezTo>
                  <a:cubicBezTo>
                    <a:pt x="43" y="92"/>
                    <a:pt x="44" y="92"/>
                    <a:pt x="46" y="92"/>
                  </a:cubicBezTo>
                  <a:cubicBezTo>
                    <a:pt x="52" y="92"/>
                    <a:pt x="58" y="91"/>
                    <a:pt x="64" y="88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63" y="73"/>
                    <a:pt x="66" y="71"/>
                    <a:pt x="69" y="6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4" y="72"/>
                    <a:pt x="88" y="65"/>
                    <a:pt x="90" y="57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7" y="50"/>
                    <a:pt x="78" y="46"/>
                    <a:pt x="77" y="42"/>
                  </a:cubicBezTo>
                  <a:close/>
                  <a:moveTo>
                    <a:pt x="61" y="39"/>
                  </a:moveTo>
                  <a:cubicBezTo>
                    <a:pt x="65" y="48"/>
                    <a:pt x="62" y="58"/>
                    <a:pt x="53" y="62"/>
                  </a:cubicBezTo>
                  <a:cubicBezTo>
                    <a:pt x="44" y="66"/>
                    <a:pt x="34" y="62"/>
                    <a:pt x="30" y="53"/>
                  </a:cubicBezTo>
                  <a:cubicBezTo>
                    <a:pt x="26" y="45"/>
                    <a:pt x="29" y="34"/>
                    <a:pt x="38" y="30"/>
                  </a:cubicBezTo>
                  <a:cubicBezTo>
                    <a:pt x="47" y="26"/>
                    <a:pt x="57" y="30"/>
                    <a:pt x="61" y="3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70" name="Freeform 123"/>
            <p:cNvSpPr>
              <a:spLocks noEditPoints="1"/>
            </p:cNvSpPr>
            <p:nvPr/>
          </p:nvSpPr>
          <p:spPr bwMode="auto">
            <a:xfrm>
              <a:off x="6316211" y="6231165"/>
              <a:ext cx="190500" cy="193675"/>
            </a:xfrm>
            <a:custGeom>
              <a:avLst/>
              <a:gdLst>
                <a:gd name="T0" fmla="*/ 76 w 91"/>
                <a:gd name="T1" fmla="*/ 38 h 92"/>
                <a:gd name="T2" fmla="*/ 90 w 91"/>
                <a:gd name="T3" fmla="*/ 35 h 92"/>
                <a:gd name="T4" fmla="*/ 79 w 91"/>
                <a:gd name="T5" fmla="*/ 14 h 92"/>
                <a:gd name="T6" fmla="*/ 68 w 91"/>
                <a:gd name="T7" fmla="*/ 24 h 92"/>
                <a:gd name="T8" fmla="*/ 58 w 91"/>
                <a:gd name="T9" fmla="*/ 17 h 92"/>
                <a:gd name="T10" fmla="*/ 64 w 91"/>
                <a:gd name="T11" fmla="*/ 4 h 92"/>
                <a:gd name="T12" fmla="*/ 62 w 91"/>
                <a:gd name="T13" fmla="*/ 3 h 92"/>
                <a:gd name="T14" fmla="*/ 46 w 91"/>
                <a:gd name="T15" fmla="*/ 0 h 92"/>
                <a:gd name="T16" fmla="*/ 41 w 91"/>
                <a:gd name="T17" fmla="*/ 0 h 92"/>
                <a:gd name="T18" fmla="*/ 43 w 91"/>
                <a:gd name="T19" fmla="*/ 14 h 92"/>
                <a:gd name="T20" fmla="*/ 31 w 91"/>
                <a:gd name="T21" fmla="*/ 18 h 92"/>
                <a:gd name="T22" fmla="*/ 24 w 91"/>
                <a:gd name="T23" fmla="*/ 5 h 92"/>
                <a:gd name="T24" fmla="*/ 7 w 91"/>
                <a:gd name="T25" fmla="*/ 21 h 92"/>
                <a:gd name="T26" fmla="*/ 19 w 91"/>
                <a:gd name="T27" fmla="*/ 29 h 92"/>
                <a:gd name="T28" fmla="*/ 16 w 91"/>
                <a:gd name="T29" fmla="*/ 35 h 92"/>
                <a:gd name="T30" fmla="*/ 14 w 91"/>
                <a:gd name="T31" fmla="*/ 40 h 92"/>
                <a:gd name="T32" fmla="*/ 1 w 91"/>
                <a:gd name="T33" fmla="*/ 37 h 92"/>
                <a:gd name="T34" fmla="*/ 0 w 91"/>
                <a:gd name="T35" fmla="*/ 46 h 92"/>
                <a:gd name="T36" fmla="*/ 2 w 91"/>
                <a:gd name="T37" fmla="*/ 60 h 92"/>
                <a:gd name="T38" fmla="*/ 15 w 91"/>
                <a:gd name="T39" fmla="*/ 56 h 92"/>
                <a:gd name="T40" fmla="*/ 21 w 91"/>
                <a:gd name="T41" fmla="*/ 67 h 92"/>
                <a:gd name="T42" fmla="*/ 10 w 91"/>
                <a:gd name="T43" fmla="*/ 76 h 92"/>
                <a:gd name="T44" fmla="*/ 29 w 91"/>
                <a:gd name="T45" fmla="*/ 89 h 92"/>
                <a:gd name="T46" fmla="*/ 34 w 91"/>
                <a:gd name="T47" fmla="*/ 76 h 92"/>
                <a:gd name="T48" fmla="*/ 34 w 91"/>
                <a:gd name="T49" fmla="*/ 76 h 92"/>
                <a:gd name="T50" fmla="*/ 46 w 91"/>
                <a:gd name="T51" fmla="*/ 78 h 92"/>
                <a:gd name="T52" fmla="*/ 47 w 91"/>
                <a:gd name="T53" fmla="*/ 92 h 92"/>
                <a:gd name="T54" fmla="*/ 69 w 91"/>
                <a:gd name="T55" fmla="*/ 85 h 92"/>
                <a:gd name="T56" fmla="*/ 62 w 91"/>
                <a:gd name="T57" fmla="*/ 73 h 92"/>
                <a:gd name="T58" fmla="*/ 71 w 91"/>
                <a:gd name="T59" fmla="*/ 65 h 92"/>
                <a:gd name="T60" fmla="*/ 82 w 91"/>
                <a:gd name="T61" fmla="*/ 74 h 92"/>
                <a:gd name="T62" fmla="*/ 88 w 91"/>
                <a:gd name="T63" fmla="*/ 62 h 92"/>
                <a:gd name="T64" fmla="*/ 91 w 91"/>
                <a:gd name="T65" fmla="*/ 52 h 92"/>
                <a:gd name="T66" fmla="*/ 77 w 91"/>
                <a:gd name="T67" fmla="*/ 50 h 92"/>
                <a:gd name="T68" fmla="*/ 76 w 91"/>
                <a:gd name="T69" fmla="*/ 38 h 92"/>
                <a:gd name="T70" fmla="*/ 29 w 91"/>
                <a:gd name="T71" fmla="*/ 40 h 92"/>
                <a:gd name="T72" fmla="*/ 52 w 91"/>
                <a:gd name="T73" fmla="*/ 30 h 92"/>
                <a:gd name="T74" fmla="*/ 62 w 91"/>
                <a:gd name="T75" fmla="*/ 52 h 92"/>
                <a:gd name="T76" fmla="*/ 39 w 91"/>
                <a:gd name="T77" fmla="*/ 63 h 92"/>
                <a:gd name="T78" fmla="*/ 29 w 91"/>
                <a:gd name="T79" fmla="*/ 4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1" h="92">
                  <a:moveTo>
                    <a:pt x="76" y="38"/>
                  </a:moveTo>
                  <a:cubicBezTo>
                    <a:pt x="90" y="35"/>
                    <a:pt x="90" y="35"/>
                    <a:pt x="90" y="35"/>
                  </a:cubicBezTo>
                  <a:cubicBezTo>
                    <a:pt x="88" y="27"/>
                    <a:pt x="84" y="20"/>
                    <a:pt x="79" y="1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6" y="21"/>
                    <a:pt x="62" y="19"/>
                    <a:pt x="58" y="17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3" y="4"/>
                    <a:pt x="63" y="4"/>
                    <a:pt x="62" y="3"/>
                  </a:cubicBezTo>
                  <a:cubicBezTo>
                    <a:pt x="56" y="1"/>
                    <a:pt x="51" y="0"/>
                    <a:pt x="46" y="0"/>
                  </a:cubicBezTo>
                  <a:cubicBezTo>
                    <a:pt x="44" y="0"/>
                    <a:pt x="43" y="0"/>
                    <a:pt x="41" y="0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8" y="15"/>
                    <a:pt x="35" y="16"/>
                    <a:pt x="31" y="18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17" y="9"/>
                    <a:pt x="11" y="14"/>
                    <a:pt x="7" y="21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8" y="31"/>
                    <a:pt x="17" y="33"/>
                    <a:pt x="16" y="35"/>
                  </a:cubicBezTo>
                  <a:cubicBezTo>
                    <a:pt x="15" y="37"/>
                    <a:pt x="15" y="38"/>
                    <a:pt x="14" y="40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40"/>
                    <a:pt x="0" y="43"/>
                    <a:pt x="0" y="46"/>
                  </a:cubicBezTo>
                  <a:cubicBezTo>
                    <a:pt x="0" y="51"/>
                    <a:pt x="0" y="56"/>
                    <a:pt x="2" y="60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7" y="60"/>
                    <a:pt x="19" y="64"/>
                    <a:pt x="21" y="67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5" y="82"/>
                    <a:pt x="22" y="86"/>
                    <a:pt x="29" y="89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8" y="77"/>
                    <a:pt x="42" y="78"/>
                    <a:pt x="46" y="78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55" y="92"/>
                    <a:pt x="62" y="89"/>
                    <a:pt x="69" y="85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5" y="71"/>
                    <a:pt x="69" y="69"/>
                    <a:pt x="71" y="65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5" y="70"/>
                    <a:pt x="87" y="66"/>
                    <a:pt x="88" y="62"/>
                  </a:cubicBezTo>
                  <a:cubicBezTo>
                    <a:pt x="90" y="59"/>
                    <a:pt x="91" y="56"/>
                    <a:pt x="91" y="52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8" y="46"/>
                    <a:pt x="77" y="42"/>
                    <a:pt x="76" y="38"/>
                  </a:cubicBezTo>
                  <a:close/>
                  <a:moveTo>
                    <a:pt x="29" y="40"/>
                  </a:moveTo>
                  <a:cubicBezTo>
                    <a:pt x="32" y="31"/>
                    <a:pt x="43" y="26"/>
                    <a:pt x="52" y="30"/>
                  </a:cubicBezTo>
                  <a:cubicBezTo>
                    <a:pt x="61" y="33"/>
                    <a:pt x="65" y="43"/>
                    <a:pt x="62" y="52"/>
                  </a:cubicBezTo>
                  <a:cubicBezTo>
                    <a:pt x="59" y="61"/>
                    <a:pt x="48" y="66"/>
                    <a:pt x="39" y="63"/>
                  </a:cubicBezTo>
                  <a:cubicBezTo>
                    <a:pt x="30" y="59"/>
                    <a:pt x="26" y="49"/>
                    <a:pt x="29" y="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71" name="Line 124"/>
            <p:cNvSpPr>
              <a:spLocks noChangeShapeType="1"/>
            </p:cNvSpPr>
            <p:nvPr/>
          </p:nvSpPr>
          <p:spPr bwMode="auto">
            <a:xfrm flipH="1">
              <a:off x="6376536" y="6391502"/>
              <a:ext cx="12700" cy="26988"/>
            </a:xfrm>
            <a:prstGeom prst="line">
              <a:avLst/>
            </a:prstGeom>
            <a:noFill/>
            <a:ln w="0" cap="rnd">
              <a:solidFill>
                <a:srgbClr val="FFF8F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2" name="Freeform 126"/>
            <p:cNvSpPr>
              <a:spLocks noEditPoints="1"/>
            </p:cNvSpPr>
            <p:nvPr/>
          </p:nvSpPr>
          <p:spPr bwMode="auto">
            <a:xfrm>
              <a:off x="6352724" y="3392715"/>
              <a:ext cx="192088" cy="193675"/>
            </a:xfrm>
            <a:custGeom>
              <a:avLst/>
              <a:gdLst>
                <a:gd name="T0" fmla="*/ 27 w 91"/>
                <a:gd name="T1" fmla="*/ 72 h 92"/>
                <a:gd name="T2" fmla="*/ 19 w 91"/>
                <a:gd name="T3" fmla="*/ 84 h 92"/>
                <a:gd name="T4" fmla="*/ 41 w 91"/>
                <a:gd name="T5" fmla="*/ 92 h 92"/>
                <a:gd name="T6" fmla="*/ 42 w 91"/>
                <a:gd name="T7" fmla="*/ 78 h 92"/>
                <a:gd name="T8" fmla="*/ 49 w 91"/>
                <a:gd name="T9" fmla="*/ 78 h 92"/>
                <a:gd name="T10" fmla="*/ 54 w 91"/>
                <a:gd name="T11" fmla="*/ 77 h 92"/>
                <a:gd name="T12" fmla="*/ 58 w 91"/>
                <a:gd name="T13" fmla="*/ 90 h 92"/>
                <a:gd name="T14" fmla="*/ 78 w 91"/>
                <a:gd name="T15" fmla="*/ 78 h 92"/>
                <a:gd name="T16" fmla="*/ 68 w 91"/>
                <a:gd name="T17" fmla="*/ 68 h 92"/>
                <a:gd name="T18" fmla="*/ 75 w 91"/>
                <a:gd name="T19" fmla="*/ 58 h 92"/>
                <a:gd name="T20" fmla="*/ 88 w 91"/>
                <a:gd name="T21" fmla="*/ 64 h 92"/>
                <a:gd name="T22" fmla="*/ 91 w 91"/>
                <a:gd name="T23" fmla="*/ 46 h 92"/>
                <a:gd name="T24" fmla="*/ 91 w 91"/>
                <a:gd name="T25" fmla="*/ 41 h 92"/>
                <a:gd name="T26" fmla="*/ 91 w 91"/>
                <a:gd name="T27" fmla="*/ 40 h 92"/>
                <a:gd name="T28" fmla="*/ 77 w 91"/>
                <a:gd name="T29" fmla="*/ 42 h 92"/>
                <a:gd name="T30" fmla="*/ 73 w 91"/>
                <a:gd name="T31" fmla="*/ 31 h 92"/>
                <a:gd name="T32" fmla="*/ 85 w 91"/>
                <a:gd name="T33" fmla="*/ 24 h 92"/>
                <a:gd name="T34" fmla="*/ 69 w 91"/>
                <a:gd name="T35" fmla="*/ 7 h 92"/>
                <a:gd name="T36" fmla="*/ 62 w 91"/>
                <a:gd name="T37" fmla="*/ 19 h 92"/>
                <a:gd name="T38" fmla="*/ 51 w 91"/>
                <a:gd name="T39" fmla="*/ 15 h 92"/>
                <a:gd name="T40" fmla="*/ 53 w 91"/>
                <a:gd name="T41" fmla="*/ 1 h 92"/>
                <a:gd name="T42" fmla="*/ 40 w 91"/>
                <a:gd name="T43" fmla="*/ 1 h 92"/>
                <a:gd name="T44" fmla="*/ 30 w 91"/>
                <a:gd name="T45" fmla="*/ 3 h 92"/>
                <a:gd name="T46" fmla="*/ 35 w 91"/>
                <a:gd name="T47" fmla="*/ 16 h 92"/>
                <a:gd name="T48" fmla="*/ 24 w 91"/>
                <a:gd name="T49" fmla="*/ 23 h 92"/>
                <a:gd name="T50" fmla="*/ 15 w 91"/>
                <a:gd name="T51" fmla="*/ 12 h 92"/>
                <a:gd name="T52" fmla="*/ 2 w 91"/>
                <a:gd name="T53" fmla="*/ 32 h 92"/>
                <a:gd name="T54" fmla="*/ 15 w 91"/>
                <a:gd name="T55" fmla="*/ 36 h 92"/>
                <a:gd name="T56" fmla="*/ 14 w 91"/>
                <a:gd name="T57" fmla="*/ 48 h 92"/>
                <a:gd name="T58" fmla="*/ 0 w 91"/>
                <a:gd name="T59" fmla="*/ 49 h 92"/>
                <a:gd name="T60" fmla="*/ 0 w 91"/>
                <a:gd name="T61" fmla="*/ 52 h 92"/>
                <a:gd name="T62" fmla="*/ 7 w 91"/>
                <a:gd name="T63" fmla="*/ 71 h 92"/>
                <a:gd name="T64" fmla="*/ 19 w 91"/>
                <a:gd name="T65" fmla="*/ 63 h 92"/>
                <a:gd name="T66" fmla="*/ 27 w 91"/>
                <a:gd name="T67" fmla="*/ 72 h 92"/>
                <a:gd name="T68" fmla="*/ 43 w 91"/>
                <a:gd name="T69" fmla="*/ 29 h 92"/>
                <a:gd name="T70" fmla="*/ 63 w 91"/>
                <a:gd name="T71" fmla="*/ 44 h 92"/>
                <a:gd name="T72" fmla="*/ 48 w 91"/>
                <a:gd name="T73" fmla="*/ 64 h 92"/>
                <a:gd name="T74" fmla="*/ 28 w 91"/>
                <a:gd name="T75" fmla="*/ 48 h 92"/>
                <a:gd name="T76" fmla="*/ 43 w 91"/>
                <a:gd name="T77" fmla="*/ 2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1" h="92">
                  <a:moveTo>
                    <a:pt x="27" y="72"/>
                  </a:moveTo>
                  <a:cubicBezTo>
                    <a:pt x="19" y="84"/>
                    <a:pt x="19" y="84"/>
                    <a:pt x="19" y="84"/>
                  </a:cubicBezTo>
                  <a:cubicBezTo>
                    <a:pt x="26" y="88"/>
                    <a:pt x="33" y="91"/>
                    <a:pt x="41" y="92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5" y="78"/>
                    <a:pt x="47" y="78"/>
                    <a:pt x="49" y="78"/>
                  </a:cubicBezTo>
                  <a:cubicBezTo>
                    <a:pt x="51" y="78"/>
                    <a:pt x="53" y="77"/>
                    <a:pt x="54" y="77"/>
                  </a:cubicBezTo>
                  <a:cubicBezTo>
                    <a:pt x="58" y="90"/>
                    <a:pt x="58" y="90"/>
                    <a:pt x="58" y="90"/>
                  </a:cubicBezTo>
                  <a:cubicBezTo>
                    <a:pt x="66" y="88"/>
                    <a:pt x="73" y="84"/>
                    <a:pt x="78" y="7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71" y="66"/>
                    <a:pt x="73" y="62"/>
                    <a:pt x="75" y="58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90" y="58"/>
                    <a:pt x="91" y="52"/>
                    <a:pt x="91" y="46"/>
                  </a:cubicBezTo>
                  <a:cubicBezTo>
                    <a:pt x="91" y="44"/>
                    <a:pt x="91" y="42"/>
                    <a:pt x="91" y="41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38"/>
                    <a:pt x="75" y="34"/>
                    <a:pt x="73" y="31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2" y="17"/>
                    <a:pt x="76" y="11"/>
                    <a:pt x="69" y="7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59" y="17"/>
                    <a:pt x="55" y="15"/>
                    <a:pt x="51" y="15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49" y="0"/>
                    <a:pt x="44" y="0"/>
                    <a:pt x="40" y="1"/>
                  </a:cubicBezTo>
                  <a:cubicBezTo>
                    <a:pt x="36" y="1"/>
                    <a:pt x="33" y="2"/>
                    <a:pt x="30" y="3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1" y="18"/>
                    <a:pt x="27" y="20"/>
                    <a:pt x="24" y="2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9" y="17"/>
                    <a:pt x="5" y="24"/>
                    <a:pt x="2" y="32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4" y="40"/>
                    <a:pt x="13" y="44"/>
                    <a:pt x="14" y="4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1"/>
                    <a:pt x="0" y="52"/>
                  </a:cubicBezTo>
                  <a:cubicBezTo>
                    <a:pt x="1" y="59"/>
                    <a:pt x="3" y="65"/>
                    <a:pt x="7" y="71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1" y="67"/>
                    <a:pt x="24" y="70"/>
                    <a:pt x="27" y="72"/>
                  </a:cubicBezTo>
                  <a:close/>
                  <a:moveTo>
                    <a:pt x="43" y="29"/>
                  </a:moveTo>
                  <a:cubicBezTo>
                    <a:pt x="53" y="28"/>
                    <a:pt x="62" y="34"/>
                    <a:pt x="63" y="44"/>
                  </a:cubicBezTo>
                  <a:cubicBezTo>
                    <a:pt x="64" y="54"/>
                    <a:pt x="57" y="62"/>
                    <a:pt x="48" y="64"/>
                  </a:cubicBezTo>
                  <a:cubicBezTo>
                    <a:pt x="38" y="65"/>
                    <a:pt x="29" y="58"/>
                    <a:pt x="28" y="48"/>
                  </a:cubicBezTo>
                  <a:cubicBezTo>
                    <a:pt x="27" y="39"/>
                    <a:pt x="34" y="30"/>
                    <a:pt x="43" y="2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73" name="Line 128"/>
            <p:cNvSpPr>
              <a:spLocks noChangeShapeType="1"/>
            </p:cNvSpPr>
            <p:nvPr/>
          </p:nvSpPr>
          <p:spPr bwMode="auto">
            <a:xfrm flipV="1">
              <a:off x="6724199" y="3430815"/>
              <a:ext cx="0" cy="25400"/>
            </a:xfrm>
            <a:prstGeom prst="line">
              <a:avLst/>
            </a:prstGeom>
            <a:noFill/>
            <a:ln w="0" cap="rnd">
              <a:solidFill>
                <a:srgbClr val="FFF8F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4" name="Freeform 129"/>
            <p:cNvSpPr>
              <a:spLocks noEditPoints="1"/>
            </p:cNvSpPr>
            <p:nvPr/>
          </p:nvSpPr>
          <p:spPr bwMode="auto">
            <a:xfrm>
              <a:off x="6630536" y="3430815"/>
              <a:ext cx="192088" cy="188913"/>
            </a:xfrm>
            <a:custGeom>
              <a:avLst/>
              <a:gdLst>
                <a:gd name="T0" fmla="*/ 90 w 91"/>
                <a:gd name="T1" fmla="*/ 54 h 90"/>
                <a:gd name="T2" fmla="*/ 90 w 91"/>
                <a:gd name="T3" fmla="*/ 54 h 90"/>
                <a:gd name="T4" fmla="*/ 77 w 91"/>
                <a:gd name="T5" fmla="*/ 51 h 90"/>
                <a:gd name="T6" fmla="*/ 77 w 91"/>
                <a:gd name="T7" fmla="*/ 39 h 90"/>
                <a:gd name="T8" fmla="*/ 91 w 91"/>
                <a:gd name="T9" fmla="*/ 36 h 90"/>
                <a:gd name="T10" fmla="*/ 81 w 91"/>
                <a:gd name="T11" fmla="*/ 15 h 90"/>
                <a:gd name="T12" fmla="*/ 70 w 91"/>
                <a:gd name="T13" fmla="*/ 24 h 90"/>
                <a:gd name="T14" fmla="*/ 61 w 91"/>
                <a:gd name="T15" fmla="*/ 16 h 90"/>
                <a:gd name="T16" fmla="*/ 67 w 91"/>
                <a:gd name="T17" fmla="*/ 4 h 90"/>
                <a:gd name="T18" fmla="*/ 55 w 91"/>
                <a:gd name="T19" fmla="*/ 0 h 90"/>
                <a:gd name="T20" fmla="*/ 45 w 91"/>
                <a:gd name="T21" fmla="*/ 0 h 90"/>
                <a:gd name="T22" fmla="*/ 45 w 91"/>
                <a:gd name="T23" fmla="*/ 0 h 90"/>
                <a:gd name="T24" fmla="*/ 44 w 91"/>
                <a:gd name="T25" fmla="*/ 12 h 90"/>
                <a:gd name="T26" fmla="*/ 44 w 91"/>
                <a:gd name="T27" fmla="*/ 12 h 90"/>
                <a:gd name="T28" fmla="*/ 33 w 91"/>
                <a:gd name="T29" fmla="*/ 15 h 90"/>
                <a:gd name="T30" fmla="*/ 28 w 91"/>
                <a:gd name="T31" fmla="*/ 2 h 90"/>
                <a:gd name="T32" fmla="*/ 9 w 91"/>
                <a:gd name="T33" fmla="*/ 16 h 90"/>
                <a:gd name="T34" fmla="*/ 20 w 91"/>
                <a:gd name="T35" fmla="*/ 25 h 90"/>
                <a:gd name="T36" fmla="*/ 15 w 91"/>
                <a:gd name="T37" fmla="*/ 35 h 90"/>
                <a:gd name="T38" fmla="*/ 1 w 91"/>
                <a:gd name="T39" fmla="*/ 32 h 90"/>
                <a:gd name="T40" fmla="*/ 1 w 91"/>
                <a:gd name="T41" fmla="*/ 34 h 90"/>
                <a:gd name="T42" fmla="*/ 0 w 91"/>
                <a:gd name="T43" fmla="*/ 44 h 90"/>
                <a:gd name="T44" fmla="*/ 1 w 91"/>
                <a:gd name="T45" fmla="*/ 55 h 90"/>
                <a:gd name="T46" fmla="*/ 15 w 91"/>
                <a:gd name="T47" fmla="*/ 52 h 90"/>
                <a:gd name="T48" fmla="*/ 20 w 91"/>
                <a:gd name="T49" fmla="*/ 63 h 90"/>
                <a:gd name="T50" fmla="*/ 8 w 91"/>
                <a:gd name="T51" fmla="*/ 71 h 90"/>
                <a:gd name="T52" fmla="*/ 26 w 91"/>
                <a:gd name="T53" fmla="*/ 86 h 90"/>
                <a:gd name="T54" fmla="*/ 32 w 91"/>
                <a:gd name="T55" fmla="*/ 73 h 90"/>
                <a:gd name="T56" fmla="*/ 39 w 91"/>
                <a:gd name="T57" fmla="*/ 75 h 90"/>
                <a:gd name="T58" fmla="*/ 44 w 91"/>
                <a:gd name="T59" fmla="*/ 76 h 90"/>
                <a:gd name="T60" fmla="*/ 43 w 91"/>
                <a:gd name="T61" fmla="*/ 90 h 90"/>
                <a:gd name="T62" fmla="*/ 46 w 91"/>
                <a:gd name="T63" fmla="*/ 90 h 90"/>
                <a:gd name="T64" fmla="*/ 66 w 91"/>
                <a:gd name="T65" fmla="*/ 85 h 90"/>
                <a:gd name="T66" fmla="*/ 60 w 91"/>
                <a:gd name="T67" fmla="*/ 73 h 90"/>
                <a:gd name="T68" fmla="*/ 69 w 91"/>
                <a:gd name="T69" fmla="*/ 65 h 90"/>
                <a:gd name="T70" fmla="*/ 80 w 91"/>
                <a:gd name="T71" fmla="*/ 75 h 90"/>
                <a:gd name="T72" fmla="*/ 90 w 91"/>
                <a:gd name="T73" fmla="*/ 54 h 90"/>
                <a:gd name="T74" fmla="*/ 28 w 91"/>
                <a:gd name="T75" fmla="*/ 40 h 90"/>
                <a:gd name="T76" fmla="*/ 49 w 91"/>
                <a:gd name="T77" fmla="*/ 27 h 90"/>
                <a:gd name="T78" fmla="*/ 63 w 91"/>
                <a:gd name="T79" fmla="*/ 48 h 90"/>
                <a:gd name="T80" fmla="*/ 42 w 91"/>
                <a:gd name="T81" fmla="*/ 61 h 90"/>
                <a:gd name="T82" fmla="*/ 28 w 91"/>
                <a:gd name="T83" fmla="*/ 4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" h="90">
                  <a:moveTo>
                    <a:pt x="90" y="54"/>
                  </a:moveTo>
                  <a:cubicBezTo>
                    <a:pt x="90" y="54"/>
                    <a:pt x="90" y="54"/>
                    <a:pt x="90" y="54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8" y="47"/>
                    <a:pt x="78" y="43"/>
                    <a:pt x="77" y="39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89" y="28"/>
                    <a:pt x="86" y="21"/>
                    <a:pt x="81" y="15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8" y="21"/>
                    <a:pt x="64" y="18"/>
                    <a:pt x="61" y="1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4" y="2"/>
                    <a:pt x="60" y="1"/>
                    <a:pt x="55" y="0"/>
                  </a:cubicBezTo>
                  <a:cubicBezTo>
                    <a:pt x="52" y="0"/>
                    <a:pt x="49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0" y="13"/>
                    <a:pt x="37" y="13"/>
                    <a:pt x="33" y="15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0" y="5"/>
                    <a:pt x="14" y="10"/>
                    <a:pt x="9" y="16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8"/>
                    <a:pt x="16" y="31"/>
                    <a:pt x="15" y="35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3"/>
                    <a:pt x="1" y="34"/>
                  </a:cubicBezTo>
                  <a:cubicBezTo>
                    <a:pt x="0" y="38"/>
                    <a:pt x="0" y="41"/>
                    <a:pt x="0" y="44"/>
                  </a:cubicBezTo>
                  <a:cubicBezTo>
                    <a:pt x="0" y="48"/>
                    <a:pt x="0" y="51"/>
                    <a:pt x="1" y="55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6" y="56"/>
                    <a:pt x="17" y="59"/>
                    <a:pt x="20" y="63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13" y="77"/>
                    <a:pt x="19" y="82"/>
                    <a:pt x="26" y="86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4" y="74"/>
                    <a:pt x="36" y="75"/>
                    <a:pt x="39" y="75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0"/>
                    <a:pt x="45" y="90"/>
                    <a:pt x="46" y="90"/>
                  </a:cubicBezTo>
                  <a:cubicBezTo>
                    <a:pt x="53" y="90"/>
                    <a:pt x="60" y="88"/>
                    <a:pt x="66" y="85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3" y="71"/>
                    <a:pt x="67" y="68"/>
                    <a:pt x="69" y="6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5" y="69"/>
                    <a:pt x="89" y="62"/>
                    <a:pt x="90" y="54"/>
                  </a:cubicBezTo>
                  <a:close/>
                  <a:moveTo>
                    <a:pt x="28" y="40"/>
                  </a:moveTo>
                  <a:cubicBezTo>
                    <a:pt x="30" y="31"/>
                    <a:pt x="40" y="25"/>
                    <a:pt x="49" y="27"/>
                  </a:cubicBezTo>
                  <a:cubicBezTo>
                    <a:pt x="59" y="29"/>
                    <a:pt x="65" y="38"/>
                    <a:pt x="63" y="48"/>
                  </a:cubicBezTo>
                  <a:cubicBezTo>
                    <a:pt x="61" y="57"/>
                    <a:pt x="51" y="63"/>
                    <a:pt x="42" y="61"/>
                  </a:cubicBezTo>
                  <a:cubicBezTo>
                    <a:pt x="32" y="59"/>
                    <a:pt x="26" y="50"/>
                    <a:pt x="28" y="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75" name="Freeform 131"/>
            <p:cNvSpPr>
              <a:spLocks noEditPoints="1"/>
            </p:cNvSpPr>
            <p:nvPr/>
          </p:nvSpPr>
          <p:spPr bwMode="auto">
            <a:xfrm>
              <a:off x="6816274" y="3665765"/>
              <a:ext cx="190500" cy="188913"/>
            </a:xfrm>
            <a:custGeom>
              <a:avLst/>
              <a:gdLst>
                <a:gd name="T0" fmla="*/ 77 w 91"/>
                <a:gd name="T1" fmla="*/ 39 h 90"/>
                <a:gd name="T2" fmla="*/ 91 w 91"/>
                <a:gd name="T3" fmla="*/ 36 h 90"/>
                <a:gd name="T4" fmla="*/ 81 w 91"/>
                <a:gd name="T5" fmla="*/ 15 h 90"/>
                <a:gd name="T6" fmla="*/ 70 w 91"/>
                <a:gd name="T7" fmla="*/ 24 h 90"/>
                <a:gd name="T8" fmla="*/ 61 w 91"/>
                <a:gd name="T9" fmla="*/ 16 h 90"/>
                <a:gd name="T10" fmla="*/ 67 w 91"/>
                <a:gd name="T11" fmla="*/ 4 h 90"/>
                <a:gd name="T12" fmla="*/ 55 w 91"/>
                <a:gd name="T13" fmla="*/ 0 h 90"/>
                <a:gd name="T14" fmla="*/ 45 w 91"/>
                <a:gd name="T15" fmla="*/ 0 h 90"/>
                <a:gd name="T16" fmla="*/ 45 w 91"/>
                <a:gd name="T17" fmla="*/ 0 h 90"/>
                <a:gd name="T18" fmla="*/ 44 w 91"/>
                <a:gd name="T19" fmla="*/ 12 h 90"/>
                <a:gd name="T20" fmla="*/ 44 w 91"/>
                <a:gd name="T21" fmla="*/ 12 h 90"/>
                <a:gd name="T22" fmla="*/ 33 w 91"/>
                <a:gd name="T23" fmla="*/ 15 h 90"/>
                <a:gd name="T24" fmla="*/ 28 w 91"/>
                <a:gd name="T25" fmla="*/ 2 h 90"/>
                <a:gd name="T26" fmla="*/ 9 w 91"/>
                <a:gd name="T27" fmla="*/ 16 h 90"/>
                <a:gd name="T28" fmla="*/ 20 w 91"/>
                <a:gd name="T29" fmla="*/ 25 h 90"/>
                <a:gd name="T30" fmla="*/ 15 w 91"/>
                <a:gd name="T31" fmla="*/ 35 h 90"/>
                <a:gd name="T32" fmla="*/ 1 w 91"/>
                <a:gd name="T33" fmla="*/ 32 h 90"/>
                <a:gd name="T34" fmla="*/ 1 w 91"/>
                <a:gd name="T35" fmla="*/ 34 h 90"/>
                <a:gd name="T36" fmla="*/ 0 w 91"/>
                <a:gd name="T37" fmla="*/ 44 h 90"/>
                <a:gd name="T38" fmla="*/ 1 w 91"/>
                <a:gd name="T39" fmla="*/ 55 h 90"/>
                <a:gd name="T40" fmla="*/ 15 w 91"/>
                <a:gd name="T41" fmla="*/ 52 h 90"/>
                <a:gd name="T42" fmla="*/ 20 w 91"/>
                <a:gd name="T43" fmla="*/ 63 h 90"/>
                <a:gd name="T44" fmla="*/ 8 w 91"/>
                <a:gd name="T45" fmla="*/ 71 h 90"/>
                <a:gd name="T46" fmla="*/ 26 w 91"/>
                <a:gd name="T47" fmla="*/ 86 h 90"/>
                <a:gd name="T48" fmla="*/ 32 w 91"/>
                <a:gd name="T49" fmla="*/ 73 h 90"/>
                <a:gd name="T50" fmla="*/ 39 w 91"/>
                <a:gd name="T51" fmla="*/ 75 h 90"/>
                <a:gd name="T52" fmla="*/ 44 w 91"/>
                <a:gd name="T53" fmla="*/ 76 h 90"/>
                <a:gd name="T54" fmla="*/ 43 w 91"/>
                <a:gd name="T55" fmla="*/ 90 h 90"/>
                <a:gd name="T56" fmla="*/ 46 w 91"/>
                <a:gd name="T57" fmla="*/ 90 h 90"/>
                <a:gd name="T58" fmla="*/ 66 w 91"/>
                <a:gd name="T59" fmla="*/ 85 h 90"/>
                <a:gd name="T60" fmla="*/ 60 w 91"/>
                <a:gd name="T61" fmla="*/ 73 h 90"/>
                <a:gd name="T62" fmla="*/ 69 w 91"/>
                <a:gd name="T63" fmla="*/ 65 h 90"/>
                <a:gd name="T64" fmla="*/ 80 w 91"/>
                <a:gd name="T65" fmla="*/ 75 h 90"/>
                <a:gd name="T66" fmla="*/ 90 w 91"/>
                <a:gd name="T67" fmla="*/ 54 h 90"/>
                <a:gd name="T68" fmla="*/ 90 w 91"/>
                <a:gd name="T69" fmla="*/ 54 h 90"/>
                <a:gd name="T70" fmla="*/ 77 w 91"/>
                <a:gd name="T71" fmla="*/ 51 h 90"/>
                <a:gd name="T72" fmla="*/ 77 w 91"/>
                <a:gd name="T73" fmla="*/ 39 h 90"/>
                <a:gd name="T74" fmla="*/ 28 w 91"/>
                <a:gd name="T75" fmla="*/ 40 h 90"/>
                <a:gd name="T76" fmla="*/ 49 w 91"/>
                <a:gd name="T77" fmla="*/ 27 h 90"/>
                <a:gd name="T78" fmla="*/ 63 w 91"/>
                <a:gd name="T79" fmla="*/ 48 h 90"/>
                <a:gd name="T80" fmla="*/ 42 w 91"/>
                <a:gd name="T81" fmla="*/ 61 h 90"/>
                <a:gd name="T82" fmla="*/ 28 w 91"/>
                <a:gd name="T83" fmla="*/ 4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" h="90">
                  <a:moveTo>
                    <a:pt x="77" y="39"/>
                  </a:moveTo>
                  <a:cubicBezTo>
                    <a:pt x="91" y="36"/>
                    <a:pt x="91" y="36"/>
                    <a:pt x="91" y="36"/>
                  </a:cubicBezTo>
                  <a:cubicBezTo>
                    <a:pt x="89" y="28"/>
                    <a:pt x="86" y="21"/>
                    <a:pt x="81" y="15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8" y="21"/>
                    <a:pt x="64" y="18"/>
                    <a:pt x="61" y="1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4" y="2"/>
                    <a:pt x="60" y="1"/>
                    <a:pt x="55" y="0"/>
                  </a:cubicBezTo>
                  <a:cubicBezTo>
                    <a:pt x="52" y="0"/>
                    <a:pt x="49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0" y="13"/>
                    <a:pt x="37" y="13"/>
                    <a:pt x="33" y="15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0" y="5"/>
                    <a:pt x="14" y="10"/>
                    <a:pt x="9" y="16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8"/>
                    <a:pt x="16" y="31"/>
                    <a:pt x="15" y="35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3"/>
                    <a:pt x="1" y="34"/>
                  </a:cubicBezTo>
                  <a:cubicBezTo>
                    <a:pt x="0" y="38"/>
                    <a:pt x="0" y="41"/>
                    <a:pt x="0" y="44"/>
                  </a:cubicBezTo>
                  <a:cubicBezTo>
                    <a:pt x="0" y="48"/>
                    <a:pt x="0" y="51"/>
                    <a:pt x="1" y="55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6" y="56"/>
                    <a:pt x="17" y="59"/>
                    <a:pt x="20" y="63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13" y="77"/>
                    <a:pt x="19" y="82"/>
                    <a:pt x="26" y="86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4" y="74"/>
                    <a:pt x="36" y="75"/>
                    <a:pt x="39" y="75"/>
                  </a:cubicBezTo>
                  <a:cubicBezTo>
                    <a:pt x="40" y="76"/>
                    <a:pt x="42" y="76"/>
                    <a:pt x="44" y="76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0"/>
                    <a:pt x="45" y="90"/>
                    <a:pt x="46" y="90"/>
                  </a:cubicBezTo>
                  <a:cubicBezTo>
                    <a:pt x="53" y="90"/>
                    <a:pt x="60" y="88"/>
                    <a:pt x="66" y="85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3" y="71"/>
                    <a:pt x="67" y="68"/>
                    <a:pt x="69" y="6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5" y="69"/>
                    <a:pt x="89" y="62"/>
                    <a:pt x="90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8" y="47"/>
                    <a:pt x="78" y="43"/>
                    <a:pt x="77" y="39"/>
                  </a:cubicBezTo>
                  <a:close/>
                  <a:moveTo>
                    <a:pt x="28" y="40"/>
                  </a:moveTo>
                  <a:cubicBezTo>
                    <a:pt x="30" y="31"/>
                    <a:pt x="40" y="25"/>
                    <a:pt x="49" y="27"/>
                  </a:cubicBezTo>
                  <a:cubicBezTo>
                    <a:pt x="59" y="29"/>
                    <a:pt x="65" y="38"/>
                    <a:pt x="63" y="48"/>
                  </a:cubicBezTo>
                  <a:cubicBezTo>
                    <a:pt x="61" y="57"/>
                    <a:pt x="51" y="63"/>
                    <a:pt x="42" y="61"/>
                  </a:cubicBezTo>
                  <a:cubicBezTo>
                    <a:pt x="32" y="59"/>
                    <a:pt x="26" y="50"/>
                    <a:pt x="28" y="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76" name="Line 132"/>
            <p:cNvSpPr>
              <a:spLocks noChangeShapeType="1"/>
            </p:cNvSpPr>
            <p:nvPr/>
          </p:nvSpPr>
          <p:spPr bwMode="auto">
            <a:xfrm flipV="1">
              <a:off x="6908349" y="3665765"/>
              <a:ext cx="0" cy="25400"/>
            </a:xfrm>
            <a:prstGeom prst="line">
              <a:avLst/>
            </a:prstGeom>
            <a:noFill/>
            <a:ln w="0" cap="rnd">
              <a:solidFill>
                <a:srgbClr val="FFF8F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7" name="Freeform 134"/>
            <p:cNvSpPr>
              <a:spLocks noEditPoints="1"/>
            </p:cNvSpPr>
            <p:nvPr/>
          </p:nvSpPr>
          <p:spPr bwMode="auto">
            <a:xfrm>
              <a:off x="6387649" y="3946752"/>
              <a:ext cx="190500" cy="193675"/>
            </a:xfrm>
            <a:custGeom>
              <a:avLst/>
              <a:gdLst>
                <a:gd name="T0" fmla="*/ 87 w 91"/>
                <a:gd name="T1" fmla="*/ 27 h 92"/>
                <a:gd name="T2" fmla="*/ 82 w 91"/>
                <a:gd name="T3" fmla="*/ 18 h 92"/>
                <a:gd name="T4" fmla="*/ 71 w 91"/>
                <a:gd name="T5" fmla="*/ 27 h 92"/>
                <a:gd name="T6" fmla="*/ 62 w 91"/>
                <a:gd name="T7" fmla="*/ 19 h 92"/>
                <a:gd name="T8" fmla="*/ 69 w 91"/>
                <a:gd name="T9" fmla="*/ 7 h 92"/>
                <a:gd name="T10" fmla="*/ 46 w 91"/>
                <a:gd name="T11" fmla="*/ 0 h 92"/>
                <a:gd name="T12" fmla="*/ 46 w 91"/>
                <a:gd name="T13" fmla="*/ 14 h 92"/>
                <a:gd name="T14" fmla="*/ 34 w 91"/>
                <a:gd name="T15" fmla="*/ 16 h 92"/>
                <a:gd name="T16" fmla="*/ 29 w 91"/>
                <a:gd name="T17" fmla="*/ 3 h 92"/>
                <a:gd name="T18" fmla="*/ 27 w 91"/>
                <a:gd name="T19" fmla="*/ 4 h 92"/>
                <a:gd name="T20" fmla="*/ 10 w 91"/>
                <a:gd name="T21" fmla="*/ 17 h 92"/>
                <a:gd name="T22" fmla="*/ 21 w 91"/>
                <a:gd name="T23" fmla="*/ 26 h 92"/>
                <a:gd name="T24" fmla="*/ 15 w 91"/>
                <a:gd name="T25" fmla="*/ 36 h 92"/>
                <a:gd name="T26" fmla="*/ 2 w 91"/>
                <a:gd name="T27" fmla="*/ 32 h 92"/>
                <a:gd name="T28" fmla="*/ 0 w 91"/>
                <a:gd name="T29" fmla="*/ 46 h 92"/>
                <a:gd name="T30" fmla="*/ 1 w 91"/>
                <a:gd name="T31" fmla="*/ 55 h 92"/>
                <a:gd name="T32" fmla="*/ 14 w 91"/>
                <a:gd name="T33" fmla="*/ 53 h 92"/>
                <a:gd name="T34" fmla="*/ 17 w 91"/>
                <a:gd name="T35" fmla="*/ 59 h 92"/>
                <a:gd name="T36" fmla="*/ 19 w 91"/>
                <a:gd name="T37" fmla="*/ 64 h 92"/>
                <a:gd name="T38" fmla="*/ 7 w 91"/>
                <a:gd name="T39" fmla="*/ 72 h 92"/>
                <a:gd name="T40" fmla="*/ 25 w 91"/>
                <a:gd name="T41" fmla="*/ 87 h 92"/>
                <a:gd name="T42" fmla="*/ 31 w 91"/>
                <a:gd name="T43" fmla="*/ 75 h 92"/>
                <a:gd name="T44" fmla="*/ 43 w 91"/>
                <a:gd name="T45" fmla="*/ 78 h 92"/>
                <a:gd name="T46" fmla="*/ 42 w 91"/>
                <a:gd name="T47" fmla="*/ 92 h 92"/>
                <a:gd name="T48" fmla="*/ 46 w 91"/>
                <a:gd name="T49" fmla="*/ 92 h 92"/>
                <a:gd name="T50" fmla="*/ 64 w 91"/>
                <a:gd name="T51" fmla="*/ 88 h 92"/>
                <a:gd name="T52" fmla="*/ 66 w 91"/>
                <a:gd name="T53" fmla="*/ 87 h 92"/>
                <a:gd name="T54" fmla="*/ 59 w 91"/>
                <a:gd name="T55" fmla="*/ 75 h 92"/>
                <a:gd name="T56" fmla="*/ 59 w 91"/>
                <a:gd name="T57" fmla="*/ 75 h 92"/>
                <a:gd name="T58" fmla="*/ 69 w 91"/>
                <a:gd name="T59" fmla="*/ 68 h 92"/>
                <a:gd name="T60" fmla="*/ 79 w 91"/>
                <a:gd name="T61" fmla="*/ 78 h 92"/>
                <a:gd name="T62" fmla="*/ 90 w 91"/>
                <a:gd name="T63" fmla="*/ 57 h 92"/>
                <a:gd name="T64" fmla="*/ 76 w 91"/>
                <a:gd name="T65" fmla="*/ 54 h 92"/>
                <a:gd name="T66" fmla="*/ 77 w 91"/>
                <a:gd name="T67" fmla="*/ 42 h 92"/>
                <a:gd name="T68" fmla="*/ 91 w 91"/>
                <a:gd name="T69" fmla="*/ 40 h 92"/>
                <a:gd name="T70" fmla="*/ 87 w 91"/>
                <a:gd name="T71" fmla="*/ 27 h 92"/>
                <a:gd name="T72" fmla="*/ 61 w 91"/>
                <a:gd name="T73" fmla="*/ 39 h 92"/>
                <a:gd name="T74" fmla="*/ 53 w 91"/>
                <a:gd name="T75" fmla="*/ 62 h 92"/>
                <a:gd name="T76" fmla="*/ 30 w 91"/>
                <a:gd name="T77" fmla="*/ 53 h 92"/>
                <a:gd name="T78" fmla="*/ 38 w 91"/>
                <a:gd name="T79" fmla="*/ 30 h 92"/>
                <a:gd name="T80" fmla="*/ 61 w 91"/>
                <a:gd name="T81" fmla="*/ 3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1" h="92">
                  <a:moveTo>
                    <a:pt x="87" y="27"/>
                  </a:moveTo>
                  <a:cubicBezTo>
                    <a:pt x="86" y="24"/>
                    <a:pt x="84" y="21"/>
                    <a:pt x="82" y="18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68" y="23"/>
                    <a:pt x="65" y="21"/>
                    <a:pt x="62" y="19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2" y="3"/>
                    <a:pt x="54" y="0"/>
                    <a:pt x="46" y="0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2" y="14"/>
                    <a:pt x="38" y="15"/>
                    <a:pt x="34" y="1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0" y="7"/>
                    <a:pt x="15" y="11"/>
                    <a:pt x="10" y="1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8" y="29"/>
                    <a:pt x="16" y="33"/>
                    <a:pt x="15" y="36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0" y="37"/>
                    <a:pt x="0" y="41"/>
                    <a:pt x="0" y="46"/>
                  </a:cubicBezTo>
                  <a:cubicBezTo>
                    <a:pt x="0" y="49"/>
                    <a:pt x="0" y="52"/>
                    <a:pt x="1" y="55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5"/>
                    <a:pt x="16" y="57"/>
                    <a:pt x="17" y="59"/>
                  </a:cubicBezTo>
                  <a:cubicBezTo>
                    <a:pt x="17" y="61"/>
                    <a:pt x="18" y="62"/>
                    <a:pt x="19" y="64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12" y="78"/>
                    <a:pt x="18" y="83"/>
                    <a:pt x="25" y="87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5" y="76"/>
                    <a:pt x="39" y="78"/>
                    <a:pt x="43" y="78"/>
                  </a:cubicBezTo>
                  <a:cubicBezTo>
                    <a:pt x="42" y="92"/>
                    <a:pt x="42" y="92"/>
                    <a:pt x="42" y="92"/>
                  </a:cubicBezTo>
                  <a:cubicBezTo>
                    <a:pt x="43" y="92"/>
                    <a:pt x="44" y="92"/>
                    <a:pt x="46" y="92"/>
                  </a:cubicBezTo>
                  <a:cubicBezTo>
                    <a:pt x="52" y="92"/>
                    <a:pt x="58" y="91"/>
                    <a:pt x="64" y="88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63" y="73"/>
                    <a:pt x="66" y="71"/>
                    <a:pt x="69" y="6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4" y="72"/>
                    <a:pt x="88" y="65"/>
                    <a:pt x="90" y="57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7" y="50"/>
                    <a:pt x="78" y="46"/>
                    <a:pt x="77" y="42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0" y="35"/>
                    <a:pt x="89" y="31"/>
                    <a:pt x="87" y="27"/>
                  </a:cubicBezTo>
                  <a:close/>
                  <a:moveTo>
                    <a:pt x="61" y="39"/>
                  </a:moveTo>
                  <a:cubicBezTo>
                    <a:pt x="65" y="48"/>
                    <a:pt x="62" y="58"/>
                    <a:pt x="53" y="62"/>
                  </a:cubicBezTo>
                  <a:cubicBezTo>
                    <a:pt x="44" y="66"/>
                    <a:pt x="34" y="62"/>
                    <a:pt x="30" y="53"/>
                  </a:cubicBezTo>
                  <a:cubicBezTo>
                    <a:pt x="26" y="45"/>
                    <a:pt x="29" y="34"/>
                    <a:pt x="38" y="30"/>
                  </a:cubicBezTo>
                  <a:cubicBezTo>
                    <a:pt x="47" y="26"/>
                    <a:pt x="57" y="30"/>
                    <a:pt x="61" y="3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78" name="Freeform 136"/>
            <p:cNvSpPr>
              <a:spLocks noEditPoints="1"/>
            </p:cNvSpPr>
            <p:nvPr/>
          </p:nvSpPr>
          <p:spPr bwMode="auto">
            <a:xfrm>
              <a:off x="6160636" y="4249965"/>
              <a:ext cx="190500" cy="192088"/>
            </a:xfrm>
            <a:custGeom>
              <a:avLst/>
              <a:gdLst>
                <a:gd name="T0" fmla="*/ 91 w 91"/>
                <a:gd name="T1" fmla="*/ 39 h 92"/>
                <a:gd name="T2" fmla="*/ 77 w 91"/>
                <a:gd name="T3" fmla="*/ 42 h 92"/>
                <a:gd name="T4" fmla="*/ 73 w 91"/>
                <a:gd name="T5" fmla="*/ 30 h 92"/>
                <a:gd name="T6" fmla="*/ 85 w 91"/>
                <a:gd name="T7" fmla="*/ 23 h 92"/>
                <a:gd name="T8" fmla="*/ 69 w 91"/>
                <a:gd name="T9" fmla="*/ 7 h 92"/>
                <a:gd name="T10" fmla="*/ 62 w 91"/>
                <a:gd name="T11" fmla="*/ 19 h 92"/>
                <a:gd name="T12" fmla="*/ 50 w 91"/>
                <a:gd name="T13" fmla="*/ 15 h 92"/>
                <a:gd name="T14" fmla="*/ 52 w 91"/>
                <a:gd name="T15" fmla="*/ 1 h 92"/>
                <a:gd name="T16" fmla="*/ 39 w 91"/>
                <a:gd name="T17" fmla="*/ 1 h 92"/>
                <a:gd name="T18" fmla="*/ 29 w 91"/>
                <a:gd name="T19" fmla="*/ 3 h 92"/>
                <a:gd name="T20" fmla="*/ 34 w 91"/>
                <a:gd name="T21" fmla="*/ 16 h 92"/>
                <a:gd name="T22" fmla="*/ 24 w 91"/>
                <a:gd name="T23" fmla="*/ 23 h 92"/>
                <a:gd name="T24" fmla="*/ 14 w 91"/>
                <a:gd name="T25" fmla="*/ 13 h 92"/>
                <a:gd name="T26" fmla="*/ 2 w 91"/>
                <a:gd name="T27" fmla="*/ 32 h 92"/>
                <a:gd name="T28" fmla="*/ 15 w 91"/>
                <a:gd name="T29" fmla="*/ 36 h 92"/>
                <a:gd name="T30" fmla="*/ 14 w 91"/>
                <a:gd name="T31" fmla="*/ 49 h 92"/>
                <a:gd name="T32" fmla="*/ 0 w 91"/>
                <a:gd name="T33" fmla="*/ 50 h 92"/>
                <a:gd name="T34" fmla="*/ 0 w 91"/>
                <a:gd name="T35" fmla="*/ 52 h 92"/>
                <a:gd name="T36" fmla="*/ 7 w 91"/>
                <a:gd name="T37" fmla="*/ 72 h 92"/>
                <a:gd name="T38" fmla="*/ 19 w 91"/>
                <a:gd name="T39" fmla="*/ 64 h 92"/>
                <a:gd name="T40" fmla="*/ 28 w 91"/>
                <a:gd name="T41" fmla="*/ 72 h 92"/>
                <a:gd name="T42" fmla="*/ 20 w 91"/>
                <a:gd name="T43" fmla="*/ 84 h 92"/>
                <a:gd name="T44" fmla="*/ 42 w 91"/>
                <a:gd name="T45" fmla="*/ 92 h 92"/>
                <a:gd name="T46" fmla="*/ 43 w 91"/>
                <a:gd name="T47" fmla="*/ 78 h 92"/>
                <a:gd name="T48" fmla="*/ 50 w 91"/>
                <a:gd name="T49" fmla="*/ 78 h 92"/>
                <a:gd name="T50" fmla="*/ 55 w 91"/>
                <a:gd name="T51" fmla="*/ 77 h 92"/>
                <a:gd name="T52" fmla="*/ 59 w 91"/>
                <a:gd name="T53" fmla="*/ 90 h 92"/>
                <a:gd name="T54" fmla="*/ 79 w 91"/>
                <a:gd name="T55" fmla="*/ 78 h 92"/>
                <a:gd name="T56" fmla="*/ 69 w 91"/>
                <a:gd name="T57" fmla="*/ 68 h 92"/>
                <a:gd name="T58" fmla="*/ 75 w 91"/>
                <a:gd name="T59" fmla="*/ 58 h 92"/>
                <a:gd name="T60" fmla="*/ 88 w 91"/>
                <a:gd name="T61" fmla="*/ 63 h 92"/>
                <a:gd name="T62" fmla="*/ 91 w 91"/>
                <a:gd name="T63" fmla="*/ 46 h 92"/>
                <a:gd name="T64" fmla="*/ 91 w 91"/>
                <a:gd name="T65" fmla="*/ 40 h 92"/>
                <a:gd name="T66" fmla="*/ 91 w 91"/>
                <a:gd name="T67" fmla="*/ 39 h 92"/>
                <a:gd name="T68" fmla="*/ 48 w 91"/>
                <a:gd name="T69" fmla="*/ 64 h 92"/>
                <a:gd name="T70" fmla="*/ 28 w 91"/>
                <a:gd name="T71" fmla="*/ 49 h 92"/>
                <a:gd name="T72" fmla="*/ 43 w 91"/>
                <a:gd name="T73" fmla="*/ 29 h 92"/>
                <a:gd name="T74" fmla="*/ 63 w 91"/>
                <a:gd name="T75" fmla="*/ 44 h 92"/>
                <a:gd name="T76" fmla="*/ 48 w 91"/>
                <a:gd name="T77" fmla="*/ 6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1" h="92">
                  <a:moveTo>
                    <a:pt x="91" y="39"/>
                  </a:moveTo>
                  <a:cubicBezTo>
                    <a:pt x="77" y="42"/>
                    <a:pt x="77" y="42"/>
                    <a:pt x="77" y="42"/>
                  </a:cubicBezTo>
                  <a:cubicBezTo>
                    <a:pt x="76" y="37"/>
                    <a:pt x="75" y="34"/>
                    <a:pt x="73" y="30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1" y="16"/>
                    <a:pt x="76" y="11"/>
                    <a:pt x="69" y="7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58" y="17"/>
                    <a:pt x="54" y="15"/>
                    <a:pt x="50" y="15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48" y="0"/>
                    <a:pt x="43" y="0"/>
                    <a:pt x="39" y="1"/>
                  </a:cubicBezTo>
                  <a:cubicBezTo>
                    <a:pt x="36" y="1"/>
                    <a:pt x="32" y="2"/>
                    <a:pt x="29" y="3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0" y="18"/>
                    <a:pt x="27" y="20"/>
                    <a:pt x="24" y="2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8" y="18"/>
                    <a:pt x="4" y="25"/>
                    <a:pt x="2" y="32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4" y="40"/>
                    <a:pt x="13" y="44"/>
                    <a:pt x="14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1"/>
                    <a:pt x="0" y="51"/>
                    <a:pt x="0" y="52"/>
                  </a:cubicBezTo>
                  <a:cubicBezTo>
                    <a:pt x="1" y="59"/>
                    <a:pt x="3" y="66"/>
                    <a:pt x="7" y="72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21" y="67"/>
                    <a:pt x="24" y="70"/>
                    <a:pt x="28" y="72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6" y="88"/>
                    <a:pt x="34" y="91"/>
                    <a:pt x="42" y="92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5" y="78"/>
                    <a:pt x="47" y="78"/>
                    <a:pt x="50" y="78"/>
                  </a:cubicBezTo>
                  <a:cubicBezTo>
                    <a:pt x="52" y="77"/>
                    <a:pt x="53" y="77"/>
                    <a:pt x="55" y="77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7" y="88"/>
                    <a:pt x="73" y="83"/>
                    <a:pt x="79" y="7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71" y="65"/>
                    <a:pt x="74" y="62"/>
                    <a:pt x="75" y="58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90" y="58"/>
                    <a:pt x="91" y="52"/>
                    <a:pt x="91" y="46"/>
                  </a:cubicBezTo>
                  <a:cubicBezTo>
                    <a:pt x="91" y="44"/>
                    <a:pt x="91" y="42"/>
                    <a:pt x="91" y="40"/>
                  </a:cubicBezTo>
                  <a:lnTo>
                    <a:pt x="91" y="39"/>
                  </a:lnTo>
                  <a:close/>
                  <a:moveTo>
                    <a:pt x="48" y="64"/>
                  </a:moveTo>
                  <a:cubicBezTo>
                    <a:pt x="38" y="65"/>
                    <a:pt x="29" y="58"/>
                    <a:pt x="28" y="49"/>
                  </a:cubicBezTo>
                  <a:cubicBezTo>
                    <a:pt x="27" y="39"/>
                    <a:pt x="34" y="30"/>
                    <a:pt x="43" y="29"/>
                  </a:cubicBezTo>
                  <a:cubicBezTo>
                    <a:pt x="53" y="27"/>
                    <a:pt x="62" y="34"/>
                    <a:pt x="63" y="44"/>
                  </a:cubicBezTo>
                  <a:cubicBezTo>
                    <a:pt x="64" y="53"/>
                    <a:pt x="58" y="62"/>
                    <a:pt x="48" y="6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79" name="Freeform 138"/>
            <p:cNvSpPr>
              <a:spLocks noEditPoints="1"/>
            </p:cNvSpPr>
            <p:nvPr/>
          </p:nvSpPr>
          <p:spPr bwMode="auto">
            <a:xfrm>
              <a:off x="6059036" y="3395890"/>
              <a:ext cx="190500" cy="190500"/>
            </a:xfrm>
            <a:custGeom>
              <a:avLst/>
              <a:gdLst>
                <a:gd name="T0" fmla="*/ 51 w 91"/>
                <a:gd name="T1" fmla="*/ 76 h 91"/>
                <a:gd name="T2" fmla="*/ 62 w 91"/>
                <a:gd name="T3" fmla="*/ 72 h 91"/>
                <a:gd name="T4" fmla="*/ 70 w 91"/>
                <a:gd name="T5" fmla="*/ 84 h 91"/>
                <a:gd name="T6" fmla="*/ 86 w 91"/>
                <a:gd name="T7" fmla="*/ 67 h 91"/>
                <a:gd name="T8" fmla="*/ 86 w 91"/>
                <a:gd name="T9" fmla="*/ 67 h 91"/>
                <a:gd name="T10" fmla="*/ 74 w 91"/>
                <a:gd name="T11" fmla="*/ 60 h 91"/>
                <a:gd name="T12" fmla="*/ 77 w 91"/>
                <a:gd name="T13" fmla="*/ 49 h 91"/>
                <a:gd name="T14" fmla="*/ 91 w 91"/>
                <a:gd name="T15" fmla="*/ 50 h 91"/>
                <a:gd name="T16" fmla="*/ 91 w 91"/>
                <a:gd name="T17" fmla="*/ 45 h 91"/>
                <a:gd name="T18" fmla="*/ 88 w 91"/>
                <a:gd name="T19" fmla="*/ 27 h 91"/>
                <a:gd name="T20" fmla="*/ 75 w 91"/>
                <a:gd name="T21" fmla="*/ 33 h 91"/>
                <a:gd name="T22" fmla="*/ 68 w 91"/>
                <a:gd name="T23" fmla="*/ 23 h 91"/>
                <a:gd name="T24" fmla="*/ 78 w 91"/>
                <a:gd name="T25" fmla="*/ 13 h 91"/>
                <a:gd name="T26" fmla="*/ 67 w 91"/>
                <a:gd name="T27" fmla="*/ 5 h 91"/>
                <a:gd name="T28" fmla="*/ 58 w 91"/>
                <a:gd name="T29" fmla="*/ 1 h 91"/>
                <a:gd name="T30" fmla="*/ 54 w 91"/>
                <a:gd name="T31" fmla="*/ 14 h 91"/>
                <a:gd name="T32" fmla="*/ 42 w 91"/>
                <a:gd name="T33" fmla="*/ 14 h 91"/>
                <a:gd name="T34" fmla="*/ 40 w 91"/>
                <a:gd name="T35" fmla="*/ 0 h 91"/>
                <a:gd name="T36" fmla="*/ 19 w 91"/>
                <a:gd name="T37" fmla="*/ 8 h 91"/>
                <a:gd name="T38" fmla="*/ 27 w 91"/>
                <a:gd name="T39" fmla="*/ 19 h 91"/>
                <a:gd name="T40" fmla="*/ 19 w 91"/>
                <a:gd name="T41" fmla="*/ 28 h 91"/>
                <a:gd name="T42" fmla="*/ 7 w 91"/>
                <a:gd name="T43" fmla="*/ 21 h 91"/>
                <a:gd name="T44" fmla="*/ 5 w 91"/>
                <a:gd name="T45" fmla="*/ 23 h 91"/>
                <a:gd name="T46" fmla="*/ 0 w 91"/>
                <a:gd name="T47" fmla="*/ 43 h 91"/>
                <a:gd name="T48" fmla="*/ 14 w 91"/>
                <a:gd name="T49" fmla="*/ 44 h 91"/>
                <a:gd name="T50" fmla="*/ 15 w 91"/>
                <a:gd name="T51" fmla="*/ 56 h 91"/>
                <a:gd name="T52" fmla="*/ 2 w 91"/>
                <a:gd name="T53" fmla="*/ 60 h 91"/>
                <a:gd name="T54" fmla="*/ 15 w 91"/>
                <a:gd name="T55" fmla="*/ 80 h 91"/>
                <a:gd name="T56" fmla="*/ 24 w 91"/>
                <a:gd name="T57" fmla="*/ 69 h 91"/>
                <a:gd name="T58" fmla="*/ 30 w 91"/>
                <a:gd name="T59" fmla="*/ 73 h 91"/>
                <a:gd name="T60" fmla="*/ 35 w 91"/>
                <a:gd name="T61" fmla="*/ 75 h 91"/>
                <a:gd name="T62" fmla="*/ 30 w 91"/>
                <a:gd name="T63" fmla="*/ 88 h 91"/>
                <a:gd name="T64" fmla="*/ 45 w 91"/>
                <a:gd name="T65" fmla="*/ 91 h 91"/>
                <a:gd name="T66" fmla="*/ 53 w 91"/>
                <a:gd name="T67" fmla="*/ 90 h 91"/>
                <a:gd name="T68" fmla="*/ 51 w 91"/>
                <a:gd name="T69" fmla="*/ 76 h 91"/>
                <a:gd name="T70" fmla="*/ 30 w 91"/>
                <a:gd name="T71" fmla="*/ 37 h 91"/>
                <a:gd name="T72" fmla="*/ 54 w 91"/>
                <a:gd name="T73" fmla="*/ 30 h 91"/>
                <a:gd name="T74" fmla="*/ 61 w 91"/>
                <a:gd name="T75" fmla="*/ 54 h 91"/>
                <a:gd name="T76" fmla="*/ 37 w 91"/>
                <a:gd name="T77" fmla="*/ 61 h 91"/>
                <a:gd name="T78" fmla="*/ 30 w 91"/>
                <a:gd name="T79" fmla="*/ 3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1" h="91">
                  <a:moveTo>
                    <a:pt x="51" y="76"/>
                  </a:moveTo>
                  <a:cubicBezTo>
                    <a:pt x="55" y="76"/>
                    <a:pt x="59" y="74"/>
                    <a:pt x="62" y="72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6" y="80"/>
                    <a:pt x="82" y="74"/>
                    <a:pt x="86" y="67"/>
                  </a:cubicBezTo>
                  <a:cubicBezTo>
                    <a:pt x="86" y="67"/>
                    <a:pt x="86" y="67"/>
                    <a:pt x="86" y="67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6" y="57"/>
                    <a:pt x="77" y="53"/>
                    <a:pt x="77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48"/>
                    <a:pt x="91" y="47"/>
                    <a:pt x="91" y="45"/>
                  </a:cubicBezTo>
                  <a:cubicBezTo>
                    <a:pt x="91" y="39"/>
                    <a:pt x="90" y="33"/>
                    <a:pt x="88" y="27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3" y="29"/>
                    <a:pt x="71" y="25"/>
                    <a:pt x="68" y="23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5" y="10"/>
                    <a:pt x="71" y="7"/>
                    <a:pt x="67" y="5"/>
                  </a:cubicBezTo>
                  <a:cubicBezTo>
                    <a:pt x="64" y="3"/>
                    <a:pt x="61" y="2"/>
                    <a:pt x="58" y="1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0" y="13"/>
                    <a:pt x="46" y="13"/>
                    <a:pt x="42" y="14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2" y="0"/>
                    <a:pt x="25" y="3"/>
                    <a:pt x="19" y="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4" y="22"/>
                    <a:pt x="21" y="25"/>
                    <a:pt x="19" y="28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2"/>
                    <a:pt x="6" y="22"/>
                    <a:pt x="5" y="23"/>
                  </a:cubicBezTo>
                  <a:cubicBezTo>
                    <a:pt x="2" y="29"/>
                    <a:pt x="0" y="36"/>
                    <a:pt x="0" y="43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8"/>
                    <a:pt x="14" y="52"/>
                    <a:pt x="15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5" y="68"/>
                    <a:pt x="9" y="74"/>
                    <a:pt x="15" y="8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6" y="71"/>
                    <a:pt x="28" y="72"/>
                    <a:pt x="30" y="73"/>
                  </a:cubicBezTo>
                  <a:cubicBezTo>
                    <a:pt x="32" y="74"/>
                    <a:pt x="33" y="75"/>
                    <a:pt x="35" y="75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35" y="90"/>
                    <a:pt x="40" y="91"/>
                    <a:pt x="45" y="91"/>
                  </a:cubicBezTo>
                  <a:cubicBezTo>
                    <a:pt x="48" y="91"/>
                    <a:pt x="51" y="91"/>
                    <a:pt x="53" y="90"/>
                  </a:cubicBezTo>
                  <a:lnTo>
                    <a:pt x="51" y="76"/>
                  </a:lnTo>
                  <a:close/>
                  <a:moveTo>
                    <a:pt x="30" y="37"/>
                  </a:moveTo>
                  <a:cubicBezTo>
                    <a:pt x="35" y="28"/>
                    <a:pt x="45" y="25"/>
                    <a:pt x="54" y="30"/>
                  </a:cubicBezTo>
                  <a:cubicBezTo>
                    <a:pt x="62" y="34"/>
                    <a:pt x="66" y="45"/>
                    <a:pt x="61" y="54"/>
                  </a:cubicBezTo>
                  <a:cubicBezTo>
                    <a:pt x="56" y="62"/>
                    <a:pt x="46" y="65"/>
                    <a:pt x="37" y="61"/>
                  </a:cubicBezTo>
                  <a:cubicBezTo>
                    <a:pt x="29" y="56"/>
                    <a:pt x="25" y="45"/>
                    <a:pt x="30" y="3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80" name="Oval 140"/>
            <p:cNvSpPr>
              <a:spLocks noChangeArrowheads="1"/>
            </p:cNvSpPr>
            <p:nvPr/>
          </p:nvSpPr>
          <p:spPr bwMode="auto">
            <a:xfrm>
              <a:off x="5717724" y="3338740"/>
              <a:ext cx="193675" cy="193675"/>
            </a:xfrm>
            <a:prstGeom prst="ellipse">
              <a:avLst/>
            </a:prstGeom>
            <a:solidFill>
              <a:srgbClr val="99A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81" name="Freeform 141"/>
            <p:cNvSpPr>
              <a:spLocks noEditPoints="1"/>
            </p:cNvSpPr>
            <p:nvPr/>
          </p:nvSpPr>
          <p:spPr bwMode="auto">
            <a:xfrm>
              <a:off x="5319261" y="3187927"/>
              <a:ext cx="1412875" cy="1511300"/>
            </a:xfrm>
            <a:custGeom>
              <a:avLst/>
              <a:gdLst>
                <a:gd name="T0" fmla="*/ 614 w 672"/>
                <a:gd name="T1" fmla="*/ 212 h 720"/>
                <a:gd name="T2" fmla="*/ 292 w 672"/>
                <a:gd name="T3" fmla="*/ 212 h 720"/>
                <a:gd name="T4" fmla="*/ 292 w 672"/>
                <a:gd name="T5" fmla="*/ 175 h 720"/>
                <a:gd name="T6" fmla="*/ 316 w 672"/>
                <a:gd name="T7" fmla="*/ 118 h 720"/>
                <a:gd name="T8" fmla="*/ 268 w 672"/>
                <a:gd name="T9" fmla="*/ 45 h 720"/>
                <a:gd name="T10" fmla="*/ 270 w 672"/>
                <a:gd name="T11" fmla="*/ 34 h 720"/>
                <a:gd name="T12" fmla="*/ 236 w 672"/>
                <a:gd name="T13" fmla="*/ 0 h 720"/>
                <a:gd name="T14" fmla="*/ 202 w 672"/>
                <a:gd name="T15" fmla="*/ 34 h 720"/>
                <a:gd name="T16" fmla="*/ 204 w 672"/>
                <a:gd name="T17" fmla="*/ 45 h 720"/>
                <a:gd name="T18" fmla="*/ 156 w 672"/>
                <a:gd name="T19" fmla="*/ 118 h 720"/>
                <a:gd name="T20" fmla="*/ 180 w 672"/>
                <a:gd name="T21" fmla="*/ 175 h 720"/>
                <a:gd name="T22" fmla="*/ 180 w 672"/>
                <a:gd name="T23" fmla="*/ 212 h 720"/>
                <a:gd name="T24" fmla="*/ 58 w 672"/>
                <a:gd name="T25" fmla="*/ 212 h 720"/>
                <a:gd name="T26" fmla="*/ 0 w 672"/>
                <a:gd name="T27" fmla="*/ 270 h 720"/>
                <a:gd name="T28" fmla="*/ 0 w 672"/>
                <a:gd name="T29" fmla="*/ 286 h 720"/>
                <a:gd name="T30" fmla="*/ 58 w 672"/>
                <a:gd name="T31" fmla="*/ 344 h 720"/>
                <a:gd name="T32" fmla="*/ 180 w 672"/>
                <a:gd name="T33" fmla="*/ 344 h 720"/>
                <a:gd name="T34" fmla="*/ 180 w 672"/>
                <a:gd name="T35" fmla="*/ 684 h 720"/>
                <a:gd name="T36" fmla="*/ 172 w 672"/>
                <a:gd name="T37" fmla="*/ 700 h 720"/>
                <a:gd name="T38" fmla="*/ 192 w 672"/>
                <a:gd name="T39" fmla="*/ 720 h 720"/>
                <a:gd name="T40" fmla="*/ 212 w 672"/>
                <a:gd name="T41" fmla="*/ 700 h 720"/>
                <a:gd name="T42" fmla="*/ 204 w 672"/>
                <a:gd name="T43" fmla="*/ 684 h 720"/>
                <a:gd name="T44" fmla="*/ 204 w 672"/>
                <a:gd name="T45" fmla="*/ 191 h 720"/>
                <a:gd name="T46" fmla="*/ 236 w 672"/>
                <a:gd name="T47" fmla="*/ 198 h 720"/>
                <a:gd name="T48" fmla="*/ 268 w 672"/>
                <a:gd name="T49" fmla="*/ 191 h 720"/>
                <a:gd name="T50" fmla="*/ 268 w 672"/>
                <a:gd name="T51" fmla="*/ 389 h 720"/>
                <a:gd name="T52" fmla="*/ 244 w 672"/>
                <a:gd name="T53" fmla="*/ 406 h 720"/>
                <a:gd name="T54" fmla="*/ 244 w 672"/>
                <a:gd name="T55" fmla="*/ 528 h 720"/>
                <a:gd name="T56" fmla="*/ 320 w 672"/>
                <a:gd name="T57" fmla="*/ 528 h 720"/>
                <a:gd name="T58" fmla="*/ 320 w 672"/>
                <a:gd name="T59" fmla="*/ 406 h 720"/>
                <a:gd name="T60" fmla="*/ 292 w 672"/>
                <a:gd name="T61" fmla="*/ 388 h 720"/>
                <a:gd name="T62" fmla="*/ 292 w 672"/>
                <a:gd name="T63" fmla="*/ 344 h 720"/>
                <a:gd name="T64" fmla="*/ 614 w 672"/>
                <a:gd name="T65" fmla="*/ 344 h 720"/>
                <a:gd name="T66" fmla="*/ 672 w 672"/>
                <a:gd name="T67" fmla="*/ 286 h 720"/>
                <a:gd name="T68" fmla="*/ 672 w 672"/>
                <a:gd name="T69" fmla="*/ 270 h 720"/>
                <a:gd name="T70" fmla="*/ 614 w 672"/>
                <a:gd name="T71" fmla="*/ 212 h 720"/>
                <a:gd name="T72" fmla="*/ 58 w 672"/>
                <a:gd name="T73" fmla="*/ 320 h 720"/>
                <a:gd name="T74" fmla="*/ 24 w 672"/>
                <a:gd name="T75" fmla="*/ 286 h 720"/>
                <a:gd name="T76" fmla="*/ 24 w 672"/>
                <a:gd name="T77" fmla="*/ 270 h 720"/>
                <a:gd name="T78" fmla="*/ 58 w 672"/>
                <a:gd name="T79" fmla="*/ 236 h 720"/>
                <a:gd name="T80" fmla="*/ 180 w 672"/>
                <a:gd name="T81" fmla="*/ 236 h 720"/>
                <a:gd name="T82" fmla="*/ 180 w 672"/>
                <a:gd name="T83" fmla="*/ 320 h 720"/>
                <a:gd name="T84" fmla="*/ 58 w 672"/>
                <a:gd name="T85" fmla="*/ 320 h 720"/>
                <a:gd name="T86" fmla="*/ 190 w 672"/>
                <a:gd name="T87" fmla="*/ 118 h 720"/>
                <a:gd name="T88" fmla="*/ 236 w 672"/>
                <a:gd name="T89" fmla="*/ 72 h 720"/>
                <a:gd name="T90" fmla="*/ 282 w 672"/>
                <a:gd name="T91" fmla="*/ 118 h 720"/>
                <a:gd name="T92" fmla="*/ 236 w 672"/>
                <a:gd name="T93" fmla="*/ 164 h 720"/>
                <a:gd name="T94" fmla="*/ 190 w 672"/>
                <a:gd name="T95" fmla="*/ 118 h 720"/>
                <a:gd name="T96" fmla="*/ 648 w 672"/>
                <a:gd name="T97" fmla="*/ 286 h 720"/>
                <a:gd name="T98" fmla="*/ 614 w 672"/>
                <a:gd name="T99" fmla="*/ 320 h 720"/>
                <a:gd name="T100" fmla="*/ 292 w 672"/>
                <a:gd name="T101" fmla="*/ 320 h 720"/>
                <a:gd name="T102" fmla="*/ 292 w 672"/>
                <a:gd name="T103" fmla="*/ 236 h 720"/>
                <a:gd name="T104" fmla="*/ 614 w 672"/>
                <a:gd name="T105" fmla="*/ 236 h 720"/>
                <a:gd name="T106" fmla="*/ 648 w 672"/>
                <a:gd name="T107" fmla="*/ 270 h 720"/>
                <a:gd name="T108" fmla="*/ 648 w 672"/>
                <a:gd name="T109" fmla="*/ 286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2" h="720">
                  <a:moveTo>
                    <a:pt x="614" y="212"/>
                  </a:moveTo>
                  <a:cubicBezTo>
                    <a:pt x="292" y="212"/>
                    <a:pt x="292" y="212"/>
                    <a:pt x="292" y="212"/>
                  </a:cubicBezTo>
                  <a:cubicBezTo>
                    <a:pt x="292" y="175"/>
                    <a:pt x="292" y="175"/>
                    <a:pt x="292" y="175"/>
                  </a:cubicBezTo>
                  <a:cubicBezTo>
                    <a:pt x="307" y="161"/>
                    <a:pt x="316" y="140"/>
                    <a:pt x="316" y="118"/>
                  </a:cubicBezTo>
                  <a:cubicBezTo>
                    <a:pt x="316" y="85"/>
                    <a:pt x="296" y="57"/>
                    <a:pt x="268" y="45"/>
                  </a:cubicBezTo>
                  <a:cubicBezTo>
                    <a:pt x="269" y="41"/>
                    <a:pt x="270" y="38"/>
                    <a:pt x="270" y="34"/>
                  </a:cubicBezTo>
                  <a:cubicBezTo>
                    <a:pt x="270" y="15"/>
                    <a:pt x="255" y="0"/>
                    <a:pt x="236" y="0"/>
                  </a:cubicBezTo>
                  <a:cubicBezTo>
                    <a:pt x="217" y="0"/>
                    <a:pt x="202" y="15"/>
                    <a:pt x="202" y="34"/>
                  </a:cubicBezTo>
                  <a:cubicBezTo>
                    <a:pt x="202" y="38"/>
                    <a:pt x="203" y="41"/>
                    <a:pt x="204" y="45"/>
                  </a:cubicBezTo>
                  <a:cubicBezTo>
                    <a:pt x="176" y="57"/>
                    <a:pt x="156" y="85"/>
                    <a:pt x="156" y="118"/>
                  </a:cubicBezTo>
                  <a:cubicBezTo>
                    <a:pt x="156" y="140"/>
                    <a:pt x="165" y="161"/>
                    <a:pt x="180" y="175"/>
                  </a:cubicBezTo>
                  <a:cubicBezTo>
                    <a:pt x="180" y="212"/>
                    <a:pt x="180" y="212"/>
                    <a:pt x="180" y="212"/>
                  </a:cubicBezTo>
                  <a:cubicBezTo>
                    <a:pt x="58" y="212"/>
                    <a:pt x="58" y="212"/>
                    <a:pt x="58" y="212"/>
                  </a:cubicBezTo>
                  <a:cubicBezTo>
                    <a:pt x="26" y="212"/>
                    <a:pt x="0" y="238"/>
                    <a:pt x="0" y="270"/>
                  </a:cubicBezTo>
                  <a:cubicBezTo>
                    <a:pt x="0" y="286"/>
                    <a:pt x="0" y="286"/>
                    <a:pt x="0" y="286"/>
                  </a:cubicBezTo>
                  <a:cubicBezTo>
                    <a:pt x="0" y="318"/>
                    <a:pt x="26" y="344"/>
                    <a:pt x="58" y="344"/>
                  </a:cubicBezTo>
                  <a:cubicBezTo>
                    <a:pt x="180" y="344"/>
                    <a:pt x="180" y="344"/>
                    <a:pt x="180" y="344"/>
                  </a:cubicBezTo>
                  <a:cubicBezTo>
                    <a:pt x="180" y="684"/>
                    <a:pt x="180" y="684"/>
                    <a:pt x="180" y="684"/>
                  </a:cubicBezTo>
                  <a:cubicBezTo>
                    <a:pt x="175" y="688"/>
                    <a:pt x="172" y="694"/>
                    <a:pt x="172" y="700"/>
                  </a:cubicBezTo>
                  <a:cubicBezTo>
                    <a:pt x="172" y="711"/>
                    <a:pt x="181" y="720"/>
                    <a:pt x="192" y="720"/>
                  </a:cubicBezTo>
                  <a:cubicBezTo>
                    <a:pt x="203" y="720"/>
                    <a:pt x="212" y="711"/>
                    <a:pt x="212" y="700"/>
                  </a:cubicBezTo>
                  <a:cubicBezTo>
                    <a:pt x="212" y="694"/>
                    <a:pt x="209" y="688"/>
                    <a:pt x="204" y="684"/>
                  </a:cubicBezTo>
                  <a:cubicBezTo>
                    <a:pt x="204" y="191"/>
                    <a:pt x="204" y="191"/>
                    <a:pt x="204" y="191"/>
                  </a:cubicBezTo>
                  <a:cubicBezTo>
                    <a:pt x="214" y="196"/>
                    <a:pt x="225" y="198"/>
                    <a:pt x="236" y="198"/>
                  </a:cubicBezTo>
                  <a:cubicBezTo>
                    <a:pt x="247" y="198"/>
                    <a:pt x="258" y="196"/>
                    <a:pt x="268" y="191"/>
                  </a:cubicBezTo>
                  <a:cubicBezTo>
                    <a:pt x="268" y="389"/>
                    <a:pt x="268" y="389"/>
                    <a:pt x="268" y="389"/>
                  </a:cubicBezTo>
                  <a:cubicBezTo>
                    <a:pt x="260" y="392"/>
                    <a:pt x="252" y="398"/>
                    <a:pt x="244" y="406"/>
                  </a:cubicBezTo>
                  <a:cubicBezTo>
                    <a:pt x="244" y="446"/>
                    <a:pt x="244" y="488"/>
                    <a:pt x="244" y="528"/>
                  </a:cubicBezTo>
                  <a:cubicBezTo>
                    <a:pt x="276" y="528"/>
                    <a:pt x="288" y="528"/>
                    <a:pt x="320" y="528"/>
                  </a:cubicBezTo>
                  <a:cubicBezTo>
                    <a:pt x="320" y="488"/>
                    <a:pt x="320" y="446"/>
                    <a:pt x="320" y="406"/>
                  </a:cubicBezTo>
                  <a:cubicBezTo>
                    <a:pt x="312" y="397"/>
                    <a:pt x="302" y="391"/>
                    <a:pt x="292" y="388"/>
                  </a:cubicBezTo>
                  <a:cubicBezTo>
                    <a:pt x="292" y="344"/>
                    <a:pt x="292" y="344"/>
                    <a:pt x="292" y="344"/>
                  </a:cubicBezTo>
                  <a:cubicBezTo>
                    <a:pt x="614" y="344"/>
                    <a:pt x="614" y="344"/>
                    <a:pt x="614" y="344"/>
                  </a:cubicBezTo>
                  <a:cubicBezTo>
                    <a:pt x="646" y="344"/>
                    <a:pt x="672" y="318"/>
                    <a:pt x="672" y="286"/>
                  </a:cubicBezTo>
                  <a:cubicBezTo>
                    <a:pt x="672" y="270"/>
                    <a:pt x="672" y="270"/>
                    <a:pt x="672" y="270"/>
                  </a:cubicBezTo>
                  <a:cubicBezTo>
                    <a:pt x="672" y="238"/>
                    <a:pt x="646" y="212"/>
                    <a:pt x="614" y="212"/>
                  </a:cubicBezTo>
                  <a:close/>
                  <a:moveTo>
                    <a:pt x="58" y="320"/>
                  </a:moveTo>
                  <a:cubicBezTo>
                    <a:pt x="39" y="320"/>
                    <a:pt x="24" y="305"/>
                    <a:pt x="24" y="286"/>
                  </a:cubicBezTo>
                  <a:cubicBezTo>
                    <a:pt x="24" y="270"/>
                    <a:pt x="24" y="270"/>
                    <a:pt x="24" y="270"/>
                  </a:cubicBezTo>
                  <a:cubicBezTo>
                    <a:pt x="24" y="251"/>
                    <a:pt x="39" y="236"/>
                    <a:pt x="58" y="236"/>
                  </a:cubicBezTo>
                  <a:cubicBezTo>
                    <a:pt x="180" y="236"/>
                    <a:pt x="180" y="236"/>
                    <a:pt x="180" y="236"/>
                  </a:cubicBezTo>
                  <a:cubicBezTo>
                    <a:pt x="180" y="320"/>
                    <a:pt x="180" y="320"/>
                    <a:pt x="180" y="320"/>
                  </a:cubicBezTo>
                  <a:lnTo>
                    <a:pt x="58" y="320"/>
                  </a:lnTo>
                  <a:close/>
                  <a:moveTo>
                    <a:pt x="190" y="118"/>
                  </a:moveTo>
                  <a:cubicBezTo>
                    <a:pt x="190" y="93"/>
                    <a:pt x="211" y="72"/>
                    <a:pt x="236" y="72"/>
                  </a:cubicBezTo>
                  <a:cubicBezTo>
                    <a:pt x="261" y="72"/>
                    <a:pt x="282" y="93"/>
                    <a:pt x="282" y="118"/>
                  </a:cubicBezTo>
                  <a:cubicBezTo>
                    <a:pt x="282" y="143"/>
                    <a:pt x="261" y="164"/>
                    <a:pt x="236" y="164"/>
                  </a:cubicBezTo>
                  <a:cubicBezTo>
                    <a:pt x="211" y="164"/>
                    <a:pt x="190" y="143"/>
                    <a:pt x="190" y="118"/>
                  </a:cubicBezTo>
                  <a:close/>
                  <a:moveTo>
                    <a:pt x="648" y="286"/>
                  </a:moveTo>
                  <a:cubicBezTo>
                    <a:pt x="648" y="305"/>
                    <a:pt x="633" y="320"/>
                    <a:pt x="614" y="320"/>
                  </a:cubicBezTo>
                  <a:cubicBezTo>
                    <a:pt x="292" y="320"/>
                    <a:pt x="292" y="320"/>
                    <a:pt x="292" y="320"/>
                  </a:cubicBezTo>
                  <a:cubicBezTo>
                    <a:pt x="292" y="236"/>
                    <a:pt x="292" y="236"/>
                    <a:pt x="292" y="236"/>
                  </a:cubicBezTo>
                  <a:cubicBezTo>
                    <a:pt x="614" y="236"/>
                    <a:pt x="614" y="236"/>
                    <a:pt x="614" y="236"/>
                  </a:cubicBezTo>
                  <a:cubicBezTo>
                    <a:pt x="633" y="236"/>
                    <a:pt x="648" y="251"/>
                    <a:pt x="648" y="270"/>
                  </a:cubicBezTo>
                  <a:lnTo>
                    <a:pt x="648" y="28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82" name="Freeform 142"/>
            <p:cNvSpPr/>
            <p:nvPr/>
          </p:nvSpPr>
          <p:spPr bwMode="auto">
            <a:xfrm>
              <a:off x="4925561" y="2081440"/>
              <a:ext cx="396875" cy="946150"/>
            </a:xfrm>
            <a:custGeom>
              <a:avLst/>
              <a:gdLst>
                <a:gd name="T0" fmla="*/ 183 w 189"/>
                <a:gd name="T1" fmla="*/ 60 h 451"/>
                <a:gd name="T2" fmla="*/ 181 w 189"/>
                <a:gd name="T3" fmla="*/ 56 h 451"/>
                <a:gd name="T4" fmla="*/ 156 w 189"/>
                <a:gd name="T5" fmla="*/ 51 h 451"/>
                <a:gd name="T6" fmla="*/ 79 w 189"/>
                <a:gd name="T7" fmla="*/ 106 h 451"/>
                <a:gd name="T8" fmla="*/ 63 w 189"/>
                <a:gd name="T9" fmla="*/ 94 h 451"/>
                <a:gd name="T10" fmla="*/ 96 w 189"/>
                <a:gd name="T11" fmla="*/ 48 h 451"/>
                <a:gd name="T12" fmla="*/ 48 w 189"/>
                <a:gd name="T13" fmla="*/ 0 h 451"/>
                <a:gd name="T14" fmla="*/ 0 w 189"/>
                <a:gd name="T15" fmla="*/ 48 h 451"/>
                <a:gd name="T16" fmla="*/ 34 w 189"/>
                <a:gd name="T17" fmla="*/ 94 h 451"/>
                <a:gd name="T18" fmla="*/ 11 w 189"/>
                <a:gd name="T19" fmla="*/ 129 h 451"/>
                <a:gd name="T20" fmla="*/ 11 w 189"/>
                <a:gd name="T21" fmla="*/ 220 h 451"/>
                <a:gd name="T22" fmla="*/ 11 w 189"/>
                <a:gd name="T23" fmla="*/ 241 h 451"/>
                <a:gd name="T24" fmla="*/ 11 w 189"/>
                <a:gd name="T25" fmla="*/ 430 h 451"/>
                <a:gd name="T26" fmla="*/ 32 w 189"/>
                <a:gd name="T27" fmla="*/ 451 h 451"/>
                <a:gd name="T28" fmla="*/ 34 w 189"/>
                <a:gd name="T29" fmla="*/ 451 h 451"/>
                <a:gd name="T30" fmla="*/ 55 w 189"/>
                <a:gd name="T31" fmla="*/ 430 h 451"/>
                <a:gd name="T32" fmla="*/ 55 w 189"/>
                <a:gd name="T33" fmla="*/ 279 h 451"/>
                <a:gd name="T34" fmla="*/ 57 w 189"/>
                <a:gd name="T35" fmla="*/ 279 h 451"/>
                <a:gd name="T36" fmla="*/ 107 w 189"/>
                <a:gd name="T37" fmla="*/ 308 h 451"/>
                <a:gd name="T38" fmla="*/ 107 w 189"/>
                <a:gd name="T39" fmla="*/ 366 h 451"/>
                <a:gd name="T40" fmla="*/ 127 w 189"/>
                <a:gd name="T41" fmla="*/ 387 h 451"/>
                <a:gd name="T42" fmla="*/ 128 w 189"/>
                <a:gd name="T43" fmla="*/ 387 h 451"/>
                <a:gd name="T44" fmla="*/ 151 w 189"/>
                <a:gd name="T45" fmla="*/ 366 h 451"/>
                <a:gd name="T46" fmla="*/ 151 w 189"/>
                <a:gd name="T47" fmla="*/ 291 h 451"/>
                <a:gd name="T48" fmla="*/ 87 w 189"/>
                <a:gd name="T49" fmla="*/ 251 h 451"/>
                <a:gd name="T50" fmla="*/ 87 w 189"/>
                <a:gd name="T51" fmla="*/ 150 h 451"/>
                <a:gd name="T52" fmla="*/ 179 w 189"/>
                <a:gd name="T53" fmla="*/ 84 h 451"/>
                <a:gd name="T54" fmla="*/ 183 w 189"/>
                <a:gd name="T55" fmla="*/ 6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9" h="451">
                  <a:moveTo>
                    <a:pt x="183" y="60"/>
                  </a:moveTo>
                  <a:cubicBezTo>
                    <a:pt x="181" y="56"/>
                    <a:pt x="181" y="56"/>
                    <a:pt x="181" y="56"/>
                  </a:cubicBezTo>
                  <a:cubicBezTo>
                    <a:pt x="175" y="48"/>
                    <a:pt x="164" y="46"/>
                    <a:pt x="156" y="51"/>
                  </a:cubicBezTo>
                  <a:cubicBezTo>
                    <a:pt x="79" y="106"/>
                    <a:pt x="79" y="106"/>
                    <a:pt x="79" y="106"/>
                  </a:cubicBezTo>
                  <a:cubicBezTo>
                    <a:pt x="75" y="100"/>
                    <a:pt x="69" y="96"/>
                    <a:pt x="63" y="94"/>
                  </a:cubicBezTo>
                  <a:cubicBezTo>
                    <a:pt x="82" y="87"/>
                    <a:pt x="96" y="69"/>
                    <a:pt x="96" y="48"/>
                  </a:cubicBezTo>
                  <a:cubicBezTo>
                    <a:pt x="96" y="22"/>
                    <a:pt x="74" y="0"/>
                    <a:pt x="48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70"/>
                    <a:pt x="14" y="88"/>
                    <a:pt x="34" y="94"/>
                  </a:cubicBezTo>
                  <a:cubicBezTo>
                    <a:pt x="20" y="100"/>
                    <a:pt x="11" y="113"/>
                    <a:pt x="11" y="129"/>
                  </a:cubicBezTo>
                  <a:cubicBezTo>
                    <a:pt x="11" y="220"/>
                    <a:pt x="11" y="220"/>
                    <a:pt x="11" y="220"/>
                  </a:cubicBezTo>
                  <a:cubicBezTo>
                    <a:pt x="11" y="241"/>
                    <a:pt x="11" y="241"/>
                    <a:pt x="11" y="241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41"/>
                    <a:pt x="21" y="451"/>
                    <a:pt x="32" y="451"/>
                  </a:cubicBezTo>
                  <a:cubicBezTo>
                    <a:pt x="34" y="451"/>
                    <a:pt x="34" y="451"/>
                    <a:pt x="34" y="451"/>
                  </a:cubicBezTo>
                  <a:cubicBezTo>
                    <a:pt x="45" y="451"/>
                    <a:pt x="55" y="441"/>
                    <a:pt x="55" y="430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6" y="279"/>
                    <a:pt x="56" y="279"/>
                    <a:pt x="57" y="279"/>
                  </a:cubicBezTo>
                  <a:cubicBezTo>
                    <a:pt x="107" y="308"/>
                    <a:pt x="107" y="308"/>
                    <a:pt x="107" y="308"/>
                  </a:cubicBezTo>
                  <a:cubicBezTo>
                    <a:pt x="107" y="366"/>
                    <a:pt x="107" y="366"/>
                    <a:pt x="107" y="366"/>
                  </a:cubicBezTo>
                  <a:cubicBezTo>
                    <a:pt x="107" y="377"/>
                    <a:pt x="115" y="387"/>
                    <a:pt x="127" y="387"/>
                  </a:cubicBezTo>
                  <a:cubicBezTo>
                    <a:pt x="128" y="387"/>
                    <a:pt x="128" y="387"/>
                    <a:pt x="128" y="387"/>
                  </a:cubicBezTo>
                  <a:cubicBezTo>
                    <a:pt x="140" y="387"/>
                    <a:pt x="151" y="377"/>
                    <a:pt x="151" y="366"/>
                  </a:cubicBezTo>
                  <a:cubicBezTo>
                    <a:pt x="151" y="291"/>
                    <a:pt x="151" y="291"/>
                    <a:pt x="151" y="291"/>
                  </a:cubicBezTo>
                  <a:cubicBezTo>
                    <a:pt x="151" y="291"/>
                    <a:pt x="114" y="267"/>
                    <a:pt x="87" y="251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179" y="84"/>
                    <a:pt x="179" y="84"/>
                    <a:pt x="179" y="84"/>
                  </a:cubicBezTo>
                  <a:cubicBezTo>
                    <a:pt x="187" y="79"/>
                    <a:pt x="189" y="68"/>
                    <a:pt x="183" y="6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83" name="Freeform 143"/>
            <p:cNvSpPr>
              <a:spLocks noEditPoints="1"/>
            </p:cNvSpPr>
            <p:nvPr/>
          </p:nvSpPr>
          <p:spPr bwMode="auto">
            <a:xfrm>
              <a:off x="5433561" y="1667102"/>
              <a:ext cx="280988" cy="280988"/>
            </a:xfrm>
            <a:custGeom>
              <a:avLst/>
              <a:gdLst>
                <a:gd name="T0" fmla="*/ 116 w 133"/>
                <a:gd name="T1" fmla="*/ 51 h 134"/>
                <a:gd name="T2" fmla="*/ 129 w 133"/>
                <a:gd name="T3" fmla="*/ 46 h 134"/>
                <a:gd name="T4" fmla="*/ 107 w 133"/>
                <a:gd name="T5" fmla="*/ 16 h 134"/>
                <a:gd name="T6" fmla="*/ 99 w 133"/>
                <a:gd name="T7" fmla="*/ 27 h 134"/>
                <a:gd name="T8" fmla="*/ 84 w 133"/>
                <a:gd name="T9" fmla="*/ 19 h 134"/>
                <a:gd name="T10" fmla="*/ 89 w 133"/>
                <a:gd name="T11" fmla="*/ 4 h 134"/>
                <a:gd name="T12" fmla="*/ 66 w 133"/>
                <a:gd name="T13" fmla="*/ 0 h 134"/>
                <a:gd name="T14" fmla="*/ 66 w 133"/>
                <a:gd name="T15" fmla="*/ 0 h 134"/>
                <a:gd name="T16" fmla="*/ 51 w 133"/>
                <a:gd name="T17" fmla="*/ 2 h 134"/>
                <a:gd name="T18" fmla="*/ 55 w 133"/>
                <a:gd name="T19" fmla="*/ 17 h 134"/>
                <a:gd name="T20" fmla="*/ 39 w 133"/>
                <a:gd name="T21" fmla="*/ 23 h 134"/>
                <a:gd name="T22" fmla="*/ 31 w 133"/>
                <a:gd name="T23" fmla="*/ 11 h 134"/>
                <a:gd name="T24" fmla="*/ 7 w 133"/>
                <a:gd name="T25" fmla="*/ 39 h 134"/>
                <a:gd name="T26" fmla="*/ 19 w 133"/>
                <a:gd name="T27" fmla="*/ 45 h 134"/>
                <a:gd name="T28" fmla="*/ 14 w 133"/>
                <a:gd name="T29" fmla="*/ 62 h 134"/>
                <a:gd name="T30" fmla="*/ 0 w 133"/>
                <a:gd name="T31" fmla="*/ 60 h 134"/>
                <a:gd name="T32" fmla="*/ 0 w 133"/>
                <a:gd name="T33" fmla="*/ 68 h 134"/>
                <a:gd name="T34" fmla="*/ 7 w 133"/>
                <a:gd name="T35" fmla="*/ 97 h 134"/>
                <a:gd name="T36" fmla="*/ 19 w 133"/>
                <a:gd name="T37" fmla="*/ 91 h 134"/>
                <a:gd name="T38" fmla="*/ 29 w 133"/>
                <a:gd name="T39" fmla="*/ 104 h 134"/>
                <a:gd name="T40" fmla="*/ 19 w 133"/>
                <a:gd name="T41" fmla="*/ 114 h 134"/>
                <a:gd name="T42" fmla="*/ 52 w 133"/>
                <a:gd name="T43" fmla="*/ 132 h 134"/>
                <a:gd name="T44" fmla="*/ 55 w 133"/>
                <a:gd name="T45" fmla="*/ 119 h 134"/>
                <a:gd name="T46" fmla="*/ 66 w 133"/>
                <a:gd name="T47" fmla="*/ 120 h 134"/>
                <a:gd name="T48" fmla="*/ 72 w 133"/>
                <a:gd name="T49" fmla="*/ 120 h 134"/>
                <a:gd name="T50" fmla="*/ 73 w 133"/>
                <a:gd name="T51" fmla="*/ 134 h 134"/>
                <a:gd name="T52" fmla="*/ 108 w 133"/>
                <a:gd name="T53" fmla="*/ 120 h 134"/>
                <a:gd name="T54" fmla="*/ 99 w 133"/>
                <a:gd name="T55" fmla="*/ 109 h 134"/>
                <a:gd name="T56" fmla="*/ 110 w 133"/>
                <a:gd name="T57" fmla="*/ 96 h 134"/>
                <a:gd name="T58" fmla="*/ 122 w 133"/>
                <a:gd name="T59" fmla="*/ 104 h 134"/>
                <a:gd name="T60" fmla="*/ 133 w 133"/>
                <a:gd name="T61" fmla="*/ 68 h 134"/>
                <a:gd name="T62" fmla="*/ 133 w 133"/>
                <a:gd name="T63" fmla="*/ 68 h 134"/>
                <a:gd name="T64" fmla="*/ 118 w 133"/>
                <a:gd name="T65" fmla="*/ 68 h 134"/>
                <a:gd name="T66" fmla="*/ 116 w 133"/>
                <a:gd name="T67" fmla="*/ 51 h 134"/>
                <a:gd name="T68" fmla="*/ 47 w 133"/>
                <a:gd name="T69" fmla="*/ 68 h 134"/>
                <a:gd name="T70" fmla="*/ 66 w 133"/>
                <a:gd name="T71" fmla="*/ 48 h 134"/>
                <a:gd name="T72" fmla="*/ 86 w 133"/>
                <a:gd name="T73" fmla="*/ 68 h 134"/>
                <a:gd name="T74" fmla="*/ 66 w 133"/>
                <a:gd name="T75" fmla="*/ 87 h 134"/>
                <a:gd name="T76" fmla="*/ 47 w 133"/>
                <a:gd name="T77" fmla="*/ 6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3" h="134">
                  <a:moveTo>
                    <a:pt x="116" y="51"/>
                  </a:moveTo>
                  <a:cubicBezTo>
                    <a:pt x="129" y="46"/>
                    <a:pt x="129" y="46"/>
                    <a:pt x="129" y="46"/>
                  </a:cubicBezTo>
                  <a:cubicBezTo>
                    <a:pt x="125" y="34"/>
                    <a:pt x="117" y="24"/>
                    <a:pt x="107" y="16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4" y="23"/>
                    <a:pt x="89" y="20"/>
                    <a:pt x="84" y="19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1" y="2"/>
                    <a:pt x="74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1" y="0"/>
                    <a:pt x="56" y="1"/>
                    <a:pt x="51" y="2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9" y="18"/>
                    <a:pt x="44" y="20"/>
                    <a:pt x="39" y="23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1" y="18"/>
                    <a:pt x="12" y="28"/>
                    <a:pt x="7" y="39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7" y="50"/>
                    <a:pt x="15" y="56"/>
                    <a:pt x="14" y="6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2"/>
                    <a:pt x="0" y="65"/>
                    <a:pt x="0" y="68"/>
                  </a:cubicBezTo>
                  <a:cubicBezTo>
                    <a:pt x="0" y="78"/>
                    <a:pt x="2" y="88"/>
                    <a:pt x="7" y="97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22" y="96"/>
                    <a:pt x="25" y="100"/>
                    <a:pt x="29" y="104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28" y="123"/>
                    <a:pt x="39" y="130"/>
                    <a:pt x="52" y="132"/>
                  </a:cubicBezTo>
                  <a:cubicBezTo>
                    <a:pt x="55" y="119"/>
                    <a:pt x="55" y="119"/>
                    <a:pt x="55" y="119"/>
                  </a:cubicBezTo>
                  <a:cubicBezTo>
                    <a:pt x="58" y="120"/>
                    <a:pt x="62" y="120"/>
                    <a:pt x="66" y="120"/>
                  </a:cubicBezTo>
                  <a:cubicBezTo>
                    <a:pt x="68" y="120"/>
                    <a:pt x="70" y="120"/>
                    <a:pt x="72" y="120"/>
                  </a:cubicBezTo>
                  <a:cubicBezTo>
                    <a:pt x="73" y="134"/>
                    <a:pt x="73" y="134"/>
                    <a:pt x="73" y="134"/>
                  </a:cubicBezTo>
                  <a:cubicBezTo>
                    <a:pt x="86" y="132"/>
                    <a:pt x="98" y="127"/>
                    <a:pt x="108" y="120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103" y="105"/>
                    <a:pt x="107" y="101"/>
                    <a:pt x="110" y="96"/>
                  </a:cubicBezTo>
                  <a:cubicBezTo>
                    <a:pt x="122" y="104"/>
                    <a:pt x="122" y="104"/>
                    <a:pt x="122" y="104"/>
                  </a:cubicBezTo>
                  <a:cubicBezTo>
                    <a:pt x="129" y="93"/>
                    <a:pt x="133" y="81"/>
                    <a:pt x="133" y="68"/>
                  </a:cubicBezTo>
                  <a:cubicBezTo>
                    <a:pt x="133" y="68"/>
                    <a:pt x="133" y="68"/>
                    <a:pt x="133" y="68"/>
                  </a:cubicBezTo>
                  <a:cubicBezTo>
                    <a:pt x="118" y="68"/>
                    <a:pt x="118" y="68"/>
                    <a:pt x="118" y="68"/>
                  </a:cubicBezTo>
                  <a:cubicBezTo>
                    <a:pt x="118" y="62"/>
                    <a:pt x="117" y="56"/>
                    <a:pt x="116" y="51"/>
                  </a:cubicBezTo>
                  <a:close/>
                  <a:moveTo>
                    <a:pt x="47" y="68"/>
                  </a:moveTo>
                  <a:cubicBezTo>
                    <a:pt x="47" y="57"/>
                    <a:pt x="56" y="48"/>
                    <a:pt x="66" y="48"/>
                  </a:cubicBezTo>
                  <a:cubicBezTo>
                    <a:pt x="77" y="48"/>
                    <a:pt x="86" y="57"/>
                    <a:pt x="86" y="68"/>
                  </a:cubicBezTo>
                  <a:cubicBezTo>
                    <a:pt x="86" y="79"/>
                    <a:pt x="77" y="87"/>
                    <a:pt x="66" y="87"/>
                  </a:cubicBezTo>
                  <a:cubicBezTo>
                    <a:pt x="56" y="87"/>
                    <a:pt x="47" y="79"/>
                    <a:pt x="47" y="6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84" name="Line 145"/>
            <p:cNvSpPr>
              <a:spLocks noChangeShapeType="1"/>
            </p:cNvSpPr>
            <p:nvPr/>
          </p:nvSpPr>
          <p:spPr bwMode="auto">
            <a:xfrm>
              <a:off x="6427336" y="1809977"/>
              <a:ext cx="0" cy="0"/>
            </a:xfrm>
            <a:prstGeom prst="line">
              <a:avLst/>
            </a:prstGeom>
            <a:noFill/>
            <a:ln w="0" cap="rnd">
              <a:solidFill>
                <a:srgbClr val="FFF8F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85" name="Freeform 146"/>
            <p:cNvSpPr>
              <a:spLocks noEditPoints="1"/>
            </p:cNvSpPr>
            <p:nvPr/>
          </p:nvSpPr>
          <p:spPr bwMode="auto">
            <a:xfrm>
              <a:off x="6149524" y="1667102"/>
              <a:ext cx="279400" cy="280988"/>
            </a:xfrm>
            <a:custGeom>
              <a:avLst/>
              <a:gdLst>
                <a:gd name="T0" fmla="*/ 133 w 133"/>
                <a:gd name="T1" fmla="*/ 67 h 134"/>
                <a:gd name="T2" fmla="*/ 119 w 133"/>
                <a:gd name="T3" fmla="*/ 68 h 134"/>
                <a:gd name="T4" fmla="*/ 118 w 133"/>
                <a:gd name="T5" fmla="*/ 68 h 134"/>
                <a:gd name="T6" fmla="*/ 118 w 133"/>
                <a:gd name="T7" fmla="*/ 68 h 134"/>
                <a:gd name="T8" fmla="*/ 115 w 133"/>
                <a:gd name="T9" fmla="*/ 51 h 134"/>
                <a:gd name="T10" fmla="*/ 129 w 133"/>
                <a:gd name="T11" fmla="*/ 46 h 134"/>
                <a:gd name="T12" fmla="*/ 107 w 133"/>
                <a:gd name="T13" fmla="*/ 16 h 134"/>
                <a:gd name="T14" fmla="*/ 98 w 133"/>
                <a:gd name="T15" fmla="*/ 27 h 134"/>
                <a:gd name="T16" fmla="*/ 83 w 133"/>
                <a:gd name="T17" fmla="*/ 19 h 134"/>
                <a:gd name="T18" fmla="*/ 88 w 133"/>
                <a:gd name="T19" fmla="*/ 5 h 134"/>
                <a:gd name="T20" fmla="*/ 51 w 133"/>
                <a:gd name="T21" fmla="*/ 3 h 134"/>
                <a:gd name="T22" fmla="*/ 54 w 133"/>
                <a:gd name="T23" fmla="*/ 17 h 134"/>
                <a:gd name="T24" fmla="*/ 38 w 133"/>
                <a:gd name="T25" fmla="*/ 23 h 134"/>
                <a:gd name="T26" fmla="*/ 31 w 133"/>
                <a:gd name="T27" fmla="*/ 11 h 134"/>
                <a:gd name="T28" fmla="*/ 6 w 133"/>
                <a:gd name="T29" fmla="*/ 39 h 134"/>
                <a:gd name="T30" fmla="*/ 19 w 133"/>
                <a:gd name="T31" fmla="*/ 45 h 134"/>
                <a:gd name="T32" fmla="*/ 14 w 133"/>
                <a:gd name="T33" fmla="*/ 62 h 134"/>
                <a:gd name="T34" fmla="*/ 0 w 133"/>
                <a:gd name="T35" fmla="*/ 60 h 134"/>
                <a:gd name="T36" fmla="*/ 0 w 133"/>
                <a:gd name="T37" fmla="*/ 68 h 134"/>
                <a:gd name="T38" fmla="*/ 6 w 133"/>
                <a:gd name="T39" fmla="*/ 97 h 134"/>
                <a:gd name="T40" fmla="*/ 19 w 133"/>
                <a:gd name="T41" fmla="*/ 91 h 134"/>
                <a:gd name="T42" fmla="*/ 29 w 133"/>
                <a:gd name="T43" fmla="*/ 104 h 134"/>
                <a:gd name="T44" fmla="*/ 19 w 133"/>
                <a:gd name="T45" fmla="*/ 114 h 134"/>
                <a:gd name="T46" fmla="*/ 51 w 133"/>
                <a:gd name="T47" fmla="*/ 132 h 134"/>
                <a:gd name="T48" fmla="*/ 54 w 133"/>
                <a:gd name="T49" fmla="*/ 119 h 134"/>
                <a:gd name="T50" fmla="*/ 66 w 133"/>
                <a:gd name="T51" fmla="*/ 120 h 134"/>
                <a:gd name="T52" fmla="*/ 71 w 133"/>
                <a:gd name="T53" fmla="*/ 120 h 134"/>
                <a:gd name="T54" fmla="*/ 73 w 133"/>
                <a:gd name="T55" fmla="*/ 134 h 134"/>
                <a:gd name="T56" fmla="*/ 107 w 133"/>
                <a:gd name="T57" fmla="*/ 120 h 134"/>
                <a:gd name="T58" fmla="*/ 98 w 133"/>
                <a:gd name="T59" fmla="*/ 109 h 134"/>
                <a:gd name="T60" fmla="*/ 110 w 133"/>
                <a:gd name="T61" fmla="*/ 96 h 134"/>
                <a:gd name="T62" fmla="*/ 122 w 133"/>
                <a:gd name="T63" fmla="*/ 104 h 134"/>
                <a:gd name="T64" fmla="*/ 133 w 133"/>
                <a:gd name="T65" fmla="*/ 68 h 134"/>
                <a:gd name="T66" fmla="*/ 133 w 133"/>
                <a:gd name="T67" fmla="*/ 68 h 134"/>
                <a:gd name="T68" fmla="*/ 133 w 133"/>
                <a:gd name="T69" fmla="*/ 67 h 134"/>
                <a:gd name="T70" fmla="*/ 46 w 133"/>
                <a:gd name="T71" fmla="*/ 68 h 134"/>
                <a:gd name="T72" fmla="*/ 66 w 133"/>
                <a:gd name="T73" fmla="*/ 48 h 134"/>
                <a:gd name="T74" fmla="*/ 85 w 133"/>
                <a:gd name="T75" fmla="*/ 68 h 134"/>
                <a:gd name="T76" fmla="*/ 66 w 133"/>
                <a:gd name="T77" fmla="*/ 87 h 134"/>
                <a:gd name="T78" fmla="*/ 46 w 133"/>
                <a:gd name="T79" fmla="*/ 6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3" h="134">
                  <a:moveTo>
                    <a:pt x="133" y="67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8" y="68"/>
                    <a:pt x="118" y="68"/>
                    <a:pt x="118" y="68"/>
                  </a:cubicBezTo>
                  <a:cubicBezTo>
                    <a:pt x="118" y="68"/>
                    <a:pt x="118" y="68"/>
                    <a:pt x="118" y="68"/>
                  </a:cubicBezTo>
                  <a:cubicBezTo>
                    <a:pt x="118" y="62"/>
                    <a:pt x="117" y="56"/>
                    <a:pt x="115" y="51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4" y="34"/>
                    <a:pt x="117" y="24"/>
                    <a:pt x="107" y="16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4" y="23"/>
                    <a:pt x="89" y="21"/>
                    <a:pt x="83" y="19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76" y="1"/>
                    <a:pt x="63" y="0"/>
                    <a:pt x="51" y="3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49" y="18"/>
                    <a:pt x="43" y="20"/>
                    <a:pt x="38" y="23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0" y="18"/>
                    <a:pt x="12" y="28"/>
                    <a:pt x="6" y="39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6" y="50"/>
                    <a:pt x="15" y="56"/>
                    <a:pt x="14" y="6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2"/>
                    <a:pt x="0" y="65"/>
                    <a:pt x="0" y="68"/>
                  </a:cubicBezTo>
                  <a:cubicBezTo>
                    <a:pt x="0" y="78"/>
                    <a:pt x="2" y="88"/>
                    <a:pt x="6" y="97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21" y="96"/>
                    <a:pt x="25" y="100"/>
                    <a:pt x="29" y="104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28" y="123"/>
                    <a:pt x="39" y="130"/>
                    <a:pt x="51" y="132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8" y="120"/>
                    <a:pt x="62" y="120"/>
                    <a:pt x="66" y="120"/>
                  </a:cubicBezTo>
                  <a:cubicBezTo>
                    <a:pt x="68" y="120"/>
                    <a:pt x="70" y="120"/>
                    <a:pt x="71" y="120"/>
                  </a:cubicBezTo>
                  <a:cubicBezTo>
                    <a:pt x="73" y="134"/>
                    <a:pt x="73" y="134"/>
                    <a:pt x="73" y="134"/>
                  </a:cubicBezTo>
                  <a:cubicBezTo>
                    <a:pt x="85" y="132"/>
                    <a:pt x="97" y="127"/>
                    <a:pt x="107" y="120"/>
                  </a:cubicBezTo>
                  <a:cubicBezTo>
                    <a:pt x="98" y="109"/>
                    <a:pt x="98" y="109"/>
                    <a:pt x="98" y="109"/>
                  </a:cubicBezTo>
                  <a:cubicBezTo>
                    <a:pt x="103" y="105"/>
                    <a:pt x="107" y="101"/>
                    <a:pt x="110" y="96"/>
                  </a:cubicBezTo>
                  <a:cubicBezTo>
                    <a:pt x="122" y="104"/>
                    <a:pt x="122" y="104"/>
                    <a:pt x="122" y="104"/>
                  </a:cubicBezTo>
                  <a:cubicBezTo>
                    <a:pt x="129" y="93"/>
                    <a:pt x="133" y="81"/>
                    <a:pt x="133" y="68"/>
                  </a:cubicBezTo>
                  <a:cubicBezTo>
                    <a:pt x="133" y="68"/>
                    <a:pt x="133" y="68"/>
                    <a:pt x="133" y="68"/>
                  </a:cubicBezTo>
                  <a:lnTo>
                    <a:pt x="133" y="67"/>
                  </a:lnTo>
                  <a:close/>
                  <a:moveTo>
                    <a:pt x="46" y="68"/>
                  </a:moveTo>
                  <a:cubicBezTo>
                    <a:pt x="46" y="57"/>
                    <a:pt x="55" y="48"/>
                    <a:pt x="66" y="48"/>
                  </a:cubicBezTo>
                  <a:cubicBezTo>
                    <a:pt x="77" y="48"/>
                    <a:pt x="85" y="57"/>
                    <a:pt x="85" y="68"/>
                  </a:cubicBezTo>
                  <a:cubicBezTo>
                    <a:pt x="85" y="79"/>
                    <a:pt x="77" y="87"/>
                    <a:pt x="66" y="87"/>
                  </a:cubicBezTo>
                  <a:cubicBezTo>
                    <a:pt x="55" y="87"/>
                    <a:pt x="46" y="79"/>
                    <a:pt x="46" y="6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86" name="Line 148"/>
            <p:cNvSpPr>
              <a:spLocks noChangeShapeType="1"/>
            </p:cNvSpPr>
            <p:nvPr/>
          </p:nvSpPr>
          <p:spPr bwMode="auto">
            <a:xfrm>
              <a:off x="6428924" y="1230540"/>
              <a:ext cx="0" cy="0"/>
            </a:xfrm>
            <a:prstGeom prst="line">
              <a:avLst/>
            </a:prstGeom>
            <a:noFill/>
            <a:ln w="0" cap="rnd">
              <a:solidFill>
                <a:srgbClr val="FFF8F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87" name="Freeform 149"/>
            <p:cNvSpPr>
              <a:spLocks noEditPoints="1"/>
            </p:cNvSpPr>
            <p:nvPr/>
          </p:nvSpPr>
          <p:spPr bwMode="auto">
            <a:xfrm>
              <a:off x="6149524" y="1092427"/>
              <a:ext cx="279400" cy="279400"/>
            </a:xfrm>
            <a:custGeom>
              <a:avLst/>
              <a:gdLst>
                <a:gd name="T0" fmla="*/ 19 w 133"/>
                <a:gd name="T1" fmla="*/ 90 h 133"/>
                <a:gd name="T2" fmla="*/ 29 w 133"/>
                <a:gd name="T3" fmla="*/ 103 h 133"/>
                <a:gd name="T4" fmla="*/ 19 w 133"/>
                <a:gd name="T5" fmla="*/ 113 h 133"/>
                <a:gd name="T6" fmla="*/ 51 w 133"/>
                <a:gd name="T7" fmla="*/ 131 h 133"/>
                <a:gd name="T8" fmla="*/ 54 w 133"/>
                <a:gd name="T9" fmla="*/ 118 h 133"/>
                <a:gd name="T10" fmla="*/ 66 w 133"/>
                <a:gd name="T11" fmla="*/ 119 h 133"/>
                <a:gd name="T12" fmla="*/ 71 w 133"/>
                <a:gd name="T13" fmla="*/ 119 h 133"/>
                <a:gd name="T14" fmla="*/ 73 w 133"/>
                <a:gd name="T15" fmla="*/ 133 h 133"/>
                <a:gd name="T16" fmla="*/ 107 w 133"/>
                <a:gd name="T17" fmla="*/ 119 h 133"/>
                <a:gd name="T18" fmla="*/ 98 w 133"/>
                <a:gd name="T19" fmla="*/ 108 h 133"/>
                <a:gd name="T20" fmla="*/ 110 w 133"/>
                <a:gd name="T21" fmla="*/ 95 h 133"/>
                <a:gd name="T22" fmla="*/ 122 w 133"/>
                <a:gd name="T23" fmla="*/ 103 h 133"/>
                <a:gd name="T24" fmla="*/ 133 w 133"/>
                <a:gd name="T25" fmla="*/ 67 h 133"/>
                <a:gd name="T26" fmla="*/ 133 w 133"/>
                <a:gd name="T27" fmla="*/ 66 h 133"/>
                <a:gd name="T28" fmla="*/ 133 w 133"/>
                <a:gd name="T29" fmla="*/ 66 h 133"/>
                <a:gd name="T30" fmla="*/ 119 w 133"/>
                <a:gd name="T31" fmla="*/ 66 h 133"/>
                <a:gd name="T32" fmla="*/ 118 w 133"/>
                <a:gd name="T33" fmla="*/ 66 h 133"/>
                <a:gd name="T34" fmla="*/ 115 w 133"/>
                <a:gd name="T35" fmla="*/ 50 h 133"/>
                <a:gd name="T36" fmla="*/ 129 w 133"/>
                <a:gd name="T37" fmla="*/ 45 h 133"/>
                <a:gd name="T38" fmla="*/ 107 w 133"/>
                <a:gd name="T39" fmla="*/ 15 h 133"/>
                <a:gd name="T40" fmla="*/ 98 w 133"/>
                <a:gd name="T41" fmla="*/ 26 h 133"/>
                <a:gd name="T42" fmla="*/ 83 w 133"/>
                <a:gd name="T43" fmla="*/ 18 h 133"/>
                <a:gd name="T44" fmla="*/ 88 w 133"/>
                <a:gd name="T45" fmla="*/ 5 h 133"/>
                <a:gd name="T46" fmla="*/ 51 w 133"/>
                <a:gd name="T47" fmla="*/ 2 h 133"/>
                <a:gd name="T48" fmla="*/ 54 w 133"/>
                <a:gd name="T49" fmla="*/ 16 h 133"/>
                <a:gd name="T50" fmla="*/ 38 w 133"/>
                <a:gd name="T51" fmla="*/ 23 h 133"/>
                <a:gd name="T52" fmla="*/ 31 w 133"/>
                <a:gd name="T53" fmla="*/ 11 h 133"/>
                <a:gd name="T54" fmla="*/ 6 w 133"/>
                <a:gd name="T55" fmla="*/ 38 h 133"/>
                <a:gd name="T56" fmla="*/ 19 w 133"/>
                <a:gd name="T57" fmla="*/ 44 h 133"/>
                <a:gd name="T58" fmla="*/ 14 w 133"/>
                <a:gd name="T59" fmla="*/ 61 h 133"/>
                <a:gd name="T60" fmla="*/ 0 w 133"/>
                <a:gd name="T61" fmla="*/ 59 h 133"/>
                <a:gd name="T62" fmla="*/ 0 w 133"/>
                <a:gd name="T63" fmla="*/ 67 h 133"/>
                <a:gd name="T64" fmla="*/ 6 w 133"/>
                <a:gd name="T65" fmla="*/ 96 h 133"/>
                <a:gd name="T66" fmla="*/ 19 w 133"/>
                <a:gd name="T67" fmla="*/ 90 h 133"/>
                <a:gd name="T68" fmla="*/ 66 w 133"/>
                <a:gd name="T69" fmla="*/ 47 h 133"/>
                <a:gd name="T70" fmla="*/ 85 w 133"/>
                <a:gd name="T71" fmla="*/ 67 h 133"/>
                <a:gd name="T72" fmla="*/ 66 w 133"/>
                <a:gd name="T73" fmla="*/ 86 h 133"/>
                <a:gd name="T74" fmla="*/ 46 w 133"/>
                <a:gd name="T75" fmla="*/ 67 h 133"/>
                <a:gd name="T76" fmla="*/ 66 w 133"/>
                <a:gd name="T77" fmla="*/ 4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3" h="133">
                  <a:moveTo>
                    <a:pt x="19" y="90"/>
                  </a:moveTo>
                  <a:cubicBezTo>
                    <a:pt x="21" y="95"/>
                    <a:pt x="25" y="99"/>
                    <a:pt x="29" y="103"/>
                  </a:cubicBezTo>
                  <a:cubicBezTo>
                    <a:pt x="19" y="113"/>
                    <a:pt x="19" y="113"/>
                    <a:pt x="19" y="113"/>
                  </a:cubicBezTo>
                  <a:cubicBezTo>
                    <a:pt x="28" y="122"/>
                    <a:pt x="39" y="129"/>
                    <a:pt x="51" y="131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8" y="119"/>
                    <a:pt x="62" y="119"/>
                    <a:pt x="66" y="119"/>
                  </a:cubicBezTo>
                  <a:cubicBezTo>
                    <a:pt x="68" y="119"/>
                    <a:pt x="70" y="119"/>
                    <a:pt x="71" y="119"/>
                  </a:cubicBezTo>
                  <a:cubicBezTo>
                    <a:pt x="73" y="133"/>
                    <a:pt x="73" y="133"/>
                    <a:pt x="73" y="133"/>
                  </a:cubicBezTo>
                  <a:cubicBezTo>
                    <a:pt x="85" y="131"/>
                    <a:pt x="97" y="127"/>
                    <a:pt x="107" y="119"/>
                  </a:cubicBezTo>
                  <a:cubicBezTo>
                    <a:pt x="98" y="108"/>
                    <a:pt x="98" y="108"/>
                    <a:pt x="98" y="108"/>
                  </a:cubicBezTo>
                  <a:cubicBezTo>
                    <a:pt x="103" y="104"/>
                    <a:pt x="107" y="100"/>
                    <a:pt x="110" y="95"/>
                  </a:cubicBezTo>
                  <a:cubicBezTo>
                    <a:pt x="122" y="103"/>
                    <a:pt x="122" y="103"/>
                    <a:pt x="122" y="103"/>
                  </a:cubicBezTo>
                  <a:cubicBezTo>
                    <a:pt x="129" y="92"/>
                    <a:pt x="133" y="79"/>
                    <a:pt x="133" y="67"/>
                  </a:cubicBezTo>
                  <a:cubicBezTo>
                    <a:pt x="133" y="66"/>
                    <a:pt x="133" y="66"/>
                    <a:pt x="133" y="66"/>
                  </a:cubicBezTo>
                  <a:cubicBezTo>
                    <a:pt x="133" y="66"/>
                    <a:pt x="133" y="66"/>
                    <a:pt x="133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18" y="60"/>
                    <a:pt x="117" y="55"/>
                    <a:pt x="115" y="50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24" y="33"/>
                    <a:pt x="117" y="23"/>
                    <a:pt x="107" y="15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4" y="22"/>
                    <a:pt x="89" y="20"/>
                    <a:pt x="83" y="18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76" y="0"/>
                    <a:pt x="63" y="0"/>
                    <a:pt x="51" y="2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49" y="17"/>
                    <a:pt x="43" y="20"/>
                    <a:pt x="38" y="23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0" y="17"/>
                    <a:pt x="12" y="27"/>
                    <a:pt x="6" y="38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6" y="49"/>
                    <a:pt x="15" y="55"/>
                    <a:pt x="14" y="6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0" y="64"/>
                    <a:pt x="0" y="67"/>
                  </a:cubicBezTo>
                  <a:cubicBezTo>
                    <a:pt x="0" y="77"/>
                    <a:pt x="2" y="87"/>
                    <a:pt x="6" y="96"/>
                  </a:cubicBezTo>
                  <a:lnTo>
                    <a:pt x="19" y="90"/>
                  </a:lnTo>
                  <a:close/>
                  <a:moveTo>
                    <a:pt x="66" y="47"/>
                  </a:moveTo>
                  <a:cubicBezTo>
                    <a:pt x="77" y="47"/>
                    <a:pt x="85" y="56"/>
                    <a:pt x="85" y="67"/>
                  </a:cubicBezTo>
                  <a:cubicBezTo>
                    <a:pt x="85" y="78"/>
                    <a:pt x="77" y="86"/>
                    <a:pt x="66" y="86"/>
                  </a:cubicBezTo>
                  <a:cubicBezTo>
                    <a:pt x="55" y="86"/>
                    <a:pt x="46" y="78"/>
                    <a:pt x="46" y="67"/>
                  </a:cubicBezTo>
                  <a:cubicBezTo>
                    <a:pt x="46" y="56"/>
                    <a:pt x="55" y="47"/>
                    <a:pt x="66" y="4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88" name="Freeform 151"/>
            <p:cNvSpPr>
              <a:spLocks noEditPoints="1"/>
            </p:cNvSpPr>
            <p:nvPr/>
          </p:nvSpPr>
          <p:spPr bwMode="auto">
            <a:xfrm>
              <a:off x="5963786" y="1384527"/>
              <a:ext cx="280988" cy="279400"/>
            </a:xfrm>
            <a:custGeom>
              <a:avLst/>
              <a:gdLst>
                <a:gd name="T0" fmla="*/ 107 w 133"/>
                <a:gd name="T1" fmla="*/ 119 h 133"/>
                <a:gd name="T2" fmla="*/ 99 w 133"/>
                <a:gd name="T3" fmla="*/ 108 h 133"/>
                <a:gd name="T4" fmla="*/ 110 w 133"/>
                <a:gd name="T5" fmla="*/ 95 h 133"/>
                <a:gd name="T6" fmla="*/ 122 w 133"/>
                <a:gd name="T7" fmla="*/ 103 h 133"/>
                <a:gd name="T8" fmla="*/ 133 w 133"/>
                <a:gd name="T9" fmla="*/ 67 h 133"/>
                <a:gd name="T10" fmla="*/ 133 w 133"/>
                <a:gd name="T11" fmla="*/ 67 h 133"/>
                <a:gd name="T12" fmla="*/ 118 w 133"/>
                <a:gd name="T13" fmla="*/ 67 h 133"/>
                <a:gd name="T14" fmla="*/ 115 w 133"/>
                <a:gd name="T15" fmla="*/ 50 h 133"/>
                <a:gd name="T16" fmla="*/ 129 w 133"/>
                <a:gd name="T17" fmla="*/ 46 h 133"/>
                <a:gd name="T18" fmla="*/ 107 w 133"/>
                <a:gd name="T19" fmla="*/ 15 h 133"/>
                <a:gd name="T20" fmla="*/ 98 w 133"/>
                <a:gd name="T21" fmla="*/ 26 h 133"/>
                <a:gd name="T22" fmla="*/ 84 w 133"/>
                <a:gd name="T23" fmla="*/ 18 h 133"/>
                <a:gd name="T24" fmla="*/ 88 w 133"/>
                <a:gd name="T25" fmla="*/ 5 h 133"/>
                <a:gd name="T26" fmla="*/ 51 w 133"/>
                <a:gd name="T27" fmla="*/ 3 h 133"/>
                <a:gd name="T28" fmla="*/ 54 w 133"/>
                <a:gd name="T29" fmla="*/ 16 h 133"/>
                <a:gd name="T30" fmla="*/ 39 w 133"/>
                <a:gd name="T31" fmla="*/ 23 h 133"/>
                <a:gd name="T32" fmla="*/ 31 w 133"/>
                <a:gd name="T33" fmla="*/ 11 h 133"/>
                <a:gd name="T34" fmla="*/ 6 w 133"/>
                <a:gd name="T35" fmla="*/ 39 h 133"/>
                <a:gd name="T36" fmla="*/ 19 w 133"/>
                <a:gd name="T37" fmla="*/ 45 h 133"/>
                <a:gd name="T38" fmla="*/ 14 w 133"/>
                <a:gd name="T39" fmla="*/ 61 h 133"/>
                <a:gd name="T40" fmla="*/ 0 w 133"/>
                <a:gd name="T41" fmla="*/ 59 h 133"/>
                <a:gd name="T42" fmla="*/ 0 w 133"/>
                <a:gd name="T43" fmla="*/ 67 h 133"/>
                <a:gd name="T44" fmla="*/ 6 w 133"/>
                <a:gd name="T45" fmla="*/ 96 h 133"/>
                <a:gd name="T46" fmla="*/ 19 w 133"/>
                <a:gd name="T47" fmla="*/ 90 h 133"/>
                <a:gd name="T48" fmla="*/ 29 w 133"/>
                <a:gd name="T49" fmla="*/ 104 h 133"/>
                <a:gd name="T50" fmla="*/ 19 w 133"/>
                <a:gd name="T51" fmla="*/ 114 h 133"/>
                <a:gd name="T52" fmla="*/ 51 w 133"/>
                <a:gd name="T53" fmla="*/ 132 h 133"/>
                <a:gd name="T54" fmla="*/ 54 w 133"/>
                <a:gd name="T55" fmla="*/ 118 h 133"/>
                <a:gd name="T56" fmla="*/ 66 w 133"/>
                <a:gd name="T57" fmla="*/ 119 h 133"/>
                <a:gd name="T58" fmla="*/ 71 w 133"/>
                <a:gd name="T59" fmla="*/ 119 h 133"/>
                <a:gd name="T60" fmla="*/ 73 w 133"/>
                <a:gd name="T61" fmla="*/ 133 h 133"/>
                <a:gd name="T62" fmla="*/ 107 w 133"/>
                <a:gd name="T63" fmla="*/ 119 h 133"/>
                <a:gd name="T64" fmla="*/ 46 w 133"/>
                <a:gd name="T65" fmla="*/ 67 h 133"/>
                <a:gd name="T66" fmla="*/ 66 w 133"/>
                <a:gd name="T67" fmla="*/ 48 h 133"/>
                <a:gd name="T68" fmla="*/ 85 w 133"/>
                <a:gd name="T69" fmla="*/ 67 h 133"/>
                <a:gd name="T70" fmla="*/ 66 w 133"/>
                <a:gd name="T71" fmla="*/ 87 h 133"/>
                <a:gd name="T72" fmla="*/ 46 w 133"/>
                <a:gd name="T73" fmla="*/ 6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3" h="133">
                  <a:moveTo>
                    <a:pt x="107" y="119"/>
                  </a:moveTo>
                  <a:cubicBezTo>
                    <a:pt x="99" y="108"/>
                    <a:pt x="99" y="108"/>
                    <a:pt x="99" y="108"/>
                  </a:cubicBezTo>
                  <a:cubicBezTo>
                    <a:pt x="103" y="104"/>
                    <a:pt x="107" y="100"/>
                    <a:pt x="110" y="95"/>
                  </a:cubicBezTo>
                  <a:cubicBezTo>
                    <a:pt x="122" y="103"/>
                    <a:pt x="122" y="103"/>
                    <a:pt x="122" y="103"/>
                  </a:cubicBezTo>
                  <a:cubicBezTo>
                    <a:pt x="129" y="92"/>
                    <a:pt x="133" y="80"/>
                    <a:pt x="133" y="67"/>
                  </a:cubicBezTo>
                  <a:cubicBezTo>
                    <a:pt x="133" y="67"/>
                    <a:pt x="133" y="67"/>
                    <a:pt x="133" y="67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8" y="61"/>
                    <a:pt x="117" y="55"/>
                    <a:pt x="115" y="50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5" y="34"/>
                    <a:pt x="117" y="23"/>
                    <a:pt x="107" y="15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4" y="23"/>
                    <a:pt x="89" y="20"/>
                    <a:pt x="84" y="18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76" y="1"/>
                    <a:pt x="63" y="0"/>
                    <a:pt x="51" y="3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49" y="18"/>
                    <a:pt x="43" y="20"/>
                    <a:pt x="39" y="23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0" y="18"/>
                    <a:pt x="12" y="27"/>
                    <a:pt x="6" y="39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6" y="50"/>
                    <a:pt x="15" y="55"/>
                    <a:pt x="14" y="6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0" y="65"/>
                    <a:pt x="0" y="67"/>
                  </a:cubicBezTo>
                  <a:cubicBezTo>
                    <a:pt x="0" y="77"/>
                    <a:pt x="2" y="87"/>
                    <a:pt x="6" y="96"/>
                  </a:cubicBezTo>
                  <a:cubicBezTo>
                    <a:pt x="19" y="90"/>
                    <a:pt x="19" y="90"/>
                    <a:pt x="19" y="90"/>
                  </a:cubicBezTo>
                  <a:cubicBezTo>
                    <a:pt x="21" y="95"/>
                    <a:pt x="25" y="100"/>
                    <a:pt x="29" y="104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28" y="123"/>
                    <a:pt x="39" y="129"/>
                    <a:pt x="51" y="132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8" y="119"/>
                    <a:pt x="62" y="119"/>
                    <a:pt x="66" y="119"/>
                  </a:cubicBezTo>
                  <a:cubicBezTo>
                    <a:pt x="68" y="119"/>
                    <a:pt x="70" y="119"/>
                    <a:pt x="71" y="119"/>
                  </a:cubicBezTo>
                  <a:cubicBezTo>
                    <a:pt x="73" y="133"/>
                    <a:pt x="73" y="133"/>
                    <a:pt x="73" y="133"/>
                  </a:cubicBezTo>
                  <a:cubicBezTo>
                    <a:pt x="85" y="132"/>
                    <a:pt x="97" y="127"/>
                    <a:pt x="107" y="119"/>
                  </a:cubicBezTo>
                  <a:close/>
                  <a:moveTo>
                    <a:pt x="46" y="67"/>
                  </a:moveTo>
                  <a:cubicBezTo>
                    <a:pt x="46" y="56"/>
                    <a:pt x="55" y="48"/>
                    <a:pt x="66" y="48"/>
                  </a:cubicBezTo>
                  <a:cubicBezTo>
                    <a:pt x="77" y="48"/>
                    <a:pt x="85" y="56"/>
                    <a:pt x="85" y="67"/>
                  </a:cubicBezTo>
                  <a:cubicBezTo>
                    <a:pt x="85" y="78"/>
                    <a:pt x="77" y="87"/>
                    <a:pt x="66" y="87"/>
                  </a:cubicBezTo>
                  <a:cubicBezTo>
                    <a:pt x="55" y="87"/>
                    <a:pt x="46" y="78"/>
                    <a:pt x="46" y="6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89" name="Freeform 153"/>
            <p:cNvSpPr>
              <a:spLocks noEditPoints="1"/>
            </p:cNvSpPr>
            <p:nvPr/>
          </p:nvSpPr>
          <p:spPr bwMode="auto">
            <a:xfrm>
              <a:off x="5792336" y="1671865"/>
              <a:ext cx="273050" cy="276225"/>
            </a:xfrm>
            <a:custGeom>
              <a:avLst/>
              <a:gdLst>
                <a:gd name="T0" fmla="*/ 114 w 130"/>
                <a:gd name="T1" fmla="*/ 46 h 132"/>
                <a:gd name="T2" fmla="*/ 127 w 130"/>
                <a:gd name="T3" fmla="*/ 41 h 132"/>
                <a:gd name="T4" fmla="*/ 103 w 130"/>
                <a:gd name="T5" fmla="*/ 11 h 132"/>
                <a:gd name="T6" fmla="*/ 95 w 130"/>
                <a:gd name="T7" fmla="*/ 23 h 132"/>
                <a:gd name="T8" fmla="*/ 81 w 130"/>
                <a:gd name="T9" fmla="*/ 16 h 132"/>
                <a:gd name="T10" fmla="*/ 62 w 130"/>
                <a:gd name="T11" fmla="*/ 14 h 132"/>
                <a:gd name="T12" fmla="*/ 61 w 130"/>
                <a:gd name="T13" fmla="*/ 0 h 132"/>
                <a:gd name="T14" fmla="*/ 26 w 130"/>
                <a:gd name="T15" fmla="*/ 13 h 132"/>
                <a:gd name="T16" fmla="*/ 34 w 130"/>
                <a:gd name="T17" fmla="*/ 25 h 132"/>
                <a:gd name="T18" fmla="*/ 16 w 130"/>
                <a:gd name="T19" fmla="*/ 51 h 132"/>
                <a:gd name="T20" fmla="*/ 15 w 130"/>
                <a:gd name="T21" fmla="*/ 53 h 132"/>
                <a:gd name="T22" fmla="*/ 2 w 130"/>
                <a:gd name="T23" fmla="*/ 50 h 132"/>
                <a:gd name="T24" fmla="*/ 0 w 130"/>
                <a:gd name="T25" fmla="*/ 66 h 132"/>
                <a:gd name="T26" fmla="*/ 4 w 130"/>
                <a:gd name="T27" fmla="*/ 88 h 132"/>
                <a:gd name="T28" fmla="*/ 17 w 130"/>
                <a:gd name="T29" fmla="*/ 83 h 132"/>
                <a:gd name="T30" fmla="*/ 38 w 130"/>
                <a:gd name="T31" fmla="*/ 110 h 132"/>
                <a:gd name="T32" fmla="*/ 31 w 130"/>
                <a:gd name="T33" fmla="*/ 122 h 132"/>
                <a:gd name="T34" fmla="*/ 47 w 130"/>
                <a:gd name="T35" fmla="*/ 129 h 132"/>
                <a:gd name="T36" fmla="*/ 66 w 130"/>
                <a:gd name="T37" fmla="*/ 132 h 132"/>
                <a:gd name="T38" fmla="*/ 68 w 130"/>
                <a:gd name="T39" fmla="*/ 132 h 132"/>
                <a:gd name="T40" fmla="*/ 68 w 130"/>
                <a:gd name="T41" fmla="*/ 118 h 132"/>
                <a:gd name="T42" fmla="*/ 100 w 130"/>
                <a:gd name="T43" fmla="*/ 106 h 132"/>
                <a:gd name="T44" fmla="*/ 109 w 130"/>
                <a:gd name="T45" fmla="*/ 116 h 132"/>
                <a:gd name="T46" fmla="*/ 130 w 130"/>
                <a:gd name="T47" fmla="*/ 84 h 132"/>
                <a:gd name="T48" fmla="*/ 130 w 130"/>
                <a:gd name="T49" fmla="*/ 84 h 132"/>
                <a:gd name="T50" fmla="*/ 116 w 130"/>
                <a:gd name="T51" fmla="*/ 80 h 132"/>
                <a:gd name="T52" fmla="*/ 114 w 130"/>
                <a:gd name="T53" fmla="*/ 46 h 132"/>
                <a:gd name="T54" fmla="*/ 59 w 130"/>
                <a:gd name="T55" fmla="*/ 90 h 132"/>
                <a:gd name="T56" fmla="*/ 42 w 130"/>
                <a:gd name="T57" fmla="*/ 59 h 132"/>
                <a:gd name="T58" fmla="*/ 73 w 130"/>
                <a:gd name="T59" fmla="*/ 42 h 132"/>
                <a:gd name="T60" fmla="*/ 90 w 130"/>
                <a:gd name="T61" fmla="*/ 73 h 132"/>
                <a:gd name="T62" fmla="*/ 59 w 130"/>
                <a:gd name="T63" fmla="*/ 9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32">
                  <a:moveTo>
                    <a:pt x="114" y="46"/>
                  </a:moveTo>
                  <a:cubicBezTo>
                    <a:pt x="127" y="41"/>
                    <a:pt x="127" y="41"/>
                    <a:pt x="127" y="41"/>
                  </a:cubicBezTo>
                  <a:cubicBezTo>
                    <a:pt x="122" y="29"/>
                    <a:pt x="114" y="18"/>
                    <a:pt x="103" y="11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91" y="20"/>
                    <a:pt x="86" y="17"/>
                    <a:pt x="81" y="16"/>
                  </a:cubicBezTo>
                  <a:cubicBezTo>
                    <a:pt x="75" y="14"/>
                    <a:pt x="68" y="13"/>
                    <a:pt x="62" y="14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48" y="1"/>
                    <a:pt x="36" y="5"/>
                    <a:pt x="26" y="13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26" y="31"/>
                    <a:pt x="19" y="40"/>
                    <a:pt x="16" y="51"/>
                  </a:cubicBezTo>
                  <a:cubicBezTo>
                    <a:pt x="16" y="52"/>
                    <a:pt x="16" y="53"/>
                    <a:pt x="15" y="53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0" y="55"/>
                    <a:pt x="0" y="60"/>
                    <a:pt x="0" y="66"/>
                  </a:cubicBezTo>
                  <a:cubicBezTo>
                    <a:pt x="0" y="73"/>
                    <a:pt x="1" y="81"/>
                    <a:pt x="4" y="88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21" y="94"/>
                    <a:pt x="28" y="104"/>
                    <a:pt x="38" y="110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6" y="125"/>
                    <a:pt x="42" y="128"/>
                    <a:pt x="47" y="129"/>
                  </a:cubicBezTo>
                  <a:cubicBezTo>
                    <a:pt x="54" y="131"/>
                    <a:pt x="60" y="132"/>
                    <a:pt x="66" y="132"/>
                  </a:cubicBezTo>
                  <a:cubicBezTo>
                    <a:pt x="67" y="132"/>
                    <a:pt x="67" y="132"/>
                    <a:pt x="68" y="132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79" y="118"/>
                    <a:pt x="91" y="113"/>
                    <a:pt x="100" y="10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19" y="108"/>
                    <a:pt x="126" y="97"/>
                    <a:pt x="130" y="84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16" y="80"/>
                    <a:pt x="116" y="80"/>
                    <a:pt x="116" y="80"/>
                  </a:cubicBezTo>
                  <a:cubicBezTo>
                    <a:pt x="120" y="69"/>
                    <a:pt x="119" y="57"/>
                    <a:pt x="114" y="46"/>
                  </a:cubicBezTo>
                  <a:close/>
                  <a:moveTo>
                    <a:pt x="59" y="90"/>
                  </a:moveTo>
                  <a:cubicBezTo>
                    <a:pt x="46" y="86"/>
                    <a:pt x="38" y="72"/>
                    <a:pt x="42" y="59"/>
                  </a:cubicBezTo>
                  <a:cubicBezTo>
                    <a:pt x="46" y="46"/>
                    <a:pt x="60" y="38"/>
                    <a:pt x="73" y="42"/>
                  </a:cubicBezTo>
                  <a:cubicBezTo>
                    <a:pt x="86" y="46"/>
                    <a:pt x="94" y="60"/>
                    <a:pt x="90" y="73"/>
                  </a:cubicBezTo>
                  <a:cubicBezTo>
                    <a:pt x="86" y="86"/>
                    <a:pt x="72" y="94"/>
                    <a:pt x="59" y="9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90" name="Freeform 155"/>
            <p:cNvSpPr>
              <a:spLocks noEditPoints="1"/>
            </p:cNvSpPr>
            <p:nvPr/>
          </p:nvSpPr>
          <p:spPr bwMode="auto">
            <a:xfrm>
              <a:off x="5782811" y="1094015"/>
              <a:ext cx="274638" cy="277813"/>
            </a:xfrm>
            <a:custGeom>
              <a:avLst/>
              <a:gdLst>
                <a:gd name="T0" fmla="*/ 17 w 130"/>
                <a:gd name="T1" fmla="*/ 83 h 132"/>
                <a:gd name="T2" fmla="*/ 39 w 130"/>
                <a:gd name="T3" fmla="*/ 110 h 132"/>
                <a:gd name="T4" fmla="*/ 31 w 130"/>
                <a:gd name="T5" fmla="*/ 122 h 132"/>
                <a:gd name="T6" fmla="*/ 48 w 130"/>
                <a:gd name="T7" fmla="*/ 129 h 132"/>
                <a:gd name="T8" fmla="*/ 66 w 130"/>
                <a:gd name="T9" fmla="*/ 132 h 132"/>
                <a:gd name="T10" fmla="*/ 68 w 130"/>
                <a:gd name="T11" fmla="*/ 132 h 132"/>
                <a:gd name="T12" fmla="*/ 68 w 130"/>
                <a:gd name="T13" fmla="*/ 118 h 132"/>
                <a:gd name="T14" fmla="*/ 100 w 130"/>
                <a:gd name="T15" fmla="*/ 106 h 132"/>
                <a:gd name="T16" fmla="*/ 109 w 130"/>
                <a:gd name="T17" fmla="*/ 117 h 132"/>
                <a:gd name="T18" fmla="*/ 130 w 130"/>
                <a:gd name="T19" fmla="*/ 84 h 132"/>
                <a:gd name="T20" fmla="*/ 130 w 130"/>
                <a:gd name="T21" fmla="*/ 84 h 132"/>
                <a:gd name="T22" fmla="*/ 117 w 130"/>
                <a:gd name="T23" fmla="*/ 80 h 132"/>
                <a:gd name="T24" fmla="*/ 115 w 130"/>
                <a:gd name="T25" fmla="*/ 46 h 132"/>
                <a:gd name="T26" fmla="*/ 128 w 130"/>
                <a:gd name="T27" fmla="*/ 41 h 132"/>
                <a:gd name="T28" fmla="*/ 104 w 130"/>
                <a:gd name="T29" fmla="*/ 11 h 132"/>
                <a:gd name="T30" fmla="*/ 96 w 130"/>
                <a:gd name="T31" fmla="*/ 23 h 132"/>
                <a:gd name="T32" fmla="*/ 81 w 130"/>
                <a:gd name="T33" fmla="*/ 16 h 132"/>
                <a:gd name="T34" fmla="*/ 63 w 130"/>
                <a:gd name="T35" fmla="*/ 14 h 132"/>
                <a:gd name="T36" fmla="*/ 62 w 130"/>
                <a:gd name="T37" fmla="*/ 0 h 132"/>
                <a:gd name="T38" fmla="*/ 26 w 130"/>
                <a:gd name="T39" fmla="*/ 14 h 132"/>
                <a:gd name="T40" fmla="*/ 34 w 130"/>
                <a:gd name="T41" fmla="*/ 25 h 132"/>
                <a:gd name="T42" fmla="*/ 16 w 130"/>
                <a:gd name="T43" fmla="*/ 51 h 132"/>
                <a:gd name="T44" fmla="*/ 16 w 130"/>
                <a:gd name="T45" fmla="*/ 53 h 132"/>
                <a:gd name="T46" fmla="*/ 2 w 130"/>
                <a:gd name="T47" fmla="*/ 50 h 132"/>
                <a:gd name="T48" fmla="*/ 0 w 130"/>
                <a:gd name="T49" fmla="*/ 66 h 132"/>
                <a:gd name="T50" fmla="*/ 4 w 130"/>
                <a:gd name="T51" fmla="*/ 88 h 132"/>
                <a:gd name="T52" fmla="*/ 17 w 130"/>
                <a:gd name="T53" fmla="*/ 83 h 132"/>
                <a:gd name="T54" fmla="*/ 73 w 130"/>
                <a:gd name="T55" fmla="*/ 42 h 132"/>
                <a:gd name="T56" fmla="*/ 90 w 130"/>
                <a:gd name="T57" fmla="*/ 73 h 132"/>
                <a:gd name="T58" fmla="*/ 59 w 130"/>
                <a:gd name="T59" fmla="*/ 90 h 132"/>
                <a:gd name="T60" fmla="*/ 42 w 130"/>
                <a:gd name="T61" fmla="*/ 59 h 132"/>
                <a:gd name="T62" fmla="*/ 73 w 130"/>
                <a:gd name="T63" fmla="*/ 4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32">
                  <a:moveTo>
                    <a:pt x="17" y="83"/>
                  </a:moveTo>
                  <a:cubicBezTo>
                    <a:pt x="21" y="94"/>
                    <a:pt x="29" y="104"/>
                    <a:pt x="39" y="110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6" y="125"/>
                    <a:pt x="42" y="128"/>
                    <a:pt x="48" y="129"/>
                  </a:cubicBezTo>
                  <a:cubicBezTo>
                    <a:pt x="54" y="131"/>
                    <a:pt x="60" y="132"/>
                    <a:pt x="66" y="132"/>
                  </a:cubicBezTo>
                  <a:cubicBezTo>
                    <a:pt x="67" y="132"/>
                    <a:pt x="68" y="132"/>
                    <a:pt x="68" y="132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80" y="118"/>
                    <a:pt x="91" y="113"/>
                    <a:pt x="100" y="106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19" y="108"/>
                    <a:pt x="126" y="97"/>
                    <a:pt x="130" y="84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20" y="69"/>
                    <a:pt x="119" y="57"/>
                    <a:pt x="115" y="46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3" y="29"/>
                    <a:pt x="114" y="18"/>
                    <a:pt x="104" y="11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1" y="20"/>
                    <a:pt x="87" y="17"/>
                    <a:pt x="81" y="16"/>
                  </a:cubicBezTo>
                  <a:cubicBezTo>
                    <a:pt x="75" y="14"/>
                    <a:pt x="69" y="13"/>
                    <a:pt x="63" y="14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49" y="1"/>
                    <a:pt x="36" y="6"/>
                    <a:pt x="26" y="14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26" y="31"/>
                    <a:pt x="20" y="40"/>
                    <a:pt x="16" y="51"/>
                  </a:cubicBezTo>
                  <a:cubicBezTo>
                    <a:pt x="16" y="52"/>
                    <a:pt x="16" y="53"/>
                    <a:pt x="16" y="53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55"/>
                    <a:pt x="0" y="61"/>
                    <a:pt x="0" y="66"/>
                  </a:cubicBezTo>
                  <a:cubicBezTo>
                    <a:pt x="0" y="74"/>
                    <a:pt x="1" y="81"/>
                    <a:pt x="4" y="88"/>
                  </a:cubicBezTo>
                  <a:lnTo>
                    <a:pt x="17" y="83"/>
                  </a:lnTo>
                  <a:close/>
                  <a:moveTo>
                    <a:pt x="73" y="42"/>
                  </a:moveTo>
                  <a:cubicBezTo>
                    <a:pt x="87" y="46"/>
                    <a:pt x="94" y="60"/>
                    <a:pt x="90" y="73"/>
                  </a:cubicBezTo>
                  <a:cubicBezTo>
                    <a:pt x="86" y="86"/>
                    <a:pt x="73" y="94"/>
                    <a:pt x="59" y="90"/>
                  </a:cubicBezTo>
                  <a:cubicBezTo>
                    <a:pt x="46" y="86"/>
                    <a:pt x="39" y="72"/>
                    <a:pt x="42" y="59"/>
                  </a:cubicBezTo>
                  <a:cubicBezTo>
                    <a:pt x="46" y="46"/>
                    <a:pt x="60" y="38"/>
                    <a:pt x="73" y="4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91" name="Freeform 157"/>
            <p:cNvSpPr>
              <a:spLocks noEditPoints="1"/>
            </p:cNvSpPr>
            <p:nvPr/>
          </p:nvSpPr>
          <p:spPr bwMode="auto">
            <a:xfrm>
              <a:off x="5606599" y="1386115"/>
              <a:ext cx="273050" cy="277813"/>
            </a:xfrm>
            <a:custGeom>
              <a:avLst/>
              <a:gdLst>
                <a:gd name="T0" fmla="*/ 100 w 130"/>
                <a:gd name="T1" fmla="*/ 106 h 132"/>
                <a:gd name="T2" fmla="*/ 109 w 130"/>
                <a:gd name="T3" fmla="*/ 117 h 132"/>
                <a:gd name="T4" fmla="*/ 130 w 130"/>
                <a:gd name="T5" fmla="*/ 85 h 132"/>
                <a:gd name="T6" fmla="*/ 130 w 130"/>
                <a:gd name="T7" fmla="*/ 85 h 132"/>
                <a:gd name="T8" fmla="*/ 116 w 130"/>
                <a:gd name="T9" fmla="*/ 81 h 132"/>
                <a:gd name="T10" fmla="*/ 114 w 130"/>
                <a:gd name="T11" fmla="*/ 46 h 132"/>
                <a:gd name="T12" fmla="*/ 127 w 130"/>
                <a:gd name="T13" fmla="*/ 41 h 132"/>
                <a:gd name="T14" fmla="*/ 103 w 130"/>
                <a:gd name="T15" fmla="*/ 11 h 132"/>
                <a:gd name="T16" fmla="*/ 96 w 130"/>
                <a:gd name="T17" fmla="*/ 23 h 132"/>
                <a:gd name="T18" fmla="*/ 81 w 130"/>
                <a:gd name="T19" fmla="*/ 16 h 132"/>
                <a:gd name="T20" fmla="*/ 62 w 130"/>
                <a:gd name="T21" fmla="*/ 14 h 132"/>
                <a:gd name="T22" fmla="*/ 61 w 130"/>
                <a:gd name="T23" fmla="*/ 0 h 132"/>
                <a:gd name="T24" fmla="*/ 26 w 130"/>
                <a:gd name="T25" fmla="*/ 14 h 132"/>
                <a:gd name="T26" fmla="*/ 34 w 130"/>
                <a:gd name="T27" fmla="*/ 25 h 132"/>
                <a:gd name="T28" fmla="*/ 16 w 130"/>
                <a:gd name="T29" fmla="*/ 51 h 132"/>
                <a:gd name="T30" fmla="*/ 15 w 130"/>
                <a:gd name="T31" fmla="*/ 54 h 132"/>
                <a:gd name="T32" fmla="*/ 2 w 130"/>
                <a:gd name="T33" fmla="*/ 50 h 132"/>
                <a:gd name="T34" fmla="*/ 0 w 130"/>
                <a:gd name="T35" fmla="*/ 66 h 132"/>
                <a:gd name="T36" fmla="*/ 4 w 130"/>
                <a:gd name="T37" fmla="*/ 88 h 132"/>
                <a:gd name="T38" fmla="*/ 17 w 130"/>
                <a:gd name="T39" fmla="*/ 84 h 132"/>
                <a:gd name="T40" fmla="*/ 39 w 130"/>
                <a:gd name="T41" fmla="*/ 110 h 132"/>
                <a:gd name="T42" fmla="*/ 31 w 130"/>
                <a:gd name="T43" fmla="*/ 122 h 132"/>
                <a:gd name="T44" fmla="*/ 47 w 130"/>
                <a:gd name="T45" fmla="*/ 130 h 132"/>
                <a:gd name="T46" fmla="*/ 66 w 130"/>
                <a:gd name="T47" fmla="*/ 132 h 132"/>
                <a:gd name="T48" fmla="*/ 68 w 130"/>
                <a:gd name="T49" fmla="*/ 132 h 132"/>
                <a:gd name="T50" fmla="*/ 68 w 130"/>
                <a:gd name="T51" fmla="*/ 118 h 132"/>
                <a:gd name="T52" fmla="*/ 100 w 130"/>
                <a:gd name="T53" fmla="*/ 106 h 132"/>
                <a:gd name="T54" fmla="*/ 73 w 130"/>
                <a:gd name="T55" fmla="*/ 42 h 132"/>
                <a:gd name="T56" fmla="*/ 90 w 130"/>
                <a:gd name="T57" fmla="*/ 73 h 132"/>
                <a:gd name="T58" fmla="*/ 59 w 130"/>
                <a:gd name="T59" fmla="*/ 90 h 132"/>
                <a:gd name="T60" fmla="*/ 42 w 130"/>
                <a:gd name="T61" fmla="*/ 59 h 132"/>
                <a:gd name="T62" fmla="*/ 73 w 130"/>
                <a:gd name="T63" fmla="*/ 4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32">
                  <a:moveTo>
                    <a:pt x="100" y="106"/>
                  </a:moveTo>
                  <a:cubicBezTo>
                    <a:pt x="109" y="117"/>
                    <a:pt x="109" y="117"/>
                    <a:pt x="109" y="117"/>
                  </a:cubicBezTo>
                  <a:cubicBezTo>
                    <a:pt x="119" y="108"/>
                    <a:pt x="126" y="97"/>
                    <a:pt x="130" y="85"/>
                  </a:cubicBezTo>
                  <a:cubicBezTo>
                    <a:pt x="130" y="85"/>
                    <a:pt x="130" y="85"/>
                    <a:pt x="130" y="85"/>
                  </a:cubicBezTo>
                  <a:cubicBezTo>
                    <a:pt x="116" y="81"/>
                    <a:pt x="116" y="81"/>
                    <a:pt x="116" y="81"/>
                  </a:cubicBezTo>
                  <a:cubicBezTo>
                    <a:pt x="120" y="69"/>
                    <a:pt x="119" y="57"/>
                    <a:pt x="114" y="46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2" y="29"/>
                    <a:pt x="114" y="19"/>
                    <a:pt x="103" y="11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1" y="20"/>
                    <a:pt x="86" y="18"/>
                    <a:pt x="81" y="16"/>
                  </a:cubicBezTo>
                  <a:cubicBezTo>
                    <a:pt x="75" y="14"/>
                    <a:pt x="68" y="14"/>
                    <a:pt x="62" y="14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48" y="1"/>
                    <a:pt x="36" y="6"/>
                    <a:pt x="26" y="14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26" y="31"/>
                    <a:pt x="19" y="40"/>
                    <a:pt x="16" y="51"/>
                  </a:cubicBezTo>
                  <a:cubicBezTo>
                    <a:pt x="16" y="52"/>
                    <a:pt x="16" y="53"/>
                    <a:pt x="15" y="54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55"/>
                    <a:pt x="0" y="61"/>
                    <a:pt x="0" y="66"/>
                  </a:cubicBezTo>
                  <a:cubicBezTo>
                    <a:pt x="0" y="74"/>
                    <a:pt x="1" y="81"/>
                    <a:pt x="4" y="88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21" y="95"/>
                    <a:pt x="28" y="104"/>
                    <a:pt x="39" y="110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6" y="126"/>
                    <a:pt x="42" y="128"/>
                    <a:pt x="47" y="130"/>
                  </a:cubicBezTo>
                  <a:cubicBezTo>
                    <a:pt x="54" y="132"/>
                    <a:pt x="60" y="132"/>
                    <a:pt x="66" y="132"/>
                  </a:cubicBezTo>
                  <a:cubicBezTo>
                    <a:pt x="67" y="132"/>
                    <a:pt x="67" y="132"/>
                    <a:pt x="68" y="132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80" y="118"/>
                    <a:pt x="91" y="114"/>
                    <a:pt x="100" y="106"/>
                  </a:cubicBezTo>
                  <a:close/>
                  <a:moveTo>
                    <a:pt x="73" y="42"/>
                  </a:moveTo>
                  <a:cubicBezTo>
                    <a:pt x="86" y="46"/>
                    <a:pt x="94" y="60"/>
                    <a:pt x="90" y="73"/>
                  </a:cubicBezTo>
                  <a:cubicBezTo>
                    <a:pt x="86" y="86"/>
                    <a:pt x="72" y="94"/>
                    <a:pt x="59" y="90"/>
                  </a:cubicBezTo>
                  <a:cubicBezTo>
                    <a:pt x="46" y="86"/>
                    <a:pt x="38" y="72"/>
                    <a:pt x="42" y="59"/>
                  </a:cubicBezTo>
                  <a:cubicBezTo>
                    <a:pt x="46" y="46"/>
                    <a:pt x="60" y="38"/>
                    <a:pt x="73" y="4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92" name="Freeform 159"/>
            <p:cNvSpPr>
              <a:spLocks noEditPoints="1"/>
            </p:cNvSpPr>
            <p:nvPr/>
          </p:nvSpPr>
          <p:spPr bwMode="auto">
            <a:xfrm>
              <a:off x="6505124" y="1667102"/>
              <a:ext cx="279400" cy="274638"/>
            </a:xfrm>
            <a:custGeom>
              <a:avLst/>
              <a:gdLst>
                <a:gd name="T0" fmla="*/ 109 w 133"/>
                <a:gd name="T1" fmla="*/ 98 h 131"/>
                <a:gd name="T2" fmla="*/ 119 w 133"/>
                <a:gd name="T3" fmla="*/ 65 h 131"/>
                <a:gd name="T4" fmla="*/ 133 w 133"/>
                <a:gd name="T5" fmla="*/ 64 h 131"/>
                <a:gd name="T6" fmla="*/ 120 w 133"/>
                <a:gd name="T7" fmla="*/ 28 h 131"/>
                <a:gd name="T8" fmla="*/ 109 w 133"/>
                <a:gd name="T9" fmla="*/ 36 h 131"/>
                <a:gd name="T10" fmla="*/ 97 w 133"/>
                <a:gd name="T11" fmla="*/ 25 h 131"/>
                <a:gd name="T12" fmla="*/ 80 w 133"/>
                <a:gd name="T13" fmla="*/ 17 h 131"/>
                <a:gd name="T14" fmla="*/ 84 w 133"/>
                <a:gd name="T15" fmla="*/ 4 h 131"/>
                <a:gd name="T16" fmla="*/ 45 w 133"/>
                <a:gd name="T17" fmla="*/ 5 h 131"/>
                <a:gd name="T18" fmla="*/ 50 w 133"/>
                <a:gd name="T19" fmla="*/ 18 h 131"/>
                <a:gd name="T20" fmla="*/ 24 w 133"/>
                <a:gd name="T21" fmla="*/ 38 h 131"/>
                <a:gd name="T22" fmla="*/ 23 w 133"/>
                <a:gd name="T23" fmla="*/ 40 h 131"/>
                <a:gd name="T24" fmla="*/ 11 w 133"/>
                <a:gd name="T25" fmla="*/ 32 h 131"/>
                <a:gd name="T26" fmla="*/ 0 w 133"/>
                <a:gd name="T27" fmla="*/ 68 h 131"/>
                <a:gd name="T28" fmla="*/ 0 w 133"/>
                <a:gd name="T29" fmla="*/ 69 h 131"/>
                <a:gd name="T30" fmla="*/ 15 w 133"/>
                <a:gd name="T31" fmla="*/ 68 h 131"/>
                <a:gd name="T32" fmla="*/ 26 w 133"/>
                <a:gd name="T33" fmla="*/ 101 h 131"/>
                <a:gd name="T34" fmla="*/ 15 w 133"/>
                <a:gd name="T35" fmla="*/ 110 h 131"/>
                <a:gd name="T36" fmla="*/ 28 w 133"/>
                <a:gd name="T37" fmla="*/ 122 h 131"/>
                <a:gd name="T38" fmla="*/ 47 w 133"/>
                <a:gd name="T39" fmla="*/ 131 h 131"/>
                <a:gd name="T40" fmla="*/ 51 w 133"/>
                <a:gd name="T41" fmla="*/ 118 h 131"/>
                <a:gd name="T42" fmla="*/ 86 w 133"/>
                <a:gd name="T43" fmla="*/ 116 h 131"/>
                <a:gd name="T44" fmla="*/ 91 w 133"/>
                <a:gd name="T45" fmla="*/ 130 h 131"/>
                <a:gd name="T46" fmla="*/ 121 w 133"/>
                <a:gd name="T47" fmla="*/ 106 h 131"/>
                <a:gd name="T48" fmla="*/ 121 w 133"/>
                <a:gd name="T49" fmla="*/ 106 h 131"/>
                <a:gd name="T50" fmla="*/ 121 w 133"/>
                <a:gd name="T51" fmla="*/ 106 h 131"/>
                <a:gd name="T52" fmla="*/ 109 w 133"/>
                <a:gd name="T53" fmla="*/ 98 h 131"/>
                <a:gd name="T54" fmla="*/ 52 w 133"/>
                <a:gd name="T55" fmla="*/ 88 h 131"/>
                <a:gd name="T56" fmla="*/ 46 w 133"/>
                <a:gd name="T57" fmla="*/ 53 h 131"/>
                <a:gd name="T58" fmla="*/ 81 w 133"/>
                <a:gd name="T59" fmla="*/ 47 h 131"/>
                <a:gd name="T60" fmla="*/ 87 w 133"/>
                <a:gd name="T61" fmla="*/ 82 h 131"/>
                <a:gd name="T62" fmla="*/ 52 w 133"/>
                <a:gd name="T63" fmla="*/ 8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131">
                  <a:moveTo>
                    <a:pt x="109" y="98"/>
                  </a:moveTo>
                  <a:cubicBezTo>
                    <a:pt x="116" y="88"/>
                    <a:pt x="120" y="76"/>
                    <a:pt x="119" y="65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2" y="51"/>
                    <a:pt x="128" y="39"/>
                    <a:pt x="120" y="28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5" y="32"/>
                    <a:pt x="102" y="28"/>
                    <a:pt x="97" y="25"/>
                  </a:cubicBezTo>
                  <a:cubicBezTo>
                    <a:pt x="92" y="21"/>
                    <a:pt x="86" y="19"/>
                    <a:pt x="80" y="17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71" y="0"/>
                    <a:pt x="58" y="1"/>
                    <a:pt x="45" y="5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0" y="22"/>
                    <a:pt x="31" y="28"/>
                    <a:pt x="24" y="38"/>
                  </a:cubicBezTo>
                  <a:cubicBezTo>
                    <a:pt x="24" y="38"/>
                    <a:pt x="23" y="39"/>
                    <a:pt x="23" y="40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4" y="43"/>
                    <a:pt x="0" y="55"/>
                    <a:pt x="0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80"/>
                    <a:pt x="19" y="91"/>
                    <a:pt x="26" y="101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9" y="114"/>
                    <a:pt x="24" y="118"/>
                    <a:pt x="28" y="122"/>
                  </a:cubicBezTo>
                  <a:cubicBezTo>
                    <a:pt x="34" y="126"/>
                    <a:pt x="40" y="129"/>
                    <a:pt x="47" y="131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63" y="121"/>
                    <a:pt x="75" y="121"/>
                    <a:pt x="86" y="116"/>
                  </a:cubicBezTo>
                  <a:cubicBezTo>
                    <a:pt x="91" y="130"/>
                    <a:pt x="91" y="130"/>
                    <a:pt x="91" y="130"/>
                  </a:cubicBezTo>
                  <a:cubicBezTo>
                    <a:pt x="103" y="125"/>
                    <a:pt x="113" y="117"/>
                    <a:pt x="121" y="106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21" y="106"/>
                    <a:pt x="121" y="106"/>
                    <a:pt x="121" y="106"/>
                  </a:cubicBezTo>
                  <a:lnTo>
                    <a:pt x="109" y="98"/>
                  </a:lnTo>
                  <a:close/>
                  <a:moveTo>
                    <a:pt x="52" y="88"/>
                  </a:moveTo>
                  <a:cubicBezTo>
                    <a:pt x="41" y="80"/>
                    <a:pt x="38" y="65"/>
                    <a:pt x="46" y="53"/>
                  </a:cubicBezTo>
                  <a:cubicBezTo>
                    <a:pt x="54" y="42"/>
                    <a:pt x="70" y="39"/>
                    <a:pt x="81" y="47"/>
                  </a:cubicBezTo>
                  <a:cubicBezTo>
                    <a:pt x="92" y="55"/>
                    <a:pt x="95" y="71"/>
                    <a:pt x="87" y="82"/>
                  </a:cubicBezTo>
                  <a:cubicBezTo>
                    <a:pt x="79" y="93"/>
                    <a:pt x="64" y="96"/>
                    <a:pt x="52" y="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93" name="Freeform 161"/>
            <p:cNvSpPr>
              <a:spLocks noEditPoints="1"/>
            </p:cNvSpPr>
            <p:nvPr/>
          </p:nvSpPr>
          <p:spPr bwMode="auto">
            <a:xfrm>
              <a:off x="6328911" y="1384527"/>
              <a:ext cx="279400" cy="273050"/>
            </a:xfrm>
            <a:custGeom>
              <a:avLst/>
              <a:gdLst>
                <a:gd name="T0" fmla="*/ 85 w 133"/>
                <a:gd name="T1" fmla="*/ 116 h 130"/>
                <a:gd name="T2" fmla="*/ 90 w 133"/>
                <a:gd name="T3" fmla="*/ 129 h 130"/>
                <a:gd name="T4" fmla="*/ 120 w 133"/>
                <a:gd name="T5" fmla="*/ 106 h 130"/>
                <a:gd name="T6" fmla="*/ 121 w 133"/>
                <a:gd name="T7" fmla="*/ 105 h 130"/>
                <a:gd name="T8" fmla="*/ 109 w 133"/>
                <a:gd name="T9" fmla="*/ 97 h 130"/>
                <a:gd name="T10" fmla="*/ 119 w 133"/>
                <a:gd name="T11" fmla="*/ 64 h 130"/>
                <a:gd name="T12" fmla="*/ 133 w 133"/>
                <a:gd name="T13" fmla="*/ 63 h 130"/>
                <a:gd name="T14" fmla="*/ 119 w 133"/>
                <a:gd name="T15" fmla="*/ 27 h 130"/>
                <a:gd name="T16" fmla="*/ 108 w 133"/>
                <a:gd name="T17" fmla="*/ 36 h 130"/>
                <a:gd name="T18" fmla="*/ 97 w 133"/>
                <a:gd name="T19" fmla="*/ 25 h 130"/>
                <a:gd name="T20" fmla="*/ 80 w 133"/>
                <a:gd name="T21" fmla="*/ 17 h 130"/>
                <a:gd name="T22" fmla="*/ 83 w 133"/>
                <a:gd name="T23" fmla="*/ 3 h 130"/>
                <a:gd name="T24" fmla="*/ 45 w 133"/>
                <a:gd name="T25" fmla="*/ 4 h 130"/>
                <a:gd name="T26" fmla="*/ 50 w 133"/>
                <a:gd name="T27" fmla="*/ 18 h 130"/>
                <a:gd name="T28" fmla="*/ 24 w 133"/>
                <a:gd name="T29" fmla="*/ 37 h 130"/>
                <a:gd name="T30" fmla="*/ 23 w 133"/>
                <a:gd name="T31" fmla="*/ 39 h 130"/>
                <a:gd name="T32" fmla="*/ 11 w 133"/>
                <a:gd name="T33" fmla="*/ 31 h 130"/>
                <a:gd name="T34" fmla="*/ 0 w 133"/>
                <a:gd name="T35" fmla="*/ 67 h 130"/>
                <a:gd name="T36" fmla="*/ 0 w 133"/>
                <a:gd name="T37" fmla="*/ 68 h 130"/>
                <a:gd name="T38" fmla="*/ 14 w 133"/>
                <a:gd name="T39" fmla="*/ 68 h 130"/>
                <a:gd name="T40" fmla="*/ 26 w 133"/>
                <a:gd name="T41" fmla="*/ 100 h 130"/>
                <a:gd name="T42" fmla="*/ 15 w 133"/>
                <a:gd name="T43" fmla="*/ 109 h 130"/>
                <a:gd name="T44" fmla="*/ 28 w 133"/>
                <a:gd name="T45" fmla="*/ 121 h 130"/>
                <a:gd name="T46" fmla="*/ 47 w 133"/>
                <a:gd name="T47" fmla="*/ 130 h 130"/>
                <a:gd name="T48" fmla="*/ 51 w 133"/>
                <a:gd name="T49" fmla="*/ 117 h 130"/>
                <a:gd name="T50" fmla="*/ 85 w 133"/>
                <a:gd name="T51" fmla="*/ 116 h 130"/>
                <a:gd name="T52" fmla="*/ 46 w 133"/>
                <a:gd name="T53" fmla="*/ 53 h 130"/>
                <a:gd name="T54" fmla="*/ 81 w 133"/>
                <a:gd name="T55" fmla="*/ 47 h 130"/>
                <a:gd name="T56" fmla="*/ 87 w 133"/>
                <a:gd name="T57" fmla="*/ 82 h 130"/>
                <a:gd name="T58" fmla="*/ 52 w 133"/>
                <a:gd name="T59" fmla="*/ 88 h 130"/>
                <a:gd name="T60" fmla="*/ 46 w 133"/>
                <a:gd name="T61" fmla="*/ 5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3" h="130">
                  <a:moveTo>
                    <a:pt x="85" y="116"/>
                  </a:moveTo>
                  <a:cubicBezTo>
                    <a:pt x="90" y="129"/>
                    <a:pt x="90" y="129"/>
                    <a:pt x="90" y="129"/>
                  </a:cubicBezTo>
                  <a:cubicBezTo>
                    <a:pt x="102" y="124"/>
                    <a:pt x="113" y="116"/>
                    <a:pt x="120" y="106"/>
                  </a:cubicBezTo>
                  <a:cubicBezTo>
                    <a:pt x="121" y="105"/>
                    <a:pt x="121" y="105"/>
                    <a:pt x="121" y="105"/>
                  </a:cubicBezTo>
                  <a:cubicBezTo>
                    <a:pt x="109" y="97"/>
                    <a:pt x="109" y="97"/>
                    <a:pt x="109" y="97"/>
                  </a:cubicBezTo>
                  <a:cubicBezTo>
                    <a:pt x="116" y="87"/>
                    <a:pt x="119" y="76"/>
                    <a:pt x="119" y="64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2" y="50"/>
                    <a:pt x="127" y="38"/>
                    <a:pt x="119" y="27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5" y="32"/>
                    <a:pt x="101" y="28"/>
                    <a:pt x="97" y="25"/>
                  </a:cubicBezTo>
                  <a:cubicBezTo>
                    <a:pt x="91" y="21"/>
                    <a:pt x="86" y="18"/>
                    <a:pt x="80" y="17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71" y="0"/>
                    <a:pt x="57" y="0"/>
                    <a:pt x="45" y="4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0" y="21"/>
                    <a:pt x="30" y="28"/>
                    <a:pt x="24" y="37"/>
                  </a:cubicBezTo>
                  <a:cubicBezTo>
                    <a:pt x="23" y="38"/>
                    <a:pt x="23" y="38"/>
                    <a:pt x="23" y="39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4" y="42"/>
                    <a:pt x="0" y="54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79"/>
                    <a:pt x="18" y="91"/>
                    <a:pt x="26" y="100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9" y="114"/>
                    <a:pt x="23" y="118"/>
                    <a:pt x="28" y="121"/>
                  </a:cubicBezTo>
                  <a:cubicBezTo>
                    <a:pt x="34" y="125"/>
                    <a:pt x="40" y="128"/>
                    <a:pt x="47" y="130"/>
                  </a:cubicBezTo>
                  <a:cubicBezTo>
                    <a:pt x="51" y="117"/>
                    <a:pt x="51" y="117"/>
                    <a:pt x="51" y="117"/>
                  </a:cubicBezTo>
                  <a:cubicBezTo>
                    <a:pt x="62" y="121"/>
                    <a:pt x="74" y="120"/>
                    <a:pt x="85" y="116"/>
                  </a:cubicBezTo>
                  <a:close/>
                  <a:moveTo>
                    <a:pt x="46" y="53"/>
                  </a:moveTo>
                  <a:cubicBezTo>
                    <a:pt x="54" y="42"/>
                    <a:pt x="70" y="39"/>
                    <a:pt x="81" y="47"/>
                  </a:cubicBezTo>
                  <a:cubicBezTo>
                    <a:pt x="92" y="55"/>
                    <a:pt x="95" y="70"/>
                    <a:pt x="87" y="82"/>
                  </a:cubicBezTo>
                  <a:cubicBezTo>
                    <a:pt x="79" y="93"/>
                    <a:pt x="63" y="95"/>
                    <a:pt x="52" y="88"/>
                  </a:cubicBezTo>
                  <a:cubicBezTo>
                    <a:pt x="41" y="80"/>
                    <a:pt x="38" y="64"/>
                    <a:pt x="46" y="5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94" name="Freeform 163"/>
            <p:cNvSpPr/>
            <p:nvPr/>
          </p:nvSpPr>
          <p:spPr bwMode="auto">
            <a:xfrm>
              <a:off x="5284336" y="2003652"/>
              <a:ext cx="1797050" cy="1095375"/>
            </a:xfrm>
            <a:custGeom>
              <a:avLst/>
              <a:gdLst>
                <a:gd name="T0" fmla="*/ 10 w 854"/>
                <a:gd name="T1" fmla="*/ 522 h 522"/>
                <a:gd name="T2" fmla="*/ 0 w 854"/>
                <a:gd name="T3" fmla="*/ 512 h 522"/>
                <a:gd name="T4" fmla="*/ 0 w 854"/>
                <a:gd name="T5" fmla="*/ 0 h 522"/>
                <a:gd name="T6" fmla="*/ 844 w 854"/>
                <a:gd name="T7" fmla="*/ 0 h 522"/>
                <a:gd name="T8" fmla="*/ 854 w 854"/>
                <a:gd name="T9" fmla="*/ 10 h 522"/>
                <a:gd name="T10" fmla="*/ 844 w 854"/>
                <a:gd name="T11" fmla="*/ 20 h 522"/>
                <a:gd name="T12" fmla="*/ 20 w 854"/>
                <a:gd name="T13" fmla="*/ 20 h 522"/>
                <a:gd name="T14" fmla="*/ 20 w 854"/>
                <a:gd name="T15" fmla="*/ 512 h 522"/>
                <a:gd name="T16" fmla="*/ 10 w 854"/>
                <a:gd name="T17" fmla="*/ 52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4" h="522">
                  <a:moveTo>
                    <a:pt x="10" y="522"/>
                  </a:moveTo>
                  <a:cubicBezTo>
                    <a:pt x="4" y="522"/>
                    <a:pt x="0" y="518"/>
                    <a:pt x="0" y="5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44" y="0"/>
                    <a:pt x="844" y="0"/>
                    <a:pt x="844" y="0"/>
                  </a:cubicBezTo>
                  <a:cubicBezTo>
                    <a:pt x="850" y="0"/>
                    <a:pt x="854" y="4"/>
                    <a:pt x="854" y="10"/>
                  </a:cubicBezTo>
                  <a:cubicBezTo>
                    <a:pt x="854" y="16"/>
                    <a:pt x="850" y="20"/>
                    <a:pt x="844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512"/>
                    <a:pt x="20" y="512"/>
                    <a:pt x="20" y="512"/>
                  </a:cubicBezTo>
                  <a:cubicBezTo>
                    <a:pt x="20" y="518"/>
                    <a:pt x="16" y="522"/>
                    <a:pt x="10" y="52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95" name="Freeform 164"/>
            <p:cNvSpPr>
              <a:spLocks noEditPoints="1"/>
            </p:cNvSpPr>
            <p:nvPr/>
          </p:nvSpPr>
          <p:spPr bwMode="auto">
            <a:xfrm>
              <a:off x="6305099" y="2511652"/>
              <a:ext cx="755650" cy="760413"/>
            </a:xfrm>
            <a:custGeom>
              <a:avLst/>
              <a:gdLst>
                <a:gd name="T0" fmla="*/ 338 w 359"/>
                <a:gd name="T1" fmla="*/ 165 h 362"/>
                <a:gd name="T2" fmla="*/ 344 w 359"/>
                <a:gd name="T3" fmla="*/ 107 h 362"/>
                <a:gd name="T4" fmla="*/ 317 w 359"/>
                <a:gd name="T5" fmla="*/ 102 h 362"/>
                <a:gd name="T6" fmla="*/ 300 w 359"/>
                <a:gd name="T7" fmla="*/ 47 h 362"/>
                <a:gd name="T8" fmla="*/ 273 w 359"/>
                <a:gd name="T9" fmla="*/ 53 h 362"/>
                <a:gd name="T10" fmla="*/ 235 w 359"/>
                <a:gd name="T11" fmla="*/ 9 h 362"/>
                <a:gd name="T12" fmla="*/ 213 w 359"/>
                <a:gd name="T13" fmla="*/ 26 h 362"/>
                <a:gd name="T14" fmla="*/ 161 w 359"/>
                <a:gd name="T15" fmla="*/ 2 h 362"/>
                <a:gd name="T16" fmla="*/ 148 w 359"/>
                <a:gd name="T17" fmla="*/ 26 h 362"/>
                <a:gd name="T18" fmla="*/ 89 w 359"/>
                <a:gd name="T19" fmla="*/ 25 h 362"/>
                <a:gd name="T20" fmla="*/ 87 w 359"/>
                <a:gd name="T21" fmla="*/ 53 h 362"/>
                <a:gd name="T22" fmla="*/ 34 w 359"/>
                <a:gd name="T23" fmla="*/ 75 h 362"/>
                <a:gd name="T24" fmla="*/ 43 w 359"/>
                <a:gd name="T25" fmla="*/ 101 h 362"/>
                <a:gd name="T26" fmla="*/ 3 w 359"/>
                <a:gd name="T27" fmla="*/ 144 h 362"/>
                <a:gd name="T28" fmla="*/ 23 w 359"/>
                <a:gd name="T29" fmla="*/ 164 h 362"/>
                <a:gd name="T30" fmla="*/ 0 w 359"/>
                <a:gd name="T31" fmla="*/ 181 h 362"/>
                <a:gd name="T32" fmla="*/ 25 w 359"/>
                <a:gd name="T33" fmla="*/ 214 h 362"/>
                <a:gd name="T34" fmla="*/ 8 w 359"/>
                <a:gd name="T35" fmla="*/ 236 h 362"/>
                <a:gd name="T36" fmla="*/ 52 w 359"/>
                <a:gd name="T37" fmla="*/ 274 h 362"/>
                <a:gd name="T38" fmla="*/ 45 w 359"/>
                <a:gd name="T39" fmla="*/ 301 h 362"/>
                <a:gd name="T40" fmla="*/ 101 w 359"/>
                <a:gd name="T41" fmla="*/ 318 h 362"/>
                <a:gd name="T42" fmla="*/ 106 w 359"/>
                <a:gd name="T43" fmla="*/ 345 h 362"/>
                <a:gd name="T44" fmla="*/ 164 w 359"/>
                <a:gd name="T45" fmla="*/ 338 h 362"/>
                <a:gd name="T46" fmla="*/ 179 w 359"/>
                <a:gd name="T47" fmla="*/ 362 h 362"/>
                <a:gd name="T48" fmla="*/ 236 w 359"/>
                <a:gd name="T49" fmla="*/ 353 h 362"/>
                <a:gd name="T50" fmla="*/ 244 w 359"/>
                <a:gd name="T51" fmla="*/ 326 h 362"/>
                <a:gd name="T52" fmla="*/ 301 w 359"/>
                <a:gd name="T53" fmla="*/ 315 h 362"/>
                <a:gd name="T54" fmla="*/ 297 w 359"/>
                <a:gd name="T55" fmla="*/ 288 h 362"/>
                <a:gd name="T56" fmla="*/ 345 w 359"/>
                <a:gd name="T57" fmla="*/ 254 h 362"/>
                <a:gd name="T58" fmla="*/ 330 w 359"/>
                <a:gd name="T59" fmla="*/ 231 h 362"/>
                <a:gd name="T60" fmla="*/ 359 w 359"/>
                <a:gd name="T61" fmla="*/ 182 h 362"/>
                <a:gd name="T62" fmla="*/ 338 w 359"/>
                <a:gd name="T63" fmla="*/ 181 h 362"/>
                <a:gd name="T64" fmla="*/ 180 w 359"/>
                <a:gd name="T65" fmla="*/ 71 h 362"/>
                <a:gd name="T66" fmla="*/ 180 w 359"/>
                <a:gd name="T67" fmla="*/ 29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9" h="362">
                  <a:moveTo>
                    <a:pt x="338" y="181"/>
                  </a:moveTo>
                  <a:cubicBezTo>
                    <a:pt x="338" y="176"/>
                    <a:pt x="338" y="170"/>
                    <a:pt x="338" y="165"/>
                  </a:cubicBezTo>
                  <a:cubicBezTo>
                    <a:pt x="359" y="163"/>
                    <a:pt x="359" y="163"/>
                    <a:pt x="359" y="163"/>
                  </a:cubicBezTo>
                  <a:cubicBezTo>
                    <a:pt x="357" y="143"/>
                    <a:pt x="352" y="125"/>
                    <a:pt x="344" y="107"/>
                  </a:cubicBezTo>
                  <a:cubicBezTo>
                    <a:pt x="324" y="116"/>
                    <a:pt x="324" y="116"/>
                    <a:pt x="324" y="116"/>
                  </a:cubicBezTo>
                  <a:cubicBezTo>
                    <a:pt x="322" y="111"/>
                    <a:pt x="320" y="107"/>
                    <a:pt x="317" y="102"/>
                  </a:cubicBezTo>
                  <a:cubicBezTo>
                    <a:pt x="336" y="91"/>
                    <a:pt x="336" y="91"/>
                    <a:pt x="336" y="91"/>
                  </a:cubicBezTo>
                  <a:cubicBezTo>
                    <a:pt x="327" y="74"/>
                    <a:pt x="315" y="59"/>
                    <a:pt x="300" y="47"/>
                  </a:cubicBezTo>
                  <a:cubicBezTo>
                    <a:pt x="286" y="63"/>
                    <a:pt x="286" y="63"/>
                    <a:pt x="286" y="63"/>
                  </a:cubicBezTo>
                  <a:cubicBezTo>
                    <a:pt x="282" y="60"/>
                    <a:pt x="278" y="56"/>
                    <a:pt x="273" y="53"/>
                  </a:cubicBezTo>
                  <a:cubicBezTo>
                    <a:pt x="286" y="35"/>
                    <a:pt x="286" y="35"/>
                    <a:pt x="286" y="35"/>
                  </a:cubicBezTo>
                  <a:cubicBezTo>
                    <a:pt x="271" y="24"/>
                    <a:pt x="254" y="15"/>
                    <a:pt x="235" y="9"/>
                  </a:cubicBezTo>
                  <a:cubicBezTo>
                    <a:pt x="228" y="30"/>
                    <a:pt x="228" y="30"/>
                    <a:pt x="228" y="30"/>
                  </a:cubicBezTo>
                  <a:cubicBezTo>
                    <a:pt x="224" y="29"/>
                    <a:pt x="218" y="27"/>
                    <a:pt x="213" y="26"/>
                  </a:cubicBezTo>
                  <a:cubicBezTo>
                    <a:pt x="218" y="5"/>
                    <a:pt x="218" y="5"/>
                    <a:pt x="218" y="5"/>
                  </a:cubicBezTo>
                  <a:cubicBezTo>
                    <a:pt x="199" y="1"/>
                    <a:pt x="180" y="0"/>
                    <a:pt x="161" y="2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58" y="24"/>
                    <a:pt x="153" y="25"/>
                    <a:pt x="148" y="26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24" y="8"/>
                    <a:pt x="106" y="15"/>
                    <a:pt x="89" y="25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6" y="47"/>
                    <a:pt x="92" y="50"/>
                    <a:pt x="87" y="53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59" y="46"/>
                    <a:pt x="45" y="60"/>
                    <a:pt x="34" y="75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49" y="92"/>
                    <a:pt x="46" y="97"/>
                    <a:pt x="43" y="101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14" y="107"/>
                    <a:pt x="7" y="125"/>
                    <a:pt x="3" y="144"/>
                  </a:cubicBezTo>
                  <a:cubicBezTo>
                    <a:pt x="25" y="148"/>
                    <a:pt x="25" y="148"/>
                    <a:pt x="25" y="148"/>
                  </a:cubicBezTo>
                  <a:cubicBezTo>
                    <a:pt x="24" y="153"/>
                    <a:pt x="23" y="159"/>
                    <a:pt x="23" y="164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68"/>
                    <a:pt x="0" y="174"/>
                    <a:pt x="0" y="181"/>
                  </a:cubicBezTo>
                  <a:cubicBezTo>
                    <a:pt x="0" y="194"/>
                    <a:pt x="1" y="206"/>
                    <a:pt x="4" y="219"/>
                  </a:cubicBezTo>
                  <a:cubicBezTo>
                    <a:pt x="25" y="214"/>
                    <a:pt x="25" y="214"/>
                    <a:pt x="25" y="214"/>
                  </a:cubicBezTo>
                  <a:cubicBezTo>
                    <a:pt x="26" y="219"/>
                    <a:pt x="28" y="224"/>
                    <a:pt x="29" y="229"/>
                  </a:cubicBezTo>
                  <a:cubicBezTo>
                    <a:pt x="8" y="236"/>
                    <a:pt x="8" y="236"/>
                    <a:pt x="8" y="236"/>
                  </a:cubicBezTo>
                  <a:cubicBezTo>
                    <a:pt x="14" y="254"/>
                    <a:pt x="23" y="272"/>
                    <a:pt x="34" y="287"/>
                  </a:cubicBezTo>
                  <a:cubicBezTo>
                    <a:pt x="52" y="274"/>
                    <a:pt x="52" y="274"/>
                    <a:pt x="52" y="274"/>
                  </a:cubicBezTo>
                  <a:cubicBezTo>
                    <a:pt x="55" y="278"/>
                    <a:pt x="58" y="283"/>
                    <a:pt x="62" y="286"/>
                  </a:cubicBezTo>
                  <a:cubicBezTo>
                    <a:pt x="45" y="301"/>
                    <a:pt x="45" y="301"/>
                    <a:pt x="45" y="301"/>
                  </a:cubicBezTo>
                  <a:cubicBezTo>
                    <a:pt x="58" y="315"/>
                    <a:pt x="73" y="328"/>
                    <a:pt x="90" y="337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106" y="321"/>
                    <a:pt x="110" y="323"/>
                    <a:pt x="115" y="325"/>
                  </a:cubicBezTo>
                  <a:cubicBezTo>
                    <a:pt x="106" y="345"/>
                    <a:pt x="106" y="345"/>
                    <a:pt x="106" y="345"/>
                  </a:cubicBezTo>
                  <a:cubicBezTo>
                    <a:pt x="123" y="353"/>
                    <a:pt x="142" y="358"/>
                    <a:pt x="161" y="360"/>
                  </a:cubicBezTo>
                  <a:cubicBezTo>
                    <a:pt x="164" y="338"/>
                    <a:pt x="164" y="338"/>
                    <a:pt x="164" y="338"/>
                  </a:cubicBezTo>
                  <a:cubicBezTo>
                    <a:pt x="169" y="339"/>
                    <a:pt x="174" y="339"/>
                    <a:pt x="179" y="339"/>
                  </a:cubicBezTo>
                  <a:cubicBezTo>
                    <a:pt x="179" y="362"/>
                    <a:pt x="179" y="362"/>
                    <a:pt x="179" y="362"/>
                  </a:cubicBezTo>
                  <a:cubicBezTo>
                    <a:pt x="180" y="362"/>
                    <a:pt x="180" y="362"/>
                    <a:pt x="180" y="362"/>
                  </a:cubicBezTo>
                  <a:cubicBezTo>
                    <a:pt x="199" y="362"/>
                    <a:pt x="218" y="359"/>
                    <a:pt x="236" y="353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34" y="330"/>
                    <a:pt x="239" y="328"/>
                    <a:pt x="244" y="326"/>
                  </a:cubicBezTo>
                  <a:cubicBezTo>
                    <a:pt x="252" y="346"/>
                    <a:pt x="252" y="346"/>
                    <a:pt x="252" y="346"/>
                  </a:cubicBezTo>
                  <a:cubicBezTo>
                    <a:pt x="270" y="338"/>
                    <a:pt x="286" y="328"/>
                    <a:pt x="301" y="315"/>
                  </a:cubicBezTo>
                  <a:cubicBezTo>
                    <a:pt x="286" y="299"/>
                    <a:pt x="286" y="299"/>
                    <a:pt x="286" y="299"/>
                  </a:cubicBezTo>
                  <a:cubicBezTo>
                    <a:pt x="290" y="295"/>
                    <a:pt x="294" y="291"/>
                    <a:pt x="297" y="288"/>
                  </a:cubicBezTo>
                  <a:cubicBezTo>
                    <a:pt x="313" y="302"/>
                    <a:pt x="313" y="302"/>
                    <a:pt x="313" y="302"/>
                  </a:cubicBezTo>
                  <a:cubicBezTo>
                    <a:pt x="326" y="288"/>
                    <a:pt x="337" y="272"/>
                    <a:pt x="345" y="254"/>
                  </a:cubicBezTo>
                  <a:cubicBezTo>
                    <a:pt x="325" y="245"/>
                    <a:pt x="325" y="245"/>
                    <a:pt x="325" y="245"/>
                  </a:cubicBezTo>
                  <a:cubicBezTo>
                    <a:pt x="327" y="241"/>
                    <a:pt x="329" y="236"/>
                    <a:pt x="330" y="231"/>
                  </a:cubicBezTo>
                  <a:cubicBezTo>
                    <a:pt x="351" y="238"/>
                    <a:pt x="351" y="238"/>
                    <a:pt x="351" y="238"/>
                  </a:cubicBezTo>
                  <a:cubicBezTo>
                    <a:pt x="356" y="220"/>
                    <a:pt x="359" y="201"/>
                    <a:pt x="359" y="182"/>
                  </a:cubicBezTo>
                  <a:cubicBezTo>
                    <a:pt x="338" y="182"/>
                    <a:pt x="338" y="182"/>
                    <a:pt x="338" y="182"/>
                  </a:cubicBezTo>
                  <a:cubicBezTo>
                    <a:pt x="338" y="182"/>
                    <a:pt x="338" y="181"/>
                    <a:pt x="338" y="181"/>
                  </a:cubicBezTo>
                  <a:close/>
                  <a:moveTo>
                    <a:pt x="70" y="181"/>
                  </a:moveTo>
                  <a:cubicBezTo>
                    <a:pt x="70" y="120"/>
                    <a:pt x="119" y="71"/>
                    <a:pt x="180" y="71"/>
                  </a:cubicBezTo>
                  <a:cubicBezTo>
                    <a:pt x="241" y="71"/>
                    <a:pt x="290" y="120"/>
                    <a:pt x="290" y="181"/>
                  </a:cubicBezTo>
                  <a:cubicBezTo>
                    <a:pt x="290" y="242"/>
                    <a:pt x="241" y="291"/>
                    <a:pt x="180" y="291"/>
                  </a:cubicBezTo>
                  <a:cubicBezTo>
                    <a:pt x="119" y="291"/>
                    <a:pt x="70" y="242"/>
                    <a:pt x="70" y="18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96" name="Freeform 165"/>
            <p:cNvSpPr/>
            <p:nvPr/>
          </p:nvSpPr>
          <p:spPr bwMode="auto">
            <a:xfrm>
              <a:off x="7060749" y="2891065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97" name="Oval 167"/>
            <p:cNvSpPr>
              <a:spLocks noChangeArrowheads="1"/>
            </p:cNvSpPr>
            <p:nvPr/>
          </p:nvSpPr>
          <p:spPr bwMode="auto">
            <a:xfrm>
              <a:off x="6579736" y="2787877"/>
              <a:ext cx="206375" cy="20637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8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98" name="Freeform 168"/>
            <p:cNvSpPr>
              <a:spLocks noEditPoints="1"/>
            </p:cNvSpPr>
            <p:nvPr/>
          </p:nvSpPr>
          <p:spPr bwMode="auto">
            <a:xfrm>
              <a:off x="5587549" y="2667227"/>
              <a:ext cx="454025" cy="452438"/>
            </a:xfrm>
            <a:custGeom>
              <a:avLst/>
              <a:gdLst>
                <a:gd name="T0" fmla="*/ 197 w 216"/>
                <a:gd name="T1" fmla="*/ 107 h 216"/>
                <a:gd name="T2" fmla="*/ 193 w 216"/>
                <a:gd name="T3" fmla="*/ 80 h 216"/>
                <a:gd name="T4" fmla="*/ 210 w 216"/>
                <a:gd name="T5" fmla="*/ 74 h 216"/>
                <a:gd name="T6" fmla="*/ 183 w 216"/>
                <a:gd name="T7" fmla="*/ 31 h 216"/>
                <a:gd name="T8" fmla="*/ 171 w 216"/>
                <a:gd name="T9" fmla="*/ 44 h 216"/>
                <a:gd name="T10" fmla="*/ 149 w 216"/>
                <a:gd name="T11" fmla="*/ 28 h 216"/>
                <a:gd name="T12" fmla="*/ 157 w 216"/>
                <a:gd name="T13" fmla="*/ 12 h 216"/>
                <a:gd name="T14" fmla="*/ 108 w 216"/>
                <a:gd name="T15" fmla="*/ 0 h 216"/>
                <a:gd name="T16" fmla="*/ 108 w 216"/>
                <a:gd name="T17" fmla="*/ 0 h 216"/>
                <a:gd name="T18" fmla="*/ 108 w 216"/>
                <a:gd name="T19" fmla="*/ 18 h 216"/>
                <a:gd name="T20" fmla="*/ 81 w 216"/>
                <a:gd name="T21" fmla="*/ 22 h 216"/>
                <a:gd name="T22" fmla="*/ 76 w 216"/>
                <a:gd name="T23" fmla="*/ 5 h 216"/>
                <a:gd name="T24" fmla="*/ 32 w 216"/>
                <a:gd name="T25" fmla="*/ 32 h 216"/>
                <a:gd name="T26" fmla="*/ 45 w 216"/>
                <a:gd name="T27" fmla="*/ 44 h 216"/>
                <a:gd name="T28" fmla="*/ 29 w 216"/>
                <a:gd name="T29" fmla="*/ 66 h 216"/>
                <a:gd name="T30" fmla="*/ 12 w 216"/>
                <a:gd name="T31" fmla="*/ 58 h 216"/>
                <a:gd name="T32" fmla="*/ 0 w 216"/>
                <a:gd name="T33" fmla="*/ 107 h 216"/>
                <a:gd name="T34" fmla="*/ 0 w 216"/>
                <a:gd name="T35" fmla="*/ 107 h 216"/>
                <a:gd name="T36" fmla="*/ 19 w 216"/>
                <a:gd name="T37" fmla="*/ 107 h 216"/>
                <a:gd name="T38" fmla="*/ 23 w 216"/>
                <a:gd name="T39" fmla="*/ 134 h 216"/>
                <a:gd name="T40" fmla="*/ 6 w 216"/>
                <a:gd name="T41" fmla="*/ 139 h 216"/>
                <a:gd name="T42" fmla="*/ 32 w 216"/>
                <a:gd name="T43" fmla="*/ 183 h 216"/>
                <a:gd name="T44" fmla="*/ 45 w 216"/>
                <a:gd name="T45" fmla="*/ 170 h 216"/>
                <a:gd name="T46" fmla="*/ 67 w 216"/>
                <a:gd name="T47" fmla="*/ 186 h 216"/>
                <a:gd name="T48" fmla="*/ 59 w 216"/>
                <a:gd name="T49" fmla="*/ 203 h 216"/>
                <a:gd name="T50" fmla="*/ 108 w 216"/>
                <a:gd name="T51" fmla="*/ 216 h 216"/>
                <a:gd name="T52" fmla="*/ 108 w 216"/>
                <a:gd name="T53" fmla="*/ 216 h 216"/>
                <a:gd name="T54" fmla="*/ 108 w 216"/>
                <a:gd name="T55" fmla="*/ 196 h 216"/>
                <a:gd name="T56" fmla="*/ 135 w 216"/>
                <a:gd name="T57" fmla="*/ 192 h 216"/>
                <a:gd name="T58" fmla="*/ 140 w 216"/>
                <a:gd name="T59" fmla="*/ 209 h 216"/>
                <a:gd name="T60" fmla="*/ 184 w 216"/>
                <a:gd name="T61" fmla="*/ 183 h 216"/>
                <a:gd name="T62" fmla="*/ 171 w 216"/>
                <a:gd name="T63" fmla="*/ 170 h 216"/>
                <a:gd name="T64" fmla="*/ 187 w 216"/>
                <a:gd name="T65" fmla="*/ 148 h 216"/>
                <a:gd name="T66" fmla="*/ 203 w 216"/>
                <a:gd name="T67" fmla="*/ 156 h 216"/>
                <a:gd name="T68" fmla="*/ 216 w 216"/>
                <a:gd name="T69" fmla="*/ 107 h 216"/>
                <a:gd name="T70" fmla="*/ 216 w 216"/>
                <a:gd name="T71" fmla="*/ 107 h 216"/>
                <a:gd name="T72" fmla="*/ 197 w 216"/>
                <a:gd name="T73" fmla="*/ 107 h 216"/>
                <a:gd name="T74" fmla="*/ 108 w 216"/>
                <a:gd name="T75" fmla="*/ 58 h 216"/>
                <a:gd name="T76" fmla="*/ 157 w 216"/>
                <a:gd name="T77" fmla="*/ 107 h 216"/>
                <a:gd name="T78" fmla="*/ 108 w 216"/>
                <a:gd name="T79" fmla="*/ 156 h 216"/>
                <a:gd name="T80" fmla="*/ 59 w 216"/>
                <a:gd name="T81" fmla="*/ 107 h 216"/>
                <a:gd name="T82" fmla="*/ 108 w 216"/>
                <a:gd name="T83" fmla="*/ 5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6" h="216">
                  <a:moveTo>
                    <a:pt x="197" y="107"/>
                  </a:moveTo>
                  <a:cubicBezTo>
                    <a:pt x="197" y="97"/>
                    <a:pt x="195" y="88"/>
                    <a:pt x="193" y="80"/>
                  </a:cubicBezTo>
                  <a:cubicBezTo>
                    <a:pt x="210" y="74"/>
                    <a:pt x="210" y="74"/>
                    <a:pt x="210" y="74"/>
                  </a:cubicBezTo>
                  <a:cubicBezTo>
                    <a:pt x="205" y="58"/>
                    <a:pt x="196" y="43"/>
                    <a:pt x="183" y="3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4" y="37"/>
                    <a:pt x="157" y="32"/>
                    <a:pt x="149" y="28"/>
                  </a:cubicBezTo>
                  <a:cubicBezTo>
                    <a:pt x="157" y="12"/>
                    <a:pt x="157" y="12"/>
                    <a:pt x="157" y="12"/>
                  </a:cubicBezTo>
                  <a:cubicBezTo>
                    <a:pt x="142" y="4"/>
                    <a:pt x="125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98" y="18"/>
                    <a:pt x="89" y="19"/>
                    <a:pt x="81" y="22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59" y="10"/>
                    <a:pt x="44" y="19"/>
                    <a:pt x="32" y="32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39" y="51"/>
                    <a:pt x="33" y="58"/>
                    <a:pt x="29" y="66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5" y="73"/>
                    <a:pt x="0" y="90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19" y="107"/>
                    <a:pt x="19" y="107"/>
                    <a:pt x="19" y="107"/>
                  </a:cubicBezTo>
                  <a:cubicBezTo>
                    <a:pt x="19" y="116"/>
                    <a:pt x="20" y="125"/>
                    <a:pt x="23" y="134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11" y="156"/>
                    <a:pt x="20" y="171"/>
                    <a:pt x="32" y="183"/>
                  </a:cubicBezTo>
                  <a:cubicBezTo>
                    <a:pt x="45" y="170"/>
                    <a:pt x="45" y="170"/>
                    <a:pt x="45" y="170"/>
                  </a:cubicBezTo>
                  <a:cubicBezTo>
                    <a:pt x="52" y="176"/>
                    <a:pt x="59" y="182"/>
                    <a:pt x="67" y="186"/>
                  </a:cubicBezTo>
                  <a:cubicBezTo>
                    <a:pt x="59" y="203"/>
                    <a:pt x="59" y="203"/>
                    <a:pt x="59" y="203"/>
                  </a:cubicBezTo>
                  <a:cubicBezTo>
                    <a:pt x="74" y="211"/>
                    <a:pt x="91" y="216"/>
                    <a:pt x="108" y="216"/>
                  </a:cubicBezTo>
                  <a:cubicBezTo>
                    <a:pt x="108" y="216"/>
                    <a:pt x="108" y="216"/>
                    <a:pt x="108" y="216"/>
                  </a:cubicBezTo>
                  <a:cubicBezTo>
                    <a:pt x="108" y="196"/>
                    <a:pt x="108" y="196"/>
                    <a:pt x="108" y="196"/>
                  </a:cubicBezTo>
                  <a:cubicBezTo>
                    <a:pt x="117" y="196"/>
                    <a:pt x="126" y="195"/>
                    <a:pt x="135" y="192"/>
                  </a:cubicBezTo>
                  <a:cubicBezTo>
                    <a:pt x="140" y="209"/>
                    <a:pt x="140" y="209"/>
                    <a:pt x="140" y="209"/>
                  </a:cubicBezTo>
                  <a:cubicBezTo>
                    <a:pt x="157" y="204"/>
                    <a:pt x="172" y="195"/>
                    <a:pt x="184" y="183"/>
                  </a:cubicBezTo>
                  <a:cubicBezTo>
                    <a:pt x="171" y="170"/>
                    <a:pt x="171" y="170"/>
                    <a:pt x="171" y="170"/>
                  </a:cubicBezTo>
                  <a:cubicBezTo>
                    <a:pt x="177" y="163"/>
                    <a:pt x="183" y="156"/>
                    <a:pt x="187" y="148"/>
                  </a:cubicBezTo>
                  <a:cubicBezTo>
                    <a:pt x="203" y="156"/>
                    <a:pt x="203" y="156"/>
                    <a:pt x="203" y="156"/>
                  </a:cubicBezTo>
                  <a:cubicBezTo>
                    <a:pt x="211" y="141"/>
                    <a:pt x="216" y="124"/>
                    <a:pt x="216" y="107"/>
                  </a:cubicBezTo>
                  <a:cubicBezTo>
                    <a:pt x="216" y="107"/>
                    <a:pt x="216" y="107"/>
                    <a:pt x="216" y="107"/>
                  </a:cubicBezTo>
                  <a:lnTo>
                    <a:pt x="197" y="107"/>
                  </a:lnTo>
                  <a:close/>
                  <a:moveTo>
                    <a:pt x="108" y="58"/>
                  </a:moveTo>
                  <a:cubicBezTo>
                    <a:pt x="135" y="58"/>
                    <a:pt x="157" y="80"/>
                    <a:pt x="157" y="107"/>
                  </a:cubicBezTo>
                  <a:cubicBezTo>
                    <a:pt x="157" y="134"/>
                    <a:pt x="135" y="156"/>
                    <a:pt x="108" y="156"/>
                  </a:cubicBezTo>
                  <a:cubicBezTo>
                    <a:pt x="81" y="156"/>
                    <a:pt x="59" y="134"/>
                    <a:pt x="59" y="107"/>
                  </a:cubicBezTo>
                  <a:cubicBezTo>
                    <a:pt x="59" y="80"/>
                    <a:pt x="81" y="58"/>
                    <a:pt x="108" y="5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99" name="Oval 170"/>
            <p:cNvSpPr>
              <a:spLocks noChangeArrowheads="1"/>
            </p:cNvSpPr>
            <p:nvPr/>
          </p:nvSpPr>
          <p:spPr bwMode="auto">
            <a:xfrm>
              <a:off x="5755824" y="2832327"/>
              <a:ext cx="117475" cy="11747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00" name="Freeform 171"/>
            <p:cNvSpPr>
              <a:spLocks noEditPoints="1"/>
            </p:cNvSpPr>
            <p:nvPr/>
          </p:nvSpPr>
          <p:spPr bwMode="auto">
            <a:xfrm>
              <a:off x="5004936" y="3191102"/>
              <a:ext cx="388938" cy="390525"/>
            </a:xfrm>
            <a:custGeom>
              <a:avLst/>
              <a:gdLst>
                <a:gd name="T0" fmla="*/ 174 w 185"/>
                <a:gd name="T1" fmla="*/ 93 h 186"/>
                <a:gd name="T2" fmla="*/ 172 w 185"/>
                <a:gd name="T3" fmla="*/ 77 h 186"/>
                <a:gd name="T4" fmla="*/ 184 w 185"/>
                <a:gd name="T5" fmla="*/ 75 h 186"/>
                <a:gd name="T6" fmla="*/ 175 w 185"/>
                <a:gd name="T7" fmla="*/ 49 h 186"/>
                <a:gd name="T8" fmla="*/ 165 w 185"/>
                <a:gd name="T9" fmla="*/ 55 h 186"/>
                <a:gd name="T10" fmla="*/ 156 w 185"/>
                <a:gd name="T11" fmla="*/ 42 h 186"/>
                <a:gd name="T12" fmla="*/ 165 w 185"/>
                <a:gd name="T13" fmla="*/ 34 h 186"/>
                <a:gd name="T14" fmla="*/ 146 w 185"/>
                <a:gd name="T15" fmla="*/ 16 h 186"/>
                <a:gd name="T16" fmla="*/ 139 w 185"/>
                <a:gd name="T17" fmla="*/ 26 h 186"/>
                <a:gd name="T18" fmla="*/ 125 w 185"/>
                <a:gd name="T19" fmla="*/ 19 h 186"/>
                <a:gd name="T20" fmla="*/ 130 w 185"/>
                <a:gd name="T21" fmla="*/ 8 h 186"/>
                <a:gd name="T22" fmla="*/ 104 w 185"/>
                <a:gd name="T23" fmla="*/ 1 h 186"/>
                <a:gd name="T24" fmla="*/ 103 w 185"/>
                <a:gd name="T25" fmla="*/ 13 h 186"/>
                <a:gd name="T26" fmla="*/ 93 w 185"/>
                <a:gd name="T27" fmla="*/ 12 h 186"/>
                <a:gd name="T28" fmla="*/ 87 w 185"/>
                <a:gd name="T29" fmla="*/ 12 h 186"/>
                <a:gd name="T30" fmla="*/ 86 w 185"/>
                <a:gd name="T31" fmla="*/ 0 h 186"/>
                <a:gd name="T32" fmla="*/ 60 w 185"/>
                <a:gd name="T33" fmla="*/ 6 h 186"/>
                <a:gd name="T34" fmla="*/ 64 w 185"/>
                <a:gd name="T35" fmla="*/ 17 h 186"/>
                <a:gd name="T36" fmla="*/ 50 w 185"/>
                <a:gd name="T37" fmla="*/ 24 h 186"/>
                <a:gd name="T38" fmla="*/ 44 w 185"/>
                <a:gd name="T39" fmla="*/ 14 h 186"/>
                <a:gd name="T40" fmla="*/ 23 w 185"/>
                <a:gd name="T41" fmla="*/ 32 h 186"/>
                <a:gd name="T42" fmla="*/ 32 w 185"/>
                <a:gd name="T43" fmla="*/ 39 h 186"/>
                <a:gd name="T44" fmla="*/ 23 w 185"/>
                <a:gd name="T45" fmla="*/ 52 h 186"/>
                <a:gd name="T46" fmla="*/ 13 w 185"/>
                <a:gd name="T47" fmla="*/ 46 h 186"/>
                <a:gd name="T48" fmla="*/ 3 w 185"/>
                <a:gd name="T49" fmla="*/ 71 h 186"/>
                <a:gd name="T50" fmla="*/ 14 w 185"/>
                <a:gd name="T51" fmla="*/ 74 h 186"/>
                <a:gd name="T52" fmla="*/ 12 w 185"/>
                <a:gd name="T53" fmla="*/ 89 h 186"/>
                <a:gd name="T54" fmla="*/ 0 w 185"/>
                <a:gd name="T55" fmla="*/ 89 h 186"/>
                <a:gd name="T56" fmla="*/ 0 w 185"/>
                <a:gd name="T57" fmla="*/ 93 h 186"/>
                <a:gd name="T58" fmla="*/ 3 w 185"/>
                <a:gd name="T59" fmla="*/ 115 h 186"/>
                <a:gd name="T60" fmla="*/ 14 w 185"/>
                <a:gd name="T61" fmla="*/ 113 h 186"/>
                <a:gd name="T62" fmla="*/ 20 w 185"/>
                <a:gd name="T63" fmla="*/ 127 h 186"/>
                <a:gd name="T64" fmla="*/ 9 w 185"/>
                <a:gd name="T65" fmla="*/ 132 h 186"/>
                <a:gd name="T66" fmla="*/ 23 w 185"/>
                <a:gd name="T67" fmla="*/ 155 h 186"/>
                <a:gd name="T68" fmla="*/ 33 w 185"/>
                <a:gd name="T69" fmla="*/ 147 h 186"/>
                <a:gd name="T70" fmla="*/ 44 w 185"/>
                <a:gd name="T71" fmla="*/ 157 h 186"/>
                <a:gd name="T72" fmla="*/ 37 w 185"/>
                <a:gd name="T73" fmla="*/ 167 h 186"/>
                <a:gd name="T74" fmla="*/ 60 w 185"/>
                <a:gd name="T75" fmla="*/ 180 h 186"/>
                <a:gd name="T76" fmla="*/ 64 w 185"/>
                <a:gd name="T77" fmla="*/ 169 h 186"/>
                <a:gd name="T78" fmla="*/ 79 w 185"/>
                <a:gd name="T79" fmla="*/ 173 h 186"/>
                <a:gd name="T80" fmla="*/ 77 w 185"/>
                <a:gd name="T81" fmla="*/ 185 h 186"/>
                <a:gd name="T82" fmla="*/ 93 w 185"/>
                <a:gd name="T83" fmla="*/ 186 h 186"/>
                <a:gd name="T84" fmla="*/ 104 w 185"/>
                <a:gd name="T85" fmla="*/ 185 h 186"/>
                <a:gd name="T86" fmla="*/ 103 w 185"/>
                <a:gd name="T87" fmla="*/ 173 h 186"/>
                <a:gd name="T88" fmla="*/ 118 w 185"/>
                <a:gd name="T89" fmla="*/ 170 h 186"/>
                <a:gd name="T90" fmla="*/ 122 w 185"/>
                <a:gd name="T91" fmla="*/ 181 h 186"/>
                <a:gd name="T92" fmla="*/ 146 w 185"/>
                <a:gd name="T93" fmla="*/ 170 h 186"/>
                <a:gd name="T94" fmla="*/ 139 w 185"/>
                <a:gd name="T95" fmla="*/ 160 h 186"/>
                <a:gd name="T96" fmla="*/ 151 w 185"/>
                <a:gd name="T97" fmla="*/ 150 h 186"/>
                <a:gd name="T98" fmla="*/ 160 w 185"/>
                <a:gd name="T99" fmla="*/ 158 h 186"/>
                <a:gd name="T100" fmla="*/ 175 w 185"/>
                <a:gd name="T101" fmla="*/ 136 h 186"/>
                <a:gd name="T102" fmla="*/ 165 w 185"/>
                <a:gd name="T103" fmla="*/ 131 h 186"/>
                <a:gd name="T104" fmla="*/ 171 w 185"/>
                <a:gd name="T105" fmla="*/ 116 h 186"/>
                <a:gd name="T106" fmla="*/ 182 w 185"/>
                <a:gd name="T107" fmla="*/ 120 h 186"/>
                <a:gd name="T108" fmla="*/ 185 w 185"/>
                <a:gd name="T109" fmla="*/ 93 h 186"/>
                <a:gd name="T110" fmla="*/ 185 w 185"/>
                <a:gd name="T111" fmla="*/ 93 h 186"/>
                <a:gd name="T112" fmla="*/ 174 w 185"/>
                <a:gd name="T113" fmla="*/ 93 h 186"/>
                <a:gd name="T114" fmla="*/ 59 w 185"/>
                <a:gd name="T115" fmla="*/ 93 h 186"/>
                <a:gd name="T116" fmla="*/ 93 w 185"/>
                <a:gd name="T117" fmla="*/ 59 h 186"/>
                <a:gd name="T118" fmla="*/ 127 w 185"/>
                <a:gd name="T119" fmla="*/ 93 h 186"/>
                <a:gd name="T120" fmla="*/ 93 w 185"/>
                <a:gd name="T121" fmla="*/ 127 h 186"/>
                <a:gd name="T122" fmla="*/ 59 w 185"/>
                <a:gd name="T123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5" h="186">
                  <a:moveTo>
                    <a:pt x="174" y="93"/>
                  </a:moveTo>
                  <a:cubicBezTo>
                    <a:pt x="174" y="87"/>
                    <a:pt x="173" y="82"/>
                    <a:pt x="172" y="77"/>
                  </a:cubicBezTo>
                  <a:cubicBezTo>
                    <a:pt x="184" y="75"/>
                    <a:pt x="184" y="75"/>
                    <a:pt x="184" y="75"/>
                  </a:cubicBezTo>
                  <a:cubicBezTo>
                    <a:pt x="182" y="66"/>
                    <a:pt x="179" y="57"/>
                    <a:pt x="175" y="49"/>
                  </a:cubicBezTo>
                  <a:cubicBezTo>
                    <a:pt x="165" y="55"/>
                    <a:pt x="165" y="55"/>
                    <a:pt x="165" y="55"/>
                  </a:cubicBezTo>
                  <a:cubicBezTo>
                    <a:pt x="162" y="50"/>
                    <a:pt x="159" y="46"/>
                    <a:pt x="156" y="42"/>
                  </a:cubicBezTo>
                  <a:cubicBezTo>
                    <a:pt x="165" y="34"/>
                    <a:pt x="165" y="34"/>
                    <a:pt x="165" y="34"/>
                  </a:cubicBezTo>
                  <a:cubicBezTo>
                    <a:pt x="160" y="27"/>
                    <a:pt x="153" y="21"/>
                    <a:pt x="146" y="16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34" y="23"/>
                    <a:pt x="130" y="21"/>
                    <a:pt x="125" y="19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22" y="4"/>
                    <a:pt x="113" y="2"/>
                    <a:pt x="104" y="1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99" y="12"/>
                    <a:pt x="96" y="12"/>
                    <a:pt x="93" y="12"/>
                  </a:cubicBezTo>
                  <a:cubicBezTo>
                    <a:pt x="91" y="12"/>
                    <a:pt x="89" y="12"/>
                    <a:pt x="87" y="12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77" y="1"/>
                    <a:pt x="68" y="3"/>
                    <a:pt x="60" y="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59" y="19"/>
                    <a:pt x="55" y="22"/>
                    <a:pt x="50" y="2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36" y="19"/>
                    <a:pt x="29" y="25"/>
                    <a:pt x="23" y="32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29" y="43"/>
                    <a:pt x="26" y="48"/>
                    <a:pt x="23" y="52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8" y="54"/>
                    <a:pt x="5" y="62"/>
                    <a:pt x="3" y="71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3" y="79"/>
                    <a:pt x="12" y="84"/>
                    <a:pt x="12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2"/>
                    <a:pt x="0" y="93"/>
                  </a:cubicBezTo>
                  <a:cubicBezTo>
                    <a:pt x="0" y="101"/>
                    <a:pt x="1" y="108"/>
                    <a:pt x="3" y="115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6" y="118"/>
                    <a:pt x="17" y="123"/>
                    <a:pt x="20" y="127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13" y="140"/>
                    <a:pt x="17" y="148"/>
                    <a:pt x="23" y="155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6" y="151"/>
                    <a:pt x="40" y="154"/>
                    <a:pt x="44" y="157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44" y="172"/>
                    <a:pt x="52" y="177"/>
                    <a:pt x="60" y="180"/>
                  </a:cubicBezTo>
                  <a:cubicBezTo>
                    <a:pt x="64" y="169"/>
                    <a:pt x="64" y="169"/>
                    <a:pt x="64" y="169"/>
                  </a:cubicBezTo>
                  <a:cubicBezTo>
                    <a:pt x="69" y="171"/>
                    <a:pt x="74" y="172"/>
                    <a:pt x="79" y="173"/>
                  </a:cubicBezTo>
                  <a:cubicBezTo>
                    <a:pt x="77" y="185"/>
                    <a:pt x="77" y="185"/>
                    <a:pt x="77" y="185"/>
                  </a:cubicBezTo>
                  <a:cubicBezTo>
                    <a:pt x="83" y="186"/>
                    <a:pt x="88" y="186"/>
                    <a:pt x="93" y="186"/>
                  </a:cubicBezTo>
                  <a:cubicBezTo>
                    <a:pt x="97" y="186"/>
                    <a:pt x="101" y="186"/>
                    <a:pt x="104" y="185"/>
                  </a:cubicBezTo>
                  <a:cubicBezTo>
                    <a:pt x="103" y="173"/>
                    <a:pt x="103" y="173"/>
                    <a:pt x="103" y="173"/>
                  </a:cubicBezTo>
                  <a:cubicBezTo>
                    <a:pt x="108" y="173"/>
                    <a:pt x="113" y="172"/>
                    <a:pt x="118" y="170"/>
                  </a:cubicBezTo>
                  <a:cubicBezTo>
                    <a:pt x="122" y="181"/>
                    <a:pt x="122" y="181"/>
                    <a:pt x="122" y="181"/>
                  </a:cubicBezTo>
                  <a:cubicBezTo>
                    <a:pt x="130" y="179"/>
                    <a:pt x="138" y="175"/>
                    <a:pt x="146" y="170"/>
                  </a:cubicBezTo>
                  <a:cubicBezTo>
                    <a:pt x="139" y="160"/>
                    <a:pt x="139" y="160"/>
                    <a:pt x="139" y="160"/>
                  </a:cubicBezTo>
                  <a:cubicBezTo>
                    <a:pt x="143" y="157"/>
                    <a:pt x="147" y="153"/>
                    <a:pt x="151" y="150"/>
                  </a:cubicBezTo>
                  <a:cubicBezTo>
                    <a:pt x="160" y="158"/>
                    <a:pt x="160" y="158"/>
                    <a:pt x="160" y="158"/>
                  </a:cubicBezTo>
                  <a:cubicBezTo>
                    <a:pt x="166" y="151"/>
                    <a:pt x="171" y="144"/>
                    <a:pt x="175" y="136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7" y="126"/>
                    <a:pt x="169" y="121"/>
                    <a:pt x="171" y="116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184" y="111"/>
                    <a:pt x="185" y="102"/>
                    <a:pt x="185" y="93"/>
                  </a:cubicBezTo>
                  <a:cubicBezTo>
                    <a:pt x="185" y="93"/>
                    <a:pt x="185" y="93"/>
                    <a:pt x="185" y="93"/>
                  </a:cubicBezTo>
                  <a:lnTo>
                    <a:pt x="174" y="93"/>
                  </a:lnTo>
                  <a:close/>
                  <a:moveTo>
                    <a:pt x="59" y="93"/>
                  </a:moveTo>
                  <a:cubicBezTo>
                    <a:pt x="59" y="74"/>
                    <a:pt x="74" y="59"/>
                    <a:pt x="93" y="59"/>
                  </a:cubicBezTo>
                  <a:cubicBezTo>
                    <a:pt x="112" y="59"/>
                    <a:pt x="127" y="74"/>
                    <a:pt x="127" y="93"/>
                  </a:cubicBezTo>
                  <a:cubicBezTo>
                    <a:pt x="127" y="112"/>
                    <a:pt x="112" y="127"/>
                    <a:pt x="93" y="127"/>
                  </a:cubicBezTo>
                  <a:cubicBezTo>
                    <a:pt x="74" y="127"/>
                    <a:pt x="59" y="112"/>
                    <a:pt x="59" y="9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01" name="Oval 173"/>
            <p:cNvSpPr>
              <a:spLocks noChangeArrowheads="1"/>
            </p:cNvSpPr>
            <p:nvPr/>
          </p:nvSpPr>
          <p:spPr bwMode="auto">
            <a:xfrm>
              <a:off x="5158924" y="3345090"/>
              <a:ext cx="84138" cy="84138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02" name="Freeform 174"/>
            <p:cNvSpPr/>
            <p:nvPr/>
          </p:nvSpPr>
          <p:spPr bwMode="auto">
            <a:xfrm>
              <a:off x="5355774" y="2800577"/>
              <a:ext cx="314325" cy="647700"/>
            </a:xfrm>
            <a:custGeom>
              <a:avLst/>
              <a:gdLst>
                <a:gd name="T0" fmla="*/ 7 w 149"/>
                <a:gd name="T1" fmla="*/ 308 h 308"/>
                <a:gd name="T2" fmla="*/ 5 w 149"/>
                <a:gd name="T3" fmla="*/ 307 h 308"/>
                <a:gd name="T4" fmla="*/ 2 w 149"/>
                <a:gd name="T5" fmla="*/ 300 h 308"/>
                <a:gd name="T6" fmla="*/ 136 w 149"/>
                <a:gd name="T7" fmla="*/ 4 h 308"/>
                <a:gd name="T8" fmla="*/ 144 w 149"/>
                <a:gd name="T9" fmla="*/ 1 h 308"/>
                <a:gd name="T10" fmla="*/ 147 w 149"/>
                <a:gd name="T11" fmla="*/ 9 h 308"/>
                <a:gd name="T12" fmla="*/ 12 w 149"/>
                <a:gd name="T13" fmla="*/ 304 h 308"/>
                <a:gd name="T14" fmla="*/ 7 w 149"/>
                <a:gd name="T15" fmla="*/ 30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308">
                  <a:moveTo>
                    <a:pt x="7" y="308"/>
                  </a:moveTo>
                  <a:cubicBezTo>
                    <a:pt x="6" y="308"/>
                    <a:pt x="5" y="308"/>
                    <a:pt x="5" y="307"/>
                  </a:cubicBezTo>
                  <a:cubicBezTo>
                    <a:pt x="1" y="306"/>
                    <a:pt x="0" y="303"/>
                    <a:pt x="2" y="300"/>
                  </a:cubicBezTo>
                  <a:cubicBezTo>
                    <a:pt x="136" y="4"/>
                    <a:pt x="136" y="4"/>
                    <a:pt x="136" y="4"/>
                  </a:cubicBezTo>
                  <a:cubicBezTo>
                    <a:pt x="138" y="1"/>
                    <a:pt x="141" y="0"/>
                    <a:pt x="144" y="1"/>
                  </a:cubicBezTo>
                  <a:cubicBezTo>
                    <a:pt x="147" y="3"/>
                    <a:pt x="149" y="6"/>
                    <a:pt x="147" y="9"/>
                  </a:cubicBezTo>
                  <a:cubicBezTo>
                    <a:pt x="12" y="304"/>
                    <a:pt x="12" y="304"/>
                    <a:pt x="12" y="304"/>
                  </a:cubicBezTo>
                  <a:cubicBezTo>
                    <a:pt x="11" y="307"/>
                    <a:pt x="9" y="308"/>
                    <a:pt x="7" y="30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03" name="Freeform 175"/>
            <p:cNvSpPr/>
            <p:nvPr/>
          </p:nvSpPr>
          <p:spPr bwMode="auto">
            <a:xfrm>
              <a:off x="5925686" y="2754540"/>
              <a:ext cx="696913" cy="481013"/>
            </a:xfrm>
            <a:custGeom>
              <a:avLst/>
              <a:gdLst>
                <a:gd name="T0" fmla="*/ 324 w 331"/>
                <a:gd name="T1" fmla="*/ 229 h 229"/>
                <a:gd name="T2" fmla="*/ 321 w 331"/>
                <a:gd name="T3" fmla="*/ 228 h 229"/>
                <a:gd name="T4" fmla="*/ 4 w 331"/>
                <a:gd name="T5" fmla="*/ 12 h 229"/>
                <a:gd name="T6" fmla="*/ 2 w 331"/>
                <a:gd name="T7" fmla="*/ 4 h 229"/>
                <a:gd name="T8" fmla="*/ 10 w 331"/>
                <a:gd name="T9" fmla="*/ 2 h 229"/>
                <a:gd name="T10" fmla="*/ 328 w 331"/>
                <a:gd name="T11" fmla="*/ 218 h 229"/>
                <a:gd name="T12" fmla="*/ 329 w 331"/>
                <a:gd name="T13" fmla="*/ 227 h 229"/>
                <a:gd name="T14" fmla="*/ 324 w 331"/>
                <a:gd name="T15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1" h="229">
                  <a:moveTo>
                    <a:pt x="324" y="229"/>
                  </a:moveTo>
                  <a:cubicBezTo>
                    <a:pt x="323" y="229"/>
                    <a:pt x="322" y="229"/>
                    <a:pt x="321" y="228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4" y="1"/>
                    <a:pt x="8" y="0"/>
                    <a:pt x="10" y="2"/>
                  </a:cubicBezTo>
                  <a:cubicBezTo>
                    <a:pt x="328" y="218"/>
                    <a:pt x="328" y="218"/>
                    <a:pt x="328" y="218"/>
                  </a:cubicBezTo>
                  <a:cubicBezTo>
                    <a:pt x="330" y="220"/>
                    <a:pt x="331" y="224"/>
                    <a:pt x="329" y="227"/>
                  </a:cubicBezTo>
                  <a:cubicBezTo>
                    <a:pt x="328" y="228"/>
                    <a:pt x="326" y="229"/>
                    <a:pt x="324" y="22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04" name="Freeform 176"/>
            <p:cNvSpPr>
              <a:spLocks noEditPoints="1"/>
            </p:cNvSpPr>
            <p:nvPr/>
          </p:nvSpPr>
          <p:spPr bwMode="auto">
            <a:xfrm>
              <a:off x="5462136" y="2162402"/>
              <a:ext cx="1622425" cy="862013"/>
            </a:xfrm>
            <a:custGeom>
              <a:avLst/>
              <a:gdLst>
                <a:gd name="T0" fmla="*/ 733 w 772"/>
                <a:gd name="T1" fmla="*/ 0 h 410"/>
                <a:gd name="T2" fmla="*/ 656 w 772"/>
                <a:gd name="T3" fmla="*/ 88 h 410"/>
                <a:gd name="T4" fmla="*/ 617 w 772"/>
                <a:gd name="T5" fmla="*/ 0 h 410"/>
                <a:gd name="T6" fmla="*/ 537 w 772"/>
                <a:gd name="T7" fmla="*/ 23 h 410"/>
                <a:gd name="T8" fmla="*/ 503 w 772"/>
                <a:gd name="T9" fmla="*/ 0 h 410"/>
                <a:gd name="T10" fmla="*/ 469 w 772"/>
                <a:gd name="T11" fmla="*/ 18 h 410"/>
                <a:gd name="T12" fmla="*/ 387 w 772"/>
                <a:gd name="T13" fmla="*/ 0 h 410"/>
                <a:gd name="T14" fmla="*/ 348 w 772"/>
                <a:gd name="T15" fmla="*/ 85 h 410"/>
                <a:gd name="T16" fmla="*/ 271 w 772"/>
                <a:gd name="T17" fmla="*/ 0 h 410"/>
                <a:gd name="T18" fmla="*/ 238 w 772"/>
                <a:gd name="T19" fmla="*/ 17 h 410"/>
                <a:gd name="T20" fmla="*/ 155 w 772"/>
                <a:gd name="T21" fmla="*/ 0 h 410"/>
                <a:gd name="T22" fmla="*/ 116 w 772"/>
                <a:gd name="T23" fmla="*/ 89 h 410"/>
                <a:gd name="T24" fmla="*/ 69 w 772"/>
                <a:gd name="T25" fmla="*/ 16 h 410"/>
                <a:gd name="T26" fmla="*/ 37 w 772"/>
                <a:gd name="T27" fmla="*/ 0 h 410"/>
                <a:gd name="T28" fmla="*/ 37 w 772"/>
                <a:gd name="T29" fmla="*/ 136 h 410"/>
                <a:gd name="T30" fmla="*/ 76 w 772"/>
                <a:gd name="T31" fmla="*/ 49 h 410"/>
                <a:gd name="T32" fmla="*/ 153 w 772"/>
                <a:gd name="T33" fmla="*/ 136 h 410"/>
                <a:gd name="T34" fmla="*/ 185 w 772"/>
                <a:gd name="T35" fmla="*/ 120 h 410"/>
                <a:gd name="T36" fmla="*/ 232 w 772"/>
                <a:gd name="T37" fmla="*/ 48 h 410"/>
                <a:gd name="T38" fmla="*/ 271 w 772"/>
                <a:gd name="T39" fmla="*/ 136 h 410"/>
                <a:gd name="T40" fmla="*/ 350 w 772"/>
                <a:gd name="T41" fmla="*/ 109 h 410"/>
                <a:gd name="T42" fmla="*/ 420 w 772"/>
                <a:gd name="T43" fmla="*/ 115 h 410"/>
                <a:gd name="T44" fmla="*/ 501 w 772"/>
                <a:gd name="T45" fmla="*/ 136 h 410"/>
                <a:gd name="T46" fmla="*/ 540 w 772"/>
                <a:gd name="T47" fmla="*/ 49 h 410"/>
                <a:gd name="T48" fmla="*/ 619 w 772"/>
                <a:gd name="T49" fmla="*/ 136 h 410"/>
                <a:gd name="T50" fmla="*/ 696 w 772"/>
                <a:gd name="T51" fmla="*/ 48 h 410"/>
                <a:gd name="T52" fmla="*/ 735 w 772"/>
                <a:gd name="T53" fmla="*/ 136 h 410"/>
                <a:gd name="T54" fmla="*/ 721 w 772"/>
                <a:gd name="T55" fmla="*/ 410 h 410"/>
                <a:gd name="T56" fmla="*/ 769 w 772"/>
                <a:gd name="T57" fmla="*/ 114 h 410"/>
                <a:gd name="T58" fmla="*/ 772 w 772"/>
                <a:gd name="T59" fmla="*/ 91 h 410"/>
                <a:gd name="T60" fmla="*/ 772 w 772"/>
                <a:gd name="T61" fmla="*/ 37 h 410"/>
                <a:gd name="T62" fmla="*/ 39 w 772"/>
                <a:gd name="T63" fmla="*/ 124 h 410"/>
                <a:gd name="T64" fmla="*/ 12 w 772"/>
                <a:gd name="T65" fmla="*/ 37 h 410"/>
                <a:gd name="T66" fmla="*/ 59 w 772"/>
                <a:gd name="T67" fmla="*/ 22 h 410"/>
                <a:gd name="T68" fmla="*/ 155 w 772"/>
                <a:gd name="T69" fmla="*/ 124 h 410"/>
                <a:gd name="T70" fmla="*/ 128 w 772"/>
                <a:gd name="T71" fmla="*/ 37 h 410"/>
                <a:gd name="T72" fmla="*/ 180 w 772"/>
                <a:gd name="T73" fmla="*/ 37 h 410"/>
                <a:gd name="T74" fmla="*/ 175 w 772"/>
                <a:gd name="T75" fmla="*/ 114 h 410"/>
                <a:gd name="T76" fmla="*/ 271 w 772"/>
                <a:gd name="T77" fmla="*/ 124 h 410"/>
                <a:gd name="T78" fmla="*/ 244 w 772"/>
                <a:gd name="T79" fmla="*/ 37 h 410"/>
                <a:gd name="T80" fmla="*/ 296 w 772"/>
                <a:gd name="T81" fmla="*/ 37 h 410"/>
                <a:gd name="T82" fmla="*/ 385 w 772"/>
                <a:gd name="T83" fmla="*/ 124 h 410"/>
                <a:gd name="T84" fmla="*/ 385 w 772"/>
                <a:gd name="T85" fmla="*/ 12 h 410"/>
                <a:gd name="T86" fmla="*/ 412 w 772"/>
                <a:gd name="T87" fmla="*/ 99 h 410"/>
                <a:gd name="T88" fmla="*/ 528 w 772"/>
                <a:gd name="T89" fmla="*/ 99 h 410"/>
                <a:gd name="T90" fmla="*/ 476 w 772"/>
                <a:gd name="T91" fmla="*/ 99 h 410"/>
                <a:gd name="T92" fmla="*/ 503 w 772"/>
                <a:gd name="T93" fmla="*/ 12 h 410"/>
                <a:gd name="T94" fmla="*/ 528 w 772"/>
                <a:gd name="T95" fmla="*/ 37 h 410"/>
                <a:gd name="T96" fmla="*/ 592 w 772"/>
                <a:gd name="T97" fmla="*/ 99 h 410"/>
                <a:gd name="T98" fmla="*/ 619 w 772"/>
                <a:gd name="T99" fmla="*/ 12 h 410"/>
                <a:gd name="T100" fmla="*/ 619 w 772"/>
                <a:gd name="T101" fmla="*/ 124 h 410"/>
                <a:gd name="T102" fmla="*/ 708 w 772"/>
                <a:gd name="T103" fmla="*/ 99 h 410"/>
                <a:gd name="T104" fmla="*/ 735 w 772"/>
                <a:gd name="T105" fmla="*/ 12 h 410"/>
                <a:gd name="T106" fmla="*/ 760 w 772"/>
                <a:gd name="T107" fmla="*/ 102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72" h="410">
                  <a:moveTo>
                    <a:pt x="772" y="37"/>
                  </a:moveTo>
                  <a:cubicBezTo>
                    <a:pt x="772" y="17"/>
                    <a:pt x="755" y="0"/>
                    <a:pt x="735" y="0"/>
                  </a:cubicBezTo>
                  <a:cubicBezTo>
                    <a:pt x="733" y="0"/>
                    <a:pt x="733" y="0"/>
                    <a:pt x="733" y="0"/>
                  </a:cubicBezTo>
                  <a:cubicBezTo>
                    <a:pt x="720" y="0"/>
                    <a:pt x="708" y="7"/>
                    <a:pt x="702" y="18"/>
                  </a:cubicBezTo>
                  <a:cubicBezTo>
                    <a:pt x="701" y="18"/>
                    <a:pt x="701" y="18"/>
                    <a:pt x="701" y="18"/>
                  </a:cubicBezTo>
                  <a:cubicBezTo>
                    <a:pt x="656" y="88"/>
                    <a:pt x="656" y="88"/>
                    <a:pt x="656" y="88"/>
                  </a:cubicBezTo>
                  <a:cubicBezTo>
                    <a:pt x="656" y="37"/>
                    <a:pt x="656" y="37"/>
                    <a:pt x="656" y="37"/>
                  </a:cubicBezTo>
                  <a:cubicBezTo>
                    <a:pt x="656" y="17"/>
                    <a:pt x="639" y="0"/>
                    <a:pt x="619" y="0"/>
                  </a:cubicBezTo>
                  <a:cubicBezTo>
                    <a:pt x="617" y="0"/>
                    <a:pt x="617" y="0"/>
                    <a:pt x="617" y="0"/>
                  </a:cubicBezTo>
                  <a:cubicBezTo>
                    <a:pt x="597" y="0"/>
                    <a:pt x="580" y="17"/>
                    <a:pt x="580" y="37"/>
                  </a:cubicBezTo>
                  <a:cubicBezTo>
                    <a:pt x="580" y="87"/>
                    <a:pt x="580" y="87"/>
                    <a:pt x="580" y="87"/>
                  </a:cubicBezTo>
                  <a:cubicBezTo>
                    <a:pt x="537" y="23"/>
                    <a:pt x="537" y="23"/>
                    <a:pt x="537" y="23"/>
                  </a:cubicBezTo>
                  <a:cubicBezTo>
                    <a:pt x="535" y="18"/>
                    <a:pt x="532" y="14"/>
                    <a:pt x="529" y="11"/>
                  </a:cubicBezTo>
                  <a:cubicBezTo>
                    <a:pt x="529" y="11"/>
                    <a:pt x="529" y="11"/>
                    <a:pt x="529" y="11"/>
                  </a:cubicBezTo>
                  <a:cubicBezTo>
                    <a:pt x="522" y="4"/>
                    <a:pt x="513" y="0"/>
                    <a:pt x="503" y="0"/>
                  </a:cubicBezTo>
                  <a:cubicBezTo>
                    <a:pt x="501" y="0"/>
                    <a:pt x="501" y="0"/>
                    <a:pt x="501" y="0"/>
                  </a:cubicBezTo>
                  <a:cubicBezTo>
                    <a:pt x="488" y="0"/>
                    <a:pt x="476" y="7"/>
                    <a:pt x="470" y="18"/>
                  </a:cubicBezTo>
                  <a:cubicBezTo>
                    <a:pt x="469" y="18"/>
                    <a:pt x="469" y="18"/>
                    <a:pt x="469" y="18"/>
                  </a:cubicBezTo>
                  <a:cubicBezTo>
                    <a:pt x="424" y="87"/>
                    <a:pt x="424" y="87"/>
                    <a:pt x="424" y="87"/>
                  </a:cubicBezTo>
                  <a:cubicBezTo>
                    <a:pt x="424" y="37"/>
                    <a:pt x="424" y="37"/>
                    <a:pt x="424" y="37"/>
                  </a:cubicBezTo>
                  <a:cubicBezTo>
                    <a:pt x="424" y="17"/>
                    <a:pt x="407" y="0"/>
                    <a:pt x="387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65" y="0"/>
                    <a:pt x="348" y="17"/>
                    <a:pt x="348" y="37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303" y="18"/>
                    <a:pt x="303" y="18"/>
                    <a:pt x="302" y="18"/>
                  </a:cubicBezTo>
                  <a:cubicBezTo>
                    <a:pt x="296" y="7"/>
                    <a:pt x="284" y="0"/>
                    <a:pt x="271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56" y="0"/>
                    <a:pt x="245" y="7"/>
                    <a:pt x="238" y="17"/>
                  </a:cubicBezTo>
                  <a:cubicBezTo>
                    <a:pt x="238" y="17"/>
                    <a:pt x="238" y="17"/>
                    <a:pt x="238" y="17"/>
                  </a:cubicBezTo>
                  <a:cubicBezTo>
                    <a:pt x="192" y="88"/>
                    <a:pt x="192" y="88"/>
                    <a:pt x="192" y="88"/>
                  </a:cubicBezTo>
                  <a:cubicBezTo>
                    <a:pt x="192" y="37"/>
                    <a:pt x="192" y="37"/>
                    <a:pt x="192" y="37"/>
                  </a:cubicBezTo>
                  <a:cubicBezTo>
                    <a:pt x="192" y="17"/>
                    <a:pt x="175" y="0"/>
                    <a:pt x="155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33" y="0"/>
                    <a:pt x="116" y="17"/>
                    <a:pt x="116" y="37"/>
                  </a:cubicBezTo>
                  <a:cubicBezTo>
                    <a:pt x="116" y="89"/>
                    <a:pt x="116" y="89"/>
                    <a:pt x="116" y="8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8"/>
                    <a:pt x="70" y="17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2" y="6"/>
                    <a:pt x="51" y="0"/>
                    <a:pt x="39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7"/>
                    <a:pt x="0" y="37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119"/>
                    <a:pt x="17" y="136"/>
                    <a:pt x="37" y="136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59" y="136"/>
                    <a:pt x="76" y="119"/>
                    <a:pt x="76" y="99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8" y="114"/>
                    <a:pt x="119" y="114"/>
                    <a:pt x="120" y="115"/>
                  </a:cubicBezTo>
                  <a:cubicBezTo>
                    <a:pt x="126" y="127"/>
                    <a:pt x="139" y="136"/>
                    <a:pt x="153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67" y="136"/>
                    <a:pt x="178" y="130"/>
                    <a:pt x="185" y="121"/>
                  </a:cubicBezTo>
                  <a:cubicBezTo>
                    <a:pt x="185" y="121"/>
                    <a:pt x="185" y="121"/>
                    <a:pt x="185" y="12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6" y="119"/>
                    <a:pt x="186" y="119"/>
                    <a:pt x="187" y="118"/>
                  </a:cubicBezTo>
                  <a:cubicBezTo>
                    <a:pt x="232" y="48"/>
                    <a:pt x="232" y="48"/>
                    <a:pt x="232" y="48"/>
                  </a:cubicBezTo>
                  <a:cubicBezTo>
                    <a:pt x="232" y="99"/>
                    <a:pt x="232" y="99"/>
                    <a:pt x="232" y="99"/>
                  </a:cubicBezTo>
                  <a:cubicBezTo>
                    <a:pt x="232" y="119"/>
                    <a:pt x="249" y="136"/>
                    <a:pt x="269" y="136"/>
                  </a:cubicBezTo>
                  <a:cubicBezTo>
                    <a:pt x="271" y="136"/>
                    <a:pt x="271" y="136"/>
                    <a:pt x="271" y="136"/>
                  </a:cubicBezTo>
                  <a:cubicBezTo>
                    <a:pt x="291" y="136"/>
                    <a:pt x="308" y="119"/>
                    <a:pt x="308" y="99"/>
                  </a:cubicBezTo>
                  <a:cubicBezTo>
                    <a:pt x="308" y="48"/>
                    <a:pt x="308" y="48"/>
                    <a:pt x="308" y="48"/>
                  </a:cubicBezTo>
                  <a:cubicBezTo>
                    <a:pt x="350" y="109"/>
                    <a:pt x="350" y="109"/>
                    <a:pt x="350" y="109"/>
                  </a:cubicBezTo>
                  <a:cubicBezTo>
                    <a:pt x="354" y="125"/>
                    <a:pt x="369" y="136"/>
                    <a:pt x="385" y="136"/>
                  </a:cubicBezTo>
                  <a:cubicBezTo>
                    <a:pt x="387" y="136"/>
                    <a:pt x="387" y="136"/>
                    <a:pt x="387" y="136"/>
                  </a:cubicBezTo>
                  <a:cubicBezTo>
                    <a:pt x="401" y="136"/>
                    <a:pt x="414" y="127"/>
                    <a:pt x="420" y="115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4" y="99"/>
                    <a:pt x="464" y="99"/>
                    <a:pt x="464" y="99"/>
                  </a:cubicBezTo>
                  <a:cubicBezTo>
                    <a:pt x="464" y="119"/>
                    <a:pt x="481" y="136"/>
                    <a:pt x="501" y="136"/>
                  </a:cubicBezTo>
                  <a:cubicBezTo>
                    <a:pt x="503" y="136"/>
                    <a:pt x="503" y="136"/>
                    <a:pt x="503" y="136"/>
                  </a:cubicBezTo>
                  <a:cubicBezTo>
                    <a:pt x="523" y="136"/>
                    <a:pt x="540" y="119"/>
                    <a:pt x="540" y="99"/>
                  </a:cubicBezTo>
                  <a:cubicBezTo>
                    <a:pt x="540" y="49"/>
                    <a:pt x="540" y="49"/>
                    <a:pt x="540" y="49"/>
                  </a:cubicBezTo>
                  <a:cubicBezTo>
                    <a:pt x="584" y="115"/>
                    <a:pt x="584" y="115"/>
                    <a:pt x="584" y="115"/>
                  </a:cubicBezTo>
                  <a:cubicBezTo>
                    <a:pt x="590" y="127"/>
                    <a:pt x="603" y="136"/>
                    <a:pt x="617" y="136"/>
                  </a:cubicBezTo>
                  <a:cubicBezTo>
                    <a:pt x="619" y="136"/>
                    <a:pt x="619" y="136"/>
                    <a:pt x="619" y="136"/>
                  </a:cubicBezTo>
                  <a:cubicBezTo>
                    <a:pt x="632" y="136"/>
                    <a:pt x="644" y="129"/>
                    <a:pt x="650" y="118"/>
                  </a:cubicBezTo>
                  <a:cubicBezTo>
                    <a:pt x="650" y="118"/>
                    <a:pt x="650" y="118"/>
                    <a:pt x="650" y="118"/>
                  </a:cubicBezTo>
                  <a:cubicBezTo>
                    <a:pt x="696" y="48"/>
                    <a:pt x="696" y="48"/>
                    <a:pt x="696" y="48"/>
                  </a:cubicBezTo>
                  <a:cubicBezTo>
                    <a:pt x="696" y="99"/>
                    <a:pt x="696" y="99"/>
                    <a:pt x="696" y="99"/>
                  </a:cubicBezTo>
                  <a:cubicBezTo>
                    <a:pt x="696" y="119"/>
                    <a:pt x="713" y="136"/>
                    <a:pt x="733" y="136"/>
                  </a:cubicBezTo>
                  <a:cubicBezTo>
                    <a:pt x="735" y="136"/>
                    <a:pt x="735" y="136"/>
                    <a:pt x="735" y="136"/>
                  </a:cubicBezTo>
                  <a:cubicBezTo>
                    <a:pt x="742" y="136"/>
                    <a:pt x="748" y="134"/>
                    <a:pt x="754" y="130"/>
                  </a:cubicBezTo>
                  <a:cubicBezTo>
                    <a:pt x="716" y="403"/>
                    <a:pt x="716" y="403"/>
                    <a:pt x="716" y="403"/>
                  </a:cubicBezTo>
                  <a:cubicBezTo>
                    <a:pt x="715" y="406"/>
                    <a:pt x="717" y="409"/>
                    <a:pt x="721" y="410"/>
                  </a:cubicBezTo>
                  <a:cubicBezTo>
                    <a:pt x="721" y="410"/>
                    <a:pt x="721" y="410"/>
                    <a:pt x="721" y="410"/>
                  </a:cubicBezTo>
                  <a:cubicBezTo>
                    <a:pt x="724" y="410"/>
                    <a:pt x="727" y="408"/>
                    <a:pt x="727" y="405"/>
                  </a:cubicBezTo>
                  <a:cubicBezTo>
                    <a:pt x="769" y="114"/>
                    <a:pt x="769" y="114"/>
                    <a:pt x="769" y="114"/>
                  </a:cubicBezTo>
                  <a:cubicBezTo>
                    <a:pt x="772" y="91"/>
                    <a:pt x="772" y="91"/>
                    <a:pt x="772" y="91"/>
                  </a:cubicBezTo>
                  <a:cubicBezTo>
                    <a:pt x="772" y="90"/>
                    <a:pt x="772" y="90"/>
                    <a:pt x="772" y="90"/>
                  </a:cubicBezTo>
                  <a:cubicBezTo>
                    <a:pt x="772" y="90"/>
                    <a:pt x="772" y="90"/>
                    <a:pt x="772" y="91"/>
                  </a:cubicBezTo>
                  <a:cubicBezTo>
                    <a:pt x="769" y="114"/>
                    <a:pt x="769" y="114"/>
                    <a:pt x="769" y="114"/>
                  </a:cubicBezTo>
                  <a:cubicBezTo>
                    <a:pt x="771" y="109"/>
                    <a:pt x="772" y="104"/>
                    <a:pt x="772" y="99"/>
                  </a:cubicBezTo>
                  <a:lnTo>
                    <a:pt x="772" y="37"/>
                  </a:lnTo>
                  <a:close/>
                  <a:moveTo>
                    <a:pt x="64" y="37"/>
                  </a:moveTo>
                  <a:cubicBezTo>
                    <a:pt x="64" y="99"/>
                    <a:pt x="64" y="99"/>
                    <a:pt x="64" y="99"/>
                  </a:cubicBezTo>
                  <a:cubicBezTo>
                    <a:pt x="64" y="113"/>
                    <a:pt x="53" y="124"/>
                    <a:pt x="39" y="124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23" y="124"/>
                    <a:pt x="12" y="113"/>
                    <a:pt x="12" y="99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23"/>
                    <a:pt x="23" y="12"/>
                    <a:pt x="37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47" y="12"/>
                    <a:pt x="54" y="16"/>
                    <a:pt x="59" y="22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3" y="29"/>
                    <a:pt x="64" y="33"/>
                    <a:pt x="64" y="37"/>
                  </a:cubicBezTo>
                  <a:close/>
                  <a:moveTo>
                    <a:pt x="155" y="124"/>
                  </a:moveTo>
                  <a:cubicBezTo>
                    <a:pt x="153" y="124"/>
                    <a:pt x="153" y="124"/>
                    <a:pt x="153" y="124"/>
                  </a:cubicBezTo>
                  <a:cubicBezTo>
                    <a:pt x="139" y="124"/>
                    <a:pt x="128" y="113"/>
                    <a:pt x="128" y="99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8" y="23"/>
                    <a:pt x="139" y="12"/>
                    <a:pt x="153" y="12"/>
                  </a:cubicBezTo>
                  <a:cubicBezTo>
                    <a:pt x="155" y="12"/>
                    <a:pt x="155" y="12"/>
                    <a:pt x="155" y="12"/>
                  </a:cubicBezTo>
                  <a:cubicBezTo>
                    <a:pt x="169" y="12"/>
                    <a:pt x="180" y="23"/>
                    <a:pt x="180" y="37"/>
                  </a:cubicBezTo>
                  <a:cubicBezTo>
                    <a:pt x="180" y="99"/>
                    <a:pt x="180" y="99"/>
                    <a:pt x="180" y="99"/>
                  </a:cubicBezTo>
                  <a:cubicBezTo>
                    <a:pt x="180" y="103"/>
                    <a:pt x="179" y="107"/>
                    <a:pt x="177" y="111"/>
                  </a:cubicBezTo>
                  <a:cubicBezTo>
                    <a:pt x="175" y="114"/>
                    <a:pt x="175" y="114"/>
                    <a:pt x="175" y="114"/>
                  </a:cubicBezTo>
                  <a:cubicBezTo>
                    <a:pt x="170" y="120"/>
                    <a:pt x="163" y="124"/>
                    <a:pt x="155" y="124"/>
                  </a:cubicBezTo>
                  <a:close/>
                  <a:moveTo>
                    <a:pt x="296" y="99"/>
                  </a:moveTo>
                  <a:cubicBezTo>
                    <a:pt x="296" y="113"/>
                    <a:pt x="285" y="124"/>
                    <a:pt x="271" y="124"/>
                  </a:cubicBezTo>
                  <a:cubicBezTo>
                    <a:pt x="269" y="124"/>
                    <a:pt x="269" y="124"/>
                    <a:pt x="269" y="124"/>
                  </a:cubicBezTo>
                  <a:cubicBezTo>
                    <a:pt x="255" y="124"/>
                    <a:pt x="244" y="113"/>
                    <a:pt x="244" y="99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44" y="23"/>
                    <a:pt x="255" y="12"/>
                    <a:pt x="269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85" y="12"/>
                    <a:pt x="296" y="23"/>
                    <a:pt x="296" y="37"/>
                  </a:cubicBezTo>
                  <a:lnTo>
                    <a:pt x="296" y="99"/>
                  </a:lnTo>
                  <a:close/>
                  <a:moveTo>
                    <a:pt x="387" y="124"/>
                  </a:moveTo>
                  <a:cubicBezTo>
                    <a:pt x="385" y="124"/>
                    <a:pt x="385" y="124"/>
                    <a:pt x="385" y="124"/>
                  </a:cubicBezTo>
                  <a:cubicBezTo>
                    <a:pt x="371" y="124"/>
                    <a:pt x="360" y="113"/>
                    <a:pt x="360" y="99"/>
                  </a:cubicBezTo>
                  <a:cubicBezTo>
                    <a:pt x="360" y="37"/>
                    <a:pt x="360" y="37"/>
                    <a:pt x="360" y="37"/>
                  </a:cubicBezTo>
                  <a:cubicBezTo>
                    <a:pt x="360" y="23"/>
                    <a:pt x="371" y="12"/>
                    <a:pt x="385" y="12"/>
                  </a:cubicBezTo>
                  <a:cubicBezTo>
                    <a:pt x="387" y="12"/>
                    <a:pt x="387" y="12"/>
                    <a:pt x="387" y="12"/>
                  </a:cubicBezTo>
                  <a:cubicBezTo>
                    <a:pt x="401" y="12"/>
                    <a:pt x="412" y="23"/>
                    <a:pt x="412" y="37"/>
                  </a:cubicBezTo>
                  <a:cubicBezTo>
                    <a:pt x="412" y="99"/>
                    <a:pt x="412" y="99"/>
                    <a:pt x="412" y="99"/>
                  </a:cubicBezTo>
                  <a:cubicBezTo>
                    <a:pt x="412" y="113"/>
                    <a:pt x="401" y="124"/>
                    <a:pt x="387" y="124"/>
                  </a:cubicBezTo>
                  <a:close/>
                  <a:moveTo>
                    <a:pt x="528" y="37"/>
                  </a:moveTo>
                  <a:cubicBezTo>
                    <a:pt x="528" y="99"/>
                    <a:pt x="528" y="99"/>
                    <a:pt x="528" y="99"/>
                  </a:cubicBezTo>
                  <a:cubicBezTo>
                    <a:pt x="528" y="113"/>
                    <a:pt x="517" y="124"/>
                    <a:pt x="503" y="124"/>
                  </a:cubicBezTo>
                  <a:cubicBezTo>
                    <a:pt x="501" y="124"/>
                    <a:pt x="501" y="124"/>
                    <a:pt x="501" y="124"/>
                  </a:cubicBezTo>
                  <a:cubicBezTo>
                    <a:pt x="487" y="124"/>
                    <a:pt x="476" y="113"/>
                    <a:pt x="476" y="99"/>
                  </a:cubicBezTo>
                  <a:cubicBezTo>
                    <a:pt x="476" y="37"/>
                    <a:pt x="476" y="37"/>
                    <a:pt x="476" y="37"/>
                  </a:cubicBezTo>
                  <a:cubicBezTo>
                    <a:pt x="476" y="23"/>
                    <a:pt x="487" y="12"/>
                    <a:pt x="501" y="12"/>
                  </a:cubicBezTo>
                  <a:cubicBezTo>
                    <a:pt x="503" y="12"/>
                    <a:pt x="503" y="12"/>
                    <a:pt x="503" y="12"/>
                  </a:cubicBezTo>
                  <a:cubicBezTo>
                    <a:pt x="509" y="12"/>
                    <a:pt x="516" y="15"/>
                    <a:pt x="520" y="19"/>
                  </a:cubicBezTo>
                  <a:cubicBezTo>
                    <a:pt x="526" y="28"/>
                    <a:pt x="526" y="28"/>
                    <a:pt x="526" y="28"/>
                  </a:cubicBezTo>
                  <a:cubicBezTo>
                    <a:pt x="527" y="31"/>
                    <a:pt x="528" y="34"/>
                    <a:pt x="528" y="37"/>
                  </a:cubicBezTo>
                  <a:close/>
                  <a:moveTo>
                    <a:pt x="619" y="124"/>
                  </a:moveTo>
                  <a:cubicBezTo>
                    <a:pt x="617" y="124"/>
                    <a:pt x="617" y="124"/>
                    <a:pt x="617" y="124"/>
                  </a:cubicBezTo>
                  <a:cubicBezTo>
                    <a:pt x="603" y="124"/>
                    <a:pt x="592" y="113"/>
                    <a:pt x="592" y="99"/>
                  </a:cubicBezTo>
                  <a:cubicBezTo>
                    <a:pt x="592" y="37"/>
                    <a:pt x="592" y="37"/>
                    <a:pt x="592" y="37"/>
                  </a:cubicBezTo>
                  <a:cubicBezTo>
                    <a:pt x="592" y="23"/>
                    <a:pt x="603" y="12"/>
                    <a:pt x="617" y="12"/>
                  </a:cubicBezTo>
                  <a:cubicBezTo>
                    <a:pt x="619" y="12"/>
                    <a:pt x="619" y="12"/>
                    <a:pt x="619" y="12"/>
                  </a:cubicBezTo>
                  <a:cubicBezTo>
                    <a:pt x="633" y="12"/>
                    <a:pt x="644" y="23"/>
                    <a:pt x="644" y="37"/>
                  </a:cubicBezTo>
                  <a:cubicBezTo>
                    <a:pt x="644" y="99"/>
                    <a:pt x="644" y="99"/>
                    <a:pt x="644" y="99"/>
                  </a:cubicBezTo>
                  <a:cubicBezTo>
                    <a:pt x="644" y="113"/>
                    <a:pt x="633" y="124"/>
                    <a:pt x="619" y="124"/>
                  </a:cubicBezTo>
                  <a:close/>
                  <a:moveTo>
                    <a:pt x="735" y="124"/>
                  </a:moveTo>
                  <a:cubicBezTo>
                    <a:pt x="733" y="124"/>
                    <a:pt x="733" y="124"/>
                    <a:pt x="733" y="124"/>
                  </a:cubicBezTo>
                  <a:cubicBezTo>
                    <a:pt x="719" y="124"/>
                    <a:pt x="708" y="113"/>
                    <a:pt x="708" y="99"/>
                  </a:cubicBezTo>
                  <a:cubicBezTo>
                    <a:pt x="708" y="37"/>
                    <a:pt x="708" y="37"/>
                    <a:pt x="708" y="37"/>
                  </a:cubicBezTo>
                  <a:cubicBezTo>
                    <a:pt x="708" y="23"/>
                    <a:pt x="719" y="12"/>
                    <a:pt x="733" y="12"/>
                  </a:cubicBezTo>
                  <a:cubicBezTo>
                    <a:pt x="735" y="12"/>
                    <a:pt x="735" y="12"/>
                    <a:pt x="735" y="12"/>
                  </a:cubicBezTo>
                  <a:cubicBezTo>
                    <a:pt x="749" y="12"/>
                    <a:pt x="760" y="23"/>
                    <a:pt x="760" y="37"/>
                  </a:cubicBezTo>
                  <a:cubicBezTo>
                    <a:pt x="760" y="99"/>
                    <a:pt x="760" y="99"/>
                    <a:pt x="760" y="99"/>
                  </a:cubicBezTo>
                  <a:cubicBezTo>
                    <a:pt x="760" y="100"/>
                    <a:pt x="760" y="101"/>
                    <a:pt x="760" y="102"/>
                  </a:cubicBezTo>
                  <a:cubicBezTo>
                    <a:pt x="759" y="104"/>
                    <a:pt x="759" y="106"/>
                    <a:pt x="758" y="107"/>
                  </a:cubicBezTo>
                  <a:cubicBezTo>
                    <a:pt x="755" y="117"/>
                    <a:pt x="746" y="124"/>
                    <a:pt x="735" y="12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60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05" name="矩形 104"/>
          <p:cNvSpPr/>
          <p:nvPr/>
        </p:nvSpPr>
        <p:spPr>
          <a:xfrm>
            <a:off x="8112387" y="1413301"/>
            <a:ext cx="1799044" cy="399997"/>
          </a:xfrm>
          <a:prstGeom prst="rect">
            <a:avLst/>
          </a:prstGeom>
          <a:effectLst/>
        </p:spPr>
        <p:txBody>
          <a:bodyPr wrap="square" lIns="91407" tIns="45704" rIns="91407" bIns="45704">
            <a:spAutoFit/>
          </a:bodyPr>
          <a:lstStyle/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点击输入标题</a:t>
            </a:r>
          </a:p>
        </p:txBody>
      </p:sp>
      <p:sp>
        <p:nvSpPr>
          <p:cNvPr id="106" name="矩形 47"/>
          <p:cNvSpPr>
            <a:spLocks noChangeArrowheads="1"/>
          </p:cNvSpPr>
          <p:nvPr/>
        </p:nvSpPr>
        <p:spPr bwMode="auto">
          <a:xfrm>
            <a:off x="8111699" y="1786453"/>
            <a:ext cx="3023549" cy="609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07" tIns="45704" rIns="91407" bIns="457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rgbClr val="F2F2F2"/>
                </a:solidFill>
                <a:latin typeface="+mn-lt"/>
                <a:ea typeface="+mn-ea"/>
                <a:cs typeface="+mn-ea"/>
                <a:sym typeface="+mn-lt"/>
              </a:rPr>
              <a:t>在此录入上述图表的综合说明，在此录入上述图表的综合描述说明。</a:t>
            </a:r>
          </a:p>
        </p:txBody>
      </p:sp>
      <p:sp>
        <p:nvSpPr>
          <p:cNvPr id="107" name="矩形 106"/>
          <p:cNvSpPr/>
          <p:nvPr/>
        </p:nvSpPr>
        <p:spPr>
          <a:xfrm>
            <a:off x="8688301" y="2723195"/>
            <a:ext cx="1799044" cy="399997"/>
          </a:xfrm>
          <a:prstGeom prst="rect">
            <a:avLst/>
          </a:prstGeom>
          <a:effectLst/>
        </p:spPr>
        <p:txBody>
          <a:bodyPr wrap="square" lIns="91407" tIns="45704" rIns="91407" bIns="45704">
            <a:spAutoFit/>
          </a:bodyPr>
          <a:lstStyle/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点击输入标题</a:t>
            </a:r>
          </a:p>
        </p:txBody>
      </p:sp>
      <p:sp>
        <p:nvSpPr>
          <p:cNvPr id="108" name="矩形 47"/>
          <p:cNvSpPr>
            <a:spLocks noChangeArrowheads="1"/>
          </p:cNvSpPr>
          <p:nvPr/>
        </p:nvSpPr>
        <p:spPr bwMode="auto">
          <a:xfrm>
            <a:off x="8687613" y="3096347"/>
            <a:ext cx="3023549" cy="609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07" tIns="45704" rIns="91407" bIns="457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rgbClr val="F2F2F2"/>
                </a:solidFill>
                <a:latin typeface="+mn-lt"/>
                <a:ea typeface="+mn-ea"/>
                <a:cs typeface="+mn-ea"/>
                <a:sym typeface="+mn-lt"/>
              </a:rPr>
              <a:t>在此录入上述图表的综合说明，在此录入上述图表的综合描述说明。</a:t>
            </a:r>
          </a:p>
        </p:txBody>
      </p:sp>
      <p:sp>
        <p:nvSpPr>
          <p:cNvPr id="109" name="矩形 108"/>
          <p:cNvSpPr/>
          <p:nvPr/>
        </p:nvSpPr>
        <p:spPr>
          <a:xfrm>
            <a:off x="8112387" y="4065525"/>
            <a:ext cx="1799044" cy="399997"/>
          </a:xfrm>
          <a:prstGeom prst="rect">
            <a:avLst/>
          </a:prstGeom>
          <a:effectLst/>
        </p:spPr>
        <p:txBody>
          <a:bodyPr wrap="square" lIns="91407" tIns="45704" rIns="91407" bIns="45704">
            <a:spAutoFit/>
          </a:bodyPr>
          <a:lstStyle/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点击输入标题</a:t>
            </a:r>
          </a:p>
        </p:txBody>
      </p:sp>
      <p:sp>
        <p:nvSpPr>
          <p:cNvPr id="110" name="矩形 47"/>
          <p:cNvSpPr>
            <a:spLocks noChangeArrowheads="1"/>
          </p:cNvSpPr>
          <p:nvPr/>
        </p:nvSpPr>
        <p:spPr bwMode="auto">
          <a:xfrm>
            <a:off x="8111699" y="4438676"/>
            <a:ext cx="3023549" cy="609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07" tIns="45704" rIns="91407" bIns="457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rgbClr val="F2F2F2"/>
                </a:solidFill>
                <a:latin typeface="+mn-lt"/>
                <a:ea typeface="+mn-ea"/>
                <a:cs typeface="+mn-ea"/>
                <a:sym typeface="+mn-lt"/>
              </a:rPr>
              <a:t>在此录入上述图表的综合说明，在此录入上述图表的综合描述说明。</a:t>
            </a:r>
          </a:p>
        </p:txBody>
      </p:sp>
      <p:grpSp>
        <p:nvGrpSpPr>
          <p:cNvPr id="111" name="组合 110"/>
          <p:cNvGrpSpPr/>
          <p:nvPr/>
        </p:nvGrpSpPr>
        <p:grpSpPr>
          <a:xfrm>
            <a:off x="7319818" y="1503241"/>
            <a:ext cx="752713" cy="752713"/>
            <a:chOff x="7936966" y="508940"/>
            <a:chExt cx="752909" cy="752909"/>
          </a:xfrm>
        </p:grpSpPr>
        <p:grpSp>
          <p:nvGrpSpPr>
            <p:cNvPr id="112" name="组合 111"/>
            <p:cNvGrpSpPr/>
            <p:nvPr/>
          </p:nvGrpSpPr>
          <p:grpSpPr>
            <a:xfrm>
              <a:off x="7936966" y="508940"/>
              <a:ext cx="752909" cy="752909"/>
              <a:chOff x="3724323" y="1908536"/>
              <a:chExt cx="1329153" cy="1329153"/>
            </a:xfrm>
          </p:grpSpPr>
          <p:sp>
            <p:nvSpPr>
              <p:cNvPr id="114" name="椭圆 113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5" name="椭圆 114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13" name="标题 4"/>
            <p:cNvSpPr txBox="1"/>
            <p:nvPr/>
          </p:nvSpPr>
          <p:spPr>
            <a:xfrm>
              <a:off x="8041803" y="692696"/>
              <a:ext cx="517805" cy="360041"/>
            </a:xfrm>
            <a:prstGeom prst="rect">
              <a:avLst/>
            </a:prstGeom>
          </p:spPr>
          <p:txBody>
            <a:bodyPr vert="horz" lIns="91416" tIns="45708" rIns="91416" bIns="45708" rtlCol="0" anchor="ctr">
              <a:noAutofit/>
            </a:bodyPr>
            <a:lstStyle>
              <a:lvl1pPr algn="ctr" defTabSz="914400" rtl="0" eaLnBrk="1" latinLnBrk="0" hangingPunct="1"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altLang="zh-CN" sz="1800" b="1" dirty="0">
                  <a:solidFill>
                    <a:srgbClr val="F2F2F2"/>
                  </a:solidFill>
                  <a:latin typeface="+mn-lt"/>
                  <a:ea typeface="+mn-ea"/>
                  <a:cs typeface="+mn-ea"/>
                  <a:sym typeface="+mn-lt"/>
                </a:rPr>
                <a:t>1</a:t>
              </a:r>
            </a:p>
          </p:txBody>
        </p:sp>
      </p:grpSp>
      <p:grpSp>
        <p:nvGrpSpPr>
          <p:cNvPr id="116" name="组合 115"/>
          <p:cNvGrpSpPr/>
          <p:nvPr/>
        </p:nvGrpSpPr>
        <p:grpSpPr>
          <a:xfrm>
            <a:off x="7862911" y="2869497"/>
            <a:ext cx="752713" cy="752713"/>
            <a:chOff x="7936966" y="508940"/>
            <a:chExt cx="752909" cy="752909"/>
          </a:xfrm>
        </p:grpSpPr>
        <p:grpSp>
          <p:nvGrpSpPr>
            <p:cNvPr id="117" name="组合 116"/>
            <p:cNvGrpSpPr/>
            <p:nvPr/>
          </p:nvGrpSpPr>
          <p:grpSpPr>
            <a:xfrm>
              <a:off x="7936966" y="508940"/>
              <a:ext cx="752909" cy="752909"/>
              <a:chOff x="3724323" y="1908536"/>
              <a:chExt cx="1329153" cy="1329153"/>
            </a:xfrm>
          </p:grpSpPr>
          <p:sp>
            <p:nvSpPr>
              <p:cNvPr id="119" name="椭圆 118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0" name="椭圆 119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18" name="标题 4"/>
            <p:cNvSpPr txBox="1"/>
            <p:nvPr/>
          </p:nvSpPr>
          <p:spPr>
            <a:xfrm>
              <a:off x="8041803" y="692696"/>
              <a:ext cx="517805" cy="360041"/>
            </a:xfrm>
            <a:prstGeom prst="rect">
              <a:avLst/>
            </a:prstGeom>
          </p:spPr>
          <p:txBody>
            <a:bodyPr vert="horz" lIns="91416" tIns="45708" rIns="91416" bIns="45708" rtlCol="0" anchor="ctr">
              <a:noAutofit/>
            </a:bodyPr>
            <a:lstStyle>
              <a:lvl1pPr algn="ctr" defTabSz="914400" rtl="0" eaLnBrk="1" latinLnBrk="0" hangingPunct="1"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altLang="zh-CN" sz="1800" b="1" dirty="0">
                  <a:solidFill>
                    <a:srgbClr val="F2F2F2"/>
                  </a:solidFill>
                  <a:latin typeface="+mn-lt"/>
                  <a:ea typeface="+mn-ea"/>
                  <a:cs typeface="+mn-ea"/>
                  <a:sym typeface="+mn-lt"/>
                </a:rPr>
                <a:t>2</a:t>
              </a:r>
            </a:p>
          </p:txBody>
        </p:sp>
      </p:grpSp>
      <p:grpSp>
        <p:nvGrpSpPr>
          <p:cNvPr id="121" name="组合 120"/>
          <p:cNvGrpSpPr/>
          <p:nvPr/>
        </p:nvGrpSpPr>
        <p:grpSpPr>
          <a:xfrm>
            <a:off x="7319818" y="4283816"/>
            <a:ext cx="752713" cy="752713"/>
            <a:chOff x="7936966" y="508940"/>
            <a:chExt cx="752909" cy="752909"/>
          </a:xfrm>
        </p:grpSpPr>
        <p:grpSp>
          <p:nvGrpSpPr>
            <p:cNvPr id="122" name="组合 121"/>
            <p:cNvGrpSpPr/>
            <p:nvPr/>
          </p:nvGrpSpPr>
          <p:grpSpPr>
            <a:xfrm>
              <a:off x="7936966" y="508940"/>
              <a:ext cx="752909" cy="752909"/>
              <a:chOff x="3724323" y="1908536"/>
              <a:chExt cx="1329153" cy="1329153"/>
            </a:xfrm>
          </p:grpSpPr>
          <p:sp>
            <p:nvSpPr>
              <p:cNvPr id="124" name="椭圆 123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5" name="椭圆 124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23" name="标题 4"/>
            <p:cNvSpPr txBox="1"/>
            <p:nvPr/>
          </p:nvSpPr>
          <p:spPr>
            <a:xfrm>
              <a:off x="8041803" y="692696"/>
              <a:ext cx="517805" cy="360041"/>
            </a:xfrm>
            <a:prstGeom prst="rect">
              <a:avLst/>
            </a:prstGeom>
          </p:spPr>
          <p:txBody>
            <a:bodyPr vert="horz" lIns="91416" tIns="45708" rIns="91416" bIns="45708" rtlCol="0" anchor="ctr">
              <a:noAutofit/>
            </a:bodyPr>
            <a:lstStyle>
              <a:lvl1pPr algn="ctr" defTabSz="914400" rtl="0" eaLnBrk="1" latinLnBrk="0" hangingPunct="1"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altLang="zh-CN" sz="1800" b="1" dirty="0">
                  <a:solidFill>
                    <a:srgbClr val="F2F2F2"/>
                  </a:solidFill>
                  <a:latin typeface="+mn-lt"/>
                  <a:ea typeface="+mn-ea"/>
                  <a:cs typeface="+mn-ea"/>
                  <a:sym typeface="+mn-lt"/>
                </a:rPr>
                <a:t>3</a:t>
              </a:r>
            </a:p>
          </p:txBody>
        </p:sp>
      </p:grpSp>
      <p:sp>
        <p:nvSpPr>
          <p:cNvPr id="126" name="矩形 125"/>
          <p:cNvSpPr/>
          <p:nvPr/>
        </p:nvSpPr>
        <p:spPr>
          <a:xfrm>
            <a:off x="2352560" y="1485291"/>
            <a:ext cx="1799044" cy="399997"/>
          </a:xfrm>
          <a:prstGeom prst="rect">
            <a:avLst/>
          </a:prstGeom>
          <a:effectLst/>
        </p:spPr>
        <p:txBody>
          <a:bodyPr wrap="square" lIns="91407" tIns="45704" rIns="91407" bIns="45704">
            <a:spAutoFit/>
          </a:bodyPr>
          <a:lstStyle/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点击输入标题</a:t>
            </a:r>
          </a:p>
        </p:txBody>
      </p:sp>
      <p:sp>
        <p:nvSpPr>
          <p:cNvPr id="127" name="矩形 47"/>
          <p:cNvSpPr>
            <a:spLocks noChangeArrowheads="1"/>
          </p:cNvSpPr>
          <p:nvPr/>
        </p:nvSpPr>
        <p:spPr bwMode="auto">
          <a:xfrm>
            <a:off x="1023932" y="1858442"/>
            <a:ext cx="3023549" cy="609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07" tIns="45704" rIns="91407" bIns="457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r"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rgbClr val="F2F2F2"/>
                </a:solidFill>
                <a:latin typeface="+mn-lt"/>
                <a:ea typeface="+mn-ea"/>
                <a:cs typeface="+mn-ea"/>
                <a:sym typeface="+mn-lt"/>
              </a:rPr>
              <a:t>在此录入上述图表的综合说明，在此录入上述图表的综合描述说明</a:t>
            </a:r>
          </a:p>
        </p:txBody>
      </p:sp>
      <p:sp>
        <p:nvSpPr>
          <p:cNvPr id="128" name="矩形 127"/>
          <p:cNvSpPr/>
          <p:nvPr/>
        </p:nvSpPr>
        <p:spPr>
          <a:xfrm>
            <a:off x="2280570" y="4244647"/>
            <a:ext cx="1799044" cy="399997"/>
          </a:xfrm>
          <a:prstGeom prst="rect">
            <a:avLst/>
          </a:prstGeom>
          <a:effectLst/>
        </p:spPr>
        <p:txBody>
          <a:bodyPr wrap="square" lIns="91407" tIns="45704" rIns="91407" bIns="45704">
            <a:spAutoFit/>
          </a:bodyPr>
          <a:lstStyle/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点击输入标题</a:t>
            </a:r>
          </a:p>
        </p:txBody>
      </p:sp>
      <p:sp>
        <p:nvSpPr>
          <p:cNvPr id="129" name="矩形 47"/>
          <p:cNvSpPr>
            <a:spLocks noChangeArrowheads="1"/>
          </p:cNvSpPr>
          <p:nvPr/>
        </p:nvSpPr>
        <p:spPr bwMode="auto">
          <a:xfrm>
            <a:off x="984763" y="4547511"/>
            <a:ext cx="3023549" cy="609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07" tIns="45704" rIns="91407" bIns="457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r"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rgbClr val="F2F2F2"/>
                </a:solidFill>
                <a:latin typeface="+mn-lt"/>
                <a:ea typeface="+mn-ea"/>
                <a:cs typeface="+mn-ea"/>
                <a:sym typeface="+mn-lt"/>
              </a:rPr>
              <a:t>在此录入上述图表的综合说明，在此录入上述图表的综合描述说明</a:t>
            </a:r>
          </a:p>
        </p:txBody>
      </p:sp>
      <p:grpSp>
        <p:nvGrpSpPr>
          <p:cNvPr id="130" name="组合 129"/>
          <p:cNvGrpSpPr/>
          <p:nvPr/>
        </p:nvGrpSpPr>
        <p:grpSpPr>
          <a:xfrm>
            <a:off x="4119470" y="1585070"/>
            <a:ext cx="752713" cy="752713"/>
            <a:chOff x="7936966" y="508940"/>
            <a:chExt cx="752909" cy="752909"/>
          </a:xfrm>
        </p:grpSpPr>
        <p:grpSp>
          <p:nvGrpSpPr>
            <p:cNvPr id="131" name="组合 130"/>
            <p:cNvGrpSpPr/>
            <p:nvPr/>
          </p:nvGrpSpPr>
          <p:grpSpPr>
            <a:xfrm>
              <a:off x="7936966" y="508940"/>
              <a:ext cx="752909" cy="752909"/>
              <a:chOff x="3724323" y="1908536"/>
              <a:chExt cx="1329153" cy="1329153"/>
            </a:xfrm>
          </p:grpSpPr>
          <p:sp>
            <p:nvSpPr>
              <p:cNvPr id="133" name="椭圆 132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4" name="椭圆 133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32" name="标题 4"/>
            <p:cNvSpPr txBox="1"/>
            <p:nvPr/>
          </p:nvSpPr>
          <p:spPr>
            <a:xfrm>
              <a:off x="8041803" y="692696"/>
              <a:ext cx="517805" cy="360041"/>
            </a:xfrm>
            <a:prstGeom prst="rect">
              <a:avLst/>
            </a:prstGeom>
          </p:spPr>
          <p:txBody>
            <a:bodyPr vert="horz" lIns="91416" tIns="45708" rIns="91416" bIns="45708" rtlCol="0" anchor="ctr">
              <a:noAutofit/>
            </a:bodyPr>
            <a:lstStyle>
              <a:lvl1pPr algn="ctr" defTabSz="914400" rtl="0" eaLnBrk="1" latinLnBrk="0" hangingPunct="1"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altLang="zh-CN" sz="1800" b="1" dirty="0">
                  <a:solidFill>
                    <a:srgbClr val="F2F2F2"/>
                  </a:solidFill>
                  <a:latin typeface="+mn-lt"/>
                  <a:ea typeface="+mn-ea"/>
                  <a:cs typeface="+mn-ea"/>
                  <a:sym typeface="+mn-lt"/>
                </a:rPr>
                <a:t>4</a:t>
              </a:r>
            </a:p>
          </p:txBody>
        </p:sp>
      </p:grpSp>
      <p:grpSp>
        <p:nvGrpSpPr>
          <p:cNvPr id="135" name="组合 134"/>
          <p:cNvGrpSpPr/>
          <p:nvPr/>
        </p:nvGrpSpPr>
        <p:grpSpPr>
          <a:xfrm>
            <a:off x="3615545" y="2869497"/>
            <a:ext cx="752713" cy="752713"/>
            <a:chOff x="7936966" y="508940"/>
            <a:chExt cx="752909" cy="752909"/>
          </a:xfrm>
        </p:grpSpPr>
        <p:grpSp>
          <p:nvGrpSpPr>
            <p:cNvPr id="136" name="组合 135"/>
            <p:cNvGrpSpPr/>
            <p:nvPr/>
          </p:nvGrpSpPr>
          <p:grpSpPr>
            <a:xfrm>
              <a:off x="7936966" y="508940"/>
              <a:ext cx="752909" cy="752909"/>
              <a:chOff x="3724323" y="1908536"/>
              <a:chExt cx="1329153" cy="1329153"/>
            </a:xfrm>
          </p:grpSpPr>
          <p:sp>
            <p:nvSpPr>
              <p:cNvPr id="163" name="椭圆 162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4" name="椭圆 163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62" name="标题 4"/>
            <p:cNvSpPr txBox="1"/>
            <p:nvPr/>
          </p:nvSpPr>
          <p:spPr>
            <a:xfrm>
              <a:off x="8041803" y="692696"/>
              <a:ext cx="517805" cy="360041"/>
            </a:xfrm>
            <a:prstGeom prst="rect">
              <a:avLst/>
            </a:prstGeom>
          </p:spPr>
          <p:txBody>
            <a:bodyPr vert="horz" lIns="91416" tIns="45708" rIns="91416" bIns="45708" rtlCol="0" anchor="ctr">
              <a:noAutofit/>
            </a:bodyPr>
            <a:lstStyle>
              <a:lvl1pPr algn="ctr" defTabSz="914400" rtl="0" eaLnBrk="1" latinLnBrk="0" hangingPunct="1"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altLang="zh-CN" sz="1800" b="1" dirty="0">
                  <a:solidFill>
                    <a:srgbClr val="F2F2F2"/>
                  </a:solidFill>
                  <a:latin typeface="+mn-lt"/>
                  <a:ea typeface="+mn-ea"/>
                  <a:cs typeface="+mn-ea"/>
                  <a:sym typeface="+mn-lt"/>
                </a:rPr>
                <a:t>5</a:t>
              </a:r>
            </a:p>
          </p:txBody>
        </p:sp>
      </p:grpSp>
      <p:grpSp>
        <p:nvGrpSpPr>
          <p:cNvPr id="165" name="组合 164"/>
          <p:cNvGrpSpPr/>
          <p:nvPr/>
        </p:nvGrpSpPr>
        <p:grpSpPr>
          <a:xfrm>
            <a:off x="4152285" y="4292639"/>
            <a:ext cx="752713" cy="752713"/>
            <a:chOff x="7936966" y="508940"/>
            <a:chExt cx="752909" cy="752909"/>
          </a:xfrm>
        </p:grpSpPr>
        <p:grpSp>
          <p:nvGrpSpPr>
            <p:cNvPr id="166" name="组合 165"/>
            <p:cNvGrpSpPr/>
            <p:nvPr/>
          </p:nvGrpSpPr>
          <p:grpSpPr>
            <a:xfrm>
              <a:off x="7936966" y="508940"/>
              <a:ext cx="752909" cy="752909"/>
              <a:chOff x="3724323" y="1908536"/>
              <a:chExt cx="1329153" cy="1329153"/>
            </a:xfrm>
          </p:grpSpPr>
          <p:sp>
            <p:nvSpPr>
              <p:cNvPr id="168" name="椭圆 167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9" name="椭圆 168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67" name="标题 4"/>
            <p:cNvSpPr txBox="1"/>
            <p:nvPr/>
          </p:nvSpPr>
          <p:spPr>
            <a:xfrm>
              <a:off x="8041803" y="692696"/>
              <a:ext cx="517805" cy="360041"/>
            </a:xfrm>
            <a:prstGeom prst="rect">
              <a:avLst/>
            </a:prstGeom>
          </p:spPr>
          <p:txBody>
            <a:bodyPr vert="horz" lIns="91416" tIns="45708" rIns="91416" bIns="45708" rtlCol="0" anchor="ctr">
              <a:noAutofit/>
            </a:bodyPr>
            <a:lstStyle>
              <a:lvl1pPr algn="ctr" defTabSz="914400" rtl="0" eaLnBrk="1" latinLnBrk="0" hangingPunct="1"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altLang="zh-CN" sz="1800" b="1" dirty="0">
                  <a:solidFill>
                    <a:srgbClr val="F2F2F2"/>
                  </a:solidFill>
                  <a:latin typeface="+mn-lt"/>
                  <a:ea typeface="+mn-ea"/>
                  <a:cs typeface="+mn-ea"/>
                  <a:sym typeface="+mn-lt"/>
                </a:rPr>
                <a:t>6</a:t>
              </a:r>
            </a:p>
          </p:txBody>
        </p:sp>
      </p:grpSp>
      <p:sp>
        <p:nvSpPr>
          <p:cNvPr id="170" name="矩形 169"/>
          <p:cNvSpPr/>
          <p:nvPr/>
        </p:nvSpPr>
        <p:spPr>
          <a:xfrm>
            <a:off x="1776646" y="2795184"/>
            <a:ext cx="1799044" cy="399997"/>
          </a:xfrm>
          <a:prstGeom prst="rect">
            <a:avLst/>
          </a:prstGeom>
          <a:effectLst/>
        </p:spPr>
        <p:txBody>
          <a:bodyPr wrap="square" lIns="91407" tIns="45704" rIns="91407" bIns="45704">
            <a:spAutoFit/>
          </a:bodyPr>
          <a:lstStyle/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点击输入标题</a:t>
            </a:r>
          </a:p>
        </p:txBody>
      </p:sp>
      <p:sp>
        <p:nvSpPr>
          <p:cNvPr id="171" name="矩形 47"/>
          <p:cNvSpPr>
            <a:spLocks noChangeArrowheads="1"/>
          </p:cNvSpPr>
          <p:nvPr/>
        </p:nvSpPr>
        <p:spPr bwMode="auto">
          <a:xfrm>
            <a:off x="480838" y="3168336"/>
            <a:ext cx="3023549" cy="609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07" tIns="45704" rIns="91407" bIns="45704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r"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rgbClr val="F2F2F2"/>
                </a:solidFill>
                <a:latin typeface="+mn-lt"/>
                <a:ea typeface="+mn-ea"/>
                <a:cs typeface="+mn-ea"/>
                <a:sym typeface="+mn-lt"/>
              </a:rPr>
              <a:t>在此录入上述图表的综合说明，在此录入上述图表的综合描述说明</a:t>
            </a:r>
          </a:p>
        </p:txBody>
      </p:sp>
      <p:sp>
        <p:nvSpPr>
          <p:cNvPr id="172" name="TextBox 171"/>
          <p:cNvSpPr txBox="1"/>
          <p:nvPr/>
        </p:nvSpPr>
        <p:spPr>
          <a:xfrm>
            <a:off x="13510893" y="7029355"/>
            <a:ext cx="876935" cy="3692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800" dirty="0">
                <a:cs typeface="+mn-ea"/>
                <a:sym typeface="+mn-lt"/>
              </a:rPr>
              <a:t>延时符</a:t>
            </a:r>
          </a:p>
        </p:txBody>
      </p:sp>
      <p:sp>
        <p:nvSpPr>
          <p:cNvPr id="137" name="文本框 136"/>
          <p:cNvSpPr txBox="1"/>
          <p:nvPr/>
        </p:nvSpPr>
        <p:spPr>
          <a:xfrm>
            <a:off x="1206683" y="588966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grpSp>
        <p:nvGrpSpPr>
          <p:cNvPr id="138" name="组合 137"/>
          <p:cNvGrpSpPr/>
          <p:nvPr/>
        </p:nvGrpSpPr>
        <p:grpSpPr>
          <a:xfrm>
            <a:off x="178796" y="0"/>
            <a:ext cx="933309" cy="1108995"/>
            <a:chOff x="5754461" y="1411267"/>
            <a:chExt cx="640591" cy="761176"/>
          </a:xfrm>
        </p:grpSpPr>
        <p:grpSp>
          <p:nvGrpSpPr>
            <p:cNvPr id="139" name="组合 138"/>
            <p:cNvGrpSpPr/>
            <p:nvPr/>
          </p:nvGrpSpPr>
          <p:grpSpPr>
            <a:xfrm>
              <a:off x="5754461" y="1411267"/>
              <a:ext cx="640591" cy="761176"/>
              <a:chOff x="3742489" y="2006071"/>
              <a:chExt cx="640591" cy="761176"/>
            </a:xfrm>
          </p:grpSpPr>
          <p:grpSp>
            <p:nvGrpSpPr>
              <p:cNvPr id="141" name="组合 140"/>
              <p:cNvGrpSpPr/>
              <p:nvPr/>
            </p:nvGrpSpPr>
            <p:grpSpPr>
              <a:xfrm rot="19382670">
                <a:off x="3742489" y="2006071"/>
                <a:ext cx="640591" cy="704932"/>
                <a:chOff x="3473451" y="974725"/>
                <a:chExt cx="4678363" cy="5148263"/>
              </a:xfrm>
            </p:grpSpPr>
            <p:sp>
              <p:nvSpPr>
                <p:cNvPr id="143" name="Freeform 79"/>
                <p:cNvSpPr/>
                <p:nvPr/>
              </p:nvSpPr>
              <p:spPr bwMode="auto">
                <a:xfrm>
                  <a:off x="5545138" y="2216150"/>
                  <a:ext cx="938213" cy="3875088"/>
                </a:xfrm>
                <a:custGeom>
                  <a:avLst/>
                  <a:gdLst>
                    <a:gd name="T0" fmla="*/ 0 w 591"/>
                    <a:gd name="T1" fmla="*/ 2441 h 2441"/>
                    <a:gd name="T2" fmla="*/ 186 w 591"/>
                    <a:gd name="T3" fmla="*/ 0 h 2441"/>
                    <a:gd name="T4" fmla="*/ 186 w 591"/>
                    <a:gd name="T5" fmla="*/ 1197 h 2441"/>
                    <a:gd name="T6" fmla="*/ 529 w 591"/>
                    <a:gd name="T7" fmla="*/ 921 h 2441"/>
                    <a:gd name="T8" fmla="*/ 186 w 591"/>
                    <a:gd name="T9" fmla="*/ 1427 h 2441"/>
                    <a:gd name="T10" fmla="*/ 124 w 591"/>
                    <a:gd name="T11" fmla="*/ 2119 h 2441"/>
                    <a:gd name="T12" fmla="*/ 591 w 591"/>
                    <a:gd name="T13" fmla="*/ 1797 h 2441"/>
                    <a:gd name="T14" fmla="*/ 0 w 591"/>
                    <a:gd name="T15" fmla="*/ 2441 h 2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1" h="2441">
                      <a:moveTo>
                        <a:pt x="0" y="2441"/>
                      </a:moveTo>
                      <a:lnTo>
                        <a:pt x="186" y="0"/>
                      </a:lnTo>
                      <a:lnTo>
                        <a:pt x="186" y="1197"/>
                      </a:lnTo>
                      <a:lnTo>
                        <a:pt x="529" y="921"/>
                      </a:lnTo>
                      <a:lnTo>
                        <a:pt x="186" y="1427"/>
                      </a:lnTo>
                      <a:lnTo>
                        <a:pt x="124" y="2119"/>
                      </a:lnTo>
                      <a:lnTo>
                        <a:pt x="591" y="1797"/>
                      </a:lnTo>
                      <a:lnTo>
                        <a:pt x="0" y="244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4" name="Freeform 81"/>
                <p:cNvSpPr/>
                <p:nvPr/>
              </p:nvSpPr>
              <p:spPr bwMode="auto">
                <a:xfrm>
                  <a:off x="7170738" y="3234599"/>
                  <a:ext cx="890588" cy="733425"/>
                </a:xfrm>
                <a:custGeom>
                  <a:avLst/>
                  <a:gdLst>
                    <a:gd name="T0" fmla="*/ 105 w 317"/>
                    <a:gd name="T1" fmla="*/ 234 h 261"/>
                    <a:gd name="T2" fmla="*/ 17 w 317"/>
                    <a:gd name="T3" fmla="*/ 130 h 261"/>
                    <a:gd name="T4" fmla="*/ 105 w 317"/>
                    <a:gd name="T5" fmla="*/ 0 h 261"/>
                    <a:gd name="T6" fmla="*/ 140 w 317"/>
                    <a:gd name="T7" fmla="*/ 156 h 261"/>
                    <a:gd name="T8" fmla="*/ 264 w 317"/>
                    <a:gd name="T9" fmla="*/ 208 h 261"/>
                    <a:gd name="T10" fmla="*/ 105 w 317"/>
                    <a:gd name="T11" fmla="*/ 234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7" h="261">
                      <a:moveTo>
                        <a:pt x="105" y="234"/>
                      </a:moveTo>
                      <a:cubicBezTo>
                        <a:pt x="105" y="234"/>
                        <a:pt x="0" y="208"/>
                        <a:pt x="17" y="130"/>
                      </a:cubicBezTo>
                      <a:cubicBezTo>
                        <a:pt x="35" y="52"/>
                        <a:pt x="52" y="0"/>
                        <a:pt x="105" y="0"/>
                      </a:cubicBezTo>
                      <a:cubicBezTo>
                        <a:pt x="158" y="0"/>
                        <a:pt x="52" y="208"/>
                        <a:pt x="140" y="156"/>
                      </a:cubicBezTo>
                      <a:cubicBezTo>
                        <a:pt x="229" y="104"/>
                        <a:pt x="317" y="156"/>
                        <a:pt x="264" y="208"/>
                      </a:cubicBezTo>
                      <a:cubicBezTo>
                        <a:pt x="211" y="261"/>
                        <a:pt x="140" y="261"/>
                        <a:pt x="105" y="23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5" name="Freeform 82"/>
                <p:cNvSpPr/>
                <p:nvPr/>
              </p:nvSpPr>
              <p:spPr bwMode="auto">
                <a:xfrm>
                  <a:off x="4851401" y="3897313"/>
                  <a:ext cx="495300" cy="657225"/>
                </a:xfrm>
                <a:custGeom>
                  <a:avLst/>
                  <a:gdLst>
                    <a:gd name="T0" fmla="*/ 141 w 176"/>
                    <a:gd name="T1" fmla="*/ 156 h 234"/>
                    <a:gd name="T2" fmla="*/ 36 w 176"/>
                    <a:gd name="T3" fmla="*/ 130 h 234"/>
                    <a:gd name="T4" fmla="*/ 106 w 176"/>
                    <a:gd name="T5" fmla="*/ 0 h 234"/>
                    <a:gd name="T6" fmla="*/ 176 w 176"/>
                    <a:gd name="T7" fmla="*/ 0 h 234"/>
                    <a:gd name="T8" fmla="*/ 141 w 176"/>
                    <a:gd name="T9" fmla="*/ 156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234">
                      <a:moveTo>
                        <a:pt x="141" y="156"/>
                      </a:moveTo>
                      <a:cubicBezTo>
                        <a:pt x="141" y="156"/>
                        <a:pt x="71" y="234"/>
                        <a:pt x="36" y="130"/>
                      </a:cubicBezTo>
                      <a:cubicBezTo>
                        <a:pt x="0" y="26"/>
                        <a:pt x="36" y="0"/>
                        <a:pt x="106" y="0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176" y="156"/>
                        <a:pt x="141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6" name="Freeform 83"/>
                <p:cNvSpPr/>
                <p:nvPr/>
              </p:nvSpPr>
              <p:spPr bwMode="auto">
                <a:xfrm>
                  <a:off x="5248276" y="2435225"/>
                  <a:ext cx="741363" cy="806450"/>
                </a:xfrm>
                <a:custGeom>
                  <a:avLst/>
                  <a:gdLst>
                    <a:gd name="T0" fmla="*/ 176 w 264"/>
                    <a:gd name="T1" fmla="*/ 105 h 287"/>
                    <a:gd name="T2" fmla="*/ 53 w 264"/>
                    <a:gd name="T3" fmla="*/ 105 h 287"/>
                    <a:gd name="T4" fmla="*/ 88 w 264"/>
                    <a:gd name="T5" fmla="*/ 261 h 287"/>
                    <a:gd name="T6" fmla="*/ 176 w 264"/>
                    <a:gd name="T7" fmla="*/ 105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87">
                      <a:moveTo>
                        <a:pt x="176" y="105"/>
                      </a:moveTo>
                      <a:cubicBezTo>
                        <a:pt x="176" y="105"/>
                        <a:pt x="71" y="0"/>
                        <a:pt x="53" y="105"/>
                      </a:cubicBezTo>
                      <a:cubicBezTo>
                        <a:pt x="35" y="209"/>
                        <a:pt x="0" y="287"/>
                        <a:pt x="88" y="261"/>
                      </a:cubicBezTo>
                      <a:cubicBezTo>
                        <a:pt x="176" y="235"/>
                        <a:pt x="264" y="105"/>
                        <a:pt x="176" y="1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7" name="Freeform 84"/>
                <p:cNvSpPr/>
                <p:nvPr/>
              </p:nvSpPr>
              <p:spPr bwMode="auto">
                <a:xfrm>
                  <a:off x="5299076" y="974725"/>
                  <a:ext cx="1184275" cy="1241425"/>
                </a:xfrm>
                <a:custGeom>
                  <a:avLst/>
                  <a:gdLst>
                    <a:gd name="T0" fmla="*/ 193 w 422"/>
                    <a:gd name="T1" fmla="*/ 442 h 442"/>
                    <a:gd name="T2" fmla="*/ 70 w 422"/>
                    <a:gd name="T3" fmla="*/ 312 h 442"/>
                    <a:gd name="T4" fmla="*/ 88 w 422"/>
                    <a:gd name="T5" fmla="*/ 156 h 442"/>
                    <a:gd name="T6" fmla="*/ 246 w 422"/>
                    <a:gd name="T7" fmla="*/ 52 h 442"/>
                    <a:gd name="T8" fmla="*/ 352 w 422"/>
                    <a:gd name="T9" fmla="*/ 208 h 442"/>
                    <a:gd name="T10" fmla="*/ 352 w 422"/>
                    <a:gd name="T11" fmla="*/ 391 h 442"/>
                    <a:gd name="T12" fmla="*/ 193 w 422"/>
                    <a:gd name="T13" fmla="*/ 442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2" h="442">
                      <a:moveTo>
                        <a:pt x="193" y="442"/>
                      </a:moveTo>
                      <a:cubicBezTo>
                        <a:pt x="193" y="442"/>
                        <a:pt x="123" y="416"/>
                        <a:pt x="70" y="312"/>
                      </a:cubicBezTo>
                      <a:cubicBezTo>
                        <a:pt x="17" y="208"/>
                        <a:pt x="0" y="208"/>
                        <a:pt x="88" y="156"/>
                      </a:cubicBezTo>
                      <a:cubicBezTo>
                        <a:pt x="176" y="104"/>
                        <a:pt x="158" y="0"/>
                        <a:pt x="246" y="52"/>
                      </a:cubicBezTo>
                      <a:cubicBezTo>
                        <a:pt x="334" y="104"/>
                        <a:pt x="281" y="130"/>
                        <a:pt x="352" y="208"/>
                      </a:cubicBezTo>
                      <a:cubicBezTo>
                        <a:pt x="422" y="286"/>
                        <a:pt x="405" y="364"/>
                        <a:pt x="352" y="391"/>
                      </a:cubicBezTo>
                      <a:cubicBezTo>
                        <a:pt x="299" y="416"/>
                        <a:pt x="281" y="416"/>
                        <a:pt x="193" y="44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8" name="Freeform 85"/>
                <p:cNvSpPr/>
                <p:nvPr/>
              </p:nvSpPr>
              <p:spPr bwMode="auto">
                <a:xfrm>
                  <a:off x="4357688" y="3314700"/>
                  <a:ext cx="792163" cy="655638"/>
                </a:xfrm>
                <a:custGeom>
                  <a:avLst/>
                  <a:gdLst>
                    <a:gd name="T0" fmla="*/ 141 w 282"/>
                    <a:gd name="T1" fmla="*/ 130 h 234"/>
                    <a:gd name="T2" fmla="*/ 71 w 282"/>
                    <a:gd name="T3" fmla="*/ 78 h 234"/>
                    <a:gd name="T4" fmla="*/ 229 w 282"/>
                    <a:gd name="T5" fmla="*/ 78 h 234"/>
                    <a:gd name="T6" fmla="*/ 141 w 282"/>
                    <a:gd name="T7" fmla="*/ 208 h 234"/>
                    <a:gd name="T8" fmla="*/ 141 w 282"/>
                    <a:gd name="T9" fmla="*/ 13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234">
                      <a:moveTo>
                        <a:pt x="141" y="130"/>
                      </a:moveTo>
                      <a:cubicBezTo>
                        <a:pt x="141" y="130"/>
                        <a:pt x="0" y="156"/>
                        <a:pt x="71" y="78"/>
                      </a:cubicBezTo>
                      <a:cubicBezTo>
                        <a:pt x="141" y="0"/>
                        <a:pt x="176" y="78"/>
                        <a:pt x="229" y="78"/>
                      </a:cubicBezTo>
                      <a:cubicBezTo>
                        <a:pt x="282" y="78"/>
                        <a:pt x="229" y="234"/>
                        <a:pt x="141" y="208"/>
                      </a:cubicBezTo>
                      <a:cubicBezTo>
                        <a:pt x="53" y="182"/>
                        <a:pt x="141" y="130"/>
                        <a:pt x="14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9" name="Freeform 86"/>
                <p:cNvSpPr/>
                <p:nvPr/>
              </p:nvSpPr>
              <p:spPr bwMode="auto">
                <a:xfrm>
                  <a:off x="4803776" y="4262438"/>
                  <a:ext cx="1138238" cy="952500"/>
                </a:xfrm>
                <a:custGeom>
                  <a:avLst/>
                  <a:gdLst>
                    <a:gd name="T0" fmla="*/ 176 w 405"/>
                    <a:gd name="T1" fmla="*/ 234 h 339"/>
                    <a:gd name="T2" fmla="*/ 53 w 405"/>
                    <a:gd name="T3" fmla="*/ 156 h 339"/>
                    <a:gd name="T4" fmla="*/ 158 w 405"/>
                    <a:gd name="T5" fmla="*/ 26 h 339"/>
                    <a:gd name="T6" fmla="*/ 317 w 405"/>
                    <a:gd name="T7" fmla="*/ 156 h 339"/>
                    <a:gd name="T8" fmla="*/ 176 w 405"/>
                    <a:gd name="T9" fmla="*/ 234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5" h="339">
                      <a:moveTo>
                        <a:pt x="176" y="234"/>
                      </a:moveTo>
                      <a:cubicBezTo>
                        <a:pt x="176" y="234"/>
                        <a:pt x="0" y="234"/>
                        <a:pt x="53" y="156"/>
                      </a:cubicBezTo>
                      <a:cubicBezTo>
                        <a:pt x="105" y="78"/>
                        <a:pt x="70" y="0"/>
                        <a:pt x="158" y="26"/>
                      </a:cubicBezTo>
                      <a:cubicBezTo>
                        <a:pt x="246" y="52"/>
                        <a:pt x="405" y="130"/>
                        <a:pt x="317" y="156"/>
                      </a:cubicBezTo>
                      <a:cubicBezTo>
                        <a:pt x="229" y="183"/>
                        <a:pt x="229" y="339"/>
                        <a:pt x="176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0" name="Freeform 87"/>
                <p:cNvSpPr/>
                <p:nvPr/>
              </p:nvSpPr>
              <p:spPr bwMode="auto">
                <a:xfrm>
                  <a:off x="5942013" y="3460750"/>
                  <a:ext cx="1035050" cy="509588"/>
                </a:xfrm>
                <a:custGeom>
                  <a:avLst/>
                  <a:gdLst>
                    <a:gd name="T0" fmla="*/ 176 w 369"/>
                    <a:gd name="T1" fmla="*/ 156 h 182"/>
                    <a:gd name="T2" fmla="*/ 88 w 369"/>
                    <a:gd name="T3" fmla="*/ 26 h 182"/>
                    <a:gd name="T4" fmla="*/ 281 w 369"/>
                    <a:gd name="T5" fmla="*/ 104 h 182"/>
                    <a:gd name="T6" fmla="*/ 176 w 369"/>
                    <a:gd name="T7" fmla="*/ 156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9" h="182">
                      <a:moveTo>
                        <a:pt x="176" y="156"/>
                      </a:moveTo>
                      <a:cubicBezTo>
                        <a:pt x="176" y="156"/>
                        <a:pt x="0" y="52"/>
                        <a:pt x="88" y="26"/>
                      </a:cubicBezTo>
                      <a:cubicBezTo>
                        <a:pt x="176" y="0"/>
                        <a:pt x="369" y="78"/>
                        <a:pt x="281" y="104"/>
                      </a:cubicBezTo>
                      <a:cubicBezTo>
                        <a:pt x="193" y="130"/>
                        <a:pt x="299" y="182"/>
                        <a:pt x="176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1" name="Freeform 89"/>
                <p:cNvSpPr/>
                <p:nvPr/>
              </p:nvSpPr>
              <p:spPr bwMode="auto">
                <a:xfrm>
                  <a:off x="3692526" y="3286125"/>
                  <a:ext cx="511175" cy="2836863"/>
                </a:xfrm>
                <a:custGeom>
                  <a:avLst/>
                  <a:gdLst>
                    <a:gd name="T0" fmla="*/ 75 w 182"/>
                    <a:gd name="T1" fmla="*/ 835 h 1010"/>
                    <a:gd name="T2" fmla="*/ 124 w 182"/>
                    <a:gd name="T3" fmla="*/ 0 h 1010"/>
                    <a:gd name="T4" fmla="*/ 0 w 182"/>
                    <a:gd name="T5" fmla="*/ 1010 h 1010"/>
                    <a:gd name="T6" fmla="*/ 75 w 182"/>
                    <a:gd name="T7" fmla="*/ 835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2" h="1010">
                      <a:moveTo>
                        <a:pt x="75" y="835"/>
                      </a:moveTo>
                      <a:cubicBezTo>
                        <a:pt x="75" y="835"/>
                        <a:pt x="182" y="247"/>
                        <a:pt x="124" y="0"/>
                      </a:cubicBezTo>
                      <a:cubicBezTo>
                        <a:pt x="124" y="0"/>
                        <a:pt x="99" y="773"/>
                        <a:pt x="0" y="1010"/>
                      </a:cubicBezTo>
                      <a:cubicBezTo>
                        <a:pt x="75" y="835"/>
                        <a:pt x="75" y="835"/>
                        <a:pt x="75" y="835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2" name="Freeform 90"/>
                <p:cNvSpPr/>
                <p:nvPr/>
              </p:nvSpPr>
              <p:spPr bwMode="auto">
                <a:xfrm>
                  <a:off x="4181476" y="4021138"/>
                  <a:ext cx="2032000" cy="1120775"/>
                </a:xfrm>
                <a:custGeom>
                  <a:avLst/>
                  <a:gdLst>
                    <a:gd name="T0" fmla="*/ 88 w 724"/>
                    <a:gd name="T1" fmla="*/ 262 h 399"/>
                    <a:gd name="T2" fmla="*/ 724 w 724"/>
                    <a:gd name="T3" fmla="*/ 0 h 399"/>
                    <a:gd name="T4" fmla="*/ 0 w 724"/>
                    <a:gd name="T5" fmla="*/ 399 h 399"/>
                    <a:gd name="T6" fmla="*/ 88 w 724"/>
                    <a:gd name="T7" fmla="*/ 262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4" h="399">
                      <a:moveTo>
                        <a:pt x="88" y="262"/>
                      </a:moveTo>
                      <a:cubicBezTo>
                        <a:pt x="88" y="262"/>
                        <a:pt x="449" y="75"/>
                        <a:pt x="724" y="0"/>
                      </a:cubicBezTo>
                      <a:cubicBezTo>
                        <a:pt x="724" y="0"/>
                        <a:pt x="138" y="237"/>
                        <a:pt x="0" y="399"/>
                      </a:cubicBezTo>
                      <a:cubicBezTo>
                        <a:pt x="88" y="262"/>
                        <a:pt x="88" y="262"/>
                        <a:pt x="88" y="262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3" name="Freeform 91"/>
                <p:cNvSpPr/>
                <p:nvPr/>
              </p:nvSpPr>
              <p:spPr bwMode="auto">
                <a:xfrm>
                  <a:off x="6135688" y="2471738"/>
                  <a:ext cx="877888" cy="569913"/>
                </a:xfrm>
                <a:custGeom>
                  <a:avLst/>
                  <a:gdLst>
                    <a:gd name="T0" fmla="*/ 255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5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5" y="29"/>
                      </a:moveTo>
                      <a:cubicBezTo>
                        <a:pt x="255" y="29"/>
                        <a:pt x="66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8" y="76"/>
                        <a:pt x="281" y="38"/>
                      </a:cubicBezTo>
                      <a:cubicBezTo>
                        <a:pt x="313" y="0"/>
                        <a:pt x="255" y="29"/>
                        <a:pt x="255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4" name="Freeform 92"/>
                <p:cNvSpPr/>
                <p:nvPr/>
              </p:nvSpPr>
              <p:spPr bwMode="auto">
                <a:xfrm>
                  <a:off x="5675313" y="200183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6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5" name="Freeform 93"/>
                <p:cNvSpPr/>
                <p:nvPr/>
              </p:nvSpPr>
              <p:spPr bwMode="auto">
                <a:xfrm>
                  <a:off x="6938963" y="1928813"/>
                  <a:ext cx="134938" cy="407988"/>
                </a:xfrm>
                <a:custGeom>
                  <a:avLst/>
                  <a:gdLst>
                    <a:gd name="T0" fmla="*/ 48 w 48"/>
                    <a:gd name="T1" fmla="*/ 58 h 145"/>
                    <a:gd name="T2" fmla="*/ 28 w 48"/>
                    <a:gd name="T3" fmla="*/ 8 h 145"/>
                    <a:gd name="T4" fmla="*/ 0 w 48"/>
                    <a:gd name="T5" fmla="*/ 44 h 145"/>
                    <a:gd name="T6" fmla="*/ 21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8" y="8"/>
                      </a:cubicBezTo>
                      <a:cubicBezTo>
                        <a:pt x="11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1" y="123"/>
                      </a:cubicBezTo>
                      <a:cubicBezTo>
                        <a:pt x="29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6" name="Freeform 94"/>
                <p:cNvSpPr/>
                <p:nvPr/>
              </p:nvSpPr>
              <p:spPr bwMode="auto">
                <a:xfrm>
                  <a:off x="5051426" y="1708150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3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6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7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8" y="0"/>
                        <a:pt x="317" y="1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3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4"/>
                        <a:pt x="245" y="493"/>
                      </a:cubicBezTo>
                      <a:cubicBezTo>
                        <a:pt x="198" y="522"/>
                        <a:pt x="143" y="487"/>
                        <a:pt x="106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7" name="Freeform 95"/>
                <p:cNvSpPr/>
                <p:nvPr/>
              </p:nvSpPr>
              <p:spPr bwMode="auto">
                <a:xfrm>
                  <a:off x="6567488" y="1584325"/>
                  <a:ext cx="1446213" cy="1465263"/>
                </a:xfrm>
                <a:custGeom>
                  <a:avLst/>
                  <a:gdLst>
                    <a:gd name="T0" fmla="*/ 82 w 515"/>
                    <a:gd name="T1" fmla="*/ 263 h 522"/>
                    <a:gd name="T2" fmla="*/ 47 w 515"/>
                    <a:gd name="T3" fmla="*/ 50 h 522"/>
                    <a:gd name="T4" fmla="*/ 132 w 515"/>
                    <a:gd name="T5" fmla="*/ 71 h 522"/>
                    <a:gd name="T6" fmla="*/ 152 w 515"/>
                    <a:gd name="T7" fmla="*/ 200 h 522"/>
                    <a:gd name="T8" fmla="*/ 267 w 515"/>
                    <a:gd name="T9" fmla="*/ 6 h 522"/>
                    <a:gd name="T10" fmla="*/ 363 w 515"/>
                    <a:gd name="T11" fmla="*/ 56 h 522"/>
                    <a:gd name="T12" fmla="*/ 355 w 515"/>
                    <a:gd name="T13" fmla="*/ 164 h 522"/>
                    <a:gd name="T14" fmla="*/ 284 w 515"/>
                    <a:gd name="T15" fmla="*/ 238 h 522"/>
                    <a:gd name="T16" fmla="*/ 442 w 515"/>
                    <a:gd name="T17" fmla="*/ 179 h 522"/>
                    <a:gd name="T18" fmla="*/ 496 w 515"/>
                    <a:gd name="T19" fmla="*/ 292 h 522"/>
                    <a:gd name="T20" fmla="*/ 292 w 515"/>
                    <a:gd name="T21" fmla="*/ 370 h 522"/>
                    <a:gd name="T22" fmla="*/ 412 w 515"/>
                    <a:gd name="T23" fmla="*/ 404 h 522"/>
                    <a:gd name="T24" fmla="*/ 426 w 515"/>
                    <a:gd name="T25" fmla="*/ 480 h 522"/>
                    <a:gd name="T26" fmla="*/ 195 w 515"/>
                    <a:gd name="T27" fmla="*/ 401 h 522"/>
                    <a:gd name="T28" fmla="*/ 158 w 515"/>
                    <a:gd name="T29" fmla="*/ 452 h 522"/>
                    <a:gd name="T30" fmla="*/ 111 w 515"/>
                    <a:gd name="T31" fmla="*/ 367 h 522"/>
                    <a:gd name="T32" fmla="*/ 82 w 515"/>
                    <a:gd name="T33" fmla="*/ 263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5" h="522">
                      <a:moveTo>
                        <a:pt x="82" y="263"/>
                      </a:moveTo>
                      <a:cubicBezTo>
                        <a:pt x="82" y="263"/>
                        <a:pt x="0" y="71"/>
                        <a:pt x="47" y="50"/>
                      </a:cubicBezTo>
                      <a:cubicBezTo>
                        <a:pt x="95" y="28"/>
                        <a:pt x="129" y="30"/>
                        <a:pt x="132" y="71"/>
                      </a:cubicBezTo>
                      <a:cubicBezTo>
                        <a:pt x="135" y="111"/>
                        <a:pt x="152" y="200"/>
                        <a:pt x="152" y="200"/>
                      </a:cubicBezTo>
                      <a:cubicBezTo>
                        <a:pt x="152" y="200"/>
                        <a:pt x="230" y="0"/>
                        <a:pt x="267" y="6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1" y="205"/>
                        <a:pt x="284" y="238"/>
                        <a:pt x="284" y="238"/>
                      </a:cubicBezTo>
                      <a:cubicBezTo>
                        <a:pt x="284" y="238"/>
                        <a:pt x="404" y="157"/>
                        <a:pt x="442" y="179"/>
                      </a:cubicBezTo>
                      <a:cubicBezTo>
                        <a:pt x="481" y="200"/>
                        <a:pt x="515" y="231"/>
                        <a:pt x="496" y="292"/>
                      </a:cubicBezTo>
                      <a:cubicBezTo>
                        <a:pt x="477" y="353"/>
                        <a:pt x="411" y="378"/>
                        <a:pt x="292" y="370"/>
                      </a:cubicBezTo>
                      <a:cubicBezTo>
                        <a:pt x="292" y="370"/>
                        <a:pt x="383" y="396"/>
                        <a:pt x="412" y="404"/>
                      </a:cubicBezTo>
                      <a:cubicBezTo>
                        <a:pt x="441" y="411"/>
                        <a:pt x="459" y="439"/>
                        <a:pt x="426" y="480"/>
                      </a:cubicBezTo>
                      <a:cubicBezTo>
                        <a:pt x="393" y="522"/>
                        <a:pt x="302" y="498"/>
                        <a:pt x="195" y="401"/>
                      </a:cubicBezTo>
                      <a:cubicBezTo>
                        <a:pt x="195" y="401"/>
                        <a:pt x="197" y="481"/>
                        <a:pt x="158" y="452"/>
                      </a:cubicBezTo>
                      <a:cubicBezTo>
                        <a:pt x="119" y="423"/>
                        <a:pt x="128" y="380"/>
                        <a:pt x="111" y="367"/>
                      </a:cubicBezTo>
                      <a:cubicBezTo>
                        <a:pt x="95" y="353"/>
                        <a:pt x="29" y="271"/>
                        <a:pt x="82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8" name="Freeform 96"/>
                <p:cNvSpPr/>
                <p:nvPr/>
              </p:nvSpPr>
              <p:spPr bwMode="auto">
                <a:xfrm>
                  <a:off x="5668963" y="2479675"/>
                  <a:ext cx="177800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9" name="Freeform 97"/>
                <p:cNvSpPr/>
                <p:nvPr/>
              </p:nvSpPr>
              <p:spPr bwMode="auto">
                <a:xfrm>
                  <a:off x="5829301" y="2552700"/>
                  <a:ext cx="44450" cy="146050"/>
                </a:xfrm>
                <a:custGeom>
                  <a:avLst/>
                  <a:gdLst>
                    <a:gd name="T0" fmla="*/ 6 w 16"/>
                    <a:gd name="T1" fmla="*/ 52 h 52"/>
                    <a:gd name="T2" fmla="*/ 8 w 16"/>
                    <a:gd name="T3" fmla="*/ 7 h 52"/>
                    <a:gd name="T4" fmla="*/ 6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0" name="Freeform 98"/>
                <p:cNvSpPr/>
                <p:nvPr/>
              </p:nvSpPr>
              <p:spPr bwMode="auto">
                <a:xfrm>
                  <a:off x="7045326" y="2319338"/>
                  <a:ext cx="204788" cy="120650"/>
                </a:xfrm>
                <a:custGeom>
                  <a:avLst/>
                  <a:gdLst>
                    <a:gd name="T0" fmla="*/ 73 w 73"/>
                    <a:gd name="T1" fmla="*/ 0 h 43"/>
                    <a:gd name="T2" fmla="*/ 12 w 73"/>
                    <a:gd name="T3" fmla="*/ 38 h 43"/>
                    <a:gd name="T4" fmla="*/ 73 w 73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3" h="43">
                      <a:moveTo>
                        <a:pt x="73" y="0"/>
                      </a:moveTo>
                      <a:cubicBezTo>
                        <a:pt x="73" y="0"/>
                        <a:pt x="0" y="33"/>
                        <a:pt x="12" y="38"/>
                      </a:cubicBezTo>
                      <a:cubicBezTo>
                        <a:pt x="25" y="43"/>
                        <a:pt x="66" y="19"/>
                        <a:pt x="73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1" name="Freeform 99"/>
                <p:cNvSpPr/>
                <p:nvPr/>
              </p:nvSpPr>
              <p:spPr bwMode="auto">
                <a:xfrm>
                  <a:off x="5807076" y="23050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8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8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3" name="Freeform 100"/>
                <p:cNvSpPr/>
                <p:nvPr/>
              </p:nvSpPr>
              <p:spPr bwMode="auto">
                <a:xfrm>
                  <a:off x="5738813" y="240188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4" name="Freeform 101"/>
                <p:cNvSpPr/>
                <p:nvPr/>
              </p:nvSpPr>
              <p:spPr bwMode="auto">
                <a:xfrm>
                  <a:off x="5899151" y="2460625"/>
                  <a:ext cx="80963" cy="74613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5" name="Freeform 102"/>
                <p:cNvSpPr/>
                <p:nvPr/>
              </p:nvSpPr>
              <p:spPr bwMode="auto">
                <a:xfrm>
                  <a:off x="5943601" y="2336800"/>
                  <a:ext cx="85725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6" name="Freeform 103"/>
                <p:cNvSpPr/>
                <p:nvPr/>
              </p:nvSpPr>
              <p:spPr bwMode="auto">
                <a:xfrm>
                  <a:off x="6062663" y="2451100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7" name="Freeform 104"/>
                <p:cNvSpPr/>
                <p:nvPr/>
              </p:nvSpPr>
              <p:spPr bwMode="auto">
                <a:xfrm>
                  <a:off x="5975351" y="2600325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8" name="Freeform 105"/>
                <p:cNvSpPr/>
                <p:nvPr/>
              </p:nvSpPr>
              <p:spPr bwMode="auto">
                <a:xfrm>
                  <a:off x="5826126" y="2571750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9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9" name="Freeform 106"/>
                <p:cNvSpPr/>
                <p:nvPr/>
              </p:nvSpPr>
              <p:spPr bwMode="auto">
                <a:xfrm>
                  <a:off x="5891213" y="2238375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0" name="Freeform 107"/>
                <p:cNvSpPr/>
                <p:nvPr/>
              </p:nvSpPr>
              <p:spPr bwMode="auto">
                <a:xfrm>
                  <a:off x="7096126" y="21542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1" name="Freeform 108"/>
                <p:cNvSpPr/>
                <p:nvPr/>
              </p:nvSpPr>
              <p:spPr bwMode="auto">
                <a:xfrm>
                  <a:off x="6969126" y="2278063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2" name="Freeform 109"/>
                <p:cNvSpPr/>
                <p:nvPr/>
              </p:nvSpPr>
              <p:spPr bwMode="auto">
                <a:xfrm>
                  <a:off x="6975476" y="2179638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3" name="Freeform 110"/>
                <p:cNvSpPr/>
                <p:nvPr/>
              </p:nvSpPr>
              <p:spPr bwMode="auto">
                <a:xfrm>
                  <a:off x="7115176" y="2341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4" name="Freeform 111"/>
                <p:cNvSpPr/>
                <p:nvPr/>
              </p:nvSpPr>
              <p:spPr bwMode="auto">
                <a:xfrm>
                  <a:off x="7140576" y="2490788"/>
                  <a:ext cx="84138" cy="7937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5" name="Freeform 112"/>
                <p:cNvSpPr/>
                <p:nvPr/>
              </p:nvSpPr>
              <p:spPr bwMode="auto">
                <a:xfrm>
                  <a:off x="6997701" y="2468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6" name="Freeform 113"/>
                <p:cNvSpPr/>
                <p:nvPr/>
              </p:nvSpPr>
              <p:spPr bwMode="auto">
                <a:xfrm>
                  <a:off x="7243763" y="2428875"/>
                  <a:ext cx="82550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7" name="Freeform 114"/>
                <p:cNvSpPr/>
                <p:nvPr/>
              </p:nvSpPr>
              <p:spPr bwMode="auto">
                <a:xfrm>
                  <a:off x="7286626" y="2316163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8" name="Freeform 115"/>
                <p:cNvSpPr/>
                <p:nvPr/>
              </p:nvSpPr>
              <p:spPr bwMode="auto">
                <a:xfrm>
                  <a:off x="7219951" y="217011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9" name="Freeform 116"/>
                <p:cNvSpPr/>
                <p:nvPr/>
              </p:nvSpPr>
              <p:spPr bwMode="auto">
                <a:xfrm>
                  <a:off x="6878638" y="2355850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0" name="Freeform 117"/>
                <p:cNvSpPr/>
                <p:nvPr/>
              </p:nvSpPr>
              <p:spPr bwMode="auto">
                <a:xfrm>
                  <a:off x="6764338" y="2373313"/>
                  <a:ext cx="309563" cy="479425"/>
                </a:xfrm>
                <a:custGeom>
                  <a:avLst/>
                  <a:gdLst>
                    <a:gd name="T0" fmla="*/ 6 w 110"/>
                    <a:gd name="T1" fmla="*/ 0 h 171"/>
                    <a:gd name="T2" fmla="*/ 0 w 110"/>
                    <a:gd name="T3" fmla="*/ 6 h 171"/>
                    <a:gd name="T4" fmla="*/ 28 w 110"/>
                    <a:gd name="T5" fmla="*/ 63 h 171"/>
                    <a:gd name="T6" fmla="*/ 56 w 110"/>
                    <a:gd name="T7" fmla="*/ 95 h 171"/>
                    <a:gd name="T8" fmla="*/ 96 w 110"/>
                    <a:gd name="T9" fmla="*/ 171 h 171"/>
                    <a:gd name="T10" fmla="*/ 100 w 110"/>
                    <a:gd name="T11" fmla="*/ 168 h 171"/>
                    <a:gd name="T12" fmla="*/ 94 w 110"/>
                    <a:gd name="T13" fmla="*/ 87 h 171"/>
                    <a:gd name="T14" fmla="*/ 6 w 110"/>
                    <a:gd name="T1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171">
                      <a:moveTo>
                        <a:pt x="6" y="0"/>
                      </a:moveTo>
                      <a:cubicBezTo>
                        <a:pt x="3" y="0"/>
                        <a:pt x="1" y="2"/>
                        <a:pt x="0" y="6"/>
                      </a:cubicBezTo>
                      <a:cubicBezTo>
                        <a:pt x="0" y="6"/>
                        <a:pt x="14" y="54"/>
                        <a:pt x="28" y="63"/>
                      </a:cubicBezTo>
                      <a:cubicBezTo>
                        <a:pt x="43" y="72"/>
                        <a:pt x="44" y="69"/>
                        <a:pt x="56" y="95"/>
                      </a:cubicBezTo>
                      <a:cubicBezTo>
                        <a:pt x="66" y="117"/>
                        <a:pt x="85" y="171"/>
                        <a:pt x="96" y="171"/>
                      </a:cubicBezTo>
                      <a:cubicBezTo>
                        <a:pt x="97" y="171"/>
                        <a:pt x="99" y="170"/>
                        <a:pt x="100" y="168"/>
                      </a:cubicBezTo>
                      <a:cubicBezTo>
                        <a:pt x="110" y="150"/>
                        <a:pt x="106" y="103"/>
                        <a:pt x="94" y="87"/>
                      </a:cubicBezTo>
                      <a:cubicBezTo>
                        <a:pt x="84" y="74"/>
                        <a:pt x="28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1" name="Freeform 118"/>
                <p:cNvSpPr>
                  <a:spLocks noEditPoints="1"/>
                </p:cNvSpPr>
                <p:nvPr/>
              </p:nvSpPr>
              <p:spPr bwMode="auto">
                <a:xfrm>
                  <a:off x="5592763" y="2092325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80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9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5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5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9" y="146"/>
                        <a:pt x="111" y="140"/>
                      </a:cubicBezTo>
                      <a:cubicBezTo>
                        <a:pt x="113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1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7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1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4" y="132"/>
                        <a:pt x="104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6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3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8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9" y="152"/>
                        <a:pt x="149" y="152"/>
                        <a:pt x="149" y="152"/>
                      </a:cubicBezTo>
                      <a:cubicBezTo>
                        <a:pt x="153" y="154"/>
                        <a:pt x="174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9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3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8" y="152"/>
                      </a:cubicBezTo>
                      <a:cubicBezTo>
                        <a:pt x="172" y="150"/>
                        <a:pt x="168" y="145"/>
                        <a:pt x="169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5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6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2"/>
                        <a:pt x="133" y="89"/>
                        <a:pt x="139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8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9" y="75"/>
                      </a:cubicBezTo>
                      <a:cubicBezTo>
                        <a:pt x="127" y="76"/>
                        <a:pt x="124" y="77"/>
                        <a:pt x="122" y="77"/>
                      </a:cubicBezTo>
                      <a:cubicBezTo>
                        <a:pt x="120" y="77"/>
                        <a:pt x="119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5" y="53"/>
                        <a:pt x="120" y="53"/>
                      </a:cubicBezTo>
                      <a:cubicBezTo>
                        <a:pt x="121" y="53"/>
                        <a:pt x="123" y="53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2" name="Freeform 119"/>
                <p:cNvSpPr/>
                <p:nvPr/>
              </p:nvSpPr>
              <p:spPr bwMode="auto">
                <a:xfrm>
                  <a:off x="5810251" y="2311400"/>
                  <a:ext cx="77788" cy="65088"/>
                </a:xfrm>
                <a:custGeom>
                  <a:avLst/>
                  <a:gdLst>
                    <a:gd name="T0" fmla="*/ 12 w 28"/>
                    <a:gd name="T1" fmla="*/ 0 h 23"/>
                    <a:gd name="T2" fmla="*/ 1 w 28"/>
                    <a:gd name="T3" fmla="*/ 7 h 23"/>
                    <a:gd name="T4" fmla="*/ 0 w 28"/>
                    <a:gd name="T5" fmla="*/ 9 h 23"/>
                    <a:gd name="T6" fmla="*/ 9 w 28"/>
                    <a:gd name="T7" fmla="*/ 22 h 23"/>
                    <a:gd name="T8" fmla="*/ 9 w 28"/>
                    <a:gd name="T9" fmla="*/ 22 h 23"/>
                    <a:gd name="T10" fmla="*/ 9 w 28"/>
                    <a:gd name="T11" fmla="*/ 22 h 23"/>
                    <a:gd name="T12" fmla="*/ 14 w 28"/>
                    <a:gd name="T13" fmla="*/ 23 h 23"/>
                    <a:gd name="T14" fmla="*/ 26 w 28"/>
                    <a:gd name="T15" fmla="*/ 16 h 23"/>
                    <a:gd name="T16" fmla="*/ 17 w 28"/>
                    <a:gd name="T17" fmla="*/ 0 h 23"/>
                    <a:gd name="T18" fmla="*/ 12 w 2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3">
                      <a:moveTo>
                        <a:pt x="12" y="0"/>
                      </a:moveTo>
                      <a:cubicBezTo>
                        <a:pt x="7" y="0"/>
                        <a:pt x="2" y="2"/>
                        <a:pt x="1" y="7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1" y="16"/>
                        <a:pt x="17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1" y="23"/>
                        <a:pt x="13" y="23"/>
                        <a:pt x="14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8" y="10"/>
                        <a:pt x="24" y="3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3" name="Freeform 120"/>
                <p:cNvSpPr/>
                <p:nvPr/>
              </p:nvSpPr>
              <p:spPr bwMode="auto">
                <a:xfrm>
                  <a:off x="5745163" y="2406650"/>
                  <a:ext cx="77788" cy="44450"/>
                </a:xfrm>
                <a:custGeom>
                  <a:avLst/>
                  <a:gdLst>
                    <a:gd name="T0" fmla="*/ 12 w 28"/>
                    <a:gd name="T1" fmla="*/ 0 h 16"/>
                    <a:gd name="T2" fmla="*/ 0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4" name="Freeform 121"/>
                <p:cNvSpPr/>
                <p:nvPr/>
              </p:nvSpPr>
              <p:spPr bwMode="auto">
                <a:xfrm>
                  <a:off x="5899151" y="2465388"/>
                  <a:ext cx="80963" cy="68263"/>
                </a:xfrm>
                <a:custGeom>
                  <a:avLst/>
                  <a:gdLst>
                    <a:gd name="T0" fmla="*/ 13 w 29"/>
                    <a:gd name="T1" fmla="*/ 0 h 24"/>
                    <a:gd name="T2" fmla="*/ 2 w 29"/>
                    <a:gd name="T3" fmla="*/ 7 h 24"/>
                    <a:gd name="T4" fmla="*/ 10 w 29"/>
                    <a:gd name="T5" fmla="*/ 23 h 24"/>
                    <a:gd name="T6" fmla="*/ 16 w 29"/>
                    <a:gd name="T7" fmla="*/ 24 h 24"/>
                    <a:gd name="T8" fmla="*/ 27 w 29"/>
                    <a:gd name="T9" fmla="*/ 16 h 24"/>
                    <a:gd name="T10" fmla="*/ 18 w 29"/>
                    <a:gd name="T11" fmla="*/ 1 h 24"/>
                    <a:gd name="T12" fmla="*/ 13 w 29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3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5" y="21"/>
                        <a:pt x="27" y="16"/>
                      </a:cubicBezTo>
                      <a:cubicBezTo>
                        <a:pt x="29" y="10"/>
                        <a:pt x="25" y="3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5" name="Freeform 122"/>
                <p:cNvSpPr/>
                <p:nvPr/>
              </p:nvSpPr>
              <p:spPr bwMode="auto">
                <a:xfrm>
                  <a:off x="5943601" y="2341563"/>
                  <a:ext cx="57150" cy="68263"/>
                </a:xfrm>
                <a:custGeom>
                  <a:avLst/>
                  <a:gdLst>
                    <a:gd name="T0" fmla="*/ 14 w 20"/>
                    <a:gd name="T1" fmla="*/ 0 h 24"/>
                    <a:gd name="T2" fmla="*/ 2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6" name="Freeform 123"/>
                <p:cNvSpPr>
                  <a:spLocks noEditPoints="1"/>
                </p:cNvSpPr>
                <p:nvPr/>
              </p:nvSpPr>
              <p:spPr bwMode="auto">
                <a:xfrm>
                  <a:off x="6065838" y="2457450"/>
                  <a:ext cx="74613" cy="65088"/>
                </a:xfrm>
                <a:custGeom>
                  <a:avLst/>
                  <a:gdLst>
                    <a:gd name="T0" fmla="*/ 1 w 27"/>
                    <a:gd name="T1" fmla="*/ 10 h 23"/>
                    <a:gd name="T2" fmla="*/ 10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1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1" y="10"/>
                      </a:moveTo>
                      <a:cubicBezTo>
                        <a:pt x="0" y="15"/>
                        <a:pt x="4" y="20"/>
                        <a:pt x="10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5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1" y="10"/>
                      </a:cubicBezTo>
                      <a:moveTo>
                        <a:pt x="11" y="0"/>
                      </a:moveTo>
                      <a:cubicBezTo>
                        <a:pt x="7" y="0"/>
                        <a:pt x="3" y="3"/>
                        <a:pt x="1" y="7"/>
                      </a:cubicBezTo>
                      <a:cubicBezTo>
                        <a:pt x="3" y="5"/>
                        <a:pt x="7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7" name="Freeform 124"/>
                <p:cNvSpPr/>
                <p:nvPr/>
              </p:nvSpPr>
              <p:spPr bwMode="auto">
                <a:xfrm>
                  <a:off x="5975351" y="2606675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15"/>
                        <a:pt x="11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8" name="Freeform 125"/>
                <p:cNvSpPr/>
                <p:nvPr/>
              </p:nvSpPr>
              <p:spPr bwMode="auto">
                <a:xfrm>
                  <a:off x="5891213" y="2241550"/>
                  <a:ext cx="65088" cy="66675"/>
                </a:xfrm>
                <a:custGeom>
                  <a:avLst/>
                  <a:gdLst>
                    <a:gd name="T0" fmla="*/ 14 w 23"/>
                    <a:gd name="T1" fmla="*/ 0 h 24"/>
                    <a:gd name="T2" fmla="*/ 2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4" y="24"/>
                        <a:pt x="16" y="24"/>
                      </a:cubicBezTo>
                      <a:cubicBezTo>
                        <a:pt x="18" y="24"/>
                        <a:pt x="21" y="23"/>
                        <a:pt x="23" y="22"/>
                      </a:cubicBezTo>
                      <a:cubicBezTo>
                        <a:pt x="22" y="17"/>
                        <a:pt x="20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9" name="Freeform 126"/>
                <p:cNvSpPr/>
                <p:nvPr/>
              </p:nvSpPr>
              <p:spPr bwMode="auto">
                <a:xfrm>
                  <a:off x="5994401" y="218281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0" name="Freeform 127"/>
                <p:cNvSpPr>
                  <a:spLocks noEditPoints="1"/>
                </p:cNvSpPr>
                <p:nvPr/>
              </p:nvSpPr>
              <p:spPr bwMode="auto">
                <a:xfrm>
                  <a:off x="6831013" y="2089150"/>
                  <a:ext cx="612775" cy="708025"/>
                </a:xfrm>
                <a:custGeom>
                  <a:avLst/>
                  <a:gdLst>
                    <a:gd name="T0" fmla="*/ 127 w 218"/>
                    <a:gd name="T1" fmla="*/ 9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7 h 252"/>
                    <a:gd name="T8" fmla="*/ 126 w 218"/>
                    <a:gd name="T9" fmla="*/ 9 h 252"/>
                    <a:gd name="T10" fmla="*/ 127 w 218"/>
                    <a:gd name="T11" fmla="*/ 9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2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7 w 218"/>
                    <a:gd name="T23" fmla="*/ 153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100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5 w 218"/>
                    <a:gd name="T43" fmla="*/ 113 h 252"/>
                    <a:gd name="T44" fmla="*/ 35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9 w 218"/>
                    <a:gd name="T53" fmla="*/ 215 h 252"/>
                    <a:gd name="T54" fmla="*/ 89 w 218"/>
                    <a:gd name="T55" fmla="*/ 177 h 252"/>
                    <a:gd name="T56" fmla="*/ 92 w 218"/>
                    <a:gd name="T57" fmla="*/ 179 h 252"/>
                    <a:gd name="T58" fmla="*/ 206 w 218"/>
                    <a:gd name="T59" fmla="*/ 236 h 252"/>
                    <a:gd name="T60" fmla="*/ 207 w 218"/>
                    <a:gd name="T61" fmla="*/ 236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3 w 218"/>
                    <a:gd name="T67" fmla="*/ 151 h 252"/>
                    <a:gd name="T68" fmla="*/ 174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2 h 252"/>
                    <a:gd name="T74" fmla="*/ 126 w 218"/>
                    <a:gd name="T75" fmla="*/ 169 h 252"/>
                    <a:gd name="T76" fmla="*/ 121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8 w 218"/>
                    <a:gd name="T83" fmla="*/ 129 h 252"/>
                    <a:gd name="T84" fmla="*/ 65 w 218"/>
                    <a:gd name="T85" fmla="*/ 126 h 252"/>
                    <a:gd name="T86" fmla="*/ 103 w 218"/>
                    <a:gd name="T87" fmla="*/ 47 h 252"/>
                    <a:gd name="T88" fmla="*/ 97 w 218"/>
                    <a:gd name="T89" fmla="*/ 41 h 252"/>
                    <a:gd name="T90" fmla="*/ 71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3 h 252"/>
                    <a:gd name="T96" fmla="*/ 60 w 218"/>
                    <a:gd name="T97" fmla="*/ 92 h 252"/>
                    <a:gd name="T98" fmla="*/ 51 w 218"/>
                    <a:gd name="T99" fmla="*/ 76 h 252"/>
                    <a:gd name="T100" fmla="*/ 57 w 218"/>
                    <a:gd name="T101" fmla="*/ 70 h 252"/>
                    <a:gd name="T102" fmla="*/ 26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7" y="9"/>
                      </a:moveTo>
                      <a:cubicBezTo>
                        <a:pt x="126" y="9"/>
                        <a:pt x="120" y="16"/>
                        <a:pt x="111" y="25"/>
                      </a:cubicBezTo>
                      <a:cubicBezTo>
                        <a:pt x="112" y="25"/>
                        <a:pt x="112" y="25"/>
                        <a:pt x="113" y="26"/>
                      </a:cubicBezTo>
                      <a:cubicBezTo>
                        <a:pt x="114" y="26"/>
                        <a:pt x="114" y="26"/>
                        <a:pt x="115" y="27"/>
                      </a:cubicBezTo>
                      <a:cubicBezTo>
                        <a:pt x="121" y="18"/>
                        <a:pt x="125" y="11"/>
                        <a:pt x="126" y="9"/>
                      </a:cubicBezTo>
                      <a:cubicBezTo>
                        <a:pt x="127" y="9"/>
                        <a:pt x="127" y="9"/>
                        <a:pt x="127" y="9"/>
                      </a:cubicBezTo>
                      <a:moveTo>
                        <a:pt x="75" y="161"/>
                      </a:moveTo>
                      <a:cubicBezTo>
                        <a:pt x="74" y="161"/>
                        <a:pt x="72" y="160"/>
                        <a:pt x="70" y="160"/>
                      </a:cubicBezTo>
                      <a:cubicBezTo>
                        <a:pt x="63" y="157"/>
                        <a:pt x="59" y="150"/>
                        <a:pt x="62" y="144"/>
                      </a:cubicBezTo>
                      <a:cubicBezTo>
                        <a:pt x="63" y="140"/>
                        <a:pt x="68" y="137"/>
                        <a:pt x="73" y="137"/>
                      </a:cubicBezTo>
                      <a:cubicBezTo>
                        <a:pt x="75" y="137"/>
                        <a:pt x="77" y="137"/>
                        <a:pt x="78" y="138"/>
                      </a:cubicBezTo>
                      <a:cubicBezTo>
                        <a:pt x="85" y="140"/>
                        <a:pt x="89" y="147"/>
                        <a:pt x="87" y="153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4" y="97"/>
                        <a:pt x="28" y="96"/>
                        <a:pt x="31" y="96"/>
                      </a:cubicBezTo>
                      <a:cubicBezTo>
                        <a:pt x="33" y="96"/>
                        <a:pt x="35" y="97"/>
                        <a:pt x="36" y="97"/>
                      </a:cubicBezTo>
                      <a:cubicBezTo>
                        <a:pt x="43" y="100"/>
                        <a:pt x="47" y="107"/>
                        <a:pt x="45" y="113"/>
                      </a:cubicBezTo>
                      <a:cubicBezTo>
                        <a:pt x="43" y="117"/>
                        <a:pt x="39" y="120"/>
                        <a:pt x="35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2" y="149"/>
                        <a:pt x="152" y="247"/>
                        <a:pt x="164" y="252"/>
                      </a:cubicBezTo>
                      <a:cubicBezTo>
                        <a:pt x="165" y="252"/>
                        <a:pt x="165" y="252"/>
                        <a:pt x="165" y="252"/>
                      </a:cubicBezTo>
                      <a:cubicBezTo>
                        <a:pt x="168" y="252"/>
                        <a:pt x="149" y="233"/>
                        <a:pt x="129" y="215"/>
                      </a:cubicBezTo>
                      <a:cubicBezTo>
                        <a:pt x="109" y="196"/>
                        <a:pt x="88" y="177"/>
                        <a:pt x="89" y="177"/>
                      </a:cubicBezTo>
                      <a:cubicBezTo>
                        <a:pt x="90" y="177"/>
                        <a:pt x="90" y="178"/>
                        <a:pt x="92" y="179"/>
                      </a:cubicBezTo>
                      <a:cubicBezTo>
                        <a:pt x="111" y="193"/>
                        <a:pt x="189" y="233"/>
                        <a:pt x="206" y="236"/>
                      </a:cubicBezTo>
                      <a:cubicBezTo>
                        <a:pt x="207" y="236"/>
                        <a:pt x="207" y="236"/>
                        <a:pt x="207" y="236"/>
                      </a:cubicBezTo>
                      <a:cubicBezTo>
                        <a:pt x="218" y="236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1"/>
                        <a:pt x="184" y="152"/>
                        <a:pt x="174" y="152"/>
                      </a:cubicBezTo>
                      <a:cubicBezTo>
                        <a:pt x="163" y="153"/>
                        <a:pt x="150" y="153"/>
                        <a:pt x="137" y="153"/>
                      </a:cubicBezTo>
                      <a:cubicBezTo>
                        <a:pt x="138" y="156"/>
                        <a:pt x="138" y="159"/>
                        <a:pt x="137" y="162"/>
                      </a:cubicBezTo>
                      <a:cubicBezTo>
                        <a:pt x="136" y="166"/>
                        <a:pt x="131" y="169"/>
                        <a:pt x="126" y="169"/>
                      </a:cubicBezTo>
                      <a:cubicBezTo>
                        <a:pt x="124" y="169"/>
                        <a:pt x="122" y="169"/>
                        <a:pt x="121" y="168"/>
                      </a:cubicBezTo>
                      <a:cubicBezTo>
                        <a:pt x="114" y="165"/>
                        <a:pt x="110" y="158"/>
                        <a:pt x="112" y="152"/>
                      </a:cubicBezTo>
                      <a:cubicBezTo>
                        <a:pt x="106" y="152"/>
                        <a:pt x="102" y="151"/>
                        <a:pt x="99" y="149"/>
                      </a:cubicBezTo>
                      <a:cubicBezTo>
                        <a:pt x="89" y="143"/>
                        <a:pt x="121" y="133"/>
                        <a:pt x="148" y="129"/>
                      </a:cubicBezTo>
                      <a:cubicBezTo>
                        <a:pt x="117" y="128"/>
                        <a:pt x="71" y="126"/>
                        <a:pt x="65" y="126"/>
                      </a:cubicBezTo>
                      <a:cubicBezTo>
                        <a:pt x="58" y="125"/>
                        <a:pt x="83" y="81"/>
                        <a:pt x="103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1" y="71"/>
                      </a:cubicBezTo>
                      <a:cubicBezTo>
                        <a:pt x="76" y="74"/>
                        <a:pt x="78" y="80"/>
                        <a:pt x="76" y="85"/>
                      </a:cubicBezTo>
                      <a:cubicBezTo>
                        <a:pt x="75" y="90"/>
                        <a:pt x="70" y="93"/>
                        <a:pt x="65" y="93"/>
                      </a:cubicBezTo>
                      <a:cubicBezTo>
                        <a:pt x="63" y="93"/>
                        <a:pt x="62" y="92"/>
                        <a:pt x="60" y="92"/>
                      </a:cubicBezTo>
                      <a:cubicBezTo>
                        <a:pt x="53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7" y="70"/>
                      </a:cubicBezTo>
                      <a:cubicBezTo>
                        <a:pt x="47" y="50"/>
                        <a:pt x="31" y="7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1" name="Freeform 128"/>
                <p:cNvSpPr/>
                <p:nvPr/>
              </p:nvSpPr>
              <p:spPr bwMode="auto">
                <a:xfrm>
                  <a:off x="7104063" y="2159000"/>
                  <a:ext cx="50800" cy="61913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6 w 18"/>
                    <a:gd name="T5" fmla="*/ 22 h 22"/>
                    <a:gd name="T6" fmla="*/ 18 w 18"/>
                    <a:gd name="T7" fmla="*/ 2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" y="18"/>
                        <a:pt x="3" y="20"/>
                        <a:pt x="6" y="22"/>
                      </a:cubicBezTo>
                      <a:cubicBezTo>
                        <a:pt x="10" y="14"/>
                        <a:pt x="14" y="7"/>
                        <a:pt x="18" y="2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5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2" name="Freeform 129"/>
                <p:cNvSpPr/>
                <p:nvPr/>
              </p:nvSpPr>
              <p:spPr bwMode="auto">
                <a:xfrm>
                  <a:off x="6969126" y="2286000"/>
                  <a:ext cx="80963" cy="65088"/>
                </a:xfrm>
                <a:custGeom>
                  <a:avLst/>
                  <a:gdLst>
                    <a:gd name="T0" fmla="*/ 8 w 29"/>
                    <a:gd name="T1" fmla="*/ 0 h 23"/>
                    <a:gd name="T2" fmla="*/ 2 w 29"/>
                    <a:gd name="T3" fmla="*/ 6 h 23"/>
                    <a:gd name="T4" fmla="*/ 11 w 29"/>
                    <a:gd name="T5" fmla="*/ 22 h 23"/>
                    <a:gd name="T6" fmla="*/ 16 w 29"/>
                    <a:gd name="T7" fmla="*/ 23 h 23"/>
                    <a:gd name="T8" fmla="*/ 27 w 29"/>
                    <a:gd name="T9" fmla="*/ 15 h 23"/>
                    <a:gd name="T10" fmla="*/ 22 w 29"/>
                    <a:gd name="T11" fmla="*/ 1 h 23"/>
                    <a:gd name="T12" fmla="*/ 15 w 29"/>
                    <a:gd name="T13" fmla="*/ 11 h 23"/>
                    <a:gd name="T14" fmla="*/ 14 w 29"/>
                    <a:gd name="T15" fmla="*/ 11 h 23"/>
                    <a:gd name="T16" fmla="*/ 8 w 29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3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3" y="22"/>
                        <a:pt x="14" y="23"/>
                        <a:pt x="16" y="23"/>
                      </a:cubicBezTo>
                      <a:cubicBezTo>
                        <a:pt x="21" y="23"/>
                        <a:pt x="26" y="20"/>
                        <a:pt x="27" y="15"/>
                      </a:cubicBezTo>
                      <a:cubicBezTo>
                        <a:pt x="29" y="10"/>
                        <a:pt x="27" y="4"/>
                        <a:pt x="22" y="1"/>
                      </a:cubicBezTo>
                      <a:cubicBezTo>
                        <a:pt x="18" y="6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3" y="11"/>
                        <a:pt x="11" y="7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3" name="Freeform 130"/>
                <p:cNvSpPr/>
                <p:nvPr/>
              </p:nvSpPr>
              <p:spPr bwMode="auto">
                <a:xfrm>
                  <a:off x="7140576" y="2516188"/>
                  <a:ext cx="79375" cy="47625"/>
                </a:xfrm>
                <a:custGeom>
                  <a:avLst/>
                  <a:gdLst>
                    <a:gd name="T0" fmla="*/ 2 w 28"/>
                    <a:gd name="T1" fmla="*/ 0 h 17"/>
                    <a:gd name="T2" fmla="*/ 11 w 28"/>
                    <a:gd name="T3" fmla="*/ 16 h 17"/>
                    <a:gd name="T4" fmla="*/ 16 w 28"/>
                    <a:gd name="T5" fmla="*/ 17 h 17"/>
                    <a:gd name="T6" fmla="*/ 27 w 28"/>
                    <a:gd name="T7" fmla="*/ 10 h 17"/>
                    <a:gd name="T8" fmla="*/ 27 w 28"/>
                    <a:gd name="T9" fmla="*/ 1 h 17"/>
                    <a:gd name="T10" fmla="*/ 27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4" y="13"/>
                        <a:pt x="11" y="16"/>
                      </a:cubicBezTo>
                      <a:cubicBezTo>
                        <a:pt x="12" y="17"/>
                        <a:pt x="14" y="17"/>
                        <a:pt x="16" y="17"/>
                      </a:cubicBezTo>
                      <a:cubicBezTo>
                        <a:pt x="21" y="17"/>
                        <a:pt x="26" y="14"/>
                        <a:pt x="27" y="10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8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4" name="Freeform 131"/>
                <p:cNvSpPr/>
                <p:nvPr/>
              </p:nvSpPr>
              <p:spPr bwMode="auto">
                <a:xfrm>
                  <a:off x="6997701" y="2474913"/>
                  <a:ext cx="84138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5" name="Freeform 132"/>
                <p:cNvSpPr/>
                <p:nvPr/>
              </p:nvSpPr>
              <p:spPr bwMode="auto">
                <a:xfrm>
                  <a:off x="6892926" y="2359025"/>
                  <a:ext cx="71438" cy="66675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4 h 24"/>
                    <a:gd name="T4" fmla="*/ 13 w 25"/>
                    <a:gd name="T5" fmla="*/ 24 h 24"/>
                    <a:gd name="T6" fmla="*/ 23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6" y="0"/>
                        <a:pt x="2" y="1"/>
                        <a:pt x="0" y="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7" y="24"/>
                        <a:pt x="21" y="21"/>
                        <a:pt x="23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3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6" name="Freeform 133"/>
                <p:cNvSpPr>
                  <a:spLocks noEditPoints="1"/>
                </p:cNvSpPr>
                <p:nvPr/>
              </p:nvSpPr>
              <p:spPr bwMode="auto">
                <a:xfrm>
                  <a:off x="7246938" y="2446338"/>
                  <a:ext cx="87313" cy="4763"/>
                </a:xfrm>
                <a:custGeom>
                  <a:avLst/>
                  <a:gdLst>
                    <a:gd name="T0" fmla="*/ 2 w 31"/>
                    <a:gd name="T1" fmla="*/ 1 h 2"/>
                    <a:gd name="T2" fmla="*/ 0 w 31"/>
                    <a:gd name="T3" fmla="*/ 2 h 2"/>
                    <a:gd name="T4" fmla="*/ 2 w 31"/>
                    <a:gd name="T5" fmla="*/ 2 h 2"/>
                    <a:gd name="T6" fmla="*/ 2 w 31"/>
                    <a:gd name="T7" fmla="*/ 1 h 2"/>
                    <a:gd name="T8" fmla="*/ 23 w 31"/>
                    <a:gd name="T9" fmla="*/ 0 h 2"/>
                    <a:gd name="T10" fmla="*/ 24 w 31"/>
                    <a:gd name="T11" fmla="*/ 2 h 2"/>
                    <a:gd name="T12" fmla="*/ 27 w 31"/>
                    <a:gd name="T13" fmla="*/ 0 h 2"/>
                    <a:gd name="T14" fmla="*/ 23 w 31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2">
                      <a:moveTo>
                        <a:pt x="2" y="1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moveTo>
                        <a:pt x="23" y="0"/>
                      </a:moveTo>
                      <a:cubicBezTo>
                        <a:pt x="23" y="1"/>
                        <a:pt x="24" y="1"/>
                        <a:pt x="24" y="2"/>
                      </a:cubicBezTo>
                      <a:cubicBezTo>
                        <a:pt x="30" y="2"/>
                        <a:pt x="31" y="1"/>
                        <a:pt x="27" y="0"/>
                      </a:cubicBezTo>
                      <a:cubicBezTo>
                        <a:pt x="26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7" name="Freeform 134"/>
                <p:cNvSpPr/>
                <p:nvPr/>
              </p:nvSpPr>
              <p:spPr bwMode="auto">
                <a:xfrm>
                  <a:off x="7253288" y="2446338"/>
                  <a:ext cx="61913" cy="4763"/>
                </a:xfrm>
                <a:custGeom>
                  <a:avLst/>
                  <a:gdLst>
                    <a:gd name="T0" fmla="*/ 18 w 22"/>
                    <a:gd name="T1" fmla="*/ 0 h 2"/>
                    <a:gd name="T2" fmla="*/ 0 w 22"/>
                    <a:gd name="T3" fmla="*/ 1 h 2"/>
                    <a:gd name="T4" fmla="*/ 0 w 22"/>
                    <a:gd name="T5" fmla="*/ 2 h 2"/>
                    <a:gd name="T6" fmla="*/ 16 w 22"/>
                    <a:gd name="T7" fmla="*/ 2 h 2"/>
                    <a:gd name="T8" fmla="*/ 22 w 22"/>
                    <a:gd name="T9" fmla="*/ 2 h 2"/>
                    <a:gd name="T10" fmla="*/ 21 w 22"/>
                    <a:gd name="T11" fmla="*/ 0 h 2"/>
                    <a:gd name="T12" fmla="*/ 18 w 2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">
                      <a:moveTo>
                        <a:pt x="18" y="0"/>
                      </a:moveTo>
                      <a:cubicBezTo>
                        <a:pt x="13" y="0"/>
                        <a:pt x="6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6" y="2"/>
                        <a:pt x="12" y="2"/>
                        <a:pt x="16" y="2"/>
                      </a:cubicBezTo>
                      <a:cubicBezTo>
                        <a:pt x="18" y="2"/>
                        <a:pt x="21" y="2"/>
                        <a:pt x="22" y="2"/>
                      </a:cubicBezTo>
                      <a:cubicBezTo>
                        <a:pt x="22" y="1"/>
                        <a:pt x="21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8" name="Freeform 135"/>
                <p:cNvSpPr/>
                <p:nvPr/>
              </p:nvSpPr>
              <p:spPr bwMode="auto">
                <a:xfrm>
                  <a:off x="5248276" y="2070100"/>
                  <a:ext cx="222250" cy="479425"/>
                </a:xfrm>
                <a:custGeom>
                  <a:avLst/>
                  <a:gdLst>
                    <a:gd name="T0" fmla="*/ 32 w 79"/>
                    <a:gd name="T1" fmla="*/ 0 h 171"/>
                    <a:gd name="T2" fmla="*/ 19 w 79"/>
                    <a:gd name="T3" fmla="*/ 63 h 171"/>
                    <a:gd name="T4" fmla="*/ 4 w 79"/>
                    <a:gd name="T5" fmla="*/ 114 h 171"/>
                    <a:gd name="T6" fmla="*/ 32 w 79"/>
                    <a:gd name="T7" fmla="*/ 171 h 171"/>
                    <a:gd name="T8" fmla="*/ 34 w 79"/>
                    <a:gd name="T9" fmla="*/ 171 h 171"/>
                    <a:gd name="T10" fmla="*/ 48 w 79"/>
                    <a:gd name="T11" fmla="*/ 109 h 171"/>
                    <a:gd name="T12" fmla="*/ 69 w 79"/>
                    <a:gd name="T13" fmla="*/ 53 h 171"/>
                    <a:gd name="T14" fmla="*/ 35 w 79"/>
                    <a:gd name="T15" fmla="*/ 1 h 171"/>
                    <a:gd name="T16" fmla="*/ 32 w 79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71">
                      <a:moveTo>
                        <a:pt x="32" y="0"/>
                      </a:moveTo>
                      <a:cubicBezTo>
                        <a:pt x="17" y="0"/>
                        <a:pt x="19" y="46"/>
                        <a:pt x="19" y="63"/>
                      </a:cubicBezTo>
                      <a:cubicBezTo>
                        <a:pt x="20" y="81"/>
                        <a:pt x="7" y="86"/>
                        <a:pt x="4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4" y="132"/>
                        <a:pt x="48" y="109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9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9" name="Freeform 136"/>
                <p:cNvSpPr/>
                <p:nvPr/>
              </p:nvSpPr>
              <p:spPr bwMode="auto">
                <a:xfrm>
                  <a:off x="5300663" y="276066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50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6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70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4" y="95"/>
                        <a:pt x="150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1" y="45"/>
                        <a:pt x="123" y="47"/>
                        <a:pt x="116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0" name="Freeform 137"/>
                <p:cNvSpPr/>
                <p:nvPr/>
              </p:nvSpPr>
              <p:spPr bwMode="auto">
                <a:xfrm>
                  <a:off x="5953126" y="2825750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20" y="53"/>
                        <a:pt x="10" y="53"/>
                      </a:cubicBezTo>
                      <a:cubicBezTo>
                        <a:pt x="6" y="53"/>
                        <a:pt x="3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2" y="104"/>
                        <a:pt x="23" y="104"/>
                        <a:pt x="24" y="103"/>
                      </a:cubicBezTo>
                      <a:cubicBezTo>
                        <a:pt x="45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1" name="Freeform 138"/>
                <p:cNvSpPr/>
                <p:nvPr/>
              </p:nvSpPr>
              <p:spPr bwMode="auto">
                <a:xfrm>
                  <a:off x="6351588" y="2159000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2" name="Freeform 139"/>
                <p:cNvSpPr/>
                <p:nvPr/>
              </p:nvSpPr>
              <p:spPr bwMode="auto">
                <a:xfrm>
                  <a:off x="5778501" y="177006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3" y="56"/>
                        <a:pt x="98" y="72"/>
                        <a:pt x="118" y="77"/>
                      </a:cubicBezTo>
                      <a:cubicBezTo>
                        <a:pt x="120" y="77"/>
                        <a:pt x="121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3" name="Freeform 140"/>
                <p:cNvSpPr/>
                <p:nvPr/>
              </p:nvSpPr>
              <p:spPr bwMode="auto">
                <a:xfrm>
                  <a:off x="7334251" y="2790825"/>
                  <a:ext cx="407988" cy="171450"/>
                </a:xfrm>
                <a:custGeom>
                  <a:avLst/>
                  <a:gdLst>
                    <a:gd name="T0" fmla="*/ 14 w 145"/>
                    <a:gd name="T1" fmla="*/ 0 h 61"/>
                    <a:gd name="T2" fmla="*/ 25 w 145"/>
                    <a:gd name="T3" fmla="*/ 31 h 61"/>
                    <a:gd name="T4" fmla="*/ 111 w 145"/>
                    <a:gd name="T5" fmla="*/ 61 h 61"/>
                    <a:gd name="T6" fmla="*/ 121 w 145"/>
                    <a:gd name="T7" fmla="*/ 60 h 61"/>
                    <a:gd name="T8" fmla="*/ 141 w 145"/>
                    <a:gd name="T9" fmla="*/ 17 h 61"/>
                    <a:gd name="T10" fmla="*/ 134 w 145"/>
                    <a:gd name="T11" fmla="*/ 11 h 61"/>
                    <a:gd name="T12" fmla="*/ 85 w 145"/>
                    <a:gd name="T13" fmla="*/ 32 h 61"/>
                    <a:gd name="T14" fmla="*/ 82 w 145"/>
                    <a:gd name="T15" fmla="*/ 32 h 61"/>
                    <a:gd name="T16" fmla="*/ 18 w 145"/>
                    <a:gd name="T17" fmla="*/ 0 h 61"/>
                    <a:gd name="T18" fmla="*/ 14 w 145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5" h="61">
                      <a:moveTo>
                        <a:pt x="14" y="0"/>
                      </a:moveTo>
                      <a:cubicBezTo>
                        <a:pt x="0" y="0"/>
                        <a:pt x="11" y="16"/>
                        <a:pt x="25" y="31"/>
                      </a:cubicBezTo>
                      <a:cubicBezTo>
                        <a:pt x="38" y="45"/>
                        <a:pt x="84" y="61"/>
                        <a:pt x="111" y="61"/>
                      </a:cubicBezTo>
                      <a:cubicBezTo>
                        <a:pt x="115" y="61"/>
                        <a:pt x="118" y="61"/>
                        <a:pt x="121" y="60"/>
                      </a:cubicBezTo>
                      <a:cubicBezTo>
                        <a:pt x="145" y="54"/>
                        <a:pt x="141" y="17"/>
                        <a:pt x="141" y="17"/>
                      </a:cubicBezTo>
                      <a:cubicBezTo>
                        <a:pt x="140" y="13"/>
                        <a:pt x="138" y="11"/>
                        <a:pt x="134" y="11"/>
                      </a:cubicBezTo>
                      <a:cubicBezTo>
                        <a:pt x="124" y="11"/>
                        <a:pt x="102" y="30"/>
                        <a:pt x="85" y="32"/>
                      </a:cubicBezTo>
                      <a:cubicBezTo>
                        <a:pt x="84" y="32"/>
                        <a:pt x="83" y="32"/>
                        <a:pt x="82" y="32"/>
                      </a:cubicBezTo>
                      <a:cubicBezTo>
                        <a:pt x="61" y="32"/>
                        <a:pt x="38" y="4"/>
                        <a:pt x="18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4" name="Freeform 141"/>
                <p:cNvSpPr/>
                <p:nvPr/>
              </p:nvSpPr>
              <p:spPr bwMode="auto">
                <a:xfrm>
                  <a:off x="6697663" y="1724025"/>
                  <a:ext cx="180975" cy="503238"/>
                </a:xfrm>
                <a:custGeom>
                  <a:avLst/>
                  <a:gdLst>
                    <a:gd name="T0" fmla="*/ 36 w 65"/>
                    <a:gd name="T1" fmla="*/ 0 h 179"/>
                    <a:gd name="T2" fmla="*/ 2 w 65"/>
                    <a:gd name="T3" fmla="*/ 18 h 179"/>
                    <a:gd name="T4" fmla="*/ 13 w 65"/>
                    <a:gd name="T5" fmla="*/ 111 h 179"/>
                    <a:gd name="T6" fmla="*/ 44 w 65"/>
                    <a:gd name="T7" fmla="*/ 179 h 179"/>
                    <a:gd name="T8" fmla="*/ 44 w 65"/>
                    <a:gd name="T9" fmla="*/ 173 h 179"/>
                    <a:gd name="T10" fmla="*/ 19 w 65"/>
                    <a:gd name="T11" fmla="*/ 56 h 179"/>
                    <a:gd name="T12" fmla="*/ 56 w 65"/>
                    <a:gd name="T13" fmla="*/ 16 h 179"/>
                    <a:gd name="T14" fmla="*/ 54 w 65"/>
                    <a:gd name="T15" fmla="*/ 1 h 179"/>
                    <a:gd name="T16" fmla="*/ 36 w 65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5" h="179">
                      <a:moveTo>
                        <a:pt x="36" y="0"/>
                      </a:moveTo>
                      <a:cubicBezTo>
                        <a:pt x="21" y="0"/>
                        <a:pt x="3" y="3"/>
                        <a:pt x="2" y="18"/>
                      </a:cubicBezTo>
                      <a:cubicBezTo>
                        <a:pt x="0" y="42"/>
                        <a:pt x="2" y="75"/>
                        <a:pt x="13" y="111"/>
                      </a:cubicBezTo>
                      <a:cubicBezTo>
                        <a:pt x="23" y="141"/>
                        <a:pt x="41" y="179"/>
                        <a:pt x="44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8" y="149"/>
                        <a:pt x="12" y="75"/>
                        <a:pt x="19" y="56"/>
                      </a:cubicBezTo>
                      <a:cubicBezTo>
                        <a:pt x="26" y="38"/>
                        <a:pt x="46" y="23"/>
                        <a:pt x="56" y="16"/>
                      </a:cubicBezTo>
                      <a:cubicBezTo>
                        <a:pt x="65" y="9"/>
                        <a:pt x="56" y="6"/>
                        <a:pt x="54" y="1"/>
                      </a:cubicBezTo>
                      <a:cubicBezTo>
                        <a:pt x="54" y="1"/>
                        <a:pt x="46" y="0"/>
                        <a:pt x="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5" name="Freeform 142"/>
                <p:cNvSpPr/>
                <p:nvPr/>
              </p:nvSpPr>
              <p:spPr bwMode="auto">
                <a:xfrm>
                  <a:off x="6121401" y="3656013"/>
                  <a:ext cx="503238" cy="558800"/>
                </a:xfrm>
                <a:custGeom>
                  <a:avLst/>
                  <a:gdLst>
                    <a:gd name="T0" fmla="*/ 37 w 179"/>
                    <a:gd name="T1" fmla="*/ 22 h 199"/>
                    <a:gd name="T2" fmla="*/ 7 w 179"/>
                    <a:gd name="T3" fmla="*/ 14 h 199"/>
                    <a:gd name="T4" fmla="*/ 0 w 179"/>
                    <a:gd name="T5" fmla="*/ 71 h 199"/>
                    <a:gd name="T6" fmla="*/ 142 w 179"/>
                    <a:gd name="T7" fmla="*/ 197 h 199"/>
                    <a:gd name="T8" fmla="*/ 179 w 179"/>
                    <a:gd name="T9" fmla="*/ 178 h 199"/>
                    <a:gd name="T10" fmla="*/ 157 w 179"/>
                    <a:gd name="T11" fmla="*/ 159 h 199"/>
                    <a:gd name="T12" fmla="*/ 155 w 179"/>
                    <a:gd name="T13" fmla="*/ 53 h 199"/>
                    <a:gd name="T14" fmla="*/ 109 w 179"/>
                    <a:gd name="T15" fmla="*/ 46 h 199"/>
                    <a:gd name="T16" fmla="*/ 37 w 179"/>
                    <a:gd name="T17" fmla="*/ 22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9" h="199">
                      <a:moveTo>
                        <a:pt x="37" y="22"/>
                      </a:moveTo>
                      <a:cubicBezTo>
                        <a:pt x="37" y="22"/>
                        <a:pt x="13" y="0"/>
                        <a:pt x="7" y="14"/>
                      </a:cubicBezTo>
                      <a:cubicBezTo>
                        <a:pt x="2" y="28"/>
                        <a:pt x="0" y="71"/>
                        <a:pt x="0" y="71"/>
                      </a:cubicBezTo>
                      <a:cubicBezTo>
                        <a:pt x="0" y="71"/>
                        <a:pt x="125" y="199"/>
                        <a:pt x="142" y="197"/>
                      </a:cubicBezTo>
                      <a:cubicBezTo>
                        <a:pt x="159" y="195"/>
                        <a:pt x="179" y="178"/>
                        <a:pt x="179" y="178"/>
                      </a:cubicBezTo>
                      <a:cubicBezTo>
                        <a:pt x="157" y="159"/>
                        <a:pt x="157" y="159"/>
                        <a:pt x="157" y="159"/>
                      </a:cubicBezTo>
                      <a:cubicBezTo>
                        <a:pt x="157" y="159"/>
                        <a:pt x="170" y="58"/>
                        <a:pt x="155" y="53"/>
                      </a:cubicBezTo>
                      <a:cubicBezTo>
                        <a:pt x="141" y="47"/>
                        <a:pt x="109" y="46"/>
                        <a:pt x="109" y="46"/>
                      </a:cubicBezTo>
                      <a:cubicBezTo>
                        <a:pt x="37" y="22"/>
                        <a:pt x="37" y="22"/>
                        <a:pt x="37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6" name="Freeform 143"/>
                <p:cNvSpPr/>
                <p:nvPr/>
              </p:nvSpPr>
              <p:spPr bwMode="auto">
                <a:xfrm>
                  <a:off x="5646738" y="3432175"/>
                  <a:ext cx="1266825" cy="1193800"/>
                </a:xfrm>
                <a:custGeom>
                  <a:avLst/>
                  <a:gdLst>
                    <a:gd name="T0" fmla="*/ 113 w 451"/>
                    <a:gd name="T1" fmla="*/ 241 h 425"/>
                    <a:gd name="T2" fmla="*/ 27 w 451"/>
                    <a:gd name="T3" fmla="*/ 160 h 425"/>
                    <a:gd name="T4" fmla="*/ 53 w 451"/>
                    <a:gd name="T5" fmla="*/ 91 h 425"/>
                    <a:gd name="T6" fmla="*/ 191 w 451"/>
                    <a:gd name="T7" fmla="*/ 143 h 425"/>
                    <a:gd name="T8" fmla="*/ 194 w 451"/>
                    <a:gd name="T9" fmla="*/ 111 h 425"/>
                    <a:gd name="T10" fmla="*/ 241 w 451"/>
                    <a:gd name="T11" fmla="*/ 1 h 425"/>
                    <a:gd name="T12" fmla="*/ 264 w 451"/>
                    <a:gd name="T13" fmla="*/ 164 h 425"/>
                    <a:gd name="T14" fmla="*/ 366 w 451"/>
                    <a:gd name="T15" fmla="*/ 108 h 425"/>
                    <a:gd name="T16" fmla="*/ 446 w 451"/>
                    <a:gd name="T17" fmla="*/ 192 h 425"/>
                    <a:gd name="T18" fmla="*/ 285 w 451"/>
                    <a:gd name="T19" fmla="*/ 237 h 425"/>
                    <a:gd name="T20" fmla="*/ 352 w 451"/>
                    <a:gd name="T21" fmla="*/ 292 h 425"/>
                    <a:gd name="T22" fmla="*/ 297 w 451"/>
                    <a:gd name="T23" fmla="*/ 396 h 425"/>
                    <a:gd name="T24" fmla="*/ 230 w 451"/>
                    <a:gd name="T25" fmla="*/ 385 h 425"/>
                    <a:gd name="T26" fmla="*/ 214 w 451"/>
                    <a:gd name="T27" fmla="*/ 292 h 425"/>
                    <a:gd name="T28" fmla="*/ 186 w 451"/>
                    <a:gd name="T29" fmla="*/ 374 h 425"/>
                    <a:gd name="T30" fmla="*/ 80 w 451"/>
                    <a:gd name="T31" fmla="*/ 337 h 425"/>
                    <a:gd name="T32" fmla="*/ 113 w 451"/>
                    <a:gd name="T33" fmla="*/ 241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1" h="425">
                      <a:moveTo>
                        <a:pt x="113" y="241"/>
                      </a:moveTo>
                      <a:cubicBezTo>
                        <a:pt x="113" y="241"/>
                        <a:pt x="0" y="240"/>
                        <a:pt x="27" y="160"/>
                      </a:cubicBezTo>
                      <a:cubicBezTo>
                        <a:pt x="27" y="160"/>
                        <a:pt x="3" y="108"/>
                        <a:pt x="53" y="91"/>
                      </a:cubicBezTo>
                      <a:cubicBezTo>
                        <a:pt x="102" y="74"/>
                        <a:pt x="172" y="127"/>
                        <a:pt x="191" y="143"/>
                      </a:cubicBezTo>
                      <a:cubicBezTo>
                        <a:pt x="210" y="158"/>
                        <a:pt x="200" y="119"/>
                        <a:pt x="194" y="111"/>
                      </a:cubicBezTo>
                      <a:cubicBezTo>
                        <a:pt x="189" y="104"/>
                        <a:pt x="165" y="0"/>
                        <a:pt x="241" y="1"/>
                      </a:cubicBezTo>
                      <a:cubicBezTo>
                        <a:pt x="316" y="2"/>
                        <a:pt x="331" y="51"/>
                        <a:pt x="264" y="164"/>
                      </a:cubicBezTo>
                      <a:cubicBezTo>
                        <a:pt x="264" y="164"/>
                        <a:pt x="326" y="106"/>
                        <a:pt x="366" y="108"/>
                      </a:cubicBezTo>
                      <a:cubicBezTo>
                        <a:pt x="406" y="109"/>
                        <a:pt x="451" y="128"/>
                        <a:pt x="446" y="192"/>
                      </a:cubicBezTo>
                      <a:cubicBezTo>
                        <a:pt x="442" y="255"/>
                        <a:pt x="285" y="237"/>
                        <a:pt x="285" y="237"/>
                      </a:cubicBezTo>
                      <a:cubicBezTo>
                        <a:pt x="285" y="237"/>
                        <a:pt x="335" y="272"/>
                        <a:pt x="352" y="292"/>
                      </a:cubicBezTo>
                      <a:cubicBezTo>
                        <a:pt x="369" y="312"/>
                        <a:pt x="359" y="368"/>
                        <a:pt x="297" y="396"/>
                      </a:cubicBezTo>
                      <a:cubicBezTo>
                        <a:pt x="235" y="425"/>
                        <a:pt x="237" y="404"/>
                        <a:pt x="230" y="385"/>
                      </a:cubicBezTo>
                      <a:cubicBezTo>
                        <a:pt x="224" y="366"/>
                        <a:pt x="219" y="286"/>
                        <a:pt x="214" y="292"/>
                      </a:cubicBezTo>
                      <a:cubicBezTo>
                        <a:pt x="209" y="298"/>
                        <a:pt x="221" y="352"/>
                        <a:pt x="186" y="374"/>
                      </a:cubicBezTo>
                      <a:cubicBezTo>
                        <a:pt x="150" y="396"/>
                        <a:pt x="109" y="369"/>
                        <a:pt x="80" y="337"/>
                      </a:cubicBezTo>
                      <a:cubicBezTo>
                        <a:pt x="52" y="305"/>
                        <a:pt x="65" y="261"/>
                        <a:pt x="113" y="24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7" name="Freeform 144"/>
                <p:cNvSpPr/>
                <p:nvPr/>
              </p:nvSpPr>
              <p:spPr bwMode="auto">
                <a:xfrm>
                  <a:off x="6115051" y="4016375"/>
                  <a:ext cx="134938" cy="44450"/>
                </a:xfrm>
                <a:custGeom>
                  <a:avLst/>
                  <a:gdLst>
                    <a:gd name="T0" fmla="*/ 0 w 48"/>
                    <a:gd name="T1" fmla="*/ 12 h 16"/>
                    <a:gd name="T2" fmla="*/ 40 w 48"/>
                    <a:gd name="T3" fmla="*/ 8 h 16"/>
                    <a:gd name="T4" fmla="*/ 0 w 48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8" h="16">
                      <a:moveTo>
                        <a:pt x="0" y="12"/>
                      </a:moveTo>
                      <a:cubicBezTo>
                        <a:pt x="0" y="12"/>
                        <a:pt x="48" y="0"/>
                        <a:pt x="40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8" name="Freeform 145"/>
                <p:cNvSpPr/>
                <p:nvPr/>
              </p:nvSpPr>
              <p:spPr bwMode="auto">
                <a:xfrm>
                  <a:off x="6235701" y="4071938"/>
                  <a:ext cx="36513" cy="112713"/>
                </a:xfrm>
                <a:custGeom>
                  <a:avLst/>
                  <a:gdLst>
                    <a:gd name="T0" fmla="*/ 4 w 13"/>
                    <a:gd name="T1" fmla="*/ 40 h 40"/>
                    <a:gd name="T2" fmla="*/ 6 w 13"/>
                    <a:gd name="T3" fmla="*/ 5 h 40"/>
                    <a:gd name="T4" fmla="*/ 4 w 13"/>
                    <a:gd name="T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0">
                      <a:moveTo>
                        <a:pt x="4" y="40"/>
                      </a:moveTo>
                      <a:cubicBezTo>
                        <a:pt x="4" y="40"/>
                        <a:pt x="0" y="0"/>
                        <a:pt x="6" y="5"/>
                      </a:cubicBezTo>
                      <a:cubicBezTo>
                        <a:pt x="13" y="10"/>
                        <a:pt x="7" y="33"/>
                        <a:pt x="4" y="4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9" name="Freeform 146"/>
                <p:cNvSpPr/>
                <p:nvPr/>
              </p:nvSpPr>
              <p:spPr bwMode="auto">
                <a:xfrm>
                  <a:off x="6219826" y="3886200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0" name="Freeform 147"/>
                <p:cNvSpPr/>
                <p:nvPr/>
              </p:nvSpPr>
              <p:spPr bwMode="auto">
                <a:xfrm>
                  <a:off x="6169026" y="3959225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1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20" y="3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1" name="Freeform 148"/>
                <p:cNvSpPr/>
                <p:nvPr/>
              </p:nvSpPr>
              <p:spPr bwMode="auto">
                <a:xfrm>
                  <a:off x="6289676" y="4002088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2" name="Freeform 149"/>
                <p:cNvSpPr/>
                <p:nvPr/>
              </p:nvSpPr>
              <p:spPr bwMode="auto">
                <a:xfrm>
                  <a:off x="6323013" y="3910013"/>
                  <a:ext cx="65088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3" name="Freeform 150"/>
                <p:cNvSpPr/>
                <p:nvPr/>
              </p:nvSpPr>
              <p:spPr bwMode="auto">
                <a:xfrm>
                  <a:off x="6413501" y="3995738"/>
                  <a:ext cx="65088" cy="60325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4" name="Freeform 151"/>
                <p:cNvSpPr/>
                <p:nvPr/>
              </p:nvSpPr>
              <p:spPr bwMode="auto">
                <a:xfrm>
                  <a:off x="6348413" y="4108450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5" name="Freeform 152"/>
                <p:cNvSpPr/>
                <p:nvPr/>
              </p:nvSpPr>
              <p:spPr bwMode="auto">
                <a:xfrm>
                  <a:off x="6234113" y="4089400"/>
                  <a:ext cx="63500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6" name="Freeform 153"/>
                <p:cNvSpPr/>
                <p:nvPr/>
              </p:nvSpPr>
              <p:spPr bwMode="auto">
                <a:xfrm>
                  <a:off x="6283326" y="3833813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7" name="Freeform 154"/>
                <p:cNvSpPr>
                  <a:spLocks noEditPoints="1"/>
                </p:cNvSpPr>
                <p:nvPr/>
              </p:nvSpPr>
              <p:spPr bwMode="auto">
                <a:xfrm>
                  <a:off x="6059488" y="3724275"/>
                  <a:ext cx="581025" cy="514350"/>
                </a:xfrm>
                <a:custGeom>
                  <a:avLst/>
                  <a:gdLst>
                    <a:gd name="T0" fmla="*/ 90 w 207"/>
                    <a:gd name="T1" fmla="*/ 118 h 183"/>
                    <a:gd name="T2" fmla="*/ 92 w 207"/>
                    <a:gd name="T3" fmla="*/ 101 h 183"/>
                    <a:gd name="T4" fmla="*/ 103 w 207"/>
                    <a:gd name="T5" fmla="*/ 113 h 183"/>
                    <a:gd name="T6" fmla="*/ 85 w 207"/>
                    <a:gd name="T7" fmla="*/ 0 h 183"/>
                    <a:gd name="T8" fmla="*/ 71 w 207"/>
                    <a:gd name="T9" fmla="*/ 60 h 183"/>
                    <a:gd name="T10" fmla="*/ 14 w 207"/>
                    <a:gd name="T11" fmla="*/ 46 h 183"/>
                    <a:gd name="T12" fmla="*/ 59 w 207"/>
                    <a:gd name="T13" fmla="*/ 64 h 183"/>
                    <a:gd name="T14" fmla="*/ 71 w 207"/>
                    <a:gd name="T15" fmla="*/ 60 h 183"/>
                    <a:gd name="T16" fmla="*/ 69 w 207"/>
                    <a:gd name="T17" fmla="*/ 77 h 183"/>
                    <a:gd name="T18" fmla="*/ 65 w 207"/>
                    <a:gd name="T19" fmla="*/ 76 h 183"/>
                    <a:gd name="T20" fmla="*/ 40 w 207"/>
                    <a:gd name="T21" fmla="*/ 92 h 183"/>
                    <a:gd name="T22" fmla="*/ 49 w 207"/>
                    <a:gd name="T23" fmla="*/ 85 h 183"/>
                    <a:gd name="T24" fmla="*/ 60 w 207"/>
                    <a:gd name="T25" fmla="*/ 97 h 183"/>
                    <a:gd name="T26" fmla="*/ 31 w 207"/>
                    <a:gd name="T27" fmla="*/ 157 h 183"/>
                    <a:gd name="T28" fmla="*/ 81 w 207"/>
                    <a:gd name="T29" fmla="*/ 122 h 183"/>
                    <a:gd name="T30" fmla="*/ 115 w 207"/>
                    <a:gd name="T31" fmla="*/ 183 h 183"/>
                    <a:gd name="T32" fmla="*/ 112 w 207"/>
                    <a:gd name="T33" fmla="*/ 156 h 183"/>
                    <a:gd name="T34" fmla="*/ 105 w 207"/>
                    <a:gd name="T35" fmla="*/ 144 h 183"/>
                    <a:gd name="T36" fmla="*/ 112 w 207"/>
                    <a:gd name="T37" fmla="*/ 116 h 183"/>
                    <a:gd name="T38" fmla="*/ 148 w 207"/>
                    <a:gd name="T39" fmla="*/ 117 h 183"/>
                    <a:gd name="T40" fmla="*/ 162 w 207"/>
                    <a:gd name="T41" fmla="*/ 108 h 183"/>
                    <a:gd name="T42" fmla="*/ 147 w 207"/>
                    <a:gd name="T43" fmla="*/ 108 h 183"/>
                    <a:gd name="T44" fmla="*/ 138 w 207"/>
                    <a:gd name="T45" fmla="*/ 116 h 183"/>
                    <a:gd name="T46" fmla="*/ 127 w 207"/>
                    <a:gd name="T47" fmla="*/ 106 h 183"/>
                    <a:gd name="T48" fmla="*/ 128 w 207"/>
                    <a:gd name="T49" fmla="*/ 104 h 183"/>
                    <a:gd name="T50" fmla="*/ 182 w 207"/>
                    <a:gd name="T51" fmla="*/ 70 h 183"/>
                    <a:gd name="T52" fmla="*/ 110 w 207"/>
                    <a:gd name="T53" fmla="*/ 93 h 183"/>
                    <a:gd name="T54" fmla="*/ 106 w 207"/>
                    <a:gd name="T55" fmla="*/ 86 h 183"/>
                    <a:gd name="T56" fmla="*/ 96 w 207"/>
                    <a:gd name="T57" fmla="*/ 73 h 183"/>
                    <a:gd name="T58" fmla="*/ 109 w 207"/>
                    <a:gd name="T59" fmla="*/ 68 h 183"/>
                    <a:gd name="T60" fmla="*/ 107 w 207"/>
                    <a:gd name="T61" fmla="*/ 44 h 183"/>
                    <a:gd name="T62" fmla="*/ 98 w 207"/>
                    <a:gd name="T63" fmla="*/ 61 h 183"/>
                    <a:gd name="T64" fmla="*/ 92 w 207"/>
                    <a:gd name="T65" fmla="*/ 58 h 183"/>
                    <a:gd name="T66" fmla="*/ 82 w 207"/>
                    <a:gd name="T67" fmla="*/ 46 h 183"/>
                    <a:gd name="T68" fmla="*/ 94 w 207"/>
                    <a:gd name="T69" fmla="*/ 4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7" h="183">
                      <a:moveTo>
                        <a:pt x="94" y="119"/>
                      </a:moveTo>
                      <a:cubicBezTo>
                        <a:pt x="93" y="119"/>
                        <a:pt x="91" y="119"/>
                        <a:pt x="90" y="118"/>
                      </a:cubicBezTo>
                      <a:cubicBezTo>
                        <a:pt x="85" y="116"/>
                        <a:pt x="82" y="111"/>
                        <a:pt x="84" y="106"/>
                      </a:cubicBezTo>
                      <a:cubicBezTo>
                        <a:pt x="85" y="103"/>
                        <a:pt x="88" y="101"/>
                        <a:pt x="92" y="101"/>
                      </a:cubicBezTo>
                      <a:cubicBezTo>
                        <a:pt x="93" y="101"/>
                        <a:pt x="95" y="101"/>
                        <a:pt x="96" y="101"/>
                      </a:cubicBezTo>
                      <a:cubicBezTo>
                        <a:pt x="101" y="103"/>
                        <a:pt x="104" y="109"/>
                        <a:pt x="103" y="113"/>
                      </a:cubicBezTo>
                      <a:cubicBezTo>
                        <a:pt x="101" y="117"/>
                        <a:pt x="98" y="119"/>
                        <a:pt x="94" y="119"/>
                      </a:cubicBezTo>
                      <a:moveTo>
                        <a:pt x="85" y="0"/>
                      </a:moveTo>
                      <a:cubicBezTo>
                        <a:pt x="85" y="0"/>
                        <a:pt x="81" y="60"/>
                        <a:pt x="72" y="60"/>
                      </a:cubicBezTo>
                      <a:cubicBezTo>
                        <a:pt x="72" y="60"/>
                        <a:pt x="71" y="60"/>
                        <a:pt x="71" y="60"/>
                      </a:cubicBezTo>
                      <a:cubicBezTo>
                        <a:pt x="63" y="57"/>
                        <a:pt x="16" y="45"/>
                        <a:pt x="11" y="45"/>
                      </a:cubicBezTo>
                      <a:cubicBezTo>
                        <a:pt x="10" y="45"/>
                        <a:pt x="11" y="45"/>
                        <a:pt x="14" y="46"/>
                      </a:cubicBezTo>
                      <a:cubicBezTo>
                        <a:pt x="24" y="50"/>
                        <a:pt x="45" y="59"/>
                        <a:pt x="58" y="66"/>
                      </a:cubicBezTo>
                      <a:cubicBezTo>
                        <a:pt x="58" y="66"/>
                        <a:pt x="58" y="65"/>
                        <a:pt x="59" y="64"/>
                      </a:cubicBezTo>
                      <a:cubicBezTo>
                        <a:pt x="60" y="61"/>
                        <a:pt x="63" y="59"/>
                        <a:pt x="67" y="59"/>
                      </a:cubicBezTo>
                      <a:cubicBezTo>
                        <a:pt x="68" y="59"/>
                        <a:pt x="70" y="59"/>
                        <a:pt x="71" y="60"/>
                      </a:cubicBezTo>
                      <a:cubicBezTo>
                        <a:pt x="76" y="62"/>
                        <a:pt x="79" y="67"/>
                        <a:pt x="78" y="71"/>
                      </a:cubicBezTo>
                      <a:cubicBezTo>
                        <a:pt x="76" y="75"/>
                        <a:pt x="73" y="77"/>
                        <a:pt x="69" y="77"/>
                      </a:cubicBezTo>
                      <a:cubicBezTo>
                        <a:pt x="68" y="77"/>
                        <a:pt x="66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50" y="79"/>
                        <a:pt x="0" y="84"/>
                        <a:pt x="12" y="86"/>
                      </a:cubicBezTo>
                      <a:cubicBezTo>
                        <a:pt x="17" y="87"/>
                        <a:pt x="29" y="89"/>
                        <a:pt x="40" y="92"/>
                      </a:cubicBezTo>
                      <a:cubicBezTo>
                        <a:pt x="40" y="91"/>
                        <a:pt x="41" y="91"/>
                        <a:pt x="41" y="90"/>
                      </a:cubicBezTo>
                      <a:cubicBezTo>
                        <a:pt x="42" y="87"/>
                        <a:pt x="45" y="85"/>
                        <a:pt x="49" y="85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8" y="87"/>
                        <a:pt x="61" y="92"/>
                        <a:pt x="60" y="97"/>
                      </a:cubicBezTo>
                      <a:cubicBezTo>
                        <a:pt x="71" y="100"/>
                        <a:pt x="78" y="104"/>
                        <a:pt x="73" y="106"/>
                      </a:cubicBezTo>
                      <a:cubicBezTo>
                        <a:pt x="60" y="112"/>
                        <a:pt x="26" y="157"/>
                        <a:pt x="31" y="157"/>
                      </a:cubicBezTo>
                      <a:cubicBezTo>
                        <a:pt x="31" y="157"/>
                        <a:pt x="32" y="157"/>
                        <a:pt x="32" y="156"/>
                      </a:cubicBezTo>
                      <a:cubicBezTo>
                        <a:pt x="42" y="150"/>
                        <a:pt x="69" y="122"/>
                        <a:pt x="81" y="122"/>
                      </a:cubicBezTo>
                      <a:cubicBezTo>
                        <a:pt x="83" y="122"/>
                        <a:pt x="84" y="123"/>
                        <a:pt x="85" y="124"/>
                      </a:cubicBezTo>
                      <a:cubicBezTo>
                        <a:pt x="91" y="134"/>
                        <a:pt x="112" y="183"/>
                        <a:pt x="115" y="183"/>
                      </a:cubicBezTo>
                      <a:cubicBezTo>
                        <a:pt x="115" y="183"/>
                        <a:pt x="115" y="183"/>
                        <a:pt x="115" y="182"/>
                      </a:cubicBezTo>
                      <a:cubicBezTo>
                        <a:pt x="115" y="178"/>
                        <a:pt x="113" y="167"/>
                        <a:pt x="112" y="156"/>
                      </a:cubicBezTo>
                      <a:cubicBezTo>
                        <a:pt x="112" y="156"/>
                        <a:pt x="111" y="156"/>
                        <a:pt x="111" y="156"/>
                      </a:cubicBezTo>
                      <a:cubicBezTo>
                        <a:pt x="106" y="154"/>
                        <a:pt x="103" y="149"/>
                        <a:pt x="105" y="144"/>
                      </a:cubicBezTo>
                      <a:cubicBezTo>
                        <a:pt x="106" y="141"/>
                        <a:pt x="108" y="140"/>
                        <a:pt x="110" y="139"/>
                      </a:cubicBezTo>
                      <a:cubicBezTo>
                        <a:pt x="109" y="126"/>
                        <a:pt x="109" y="116"/>
                        <a:pt x="112" y="116"/>
                      </a:cubicBezTo>
                      <a:cubicBezTo>
                        <a:pt x="112" y="116"/>
                        <a:pt x="112" y="116"/>
                        <a:pt x="113" y="116"/>
                      </a:cubicBezTo>
                      <a:cubicBezTo>
                        <a:pt x="115" y="117"/>
                        <a:pt x="131" y="117"/>
                        <a:pt x="148" y="117"/>
                      </a:cubicBezTo>
                      <a:cubicBezTo>
                        <a:pt x="176" y="117"/>
                        <a:pt x="207" y="116"/>
                        <a:pt x="195" y="111"/>
                      </a:cubicBezTo>
                      <a:cubicBezTo>
                        <a:pt x="188" y="109"/>
                        <a:pt x="175" y="108"/>
                        <a:pt x="162" y="108"/>
                      </a:cubicBezTo>
                      <a:cubicBezTo>
                        <a:pt x="159" y="108"/>
                        <a:pt x="157" y="108"/>
                        <a:pt x="154" y="108"/>
                      </a:cubicBezTo>
                      <a:cubicBezTo>
                        <a:pt x="152" y="108"/>
                        <a:pt x="149" y="108"/>
                        <a:pt x="147" y="108"/>
                      </a:cubicBezTo>
                      <a:cubicBezTo>
                        <a:pt x="147" y="109"/>
                        <a:pt x="147" y="110"/>
                        <a:pt x="147" y="111"/>
                      </a:cubicBezTo>
                      <a:cubicBezTo>
                        <a:pt x="146" y="114"/>
                        <a:pt x="142" y="116"/>
                        <a:pt x="138" y="116"/>
                      </a:cubicBezTo>
                      <a:cubicBezTo>
                        <a:pt x="137" y="116"/>
                        <a:pt x="136" y="116"/>
                        <a:pt x="134" y="116"/>
                      </a:cubicBezTo>
                      <a:cubicBezTo>
                        <a:pt x="130" y="114"/>
                        <a:pt x="127" y="110"/>
                        <a:pt x="127" y="106"/>
                      </a:cubicBezTo>
                      <a:cubicBezTo>
                        <a:pt x="127" y="106"/>
                        <a:pt x="127" y="105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9" y="101"/>
                        <a:pt x="132" y="99"/>
                        <a:pt x="135" y="98"/>
                      </a:cubicBezTo>
                      <a:cubicBezTo>
                        <a:pt x="152" y="88"/>
                        <a:pt x="189" y="70"/>
                        <a:pt x="182" y="70"/>
                      </a:cubicBezTo>
                      <a:cubicBezTo>
                        <a:pt x="182" y="70"/>
                        <a:pt x="182" y="71"/>
                        <a:pt x="181" y="71"/>
                      </a:cubicBezTo>
                      <a:cubicBezTo>
                        <a:pt x="166" y="73"/>
                        <a:pt x="110" y="93"/>
                        <a:pt x="110" y="93"/>
                      </a:cubicBezTo>
                      <a:cubicBezTo>
                        <a:pt x="110" y="93"/>
                        <a:pt x="110" y="90"/>
                        <a:pt x="109" y="85"/>
                      </a:cubicBezTo>
                      <a:cubicBezTo>
                        <a:pt x="109" y="85"/>
                        <a:pt x="107" y="86"/>
                        <a:pt x="106" y="86"/>
                      </a:cubicBezTo>
                      <a:cubicBezTo>
                        <a:pt x="105" y="86"/>
                        <a:pt x="104" y="85"/>
                        <a:pt x="102" y="85"/>
                      </a:cubicBezTo>
                      <a:cubicBezTo>
                        <a:pt x="97" y="83"/>
                        <a:pt x="94" y="78"/>
                        <a:pt x="96" y="73"/>
                      </a:cubicBezTo>
                      <a:cubicBezTo>
                        <a:pt x="97" y="69"/>
                        <a:pt x="101" y="67"/>
                        <a:pt x="105" y="67"/>
                      </a:cubicBezTo>
                      <a:cubicBezTo>
                        <a:pt x="106" y="67"/>
                        <a:pt x="107" y="68"/>
                        <a:pt x="109" y="68"/>
                      </a:cubicBezTo>
                      <a:cubicBezTo>
                        <a:pt x="108" y="59"/>
                        <a:pt x="108" y="49"/>
                        <a:pt x="108" y="40"/>
                      </a:cubicBezTo>
                      <a:cubicBezTo>
                        <a:pt x="108" y="42"/>
                        <a:pt x="108" y="43"/>
                        <a:pt x="107" y="44"/>
                      </a:cubicBezTo>
                      <a:cubicBezTo>
                        <a:pt x="104" y="53"/>
                        <a:pt x="100" y="63"/>
                        <a:pt x="98" y="63"/>
                      </a:cubicBezTo>
                      <a:cubicBezTo>
                        <a:pt x="98" y="63"/>
                        <a:pt x="98" y="62"/>
                        <a:pt x="98" y="61"/>
                      </a:cubicBezTo>
                      <a:cubicBezTo>
                        <a:pt x="97" y="60"/>
                        <a:pt x="97" y="59"/>
                        <a:pt x="97" y="57"/>
                      </a:cubicBezTo>
                      <a:cubicBezTo>
                        <a:pt x="96" y="58"/>
                        <a:pt x="94" y="58"/>
                        <a:pt x="92" y="58"/>
                      </a:cubicBezTo>
                      <a:cubicBezTo>
                        <a:pt x="91" y="58"/>
                        <a:pt x="89" y="58"/>
                        <a:pt x="88" y="58"/>
                      </a:cubicBezTo>
                      <a:cubicBezTo>
                        <a:pt x="83" y="56"/>
                        <a:pt x="80" y="50"/>
                        <a:pt x="82" y="46"/>
                      </a:cubicBezTo>
                      <a:cubicBezTo>
                        <a:pt x="83" y="42"/>
                        <a:pt x="86" y="40"/>
                        <a:pt x="90" y="40"/>
                      </a:cubicBezTo>
                      <a:cubicBezTo>
                        <a:pt x="92" y="40"/>
                        <a:pt x="93" y="41"/>
                        <a:pt x="94" y="41"/>
                      </a:cubicBezTo>
                      <a:cubicBezTo>
                        <a:pt x="90" y="23"/>
                        <a:pt x="85" y="0"/>
                        <a:pt x="8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8" name="Freeform 155"/>
                <p:cNvSpPr/>
                <p:nvPr/>
              </p:nvSpPr>
              <p:spPr bwMode="auto">
                <a:xfrm>
                  <a:off x="6223001" y="3889375"/>
                  <a:ext cx="58738" cy="50800"/>
                </a:xfrm>
                <a:custGeom>
                  <a:avLst/>
                  <a:gdLst>
                    <a:gd name="T0" fmla="*/ 9 w 21"/>
                    <a:gd name="T1" fmla="*/ 0 h 18"/>
                    <a:gd name="T2" fmla="*/ 1 w 21"/>
                    <a:gd name="T3" fmla="*/ 5 h 18"/>
                    <a:gd name="T4" fmla="*/ 0 w 21"/>
                    <a:gd name="T5" fmla="*/ 7 h 18"/>
                    <a:gd name="T6" fmla="*/ 7 w 21"/>
                    <a:gd name="T7" fmla="*/ 17 h 18"/>
                    <a:gd name="T8" fmla="*/ 7 w 21"/>
                    <a:gd name="T9" fmla="*/ 17 h 18"/>
                    <a:gd name="T10" fmla="*/ 7 w 21"/>
                    <a:gd name="T11" fmla="*/ 17 h 18"/>
                    <a:gd name="T12" fmla="*/ 11 w 21"/>
                    <a:gd name="T13" fmla="*/ 18 h 18"/>
                    <a:gd name="T14" fmla="*/ 20 w 21"/>
                    <a:gd name="T15" fmla="*/ 12 h 18"/>
                    <a:gd name="T16" fmla="*/ 13 w 21"/>
                    <a:gd name="T17" fmla="*/ 1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8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8"/>
                        <a:pt x="10" y="18"/>
                        <a:pt x="11" y="18"/>
                      </a:cubicBezTo>
                      <a:cubicBezTo>
                        <a:pt x="15" y="18"/>
                        <a:pt x="18" y="16"/>
                        <a:pt x="20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9" name="Freeform 156"/>
                <p:cNvSpPr/>
                <p:nvPr/>
              </p:nvSpPr>
              <p:spPr bwMode="auto">
                <a:xfrm>
                  <a:off x="6172201" y="3962400"/>
                  <a:ext cx="58738" cy="33338"/>
                </a:xfrm>
                <a:custGeom>
                  <a:avLst/>
                  <a:gdLst>
                    <a:gd name="T0" fmla="*/ 9 w 21"/>
                    <a:gd name="T1" fmla="*/ 0 h 12"/>
                    <a:gd name="T2" fmla="*/ 1 w 21"/>
                    <a:gd name="T3" fmla="*/ 5 h 12"/>
                    <a:gd name="T4" fmla="*/ 0 w 21"/>
                    <a:gd name="T5" fmla="*/ 7 h 12"/>
                    <a:gd name="T6" fmla="*/ 20 w 21"/>
                    <a:gd name="T7" fmla="*/ 12 h 12"/>
                    <a:gd name="T8" fmla="*/ 13 w 21"/>
                    <a:gd name="T9" fmla="*/ 0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7" y="9"/>
                        <a:pt x="14" y="10"/>
                        <a:pt x="20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0" name="Freeform 157"/>
                <p:cNvSpPr/>
                <p:nvPr/>
              </p:nvSpPr>
              <p:spPr bwMode="auto">
                <a:xfrm>
                  <a:off x="6289676" y="4006850"/>
                  <a:ext cx="61913" cy="50800"/>
                </a:xfrm>
                <a:custGeom>
                  <a:avLst/>
                  <a:gdLst>
                    <a:gd name="T0" fmla="*/ 10 w 22"/>
                    <a:gd name="T1" fmla="*/ 0 h 18"/>
                    <a:gd name="T2" fmla="*/ 2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1 w 22"/>
                    <a:gd name="T9" fmla="*/ 12 h 18"/>
                    <a:gd name="T10" fmla="*/ 14 w 22"/>
                    <a:gd name="T11" fmla="*/ 0 h 18"/>
                    <a:gd name="T12" fmla="*/ 10 w 22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19" y="16"/>
                        <a:pt x="21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1" name="Freeform 158"/>
                <p:cNvSpPr/>
                <p:nvPr/>
              </p:nvSpPr>
              <p:spPr bwMode="auto">
                <a:xfrm>
                  <a:off x="6323013" y="3911600"/>
                  <a:ext cx="42863" cy="53975"/>
                </a:xfrm>
                <a:custGeom>
                  <a:avLst/>
                  <a:gdLst>
                    <a:gd name="T0" fmla="*/ 11 w 15"/>
                    <a:gd name="T1" fmla="*/ 0 h 19"/>
                    <a:gd name="T2" fmla="*/ 2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8 h 19"/>
                    <a:gd name="T10" fmla="*/ 15 w 15"/>
                    <a:gd name="T11" fmla="*/ 1 h 19"/>
                    <a:gd name="T12" fmla="*/ 11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8"/>
                        <a:pt x="11" y="19"/>
                        <a:pt x="12" y="19"/>
                      </a:cubicBezTo>
                      <a:cubicBezTo>
                        <a:pt x="13" y="19"/>
                        <a:pt x="15" y="18"/>
                        <a:pt x="15" y="18"/>
                      </a:cubicBezTo>
                      <a:cubicBezTo>
                        <a:pt x="15" y="14"/>
                        <a:pt x="15" y="8"/>
                        <a:pt x="15" y="1"/>
                      </a:cubicBezTo>
                      <a:cubicBezTo>
                        <a:pt x="13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2" name="Freeform 159"/>
                <p:cNvSpPr>
                  <a:spLocks noEditPoints="1"/>
                </p:cNvSpPr>
                <p:nvPr/>
              </p:nvSpPr>
              <p:spPr bwMode="auto">
                <a:xfrm>
                  <a:off x="6416676" y="3998913"/>
                  <a:ext cx="55563" cy="50800"/>
                </a:xfrm>
                <a:custGeom>
                  <a:avLst/>
                  <a:gdLst>
                    <a:gd name="T0" fmla="*/ 0 w 20"/>
                    <a:gd name="T1" fmla="*/ 8 h 18"/>
                    <a:gd name="T2" fmla="*/ 7 w 20"/>
                    <a:gd name="T3" fmla="*/ 18 h 18"/>
                    <a:gd name="T4" fmla="*/ 11 w 20"/>
                    <a:gd name="T5" fmla="*/ 18 h 18"/>
                    <a:gd name="T6" fmla="*/ 20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0 w 20"/>
                    <a:gd name="T13" fmla="*/ 8 h 18"/>
                    <a:gd name="T14" fmla="*/ 8 w 20"/>
                    <a:gd name="T15" fmla="*/ 0 h 18"/>
                    <a:gd name="T16" fmla="*/ 1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0" y="8"/>
                      </a:moveTo>
                      <a:cubicBezTo>
                        <a:pt x="0" y="12"/>
                        <a:pt x="3" y="16"/>
                        <a:pt x="7" y="18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0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3" name="Freeform 160"/>
                <p:cNvSpPr/>
                <p:nvPr/>
              </p:nvSpPr>
              <p:spPr bwMode="auto">
                <a:xfrm>
                  <a:off x="6348413" y="4114800"/>
                  <a:ext cx="25400" cy="47625"/>
                </a:xfrm>
                <a:custGeom>
                  <a:avLst/>
                  <a:gdLst>
                    <a:gd name="T0" fmla="*/ 7 w 9"/>
                    <a:gd name="T1" fmla="*/ 0 h 17"/>
                    <a:gd name="T2" fmla="*/ 2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5" y="1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8" y="11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4" name="Freeform 161"/>
                <p:cNvSpPr/>
                <p:nvPr/>
              </p:nvSpPr>
              <p:spPr bwMode="auto">
                <a:xfrm>
                  <a:off x="6362701" y="3794125"/>
                  <a:ext cx="14288" cy="42863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0 w 5"/>
                    <a:gd name="T5" fmla="*/ 15 h 15"/>
                    <a:gd name="T6" fmla="*/ 4 w 5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8"/>
                        <a:pt x="0" y="15"/>
                      </a:cubicBezTo>
                      <a:cubicBezTo>
                        <a:pt x="3" y="7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5" name="Freeform 162"/>
                <p:cNvSpPr/>
                <p:nvPr/>
              </p:nvSpPr>
              <p:spPr bwMode="auto">
                <a:xfrm>
                  <a:off x="6283326" y="3836988"/>
                  <a:ext cx="49213" cy="49213"/>
                </a:xfrm>
                <a:custGeom>
                  <a:avLst/>
                  <a:gdLst>
                    <a:gd name="T0" fmla="*/ 10 w 17"/>
                    <a:gd name="T1" fmla="*/ 0 h 18"/>
                    <a:gd name="T2" fmla="*/ 2 w 17"/>
                    <a:gd name="T3" fmla="*/ 6 h 18"/>
                    <a:gd name="T4" fmla="*/ 8 w 17"/>
                    <a:gd name="T5" fmla="*/ 18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1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6" y="18"/>
                        <a:pt x="17" y="17"/>
                      </a:cubicBezTo>
                      <a:cubicBezTo>
                        <a:pt x="16" y="13"/>
                        <a:pt x="15" y="7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6" name="Freeform 163"/>
                <p:cNvSpPr/>
                <p:nvPr/>
              </p:nvSpPr>
              <p:spPr bwMode="auto">
                <a:xfrm>
                  <a:off x="5797551" y="3706813"/>
                  <a:ext cx="166688" cy="365125"/>
                </a:xfrm>
                <a:custGeom>
                  <a:avLst/>
                  <a:gdLst>
                    <a:gd name="T0" fmla="*/ 23 w 59"/>
                    <a:gd name="T1" fmla="*/ 0 h 130"/>
                    <a:gd name="T2" fmla="*/ 14 w 59"/>
                    <a:gd name="T3" fmla="*/ 47 h 130"/>
                    <a:gd name="T4" fmla="*/ 2 w 59"/>
                    <a:gd name="T5" fmla="*/ 86 h 130"/>
                    <a:gd name="T6" fmla="*/ 24 w 59"/>
                    <a:gd name="T7" fmla="*/ 130 h 130"/>
                    <a:gd name="T8" fmla="*/ 25 w 59"/>
                    <a:gd name="T9" fmla="*/ 130 h 130"/>
                    <a:gd name="T10" fmla="*/ 36 w 59"/>
                    <a:gd name="T11" fmla="*/ 83 h 130"/>
                    <a:gd name="T12" fmla="*/ 52 w 59"/>
                    <a:gd name="T13" fmla="*/ 40 h 130"/>
                    <a:gd name="T14" fmla="*/ 26 w 59"/>
                    <a:gd name="T15" fmla="*/ 0 h 130"/>
                    <a:gd name="T16" fmla="*/ 23 w 59"/>
                    <a:gd name="T1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30">
                      <a:moveTo>
                        <a:pt x="23" y="0"/>
                      </a:moveTo>
                      <a:cubicBezTo>
                        <a:pt x="12" y="0"/>
                        <a:pt x="13" y="35"/>
                        <a:pt x="14" y="47"/>
                      </a:cubicBezTo>
                      <a:cubicBezTo>
                        <a:pt x="14" y="61"/>
                        <a:pt x="4" y="66"/>
                        <a:pt x="2" y="86"/>
                      </a:cubicBezTo>
                      <a:cubicBezTo>
                        <a:pt x="0" y="107"/>
                        <a:pt x="24" y="130"/>
                        <a:pt x="24" y="130"/>
                      </a:cubicBezTo>
                      <a:cubicBezTo>
                        <a:pt x="24" y="130"/>
                        <a:pt x="24" y="130"/>
                        <a:pt x="25" y="130"/>
                      </a:cubicBezTo>
                      <a:cubicBezTo>
                        <a:pt x="37" y="130"/>
                        <a:pt x="40" y="100"/>
                        <a:pt x="36" y="83"/>
                      </a:cubicBezTo>
                      <a:cubicBezTo>
                        <a:pt x="32" y="65"/>
                        <a:pt x="45" y="59"/>
                        <a:pt x="52" y="40"/>
                      </a:cubicBezTo>
                      <a:cubicBezTo>
                        <a:pt x="59" y="21"/>
                        <a:pt x="40" y="6"/>
                        <a:pt x="26" y="0"/>
                      </a:cubicBezTo>
                      <a:cubicBezTo>
                        <a:pt x="25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7" name="Freeform 164"/>
                <p:cNvSpPr/>
                <p:nvPr/>
              </p:nvSpPr>
              <p:spPr bwMode="auto">
                <a:xfrm>
                  <a:off x="5837238" y="4232275"/>
                  <a:ext cx="360363" cy="207963"/>
                </a:xfrm>
                <a:custGeom>
                  <a:avLst/>
                  <a:gdLst>
                    <a:gd name="T0" fmla="*/ 17 w 128"/>
                    <a:gd name="T1" fmla="*/ 0 h 74"/>
                    <a:gd name="T2" fmla="*/ 12 w 128"/>
                    <a:gd name="T3" fmla="*/ 1 h 74"/>
                    <a:gd name="T4" fmla="*/ 26 w 128"/>
                    <a:gd name="T5" fmla="*/ 38 h 74"/>
                    <a:gd name="T6" fmla="*/ 71 w 128"/>
                    <a:gd name="T7" fmla="*/ 63 h 74"/>
                    <a:gd name="T8" fmla="*/ 98 w 128"/>
                    <a:gd name="T9" fmla="*/ 74 h 74"/>
                    <a:gd name="T10" fmla="*/ 113 w 128"/>
                    <a:gd name="T11" fmla="*/ 65 h 74"/>
                    <a:gd name="T12" fmla="*/ 111 w 128"/>
                    <a:gd name="T13" fmla="*/ 35 h 74"/>
                    <a:gd name="T14" fmla="*/ 104 w 128"/>
                    <a:gd name="T15" fmla="*/ 34 h 74"/>
                    <a:gd name="T16" fmla="*/ 87 w 128"/>
                    <a:gd name="T17" fmla="*/ 36 h 74"/>
                    <a:gd name="T18" fmla="*/ 70 w 128"/>
                    <a:gd name="T19" fmla="*/ 37 h 74"/>
                    <a:gd name="T20" fmla="*/ 50 w 128"/>
                    <a:gd name="T21" fmla="*/ 31 h 74"/>
                    <a:gd name="T22" fmla="*/ 17 w 128"/>
                    <a:gd name="T23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8" h="74">
                      <a:moveTo>
                        <a:pt x="17" y="0"/>
                      </a:moveTo>
                      <a:cubicBezTo>
                        <a:pt x="16" y="0"/>
                        <a:pt x="14" y="0"/>
                        <a:pt x="12" y="1"/>
                      </a:cubicBezTo>
                      <a:cubicBezTo>
                        <a:pt x="12" y="1"/>
                        <a:pt x="0" y="20"/>
                        <a:pt x="26" y="38"/>
                      </a:cubicBezTo>
                      <a:cubicBezTo>
                        <a:pt x="51" y="56"/>
                        <a:pt x="52" y="54"/>
                        <a:pt x="71" y="63"/>
                      </a:cubicBezTo>
                      <a:cubicBezTo>
                        <a:pt x="81" y="69"/>
                        <a:pt x="90" y="74"/>
                        <a:pt x="98" y="74"/>
                      </a:cubicBezTo>
                      <a:cubicBezTo>
                        <a:pt x="104" y="74"/>
                        <a:pt x="109" y="71"/>
                        <a:pt x="113" y="65"/>
                      </a:cubicBezTo>
                      <a:cubicBezTo>
                        <a:pt x="124" y="50"/>
                        <a:pt x="128" y="39"/>
                        <a:pt x="111" y="35"/>
                      </a:cubicBezTo>
                      <a:cubicBezTo>
                        <a:pt x="109" y="34"/>
                        <a:pt x="106" y="34"/>
                        <a:pt x="104" y="34"/>
                      </a:cubicBezTo>
                      <a:cubicBezTo>
                        <a:pt x="99" y="34"/>
                        <a:pt x="93" y="35"/>
                        <a:pt x="87" y="36"/>
                      </a:cubicBezTo>
                      <a:cubicBezTo>
                        <a:pt x="82" y="37"/>
                        <a:pt x="76" y="37"/>
                        <a:pt x="70" y="37"/>
                      </a:cubicBezTo>
                      <a:cubicBezTo>
                        <a:pt x="63" y="37"/>
                        <a:pt x="56" y="36"/>
                        <a:pt x="50" y="31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8" name="Freeform 165"/>
                <p:cNvSpPr/>
                <p:nvPr/>
              </p:nvSpPr>
              <p:spPr bwMode="auto">
                <a:xfrm>
                  <a:off x="6332538" y="4279900"/>
                  <a:ext cx="288925" cy="222250"/>
                </a:xfrm>
                <a:custGeom>
                  <a:avLst/>
                  <a:gdLst>
                    <a:gd name="T0" fmla="*/ 89 w 103"/>
                    <a:gd name="T1" fmla="*/ 0 h 79"/>
                    <a:gd name="T2" fmla="*/ 56 w 103"/>
                    <a:gd name="T3" fmla="*/ 33 h 79"/>
                    <a:gd name="T4" fmla="*/ 41 w 103"/>
                    <a:gd name="T5" fmla="*/ 56 h 79"/>
                    <a:gd name="T6" fmla="*/ 35 w 103"/>
                    <a:gd name="T7" fmla="*/ 55 h 79"/>
                    <a:gd name="T8" fmla="*/ 7 w 103"/>
                    <a:gd name="T9" fmla="*/ 41 h 79"/>
                    <a:gd name="T10" fmla="*/ 0 w 103"/>
                    <a:gd name="T11" fmla="*/ 47 h 79"/>
                    <a:gd name="T12" fmla="*/ 15 w 103"/>
                    <a:gd name="T13" fmla="*/ 79 h 79"/>
                    <a:gd name="T14" fmla="*/ 18 w 103"/>
                    <a:gd name="T15" fmla="*/ 78 h 79"/>
                    <a:gd name="T16" fmla="*/ 81 w 103"/>
                    <a:gd name="T17" fmla="*/ 53 h 79"/>
                    <a:gd name="T18" fmla="*/ 91 w 103"/>
                    <a:gd name="T19" fmla="*/ 0 h 79"/>
                    <a:gd name="T20" fmla="*/ 89 w 103"/>
                    <a:gd name="T21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3" h="79">
                      <a:moveTo>
                        <a:pt x="89" y="0"/>
                      </a:moveTo>
                      <a:cubicBezTo>
                        <a:pt x="76" y="0"/>
                        <a:pt x="62" y="20"/>
                        <a:pt x="56" y="33"/>
                      </a:cubicBezTo>
                      <a:cubicBezTo>
                        <a:pt x="52" y="45"/>
                        <a:pt x="50" y="56"/>
                        <a:pt x="41" y="56"/>
                      </a:cubicBezTo>
                      <a:cubicBezTo>
                        <a:pt x="39" y="56"/>
                        <a:pt x="37" y="56"/>
                        <a:pt x="35" y="55"/>
                      </a:cubicBezTo>
                      <a:cubicBezTo>
                        <a:pt x="25" y="51"/>
                        <a:pt x="14" y="41"/>
                        <a:pt x="7" y="41"/>
                      </a:cubicBezTo>
                      <a:cubicBezTo>
                        <a:pt x="4" y="41"/>
                        <a:pt x="2" y="42"/>
                        <a:pt x="0" y="47"/>
                      </a:cubicBezTo>
                      <a:cubicBezTo>
                        <a:pt x="0" y="47"/>
                        <a:pt x="2" y="79"/>
                        <a:pt x="15" y="79"/>
                      </a:cubicBezTo>
                      <a:cubicBezTo>
                        <a:pt x="16" y="79"/>
                        <a:pt x="17" y="79"/>
                        <a:pt x="18" y="78"/>
                      </a:cubicBezTo>
                      <a:cubicBezTo>
                        <a:pt x="33" y="73"/>
                        <a:pt x="72" y="72"/>
                        <a:pt x="81" y="53"/>
                      </a:cubicBezTo>
                      <a:cubicBezTo>
                        <a:pt x="91" y="35"/>
                        <a:pt x="103" y="2"/>
                        <a:pt x="91" y="0"/>
                      </a:cubicBezTo>
                      <a:cubicBezTo>
                        <a:pt x="90" y="0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9" name="Freeform 166"/>
                <p:cNvSpPr/>
                <p:nvPr/>
              </p:nvSpPr>
              <p:spPr bwMode="auto">
                <a:xfrm>
                  <a:off x="6632576" y="3775075"/>
                  <a:ext cx="209550" cy="260350"/>
                </a:xfrm>
                <a:custGeom>
                  <a:avLst/>
                  <a:gdLst>
                    <a:gd name="T0" fmla="*/ 22 w 75"/>
                    <a:gd name="T1" fmla="*/ 0 h 93"/>
                    <a:gd name="T2" fmla="*/ 0 w 75"/>
                    <a:gd name="T3" fmla="*/ 4 h 93"/>
                    <a:gd name="T4" fmla="*/ 26 w 75"/>
                    <a:gd name="T5" fmla="*/ 52 h 93"/>
                    <a:gd name="T6" fmla="*/ 30 w 75"/>
                    <a:gd name="T7" fmla="*/ 91 h 93"/>
                    <a:gd name="T8" fmla="*/ 36 w 75"/>
                    <a:gd name="T9" fmla="*/ 93 h 93"/>
                    <a:gd name="T10" fmla="*/ 71 w 75"/>
                    <a:gd name="T11" fmla="*/ 55 h 93"/>
                    <a:gd name="T12" fmla="*/ 47 w 75"/>
                    <a:gd name="T13" fmla="*/ 9 h 93"/>
                    <a:gd name="T14" fmla="*/ 22 w 75"/>
                    <a:gd name="T1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" h="93">
                      <a:moveTo>
                        <a:pt x="22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4" y="10"/>
                        <a:pt x="30" y="34"/>
                        <a:pt x="26" y="52"/>
                      </a:cubicBezTo>
                      <a:cubicBezTo>
                        <a:pt x="22" y="70"/>
                        <a:pt x="13" y="85"/>
                        <a:pt x="30" y="91"/>
                      </a:cubicBezTo>
                      <a:cubicBezTo>
                        <a:pt x="32" y="92"/>
                        <a:pt x="34" y="93"/>
                        <a:pt x="36" y="93"/>
                      </a:cubicBezTo>
                      <a:cubicBezTo>
                        <a:pt x="51" y="93"/>
                        <a:pt x="67" y="73"/>
                        <a:pt x="71" y="55"/>
                      </a:cubicBezTo>
                      <a:cubicBezTo>
                        <a:pt x="75" y="35"/>
                        <a:pt x="69" y="25"/>
                        <a:pt x="47" y="9"/>
                      </a:cubicBezTo>
                      <a:cubicBezTo>
                        <a:pt x="39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0" name="Freeform 167"/>
                <p:cNvSpPr/>
                <p:nvPr/>
              </p:nvSpPr>
              <p:spPr bwMode="auto">
                <a:xfrm>
                  <a:off x="6197601" y="3479800"/>
                  <a:ext cx="300038" cy="165100"/>
                </a:xfrm>
                <a:custGeom>
                  <a:avLst/>
                  <a:gdLst>
                    <a:gd name="T0" fmla="*/ 45 w 107"/>
                    <a:gd name="T1" fmla="*/ 0 h 59"/>
                    <a:gd name="T2" fmla="*/ 27 w 107"/>
                    <a:gd name="T3" fmla="*/ 2 h 59"/>
                    <a:gd name="T4" fmla="*/ 1 w 107"/>
                    <a:gd name="T5" fmla="*/ 44 h 59"/>
                    <a:gd name="T6" fmla="*/ 10 w 107"/>
                    <a:gd name="T7" fmla="*/ 53 h 59"/>
                    <a:gd name="T8" fmla="*/ 50 w 107"/>
                    <a:gd name="T9" fmla="*/ 43 h 59"/>
                    <a:gd name="T10" fmla="*/ 55 w 107"/>
                    <a:gd name="T11" fmla="*/ 43 h 59"/>
                    <a:gd name="T12" fmla="*/ 90 w 107"/>
                    <a:gd name="T13" fmla="*/ 58 h 59"/>
                    <a:gd name="T14" fmla="*/ 94 w 107"/>
                    <a:gd name="T15" fmla="*/ 59 h 59"/>
                    <a:gd name="T16" fmla="*/ 88 w 107"/>
                    <a:gd name="T17" fmla="*/ 20 h 59"/>
                    <a:gd name="T18" fmla="*/ 45 w 107"/>
                    <a:gd name="T1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59">
                      <a:moveTo>
                        <a:pt x="45" y="0"/>
                      </a:moveTo>
                      <a:cubicBezTo>
                        <a:pt x="40" y="0"/>
                        <a:pt x="34" y="1"/>
                        <a:pt x="27" y="2"/>
                      </a:cubicBezTo>
                      <a:cubicBezTo>
                        <a:pt x="0" y="8"/>
                        <a:pt x="1" y="44"/>
                        <a:pt x="1" y="44"/>
                      </a:cubicBezTo>
                      <a:cubicBezTo>
                        <a:pt x="1" y="51"/>
                        <a:pt x="5" y="53"/>
                        <a:pt x="10" y="53"/>
                      </a:cubicBezTo>
                      <a:cubicBezTo>
                        <a:pt x="21" y="53"/>
                        <a:pt x="37" y="45"/>
                        <a:pt x="50" y="43"/>
                      </a:cubicBezTo>
                      <a:cubicBezTo>
                        <a:pt x="52" y="43"/>
                        <a:pt x="54" y="43"/>
                        <a:pt x="55" y="43"/>
                      </a:cubicBezTo>
                      <a:cubicBezTo>
                        <a:pt x="71" y="43"/>
                        <a:pt x="75" y="55"/>
                        <a:pt x="90" y="58"/>
                      </a:cubicBezTo>
                      <a:cubicBezTo>
                        <a:pt x="91" y="58"/>
                        <a:pt x="93" y="59"/>
                        <a:pt x="94" y="59"/>
                      </a:cubicBezTo>
                      <a:cubicBezTo>
                        <a:pt x="107" y="59"/>
                        <a:pt x="103" y="35"/>
                        <a:pt x="88" y="20"/>
                      </a:cubicBezTo>
                      <a:cubicBezTo>
                        <a:pt x="77" y="7"/>
                        <a:pt x="63" y="0"/>
                        <a:pt x="4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1" name="Freeform 168"/>
                <p:cNvSpPr/>
                <p:nvPr/>
              </p:nvSpPr>
              <p:spPr bwMode="auto">
                <a:xfrm>
                  <a:off x="3733801" y="3282950"/>
                  <a:ext cx="317500" cy="115888"/>
                </a:xfrm>
                <a:custGeom>
                  <a:avLst/>
                  <a:gdLst>
                    <a:gd name="T0" fmla="*/ 47 w 113"/>
                    <a:gd name="T1" fmla="*/ 3 h 41"/>
                    <a:gd name="T2" fmla="*/ 5 w 113"/>
                    <a:gd name="T3" fmla="*/ 14 h 41"/>
                    <a:gd name="T4" fmla="*/ 30 w 113"/>
                    <a:gd name="T5" fmla="*/ 41 h 41"/>
                    <a:gd name="T6" fmla="*/ 96 w 113"/>
                    <a:gd name="T7" fmla="*/ 33 h 41"/>
                    <a:gd name="T8" fmla="*/ 47 w 113"/>
                    <a:gd name="T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41">
                      <a:moveTo>
                        <a:pt x="47" y="3"/>
                      </a:moveTo>
                      <a:cubicBezTo>
                        <a:pt x="47" y="3"/>
                        <a:pt x="0" y="0"/>
                        <a:pt x="5" y="14"/>
                      </a:cubicBezTo>
                      <a:cubicBezTo>
                        <a:pt x="9" y="29"/>
                        <a:pt x="30" y="41"/>
                        <a:pt x="30" y="41"/>
                      </a:cubicBezTo>
                      <a:cubicBezTo>
                        <a:pt x="30" y="41"/>
                        <a:pt x="113" y="41"/>
                        <a:pt x="96" y="33"/>
                      </a:cubicBezTo>
                      <a:cubicBezTo>
                        <a:pt x="79" y="24"/>
                        <a:pt x="47" y="3"/>
                        <a:pt x="47" y="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2" name="Freeform 169"/>
                <p:cNvSpPr/>
                <p:nvPr/>
              </p:nvSpPr>
              <p:spPr bwMode="auto">
                <a:xfrm>
                  <a:off x="3473451" y="2555875"/>
                  <a:ext cx="1220788" cy="1109663"/>
                </a:xfrm>
                <a:custGeom>
                  <a:avLst/>
                  <a:gdLst>
                    <a:gd name="T0" fmla="*/ 195 w 435"/>
                    <a:gd name="T1" fmla="*/ 350 h 395"/>
                    <a:gd name="T2" fmla="*/ 20 w 435"/>
                    <a:gd name="T3" fmla="*/ 355 h 395"/>
                    <a:gd name="T4" fmla="*/ 46 w 435"/>
                    <a:gd name="T5" fmla="*/ 289 h 395"/>
                    <a:gd name="T6" fmla="*/ 152 w 435"/>
                    <a:gd name="T7" fmla="*/ 287 h 395"/>
                    <a:gd name="T8" fmla="*/ 10 w 435"/>
                    <a:gd name="T9" fmla="*/ 174 h 395"/>
                    <a:gd name="T10" fmla="*/ 60 w 435"/>
                    <a:gd name="T11" fmla="*/ 103 h 395"/>
                    <a:gd name="T12" fmla="*/ 145 w 435"/>
                    <a:gd name="T13" fmla="*/ 121 h 395"/>
                    <a:gd name="T14" fmla="*/ 197 w 435"/>
                    <a:gd name="T15" fmla="*/ 185 h 395"/>
                    <a:gd name="T16" fmla="*/ 166 w 435"/>
                    <a:gd name="T17" fmla="*/ 53 h 395"/>
                    <a:gd name="T18" fmla="*/ 263 w 435"/>
                    <a:gd name="T19" fmla="*/ 22 h 395"/>
                    <a:gd name="T20" fmla="*/ 303 w 435"/>
                    <a:gd name="T21" fmla="*/ 193 h 395"/>
                    <a:gd name="T22" fmla="*/ 343 w 435"/>
                    <a:gd name="T23" fmla="*/ 101 h 395"/>
                    <a:gd name="T24" fmla="*/ 406 w 435"/>
                    <a:gd name="T25" fmla="*/ 98 h 395"/>
                    <a:gd name="T26" fmla="*/ 318 w 435"/>
                    <a:gd name="T27" fmla="*/ 274 h 395"/>
                    <a:gd name="T28" fmla="*/ 354 w 435"/>
                    <a:gd name="T29" fmla="*/ 309 h 395"/>
                    <a:gd name="T30" fmla="*/ 281 w 435"/>
                    <a:gd name="T31" fmla="*/ 338 h 395"/>
                    <a:gd name="T32" fmla="*/ 195 w 435"/>
                    <a:gd name="T33" fmla="*/ 35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5" h="395">
                      <a:moveTo>
                        <a:pt x="195" y="350"/>
                      </a:moveTo>
                      <a:cubicBezTo>
                        <a:pt x="195" y="350"/>
                        <a:pt x="33" y="395"/>
                        <a:pt x="20" y="355"/>
                      </a:cubicBezTo>
                      <a:cubicBezTo>
                        <a:pt x="8" y="315"/>
                        <a:pt x="14" y="287"/>
                        <a:pt x="46" y="289"/>
                      </a:cubicBezTo>
                      <a:cubicBezTo>
                        <a:pt x="79" y="291"/>
                        <a:pt x="152" y="287"/>
                        <a:pt x="152" y="287"/>
                      </a:cubicBezTo>
                      <a:cubicBezTo>
                        <a:pt x="152" y="287"/>
                        <a:pt x="0" y="203"/>
                        <a:pt x="10" y="174"/>
                      </a:cubicBezTo>
                      <a:cubicBezTo>
                        <a:pt x="19" y="146"/>
                        <a:pt x="33" y="113"/>
                        <a:pt x="60" y="103"/>
                      </a:cubicBezTo>
                      <a:cubicBezTo>
                        <a:pt x="87" y="93"/>
                        <a:pt x="116" y="90"/>
                        <a:pt x="145" y="121"/>
                      </a:cubicBezTo>
                      <a:cubicBezTo>
                        <a:pt x="175" y="152"/>
                        <a:pt x="197" y="185"/>
                        <a:pt x="197" y="185"/>
                      </a:cubicBezTo>
                      <a:cubicBezTo>
                        <a:pt x="197" y="185"/>
                        <a:pt x="145" y="81"/>
                        <a:pt x="166" y="53"/>
                      </a:cubicBezTo>
                      <a:cubicBezTo>
                        <a:pt x="188" y="24"/>
                        <a:pt x="216" y="0"/>
                        <a:pt x="263" y="22"/>
                      </a:cubicBezTo>
                      <a:cubicBezTo>
                        <a:pt x="309" y="43"/>
                        <a:pt x="322" y="99"/>
                        <a:pt x="303" y="193"/>
                      </a:cubicBezTo>
                      <a:cubicBezTo>
                        <a:pt x="303" y="193"/>
                        <a:pt x="334" y="124"/>
                        <a:pt x="343" y="101"/>
                      </a:cubicBezTo>
                      <a:cubicBezTo>
                        <a:pt x="352" y="78"/>
                        <a:pt x="376" y="67"/>
                        <a:pt x="406" y="98"/>
                      </a:cubicBezTo>
                      <a:cubicBezTo>
                        <a:pt x="435" y="129"/>
                        <a:pt x="407" y="199"/>
                        <a:pt x="318" y="274"/>
                      </a:cubicBezTo>
                      <a:cubicBezTo>
                        <a:pt x="318" y="274"/>
                        <a:pt x="381" y="281"/>
                        <a:pt x="354" y="309"/>
                      </a:cubicBezTo>
                      <a:cubicBezTo>
                        <a:pt x="327" y="338"/>
                        <a:pt x="293" y="326"/>
                        <a:pt x="281" y="338"/>
                      </a:cubicBezTo>
                      <a:cubicBezTo>
                        <a:pt x="268" y="349"/>
                        <a:pt x="196" y="393"/>
                        <a:pt x="195" y="3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3" name="Freeform 170"/>
                <p:cNvSpPr/>
                <p:nvPr/>
              </p:nvSpPr>
              <p:spPr bwMode="auto">
                <a:xfrm>
                  <a:off x="4065588" y="3176588"/>
                  <a:ext cx="80963" cy="174625"/>
                </a:xfrm>
                <a:custGeom>
                  <a:avLst/>
                  <a:gdLst>
                    <a:gd name="T0" fmla="*/ 0 w 29"/>
                    <a:gd name="T1" fmla="*/ 0 h 62"/>
                    <a:gd name="T2" fmla="*/ 24 w 29"/>
                    <a:gd name="T3" fmla="*/ 52 h 62"/>
                    <a:gd name="T4" fmla="*/ 0 w 29"/>
                    <a:gd name="T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62">
                      <a:moveTo>
                        <a:pt x="0" y="0"/>
                      </a:moveTo>
                      <a:cubicBezTo>
                        <a:pt x="0" y="0"/>
                        <a:pt x="19" y="62"/>
                        <a:pt x="24" y="52"/>
                      </a:cubicBezTo>
                      <a:cubicBezTo>
                        <a:pt x="29" y="43"/>
                        <a:pt x="15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4" name="Freeform 171"/>
                <p:cNvSpPr/>
                <p:nvPr/>
              </p:nvSpPr>
              <p:spPr bwMode="auto">
                <a:xfrm>
                  <a:off x="3922713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5" name="Freeform 172"/>
                <p:cNvSpPr/>
                <p:nvPr/>
              </p:nvSpPr>
              <p:spPr bwMode="auto">
                <a:xfrm>
                  <a:off x="4006851" y="3333750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2"/>
                        <a:pt x="11" y="24"/>
                        <a:pt x="6" y="21"/>
                      </a:cubicBezTo>
                      <a:cubicBezTo>
                        <a:pt x="1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6" name="Freeform 173"/>
                <p:cNvSpPr/>
                <p:nvPr/>
              </p:nvSpPr>
              <p:spPr bwMode="auto">
                <a:xfrm>
                  <a:off x="3927476" y="3316288"/>
                  <a:ext cx="65088" cy="68263"/>
                </a:xfrm>
                <a:custGeom>
                  <a:avLst/>
                  <a:gdLst>
                    <a:gd name="T0" fmla="*/ 17 w 23"/>
                    <a:gd name="T1" fmla="*/ 3 h 24"/>
                    <a:gd name="T2" fmla="*/ 20 w 23"/>
                    <a:gd name="T3" fmla="*/ 17 h 24"/>
                    <a:gd name="T4" fmla="*/ 6 w 23"/>
                    <a:gd name="T5" fmla="*/ 22 h 24"/>
                    <a:gd name="T6" fmla="*/ 3 w 23"/>
                    <a:gd name="T7" fmla="*/ 8 h 24"/>
                    <a:gd name="T8" fmla="*/ 17 w 23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3"/>
                      </a:moveTo>
                      <a:cubicBezTo>
                        <a:pt x="21" y="5"/>
                        <a:pt x="23" y="12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7" name="Freeform 174"/>
                <p:cNvSpPr/>
                <p:nvPr/>
              </p:nvSpPr>
              <p:spPr bwMode="auto">
                <a:xfrm>
                  <a:off x="4073526" y="3224213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8" name="Freeform 175"/>
                <p:cNvSpPr/>
                <p:nvPr/>
              </p:nvSpPr>
              <p:spPr bwMode="auto">
                <a:xfrm>
                  <a:off x="4197351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9" name="Freeform 176"/>
                <p:cNvSpPr/>
                <p:nvPr/>
              </p:nvSpPr>
              <p:spPr bwMode="auto">
                <a:xfrm>
                  <a:off x="4164013" y="3330575"/>
                  <a:ext cx="61913" cy="68263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2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0" y="5"/>
                        <a:pt x="22" y="11"/>
                        <a:pt x="19" y="16"/>
                      </a:cubicBezTo>
                      <a:cubicBezTo>
                        <a:pt x="16" y="22"/>
                        <a:pt x="10" y="24"/>
                        <a:pt x="6" y="21"/>
                      </a:cubicBezTo>
                      <a:cubicBezTo>
                        <a:pt x="1" y="19"/>
                        <a:pt x="0" y="13"/>
                        <a:pt x="2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0" name="Freeform 177"/>
                <p:cNvSpPr/>
                <p:nvPr/>
              </p:nvSpPr>
              <p:spPr bwMode="auto">
                <a:xfrm>
                  <a:off x="4157663" y="3132138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1" name="Freeform 178"/>
                <p:cNvSpPr/>
                <p:nvPr/>
              </p:nvSpPr>
              <p:spPr bwMode="auto">
                <a:xfrm>
                  <a:off x="4071938" y="3082925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5" y="2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2" name="Freeform 179"/>
                <p:cNvSpPr/>
                <p:nvPr/>
              </p:nvSpPr>
              <p:spPr bwMode="auto">
                <a:xfrm>
                  <a:off x="3948113" y="3119438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2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3" name="Freeform 180"/>
                <p:cNvSpPr/>
                <p:nvPr/>
              </p:nvSpPr>
              <p:spPr bwMode="auto">
                <a:xfrm>
                  <a:off x="4060826" y="3411538"/>
                  <a:ext cx="60325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4" name="Freeform 181"/>
                <p:cNvSpPr/>
                <p:nvPr/>
              </p:nvSpPr>
              <p:spPr bwMode="auto">
                <a:xfrm>
                  <a:off x="4010026" y="3370263"/>
                  <a:ext cx="490538" cy="201613"/>
                </a:xfrm>
                <a:custGeom>
                  <a:avLst/>
                  <a:gdLst>
                    <a:gd name="T0" fmla="*/ 123 w 175"/>
                    <a:gd name="T1" fmla="*/ 0 h 72"/>
                    <a:gd name="T2" fmla="*/ 97 w 175"/>
                    <a:gd name="T3" fmla="*/ 5 h 72"/>
                    <a:gd name="T4" fmla="*/ 21 w 175"/>
                    <a:gd name="T5" fmla="*/ 72 h 72"/>
                    <a:gd name="T6" fmla="*/ 70 w 175"/>
                    <a:gd name="T7" fmla="*/ 55 h 72"/>
                    <a:gd name="T8" fmla="*/ 99 w 175"/>
                    <a:gd name="T9" fmla="*/ 37 h 72"/>
                    <a:gd name="T10" fmla="*/ 162 w 175"/>
                    <a:gd name="T11" fmla="*/ 10 h 72"/>
                    <a:gd name="T12" fmla="*/ 123 w 175"/>
                    <a:gd name="T1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72">
                      <a:moveTo>
                        <a:pt x="123" y="0"/>
                      </a:moveTo>
                      <a:cubicBezTo>
                        <a:pt x="112" y="0"/>
                        <a:pt x="103" y="2"/>
                        <a:pt x="97" y="5"/>
                      </a:cubicBezTo>
                      <a:cubicBezTo>
                        <a:pt x="83" y="14"/>
                        <a:pt x="0" y="61"/>
                        <a:pt x="21" y="72"/>
                      </a:cubicBezTo>
                      <a:cubicBezTo>
                        <a:pt x="21" y="72"/>
                        <a:pt x="61" y="66"/>
                        <a:pt x="70" y="55"/>
                      </a:cubicBezTo>
                      <a:cubicBezTo>
                        <a:pt x="79" y="45"/>
                        <a:pt x="77" y="44"/>
                        <a:pt x="99" y="37"/>
                      </a:cubicBezTo>
                      <a:cubicBezTo>
                        <a:pt x="120" y="30"/>
                        <a:pt x="175" y="20"/>
                        <a:pt x="162" y="10"/>
                      </a:cubicBezTo>
                      <a:cubicBezTo>
                        <a:pt x="154" y="4"/>
                        <a:pt x="138" y="0"/>
                        <a:pt x="1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5" name="Freeform 182"/>
                <p:cNvSpPr>
                  <a:spLocks noEditPoints="1"/>
                </p:cNvSpPr>
                <p:nvPr/>
              </p:nvSpPr>
              <p:spPr bwMode="auto">
                <a:xfrm>
                  <a:off x="3835401" y="3089275"/>
                  <a:ext cx="617538" cy="407988"/>
                </a:xfrm>
                <a:custGeom>
                  <a:avLst/>
                  <a:gdLst>
                    <a:gd name="T0" fmla="*/ 21 w 220"/>
                    <a:gd name="T1" fmla="*/ 41 h 145"/>
                    <a:gd name="T2" fmla="*/ 33 w 220"/>
                    <a:gd name="T3" fmla="*/ 55 h 145"/>
                    <a:gd name="T4" fmla="*/ 33 w 220"/>
                    <a:gd name="T5" fmla="*/ 54 h 145"/>
                    <a:gd name="T6" fmla="*/ 34 w 220"/>
                    <a:gd name="T7" fmla="*/ 52 h 145"/>
                    <a:gd name="T8" fmla="*/ 22 w 220"/>
                    <a:gd name="T9" fmla="*/ 41 h 145"/>
                    <a:gd name="T10" fmla="*/ 21 w 220"/>
                    <a:gd name="T11" fmla="*/ 41 h 145"/>
                    <a:gd name="T12" fmla="*/ 127 w 220"/>
                    <a:gd name="T13" fmla="*/ 108 h 145"/>
                    <a:gd name="T14" fmla="*/ 123 w 220"/>
                    <a:gd name="T15" fmla="*/ 107 h 145"/>
                    <a:gd name="T16" fmla="*/ 119 w 220"/>
                    <a:gd name="T17" fmla="*/ 93 h 145"/>
                    <a:gd name="T18" fmla="*/ 129 w 220"/>
                    <a:gd name="T19" fmla="*/ 87 h 145"/>
                    <a:gd name="T20" fmla="*/ 133 w 220"/>
                    <a:gd name="T21" fmla="*/ 88 h 145"/>
                    <a:gd name="T22" fmla="*/ 136 w 220"/>
                    <a:gd name="T23" fmla="*/ 102 h 145"/>
                    <a:gd name="T24" fmla="*/ 127 w 220"/>
                    <a:gd name="T25" fmla="*/ 108 h 145"/>
                    <a:gd name="T26" fmla="*/ 211 w 220"/>
                    <a:gd name="T27" fmla="*/ 0 h 145"/>
                    <a:gd name="T28" fmla="*/ 154 w 220"/>
                    <a:gd name="T29" fmla="*/ 69 h 145"/>
                    <a:gd name="T30" fmla="*/ 142 w 220"/>
                    <a:gd name="T31" fmla="*/ 5 h 145"/>
                    <a:gd name="T32" fmla="*/ 142 w 220"/>
                    <a:gd name="T33" fmla="*/ 3 h 145"/>
                    <a:gd name="T34" fmla="*/ 138 w 220"/>
                    <a:gd name="T35" fmla="*/ 48 h 145"/>
                    <a:gd name="T36" fmla="*/ 141 w 220"/>
                    <a:gd name="T37" fmla="*/ 48 h 145"/>
                    <a:gd name="T38" fmla="*/ 145 w 220"/>
                    <a:gd name="T39" fmla="*/ 49 h 145"/>
                    <a:gd name="T40" fmla="*/ 148 w 220"/>
                    <a:gd name="T41" fmla="*/ 63 h 145"/>
                    <a:gd name="T42" fmla="*/ 139 w 220"/>
                    <a:gd name="T43" fmla="*/ 69 h 145"/>
                    <a:gd name="T44" fmla="*/ 135 w 220"/>
                    <a:gd name="T45" fmla="*/ 68 h 145"/>
                    <a:gd name="T46" fmla="*/ 131 w 220"/>
                    <a:gd name="T47" fmla="*/ 78 h 145"/>
                    <a:gd name="T48" fmla="*/ 129 w 220"/>
                    <a:gd name="T49" fmla="*/ 79 h 145"/>
                    <a:gd name="T50" fmla="*/ 119 w 220"/>
                    <a:gd name="T51" fmla="*/ 37 h 145"/>
                    <a:gd name="T52" fmla="*/ 108 w 220"/>
                    <a:gd name="T53" fmla="*/ 103 h 145"/>
                    <a:gd name="T54" fmla="*/ 107 w 220"/>
                    <a:gd name="T55" fmla="*/ 104 h 145"/>
                    <a:gd name="T56" fmla="*/ 49 w 220"/>
                    <a:gd name="T57" fmla="*/ 64 h 145"/>
                    <a:gd name="T58" fmla="*/ 44 w 220"/>
                    <a:gd name="T59" fmla="*/ 68 h 145"/>
                    <a:gd name="T60" fmla="*/ 65 w 220"/>
                    <a:gd name="T61" fmla="*/ 92 h 145"/>
                    <a:gd name="T62" fmla="*/ 73 w 220"/>
                    <a:gd name="T63" fmla="*/ 88 h 145"/>
                    <a:gd name="T64" fmla="*/ 77 w 220"/>
                    <a:gd name="T65" fmla="*/ 89 h 145"/>
                    <a:gd name="T66" fmla="*/ 80 w 220"/>
                    <a:gd name="T67" fmla="*/ 103 h 145"/>
                    <a:gd name="T68" fmla="*/ 71 w 220"/>
                    <a:gd name="T69" fmla="*/ 109 h 145"/>
                    <a:gd name="T70" fmla="*/ 67 w 220"/>
                    <a:gd name="T71" fmla="*/ 108 h 145"/>
                    <a:gd name="T72" fmla="*/ 63 w 220"/>
                    <a:gd name="T73" fmla="*/ 104 h 145"/>
                    <a:gd name="T74" fmla="*/ 4 w 220"/>
                    <a:gd name="T75" fmla="*/ 121 h 145"/>
                    <a:gd name="T76" fmla="*/ 37 w 220"/>
                    <a:gd name="T77" fmla="*/ 123 h 145"/>
                    <a:gd name="T78" fmla="*/ 82 w 220"/>
                    <a:gd name="T79" fmla="*/ 123 h 145"/>
                    <a:gd name="T80" fmla="*/ 44 w 220"/>
                    <a:gd name="T81" fmla="*/ 142 h 145"/>
                    <a:gd name="T82" fmla="*/ 47 w 220"/>
                    <a:gd name="T83" fmla="*/ 145 h 145"/>
                    <a:gd name="T84" fmla="*/ 66 w 220"/>
                    <a:gd name="T85" fmla="*/ 142 h 145"/>
                    <a:gd name="T86" fmla="*/ 83 w 220"/>
                    <a:gd name="T87" fmla="*/ 134 h 145"/>
                    <a:gd name="T88" fmla="*/ 82 w 220"/>
                    <a:gd name="T89" fmla="*/ 123 h 145"/>
                    <a:gd name="T90" fmla="*/ 92 w 220"/>
                    <a:gd name="T91" fmla="*/ 117 h 145"/>
                    <a:gd name="T92" fmla="*/ 96 w 220"/>
                    <a:gd name="T93" fmla="*/ 118 h 145"/>
                    <a:gd name="T94" fmla="*/ 100 w 220"/>
                    <a:gd name="T95" fmla="*/ 127 h 145"/>
                    <a:gd name="T96" fmla="*/ 110 w 220"/>
                    <a:gd name="T97" fmla="*/ 122 h 145"/>
                    <a:gd name="T98" fmla="*/ 111 w 220"/>
                    <a:gd name="T99" fmla="*/ 122 h 145"/>
                    <a:gd name="T100" fmla="*/ 220 w 220"/>
                    <a:gd name="T101" fmla="*/ 37 h 145"/>
                    <a:gd name="T102" fmla="*/ 220 w 220"/>
                    <a:gd name="T103" fmla="*/ 36 h 145"/>
                    <a:gd name="T104" fmla="*/ 185 w 220"/>
                    <a:gd name="T105" fmla="*/ 63 h 145"/>
                    <a:gd name="T106" fmla="*/ 152 w 220"/>
                    <a:gd name="T107" fmla="*/ 89 h 145"/>
                    <a:gd name="T108" fmla="*/ 153 w 220"/>
                    <a:gd name="T109" fmla="*/ 87 h 145"/>
                    <a:gd name="T110" fmla="*/ 211 w 220"/>
                    <a:gd name="T111" fmla="*/ 2 h 145"/>
                    <a:gd name="T112" fmla="*/ 211 w 220"/>
                    <a:gd name="T1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0" h="145">
                      <a:moveTo>
                        <a:pt x="21" y="41"/>
                      </a:moveTo>
                      <a:cubicBezTo>
                        <a:pt x="21" y="41"/>
                        <a:pt x="26" y="47"/>
                        <a:pt x="33" y="55"/>
                      </a:cubicBezTo>
                      <a:cubicBezTo>
                        <a:pt x="33" y="55"/>
                        <a:pt x="33" y="54"/>
                        <a:pt x="33" y="54"/>
                      </a:cubicBezTo>
                      <a:cubicBezTo>
                        <a:pt x="34" y="53"/>
                        <a:pt x="34" y="53"/>
                        <a:pt x="34" y="52"/>
                      </a:cubicBezTo>
                      <a:cubicBezTo>
                        <a:pt x="28" y="47"/>
                        <a:pt x="23" y="43"/>
                        <a:pt x="22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moveTo>
                        <a:pt x="127" y="108"/>
                      </a:moveTo>
                      <a:cubicBezTo>
                        <a:pt x="125" y="108"/>
                        <a:pt x="124" y="108"/>
                        <a:pt x="123" y="107"/>
                      </a:cubicBezTo>
                      <a:cubicBezTo>
                        <a:pt x="118" y="105"/>
                        <a:pt x="117" y="99"/>
                        <a:pt x="119" y="93"/>
                      </a:cubicBezTo>
                      <a:cubicBezTo>
                        <a:pt x="121" y="90"/>
                        <a:pt x="125" y="87"/>
                        <a:pt x="129" y="87"/>
                      </a:cubicBezTo>
                      <a:cubicBezTo>
                        <a:pt x="130" y="87"/>
                        <a:pt x="132" y="88"/>
                        <a:pt x="133" y="88"/>
                      </a:cubicBezTo>
                      <a:cubicBezTo>
                        <a:pt x="137" y="91"/>
                        <a:pt x="139" y="97"/>
                        <a:pt x="136" y="102"/>
                      </a:cubicBezTo>
                      <a:cubicBezTo>
                        <a:pt x="134" y="106"/>
                        <a:pt x="130" y="108"/>
                        <a:pt x="127" y="108"/>
                      </a:cubicBezTo>
                      <a:moveTo>
                        <a:pt x="211" y="0"/>
                      </a:moveTo>
                      <a:cubicBezTo>
                        <a:pt x="206" y="0"/>
                        <a:pt x="154" y="69"/>
                        <a:pt x="154" y="69"/>
                      </a:cubicBezTo>
                      <a:cubicBezTo>
                        <a:pt x="154" y="69"/>
                        <a:pt x="142" y="17"/>
                        <a:pt x="142" y="5"/>
                      </a:cubicBezTo>
                      <a:cubicBezTo>
                        <a:pt x="142" y="4"/>
                        <a:pt x="142" y="3"/>
                        <a:pt x="142" y="3"/>
                      </a:cubicBezTo>
                      <a:cubicBezTo>
                        <a:pt x="142" y="3"/>
                        <a:pt x="141" y="27"/>
                        <a:pt x="138" y="48"/>
                      </a:cubicBezTo>
                      <a:cubicBezTo>
                        <a:pt x="139" y="48"/>
                        <a:pt x="140" y="48"/>
                        <a:pt x="141" y="48"/>
                      </a:cubicBezTo>
                      <a:cubicBezTo>
                        <a:pt x="142" y="48"/>
                        <a:pt x="143" y="48"/>
                        <a:pt x="145" y="49"/>
                      </a:cubicBezTo>
                      <a:cubicBezTo>
                        <a:pt x="149" y="51"/>
                        <a:pt x="151" y="58"/>
                        <a:pt x="148" y="63"/>
                      </a:cubicBezTo>
                      <a:cubicBezTo>
                        <a:pt x="146" y="67"/>
                        <a:pt x="142" y="69"/>
                        <a:pt x="139" y="69"/>
                      </a:cubicBezTo>
                      <a:cubicBezTo>
                        <a:pt x="137" y="69"/>
                        <a:pt x="136" y="69"/>
                        <a:pt x="135" y="68"/>
                      </a:cubicBezTo>
                      <a:cubicBezTo>
                        <a:pt x="133" y="73"/>
                        <a:pt x="132" y="76"/>
                        <a:pt x="131" y="78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3" y="79"/>
                        <a:pt x="120" y="56"/>
                        <a:pt x="119" y="37"/>
                      </a:cubicBezTo>
                      <a:cubicBezTo>
                        <a:pt x="116" y="62"/>
                        <a:pt x="109" y="98"/>
                        <a:pt x="108" y="103"/>
                      </a:cubicBezTo>
                      <a:cubicBezTo>
                        <a:pt x="108" y="103"/>
                        <a:pt x="108" y="104"/>
                        <a:pt x="107" y="104"/>
                      </a:cubicBezTo>
                      <a:cubicBezTo>
                        <a:pt x="101" y="104"/>
                        <a:pt x="72" y="82"/>
                        <a:pt x="49" y="64"/>
                      </a:cubicBezTo>
                      <a:cubicBezTo>
                        <a:pt x="48" y="66"/>
                        <a:pt x="46" y="67"/>
                        <a:pt x="44" y="68"/>
                      </a:cubicBezTo>
                      <a:cubicBezTo>
                        <a:pt x="51" y="77"/>
                        <a:pt x="60" y="86"/>
                        <a:pt x="65" y="92"/>
                      </a:cubicBezTo>
                      <a:cubicBezTo>
                        <a:pt x="67" y="90"/>
                        <a:pt x="70" y="88"/>
                        <a:pt x="73" y="88"/>
                      </a:cubicBezTo>
                      <a:cubicBezTo>
                        <a:pt x="75" y="88"/>
                        <a:pt x="76" y="89"/>
                        <a:pt x="77" y="89"/>
                      </a:cubicBezTo>
                      <a:cubicBezTo>
                        <a:pt x="82" y="92"/>
                        <a:pt x="83" y="98"/>
                        <a:pt x="80" y="103"/>
                      </a:cubicBezTo>
                      <a:cubicBezTo>
                        <a:pt x="78" y="107"/>
                        <a:pt x="75" y="109"/>
                        <a:pt x="71" y="109"/>
                      </a:cubicBezTo>
                      <a:cubicBezTo>
                        <a:pt x="70" y="109"/>
                        <a:pt x="68" y="109"/>
                        <a:pt x="67" y="108"/>
                      </a:cubicBezTo>
                      <a:cubicBezTo>
                        <a:pt x="65" y="107"/>
                        <a:pt x="64" y="106"/>
                        <a:pt x="63" y="104"/>
                      </a:cubicBezTo>
                      <a:cubicBezTo>
                        <a:pt x="46" y="109"/>
                        <a:pt x="10" y="117"/>
                        <a:pt x="4" y="121"/>
                      </a:cubicBezTo>
                      <a:cubicBezTo>
                        <a:pt x="0" y="123"/>
                        <a:pt x="17" y="123"/>
                        <a:pt x="37" y="123"/>
                      </a:cubicBezTo>
                      <a:cubicBezTo>
                        <a:pt x="58" y="123"/>
                        <a:pt x="82" y="123"/>
                        <a:pt x="82" y="123"/>
                      </a:cubicBezTo>
                      <a:cubicBezTo>
                        <a:pt x="82" y="123"/>
                        <a:pt x="51" y="136"/>
                        <a:pt x="44" y="142"/>
                      </a:cubicBezTo>
                      <a:cubicBezTo>
                        <a:pt x="42" y="144"/>
                        <a:pt x="44" y="145"/>
                        <a:pt x="47" y="145"/>
                      </a:cubicBezTo>
                      <a:cubicBezTo>
                        <a:pt x="53" y="145"/>
                        <a:pt x="66" y="142"/>
                        <a:pt x="66" y="142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1" y="131"/>
                        <a:pt x="80" y="127"/>
                        <a:pt x="82" y="123"/>
                      </a:cubicBezTo>
                      <a:cubicBezTo>
                        <a:pt x="84" y="119"/>
                        <a:pt x="88" y="117"/>
                        <a:pt x="92" y="117"/>
                      </a:cubicBezTo>
                      <a:cubicBezTo>
                        <a:pt x="93" y="117"/>
                        <a:pt x="95" y="117"/>
                        <a:pt x="96" y="118"/>
                      </a:cubicBezTo>
                      <a:cubicBezTo>
                        <a:pt x="99" y="119"/>
                        <a:pt x="101" y="123"/>
                        <a:pt x="100" y="127"/>
                      </a:cubicBezTo>
                      <a:cubicBezTo>
                        <a:pt x="110" y="122"/>
                        <a:pt x="110" y="122"/>
                        <a:pt x="110" y="122"/>
                      </a:cubicBezTo>
                      <a:cubicBezTo>
                        <a:pt x="110" y="122"/>
                        <a:pt x="110" y="122"/>
                        <a:pt x="111" y="122"/>
                      </a:cubicBezTo>
                      <a:cubicBezTo>
                        <a:pt x="126" y="122"/>
                        <a:pt x="215" y="46"/>
                        <a:pt x="220" y="37"/>
                      </a:cubicBezTo>
                      <a:cubicBezTo>
                        <a:pt x="220" y="36"/>
                        <a:pt x="220" y="36"/>
                        <a:pt x="220" y="36"/>
                      </a:cubicBezTo>
                      <a:cubicBezTo>
                        <a:pt x="218" y="36"/>
                        <a:pt x="201" y="49"/>
                        <a:pt x="185" y="63"/>
                      </a:cubicBezTo>
                      <a:cubicBezTo>
                        <a:pt x="169" y="76"/>
                        <a:pt x="153" y="89"/>
                        <a:pt x="152" y="89"/>
                      </a:cubicBezTo>
                      <a:cubicBezTo>
                        <a:pt x="152" y="89"/>
                        <a:pt x="152" y="88"/>
                        <a:pt x="153" y="87"/>
                      </a:cubicBezTo>
                      <a:cubicBezTo>
                        <a:pt x="167" y="73"/>
                        <a:pt x="207" y="15"/>
                        <a:pt x="211" y="2"/>
                      </a:cubicBezTo>
                      <a:cubicBezTo>
                        <a:pt x="212" y="1"/>
                        <a:pt x="211" y="0"/>
                        <a:pt x="2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6" name="Freeform 183"/>
                <p:cNvSpPr/>
                <p:nvPr/>
              </p:nvSpPr>
              <p:spPr bwMode="auto">
                <a:xfrm>
                  <a:off x="3927476" y="3235325"/>
                  <a:ext cx="46038" cy="44450"/>
                </a:xfrm>
                <a:custGeom>
                  <a:avLst/>
                  <a:gdLst>
                    <a:gd name="T0" fmla="*/ 1 w 16"/>
                    <a:gd name="T1" fmla="*/ 0 h 16"/>
                    <a:gd name="T2" fmla="*/ 0 w 16"/>
                    <a:gd name="T3" fmla="*/ 2 h 16"/>
                    <a:gd name="T4" fmla="*/ 0 w 16"/>
                    <a:gd name="T5" fmla="*/ 3 h 16"/>
                    <a:gd name="T6" fmla="*/ 11 w 16"/>
                    <a:gd name="T7" fmla="*/ 16 h 16"/>
                    <a:gd name="T8" fmla="*/ 16 w 16"/>
                    <a:gd name="T9" fmla="*/ 12 h 16"/>
                    <a:gd name="T10" fmla="*/ 1 w 1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6">
                      <a:moveTo>
                        <a:pt x="1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3" y="7"/>
                        <a:pt x="7" y="12"/>
                        <a:pt x="11" y="16"/>
                      </a:cubicBezTo>
                      <a:cubicBezTo>
                        <a:pt x="13" y="15"/>
                        <a:pt x="15" y="14"/>
                        <a:pt x="16" y="12"/>
                      </a:cubicBezTo>
                      <a:cubicBezTo>
                        <a:pt x="11" y="8"/>
                        <a:pt x="6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7" name="Freeform 184"/>
                <p:cNvSpPr/>
                <p:nvPr/>
              </p:nvSpPr>
              <p:spPr bwMode="auto">
                <a:xfrm>
                  <a:off x="4013201" y="3336925"/>
                  <a:ext cx="55563" cy="58738"/>
                </a:xfrm>
                <a:custGeom>
                  <a:avLst/>
                  <a:gdLst>
                    <a:gd name="T0" fmla="*/ 10 w 20"/>
                    <a:gd name="T1" fmla="*/ 0 h 21"/>
                    <a:gd name="T2" fmla="*/ 2 w 20"/>
                    <a:gd name="T3" fmla="*/ 4 h 21"/>
                    <a:gd name="T4" fmla="*/ 9 w 20"/>
                    <a:gd name="T5" fmla="*/ 11 h 21"/>
                    <a:gd name="T6" fmla="*/ 0 w 20"/>
                    <a:gd name="T7" fmla="*/ 16 h 21"/>
                    <a:gd name="T8" fmla="*/ 4 w 20"/>
                    <a:gd name="T9" fmla="*/ 20 h 21"/>
                    <a:gd name="T10" fmla="*/ 8 w 20"/>
                    <a:gd name="T11" fmla="*/ 21 h 21"/>
                    <a:gd name="T12" fmla="*/ 17 w 20"/>
                    <a:gd name="T13" fmla="*/ 15 h 21"/>
                    <a:gd name="T14" fmla="*/ 14 w 20"/>
                    <a:gd name="T15" fmla="*/ 1 h 21"/>
                    <a:gd name="T16" fmla="*/ 10 w 20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1">
                      <a:moveTo>
                        <a:pt x="10" y="0"/>
                      </a:moveTo>
                      <a:cubicBezTo>
                        <a:pt x="7" y="0"/>
                        <a:pt x="4" y="2"/>
                        <a:pt x="2" y="4"/>
                      </a:cubicBezTo>
                      <a:cubicBezTo>
                        <a:pt x="6" y="8"/>
                        <a:pt x="8" y="10"/>
                        <a:pt x="9" y="11"/>
                      </a:cubicBezTo>
                      <a:cubicBezTo>
                        <a:pt x="11" y="12"/>
                        <a:pt x="7" y="14"/>
                        <a:pt x="0" y="16"/>
                      </a:cubicBezTo>
                      <a:cubicBezTo>
                        <a:pt x="1" y="18"/>
                        <a:pt x="2" y="19"/>
                        <a:pt x="4" y="20"/>
                      </a:cubicBezTo>
                      <a:cubicBezTo>
                        <a:pt x="5" y="21"/>
                        <a:pt x="7" y="21"/>
                        <a:pt x="8" y="21"/>
                      </a:cubicBezTo>
                      <a:cubicBezTo>
                        <a:pt x="12" y="21"/>
                        <a:pt x="15" y="19"/>
                        <a:pt x="17" y="15"/>
                      </a:cubicBezTo>
                      <a:cubicBezTo>
                        <a:pt x="20" y="10"/>
                        <a:pt x="19" y="4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8" name="Freeform 185"/>
                <p:cNvSpPr/>
                <p:nvPr/>
              </p:nvSpPr>
              <p:spPr bwMode="auto">
                <a:xfrm>
                  <a:off x="4214813" y="3224213"/>
                  <a:ext cx="44450" cy="58738"/>
                </a:xfrm>
                <a:custGeom>
                  <a:avLst/>
                  <a:gdLst>
                    <a:gd name="T0" fmla="*/ 6 w 16"/>
                    <a:gd name="T1" fmla="*/ 0 h 21"/>
                    <a:gd name="T2" fmla="*/ 3 w 16"/>
                    <a:gd name="T3" fmla="*/ 0 h 21"/>
                    <a:gd name="T4" fmla="*/ 0 w 16"/>
                    <a:gd name="T5" fmla="*/ 20 h 21"/>
                    <a:gd name="T6" fmla="*/ 4 w 16"/>
                    <a:gd name="T7" fmla="*/ 21 h 21"/>
                    <a:gd name="T8" fmla="*/ 13 w 16"/>
                    <a:gd name="T9" fmla="*/ 15 h 21"/>
                    <a:gd name="T10" fmla="*/ 10 w 16"/>
                    <a:gd name="T11" fmla="*/ 1 h 21"/>
                    <a:gd name="T12" fmla="*/ 6 w 1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6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8"/>
                        <a:pt x="1" y="14"/>
                        <a:pt x="0" y="20"/>
                      </a:cubicBezTo>
                      <a:cubicBezTo>
                        <a:pt x="1" y="21"/>
                        <a:pt x="2" y="21"/>
                        <a:pt x="4" y="21"/>
                      </a:cubicBezTo>
                      <a:cubicBezTo>
                        <a:pt x="7" y="21"/>
                        <a:pt x="11" y="19"/>
                        <a:pt x="13" y="15"/>
                      </a:cubicBezTo>
                      <a:cubicBezTo>
                        <a:pt x="16" y="10"/>
                        <a:pt x="14" y="3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9" name="Freeform 186"/>
                <p:cNvSpPr/>
                <p:nvPr/>
              </p:nvSpPr>
              <p:spPr bwMode="auto">
                <a:xfrm>
                  <a:off x="4164013" y="3333750"/>
                  <a:ext cx="61913" cy="58738"/>
                </a:xfrm>
                <a:custGeom>
                  <a:avLst/>
                  <a:gdLst>
                    <a:gd name="T0" fmla="*/ 12 w 22"/>
                    <a:gd name="T1" fmla="*/ 0 h 21"/>
                    <a:gd name="T2" fmla="*/ 2 w 22"/>
                    <a:gd name="T3" fmla="*/ 6 h 21"/>
                    <a:gd name="T4" fmla="*/ 6 w 22"/>
                    <a:gd name="T5" fmla="*/ 20 h 21"/>
                    <a:gd name="T6" fmla="*/ 10 w 22"/>
                    <a:gd name="T7" fmla="*/ 21 h 21"/>
                    <a:gd name="T8" fmla="*/ 19 w 22"/>
                    <a:gd name="T9" fmla="*/ 15 h 21"/>
                    <a:gd name="T10" fmla="*/ 16 w 22"/>
                    <a:gd name="T11" fmla="*/ 1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6"/>
                      </a:cubicBezTo>
                      <a:cubicBezTo>
                        <a:pt x="0" y="12"/>
                        <a:pt x="1" y="18"/>
                        <a:pt x="6" y="20"/>
                      </a:cubicBezTo>
                      <a:cubicBezTo>
                        <a:pt x="7" y="21"/>
                        <a:pt x="8" y="21"/>
                        <a:pt x="10" y="21"/>
                      </a:cubicBezTo>
                      <a:cubicBezTo>
                        <a:pt x="13" y="21"/>
                        <a:pt x="17" y="19"/>
                        <a:pt x="19" y="15"/>
                      </a:cubicBezTo>
                      <a:cubicBezTo>
                        <a:pt x="22" y="10"/>
                        <a:pt x="20" y="4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0" name="Freeform 187"/>
                <p:cNvSpPr/>
                <p:nvPr/>
              </p:nvSpPr>
              <p:spPr bwMode="auto">
                <a:xfrm>
                  <a:off x="4060826" y="3417888"/>
                  <a:ext cx="58738" cy="47625"/>
                </a:xfrm>
                <a:custGeom>
                  <a:avLst/>
                  <a:gdLst>
                    <a:gd name="T0" fmla="*/ 12 w 21"/>
                    <a:gd name="T1" fmla="*/ 0 h 17"/>
                    <a:gd name="T2" fmla="*/ 2 w 21"/>
                    <a:gd name="T3" fmla="*/ 6 h 17"/>
                    <a:gd name="T4" fmla="*/ 3 w 21"/>
                    <a:gd name="T5" fmla="*/ 17 h 17"/>
                    <a:gd name="T6" fmla="*/ 20 w 21"/>
                    <a:gd name="T7" fmla="*/ 10 h 17"/>
                    <a:gd name="T8" fmla="*/ 16 w 21"/>
                    <a:gd name="T9" fmla="*/ 1 h 17"/>
                    <a:gd name="T10" fmla="*/ 12 w 21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7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0"/>
                        <a:pt x="1" y="14"/>
                        <a:pt x="3" y="17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6"/>
                        <a:pt x="19" y="2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1" name="Freeform 188"/>
                <p:cNvSpPr>
                  <a:spLocks noEditPoints="1"/>
                </p:cNvSpPr>
                <p:nvPr/>
              </p:nvSpPr>
              <p:spPr bwMode="auto">
                <a:xfrm>
                  <a:off x="4170363" y="3125788"/>
                  <a:ext cx="11113" cy="66675"/>
                </a:xfrm>
                <a:custGeom>
                  <a:avLst/>
                  <a:gdLst>
                    <a:gd name="T0" fmla="*/ 0 w 4"/>
                    <a:gd name="T1" fmla="*/ 22 h 24"/>
                    <a:gd name="T2" fmla="*/ 0 w 4"/>
                    <a:gd name="T3" fmla="*/ 24 h 24"/>
                    <a:gd name="T4" fmla="*/ 1 w 4"/>
                    <a:gd name="T5" fmla="*/ 22 h 24"/>
                    <a:gd name="T6" fmla="*/ 0 w 4"/>
                    <a:gd name="T7" fmla="*/ 22 h 24"/>
                    <a:gd name="T8" fmla="*/ 3 w 4"/>
                    <a:gd name="T9" fmla="*/ 0 h 24"/>
                    <a:gd name="T10" fmla="*/ 2 w 4"/>
                    <a:gd name="T11" fmla="*/ 2 h 24"/>
                    <a:gd name="T12" fmla="*/ 2 w 4"/>
                    <a:gd name="T13" fmla="*/ 6 h 24"/>
                    <a:gd name="T14" fmla="*/ 3 w 4"/>
                    <a:gd name="T15" fmla="*/ 4 h 24"/>
                    <a:gd name="T16" fmla="*/ 3 w 4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4">
                      <a:moveTo>
                        <a:pt x="0" y="22"/>
                      </a:moveTo>
                      <a:cubicBezTo>
                        <a:pt x="0" y="23"/>
                        <a:pt x="0" y="23"/>
                        <a:pt x="0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2"/>
                        <a:pt x="0" y="22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2" y="2"/>
                      </a:cubicBezTo>
                      <a:cubicBezTo>
                        <a:pt x="2" y="3"/>
                        <a:pt x="2" y="4"/>
                        <a:pt x="2" y="6"/>
                      </a:cubicBez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2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2" name="Freeform 189"/>
                <p:cNvSpPr/>
                <p:nvPr/>
              </p:nvSpPr>
              <p:spPr bwMode="auto">
                <a:xfrm>
                  <a:off x="4170363" y="3136900"/>
                  <a:ext cx="7938" cy="50800"/>
                </a:xfrm>
                <a:custGeom>
                  <a:avLst/>
                  <a:gdLst>
                    <a:gd name="T0" fmla="*/ 3 w 3"/>
                    <a:gd name="T1" fmla="*/ 0 h 18"/>
                    <a:gd name="T2" fmla="*/ 2 w 3"/>
                    <a:gd name="T3" fmla="*/ 2 h 18"/>
                    <a:gd name="T4" fmla="*/ 0 w 3"/>
                    <a:gd name="T5" fmla="*/ 18 h 18"/>
                    <a:gd name="T6" fmla="*/ 1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1" y="6"/>
                        <a:pt x="0" y="12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2" y="11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3" name="Freeform 190"/>
                <p:cNvSpPr/>
                <p:nvPr/>
              </p:nvSpPr>
              <p:spPr bwMode="auto">
                <a:xfrm>
                  <a:off x="4452938" y="2847975"/>
                  <a:ext cx="177800" cy="296863"/>
                </a:xfrm>
                <a:custGeom>
                  <a:avLst/>
                  <a:gdLst>
                    <a:gd name="T0" fmla="*/ 29 w 63"/>
                    <a:gd name="T1" fmla="*/ 0 h 106"/>
                    <a:gd name="T2" fmla="*/ 35 w 63"/>
                    <a:gd name="T3" fmla="*/ 47 h 106"/>
                    <a:gd name="T4" fmla="*/ 2 w 63"/>
                    <a:gd name="T5" fmla="*/ 96 h 106"/>
                    <a:gd name="T6" fmla="*/ 5 w 63"/>
                    <a:gd name="T7" fmla="*/ 106 h 106"/>
                    <a:gd name="T8" fmla="*/ 27 w 63"/>
                    <a:gd name="T9" fmla="*/ 95 h 106"/>
                    <a:gd name="T10" fmla="*/ 61 w 63"/>
                    <a:gd name="T11" fmla="*/ 21 h 106"/>
                    <a:gd name="T12" fmla="*/ 29 w 63"/>
                    <a:gd name="T13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106">
                      <a:moveTo>
                        <a:pt x="29" y="0"/>
                      </a:moveTo>
                      <a:cubicBezTo>
                        <a:pt x="13" y="1"/>
                        <a:pt x="35" y="28"/>
                        <a:pt x="35" y="47"/>
                      </a:cubicBezTo>
                      <a:cubicBezTo>
                        <a:pt x="34" y="65"/>
                        <a:pt x="7" y="81"/>
                        <a:pt x="2" y="96"/>
                      </a:cubicBezTo>
                      <a:cubicBezTo>
                        <a:pt x="0" y="103"/>
                        <a:pt x="1" y="106"/>
                        <a:pt x="5" y="106"/>
                      </a:cubicBezTo>
                      <a:cubicBezTo>
                        <a:pt x="10" y="106"/>
                        <a:pt x="19" y="101"/>
                        <a:pt x="27" y="95"/>
                      </a:cubicBezTo>
                      <a:cubicBezTo>
                        <a:pt x="42" y="84"/>
                        <a:pt x="63" y="40"/>
                        <a:pt x="61" y="21"/>
                      </a:cubicBezTo>
                      <a:cubicBezTo>
                        <a:pt x="59" y="1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4" name="Freeform 191"/>
                <p:cNvSpPr/>
                <p:nvPr/>
              </p:nvSpPr>
              <p:spPr bwMode="auto">
                <a:xfrm>
                  <a:off x="3517901" y="3424238"/>
                  <a:ext cx="455613" cy="142875"/>
                </a:xfrm>
                <a:custGeom>
                  <a:avLst/>
                  <a:gdLst>
                    <a:gd name="T0" fmla="*/ 19 w 162"/>
                    <a:gd name="T1" fmla="*/ 0 h 51"/>
                    <a:gd name="T2" fmla="*/ 12 w 162"/>
                    <a:gd name="T3" fmla="*/ 4 h 51"/>
                    <a:gd name="T4" fmla="*/ 19 w 162"/>
                    <a:gd name="T5" fmla="*/ 47 h 51"/>
                    <a:gd name="T6" fmla="*/ 58 w 162"/>
                    <a:gd name="T7" fmla="*/ 51 h 51"/>
                    <a:gd name="T8" fmla="*/ 95 w 162"/>
                    <a:gd name="T9" fmla="*/ 48 h 51"/>
                    <a:gd name="T10" fmla="*/ 150 w 162"/>
                    <a:gd name="T11" fmla="*/ 30 h 51"/>
                    <a:gd name="T12" fmla="*/ 147 w 162"/>
                    <a:gd name="T13" fmla="*/ 30 h 51"/>
                    <a:gd name="T14" fmla="*/ 68 w 162"/>
                    <a:gd name="T15" fmla="*/ 40 h 51"/>
                    <a:gd name="T16" fmla="*/ 52 w 162"/>
                    <a:gd name="T17" fmla="*/ 37 h 51"/>
                    <a:gd name="T18" fmla="*/ 24 w 162"/>
                    <a:gd name="T19" fmla="*/ 4 h 51"/>
                    <a:gd name="T20" fmla="*/ 19 w 162"/>
                    <a:gd name="T2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51">
                      <a:moveTo>
                        <a:pt x="19" y="0"/>
                      </a:moveTo>
                      <a:cubicBezTo>
                        <a:pt x="16" y="0"/>
                        <a:pt x="14" y="3"/>
                        <a:pt x="12" y="4"/>
                      </a:cubicBezTo>
                      <a:cubicBezTo>
                        <a:pt x="12" y="4"/>
                        <a:pt x="0" y="43"/>
                        <a:pt x="19" y="47"/>
                      </a:cubicBezTo>
                      <a:cubicBezTo>
                        <a:pt x="30" y="50"/>
                        <a:pt x="43" y="51"/>
                        <a:pt x="58" y="51"/>
                      </a:cubicBezTo>
                      <a:cubicBezTo>
                        <a:pt x="70" y="51"/>
                        <a:pt x="82" y="50"/>
                        <a:pt x="95" y="48"/>
                      </a:cubicBezTo>
                      <a:cubicBezTo>
                        <a:pt x="124" y="43"/>
                        <a:pt x="162" y="30"/>
                        <a:pt x="150" y="30"/>
                      </a:cubicBezTo>
                      <a:cubicBezTo>
                        <a:pt x="150" y="30"/>
                        <a:pt x="149" y="30"/>
                        <a:pt x="147" y="30"/>
                      </a:cubicBezTo>
                      <a:cubicBezTo>
                        <a:pt x="132" y="32"/>
                        <a:pt x="92" y="40"/>
                        <a:pt x="68" y="40"/>
                      </a:cubicBezTo>
                      <a:cubicBezTo>
                        <a:pt x="61" y="40"/>
                        <a:pt x="55" y="39"/>
                        <a:pt x="52" y="37"/>
                      </a:cubicBezTo>
                      <a:cubicBezTo>
                        <a:pt x="38" y="30"/>
                        <a:pt x="28" y="13"/>
                        <a:pt x="24" y="4"/>
                      </a:cubicBezTo>
                      <a:cubicBezTo>
                        <a:pt x="22" y="1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5" name="Freeform 192"/>
                <p:cNvSpPr/>
                <p:nvPr/>
              </p:nvSpPr>
              <p:spPr bwMode="auto">
                <a:xfrm>
                  <a:off x="7107238" y="4622800"/>
                  <a:ext cx="665163" cy="738188"/>
                </a:xfrm>
                <a:custGeom>
                  <a:avLst/>
                  <a:gdLst>
                    <a:gd name="T0" fmla="*/ 49 w 237"/>
                    <a:gd name="T1" fmla="*/ 30 h 263"/>
                    <a:gd name="T2" fmla="*/ 10 w 237"/>
                    <a:gd name="T3" fmla="*/ 19 h 263"/>
                    <a:gd name="T4" fmla="*/ 0 w 237"/>
                    <a:gd name="T5" fmla="*/ 94 h 263"/>
                    <a:gd name="T6" fmla="*/ 188 w 237"/>
                    <a:gd name="T7" fmla="*/ 260 h 263"/>
                    <a:gd name="T8" fmla="*/ 237 w 237"/>
                    <a:gd name="T9" fmla="*/ 236 h 263"/>
                    <a:gd name="T10" fmla="*/ 207 w 237"/>
                    <a:gd name="T11" fmla="*/ 210 h 263"/>
                    <a:gd name="T12" fmla="*/ 206 w 237"/>
                    <a:gd name="T13" fmla="*/ 70 h 263"/>
                    <a:gd name="T14" fmla="*/ 144 w 237"/>
                    <a:gd name="T15" fmla="*/ 62 h 263"/>
                    <a:gd name="T16" fmla="*/ 49 w 237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6" y="263"/>
                        <a:pt x="188" y="260"/>
                      </a:cubicBezTo>
                      <a:cubicBezTo>
                        <a:pt x="211" y="258"/>
                        <a:pt x="237" y="236"/>
                        <a:pt x="237" y="236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6" name="Freeform 193"/>
                <p:cNvSpPr/>
                <p:nvPr/>
              </p:nvSpPr>
              <p:spPr bwMode="auto">
                <a:xfrm>
                  <a:off x="6483351" y="4330700"/>
                  <a:ext cx="1668463" cy="1570038"/>
                </a:xfrm>
                <a:custGeom>
                  <a:avLst/>
                  <a:gdLst>
                    <a:gd name="T0" fmla="*/ 149 w 594"/>
                    <a:gd name="T1" fmla="*/ 317 h 559"/>
                    <a:gd name="T2" fmla="*/ 35 w 594"/>
                    <a:gd name="T3" fmla="*/ 210 h 559"/>
                    <a:gd name="T4" fmla="*/ 69 w 594"/>
                    <a:gd name="T5" fmla="*/ 119 h 559"/>
                    <a:gd name="T6" fmla="*/ 251 w 594"/>
                    <a:gd name="T7" fmla="*/ 187 h 559"/>
                    <a:gd name="T8" fmla="*/ 256 w 594"/>
                    <a:gd name="T9" fmla="*/ 146 h 559"/>
                    <a:gd name="T10" fmla="*/ 317 w 594"/>
                    <a:gd name="T11" fmla="*/ 1 h 559"/>
                    <a:gd name="T12" fmla="*/ 348 w 594"/>
                    <a:gd name="T13" fmla="*/ 216 h 559"/>
                    <a:gd name="T14" fmla="*/ 483 w 594"/>
                    <a:gd name="T15" fmla="*/ 141 h 559"/>
                    <a:gd name="T16" fmla="*/ 588 w 594"/>
                    <a:gd name="T17" fmla="*/ 252 h 559"/>
                    <a:gd name="T18" fmla="*/ 376 w 594"/>
                    <a:gd name="T19" fmla="*/ 312 h 559"/>
                    <a:gd name="T20" fmla="*/ 464 w 594"/>
                    <a:gd name="T21" fmla="*/ 384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4 h 559"/>
                    <a:gd name="T28" fmla="*/ 245 w 594"/>
                    <a:gd name="T29" fmla="*/ 492 h 559"/>
                    <a:gd name="T30" fmla="*/ 105 w 594"/>
                    <a:gd name="T31" fmla="*/ 444 h 559"/>
                    <a:gd name="T32" fmla="*/ 149 w 594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7"/>
                      </a:moveTo>
                      <a:cubicBezTo>
                        <a:pt x="149" y="317"/>
                        <a:pt x="0" y="315"/>
                        <a:pt x="35" y="210"/>
                      </a:cubicBezTo>
                      <a:cubicBezTo>
                        <a:pt x="35" y="210"/>
                        <a:pt x="4" y="141"/>
                        <a:pt x="69" y="119"/>
                      </a:cubicBezTo>
                      <a:cubicBezTo>
                        <a:pt x="135" y="97"/>
                        <a:pt x="226" y="167"/>
                        <a:pt x="251" y="187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9" y="136"/>
                        <a:pt x="217" y="0"/>
                        <a:pt x="317" y="1"/>
                      </a:cubicBezTo>
                      <a:cubicBezTo>
                        <a:pt x="417" y="2"/>
                        <a:pt x="436" y="67"/>
                        <a:pt x="348" y="216"/>
                      </a:cubicBezTo>
                      <a:cubicBezTo>
                        <a:pt x="348" y="216"/>
                        <a:pt x="430" y="139"/>
                        <a:pt x="483" y="141"/>
                      </a:cubicBezTo>
                      <a:cubicBezTo>
                        <a:pt x="536" y="143"/>
                        <a:pt x="594" y="169"/>
                        <a:pt x="588" y="252"/>
                      </a:cubicBezTo>
                      <a:cubicBezTo>
                        <a:pt x="582" y="336"/>
                        <a:pt x="376" y="312"/>
                        <a:pt x="376" y="312"/>
                      </a:cubicBezTo>
                      <a:cubicBezTo>
                        <a:pt x="376" y="312"/>
                        <a:pt x="441" y="358"/>
                        <a:pt x="464" y="384"/>
                      </a:cubicBezTo>
                      <a:cubicBezTo>
                        <a:pt x="486" y="411"/>
                        <a:pt x="473" y="484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2"/>
                        <a:pt x="288" y="376"/>
                        <a:pt x="281" y="384"/>
                      </a:cubicBezTo>
                      <a:cubicBezTo>
                        <a:pt x="275" y="393"/>
                        <a:pt x="291" y="463"/>
                        <a:pt x="245" y="492"/>
                      </a:cubicBezTo>
                      <a:cubicBezTo>
                        <a:pt x="198" y="521"/>
                        <a:pt x="143" y="486"/>
                        <a:pt x="105" y="444"/>
                      </a:cubicBezTo>
                      <a:cubicBezTo>
                        <a:pt x="68" y="401"/>
                        <a:pt x="86" y="344"/>
                        <a:pt x="149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7" name="Freeform 194"/>
                <p:cNvSpPr/>
                <p:nvPr/>
              </p:nvSpPr>
              <p:spPr bwMode="auto">
                <a:xfrm>
                  <a:off x="7100888" y="5100638"/>
                  <a:ext cx="177800" cy="58738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0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0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8" name="Freeform 195"/>
                <p:cNvSpPr/>
                <p:nvPr/>
              </p:nvSpPr>
              <p:spPr bwMode="auto">
                <a:xfrm>
                  <a:off x="7261226" y="5173663"/>
                  <a:ext cx="44450" cy="147638"/>
                </a:xfrm>
                <a:custGeom>
                  <a:avLst/>
                  <a:gdLst>
                    <a:gd name="T0" fmla="*/ 5 w 16"/>
                    <a:gd name="T1" fmla="*/ 53 h 53"/>
                    <a:gd name="T2" fmla="*/ 8 w 16"/>
                    <a:gd name="T3" fmla="*/ 7 h 53"/>
                    <a:gd name="T4" fmla="*/ 5 w 16"/>
                    <a:gd name="T5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3">
                      <a:moveTo>
                        <a:pt x="5" y="53"/>
                      </a:moveTo>
                      <a:cubicBezTo>
                        <a:pt x="5" y="53"/>
                        <a:pt x="0" y="0"/>
                        <a:pt x="8" y="7"/>
                      </a:cubicBezTo>
                      <a:cubicBezTo>
                        <a:pt x="16" y="14"/>
                        <a:pt x="9" y="43"/>
                        <a:pt x="5" y="5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9" name="Freeform 196"/>
                <p:cNvSpPr/>
                <p:nvPr/>
              </p:nvSpPr>
              <p:spPr bwMode="auto">
                <a:xfrm>
                  <a:off x="7235826" y="4926013"/>
                  <a:ext cx="84138" cy="77788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0" name="Freeform 197"/>
                <p:cNvSpPr/>
                <p:nvPr/>
              </p:nvSpPr>
              <p:spPr bwMode="auto">
                <a:xfrm>
                  <a:off x="7170738" y="50244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1" name="Freeform 198"/>
                <p:cNvSpPr/>
                <p:nvPr/>
              </p:nvSpPr>
              <p:spPr bwMode="auto">
                <a:xfrm>
                  <a:off x="7327901" y="5083175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2" name="Freeform 199"/>
                <p:cNvSpPr/>
                <p:nvPr/>
              </p:nvSpPr>
              <p:spPr bwMode="auto">
                <a:xfrm>
                  <a:off x="7377113" y="49593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3" name="Freeform 200"/>
                <p:cNvSpPr/>
                <p:nvPr/>
              </p:nvSpPr>
              <p:spPr bwMode="auto">
                <a:xfrm>
                  <a:off x="7494588" y="5072063"/>
                  <a:ext cx="80963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4" name="Freeform 201"/>
                <p:cNvSpPr/>
                <p:nvPr/>
              </p:nvSpPr>
              <p:spPr bwMode="auto">
                <a:xfrm>
                  <a:off x="7407276" y="5221288"/>
                  <a:ext cx="84138" cy="74613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5" name="Freeform 202"/>
                <p:cNvSpPr/>
                <p:nvPr/>
              </p:nvSpPr>
              <p:spPr bwMode="auto">
                <a:xfrm>
                  <a:off x="7258051" y="5195888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6" name="Freeform 203"/>
                <p:cNvSpPr/>
                <p:nvPr/>
              </p:nvSpPr>
              <p:spPr bwMode="auto">
                <a:xfrm>
                  <a:off x="7323138" y="485933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7" name="Freeform 204"/>
                <p:cNvSpPr>
                  <a:spLocks noEditPoints="1"/>
                </p:cNvSpPr>
                <p:nvPr/>
              </p:nvSpPr>
              <p:spPr bwMode="auto">
                <a:xfrm>
                  <a:off x="7024688" y="4713288"/>
                  <a:ext cx="769938" cy="679450"/>
                </a:xfrm>
                <a:custGeom>
                  <a:avLst/>
                  <a:gdLst>
                    <a:gd name="T0" fmla="*/ 119 w 274"/>
                    <a:gd name="T1" fmla="*/ 156 h 242"/>
                    <a:gd name="T2" fmla="*/ 122 w 274"/>
                    <a:gd name="T3" fmla="*/ 133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4 w 274"/>
                    <a:gd name="T9" fmla="*/ 79 h 242"/>
                    <a:gd name="T10" fmla="*/ 19 w 274"/>
                    <a:gd name="T11" fmla="*/ 61 h 242"/>
                    <a:gd name="T12" fmla="*/ 78 w 274"/>
                    <a:gd name="T13" fmla="*/ 85 h 242"/>
                    <a:gd name="T14" fmla="*/ 94 w 274"/>
                    <a:gd name="T15" fmla="*/ 79 h 242"/>
                    <a:gd name="T16" fmla="*/ 91 w 274"/>
                    <a:gd name="T17" fmla="*/ 102 h 242"/>
                    <a:gd name="T18" fmla="*/ 86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79 w 274"/>
                    <a:gd name="T25" fmla="*/ 128 h 242"/>
                    <a:gd name="T26" fmla="*/ 41 w 274"/>
                    <a:gd name="T27" fmla="*/ 207 h 242"/>
                    <a:gd name="T28" fmla="*/ 107 w 274"/>
                    <a:gd name="T29" fmla="*/ 162 h 242"/>
                    <a:gd name="T30" fmla="*/ 152 w 274"/>
                    <a:gd name="T31" fmla="*/ 242 h 242"/>
                    <a:gd name="T32" fmla="*/ 148 w 274"/>
                    <a:gd name="T33" fmla="*/ 206 h 242"/>
                    <a:gd name="T34" fmla="*/ 139 w 274"/>
                    <a:gd name="T35" fmla="*/ 190 h 242"/>
                    <a:gd name="T36" fmla="*/ 148 w 274"/>
                    <a:gd name="T37" fmla="*/ 153 h 242"/>
                    <a:gd name="T38" fmla="*/ 196 w 274"/>
                    <a:gd name="T39" fmla="*/ 155 h 242"/>
                    <a:gd name="T40" fmla="*/ 214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8 w 274"/>
                    <a:gd name="T47" fmla="*/ 141 h 242"/>
                    <a:gd name="T48" fmla="*/ 169 w 274"/>
                    <a:gd name="T49" fmla="*/ 137 h 242"/>
                    <a:gd name="T50" fmla="*/ 241 w 274"/>
                    <a:gd name="T51" fmla="*/ 93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7 w 274"/>
                    <a:gd name="T57" fmla="*/ 97 h 242"/>
                    <a:gd name="T58" fmla="*/ 144 w 274"/>
                    <a:gd name="T59" fmla="*/ 90 h 242"/>
                    <a:gd name="T60" fmla="*/ 142 w 274"/>
                    <a:gd name="T61" fmla="*/ 58 h 242"/>
                    <a:gd name="T62" fmla="*/ 129 w 274"/>
                    <a:gd name="T63" fmla="*/ 81 h 242"/>
                    <a:gd name="T64" fmla="*/ 122 w 274"/>
                    <a:gd name="T65" fmla="*/ 78 h 242"/>
                    <a:gd name="T66" fmla="*/ 108 w 274"/>
                    <a:gd name="T67" fmla="*/ 61 h 242"/>
                    <a:gd name="T68" fmla="*/ 124 w 274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4" y="157"/>
                      </a:moveTo>
                      <a:cubicBezTo>
                        <a:pt x="123" y="157"/>
                        <a:pt x="121" y="157"/>
                        <a:pt x="119" y="156"/>
                      </a:cubicBezTo>
                      <a:cubicBezTo>
                        <a:pt x="112" y="154"/>
                        <a:pt x="108" y="147"/>
                        <a:pt x="111" y="140"/>
                      </a:cubicBezTo>
                      <a:cubicBezTo>
                        <a:pt x="112" y="136"/>
                        <a:pt x="117" y="133"/>
                        <a:pt x="122" y="133"/>
                      </a:cubicBezTo>
                      <a:cubicBezTo>
                        <a:pt x="124" y="133"/>
                        <a:pt x="126" y="134"/>
                        <a:pt x="127" y="134"/>
                      </a:cubicBezTo>
                      <a:cubicBezTo>
                        <a:pt x="134" y="137"/>
                        <a:pt x="138" y="144"/>
                        <a:pt x="136" y="150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9"/>
                      </a:cubicBezTo>
                      <a:cubicBezTo>
                        <a:pt x="84" y="75"/>
                        <a:pt x="22" y="60"/>
                        <a:pt x="16" y="60"/>
                      </a:cubicBezTo>
                      <a:cubicBezTo>
                        <a:pt x="14" y="60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8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1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9"/>
                      </a:cubicBezTo>
                      <a:cubicBezTo>
                        <a:pt x="101" y="82"/>
                        <a:pt x="105" y="89"/>
                        <a:pt x="103" y="95"/>
                      </a:cubicBezTo>
                      <a:cubicBezTo>
                        <a:pt x="101" y="99"/>
                        <a:pt x="96" y="102"/>
                        <a:pt x="91" y="102"/>
                      </a:cubicBezTo>
                      <a:cubicBezTo>
                        <a:pt x="90" y="102"/>
                        <a:pt x="88" y="102"/>
                        <a:pt x="86" y="101"/>
                      </a:cubicBezTo>
                      <a:cubicBezTo>
                        <a:pt x="86" y="101"/>
                        <a:pt x="86" y="101"/>
                        <a:pt x="86" y="101"/>
                      </a:cubicBezTo>
                      <a:cubicBezTo>
                        <a:pt x="67" y="105"/>
                        <a:pt x="0" y="112"/>
                        <a:pt x="17" y="114"/>
                      </a:cubicBezTo>
                      <a:cubicBezTo>
                        <a:pt x="23" y="115"/>
                        <a:pt x="38" y="118"/>
                        <a:pt x="54" y="122"/>
                      </a:cubicBezTo>
                      <a:cubicBezTo>
                        <a:pt x="54" y="121"/>
                        <a:pt x="54" y="120"/>
                        <a:pt x="54" y="119"/>
                      </a:cubicBezTo>
                      <a:cubicBezTo>
                        <a:pt x="56" y="115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6"/>
                        <a:pt x="81" y="122"/>
                        <a:pt x="79" y="128"/>
                      </a:cubicBezTo>
                      <a:cubicBezTo>
                        <a:pt x="94" y="133"/>
                        <a:pt x="103" y="137"/>
                        <a:pt x="96" y="141"/>
                      </a:cubicBezTo>
                      <a:cubicBezTo>
                        <a:pt x="80" y="148"/>
                        <a:pt x="35" y="207"/>
                        <a:pt x="41" y="207"/>
                      </a:cubicBezTo>
                      <a:cubicBezTo>
                        <a:pt x="42" y="207"/>
                        <a:pt x="42" y="207"/>
                        <a:pt x="43" y="206"/>
                      </a:cubicBezTo>
                      <a:cubicBezTo>
                        <a:pt x="55" y="199"/>
                        <a:pt x="92" y="162"/>
                        <a:pt x="107" y="162"/>
                      </a:cubicBezTo>
                      <a:cubicBezTo>
                        <a:pt x="110" y="162"/>
                        <a:pt x="111" y="163"/>
                        <a:pt x="112" y="164"/>
                      </a:cubicBezTo>
                      <a:cubicBezTo>
                        <a:pt x="121" y="177"/>
                        <a:pt x="148" y="242"/>
                        <a:pt x="152" y="242"/>
                      </a:cubicBezTo>
                      <a:cubicBezTo>
                        <a:pt x="152" y="242"/>
                        <a:pt x="152" y="241"/>
                        <a:pt x="152" y="240"/>
                      </a:cubicBezTo>
                      <a:cubicBezTo>
                        <a:pt x="152" y="235"/>
                        <a:pt x="150" y="221"/>
                        <a:pt x="148" y="206"/>
                      </a:cubicBezTo>
                      <a:cubicBezTo>
                        <a:pt x="148" y="206"/>
                        <a:pt x="147" y="206"/>
                        <a:pt x="147" y="206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7"/>
                        <a:pt x="143" y="185"/>
                        <a:pt x="146" y="184"/>
                      </a:cubicBezTo>
                      <a:cubicBezTo>
                        <a:pt x="145" y="167"/>
                        <a:pt x="145" y="153"/>
                        <a:pt x="148" y="153"/>
                      </a:cubicBezTo>
                      <a:cubicBezTo>
                        <a:pt x="148" y="153"/>
                        <a:pt x="149" y="153"/>
                        <a:pt x="149" y="153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3"/>
                        <a:pt x="258" y="147"/>
                      </a:cubicBezTo>
                      <a:cubicBezTo>
                        <a:pt x="248" y="144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7"/>
                      </a:cubicBezTo>
                      <a:cubicBezTo>
                        <a:pt x="192" y="151"/>
                        <a:pt x="188" y="154"/>
                        <a:pt x="183" y="154"/>
                      </a:cubicBezTo>
                      <a:cubicBezTo>
                        <a:pt x="181" y="154"/>
                        <a:pt x="179" y="154"/>
                        <a:pt x="177" y="153"/>
                      </a:cubicBezTo>
                      <a:cubicBezTo>
                        <a:pt x="172" y="151"/>
                        <a:pt x="168" y="146"/>
                        <a:pt x="168" y="141"/>
                      </a:cubicBezTo>
                      <a:cubicBezTo>
                        <a:pt x="168" y="140"/>
                        <a:pt x="168" y="139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1"/>
                        <a:pt x="179" y="130"/>
                      </a:cubicBezTo>
                      <a:cubicBezTo>
                        <a:pt x="201" y="116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4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3"/>
                      </a:cubicBezTo>
                      <a:cubicBezTo>
                        <a:pt x="144" y="113"/>
                        <a:pt x="142" y="113"/>
                        <a:pt x="141" y="113"/>
                      </a:cubicBezTo>
                      <a:cubicBezTo>
                        <a:pt x="139" y="113"/>
                        <a:pt x="137" y="113"/>
                        <a:pt x="135" y="112"/>
                      </a:cubicBezTo>
                      <a:cubicBezTo>
                        <a:pt x="129" y="110"/>
                        <a:pt x="125" y="103"/>
                        <a:pt x="127" y="97"/>
                      </a:cubicBezTo>
                      <a:cubicBezTo>
                        <a:pt x="129" y="92"/>
                        <a:pt x="133" y="89"/>
                        <a:pt x="138" y="89"/>
                      </a:cubicBezTo>
                      <a:cubicBezTo>
                        <a:pt x="140" y="89"/>
                        <a:pt x="142" y="90"/>
                        <a:pt x="144" y="90"/>
                      </a:cubicBezTo>
                      <a:cubicBezTo>
                        <a:pt x="143" y="78"/>
                        <a:pt x="143" y="65"/>
                        <a:pt x="143" y="54"/>
                      </a:cubicBezTo>
                      <a:cubicBezTo>
                        <a:pt x="143" y="55"/>
                        <a:pt x="142" y="57"/>
                        <a:pt x="142" y="58"/>
                      </a:cubicBezTo>
                      <a:cubicBezTo>
                        <a:pt x="137" y="71"/>
                        <a:pt x="132" y="83"/>
                        <a:pt x="130" y="83"/>
                      </a:cubicBezTo>
                      <a:cubicBezTo>
                        <a:pt x="130" y="83"/>
                        <a:pt x="129" y="83"/>
                        <a:pt x="129" y="81"/>
                      </a:cubicBezTo>
                      <a:cubicBezTo>
                        <a:pt x="129" y="80"/>
                        <a:pt x="129" y="78"/>
                        <a:pt x="128" y="76"/>
                      </a:cubicBezTo>
                      <a:cubicBezTo>
                        <a:pt x="126" y="77"/>
                        <a:pt x="124" y="78"/>
                        <a:pt x="122" y="78"/>
                      </a:cubicBezTo>
                      <a:cubicBezTo>
                        <a:pt x="120" y="78"/>
                        <a:pt x="118" y="77"/>
                        <a:pt x="117" y="77"/>
                      </a:cubicBezTo>
                      <a:cubicBezTo>
                        <a:pt x="110" y="74"/>
                        <a:pt x="106" y="67"/>
                        <a:pt x="108" y="61"/>
                      </a:cubicBezTo>
                      <a:cubicBezTo>
                        <a:pt x="110" y="56"/>
                        <a:pt x="114" y="54"/>
                        <a:pt x="120" y="54"/>
                      </a:cubicBezTo>
                      <a:cubicBezTo>
                        <a:pt x="121" y="54"/>
                        <a:pt x="123" y="54"/>
                        <a:pt x="124" y="55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8" name="Freeform 205"/>
                <p:cNvSpPr/>
                <p:nvPr/>
              </p:nvSpPr>
              <p:spPr bwMode="auto">
                <a:xfrm>
                  <a:off x="7242176" y="4932363"/>
                  <a:ext cx="77788" cy="66675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7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6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9" name="Freeform 206"/>
                <p:cNvSpPr/>
                <p:nvPr/>
              </p:nvSpPr>
              <p:spPr bwMode="auto">
                <a:xfrm>
                  <a:off x="7177088" y="5027613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10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5" y="16"/>
                      </a:cubicBezTo>
                      <a:cubicBezTo>
                        <a:pt x="27" y="10"/>
                        <a:pt x="24" y="4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0" name="Freeform 207"/>
                <p:cNvSpPr/>
                <p:nvPr/>
              </p:nvSpPr>
              <p:spPr bwMode="auto">
                <a:xfrm>
                  <a:off x="7327901" y="5086350"/>
                  <a:ext cx="85725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4"/>
                        <a:pt x="4" y="21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7"/>
                      </a:cubicBezTo>
                      <a:cubicBezTo>
                        <a:pt x="30" y="11"/>
                        <a:pt x="26" y="4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1" name="Freeform 208"/>
                <p:cNvSpPr/>
                <p:nvPr/>
              </p:nvSpPr>
              <p:spPr bwMode="auto">
                <a:xfrm>
                  <a:off x="7377113" y="4962525"/>
                  <a:ext cx="55563" cy="66675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8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4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8"/>
                      </a:cubicBezTo>
                      <a:cubicBezTo>
                        <a:pt x="0" y="14"/>
                        <a:pt x="4" y="21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7" y="24"/>
                        <a:pt x="19" y="24"/>
                        <a:pt x="20" y="24"/>
                      </a:cubicBezTo>
                      <a:cubicBezTo>
                        <a:pt x="19" y="18"/>
                        <a:pt x="19" y="10"/>
                        <a:pt x="19" y="1"/>
                      </a:cubicBezTo>
                      <a:cubicBezTo>
                        <a:pt x="17" y="1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2" name="Freeform 209"/>
                <p:cNvSpPr>
                  <a:spLocks noEditPoints="1"/>
                </p:cNvSpPr>
                <p:nvPr/>
              </p:nvSpPr>
              <p:spPr bwMode="auto">
                <a:xfrm>
                  <a:off x="7497763" y="5076825"/>
                  <a:ext cx="74613" cy="68263"/>
                </a:xfrm>
                <a:custGeom>
                  <a:avLst/>
                  <a:gdLst>
                    <a:gd name="T0" fmla="*/ 0 w 27"/>
                    <a:gd name="T1" fmla="*/ 11 h 24"/>
                    <a:gd name="T2" fmla="*/ 9 w 27"/>
                    <a:gd name="T3" fmla="*/ 23 h 24"/>
                    <a:gd name="T4" fmla="*/ 15 w 27"/>
                    <a:gd name="T5" fmla="*/ 24 h 24"/>
                    <a:gd name="T6" fmla="*/ 26 w 27"/>
                    <a:gd name="T7" fmla="*/ 17 h 24"/>
                    <a:gd name="T8" fmla="*/ 27 w 27"/>
                    <a:gd name="T9" fmla="*/ 13 h 24"/>
                    <a:gd name="T10" fmla="*/ 25 w 27"/>
                    <a:gd name="T11" fmla="*/ 13 h 24"/>
                    <a:gd name="T12" fmla="*/ 0 w 27"/>
                    <a:gd name="T13" fmla="*/ 11 h 24"/>
                    <a:gd name="T14" fmla="*/ 11 w 27"/>
                    <a:gd name="T15" fmla="*/ 0 h 24"/>
                    <a:gd name="T16" fmla="*/ 1 w 27"/>
                    <a:gd name="T17" fmla="*/ 7 h 24"/>
                    <a:gd name="T18" fmla="*/ 11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0" y="11"/>
                      </a:moveTo>
                      <a:cubicBezTo>
                        <a:pt x="0" y="16"/>
                        <a:pt x="4" y="21"/>
                        <a:pt x="9" y="23"/>
                      </a:cubicBezTo>
                      <a:cubicBezTo>
                        <a:pt x="11" y="24"/>
                        <a:pt x="13" y="24"/>
                        <a:pt x="15" y="24"/>
                      </a:cubicBezTo>
                      <a:cubicBezTo>
                        <a:pt x="20" y="24"/>
                        <a:pt x="24" y="21"/>
                        <a:pt x="26" y="17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3"/>
                        <a:pt x="0" y="11"/>
                      </a:cubicBezTo>
                      <a:moveTo>
                        <a:pt x="11" y="0"/>
                      </a:moveTo>
                      <a:cubicBezTo>
                        <a:pt x="6" y="1"/>
                        <a:pt x="3" y="3"/>
                        <a:pt x="1" y="7"/>
                      </a:cubicBezTo>
                      <a:cubicBezTo>
                        <a:pt x="3" y="5"/>
                        <a:pt x="6" y="3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3" name="Freeform 210"/>
                <p:cNvSpPr/>
                <p:nvPr/>
              </p:nvSpPr>
              <p:spPr bwMode="auto">
                <a:xfrm>
                  <a:off x="7426326" y="480536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1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2" y="4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4" name="Freeform 211"/>
                <p:cNvSpPr/>
                <p:nvPr/>
              </p:nvSpPr>
              <p:spPr bwMode="auto">
                <a:xfrm>
                  <a:off x="7407276" y="5229225"/>
                  <a:ext cx="33338" cy="61913"/>
                </a:xfrm>
                <a:custGeom>
                  <a:avLst/>
                  <a:gdLst>
                    <a:gd name="T0" fmla="*/ 10 w 12"/>
                    <a:gd name="T1" fmla="*/ 0 h 22"/>
                    <a:gd name="T2" fmla="*/ 3 w 12"/>
                    <a:gd name="T3" fmla="*/ 6 h 22"/>
                    <a:gd name="T4" fmla="*/ 11 w 12"/>
                    <a:gd name="T5" fmla="*/ 22 h 22"/>
                    <a:gd name="T6" fmla="*/ 12 w 12"/>
                    <a:gd name="T7" fmla="*/ 22 h 22"/>
                    <a:gd name="T8" fmla="*/ 10 w 12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2">
                      <a:moveTo>
                        <a:pt x="10" y="0"/>
                      </a:moveTo>
                      <a:cubicBezTo>
                        <a:pt x="7" y="1"/>
                        <a:pt x="4" y="3"/>
                        <a:pt x="3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5" name="Freeform 212"/>
                <p:cNvSpPr/>
                <p:nvPr/>
              </p:nvSpPr>
              <p:spPr bwMode="auto">
                <a:xfrm>
                  <a:off x="7323138" y="4864100"/>
                  <a:ext cx="61913" cy="68263"/>
                </a:xfrm>
                <a:custGeom>
                  <a:avLst/>
                  <a:gdLst>
                    <a:gd name="T0" fmla="*/ 14 w 22"/>
                    <a:gd name="T1" fmla="*/ 0 h 24"/>
                    <a:gd name="T2" fmla="*/ 2 w 22"/>
                    <a:gd name="T3" fmla="*/ 7 h 24"/>
                    <a:gd name="T4" fmla="*/ 11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4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4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2" y="16"/>
                        <a:pt x="20" y="9"/>
                        <a:pt x="18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6" name="Freeform 213"/>
                <p:cNvSpPr/>
                <p:nvPr/>
              </p:nvSpPr>
              <p:spPr bwMode="auto">
                <a:xfrm>
                  <a:off x="6680201" y="4689475"/>
                  <a:ext cx="219075" cy="484188"/>
                </a:xfrm>
                <a:custGeom>
                  <a:avLst/>
                  <a:gdLst>
                    <a:gd name="T0" fmla="*/ 32 w 78"/>
                    <a:gd name="T1" fmla="*/ 0 h 172"/>
                    <a:gd name="T2" fmla="*/ 19 w 78"/>
                    <a:gd name="T3" fmla="*/ 63 h 172"/>
                    <a:gd name="T4" fmla="*/ 3 w 78"/>
                    <a:gd name="T5" fmla="*/ 114 h 172"/>
                    <a:gd name="T6" fmla="*/ 32 w 78"/>
                    <a:gd name="T7" fmla="*/ 172 h 172"/>
                    <a:gd name="T8" fmla="*/ 34 w 78"/>
                    <a:gd name="T9" fmla="*/ 172 h 172"/>
                    <a:gd name="T10" fmla="*/ 48 w 78"/>
                    <a:gd name="T11" fmla="*/ 110 h 172"/>
                    <a:gd name="T12" fmla="*/ 69 w 78"/>
                    <a:gd name="T13" fmla="*/ 53 h 172"/>
                    <a:gd name="T14" fmla="*/ 35 w 78"/>
                    <a:gd name="T15" fmla="*/ 1 h 172"/>
                    <a:gd name="T16" fmla="*/ 32 w 78"/>
                    <a:gd name="T17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2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2"/>
                        <a:pt x="32" y="172"/>
                        <a:pt x="32" y="172"/>
                      </a:cubicBezTo>
                      <a:cubicBezTo>
                        <a:pt x="33" y="172"/>
                        <a:pt x="33" y="172"/>
                        <a:pt x="34" y="172"/>
                      </a:cubicBezTo>
                      <a:cubicBezTo>
                        <a:pt x="49" y="172"/>
                        <a:pt x="53" y="132"/>
                        <a:pt x="48" y="110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1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7" name="Freeform 214"/>
                <p:cNvSpPr/>
                <p:nvPr/>
              </p:nvSpPr>
              <p:spPr bwMode="auto">
                <a:xfrm>
                  <a:off x="6732588" y="5383213"/>
                  <a:ext cx="477838" cy="273050"/>
                </a:xfrm>
                <a:custGeom>
                  <a:avLst/>
                  <a:gdLst>
                    <a:gd name="T0" fmla="*/ 23 w 170"/>
                    <a:gd name="T1" fmla="*/ 0 h 97"/>
                    <a:gd name="T2" fmla="*/ 17 w 170"/>
                    <a:gd name="T3" fmla="*/ 1 h 97"/>
                    <a:gd name="T4" fmla="*/ 34 w 170"/>
                    <a:gd name="T5" fmla="*/ 50 h 97"/>
                    <a:gd name="T6" fmla="*/ 93 w 170"/>
                    <a:gd name="T7" fmla="*/ 83 h 97"/>
                    <a:gd name="T8" fmla="*/ 130 w 170"/>
                    <a:gd name="T9" fmla="*/ 97 h 97"/>
                    <a:gd name="T10" fmla="*/ 149 w 170"/>
                    <a:gd name="T11" fmla="*/ 86 h 97"/>
                    <a:gd name="T12" fmla="*/ 147 w 170"/>
                    <a:gd name="T13" fmla="*/ 46 h 97"/>
                    <a:gd name="T14" fmla="*/ 137 w 170"/>
                    <a:gd name="T15" fmla="*/ 45 h 97"/>
                    <a:gd name="T16" fmla="*/ 115 w 170"/>
                    <a:gd name="T17" fmla="*/ 47 h 97"/>
                    <a:gd name="T18" fmla="*/ 93 w 170"/>
                    <a:gd name="T19" fmla="*/ 49 h 97"/>
                    <a:gd name="T20" fmla="*/ 66 w 170"/>
                    <a:gd name="T21" fmla="*/ 41 h 97"/>
                    <a:gd name="T22" fmla="*/ 23 w 170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7">
                      <a:moveTo>
                        <a:pt x="23" y="0"/>
                      </a:moveTo>
                      <a:cubicBezTo>
                        <a:pt x="21" y="0"/>
                        <a:pt x="19" y="0"/>
                        <a:pt x="17" y="1"/>
                      </a:cubicBezTo>
                      <a:cubicBezTo>
                        <a:pt x="17" y="1"/>
                        <a:pt x="0" y="27"/>
                        <a:pt x="34" y="50"/>
                      </a:cubicBezTo>
                      <a:cubicBezTo>
                        <a:pt x="68" y="74"/>
                        <a:pt x="69" y="71"/>
                        <a:pt x="93" y="83"/>
                      </a:cubicBezTo>
                      <a:cubicBezTo>
                        <a:pt x="108" y="91"/>
                        <a:pt x="120" y="97"/>
                        <a:pt x="130" y="97"/>
                      </a:cubicBezTo>
                      <a:cubicBezTo>
                        <a:pt x="137" y="97"/>
                        <a:pt x="144" y="94"/>
                        <a:pt x="149" y="86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5"/>
                        <a:pt x="141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8" y="48"/>
                        <a:pt x="100" y="49"/>
                        <a:pt x="93" y="49"/>
                      </a:cubicBezTo>
                      <a:cubicBezTo>
                        <a:pt x="83" y="49"/>
                        <a:pt x="74" y="47"/>
                        <a:pt x="66" y="41"/>
                      </a:cubicBezTo>
                      <a:cubicBezTo>
                        <a:pt x="47" y="24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8" name="Freeform 215"/>
                <p:cNvSpPr/>
                <p:nvPr/>
              </p:nvSpPr>
              <p:spPr bwMode="auto">
                <a:xfrm>
                  <a:off x="7385051" y="5445125"/>
                  <a:ext cx="384175" cy="295275"/>
                </a:xfrm>
                <a:custGeom>
                  <a:avLst/>
                  <a:gdLst>
                    <a:gd name="T0" fmla="*/ 118 w 137"/>
                    <a:gd name="T1" fmla="*/ 0 h 105"/>
                    <a:gd name="T2" fmla="*/ 75 w 137"/>
                    <a:gd name="T3" fmla="*/ 44 h 105"/>
                    <a:gd name="T4" fmla="*/ 54 w 137"/>
                    <a:gd name="T5" fmla="*/ 75 h 105"/>
                    <a:gd name="T6" fmla="*/ 46 w 137"/>
                    <a:gd name="T7" fmla="*/ 73 h 105"/>
                    <a:gd name="T8" fmla="*/ 10 w 137"/>
                    <a:gd name="T9" fmla="*/ 54 h 105"/>
                    <a:gd name="T10" fmla="*/ 0 w 137"/>
                    <a:gd name="T11" fmla="*/ 63 h 105"/>
                    <a:gd name="T12" fmla="*/ 20 w 137"/>
                    <a:gd name="T13" fmla="*/ 105 h 105"/>
                    <a:gd name="T14" fmla="*/ 24 w 137"/>
                    <a:gd name="T15" fmla="*/ 104 h 105"/>
                    <a:gd name="T16" fmla="*/ 108 w 137"/>
                    <a:gd name="T17" fmla="*/ 71 h 105"/>
                    <a:gd name="T18" fmla="*/ 120 w 137"/>
                    <a:gd name="T19" fmla="*/ 0 h 105"/>
                    <a:gd name="T20" fmla="*/ 118 w 137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5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2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10" y="54"/>
                      </a:cubicBezTo>
                      <a:cubicBezTo>
                        <a:pt x="6" y="54"/>
                        <a:pt x="2" y="56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3" y="104"/>
                        <a:pt x="24" y="104"/>
                      </a:cubicBezTo>
                      <a:cubicBezTo>
                        <a:pt x="44" y="97"/>
                        <a:pt x="95" y="95"/>
                        <a:pt x="108" y="71"/>
                      </a:cubicBezTo>
                      <a:cubicBezTo>
                        <a:pt x="120" y="47"/>
                        <a:pt x="137" y="3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9" name="Freeform 216"/>
                <p:cNvSpPr/>
                <p:nvPr/>
              </p:nvSpPr>
              <p:spPr bwMode="auto">
                <a:xfrm>
                  <a:off x="7783513" y="4779963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9 h 122"/>
                    <a:gd name="T6" fmla="*/ 39 w 99"/>
                    <a:gd name="T7" fmla="*/ 121 h 122"/>
                    <a:gd name="T8" fmla="*/ 47 w 99"/>
                    <a:gd name="T9" fmla="*/ 122 h 122"/>
                    <a:gd name="T10" fmla="*/ 93 w 99"/>
                    <a:gd name="T11" fmla="*/ 73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6"/>
                        <a:pt x="34" y="69"/>
                      </a:cubicBezTo>
                      <a:cubicBezTo>
                        <a:pt x="29" y="92"/>
                        <a:pt x="17" y="113"/>
                        <a:pt x="39" y="121"/>
                      </a:cubicBezTo>
                      <a:cubicBezTo>
                        <a:pt x="42" y="122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3"/>
                      </a:cubicBezTo>
                      <a:cubicBezTo>
                        <a:pt x="99" y="47"/>
                        <a:pt x="90" y="33"/>
                        <a:pt x="62" y="11"/>
                      </a:cubicBezTo>
                      <a:cubicBezTo>
                        <a:pt x="51" y="3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0" name="Freeform 217"/>
                <p:cNvSpPr/>
                <p:nvPr/>
              </p:nvSpPr>
              <p:spPr bwMode="auto">
                <a:xfrm>
                  <a:off x="7210426" y="439261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7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6 h 77"/>
                    <a:gd name="T14" fmla="*/ 122 w 141"/>
                    <a:gd name="T15" fmla="*/ 77 h 77"/>
                    <a:gd name="T16" fmla="*/ 116 w 141"/>
                    <a:gd name="T17" fmla="*/ 25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7"/>
                        <a:pt x="0" y="57"/>
                      </a:cubicBezTo>
                      <a:cubicBezTo>
                        <a:pt x="1" y="66"/>
                        <a:pt x="6" y="70"/>
                        <a:pt x="13" y="70"/>
                      </a:cubicBezTo>
                      <a:cubicBezTo>
                        <a:pt x="26" y="70"/>
                        <a:pt x="48" y="59"/>
                        <a:pt x="65" y="57"/>
                      </a:cubicBezTo>
                      <a:cubicBezTo>
                        <a:pt x="68" y="56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6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5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1" name="Freeform 218"/>
                <p:cNvSpPr/>
                <p:nvPr/>
              </p:nvSpPr>
              <p:spPr bwMode="auto">
                <a:xfrm>
                  <a:off x="4159705" y="137318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5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2" name="Freeform 219"/>
                <p:cNvSpPr/>
                <p:nvPr/>
              </p:nvSpPr>
              <p:spPr bwMode="auto">
                <a:xfrm>
                  <a:off x="3535818" y="1077913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2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5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6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7" y="0"/>
                        <a:pt x="317" y="1"/>
                      </a:cubicBezTo>
                      <a:cubicBezTo>
                        <a:pt x="417" y="3"/>
                        <a:pt x="435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2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3"/>
                        <a:pt x="245" y="493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3" name="Freeform 220"/>
                <p:cNvSpPr/>
                <p:nvPr/>
              </p:nvSpPr>
              <p:spPr bwMode="auto">
                <a:xfrm>
                  <a:off x="4153355" y="1851026"/>
                  <a:ext cx="176213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4" name="Freeform 221"/>
                <p:cNvSpPr/>
                <p:nvPr/>
              </p:nvSpPr>
              <p:spPr bwMode="auto">
                <a:xfrm>
                  <a:off x="4313693" y="1924051"/>
                  <a:ext cx="44450" cy="146050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7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5" name="Freeform 222"/>
                <p:cNvSpPr/>
                <p:nvPr/>
              </p:nvSpPr>
              <p:spPr bwMode="auto">
                <a:xfrm>
                  <a:off x="4288293" y="1676401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6" name="Freeform 223"/>
                <p:cNvSpPr/>
                <p:nvPr/>
              </p:nvSpPr>
              <p:spPr bwMode="auto">
                <a:xfrm>
                  <a:off x="4223205" y="1771651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7" name="Freeform 224"/>
                <p:cNvSpPr/>
                <p:nvPr/>
              </p:nvSpPr>
              <p:spPr bwMode="auto">
                <a:xfrm>
                  <a:off x="4380368" y="1831976"/>
                  <a:ext cx="84138" cy="74613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8" name="Freeform 225"/>
                <p:cNvSpPr/>
                <p:nvPr/>
              </p:nvSpPr>
              <p:spPr bwMode="auto">
                <a:xfrm>
                  <a:off x="4427993" y="1708151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9" name="Freeform 226"/>
                <p:cNvSpPr/>
                <p:nvPr/>
              </p:nvSpPr>
              <p:spPr bwMode="auto">
                <a:xfrm>
                  <a:off x="4547055" y="1822451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0" name="Freeform 227"/>
                <p:cNvSpPr/>
                <p:nvPr/>
              </p:nvSpPr>
              <p:spPr bwMode="auto">
                <a:xfrm>
                  <a:off x="4459743" y="1971676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1" name="Freeform 228"/>
                <p:cNvSpPr/>
                <p:nvPr/>
              </p:nvSpPr>
              <p:spPr bwMode="auto">
                <a:xfrm>
                  <a:off x="4310518" y="1943101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2" name="Freeform 229"/>
                <p:cNvSpPr/>
                <p:nvPr/>
              </p:nvSpPr>
              <p:spPr bwMode="auto">
                <a:xfrm>
                  <a:off x="4375605" y="1609726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3" name="Freeform 230"/>
                <p:cNvSpPr>
                  <a:spLocks noEditPoints="1"/>
                </p:cNvSpPr>
                <p:nvPr/>
              </p:nvSpPr>
              <p:spPr bwMode="auto">
                <a:xfrm>
                  <a:off x="4077155" y="1463676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79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8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4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4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8" y="146"/>
                        <a:pt x="111" y="140"/>
                      </a:cubicBezTo>
                      <a:cubicBezTo>
                        <a:pt x="112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7"/>
                        <a:pt x="89" y="77"/>
                      </a:cubicBezTo>
                      <a:cubicBezTo>
                        <a:pt x="91" y="77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6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1" y="122"/>
                        <a:pt x="79" y="128"/>
                      </a:cubicBezTo>
                      <a:cubicBezTo>
                        <a:pt x="94" y="132"/>
                        <a:pt x="103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5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2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7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8" y="152"/>
                        <a:pt x="149" y="152"/>
                        <a:pt x="149" y="152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8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2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7" y="152"/>
                      </a:cubicBezTo>
                      <a:cubicBezTo>
                        <a:pt x="172" y="150"/>
                        <a:pt x="168" y="145"/>
                        <a:pt x="168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0"/>
                        <a:pt x="179" y="130"/>
                      </a:cubicBezTo>
                      <a:cubicBezTo>
                        <a:pt x="201" y="115"/>
                        <a:pt x="249" y="93"/>
                        <a:pt x="241" y="93"/>
                      </a:cubicBezTo>
                      <a:cubicBezTo>
                        <a:pt x="240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5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1"/>
                        <a:pt x="133" y="89"/>
                        <a:pt x="138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7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8" y="75"/>
                      </a:cubicBezTo>
                      <a:cubicBezTo>
                        <a:pt x="126" y="76"/>
                        <a:pt x="124" y="77"/>
                        <a:pt x="122" y="77"/>
                      </a:cubicBezTo>
                      <a:cubicBezTo>
                        <a:pt x="120" y="77"/>
                        <a:pt x="118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4" y="53"/>
                        <a:pt x="120" y="53"/>
                      </a:cubicBezTo>
                      <a:cubicBezTo>
                        <a:pt x="121" y="53"/>
                        <a:pt x="123" y="53"/>
                        <a:pt x="124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4" name="Freeform 231"/>
                <p:cNvSpPr/>
                <p:nvPr/>
              </p:nvSpPr>
              <p:spPr bwMode="auto">
                <a:xfrm>
                  <a:off x="4293055" y="1679576"/>
                  <a:ext cx="79375" cy="68263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1" y="17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2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5" name="Freeform 232"/>
                <p:cNvSpPr/>
                <p:nvPr/>
              </p:nvSpPr>
              <p:spPr bwMode="auto">
                <a:xfrm>
                  <a:off x="4229555" y="1778001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9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3"/>
                        <a:pt x="25" y="16"/>
                      </a:cubicBezTo>
                      <a:cubicBezTo>
                        <a:pt x="27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6" name="Freeform 233"/>
                <p:cNvSpPr/>
                <p:nvPr/>
              </p:nvSpPr>
              <p:spPr bwMode="auto">
                <a:xfrm>
                  <a:off x="4380368" y="1836738"/>
                  <a:ext cx="84138" cy="68263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7" name="Freeform 234"/>
                <p:cNvSpPr/>
                <p:nvPr/>
              </p:nvSpPr>
              <p:spPr bwMode="auto">
                <a:xfrm>
                  <a:off x="4427993" y="1712913"/>
                  <a:ext cx="57150" cy="68263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7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19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8" name="Freeform 235"/>
                <p:cNvSpPr/>
                <p:nvPr/>
              </p:nvSpPr>
              <p:spPr bwMode="auto">
                <a:xfrm>
                  <a:off x="4478793" y="1552576"/>
                  <a:ext cx="17463" cy="60325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09" name="Freeform 236"/>
                <p:cNvSpPr>
                  <a:spLocks noEditPoints="1"/>
                </p:cNvSpPr>
                <p:nvPr/>
              </p:nvSpPr>
              <p:spPr bwMode="auto">
                <a:xfrm>
                  <a:off x="4548643" y="1828801"/>
                  <a:ext cx="76200" cy="63500"/>
                </a:xfrm>
                <a:custGeom>
                  <a:avLst/>
                  <a:gdLst>
                    <a:gd name="T0" fmla="*/ 0 w 27"/>
                    <a:gd name="T1" fmla="*/ 10 h 23"/>
                    <a:gd name="T2" fmla="*/ 9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0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0" y="10"/>
                      </a:moveTo>
                      <a:cubicBezTo>
                        <a:pt x="0" y="15"/>
                        <a:pt x="4" y="20"/>
                        <a:pt x="9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0" y="10"/>
                      </a:cubicBezTo>
                      <a:moveTo>
                        <a:pt x="11" y="0"/>
                      </a:moveTo>
                      <a:cubicBezTo>
                        <a:pt x="6" y="0"/>
                        <a:pt x="3" y="3"/>
                        <a:pt x="1" y="7"/>
                      </a:cubicBezTo>
                      <a:cubicBezTo>
                        <a:pt x="3" y="5"/>
                        <a:pt x="6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0" name="Freeform 237"/>
                <p:cNvSpPr/>
                <p:nvPr/>
              </p:nvSpPr>
              <p:spPr bwMode="auto">
                <a:xfrm>
                  <a:off x="4459743" y="1978026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2" y="23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1" name="Freeform 239"/>
                <p:cNvSpPr/>
                <p:nvPr/>
              </p:nvSpPr>
              <p:spPr bwMode="auto">
                <a:xfrm>
                  <a:off x="3732668" y="1441451"/>
                  <a:ext cx="219075" cy="479425"/>
                </a:xfrm>
                <a:custGeom>
                  <a:avLst/>
                  <a:gdLst>
                    <a:gd name="T0" fmla="*/ 32 w 78"/>
                    <a:gd name="T1" fmla="*/ 0 h 171"/>
                    <a:gd name="T2" fmla="*/ 19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4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5 w 78"/>
                    <a:gd name="T15" fmla="*/ 1 h 171"/>
                    <a:gd name="T16" fmla="*/ 32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2" name="Freeform 240"/>
                <p:cNvSpPr/>
                <p:nvPr/>
              </p:nvSpPr>
              <p:spPr bwMode="auto">
                <a:xfrm>
                  <a:off x="3785055" y="213201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49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5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3" y="95"/>
                        <a:pt x="149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0" y="45"/>
                        <a:pt x="123" y="47"/>
                        <a:pt x="115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3" name="Freeform 241"/>
                <p:cNvSpPr/>
                <p:nvPr/>
              </p:nvSpPr>
              <p:spPr bwMode="auto">
                <a:xfrm>
                  <a:off x="4437518" y="2197101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19" y="53"/>
                        <a:pt x="10" y="53"/>
                      </a:cubicBezTo>
                      <a:cubicBezTo>
                        <a:pt x="6" y="53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3" y="104"/>
                        <a:pt x="24" y="103"/>
                      </a:cubicBezTo>
                      <a:cubicBezTo>
                        <a:pt x="44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4" name="Freeform 242"/>
                <p:cNvSpPr/>
                <p:nvPr/>
              </p:nvSpPr>
              <p:spPr bwMode="auto">
                <a:xfrm>
                  <a:off x="4835980" y="1530351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8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5" name="Freeform 243"/>
                <p:cNvSpPr/>
                <p:nvPr/>
              </p:nvSpPr>
              <p:spPr bwMode="auto">
                <a:xfrm>
                  <a:off x="4262893" y="1139826"/>
                  <a:ext cx="395288" cy="217488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2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7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6" name="Freeform 244"/>
                <p:cNvSpPr/>
                <p:nvPr/>
              </p:nvSpPr>
              <p:spPr bwMode="auto">
                <a:xfrm>
                  <a:off x="4716463" y="4103688"/>
                  <a:ext cx="579438" cy="639763"/>
                </a:xfrm>
                <a:custGeom>
                  <a:avLst/>
                  <a:gdLst>
                    <a:gd name="T0" fmla="*/ 43 w 206"/>
                    <a:gd name="T1" fmla="*/ 26 h 228"/>
                    <a:gd name="T2" fmla="*/ 9 w 206"/>
                    <a:gd name="T3" fmla="*/ 16 h 228"/>
                    <a:gd name="T4" fmla="*/ 0 w 206"/>
                    <a:gd name="T5" fmla="*/ 81 h 228"/>
                    <a:gd name="T6" fmla="*/ 163 w 206"/>
                    <a:gd name="T7" fmla="*/ 226 h 228"/>
                    <a:gd name="T8" fmla="*/ 206 w 206"/>
                    <a:gd name="T9" fmla="*/ 205 h 228"/>
                    <a:gd name="T10" fmla="*/ 180 w 206"/>
                    <a:gd name="T11" fmla="*/ 182 h 228"/>
                    <a:gd name="T12" fmla="*/ 178 w 206"/>
                    <a:gd name="T13" fmla="*/ 61 h 228"/>
                    <a:gd name="T14" fmla="*/ 125 w 206"/>
                    <a:gd name="T15" fmla="*/ 54 h 228"/>
                    <a:gd name="T16" fmla="*/ 43 w 206"/>
                    <a:gd name="T17" fmla="*/ 2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6" h="228">
                      <a:moveTo>
                        <a:pt x="43" y="26"/>
                      </a:moveTo>
                      <a:cubicBezTo>
                        <a:pt x="43" y="26"/>
                        <a:pt x="15" y="0"/>
                        <a:pt x="9" y="16"/>
                      </a:cubicBezTo>
                      <a:cubicBezTo>
                        <a:pt x="3" y="33"/>
                        <a:pt x="0" y="81"/>
                        <a:pt x="0" y="81"/>
                      </a:cubicBezTo>
                      <a:cubicBezTo>
                        <a:pt x="0" y="81"/>
                        <a:pt x="144" y="228"/>
                        <a:pt x="163" y="226"/>
                      </a:cubicBezTo>
                      <a:cubicBezTo>
                        <a:pt x="183" y="224"/>
                        <a:pt x="206" y="205"/>
                        <a:pt x="206" y="205"/>
                      </a:cubicBezTo>
                      <a:cubicBezTo>
                        <a:pt x="180" y="182"/>
                        <a:pt x="180" y="182"/>
                        <a:pt x="180" y="182"/>
                      </a:cubicBezTo>
                      <a:cubicBezTo>
                        <a:pt x="180" y="182"/>
                        <a:pt x="195" y="67"/>
                        <a:pt x="178" y="61"/>
                      </a:cubicBezTo>
                      <a:cubicBezTo>
                        <a:pt x="162" y="55"/>
                        <a:pt x="125" y="54"/>
                        <a:pt x="125" y="54"/>
                      </a:cubicBezTo>
                      <a:cubicBezTo>
                        <a:pt x="43" y="26"/>
                        <a:pt x="43" y="26"/>
                        <a:pt x="43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7" name="Freeform 245"/>
                <p:cNvSpPr/>
                <p:nvPr/>
              </p:nvSpPr>
              <p:spPr bwMode="auto">
                <a:xfrm>
                  <a:off x="4175126" y="3848100"/>
                  <a:ext cx="1449388" cy="1363663"/>
                </a:xfrm>
                <a:custGeom>
                  <a:avLst/>
                  <a:gdLst>
                    <a:gd name="T0" fmla="*/ 130 w 516"/>
                    <a:gd name="T1" fmla="*/ 276 h 486"/>
                    <a:gd name="T2" fmla="*/ 31 w 516"/>
                    <a:gd name="T3" fmla="*/ 183 h 486"/>
                    <a:gd name="T4" fmla="*/ 60 w 516"/>
                    <a:gd name="T5" fmla="*/ 104 h 486"/>
                    <a:gd name="T6" fmla="*/ 218 w 516"/>
                    <a:gd name="T7" fmla="*/ 163 h 486"/>
                    <a:gd name="T8" fmla="*/ 222 w 516"/>
                    <a:gd name="T9" fmla="*/ 127 h 486"/>
                    <a:gd name="T10" fmla="*/ 276 w 516"/>
                    <a:gd name="T11" fmla="*/ 1 h 486"/>
                    <a:gd name="T12" fmla="*/ 302 w 516"/>
                    <a:gd name="T13" fmla="*/ 188 h 486"/>
                    <a:gd name="T14" fmla="*/ 419 w 516"/>
                    <a:gd name="T15" fmla="*/ 123 h 486"/>
                    <a:gd name="T16" fmla="*/ 511 w 516"/>
                    <a:gd name="T17" fmla="*/ 219 h 486"/>
                    <a:gd name="T18" fmla="*/ 327 w 516"/>
                    <a:gd name="T19" fmla="*/ 272 h 486"/>
                    <a:gd name="T20" fmla="*/ 403 w 516"/>
                    <a:gd name="T21" fmla="*/ 334 h 486"/>
                    <a:gd name="T22" fmla="*/ 340 w 516"/>
                    <a:gd name="T23" fmla="*/ 454 h 486"/>
                    <a:gd name="T24" fmla="*/ 264 w 516"/>
                    <a:gd name="T25" fmla="*/ 441 h 486"/>
                    <a:gd name="T26" fmla="*/ 245 w 516"/>
                    <a:gd name="T27" fmla="*/ 334 h 486"/>
                    <a:gd name="T28" fmla="*/ 213 w 516"/>
                    <a:gd name="T29" fmla="*/ 428 h 486"/>
                    <a:gd name="T30" fmla="*/ 92 w 516"/>
                    <a:gd name="T31" fmla="*/ 386 h 486"/>
                    <a:gd name="T32" fmla="*/ 130 w 516"/>
                    <a:gd name="T33" fmla="*/ 276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486">
                      <a:moveTo>
                        <a:pt x="130" y="276"/>
                      </a:moveTo>
                      <a:cubicBezTo>
                        <a:pt x="130" y="276"/>
                        <a:pt x="0" y="274"/>
                        <a:pt x="31" y="183"/>
                      </a:cubicBezTo>
                      <a:cubicBezTo>
                        <a:pt x="31" y="183"/>
                        <a:pt x="4" y="123"/>
                        <a:pt x="60" y="104"/>
                      </a:cubicBezTo>
                      <a:cubicBezTo>
                        <a:pt x="117" y="85"/>
                        <a:pt x="197" y="146"/>
                        <a:pt x="218" y="163"/>
                      </a:cubicBezTo>
                      <a:cubicBezTo>
                        <a:pt x="240" y="181"/>
                        <a:pt x="228" y="136"/>
                        <a:pt x="222" y="127"/>
                      </a:cubicBezTo>
                      <a:cubicBezTo>
                        <a:pt x="216" y="119"/>
                        <a:pt x="189" y="0"/>
                        <a:pt x="276" y="1"/>
                      </a:cubicBezTo>
                      <a:cubicBezTo>
                        <a:pt x="362" y="3"/>
                        <a:pt x="378" y="58"/>
                        <a:pt x="302" y="188"/>
                      </a:cubicBezTo>
                      <a:cubicBezTo>
                        <a:pt x="302" y="188"/>
                        <a:pt x="373" y="122"/>
                        <a:pt x="419" y="123"/>
                      </a:cubicBezTo>
                      <a:cubicBezTo>
                        <a:pt x="465" y="125"/>
                        <a:pt x="516" y="147"/>
                        <a:pt x="511" y="219"/>
                      </a:cubicBezTo>
                      <a:cubicBezTo>
                        <a:pt x="505" y="292"/>
                        <a:pt x="327" y="272"/>
                        <a:pt x="327" y="272"/>
                      </a:cubicBezTo>
                      <a:cubicBezTo>
                        <a:pt x="327" y="272"/>
                        <a:pt x="383" y="312"/>
                        <a:pt x="403" y="334"/>
                      </a:cubicBezTo>
                      <a:cubicBezTo>
                        <a:pt x="422" y="357"/>
                        <a:pt x="411" y="421"/>
                        <a:pt x="340" y="454"/>
                      </a:cubicBezTo>
                      <a:cubicBezTo>
                        <a:pt x="269" y="486"/>
                        <a:pt x="271" y="462"/>
                        <a:pt x="264" y="441"/>
                      </a:cubicBezTo>
                      <a:cubicBezTo>
                        <a:pt x="256" y="419"/>
                        <a:pt x="250" y="327"/>
                        <a:pt x="245" y="334"/>
                      </a:cubicBezTo>
                      <a:cubicBezTo>
                        <a:pt x="239" y="341"/>
                        <a:pt x="253" y="403"/>
                        <a:pt x="213" y="428"/>
                      </a:cubicBezTo>
                      <a:cubicBezTo>
                        <a:pt x="172" y="453"/>
                        <a:pt x="125" y="423"/>
                        <a:pt x="92" y="386"/>
                      </a:cubicBezTo>
                      <a:cubicBezTo>
                        <a:pt x="59" y="349"/>
                        <a:pt x="75" y="299"/>
                        <a:pt x="130" y="27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8" name="Freeform 246"/>
                <p:cNvSpPr/>
                <p:nvPr/>
              </p:nvSpPr>
              <p:spPr bwMode="auto">
                <a:xfrm>
                  <a:off x="4711701" y="4518025"/>
                  <a:ext cx="153988" cy="49213"/>
                </a:xfrm>
                <a:custGeom>
                  <a:avLst/>
                  <a:gdLst>
                    <a:gd name="T0" fmla="*/ 0 w 55"/>
                    <a:gd name="T1" fmla="*/ 13 h 17"/>
                    <a:gd name="T2" fmla="*/ 46 w 55"/>
                    <a:gd name="T3" fmla="*/ 9 h 17"/>
                    <a:gd name="T4" fmla="*/ 0 w 55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17">
                      <a:moveTo>
                        <a:pt x="0" y="13"/>
                      </a:moveTo>
                      <a:cubicBezTo>
                        <a:pt x="0" y="13"/>
                        <a:pt x="55" y="0"/>
                        <a:pt x="46" y="9"/>
                      </a:cubicBezTo>
                      <a:cubicBezTo>
                        <a:pt x="36" y="17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19" name="Freeform 247"/>
                <p:cNvSpPr/>
                <p:nvPr/>
              </p:nvSpPr>
              <p:spPr bwMode="auto">
                <a:xfrm>
                  <a:off x="4851401" y="4583113"/>
                  <a:ext cx="39688" cy="127000"/>
                </a:xfrm>
                <a:custGeom>
                  <a:avLst/>
                  <a:gdLst>
                    <a:gd name="T0" fmla="*/ 4 w 14"/>
                    <a:gd name="T1" fmla="*/ 45 h 45"/>
                    <a:gd name="T2" fmla="*/ 7 w 14"/>
                    <a:gd name="T3" fmla="*/ 5 h 45"/>
                    <a:gd name="T4" fmla="*/ 4 w 14"/>
                    <a:gd name="T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5">
                      <a:moveTo>
                        <a:pt x="4" y="45"/>
                      </a:moveTo>
                      <a:cubicBezTo>
                        <a:pt x="4" y="45"/>
                        <a:pt x="0" y="0"/>
                        <a:pt x="7" y="5"/>
                      </a:cubicBezTo>
                      <a:cubicBezTo>
                        <a:pt x="14" y="11"/>
                        <a:pt x="8" y="37"/>
                        <a:pt x="4" y="4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20" name="Freeform 248"/>
                <p:cNvSpPr/>
                <p:nvPr/>
              </p:nvSpPr>
              <p:spPr bwMode="auto">
                <a:xfrm>
                  <a:off x="4829176" y="4367213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21" name="Freeform 249"/>
                <p:cNvSpPr/>
                <p:nvPr/>
              </p:nvSpPr>
              <p:spPr bwMode="auto">
                <a:xfrm>
                  <a:off x="4773613" y="4451350"/>
                  <a:ext cx="73025" cy="65088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22" name="Freeform 250"/>
                <p:cNvSpPr/>
                <p:nvPr/>
              </p:nvSpPr>
              <p:spPr bwMode="auto">
                <a:xfrm>
                  <a:off x="4911726" y="450215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23" name="Freeform 251"/>
                <p:cNvSpPr/>
                <p:nvPr/>
              </p:nvSpPr>
              <p:spPr bwMode="auto">
                <a:xfrm>
                  <a:off x="4949826" y="4395788"/>
                  <a:ext cx="73025" cy="63500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24" name="Freeform 252"/>
                <p:cNvSpPr/>
                <p:nvPr/>
              </p:nvSpPr>
              <p:spPr bwMode="auto">
                <a:xfrm>
                  <a:off x="5054601" y="4494213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25" name="Freeform 253"/>
                <p:cNvSpPr/>
                <p:nvPr/>
              </p:nvSpPr>
              <p:spPr bwMode="auto">
                <a:xfrm>
                  <a:off x="4978401" y="462280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26" name="Freeform 254"/>
                <p:cNvSpPr/>
                <p:nvPr/>
              </p:nvSpPr>
              <p:spPr bwMode="auto">
                <a:xfrm>
                  <a:off x="4849813" y="4600575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3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27" name="Freeform 255"/>
                <p:cNvSpPr/>
                <p:nvPr/>
              </p:nvSpPr>
              <p:spPr bwMode="auto">
                <a:xfrm>
                  <a:off x="4905376" y="4308475"/>
                  <a:ext cx="69850" cy="63500"/>
                </a:xfrm>
                <a:custGeom>
                  <a:avLst/>
                  <a:gdLst>
                    <a:gd name="T0" fmla="*/ 24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4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28" name="Freeform 256"/>
                <p:cNvSpPr>
                  <a:spLocks noEditPoints="1"/>
                </p:cNvSpPr>
                <p:nvPr/>
              </p:nvSpPr>
              <p:spPr bwMode="auto">
                <a:xfrm>
                  <a:off x="4646613" y="4181475"/>
                  <a:ext cx="665163" cy="590550"/>
                </a:xfrm>
                <a:custGeom>
                  <a:avLst/>
                  <a:gdLst>
                    <a:gd name="T0" fmla="*/ 103 w 237"/>
                    <a:gd name="T1" fmla="*/ 135 h 210"/>
                    <a:gd name="T2" fmla="*/ 106 w 237"/>
                    <a:gd name="T3" fmla="*/ 115 h 210"/>
                    <a:gd name="T4" fmla="*/ 118 w 237"/>
                    <a:gd name="T5" fmla="*/ 130 h 210"/>
                    <a:gd name="T6" fmla="*/ 98 w 237"/>
                    <a:gd name="T7" fmla="*/ 0 h 210"/>
                    <a:gd name="T8" fmla="*/ 82 w 237"/>
                    <a:gd name="T9" fmla="*/ 68 h 210"/>
                    <a:gd name="T10" fmla="*/ 16 w 237"/>
                    <a:gd name="T11" fmla="*/ 53 h 210"/>
                    <a:gd name="T12" fmla="*/ 67 w 237"/>
                    <a:gd name="T13" fmla="*/ 74 h 210"/>
                    <a:gd name="T14" fmla="*/ 82 w 237"/>
                    <a:gd name="T15" fmla="*/ 68 h 210"/>
                    <a:gd name="T16" fmla="*/ 79 w 237"/>
                    <a:gd name="T17" fmla="*/ 88 h 210"/>
                    <a:gd name="T18" fmla="*/ 75 w 237"/>
                    <a:gd name="T19" fmla="*/ 87 h 210"/>
                    <a:gd name="T20" fmla="*/ 46 w 237"/>
                    <a:gd name="T21" fmla="*/ 105 h 210"/>
                    <a:gd name="T22" fmla="*/ 57 w 237"/>
                    <a:gd name="T23" fmla="*/ 97 h 210"/>
                    <a:gd name="T24" fmla="*/ 69 w 237"/>
                    <a:gd name="T25" fmla="*/ 111 h 210"/>
                    <a:gd name="T26" fmla="*/ 36 w 237"/>
                    <a:gd name="T27" fmla="*/ 180 h 210"/>
                    <a:gd name="T28" fmla="*/ 93 w 237"/>
                    <a:gd name="T29" fmla="*/ 140 h 210"/>
                    <a:gd name="T30" fmla="*/ 132 w 237"/>
                    <a:gd name="T31" fmla="*/ 210 h 210"/>
                    <a:gd name="T32" fmla="*/ 128 w 237"/>
                    <a:gd name="T33" fmla="*/ 179 h 210"/>
                    <a:gd name="T34" fmla="*/ 120 w 237"/>
                    <a:gd name="T35" fmla="*/ 165 h 210"/>
                    <a:gd name="T36" fmla="*/ 129 w 237"/>
                    <a:gd name="T37" fmla="*/ 132 h 210"/>
                    <a:gd name="T38" fmla="*/ 170 w 237"/>
                    <a:gd name="T39" fmla="*/ 134 h 210"/>
                    <a:gd name="T40" fmla="*/ 186 w 237"/>
                    <a:gd name="T41" fmla="*/ 124 h 210"/>
                    <a:gd name="T42" fmla="*/ 169 w 237"/>
                    <a:gd name="T43" fmla="*/ 124 h 210"/>
                    <a:gd name="T44" fmla="*/ 158 w 237"/>
                    <a:gd name="T45" fmla="*/ 133 h 210"/>
                    <a:gd name="T46" fmla="*/ 146 w 237"/>
                    <a:gd name="T47" fmla="*/ 122 h 210"/>
                    <a:gd name="T48" fmla="*/ 147 w 237"/>
                    <a:gd name="T49" fmla="*/ 119 h 210"/>
                    <a:gd name="T50" fmla="*/ 209 w 237"/>
                    <a:gd name="T51" fmla="*/ 81 h 210"/>
                    <a:gd name="T52" fmla="*/ 126 w 237"/>
                    <a:gd name="T53" fmla="*/ 107 h 210"/>
                    <a:gd name="T54" fmla="*/ 122 w 237"/>
                    <a:gd name="T55" fmla="*/ 98 h 210"/>
                    <a:gd name="T56" fmla="*/ 110 w 237"/>
                    <a:gd name="T57" fmla="*/ 84 h 210"/>
                    <a:gd name="T58" fmla="*/ 124 w 237"/>
                    <a:gd name="T59" fmla="*/ 78 h 210"/>
                    <a:gd name="T60" fmla="*/ 123 w 237"/>
                    <a:gd name="T61" fmla="*/ 50 h 210"/>
                    <a:gd name="T62" fmla="*/ 112 w 237"/>
                    <a:gd name="T63" fmla="*/ 70 h 210"/>
                    <a:gd name="T64" fmla="*/ 106 w 237"/>
                    <a:gd name="T65" fmla="*/ 67 h 210"/>
                    <a:gd name="T66" fmla="*/ 94 w 237"/>
                    <a:gd name="T67" fmla="*/ 53 h 210"/>
                    <a:gd name="T68" fmla="*/ 108 w 237"/>
                    <a:gd name="T69" fmla="*/ 4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7" h="210">
                      <a:moveTo>
                        <a:pt x="108" y="136"/>
                      </a:moveTo>
                      <a:cubicBezTo>
                        <a:pt x="106" y="136"/>
                        <a:pt x="105" y="136"/>
                        <a:pt x="103" y="135"/>
                      </a:cubicBezTo>
                      <a:cubicBezTo>
                        <a:pt x="97" y="133"/>
                        <a:pt x="94" y="127"/>
                        <a:pt x="96" y="122"/>
                      </a:cubicBezTo>
                      <a:cubicBezTo>
                        <a:pt x="97" y="118"/>
                        <a:pt x="101" y="115"/>
                        <a:pt x="106" y="115"/>
                      </a:cubicBezTo>
                      <a:cubicBezTo>
                        <a:pt x="107" y="115"/>
                        <a:pt x="109" y="116"/>
                        <a:pt x="110" y="116"/>
                      </a:cubicBezTo>
                      <a:cubicBezTo>
                        <a:pt x="116" y="118"/>
                        <a:pt x="120" y="125"/>
                        <a:pt x="118" y="130"/>
                      </a:cubicBezTo>
                      <a:cubicBezTo>
                        <a:pt x="116" y="134"/>
                        <a:pt x="112" y="136"/>
                        <a:pt x="108" y="136"/>
                      </a:cubicBezTo>
                      <a:moveTo>
                        <a:pt x="98" y="0"/>
                      </a:moveTo>
                      <a:cubicBezTo>
                        <a:pt x="98" y="0"/>
                        <a:pt x="93" y="68"/>
                        <a:pt x="83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73" y="65"/>
                        <a:pt x="19" y="52"/>
                        <a:pt x="13" y="52"/>
                      </a:cubicBezTo>
                      <a:cubicBezTo>
                        <a:pt x="12" y="52"/>
                        <a:pt x="13" y="52"/>
                        <a:pt x="16" y="53"/>
                      </a:cubicBezTo>
                      <a:cubicBezTo>
                        <a:pt x="27" y="57"/>
                        <a:pt x="52" y="68"/>
                        <a:pt x="67" y="76"/>
                      </a:cubicBezTo>
                      <a:cubicBezTo>
                        <a:pt x="67" y="75"/>
                        <a:pt x="67" y="75"/>
                        <a:pt x="67" y="74"/>
                      </a:cubicBezTo>
                      <a:cubicBezTo>
                        <a:pt x="69" y="70"/>
                        <a:pt x="73" y="67"/>
                        <a:pt x="77" y="67"/>
                      </a:cubicBezTo>
                      <a:cubicBezTo>
                        <a:pt x="79" y="67"/>
                        <a:pt x="80" y="68"/>
                        <a:pt x="82" y="68"/>
                      </a:cubicBezTo>
                      <a:cubicBezTo>
                        <a:pt x="88" y="71"/>
                        <a:pt x="91" y="77"/>
                        <a:pt x="89" y="82"/>
                      </a:cubicBezTo>
                      <a:cubicBezTo>
                        <a:pt x="88" y="86"/>
                        <a:pt x="84" y="88"/>
                        <a:pt x="79" y="88"/>
                      </a:cubicBezTo>
                      <a:cubicBezTo>
                        <a:pt x="78" y="88"/>
                        <a:pt x="76" y="88"/>
                        <a:pt x="75" y="87"/>
                      </a:cubicBezTo>
                      <a:cubicBezTo>
                        <a:pt x="75" y="87"/>
                        <a:pt x="75" y="87"/>
                        <a:pt x="75" y="87"/>
                      </a:cubicBezTo>
                      <a:cubicBezTo>
                        <a:pt x="58" y="90"/>
                        <a:pt x="0" y="97"/>
                        <a:pt x="14" y="99"/>
                      </a:cubicBezTo>
                      <a:cubicBezTo>
                        <a:pt x="20" y="100"/>
                        <a:pt x="33" y="102"/>
                        <a:pt x="46" y="105"/>
                      </a:cubicBezTo>
                      <a:cubicBezTo>
                        <a:pt x="46" y="105"/>
                        <a:pt x="47" y="104"/>
                        <a:pt x="47" y="103"/>
                      </a:cubicBezTo>
                      <a:cubicBezTo>
                        <a:pt x="48" y="99"/>
                        <a:pt x="52" y="97"/>
                        <a:pt x="57" y="97"/>
                      </a:cubicBezTo>
                      <a:cubicBezTo>
                        <a:pt x="58" y="97"/>
                        <a:pt x="60" y="97"/>
                        <a:pt x="61" y="98"/>
                      </a:cubicBezTo>
                      <a:cubicBezTo>
                        <a:pt x="67" y="100"/>
                        <a:pt x="70" y="106"/>
                        <a:pt x="69" y="111"/>
                      </a:cubicBezTo>
                      <a:cubicBezTo>
                        <a:pt x="82" y="115"/>
                        <a:pt x="90" y="119"/>
                        <a:pt x="83" y="122"/>
                      </a:cubicBezTo>
                      <a:cubicBezTo>
                        <a:pt x="69" y="128"/>
                        <a:pt x="30" y="180"/>
                        <a:pt x="36" y="180"/>
                      </a:cubicBezTo>
                      <a:cubicBezTo>
                        <a:pt x="36" y="180"/>
                        <a:pt x="37" y="179"/>
                        <a:pt x="37" y="179"/>
                      </a:cubicBezTo>
                      <a:cubicBezTo>
                        <a:pt x="48" y="172"/>
                        <a:pt x="80" y="140"/>
                        <a:pt x="93" y="140"/>
                      </a:cubicBezTo>
                      <a:cubicBezTo>
                        <a:pt x="95" y="140"/>
                        <a:pt x="96" y="141"/>
                        <a:pt x="97" y="142"/>
                      </a:cubicBezTo>
                      <a:cubicBezTo>
                        <a:pt x="105" y="154"/>
                        <a:pt x="129" y="210"/>
                        <a:pt x="132" y="210"/>
                      </a:cubicBezTo>
                      <a:cubicBezTo>
                        <a:pt x="132" y="210"/>
                        <a:pt x="132" y="209"/>
                        <a:pt x="132" y="208"/>
                      </a:cubicBezTo>
                      <a:cubicBezTo>
                        <a:pt x="131" y="203"/>
                        <a:pt x="130" y="192"/>
                        <a:pt x="128" y="179"/>
                      </a:cubicBezTo>
                      <a:cubicBezTo>
                        <a:pt x="128" y="179"/>
                        <a:pt x="128" y="179"/>
                        <a:pt x="127" y="178"/>
                      </a:cubicBezTo>
                      <a:cubicBezTo>
                        <a:pt x="121" y="176"/>
                        <a:pt x="118" y="170"/>
                        <a:pt x="120" y="165"/>
                      </a:cubicBezTo>
                      <a:cubicBezTo>
                        <a:pt x="121" y="162"/>
                        <a:pt x="124" y="160"/>
                        <a:pt x="127" y="159"/>
                      </a:cubicBezTo>
                      <a:cubicBezTo>
                        <a:pt x="125" y="144"/>
                        <a:pt x="125" y="132"/>
                        <a:pt x="129" y="132"/>
                      </a:cubicBezTo>
                      <a:cubicBezTo>
                        <a:pt x="129" y="132"/>
                        <a:pt x="129" y="132"/>
                        <a:pt x="129" y="133"/>
                      </a:cubicBezTo>
                      <a:cubicBezTo>
                        <a:pt x="132" y="134"/>
                        <a:pt x="150" y="134"/>
                        <a:pt x="170" y="134"/>
                      </a:cubicBezTo>
                      <a:cubicBezTo>
                        <a:pt x="202" y="134"/>
                        <a:pt x="237" y="133"/>
                        <a:pt x="224" y="128"/>
                      </a:cubicBezTo>
                      <a:cubicBezTo>
                        <a:pt x="216" y="124"/>
                        <a:pt x="201" y="124"/>
                        <a:pt x="186" y="124"/>
                      </a:cubicBezTo>
                      <a:cubicBezTo>
                        <a:pt x="183" y="124"/>
                        <a:pt x="180" y="124"/>
                        <a:pt x="176" y="124"/>
                      </a:cubicBezTo>
                      <a:cubicBezTo>
                        <a:pt x="174" y="124"/>
                        <a:pt x="171" y="124"/>
                        <a:pt x="169" y="124"/>
                      </a:cubicBezTo>
                      <a:cubicBezTo>
                        <a:pt x="169" y="125"/>
                        <a:pt x="169" y="126"/>
                        <a:pt x="168" y="127"/>
                      </a:cubicBezTo>
                      <a:cubicBezTo>
                        <a:pt x="167" y="131"/>
                        <a:pt x="163" y="133"/>
                        <a:pt x="158" y="133"/>
                      </a:cubicBezTo>
                      <a:cubicBezTo>
                        <a:pt x="157" y="133"/>
                        <a:pt x="155" y="133"/>
                        <a:pt x="154" y="132"/>
                      </a:cubicBezTo>
                      <a:cubicBezTo>
                        <a:pt x="149" y="131"/>
                        <a:pt x="146" y="126"/>
                        <a:pt x="146" y="122"/>
                      </a:cubicBezTo>
                      <a:cubicBezTo>
                        <a:pt x="145" y="121"/>
                        <a:pt x="145" y="120"/>
                        <a:pt x="147" y="119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8" y="115"/>
                        <a:pt x="151" y="113"/>
                        <a:pt x="155" y="113"/>
                      </a:cubicBezTo>
                      <a:cubicBezTo>
                        <a:pt x="175" y="100"/>
                        <a:pt x="216" y="81"/>
                        <a:pt x="209" y="81"/>
                      </a:cubicBezTo>
                      <a:cubicBezTo>
                        <a:pt x="209" y="81"/>
                        <a:pt x="208" y="81"/>
                        <a:pt x="207" y="81"/>
                      </a:cubicBezTo>
                      <a:cubicBezTo>
                        <a:pt x="191" y="84"/>
                        <a:pt x="126" y="107"/>
                        <a:pt x="126" y="107"/>
                      </a:cubicBezTo>
                      <a:cubicBezTo>
                        <a:pt x="126" y="107"/>
                        <a:pt x="126" y="103"/>
                        <a:pt x="126" y="97"/>
                      </a:cubicBezTo>
                      <a:cubicBezTo>
                        <a:pt x="124" y="98"/>
                        <a:pt x="123" y="98"/>
                        <a:pt x="122" y="98"/>
                      </a:cubicBezTo>
                      <a:cubicBezTo>
                        <a:pt x="121" y="98"/>
                        <a:pt x="119" y="98"/>
                        <a:pt x="117" y="97"/>
                      </a:cubicBezTo>
                      <a:cubicBezTo>
                        <a:pt x="111" y="95"/>
                        <a:pt x="108" y="89"/>
                        <a:pt x="110" y="84"/>
                      </a:cubicBezTo>
                      <a:cubicBezTo>
                        <a:pt x="112" y="80"/>
                        <a:pt x="116" y="77"/>
                        <a:pt x="120" y="77"/>
                      </a:cubicBezTo>
                      <a:cubicBezTo>
                        <a:pt x="121" y="77"/>
                        <a:pt x="123" y="78"/>
                        <a:pt x="124" y="78"/>
                      </a:cubicBezTo>
                      <a:cubicBezTo>
                        <a:pt x="124" y="68"/>
                        <a:pt x="124" y="56"/>
                        <a:pt x="124" y="46"/>
                      </a:cubicBezTo>
                      <a:cubicBezTo>
                        <a:pt x="124" y="48"/>
                        <a:pt x="123" y="49"/>
                        <a:pt x="123" y="50"/>
                      </a:cubicBezTo>
                      <a:cubicBezTo>
                        <a:pt x="119" y="61"/>
                        <a:pt x="115" y="72"/>
                        <a:pt x="113" y="72"/>
                      </a:cubicBezTo>
                      <a:cubicBezTo>
                        <a:pt x="112" y="72"/>
                        <a:pt x="112" y="72"/>
                        <a:pt x="112" y="70"/>
                      </a:cubicBezTo>
                      <a:cubicBezTo>
                        <a:pt x="112" y="69"/>
                        <a:pt x="112" y="68"/>
                        <a:pt x="111" y="66"/>
                      </a:cubicBezTo>
                      <a:cubicBezTo>
                        <a:pt x="110" y="67"/>
                        <a:pt x="108" y="67"/>
                        <a:pt x="106" y="67"/>
                      </a:cubicBezTo>
                      <a:cubicBezTo>
                        <a:pt x="104" y="67"/>
                        <a:pt x="103" y="67"/>
                        <a:pt x="101" y="66"/>
                      </a:cubicBezTo>
                      <a:cubicBezTo>
                        <a:pt x="95" y="64"/>
                        <a:pt x="92" y="58"/>
                        <a:pt x="94" y="53"/>
                      </a:cubicBezTo>
                      <a:cubicBezTo>
                        <a:pt x="95" y="49"/>
                        <a:pt x="99" y="46"/>
                        <a:pt x="104" y="46"/>
                      </a:cubicBezTo>
                      <a:cubicBezTo>
                        <a:pt x="105" y="46"/>
                        <a:pt x="106" y="47"/>
                        <a:pt x="108" y="47"/>
                      </a:cubicBezTo>
                      <a:cubicBezTo>
                        <a:pt x="104" y="26"/>
                        <a:pt x="98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29" name="Freeform 257"/>
                <p:cNvSpPr/>
                <p:nvPr/>
              </p:nvSpPr>
              <p:spPr bwMode="auto">
                <a:xfrm>
                  <a:off x="4835526" y="4370388"/>
                  <a:ext cx="66675" cy="58738"/>
                </a:xfrm>
                <a:custGeom>
                  <a:avLst/>
                  <a:gdLst>
                    <a:gd name="T0" fmla="*/ 10 w 24"/>
                    <a:gd name="T1" fmla="*/ 0 h 21"/>
                    <a:gd name="T2" fmla="*/ 0 w 24"/>
                    <a:gd name="T3" fmla="*/ 7 h 21"/>
                    <a:gd name="T4" fmla="*/ 0 w 24"/>
                    <a:gd name="T5" fmla="*/ 9 h 21"/>
                    <a:gd name="T6" fmla="*/ 8 w 24"/>
                    <a:gd name="T7" fmla="*/ 20 h 21"/>
                    <a:gd name="T8" fmla="*/ 8 w 24"/>
                    <a:gd name="T9" fmla="*/ 20 h 21"/>
                    <a:gd name="T10" fmla="*/ 8 w 24"/>
                    <a:gd name="T11" fmla="*/ 20 h 21"/>
                    <a:gd name="T12" fmla="*/ 12 w 24"/>
                    <a:gd name="T13" fmla="*/ 21 h 21"/>
                    <a:gd name="T14" fmla="*/ 22 w 24"/>
                    <a:gd name="T15" fmla="*/ 15 h 21"/>
                    <a:gd name="T16" fmla="*/ 15 w 24"/>
                    <a:gd name="T17" fmla="*/ 1 h 21"/>
                    <a:gd name="T18" fmla="*/ 10 w 24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1">
                      <a:moveTo>
                        <a:pt x="10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5"/>
                        <a:pt x="14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1"/>
                        <a:pt x="11" y="21"/>
                        <a:pt x="12" y="21"/>
                      </a:cubicBezTo>
                      <a:cubicBezTo>
                        <a:pt x="17" y="21"/>
                        <a:pt x="21" y="19"/>
                        <a:pt x="22" y="15"/>
                      </a:cubicBezTo>
                      <a:cubicBezTo>
                        <a:pt x="24" y="10"/>
                        <a:pt x="21" y="4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30" name="Freeform 258"/>
                <p:cNvSpPr/>
                <p:nvPr/>
              </p:nvSpPr>
              <p:spPr bwMode="auto">
                <a:xfrm>
                  <a:off x="4776788" y="4454525"/>
                  <a:ext cx="66675" cy="39688"/>
                </a:xfrm>
                <a:custGeom>
                  <a:avLst/>
                  <a:gdLst>
                    <a:gd name="T0" fmla="*/ 11 w 24"/>
                    <a:gd name="T1" fmla="*/ 0 h 14"/>
                    <a:gd name="T2" fmla="*/ 1 w 24"/>
                    <a:gd name="T3" fmla="*/ 6 h 14"/>
                    <a:gd name="T4" fmla="*/ 0 w 24"/>
                    <a:gd name="T5" fmla="*/ 8 h 14"/>
                    <a:gd name="T6" fmla="*/ 23 w 24"/>
                    <a:gd name="T7" fmla="*/ 14 h 14"/>
                    <a:gd name="T8" fmla="*/ 15 w 24"/>
                    <a:gd name="T9" fmla="*/ 1 h 14"/>
                    <a:gd name="T10" fmla="*/ 11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1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1" y="7"/>
                        <a:pt x="0" y="8"/>
                        <a:pt x="0" y="8"/>
                      </a:cubicBezTo>
                      <a:cubicBezTo>
                        <a:pt x="8" y="10"/>
                        <a:pt x="16" y="12"/>
                        <a:pt x="23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31" name="Freeform 259"/>
                <p:cNvSpPr/>
                <p:nvPr/>
              </p:nvSpPr>
              <p:spPr bwMode="auto">
                <a:xfrm>
                  <a:off x="4911726" y="4505325"/>
                  <a:ext cx="73025" cy="58738"/>
                </a:xfrm>
                <a:custGeom>
                  <a:avLst/>
                  <a:gdLst>
                    <a:gd name="T0" fmla="*/ 12 w 26"/>
                    <a:gd name="T1" fmla="*/ 0 h 21"/>
                    <a:gd name="T2" fmla="*/ 2 w 26"/>
                    <a:gd name="T3" fmla="*/ 7 h 21"/>
                    <a:gd name="T4" fmla="*/ 9 w 26"/>
                    <a:gd name="T5" fmla="*/ 20 h 21"/>
                    <a:gd name="T6" fmla="*/ 14 w 26"/>
                    <a:gd name="T7" fmla="*/ 21 h 21"/>
                    <a:gd name="T8" fmla="*/ 24 w 26"/>
                    <a:gd name="T9" fmla="*/ 15 h 21"/>
                    <a:gd name="T10" fmla="*/ 16 w 26"/>
                    <a:gd name="T11" fmla="*/ 1 h 21"/>
                    <a:gd name="T12" fmla="*/ 12 w 2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8" y="21"/>
                        <a:pt x="22" y="19"/>
                        <a:pt x="24" y="15"/>
                      </a:cubicBezTo>
                      <a:cubicBezTo>
                        <a:pt x="26" y="10"/>
                        <a:pt x="22" y="3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32" name="Freeform 260"/>
                <p:cNvSpPr/>
                <p:nvPr/>
              </p:nvSpPr>
              <p:spPr bwMode="auto">
                <a:xfrm>
                  <a:off x="4949826" y="4397375"/>
                  <a:ext cx="50800" cy="60325"/>
                </a:xfrm>
                <a:custGeom>
                  <a:avLst/>
                  <a:gdLst>
                    <a:gd name="T0" fmla="*/ 12 w 18"/>
                    <a:gd name="T1" fmla="*/ 0 h 21"/>
                    <a:gd name="T2" fmla="*/ 2 w 18"/>
                    <a:gd name="T3" fmla="*/ 7 h 21"/>
                    <a:gd name="T4" fmla="*/ 9 w 18"/>
                    <a:gd name="T5" fmla="*/ 20 h 21"/>
                    <a:gd name="T6" fmla="*/ 14 w 18"/>
                    <a:gd name="T7" fmla="*/ 21 h 21"/>
                    <a:gd name="T8" fmla="*/ 18 w 18"/>
                    <a:gd name="T9" fmla="*/ 20 h 21"/>
                    <a:gd name="T10" fmla="*/ 16 w 18"/>
                    <a:gd name="T11" fmla="*/ 1 h 21"/>
                    <a:gd name="T12" fmla="*/ 12 w 18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5" y="21"/>
                        <a:pt x="16" y="21"/>
                        <a:pt x="18" y="20"/>
                      </a:cubicBezTo>
                      <a:cubicBezTo>
                        <a:pt x="17" y="15"/>
                        <a:pt x="17" y="8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33" name="Freeform 261"/>
                <p:cNvSpPr>
                  <a:spLocks noEditPoints="1"/>
                </p:cNvSpPr>
                <p:nvPr/>
              </p:nvSpPr>
              <p:spPr bwMode="auto">
                <a:xfrm>
                  <a:off x="5057776" y="4498975"/>
                  <a:ext cx="63500" cy="55563"/>
                </a:xfrm>
                <a:custGeom>
                  <a:avLst/>
                  <a:gdLst>
                    <a:gd name="T0" fmla="*/ 0 w 23"/>
                    <a:gd name="T1" fmla="*/ 9 h 20"/>
                    <a:gd name="T2" fmla="*/ 8 w 23"/>
                    <a:gd name="T3" fmla="*/ 19 h 20"/>
                    <a:gd name="T4" fmla="*/ 12 w 23"/>
                    <a:gd name="T5" fmla="*/ 20 h 20"/>
                    <a:gd name="T6" fmla="*/ 22 w 23"/>
                    <a:gd name="T7" fmla="*/ 14 h 20"/>
                    <a:gd name="T8" fmla="*/ 23 w 23"/>
                    <a:gd name="T9" fmla="*/ 11 h 20"/>
                    <a:gd name="T10" fmla="*/ 21 w 23"/>
                    <a:gd name="T11" fmla="*/ 11 h 20"/>
                    <a:gd name="T12" fmla="*/ 0 w 23"/>
                    <a:gd name="T13" fmla="*/ 9 h 20"/>
                    <a:gd name="T14" fmla="*/ 9 w 23"/>
                    <a:gd name="T15" fmla="*/ 0 h 20"/>
                    <a:gd name="T16" fmla="*/ 1 w 23"/>
                    <a:gd name="T17" fmla="*/ 6 h 20"/>
                    <a:gd name="T18" fmla="*/ 9 w 23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0">
                      <a:moveTo>
                        <a:pt x="0" y="9"/>
                      </a:moveTo>
                      <a:cubicBezTo>
                        <a:pt x="0" y="13"/>
                        <a:pt x="3" y="18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7" y="20"/>
                        <a:pt x="21" y="18"/>
                        <a:pt x="22" y="14"/>
                      </a:cubicBezTo>
                      <a:cubicBezTo>
                        <a:pt x="23" y="13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11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6"/>
                      </a:cubicBezTo>
                      <a:cubicBezTo>
                        <a:pt x="2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34" name="Freeform 262"/>
                <p:cNvSpPr/>
                <p:nvPr/>
              </p:nvSpPr>
              <p:spPr bwMode="auto">
                <a:xfrm>
                  <a:off x="4995863" y="4260850"/>
                  <a:ext cx="12700" cy="5080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1" y="4"/>
                        <a:pt x="1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35" name="Freeform 263"/>
                <p:cNvSpPr/>
                <p:nvPr/>
              </p:nvSpPr>
              <p:spPr bwMode="auto">
                <a:xfrm>
                  <a:off x="4978401" y="4627563"/>
                  <a:ext cx="28575" cy="57150"/>
                </a:xfrm>
                <a:custGeom>
                  <a:avLst/>
                  <a:gdLst>
                    <a:gd name="T0" fmla="*/ 9 w 10"/>
                    <a:gd name="T1" fmla="*/ 0 h 20"/>
                    <a:gd name="T2" fmla="*/ 2 w 10"/>
                    <a:gd name="T3" fmla="*/ 6 h 20"/>
                    <a:gd name="T4" fmla="*/ 9 w 10"/>
                    <a:gd name="T5" fmla="*/ 19 h 20"/>
                    <a:gd name="T6" fmla="*/ 10 w 10"/>
                    <a:gd name="T7" fmla="*/ 20 h 20"/>
                    <a:gd name="T8" fmla="*/ 9 w 10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0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13"/>
                        <a:pt x="9" y="6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36" name="Freeform 264"/>
                <p:cNvSpPr/>
                <p:nvPr/>
              </p:nvSpPr>
              <p:spPr bwMode="auto">
                <a:xfrm>
                  <a:off x="4905376" y="4311650"/>
                  <a:ext cx="53975" cy="58738"/>
                </a:xfrm>
                <a:custGeom>
                  <a:avLst/>
                  <a:gdLst>
                    <a:gd name="T0" fmla="*/ 12 w 19"/>
                    <a:gd name="T1" fmla="*/ 0 h 21"/>
                    <a:gd name="T2" fmla="*/ 2 w 19"/>
                    <a:gd name="T3" fmla="*/ 7 h 21"/>
                    <a:gd name="T4" fmla="*/ 9 w 19"/>
                    <a:gd name="T5" fmla="*/ 20 h 21"/>
                    <a:gd name="T6" fmla="*/ 14 w 19"/>
                    <a:gd name="T7" fmla="*/ 21 h 21"/>
                    <a:gd name="T8" fmla="*/ 19 w 19"/>
                    <a:gd name="T9" fmla="*/ 20 h 21"/>
                    <a:gd name="T10" fmla="*/ 16 w 19"/>
                    <a:gd name="T11" fmla="*/ 1 h 21"/>
                    <a:gd name="T12" fmla="*/ 12 w 19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6" y="21"/>
                        <a:pt x="18" y="21"/>
                        <a:pt x="19" y="20"/>
                      </a:cubicBezTo>
                      <a:cubicBezTo>
                        <a:pt x="19" y="15"/>
                        <a:pt x="17" y="8"/>
                        <a:pt x="16" y="1"/>
                      </a:cubicBezTo>
                      <a:cubicBezTo>
                        <a:pt x="14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37" name="Freeform 265"/>
                <p:cNvSpPr/>
                <p:nvPr/>
              </p:nvSpPr>
              <p:spPr bwMode="auto">
                <a:xfrm>
                  <a:off x="4346576" y="4162425"/>
                  <a:ext cx="190500" cy="417513"/>
                </a:xfrm>
                <a:custGeom>
                  <a:avLst/>
                  <a:gdLst>
                    <a:gd name="T0" fmla="*/ 27 w 68"/>
                    <a:gd name="T1" fmla="*/ 0 h 149"/>
                    <a:gd name="T2" fmla="*/ 16 w 68"/>
                    <a:gd name="T3" fmla="*/ 55 h 149"/>
                    <a:gd name="T4" fmla="*/ 3 w 68"/>
                    <a:gd name="T5" fmla="*/ 99 h 149"/>
                    <a:gd name="T6" fmla="*/ 28 w 68"/>
                    <a:gd name="T7" fmla="*/ 149 h 149"/>
                    <a:gd name="T8" fmla="*/ 29 w 68"/>
                    <a:gd name="T9" fmla="*/ 149 h 149"/>
                    <a:gd name="T10" fmla="*/ 42 w 68"/>
                    <a:gd name="T11" fmla="*/ 95 h 149"/>
                    <a:gd name="T12" fmla="*/ 60 w 68"/>
                    <a:gd name="T13" fmla="*/ 46 h 149"/>
                    <a:gd name="T14" fmla="*/ 30 w 68"/>
                    <a:gd name="T15" fmla="*/ 1 h 149"/>
                    <a:gd name="T16" fmla="*/ 27 w 68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9">
                      <a:moveTo>
                        <a:pt x="27" y="0"/>
                      </a:moveTo>
                      <a:cubicBezTo>
                        <a:pt x="14" y="0"/>
                        <a:pt x="16" y="40"/>
                        <a:pt x="16" y="55"/>
                      </a:cubicBezTo>
                      <a:cubicBezTo>
                        <a:pt x="17" y="70"/>
                        <a:pt x="6" y="75"/>
                        <a:pt x="3" y="99"/>
                      </a:cubicBezTo>
                      <a:cubicBezTo>
                        <a:pt x="0" y="123"/>
                        <a:pt x="28" y="149"/>
                        <a:pt x="28" y="149"/>
                      </a:cubicBezTo>
                      <a:cubicBezTo>
                        <a:pt x="28" y="149"/>
                        <a:pt x="29" y="149"/>
                        <a:pt x="29" y="149"/>
                      </a:cubicBezTo>
                      <a:cubicBezTo>
                        <a:pt x="43" y="149"/>
                        <a:pt x="46" y="115"/>
                        <a:pt x="42" y="95"/>
                      </a:cubicBezTo>
                      <a:cubicBezTo>
                        <a:pt x="37" y="75"/>
                        <a:pt x="52" y="68"/>
                        <a:pt x="60" y="46"/>
                      </a:cubicBezTo>
                      <a:cubicBezTo>
                        <a:pt x="68" y="24"/>
                        <a:pt x="47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38" name="Freeform 266"/>
                <p:cNvSpPr/>
                <p:nvPr/>
              </p:nvSpPr>
              <p:spPr bwMode="auto">
                <a:xfrm>
                  <a:off x="4391026" y="4762500"/>
                  <a:ext cx="415925" cy="239713"/>
                </a:xfrm>
                <a:custGeom>
                  <a:avLst/>
                  <a:gdLst>
                    <a:gd name="T0" fmla="*/ 20 w 148"/>
                    <a:gd name="T1" fmla="*/ 0 h 85"/>
                    <a:gd name="T2" fmla="*/ 15 w 148"/>
                    <a:gd name="T3" fmla="*/ 1 h 85"/>
                    <a:gd name="T4" fmla="*/ 30 w 148"/>
                    <a:gd name="T5" fmla="*/ 44 h 85"/>
                    <a:gd name="T6" fmla="*/ 82 w 148"/>
                    <a:gd name="T7" fmla="*/ 72 h 85"/>
                    <a:gd name="T8" fmla="*/ 113 w 148"/>
                    <a:gd name="T9" fmla="*/ 85 h 85"/>
                    <a:gd name="T10" fmla="*/ 130 w 148"/>
                    <a:gd name="T11" fmla="*/ 75 h 85"/>
                    <a:gd name="T12" fmla="*/ 128 w 148"/>
                    <a:gd name="T13" fmla="*/ 40 h 85"/>
                    <a:gd name="T14" fmla="*/ 120 w 148"/>
                    <a:gd name="T15" fmla="*/ 39 h 85"/>
                    <a:gd name="T16" fmla="*/ 101 w 148"/>
                    <a:gd name="T17" fmla="*/ 41 h 85"/>
                    <a:gd name="T18" fmla="*/ 81 w 148"/>
                    <a:gd name="T19" fmla="*/ 43 h 85"/>
                    <a:gd name="T20" fmla="*/ 58 w 148"/>
                    <a:gd name="T21" fmla="*/ 36 h 85"/>
                    <a:gd name="T22" fmla="*/ 20 w 148"/>
                    <a:gd name="T23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8" h="85">
                      <a:moveTo>
                        <a:pt x="20" y="0"/>
                      </a:moveTo>
                      <a:cubicBezTo>
                        <a:pt x="19" y="0"/>
                        <a:pt x="17" y="1"/>
                        <a:pt x="15" y="1"/>
                      </a:cubicBezTo>
                      <a:cubicBezTo>
                        <a:pt x="15" y="1"/>
                        <a:pt x="0" y="24"/>
                        <a:pt x="30" y="44"/>
                      </a:cubicBezTo>
                      <a:cubicBezTo>
                        <a:pt x="60" y="64"/>
                        <a:pt x="61" y="62"/>
                        <a:pt x="82" y="72"/>
                      </a:cubicBezTo>
                      <a:cubicBezTo>
                        <a:pt x="94" y="79"/>
                        <a:pt x="104" y="85"/>
                        <a:pt x="113" y="85"/>
                      </a:cubicBezTo>
                      <a:cubicBezTo>
                        <a:pt x="120" y="85"/>
                        <a:pt x="125" y="82"/>
                        <a:pt x="130" y="75"/>
                      </a:cubicBezTo>
                      <a:cubicBezTo>
                        <a:pt x="143" y="58"/>
                        <a:pt x="148" y="44"/>
                        <a:pt x="128" y="40"/>
                      </a:cubicBezTo>
                      <a:cubicBezTo>
                        <a:pt x="125" y="39"/>
                        <a:pt x="123" y="39"/>
                        <a:pt x="120" y="39"/>
                      </a:cubicBezTo>
                      <a:cubicBezTo>
                        <a:pt x="114" y="39"/>
                        <a:pt x="107" y="40"/>
                        <a:pt x="101" y="41"/>
                      </a:cubicBezTo>
                      <a:cubicBezTo>
                        <a:pt x="94" y="42"/>
                        <a:pt x="88" y="43"/>
                        <a:pt x="81" y="43"/>
                      </a:cubicBezTo>
                      <a:cubicBezTo>
                        <a:pt x="73" y="43"/>
                        <a:pt x="65" y="41"/>
                        <a:pt x="58" y="36"/>
                      </a:cubicBezTo>
                      <a:cubicBezTo>
                        <a:pt x="41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39" name="Freeform 267"/>
                <p:cNvSpPr/>
                <p:nvPr/>
              </p:nvSpPr>
              <p:spPr bwMode="auto">
                <a:xfrm>
                  <a:off x="4959351" y="4816475"/>
                  <a:ext cx="333375" cy="255588"/>
                </a:xfrm>
                <a:custGeom>
                  <a:avLst/>
                  <a:gdLst>
                    <a:gd name="T0" fmla="*/ 102 w 119"/>
                    <a:gd name="T1" fmla="*/ 0 h 91"/>
                    <a:gd name="T2" fmla="*/ 65 w 119"/>
                    <a:gd name="T3" fmla="*/ 39 h 91"/>
                    <a:gd name="T4" fmla="*/ 47 w 119"/>
                    <a:gd name="T5" fmla="*/ 65 h 91"/>
                    <a:gd name="T6" fmla="*/ 40 w 119"/>
                    <a:gd name="T7" fmla="*/ 64 h 91"/>
                    <a:gd name="T8" fmla="*/ 8 w 119"/>
                    <a:gd name="T9" fmla="*/ 47 h 91"/>
                    <a:gd name="T10" fmla="*/ 0 w 119"/>
                    <a:gd name="T11" fmla="*/ 55 h 91"/>
                    <a:gd name="T12" fmla="*/ 18 w 119"/>
                    <a:gd name="T13" fmla="*/ 91 h 91"/>
                    <a:gd name="T14" fmla="*/ 21 w 119"/>
                    <a:gd name="T15" fmla="*/ 91 h 91"/>
                    <a:gd name="T16" fmla="*/ 94 w 119"/>
                    <a:gd name="T17" fmla="*/ 62 h 91"/>
                    <a:gd name="T18" fmla="*/ 104 w 119"/>
                    <a:gd name="T19" fmla="*/ 1 h 91"/>
                    <a:gd name="T20" fmla="*/ 102 w 119"/>
                    <a:gd name="T2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9" h="91">
                      <a:moveTo>
                        <a:pt x="102" y="0"/>
                      </a:moveTo>
                      <a:cubicBezTo>
                        <a:pt x="88" y="0"/>
                        <a:pt x="71" y="23"/>
                        <a:pt x="65" y="39"/>
                      </a:cubicBezTo>
                      <a:cubicBezTo>
                        <a:pt x="60" y="53"/>
                        <a:pt x="57" y="65"/>
                        <a:pt x="47" y="65"/>
                      </a:cubicBezTo>
                      <a:cubicBezTo>
                        <a:pt x="45" y="65"/>
                        <a:pt x="43" y="65"/>
                        <a:pt x="40" y="64"/>
                      </a:cubicBezTo>
                      <a:cubicBezTo>
                        <a:pt x="29" y="59"/>
                        <a:pt x="17" y="47"/>
                        <a:pt x="8" y="47"/>
                      </a:cubicBezTo>
                      <a:cubicBezTo>
                        <a:pt x="5" y="47"/>
                        <a:pt x="2" y="49"/>
                        <a:pt x="0" y="55"/>
                      </a:cubicBezTo>
                      <a:cubicBezTo>
                        <a:pt x="0" y="55"/>
                        <a:pt x="3" y="91"/>
                        <a:pt x="18" y="91"/>
                      </a:cubicBezTo>
                      <a:cubicBezTo>
                        <a:pt x="19" y="91"/>
                        <a:pt x="20" y="91"/>
                        <a:pt x="21" y="91"/>
                      </a:cubicBezTo>
                      <a:cubicBezTo>
                        <a:pt x="39" y="85"/>
                        <a:pt x="83" y="83"/>
                        <a:pt x="94" y="62"/>
                      </a:cubicBezTo>
                      <a:cubicBezTo>
                        <a:pt x="104" y="41"/>
                        <a:pt x="119" y="3"/>
                        <a:pt x="104" y="1"/>
                      </a:cubicBezTo>
                      <a:cubicBezTo>
                        <a:pt x="103" y="0"/>
                        <a:pt x="103" y="0"/>
                        <a:pt x="10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40" name="Freeform 268"/>
                <p:cNvSpPr/>
                <p:nvPr/>
              </p:nvSpPr>
              <p:spPr bwMode="auto">
                <a:xfrm>
                  <a:off x="5303838" y="4240213"/>
                  <a:ext cx="241300" cy="298450"/>
                </a:xfrm>
                <a:custGeom>
                  <a:avLst/>
                  <a:gdLst>
                    <a:gd name="T0" fmla="*/ 25 w 86"/>
                    <a:gd name="T1" fmla="*/ 0 h 106"/>
                    <a:gd name="T2" fmla="*/ 0 w 86"/>
                    <a:gd name="T3" fmla="*/ 5 h 106"/>
                    <a:gd name="T4" fmla="*/ 29 w 86"/>
                    <a:gd name="T5" fmla="*/ 59 h 106"/>
                    <a:gd name="T6" fmla="*/ 34 w 86"/>
                    <a:gd name="T7" fmla="*/ 104 h 106"/>
                    <a:gd name="T8" fmla="*/ 41 w 86"/>
                    <a:gd name="T9" fmla="*/ 106 h 106"/>
                    <a:gd name="T10" fmla="*/ 81 w 86"/>
                    <a:gd name="T11" fmla="*/ 63 h 106"/>
                    <a:gd name="T12" fmla="*/ 54 w 86"/>
                    <a:gd name="T13" fmla="*/ 9 h 106"/>
                    <a:gd name="T14" fmla="*/ 25 w 86"/>
                    <a:gd name="T15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06">
                      <a:moveTo>
                        <a:pt x="25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4" y="39"/>
                        <a:pt x="29" y="59"/>
                      </a:cubicBezTo>
                      <a:cubicBezTo>
                        <a:pt x="25" y="79"/>
                        <a:pt x="15" y="97"/>
                        <a:pt x="34" y="104"/>
                      </a:cubicBezTo>
                      <a:cubicBezTo>
                        <a:pt x="36" y="105"/>
                        <a:pt x="39" y="106"/>
                        <a:pt x="41" y="106"/>
                      </a:cubicBezTo>
                      <a:cubicBezTo>
                        <a:pt x="58" y="106"/>
                        <a:pt x="76" y="83"/>
                        <a:pt x="81" y="63"/>
                      </a:cubicBezTo>
                      <a:cubicBezTo>
                        <a:pt x="86" y="40"/>
                        <a:pt x="78" y="28"/>
                        <a:pt x="54" y="9"/>
                      </a:cubicBezTo>
                      <a:cubicBezTo>
                        <a:pt x="44" y="2"/>
                        <a:pt x="34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341" name="Freeform 269"/>
                <p:cNvSpPr/>
                <p:nvPr/>
              </p:nvSpPr>
              <p:spPr bwMode="auto">
                <a:xfrm>
                  <a:off x="4806951" y="3900488"/>
                  <a:ext cx="342900" cy="192088"/>
                </a:xfrm>
                <a:custGeom>
                  <a:avLst/>
                  <a:gdLst>
                    <a:gd name="T0" fmla="*/ 51 w 122"/>
                    <a:gd name="T1" fmla="*/ 0 h 68"/>
                    <a:gd name="T2" fmla="*/ 30 w 122"/>
                    <a:gd name="T3" fmla="*/ 3 h 68"/>
                    <a:gd name="T4" fmla="*/ 0 w 122"/>
                    <a:gd name="T5" fmla="*/ 51 h 68"/>
                    <a:gd name="T6" fmla="*/ 11 w 122"/>
                    <a:gd name="T7" fmla="*/ 61 h 68"/>
                    <a:gd name="T8" fmla="*/ 56 w 122"/>
                    <a:gd name="T9" fmla="*/ 50 h 68"/>
                    <a:gd name="T10" fmla="*/ 63 w 122"/>
                    <a:gd name="T11" fmla="*/ 49 h 68"/>
                    <a:gd name="T12" fmla="*/ 103 w 122"/>
                    <a:gd name="T13" fmla="*/ 67 h 68"/>
                    <a:gd name="T14" fmla="*/ 106 w 122"/>
                    <a:gd name="T15" fmla="*/ 68 h 68"/>
                    <a:gd name="T16" fmla="*/ 101 w 122"/>
                    <a:gd name="T17" fmla="*/ 23 h 68"/>
                    <a:gd name="T18" fmla="*/ 51 w 122"/>
                    <a:gd name="T1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2" h="68">
                      <a:moveTo>
                        <a:pt x="51" y="0"/>
                      </a:moveTo>
                      <a:cubicBezTo>
                        <a:pt x="45" y="0"/>
                        <a:pt x="38" y="1"/>
                        <a:pt x="30" y="3"/>
                      </a:cubicBezTo>
                      <a:cubicBezTo>
                        <a:pt x="0" y="10"/>
                        <a:pt x="0" y="51"/>
                        <a:pt x="0" y="51"/>
                      </a:cubicBezTo>
                      <a:cubicBezTo>
                        <a:pt x="1" y="58"/>
                        <a:pt x="5" y="61"/>
                        <a:pt x="11" y="61"/>
                      </a:cubicBezTo>
                      <a:cubicBezTo>
                        <a:pt x="23" y="61"/>
                        <a:pt x="42" y="52"/>
                        <a:pt x="56" y="50"/>
                      </a:cubicBezTo>
                      <a:cubicBezTo>
                        <a:pt x="59" y="49"/>
                        <a:pt x="61" y="49"/>
                        <a:pt x="63" y="49"/>
                      </a:cubicBezTo>
                      <a:cubicBezTo>
                        <a:pt x="80" y="49"/>
                        <a:pt x="85" y="63"/>
                        <a:pt x="103" y="67"/>
                      </a:cubicBezTo>
                      <a:cubicBezTo>
                        <a:pt x="104" y="67"/>
                        <a:pt x="105" y="68"/>
                        <a:pt x="106" y="68"/>
                      </a:cubicBezTo>
                      <a:cubicBezTo>
                        <a:pt x="122" y="68"/>
                        <a:pt x="117" y="41"/>
                        <a:pt x="101" y="23"/>
                      </a:cubicBezTo>
                      <a:cubicBezTo>
                        <a:pt x="87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42" name="椭圆 141"/>
              <p:cNvSpPr/>
              <p:nvPr/>
            </p:nvSpPr>
            <p:spPr>
              <a:xfrm>
                <a:off x="3841404" y="2280378"/>
                <a:ext cx="486869" cy="48686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 dirty="0">
                  <a:solidFill>
                    <a:srgbClr val="92D05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40" name="文本框 139"/>
            <p:cNvSpPr txBox="1"/>
            <p:nvPr/>
          </p:nvSpPr>
          <p:spPr>
            <a:xfrm>
              <a:off x="5786663" y="1822130"/>
              <a:ext cx="602054" cy="253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rgbClr val="FFC000"/>
                  </a:solidFill>
                  <a:cs typeface="+mn-ea"/>
                  <a:sym typeface="+mn-lt"/>
                </a:rPr>
                <a:t>第四章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000"/>
                            </p:stCondLst>
                            <p:childTnLst>
                              <p:par>
                                <p:cTn id="7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500"/>
                            </p:stCondLst>
                            <p:childTnLst>
                              <p:par>
                                <p:cTn id="7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000"/>
                            </p:stCondLst>
                            <p:childTnLst>
                              <p:par>
                                <p:cTn id="8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8500"/>
                            </p:stCondLst>
                            <p:childTnLst>
                              <p:par>
                                <p:cTn id="8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95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25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/>
      <p:bldP spid="106" grpId="0"/>
      <p:bldP spid="107" grpId="0"/>
      <p:bldP spid="108" grpId="0"/>
      <p:bldP spid="109" grpId="0"/>
      <p:bldP spid="110" grpId="0"/>
      <p:bldP spid="126" grpId="0"/>
      <p:bldP spid="127" grpId="0"/>
      <p:bldP spid="128" grpId="0"/>
      <p:bldP spid="129" grpId="0"/>
      <p:bldP spid="170" grpId="0"/>
      <p:bldP spid="171" grpId="0"/>
      <p:bldP spid="17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54" name="组合 3353"/>
          <p:cNvGrpSpPr/>
          <p:nvPr/>
        </p:nvGrpSpPr>
        <p:grpSpPr>
          <a:xfrm>
            <a:off x="1776354" y="1182478"/>
            <a:ext cx="2787214" cy="3150700"/>
            <a:chOff x="3019425" y="-1588"/>
            <a:chExt cx="6086476" cy="6880226"/>
          </a:xfrm>
        </p:grpSpPr>
        <p:sp>
          <p:nvSpPr>
            <p:cNvPr id="3355" name="Freeform 5"/>
            <p:cNvSpPr/>
            <p:nvPr/>
          </p:nvSpPr>
          <p:spPr bwMode="auto">
            <a:xfrm>
              <a:off x="3019425" y="1009650"/>
              <a:ext cx="4086225" cy="4799013"/>
            </a:xfrm>
            <a:custGeom>
              <a:avLst/>
              <a:gdLst>
                <a:gd name="T0" fmla="*/ 713 w 3466"/>
                <a:gd name="T1" fmla="*/ 4057 h 4068"/>
                <a:gd name="T2" fmla="*/ 202 w 3466"/>
                <a:gd name="T3" fmla="*/ 3907 h 4068"/>
                <a:gd name="T4" fmla="*/ 134 w 3466"/>
                <a:gd name="T5" fmla="*/ 3305 h 4068"/>
                <a:gd name="T6" fmla="*/ 230 w 3466"/>
                <a:gd name="T7" fmla="*/ 1832 h 4068"/>
                <a:gd name="T8" fmla="*/ 133 w 3466"/>
                <a:gd name="T9" fmla="*/ 1552 h 4068"/>
                <a:gd name="T10" fmla="*/ 220 w 3466"/>
                <a:gd name="T11" fmla="*/ 569 h 4068"/>
                <a:gd name="T12" fmla="*/ 952 w 3466"/>
                <a:gd name="T13" fmla="*/ 132 h 4068"/>
                <a:gd name="T14" fmla="*/ 2265 w 3466"/>
                <a:gd name="T15" fmla="*/ 461 h 4068"/>
                <a:gd name="T16" fmla="*/ 3025 w 3466"/>
                <a:gd name="T17" fmla="*/ 1318 h 4068"/>
                <a:gd name="T18" fmla="*/ 3279 w 3466"/>
                <a:gd name="T19" fmla="*/ 1593 h 4068"/>
                <a:gd name="T20" fmla="*/ 3399 w 3466"/>
                <a:gd name="T21" fmla="*/ 1526 h 4068"/>
                <a:gd name="T22" fmla="*/ 3445 w 3466"/>
                <a:gd name="T23" fmla="*/ 1516 h 4068"/>
                <a:gd name="T24" fmla="*/ 3455 w 3466"/>
                <a:gd name="T25" fmla="*/ 1563 h 4068"/>
                <a:gd name="T26" fmla="*/ 3275 w 3466"/>
                <a:gd name="T27" fmla="*/ 1660 h 4068"/>
                <a:gd name="T28" fmla="*/ 2964 w 3466"/>
                <a:gd name="T29" fmla="*/ 1348 h 4068"/>
                <a:gd name="T30" fmla="*/ 966 w 3466"/>
                <a:gd name="T31" fmla="*/ 198 h 4068"/>
                <a:gd name="T32" fmla="*/ 277 w 3466"/>
                <a:gd name="T33" fmla="*/ 605 h 4068"/>
                <a:gd name="T34" fmla="*/ 199 w 3466"/>
                <a:gd name="T35" fmla="*/ 1537 h 4068"/>
                <a:gd name="T36" fmla="*/ 293 w 3466"/>
                <a:gd name="T37" fmla="*/ 1807 h 4068"/>
                <a:gd name="T38" fmla="*/ 197 w 3466"/>
                <a:gd name="T39" fmla="*/ 3330 h 4068"/>
                <a:gd name="T40" fmla="*/ 246 w 3466"/>
                <a:gd name="T41" fmla="*/ 3856 h 4068"/>
                <a:gd name="T42" fmla="*/ 1421 w 3466"/>
                <a:gd name="T43" fmla="*/ 3810 h 4068"/>
                <a:gd name="T44" fmla="*/ 1467 w 3466"/>
                <a:gd name="T45" fmla="*/ 3823 h 4068"/>
                <a:gd name="T46" fmla="*/ 1455 w 3466"/>
                <a:gd name="T47" fmla="*/ 3869 h 4068"/>
                <a:gd name="T48" fmla="*/ 713 w 3466"/>
                <a:gd name="T49" fmla="*/ 4057 h 4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66" h="4068">
                  <a:moveTo>
                    <a:pt x="713" y="4057"/>
                  </a:moveTo>
                  <a:cubicBezTo>
                    <a:pt x="508" y="4057"/>
                    <a:pt x="320" y="4011"/>
                    <a:pt x="202" y="3907"/>
                  </a:cubicBezTo>
                  <a:cubicBezTo>
                    <a:pt x="97" y="3815"/>
                    <a:pt x="0" y="3636"/>
                    <a:pt x="134" y="3305"/>
                  </a:cubicBezTo>
                  <a:cubicBezTo>
                    <a:pt x="483" y="2447"/>
                    <a:pt x="354" y="2134"/>
                    <a:pt x="230" y="1832"/>
                  </a:cubicBezTo>
                  <a:cubicBezTo>
                    <a:pt x="194" y="1745"/>
                    <a:pt x="156" y="1654"/>
                    <a:pt x="133" y="1552"/>
                  </a:cubicBezTo>
                  <a:cubicBezTo>
                    <a:pt x="36" y="1133"/>
                    <a:pt x="64" y="811"/>
                    <a:pt x="220" y="569"/>
                  </a:cubicBezTo>
                  <a:cubicBezTo>
                    <a:pt x="362" y="349"/>
                    <a:pt x="608" y="202"/>
                    <a:pt x="952" y="132"/>
                  </a:cubicBezTo>
                  <a:cubicBezTo>
                    <a:pt x="1498" y="21"/>
                    <a:pt x="1968" y="250"/>
                    <a:pt x="2265" y="461"/>
                  </a:cubicBezTo>
                  <a:cubicBezTo>
                    <a:pt x="2649" y="733"/>
                    <a:pt x="2909" y="1082"/>
                    <a:pt x="3025" y="1318"/>
                  </a:cubicBezTo>
                  <a:cubicBezTo>
                    <a:pt x="3134" y="1539"/>
                    <a:pt x="3223" y="1590"/>
                    <a:pt x="3279" y="1593"/>
                  </a:cubicBezTo>
                  <a:cubicBezTo>
                    <a:pt x="3351" y="1597"/>
                    <a:pt x="3398" y="1527"/>
                    <a:pt x="3399" y="1526"/>
                  </a:cubicBezTo>
                  <a:cubicBezTo>
                    <a:pt x="3409" y="1510"/>
                    <a:pt x="3430" y="1506"/>
                    <a:pt x="3445" y="1516"/>
                  </a:cubicBezTo>
                  <a:cubicBezTo>
                    <a:pt x="3461" y="1526"/>
                    <a:pt x="3466" y="1547"/>
                    <a:pt x="3455" y="1563"/>
                  </a:cubicBezTo>
                  <a:cubicBezTo>
                    <a:pt x="3453" y="1567"/>
                    <a:pt x="3387" y="1667"/>
                    <a:pt x="3275" y="1660"/>
                  </a:cubicBezTo>
                  <a:cubicBezTo>
                    <a:pt x="3168" y="1654"/>
                    <a:pt x="3063" y="1549"/>
                    <a:pt x="2964" y="1348"/>
                  </a:cubicBezTo>
                  <a:cubicBezTo>
                    <a:pt x="2747" y="905"/>
                    <a:pt x="1942" y="0"/>
                    <a:pt x="966" y="198"/>
                  </a:cubicBezTo>
                  <a:cubicBezTo>
                    <a:pt x="640" y="264"/>
                    <a:pt x="408" y="401"/>
                    <a:pt x="277" y="605"/>
                  </a:cubicBezTo>
                  <a:cubicBezTo>
                    <a:pt x="132" y="832"/>
                    <a:pt x="106" y="1136"/>
                    <a:pt x="199" y="1537"/>
                  </a:cubicBezTo>
                  <a:cubicBezTo>
                    <a:pt x="221" y="1633"/>
                    <a:pt x="256" y="1717"/>
                    <a:pt x="293" y="1807"/>
                  </a:cubicBezTo>
                  <a:cubicBezTo>
                    <a:pt x="422" y="2121"/>
                    <a:pt x="556" y="2447"/>
                    <a:pt x="197" y="3330"/>
                  </a:cubicBezTo>
                  <a:cubicBezTo>
                    <a:pt x="101" y="3566"/>
                    <a:pt x="118" y="3743"/>
                    <a:pt x="246" y="3856"/>
                  </a:cubicBezTo>
                  <a:cubicBezTo>
                    <a:pt x="488" y="4068"/>
                    <a:pt x="1077" y="4006"/>
                    <a:pt x="1421" y="3810"/>
                  </a:cubicBezTo>
                  <a:cubicBezTo>
                    <a:pt x="1438" y="3801"/>
                    <a:pt x="1458" y="3807"/>
                    <a:pt x="1467" y="3823"/>
                  </a:cubicBezTo>
                  <a:cubicBezTo>
                    <a:pt x="1477" y="3839"/>
                    <a:pt x="1471" y="3860"/>
                    <a:pt x="1455" y="3869"/>
                  </a:cubicBezTo>
                  <a:cubicBezTo>
                    <a:pt x="1249" y="3986"/>
                    <a:pt x="968" y="4057"/>
                    <a:pt x="713" y="4057"/>
                  </a:cubicBezTo>
                  <a:close/>
                </a:path>
              </a:pathLst>
            </a:custGeom>
            <a:solidFill>
              <a:srgbClr val="89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6" name="Freeform 6"/>
            <p:cNvSpPr/>
            <p:nvPr/>
          </p:nvSpPr>
          <p:spPr bwMode="auto">
            <a:xfrm>
              <a:off x="4645025" y="5106988"/>
              <a:ext cx="277813" cy="928688"/>
            </a:xfrm>
            <a:custGeom>
              <a:avLst/>
              <a:gdLst>
                <a:gd name="T0" fmla="*/ 197 w 235"/>
                <a:gd name="T1" fmla="*/ 378 h 787"/>
                <a:gd name="T2" fmla="*/ 216 w 235"/>
                <a:gd name="T3" fmla="*/ 761 h 787"/>
                <a:gd name="T4" fmla="*/ 20 w 235"/>
                <a:gd name="T5" fmla="*/ 776 h 787"/>
                <a:gd name="T6" fmla="*/ 40 w 235"/>
                <a:gd name="T7" fmla="*/ 484 h 787"/>
                <a:gd name="T8" fmla="*/ 40 w 235"/>
                <a:gd name="T9" fmla="*/ 15 h 787"/>
                <a:gd name="T10" fmla="*/ 216 w 235"/>
                <a:gd name="T11" fmla="*/ 15 h 787"/>
                <a:gd name="T12" fmla="*/ 197 w 235"/>
                <a:gd name="T13" fmla="*/ 378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787">
                  <a:moveTo>
                    <a:pt x="197" y="378"/>
                  </a:moveTo>
                  <a:cubicBezTo>
                    <a:pt x="190" y="542"/>
                    <a:pt x="223" y="735"/>
                    <a:pt x="216" y="761"/>
                  </a:cubicBezTo>
                  <a:cubicBezTo>
                    <a:pt x="208" y="787"/>
                    <a:pt x="40" y="784"/>
                    <a:pt x="20" y="776"/>
                  </a:cubicBezTo>
                  <a:cubicBezTo>
                    <a:pt x="0" y="769"/>
                    <a:pt x="28" y="611"/>
                    <a:pt x="40" y="484"/>
                  </a:cubicBezTo>
                  <a:cubicBezTo>
                    <a:pt x="51" y="356"/>
                    <a:pt x="40" y="15"/>
                    <a:pt x="40" y="15"/>
                  </a:cubicBezTo>
                  <a:cubicBezTo>
                    <a:pt x="77" y="0"/>
                    <a:pt x="216" y="15"/>
                    <a:pt x="216" y="15"/>
                  </a:cubicBezTo>
                  <a:cubicBezTo>
                    <a:pt x="235" y="53"/>
                    <a:pt x="205" y="214"/>
                    <a:pt x="197" y="378"/>
                  </a:cubicBezTo>
                  <a:close/>
                </a:path>
              </a:pathLst>
            </a:custGeom>
            <a:solidFill>
              <a:srgbClr val="A64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7" name="Freeform 7"/>
            <p:cNvSpPr/>
            <p:nvPr/>
          </p:nvSpPr>
          <p:spPr bwMode="auto">
            <a:xfrm>
              <a:off x="6862763" y="1090613"/>
              <a:ext cx="928688" cy="1798638"/>
            </a:xfrm>
            <a:custGeom>
              <a:avLst/>
              <a:gdLst>
                <a:gd name="T0" fmla="*/ 0 w 585"/>
                <a:gd name="T1" fmla="*/ 0 h 1133"/>
                <a:gd name="T2" fmla="*/ 117 w 585"/>
                <a:gd name="T3" fmla="*/ 1133 h 1133"/>
                <a:gd name="T4" fmla="*/ 585 w 585"/>
                <a:gd name="T5" fmla="*/ 148 h 1133"/>
                <a:gd name="T6" fmla="*/ 0 w 585"/>
                <a:gd name="T7" fmla="*/ 0 h 1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5" h="1133">
                  <a:moveTo>
                    <a:pt x="0" y="0"/>
                  </a:moveTo>
                  <a:lnTo>
                    <a:pt x="117" y="1133"/>
                  </a:lnTo>
                  <a:lnTo>
                    <a:pt x="585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A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8" name="Freeform 8"/>
            <p:cNvSpPr/>
            <p:nvPr/>
          </p:nvSpPr>
          <p:spPr bwMode="auto">
            <a:xfrm>
              <a:off x="6861175" y="-1588"/>
              <a:ext cx="1851025" cy="1327150"/>
            </a:xfrm>
            <a:custGeom>
              <a:avLst/>
              <a:gdLst>
                <a:gd name="T0" fmla="*/ 1166 w 1166"/>
                <a:gd name="T1" fmla="*/ 0 h 836"/>
                <a:gd name="T2" fmla="*/ 0 w 1166"/>
                <a:gd name="T3" fmla="*/ 676 h 836"/>
                <a:gd name="T4" fmla="*/ 1 w 1166"/>
                <a:gd name="T5" fmla="*/ 688 h 836"/>
                <a:gd name="T6" fmla="*/ 586 w 1166"/>
                <a:gd name="T7" fmla="*/ 836 h 836"/>
                <a:gd name="T8" fmla="*/ 1166 w 1166"/>
                <a:gd name="T9" fmla="*/ 0 h 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6" h="836">
                  <a:moveTo>
                    <a:pt x="1166" y="0"/>
                  </a:moveTo>
                  <a:lnTo>
                    <a:pt x="0" y="676"/>
                  </a:lnTo>
                  <a:lnTo>
                    <a:pt x="1" y="688"/>
                  </a:lnTo>
                  <a:lnTo>
                    <a:pt x="586" y="836"/>
                  </a:lnTo>
                  <a:lnTo>
                    <a:pt x="1166" y="0"/>
                  </a:lnTo>
                  <a:close/>
                </a:path>
              </a:pathLst>
            </a:custGeom>
            <a:solidFill>
              <a:srgbClr val="F0E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9" name="Freeform 9"/>
            <p:cNvSpPr/>
            <p:nvPr/>
          </p:nvSpPr>
          <p:spPr bwMode="auto">
            <a:xfrm>
              <a:off x="7791450" y="-1588"/>
              <a:ext cx="989013" cy="1673225"/>
            </a:xfrm>
            <a:custGeom>
              <a:avLst/>
              <a:gdLst>
                <a:gd name="T0" fmla="*/ 0 w 840"/>
                <a:gd name="T1" fmla="*/ 1125 h 1418"/>
                <a:gd name="T2" fmla="*/ 831 w 840"/>
                <a:gd name="T3" fmla="*/ 1418 h 1418"/>
                <a:gd name="T4" fmla="*/ 781 w 840"/>
                <a:gd name="T5" fmla="*/ 0 h 1418"/>
                <a:gd name="T6" fmla="*/ 0 w 840"/>
                <a:gd name="T7" fmla="*/ 1125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0" h="1418">
                  <a:moveTo>
                    <a:pt x="0" y="1125"/>
                  </a:moveTo>
                  <a:cubicBezTo>
                    <a:pt x="831" y="1418"/>
                    <a:pt x="831" y="1418"/>
                    <a:pt x="831" y="1418"/>
                  </a:cubicBezTo>
                  <a:cubicBezTo>
                    <a:pt x="840" y="1278"/>
                    <a:pt x="781" y="0"/>
                    <a:pt x="781" y="0"/>
                  </a:cubicBezTo>
                  <a:lnTo>
                    <a:pt x="0" y="1125"/>
                  </a:lnTo>
                  <a:close/>
                </a:path>
              </a:pathLst>
            </a:custGeom>
            <a:solidFill>
              <a:srgbClr val="58A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0" name="Freeform 10"/>
            <p:cNvSpPr/>
            <p:nvPr/>
          </p:nvSpPr>
          <p:spPr bwMode="auto">
            <a:xfrm>
              <a:off x="7048500" y="1325563"/>
              <a:ext cx="1722438" cy="1566863"/>
            </a:xfrm>
            <a:custGeom>
              <a:avLst/>
              <a:gdLst>
                <a:gd name="T0" fmla="*/ 0 w 1460"/>
                <a:gd name="T1" fmla="*/ 1325 h 1328"/>
                <a:gd name="T2" fmla="*/ 0 w 1460"/>
                <a:gd name="T3" fmla="*/ 1328 h 1328"/>
                <a:gd name="T4" fmla="*/ 1459 w 1460"/>
                <a:gd name="T5" fmla="*/ 302 h 1328"/>
                <a:gd name="T6" fmla="*/ 1460 w 1460"/>
                <a:gd name="T7" fmla="*/ 293 h 1328"/>
                <a:gd name="T8" fmla="*/ 629 w 1460"/>
                <a:gd name="T9" fmla="*/ 0 h 1328"/>
                <a:gd name="T10" fmla="*/ 0 w 1460"/>
                <a:gd name="T11" fmla="*/ 1325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0" h="1328">
                  <a:moveTo>
                    <a:pt x="0" y="1325"/>
                  </a:moveTo>
                  <a:cubicBezTo>
                    <a:pt x="0" y="1328"/>
                    <a:pt x="0" y="1328"/>
                    <a:pt x="0" y="1328"/>
                  </a:cubicBezTo>
                  <a:cubicBezTo>
                    <a:pt x="0" y="1328"/>
                    <a:pt x="1446" y="385"/>
                    <a:pt x="1459" y="302"/>
                  </a:cubicBezTo>
                  <a:cubicBezTo>
                    <a:pt x="1460" y="300"/>
                    <a:pt x="1460" y="297"/>
                    <a:pt x="1460" y="293"/>
                  </a:cubicBezTo>
                  <a:cubicBezTo>
                    <a:pt x="629" y="0"/>
                    <a:pt x="629" y="0"/>
                    <a:pt x="629" y="0"/>
                  </a:cubicBezTo>
                  <a:lnTo>
                    <a:pt x="0" y="1325"/>
                  </a:lnTo>
                  <a:close/>
                </a:path>
              </a:pathLst>
            </a:custGeom>
            <a:solidFill>
              <a:srgbClr val="F0E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1" name="Freeform 11"/>
            <p:cNvSpPr/>
            <p:nvPr/>
          </p:nvSpPr>
          <p:spPr bwMode="auto">
            <a:xfrm>
              <a:off x="7977188" y="211138"/>
              <a:ext cx="681038" cy="1306513"/>
            </a:xfrm>
            <a:custGeom>
              <a:avLst/>
              <a:gdLst>
                <a:gd name="T0" fmla="*/ 0 w 578"/>
                <a:gd name="T1" fmla="*/ 894 h 1107"/>
                <a:gd name="T2" fmla="*/ 578 w 578"/>
                <a:gd name="T3" fmla="*/ 1107 h 1107"/>
                <a:gd name="T4" fmla="*/ 578 w 578"/>
                <a:gd name="T5" fmla="*/ 34 h 1107"/>
                <a:gd name="T6" fmla="*/ 0 w 578"/>
                <a:gd name="T7" fmla="*/ 894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8" h="1107">
                  <a:moveTo>
                    <a:pt x="0" y="894"/>
                  </a:moveTo>
                  <a:cubicBezTo>
                    <a:pt x="578" y="1107"/>
                    <a:pt x="578" y="1107"/>
                    <a:pt x="578" y="1107"/>
                  </a:cubicBezTo>
                  <a:cubicBezTo>
                    <a:pt x="578" y="1107"/>
                    <a:pt x="578" y="69"/>
                    <a:pt x="578" y="34"/>
                  </a:cubicBezTo>
                  <a:cubicBezTo>
                    <a:pt x="578" y="0"/>
                    <a:pt x="45" y="840"/>
                    <a:pt x="0" y="894"/>
                  </a:cubicBezTo>
                  <a:close/>
                </a:path>
              </a:pathLst>
            </a:custGeom>
            <a:solidFill>
              <a:srgbClr val="7FC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2" name="Freeform 12"/>
            <p:cNvSpPr/>
            <p:nvPr/>
          </p:nvSpPr>
          <p:spPr bwMode="auto">
            <a:xfrm>
              <a:off x="7048500" y="190500"/>
              <a:ext cx="1439863" cy="1031875"/>
            </a:xfrm>
            <a:custGeom>
              <a:avLst/>
              <a:gdLst>
                <a:gd name="T0" fmla="*/ 1221 w 1221"/>
                <a:gd name="T1" fmla="*/ 0 h 874"/>
                <a:gd name="T2" fmla="*/ 585 w 1221"/>
                <a:gd name="T3" fmla="*/ 874 h 874"/>
                <a:gd name="T4" fmla="*/ 31 w 1221"/>
                <a:gd name="T5" fmla="*/ 714 h 874"/>
                <a:gd name="T6" fmla="*/ 1221 w 1221"/>
                <a:gd name="T7" fmla="*/ 0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1" h="874">
                  <a:moveTo>
                    <a:pt x="1221" y="0"/>
                  </a:moveTo>
                  <a:cubicBezTo>
                    <a:pt x="1221" y="0"/>
                    <a:pt x="614" y="839"/>
                    <a:pt x="585" y="874"/>
                  </a:cubicBezTo>
                  <a:cubicBezTo>
                    <a:pt x="585" y="874"/>
                    <a:pt x="62" y="719"/>
                    <a:pt x="31" y="714"/>
                  </a:cubicBezTo>
                  <a:cubicBezTo>
                    <a:pt x="0" y="709"/>
                    <a:pt x="1160" y="5"/>
                    <a:pt x="1221" y="0"/>
                  </a:cubicBezTo>
                  <a:close/>
                </a:path>
              </a:pathLst>
            </a:custGeom>
            <a:solidFill>
              <a:srgbClr val="F7ED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3" name="Freeform 13"/>
            <p:cNvSpPr/>
            <p:nvPr/>
          </p:nvSpPr>
          <p:spPr bwMode="auto">
            <a:xfrm>
              <a:off x="7213600" y="1444625"/>
              <a:ext cx="1444625" cy="1279525"/>
            </a:xfrm>
            <a:custGeom>
              <a:avLst/>
              <a:gdLst>
                <a:gd name="T0" fmla="*/ 393 w 910"/>
                <a:gd name="T1" fmla="*/ 0 h 806"/>
                <a:gd name="T2" fmla="*/ 0 w 910"/>
                <a:gd name="T3" fmla="*/ 806 h 806"/>
                <a:gd name="T4" fmla="*/ 910 w 910"/>
                <a:gd name="T5" fmla="*/ 163 h 806"/>
                <a:gd name="T6" fmla="*/ 393 w 910"/>
                <a:gd name="T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0" h="806">
                  <a:moveTo>
                    <a:pt x="393" y="0"/>
                  </a:moveTo>
                  <a:lnTo>
                    <a:pt x="0" y="806"/>
                  </a:lnTo>
                  <a:lnTo>
                    <a:pt x="910" y="163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F7ED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4" name="Freeform 14"/>
            <p:cNvSpPr/>
            <p:nvPr/>
          </p:nvSpPr>
          <p:spPr bwMode="auto">
            <a:xfrm>
              <a:off x="6934200" y="1222375"/>
              <a:ext cx="739775" cy="1436688"/>
            </a:xfrm>
            <a:custGeom>
              <a:avLst/>
              <a:gdLst>
                <a:gd name="T0" fmla="*/ 627 w 627"/>
                <a:gd name="T1" fmla="*/ 111 h 1218"/>
                <a:gd name="T2" fmla="*/ 29 w 627"/>
                <a:gd name="T3" fmla="*/ 0 h 1218"/>
                <a:gd name="T4" fmla="*/ 127 w 627"/>
                <a:gd name="T5" fmla="*/ 1218 h 1218"/>
                <a:gd name="T6" fmla="*/ 627 w 627"/>
                <a:gd name="T7" fmla="*/ 111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7" h="1218">
                  <a:moveTo>
                    <a:pt x="627" y="111"/>
                  </a:moveTo>
                  <a:cubicBezTo>
                    <a:pt x="627" y="111"/>
                    <a:pt x="127" y="0"/>
                    <a:pt x="29" y="0"/>
                  </a:cubicBezTo>
                  <a:cubicBezTo>
                    <a:pt x="0" y="0"/>
                    <a:pt x="127" y="1218"/>
                    <a:pt x="127" y="1218"/>
                  </a:cubicBezTo>
                  <a:cubicBezTo>
                    <a:pt x="127" y="1218"/>
                    <a:pt x="611" y="156"/>
                    <a:pt x="627" y="111"/>
                  </a:cubicBezTo>
                  <a:close/>
                </a:path>
              </a:pathLst>
            </a:custGeom>
            <a:solidFill>
              <a:srgbClr val="7FC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5" name="Freeform 15"/>
            <p:cNvSpPr/>
            <p:nvPr/>
          </p:nvSpPr>
          <p:spPr bwMode="auto">
            <a:xfrm>
              <a:off x="7273925" y="484188"/>
              <a:ext cx="284163" cy="180975"/>
            </a:xfrm>
            <a:custGeom>
              <a:avLst/>
              <a:gdLst>
                <a:gd name="T0" fmla="*/ 230 w 240"/>
                <a:gd name="T1" fmla="*/ 1 h 153"/>
                <a:gd name="T2" fmla="*/ 11 w 240"/>
                <a:gd name="T3" fmla="*/ 121 h 153"/>
                <a:gd name="T4" fmla="*/ 29 w 240"/>
                <a:gd name="T5" fmla="*/ 145 h 153"/>
                <a:gd name="T6" fmla="*/ 131 w 240"/>
                <a:gd name="T7" fmla="*/ 80 h 153"/>
                <a:gd name="T8" fmla="*/ 234 w 240"/>
                <a:gd name="T9" fmla="*/ 17 h 153"/>
                <a:gd name="T10" fmla="*/ 230 w 240"/>
                <a:gd name="T11" fmla="*/ 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0" h="153">
                  <a:moveTo>
                    <a:pt x="230" y="1"/>
                  </a:moveTo>
                  <a:cubicBezTo>
                    <a:pt x="150" y="10"/>
                    <a:pt x="62" y="58"/>
                    <a:pt x="11" y="121"/>
                  </a:cubicBezTo>
                  <a:cubicBezTo>
                    <a:pt x="0" y="135"/>
                    <a:pt x="13" y="153"/>
                    <a:pt x="29" y="145"/>
                  </a:cubicBezTo>
                  <a:cubicBezTo>
                    <a:pt x="65" y="128"/>
                    <a:pt x="97" y="101"/>
                    <a:pt x="131" y="80"/>
                  </a:cubicBezTo>
                  <a:cubicBezTo>
                    <a:pt x="166" y="59"/>
                    <a:pt x="200" y="38"/>
                    <a:pt x="234" y="17"/>
                  </a:cubicBezTo>
                  <a:cubicBezTo>
                    <a:pt x="240" y="13"/>
                    <a:pt x="239" y="0"/>
                    <a:pt x="230" y="1"/>
                  </a:cubicBezTo>
                  <a:close/>
                </a:path>
              </a:pathLst>
            </a:custGeom>
            <a:solidFill>
              <a:srgbClr val="3A9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6" name="Freeform 16"/>
            <p:cNvSpPr/>
            <p:nvPr/>
          </p:nvSpPr>
          <p:spPr bwMode="auto">
            <a:xfrm>
              <a:off x="7259638" y="425450"/>
              <a:ext cx="141288" cy="114300"/>
            </a:xfrm>
            <a:custGeom>
              <a:avLst/>
              <a:gdLst>
                <a:gd name="T0" fmla="*/ 107 w 119"/>
                <a:gd name="T1" fmla="*/ 1 h 96"/>
                <a:gd name="T2" fmla="*/ 8 w 119"/>
                <a:gd name="T3" fmla="*/ 64 h 96"/>
                <a:gd name="T4" fmla="*/ 34 w 119"/>
                <a:gd name="T5" fmla="*/ 79 h 96"/>
                <a:gd name="T6" fmla="*/ 112 w 119"/>
                <a:gd name="T7" fmla="*/ 19 h 96"/>
                <a:gd name="T8" fmla="*/ 107 w 119"/>
                <a:gd name="T9" fmla="*/ 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96">
                  <a:moveTo>
                    <a:pt x="107" y="1"/>
                  </a:moveTo>
                  <a:cubicBezTo>
                    <a:pt x="67" y="2"/>
                    <a:pt x="24" y="27"/>
                    <a:pt x="8" y="64"/>
                  </a:cubicBezTo>
                  <a:cubicBezTo>
                    <a:pt x="0" y="82"/>
                    <a:pt x="23" y="96"/>
                    <a:pt x="34" y="79"/>
                  </a:cubicBezTo>
                  <a:cubicBezTo>
                    <a:pt x="52" y="53"/>
                    <a:pt x="86" y="37"/>
                    <a:pt x="112" y="19"/>
                  </a:cubicBezTo>
                  <a:cubicBezTo>
                    <a:pt x="119" y="14"/>
                    <a:pt x="118" y="0"/>
                    <a:pt x="107" y="1"/>
                  </a:cubicBezTo>
                  <a:close/>
                </a:path>
              </a:pathLst>
            </a:custGeom>
            <a:solidFill>
              <a:srgbClr val="3A9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7" name="Freeform 17"/>
            <p:cNvSpPr/>
            <p:nvPr/>
          </p:nvSpPr>
          <p:spPr bwMode="auto">
            <a:xfrm>
              <a:off x="8864600" y="847725"/>
              <a:ext cx="115888" cy="320675"/>
            </a:xfrm>
            <a:custGeom>
              <a:avLst/>
              <a:gdLst>
                <a:gd name="T0" fmla="*/ 66 w 98"/>
                <a:gd name="T1" fmla="*/ 116 h 273"/>
                <a:gd name="T2" fmla="*/ 51 w 98"/>
                <a:gd name="T3" fmla="*/ 36 h 273"/>
                <a:gd name="T4" fmla="*/ 40 w 98"/>
                <a:gd name="T5" fmla="*/ 7 h 273"/>
                <a:gd name="T6" fmla="*/ 28 w 98"/>
                <a:gd name="T7" fmla="*/ 4 h 273"/>
                <a:gd name="T8" fmla="*/ 14 w 98"/>
                <a:gd name="T9" fmla="*/ 104 h 273"/>
                <a:gd name="T10" fmla="*/ 59 w 98"/>
                <a:gd name="T11" fmla="*/ 264 h 273"/>
                <a:gd name="T12" fmla="*/ 84 w 98"/>
                <a:gd name="T13" fmla="*/ 258 h 273"/>
                <a:gd name="T14" fmla="*/ 66 w 98"/>
                <a:gd name="T15" fmla="*/ 116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273">
                  <a:moveTo>
                    <a:pt x="66" y="116"/>
                  </a:moveTo>
                  <a:cubicBezTo>
                    <a:pt x="60" y="89"/>
                    <a:pt x="54" y="63"/>
                    <a:pt x="51" y="36"/>
                  </a:cubicBezTo>
                  <a:cubicBezTo>
                    <a:pt x="50" y="24"/>
                    <a:pt x="42" y="12"/>
                    <a:pt x="40" y="7"/>
                  </a:cubicBezTo>
                  <a:cubicBezTo>
                    <a:pt x="38" y="2"/>
                    <a:pt x="32" y="0"/>
                    <a:pt x="28" y="4"/>
                  </a:cubicBezTo>
                  <a:cubicBezTo>
                    <a:pt x="0" y="29"/>
                    <a:pt x="9" y="69"/>
                    <a:pt x="14" y="104"/>
                  </a:cubicBezTo>
                  <a:cubicBezTo>
                    <a:pt x="22" y="153"/>
                    <a:pt x="24" y="226"/>
                    <a:pt x="59" y="264"/>
                  </a:cubicBezTo>
                  <a:cubicBezTo>
                    <a:pt x="67" y="273"/>
                    <a:pt x="80" y="267"/>
                    <a:pt x="84" y="258"/>
                  </a:cubicBezTo>
                  <a:cubicBezTo>
                    <a:pt x="98" y="215"/>
                    <a:pt x="75" y="158"/>
                    <a:pt x="66" y="116"/>
                  </a:cubicBezTo>
                  <a:close/>
                </a:path>
              </a:pathLst>
            </a:custGeom>
            <a:solidFill>
              <a:srgbClr val="3A9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8" name="Freeform 18"/>
            <p:cNvSpPr/>
            <p:nvPr/>
          </p:nvSpPr>
          <p:spPr bwMode="auto">
            <a:xfrm>
              <a:off x="9015413" y="896938"/>
              <a:ext cx="90488" cy="236538"/>
            </a:xfrm>
            <a:custGeom>
              <a:avLst/>
              <a:gdLst>
                <a:gd name="T0" fmla="*/ 25 w 77"/>
                <a:gd name="T1" fmla="*/ 10 h 201"/>
                <a:gd name="T2" fmla="*/ 4 w 77"/>
                <a:gd name="T3" fmla="*/ 19 h 201"/>
                <a:gd name="T4" fmla="*/ 18 w 77"/>
                <a:gd name="T5" fmla="*/ 115 h 201"/>
                <a:gd name="T6" fmla="*/ 29 w 77"/>
                <a:gd name="T7" fmla="*/ 193 h 201"/>
                <a:gd name="T8" fmla="*/ 50 w 77"/>
                <a:gd name="T9" fmla="*/ 193 h 201"/>
                <a:gd name="T10" fmla="*/ 25 w 77"/>
                <a:gd name="T11" fmla="*/ 1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201">
                  <a:moveTo>
                    <a:pt x="25" y="10"/>
                  </a:moveTo>
                  <a:cubicBezTo>
                    <a:pt x="18" y="0"/>
                    <a:pt x="0" y="6"/>
                    <a:pt x="4" y="19"/>
                  </a:cubicBezTo>
                  <a:cubicBezTo>
                    <a:pt x="14" y="50"/>
                    <a:pt x="16" y="82"/>
                    <a:pt x="18" y="115"/>
                  </a:cubicBezTo>
                  <a:cubicBezTo>
                    <a:pt x="20" y="142"/>
                    <a:pt x="17" y="169"/>
                    <a:pt x="29" y="193"/>
                  </a:cubicBezTo>
                  <a:cubicBezTo>
                    <a:pt x="33" y="201"/>
                    <a:pt x="46" y="201"/>
                    <a:pt x="50" y="193"/>
                  </a:cubicBezTo>
                  <a:cubicBezTo>
                    <a:pt x="77" y="140"/>
                    <a:pt x="55" y="58"/>
                    <a:pt x="25" y="10"/>
                  </a:cubicBezTo>
                  <a:close/>
                </a:path>
              </a:pathLst>
            </a:custGeom>
            <a:solidFill>
              <a:srgbClr val="3A9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9" name="Freeform 19"/>
            <p:cNvSpPr/>
            <p:nvPr/>
          </p:nvSpPr>
          <p:spPr bwMode="auto">
            <a:xfrm>
              <a:off x="3201988" y="1231900"/>
              <a:ext cx="158750" cy="209550"/>
            </a:xfrm>
            <a:custGeom>
              <a:avLst/>
              <a:gdLst>
                <a:gd name="T0" fmla="*/ 117 w 134"/>
                <a:gd name="T1" fmla="*/ 0 h 178"/>
                <a:gd name="T2" fmla="*/ 27 w 134"/>
                <a:gd name="T3" fmla="*/ 64 h 178"/>
                <a:gd name="T4" fmla="*/ 6 w 134"/>
                <a:gd name="T5" fmla="*/ 164 h 178"/>
                <a:gd name="T6" fmla="*/ 33 w 134"/>
                <a:gd name="T7" fmla="*/ 164 h 178"/>
                <a:gd name="T8" fmla="*/ 69 w 134"/>
                <a:gd name="T9" fmla="*/ 85 h 178"/>
                <a:gd name="T10" fmla="*/ 129 w 134"/>
                <a:gd name="T11" fmla="*/ 20 h 178"/>
                <a:gd name="T12" fmla="*/ 117 w 134"/>
                <a:gd name="T1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78">
                  <a:moveTo>
                    <a:pt x="117" y="0"/>
                  </a:moveTo>
                  <a:cubicBezTo>
                    <a:pt x="80" y="2"/>
                    <a:pt x="48" y="35"/>
                    <a:pt x="27" y="64"/>
                  </a:cubicBezTo>
                  <a:cubicBezTo>
                    <a:pt x="6" y="94"/>
                    <a:pt x="0" y="128"/>
                    <a:pt x="6" y="164"/>
                  </a:cubicBezTo>
                  <a:cubicBezTo>
                    <a:pt x="8" y="178"/>
                    <a:pt x="30" y="178"/>
                    <a:pt x="33" y="164"/>
                  </a:cubicBezTo>
                  <a:cubicBezTo>
                    <a:pt x="39" y="136"/>
                    <a:pt x="51" y="108"/>
                    <a:pt x="69" y="85"/>
                  </a:cubicBezTo>
                  <a:cubicBezTo>
                    <a:pt x="87" y="63"/>
                    <a:pt x="115" y="46"/>
                    <a:pt x="129" y="20"/>
                  </a:cubicBezTo>
                  <a:cubicBezTo>
                    <a:pt x="134" y="12"/>
                    <a:pt x="128" y="0"/>
                    <a:pt x="117" y="0"/>
                  </a:cubicBezTo>
                  <a:close/>
                </a:path>
              </a:pathLst>
            </a:custGeom>
            <a:solidFill>
              <a:srgbClr val="3A9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0" name="Freeform 20"/>
            <p:cNvSpPr/>
            <p:nvPr/>
          </p:nvSpPr>
          <p:spPr bwMode="auto">
            <a:xfrm>
              <a:off x="3105150" y="1173163"/>
              <a:ext cx="136525" cy="196850"/>
            </a:xfrm>
            <a:custGeom>
              <a:avLst/>
              <a:gdLst>
                <a:gd name="T0" fmla="*/ 98 w 116"/>
                <a:gd name="T1" fmla="*/ 2 h 166"/>
                <a:gd name="T2" fmla="*/ 3 w 116"/>
                <a:gd name="T3" fmla="*/ 149 h 166"/>
                <a:gd name="T4" fmla="*/ 28 w 116"/>
                <a:gd name="T5" fmla="*/ 149 h 166"/>
                <a:gd name="T6" fmla="*/ 63 w 116"/>
                <a:gd name="T7" fmla="*/ 76 h 166"/>
                <a:gd name="T8" fmla="*/ 112 w 116"/>
                <a:gd name="T9" fmla="*/ 20 h 166"/>
                <a:gd name="T10" fmla="*/ 98 w 116"/>
                <a:gd name="T11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166">
                  <a:moveTo>
                    <a:pt x="98" y="2"/>
                  </a:moveTo>
                  <a:cubicBezTo>
                    <a:pt x="41" y="15"/>
                    <a:pt x="0" y="94"/>
                    <a:pt x="3" y="149"/>
                  </a:cubicBezTo>
                  <a:cubicBezTo>
                    <a:pt x="3" y="166"/>
                    <a:pt x="26" y="165"/>
                    <a:pt x="28" y="149"/>
                  </a:cubicBezTo>
                  <a:cubicBezTo>
                    <a:pt x="32" y="122"/>
                    <a:pt x="46" y="97"/>
                    <a:pt x="63" y="76"/>
                  </a:cubicBezTo>
                  <a:cubicBezTo>
                    <a:pt x="78" y="57"/>
                    <a:pt x="100" y="42"/>
                    <a:pt x="112" y="20"/>
                  </a:cubicBezTo>
                  <a:cubicBezTo>
                    <a:pt x="116" y="10"/>
                    <a:pt x="109" y="0"/>
                    <a:pt x="98" y="2"/>
                  </a:cubicBezTo>
                  <a:close/>
                </a:path>
              </a:pathLst>
            </a:custGeom>
            <a:solidFill>
              <a:srgbClr val="3A9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1" name="Freeform 21"/>
            <p:cNvSpPr/>
            <p:nvPr/>
          </p:nvSpPr>
          <p:spPr bwMode="auto">
            <a:xfrm>
              <a:off x="6851650" y="5470525"/>
              <a:ext cx="371475" cy="554038"/>
            </a:xfrm>
            <a:custGeom>
              <a:avLst/>
              <a:gdLst>
                <a:gd name="T0" fmla="*/ 271 w 316"/>
                <a:gd name="T1" fmla="*/ 35 h 469"/>
                <a:gd name="T2" fmla="*/ 271 w 316"/>
                <a:gd name="T3" fmla="*/ 310 h 469"/>
                <a:gd name="T4" fmla="*/ 109 w 316"/>
                <a:gd name="T5" fmla="*/ 469 h 469"/>
                <a:gd name="T6" fmla="*/ 27 w 316"/>
                <a:gd name="T7" fmla="*/ 142 h 469"/>
                <a:gd name="T8" fmla="*/ 271 w 316"/>
                <a:gd name="T9" fmla="*/ 35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6" h="469">
                  <a:moveTo>
                    <a:pt x="271" y="35"/>
                  </a:moveTo>
                  <a:cubicBezTo>
                    <a:pt x="271" y="35"/>
                    <a:pt x="316" y="204"/>
                    <a:pt x="271" y="310"/>
                  </a:cubicBezTo>
                  <a:cubicBezTo>
                    <a:pt x="226" y="416"/>
                    <a:pt x="109" y="469"/>
                    <a:pt x="109" y="469"/>
                  </a:cubicBezTo>
                  <a:cubicBezTo>
                    <a:pt x="109" y="469"/>
                    <a:pt x="0" y="242"/>
                    <a:pt x="27" y="142"/>
                  </a:cubicBezTo>
                  <a:cubicBezTo>
                    <a:pt x="54" y="41"/>
                    <a:pt x="174" y="0"/>
                    <a:pt x="271" y="35"/>
                  </a:cubicBezTo>
                  <a:close/>
                </a:path>
              </a:pathLst>
            </a:custGeom>
            <a:solidFill>
              <a:srgbClr val="0914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2" name="Freeform 22"/>
            <p:cNvSpPr/>
            <p:nvPr/>
          </p:nvSpPr>
          <p:spPr bwMode="auto">
            <a:xfrm>
              <a:off x="3686175" y="6115050"/>
              <a:ext cx="654050" cy="758825"/>
            </a:xfrm>
            <a:custGeom>
              <a:avLst/>
              <a:gdLst>
                <a:gd name="T0" fmla="*/ 453 w 555"/>
                <a:gd name="T1" fmla="*/ 217 h 644"/>
                <a:gd name="T2" fmla="*/ 360 w 555"/>
                <a:gd name="T3" fmla="*/ 414 h 644"/>
                <a:gd name="T4" fmla="*/ 240 w 555"/>
                <a:gd name="T5" fmla="*/ 624 h 644"/>
                <a:gd name="T6" fmla="*/ 21 w 555"/>
                <a:gd name="T7" fmla="*/ 556 h 644"/>
                <a:gd name="T8" fmla="*/ 185 w 555"/>
                <a:gd name="T9" fmla="*/ 180 h 644"/>
                <a:gd name="T10" fmla="*/ 345 w 555"/>
                <a:gd name="T11" fmla="*/ 0 h 644"/>
                <a:gd name="T12" fmla="*/ 540 w 555"/>
                <a:gd name="T13" fmla="*/ 170 h 644"/>
                <a:gd name="T14" fmla="*/ 453 w 555"/>
                <a:gd name="T15" fmla="*/ 217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5" h="644">
                  <a:moveTo>
                    <a:pt x="453" y="217"/>
                  </a:moveTo>
                  <a:cubicBezTo>
                    <a:pt x="453" y="217"/>
                    <a:pt x="375" y="354"/>
                    <a:pt x="360" y="414"/>
                  </a:cubicBezTo>
                  <a:cubicBezTo>
                    <a:pt x="345" y="474"/>
                    <a:pt x="320" y="604"/>
                    <a:pt x="240" y="624"/>
                  </a:cubicBezTo>
                  <a:cubicBezTo>
                    <a:pt x="160" y="644"/>
                    <a:pt x="41" y="607"/>
                    <a:pt x="21" y="556"/>
                  </a:cubicBezTo>
                  <a:cubicBezTo>
                    <a:pt x="0" y="504"/>
                    <a:pt x="54" y="264"/>
                    <a:pt x="185" y="180"/>
                  </a:cubicBezTo>
                  <a:cubicBezTo>
                    <a:pt x="185" y="180"/>
                    <a:pt x="275" y="0"/>
                    <a:pt x="345" y="0"/>
                  </a:cubicBezTo>
                  <a:cubicBezTo>
                    <a:pt x="415" y="0"/>
                    <a:pt x="555" y="120"/>
                    <a:pt x="540" y="170"/>
                  </a:cubicBezTo>
                  <a:cubicBezTo>
                    <a:pt x="525" y="219"/>
                    <a:pt x="453" y="217"/>
                    <a:pt x="453" y="217"/>
                  </a:cubicBezTo>
                  <a:close/>
                </a:path>
              </a:pathLst>
            </a:custGeom>
            <a:solidFill>
              <a:srgbClr val="A4A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3" name="Freeform 23"/>
            <p:cNvSpPr/>
            <p:nvPr/>
          </p:nvSpPr>
          <p:spPr bwMode="auto">
            <a:xfrm>
              <a:off x="3925888" y="6184900"/>
              <a:ext cx="182563" cy="190500"/>
            </a:xfrm>
            <a:custGeom>
              <a:avLst/>
              <a:gdLst>
                <a:gd name="T0" fmla="*/ 113 w 154"/>
                <a:gd name="T1" fmla="*/ 28 h 162"/>
                <a:gd name="T2" fmla="*/ 43 w 154"/>
                <a:gd name="T3" fmla="*/ 126 h 162"/>
                <a:gd name="T4" fmla="*/ 113 w 154"/>
                <a:gd name="T5" fmla="*/ 2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4" h="162">
                  <a:moveTo>
                    <a:pt x="113" y="28"/>
                  </a:moveTo>
                  <a:cubicBezTo>
                    <a:pt x="88" y="0"/>
                    <a:pt x="0" y="89"/>
                    <a:pt x="43" y="126"/>
                  </a:cubicBezTo>
                  <a:cubicBezTo>
                    <a:pt x="85" y="162"/>
                    <a:pt x="154" y="73"/>
                    <a:pt x="113" y="28"/>
                  </a:cubicBezTo>
                  <a:close/>
                </a:path>
              </a:pathLst>
            </a:custGeom>
            <a:solidFill>
              <a:srgbClr val="878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4" name="Freeform 24"/>
            <p:cNvSpPr/>
            <p:nvPr/>
          </p:nvSpPr>
          <p:spPr bwMode="auto">
            <a:xfrm>
              <a:off x="4005263" y="6332538"/>
              <a:ext cx="233363" cy="373063"/>
            </a:xfrm>
            <a:custGeom>
              <a:avLst/>
              <a:gdLst>
                <a:gd name="T0" fmla="*/ 144 w 198"/>
                <a:gd name="T1" fmla="*/ 9 h 317"/>
                <a:gd name="T2" fmla="*/ 11 w 198"/>
                <a:gd name="T3" fmla="*/ 131 h 317"/>
                <a:gd name="T4" fmla="*/ 81 w 198"/>
                <a:gd name="T5" fmla="*/ 264 h 317"/>
                <a:gd name="T6" fmla="*/ 172 w 198"/>
                <a:gd name="T7" fmla="*/ 53 h 317"/>
                <a:gd name="T8" fmla="*/ 144 w 198"/>
                <a:gd name="T9" fmla="*/ 9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317">
                  <a:moveTo>
                    <a:pt x="144" y="9"/>
                  </a:moveTo>
                  <a:cubicBezTo>
                    <a:pt x="112" y="19"/>
                    <a:pt x="22" y="77"/>
                    <a:pt x="11" y="131"/>
                  </a:cubicBezTo>
                  <a:cubicBezTo>
                    <a:pt x="0" y="185"/>
                    <a:pt x="67" y="317"/>
                    <a:pt x="81" y="264"/>
                  </a:cubicBezTo>
                  <a:cubicBezTo>
                    <a:pt x="95" y="212"/>
                    <a:pt x="145" y="82"/>
                    <a:pt x="172" y="53"/>
                  </a:cubicBezTo>
                  <a:cubicBezTo>
                    <a:pt x="198" y="24"/>
                    <a:pt x="176" y="0"/>
                    <a:pt x="144" y="9"/>
                  </a:cubicBezTo>
                  <a:close/>
                </a:path>
              </a:pathLst>
            </a:custGeom>
            <a:solidFill>
              <a:srgbClr val="878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5" name="Freeform 25"/>
            <p:cNvSpPr/>
            <p:nvPr/>
          </p:nvSpPr>
          <p:spPr bwMode="auto">
            <a:xfrm>
              <a:off x="4133850" y="6245225"/>
              <a:ext cx="1436688" cy="558800"/>
            </a:xfrm>
            <a:custGeom>
              <a:avLst/>
              <a:gdLst>
                <a:gd name="T0" fmla="*/ 878 w 1219"/>
                <a:gd name="T1" fmla="*/ 129 h 474"/>
                <a:gd name="T2" fmla="*/ 160 w 1219"/>
                <a:gd name="T3" fmla="*/ 24 h 474"/>
                <a:gd name="T4" fmla="*/ 45 w 1219"/>
                <a:gd name="T5" fmla="*/ 65 h 474"/>
                <a:gd name="T6" fmla="*/ 121 w 1219"/>
                <a:gd name="T7" fmla="*/ 199 h 474"/>
                <a:gd name="T8" fmla="*/ 954 w 1219"/>
                <a:gd name="T9" fmla="*/ 364 h 474"/>
                <a:gd name="T10" fmla="*/ 878 w 1219"/>
                <a:gd name="T11" fmla="*/ 129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9" h="474">
                  <a:moveTo>
                    <a:pt x="878" y="129"/>
                  </a:moveTo>
                  <a:cubicBezTo>
                    <a:pt x="878" y="129"/>
                    <a:pt x="490" y="209"/>
                    <a:pt x="160" y="24"/>
                  </a:cubicBezTo>
                  <a:cubicBezTo>
                    <a:pt x="160" y="24"/>
                    <a:pt x="90" y="0"/>
                    <a:pt x="45" y="65"/>
                  </a:cubicBezTo>
                  <a:cubicBezTo>
                    <a:pt x="0" y="129"/>
                    <a:pt x="57" y="174"/>
                    <a:pt x="121" y="199"/>
                  </a:cubicBezTo>
                  <a:cubicBezTo>
                    <a:pt x="185" y="224"/>
                    <a:pt x="688" y="474"/>
                    <a:pt x="954" y="364"/>
                  </a:cubicBezTo>
                  <a:cubicBezTo>
                    <a:pt x="1219" y="254"/>
                    <a:pt x="878" y="129"/>
                    <a:pt x="878" y="129"/>
                  </a:cubicBezTo>
                  <a:close/>
                </a:path>
              </a:pathLst>
            </a:custGeom>
            <a:solidFill>
              <a:srgbClr val="F9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6" name="Freeform 26"/>
            <p:cNvSpPr/>
            <p:nvPr/>
          </p:nvSpPr>
          <p:spPr bwMode="auto">
            <a:xfrm>
              <a:off x="4030663" y="6272213"/>
              <a:ext cx="1517650" cy="606425"/>
            </a:xfrm>
            <a:custGeom>
              <a:avLst/>
              <a:gdLst>
                <a:gd name="T0" fmla="*/ 116 w 1287"/>
                <a:gd name="T1" fmla="*/ 39 h 514"/>
                <a:gd name="T2" fmla="*/ 683 w 1287"/>
                <a:gd name="T3" fmla="*/ 251 h 514"/>
                <a:gd name="T4" fmla="*/ 851 w 1287"/>
                <a:gd name="T5" fmla="*/ 113 h 514"/>
                <a:gd name="T6" fmla="*/ 1225 w 1287"/>
                <a:gd name="T7" fmla="*/ 315 h 514"/>
                <a:gd name="T8" fmla="*/ 162 w 1287"/>
                <a:gd name="T9" fmla="*/ 183 h 514"/>
                <a:gd name="T10" fmla="*/ 116 w 1287"/>
                <a:gd name="T11" fmla="*/ 39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87" h="514">
                  <a:moveTo>
                    <a:pt x="116" y="39"/>
                  </a:moveTo>
                  <a:cubicBezTo>
                    <a:pt x="116" y="39"/>
                    <a:pt x="459" y="257"/>
                    <a:pt x="683" y="251"/>
                  </a:cubicBezTo>
                  <a:cubicBezTo>
                    <a:pt x="683" y="251"/>
                    <a:pt x="753" y="156"/>
                    <a:pt x="851" y="113"/>
                  </a:cubicBezTo>
                  <a:cubicBezTo>
                    <a:pt x="949" y="70"/>
                    <a:pt x="1287" y="116"/>
                    <a:pt x="1225" y="315"/>
                  </a:cubicBezTo>
                  <a:cubicBezTo>
                    <a:pt x="1164" y="514"/>
                    <a:pt x="324" y="332"/>
                    <a:pt x="162" y="183"/>
                  </a:cubicBezTo>
                  <a:cubicBezTo>
                    <a:pt x="0" y="33"/>
                    <a:pt x="18" y="0"/>
                    <a:pt x="116" y="39"/>
                  </a:cubicBez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7" name="Freeform 27"/>
            <p:cNvSpPr/>
            <p:nvPr/>
          </p:nvSpPr>
          <p:spPr bwMode="auto">
            <a:xfrm>
              <a:off x="6835775" y="5494338"/>
              <a:ext cx="831850" cy="833438"/>
            </a:xfrm>
            <a:custGeom>
              <a:avLst/>
              <a:gdLst>
                <a:gd name="T0" fmla="*/ 112 w 706"/>
                <a:gd name="T1" fmla="*/ 16 h 706"/>
                <a:gd name="T2" fmla="*/ 497 w 706"/>
                <a:gd name="T3" fmla="*/ 311 h 706"/>
                <a:gd name="T4" fmla="*/ 701 w 706"/>
                <a:gd name="T5" fmla="*/ 626 h 706"/>
                <a:gd name="T6" fmla="*/ 572 w 706"/>
                <a:gd name="T7" fmla="*/ 666 h 706"/>
                <a:gd name="T8" fmla="*/ 152 w 706"/>
                <a:gd name="T9" fmla="*/ 348 h 706"/>
                <a:gd name="T10" fmla="*/ 112 w 706"/>
                <a:gd name="T11" fmla="*/ 16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6" h="706">
                  <a:moveTo>
                    <a:pt x="112" y="16"/>
                  </a:moveTo>
                  <a:cubicBezTo>
                    <a:pt x="112" y="16"/>
                    <a:pt x="352" y="146"/>
                    <a:pt x="497" y="311"/>
                  </a:cubicBezTo>
                  <a:cubicBezTo>
                    <a:pt x="641" y="476"/>
                    <a:pt x="696" y="601"/>
                    <a:pt x="701" y="626"/>
                  </a:cubicBezTo>
                  <a:cubicBezTo>
                    <a:pt x="706" y="651"/>
                    <a:pt x="612" y="706"/>
                    <a:pt x="572" y="666"/>
                  </a:cubicBezTo>
                  <a:cubicBezTo>
                    <a:pt x="532" y="626"/>
                    <a:pt x="282" y="400"/>
                    <a:pt x="152" y="348"/>
                  </a:cubicBezTo>
                  <a:cubicBezTo>
                    <a:pt x="22" y="296"/>
                    <a:pt x="0" y="0"/>
                    <a:pt x="112" y="16"/>
                  </a:cubicBezTo>
                  <a:close/>
                </a:path>
              </a:pathLst>
            </a:custGeom>
            <a:solidFill>
              <a:srgbClr val="F9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8" name="Freeform 28"/>
            <p:cNvSpPr/>
            <p:nvPr/>
          </p:nvSpPr>
          <p:spPr bwMode="auto">
            <a:xfrm>
              <a:off x="6797675" y="5378450"/>
              <a:ext cx="849313" cy="1073150"/>
            </a:xfrm>
            <a:custGeom>
              <a:avLst/>
              <a:gdLst>
                <a:gd name="T0" fmla="*/ 256 w 720"/>
                <a:gd name="T1" fmla="*/ 182 h 910"/>
                <a:gd name="T2" fmla="*/ 202 w 720"/>
                <a:gd name="T3" fmla="*/ 353 h 910"/>
                <a:gd name="T4" fmla="*/ 645 w 720"/>
                <a:gd name="T5" fmla="*/ 754 h 910"/>
                <a:gd name="T6" fmla="*/ 517 w 720"/>
                <a:gd name="T7" fmla="*/ 711 h 910"/>
                <a:gd name="T8" fmla="*/ 111 w 720"/>
                <a:gd name="T9" fmla="*/ 445 h 910"/>
                <a:gd name="T10" fmla="*/ 18 w 720"/>
                <a:gd name="T11" fmla="*/ 245 h 910"/>
                <a:gd name="T12" fmla="*/ 256 w 720"/>
                <a:gd name="T13" fmla="*/ 182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910">
                  <a:moveTo>
                    <a:pt x="256" y="182"/>
                  </a:moveTo>
                  <a:cubicBezTo>
                    <a:pt x="256" y="182"/>
                    <a:pt x="162" y="255"/>
                    <a:pt x="202" y="353"/>
                  </a:cubicBezTo>
                  <a:cubicBezTo>
                    <a:pt x="220" y="398"/>
                    <a:pt x="571" y="597"/>
                    <a:pt x="645" y="754"/>
                  </a:cubicBezTo>
                  <a:cubicBezTo>
                    <a:pt x="720" y="910"/>
                    <a:pt x="582" y="760"/>
                    <a:pt x="517" y="711"/>
                  </a:cubicBezTo>
                  <a:cubicBezTo>
                    <a:pt x="453" y="662"/>
                    <a:pt x="150" y="462"/>
                    <a:pt x="111" y="445"/>
                  </a:cubicBezTo>
                  <a:cubicBezTo>
                    <a:pt x="73" y="429"/>
                    <a:pt x="0" y="374"/>
                    <a:pt x="18" y="245"/>
                  </a:cubicBezTo>
                  <a:cubicBezTo>
                    <a:pt x="36" y="116"/>
                    <a:pt x="102" y="0"/>
                    <a:pt x="256" y="182"/>
                  </a:cubicBez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9" name="Freeform 29"/>
            <p:cNvSpPr/>
            <p:nvPr/>
          </p:nvSpPr>
          <p:spPr bwMode="auto">
            <a:xfrm>
              <a:off x="7423150" y="5854700"/>
              <a:ext cx="846138" cy="712788"/>
            </a:xfrm>
            <a:custGeom>
              <a:avLst/>
              <a:gdLst>
                <a:gd name="T0" fmla="*/ 192 w 718"/>
                <a:gd name="T1" fmla="*/ 293 h 604"/>
                <a:gd name="T2" fmla="*/ 348 w 718"/>
                <a:gd name="T3" fmla="*/ 230 h 604"/>
                <a:gd name="T4" fmla="*/ 428 w 718"/>
                <a:gd name="T5" fmla="*/ 41 h 604"/>
                <a:gd name="T6" fmla="*/ 673 w 718"/>
                <a:gd name="T7" fmla="*/ 105 h 604"/>
                <a:gd name="T8" fmla="*/ 493 w 718"/>
                <a:gd name="T9" fmla="*/ 430 h 604"/>
                <a:gd name="T10" fmla="*/ 373 w 718"/>
                <a:gd name="T11" fmla="*/ 484 h 604"/>
                <a:gd name="T12" fmla="*/ 258 w 718"/>
                <a:gd name="T13" fmla="*/ 589 h 604"/>
                <a:gd name="T14" fmla="*/ 61 w 718"/>
                <a:gd name="T15" fmla="*/ 348 h 604"/>
                <a:gd name="T16" fmla="*/ 192 w 718"/>
                <a:gd name="T17" fmla="*/ 29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8" h="604">
                  <a:moveTo>
                    <a:pt x="192" y="293"/>
                  </a:moveTo>
                  <a:cubicBezTo>
                    <a:pt x="192" y="293"/>
                    <a:pt x="298" y="270"/>
                    <a:pt x="348" y="230"/>
                  </a:cubicBezTo>
                  <a:cubicBezTo>
                    <a:pt x="398" y="190"/>
                    <a:pt x="403" y="83"/>
                    <a:pt x="428" y="41"/>
                  </a:cubicBezTo>
                  <a:cubicBezTo>
                    <a:pt x="453" y="0"/>
                    <a:pt x="628" y="35"/>
                    <a:pt x="673" y="105"/>
                  </a:cubicBezTo>
                  <a:cubicBezTo>
                    <a:pt x="718" y="175"/>
                    <a:pt x="563" y="385"/>
                    <a:pt x="493" y="430"/>
                  </a:cubicBezTo>
                  <a:cubicBezTo>
                    <a:pt x="423" y="474"/>
                    <a:pt x="373" y="484"/>
                    <a:pt x="373" y="484"/>
                  </a:cubicBezTo>
                  <a:cubicBezTo>
                    <a:pt x="373" y="484"/>
                    <a:pt x="328" y="574"/>
                    <a:pt x="258" y="589"/>
                  </a:cubicBezTo>
                  <a:cubicBezTo>
                    <a:pt x="188" y="604"/>
                    <a:pt x="0" y="438"/>
                    <a:pt x="61" y="348"/>
                  </a:cubicBezTo>
                  <a:cubicBezTo>
                    <a:pt x="89" y="307"/>
                    <a:pt x="192" y="293"/>
                    <a:pt x="192" y="293"/>
                  </a:cubicBezTo>
                  <a:close/>
                </a:path>
              </a:pathLst>
            </a:custGeom>
            <a:solidFill>
              <a:srgbClr val="A4A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0" name="Freeform 30"/>
            <p:cNvSpPr/>
            <p:nvPr/>
          </p:nvSpPr>
          <p:spPr bwMode="auto">
            <a:xfrm>
              <a:off x="7624763" y="6232525"/>
              <a:ext cx="203200" cy="142875"/>
            </a:xfrm>
            <a:custGeom>
              <a:avLst/>
              <a:gdLst>
                <a:gd name="T0" fmla="*/ 92 w 172"/>
                <a:gd name="T1" fmla="*/ 17 h 121"/>
                <a:gd name="T2" fmla="*/ 52 w 172"/>
                <a:gd name="T3" fmla="*/ 106 h 121"/>
                <a:gd name="T4" fmla="*/ 92 w 172"/>
                <a:gd name="T5" fmla="*/ 1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2" h="121">
                  <a:moveTo>
                    <a:pt x="92" y="17"/>
                  </a:moveTo>
                  <a:cubicBezTo>
                    <a:pt x="32" y="0"/>
                    <a:pt x="0" y="91"/>
                    <a:pt x="52" y="106"/>
                  </a:cubicBezTo>
                  <a:cubicBezTo>
                    <a:pt x="104" y="121"/>
                    <a:pt x="172" y="41"/>
                    <a:pt x="92" y="17"/>
                  </a:cubicBezTo>
                  <a:close/>
                </a:path>
              </a:pathLst>
            </a:custGeom>
            <a:solidFill>
              <a:srgbClr val="878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1" name="Freeform 31"/>
            <p:cNvSpPr/>
            <p:nvPr/>
          </p:nvSpPr>
          <p:spPr bwMode="auto">
            <a:xfrm>
              <a:off x="7615238" y="5946775"/>
              <a:ext cx="630238" cy="604838"/>
            </a:xfrm>
            <a:custGeom>
              <a:avLst/>
              <a:gdLst>
                <a:gd name="T0" fmla="*/ 86 w 535"/>
                <a:gd name="T1" fmla="*/ 513 h 513"/>
                <a:gd name="T2" fmla="*/ 41 w 535"/>
                <a:gd name="T3" fmla="*/ 432 h 513"/>
                <a:gd name="T4" fmla="*/ 202 w 535"/>
                <a:gd name="T5" fmla="*/ 334 h 513"/>
                <a:gd name="T6" fmla="*/ 406 w 535"/>
                <a:gd name="T7" fmla="*/ 119 h 513"/>
                <a:gd name="T8" fmla="*/ 510 w 535"/>
                <a:gd name="T9" fmla="*/ 28 h 513"/>
                <a:gd name="T10" fmla="*/ 471 w 535"/>
                <a:gd name="T11" fmla="*/ 186 h 513"/>
                <a:gd name="T12" fmla="*/ 210 w 535"/>
                <a:gd name="T13" fmla="*/ 407 h 513"/>
                <a:gd name="T14" fmla="*/ 86 w 535"/>
                <a:gd name="T15" fmla="*/ 51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5" h="513">
                  <a:moveTo>
                    <a:pt x="86" y="513"/>
                  </a:moveTo>
                  <a:cubicBezTo>
                    <a:pt x="86" y="513"/>
                    <a:pt x="0" y="472"/>
                    <a:pt x="41" y="432"/>
                  </a:cubicBezTo>
                  <a:cubicBezTo>
                    <a:pt x="82" y="392"/>
                    <a:pt x="202" y="334"/>
                    <a:pt x="202" y="334"/>
                  </a:cubicBezTo>
                  <a:cubicBezTo>
                    <a:pt x="202" y="334"/>
                    <a:pt x="321" y="273"/>
                    <a:pt x="406" y="119"/>
                  </a:cubicBezTo>
                  <a:cubicBezTo>
                    <a:pt x="444" y="52"/>
                    <a:pt x="485" y="0"/>
                    <a:pt x="510" y="28"/>
                  </a:cubicBezTo>
                  <a:cubicBezTo>
                    <a:pt x="535" y="55"/>
                    <a:pt x="500" y="141"/>
                    <a:pt x="471" y="186"/>
                  </a:cubicBezTo>
                  <a:cubicBezTo>
                    <a:pt x="443" y="231"/>
                    <a:pt x="391" y="356"/>
                    <a:pt x="210" y="407"/>
                  </a:cubicBezTo>
                  <a:cubicBezTo>
                    <a:pt x="210" y="407"/>
                    <a:pt x="181" y="497"/>
                    <a:pt x="86" y="513"/>
                  </a:cubicBezTo>
                  <a:close/>
                </a:path>
              </a:pathLst>
            </a:custGeom>
            <a:solidFill>
              <a:srgbClr val="C3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2" name="Freeform 32"/>
            <p:cNvSpPr/>
            <p:nvPr/>
          </p:nvSpPr>
          <p:spPr bwMode="auto">
            <a:xfrm>
              <a:off x="4973638" y="5341938"/>
              <a:ext cx="2197100" cy="1455738"/>
            </a:xfrm>
            <a:custGeom>
              <a:avLst/>
              <a:gdLst>
                <a:gd name="T0" fmla="*/ 1236 w 1863"/>
                <a:gd name="T1" fmla="*/ 0 h 1234"/>
                <a:gd name="T2" fmla="*/ 1863 w 1863"/>
                <a:gd name="T3" fmla="*/ 144 h 1234"/>
                <a:gd name="T4" fmla="*/ 1698 w 1863"/>
                <a:gd name="T5" fmla="*/ 321 h 1234"/>
                <a:gd name="T6" fmla="*/ 1701 w 1863"/>
                <a:gd name="T7" fmla="*/ 578 h 1234"/>
                <a:gd name="T8" fmla="*/ 1426 w 1863"/>
                <a:gd name="T9" fmla="*/ 458 h 1234"/>
                <a:gd name="T10" fmla="*/ 911 w 1863"/>
                <a:gd name="T11" fmla="*/ 705 h 1234"/>
                <a:gd name="T12" fmla="*/ 241 w 1863"/>
                <a:gd name="T13" fmla="*/ 1209 h 1234"/>
                <a:gd name="T14" fmla="*/ 38 w 1863"/>
                <a:gd name="T15" fmla="*/ 850 h 1234"/>
                <a:gd name="T16" fmla="*/ 347 w 1863"/>
                <a:gd name="T17" fmla="*/ 645 h 1234"/>
                <a:gd name="T18" fmla="*/ 437 w 1863"/>
                <a:gd name="T19" fmla="*/ 419 h 1234"/>
                <a:gd name="T20" fmla="*/ 1236 w 1863"/>
                <a:gd name="T21" fmla="*/ 0 h 1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3" h="1234">
                  <a:moveTo>
                    <a:pt x="1236" y="0"/>
                  </a:moveTo>
                  <a:cubicBezTo>
                    <a:pt x="1236" y="0"/>
                    <a:pt x="1693" y="19"/>
                    <a:pt x="1863" y="144"/>
                  </a:cubicBezTo>
                  <a:cubicBezTo>
                    <a:pt x="1863" y="144"/>
                    <a:pt x="1728" y="172"/>
                    <a:pt x="1698" y="321"/>
                  </a:cubicBezTo>
                  <a:cubicBezTo>
                    <a:pt x="1668" y="470"/>
                    <a:pt x="1701" y="578"/>
                    <a:pt x="1701" y="578"/>
                  </a:cubicBezTo>
                  <a:cubicBezTo>
                    <a:pt x="1701" y="578"/>
                    <a:pt x="1591" y="472"/>
                    <a:pt x="1426" y="458"/>
                  </a:cubicBezTo>
                  <a:cubicBezTo>
                    <a:pt x="1261" y="445"/>
                    <a:pt x="1061" y="565"/>
                    <a:pt x="911" y="705"/>
                  </a:cubicBezTo>
                  <a:cubicBezTo>
                    <a:pt x="761" y="845"/>
                    <a:pt x="405" y="1184"/>
                    <a:pt x="241" y="1209"/>
                  </a:cubicBezTo>
                  <a:cubicBezTo>
                    <a:pt x="77" y="1234"/>
                    <a:pt x="0" y="904"/>
                    <a:pt x="38" y="850"/>
                  </a:cubicBezTo>
                  <a:cubicBezTo>
                    <a:pt x="38" y="850"/>
                    <a:pt x="292" y="755"/>
                    <a:pt x="347" y="645"/>
                  </a:cubicBezTo>
                  <a:cubicBezTo>
                    <a:pt x="402" y="535"/>
                    <a:pt x="402" y="448"/>
                    <a:pt x="437" y="419"/>
                  </a:cubicBezTo>
                  <a:cubicBezTo>
                    <a:pt x="472" y="390"/>
                    <a:pt x="1016" y="40"/>
                    <a:pt x="1236" y="0"/>
                  </a:cubicBezTo>
                  <a:close/>
                </a:path>
              </a:pathLst>
            </a:custGeom>
            <a:solidFill>
              <a:srgbClr val="1D3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3" name="Freeform 33"/>
            <p:cNvSpPr/>
            <p:nvPr/>
          </p:nvSpPr>
          <p:spPr bwMode="auto">
            <a:xfrm>
              <a:off x="4914900" y="5199063"/>
              <a:ext cx="1516063" cy="1349375"/>
            </a:xfrm>
            <a:custGeom>
              <a:avLst/>
              <a:gdLst>
                <a:gd name="T0" fmla="*/ 1271 w 1286"/>
                <a:gd name="T1" fmla="*/ 210 h 1144"/>
                <a:gd name="T2" fmla="*/ 844 w 1286"/>
                <a:gd name="T3" fmla="*/ 598 h 1144"/>
                <a:gd name="T4" fmla="*/ 444 w 1286"/>
                <a:gd name="T5" fmla="*/ 864 h 1144"/>
                <a:gd name="T6" fmla="*/ 86 w 1286"/>
                <a:gd name="T7" fmla="*/ 1144 h 1144"/>
                <a:gd name="T8" fmla="*/ 22 w 1286"/>
                <a:gd name="T9" fmla="*/ 931 h 1144"/>
                <a:gd name="T10" fmla="*/ 417 w 1286"/>
                <a:gd name="T11" fmla="*/ 453 h 1144"/>
                <a:gd name="T12" fmla="*/ 1286 w 1286"/>
                <a:gd name="T13" fmla="*/ 187 h 1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6" h="1144">
                  <a:moveTo>
                    <a:pt x="1271" y="210"/>
                  </a:moveTo>
                  <a:cubicBezTo>
                    <a:pt x="1271" y="210"/>
                    <a:pt x="1129" y="477"/>
                    <a:pt x="844" y="598"/>
                  </a:cubicBezTo>
                  <a:cubicBezTo>
                    <a:pt x="559" y="720"/>
                    <a:pt x="495" y="806"/>
                    <a:pt x="444" y="864"/>
                  </a:cubicBezTo>
                  <a:cubicBezTo>
                    <a:pt x="394" y="922"/>
                    <a:pt x="214" y="1100"/>
                    <a:pt x="86" y="1144"/>
                  </a:cubicBezTo>
                  <a:cubicBezTo>
                    <a:pt x="86" y="1144"/>
                    <a:pt x="0" y="1013"/>
                    <a:pt x="22" y="931"/>
                  </a:cubicBezTo>
                  <a:cubicBezTo>
                    <a:pt x="45" y="848"/>
                    <a:pt x="339" y="508"/>
                    <a:pt x="417" y="453"/>
                  </a:cubicBezTo>
                  <a:cubicBezTo>
                    <a:pt x="495" y="398"/>
                    <a:pt x="1129" y="0"/>
                    <a:pt x="1286" y="187"/>
                  </a:cubicBezTo>
                </a:path>
              </a:pathLst>
            </a:custGeom>
            <a:solidFill>
              <a:srgbClr val="1025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4" name="Freeform 34"/>
            <p:cNvSpPr/>
            <p:nvPr/>
          </p:nvSpPr>
          <p:spPr bwMode="auto">
            <a:xfrm>
              <a:off x="6188075" y="5776913"/>
              <a:ext cx="850900" cy="346075"/>
            </a:xfrm>
            <a:custGeom>
              <a:avLst/>
              <a:gdLst>
                <a:gd name="T0" fmla="*/ 0 w 722"/>
                <a:gd name="T1" fmla="*/ 238 h 294"/>
                <a:gd name="T2" fmla="*/ 334 w 722"/>
                <a:gd name="T3" fmla="*/ 13 h 294"/>
                <a:gd name="T4" fmla="*/ 658 w 722"/>
                <a:gd name="T5" fmla="*/ 137 h 294"/>
                <a:gd name="T6" fmla="*/ 698 w 722"/>
                <a:gd name="T7" fmla="*/ 257 h 294"/>
                <a:gd name="T8" fmla="*/ 330 w 722"/>
                <a:gd name="T9" fmla="*/ 108 h 294"/>
                <a:gd name="T10" fmla="*/ 0 w 722"/>
                <a:gd name="T11" fmla="*/ 238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2" h="294">
                  <a:moveTo>
                    <a:pt x="0" y="238"/>
                  </a:moveTo>
                  <a:cubicBezTo>
                    <a:pt x="0" y="238"/>
                    <a:pt x="251" y="26"/>
                    <a:pt x="334" y="13"/>
                  </a:cubicBezTo>
                  <a:cubicBezTo>
                    <a:pt x="417" y="0"/>
                    <a:pt x="658" y="137"/>
                    <a:pt x="658" y="137"/>
                  </a:cubicBezTo>
                  <a:cubicBezTo>
                    <a:pt x="658" y="137"/>
                    <a:pt x="722" y="220"/>
                    <a:pt x="698" y="257"/>
                  </a:cubicBezTo>
                  <a:cubicBezTo>
                    <a:pt x="674" y="294"/>
                    <a:pt x="389" y="88"/>
                    <a:pt x="330" y="108"/>
                  </a:cubicBezTo>
                  <a:cubicBezTo>
                    <a:pt x="270" y="129"/>
                    <a:pt x="0" y="238"/>
                    <a:pt x="0" y="238"/>
                  </a:cubicBezTo>
                  <a:close/>
                </a:path>
              </a:pathLst>
            </a:custGeom>
            <a:solidFill>
              <a:srgbClr val="1025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5" name="Freeform 35"/>
            <p:cNvSpPr/>
            <p:nvPr/>
          </p:nvSpPr>
          <p:spPr bwMode="auto">
            <a:xfrm>
              <a:off x="6154738" y="5738813"/>
              <a:ext cx="265113" cy="227013"/>
            </a:xfrm>
            <a:custGeom>
              <a:avLst/>
              <a:gdLst>
                <a:gd name="T0" fmla="*/ 0 w 225"/>
                <a:gd name="T1" fmla="*/ 193 h 193"/>
                <a:gd name="T2" fmla="*/ 225 w 225"/>
                <a:gd name="T3" fmla="*/ 24 h 193"/>
                <a:gd name="T4" fmla="*/ 0 w 225"/>
                <a:gd name="T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5" h="193">
                  <a:moveTo>
                    <a:pt x="0" y="193"/>
                  </a:moveTo>
                  <a:cubicBezTo>
                    <a:pt x="0" y="193"/>
                    <a:pt x="138" y="30"/>
                    <a:pt x="225" y="24"/>
                  </a:cubicBezTo>
                  <a:cubicBezTo>
                    <a:pt x="225" y="24"/>
                    <a:pt x="69" y="0"/>
                    <a:pt x="0" y="193"/>
                  </a:cubicBezTo>
                  <a:close/>
                </a:path>
              </a:pathLst>
            </a:custGeom>
            <a:solidFill>
              <a:srgbClr val="1025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6" name="Freeform 36"/>
            <p:cNvSpPr/>
            <p:nvPr/>
          </p:nvSpPr>
          <p:spPr bwMode="auto">
            <a:xfrm>
              <a:off x="3440113" y="3803650"/>
              <a:ext cx="314325" cy="530225"/>
            </a:xfrm>
            <a:custGeom>
              <a:avLst/>
              <a:gdLst>
                <a:gd name="T0" fmla="*/ 0 w 267"/>
                <a:gd name="T1" fmla="*/ 355 h 449"/>
                <a:gd name="T2" fmla="*/ 159 w 267"/>
                <a:gd name="T3" fmla="*/ 433 h 449"/>
                <a:gd name="T4" fmla="*/ 251 w 267"/>
                <a:gd name="T5" fmla="*/ 278 h 449"/>
                <a:gd name="T6" fmla="*/ 0 w 267"/>
                <a:gd name="T7" fmla="*/ 355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7" h="449">
                  <a:moveTo>
                    <a:pt x="0" y="355"/>
                  </a:moveTo>
                  <a:cubicBezTo>
                    <a:pt x="0" y="355"/>
                    <a:pt x="101" y="449"/>
                    <a:pt x="159" y="433"/>
                  </a:cubicBezTo>
                  <a:cubicBezTo>
                    <a:pt x="217" y="418"/>
                    <a:pt x="267" y="331"/>
                    <a:pt x="251" y="278"/>
                  </a:cubicBezTo>
                  <a:cubicBezTo>
                    <a:pt x="165" y="0"/>
                    <a:pt x="62" y="151"/>
                    <a:pt x="0" y="355"/>
                  </a:cubicBez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7" name="Freeform 37"/>
            <p:cNvSpPr/>
            <p:nvPr/>
          </p:nvSpPr>
          <p:spPr bwMode="auto">
            <a:xfrm>
              <a:off x="3286125" y="4079875"/>
              <a:ext cx="307975" cy="184150"/>
            </a:xfrm>
            <a:custGeom>
              <a:avLst/>
              <a:gdLst>
                <a:gd name="T0" fmla="*/ 45 w 262"/>
                <a:gd name="T1" fmla="*/ 18 h 156"/>
                <a:gd name="T2" fmla="*/ 10 w 262"/>
                <a:gd name="T3" fmla="*/ 96 h 156"/>
                <a:gd name="T4" fmla="*/ 130 w 262"/>
                <a:gd name="T5" fmla="*/ 149 h 156"/>
                <a:gd name="T6" fmla="*/ 250 w 262"/>
                <a:gd name="T7" fmla="*/ 87 h 156"/>
                <a:gd name="T8" fmla="*/ 211 w 262"/>
                <a:gd name="T9" fmla="*/ 8 h 156"/>
                <a:gd name="T10" fmla="*/ 45 w 262"/>
                <a:gd name="T11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2" h="156">
                  <a:moveTo>
                    <a:pt x="45" y="18"/>
                  </a:moveTo>
                  <a:cubicBezTo>
                    <a:pt x="45" y="18"/>
                    <a:pt x="0" y="52"/>
                    <a:pt x="10" y="96"/>
                  </a:cubicBezTo>
                  <a:cubicBezTo>
                    <a:pt x="19" y="140"/>
                    <a:pt x="84" y="156"/>
                    <a:pt x="130" y="149"/>
                  </a:cubicBezTo>
                  <a:cubicBezTo>
                    <a:pt x="176" y="141"/>
                    <a:pt x="248" y="131"/>
                    <a:pt x="250" y="87"/>
                  </a:cubicBezTo>
                  <a:cubicBezTo>
                    <a:pt x="253" y="42"/>
                    <a:pt x="262" y="10"/>
                    <a:pt x="211" y="8"/>
                  </a:cubicBezTo>
                  <a:cubicBezTo>
                    <a:pt x="160" y="7"/>
                    <a:pt x="92" y="0"/>
                    <a:pt x="45" y="18"/>
                  </a:cubicBez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8" name="Freeform 38"/>
            <p:cNvSpPr/>
            <p:nvPr/>
          </p:nvSpPr>
          <p:spPr bwMode="auto">
            <a:xfrm>
              <a:off x="3232150" y="3943350"/>
              <a:ext cx="373063" cy="207963"/>
            </a:xfrm>
            <a:custGeom>
              <a:avLst/>
              <a:gdLst>
                <a:gd name="T0" fmla="*/ 81 w 317"/>
                <a:gd name="T1" fmla="*/ 19 h 176"/>
                <a:gd name="T2" fmla="*/ 17 w 317"/>
                <a:gd name="T3" fmla="*/ 87 h 176"/>
                <a:gd name="T4" fmla="*/ 97 w 317"/>
                <a:gd name="T5" fmla="*/ 174 h 176"/>
                <a:gd name="T6" fmla="*/ 302 w 317"/>
                <a:gd name="T7" fmla="*/ 124 h 176"/>
                <a:gd name="T8" fmla="*/ 234 w 317"/>
                <a:gd name="T9" fmla="*/ 8 h 176"/>
                <a:gd name="T10" fmla="*/ 81 w 317"/>
                <a:gd name="T11" fmla="*/ 1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7" h="176">
                  <a:moveTo>
                    <a:pt x="81" y="19"/>
                  </a:moveTo>
                  <a:cubicBezTo>
                    <a:pt x="81" y="19"/>
                    <a:pt x="34" y="40"/>
                    <a:pt x="17" y="87"/>
                  </a:cubicBezTo>
                  <a:cubicBezTo>
                    <a:pt x="0" y="133"/>
                    <a:pt x="47" y="172"/>
                    <a:pt x="97" y="174"/>
                  </a:cubicBezTo>
                  <a:cubicBezTo>
                    <a:pt x="147" y="176"/>
                    <a:pt x="286" y="163"/>
                    <a:pt x="302" y="124"/>
                  </a:cubicBezTo>
                  <a:cubicBezTo>
                    <a:pt x="317" y="86"/>
                    <a:pt x="281" y="17"/>
                    <a:pt x="234" y="8"/>
                  </a:cubicBezTo>
                  <a:cubicBezTo>
                    <a:pt x="187" y="0"/>
                    <a:pt x="101" y="1"/>
                    <a:pt x="81" y="19"/>
                  </a:cubicBez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9" name="Freeform 39"/>
            <p:cNvSpPr/>
            <p:nvPr/>
          </p:nvSpPr>
          <p:spPr bwMode="auto">
            <a:xfrm>
              <a:off x="3243263" y="3852863"/>
              <a:ext cx="342900" cy="157163"/>
            </a:xfrm>
            <a:custGeom>
              <a:avLst/>
              <a:gdLst>
                <a:gd name="T0" fmla="*/ 230 w 291"/>
                <a:gd name="T1" fmla="*/ 1 h 133"/>
                <a:gd name="T2" fmla="*/ 64 w 291"/>
                <a:gd name="T3" fmla="*/ 14 h 133"/>
                <a:gd name="T4" fmla="*/ 50 w 291"/>
                <a:gd name="T5" fmla="*/ 115 h 133"/>
                <a:gd name="T6" fmla="*/ 230 w 291"/>
                <a:gd name="T7" fmla="*/ 96 h 133"/>
                <a:gd name="T8" fmla="*/ 230 w 291"/>
                <a:gd name="T9" fmla="*/ 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1" h="133">
                  <a:moveTo>
                    <a:pt x="230" y="1"/>
                  </a:moveTo>
                  <a:cubicBezTo>
                    <a:pt x="230" y="1"/>
                    <a:pt x="114" y="1"/>
                    <a:pt x="64" y="14"/>
                  </a:cubicBezTo>
                  <a:cubicBezTo>
                    <a:pt x="14" y="27"/>
                    <a:pt x="0" y="97"/>
                    <a:pt x="50" y="115"/>
                  </a:cubicBezTo>
                  <a:cubicBezTo>
                    <a:pt x="101" y="133"/>
                    <a:pt x="198" y="113"/>
                    <a:pt x="230" y="96"/>
                  </a:cubicBezTo>
                  <a:cubicBezTo>
                    <a:pt x="261" y="80"/>
                    <a:pt x="291" y="0"/>
                    <a:pt x="230" y="1"/>
                  </a:cubicBez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0" name="Freeform 40"/>
            <p:cNvSpPr/>
            <p:nvPr/>
          </p:nvSpPr>
          <p:spPr bwMode="auto">
            <a:xfrm>
              <a:off x="3246438" y="3852863"/>
              <a:ext cx="288925" cy="131763"/>
            </a:xfrm>
            <a:custGeom>
              <a:avLst/>
              <a:gdLst>
                <a:gd name="T0" fmla="*/ 193 w 245"/>
                <a:gd name="T1" fmla="*/ 1 h 112"/>
                <a:gd name="T2" fmla="*/ 54 w 245"/>
                <a:gd name="T3" fmla="*/ 12 h 112"/>
                <a:gd name="T4" fmla="*/ 42 w 245"/>
                <a:gd name="T5" fmla="*/ 97 h 112"/>
                <a:gd name="T6" fmla="*/ 193 w 245"/>
                <a:gd name="T7" fmla="*/ 81 h 112"/>
                <a:gd name="T8" fmla="*/ 193 w 245"/>
                <a:gd name="T9" fmla="*/ 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12">
                  <a:moveTo>
                    <a:pt x="193" y="1"/>
                  </a:moveTo>
                  <a:cubicBezTo>
                    <a:pt x="193" y="1"/>
                    <a:pt x="96" y="1"/>
                    <a:pt x="54" y="12"/>
                  </a:cubicBezTo>
                  <a:cubicBezTo>
                    <a:pt x="12" y="22"/>
                    <a:pt x="0" y="82"/>
                    <a:pt x="42" y="97"/>
                  </a:cubicBezTo>
                  <a:cubicBezTo>
                    <a:pt x="84" y="112"/>
                    <a:pt x="167" y="95"/>
                    <a:pt x="193" y="81"/>
                  </a:cubicBezTo>
                  <a:cubicBezTo>
                    <a:pt x="219" y="67"/>
                    <a:pt x="245" y="0"/>
                    <a:pt x="193" y="1"/>
                  </a:cubicBezTo>
                  <a:close/>
                </a:path>
              </a:pathLst>
            </a:custGeom>
            <a:solidFill>
              <a:srgbClr val="F9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1" name="Freeform 41"/>
            <p:cNvSpPr/>
            <p:nvPr/>
          </p:nvSpPr>
          <p:spPr bwMode="auto">
            <a:xfrm>
              <a:off x="3246438" y="3971925"/>
              <a:ext cx="315913" cy="146050"/>
            </a:xfrm>
            <a:custGeom>
              <a:avLst/>
              <a:gdLst>
                <a:gd name="T0" fmla="*/ 212 w 269"/>
                <a:gd name="T1" fmla="*/ 2 h 124"/>
                <a:gd name="T2" fmla="*/ 59 w 269"/>
                <a:gd name="T3" fmla="*/ 14 h 124"/>
                <a:gd name="T4" fmla="*/ 46 w 269"/>
                <a:gd name="T5" fmla="*/ 107 h 124"/>
                <a:gd name="T6" fmla="*/ 212 w 269"/>
                <a:gd name="T7" fmla="*/ 90 h 124"/>
                <a:gd name="T8" fmla="*/ 212 w 269"/>
                <a:gd name="T9" fmla="*/ 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124">
                  <a:moveTo>
                    <a:pt x="212" y="2"/>
                  </a:moveTo>
                  <a:cubicBezTo>
                    <a:pt x="212" y="2"/>
                    <a:pt x="105" y="2"/>
                    <a:pt x="59" y="14"/>
                  </a:cubicBezTo>
                  <a:cubicBezTo>
                    <a:pt x="12" y="25"/>
                    <a:pt x="0" y="91"/>
                    <a:pt x="46" y="107"/>
                  </a:cubicBezTo>
                  <a:cubicBezTo>
                    <a:pt x="93" y="124"/>
                    <a:pt x="183" y="105"/>
                    <a:pt x="212" y="90"/>
                  </a:cubicBezTo>
                  <a:cubicBezTo>
                    <a:pt x="241" y="75"/>
                    <a:pt x="269" y="0"/>
                    <a:pt x="212" y="2"/>
                  </a:cubicBezTo>
                  <a:close/>
                </a:path>
              </a:pathLst>
            </a:custGeom>
            <a:solidFill>
              <a:srgbClr val="F9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2" name="Freeform 42"/>
            <p:cNvSpPr/>
            <p:nvPr/>
          </p:nvSpPr>
          <p:spPr bwMode="auto">
            <a:xfrm>
              <a:off x="3286125" y="4105275"/>
              <a:ext cx="304800" cy="130175"/>
            </a:xfrm>
            <a:custGeom>
              <a:avLst/>
              <a:gdLst>
                <a:gd name="T0" fmla="*/ 203 w 259"/>
                <a:gd name="T1" fmla="*/ 1 h 111"/>
                <a:gd name="T2" fmla="*/ 53 w 259"/>
                <a:gd name="T3" fmla="*/ 13 h 111"/>
                <a:gd name="T4" fmla="*/ 45 w 259"/>
                <a:gd name="T5" fmla="*/ 95 h 111"/>
                <a:gd name="T6" fmla="*/ 207 w 259"/>
                <a:gd name="T7" fmla="*/ 78 h 111"/>
                <a:gd name="T8" fmla="*/ 203 w 259"/>
                <a:gd name="T9" fmla="*/ 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111">
                  <a:moveTo>
                    <a:pt x="203" y="1"/>
                  </a:moveTo>
                  <a:cubicBezTo>
                    <a:pt x="203" y="1"/>
                    <a:pt x="98" y="1"/>
                    <a:pt x="53" y="13"/>
                  </a:cubicBezTo>
                  <a:cubicBezTo>
                    <a:pt x="8" y="24"/>
                    <a:pt x="0" y="78"/>
                    <a:pt x="45" y="95"/>
                  </a:cubicBezTo>
                  <a:cubicBezTo>
                    <a:pt x="90" y="111"/>
                    <a:pt x="179" y="93"/>
                    <a:pt x="207" y="78"/>
                  </a:cubicBezTo>
                  <a:cubicBezTo>
                    <a:pt x="235" y="63"/>
                    <a:pt x="259" y="0"/>
                    <a:pt x="203" y="1"/>
                  </a:cubicBezTo>
                  <a:close/>
                </a:path>
              </a:pathLst>
            </a:custGeom>
            <a:solidFill>
              <a:srgbClr val="F9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3" name="Freeform 43"/>
            <p:cNvSpPr/>
            <p:nvPr/>
          </p:nvSpPr>
          <p:spPr bwMode="auto">
            <a:xfrm>
              <a:off x="3392488" y="3797300"/>
              <a:ext cx="398463" cy="387350"/>
            </a:xfrm>
            <a:custGeom>
              <a:avLst/>
              <a:gdLst>
                <a:gd name="T0" fmla="*/ 338 w 338"/>
                <a:gd name="T1" fmla="*/ 228 h 328"/>
                <a:gd name="T2" fmla="*/ 205 w 338"/>
                <a:gd name="T3" fmla="*/ 6 h 328"/>
                <a:gd name="T4" fmla="*/ 67 w 338"/>
                <a:gd name="T5" fmla="*/ 32 h 328"/>
                <a:gd name="T6" fmla="*/ 31 w 338"/>
                <a:gd name="T7" fmla="*/ 195 h 328"/>
                <a:gd name="T8" fmla="*/ 125 w 338"/>
                <a:gd name="T9" fmla="*/ 225 h 328"/>
                <a:gd name="T10" fmla="*/ 165 w 338"/>
                <a:gd name="T11" fmla="*/ 152 h 328"/>
                <a:gd name="T12" fmla="*/ 205 w 338"/>
                <a:gd name="T13" fmla="*/ 298 h 328"/>
                <a:gd name="T14" fmla="*/ 338 w 338"/>
                <a:gd name="T15" fmla="*/ 2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8" h="328">
                  <a:moveTo>
                    <a:pt x="338" y="228"/>
                  </a:moveTo>
                  <a:cubicBezTo>
                    <a:pt x="338" y="228"/>
                    <a:pt x="245" y="13"/>
                    <a:pt x="205" y="6"/>
                  </a:cubicBezTo>
                  <a:cubicBezTo>
                    <a:pt x="165" y="0"/>
                    <a:pt x="94" y="3"/>
                    <a:pt x="67" y="32"/>
                  </a:cubicBezTo>
                  <a:cubicBezTo>
                    <a:pt x="40" y="62"/>
                    <a:pt x="63" y="168"/>
                    <a:pt x="31" y="195"/>
                  </a:cubicBezTo>
                  <a:cubicBezTo>
                    <a:pt x="0" y="223"/>
                    <a:pt x="98" y="277"/>
                    <a:pt x="125" y="225"/>
                  </a:cubicBezTo>
                  <a:cubicBezTo>
                    <a:pt x="152" y="174"/>
                    <a:pt x="165" y="152"/>
                    <a:pt x="165" y="152"/>
                  </a:cubicBezTo>
                  <a:cubicBezTo>
                    <a:pt x="165" y="152"/>
                    <a:pt x="132" y="268"/>
                    <a:pt x="205" y="298"/>
                  </a:cubicBezTo>
                  <a:cubicBezTo>
                    <a:pt x="278" y="328"/>
                    <a:pt x="329" y="292"/>
                    <a:pt x="338" y="228"/>
                  </a:cubicBezTo>
                  <a:close/>
                </a:path>
              </a:pathLst>
            </a:custGeom>
            <a:solidFill>
              <a:srgbClr val="F9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4" name="Freeform 44"/>
            <p:cNvSpPr/>
            <p:nvPr/>
          </p:nvSpPr>
          <p:spPr bwMode="auto">
            <a:xfrm>
              <a:off x="3409950" y="3854450"/>
              <a:ext cx="265113" cy="315913"/>
            </a:xfrm>
            <a:custGeom>
              <a:avLst/>
              <a:gdLst>
                <a:gd name="T0" fmla="*/ 45 w 225"/>
                <a:gd name="T1" fmla="*/ 0 h 269"/>
                <a:gd name="T2" fmla="*/ 31 w 225"/>
                <a:gd name="T3" fmla="*/ 121 h 269"/>
                <a:gd name="T4" fmla="*/ 26 w 225"/>
                <a:gd name="T5" fmla="*/ 186 h 269"/>
                <a:gd name="T6" fmla="*/ 111 w 225"/>
                <a:gd name="T7" fmla="*/ 177 h 269"/>
                <a:gd name="T8" fmla="*/ 151 w 225"/>
                <a:gd name="T9" fmla="*/ 104 h 269"/>
                <a:gd name="T10" fmla="*/ 225 w 225"/>
                <a:gd name="T11" fmla="*/ 259 h 269"/>
                <a:gd name="T12" fmla="*/ 129 w 225"/>
                <a:gd name="T13" fmla="*/ 165 h 269"/>
                <a:gd name="T14" fmla="*/ 77 w 225"/>
                <a:gd name="T15" fmla="*/ 214 h 269"/>
                <a:gd name="T16" fmla="*/ 1 w 225"/>
                <a:gd name="T17" fmla="*/ 165 h 269"/>
                <a:gd name="T18" fmla="*/ 45 w 225"/>
                <a:gd name="T1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69">
                  <a:moveTo>
                    <a:pt x="45" y="0"/>
                  </a:moveTo>
                  <a:cubicBezTo>
                    <a:pt x="45" y="0"/>
                    <a:pt x="44" y="95"/>
                    <a:pt x="31" y="121"/>
                  </a:cubicBezTo>
                  <a:cubicBezTo>
                    <a:pt x="17" y="147"/>
                    <a:pt x="9" y="176"/>
                    <a:pt x="26" y="186"/>
                  </a:cubicBezTo>
                  <a:cubicBezTo>
                    <a:pt x="42" y="196"/>
                    <a:pt x="96" y="205"/>
                    <a:pt x="111" y="177"/>
                  </a:cubicBezTo>
                  <a:cubicBezTo>
                    <a:pt x="126" y="149"/>
                    <a:pt x="151" y="104"/>
                    <a:pt x="151" y="104"/>
                  </a:cubicBezTo>
                  <a:cubicBezTo>
                    <a:pt x="151" y="104"/>
                    <a:pt x="123" y="229"/>
                    <a:pt x="225" y="259"/>
                  </a:cubicBezTo>
                  <a:cubicBezTo>
                    <a:pt x="225" y="259"/>
                    <a:pt x="116" y="269"/>
                    <a:pt x="129" y="165"/>
                  </a:cubicBezTo>
                  <a:cubicBezTo>
                    <a:pt x="129" y="165"/>
                    <a:pt x="122" y="205"/>
                    <a:pt x="77" y="214"/>
                  </a:cubicBezTo>
                  <a:cubicBezTo>
                    <a:pt x="33" y="224"/>
                    <a:pt x="2" y="209"/>
                    <a:pt x="1" y="165"/>
                  </a:cubicBezTo>
                  <a:cubicBezTo>
                    <a:pt x="0" y="120"/>
                    <a:pt x="41" y="112"/>
                    <a:pt x="45" y="0"/>
                  </a:cubicBezTo>
                  <a:close/>
                </a:path>
              </a:pathLst>
            </a:custGeom>
            <a:solidFill>
              <a:srgbClr val="CA7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5" name="Freeform 45"/>
            <p:cNvSpPr/>
            <p:nvPr/>
          </p:nvSpPr>
          <p:spPr bwMode="auto">
            <a:xfrm>
              <a:off x="3562350" y="3983038"/>
              <a:ext cx="2933700" cy="1920875"/>
            </a:xfrm>
            <a:custGeom>
              <a:avLst/>
              <a:gdLst>
                <a:gd name="T0" fmla="*/ 1411 w 2489"/>
                <a:gd name="T1" fmla="*/ 239 h 1628"/>
                <a:gd name="T2" fmla="*/ 1152 w 2489"/>
                <a:gd name="T3" fmla="*/ 348 h 1628"/>
                <a:gd name="T4" fmla="*/ 480 w 2489"/>
                <a:gd name="T5" fmla="*/ 288 h 1628"/>
                <a:gd name="T6" fmla="*/ 180 w 2489"/>
                <a:gd name="T7" fmla="*/ 4 h 1628"/>
                <a:gd name="T8" fmla="*/ 0 w 2489"/>
                <a:gd name="T9" fmla="*/ 307 h 1628"/>
                <a:gd name="T10" fmla="*/ 558 w 2489"/>
                <a:gd name="T11" fmla="*/ 587 h 1628"/>
                <a:gd name="T12" fmla="*/ 1236 w 2489"/>
                <a:gd name="T13" fmla="*/ 534 h 1628"/>
                <a:gd name="T14" fmla="*/ 1411 w 2489"/>
                <a:gd name="T15" fmla="*/ 1296 h 1628"/>
                <a:gd name="T16" fmla="*/ 1635 w 2489"/>
                <a:gd name="T17" fmla="*/ 1610 h 1628"/>
                <a:gd name="T18" fmla="*/ 2259 w 2489"/>
                <a:gd name="T19" fmla="*/ 1411 h 1628"/>
                <a:gd name="T20" fmla="*/ 2469 w 2489"/>
                <a:gd name="T21" fmla="*/ 1092 h 1628"/>
                <a:gd name="T22" fmla="*/ 2144 w 2489"/>
                <a:gd name="T23" fmla="*/ 747 h 1628"/>
                <a:gd name="T24" fmla="*/ 1797 w 2489"/>
                <a:gd name="T25" fmla="*/ 239 h 1628"/>
                <a:gd name="T26" fmla="*/ 1411 w 2489"/>
                <a:gd name="T27" fmla="*/ 239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89" h="1628">
                  <a:moveTo>
                    <a:pt x="1411" y="239"/>
                  </a:moveTo>
                  <a:cubicBezTo>
                    <a:pt x="1411" y="239"/>
                    <a:pt x="1265" y="328"/>
                    <a:pt x="1152" y="348"/>
                  </a:cubicBezTo>
                  <a:cubicBezTo>
                    <a:pt x="1040" y="367"/>
                    <a:pt x="675" y="408"/>
                    <a:pt x="480" y="288"/>
                  </a:cubicBezTo>
                  <a:cubicBezTo>
                    <a:pt x="285" y="168"/>
                    <a:pt x="220" y="0"/>
                    <a:pt x="180" y="4"/>
                  </a:cubicBezTo>
                  <a:cubicBezTo>
                    <a:pt x="180" y="4"/>
                    <a:pt x="130" y="242"/>
                    <a:pt x="0" y="307"/>
                  </a:cubicBezTo>
                  <a:cubicBezTo>
                    <a:pt x="0" y="307"/>
                    <a:pt x="200" y="522"/>
                    <a:pt x="558" y="587"/>
                  </a:cubicBezTo>
                  <a:cubicBezTo>
                    <a:pt x="915" y="652"/>
                    <a:pt x="1236" y="534"/>
                    <a:pt x="1236" y="534"/>
                  </a:cubicBezTo>
                  <a:cubicBezTo>
                    <a:pt x="1236" y="534"/>
                    <a:pt x="1257" y="1071"/>
                    <a:pt x="1411" y="1296"/>
                  </a:cubicBezTo>
                  <a:cubicBezTo>
                    <a:pt x="1565" y="1521"/>
                    <a:pt x="1580" y="1604"/>
                    <a:pt x="1635" y="1610"/>
                  </a:cubicBezTo>
                  <a:cubicBezTo>
                    <a:pt x="1797" y="1628"/>
                    <a:pt x="2104" y="1546"/>
                    <a:pt x="2259" y="1411"/>
                  </a:cubicBezTo>
                  <a:cubicBezTo>
                    <a:pt x="2414" y="1277"/>
                    <a:pt x="2489" y="1152"/>
                    <a:pt x="2469" y="1092"/>
                  </a:cubicBezTo>
                  <a:cubicBezTo>
                    <a:pt x="2449" y="1032"/>
                    <a:pt x="2279" y="932"/>
                    <a:pt x="2144" y="747"/>
                  </a:cubicBezTo>
                  <a:cubicBezTo>
                    <a:pt x="2009" y="562"/>
                    <a:pt x="1929" y="295"/>
                    <a:pt x="1797" y="239"/>
                  </a:cubicBezTo>
                  <a:cubicBezTo>
                    <a:pt x="1665" y="183"/>
                    <a:pt x="1537" y="205"/>
                    <a:pt x="1411" y="239"/>
                  </a:cubicBezTo>
                  <a:close/>
                </a:path>
              </a:pathLst>
            </a:custGeom>
            <a:solidFill>
              <a:srgbClr val="91D3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6" name="Freeform 46"/>
            <p:cNvSpPr/>
            <p:nvPr/>
          </p:nvSpPr>
          <p:spPr bwMode="auto">
            <a:xfrm>
              <a:off x="3540125" y="4225925"/>
              <a:ext cx="2936875" cy="1766888"/>
            </a:xfrm>
            <a:custGeom>
              <a:avLst/>
              <a:gdLst>
                <a:gd name="T0" fmla="*/ 95 w 2491"/>
                <a:gd name="T1" fmla="*/ 0 h 1498"/>
                <a:gd name="T2" fmla="*/ 734 w 2491"/>
                <a:gd name="T3" fmla="*/ 302 h 1498"/>
                <a:gd name="T4" fmla="*/ 1305 w 2491"/>
                <a:gd name="T5" fmla="*/ 263 h 1498"/>
                <a:gd name="T6" fmla="*/ 1480 w 2491"/>
                <a:gd name="T7" fmla="*/ 998 h 1498"/>
                <a:gd name="T8" fmla="*/ 2148 w 2491"/>
                <a:gd name="T9" fmla="*/ 1291 h 1498"/>
                <a:gd name="T10" fmla="*/ 1651 w 2491"/>
                <a:gd name="T11" fmla="*/ 1461 h 1498"/>
                <a:gd name="T12" fmla="*/ 1178 w 2491"/>
                <a:gd name="T13" fmla="*/ 539 h 1498"/>
                <a:gd name="T14" fmla="*/ 0 w 2491"/>
                <a:gd name="T15" fmla="*/ 113 h 1498"/>
                <a:gd name="T16" fmla="*/ 95 w 2491"/>
                <a:gd name="T17" fmla="*/ 0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91" h="1498">
                  <a:moveTo>
                    <a:pt x="95" y="0"/>
                  </a:moveTo>
                  <a:cubicBezTo>
                    <a:pt x="95" y="0"/>
                    <a:pt x="301" y="249"/>
                    <a:pt x="734" y="302"/>
                  </a:cubicBezTo>
                  <a:cubicBezTo>
                    <a:pt x="1167" y="354"/>
                    <a:pt x="1305" y="263"/>
                    <a:pt x="1305" y="263"/>
                  </a:cubicBezTo>
                  <a:cubicBezTo>
                    <a:pt x="1305" y="263"/>
                    <a:pt x="1336" y="756"/>
                    <a:pt x="1480" y="998"/>
                  </a:cubicBezTo>
                  <a:cubicBezTo>
                    <a:pt x="1568" y="1147"/>
                    <a:pt x="1806" y="1356"/>
                    <a:pt x="2148" y="1291"/>
                  </a:cubicBezTo>
                  <a:cubicBezTo>
                    <a:pt x="2491" y="1225"/>
                    <a:pt x="1827" y="1498"/>
                    <a:pt x="1651" y="1461"/>
                  </a:cubicBezTo>
                  <a:cubicBezTo>
                    <a:pt x="1474" y="1424"/>
                    <a:pt x="1199" y="949"/>
                    <a:pt x="1178" y="539"/>
                  </a:cubicBezTo>
                  <a:cubicBezTo>
                    <a:pt x="1178" y="539"/>
                    <a:pt x="153" y="471"/>
                    <a:pt x="0" y="113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61B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7" name="Freeform 47"/>
            <p:cNvSpPr/>
            <p:nvPr/>
          </p:nvSpPr>
          <p:spPr bwMode="auto">
            <a:xfrm>
              <a:off x="5160963" y="4257675"/>
              <a:ext cx="676275" cy="1260475"/>
            </a:xfrm>
            <a:custGeom>
              <a:avLst/>
              <a:gdLst>
                <a:gd name="T0" fmla="*/ 0 w 574"/>
                <a:gd name="T1" fmla="*/ 919 h 1068"/>
                <a:gd name="T2" fmla="*/ 151 w 574"/>
                <a:gd name="T3" fmla="*/ 729 h 1068"/>
                <a:gd name="T4" fmla="*/ 347 w 574"/>
                <a:gd name="T5" fmla="*/ 365 h 1068"/>
                <a:gd name="T6" fmla="*/ 449 w 574"/>
                <a:gd name="T7" fmla="*/ 29 h 1068"/>
                <a:gd name="T8" fmla="*/ 512 w 574"/>
                <a:gd name="T9" fmla="*/ 594 h 1068"/>
                <a:gd name="T10" fmla="*/ 0 w 574"/>
                <a:gd name="T11" fmla="*/ 919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1068">
                  <a:moveTo>
                    <a:pt x="0" y="919"/>
                  </a:moveTo>
                  <a:cubicBezTo>
                    <a:pt x="0" y="919"/>
                    <a:pt x="0" y="840"/>
                    <a:pt x="151" y="729"/>
                  </a:cubicBezTo>
                  <a:cubicBezTo>
                    <a:pt x="253" y="653"/>
                    <a:pt x="335" y="536"/>
                    <a:pt x="347" y="365"/>
                  </a:cubicBezTo>
                  <a:cubicBezTo>
                    <a:pt x="359" y="193"/>
                    <a:pt x="404" y="58"/>
                    <a:pt x="449" y="29"/>
                  </a:cubicBezTo>
                  <a:cubicBezTo>
                    <a:pt x="494" y="0"/>
                    <a:pt x="574" y="432"/>
                    <a:pt x="512" y="594"/>
                  </a:cubicBezTo>
                  <a:cubicBezTo>
                    <a:pt x="451" y="757"/>
                    <a:pt x="80" y="1068"/>
                    <a:pt x="0" y="919"/>
                  </a:cubicBezTo>
                  <a:close/>
                </a:path>
              </a:pathLst>
            </a:custGeom>
            <a:solidFill>
              <a:srgbClr val="61B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8" name="Freeform 48"/>
            <p:cNvSpPr/>
            <p:nvPr/>
          </p:nvSpPr>
          <p:spPr bwMode="auto">
            <a:xfrm>
              <a:off x="4572000" y="5311775"/>
              <a:ext cx="557213" cy="490538"/>
            </a:xfrm>
            <a:custGeom>
              <a:avLst/>
              <a:gdLst>
                <a:gd name="T0" fmla="*/ 399 w 472"/>
                <a:gd name="T1" fmla="*/ 66 h 416"/>
                <a:gd name="T2" fmla="*/ 277 w 472"/>
                <a:gd name="T3" fmla="*/ 4 h 416"/>
                <a:gd name="T4" fmla="*/ 197 w 472"/>
                <a:gd name="T5" fmla="*/ 35 h 416"/>
                <a:gd name="T6" fmla="*/ 38 w 472"/>
                <a:gd name="T7" fmla="*/ 66 h 416"/>
                <a:gd name="T8" fmla="*/ 56 w 472"/>
                <a:gd name="T9" fmla="*/ 135 h 416"/>
                <a:gd name="T10" fmla="*/ 0 w 472"/>
                <a:gd name="T11" fmla="*/ 225 h 416"/>
                <a:gd name="T12" fmla="*/ 81 w 472"/>
                <a:gd name="T13" fmla="*/ 307 h 416"/>
                <a:gd name="T14" fmla="*/ 81 w 472"/>
                <a:gd name="T15" fmla="*/ 386 h 416"/>
                <a:gd name="T16" fmla="*/ 399 w 472"/>
                <a:gd name="T17" fmla="*/ 371 h 416"/>
                <a:gd name="T18" fmla="*/ 399 w 472"/>
                <a:gd name="T19" fmla="*/ 6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2" h="416">
                  <a:moveTo>
                    <a:pt x="399" y="66"/>
                  </a:moveTo>
                  <a:cubicBezTo>
                    <a:pt x="399" y="66"/>
                    <a:pt x="289" y="0"/>
                    <a:pt x="277" y="4"/>
                  </a:cubicBezTo>
                  <a:cubicBezTo>
                    <a:pt x="266" y="7"/>
                    <a:pt x="256" y="36"/>
                    <a:pt x="197" y="35"/>
                  </a:cubicBezTo>
                  <a:cubicBezTo>
                    <a:pt x="139" y="34"/>
                    <a:pt x="60" y="35"/>
                    <a:pt x="38" y="66"/>
                  </a:cubicBezTo>
                  <a:cubicBezTo>
                    <a:pt x="15" y="97"/>
                    <a:pt x="56" y="135"/>
                    <a:pt x="56" y="135"/>
                  </a:cubicBezTo>
                  <a:cubicBezTo>
                    <a:pt x="56" y="135"/>
                    <a:pt x="0" y="180"/>
                    <a:pt x="0" y="225"/>
                  </a:cubicBezTo>
                  <a:cubicBezTo>
                    <a:pt x="0" y="270"/>
                    <a:pt x="81" y="307"/>
                    <a:pt x="81" y="307"/>
                  </a:cubicBezTo>
                  <a:cubicBezTo>
                    <a:pt x="81" y="307"/>
                    <a:pt x="45" y="356"/>
                    <a:pt x="81" y="386"/>
                  </a:cubicBezTo>
                  <a:cubicBezTo>
                    <a:pt x="116" y="416"/>
                    <a:pt x="325" y="416"/>
                    <a:pt x="399" y="371"/>
                  </a:cubicBezTo>
                  <a:cubicBezTo>
                    <a:pt x="472" y="326"/>
                    <a:pt x="454" y="98"/>
                    <a:pt x="399" y="66"/>
                  </a:cubicBezTo>
                  <a:close/>
                </a:path>
              </a:pathLst>
            </a:custGeom>
            <a:solidFill>
              <a:srgbClr val="F9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9" name="Freeform 49"/>
            <p:cNvSpPr/>
            <p:nvPr/>
          </p:nvSpPr>
          <p:spPr bwMode="auto">
            <a:xfrm>
              <a:off x="4456113" y="5389563"/>
              <a:ext cx="735013" cy="508000"/>
            </a:xfrm>
            <a:custGeom>
              <a:avLst/>
              <a:gdLst>
                <a:gd name="T0" fmla="*/ 102 w 623"/>
                <a:gd name="T1" fmla="*/ 139 h 431"/>
                <a:gd name="T2" fmla="*/ 248 w 623"/>
                <a:gd name="T3" fmla="*/ 189 h 431"/>
                <a:gd name="T4" fmla="*/ 455 w 623"/>
                <a:gd name="T5" fmla="*/ 14 h 431"/>
                <a:gd name="T6" fmla="*/ 597 w 623"/>
                <a:gd name="T7" fmla="*/ 267 h 431"/>
                <a:gd name="T8" fmla="*/ 268 w 623"/>
                <a:gd name="T9" fmla="*/ 421 h 431"/>
                <a:gd name="T10" fmla="*/ 102 w 623"/>
                <a:gd name="T11" fmla="*/ 139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3" h="431">
                  <a:moveTo>
                    <a:pt x="102" y="139"/>
                  </a:moveTo>
                  <a:cubicBezTo>
                    <a:pt x="102" y="139"/>
                    <a:pt x="178" y="206"/>
                    <a:pt x="248" y="189"/>
                  </a:cubicBezTo>
                  <a:cubicBezTo>
                    <a:pt x="319" y="172"/>
                    <a:pt x="413" y="27"/>
                    <a:pt x="455" y="14"/>
                  </a:cubicBezTo>
                  <a:cubicBezTo>
                    <a:pt x="497" y="0"/>
                    <a:pt x="623" y="162"/>
                    <a:pt x="597" y="267"/>
                  </a:cubicBezTo>
                  <a:cubicBezTo>
                    <a:pt x="570" y="371"/>
                    <a:pt x="355" y="431"/>
                    <a:pt x="268" y="421"/>
                  </a:cubicBezTo>
                  <a:cubicBezTo>
                    <a:pt x="181" y="411"/>
                    <a:pt x="0" y="361"/>
                    <a:pt x="102" y="139"/>
                  </a:cubicBez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0" name="Freeform 50"/>
            <p:cNvSpPr/>
            <p:nvPr/>
          </p:nvSpPr>
          <p:spPr bwMode="auto">
            <a:xfrm>
              <a:off x="4876800" y="4265613"/>
              <a:ext cx="1136650" cy="1501775"/>
            </a:xfrm>
            <a:custGeom>
              <a:avLst/>
              <a:gdLst>
                <a:gd name="T0" fmla="*/ 666 w 963"/>
                <a:gd name="T1" fmla="*/ 57 h 1273"/>
                <a:gd name="T2" fmla="*/ 799 w 963"/>
                <a:gd name="T3" fmla="*/ 68 h 1273"/>
                <a:gd name="T4" fmla="*/ 873 w 963"/>
                <a:gd name="T5" fmla="*/ 708 h 1273"/>
                <a:gd name="T6" fmla="*/ 121 w 963"/>
                <a:gd name="T7" fmla="*/ 1273 h 1273"/>
                <a:gd name="T8" fmla="*/ 121 w 963"/>
                <a:gd name="T9" fmla="*/ 953 h 1273"/>
                <a:gd name="T10" fmla="*/ 592 w 963"/>
                <a:gd name="T11" fmla="*/ 569 h 1273"/>
                <a:gd name="T12" fmla="*/ 666 w 963"/>
                <a:gd name="T13" fmla="*/ 57 h 1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3" h="1273">
                  <a:moveTo>
                    <a:pt x="666" y="57"/>
                  </a:moveTo>
                  <a:cubicBezTo>
                    <a:pt x="681" y="0"/>
                    <a:pt x="735" y="8"/>
                    <a:pt x="799" y="68"/>
                  </a:cubicBezTo>
                  <a:cubicBezTo>
                    <a:pt x="863" y="128"/>
                    <a:pt x="963" y="448"/>
                    <a:pt x="873" y="708"/>
                  </a:cubicBezTo>
                  <a:cubicBezTo>
                    <a:pt x="783" y="968"/>
                    <a:pt x="364" y="1273"/>
                    <a:pt x="121" y="1273"/>
                  </a:cubicBezTo>
                  <a:cubicBezTo>
                    <a:pt x="0" y="1273"/>
                    <a:pt x="36" y="973"/>
                    <a:pt x="121" y="953"/>
                  </a:cubicBezTo>
                  <a:cubicBezTo>
                    <a:pt x="198" y="935"/>
                    <a:pt x="516" y="739"/>
                    <a:pt x="592" y="569"/>
                  </a:cubicBezTo>
                  <a:cubicBezTo>
                    <a:pt x="668" y="399"/>
                    <a:pt x="621" y="225"/>
                    <a:pt x="666" y="57"/>
                  </a:cubicBezTo>
                  <a:close/>
                </a:path>
              </a:pathLst>
            </a:custGeom>
            <a:solidFill>
              <a:srgbClr val="91D3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1" name="Freeform 51"/>
            <p:cNvSpPr/>
            <p:nvPr/>
          </p:nvSpPr>
          <p:spPr bwMode="auto">
            <a:xfrm>
              <a:off x="5438775" y="4764088"/>
              <a:ext cx="534988" cy="847725"/>
            </a:xfrm>
            <a:custGeom>
              <a:avLst/>
              <a:gdLst>
                <a:gd name="T0" fmla="*/ 0 w 454"/>
                <a:gd name="T1" fmla="*/ 719 h 719"/>
                <a:gd name="T2" fmla="*/ 431 w 454"/>
                <a:gd name="T3" fmla="*/ 0 h 719"/>
                <a:gd name="T4" fmla="*/ 0 w 454"/>
                <a:gd name="T5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4" h="719">
                  <a:moveTo>
                    <a:pt x="0" y="719"/>
                  </a:moveTo>
                  <a:cubicBezTo>
                    <a:pt x="0" y="719"/>
                    <a:pt x="412" y="521"/>
                    <a:pt x="431" y="0"/>
                  </a:cubicBezTo>
                  <a:cubicBezTo>
                    <a:pt x="431" y="0"/>
                    <a:pt x="454" y="332"/>
                    <a:pt x="0" y="719"/>
                  </a:cubicBezTo>
                  <a:close/>
                </a:path>
              </a:pathLst>
            </a:custGeom>
            <a:solidFill>
              <a:srgbClr val="469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2" name="Freeform 52"/>
            <p:cNvSpPr/>
            <p:nvPr/>
          </p:nvSpPr>
          <p:spPr bwMode="auto">
            <a:xfrm>
              <a:off x="5889625" y="2830513"/>
              <a:ext cx="441325" cy="531813"/>
            </a:xfrm>
            <a:custGeom>
              <a:avLst/>
              <a:gdLst>
                <a:gd name="T0" fmla="*/ 70 w 375"/>
                <a:gd name="T1" fmla="*/ 248 h 450"/>
                <a:gd name="T2" fmla="*/ 160 w 375"/>
                <a:gd name="T3" fmla="*/ 50 h 450"/>
                <a:gd name="T4" fmla="*/ 375 w 375"/>
                <a:gd name="T5" fmla="*/ 281 h 450"/>
                <a:gd name="T6" fmla="*/ 150 w 375"/>
                <a:gd name="T7" fmla="*/ 420 h 450"/>
                <a:gd name="T8" fmla="*/ 70 w 375"/>
                <a:gd name="T9" fmla="*/ 248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450">
                  <a:moveTo>
                    <a:pt x="70" y="248"/>
                  </a:moveTo>
                  <a:cubicBezTo>
                    <a:pt x="70" y="248"/>
                    <a:pt x="30" y="100"/>
                    <a:pt x="160" y="50"/>
                  </a:cubicBezTo>
                  <a:cubicBezTo>
                    <a:pt x="290" y="0"/>
                    <a:pt x="375" y="227"/>
                    <a:pt x="375" y="281"/>
                  </a:cubicBezTo>
                  <a:cubicBezTo>
                    <a:pt x="375" y="335"/>
                    <a:pt x="300" y="450"/>
                    <a:pt x="150" y="420"/>
                  </a:cubicBezTo>
                  <a:cubicBezTo>
                    <a:pt x="0" y="390"/>
                    <a:pt x="70" y="248"/>
                    <a:pt x="70" y="248"/>
                  </a:cubicBezTo>
                  <a:close/>
                </a:path>
              </a:pathLst>
            </a:custGeom>
            <a:solidFill>
              <a:srgbClr val="F9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3" name="Freeform 53"/>
            <p:cNvSpPr/>
            <p:nvPr/>
          </p:nvSpPr>
          <p:spPr bwMode="auto">
            <a:xfrm>
              <a:off x="6018213" y="2951163"/>
              <a:ext cx="239713" cy="222250"/>
            </a:xfrm>
            <a:custGeom>
              <a:avLst/>
              <a:gdLst>
                <a:gd name="T0" fmla="*/ 27 w 204"/>
                <a:gd name="T1" fmla="*/ 188 h 188"/>
                <a:gd name="T2" fmla="*/ 70 w 204"/>
                <a:gd name="T3" fmla="*/ 47 h 188"/>
                <a:gd name="T4" fmla="*/ 196 w 204"/>
                <a:gd name="T5" fmla="*/ 118 h 188"/>
                <a:gd name="T6" fmla="*/ 96 w 204"/>
                <a:gd name="T7" fmla="*/ 85 h 188"/>
                <a:gd name="T8" fmla="*/ 27 w 204"/>
                <a:gd name="T9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188">
                  <a:moveTo>
                    <a:pt x="27" y="188"/>
                  </a:moveTo>
                  <a:cubicBezTo>
                    <a:pt x="27" y="188"/>
                    <a:pt x="0" y="95"/>
                    <a:pt x="70" y="47"/>
                  </a:cubicBezTo>
                  <a:cubicBezTo>
                    <a:pt x="139" y="0"/>
                    <a:pt x="204" y="98"/>
                    <a:pt x="196" y="118"/>
                  </a:cubicBezTo>
                  <a:cubicBezTo>
                    <a:pt x="196" y="118"/>
                    <a:pt x="140" y="68"/>
                    <a:pt x="96" y="85"/>
                  </a:cubicBezTo>
                  <a:cubicBezTo>
                    <a:pt x="52" y="103"/>
                    <a:pt x="27" y="188"/>
                    <a:pt x="27" y="188"/>
                  </a:cubicBezTo>
                  <a:close/>
                </a:path>
              </a:pathLst>
            </a:custGeom>
            <a:solidFill>
              <a:srgbClr val="C48A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4" name="Freeform 54"/>
            <p:cNvSpPr/>
            <p:nvPr/>
          </p:nvSpPr>
          <p:spPr bwMode="auto">
            <a:xfrm>
              <a:off x="5153025" y="4256088"/>
              <a:ext cx="427038" cy="190500"/>
            </a:xfrm>
            <a:custGeom>
              <a:avLst/>
              <a:gdLst>
                <a:gd name="T0" fmla="*/ 111 w 362"/>
                <a:gd name="T1" fmla="*/ 26 h 161"/>
                <a:gd name="T2" fmla="*/ 6 w 362"/>
                <a:gd name="T3" fmla="*/ 115 h 161"/>
                <a:gd name="T4" fmla="*/ 296 w 362"/>
                <a:gd name="T5" fmla="*/ 85 h 161"/>
                <a:gd name="T6" fmla="*/ 230 w 362"/>
                <a:gd name="T7" fmla="*/ 1 h 161"/>
                <a:gd name="T8" fmla="*/ 111 w 362"/>
                <a:gd name="T9" fmla="*/ 26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2" h="161">
                  <a:moveTo>
                    <a:pt x="111" y="26"/>
                  </a:moveTo>
                  <a:cubicBezTo>
                    <a:pt x="43" y="39"/>
                    <a:pt x="0" y="77"/>
                    <a:pt x="6" y="115"/>
                  </a:cubicBezTo>
                  <a:cubicBezTo>
                    <a:pt x="13" y="152"/>
                    <a:pt x="231" y="161"/>
                    <a:pt x="296" y="85"/>
                  </a:cubicBezTo>
                  <a:cubicBezTo>
                    <a:pt x="362" y="8"/>
                    <a:pt x="282" y="0"/>
                    <a:pt x="230" y="1"/>
                  </a:cubicBezTo>
                  <a:cubicBezTo>
                    <a:pt x="178" y="2"/>
                    <a:pt x="111" y="26"/>
                    <a:pt x="111" y="26"/>
                  </a:cubicBezTo>
                  <a:close/>
                </a:path>
              </a:pathLst>
            </a:custGeom>
            <a:solidFill>
              <a:srgbClr val="61B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5" name="Freeform 55"/>
            <p:cNvSpPr/>
            <p:nvPr/>
          </p:nvSpPr>
          <p:spPr bwMode="auto">
            <a:xfrm>
              <a:off x="5092700" y="4062413"/>
              <a:ext cx="438150" cy="360363"/>
            </a:xfrm>
            <a:custGeom>
              <a:avLst/>
              <a:gdLst>
                <a:gd name="T0" fmla="*/ 268 w 371"/>
                <a:gd name="T1" fmla="*/ 0 h 305"/>
                <a:gd name="T2" fmla="*/ 310 w 371"/>
                <a:gd name="T3" fmla="*/ 160 h 305"/>
                <a:gd name="T4" fmla="*/ 293 w 371"/>
                <a:gd name="T5" fmla="*/ 247 h 305"/>
                <a:gd name="T6" fmla="*/ 123 w 371"/>
                <a:gd name="T7" fmla="*/ 201 h 305"/>
                <a:gd name="T8" fmla="*/ 57 w 371"/>
                <a:gd name="T9" fmla="*/ 64 h 305"/>
                <a:gd name="T10" fmla="*/ 268 w 371"/>
                <a:gd name="T11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1" h="305">
                  <a:moveTo>
                    <a:pt x="268" y="0"/>
                  </a:moveTo>
                  <a:cubicBezTo>
                    <a:pt x="268" y="0"/>
                    <a:pt x="306" y="125"/>
                    <a:pt x="310" y="160"/>
                  </a:cubicBezTo>
                  <a:cubicBezTo>
                    <a:pt x="310" y="160"/>
                    <a:pt x="371" y="206"/>
                    <a:pt x="293" y="247"/>
                  </a:cubicBezTo>
                  <a:cubicBezTo>
                    <a:pt x="214" y="288"/>
                    <a:pt x="0" y="305"/>
                    <a:pt x="123" y="201"/>
                  </a:cubicBezTo>
                  <a:cubicBezTo>
                    <a:pt x="123" y="201"/>
                    <a:pt x="86" y="76"/>
                    <a:pt x="57" y="64"/>
                  </a:cubicBezTo>
                  <a:lnTo>
                    <a:pt x="268" y="0"/>
                  </a:ln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6" name="Freeform 56"/>
            <p:cNvSpPr/>
            <p:nvPr/>
          </p:nvSpPr>
          <p:spPr bwMode="auto">
            <a:xfrm>
              <a:off x="4251325" y="2471738"/>
              <a:ext cx="1997075" cy="1936750"/>
            </a:xfrm>
            <a:custGeom>
              <a:avLst/>
              <a:gdLst>
                <a:gd name="T0" fmla="*/ 1154 w 1694"/>
                <a:gd name="T1" fmla="*/ 1413 h 1642"/>
                <a:gd name="T2" fmla="*/ 1559 w 1694"/>
                <a:gd name="T3" fmla="*/ 699 h 1642"/>
                <a:gd name="T4" fmla="*/ 1154 w 1694"/>
                <a:gd name="T5" fmla="*/ 100 h 1642"/>
                <a:gd name="T6" fmla="*/ 290 w 1694"/>
                <a:gd name="T7" fmla="*/ 200 h 1642"/>
                <a:gd name="T8" fmla="*/ 85 w 1694"/>
                <a:gd name="T9" fmla="*/ 783 h 1642"/>
                <a:gd name="T10" fmla="*/ 1154 w 1694"/>
                <a:gd name="T11" fmla="*/ 1413 h 1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4" h="1642">
                  <a:moveTo>
                    <a:pt x="1154" y="1413"/>
                  </a:moveTo>
                  <a:cubicBezTo>
                    <a:pt x="1376" y="1343"/>
                    <a:pt x="1694" y="1083"/>
                    <a:pt x="1559" y="699"/>
                  </a:cubicBezTo>
                  <a:cubicBezTo>
                    <a:pt x="1424" y="315"/>
                    <a:pt x="1404" y="200"/>
                    <a:pt x="1154" y="100"/>
                  </a:cubicBezTo>
                  <a:cubicBezTo>
                    <a:pt x="905" y="0"/>
                    <a:pt x="580" y="95"/>
                    <a:pt x="290" y="200"/>
                  </a:cubicBezTo>
                  <a:cubicBezTo>
                    <a:pt x="0" y="305"/>
                    <a:pt x="55" y="666"/>
                    <a:pt x="85" y="783"/>
                  </a:cubicBezTo>
                  <a:cubicBezTo>
                    <a:pt x="115" y="900"/>
                    <a:pt x="440" y="1642"/>
                    <a:pt x="1154" y="1413"/>
                  </a:cubicBez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7" name="Freeform 57"/>
            <p:cNvSpPr/>
            <p:nvPr/>
          </p:nvSpPr>
          <p:spPr bwMode="auto">
            <a:xfrm>
              <a:off x="4591050" y="2736850"/>
              <a:ext cx="1784350" cy="1620838"/>
            </a:xfrm>
            <a:custGeom>
              <a:avLst/>
              <a:gdLst>
                <a:gd name="T0" fmla="*/ 59 w 1514"/>
                <a:gd name="T1" fmla="*/ 444 h 1374"/>
                <a:gd name="T2" fmla="*/ 137 w 1514"/>
                <a:gd name="T3" fmla="*/ 250 h 1374"/>
                <a:gd name="T4" fmla="*/ 228 w 1514"/>
                <a:gd name="T5" fmla="*/ 188 h 1374"/>
                <a:gd name="T6" fmla="*/ 419 w 1514"/>
                <a:gd name="T7" fmla="*/ 123 h 1374"/>
                <a:gd name="T8" fmla="*/ 658 w 1514"/>
                <a:gd name="T9" fmla="*/ 0 h 1374"/>
                <a:gd name="T10" fmla="*/ 885 w 1514"/>
                <a:gd name="T11" fmla="*/ 50 h 1374"/>
                <a:gd name="T12" fmla="*/ 1042 w 1514"/>
                <a:gd name="T13" fmla="*/ 123 h 1374"/>
                <a:gd name="T14" fmla="*/ 1159 w 1514"/>
                <a:gd name="T15" fmla="*/ 271 h 1374"/>
                <a:gd name="T16" fmla="*/ 940 w 1514"/>
                <a:gd name="T17" fmla="*/ 1125 h 1374"/>
                <a:gd name="T18" fmla="*/ 0 w 1514"/>
                <a:gd name="T19" fmla="*/ 785 h 1374"/>
                <a:gd name="T20" fmla="*/ 18 w 1514"/>
                <a:gd name="T21" fmla="*/ 573 h 1374"/>
                <a:gd name="T22" fmla="*/ 59 w 1514"/>
                <a:gd name="T23" fmla="*/ 444 h 1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4" h="1374">
                  <a:moveTo>
                    <a:pt x="59" y="444"/>
                  </a:moveTo>
                  <a:cubicBezTo>
                    <a:pt x="59" y="444"/>
                    <a:pt x="178" y="338"/>
                    <a:pt x="137" y="250"/>
                  </a:cubicBezTo>
                  <a:cubicBezTo>
                    <a:pt x="137" y="250"/>
                    <a:pt x="217" y="261"/>
                    <a:pt x="228" y="188"/>
                  </a:cubicBezTo>
                  <a:cubicBezTo>
                    <a:pt x="228" y="188"/>
                    <a:pt x="386" y="228"/>
                    <a:pt x="419" y="123"/>
                  </a:cubicBezTo>
                  <a:cubicBezTo>
                    <a:pt x="419" y="123"/>
                    <a:pt x="600" y="184"/>
                    <a:pt x="658" y="0"/>
                  </a:cubicBezTo>
                  <a:cubicBezTo>
                    <a:pt x="658" y="0"/>
                    <a:pt x="811" y="139"/>
                    <a:pt x="885" y="50"/>
                  </a:cubicBezTo>
                  <a:cubicBezTo>
                    <a:pt x="885" y="50"/>
                    <a:pt x="945" y="154"/>
                    <a:pt x="1042" y="123"/>
                  </a:cubicBezTo>
                  <a:cubicBezTo>
                    <a:pt x="1042" y="123"/>
                    <a:pt x="1096" y="267"/>
                    <a:pt x="1159" y="271"/>
                  </a:cubicBezTo>
                  <a:cubicBezTo>
                    <a:pt x="1159" y="271"/>
                    <a:pt x="1514" y="852"/>
                    <a:pt x="940" y="1125"/>
                  </a:cubicBezTo>
                  <a:cubicBezTo>
                    <a:pt x="417" y="1374"/>
                    <a:pt x="44" y="887"/>
                    <a:pt x="0" y="785"/>
                  </a:cubicBezTo>
                  <a:cubicBezTo>
                    <a:pt x="0" y="785"/>
                    <a:pt x="87" y="688"/>
                    <a:pt x="18" y="573"/>
                  </a:cubicBezTo>
                  <a:cubicBezTo>
                    <a:pt x="18" y="573"/>
                    <a:pt x="109" y="536"/>
                    <a:pt x="59" y="444"/>
                  </a:cubicBezTo>
                  <a:close/>
                </a:path>
              </a:pathLst>
            </a:custGeom>
            <a:solidFill>
              <a:srgbClr val="F9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8" name="Freeform 58"/>
            <p:cNvSpPr/>
            <p:nvPr/>
          </p:nvSpPr>
          <p:spPr bwMode="auto">
            <a:xfrm>
              <a:off x="3810000" y="2000250"/>
              <a:ext cx="2403475" cy="1981200"/>
            </a:xfrm>
            <a:custGeom>
              <a:avLst/>
              <a:gdLst>
                <a:gd name="T0" fmla="*/ 570 w 2039"/>
                <a:gd name="T1" fmla="*/ 1348 h 1679"/>
                <a:gd name="T2" fmla="*/ 570 w 2039"/>
                <a:gd name="T3" fmla="*/ 1182 h 1679"/>
                <a:gd name="T4" fmla="*/ 545 w 2039"/>
                <a:gd name="T5" fmla="*/ 998 h 1679"/>
                <a:gd name="T6" fmla="*/ 710 w 2039"/>
                <a:gd name="T7" fmla="*/ 810 h 1679"/>
                <a:gd name="T8" fmla="*/ 850 w 2039"/>
                <a:gd name="T9" fmla="*/ 734 h 1679"/>
                <a:gd name="T10" fmla="*/ 1065 w 2039"/>
                <a:gd name="T11" fmla="*/ 699 h 1679"/>
                <a:gd name="T12" fmla="*/ 1315 w 2039"/>
                <a:gd name="T13" fmla="*/ 529 h 1679"/>
                <a:gd name="T14" fmla="*/ 1569 w 2039"/>
                <a:gd name="T15" fmla="*/ 604 h 1679"/>
                <a:gd name="T16" fmla="*/ 1729 w 2039"/>
                <a:gd name="T17" fmla="*/ 709 h 1679"/>
                <a:gd name="T18" fmla="*/ 1909 w 2039"/>
                <a:gd name="T19" fmla="*/ 810 h 1679"/>
                <a:gd name="T20" fmla="*/ 1884 w 2039"/>
                <a:gd name="T21" fmla="*/ 694 h 1679"/>
                <a:gd name="T22" fmla="*/ 1774 w 2039"/>
                <a:gd name="T23" fmla="*/ 529 h 1679"/>
                <a:gd name="T24" fmla="*/ 1574 w 2039"/>
                <a:gd name="T25" fmla="*/ 304 h 1679"/>
                <a:gd name="T26" fmla="*/ 1320 w 2039"/>
                <a:gd name="T27" fmla="*/ 200 h 1679"/>
                <a:gd name="T28" fmla="*/ 960 w 2039"/>
                <a:gd name="T29" fmla="*/ 200 h 1679"/>
                <a:gd name="T30" fmla="*/ 595 w 2039"/>
                <a:gd name="T31" fmla="*/ 270 h 1679"/>
                <a:gd name="T32" fmla="*/ 345 w 2039"/>
                <a:gd name="T33" fmla="*/ 544 h 1679"/>
                <a:gd name="T34" fmla="*/ 185 w 2039"/>
                <a:gd name="T35" fmla="*/ 810 h 1679"/>
                <a:gd name="T36" fmla="*/ 142 w 2039"/>
                <a:gd name="T37" fmla="*/ 998 h 1679"/>
                <a:gd name="T38" fmla="*/ 15 w 2039"/>
                <a:gd name="T39" fmla="*/ 1182 h 1679"/>
                <a:gd name="T40" fmla="*/ 185 w 2039"/>
                <a:gd name="T41" fmla="*/ 1348 h 1679"/>
                <a:gd name="T42" fmla="*/ 275 w 2039"/>
                <a:gd name="T43" fmla="*/ 1476 h 1679"/>
                <a:gd name="T44" fmla="*/ 450 w 2039"/>
                <a:gd name="T45" fmla="*/ 1619 h 1679"/>
                <a:gd name="T46" fmla="*/ 570 w 2039"/>
                <a:gd name="T47" fmla="*/ 1348 h 1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39" h="1679">
                  <a:moveTo>
                    <a:pt x="570" y="1348"/>
                  </a:moveTo>
                  <a:cubicBezTo>
                    <a:pt x="570" y="1348"/>
                    <a:pt x="700" y="1290"/>
                    <a:pt x="570" y="1182"/>
                  </a:cubicBezTo>
                  <a:cubicBezTo>
                    <a:pt x="570" y="1182"/>
                    <a:pt x="680" y="1081"/>
                    <a:pt x="545" y="998"/>
                  </a:cubicBezTo>
                  <a:cubicBezTo>
                    <a:pt x="545" y="998"/>
                    <a:pt x="745" y="976"/>
                    <a:pt x="710" y="810"/>
                  </a:cubicBezTo>
                  <a:cubicBezTo>
                    <a:pt x="710" y="810"/>
                    <a:pt x="825" y="824"/>
                    <a:pt x="850" y="734"/>
                  </a:cubicBezTo>
                  <a:cubicBezTo>
                    <a:pt x="850" y="734"/>
                    <a:pt x="1000" y="834"/>
                    <a:pt x="1065" y="699"/>
                  </a:cubicBezTo>
                  <a:cubicBezTo>
                    <a:pt x="1065" y="699"/>
                    <a:pt x="1255" y="724"/>
                    <a:pt x="1315" y="529"/>
                  </a:cubicBezTo>
                  <a:cubicBezTo>
                    <a:pt x="1315" y="529"/>
                    <a:pt x="1415" y="714"/>
                    <a:pt x="1569" y="604"/>
                  </a:cubicBezTo>
                  <a:cubicBezTo>
                    <a:pt x="1569" y="604"/>
                    <a:pt x="1609" y="744"/>
                    <a:pt x="1729" y="709"/>
                  </a:cubicBezTo>
                  <a:cubicBezTo>
                    <a:pt x="1729" y="709"/>
                    <a:pt x="1779" y="921"/>
                    <a:pt x="1909" y="810"/>
                  </a:cubicBezTo>
                  <a:cubicBezTo>
                    <a:pt x="2039" y="699"/>
                    <a:pt x="1884" y="694"/>
                    <a:pt x="1884" y="694"/>
                  </a:cubicBezTo>
                  <a:cubicBezTo>
                    <a:pt x="1884" y="694"/>
                    <a:pt x="1934" y="524"/>
                    <a:pt x="1774" y="529"/>
                  </a:cubicBezTo>
                  <a:cubicBezTo>
                    <a:pt x="1774" y="529"/>
                    <a:pt x="1789" y="299"/>
                    <a:pt x="1574" y="304"/>
                  </a:cubicBezTo>
                  <a:cubicBezTo>
                    <a:pt x="1574" y="304"/>
                    <a:pt x="1494" y="75"/>
                    <a:pt x="1320" y="200"/>
                  </a:cubicBezTo>
                  <a:cubicBezTo>
                    <a:pt x="1320" y="200"/>
                    <a:pt x="1105" y="15"/>
                    <a:pt x="960" y="200"/>
                  </a:cubicBezTo>
                  <a:cubicBezTo>
                    <a:pt x="960" y="200"/>
                    <a:pt x="725" y="0"/>
                    <a:pt x="595" y="270"/>
                  </a:cubicBezTo>
                  <a:cubicBezTo>
                    <a:pt x="595" y="270"/>
                    <a:pt x="245" y="295"/>
                    <a:pt x="345" y="544"/>
                  </a:cubicBezTo>
                  <a:cubicBezTo>
                    <a:pt x="345" y="544"/>
                    <a:pt x="30" y="666"/>
                    <a:pt x="185" y="810"/>
                  </a:cubicBezTo>
                  <a:cubicBezTo>
                    <a:pt x="185" y="810"/>
                    <a:pt x="30" y="901"/>
                    <a:pt x="142" y="998"/>
                  </a:cubicBezTo>
                  <a:cubicBezTo>
                    <a:pt x="142" y="998"/>
                    <a:pt x="0" y="1065"/>
                    <a:pt x="15" y="1182"/>
                  </a:cubicBezTo>
                  <a:cubicBezTo>
                    <a:pt x="30" y="1299"/>
                    <a:pt x="185" y="1348"/>
                    <a:pt x="185" y="1348"/>
                  </a:cubicBezTo>
                  <a:cubicBezTo>
                    <a:pt x="185" y="1348"/>
                    <a:pt x="115" y="1472"/>
                    <a:pt x="275" y="1476"/>
                  </a:cubicBezTo>
                  <a:cubicBezTo>
                    <a:pt x="275" y="1476"/>
                    <a:pt x="225" y="1679"/>
                    <a:pt x="450" y="1619"/>
                  </a:cubicBezTo>
                  <a:cubicBezTo>
                    <a:pt x="675" y="1559"/>
                    <a:pt x="570" y="1348"/>
                    <a:pt x="570" y="1348"/>
                  </a:cubicBezTo>
                  <a:close/>
                </a:path>
              </a:pathLst>
            </a:custGeom>
            <a:solidFill>
              <a:srgbClr val="321B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9" name="Freeform 59"/>
            <p:cNvSpPr/>
            <p:nvPr/>
          </p:nvSpPr>
          <p:spPr bwMode="auto">
            <a:xfrm>
              <a:off x="3705225" y="3108325"/>
              <a:ext cx="923925" cy="1030288"/>
            </a:xfrm>
            <a:custGeom>
              <a:avLst/>
              <a:gdLst>
                <a:gd name="T0" fmla="*/ 103 w 784"/>
                <a:gd name="T1" fmla="*/ 190 h 873"/>
                <a:gd name="T2" fmla="*/ 277 w 784"/>
                <a:gd name="T3" fmla="*/ 218 h 873"/>
                <a:gd name="T4" fmla="*/ 473 w 784"/>
                <a:gd name="T5" fmla="*/ 100 h 873"/>
                <a:gd name="T6" fmla="*/ 699 w 784"/>
                <a:gd name="T7" fmla="*/ 100 h 873"/>
                <a:gd name="T8" fmla="*/ 760 w 784"/>
                <a:gd name="T9" fmla="*/ 459 h 873"/>
                <a:gd name="T10" fmla="*/ 437 w 784"/>
                <a:gd name="T11" fmla="*/ 797 h 873"/>
                <a:gd name="T12" fmla="*/ 103 w 784"/>
                <a:gd name="T13" fmla="*/ 190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4" h="873">
                  <a:moveTo>
                    <a:pt x="103" y="190"/>
                  </a:moveTo>
                  <a:cubicBezTo>
                    <a:pt x="103" y="190"/>
                    <a:pt x="203" y="324"/>
                    <a:pt x="277" y="218"/>
                  </a:cubicBezTo>
                  <a:cubicBezTo>
                    <a:pt x="277" y="218"/>
                    <a:pt x="445" y="300"/>
                    <a:pt x="473" y="100"/>
                  </a:cubicBezTo>
                  <a:cubicBezTo>
                    <a:pt x="473" y="100"/>
                    <a:pt x="633" y="200"/>
                    <a:pt x="699" y="100"/>
                  </a:cubicBezTo>
                  <a:cubicBezTo>
                    <a:pt x="766" y="0"/>
                    <a:pt x="784" y="234"/>
                    <a:pt x="760" y="459"/>
                  </a:cubicBezTo>
                  <a:cubicBezTo>
                    <a:pt x="736" y="684"/>
                    <a:pt x="625" y="873"/>
                    <a:pt x="437" y="797"/>
                  </a:cubicBezTo>
                  <a:cubicBezTo>
                    <a:pt x="249" y="721"/>
                    <a:pt x="0" y="348"/>
                    <a:pt x="103" y="190"/>
                  </a:cubicBezTo>
                  <a:close/>
                </a:path>
              </a:pathLst>
            </a:custGeom>
            <a:solidFill>
              <a:srgbClr val="110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0" name="Freeform 60"/>
            <p:cNvSpPr/>
            <p:nvPr/>
          </p:nvSpPr>
          <p:spPr bwMode="auto">
            <a:xfrm>
              <a:off x="5691188" y="2698750"/>
              <a:ext cx="647700" cy="619125"/>
            </a:xfrm>
            <a:custGeom>
              <a:avLst/>
              <a:gdLst>
                <a:gd name="T0" fmla="*/ 0 w 549"/>
                <a:gd name="T1" fmla="*/ 67 h 525"/>
                <a:gd name="T2" fmla="*/ 149 w 549"/>
                <a:gd name="T3" fmla="*/ 55 h 525"/>
                <a:gd name="T4" fmla="*/ 288 w 549"/>
                <a:gd name="T5" fmla="*/ 0 h 525"/>
                <a:gd name="T6" fmla="*/ 543 w 549"/>
                <a:gd name="T7" fmla="*/ 182 h 525"/>
                <a:gd name="T8" fmla="*/ 0 w 549"/>
                <a:gd name="T9" fmla="*/ 67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9" h="525">
                  <a:moveTo>
                    <a:pt x="0" y="67"/>
                  </a:moveTo>
                  <a:cubicBezTo>
                    <a:pt x="0" y="67"/>
                    <a:pt x="115" y="109"/>
                    <a:pt x="149" y="55"/>
                  </a:cubicBezTo>
                  <a:cubicBezTo>
                    <a:pt x="149" y="55"/>
                    <a:pt x="273" y="99"/>
                    <a:pt x="288" y="0"/>
                  </a:cubicBezTo>
                  <a:cubicBezTo>
                    <a:pt x="288" y="0"/>
                    <a:pt x="549" y="103"/>
                    <a:pt x="543" y="182"/>
                  </a:cubicBezTo>
                  <a:cubicBezTo>
                    <a:pt x="537" y="262"/>
                    <a:pt x="61" y="525"/>
                    <a:pt x="0" y="67"/>
                  </a:cubicBezTo>
                  <a:close/>
                </a:path>
              </a:pathLst>
            </a:custGeom>
            <a:solidFill>
              <a:srgbClr val="110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1" name="Freeform 61"/>
            <p:cNvSpPr/>
            <p:nvPr/>
          </p:nvSpPr>
          <p:spPr bwMode="auto">
            <a:xfrm>
              <a:off x="4186238" y="3524250"/>
              <a:ext cx="636588" cy="509588"/>
            </a:xfrm>
            <a:custGeom>
              <a:avLst/>
              <a:gdLst>
                <a:gd name="T0" fmla="*/ 310 w 540"/>
                <a:gd name="T1" fmla="*/ 82 h 432"/>
                <a:gd name="T2" fmla="*/ 45 w 540"/>
                <a:gd name="T3" fmla="*/ 102 h 432"/>
                <a:gd name="T4" fmla="*/ 178 w 540"/>
                <a:gd name="T5" fmla="*/ 382 h 432"/>
                <a:gd name="T6" fmla="*/ 310 w 540"/>
                <a:gd name="T7" fmla="*/ 8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432">
                  <a:moveTo>
                    <a:pt x="310" y="82"/>
                  </a:moveTo>
                  <a:cubicBezTo>
                    <a:pt x="226" y="0"/>
                    <a:pt x="90" y="32"/>
                    <a:pt x="45" y="102"/>
                  </a:cubicBezTo>
                  <a:cubicBezTo>
                    <a:pt x="0" y="172"/>
                    <a:pt x="40" y="333"/>
                    <a:pt x="178" y="382"/>
                  </a:cubicBezTo>
                  <a:cubicBezTo>
                    <a:pt x="315" y="432"/>
                    <a:pt x="540" y="307"/>
                    <a:pt x="310" y="82"/>
                  </a:cubicBezTo>
                  <a:close/>
                </a:path>
              </a:pathLst>
            </a:custGeom>
            <a:solidFill>
              <a:srgbClr val="F9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2" name="Freeform 62"/>
            <p:cNvSpPr/>
            <p:nvPr/>
          </p:nvSpPr>
          <p:spPr bwMode="auto">
            <a:xfrm>
              <a:off x="4254500" y="3630613"/>
              <a:ext cx="255588" cy="223838"/>
            </a:xfrm>
            <a:custGeom>
              <a:avLst/>
              <a:gdLst>
                <a:gd name="T0" fmla="*/ 216 w 216"/>
                <a:gd name="T1" fmla="*/ 62 h 190"/>
                <a:gd name="T2" fmla="*/ 70 w 216"/>
                <a:gd name="T3" fmla="*/ 46 h 190"/>
                <a:gd name="T4" fmla="*/ 85 w 216"/>
                <a:gd name="T5" fmla="*/ 189 h 190"/>
                <a:gd name="T6" fmla="*/ 95 w 216"/>
                <a:gd name="T7" fmla="*/ 85 h 190"/>
                <a:gd name="T8" fmla="*/ 216 w 216"/>
                <a:gd name="T9" fmla="*/ 6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190">
                  <a:moveTo>
                    <a:pt x="216" y="62"/>
                  </a:moveTo>
                  <a:cubicBezTo>
                    <a:pt x="216" y="62"/>
                    <a:pt x="140" y="0"/>
                    <a:pt x="70" y="46"/>
                  </a:cubicBezTo>
                  <a:cubicBezTo>
                    <a:pt x="0" y="91"/>
                    <a:pt x="64" y="190"/>
                    <a:pt x="85" y="189"/>
                  </a:cubicBezTo>
                  <a:cubicBezTo>
                    <a:pt x="85" y="189"/>
                    <a:pt x="61" y="118"/>
                    <a:pt x="95" y="85"/>
                  </a:cubicBezTo>
                  <a:cubicBezTo>
                    <a:pt x="128" y="51"/>
                    <a:pt x="216" y="62"/>
                    <a:pt x="216" y="62"/>
                  </a:cubicBezTo>
                  <a:close/>
                </a:path>
              </a:pathLst>
            </a:custGeom>
            <a:solidFill>
              <a:srgbClr val="C48A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3" name="Freeform 63"/>
            <p:cNvSpPr/>
            <p:nvPr/>
          </p:nvSpPr>
          <p:spPr bwMode="auto">
            <a:xfrm>
              <a:off x="5478463" y="2936875"/>
              <a:ext cx="195263" cy="239713"/>
            </a:xfrm>
            <a:custGeom>
              <a:avLst/>
              <a:gdLst>
                <a:gd name="T0" fmla="*/ 140 w 165"/>
                <a:gd name="T1" fmla="*/ 71 h 203"/>
                <a:gd name="T2" fmla="*/ 127 w 165"/>
                <a:gd name="T3" fmla="*/ 186 h 203"/>
                <a:gd name="T4" fmla="*/ 24 w 165"/>
                <a:gd name="T5" fmla="*/ 132 h 203"/>
                <a:gd name="T6" fmla="*/ 37 w 165"/>
                <a:gd name="T7" fmla="*/ 17 h 203"/>
                <a:gd name="T8" fmla="*/ 140 w 165"/>
                <a:gd name="T9" fmla="*/ 7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203">
                  <a:moveTo>
                    <a:pt x="140" y="71"/>
                  </a:moveTo>
                  <a:cubicBezTo>
                    <a:pt x="165" y="117"/>
                    <a:pt x="159" y="169"/>
                    <a:pt x="127" y="186"/>
                  </a:cubicBezTo>
                  <a:cubicBezTo>
                    <a:pt x="95" y="203"/>
                    <a:pt x="49" y="179"/>
                    <a:pt x="24" y="132"/>
                  </a:cubicBezTo>
                  <a:cubicBezTo>
                    <a:pt x="0" y="86"/>
                    <a:pt x="5" y="34"/>
                    <a:pt x="37" y="17"/>
                  </a:cubicBezTo>
                  <a:cubicBezTo>
                    <a:pt x="69" y="0"/>
                    <a:pt x="115" y="24"/>
                    <a:pt x="140" y="71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4" name="Freeform 64"/>
            <p:cNvSpPr/>
            <p:nvPr/>
          </p:nvSpPr>
          <p:spPr bwMode="auto">
            <a:xfrm>
              <a:off x="5516563" y="2949575"/>
              <a:ext cx="128588" cy="158750"/>
            </a:xfrm>
            <a:custGeom>
              <a:avLst/>
              <a:gdLst>
                <a:gd name="T0" fmla="*/ 93 w 109"/>
                <a:gd name="T1" fmla="*/ 47 h 135"/>
                <a:gd name="T2" fmla="*/ 84 w 109"/>
                <a:gd name="T3" fmla="*/ 123 h 135"/>
                <a:gd name="T4" fmla="*/ 16 w 109"/>
                <a:gd name="T5" fmla="*/ 88 h 135"/>
                <a:gd name="T6" fmla="*/ 25 w 109"/>
                <a:gd name="T7" fmla="*/ 12 h 135"/>
                <a:gd name="T8" fmla="*/ 93 w 109"/>
                <a:gd name="T9" fmla="*/ 4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35">
                  <a:moveTo>
                    <a:pt x="93" y="47"/>
                  </a:moveTo>
                  <a:cubicBezTo>
                    <a:pt x="109" y="78"/>
                    <a:pt x="106" y="112"/>
                    <a:pt x="84" y="123"/>
                  </a:cubicBezTo>
                  <a:cubicBezTo>
                    <a:pt x="63" y="135"/>
                    <a:pt x="33" y="119"/>
                    <a:pt x="16" y="88"/>
                  </a:cubicBezTo>
                  <a:cubicBezTo>
                    <a:pt x="0" y="57"/>
                    <a:pt x="4" y="23"/>
                    <a:pt x="25" y="12"/>
                  </a:cubicBezTo>
                  <a:cubicBezTo>
                    <a:pt x="46" y="0"/>
                    <a:pt x="76" y="16"/>
                    <a:pt x="93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5" name="Freeform 65"/>
            <p:cNvSpPr/>
            <p:nvPr/>
          </p:nvSpPr>
          <p:spPr bwMode="auto">
            <a:xfrm>
              <a:off x="4835525" y="3187700"/>
              <a:ext cx="195263" cy="239713"/>
            </a:xfrm>
            <a:custGeom>
              <a:avLst/>
              <a:gdLst>
                <a:gd name="T0" fmla="*/ 141 w 166"/>
                <a:gd name="T1" fmla="*/ 70 h 203"/>
                <a:gd name="T2" fmla="*/ 128 w 166"/>
                <a:gd name="T3" fmla="*/ 185 h 203"/>
                <a:gd name="T4" fmla="*/ 25 w 166"/>
                <a:gd name="T5" fmla="*/ 132 h 203"/>
                <a:gd name="T6" fmla="*/ 38 w 166"/>
                <a:gd name="T7" fmla="*/ 17 h 203"/>
                <a:gd name="T8" fmla="*/ 141 w 166"/>
                <a:gd name="T9" fmla="*/ 7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203">
                  <a:moveTo>
                    <a:pt x="141" y="70"/>
                  </a:moveTo>
                  <a:cubicBezTo>
                    <a:pt x="166" y="117"/>
                    <a:pt x="160" y="168"/>
                    <a:pt x="128" y="185"/>
                  </a:cubicBezTo>
                  <a:cubicBezTo>
                    <a:pt x="96" y="203"/>
                    <a:pt x="50" y="179"/>
                    <a:pt x="25" y="132"/>
                  </a:cubicBezTo>
                  <a:cubicBezTo>
                    <a:pt x="0" y="85"/>
                    <a:pt x="6" y="34"/>
                    <a:pt x="38" y="17"/>
                  </a:cubicBezTo>
                  <a:cubicBezTo>
                    <a:pt x="70" y="0"/>
                    <a:pt x="116" y="24"/>
                    <a:pt x="141" y="7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6" name="Freeform 66"/>
            <p:cNvSpPr/>
            <p:nvPr/>
          </p:nvSpPr>
          <p:spPr bwMode="auto">
            <a:xfrm>
              <a:off x="4876800" y="3201988"/>
              <a:ext cx="128588" cy="157163"/>
            </a:xfrm>
            <a:custGeom>
              <a:avLst/>
              <a:gdLst>
                <a:gd name="T0" fmla="*/ 93 w 109"/>
                <a:gd name="T1" fmla="*/ 47 h 134"/>
                <a:gd name="T2" fmla="*/ 84 w 109"/>
                <a:gd name="T3" fmla="*/ 123 h 134"/>
                <a:gd name="T4" fmla="*/ 16 w 109"/>
                <a:gd name="T5" fmla="*/ 88 h 134"/>
                <a:gd name="T6" fmla="*/ 25 w 109"/>
                <a:gd name="T7" fmla="*/ 11 h 134"/>
                <a:gd name="T8" fmla="*/ 93 w 109"/>
                <a:gd name="T9" fmla="*/ 4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34">
                  <a:moveTo>
                    <a:pt x="93" y="47"/>
                  </a:moveTo>
                  <a:cubicBezTo>
                    <a:pt x="109" y="78"/>
                    <a:pt x="105" y="112"/>
                    <a:pt x="84" y="123"/>
                  </a:cubicBezTo>
                  <a:cubicBezTo>
                    <a:pt x="63" y="134"/>
                    <a:pt x="33" y="119"/>
                    <a:pt x="16" y="88"/>
                  </a:cubicBezTo>
                  <a:cubicBezTo>
                    <a:pt x="0" y="57"/>
                    <a:pt x="3" y="23"/>
                    <a:pt x="25" y="11"/>
                  </a:cubicBezTo>
                  <a:cubicBezTo>
                    <a:pt x="46" y="0"/>
                    <a:pt x="76" y="16"/>
                    <a:pt x="93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7" name="Freeform 67"/>
            <p:cNvSpPr/>
            <p:nvPr/>
          </p:nvSpPr>
          <p:spPr bwMode="auto">
            <a:xfrm>
              <a:off x="4630738" y="3514725"/>
              <a:ext cx="304800" cy="228600"/>
            </a:xfrm>
            <a:custGeom>
              <a:avLst/>
              <a:gdLst>
                <a:gd name="T0" fmla="*/ 242 w 259"/>
                <a:gd name="T1" fmla="*/ 48 h 194"/>
                <a:gd name="T2" fmla="*/ 161 w 259"/>
                <a:gd name="T3" fmla="*/ 167 h 194"/>
                <a:gd name="T4" fmla="*/ 17 w 259"/>
                <a:gd name="T5" fmla="*/ 146 h 194"/>
                <a:gd name="T6" fmla="*/ 99 w 259"/>
                <a:gd name="T7" fmla="*/ 27 h 194"/>
                <a:gd name="T8" fmla="*/ 242 w 259"/>
                <a:gd name="T9" fmla="*/ 4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194">
                  <a:moveTo>
                    <a:pt x="242" y="48"/>
                  </a:moveTo>
                  <a:cubicBezTo>
                    <a:pt x="259" y="87"/>
                    <a:pt x="223" y="140"/>
                    <a:pt x="161" y="167"/>
                  </a:cubicBezTo>
                  <a:cubicBezTo>
                    <a:pt x="98" y="194"/>
                    <a:pt x="34" y="185"/>
                    <a:pt x="17" y="146"/>
                  </a:cubicBezTo>
                  <a:cubicBezTo>
                    <a:pt x="0" y="108"/>
                    <a:pt x="37" y="54"/>
                    <a:pt x="99" y="27"/>
                  </a:cubicBezTo>
                  <a:cubicBezTo>
                    <a:pt x="161" y="0"/>
                    <a:pt x="225" y="9"/>
                    <a:pt x="242" y="48"/>
                  </a:cubicBezTo>
                  <a:close/>
                </a:path>
              </a:pathLst>
            </a:custGeom>
            <a:solidFill>
              <a:srgbClr val="E1A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8" name="Freeform 68"/>
            <p:cNvSpPr/>
            <p:nvPr/>
          </p:nvSpPr>
          <p:spPr bwMode="auto">
            <a:xfrm>
              <a:off x="5665788" y="3113088"/>
              <a:ext cx="306388" cy="227013"/>
            </a:xfrm>
            <a:custGeom>
              <a:avLst/>
              <a:gdLst>
                <a:gd name="T0" fmla="*/ 244 w 260"/>
                <a:gd name="T1" fmla="*/ 51 h 192"/>
                <a:gd name="T2" fmla="*/ 158 w 260"/>
                <a:gd name="T3" fmla="*/ 167 h 192"/>
                <a:gd name="T4" fmla="*/ 16 w 260"/>
                <a:gd name="T5" fmla="*/ 141 h 192"/>
                <a:gd name="T6" fmla="*/ 102 w 260"/>
                <a:gd name="T7" fmla="*/ 24 h 192"/>
                <a:gd name="T8" fmla="*/ 244 w 260"/>
                <a:gd name="T9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192">
                  <a:moveTo>
                    <a:pt x="244" y="51"/>
                  </a:moveTo>
                  <a:cubicBezTo>
                    <a:pt x="260" y="90"/>
                    <a:pt x="221" y="142"/>
                    <a:pt x="158" y="167"/>
                  </a:cubicBezTo>
                  <a:cubicBezTo>
                    <a:pt x="95" y="192"/>
                    <a:pt x="31" y="180"/>
                    <a:pt x="16" y="141"/>
                  </a:cubicBezTo>
                  <a:cubicBezTo>
                    <a:pt x="0" y="101"/>
                    <a:pt x="39" y="49"/>
                    <a:pt x="102" y="24"/>
                  </a:cubicBezTo>
                  <a:cubicBezTo>
                    <a:pt x="165" y="0"/>
                    <a:pt x="229" y="11"/>
                    <a:pt x="244" y="51"/>
                  </a:cubicBezTo>
                  <a:close/>
                </a:path>
              </a:pathLst>
            </a:custGeom>
            <a:solidFill>
              <a:srgbClr val="E1A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9" name="Freeform 69"/>
            <p:cNvSpPr/>
            <p:nvPr/>
          </p:nvSpPr>
          <p:spPr bwMode="auto">
            <a:xfrm>
              <a:off x="4643438" y="2951163"/>
              <a:ext cx="233363" cy="211138"/>
            </a:xfrm>
            <a:custGeom>
              <a:avLst/>
              <a:gdLst>
                <a:gd name="T0" fmla="*/ 199 w 199"/>
                <a:gd name="T1" fmla="*/ 0 h 179"/>
                <a:gd name="T2" fmla="*/ 22 w 199"/>
                <a:gd name="T3" fmla="*/ 179 h 179"/>
                <a:gd name="T4" fmla="*/ 199 w 199"/>
                <a:gd name="T5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9" h="179">
                  <a:moveTo>
                    <a:pt x="199" y="0"/>
                  </a:moveTo>
                  <a:cubicBezTo>
                    <a:pt x="199" y="0"/>
                    <a:pt x="58" y="52"/>
                    <a:pt x="22" y="179"/>
                  </a:cubicBezTo>
                  <a:cubicBezTo>
                    <a:pt x="22" y="179"/>
                    <a:pt x="0" y="7"/>
                    <a:pt x="199" y="0"/>
                  </a:cubicBezTo>
                  <a:close/>
                </a:path>
              </a:pathLst>
            </a:custGeom>
            <a:solidFill>
              <a:srgbClr val="2616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0" name="Freeform 70"/>
            <p:cNvSpPr/>
            <p:nvPr/>
          </p:nvSpPr>
          <p:spPr bwMode="auto">
            <a:xfrm>
              <a:off x="5324475" y="2686050"/>
              <a:ext cx="285750" cy="141288"/>
            </a:xfrm>
            <a:custGeom>
              <a:avLst/>
              <a:gdLst>
                <a:gd name="T0" fmla="*/ 0 w 243"/>
                <a:gd name="T1" fmla="*/ 120 h 120"/>
                <a:gd name="T2" fmla="*/ 243 w 243"/>
                <a:gd name="T3" fmla="*/ 120 h 120"/>
                <a:gd name="T4" fmla="*/ 0 w 243"/>
                <a:gd name="T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3" h="120">
                  <a:moveTo>
                    <a:pt x="0" y="120"/>
                  </a:moveTo>
                  <a:cubicBezTo>
                    <a:pt x="0" y="120"/>
                    <a:pt x="165" y="71"/>
                    <a:pt x="243" y="120"/>
                  </a:cubicBezTo>
                  <a:cubicBezTo>
                    <a:pt x="243" y="120"/>
                    <a:pt x="108" y="0"/>
                    <a:pt x="0" y="120"/>
                  </a:cubicBezTo>
                  <a:close/>
                </a:path>
              </a:pathLst>
            </a:custGeom>
            <a:solidFill>
              <a:srgbClr val="2616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1" name="Freeform 71"/>
            <p:cNvSpPr/>
            <p:nvPr/>
          </p:nvSpPr>
          <p:spPr bwMode="auto">
            <a:xfrm>
              <a:off x="5011738" y="3740150"/>
              <a:ext cx="622300" cy="388938"/>
            </a:xfrm>
            <a:custGeom>
              <a:avLst/>
              <a:gdLst>
                <a:gd name="T0" fmla="*/ 0 w 528"/>
                <a:gd name="T1" fmla="*/ 122 h 329"/>
                <a:gd name="T2" fmla="*/ 460 w 528"/>
                <a:gd name="T3" fmla="*/ 260 h 329"/>
                <a:gd name="T4" fmla="*/ 528 w 528"/>
                <a:gd name="T5" fmla="*/ 224 h 329"/>
                <a:gd name="T6" fmla="*/ 0 w 528"/>
                <a:gd name="T7" fmla="*/ 122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8" h="329">
                  <a:moveTo>
                    <a:pt x="0" y="122"/>
                  </a:moveTo>
                  <a:cubicBezTo>
                    <a:pt x="107" y="220"/>
                    <a:pt x="278" y="329"/>
                    <a:pt x="460" y="260"/>
                  </a:cubicBezTo>
                  <a:cubicBezTo>
                    <a:pt x="485" y="250"/>
                    <a:pt x="508" y="238"/>
                    <a:pt x="528" y="224"/>
                  </a:cubicBezTo>
                  <a:cubicBezTo>
                    <a:pt x="379" y="0"/>
                    <a:pt x="122" y="71"/>
                    <a:pt x="0" y="122"/>
                  </a:cubicBezTo>
                  <a:close/>
                </a:path>
              </a:pathLst>
            </a:custGeom>
            <a:solidFill>
              <a:srgbClr val="DE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2" name="Freeform 72"/>
            <p:cNvSpPr/>
            <p:nvPr/>
          </p:nvSpPr>
          <p:spPr bwMode="auto">
            <a:xfrm>
              <a:off x="4876800" y="3365500"/>
              <a:ext cx="1016000" cy="639763"/>
            </a:xfrm>
            <a:custGeom>
              <a:avLst/>
              <a:gdLst>
                <a:gd name="T0" fmla="*/ 787 w 861"/>
                <a:gd name="T1" fmla="*/ 0 h 542"/>
                <a:gd name="T2" fmla="*/ 0 w 861"/>
                <a:gd name="T3" fmla="*/ 316 h 542"/>
                <a:gd name="T4" fmla="*/ 114 w 861"/>
                <a:gd name="T5" fmla="*/ 440 h 542"/>
                <a:gd name="T6" fmla="*/ 642 w 861"/>
                <a:gd name="T7" fmla="*/ 542 h 542"/>
                <a:gd name="T8" fmla="*/ 787 w 861"/>
                <a:gd name="T9" fmla="*/ 0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542">
                  <a:moveTo>
                    <a:pt x="787" y="0"/>
                  </a:moveTo>
                  <a:cubicBezTo>
                    <a:pt x="618" y="51"/>
                    <a:pt x="0" y="316"/>
                    <a:pt x="0" y="316"/>
                  </a:cubicBezTo>
                  <a:cubicBezTo>
                    <a:pt x="0" y="316"/>
                    <a:pt x="43" y="376"/>
                    <a:pt x="114" y="440"/>
                  </a:cubicBezTo>
                  <a:cubicBezTo>
                    <a:pt x="236" y="389"/>
                    <a:pt x="493" y="318"/>
                    <a:pt x="642" y="542"/>
                  </a:cubicBezTo>
                  <a:cubicBezTo>
                    <a:pt x="861" y="387"/>
                    <a:pt x="787" y="0"/>
                    <a:pt x="787" y="0"/>
                  </a:cubicBezTo>
                  <a:close/>
                </a:path>
              </a:pathLst>
            </a:custGeom>
            <a:solidFill>
              <a:srgbClr val="4F32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3" name="Freeform 73"/>
            <p:cNvSpPr/>
            <p:nvPr/>
          </p:nvSpPr>
          <p:spPr bwMode="auto">
            <a:xfrm>
              <a:off x="5160963" y="3290888"/>
              <a:ext cx="361950" cy="187325"/>
            </a:xfrm>
            <a:custGeom>
              <a:avLst/>
              <a:gdLst>
                <a:gd name="T0" fmla="*/ 187 w 307"/>
                <a:gd name="T1" fmla="*/ 128 h 158"/>
                <a:gd name="T2" fmla="*/ 0 w 307"/>
                <a:gd name="T3" fmla="*/ 128 h 158"/>
                <a:gd name="T4" fmla="*/ 307 w 307"/>
                <a:gd name="T5" fmla="*/ 0 h 158"/>
                <a:gd name="T6" fmla="*/ 187 w 307"/>
                <a:gd name="T7" fmla="*/ 12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7" h="158">
                  <a:moveTo>
                    <a:pt x="187" y="128"/>
                  </a:moveTo>
                  <a:cubicBezTo>
                    <a:pt x="187" y="128"/>
                    <a:pt x="71" y="158"/>
                    <a:pt x="0" y="128"/>
                  </a:cubicBezTo>
                  <a:cubicBezTo>
                    <a:pt x="0" y="128"/>
                    <a:pt x="222" y="96"/>
                    <a:pt x="307" y="0"/>
                  </a:cubicBezTo>
                  <a:cubicBezTo>
                    <a:pt x="307" y="0"/>
                    <a:pt x="264" y="104"/>
                    <a:pt x="187" y="128"/>
                  </a:cubicBez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4" name="Freeform 74"/>
            <p:cNvSpPr/>
            <p:nvPr/>
          </p:nvSpPr>
          <p:spPr bwMode="auto">
            <a:xfrm>
              <a:off x="5168900" y="3290888"/>
              <a:ext cx="354013" cy="255588"/>
            </a:xfrm>
            <a:custGeom>
              <a:avLst/>
              <a:gdLst>
                <a:gd name="T0" fmla="*/ 0 w 300"/>
                <a:gd name="T1" fmla="*/ 131 h 217"/>
                <a:gd name="T2" fmla="*/ 300 w 300"/>
                <a:gd name="T3" fmla="*/ 0 h 217"/>
                <a:gd name="T4" fmla="*/ 0 w 300"/>
                <a:gd name="T5" fmla="*/ 131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0" h="217">
                  <a:moveTo>
                    <a:pt x="0" y="131"/>
                  </a:moveTo>
                  <a:cubicBezTo>
                    <a:pt x="0" y="131"/>
                    <a:pt x="192" y="184"/>
                    <a:pt x="300" y="0"/>
                  </a:cubicBezTo>
                  <a:cubicBezTo>
                    <a:pt x="300" y="0"/>
                    <a:pt x="263" y="217"/>
                    <a:pt x="0" y="131"/>
                  </a:cubicBezTo>
                  <a:close/>
                </a:path>
              </a:pathLst>
            </a:custGeom>
            <a:solidFill>
              <a:srgbClr val="BB73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pic>
        <p:nvPicPr>
          <p:cNvPr id="3450" name="图片 34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59339" y="3966222"/>
            <a:ext cx="1907498" cy="1239313"/>
          </a:xfrm>
          <a:prstGeom prst="rect">
            <a:avLst/>
          </a:prstGeom>
        </p:spPr>
      </p:pic>
      <p:sp>
        <p:nvSpPr>
          <p:cNvPr id="3455" name="Freeform 1995"/>
          <p:cNvSpPr/>
          <p:nvPr/>
        </p:nvSpPr>
        <p:spPr bwMode="auto">
          <a:xfrm>
            <a:off x="734773" y="261040"/>
            <a:ext cx="931417" cy="488024"/>
          </a:xfrm>
          <a:custGeom>
            <a:avLst/>
            <a:gdLst>
              <a:gd name="T0" fmla="*/ 106 w 952"/>
              <a:gd name="T1" fmla="*/ 426 h 497"/>
              <a:gd name="T2" fmla="*/ 159 w 952"/>
              <a:gd name="T3" fmla="*/ 195 h 497"/>
              <a:gd name="T4" fmla="*/ 375 w 952"/>
              <a:gd name="T5" fmla="*/ 297 h 497"/>
              <a:gd name="T6" fmla="*/ 468 w 952"/>
              <a:gd name="T7" fmla="*/ 36 h 497"/>
              <a:gd name="T8" fmla="*/ 728 w 952"/>
              <a:gd name="T9" fmla="*/ 244 h 497"/>
              <a:gd name="T10" fmla="*/ 912 w 952"/>
              <a:gd name="T11" fmla="*/ 330 h 497"/>
              <a:gd name="T12" fmla="*/ 106 w 952"/>
              <a:gd name="T13" fmla="*/ 426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52" h="497">
                <a:moveTo>
                  <a:pt x="106" y="426"/>
                </a:moveTo>
                <a:cubicBezTo>
                  <a:pt x="0" y="383"/>
                  <a:pt x="58" y="202"/>
                  <a:pt x="159" y="195"/>
                </a:cubicBezTo>
                <a:cubicBezTo>
                  <a:pt x="260" y="187"/>
                  <a:pt x="375" y="297"/>
                  <a:pt x="375" y="297"/>
                </a:cubicBezTo>
                <a:cubicBezTo>
                  <a:pt x="375" y="297"/>
                  <a:pt x="330" y="73"/>
                  <a:pt x="468" y="36"/>
                </a:cubicBezTo>
                <a:cubicBezTo>
                  <a:pt x="606" y="0"/>
                  <a:pt x="742" y="85"/>
                  <a:pt x="728" y="244"/>
                </a:cubicBezTo>
                <a:cubicBezTo>
                  <a:pt x="728" y="244"/>
                  <a:pt x="952" y="162"/>
                  <a:pt x="912" y="330"/>
                </a:cubicBezTo>
                <a:cubicBezTo>
                  <a:pt x="873" y="497"/>
                  <a:pt x="267" y="493"/>
                  <a:pt x="106" y="4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456" name="Freeform 1995"/>
          <p:cNvSpPr/>
          <p:nvPr/>
        </p:nvSpPr>
        <p:spPr bwMode="auto">
          <a:xfrm>
            <a:off x="6699792" y="0"/>
            <a:ext cx="1584780" cy="830359"/>
          </a:xfrm>
          <a:custGeom>
            <a:avLst/>
            <a:gdLst>
              <a:gd name="T0" fmla="*/ 106 w 952"/>
              <a:gd name="T1" fmla="*/ 426 h 497"/>
              <a:gd name="T2" fmla="*/ 159 w 952"/>
              <a:gd name="T3" fmla="*/ 195 h 497"/>
              <a:gd name="T4" fmla="*/ 375 w 952"/>
              <a:gd name="T5" fmla="*/ 297 h 497"/>
              <a:gd name="T6" fmla="*/ 468 w 952"/>
              <a:gd name="T7" fmla="*/ 36 h 497"/>
              <a:gd name="T8" fmla="*/ 728 w 952"/>
              <a:gd name="T9" fmla="*/ 244 h 497"/>
              <a:gd name="T10" fmla="*/ 912 w 952"/>
              <a:gd name="T11" fmla="*/ 330 h 497"/>
              <a:gd name="T12" fmla="*/ 106 w 952"/>
              <a:gd name="T13" fmla="*/ 426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52" h="497">
                <a:moveTo>
                  <a:pt x="106" y="426"/>
                </a:moveTo>
                <a:cubicBezTo>
                  <a:pt x="0" y="383"/>
                  <a:pt x="58" y="202"/>
                  <a:pt x="159" y="195"/>
                </a:cubicBezTo>
                <a:cubicBezTo>
                  <a:pt x="260" y="187"/>
                  <a:pt x="375" y="297"/>
                  <a:pt x="375" y="297"/>
                </a:cubicBezTo>
                <a:cubicBezTo>
                  <a:pt x="375" y="297"/>
                  <a:pt x="330" y="73"/>
                  <a:pt x="468" y="36"/>
                </a:cubicBezTo>
                <a:cubicBezTo>
                  <a:pt x="606" y="0"/>
                  <a:pt x="742" y="85"/>
                  <a:pt x="728" y="244"/>
                </a:cubicBezTo>
                <a:cubicBezTo>
                  <a:pt x="728" y="244"/>
                  <a:pt x="952" y="162"/>
                  <a:pt x="912" y="330"/>
                </a:cubicBezTo>
                <a:cubicBezTo>
                  <a:pt x="873" y="497"/>
                  <a:pt x="267" y="493"/>
                  <a:pt x="106" y="4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457" name="Freeform 1995"/>
          <p:cNvSpPr/>
          <p:nvPr/>
        </p:nvSpPr>
        <p:spPr bwMode="auto">
          <a:xfrm>
            <a:off x="3152941" y="695181"/>
            <a:ext cx="931417" cy="488024"/>
          </a:xfrm>
          <a:custGeom>
            <a:avLst/>
            <a:gdLst>
              <a:gd name="T0" fmla="*/ 106 w 952"/>
              <a:gd name="T1" fmla="*/ 426 h 497"/>
              <a:gd name="T2" fmla="*/ 159 w 952"/>
              <a:gd name="T3" fmla="*/ 195 h 497"/>
              <a:gd name="T4" fmla="*/ 375 w 952"/>
              <a:gd name="T5" fmla="*/ 297 h 497"/>
              <a:gd name="T6" fmla="*/ 468 w 952"/>
              <a:gd name="T7" fmla="*/ 36 h 497"/>
              <a:gd name="T8" fmla="*/ 728 w 952"/>
              <a:gd name="T9" fmla="*/ 244 h 497"/>
              <a:gd name="T10" fmla="*/ 912 w 952"/>
              <a:gd name="T11" fmla="*/ 330 h 497"/>
              <a:gd name="T12" fmla="*/ 106 w 952"/>
              <a:gd name="T13" fmla="*/ 426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52" h="497">
                <a:moveTo>
                  <a:pt x="106" y="426"/>
                </a:moveTo>
                <a:cubicBezTo>
                  <a:pt x="0" y="383"/>
                  <a:pt x="58" y="202"/>
                  <a:pt x="159" y="195"/>
                </a:cubicBezTo>
                <a:cubicBezTo>
                  <a:pt x="260" y="187"/>
                  <a:pt x="375" y="297"/>
                  <a:pt x="375" y="297"/>
                </a:cubicBezTo>
                <a:cubicBezTo>
                  <a:pt x="375" y="297"/>
                  <a:pt x="330" y="73"/>
                  <a:pt x="468" y="36"/>
                </a:cubicBezTo>
                <a:cubicBezTo>
                  <a:pt x="606" y="0"/>
                  <a:pt x="742" y="85"/>
                  <a:pt x="728" y="244"/>
                </a:cubicBezTo>
                <a:cubicBezTo>
                  <a:pt x="728" y="244"/>
                  <a:pt x="952" y="162"/>
                  <a:pt x="912" y="330"/>
                </a:cubicBezTo>
                <a:cubicBezTo>
                  <a:pt x="873" y="497"/>
                  <a:pt x="267" y="493"/>
                  <a:pt x="106" y="4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458" name="文本框 3457"/>
          <p:cNvSpPr txBox="1"/>
          <p:nvPr/>
        </p:nvSpPr>
        <p:spPr>
          <a:xfrm>
            <a:off x="3654125" y="1828874"/>
            <a:ext cx="757130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非常感谢您的观看</a:t>
            </a:r>
          </a:p>
        </p:txBody>
      </p:sp>
      <p:sp>
        <p:nvSpPr>
          <p:cNvPr id="2" name="矩形 1"/>
          <p:cNvSpPr/>
          <p:nvPr/>
        </p:nvSpPr>
        <p:spPr>
          <a:xfrm>
            <a:off x="6234557" y="3915169"/>
            <a:ext cx="462979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dirty="0">
                <a:cs typeface="+mn-ea"/>
                <a:sym typeface="+mn-lt"/>
              </a:rPr>
              <a:t>汇报时间：</a:t>
            </a:r>
            <a:r>
              <a:rPr lang="en-US" altLang="zh-CN" sz="2000" dirty="0">
                <a:cs typeface="+mn-ea"/>
                <a:sym typeface="+mn-lt"/>
              </a:rPr>
              <a:t>XX</a:t>
            </a:r>
            <a:r>
              <a:rPr lang="zh-CN" altLang="en-US" sz="2000" dirty="0">
                <a:cs typeface="+mn-ea"/>
                <a:sym typeface="+mn-lt"/>
              </a:rPr>
              <a:t>年</a:t>
            </a:r>
            <a:r>
              <a:rPr lang="en-US" altLang="zh-CN" sz="2000" dirty="0">
                <a:cs typeface="+mn-ea"/>
                <a:sym typeface="+mn-lt"/>
              </a:rPr>
              <a:t>XX</a:t>
            </a:r>
            <a:r>
              <a:rPr lang="zh-CN" altLang="en-US" sz="2000" dirty="0">
                <a:cs typeface="+mn-ea"/>
                <a:sym typeface="+mn-lt"/>
              </a:rPr>
              <a:t>月      汇报人：</a:t>
            </a:r>
            <a:r>
              <a:rPr lang="en-US" altLang="zh-CN" sz="2000" dirty="0">
                <a:cs typeface="+mn-ea"/>
                <a:sym typeface="+mn-lt"/>
              </a:rPr>
              <a:t>XXX</a:t>
            </a:r>
            <a:endParaRPr lang="zh-CN" altLang="en-US" sz="2000" dirty="0"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文本框 280"/>
          <p:cNvSpPr txBox="1"/>
          <p:nvPr/>
        </p:nvSpPr>
        <p:spPr>
          <a:xfrm>
            <a:off x="4501297" y="3588800"/>
            <a:ext cx="326243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grpSp>
        <p:nvGrpSpPr>
          <p:cNvPr id="473" name="组合 472"/>
          <p:cNvGrpSpPr/>
          <p:nvPr/>
        </p:nvGrpSpPr>
        <p:grpSpPr>
          <a:xfrm>
            <a:off x="5331566" y="1306767"/>
            <a:ext cx="1601894" cy="1903434"/>
            <a:chOff x="5754461" y="1411267"/>
            <a:chExt cx="640591" cy="761176"/>
          </a:xfrm>
        </p:grpSpPr>
        <p:grpSp>
          <p:nvGrpSpPr>
            <p:cNvPr id="280" name="组合 279"/>
            <p:cNvGrpSpPr/>
            <p:nvPr/>
          </p:nvGrpSpPr>
          <p:grpSpPr>
            <a:xfrm>
              <a:off x="5754461" y="1411267"/>
              <a:ext cx="640591" cy="761176"/>
              <a:chOff x="3742489" y="2006071"/>
              <a:chExt cx="640591" cy="761176"/>
            </a:xfrm>
          </p:grpSpPr>
          <p:grpSp>
            <p:nvGrpSpPr>
              <p:cNvPr id="283" name="组合 282"/>
              <p:cNvGrpSpPr/>
              <p:nvPr/>
            </p:nvGrpSpPr>
            <p:grpSpPr>
              <a:xfrm rot="19382670">
                <a:off x="3742489" y="2006071"/>
                <a:ext cx="640591" cy="704932"/>
                <a:chOff x="3473451" y="974725"/>
                <a:chExt cx="4678363" cy="5148263"/>
              </a:xfrm>
            </p:grpSpPr>
            <p:sp>
              <p:nvSpPr>
                <p:cNvPr id="285" name="Freeform 79"/>
                <p:cNvSpPr/>
                <p:nvPr/>
              </p:nvSpPr>
              <p:spPr bwMode="auto">
                <a:xfrm>
                  <a:off x="5545138" y="2216150"/>
                  <a:ext cx="938213" cy="3875088"/>
                </a:xfrm>
                <a:custGeom>
                  <a:avLst/>
                  <a:gdLst>
                    <a:gd name="T0" fmla="*/ 0 w 591"/>
                    <a:gd name="T1" fmla="*/ 2441 h 2441"/>
                    <a:gd name="T2" fmla="*/ 186 w 591"/>
                    <a:gd name="T3" fmla="*/ 0 h 2441"/>
                    <a:gd name="T4" fmla="*/ 186 w 591"/>
                    <a:gd name="T5" fmla="*/ 1197 h 2441"/>
                    <a:gd name="T6" fmla="*/ 529 w 591"/>
                    <a:gd name="T7" fmla="*/ 921 h 2441"/>
                    <a:gd name="T8" fmla="*/ 186 w 591"/>
                    <a:gd name="T9" fmla="*/ 1427 h 2441"/>
                    <a:gd name="T10" fmla="*/ 124 w 591"/>
                    <a:gd name="T11" fmla="*/ 2119 h 2441"/>
                    <a:gd name="T12" fmla="*/ 591 w 591"/>
                    <a:gd name="T13" fmla="*/ 1797 h 2441"/>
                    <a:gd name="T14" fmla="*/ 0 w 591"/>
                    <a:gd name="T15" fmla="*/ 2441 h 2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1" h="2441">
                      <a:moveTo>
                        <a:pt x="0" y="2441"/>
                      </a:moveTo>
                      <a:lnTo>
                        <a:pt x="186" y="0"/>
                      </a:lnTo>
                      <a:lnTo>
                        <a:pt x="186" y="1197"/>
                      </a:lnTo>
                      <a:lnTo>
                        <a:pt x="529" y="921"/>
                      </a:lnTo>
                      <a:lnTo>
                        <a:pt x="186" y="1427"/>
                      </a:lnTo>
                      <a:lnTo>
                        <a:pt x="124" y="2119"/>
                      </a:lnTo>
                      <a:lnTo>
                        <a:pt x="591" y="1797"/>
                      </a:lnTo>
                      <a:lnTo>
                        <a:pt x="0" y="244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6" name="Freeform 81"/>
                <p:cNvSpPr/>
                <p:nvPr/>
              </p:nvSpPr>
              <p:spPr bwMode="auto">
                <a:xfrm>
                  <a:off x="7170738" y="3234599"/>
                  <a:ext cx="890588" cy="733425"/>
                </a:xfrm>
                <a:custGeom>
                  <a:avLst/>
                  <a:gdLst>
                    <a:gd name="T0" fmla="*/ 105 w 317"/>
                    <a:gd name="T1" fmla="*/ 234 h 261"/>
                    <a:gd name="T2" fmla="*/ 17 w 317"/>
                    <a:gd name="T3" fmla="*/ 130 h 261"/>
                    <a:gd name="T4" fmla="*/ 105 w 317"/>
                    <a:gd name="T5" fmla="*/ 0 h 261"/>
                    <a:gd name="T6" fmla="*/ 140 w 317"/>
                    <a:gd name="T7" fmla="*/ 156 h 261"/>
                    <a:gd name="T8" fmla="*/ 264 w 317"/>
                    <a:gd name="T9" fmla="*/ 208 h 261"/>
                    <a:gd name="T10" fmla="*/ 105 w 317"/>
                    <a:gd name="T11" fmla="*/ 234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7" h="261">
                      <a:moveTo>
                        <a:pt x="105" y="234"/>
                      </a:moveTo>
                      <a:cubicBezTo>
                        <a:pt x="105" y="234"/>
                        <a:pt x="0" y="208"/>
                        <a:pt x="17" y="130"/>
                      </a:cubicBezTo>
                      <a:cubicBezTo>
                        <a:pt x="35" y="52"/>
                        <a:pt x="52" y="0"/>
                        <a:pt x="105" y="0"/>
                      </a:cubicBezTo>
                      <a:cubicBezTo>
                        <a:pt x="158" y="0"/>
                        <a:pt x="52" y="208"/>
                        <a:pt x="140" y="156"/>
                      </a:cubicBezTo>
                      <a:cubicBezTo>
                        <a:pt x="229" y="104"/>
                        <a:pt x="317" y="156"/>
                        <a:pt x="264" y="208"/>
                      </a:cubicBezTo>
                      <a:cubicBezTo>
                        <a:pt x="211" y="261"/>
                        <a:pt x="140" y="261"/>
                        <a:pt x="105" y="23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7" name="Freeform 82"/>
                <p:cNvSpPr/>
                <p:nvPr/>
              </p:nvSpPr>
              <p:spPr bwMode="auto">
                <a:xfrm>
                  <a:off x="4851401" y="3897313"/>
                  <a:ext cx="495300" cy="657225"/>
                </a:xfrm>
                <a:custGeom>
                  <a:avLst/>
                  <a:gdLst>
                    <a:gd name="T0" fmla="*/ 141 w 176"/>
                    <a:gd name="T1" fmla="*/ 156 h 234"/>
                    <a:gd name="T2" fmla="*/ 36 w 176"/>
                    <a:gd name="T3" fmla="*/ 130 h 234"/>
                    <a:gd name="T4" fmla="*/ 106 w 176"/>
                    <a:gd name="T5" fmla="*/ 0 h 234"/>
                    <a:gd name="T6" fmla="*/ 176 w 176"/>
                    <a:gd name="T7" fmla="*/ 0 h 234"/>
                    <a:gd name="T8" fmla="*/ 141 w 176"/>
                    <a:gd name="T9" fmla="*/ 156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234">
                      <a:moveTo>
                        <a:pt x="141" y="156"/>
                      </a:moveTo>
                      <a:cubicBezTo>
                        <a:pt x="141" y="156"/>
                        <a:pt x="71" y="234"/>
                        <a:pt x="36" y="130"/>
                      </a:cubicBezTo>
                      <a:cubicBezTo>
                        <a:pt x="0" y="26"/>
                        <a:pt x="36" y="0"/>
                        <a:pt x="106" y="0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176" y="156"/>
                        <a:pt x="141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8" name="Freeform 83"/>
                <p:cNvSpPr/>
                <p:nvPr/>
              </p:nvSpPr>
              <p:spPr bwMode="auto">
                <a:xfrm>
                  <a:off x="5248276" y="2435225"/>
                  <a:ext cx="741363" cy="806450"/>
                </a:xfrm>
                <a:custGeom>
                  <a:avLst/>
                  <a:gdLst>
                    <a:gd name="T0" fmla="*/ 176 w 264"/>
                    <a:gd name="T1" fmla="*/ 105 h 287"/>
                    <a:gd name="T2" fmla="*/ 53 w 264"/>
                    <a:gd name="T3" fmla="*/ 105 h 287"/>
                    <a:gd name="T4" fmla="*/ 88 w 264"/>
                    <a:gd name="T5" fmla="*/ 261 h 287"/>
                    <a:gd name="T6" fmla="*/ 176 w 264"/>
                    <a:gd name="T7" fmla="*/ 105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87">
                      <a:moveTo>
                        <a:pt x="176" y="105"/>
                      </a:moveTo>
                      <a:cubicBezTo>
                        <a:pt x="176" y="105"/>
                        <a:pt x="71" y="0"/>
                        <a:pt x="53" y="105"/>
                      </a:cubicBezTo>
                      <a:cubicBezTo>
                        <a:pt x="35" y="209"/>
                        <a:pt x="0" y="287"/>
                        <a:pt x="88" y="261"/>
                      </a:cubicBezTo>
                      <a:cubicBezTo>
                        <a:pt x="176" y="235"/>
                        <a:pt x="264" y="105"/>
                        <a:pt x="176" y="1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9" name="Freeform 84"/>
                <p:cNvSpPr/>
                <p:nvPr/>
              </p:nvSpPr>
              <p:spPr bwMode="auto">
                <a:xfrm>
                  <a:off x="5299076" y="974725"/>
                  <a:ext cx="1184275" cy="1241425"/>
                </a:xfrm>
                <a:custGeom>
                  <a:avLst/>
                  <a:gdLst>
                    <a:gd name="T0" fmla="*/ 193 w 422"/>
                    <a:gd name="T1" fmla="*/ 442 h 442"/>
                    <a:gd name="T2" fmla="*/ 70 w 422"/>
                    <a:gd name="T3" fmla="*/ 312 h 442"/>
                    <a:gd name="T4" fmla="*/ 88 w 422"/>
                    <a:gd name="T5" fmla="*/ 156 h 442"/>
                    <a:gd name="T6" fmla="*/ 246 w 422"/>
                    <a:gd name="T7" fmla="*/ 52 h 442"/>
                    <a:gd name="T8" fmla="*/ 352 w 422"/>
                    <a:gd name="T9" fmla="*/ 208 h 442"/>
                    <a:gd name="T10" fmla="*/ 352 w 422"/>
                    <a:gd name="T11" fmla="*/ 391 h 442"/>
                    <a:gd name="T12" fmla="*/ 193 w 422"/>
                    <a:gd name="T13" fmla="*/ 442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2" h="442">
                      <a:moveTo>
                        <a:pt x="193" y="442"/>
                      </a:moveTo>
                      <a:cubicBezTo>
                        <a:pt x="193" y="442"/>
                        <a:pt x="123" y="416"/>
                        <a:pt x="70" y="312"/>
                      </a:cubicBezTo>
                      <a:cubicBezTo>
                        <a:pt x="17" y="208"/>
                        <a:pt x="0" y="208"/>
                        <a:pt x="88" y="156"/>
                      </a:cubicBezTo>
                      <a:cubicBezTo>
                        <a:pt x="176" y="104"/>
                        <a:pt x="158" y="0"/>
                        <a:pt x="246" y="52"/>
                      </a:cubicBezTo>
                      <a:cubicBezTo>
                        <a:pt x="334" y="104"/>
                        <a:pt x="281" y="130"/>
                        <a:pt x="352" y="208"/>
                      </a:cubicBezTo>
                      <a:cubicBezTo>
                        <a:pt x="422" y="286"/>
                        <a:pt x="405" y="364"/>
                        <a:pt x="352" y="391"/>
                      </a:cubicBezTo>
                      <a:cubicBezTo>
                        <a:pt x="299" y="416"/>
                        <a:pt x="281" y="416"/>
                        <a:pt x="193" y="44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0" name="Freeform 85"/>
                <p:cNvSpPr/>
                <p:nvPr/>
              </p:nvSpPr>
              <p:spPr bwMode="auto">
                <a:xfrm>
                  <a:off x="4357688" y="3314700"/>
                  <a:ext cx="792163" cy="655638"/>
                </a:xfrm>
                <a:custGeom>
                  <a:avLst/>
                  <a:gdLst>
                    <a:gd name="T0" fmla="*/ 141 w 282"/>
                    <a:gd name="T1" fmla="*/ 130 h 234"/>
                    <a:gd name="T2" fmla="*/ 71 w 282"/>
                    <a:gd name="T3" fmla="*/ 78 h 234"/>
                    <a:gd name="T4" fmla="*/ 229 w 282"/>
                    <a:gd name="T5" fmla="*/ 78 h 234"/>
                    <a:gd name="T6" fmla="*/ 141 w 282"/>
                    <a:gd name="T7" fmla="*/ 208 h 234"/>
                    <a:gd name="T8" fmla="*/ 141 w 282"/>
                    <a:gd name="T9" fmla="*/ 13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234">
                      <a:moveTo>
                        <a:pt x="141" y="130"/>
                      </a:moveTo>
                      <a:cubicBezTo>
                        <a:pt x="141" y="130"/>
                        <a:pt x="0" y="156"/>
                        <a:pt x="71" y="78"/>
                      </a:cubicBezTo>
                      <a:cubicBezTo>
                        <a:pt x="141" y="0"/>
                        <a:pt x="176" y="78"/>
                        <a:pt x="229" y="78"/>
                      </a:cubicBezTo>
                      <a:cubicBezTo>
                        <a:pt x="282" y="78"/>
                        <a:pt x="229" y="234"/>
                        <a:pt x="141" y="208"/>
                      </a:cubicBezTo>
                      <a:cubicBezTo>
                        <a:pt x="53" y="182"/>
                        <a:pt x="141" y="130"/>
                        <a:pt x="14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1" name="Freeform 86"/>
                <p:cNvSpPr/>
                <p:nvPr/>
              </p:nvSpPr>
              <p:spPr bwMode="auto">
                <a:xfrm>
                  <a:off x="4803776" y="4262438"/>
                  <a:ext cx="1138238" cy="952500"/>
                </a:xfrm>
                <a:custGeom>
                  <a:avLst/>
                  <a:gdLst>
                    <a:gd name="T0" fmla="*/ 176 w 405"/>
                    <a:gd name="T1" fmla="*/ 234 h 339"/>
                    <a:gd name="T2" fmla="*/ 53 w 405"/>
                    <a:gd name="T3" fmla="*/ 156 h 339"/>
                    <a:gd name="T4" fmla="*/ 158 w 405"/>
                    <a:gd name="T5" fmla="*/ 26 h 339"/>
                    <a:gd name="T6" fmla="*/ 317 w 405"/>
                    <a:gd name="T7" fmla="*/ 156 h 339"/>
                    <a:gd name="T8" fmla="*/ 176 w 405"/>
                    <a:gd name="T9" fmla="*/ 234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5" h="339">
                      <a:moveTo>
                        <a:pt x="176" y="234"/>
                      </a:moveTo>
                      <a:cubicBezTo>
                        <a:pt x="176" y="234"/>
                        <a:pt x="0" y="234"/>
                        <a:pt x="53" y="156"/>
                      </a:cubicBezTo>
                      <a:cubicBezTo>
                        <a:pt x="105" y="78"/>
                        <a:pt x="70" y="0"/>
                        <a:pt x="158" y="26"/>
                      </a:cubicBezTo>
                      <a:cubicBezTo>
                        <a:pt x="246" y="52"/>
                        <a:pt x="405" y="130"/>
                        <a:pt x="317" y="156"/>
                      </a:cubicBezTo>
                      <a:cubicBezTo>
                        <a:pt x="229" y="183"/>
                        <a:pt x="229" y="339"/>
                        <a:pt x="176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2" name="Freeform 87"/>
                <p:cNvSpPr/>
                <p:nvPr/>
              </p:nvSpPr>
              <p:spPr bwMode="auto">
                <a:xfrm>
                  <a:off x="5942013" y="3460750"/>
                  <a:ext cx="1035050" cy="509588"/>
                </a:xfrm>
                <a:custGeom>
                  <a:avLst/>
                  <a:gdLst>
                    <a:gd name="T0" fmla="*/ 176 w 369"/>
                    <a:gd name="T1" fmla="*/ 156 h 182"/>
                    <a:gd name="T2" fmla="*/ 88 w 369"/>
                    <a:gd name="T3" fmla="*/ 26 h 182"/>
                    <a:gd name="T4" fmla="*/ 281 w 369"/>
                    <a:gd name="T5" fmla="*/ 104 h 182"/>
                    <a:gd name="T6" fmla="*/ 176 w 369"/>
                    <a:gd name="T7" fmla="*/ 156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9" h="182">
                      <a:moveTo>
                        <a:pt x="176" y="156"/>
                      </a:moveTo>
                      <a:cubicBezTo>
                        <a:pt x="176" y="156"/>
                        <a:pt x="0" y="52"/>
                        <a:pt x="88" y="26"/>
                      </a:cubicBezTo>
                      <a:cubicBezTo>
                        <a:pt x="176" y="0"/>
                        <a:pt x="369" y="78"/>
                        <a:pt x="281" y="104"/>
                      </a:cubicBezTo>
                      <a:cubicBezTo>
                        <a:pt x="193" y="130"/>
                        <a:pt x="299" y="182"/>
                        <a:pt x="176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3" name="Freeform 89"/>
                <p:cNvSpPr/>
                <p:nvPr/>
              </p:nvSpPr>
              <p:spPr bwMode="auto">
                <a:xfrm>
                  <a:off x="3692526" y="3286125"/>
                  <a:ext cx="511175" cy="2836863"/>
                </a:xfrm>
                <a:custGeom>
                  <a:avLst/>
                  <a:gdLst>
                    <a:gd name="T0" fmla="*/ 75 w 182"/>
                    <a:gd name="T1" fmla="*/ 835 h 1010"/>
                    <a:gd name="T2" fmla="*/ 124 w 182"/>
                    <a:gd name="T3" fmla="*/ 0 h 1010"/>
                    <a:gd name="T4" fmla="*/ 0 w 182"/>
                    <a:gd name="T5" fmla="*/ 1010 h 1010"/>
                    <a:gd name="T6" fmla="*/ 75 w 182"/>
                    <a:gd name="T7" fmla="*/ 835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2" h="1010">
                      <a:moveTo>
                        <a:pt x="75" y="835"/>
                      </a:moveTo>
                      <a:cubicBezTo>
                        <a:pt x="75" y="835"/>
                        <a:pt x="182" y="247"/>
                        <a:pt x="124" y="0"/>
                      </a:cubicBezTo>
                      <a:cubicBezTo>
                        <a:pt x="124" y="0"/>
                        <a:pt x="99" y="773"/>
                        <a:pt x="0" y="1010"/>
                      </a:cubicBezTo>
                      <a:cubicBezTo>
                        <a:pt x="75" y="835"/>
                        <a:pt x="75" y="835"/>
                        <a:pt x="75" y="835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4" name="Freeform 90"/>
                <p:cNvSpPr/>
                <p:nvPr/>
              </p:nvSpPr>
              <p:spPr bwMode="auto">
                <a:xfrm>
                  <a:off x="4181476" y="4021138"/>
                  <a:ext cx="2032000" cy="1120775"/>
                </a:xfrm>
                <a:custGeom>
                  <a:avLst/>
                  <a:gdLst>
                    <a:gd name="T0" fmla="*/ 88 w 724"/>
                    <a:gd name="T1" fmla="*/ 262 h 399"/>
                    <a:gd name="T2" fmla="*/ 724 w 724"/>
                    <a:gd name="T3" fmla="*/ 0 h 399"/>
                    <a:gd name="T4" fmla="*/ 0 w 724"/>
                    <a:gd name="T5" fmla="*/ 399 h 399"/>
                    <a:gd name="T6" fmla="*/ 88 w 724"/>
                    <a:gd name="T7" fmla="*/ 262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4" h="399">
                      <a:moveTo>
                        <a:pt x="88" y="262"/>
                      </a:moveTo>
                      <a:cubicBezTo>
                        <a:pt x="88" y="262"/>
                        <a:pt x="449" y="75"/>
                        <a:pt x="724" y="0"/>
                      </a:cubicBezTo>
                      <a:cubicBezTo>
                        <a:pt x="724" y="0"/>
                        <a:pt x="138" y="237"/>
                        <a:pt x="0" y="399"/>
                      </a:cubicBezTo>
                      <a:cubicBezTo>
                        <a:pt x="88" y="262"/>
                        <a:pt x="88" y="262"/>
                        <a:pt x="88" y="262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5" name="Freeform 91"/>
                <p:cNvSpPr/>
                <p:nvPr/>
              </p:nvSpPr>
              <p:spPr bwMode="auto">
                <a:xfrm>
                  <a:off x="6135688" y="2471738"/>
                  <a:ext cx="877888" cy="569913"/>
                </a:xfrm>
                <a:custGeom>
                  <a:avLst/>
                  <a:gdLst>
                    <a:gd name="T0" fmla="*/ 255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5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5" y="29"/>
                      </a:moveTo>
                      <a:cubicBezTo>
                        <a:pt x="255" y="29"/>
                        <a:pt x="66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8" y="76"/>
                        <a:pt x="281" y="38"/>
                      </a:cubicBezTo>
                      <a:cubicBezTo>
                        <a:pt x="313" y="0"/>
                        <a:pt x="255" y="29"/>
                        <a:pt x="255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6" name="Freeform 92"/>
                <p:cNvSpPr/>
                <p:nvPr/>
              </p:nvSpPr>
              <p:spPr bwMode="auto">
                <a:xfrm>
                  <a:off x="5675313" y="200183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6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7" name="Freeform 93"/>
                <p:cNvSpPr/>
                <p:nvPr/>
              </p:nvSpPr>
              <p:spPr bwMode="auto">
                <a:xfrm>
                  <a:off x="6938963" y="1928813"/>
                  <a:ext cx="134938" cy="407988"/>
                </a:xfrm>
                <a:custGeom>
                  <a:avLst/>
                  <a:gdLst>
                    <a:gd name="T0" fmla="*/ 48 w 48"/>
                    <a:gd name="T1" fmla="*/ 58 h 145"/>
                    <a:gd name="T2" fmla="*/ 28 w 48"/>
                    <a:gd name="T3" fmla="*/ 8 h 145"/>
                    <a:gd name="T4" fmla="*/ 0 w 48"/>
                    <a:gd name="T5" fmla="*/ 44 h 145"/>
                    <a:gd name="T6" fmla="*/ 21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8" y="8"/>
                      </a:cubicBezTo>
                      <a:cubicBezTo>
                        <a:pt x="11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1" y="123"/>
                      </a:cubicBezTo>
                      <a:cubicBezTo>
                        <a:pt x="29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8" name="Freeform 94"/>
                <p:cNvSpPr/>
                <p:nvPr/>
              </p:nvSpPr>
              <p:spPr bwMode="auto">
                <a:xfrm>
                  <a:off x="5051426" y="1708150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3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6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7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8" y="0"/>
                        <a:pt x="317" y="1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3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4"/>
                        <a:pt x="245" y="493"/>
                      </a:cubicBezTo>
                      <a:cubicBezTo>
                        <a:pt x="198" y="522"/>
                        <a:pt x="143" y="487"/>
                        <a:pt x="106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9" name="Freeform 95"/>
                <p:cNvSpPr/>
                <p:nvPr/>
              </p:nvSpPr>
              <p:spPr bwMode="auto">
                <a:xfrm>
                  <a:off x="6567488" y="1584325"/>
                  <a:ext cx="1446213" cy="1465263"/>
                </a:xfrm>
                <a:custGeom>
                  <a:avLst/>
                  <a:gdLst>
                    <a:gd name="T0" fmla="*/ 82 w 515"/>
                    <a:gd name="T1" fmla="*/ 263 h 522"/>
                    <a:gd name="T2" fmla="*/ 47 w 515"/>
                    <a:gd name="T3" fmla="*/ 50 h 522"/>
                    <a:gd name="T4" fmla="*/ 132 w 515"/>
                    <a:gd name="T5" fmla="*/ 71 h 522"/>
                    <a:gd name="T6" fmla="*/ 152 w 515"/>
                    <a:gd name="T7" fmla="*/ 200 h 522"/>
                    <a:gd name="T8" fmla="*/ 267 w 515"/>
                    <a:gd name="T9" fmla="*/ 6 h 522"/>
                    <a:gd name="T10" fmla="*/ 363 w 515"/>
                    <a:gd name="T11" fmla="*/ 56 h 522"/>
                    <a:gd name="T12" fmla="*/ 355 w 515"/>
                    <a:gd name="T13" fmla="*/ 164 h 522"/>
                    <a:gd name="T14" fmla="*/ 284 w 515"/>
                    <a:gd name="T15" fmla="*/ 238 h 522"/>
                    <a:gd name="T16" fmla="*/ 442 w 515"/>
                    <a:gd name="T17" fmla="*/ 179 h 522"/>
                    <a:gd name="T18" fmla="*/ 496 w 515"/>
                    <a:gd name="T19" fmla="*/ 292 h 522"/>
                    <a:gd name="T20" fmla="*/ 292 w 515"/>
                    <a:gd name="T21" fmla="*/ 370 h 522"/>
                    <a:gd name="T22" fmla="*/ 412 w 515"/>
                    <a:gd name="T23" fmla="*/ 404 h 522"/>
                    <a:gd name="T24" fmla="*/ 426 w 515"/>
                    <a:gd name="T25" fmla="*/ 480 h 522"/>
                    <a:gd name="T26" fmla="*/ 195 w 515"/>
                    <a:gd name="T27" fmla="*/ 401 h 522"/>
                    <a:gd name="T28" fmla="*/ 158 w 515"/>
                    <a:gd name="T29" fmla="*/ 452 h 522"/>
                    <a:gd name="T30" fmla="*/ 111 w 515"/>
                    <a:gd name="T31" fmla="*/ 367 h 522"/>
                    <a:gd name="T32" fmla="*/ 82 w 515"/>
                    <a:gd name="T33" fmla="*/ 263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5" h="522">
                      <a:moveTo>
                        <a:pt x="82" y="263"/>
                      </a:moveTo>
                      <a:cubicBezTo>
                        <a:pt x="82" y="263"/>
                        <a:pt x="0" y="71"/>
                        <a:pt x="47" y="50"/>
                      </a:cubicBezTo>
                      <a:cubicBezTo>
                        <a:pt x="95" y="28"/>
                        <a:pt x="129" y="30"/>
                        <a:pt x="132" y="71"/>
                      </a:cubicBezTo>
                      <a:cubicBezTo>
                        <a:pt x="135" y="111"/>
                        <a:pt x="152" y="200"/>
                        <a:pt x="152" y="200"/>
                      </a:cubicBezTo>
                      <a:cubicBezTo>
                        <a:pt x="152" y="200"/>
                        <a:pt x="230" y="0"/>
                        <a:pt x="267" y="6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1" y="205"/>
                        <a:pt x="284" y="238"/>
                        <a:pt x="284" y="238"/>
                      </a:cubicBezTo>
                      <a:cubicBezTo>
                        <a:pt x="284" y="238"/>
                        <a:pt x="404" y="157"/>
                        <a:pt x="442" y="179"/>
                      </a:cubicBezTo>
                      <a:cubicBezTo>
                        <a:pt x="481" y="200"/>
                        <a:pt x="515" y="231"/>
                        <a:pt x="496" y="292"/>
                      </a:cubicBezTo>
                      <a:cubicBezTo>
                        <a:pt x="477" y="353"/>
                        <a:pt x="411" y="378"/>
                        <a:pt x="292" y="370"/>
                      </a:cubicBezTo>
                      <a:cubicBezTo>
                        <a:pt x="292" y="370"/>
                        <a:pt x="383" y="396"/>
                        <a:pt x="412" y="404"/>
                      </a:cubicBezTo>
                      <a:cubicBezTo>
                        <a:pt x="441" y="411"/>
                        <a:pt x="459" y="439"/>
                        <a:pt x="426" y="480"/>
                      </a:cubicBezTo>
                      <a:cubicBezTo>
                        <a:pt x="393" y="522"/>
                        <a:pt x="302" y="498"/>
                        <a:pt x="195" y="401"/>
                      </a:cubicBezTo>
                      <a:cubicBezTo>
                        <a:pt x="195" y="401"/>
                        <a:pt x="197" y="481"/>
                        <a:pt x="158" y="452"/>
                      </a:cubicBezTo>
                      <a:cubicBezTo>
                        <a:pt x="119" y="423"/>
                        <a:pt x="128" y="380"/>
                        <a:pt x="111" y="367"/>
                      </a:cubicBezTo>
                      <a:cubicBezTo>
                        <a:pt x="95" y="353"/>
                        <a:pt x="29" y="271"/>
                        <a:pt x="82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0" name="Freeform 96"/>
                <p:cNvSpPr/>
                <p:nvPr/>
              </p:nvSpPr>
              <p:spPr bwMode="auto">
                <a:xfrm>
                  <a:off x="5668963" y="2479675"/>
                  <a:ext cx="177800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1" name="Freeform 97"/>
                <p:cNvSpPr/>
                <p:nvPr/>
              </p:nvSpPr>
              <p:spPr bwMode="auto">
                <a:xfrm>
                  <a:off x="5829301" y="2552700"/>
                  <a:ext cx="44450" cy="146050"/>
                </a:xfrm>
                <a:custGeom>
                  <a:avLst/>
                  <a:gdLst>
                    <a:gd name="T0" fmla="*/ 6 w 16"/>
                    <a:gd name="T1" fmla="*/ 52 h 52"/>
                    <a:gd name="T2" fmla="*/ 8 w 16"/>
                    <a:gd name="T3" fmla="*/ 7 h 52"/>
                    <a:gd name="T4" fmla="*/ 6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2" name="Freeform 98"/>
                <p:cNvSpPr/>
                <p:nvPr/>
              </p:nvSpPr>
              <p:spPr bwMode="auto">
                <a:xfrm>
                  <a:off x="7045326" y="2319338"/>
                  <a:ext cx="204788" cy="120650"/>
                </a:xfrm>
                <a:custGeom>
                  <a:avLst/>
                  <a:gdLst>
                    <a:gd name="T0" fmla="*/ 73 w 73"/>
                    <a:gd name="T1" fmla="*/ 0 h 43"/>
                    <a:gd name="T2" fmla="*/ 12 w 73"/>
                    <a:gd name="T3" fmla="*/ 38 h 43"/>
                    <a:gd name="T4" fmla="*/ 73 w 73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3" h="43">
                      <a:moveTo>
                        <a:pt x="73" y="0"/>
                      </a:moveTo>
                      <a:cubicBezTo>
                        <a:pt x="73" y="0"/>
                        <a:pt x="0" y="33"/>
                        <a:pt x="12" y="38"/>
                      </a:cubicBezTo>
                      <a:cubicBezTo>
                        <a:pt x="25" y="43"/>
                        <a:pt x="66" y="19"/>
                        <a:pt x="73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3" name="Freeform 99"/>
                <p:cNvSpPr/>
                <p:nvPr/>
              </p:nvSpPr>
              <p:spPr bwMode="auto">
                <a:xfrm>
                  <a:off x="5807076" y="23050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8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8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4" name="Freeform 100"/>
                <p:cNvSpPr/>
                <p:nvPr/>
              </p:nvSpPr>
              <p:spPr bwMode="auto">
                <a:xfrm>
                  <a:off x="5738813" y="240188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5" name="Freeform 101"/>
                <p:cNvSpPr/>
                <p:nvPr/>
              </p:nvSpPr>
              <p:spPr bwMode="auto">
                <a:xfrm>
                  <a:off x="5899151" y="2460625"/>
                  <a:ext cx="80963" cy="74613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6" name="Freeform 102"/>
                <p:cNvSpPr/>
                <p:nvPr/>
              </p:nvSpPr>
              <p:spPr bwMode="auto">
                <a:xfrm>
                  <a:off x="5943601" y="2336800"/>
                  <a:ext cx="85725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7" name="Freeform 103"/>
                <p:cNvSpPr/>
                <p:nvPr/>
              </p:nvSpPr>
              <p:spPr bwMode="auto">
                <a:xfrm>
                  <a:off x="6062663" y="2451100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8" name="Freeform 104"/>
                <p:cNvSpPr/>
                <p:nvPr/>
              </p:nvSpPr>
              <p:spPr bwMode="auto">
                <a:xfrm>
                  <a:off x="5975351" y="2600325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9" name="Freeform 105"/>
                <p:cNvSpPr/>
                <p:nvPr/>
              </p:nvSpPr>
              <p:spPr bwMode="auto">
                <a:xfrm>
                  <a:off x="5826126" y="2571750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9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0" name="Freeform 106"/>
                <p:cNvSpPr/>
                <p:nvPr/>
              </p:nvSpPr>
              <p:spPr bwMode="auto">
                <a:xfrm>
                  <a:off x="5891213" y="2238375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1" name="Freeform 107"/>
                <p:cNvSpPr/>
                <p:nvPr/>
              </p:nvSpPr>
              <p:spPr bwMode="auto">
                <a:xfrm>
                  <a:off x="7096126" y="21542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2" name="Freeform 108"/>
                <p:cNvSpPr/>
                <p:nvPr/>
              </p:nvSpPr>
              <p:spPr bwMode="auto">
                <a:xfrm>
                  <a:off x="6969126" y="2278063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3" name="Freeform 109"/>
                <p:cNvSpPr/>
                <p:nvPr/>
              </p:nvSpPr>
              <p:spPr bwMode="auto">
                <a:xfrm>
                  <a:off x="6975476" y="2179638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4" name="Freeform 110"/>
                <p:cNvSpPr/>
                <p:nvPr/>
              </p:nvSpPr>
              <p:spPr bwMode="auto">
                <a:xfrm>
                  <a:off x="7115176" y="2341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5" name="Freeform 111"/>
                <p:cNvSpPr/>
                <p:nvPr/>
              </p:nvSpPr>
              <p:spPr bwMode="auto">
                <a:xfrm>
                  <a:off x="7140576" y="2490788"/>
                  <a:ext cx="84138" cy="7937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6" name="Freeform 112"/>
                <p:cNvSpPr/>
                <p:nvPr/>
              </p:nvSpPr>
              <p:spPr bwMode="auto">
                <a:xfrm>
                  <a:off x="6997701" y="2468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7" name="Freeform 113"/>
                <p:cNvSpPr/>
                <p:nvPr/>
              </p:nvSpPr>
              <p:spPr bwMode="auto">
                <a:xfrm>
                  <a:off x="7243763" y="2428875"/>
                  <a:ext cx="82550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8" name="Freeform 114"/>
                <p:cNvSpPr/>
                <p:nvPr/>
              </p:nvSpPr>
              <p:spPr bwMode="auto">
                <a:xfrm>
                  <a:off x="7286626" y="2316163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9" name="Freeform 115"/>
                <p:cNvSpPr/>
                <p:nvPr/>
              </p:nvSpPr>
              <p:spPr bwMode="auto">
                <a:xfrm>
                  <a:off x="7219951" y="217011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0" name="Freeform 116"/>
                <p:cNvSpPr/>
                <p:nvPr/>
              </p:nvSpPr>
              <p:spPr bwMode="auto">
                <a:xfrm>
                  <a:off x="6878638" y="2355850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1" name="Freeform 117"/>
                <p:cNvSpPr/>
                <p:nvPr/>
              </p:nvSpPr>
              <p:spPr bwMode="auto">
                <a:xfrm>
                  <a:off x="6764338" y="2373313"/>
                  <a:ext cx="309563" cy="479425"/>
                </a:xfrm>
                <a:custGeom>
                  <a:avLst/>
                  <a:gdLst>
                    <a:gd name="T0" fmla="*/ 6 w 110"/>
                    <a:gd name="T1" fmla="*/ 0 h 171"/>
                    <a:gd name="T2" fmla="*/ 0 w 110"/>
                    <a:gd name="T3" fmla="*/ 6 h 171"/>
                    <a:gd name="T4" fmla="*/ 28 w 110"/>
                    <a:gd name="T5" fmla="*/ 63 h 171"/>
                    <a:gd name="T6" fmla="*/ 56 w 110"/>
                    <a:gd name="T7" fmla="*/ 95 h 171"/>
                    <a:gd name="T8" fmla="*/ 96 w 110"/>
                    <a:gd name="T9" fmla="*/ 171 h 171"/>
                    <a:gd name="T10" fmla="*/ 100 w 110"/>
                    <a:gd name="T11" fmla="*/ 168 h 171"/>
                    <a:gd name="T12" fmla="*/ 94 w 110"/>
                    <a:gd name="T13" fmla="*/ 87 h 171"/>
                    <a:gd name="T14" fmla="*/ 6 w 110"/>
                    <a:gd name="T1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171">
                      <a:moveTo>
                        <a:pt x="6" y="0"/>
                      </a:moveTo>
                      <a:cubicBezTo>
                        <a:pt x="3" y="0"/>
                        <a:pt x="1" y="2"/>
                        <a:pt x="0" y="6"/>
                      </a:cubicBezTo>
                      <a:cubicBezTo>
                        <a:pt x="0" y="6"/>
                        <a:pt x="14" y="54"/>
                        <a:pt x="28" y="63"/>
                      </a:cubicBezTo>
                      <a:cubicBezTo>
                        <a:pt x="43" y="72"/>
                        <a:pt x="44" y="69"/>
                        <a:pt x="56" y="95"/>
                      </a:cubicBezTo>
                      <a:cubicBezTo>
                        <a:pt x="66" y="117"/>
                        <a:pt x="85" y="171"/>
                        <a:pt x="96" y="171"/>
                      </a:cubicBezTo>
                      <a:cubicBezTo>
                        <a:pt x="97" y="171"/>
                        <a:pt x="99" y="170"/>
                        <a:pt x="100" y="168"/>
                      </a:cubicBezTo>
                      <a:cubicBezTo>
                        <a:pt x="110" y="150"/>
                        <a:pt x="106" y="103"/>
                        <a:pt x="94" y="87"/>
                      </a:cubicBezTo>
                      <a:cubicBezTo>
                        <a:pt x="84" y="74"/>
                        <a:pt x="28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2" name="Freeform 118"/>
                <p:cNvSpPr>
                  <a:spLocks noEditPoints="1"/>
                </p:cNvSpPr>
                <p:nvPr/>
              </p:nvSpPr>
              <p:spPr bwMode="auto">
                <a:xfrm>
                  <a:off x="5592763" y="2092325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80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9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5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5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9" y="146"/>
                        <a:pt x="111" y="140"/>
                      </a:cubicBezTo>
                      <a:cubicBezTo>
                        <a:pt x="113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1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7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1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4" y="132"/>
                        <a:pt x="104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6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3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8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9" y="152"/>
                        <a:pt x="149" y="152"/>
                        <a:pt x="149" y="152"/>
                      </a:cubicBezTo>
                      <a:cubicBezTo>
                        <a:pt x="153" y="154"/>
                        <a:pt x="174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9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3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8" y="152"/>
                      </a:cubicBezTo>
                      <a:cubicBezTo>
                        <a:pt x="172" y="150"/>
                        <a:pt x="168" y="145"/>
                        <a:pt x="169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5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6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2"/>
                        <a:pt x="133" y="89"/>
                        <a:pt x="139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8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9" y="75"/>
                      </a:cubicBezTo>
                      <a:cubicBezTo>
                        <a:pt x="127" y="76"/>
                        <a:pt x="124" y="77"/>
                        <a:pt x="122" y="77"/>
                      </a:cubicBezTo>
                      <a:cubicBezTo>
                        <a:pt x="120" y="77"/>
                        <a:pt x="119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5" y="53"/>
                        <a:pt x="120" y="53"/>
                      </a:cubicBezTo>
                      <a:cubicBezTo>
                        <a:pt x="121" y="53"/>
                        <a:pt x="123" y="53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3" name="Freeform 119"/>
                <p:cNvSpPr/>
                <p:nvPr/>
              </p:nvSpPr>
              <p:spPr bwMode="auto">
                <a:xfrm>
                  <a:off x="5810251" y="2311400"/>
                  <a:ext cx="77788" cy="65088"/>
                </a:xfrm>
                <a:custGeom>
                  <a:avLst/>
                  <a:gdLst>
                    <a:gd name="T0" fmla="*/ 12 w 28"/>
                    <a:gd name="T1" fmla="*/ 0 h 23"/>
                    <a:gd name="T2" fmla="*/ 1 w 28"/>
                    <a:gd name="T3" fmla="*/ 7 h 23"/>
                    <a:gd name="T4" fmla="*/ 0 w 28"/>
                    <a:gd name="T5" fmla="*/ 9 h 23"/>
                    <a:gd name="T6" fmla="*/ 9 w 28"/>
                    <a:gd name="T7" fmla="*/ 22 h 23"/>
                    <a:gd name="T8" fmla="*/ 9 w 28"/>
                    <a:gd name="T9" fmla="*/ 22 h 23"/>
                    <a:gd name="T10" fmla="*/ 9 w 28"/>
                    <a:gd name="T11" fmla="*/ 22 h 23"/>
                    <a:gd name="T12" fmla="*/ 14 w 28"/>
                    <a:gd name="T13" fmla="*/ 23 h 23"/>
                    <a:gd name="T14" fmla="*/ 26 w 28"/>
                    <a:gd name="T15" fmla="*/ 16 h 23"/>
                    <a:gd name="T16" fmla="*/ 17 w 28"/>
                    <a:gd name="T17" fmla="*/ 0 h 23"/>
                    <a:gd name="T18" fmla="*/ 12 w 2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3">
                      <a:moveTo>
                        <a:pt x="12" y="0"/>
                      </a:moveTo>
                      <a:cubicBezTo>
                        <a:pt x="7" y="0"/>
                        <a:pt x="2" y="2"/>
                        <a:pt x="1" y="7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1" y="16"/>
                        <a:pt x="17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1" y="23"/>
                        <a:pt x="13" y="23"/>
                        <a:pt x="14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8" y="10"/>
                        <a:pt x="24" y="3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4" name="Freeform 120"/>
                <p:cNvSpPr/>
                <p:nvPr/>
              </p:nvSpPr>
              <p:spPr bwMode="auto">
                <a:xfrm>
                  <a:off x="5745163" y="2406650"/>
                  <a:ext cx="77788" cy="44450"/>
                </a:xfrm>
                <a:custGeom>
                  <a:avLst/>
                  <a:gdLst>
                    <a:gd name="T0" fmla="*/ 12 w 28"/>
                    <a:gd name="T1" fmla="*/ 0 h 16"/>
                    <a:gd name="T2" fmla="*/ 0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5" name="Freeform 121"/>
                <p:cNvSpPr/>
                <p:nvPr/>
              </p:nvSpPr>
              <p:spPr bwMode="auto">
                <a:xfrm>
                  <a:off x="5899151" y="2465388"/>
                  <a:ext cx="80963" cy="68263"/>
                </a:xfrm>
                <a:custGeom>
                  <a:avLst/>
                  <a:gdLst>
                    <a:gd name="T0" fmla="*/ 13 w 29"/>
                    <a:gd name="T1" fmla="*/ 0 h 24"/>
                    <a:gd name="T2" fmla="*/ 2 w 29"/>
                    <a:gd name="T3" fmla="*/ 7 h 24"/>
                    <a:gd name="T4" fmla="*/ 10 w 29"/>
                    <a:gd name="T5" fmla="*/ 23 h 24"/>
                    <a:gd name="T6" fmla="*/ 16 w 29"/>
                    <a:gd name="T7" fmla="*/ 24 h 24"/>
                    <a:gd name="T8" fmla="*/ 27 w 29"/>
                    <a:gd name="T9" fmla="*/ 16 h 24"/>
                    <a:gd name="T10" fmla="*/ 18 w 29"/>
                    <a:gd name="T11" fmla="*/ 1 h 24"/>
                    <a:gd name="T12" fmla="*/ 13 w 29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3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5" y="21"/>
                        <a:pt x="27" y="16"/>
                      </a:cubicBezTo>
                      <a:cubicBezTo>
                        <a:pt x="29" y="10"/>
                        <a:pt x="25" y="3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6" name="Freeform 122"/>
                <p:cNvSpPr/>
                <p:nvPr/>
              </p:nvSpPr>
              <p:spPr bwMode="auto">
                <a:xfrm>
                  <a:off x="5943601" y="2341563"/>
                  <a:ext cx="57150" cy="68263"/>
                </a:xfrm>
                <a:custGeom>
                  <a:avLst/>
                  <a:gdLst>
                    <a:gd name="T0" fmla="*/ 14 w 20"/>
                    <a:gd name="T1" fmla="*/ 0 h 24"/>
                    <a:gd name="T2" fmla="*/ 2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7" name="Freeform 123"/>
                <p:cNvSpPr>
                  <a:spLocks noEditPoints="1"/>
                </p:cNvSpPr>
                <p:nvPr/>
              </p:nvSpPr>
              <p:spPr bwMode="auto">
                <a:xfrm>
                  <a:off x="6065838" y="2457450"/>
                  <a:ext cx="74613" cy="65088"/>
                </a:xfrm>
                <a:custGeom>
                  <a:avLst/>
                  <a:gdLst>
                    <a:gd name="T0" fmla="*/ 1 w 27"/>
                    <a:gd name="T1" fmla="*/ 10 h 23"/>
                    <a:gd name="T2" fmla="*/ 10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1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1" y="10"/>
                      </a:moveTo>
                      <a:cubicBezTo>
                        <a:pt x="0" y="15"/>
                        <a:pt x="4" y="20"/>
                        <a:pt x="10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5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1" y="10"/>
                      </a:cubicBezTo>
                      <a:moveTo>
                        <a:pt x="11" y="0"/>
                      </a:moveTo>
                      <a:cubicBezTo>
                        <a:pt x="7" y="0"/>
                        <a:pt x="3" y="3"/>
                        <a:pt x="1" y="7"/>
                      </a:cubicBezTo>
                      <a:cubicBezTo>
                        <a:pt x="3" y="5"/>
                        <a:pt x="7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8" name="Freeform 124"/>
                <p:cNvSpPr/>
                <p:nvPr/>
              </p:nvSpPr>
              <p:spPr bwMode="auto">
                <a:xfrm>
                  <a:off x="5975351" y="2606675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15"/>
                        <a:pt x="11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9" name="Freeform 125"/>
                <p:cNvSpPr/>
                <p:nvPr/>
              </p:nvSpPr>
              <p:spPr bwMode="auto">
                <a:xfrm>
                  <a:off x="5891213" y="2241550"/>
                  <a:ext cx="65088" cy="66675"/>
                </a:xfrm>
                <a:custGeom>
                  <a:avLst/>
                  <a:gdLst>
                    <a:gd name="T0" fmla="*/ 14 w 23"/>
                    <a:gd name="T1" fmla="*/ 0 h 24"/>
                    <a:gd name="T2" fmla="*/ 2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4" y="24"/>
                        <a:pt x="16" y="24"/>
                      </a:cubicBezTo>
                      <a:cubicBezTo>
                        <a:pt x="18" y="24"/>
                        <a:pt x="21" y="23"/>
                        <a:pt x="23" y="22"/>
                      </a:cubicBezTo>
                      <a:cubicBezTo>
                        <a:pt x="22" y="17"/>
                        <a:pt x="20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0" name="Freeform 126"/>
                <p:cNvSpPr/>
                <p:nvPr/>
              </p:nvSpPr>
              <p:spPr bwMode="auto">
                <a:xfrm>
                  <a:off x="5994401" y="218281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1" name="Freeform 127"/>
                <p:cNvSpPr>
                  <a:spLocks noEditPoints="1"/>
                </p:cNvSpPr>
                <p:nvPr/>
              </p:nvSpPr>
              <p:spPr bwMode="auto">
                <a:xfrm>
                  <a:off x="6831013" y="2089150"/>
                  <a:ext cx="612775" cy="708025"/>
                </a:xfrm>
                <a:custGeom>
                  <a:avLst/>
                  <a:gdLst>
                    <a:gd name="T0" fmla="*/ 127 w 218"/>
                    <a:gd name="T1" fmla="*/ 9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7 h 252"/>
                    <a:gd name="T8" fmla="*/ 126 w 218"/>
                    <a:gd name="T9" fmla="*/ 9 h 252"/>
                    <a:gd name="T10" fmla="*/ 127 w 218"/>
                    <a:gd name="T11" fmla="*/ 9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2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7 w 218"/>
                    <a:gd name="T23" fmla="*/ 153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100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5 w 218"/>
                    <a:gd name="T43" fmla="*/ 113 h 252"/>
                    <a:gd name="T44" fmla="*/ 35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9 w 218"/>
                    <a:gd name="T53" fmla="*/ 215 h 252"/>
                    <a:gd name="T54" fmla="*/ 89 w 218"/>
                    <a:gd name="T55" fmla="*/ 177 h 252"/>
                    <a:gd name="T56" fmla="*/ 92 w 218"/>
                    <a:gd name="T57" fmla="*/ 179 h 252"/>
                    <a:gd name="T58" fmla="*/ 206 w 218"/>
                    <a:gd name="T59" fmla="*/ 236 h 252"/>
                    <a:gd name="T60" fmla="*/ 207 w 218"/>
                    <a:gd name="T61" fmla="*/ 236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3 w 218"/>
                    <a:gd name="T67" fmla="*/ 151 h 252"/>
                    <a:gd name="T68" fmla="*/ 174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2 h 252"/>
                    <a:gd name="T74" fmla="*/ 126 w 218"/>
                    <a:gd name="T75" fmla="*/ 169 h 252"/>
                    <a:gd name="T76" fmla="*/ 121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8 w 218"/>
                    <a:gd name="T83" fmla="*/ 129 h 252"/>
                    <a:gd name="T84" fmla="*/ 65 w 218"/>
                    <a:gd name="T85" fmla="*/ 126 h 252"/>
                    <a:gd name="T86" fmla="*/ 103 w 218"/>
                    <a:gd name="T87" fmla="*/ 47 h 252"/>
                    <a:gd name="T88" fmla="*/ 97 w 218"/>
                    <a:gd name="T89" fmla="*/ 41 h 252"/>
                    <a:gd name="T90" fmla="*/ 71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3 h 252"/>
                    <a:gd name="T96" fmla="*/ 60 w 218"/>
                    <a:gd name="T97" fmla="*/ 92 h 252"/>
                    <a:gd name="T98" fmla="*/ 51 w 218"/>
                    <a:gd name="T99" fmla="*/ 76 h 252"/>
                    <a:gd name="T100" fmla="*/ 57 w 218"/>
                    <a:gd name="T101" fmla="*/ 70 h 252"/>
                    <a:gd name="T102" fmla="*/ 26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7" y="9"/>
                      </a:moveTo>
                      <a:cubicBezTo>
                        <a:pt x="126" y="9"/>
                        <a:pt x="120" y="16"/>
                        <a:pt x="111" y="25"/>
                      </a:cubicBezTo>
                      <a:cubicBezTo>
                        <a:pt x="112" y="25"/>
                        <a:pt x="112" y="25"/>
                        <a:pt x="113" y="26"/>
                      </a:cubicBezTo>
                      <a:cubicBezTo>
                        <a:pt x="114" y="26"/>
                        <a:pt x="114" y="26"/>
                        <a:pt x="115" y="27"/>
                      </a:cubicBezTo>
                      <a:cubicBezTo>
                        <a:pt x="121" y="18"/>
                        <a:pt x="125" y="11"/>
                        <a:pt x="126" y="9"/>
                      </a:cubicBezTo>
                      <a:cubicBezTo>
                        <a:pt x="127" y="9"/>
                        <a:pt x="127" y="9"/>
                        <a:pt x="127" y="9"/>
                      </a:cubicBezTo>
                      <a:moveTo>
                        <a:pt x="75" y="161"/>
                      </a:moveTo>
                      <a:cubicBezTo>
                        <a:pt x="74" y="161"/>
                        <a:pt x="72" y="160"/>
                        <a:pt x="70" y="160"/>
                      </a:cubicBezTo>
                      <a:cubicBezTo>
                        <a:pt x="63" y="157"/>
                        <a:pt x="59" y="150"/>
                        <a:pt x="62" y="144"/>
                      </a:cubicBezTo>
                      <a:cubicBezTo>
                        <a:pt x="63" y="140"/>
                        <a:pt x="68" y="137"/>
                        <a:pt x="73" y="137"/>
                      </a:cubicBezTo>
                      <a:cubicBezTo>
                        <a:pt x="75" y="137"/>
                        <a:pt x="77" y="137"/>
                        <a:pt x="78" y="138"/>
                      </a:cubicBezTo>
                      <a:cubicBezTo>
                        <a:pt x="85" y="140"/>
                        <a:pt x="89" y="147"/>
                        <a:pt x="87" y="153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4" y="97"/>
                        <a:pt x="28" y="96"/>
                        <a:pt x="31" y="96"/>
                      </a:cubicBezTo>
                      <a:cubicBezTo>
                        <a:pt x="33" y="96"/>
                        <a:pt x="35" y="97"/>
                        <a:pt x="36" y="97"/>
                      </a:cubicBezTo>
                      <a:cubicBezTo>
                        <a:pt x="43" y="100"/>
                        <a:pt x="47" y="107"/>
                        <a:pt x="45" y="113"/>
                      </a:cubicBezTo>
                      <a:cubicBezTo>
                        <a:pt x="43" y="117"/>
                        <a:pt x="39" y="120"/>
                        <a:pt x="35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2" y="149"/>
                        <a:pt x="152" y="247"/>
                        <a:pt x="164" y="252"/>
                      </a:cubicBezTo>
                      <a:cubicBezTo>
                        <a:pt x="165" y="252"/>
                        <a:pt x="165" y="252"/>
                        <a:pt x="165" y="252"/>
                      </a:cubicBezTo>
                      <a:cubicBezTo>
                        <a:pt x="168" y="252"/>
                        <a:pt x="149" y="233"/>
                        <a:pt x="129" y="215"/>
                      </a:cubicBezTo>
                      <a:cubicBezTo>
                        <a:pt x="109" y="196"/>
                        <a:pt x="88" y="177"/>
                        <a:pt x="89" y="177"/>
                      </a:cubicBezTo>
                      <a:cubicBezTo>
                        <a:pt x="90" y="177"/>
                        <a:pt x="90" y="178"/>
                        <a:pt x="92" y="179"/>
                      </a:cubicBezTo>
                      <a:cubicBezTo>
                        <a:pt x="111" y="193"/>
                        <a:pt x="189" y="233"/>
                        <a:pt x="206" y="236"/>
                      </a:cubicBezTo>
                      <a:cubicBezTo>
                        <a:pt x="207" y="236"/>
                        <a:pt x="207" y="236"/>
                        <a:pt x="207" y="236"/>
                      </a:cubicBezTo>
                      <a:cubicBezTo>
                        <a:pt x="218" y="236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1"/>
                        <a:pt x="184" y="152"/>
                        <a:pt x="174" y="152"/>
                      </a:cubicBezTo>
                      <a:cubicBezTo>
                        <a:pt x="163" y="153"/>
                        <a:pt x="150" y="153"/>
                        <a:pt x="137" y="153"/>
                      </a:cubicBezTo>
                      <a:cubicBezTo>
                        <a:pt x="138" y="156"/>
                        <a:pt x="138" y="159"/>
                        <a:pt x="137" y="162"/>
                      </a:cubicBezTo>
                      <a:cubicBezTo>
                        <a:pt x="136" y="166"/>
                        <a:pt x="131" y="169"/>
                        <a:pt x="126" y="169"/>
                      </a:cubicBezTo>
                      <a:cubicBezTo>
                        <a:pt x="124" y="169"/>
                        <a:pt x="122" y="169"/>
                        <a:pt x="121" y="168"/>
                      </a:cubicBezTo>
                      <a:cubicBezTo>
                        <a:pt x="114" y="165"/>
                        <a:pt x="110" y="158"/>
                        <a:pt x="112" y="152"/>
                      </a:cubicBezTo>
                      <a:cubicBezTo>
                        <a:pt x="106" y="152"/>
                        <a:pt x="102" y="151"/>
                        <a:pt x="99" y="149"/>
                      </a:cubicBezTo>
                      <a:cubicBezTo>
                        <a:pt x="89" y="143"/>
                        <a:pt x="121" y="133"/>
                        <a:pt x="148" y="129"/>
                      </a:cubicBezTo>
                      <a:cubicBezTo>
                        <a:pt x="117" y="128"/>
                        <a:pt x="71" y="126"/>
                        <a:pt x="65" y="126"/>
                      </a:cubicBezTo>
                      <a:cubicBezTo>
                        <a:pt x="58" y="125"/>
                        <a:pt x="83" y="81"/>
                        <a:pt x="103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1" y="71"/>
                      </a:cubicBezTo>
                      <a:cubicBezTo>
                        <a:pt x="76" y="74"/>
                        <a:pt x="78" y="80"/>
                        <a:pt x="76" y="85"/>
                      </a:cubicBezTo>
                      <a:cubicBezTo>
                        <a:pt x="75" y="90"/>
                        <a:pt x="70" y="93"/>
                        <a:pt x="65" y="93"/>
                      </a:cubicBezTo>
                      <a:cubicBezTo>
                        <a:pt x="63" y="93"/>
                        <a:pt x="62" y="92"/>
                        <a:pt x="60" y="92"/>
                      </a:cubicBezTo>
                      <a:cubicBezTo>
                        <a:pt x="53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7" y="70"/>
                      </a:cubicBezTo>
                      <a:cubicBezTo>
                        <a:pt x="47" y="50"/>
                        <a:pt x="31" y="7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2" name="Freeform 128"/>
                <p:cNvSpPr/>
                <p:nvPr/>
              </p:nvSpPr>
              <p:spPr bwMode="auto">
                <a:xfrm>
                  <a:off x="7104063" y="2159000"/>
                  <a:ext cx="50800" cy="61913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6 w 18"/>
                    <a:gd name="T5" fmla="*/ 22 h 22"/>
                    <a:gd name="T6" fmla="*/ 18 w 18"/>
                    <a:gd name="T7" fmla="*/ 2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" y="18"/>
                        <a:pt x="3" y="20"/>
                        <a:pt x="6" y="22"/>
                      </a:cubicBezTo>
                      <a:cubicBezTo>
                        <a:pt x="10" y="14"/>
                        <a:pt x="14" y="7"/>
                        <a:pt x="18" y="2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5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3" name="Freeform 129"/>
                <p:cNvSpPr/>
                <p:nvPr/>
              </p:nvSpPr>
              <p:spPr bwMode="auto">
                <a:xfrm>
                  <a:off x="6969126" y="2286000"/>
                  <a:ext cx="80963" cy="65088"/>
                </a:xfrm>
                <a:custGeom>
                  <a:avLst/>
                  <a:gdLst>
                    <a:gd name="T0" fmla="*/ 8 w 29"/>
                    <a:gd name="T1" fmla="*/ 0 h 23"/>
                    <a:gd name="T2" fmla="*/ 2 w 29"/>
                    <a:gd name="T3" fmla="*/ 6 h 23"/>
                    <a:gd name="T4" fmla="*/ 11 w 29"/>
                    <a:gd name="T5" fmla="*/ 22 h 23"/>
                    <a:gd name="T6" fmla="*/ 16 w 29"/>
                    <a:gd name="T7" fmla="*/ 23 h 23"/>
                    <a:gd name="T8" fmla="*/ 27 w 29"/>
                    <a:gd name="T9" fmla="*/ 15 h 23"/>
                    <a:gd name="T10" fmla="*/ 22 w 29"/>
                    <a:gd name="T11" fmla="*/ 1 h 23"/>
                    <a:gd name="T12" fmla="*/ 15 w 29"/>
                    <a:gd name="T13" fmla="*/ 11 h 23"/>
                    <a:gd name="T14" fmla="*/ 14 w 29"/>
                    <a:gd name="T15" fmla="*/ 11 h 23"/>
                    <a:gd name="T16" fmla="*/ 8 w 29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3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3" y="22"/>
                        <a:pt x="14" y="23"/>
                        <a:pt x="16" y="23"/>
                      </a:cubicBezTo>
                      <a:cubicBezTo>
                        <a:pt x="21" y="23"/>
                        <a:pt x="26" y="20"/>
                        <a:pt x="27" y="15"/>
                      </a:cubicBezTo>
                      <a:cubicBezTo>
                        <a:pt x="29" y="10"/>
                        <a:pt x="27" y="4"/>
                        <a:pt x="22" y="1"/>
                      </a:cubicBezTo>
                      <a:cubicBezTo>
                        <a:pt x="18" y="6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3" y="11"/>
                        <a:pt x="11" y="7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4" name="Freeform 130"/>
                <p:cNvSpPr/>
                <p:nvPr/>
              </p:nvSpPr>
              <p:spPr bwMode="auto">
                <a:xfrm>
                  <a:off x="7140576" y="2516188"/>
                  <a:ext cx="79375" cy="47625"/>
                </a:xfrm>
                <a:custGeom>
                  <a:avLst/>
                  <a:gdLst>
                    <a:gd name="T0" fmla="*/ 2 w 28"/>
                    <a:gd name="T1" fmla="*/ 0 h 17"/>
                    <a:gd name="T2" fmla="*/ 11 w 28"/>
                    <a:gd name="T3" fmla="*/ 16 h 17"/>
                    <a:gd name="T4" fmla="*/ 16 w 28"/>
                    <a:gd name="T5" fmla="*/ 17 h 17"/>
                    <a:gd name="T6" fmla="*/ 27 w 28"/>
                    <a:gd name="T7" fmla="*/ 10 h 17"/>
                    <a:gd name="T8" fmla="*/ 27 w 28"/>
                    <a:gd name="T9" fmla="*/ 1 h 17"/>
                    <a:gd name="T10" fmla="*/ 27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4" y="13"/>
                        <a:pt x="11" y="16"/>
                      </a:cubicBezTo>
                      <a:cubicBezTo>
                        <a:pt x="12" y="17"/>
                        <a:pt x="14" y="17"/>
                        <a:pt x="16" y="17"/>
                      </a:cubicBezTo>
                      <a:cubicBezTo>
                        <a:pt x="21" y="17"/>
                        <a:pt x="26" y="14"/>
                        <a:pt x="27" y="10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8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5" name="Freeform 131"/>
                <p:cNvSpPr/>
                <p:nvPr/>
              </p:nvSpPr>
              <p:spPr bwMode="auto">
                <a:xfrm>
                  <a:off x="6997701" y="2474913"/>
                  <a:ext cx="84138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6" name="Freeform 132"/>
                <p:cNvSpPr/>
                <p:nvPr/>
              </p:nvSpPr>
              <p:spPr bwMode="auto">
                <a:xfrm>
                  <a:off x="6892926" y="2359025"/>
                  <a:ext cx="71438" cy="66675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4 h 24"/>
                    <a:gd name="T4" fmla="*/ 13 w 25"/>
                    <a:gd name="T5" fmla="*/ 24 h 24"/>
                    <a:gd name="T6" fmla="*/ 23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6" y="0"/>
                        <a:pt x="2" y="1"/>
                        <a:pt x="0" y="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7" y="24"/>
                        <a:pt x="21" y="21"/>
                        <a:pt x="23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3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7" name="Freeform 133"/>
                <p:cNvSpPr>
                  <a:spLocks noEditPoints="1"/>
                </p:cNvSpPr>
                <p:nvPr/>
              </p:nvSpPr>
              <p:spPr bwMode="auto">
                <a:xfrm>
                  <a:off x="7246938" y="2446338"/>
                  <a:ext cx="87313" cy="4763"/>
                </a:xfrm>
                <a:custGeom>
                  <a:avLst/>
                  <a:gdLst>
                    <a:gd name="T0" fmla="*/ 2 w 31"/>
                    <a:gd name="T1" fmla="*/ 1 h 2"/>
                    <a:gd name="T2" fmla="*/ 0 w 31"/>
                    <a:gd name="T3" fmla="*/ 2 h 2"/>
                    <a:gd name="T4" fmla="*/ 2 w 31"/>
                    <a:gd name="T5" fmla="*/ 2 h 2"/>
                    <a:gd name="T6" fmla="*/ 2 w 31"/>
                    <a:gd name="T7" fmla="*/ 1 h 2"/>
                    <a:gd name="T8" fmla="*/ 23 w 31"/>
                    <a:gd name="T9" fmla="*/ 0 h 2"/>
                    <a:gd name="T10" fmla="*/ 24 w 31"/>
                    <a:gd name="T11" fmla="*/ 2 h 2"/>
                    <a:gd name="T12" fmla="*/ 27 w 31"/>
                    <a:gd name="T13" fmla="*/ 0 h 2"/>
                    <a:gd name="T14" fmla="*/ 23 w 31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2">
                      <a:moveTo>
                        <a:pt x="2" y="1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moveTo>
                        <a:pt x="23" y="0"/>
                      </a:moveTo>
                      <a:cubicBezTo>
                        <a:pt x="23" y="1"/>
                        <a:pt x="24" y="1"/>
                        <a:pt x="24" y="2"/>
                      </a:cubicBezTo>
                      <a:cubicBezTo>
                        <a:pt x="30" y="2"/>
                        <a:pt x="31" y="1"/>
                        <a:pt x="27" y="0"/>
                      </a:cubicBezTo>
                      <a:cubicBezTo>
                        <a:pt x="26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8" name="Freeform 134"/>
                <p:cNvSpPr/>
                <p:nvPr/>
              </p:nvSpPr>
              <p:spPr bwMode="auto">
                <a:xfrm>
                  <a:off x="7253288" y="2446338"/>
                  <a:ext cx="61913" cy="4763"/>
                </a:xfrm>
                <a:custGeom>
                  <a:avLst/>
                  <a:gdLst>
                    <a:gd name="T0" fmla="*/ 18 w 22"/>
                    <a:gd name="T1" fmla="*/ 0 h 2"/>
                    <a:gd name="T2" fmla="*/ 0 w 22"/>
                    <a:gd name="T3" fmla="*/ 1 h 2"/>
                    <a:gd name="T4" fmla="*/ 0 w 22"/>
                    <a:gd name="T5" fmla="*/ 2 h 2"/>
                    <a:gd name="T6" fmla="*/ 16 w 22"/>
                    <a:gd name="T7" fmla="*/ 2 h 2"/>
                    <a:gd name="T8" fmla="*/ 22 w 22"/>
                    <a:gd name="T9" fmla="*/ 2 h 2"/>
                    <a:gd name="T10" fmla="*/ 21 w 22"/>
                    <a:gd name="T11" fmla="*/ 0 h 2"/>
                    <a:gd name="T12" fmla="*/ 18 w 2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">
                      <a:moveTo>
                        <a:pt x="18" y="0"/>
                      </a:moveTo>
                      <a:cubicBezTo>
                        <a:pt x="13" y="0"/>
                        <a:pt x="6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6" y="2"/>
                        <a:pt x="12" y="2"/>
                        <a:pt x="16" y="2"/>
                      </a:cubicBezTo>
                      <a:cubicBezTo>
                        <a:pt x="18" y="2"/>
                        <a:pt x="21" y="2"/>
                        <a:pt x="22" y="2"/>
                      </a:cubicBezTo>
                      <a:cubicBezTo>
                        <a:pt x="22" y="1"/>
                        <a:pt x="21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9" name="Freeform 135"/>
                <p:cNvSpPr/>
                <p:nvPr/>
              </p:nvSpPr>
              <p:spPr bwMode="auto">
                <a:xfrm>
                  <a:off x="5248276" y="2070100"/>
                  <a:ext cx="222250" cy="479425"/>
                </a:xfrm>
                <a:custGeom>
                  <a:avLst/>
                  <a:gdLst>
                    <a:gd name="T0" fmla="*/ 32 w 79"/>
                    <a:gd name="T1" fmla="*/ 0 h 171"/>
                    <a:gd name="T2" fmla="*/ 19 w 79"/>
                    <a:gd name="T3" fmla="*/ 63 h 171"/>
                    <a:gd name="T4" fmla="*/ 4 w 79"/>
                    <a:gd name="T5" fmla="*/ 114 h 171"/>
                    <a:gd name="T6" fmla="*/ 32 w 79"/>
                    <a:gd name="T7" fmla="*/ 171 h 171"/>
                    <a:gd name="T8" fmla="*/ 34 w 79"/>
                    <a:gd name="T9" fmla="*/ 171 h 171"/>
                    <a:gd name="T10" fmla="*/ 48 w 79"/>
                    <a:gd name="T11" fmla="*/ 109 h 171"/>
                    <a:gd name="T12" fmla="*/ 69 w 79"/>
                    <a:gd name="T13" fmla="*/ 53 h 171"/>
                    <a:gd name="T14" fmla="*/ 35 w 79"/>
                    <a:gd name="T15" fmla="*/ 1 h 171"/>
                    <a:gd name="T16" fmla="*/ 32 w 79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71">
                      <a:moveTo>
                        <a:pt x="32" y="0"/>
                      </a:moveTo>
                      <a:cubicBezTo>
                        <a:pt x="17" y="0"/>
                        <a:pt x="19" y="46"/>
                        <a:pt x="19" y="63"/>
                      </a:cubicBezTo>
                      <a:cubicBezTo>
                        <a:pt x="20" y="81"/>
                        <a:pt x="7" y="86"/>
                        <a:pt x="4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4" y="132"/>
                        <a:pt x="48" y="109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9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0" name="Freeform 136"/>
                <p:cNvSpPr/>
                <p:nvPr/>
              </p:nvSpPr>
              <p:spPr bwMode="auto">
                <a:xfrm>
                  <a:off x="5300663" y="276066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50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6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70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4" y="95"/>
                        <a:pt x="150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1" y="45"/>
                        <a:pt x="123" y="47"/>
                        <a:pt x="116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1" name="Freeform 137"/>
                <p:cNvSpPr/>
                <p:nvPr/>
              </p:nvSpPr>
              <p:spPr bwMode="auto">
                <a:xfrm>
                  <a:off x="5953126" y="2825750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20" y="53"/>
                        <a:pt x="10" y="53"/>
                      </a:cubicBezTo>
                      <a:cubicBezTo>
                        <a:pt x="6" y="53"/>
                        <a:pt x="3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2" y="104"/>
                        <a:pt x="23" y="104"/>
                        <a:pt x="24" y="103"/>
                      </a:cubicBezTo>
                      <a:cubicBezTo>
                        <a:pt x="45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2" name="Freeform 138"/>
                <p:cNvSpPr/>
                <p:nvPr/>
              </p:nvSpPr>
              <p:spPr bwMode="auto">
                <a:xfrm>
                  <a:off x="6351588" y="2159000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3" name="Freeform 139"/>
                <p:cNvSpPr/>
                <p:nvPr/>
              </p:nvSpPr>
              <p:spPr bwMode="auto">
                <a:xfrm>
                  <a:off x="5778501" y="177006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3" y="56"/>
                        <a:pt x="98" y="72"/>
                        <a:pt x="118" y="77"/>
                      </a:cubicBezTo>
                      <a:cubicBezTo>
                        <a:pt x="120" y="77"/>
                        <a:pt x="121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4" name="Freeform 140"/>
                <p:cNvSpPr/>
                <p:nvPr/>
              </p:nvSpPr>
              <p:spPr bwMode="auto">
                <a:xfrm>
                  <a:off x="7334251" y="2790825"/>
                  <a:ext cx="407988" cy="171450"/>
                </a:xfrm>
                <a:custGeom>
                  <a:avLst/>
                  <a:gdLst>
                    <a:gd name="T0" fmla="*/ 14 w 145"/>
                    <a:gd name="T1" fmla="*/ 0 h 61"/>
                    <a:gd name="T2" fmla="*/ 25 w 145"/>
                    <a:gd name="T3" fmla="*/ 31 h 61"/>
                    <a:gd name="T4" fmla="*/ 111 w 145"/>
                    <a:gd name="T5" fmla="*/ 61 h 61"/>
                    <a:gd name="T6" fmla="*/ 121 w 145"/>
                    <a:gd name="T7" fmla="*/ 60 h 61"/>
                    <a:gd name="T8" fmla="*/ 141 w 145"/>
                    <a:gd name="T9" fmla="*/ 17 h 61"/>
                    <a:gd name="T10" fmla="*/ 134 w 145"/>
                    <a:gd name="T11" fmla="*/ 11 h 61"/>
                    <a:gd name="T12" fmla="*/ 85 w 145"/>
                    <a:gd name="T13" fmla="*/ 32 h 61"/>
                    <a:gd name="T14" fmla="*/ 82 w 145"/>
                    <a:gd name="T15" fmla="*/ 32 h 61"/>
                    <a:gd name="T16" fmla="*/ 18 w 145"/>
                    <a:gd name="T17" fmla="*/ 0 h 61"/>
                    <a:gd name="T18" fmla="*/ 14 w 145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5" h="61">
                      <a:moveTo>
                        <a:pt x="14" y="0"/>
                      </a:moveTo>
                      <a:cubicBezTo>
                        <a:pt x="0" y="0"/>
                        <a:pt x="11" y="16"/>
                        <a:pt x="25" y="31"/>
                      </a:cubicBezTo>
                      <a:cubicBezTo>
                        <a:pt x="38" y="45"/>
                        <a:pt x="84" y="61"/>
                        <a:pt x="111" y="61"/>
                      </a:cubicBezTo>
                      <a:cubicBezTo>
                        <a:pt x="115" y="61"/>
                        <a:pt x="118" y="61"/>
                        <a:pt x="121" y="60"/>
                      </a:cubicBezTo>
                      <a:cubicBezTo>
                        <a:pt x="145" y="54"/>
                        <a:pt x="141" y="17"/>
                        <a:pt x="141" y="17"/>
                      </a:cubicBezTo>
                      <a:cubicBezTo>
                        <a:pt x="140" y="13"/>
                        <a:pt x="138" y="11"/>
                        <a:pt x="134" y="11"/>
                      </a:cubicBezTo>
                      <a:cubicBezTo>
                        <a:pt x="124" y="11"/>
                        <a:pt x="102" y="30"/>
                        <a:pt x="85" y="32"/>
                      </a:cubicBezTo>
                      <a:cubicBezTo>
                        <a:pt x="84" y="32"/>
                        <a:pt x="83" y="32"/>
                        <a:pt x="82" y="32"/>
                      </a:cubicBezTo>
                      <a:cubicBezTo>
                        <a:pt x="61" y="32"/>
                        <a:pt x="38" y="4"/>
                        <a:pt x="18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5" name="Freeform 141"/>
                <p:cNvSpPr/>
                <p:nvPr/>
              </p:nvSpPr>
              <p:spPr bwMode="auto">
                <a:xfrm>
                  <a:off x="6697663" y="1724025"/>
                  <a:ext cx="180975" cy="503238"/>
                </a:xfrm>
                <a:custGeom>
                  <a:avLst/>
                  <a:gdLst>
                    <a:gd name="T0" fmla="*/ 36 w 65"/>
                    <a:gd name="T1" fmla="*/ 0 h 179"/>
                    <a:gd name="T2" fmla="*/ 2 w 65"/>
                    <a:gd name="T3" fmla="*/ 18 h 179"/>
                    <a:gd name="T4" fmla="*/ 13 w 65"/>
                    <a:gd name="T5" fmla="*/ 111 h 179"/>
                    <a:gd name="T6" fmla="*/ 44 w 65"/>
                    <a:gd name="T7" fmla="*/ 179 h 179"/>
                    <a:gd name="T8" fmla="*/ 44 w 65"/>
                    <a:gd name="T9" fmla="*/ 173 h 179"/>
                    <a:gd name="T10" fmla="*/ 19 w 65"/>
                    <a:gd name="T11" fmla="*/ 56 h 179"/>
                    <a:gd name="T12" fmla="*/ 56 w 65"/>
                    <a:gd name="T13" fmla="*/ 16 h 179"/>
                    <a:gd name="T14" fmla="*/ 54 w 65"/>
                    <a:gd name="T15" fmla="*/ 1 h 179"/>
                    <a:gd name="T16" fmla="*/ 36 w 65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5" h="179">
                      <a:moveTo>
                        <a:pt x="36" y="0"/>
                      </a:moveTo>
                      <a:cubicBezTo>
                        <a:pt x="21" y="0"/>
                        <a:pt x="3" y="3"/>
                        <a:pt x="2" y="18"/>
                      </a:cubicBezTo>
                      <a:cubicBezTo>
                        <a:pt x="0" y="42"/>
                        <a:pt x="2" y="75"/>
                        <a:pt x="13" y="111"/>
                      </a:cubicBezTo>
                      <a:cubicBezTo>
                        <a:pt x="23" y="141"/>
                        <a:pt x="41" y="179"/>
                        <a:pt x="44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8" y="149"/>
                        <a:pt x="12" y="75"/>
                        <a:pt x="19" y="56"/>
                      </a:cubicBezTo>
                      <a:cubicBezTo>
                        <a:pt x="26" y="38"/>
                        <a:pt x="46" y="23"/>
                        <a:pt x="56" y="16"/>
                      </a:cubicBezTo>
                      <a:cubicBezTo>
                        <a:pt x="65" y="9"/>
                        <a:pt x="56" y="6"/>
                        <a:pt x="54" y="1"/>
                      </a:cubicBezTo>
                      <a:cubicBezTo>
                        <a:pt x="54" y="1"/>
                        <a:pt x="46" y="0"/>
                        <a:pt x="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6" name="Freeform 142"/>
                <p:cNvSpPr/>
                <p:nvPr/>
              </p:nvSpPr>
              <p:spPr bwMode="auto">
                <a:xfrm>
                  <a:off x="6121401" y="3656013"/>
                  <a:ext cx="503238" cy="558800"/>
                </a:xfrm>
                <a:custGeom>
                  <a:avLst/>
                  <a:gdLst>
                    <a:gd name="T0" fmla="*/ 37 w 179"/>
                    <a:gd name="T1" fmla="*/ 22 h 199"/>
                    <a:gd name="T2" fmla="*/ 7 w 179"/>
                    <a:gd name="T3" fmla="*/ 14 h 199"/>
                    <a:gd name="T4" fmla="*/ 0 w 179"/>
                    <a:gd name="T5" fmla="*/ 71 h 199"/>
                    <a:gd name="T6" fmla="*/ 142 w 179"/>
                    <a:gd name="T7" fmla="*/ 197 h 199"/>
                    <a:gd name="T8" fmla="*/ 179 w 179"/>
                    <a:gd name="T9" fmla="*/ 178 h 199"/>
                    <a:gd name="T10" fmla="*/ 157 w 179"/>
                    <a:gd name="T11" fmla="*/ 159 h 199"/>
                    <a:gd name="T12" fmla="*/ 155 w 179"/>
                    <a:gd name="T13" fmla="*/ 53 h 199"/>
                    <a:gd name="T14" fmla="*/ 109 w 179"/>
                    <a:gd name="T15" fmla="*/ 46 h 199"/>
                    <a:gd name="T16" fmla="*/ 37 w 179"/>
                    <a:gd name="T17" fmla="*/ 22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9" h="199">
                      <a:moveTo>
                        <a:pt x="37" y="22"/>
                      </a:moveTo>
                      <a:cubicBezTo>
                        <a:pt x="37" y="22"/>
                        <a:pt x="13" y="0"/>
                        <a:pt x="7" y="14"/>
                      </a:cubicBezTo>
                      <a:cubicBezTo>
                        <a:pt x="2" y="28"/>
                        <a:pt x="0" y="71"/>
                        <a:pt x="0" y="71"/>
                      </a:cubicBezTo>
                      <a:cubicBezTo>
                        <a:pt x="0" y="71"/>
                        <a:pt x="125" y="199"/>
                        <a:pt x="142" y="197"/>
                      </a:cubicBezTo>
                      <a:cubicBezTo>
                        <a:pt x="159" y="195"/>
                        <a:pt x="179" y="178"/>
                        <a:pt x="179" y="178"/>
                      </a:cubicBezTo>
                      <a:cubicBezTo>
                        <a:pt x="157" y="159"/>
                        <a:pt x="157" y="159"/>
                        <a:pt x="157" y="159"/>
                      </a:cubicBezTo>
                      <a:cubicBezTo>
                        <a:pt x="157" y="159"/>
                        <a:pt x="170" y="58"/>
                        <a:pt x="155" y="53"/>
                      </a:cubicBezTo>
                      <a:cubicBezTo>
                        <a:pt x="141" y="47"/>
                        <a:pt x="109" y="46"/>
                        <a:pt x="109" y="46"/>
                      </a:cubicBezTo>
                      <a:cubicBezTo>
                        <a:pt x="37" y="22"/>
                        <a:pt x="37" y="22"/>
                        <a:pt x="37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7" name="Freeform 143"/>
                <p:cNvSpPr/>
                <p:nvPr/>
              </p:nvSpPr>
              <p:spPr bwMode="auto">
                <a:xfrm>
                  <a:off x="5646738" y="3432175"/>
                  <a:ext cx="1266825" cy="1193800"/>
                </a:xfrm>
                <a:custGeom>
                  <a:avLst/>
                  <a:gdLst>
                    <a:gd name="T0" fmla="*/ 113 w 451"/>
                    <a:gd name="T1" fmla="*/ 241 h 425"/>
                    <a:gd name="T2" fmla="*/ 27 w 451"/>
                    <a:gd name="T3" fmla="*/ 160 h 425"/>
                    <a:gd name="T4" fmla="*/ 53 w 451"/>
                    <a:gd name="T5" fmla="*/ 91 h 425"/>
                    <a:gd name="T6" fmla="*/ 191 w 451"/>
                    <a:gd name="T7" fmla="*/ 143 h 425"/>
                    <a:gd name="T8" fmla="*/ 194 w 451"/>
                    <a:gd name="T9" fmla="*/ 111 h 425"/>
                    <a:gd name="T10" fmla="*/ 241 w 451"/>
                    <a:gd name="T11" fmla="*/ 1 h 425"/>
                    <a:gd name="T12" fmla="*/ 264 w 451"/>
                    <a:gd name="T13" fmla="*/ 164 h 425"/>
                    <a:gd name="T14" fmla="*/ 366 w 451"/>
                    <a:gd name="T15" fmla="*/ 108 h 425"/>
                    <a:gd name="T16" fmla="*/ 446 w 451"/>
                    <a:gd name="T17" fmla="*/ 192 h 425"/>
                    <a:gd name="T18" fmla="*/ 285 w 451"/>
                    <a:gd name="T19" fmla="*/ 237 h 425"/>
                    <a:gd name="T20" fmla="*/ 352 w 451"/>
                    <a:gd name="T21" fmla="*/ 292 h 425"/>
                    <a:gd name="T22" fmla="*/ 297 w 451"/>
                    <a:gd name="T23" fmla="*/ 396 h 425"/>
                    <a:gd name="T24" fmla="*/ 230 w 451"/>
                    <a:gd name="T25" fmla="*/ 385 h 425"/>
                    <a:gd name="T26" fmla="*/ 214 w 451"/>
                    <a:gd name="T27" fmla="*/ 292 h 425"/>
                    <a:gd name="T28" fmla="*/ 186 w 451"/>
                    <a:gd name="T29" fmla="*/ 374 h 425"/>
                    <a:gd name="T30" fmla="*/ 80 w 451"/>
                    <a:gd name="T31" fmla="*/ 337 h 425"/>
                    <a:gd name="T32" fmla="*/ 113 w 451"/>
                    <a:gd name="T33" fmla="*/ 241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1" h="425">
                      <a:moveTo>
                        <a:pt x="113" y="241"/>
                      </a:moveTo>
                      <a:cubicBezTo>
                        <a:pt x="113" y="241"/>
                        <a:pt x="0" y="240"/>
                        <a:pt x="27" y="160"/>
                      </a:cubicBezTo>
                      <a:cubicBezTo>
                        <a:pt x="27" y="160"/>
                        <a:pt x="3" y="108"/>
                        <a:pt x="53" y="91"/>
                      </a:cubicBezTo>
                      <a:cubicBezTo>
                        <a:pt x="102" y="74"/>
                        <a:pt x="172" y="127"/>
                        <a:pt x="191" y="143"/>
                      </a:cubicBezTo>
                      <a:cubicBezTo>
                        <a:pt x="210" y="158"/>
                        <a:pt x="200" y="119"/>
                        <a:pt x="194" y="111"/>
                      </a:cubicBezTo>
                      <a:cubicBezTo>
                        <a:pt x="189" y="104"/>
                        <a:pt x="165" y="0"/>
                        <a:pt x="241" y="1"/>
                      </a:cubicBezTo>
                      <a:cubicBezTo>
                        <a:pt x="316" y="2"/>
                        <a:pt x="331" y="51"/>
                        <a:pt x="264" y="164"/>
                      </a:cubicBezTo>
                      <a:cubicBezTo>
                        <a:pt x="264" y="164"/>
                        <a:pt x="326" y="106"/>
                        <a:pt x="366" y="108"/>
                      </a:cubicBezTo>
                      <a:cubicBezTo>
                        <a:pt x="406" y="109"/>
                        <a:pt x="451" y="128"/>
                        <a:pt x="446" y="192"/>
                      </a:cubicBezTo>
                      <a:cubicBezTo>
                        <a:pt x="442" y="255"/>
                        <a:pt x="285" y="237"/>
                        <a:pt x="285" y="237"/>
                      </a:cubicBezTo>
                      <a:cubicBezTo>
                        <a:pt x="285" y="237"/>
                        <a:pt x="335" y="272"/>
                        <a:pt x="352" y="292"/>
                      </a:cubicBezTo>
                      <a:cubicBezTo>
                        <a:pt x="369" y="312"/>
                        <a:pt x="359" y="368"/>
                        <a:pt x="297" y="396"/>
                      </a:cubicBezTo>
                      <a:cubicBezTo>
                        <a:pt x="235" y="425"/>
                        <a:pt x="237" y="404"/>
                        <a:pt x="230" y="385"/>
                      </a:cubicBezTo>
                      <a:cubicBezTo>
                        <a:pt x="224" y="366"/>
                        <a:pt x="219" y="286"/>
                        <a:pt x="214" y="292"/>
                      </a:cubicBezTo>
                      <a:cubicBezTo>
                        <a:pt x="209" y="298"/>
                        <a:pt x="221" y="352"/>
                        <a:pt x="186" y="374"/>
                      </a:cubicBezTo>
                      <a:cubicBezTo>
                        <a:pt x="150" y="396"/>
                        <a:pt x="109" y="369"/>
                        <a:pt x="80" y="337"/>
                      </a:cubicBezTo>
                      <a:cubicBezTo>
                        <a:pt x="52" y="305"/>
                        <a:pt x="65" y="261"/>
                        <a:pt x="113" y="24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8" name="Freeform 144"/>
                <p:cNvSpPr/>
                <p:nvPr/>
              </p:nvSpPr>
              <p:spPr bwMode="auto">
                <a:xfrm>
                  <a:off x="6115051" y="4016375"/>
                  <a:ext cx="134938" cy="44450"/>
                </a:xfrm>
                <a:custGeom>
                  <a:avLst/>
                  <a:gdLst>
                    <a:gd name="T0" fmla="*/ 0 w 48"/>
                    <a:gd name="T1" fmla="*/ 12 h 16"/>
                    <a:gd name="T2" fmla="*/ 40 w 48"/>
                    <a:gd name="T3" fmla="*/ 8 h 16"/>
                    <a:gd name="T4" fmla="*/ 0 w 48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8" h="16">
                      <a:moveTo>
                        <a:pt x="0" y="12"/>
                      </a:moveTo>
                      <a:cubicBezTo>
                        <a:pt x="0" y="12"/>
                        <a:pt x="48" y="0"/>
                        <a:pt x="40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9" name="Freeform 145"/>
                <p:cNvSpPr/>
                <p:nvPr/>
              </p:nvSpPr>
              <p:spPr bwMode="auto">
                <a:xfrm>
                  <a:off x="6235701" y="4071938"/>
                  <a:ext cx="36513" cy="112713"/>
                </a:xfrm>
                <a:custGeom>
                  <a:avLst/>
                  <a:gdLst>
                    <a:gd name="T0" fmla="*/ 4 w 13"/>
                    <a:gd name="T1" fmla="*/ 40 h 40"/>
                    <a:gd name="T2" fmla="*/ 6 w 13"/>
                    <a:gd name="T3" fmla="*/ 5 h 40"/>
                    <a:gd name="T4" fmla="*/ 4 w 13"/>
                    <a:gd name="T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0">
                      <a:moveTo>
                        <a:pt x="4" y="40"/>
                      </a:moveTo>
                      <a:cubicBezTo>
                        <a:pt x="4" y="40"/>
                        <a:pt x="0" y="0"/>
                        <a:pt x="6" y="5"/>
                      </a:cubicBezTo>
                      <a:cubicBezTo>
                        <a:pt x="13" y="10"/>
                        <a:pt x="7" y="33"/>
                        <a:pt x="4" y="4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0" name="Freeform 146"/>
                <p:cNvSpPr/>
                <p:nvPr/>
              </p:nvSpPr>
              <p:spPr bwMode="auto">
                <a:xfrm>
                  <a:off x="6219826" y="3886200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1" name="Freeform 147"/>
                <p:cNvSpPr/>
                <p:nvPr/>
              </p:nvSpPr>
              <p:spPr bwMode="auto">
                <a:xfrm>
                  <a:off x="6169026" y="3959225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1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20" y="3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2" name="Freeform 148"/>
                <p:cNvSpPr/>
                <p:nvPr/>
              </p:nvSpPr>
              <p:spPr bwMode="auto">
                <a:xfrm>
                  <a:off x="6289676" y="4002088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3" name="Freeform 149"/>
                <p:cNvSpPr/>
                <p:nvPr/>
              </p:nvSpPr>
              <p:spPr bwMode="auto">
                <a:xfrm>
                  <a:off x="6323013" y="3910013"/>
                  <a:ext cx="65088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4" name="Freeform 150"/>
                <p:cNvSpPr/>
                <p:nvPr/>
              </p:nvSpPr>
              <p:spPr bwMode="auto">
                <a:xfrm>
                  <a:off x="6413501" y="3995738"/>
                  <a:ext cx="65088" cy="60325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5" name="Freeform 151"/>
                <p:cNvSpPr/>
                <p:nvPr/>
              </p:nvSpPr>
              <p:spPr bwMode="auto">
                <a:xfrm>
                  <a:off x="6348413" y="4108450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6" name="Freeform 152"/>
                <p:cNvSpPr/>
                <p:nvPr/>
              </p:nvSpPr>
              <p:spPr bwMode="auto">
                <a:xfrm>
                  <a:off x="6234113" y="4089400"/>
                  <a:ext cx="63500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7" name="Freeform 153"/>
                <p:cNvSpPr/>
                <p:nvPr/>
              </p:nvSpPr>
              <p:spPr bwMode="auto">
                <a:xfrm>
                  <a:off x="6283326" y="3833813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8" name="Freeform 154"/>
                <p:cNvSpPr>
                  <a:spLocks noEditPoints="1"/>
                </p:cNvSpPr>
                <p:nvPr/>
              </p:nvSpPr>
              <p:spPr bwMode="auto">
                <a:xfrm>
                  <a:off x="6059488" y="3724275"/>
                  <a:ext cx="581025" cy="514350"/>
                </a:xfrm>
                <a:custGeom>
                  <a:avLst/>
                  <a:gdLst>
                    <a:gd name="T0" fmla="*/ 90 w 207"/>
                    <a:gd name="T1" fmla="*/ 118 h 183"/>
                    <a:gd name="T2" fmla="*/ 92 w 207"/>
                    <a:gd name="T3" fmla="*/ 101 h 183"/>
                    <a:gd name="T4" fmla="*/ 103 w 207"/>
                    <a:gd name="T5" fmla="*/ 113 h 183"/>
                    <a:gd name="T6" fmla="*/ 85 w 207"/>
                    <a:gd name="T7" fmla="*/ 0 h 183"/>
                    <a:gd name="T8" fmla="*/ 71 w 207"/>
                    <a:gd name="T9" fmla="*/ 60 h 183"/>
                    <a:gd name="T10" fmla="*/ 14 w 207"/>
                    <a:gd name="T11" fmla="*/ 46 h 183"/>
                    <a:gd name="T12" fmla="*/ 59 w 207"/>
                    <a:gd name="T13" fmla="*/ 64 h 183"/>
                    <a:gd name="T14" fmla="*/ 71 w 207"/>
                    <a:gd name="T15" fmla="*/ 60 h 183"/>
                    <a:gd name="T16" fmla="*/ 69 w 207"/>
                    <a:gd name="T17" fmla="*/ 77 h 183"/>
                    <a:gd name="T18" fmla="*/ 65 w 207"/>
                    <a:gd name="T19" fmla="*/ 76 h 183"/>
                    <a:gd name="T20" fmla="*/ 40 w 207"/>
                    <a:gd name="T21" fmla="*/ 92 h 183"/>
                    <a:gd name="T22" fmla="*/ 49 w 207"/>
                    <a:gd name="T23" fmla="*/ 85 h 183"/>
                    <a:gd name="T24" fmla="*/ 60 w 207"/>
                    <a:gd name="T25" fmla="*/ 97 h 183"/>
                    <a:gd name="T26" fmla="*/ 31 w 207"/>
                    <a:gd name="T27" fmla="*/ 157 h 183"/>
                    <a:gd name="T28" fmla="*/ 81 w 207"/>
                    <a:gd name="T29" fmla="*/ 122 h 183"/>
                    <a:gd name="T30" fmla="*/ 115 w 207"/>
                    <a:gd name="T31" fmla="*/ 183 h 183"/>
                    <a:gd name="T32" fmla="*/ 112 w 207"/>
                    <a:gd name="T33" fmla="*/ 156 h 183"/>
                    <a:gd name="T34" fmla="*/ 105 w 207"/>
                    <a:gd name="T35" fmla="*/ 144 h 183"/>
                    <a:gd name="T36" fmla="*/ 112 w 207"/>
                    <a:gd name="T37" fmla="*/ 116 h 183"/>
                    <a:gd name="T38" fmla="*/ 148 w 207"/>
                    <a:gd name="T39" fmla="*/ 117 h 183"/>
                    <a:gd name="T40" fmla="*/ 162 w 207"/>
                    <a:gd name="T41" fmla="*/ 108 h 183"/>
                    <a:gd name="T42" fmla="*/ 147 w 207"/>
                    <a:gd name="T43" fmla="*/ 108 h 183"/>
                    <a:gd name="T44" fmla="*/ 138 w 207"/>
                    <a:gd name="T45" fmla="*/ 116 h 183"/>
                    <a:gd name="T46" fmla="*/ 127 w 207"/>
                    <a:gd name="T47" fmla="*/ 106 h 183"/>
                    <a:gd name="T48" fmla="*/ 128 w 207"/>
                    <a:gd name="T49" fmla="*/ 104 h 183"/>
                    <a:gd name="T50" fmla="*/ 182 w 207"/>
                    <a:gd name="T51" fmla="*/ 70 h 183"/>
                    <a:gd name="T52" fmla="*/ 110 w 207"/>
                    <a:gd name="T53" fmla="*/ 93 h 183"/>
                    <a:gd name="T54" fmla="*/ 106 w 207"/>
                    <a:gd name="T55" fmla="*/ 86 h 183"/>
                    <a:gd name="T56" fmla="*/ 96 w 207"/>
                    <a:gd name="T57" fmla="*/ 73 h 183"/>
                    <a:gd name="T58" fmla="*/ 109 w 207"/>
                    <a:gd name="T59" fmla="*/ 68 h 183"/>
                    <a:gd name="T60" fmla="*/ 107 w 207"/>
                    <a:gd name="T61" fmla="*/ 44 h 183"/>
                    <a:gd name="T62" fmla="*/ 98 w 207"/>
                    <a:gd name="T63" fmla="*/ 61 h 183"/>
                    <a:gd name="T64" fmla="*/ 92 w 207"/>
                    <a:gd name="T65" fmla="*/ 58 h 183"/>
                    <a:gd name="T66" fmla="*/ 82 w 207"/>
                    <a:gd name="T67" fmla="*/ 46 h 183"/>
                    <a:gd name="T68" fmla="*/ 94 w 207"/>
                    <a:gd name="T69" fmla="*/ 4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7" h="183">
                      <a:moveTo>
                        <a:pt x="94" y="119"/>
                      </a:moveTo>
                      <a:cubicBezTo>
                        <a:pt x="93" y="119"/>
                        <a:pt x="91" y="119"/>
                        <a:pt x="90" y="118"/>
                      </a:cubicBezTo>
                      <a:cubicBezTo>
                        <a:pt x="85" y="116"/>
                        <a:pt x="82" y="111"/>
                        <a:pt x="84" y="106"/>
                      </a:cubicBezTo>
                      <a:cubicBezTo>
                        <a:pt x="85" y="103"/>
                        <a:pt x="88" y="101"/>
                        <a:pt x="92" y="101"/>
                      </a:cubicBezTo>
                      <a:cubicBezTo>
                        <a:pt x="93" y="101"/>
                        <a:pt x="95" y="101"/>
                        <a:pt x="96" y="101"/>
                      </a:cubicBezTo>
                      <a:cubicBezTo>
                        <a:pt x="101" y="103"/>
                        <a:pt x="104" y="109"/>
                        <a:pt x="103" y="113"/>
                      </a:cubicBezTo>
                      <a:cubicBezTo>
                        <a:pt x="101" y="117"/>
                        <a:pt x="98" y="119"/>
                        <a:pt x="94" y="119"/>
                      </a:cubicBezTo>
                      <a:moveTo>
                        <a:pt x="85" y="0"/>
                      </a:moveTo>
                      <a:cubicBezTo>
                        <a:pt x="85" y="0"/>
                        <a:pt x="81" y="60"/>
                        <a:pt x="72" y="60"/>
                      </a:cubicBezTo>
                      <a:cubicBezTo>
                        <a:pt x="72" y="60"/>
                        <a:pt x="71" y="60"/>
                        <a:pt x="71" y="60"/>
                      </a:cubicBezTo>
                      <a:cubicBezTo>
                        <a:pt x="63" y="57"/>
                        <a:pt x="16" y="45"/>
                        <a:pt x="11" y="45"/>
                      </a:cubicBezTo>
                      <a:cubicBezTo>
                        <a:pt x="10" y="45"/>
                        <a:pt x="11" y="45"/>
                        <a:pt x="14" y="46"/>
                      </a:cubicBezTo>
                      <a:cubicBezTo>
                        <a:pt x="24" y="50"/>
                        <a:pt x="45" y="59"/>
                        <a:pt x="58" y="66"/>
                      </a:cubicBezTo>
                      <a:cubicBezTo>
                        <a:pt x="58" y="66"/>
                        <a:pt x="58" y="65"/>
                        <a:pt x="59" y="64"/>
                      </a:cubicBezTo>
                      <a:cubicBezTo>
                        <a:pt x="60" y="61"/>
                        <a:pt x="63" y="59"/>
                        <a:pt x="67" y="59"/>
                      </a:cubicBezTo>
                      <a:cubicBezTo>
                        <a:pt x="68" y="59"/>
                        <a:pt x="70" y="59"/>
                        <a:pt x="71" y="60"/>
                      </a:cubicBezTo>
                      <a:cubicBezTo>
                        <a:pt x="76" y="62"/>
                        <a:pt x="79" y="67"/>
                        <a:pt x="78" y="71"/>
                      </a:cubicBezTo>
                      <a:cubicBezTo>
                        <a:pt x="76" y="75"/>
                        <a:pt x="73" y="77"/>
                        <a:pt x="69" y="77"/>
                      </a:cubicBezTo>
                      <a:cubicBezTo>
                        <a:pt x="68" y="77"/>
                        <a:pt x="66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50" y="79"/>
                        <a:pt x="0" y="84"/>
                        <a:pt x="12" y="86"/>
                      </a:cubicBezTo>
                      <a:cubicBezTo>
                        <a:pt x="17" y="87"/>
                        <a:pt x="29" y="89"/>
                        <a:pt x="40" y="92"/>
                      </a:cubicBezTo>
                      <a:cubicBezTo>
                        <a:pt x="40" y="91"/>
                        <a:pt x="41" y="91"/>
                        <a:pt x="41" y="90"/>
                      </a:cubicBezTo>
                      <a:cubicBezTo>
                        <a:pt x="42" y="87"/>
                        <a:pt x="45" y="85"/>
                        <a:pt x="49" y="85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8" y="87"/>
                        <a:pt x="61" y="92"/>
                        <a:pt x="60" y="97"/>
                      </a:cubicBezTo>
                      <a:cubicBezTo>
                        <a:pt x="71" y="100"/>
                        <a:pt x="78" y="104"/>
                        <a:pt x="73" y="106"/>
                      </a:cubicBezTo>
                      <a:cubicBezTo>
                        <a:pt x="60" y="112"/>
                        <a:pt x="26" y="157"/>
                        <a:pt x="31" y="157"/>
                      </a:cubicBezTo>
                      <a:cubicBezTo>
                        <a:pt x="31" y="157"/>
                        <a:pt x="32" y="157"/>
                        <a:pt x="32" y="156"/>
                      </a:cubicBezTo>
                      <a:cubicBezTo>
                        <a:pt x="42" y="150"/>
                        <a:pt x="69" y="122"/>
                        <a:pt x="81" y="122"/>
                      </a:cubicBezTo>
                      <a:cubicBezTo>
                        <a:pt x="83" y="122"/>
                        <a:pt x="84" y="123"/>
                        <a:pt x="85" y="124"/>
                      </a:cubicBezTo>
                      <a:cubicBezTo>
                        <a:pt x="91" y="134"/>
                        <a:pt x="112" y="183"/>
                        <a:pt x="115" y="183"/>
                      </a:cubicBezTo>
                      <a:cubicBezTo>
                        <a:pt x="115" y="183"/>
                        <a:pt x="115" y="183"/>
                        <a:pt x="115" y="182"/>
                      </a:cubicBezTo>
                      <a:cubicBezTo>
                        <a:pt x="115" y="178"/>
                        <a:pt x="113" y="167"/>
                        <a:pt x="112" y="156"/>
                      </a:cubicBezTo>
                      <a:cubicBezTo>
                        <a:pt x="112" y="156"/>
                        <a:pt x="111" y="156"/>
                        <a:pt x="111" y="156"/>
                      </a:cubicBezTo>
                      <a:cubicBezTo>
                        <a:pt x="106" y="154"/>
                        <a:pt x="103" y="149"/>
                        <a:pt x="105" y="144"/>
                      </a:cubicBezTo>
                      <a:cubicBezTo>
                        <a:pt x="106" y="141"/>
                        <a:pt x="108" y="140"/>
                        <a:pt x="110" y="139"/>
                      </a:cubicBezTo>
                      <a:cubicBezTo>
                        <a:pt x="109" y="126"/>
                        <a:pt x="109" y="116"/>
                        <a:pt x="112" y="116"/>
                      </a:cubicBezTo>
                      <a:cubicBezTo>
                        <a:pt x="112" y="116"/>
                        <a:pt x="112" y="116"/>
                        <a:pt x="113" y="116"/>
                      </a:cubicBezTo>
                      <a:cubicBezTo>
                        <a:pt x="115" y="117"/>
                        <a:pt x="131" y="117"/>
                        <a:pt x="148" y="117"/>
                      </a:cubicBezTo>
                      <a:cubicBezTo>
                        <a:pt x="176" y="117"/>
                        <a:pt x="207" y="116"/>
                        <a:pt x="195" y="111"/>
                      </a:cubicBezTo>
                      <a:cubicBezTo>
                        <a:pt x="188" y="109"/>
                        <a:pt x="175" y="108"/>
                        <a:pt x="162" y="108"/>
                      </a:cubicBezTo>
                      <a:cubicBezTo>
                        <a:pt x="159" y="108"/>
                        <a:pt x="157" y="108"/>
                        <a:pt x="154" y="108"/>
                      </a:cubicBezTo>
                      <a:cubicBezTo>
                        <a:pt x="152" y="108"/>
                        <a:pt x="149" y="108"/>
                        <a:pt x="147" y="108"/>
                      </a:cubicBezTo>
                      <a:cubicBezTo>
                        <a:pt x="147" y="109"/>
                        <a:pt x="147" y="110"/>
                        <a:pt x="147" y="111"/>
                      </a:cubicBezTo>
                      <a:cubicBezTo>
                        <a:pt x="146" y="114"/>
                        <a:pt x="142" y="116"/>
                        <a:pt x="138" y="116"/>
                      </a:cubicBezTo>
                      <a:cubicBezTo>
                        <a:pt x="137" y="116"/>
                        <a:pt x="136" y="116"/>
                        <a:pt x="134" y="116"/>
                      </a:cubicBezTo>
                      <a:cubicBezTo>
                        <a:pt x="130" y="114"/>
                        <a:pt x="127" y="110"/>
                        <a:pt x="127" y="106"/>
                      </a:cubicBezTo>
                      <a:cubicBezTo>
                        <a:pt x="127" y="106"/>
                        <a:pt x="127" y="105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9" y="101"/>
                        <a:pt x="132" y="99"/>
                        <a:pt x="135" y="98"/>
                      </a:cubicBezTo>
                      <a:cubicBezTo>
                        <a:pt x="152" y="88"/>
                        <a:pt x="189" y="70"/>
                        <a:pt x="182" y="70"/>
                      </a:cubicBezTo>
                      <a:cubicBezTo>
                        <a:pt x="182" y="70"/>
                        <a:pt x="182" y="71"/>
                        <a:pt x="181" y="71"/>
                      </a:cubicBezTo>
                      <a:cubicBezTo>
                        <a:pt x="166" y="73"/>
                        <a:pt x="110" y="93"/>
                        <a:pt x="110" y="93"/>
                      </a:cubicBezTo>
                      <a:cubicBezTo>
                        <a:pt x="110" y="93"/>
                        <a:pt x="110" y="90"/>
                        <a:pt x="109" y="85"/>
                      </a:cubicBezTo>
                      <a:cubicBezTo>
                        <a:pt x="109" y="85"/>
                        <a:pt x="107" y="86"/>
                        <a:pt x="106" y="86"/>
                      </a:cubicBezTo>
                      <a:cubicBezTo>
                        <a:pt x="105" y="86"/>
                        <a:pt x="104" y="85"/>
                        <a:pt x="102" y="85"/>
                      </a:cubicBezTo>
                      <a:cubicBezTo>
                        <a:pt x="97" y="83"/>
                        <a:pt x="94" y="78"/>
                        <a:pt x="96" y="73"/>
                      </a:cubicBezTo>
                      <a:cubicBezTo>
                        <a:pt x="97" y="69"/>
                        <a:pt x="101" y="67"/>
                        <a:pt x="105" y="67"/>
                      </a:cubicBezTo>
                      <a:cubicBezTo>
                        <a:pt x="106" y="67"/>
                        <a:pt x="107" y="68"/>
                        <a:pt x="109" y="68"/>
                      </a:cubicBezTo>
                      <a:cubicBezTo>
                        <a:pt x="108" y="59"/>
                        <a:pt x="108" y="49"/>
                        <a:pt x="108" y="40"/>
                      </a:cubicBezTo>
                      <a:cubicBezTo>
                        <a:pt x="108" y="42"/>
                        <a:pt x="108" y="43"/>
                        <a:pt x="107" y="44"/>
                      </a:cubicBezTo>
                      <a:cubicBezTo>
                        <a:pt x="104" y="53"/>
                        <a:pt x="100" y="63"/>
                        <a:pt x="98" y="63"/>
                      </a:cubicBezTo>
                      <a:cubicBezTo>
                        <a:pt x="98" y="63"/>
                        <a:pt x="98" y="62"/>
                        <a:pt x="98" y="61"/>
                      </a:cubicBezTo>
                      <a:cubicBezTo>
                        <a:pt x="97" y="60"/>
                        <a:pt x="97" y="59"/>
                        <a:pt x="97" y="57"/>
                      </a:cubicBezTo>
                      <a:cubicBezTo>
                        <a:pt x="96" y="58"/>
                        <a:pt x="94" y="58"/>
                        <a:pt x="92" y="58"/>
                      </a:cubicBezTo>
                      <a:cubicBezTo>
                        <a:pt x="91" y="58"/>
                        <a:pt x="89" y="58"/>
                        <a:pt x="88" y="58"/>
                      </a:cubicBezTo>
                      <a:cubicBezTo>
                        <a:pt x="83" y="56"/>
                        <a:pt x="80" y="50"/>
                        <a:pt x="82" y="46"/>
                      </a:cubicBezTo>
                      <a:cubicBezTo>
                        <a:pt x="83" y="42"/>
                        <a:pt x="86" y="40"/>
                        <a:pt x="90" y="40"/>
                      </a:cubicBezTo>
                      <a:cubicBezTo>
                        <a:pt x="92" y="40"/>
                        <a:pt x="93" y="41"/>
                        <a:pt x="94" y="41"/>
                      </a:cubicBezTo>
                      <a:cubicBezTo>
                        <a:pt x="90" y="23"/>
                        <a:pt x="85" y="0"/>
                        <a:pt x="8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9" name="Freeform 155"/>
                <p:cNvSpPr/>
                <p:nvPr/>
              </p:nvSpPr>
              <p:spPr bwMode="auto">
                <a:xfrm>
                  <a:off x="6223001" y="3889375"/>
                  <a:ext cx="58738" cy="50800"/>
                </a:xfrm>
                <a:custGeom>
                  <a:avLst/>
                  <a:gdLst>
                    <a:gd name="T0" fmla="*/ 9 w 21"/>
                    <a:gd name="T1" fmla="*/ 0 h 18"/>
                    <a:gd name="T2" fmla="*/ 1 w 21"/>
                    <a:gd name="T3" fmla="*/ 5 h 18"/>
                    <a:gd name="T4" fmla="*/ 0 w 21"/>
                    <a:gd name="T5" fmla="*/ 7 h 18"/>
                    <a:gd name="T6" fmla="*/ 7 w 21"/>
                    <a:gd name="T7" fmla="*/ 17 h 18"/>
                    <a:gd name="T8" fmla="*/ 7 w 21"/>
                    <a:gd name="T9" fmla="*/ 17 h 18"/>
                    <a:gd name="T10" fmla="*/ 7 w 21"/>
                    <a:gd name="T11" fmla="*/ 17 h 18"/>
                    <a:gd name="T12" fmla="*/ 11 w 21"/>
                    <a:gd name="T13" fmla="*/ 18 h 18"/>
                    <a:gd name="T14" fmla="*/ 20 w 21"/>
                    <a:gd name="T15" fmla="*/ 12 h 18"/>
                    <a:gd name="T16" fmla="*/ 13 w 21"/>
                    <a:gd name="T17" fmla="*/ 1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8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8"/>
                        <a:pt x="10" y="18"/>
                        <a:pt x="11" y="18"/>
                      </a:cubicBezTo>
                      <a:cubicBezTo>
                        <a:pt x="15" y="18"/>
                        <a:pt x="18" y="16"/>
                        <a:pt x="20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0" name="Freeform 156"/>
                <p:cNvSpPr/>
                <p:nvPr/>
              </p:nvSpPr>
              <p:spPr bwMode="auto">
                <a:xfrm>
                  <a:off x="6172201" y="3962400"/>
                  <a:ext cx="58738" cy="33338"/>
                </a:xfrm>
                <a:custGeom>
                  <a:avLst/>
                  <a:gdLst>
                    <a:gd name="T0" fmla="*/ 9 w 21"/>
                    <a:gd name="T1" fmla="*/ 0 h 12"/>
                    <a:gd name="T2" fmla="*/ 1 w 21"/>
                    <a:gd name="T3" fmla="*/ 5 h 12"/>
                    <a:gd name="T4" fmla="*/ 0 w 21"/>
                    <a:gd name="T5" fmla="*/ 7 h 12"/>
                    <a:gd name="T6" fmla="*/ 20 w 21"/>
                    <a:gd name="T7" fmla="*/ 12 h 12"/>
                    <a:gd name="T8" fmla="*/ 13 w 21"/>
                    <a:gd name="T9" fmla="*/ 0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7" y="9"/>
                        <a:pt x="14" y="10"/>
                        <a:pt x="20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1" name="Freeform 157"/>
                <p:cNvSpPr/>
                <p:nvPr/>
              </p:nvSpPr>
              <p:spPr bwMode="auto">
                <a:xfrm>
                  <a:off x="6289676" y="4006850"/>
                  <a:ext cx="61913" cy="50800"/>
                </a:xfrm>
                <a:custGeom>
                  <a:avLst/>
                  <a:gdLst>
                    <a:gd name="T0" fmla="*/ 10 w 22"/>
                    <a:gd name="T1" fmla="*/ 0 h 18"/>
                    <a:gd name="T2" fmla="*/ 2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1 w 22"/>
                    <a:gd name="T9" fmla="*/ 12 h 18"/>
                    <a:gd name="T10" fmla="*/ 14 w 22"/>
                    <a:gd name="T11" fmla="*/ 0 h 18"/>
                    <a:gd name="T12" fmla="*/ 10 w 22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19" y="16"/>
                        <a:pt x="21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2" name="Freeform 158"/>
                <p:cNvSpPr/>
                <p:nvPr/>
              </p:nvSpPr>
              <p:spPr bwMode="auto">
                <a:xfrm>
                  <a:off x="6323013" y="3911600"/>
                  <a:ext cx="42863" cy="53975"/>
                </a:xfrm>
                <a:custGeom>
                  <a:avLst/>
                  <a:gdLst>
                    <a:gd name="T0" fmla="*/ 11 w 15"/>
                    <a:gd name="T1" fmla="*/ 0 h 19"/>
                    <a:gd name="T2" fmla="*/ 2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8 h 19"/>
                    <a:gd name="T10" fmla="*/ 15 w 15"/>
                    <a:gd name="T11" fmla="*/ 1 h 19"/>
                    <a:gd name="T12" fmla="*/ 11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8"/>
                        <a:pt x="11" y="19"/>
                        <a:pt x="12" y="19"/>
                      </a:cubicBezTo>
                      <a:cubicBezTo>
                        <a:pt x="13" y="19"/>
                        <a:pt x="15" y="18"/>
                        <a:pt x="15" y="18"/>
                      </a:cubicBezTo>
                      <a:cubicBezTo>
                        <a:pt x="15" y="14"/>
                        <a:pt x="15" y="8"/>
                        <a:pt x="15" y="1"/>
                      </a:cubicBezTo>
                      <a:cubicBezTo>
                        <a:pt x="13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3" name="Freeform 159"/>
                <p:cNvSpPr>
                  <a:spLocks noEditPoints="1"/>
                </p:cNvSpPr>
                <p:nvPr/>
              </p:nvSpPr>
              <p:spPr bwMode="auto">
                <a:xfrm>
                  <a:off x="6416676" y="3998913"/>
                  <a:ext cx="55563" cy="50800"/>
                </a:xfrm>
                <a:custGeom>
                  <a:avLst/>
                  <a:gdLst>
                    <a:gd name="T0" fmla="*/ 0 w 20"/>
                    <a:gd name="T1" fmla="*/ 8 h 18"/>
                    <a:gd name="T2" fmla="*/ 7 w 20"/>
                    <a:gd name="T3" fmla="*/ 18 h 18"/>
                    <a:gd name="T4" fmla="*/ 11 w 20"/>
                    <a:gd name="T5" fmla="*/ 18 h 18"/>
                    <a:gd name="T6" fmla="*/ 20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0 w 20"/>
                    <a:gd name="T13" fmla="*/ 8 h 18"/>
                    <a:gd name="T14" fmla="*/ 8 w 20"/>
                    <a:gd name="T15" fmla="*/ 0 h 18"/>
                    <a:gd name="T16" fmla="*/ 1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0" y="8"/>
                      </a:moveTo>
                      <a:cubicBezTo>
                        <a:pt x="0" y="12"/>
                        <a:pt x="3" y="16"/>
                        <a:pt x="7" y="18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0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4" name="Freeform 160"/>
                <p:cNvSpPr/>
                <p:nvPr/>
              </p:nvSpPr>
              <p:spPr bwMode="auto">
                <a:xfrm>
                  <a:off x="6348413" y="4114800"/>
                  <a:ext cx="25400" cy="47625"/>
                </a:xfrm>
                <a:custGeom>
                  <a:avLst/>
                  <a:gdLst>
                    <a:gd name="T0" fmla="*/ 7 w 9"/>
                    <a:gd name="T1" fmla="*/ 0 h 17"/>
                    <a:gd name="T2" fmla="*/ 2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5" y="1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8" y="11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5" name="Freeform 161"/>
                <p:cNvSpPr/>
                <p:nvPr/>
              </p:nvSpPr>
              <p:spPr bwMode="auto">
                <a:xfrm>
                  <a:off x="6362701" y="3794125"/>
                  <a:ext cx="14288" cy="42863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0 w 5"/>
                    <a:gd name="T5" fmla="*/ 15 h 15"/>
                    <a:gd name="T6" fmla="*/ 4 w 5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8"/>
                        <a:pt x="0" y="15"/>
                      </a:cubicBezTo>
                      <a:cubicBezTo>
                        <a:pt x="3" y="7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6" name="Freeform 162"/>
                <p:cNvSpPr/>
                <p:nvPr/>
              </p:nvSpPr>
              <p:spPr bwMode="auto">
                <a:xfrm>
                  <a:off x="6283326" y="3836988"/>
                  <a:ext cx="49213" cy="49213"/>
                </a:xfrm>
                <a:custGeom>
                  <a:avLst/>
                  <a:gdLst>
                    <a:gd name="T0" fmla="*/ 10 w 17"/>
                    <a:gd name="T1" fmla="*/ 0 h 18"/>
                    <a:gd name="T2" fmla="*/ 2 w 17"/>
                    <a:gd name="T3" fmla="*/ 6 h 18"/>
                    <a:gd name="T4" fmla="*/ 8 w 17"/>
                    <a:gd name="T5" fmla="*/ 18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1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6" y="18"/>
                        <a:pt x="17" y="17"/>
                      </a:cubicBezTo>
                      <a:cubicBezTo>
                        <a:pt x="16" y="13"/>
                        <a:pt x="15" y="7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7" name="Freeform 163"/>
                <p:cNvSpPr/>
                <p:nvPr/>
              </p:nvSpPr>
              <p:spPr bwMode="auto">
                <a:xfrm>
                  <a:off x="5797551" y="3706813"/>
                  <a:ext cx="166688" cy="365125"/>
                </a:xfrm>
                <a:custGeom>
                  <a:avLst/>
                  <a:gdLst>
                    <a:gd name="T0" fmla="*/ 23 w 59"/>
                    <a:gd name="T1" fmla="*/ 0 h 130"/>
                    <a:gd name="T2" fmla="*/ 14 w 59"/>
                    <a:gd name="T3" fmla="*/ 47 h 130"/>
                    <a:gd name="T4" fmla="*/ 2 w 59"/>
                    <a:gd name="T5" fmla="*/ 86 h 130"/>
                    <a:gd name="T6" fmla="*/ 24 w 59"/>
                    <a:gd name="T7" fmla="*/ 130 h 130"/>
                    <a:gd name="T8" fmla="*/ 25 w 59"/>
                    <a:gd name="T9" fmla="*/ 130 h 130"/>
                    <a:gd name="T10" fmla="*/ 36 w 59"/>
                    <a:gd name="T11" fmla="*/ 83 h 130"/>
                    <a:gd name="T12" fmla="*/ 52 w 59"/>
                    <a:gd name="T13" fmla="*/ 40 h 130"/>
                    <a:gd name="T14" fmla="*/ 26 w 59"/>
                    <a:gd name="T15" fmla="*/ 0 h 130"/>
                    <a:gd name="T16" fmla="*/ 23 w 59"/>
                    <a:gd name="T1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30">
                      <a:moveTo>
                        <a:pt x="23" y="0"/>
                      </a:moveTo>
                      <a:cubicBezTo>
                        <a:pt x="12" y="0"/>
                        <a:pt x="13" y="35"/>
                        <a:pt x="14" y="47"/>
                      </a:cubicBezTo>
                      <a:cubicBezTo>
                        <a:pt x="14" y="61"/>
                        <a:pt x="4" y="66"/>
                        <a:pt x="2" y="86"/>
                      </a:cubicBezTo>
                      <a:cubicBezTo>
                        <a:pt x="0" y="107"/>
                        <a:pt x="24" y="130"/>
                        <a:pt x="24" y="130"/>
                      </a:cubicBezTo>
                      <a:cubicBezTo>
                        <a:pt x="24" y="130"/>
                        <a:pt x="24" y="130"/>
                        <a:pt x="25" y="130"/>
                      </a:cubicBezTo>
                      <a:cubicBezTo>
                        <a:pt x="37" y="130"/>
                        <a:pt x="40" y="100"/>
                        <a:pt x="36" y="83"/>
                      </a:cubicBezTo>
                      <a:cubicBezTo>
                        <a:pt x="32" y="65"/>
                        <a:pt x="45" y="59"/>
                        <a:pt x="52" y="40"/>
                      </a:cubicBezTo>
                      <a:cubicBezTo>
                        <a:pt x="59" y="21"/>
                        <a:pt x="40" y="6"/>
                        <a:pt x="26" y="0"/>
                      </a:cubicBezTo>
                      <a:cubicBezTo>
                        <a:pt x="25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8" name="Freeform 164"/>
                <p:cNvSpPr/>
                <p:nvPr/>
              </p:nvSpPr>
              <p:spPr bwMode="auto">
                <a:xfrm>
                  <a:off x="5837238" y="4232275"/>
                  <a:ext cx="360363" cy="207963"/>
                </a:xfrm>
                <a:custGeom>
                  <a:avLst/>
                  <a:gdLst>
                    <a:gd name="T0" fmla="*/ 17 w 128"/>
                    <a:gd name="T1" fmla="*/ 0 h 74"/>
                    <a:gd name="T2" fmla="*/ 12 w 128"/>
                    <a:gd name="T3" fmla="*/ 1 h 74"/>
                    <a:gd name="T4" fmla="*/ 26 w 128"/>
                    <a:gd name="T5" fmla="*/ 38 h 74"/>
                    <a:gd name="T6" fmla="*/ 71 w 128"/>
                    <a:gd name="T7" fmla="*/ 63 h 74"/>
                    <a:gd name="T8" fmla="*/ 98 w 128"/>
                    <a:gd name="T9" fmla="*/ 74 h 74"/>
                    <a:gd name="T10" fmla="*/ 113 w 128"/>
                    <a:gd name="T11" fmla="*/ 65 h 74"/>
                    <a:gd name="T12" fmla="*/ 111 w 128"/>
                    <a:gd name="T13" fmla="*/ 35 h 74"/>
                    <a:gd name="T14" fmla="*/ 104 w 128"/>
                    <a:gd name="T15" fmla="*/ 34 h 74"/>
                    <a:gd name="T16" fmla="*/ 87 w 128"/>
                    <a:gd name="T17" fmla="*/ 36 h 74"/>
                    <a:gd name="T18" fmla="*/ 70 w 128"/>
                    <a:gd name="T19" fmla="*/ 37 h 74"/>
                    <a:gd name="T20" fmla="*/ 50 w 128"/>
                    <a:gd name="T21" fmla="*/ 31 h 74"/>
                    <a:gd name="T22" fmla="*/ 17 w 128"/>
                    <a:gd name="T23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8" h="74">
                      <a:moveTo>
                        <a:pt x="17" y="0"/>
                      </a:moveTo>
                      <a:cubicBezTo>
                        <a:pt x="16" y="0"/>
                        <a:pt x="14" y="0"/>
                        <a:pt x="12" y="1"/>
                      </a:cubicBezTo>
                      <a:cubicBezTo>
                        <a:pt x="12" y="1"/>
                        <a:pt x="0" y="20"/>
                        <a:pt x="26" y="38"/>
                      </a:cubicBezTo>
                      <a:cubicBezTo>
                        <a:pt x="51" y="56"/>
                        <a:pt x="52" y="54"/>
                        <a:pt x="71" y="63"/>
                      </a:cubicBezTo>
                      <a:cubicBezTo>
                        <a:pt x="81" y="69"/>
                        <a:pt x="90" y="74"/>
                        <a:pt x="98" y="74"/>
                      </a:cubicBezTo>
                      <a:cubicBezTo>
                        <a:pt x="104" y="74"/>
                        <a:pt x="109" y="71"/>
                        <a:pt x="113" y="65"/>
                      </a:cubicBezTo>
                      <a:cubicBezTo>
                        <a:pt x="124" y="50"/>
                        <a:pt x="128" y="39"/>
                        <a:pt x="111" y="35"/>
                      </a:cubicBezTo>
                      <a:cubicBezTo>
                        <a:pt x="109" y="34"/>
                        <a:pt x="106" y="34"/>
                        <a:pt x="104" y="34"/>
                      </a:cubicBezTo>
                      <a:cubicBezTo>
                        <a:pt x="99" y="34"/>
                        <a:pt x="93" y="35"/>
                        <a:pt x="87" y="36"/>
                      </a:cubicBezTo>
                      <a:cubicBezTo>
                        <a:pt x="82" y="37"/>
                        <a:pt x="76" y="37"/>
                        <a:pt x="70" y="37"/>
                      </a:cubicBezTo>
                      <a:cubicBezTo>
                        <a:pt x="63" y="37"/>
                        <a:pt x="56" y="36"/>
                        <a:pt x="50" y="31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9" name="Freeform 165"/>
                <p:cNvSpPr/>
                <p:nvPr/>
              </p:nvSpPr>
              <p:spPr bwMode="auto">
                <a:xfrm>
                  <a:off x="6332538" y="4279900"/>
                  <a:ext cx="288925" cy="222250"/>
                </a:xfrm>
                <a:custGeom>
                  <a:avLst/>
                  <a:gdLst>
                    <a:gd name="T0" fmla="*/ 89 w 103"/>
                    <a:gd name="T1" fmla="*/ 0 h 79"/>
                    <a:gd name="T2" fmla="*/ 56 w 103"/>
                    <a:gd name="T3" fmla="*/ 33 h 79"/>
                    <a:gd name="T4" fmla="*/ 41 w 103"/>
                    <a:gd name="T5" fmla="*/ 56 h 79"/>
                    <a:gd name="T6" fmla="*/ 35 w 103"/>
                    <a:gd name="T7" fmla="*/ 55 h 79"/>
                    <a:gd name="T8" fmla="*/ 7 w 103"/>
                    <a:gd name="T9" fmla="*/ 41 h 79"/>
                    <a:gd name="T10" fmla="*/ 0 w 103"/>
                    <a:gd name="T11" fmla="*/ 47 h 79"/>
                    <a:gd name="T12" fmla="*/ 15 w 103"/>
                    <a:gd name="T13" fmla="*/ 79 h 79"/>
                    <a:gd name="T14" fmla="*/ 18 w 103"/>
                    <a:gd name="T15" fmla="*/ 78 h 79"/>
                    <a:gd name="T16" fmla="*/ 81 w 103"/>
                    <a:gd name="T17" fmla="*/ 53 h 79"/>
                    <a:gd name="T18" fmla="*/ 91 w 103"/>
                    <a:gd name="T19" fmla="*/ 0 h 79"/>
                    <a:gd name="T20" fmla="*/ 89 w 103"/>
                    <a:gd name="T21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3" h="79">
                      <a:moveTo>
                        <a:pt x="89" y="0"/>
                      </a:moveTo>
                      <a:cubicBezTo>
                        <a:pt x="76" y="0"/>
                        <a:pt x="62" y="20"/>
                        <a:pt x="56" y="33"/>
                      </a:cubicBezTo>
                      <a:cubicBezTo>
                        <a:pt x="52" y="45"/>
                        <a:pt x="50" y="56"/>
                        <a:pt x="41" y="56"/>
                      </a:cubicBezTo>
                      <a:cubicBezTo>
                        <a:pt x="39" y="56"/>
                        <a:pt x="37" y="56"/>
                        <a:pt x="35" y="55"/>
                      </a:cubicBezTo>
                      <a:cubicBezTo>
                        <a:pt x="25" y="51"/>
                        <a:pt x="14" y="41"/>
                        <a:pt x="7" y="41"/>
                      </a:cubicBezTo>
                      <a:cubicBezTo>
                        <a:pt x="4" y="41"/>
                        <a:pt x="2" y="42"/>
                        <a:pt x="0" y="47"/>
                      </a:cubicBezTo>
                      <a:cubicBezTo>
                        <a:pt x="0" y="47"/>
                        <a:pt x="2" y="79"/>
                        <a:pt x="15" y="79"/>
                      </a:cubicBezTo>
                      <a:cubicBezTo>
                        <a:pt x="16" y="79"/>
                        <a:pt x="17" y="79"/>
                        <a:pt x="18" y="78"/>
                      </a:cubicBezTo>
                      <a:cubicBezTo>
                        <a:pt x="33" y="73"/>
                        <a:pt x="72" y="72"/>
                        <a:pt x="81" y="53"/>
                      </a:cubicBezTo>
                      <a:cubicBezTo>
                        <a:pt x="91" y="35"/>
                        <a:pt x="103" y="2"/>
                        <a:pt x="91" y="0"/>
                      </a:cubicBezTo>
                      <a:cubicBezTo>
                        <a:pt x="90" y="0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0" name="Freeform 166"/>
                <p:cNvSpPr/>
                <p:nvPr/>
              </p:nvSpPr>
              <p:spPr bwMode="auto">
                <a:xfrm>
                  <a:off x="6632576" y="3775075"/>
                  <a:ext cx="209550" cy="260350"/>
                </a:xfrm>
                <a:custGeom>
                  <a:avLst/>
                  <a:gdLst>
                    <a:gd name="T0" fmla="*/ 22 w 75"/>
                    <a:gd name="T1" fmla="*/ 0 h 93"/>
                    <a:gd name="T2" fmla="*/ 0 w 75"/>
                    <a:gd name="T3" fmla="*/ 4 h 93"/>
                    <a:gd name="T4" fmla="*/ 26 w 75"/>
                    <a:gd name="T5" fmla="*/ 52 h 93"/>
                    <a:gd name="T6" fmla="*/ 30 w 75"/>
                    <a:gd name="T7" fmla="*/ 91 h 93"/>
                    <a:gd name="T8" fmla="*/ 36 w 75"/>
                    <a:gd name="T9" fmla="*/ 93 h 93"/>
                    <a:gd name="T10" fmla="*/ 71 w 75"/>
                    <a:gd name="T11" fmla="*/ 55 h 93"/>
                    <a:gd name="T12" fmla="*/ 47 w 75"/>
                    <a:gd name="T13" fmla="*/ 9 h 93"/>
                    <a:gd name="T14" fmla="*/ 22 w 75"/>
                    <a:gd name="T1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" h="93">
                      <a:moveTo>
                        <a:pt x="22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4" y="10"/>
                        <a:pt x="30" y="34"/>
                        <a:pt x="26" y="52"/>
                      </a:cubicBezTo>
                      <a:cubicBezTo>
                        <a:pt x="22" y="70"/>
                        <a:pt x="13" y="85"/>
                        <a:pt x="30" y="91"/>
                      </a:cubicBezTo>
                      <a:cubicBezTo>
                        <a:pt x="32" y="92"/>
                        <a:pt x="34" y="93"/>
                        <a:pt x="36" y="93"/>
                      </a:cubicBezTo>
                      <a:cubicBezTo>
                        <a:pt x="51" y="93"/>
                        <a:pt x="67" y="73"/>
                        <a:pt x="71" y="55"/>
                      </a:cubicBezTo>
                      <a:cubicBezTo>
                        <a:pt x="75" y="35"/>
                        <a:pt x="69" y="25"/>
                        <a:pt x="47" y="9"/>
                      </a:cubicBezTo>
                      <a:cubicBezTo>
                        <a:pt x="39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1" name="Freeform 167"/>
                <p:cNvSpPr/>
                <p:nvPr/>
              </p:nvSpPr>
              <p:spPr bwMode="auto">
                <a:xfrm>
                  <a:off x="6197601" y="3479800"/>
                  <a:ext cx="300038" cy="165100"/>
                </a:xfrm>
                <a:custGeom>
                  <a:avLst/>
                  <a:gdLst>
                    <a:gd name="T0" fmla="*/ 45 w 107"/>
                    <a:gd name="T1" fmla="*/ 0 h 59"/>
                    <a:gd name="T2" fmla="*/ 27 w 107"/>
                    <a:gd name="T3" fmla="*/ 2 h 59"/>
                    <a:gd name="T4" fmla="*/ 1 w 107"/>
                    <a:gd name="T5" fmla="*/ 44 h 59"/>
                    <a:gd name="T6" fmla="*/ 10 w 107"/>
                    <a:gd name="T7" fmla="*/ 53 h 59"/>
                    <a:gd name="T8" fmla="*/ 50 w 107"/>
                    <a:gd name="T9" fmla="*/ 43 h 59"/>
                    <a:gd name="T10" fmla="*/ 55 w 107"/>
                    <a:gd name="T11" fmla="*/ 43 h 59"/>
                    <a:gd name="T12" fmla="*/ 90 w 107"/>
                    <a:gd name="T13" fmla="*/ 58 h 59"/>
                    <a:gd name="T14" fmla="*/ 94 w 107"/>
                    <a:gd name="T15" fmla="*/ 59 h 59"/>
                    <a:gd name="T16" fmla="*/ 88 w 107"/>
                    <a:gd name="T17" fmla="*/ 20 h 59"/>
                    <a:gd name="T18" fmla="*/ 45 w 107"/>
                    <a:gd name="T1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59">
                      <a:moveTo>
                        <a:pt x="45" y="0"/>
                      </a:moveTo>
                      <a:cubicBezTo>
                        <a:pt x="40" y="0"/>
                        <a:pt x="34" y="1"/>
                        <a:pt x="27" y="2"/>
                      </a:cubicBezTo>
                      <a:cubicBezTo>
                        <a:pt x="0" y="8"/>
                        <a:pt x="1" y="44"/>
                        <a:pt x="1" y="44"/>
                      </a:cubicBezTo>
                      <a:cubicBezTo>
                        <a:pt x="1" y="51"/>
                        <a:pt x="5" y="53"/>
                        <a:pt x="10" y="53"/>
                      </a:cubicBezTo>
                      <a:cubicBezTo>
                        <a:pt x="21" y="53"/>
                        <a:pt x="37" y="45"/>
                        <a:pt x="50" y="43"/>
                      </a:cubicBezTo>
                      <a:cubicBezTo>
                        <a:pt x="52" y="43"/>
                        <a:pt x="54" y="43"/>
                        <a:pt x="55" y="43"/>
                      </a:cubicBezTo>
                      <a:cubicBezTo>
                        <a:pt x="71" y="43"/>
                        <a:pt x="75" y="55"/>
                        <a:pt x="90" y="58"/>
                      </a:cubicBezTo>
                      <a:cubicBezTo>
                        <a:pt x="91" y="58"/>
                        <a:pt x="93" y="59"/>
                        <a:pt x="94" y="59"/>
                      </a:cubicBezTo>
                      <a:cubicBezTo>
                        <a:pt x="107" y="59"/>
                        <a:pt x="103" y="35"/>
                        <a:pt x="88" y="20"/>
                      </a:cubicBezTo>
                      <a:cubicBezTo>
                        <a:pt x="77" y="7"/>
                        <a:pt x="63" y="0"/>
                        <a:pt x="4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2" name="Freeform 168"/>
                <p:cNvSpPr/>
                <p:nvPr/>
              </p:nvSpPr>
              <p:spPr bwMode="auto">
                <a:xfrm>
                  <a:off x="3733801" y="3282950"/>
                  <a:ext cx="317500" cy="115888"/>
                </a:xfrm>
                <a:custGeom>
                  <a:avLst/>
                  <a:gdLst>
                    <a:gd name="T0" fmla="*/ 47 w 113"/>
                    <a:gd name="T1" fmla="*/ 3 h 41"/>
                    <a:gd name="T2" fmla="*/ 5 w 113"/>
                    <a:gd name="T3" fmla="*/ 14 h 41"/>
                    <a:gd name="T4" fmla="*/ 30 w 113"/>
                    <a:gd name="T5" fmla="*/ 41 h 41"/>
                    <a:gd name="T6" fmla="*/ 96 w 113"/>
                    <a:gd name="T7" fmla="*/ 33 h 41"/>
                    <a:gd name="T8" fmla="*/ 47 w 113"/>
                    <a:gd name="T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41">
                      <a:moveTo>
                        <a:pt x="47" y="3"/>
                      </a:moveTo>
                      <a:cubicBezTo>
                        <a:pt x="47" y="3"/>
                        <a:pt x="0" y="0"/>
                        <a:pt x="5" y="14"/>
                      </a:cubicBezTo>
                      <a:cubicBezTo>
                        <a:pt x="9" y="29"/>
                        <a:pt x="30" y="41"/>
                        <a:pt x="30" y="41"/>
                      </a:cubicBezTo>
                      <a:cubicBezTo>
                        <a:pt x="30" y="41"/>
                        <a:pt x="113" y="41"/>
                        <a:pt x="96" y="33"/>
                      </a:cubicBezTo>
                      <a:cubicBezTo>
                        <a:pt x="79" y="24"/>
                        <a:pt x="47" y="3"/>
                        <a:pt x="47" y="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3" name="Freeform 169"/>
                <p:cNvSpPr/>
                <p:nvPr/>
              </p:nvSpPr>
              <p:spPr bwMode="auto">
                <a:xfrm>
                  <a:off x="3473451" y="2555875"/>
                  <a:ext cx="1220788" cy="1109663"/>
                </a:xfrm>
                <a:custGeom>
                  <a:avLst/>
                  <a:gdLst>
                    <a:gd name="T0" fmla="*/ 195 w 435"/>
                    <a:gd name="T1" fmla="*/ 350 h 395"/>
                    <a:gd name="T2" fmla="*/ 20 w 435"/>
                    <a:gd name="T3" fmla="*/ 355 h 395"/>
                    <a:gd name="T4" fmla="*/ 46 w 435"/>
                    <a:gd name="T5" fmla="*/ 289 h 395"/>
                    <a:gd name="T6" fmla="*/ 152 w 435"/>
                    <a:gd name="T7" fmla="*/ 287 h 395"/>
                    <a:gd name="T8" fmla="*/ 10 w 435"/>
                    <a:gd name="T9" fmla="*/ 174 h 395"/>
                    <a:gd name="T10" fmla="*/ 60 w 435"/>
                    <a:gd name="T11" fmla="*/ 103 h 395"/>
                    <a:gd name="T12" fmla="*/ 145 w 435"/>
                    <a:gd name="T13" fmla="*/ 121 h 395"/>
                    <a:gd name="T14" fmla="*/ 197 w 435"/>
                    <a:gd name="T15" fmla="*/ 185 h 395"/>
                    <a:gd name="T16" fmla="*/ 166 w 435"/>
                    <a:gd name="T17" fmla="*/ 53 h 395"/>
                    <a:gd name="T18" fmla="*/ 263 w 435"/>
                    <a:gd name="T19" fmla="*/ 22 h 395"/>
                    <a:gd name="T20" fmla="*/ 303 w 435"/>
                    <a:gd name="T21" fmla="*/ 193 h 395"/>
                    <a:gd name="T22" fmla="*/ 343 w 435"/>
                    <a:gd name="T23" fmla="*/ 101 h 395"/>
                    <a:gd name="T24" fmla="*/ 406 w 435"/>
                    <a:gd name="T25" fmla="*/ 98 h 395"/>
                    <a:gd name="T26" fmla="*/ 318 w 435"/>
                    <a:gd name="T27" fmla="*/ 274 h 395"/>
                    <a:gd name="T28" fmla="*/ 354 w 435"/>
                    <a:gd name="T29" fmla="*/ 309 h 395"/>
                    <a:gd name="T30" fmla="*/ 281 w 435"/>
                    <a:gd name="T31" fmla="*/ 338 h 395"/>
                    <a:gd name="T32" fmla="*/ 195 w 435"/>
                    <a:gd name="T33" fmla="*/ 35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5" h="395">
                      <a:moveTo>
                        <a:pt x="195" y="350"/>
                      </a:moveTo>
                      <a:cubicBezTo>
                        <a:pt x="195" y="350"/>
                        <a:pt x="33" y="395"/>
                        <a:pt x="20" y="355"/>
                      </a:cubicBezTo>
                      <a:cubicBezTo>
                        <a:pt x="8" y="315"/>
                        <a:pt x="14" y="287"/>
                        <a:pt x="46" y="289"/>
                      </a:cubicBezTo>
                      <a:cubicBezTo>
                        <a:pt x="79" y="291"/>
                        <a:pt x="152" y="287"/>
                        <a:pt x="152" y="287"/>
                      </a:cubicBezTo>
                      <a:cubicBezTo>
                        <a:pt x="152" y="287"/>
                        <a:pt x="0" y="203"/>
                        <a:pt x="10" y="174"/>
                      </a:cubicBezTo>
                      <a:cubicBezTo>
                        <a:pt x="19" y="146"/>
                        <a:pt x="33" y="113"/>
                        <a:pt x="60" y="103"/>
                      </a:cubicBezTo>
                      <a:cubicBezTo>
                        <a:pt x="87" y="93"/>
                        <a:pt x="116" y="90"/>
                        <a:pt x="145" y="121"/>
                      </a:cubicBezTo>
                      <a:cubicBezTo>
                        <a:pt x="175" y="152"/>
                        <a:pt x="197" y="185"/>
                        <a:pt x="197" y="185"/>
                      </a:cubicBezTo>
                      <a:cubicBezTo>
                        <a:pt x="197" y="185"/>
                        <a:pt x="145" y="81"/>
                        <a:pt x="166" y="53"/>
                      </a:cubicBezTo>
                      <a:cubicBezTo>
                        <a:pt x="188" y="24"/>
                        <a:pt x="216" y="0"/>
                        <a:pt x="263" y="22"/>
                      </a:cubicBezTo>
                      <a:cubicBezTo>
                        <a:pt x="309" y="43"/>
                        <a:pt x="322" y="99"/>
                        <a:pt x="303" y="193"/>
                      </a:cubicBezTo>
                      <a:cubicBezTo>
                        <a:pt x="303" y="193"/>
                        <a:pt x="334" y="124"/>
                        <a:pt x="343" y="101"/>
                      </a:cubicBezTo>
                      <a:cubicBezTo>
                        <a:pt x="352" y="78"/>
                        <a:pt x="376" y="67"/>
                        <a:pt x="406" y="98"/>
                      </a:cubicBezTo>
                      <a:cubicBezTo>
                        <a:pt x="435" y="129"/>
                        <a:pt x="407" y="199"/>
                        <a:pt x="318" y="274"/>
                      </a:cubicBezTo>
                      <a:cubicBezTo>
                        <a:pt x="318" y="274"/>
                        <a:pt x="381" y="281"/>
                        <a:pt x="354" y="309"/>
                      </a:cubicBezTo>
                      <a:cubicBezTo>
                        <a:pt x="327" y="338"/>
                        <a:pt x="293" y="326"/>
                        <a:pt x="281" y="338"/>
                      </a:cubicBezTo>
                      <a:cubicBezTo>
                        <a:pt x="268" y="349"/>
                        <a:pt x="196" y="393"/>
                        <a:pt x="195" y="3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4" name="Freeform 170"/>
                <p:cNvSpPr/>
                <p:nvPr/>
              </p:nvSpPr>
              <p:spPr bwMode="auto">
                <a:xfrm>
                  <a:off x="4065588" y="3176588"/>
                  <a:ext cx="80963" cy="174625"/>
                </a:xfrm>
                <a:custGeom>
                  <a:avLst/>
                  <a:gdLst>
                    <a:gd name="T0" fmla="*/ 0 w 29"/>
                    <a:gd name="T1" fmla="*/ 0 h 62"/>
                    <a:gd name="T2" fmla="*/ 24 w 29"/>
                    <a:gd name="T3" fmla="*/ 52 h 62"/>
                    <a:gd name="T4" fmla="*/ 0 w 29"/>
                    <a:gd name="T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62">
                      <a:moveTo>
                        <a:pt x="0" y="0"/>
                      </a:moveTo>
                      <a:cubicBezTo>
                        <a:pt x="0" y="0"/>
                        <a:pt x="19" y="62"/>
                        <a:pt x="24" y="52"/>
                      </a:cubicBezTo>
                      <a:cubicBezTo>
                        <a:pt x="29" y="43"/>
                        <a:pt x="15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5" name="Freeform 171"/>
                <p:cNvSpPr/>
                <p:nvPr/>
              </p:nvSpPr>
              <p:spPr bwMode="auto">
                <a:xfrm>
                  <a:off x="3922713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6" name="Freeform 172"/>
                <p:cNvSpPr/>
                <p:nvPr/>
              </p:nvSpPr>
              <p:spPr bwMode="auto">
                <a:xfrm>
                  <a:off x="4006851" y="3333750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2"/>
                        <a:pt x="11" y="24"/>
                        <a:pt x="6" y="21"/>
                      </a:cubicBezTo>
                      <a:cubicBezTo>
                        <a:pt x="1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7" name="Freeform 173"/>
                <p:cNvSpPr/>
                <p:nvPr/>
              </p:nvSpPr>
              <p:spPr bwMode="auto">
                <a:xfrm>
                  <a:off x="3927476" y="3316288"/>
                  <a:ext cx="65088" cy="68263"/>
                </a:xfrm>
                <a:custGeom>
                  <a:avLst/>
                  <a:gdLst>
                    <a:gd name="T0" fmla="*/ 17 w 23"/>
                    <a:gd name="T1" fmla="*/ 3 h 24"/>
                    <a:gd name="T2" fmla="*/ 20 w 23"/>
                    <a:gd name="T3" fmla="*/ 17 h 24"/>
                    <a:gd name="T4" fmla="*/ 6 w 23"/>
                    <a:gd name="T5" fmla="*/ 22 h 24"/>
                    <a:gd name="T6" fmla="*/ 3 w 23"/>
                    <a:gd name="T7" fmla="*/ 8 h 24"/>
                    <a:gd name="T8" fmla="*/ 17 w 23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3"/>
                      </a:moveTo>
                      <a:cubicBezTo>
                        <a:pt x="21" y="5"/>
                        <a:pt x="23" y="12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8" name="Freeform 174"/>
                <p:cNvSpPr/>
                <p:nvPr/>
              </p:nvSpPr>
              <p:spPr bwMode="auto">
                <a:xfrm>
                  <a:off x="4073526" y="3224213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9" name="Freeform 175"/>
                <p:cNvSpPr/>
                <p:nvPr/>
              </p:nvSpPr>
              <p:spPr bwMode="auto">
                <a:xfrm>
                  <a:off x="4197351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0" name="Freeform 176"/>
                <p:cNvSpPr/>
                <p:nvPr/>
              </p:nvSpPr>
              <p:spPr bwMode="auto">
                <a:xfrm>
                  <a:off x="4164013" y="3330575"/>
                  <a:ext cx="61913" cy="68263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2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0" y="5"/>
                        <a:pt x="22" y="11"/>
                        <a:pt x="19" y="16"/>
                      </a:cubicBezTo>
                      <a:cubicBezTo>
                        <a:pt x="16" y="22"/>
                        <a:pt x="10" y="24"/>
                        <a:pt x="6" y="21"/>
                      </a:cubicBezTo>
                      <a:cubicBezTo>
                        <a:pt x="1" y="19"/>
                        <a:pt x="0" y="13"/>
                        <a:pt x="2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1" name="Freeform 177"/>
                <p:cNvSpPr/>
                <p:nvPr/>
              </p:nvSpPr>
              <p:spPr bwMode="auto">
                <a:xfrm>
                  <a:off x="4157663" y="3132138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2" name="Freeform 178"/>
                <p:cNvSpPr/>
                <p:nvPr/>
              </p:nvSpPr>
              <p:spPr bwMode="auto">
                <a:xfrm>
                  <a:off x="4071938" y="3082925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5" y="2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3" name="Freeform 179"/>
                <p:cNvSpPr/>
                <p:nvPr/>
              </p:nvSpPr>
              <p:spPr bwMode="auto">
                <a:xfrm>
                  <a:off x="3948113" y="3119438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2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4" name="Freeform 180"/>
                <p:cNvSpPr/>
                <p:nvPr/>
              </p:nvSpPr>
              <p:spPr bwMode="auto">
                <a:xfrm>
                  <a:off x="4060826" y="3411538"/>
                  <a:ext cx="60325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5" name="Freeform 181"/>
                <p:cNvSpPr/>
                <p:nvPr/>
              </p:nvSpPr>
              <p:spPr bwMode="auto">
                <a:xfrm>
                  <a:off x="4010026" y="3370263"/>
                  <a:ext cx="490538" cy="201613"/>
                </a:xfrm>
                <a:custGeom>
                  <a:avLst/>
                  <a:gdLst>
                    <a:gd name="T0" fmla="*/ 123 w 175"/>
                    <a:gd name="T1" fmla="*/ 0 h 72"/>
                    <a:gd name="T2" fmla="*/ 97 w 175"/>
                    <a:gd name="T3" fmla="*/ 5 h 72"/>
                    <a:gd name="T4" fmla="*/ 21 w 175"/>
                    <a:gd name="T5" fmla="*/ 72 h 72"/>
                    <a:gd name="T6" fmla="*/ 70 w 175"/>
                    <a:gd name="T7" fmla="*/ 55 h 72"/>
                    <a:gd name="T8" fmla="*/ 99 w 175"/>
                    <a:gd name="T9" fmla="*/ 37 h 72"/>
                    <a:gd name="T10" fmla="*/ 162 w 175"/>
                    <a:gd name="T11" fmla="*/ 10 h 72"/>
                    <a:gd name="T12" fmla="*/ 123 w 175"/>
                    <a:gd name="T1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72">
                      <a:moveTo>
                        <a:pt x="123" y="0"/>
                      </a:moveTo>
                      <a:cubicBezTo>
                        <a:pt x="112" y="0"/>
                        <a:pt x="103" y="2"/>
                        <a:pt x="97" y="5"/>
                      </a:cubicBezTo>
                      <a:cubicBezTo>
                        <a:pt x="83" y="14"/>
                        <a:pt x="0" y="61"/>
                        <a:pt x="21" y="72"/>
                      </a:cubicBezTo>
                      <a:cubicBezTo>
                        <a:pt x="21" y="72"/>
                        <a:pt x="61" y="66"/>
                        <a:pt x="70" y="55"/>
                      </a:cubicBezTo>
                      <a:cubicBezTo>
                        <a:pt x="79" y="45"/>
                        <a:pt x="77" y="44"/>
                        <a:pt x="99" y="37"/>
                      </a:cubicBezTo>
                      <a:cubicBezTo>
                        <a:pt x="120" y="30"/>
                        <a:pt x="175" y="20"/>
                        <a:pt x="162" y="10"/>
                      </a:cubicBezTo>
                      <a:cubicBezTo>
                        <a:pt x="154" y="4"/>
                        <a:pt x="138" y="0"/>
                        <a:pt x="1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6" name="Freeform 182"/>
                <p:cNvSpPr>
                  <a:spLocks noEditPoints="1"/>
                </p:cNvSpPr>
                <p:nvPr/>
              </p:nvSpPr>
              <p:spPr bwMode="auto">
                <a:xfrm>
                  <a:off x="3835401" y="3089275"/>
                  <a:ext cx="617538" cy="407988"/>
                </a:xfrm>
                <a:custGeom>
                  <a:avLst/>
                  <a:gdLst>
                    <a:gd name="T0" fmla="*/ 21 w 220"/>
                    <a:gd name="T1" fmla="*/ 41 h 145"/>
                    <a:gd name="T2" fmla="*/ 33 w 220"/>
                    <a:gd name="T3" fmla="*/ 55 h 145"/>
                    <a:gd name="T4" fmla="*/ 33 w 220"/>
                    <a:gd name="T5" fmla="*/ 54 h 145"/>
                    <a:gd name="T6" fmla="*/ 34 w 220"/>
                    <a:gd name="T7" fmla="*/ 52 h 145"/>
                    <a:gd name="T8" fmla="*/ 22 w 220"/>
                    <a:gd name="T9" fmla="*/ 41 h 145"/>
                    <a:gd name="T10" fmla="*/ 21 w 220"/>
                    <a:gd name="T11" fmla="*/ 41 h 145"/>
                    <a:gd name="T12" fmla="*/ 127 w 220"/>
                    <a:gd name="T13" fmla="*/ 108 h 145"/>
                    <a:gd name="T14" fmla="*/ 123 w 220"/>
                    <a:gd name="T15" fmla="*/ 107 h 145"/>
                    <a:gd name="T16" fmla="*/ 119 w 220"/>
                    <a:gd name="T17" fmla="*/ 93 h 145"/>
                    <a:gd name="T18" fmla="*/ 129 w 220"/>
                    <a:gd name="T19" fmla="*/ 87 h 145"/>
                    <a:gd name="T20" fmla="*/ 133 w 220"/>
                    <a:gd name="T21" fmla="*/ 88 h 145"/>
                    <a:gd name="T22" fmla="*/ 136 w 220"/>
                    <a:gd name="T23" fmla="*/ 102 h 145"/>
                    <a:gd name="T24" fmla="*/ 127 w 220"/>
                    <a:gd name="T25" fmla="*/ 108 h 145"/>
                    <a:gd name="T26" fmla="*/ 211 w 220"/>
                    <a:gd name="T27" fmla="*/ 0 h 145"/>
                    <a:gd name="T28" fmla="*/ 154 w 220"/>
                    <a:gd name="T29" fmla="*/ 69 h 145"/>
                    <a:gd name="T30" fmla="*/ 142 w 220"/>
                    <a:gd name="T31" fmla="*/ 5 h 145"/>
                    <a:gd name="T32" fmla="*/ 142 w 220"/>
                    <a:gd name="T33" fmla="*/ 3 h 145"/>
                    <a:gd name="T34" fmla="*/ 138 w 220"/>
                    <a:gd name="T35" fmla="*/ 48 h 145"/>
                    <a:gd name="T36" fmla="*/ 141 w 220"/>
                    <a:gd name="T37" fmla="*/ 48 h 145"/>
                    <a:gd name="T38" fmla="*/ 145 w 220"/>
                    <a:gd name="T39" fmla="*/ 49 h 145"/>
                    <a:gd name="T40" fmla="*/ 148 w 220"/>
                    <a:gd name="T41" fmla="*/ 63 h 145"/>
                    <a:gd name="T42" fmla="*/ 139 w 220"/>
                    <a:gd name="T43" fmla="*/ 69 h 145"/>
                    <a:gd name="T44" fmla="*/ 135 w 220"/>
                    <a:gd name="T45" fmla="*/ 68 h 145"/>
                    <a:gd name="T46" fmla="*/ 131 w 220"/>
                    <a:gd name="T47" fmla="*/ 78 h 145"/>
                    <a:gd name="T48" fmla="*/ 129 w 220"/>
                    <a:gd name="T49" fmla="*/ 79 h 145"/>
                    <a:gd name="T50" fmla="*/ 119 w 220"/>
                    <a:gd name="T51" fmla="*/ 37 h 145"/>
                    <a:gd name="T52" fmla="*/ 108 w 220"/>
                    <a:gd name="T53" fmla="*/ 103 h 145"/>
                    <a:gd name="T54" fmla="*/ 107 w 220"/>
                    <a:gd name="T55" fmla="*/ 104 h 145"/>
                    <a:gd name="T56" fmla="*/ 49 w 220"/>
                    <a:gd name="T57" fmla="*/ 64 h 145"/>
                    <a:gd name="T58" fmla="*/ 44 w 220"/>
                    <a:gd name="T59" fmla="*/ 68 h 145"/>
                    <a:gd name="T60" fmla="*/ 65 w 220"/>
                    <a:gd name="T61" fmla="*/ 92 h 145"/>
                    <a:gd name="T62" fmla="*/ 73 w 220"/>
                    <a:gd name="T63" fmla="*/ 88 h 145"/>
                    <a:gd name="T64" fmla="*/ 77 w 220"/>
                    <a:gd name="T65" fmla="*/ 89 h 145"/>
                    <a:gd name="T66" fmla="*/ 80 w 220"/>
                    <a:gd name="T67" fmla="*/ 103 h 145"/>
                    <a:gd name="T68" fmla="*/ 71 w 220"/>
                    <a:gd name="T69" fmla="*/ 109 h 145"/>
                    <a:gd name="T70" fmla="*/ 67 w 220"/>
                    <a:gd name="T71" fmla="*/ 108 h 145"/>
                    <a:gd name="T72" fmla="*/ 63 w 220"/>
                    <a:gd name="T73" fmla="*/ 104 h 145"/>
                    <a:gd name="T74" fmla="*/ 4 w 220"/>
                    <a:gd name="T75" fmla="*/ 121 h 145"/>
                    <a:gd name="T76" fmla="*/ 37 w 220"/>
                    <a:gd name="T77" fmla="*/ 123 h 145"/>
                    <a:gd name="T78" fmla="*/ 82 w 220"/>
                    <a:gd name="T79" fmla="*/ 123 h 145"/>
                    <a:gd name="T80" fmla="*/ 44 w 220"/>
                    <a:gd name="T81" fmla="*/ 142 h 145"/>
                    <a:gd name="T82" fmla="*/ 47 w 220"/>
                    <a:gd name="T83" fmla="*/ 145 h 145"/>
                    <a:gd name="T84" fmla="*/ 66 w 220"/>
                    <a:gd name="T85" fmla="*/ 142 h 145"/>
                    <a:gd name="T86" fmla="*/ 83 w 220"/>
                    <a:gd name="T87" fmla="*/ 134 h 145"/>
                    <a:gd name="T88" fmla="*/ 82 w 220"/>
                    <a:gd name="T89" fmla="*/ 123 h 145"/>
                    <a:gd name="T90" fmla="*/ 92 w 220"/>
                    <a:gd name="T91" fmla="*/ 117 h 145"/>
                    <a:gd name="T92" fmla="*/ 96 w 220"/>
                    <a:gd name="T93" fmla="*/ 118 h 145"/>
                    <a:gd name="T94" fmla="*/ 100 w 220"/>
                    <a:gd name="T95" fmla="*/ 127 h 145"/>
                    <a:gd name="T96" fmla="*/ 110 w 220"/>
                    <a:gd name="T97" fmla="*/ 122 h 145"/>
                    <a:gd name="T98" fmla="*/ 111 w 220"/>
                    <a:gd name="T99" fmla="*/ 122 h 145"/>
                    <a:gd name="T100" fmla="*/ 220 w 220"/>
                    <a:gd name="T101" fmla="*/ 37 h 145"/>
                    <a:gd name="T102" fmla="*/ 220 w 220"/>
                    <a:gd name="T103" fmla="*/ 36 h 145"/>
                    <a:gd name="T104" fmla="*/ 185 w 220"/>
                    <a:gd name="T105" fmla="*/ 63 h 145"/>
                    <a:gd name="T106" fmla="*/ 152 w 220"/>
                    <a:gd name="T107" fmla="*/ 89 h 145"/>
                    <a:gd name="T108" fmla="*/ 153 w 220"/>
                    <a:gd name="T109" fmla="*/ 87 h 145"/>
                    <a:gd name="T110" fmla="*/ 211 w 220"/>
                    <a:gd name="T111" fmla="*/ 2 h 145"/>
                    <a:gd name="T112" fmla="*/ 211 w 220"/>
                    <a:gd name="T1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0" h="145">
                      <a:moveTo>
                        <a:pt x="21" y="41"/>
                      </a:moveTo>
                      <a:cubicBezTo>
                        <a:pt x="21" y="41"/>
                        <a:pt x="26" y="47"/>
                        <a:pt x="33" y="55"/>
                      </a:cubicBezTo>
                      <a:cubicBezTo>
                        <a:pt x="33" y="55"/>
                        <a:pt x="33" y="54"/>
                        <a:pt x="33" y="54"/>
                      </a:cubicBezTo>
                      <a:cubicBezTo>
                        <a:pt x="34" y="53"/>
                        <a:pt x="34" y="53"/>
                        <a:pt x="34" y="52"/>
                      </a:cubicBezTo>
                      <a:cubicBezTo>
                        <a:pt x="28" y="47"/>
                        <a:pt x="23" y="43"/>
                        <a:pt x="22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moveTo>
                        <a:pt x="127" y="108"/>
                      </a:moveTo>
                      <a:cubicBezTo>
                        <a:pt x="125" y="108"/>
                        <a:pt x="124" y="108"/>
                        <a:pt x="123" y="107"/>
                      </a:cubicBezTo>
                      <a:cubicBezTo>
                        <a:pt x="118" y="105"/>
                        <a:pt x="117" y="99"/>
                        <a:pt x="119" y="93"/>
                      </a:cubicBezTo>
                      <a:cubicBezTo>
                        <a:pt x="121" y="90"/>
                        <a:pt x="125" y="87"/>
                        <a:pt x="129" y="87"/>
                      </a:cubicBezTo>
                      <a:cubicBezTo>
                        <a:pt x="130" y="87"/>
                        <a:pt x="132" y="88"/>
                        <a:pt x="133" y="88"/>
                      </a:cubicBezTo>
                      <a:cubicBezTo>
                        <a:pt x="137" y="91"/>
                        <a:pt x="139" y="97"/>
                        <a:pt x="136" y="102"/>
                      </a:cubicBezTo>
                      <a:cubicBezTo>
                        <a:pt x="134" y="106"/>
                        <a:pt x="130" y="108"/>
                        <a:pt x="127" y="108"/>
                      </a:cubicBezTo>
                      <a:moveTo>
                        <a:pt x="211" y="0"/>
                      </a:moveTo>
                      <a:cubicBezTo>
                        <a:pt x="206" y="0"/>
                        <a:pt x="154" y="69"/>
                        <a:pt x="154" y="69"/>
                      </a:cubicBezTo>
                      <a:cubicBezTo>
                        <a:pt x="154" y="69"/>
                        <a:pt x="142" y="17"/>
                        <a:pt x="142" y="5"/>
                      </a:cubicBezTo>
                      <a:cubicBezTo>
                        <a:pt x="142" y="4"/>
                        <a:pt x="142" y="3"/>
                        <a:pt x="142" y="3"/>
                      </a:cubicBezTo>
                      <a:cubicBezTo>
                        <a:pt x="142" y="3"/>
                        <a:pt x="141" y="27"/>
                        <a:pt x="138" y="48"/>
                      </a:cubicBezTo>
                      <a:cubicBezTo>
                        <a:pt x="139" y="48"/>
                        <a:pt x="140" y="48"/>
                        <a:pt x="141" y="48"/>
                      </a:cubicBezTo>
                      <a:cubicBezTo>
                        <a:pt x="142" y="48"/>
                        <a:pt x="143" y="48"/>
                        <a:pt x="145" y="49"/>
                      </a:cubicBezTo>
                      <a:cubicBezTo>
                        <a:pt x="149" y="51"/>
                        <a:pt x="151" y="58"/>
                        <a:pt x="148" y="63"/>
                      </a:cubicBezTo>
                      <a:cubicBezTo>
                        <a:pt x="146" y="67"/>
                        <a:pt x="142" y="69"/>
                        <a:pt x="139" y="69"/>
                      </a:cubicBezTo>
                      <a:cubicBezTo>
                        <a:pt x="137" y="69"/>
                        <a:pt x="136" y="69"/>
                        <a:pt x="135" y="68"/>
                      </a:cubicBezTo>
                      <a:cubicBezTo>
                        <a:pt x="133" y="73"/>
                        <a:pt x="132" y="76"/>
                        <a:pt x="131" y="78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3" y="79"/>
                        <a:pt x="120" y="56"/>
                        <a:pt x="119" y="37"/>
                      </a:cubicBezTo>
                      <a:cubicBezTo>
                        <a:pt x="116" y="62"/>
                        <a:pt x="109" y="98"/>
                        <a:pt x="108" y="103"/>
                      </a:cubicBezTo>
                      <a:cubicBezTo>
                        <a:pt x="108" y="103"/>
                        <a:pt x="108" y="104"/>
                        <a:pt x="107" y="104"/>
                      </a:cubicBezTo>
                      <a:cubicBezTo>
                        <a:pt x="101" y="104"/>
                        <a:pt x="72" y="82"/>
                        <a:pt x="49" y="64"/>
                      </a:cubicBezTo>
                      <a:cubicBezTo>
                        <a:pt x="48" y="66"/>
                        <a:pt x="46" y="67"/>
                        <a:pt x="44" y="68"/>
                      </a:cubicBezTo>
                      <a:cubicBezTo>
                        <a:pt x="51" y="77"/>
                        <a:pt x="60" y="86"/>
                        <a:pt x="65" y="92"/>
                      </a:cubicBezTo>
                      <a:cubicBezTo>
                        <a:pt x="67" y="90"/>
                        <a:pt x="70" y="88"/>
                        <a:pt x="73" y="88"/>
                      </a:cubicBezTo>
                      <a:cubicBezTo>
                        <a:pt x="75" y="88"/>
                        <a:pt x="76" y="89"/>
                        <a:pt x="77" y="89"/>
                      </a:cubicBezTo>
                      <a:cubicBezTo>
                        <a:pt x="82" y="92"/>
                        <a:pt x="83" y="98"/>
                        <a:pt x="80" y="103"/>
                      </a:cubicBezTo>
                      <a:cubicBezTo>
                        <a:pt x="78" y="107"/>
                        <a:pt x="75" y="109"/>
                        <a:pt x="71" y="109"/>
                      </a:cubicBezTo>
                      <a:cubicBezTo>
                        <a:pt x="70" y="109"/>
                        <a:pt x="68" y="109"/>
                        <a:pt x="67" y="108"/>
                      </a:cubicBezTo>
                      <a:cubicBezTo>
                        <a:pt x="65" y="107"/>
                        <a:pt x="64" y="106"/>
                        <a:pt x="63" y="104"/>
                      </a:cubicBezTo>
                      <a:cubicBezTo>
                        <a:pt x="46" y="109"/>
                        <a:pt x="10" y="117"/>
                        <a:pt x="4" y="121"/>
                      </a:cubicBezTo>
                      <a:cubicBezTo>
                        <a:pt x="0" y="123"/>
                        <a:pt x="17" y="123"/>
                        <a:pt x="37" y="123"/>
                      </a:cubicBezTo>
                      <a:cubicBezTo>
                        <a:pt x="58" y="123"/>
                        <a:pt x="82" y="123"/>
                        <a:pt x="82" y="123"/>
                      </a:cubicBezTo>
                      <a:cubicBezTo>
                        <a:pt x="82" y="123"/>
                        <a:pt x="51" y="136"/>
                        <a:pt x="44" y="142"/>
                      </a:cubicBezTo>
                      <a:cubicBezTo>
                        <a:pt x="42" y="144"/>
                        <a:pt x="44" y="145"/>
                        <a:pt x="47" y="145"/>
                      </a:cubicBezTo>
                      <a:cubicBezTo>
                        <a:pt x="53" y="145"/>
                        <a:pt x="66" y="142"/>
                        <a:pt x="66" y="142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1" y="131"/>
                        <a:pt x="80" y="127"/>
                        <a:pt x="82" y="123"/>
                      </a:cubicBezTo>
                      <a:cubicBezTo>
                        <a:pt x="84" y="119"/>
                        <a:pt x="88" y="117"/>
                        <a:pt x="92" y="117"/>
                      </a:cubicBezTo>
                      <a:cubicBezTo>
                        <a:pt x="93" y="117"/>
                        <a:pt x="95" y="117"/>
                        <a:pt x="96" y="118"/>
                      </a:cubicBezTo>
                      <a:cubicBezTo>
                        <a:pt x="99" y="119"/>
                        <a:pt x="101" y="123"/>
                        <a:pt x="100" y="127"/>
                      </a:cubicBezTo>
                      <a:cubicBezTo>
                        <a:pt x="110" y="122"/>
                        <a:pt x="110" y="122"/>
                        <a:pt x="110" y="122"/>
                      </a:cubicBezTo>
                      <a:cubicBezTo>
                        <a:pt x="110" y="122"/>
                        <a:pt x="110" y="122"/>
                        <a:pt x="111" y="122"/>
                      </a:cubicBezTo>
                      <a:cubicBezTo>
                        <a:pt x="126" y="122"/>
                        <a:pt x="215" y="46"/>
                        <a:pt x="220" y="37"/>
                      </a:cubicBezTo>
                      <a:cubicBezTo>
                        <a:pt x="220" y="36"/>
                        <a:pt x="220" y="36"/>
                        <a:pt x="220" y="36"/>
                      </a:cubicBezTo>
                      <a:cubicBezTo>
                        <a:pt x="218" y="36"/>
                        <a:pt x="201" y="49"/>
                        <a:pt x="185" y="63"/>
                      </a:cubicBezTo>
                      <a:cubicBezTo>
                        <a:pt x="169" y="76"/>
                        <a:pt x="153" y="89"/>
                        <a:pt x="152" y="89"/>
                      </a:cubicBezTo>
                      <a:cubicBezTo>
                        <a:pt x="152" y="89"/>
                        <a:pt x="152" y="88"/>
                        <a:pt x="153" y="87"/>
                      </a:cubicBezTo>
                      <a:cubicBezTo>
                        <a:pt x="167" y="73"/>
                        <a:pt x="207" y="15"/>
                        <a:pt x="211" y="2"/>
                      </a:cubicBezTo>
                      <a:cubicBezTo>
                        <a:pt x="212" y="1"/>
                        <a:pt x="211" y="0"/>
                        <a:pt x="2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7" name="Freeform 183"/>
                <p:cNvSpPr/>
                <p:nvPr/>
              </p:nvSpPr>
              <p:spPr bwMode="auto">
                <a:xfrm>
                  <a:off x="3927476" y="3235325"/>
                  <a:ext cx="46038" cy="44450"/>
                </a:xfrm>
                <a:custGeom>
                  <a:avLst/>
                  <a:gdLst>
                    <a:gd name="T0" fmla="*/ 1 w 16"/>
                    <a:gd name="T1" fmla="*/ 0 h 16"/>
                    <a:gd name="T2" fmla="*/ 0 w 16"/>
                    <a:gd name="T3" fmla="*/ 2 h 16"/>
                    <a:gd name="T4" fmla="*/ 0 w 16"/>
                    <a:gd name="T5" fmla="*/ 3 h 16"/>
                    <a:gd name="T6" fmla="*/ 11 w 16"/>
                    <a:gd name="T7" fmla="*/ 16 h 16"/>
                    <a:gd name="T8" fmla="*/ 16 w 16"/>
                    <a:gd name="T9" fmla="*/ 12 h 16"/>
                    <a:gd name="T10" fmla="*/ 1 w 1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6">
                      <a:moveTo>
                        <a:pt x="1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3" y="7"/>
                        <a:pt x="7" y="12"/>
                        <a:pt x="11" y="16"/>
                      </a:cubicBezTo>
                      <a:cubicBezTo>
                        <a:pt x="13" y="15"/>
                        <a:pt x="15" y="14"/>
                        <a:pt x="16" y="12"/>
                      </a:cubicBezTo>
                      <a:cubicBezTo>
                        <a:pt x="11" y="8"/>
                        <a:pt x="6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8" name="Freeform 184"/>
                <p:cNvSpPr/>
                <p:nvPr/>
              </p:nvSpPr>
              <p:spPr bwMode="auto">
                <a:xfrm>
                  <a:off x="4013201" y="3336925"/>
                  <a:ext cx="55563" cy="58738"/>
                </a:xfrm>
                <a:custGeom>
                  <a:avLst/>
                  <a:gdLst>
                    <a:gd name="T0" fmla="*/ 10 w 20"/>
                    <a:gd name="T1" fmla="*/ 0 h 21"/>
                    <a:gd name="T2" fmla="*/ 2 w 20"/>
                    <a:gd name="T3" fmla="*/ 4 h 21"/>
                    <a:gd name="T4" fmla="*/ 9 w 20"/>
                    <a:gd name="T5" fmla="*/ 11 h 21"/>
                    <a:gd name="T6" fmla="*/ 0 w 20"/>
                    <a:gd name="T7" fmla="*/ 16 h 21"/>
                    <a:gd name="T8" fmla="*/ 4 w 20"/>
                    <a:gd name="T9" fmla="*/ 20 h 21"/>
                    <a:gd name="T10" fmla="*/ 8 w 20"/>
                    <a:gd name="T11" fmla="*/ 21 h 21"/>
                    <a:gd name="T12" fmla="*/ 17 w 20"/>
                    <a:gd name="T13" fmla="*/ 15 h 21"/>
                    <a:gd name="T14" fmla="*/ 14 w 20"/>
                    <a:gd name="T15" fmla="*/ 1 h 21"/>
                    <a:gd name="T16" fmla="*/ 10 w 20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1">
                      <a:moveTo>
                        <a:pt x="10" y="0"/>
                      </a:moveTo>
                      <a:cubicBezTo>
                        <a:pt x="7" y="0"/>
                        <a:pt x="4" y="2"/>
                        <a:pt x="2" y="4"/>
                      </a:cubicBezTo>
                      <a:cubicBezTo>
                        <a:pt x="6" y="8"/>
                        <a:pt x="8" y="10"/>
                        <a:pt x="9" y="11"/>
                      </a:cubicBezTo>
                      <a:cubicBezTo>
                        <a:pt x="11" y="12"/>
                        <a:pt x="7" y="14"/>
                        <a:pt x="0" y="16"/>
                      </a:cubicBezTo>
                      <a:cubicBezTo>
                        <a:pt x="1" y="18"/>
                        <a:pt x="2" y="19"/>
                        <a:pt x="4" y="20"/>
                      </a:cubicBezTo>
                      <a:cubicBezTo>
                        <a:pt x="5" y="21"/>
                        <a:pt x="7" y="21"/>
                        <a:pt x="8" y="21"/>
                      </a:cubicBezTo>
                      <a:cubicBezTo>
                        <a:pt x="12" y="21"/>
                        <a:pt x="15" y="19"/>
                        <a:pt x="17" y="15"/>
                      </a:cubicBezTo>
                      <a:cubicBezTo>
                        <a:pt x="20" y="10"/>
                        <a:pt x="19" y="4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9" name="Freeform 185"/>
                <p:cNvSpPr/>
                <p:nvPr/>
              </p:nvSpPr>
              <p:spPr bwMode="auto">
                <a:xfrm>
                  <a:off x="4214813" y="3224213"/>
                  <a:ext cx="44450" cy="58738"/>
                </a:xfrm>
                <a:custGeom>
                  <a:avLst/>
                  <a:gdLst>
                    <a:gd name="T0" fmla="*/ 6 w 16"/>
                    <a:gd name="T1" fmla="*/ 0 h 21"/>
                    <a:gd name="T2" fmla="*/ 3 w 16"/>
                    <a:gd name="T3" fmla="*/ 0 h 21"/>
                    <a:gd name="T4" fmla="*/ 0 w 16"/>
                    <a:gd name="T5" fmla="*/ 20 h 21"/>
                    <a:gd name="T6" fmla="*/ 4 w 16"/>
                    <a:gd name="T7" fmla="*/ 21 h 21"/>
                    <a:gd name="T8" fmla="*/ 13 w 16"/>
                    <a:gd name="T9" fmla="*/ 15 h 21"/>
                    <a:gd name="T10" fmla="*/ 10 w 16"/>
                    <a:gd name="T11" fmla="*/ 1 h 21"/>
                    <a:gd name="T12" fmla="*/ 6 w 1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6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8"/>
                        <a:pt x="1" y="14"/>
                        <a:pt x="0" y="20"/>
                      </a:cubicBezTo>
                      <a:cubicBezTo>
                        <a:pt x="1" y="21"/>
                        <a:pt x="2" y="21"/>
                        <a:pt x="4" y="21"/>
                      </a:cubicBezTo>
                      <a:cubicBezTo>
                        <a:pt x="7" y="21"/>
                        <a:pt x="11" y="19"/>
                        <a:pt x="13" y="15"/>
                      </a:cubicBezTo>
                      <a:cubicBezTo>
                        <a:pt x="16" y="10"/>
                        <a:pt x="14" y="3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0" name="Freeform 186"/>
                <p:cNvSpPr/>
                <p:nvPr/>
              </p:nvSpPr>
              <p:spPr bwMode="auto">
                <a:xfrm>
                  <a:off x="4164013" y="3333750"/>
                  <a:ext cx="61913" cy="58738"/>
                </a:xfrm>
                <a:custGeom>
                  <a:avLst/>
                  <a:gdLst>
                    <a:gd name="T0" fmla="*/ 12 w 22"/>
                    <a:gd name="T1" fmla="*/ 0 h 21"/>
                    <a:gd name="T2" fmla="*/ 2 w 22"/>
                    <a:gd name="T3" fmla="*/ 6 h 21"/>
                    <a:gd name="T4" fmla="*/ 6 w 22"/>
                    <a:gd name="T5" fmla="*/ 20 h 21"/>
                    <a:gd name="T6" fmla="*/ 10 w 22"/>
                    <a:gd name="T7" fmla="*/ 21 h 21"/>
                    <a:gd name="T8" fmla="*/ 19 w 22"/>
                    <a:gd name="T9" fmla="*/ 15 h 21"/>
                    <a:gd name="T10" fmla="*/ 16 w 22"/>
                    <a:gd name="T11" fmla="*/ 1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6"/>
                      </a:cubicBezTo>
                      <a:cubicBezTo>
                        <a:pt x="0" y="12"/>
                        <a:pt x="1" y="18"/>
                        <a:pt x="6" y="20"/>
                      </a:cubicBezTo>
                      <a:cubicBezTo>
                        <a:pt x="7" y="21"/>
                        <a:pt x="8" y="21"/>
                        <a:pt x="10" y="21"/>
                      </a:cubicBezTo>
                      <a:cubicBezTo>
                        <a:pt x="13" y="21"/>
                        <a:pt x="17" y="19"/>
                        <a:pt x="19" y="15"/>
                      </a:cubicBezTo>
                      <a:cubicBezTo>
                        <a:pt x="22" y="10"/>
                        <a:pt x="20" y="4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1" name="Freeform 187"/>
                <p:cNvSpPr/>
                <p:nvPr/>
              </p:nvSpPr>
              <p:spPr bwMode="auto">
                <a:xfrm>
                  <a:off x="4060826" y="3417888"/>
                  <a:ext cx="58738" cy="47625"/>
                </a:xfrm>
                <a:custGeom>
                  <a:avLst/>
                  <a:gdLst>
                    <a:gd name="T0" fmla="*/ 12 w 21"/>
                    <a:gd name="T1" fmla="*/ 0 h 17"/>
                    <a:gd name="T2" fmla="*/ 2 w 21"/>
                    <a:gd name="T3" fmla="*/ 6 h 17"/>
                    <a:gd name="T4" fmla="*/ 3 w 21"/>
                    <a:gd name="T5" fmla="*/ 17 h 17"/>
                    <a:gd name="T6" fmla="*/ 20 w 21"/>
                    <a:gd name="T7" fmla="*/ 10 h 17"/>
                    <a:gd name="T8" fmla="*/ 16 w 21"/>
                    <a:gd name="T9" fmla="*/ 1 h 17"/>
                    <a:gd name="T10" fmla="*/ 12 w 21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7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0"/>
                        <a:pt x="1" y="14"/>
                        <a:pt x="3" y="17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6"/>
                        <a:pt x="19" y="2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2" name="Freeform 188"/>
                <p:cNvSpPr>
                  <a:spLocks noEditPoints="1"/>
                </p:cNvSpPr>
                <p:nvPr/>
              </p:nvSpPr>
              <p:spPr bwMode="auto">
                <a:xfrm>
                  <a:off x="4170363" y="3125788"/>
                  <a:ext cx="11113" cy="66675"/>
                </a:xfrm>
                <a:custGeom>
                  <a:avLst/>
                  <a:gdLst>
                    <a:gd name="T0" fmla="*/ 0 w 4"/>
                    <a:gd name="T1" fmla="*/ 22 h 24"/>
                    <a:gd name="T2" fmla="*/ 0 w 4"/>
                    <a:gd name="T3" fmla="*/ 24 h 24"/>
                    <a:gd name="T4" fmla="*/ 1 w 4"/>
                    <a:gd name="T5" fmla="*/ 22 h 24"/>
                    <a:gd name="T6" fmla="*/ 0 w 4"/>
                    <a:gd name="T7" fmla="*/ 22 h 24"/>
                    <a:gd name="T8" fmla="*/ 3 w 4"/>
                    <a:gd name="T9" fmla="*/ 0 h 24"/>
                    <a:gd name="T10" fmla="*/ 2 w 4"/>
                    <a:gd name="T11" fmla="*/ 2 h 24"/>
                    <a:gd name="T12" fmla="*/ 2 w 4"/>
                    <a:gd name="T13" fmla="*/ 6 h 24"/>
                    <a:gd name="T14" fmla="*/ 3 w 4"/>
                    <a:gd name="T15" fmla="*/ 4 h 24"/>
                    <a:gd name="T16" fmla="*/ 3 w 4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4">
                      <a:moveTo>
                        <a:pt x="0" y="22"/>
                      </a:moveTo>
                      <a:cubicBezTo>
                        <a:pt x="0" y="23"/>
                        <a:pt x="0" y="23"/>
                        <a:pt x="0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2"/>
                        <a:pt x="0" y="22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2" y="2"/>
                      </a:cubicBezTo>
                      <a:cubicBezTo>
                        <a:pt x="2" y="3"/>
                        <a:pt x="2" y="4"/>
                        <a:pt x="2" y="6"/>
                      </a:cubicBez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2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3" name="Freeform 189"/>
                <p:cNvSpPr/>
                <p:nvPr/>
              </p:nvSpPr>
              <p:spPr bwMode="auto">
                <a:xfrm>
                  <a:off x="4170363" y="3136900"/>
                  <a:ext cx="7938" cy="50800"/>
                </a:xfrm>
                <a:custGeom>
                  <a:avLst/>
                  <a:gdLst>
                    <a:gd name="T0" fmla="*/ 3 w 3"/>
                    <a:gd name="T1" fmla="*/ 0 h 18"/>
                    <a:gd name="T2" fmla="*/ 2 w 3"/>
                    <a:gd name="T3" fmla="*/ 2 h 18"/>
                    <a:gd name="T4" fmla="*/ 0 w 3"/>
                    <a:gd name="T5" fmla="*/ 18 h 18"/>
                    <a:gd name="T6" fmla="*/ 1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1" y="6"/>
                        <a:pt x="0" y="12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2" y="11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4" name="Freeform 190"/>
                <p:cNvSpPr/>
                <p:nvPr/>
              </p:nvSpPr>
              <p:spPr bwMode="auto">
                <a:xfrm>
                  <a:off x="4452938" y="2847975"/>
                  <a:ext cx="177800" cy="296863"/>
                </a:xfrm>
                <a:custGeom>
                  <a:avLst/>
                  <a:gdLst>
                    <a:gd name="T0" fmla="*/ 29 w 63"/>
                    <a:gd name="T1" fmla="*/ 0 h 106"/>
                    <a:gd name="T2" fmla="*/ 35 w 63"/>
                    <a:gd name="T3" fmla="*/ 47 h 106"/>
                    <a:gd name="T4" fmla="*/ 2 w 63"/>
                    <a:gd name="T5" fmla="*/ 96 h 106"/>
                    <a:gd name="T6" fmla="*/ 5 w 63"/>
                    <a:gd name="T7" fmla="*/ 106 h 106"/>
                    <a:gd name="T8" fmla="*/ 27 w 63"/>
                    <a:gd name="T9" fmla="*/ 95 h 106"/>
                    <a:gd name="T10" fmla="*/ 61 w 63"/>
                    <a:gd name="T11" fmla="*/ 21 h 106"/>
                    <a:gd name="T12" fmla="*/ 29 w 63"/>
                    <a:gd name="T13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106">
                      <a:moveTo>
                        <a:pt x="29" y="0"/>
                      </a:moveTo>
                      <a:cubicBezTo>
                        <a:pt x="13" y="1"/>
                        <a:pt x="35" y="28"/>
                        <a:pt x="35" y="47"/>
                      </a:cubicBezTo>
                      <a:cubicBezTo>
                        <a:pt x="34" y="65"/>
                        <a:pt x="7" y="81"/>
                        <a:pt x="2" y="96"/>
                      </a:cubicBezTo>
                      <a:cubicBezTo>
                        <a:pt x="0" y="103"/>
                        <a:pt x="1" y="106"/>
                        <a:pt x="5" y="106"/>
                      </a:cubicBezTo>
                      <a:cubicBezTo>
                        <a:pt x="10" y="106"/>
                        <a:pt x="19" y="101"/>
                        <a:pt x="27" y="95"/>
                      </a:cubicBezTo>
                      <a:cubicBezTo>
                        <a:pt x="42" y="84"/>
                        <a:pt x="63" y="40"/>
                        <a:pt x="61" y="21"/>
                      </a:cubicBezTo>
                      <a:cubicBezTo>
                        <a:pt x="59" y="1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5" name="Freeform 191"/>
                <p:cNvSpPr/>
                <p:nvPr/>
              </p:nvSpPr>
              <p:spPr bwMode="auto">
                <a:xfrm>
                  <a:off x="3517901" y="3424238"/>
                  <a:ext cx="455613" cy="142875"/>
                </a:xfrm>
                <a:custGeom>
                  <a:avLst/>
                  <a:gdLst>
                    <a:gd name="T0" fmla="*/ 19 w 162"/>
                    <a:gd name="T1" fmla="*/ 0 h 51"/>
                    <a:gd name="T2" fmla="*/ 12 w 162"/>
                    <a:gd name="T3" fmla="*/ 4 h 51"/>
                    <a:gd name="T4" fmla="*/ 19 w 162"/>
                    <a:gd name="T5" fmla="*/ 47 h 51"/>
                    <a:gd name="T6" fmla="*/ 58 w 162"/>
                    <a:gd name="T7" fmla="*/ 51 h 51"/>
                    <a:gd name="T8" fmla="*/ 95 w 162"/>
                    <a:gd name="T9" fmla="*/ 48 h 51"/>
                    <a:gd name="T10" fmla="*/ 150 w 162"/>
                    <a:gd name="T11" fmla="*/ 30 h 51"/>
                    <a:gd name="T12" fmla="*/ 147 w 162"/>
                    <a:gd name="T13" fmla="*/ 30 h 51"/>
                    <a:gd name="T14" fmla="*/ 68 w 162"/>
                    <a:gd name="T15" fmla="*/ 40 h 51"/>
                    <a:gd name="T16" fmla="*/ 52 w 162"/>
                    <a:gd name="T17" fmla="*/ 37 h 51"/>
                    <a:gd name="T18" fmla="*/ 24 w 162"/>
                    <a:gd name="T19" fmla="*/ 4 h 51"/>
                    <a:gd name="T20" fmla="*/ 19 w 162"/>
                    <a:gd name="T2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51">
                      <a:moveTo>
                        <a:pt x="19" y="0"/>
                      </a:moveTo>
                      <a:cubicBezTo>
                        <a:pt x="16" y="0"/>
                        <a:pt x="14" y="3"/>
                        <a:pt x="12" y="4"/>
                      </a:cubicBezTo>
                      <a:cubicBezTo>
                        <a:pt x="12" y="4"/>
                        <a:pt x="0" y="43"/>
                        <a:pt x="19" y="47"/>
                      </a:cubicBezTo>
                      <a:cubicBezTo>
                        <a:pt x="30" y="50"/>
                        <a:pt x="43" y="51"/>
                        <a:pt x="58" y="51"/>
                      </a:cubicBezTo>
                      <a:cubicBezTo>
                        <a:pt x="70" y="51"/>
                        <a:pt x="82" y="50"/>
                        <a:pt x="95" y="48"/>
                      </a:cubicBezTo>
                      <a:cubicBezTo>
                        <a:pt x="124" y="43"/>
                        <a:pt x="162" y="30"/>
                        <a:pt x="150" y="30"/>
                      </a:cubicBezTo>
                      <a:cubicBezTo>
                        <a:pt x="150" y="30"/>
                        <a:pt x="149" y="30"/>
                        <a:pt x="147" y="30"/>
                      </a:cubicBezTo>
                      <a:cubicBezTo>
                        <a:pt x="132" y="32"/>
                        <a:pt x="92" y="40"/>
                        <a:pt x="68" y="40"/>
                      </a:cubicBezTo>
                      <a:cubicBezTo>
                        <a:pt x="61" y="40"/>
                        <a:pt x="55" y="39"/>
                        <a:pt x="52" y="37"/>
                      </a:cubicBezTo>
                      <a:cubicBezTo>
                        <a:pt x="38" y="30"/>
                        <a:pt x="28" y="13"/>
                        <a:pt x="24" y="4"/>
                      </a:cubicBezTo>
                      <a:cubicBezTo>
                        <a:pt x="22" y="1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6" name="Freeform 192"/>
                <p:cNvSpPr/>
                <p:nvPr/>
              </p:nvSpPr>
              <p:spPr bwMode="auto">
                <a:xfrm>
                  <a:off x="7107238" y="4622800"/>
                  <a:ext cx="665163" cy="738188"/>
                </a:xfrm>
                <a:custGeom>
                  <a:avLst/>
                  <a:gdLst>
                    <a:gd name="T0" fmla="*/ 49 w 237"/>
                    <a:gd name="T1" fmla="*/ 30 h 263"/>
                    <a:gd name="T2" fmla="*/ 10 w 237"/>
                    <a:gd name="T3" fmla="*/ 19 h 263"/>
                    <a:gd name="T4" fmla="*/ 0 w 237"/>
                    <a:gd name="T5" fmla="*/ 94 h 263"/>
                    <a:gd name="T6" fmla="*/ 188 w 237"/>
                    <a:gd name="T7" fmla="*/ 260 h 263"/>
                    <a:gd name="T8" fmla="*/ 237 w 237"/>
                    <a:gd name="T9" fmla="*/ 236 h 263"/>
                    <a:gd name="T10" fmla="*/ 207 w 237"/>
                    <a:gd name="T11" fmla="*/ 210 h 263"/>
                    <a:gd name="T12" fmla="*/ 206 w 237"/>
                    <a:gd name="T13" fmla="*/ 70 h 263"/>
                    <a:gd name="T14" fmla="*/ 144 w 237"/>
                    <a:gd name="T15" fmla="*/ 62 h 263"/>
                    <a:gd name="T16" fmla="*/ 49 w 237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6" y="263"/>
                        <a:pt x="188" y="260"/>
                      </a:cubicBezTo>
                      <a:cubicBezTo>
                        <a:pt x="211" y="258"/>
                        <a:pt x="237" y="236"/>
                        <a:pt x="237" y="236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7" name="Freeform 193"/>
                <p:cNvSpPr/>
                <p:nvPr/>
              </p:nvSpPr>
              <p:spPr bwMode="auto">
                <a:xfrm>
                  <a:off x="6483351" y="4330700"/>
                  <a:ext cx="1668463" cy="1570038"/>
                </a:xfrm>
                <a:custGeom>
                  <a:avLst/>
                  <a:gdLst>
                    <a:gd name="T0" fmla="*/ 149 w 594"/>
                    <a:gd name="T1" fmla="*/ 317 h 559"/>
                    <a:gd name="T2" fmla="*/ 35 w 594"/>
                    <a:gd name="T3" fmla="*/ 210 h 559"/>
                    <a:gd name="T4" fmla="*/ 69 w 594"/>
                    <a:gd name="T5" fmla="*/ 119 h 559"/>
                    <a:gd name="T6" fmla="*/ 251 w 594"/>
                    <a:gd name="T7" fmla="*/ 187 h 559"/>
                    <a:gd name="T8" fmla="*/ 256 w 594"/>
                    <a:gd name="T9" fmla="*/ 146 h 559"/>
                    <a:gd name="T10" fmla="*/ 317 w 594"/>
                    <a:gd name="T11" fmla="*/ 1 h 559"/>
                    <a:gd name="T12" fmla="*/ 348 w 594"/>
                    <a:gd name="T13" fmla="*/ 216 h 559"/>
                    <a:gd name="T14" fmla="*/ 483 w 594"/>
                    <a:gd name="T15" fmla="*/ 141 h 559"/>
                    <a:gd name="T16" fmla="*/ 588 w 594"/>
                    <a:gd name="T17" fmla="*/ 252 h 559"/>
                    <a:gd name="T18" fmla="*/ 376 w 594"/>
                    <a:gd name="T19" fmla="*/ 312 h 559"/>
                    <a:gd name="T20" fmla="*/ 464 w 594"/>
                    <a:gd name="T21" fmla="*/ 384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4 h 559"/>
                    <a:gd name="T28" fmla="*/ 245 w 594"/>
                    <a:gd name="T29" fmla="*/ 492 h 559"/>
                    <a:gd name="T30" fmla="*/ 105 w 594"/>
                    <a:gd name="T31" fmla="*/ 444 h 559"/>
                    <a:gd name="T32" fmla="*/ 149 w 594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7"/>
                      </a:moveTo>
                      <a:cubicBezTo>
                        <a:pt x="149" y="317"/>
                        <a:pt x="0" y="315"/>
                        <a:pt x="35" y="210"/>
                      </a:cubicBezTo>
                      <a:cubicBezTo>
                        <a:pt x="35" y="210"/>
                        <a:pt x="4" y="141"/>
                        <a:pt x="69" y="119"/>
                      </a:cubicBezTo>
                      <a:cubicBezTo>
                        <a:pt x="135" y="97"/>
                        <a:pt x="226" y="167"/>
                        <a:pt x="251" y="187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9" y="136"/>
                        <a:pt x="217" y="0"/>
                        <a:pt x="317" y="1"/>
                      </a:cubicBezTo>
                      <a:cubicBezTo>
                        <a:pt x="417" y="2"/>
                        <a:pt x="436" y="67"/>
                        <a:pt x="348" y="216"/>
                      </a:cubicBezTo>
                      <a:cubicBezTo>
                        <a:pt x="348" y="216"/>
                        <a:pt x="430" y="139"/>
                        <a:pt x="483" y="141"/>
                      </a:cubicBezTo>
                      <a:cubicBezTo>
                        <a:pt x="536" y="143"/>
                        <a:pt x="594" y="169"/>
                        <a:pt x="588" y="252"/>
                      </a:cubicBezTo>
                      <a:cubicBezTo>
                        <a:pt x="582" y="336"/>
                        <a:pt x="376" y="312"/>
                        <a:pt x="376" y="312"/>
                      </a:cubicBezTo>
                      <a:cubicBezTo>
                        <a:pt x="376" y="312"/>
                        <a:pt x="441" y="358"/>
                        <a:pt x="464" y="384"/>
                      </a:cubicBezTo>
                      <a:cubicBezTo>
                        <a:pt x="486" y="411"/>
                        <a:pt x="473" y="484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2"/>
                        <a:pt x="288" y="376"/>
                        <a:pt x="281" y="384"/>
                      </a:cubicBezTo>
                      <a:cubicBezTo>
                        <a:pt x="275" y="393"/>
                        <a:pt x="291" y="463"/>
                        <a:pt x="245" y="492"/>
                      </a:cubicBezTo>
                      <a:cubicBezTo>
                        <a:pt x="198" y="521"/>
                        <a:pt x="143" y="486"/>
                        <a:pt x="105" y="444"/>
                      </a:cubicBezTo>
                      <a:cubicBezTo>
                        <a:pt x="68" y="401"/>
                        <a:pt x="86" y="344"/>
                        <a:pt x="149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8" name="Freeform 194"/>
                <p:cNvSpPr/>
                <p:nvPr/>
              </p:nvSpPr>
              <p:spPr bwMode="auto">
                <a:xfrm>
                  <a:off x="7100888" y="5100638"/>
                  <a:ext cx="177800" cy="58738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0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0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9" name="Freeform 195"/>
                <p:cNvSpPr/>
                <p:nvPr/>
              </p:nvSpPr>
              <p:spPr bwMode="auto">
                <a:xfrm>
                  <a:off x="7261226" y="5173663"/>
                  <a:ext cx="44450" cy="147638"/>
                </a:xfrm>
                <a:custGeom>
                  <a:avLst/>
                  <a:gdLst>
                    <a:gd name="T0" fmla="*/ 5 w 16"/>
                    <a:gd name="T1" fmla="*/ 53 h 53"/>
                    <a:gd name="T2" fmla="*/ 8 w 16"/>
                    <a:gd name="T3" fmla="*/ 7 h 53"/>
                    <a:gd name="T4" fmla="*/ 5 w 16"/>
                    <a:gd name="T5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3">
                      <a:moveTo>
                        <a:pt x="5" y="53"/>
                      </a:moveTo>
                      <a:cubicBezTo>
                        <a:pt x="5" y="53"/>
                        <a:pt x="0" y="0"/>
                        <a:pt x="8" y="7"/>
                      </a:cubicBezTo>
                      <a:cubicBezTo>
                        <a:pt x="16" y="14"/>
                        <a:pt x="9" y="43"/>
                        <a:pt x="5" y="5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0" name="Freeform 196"/>
                <p:cNvSpPr/>
                <p:nvPr/>
              </p:nvSpPr>
              <p:spPr bwMode="auto">
                <a:xfrm>
                  <a:off x="7235826" y="4926013"/>
                  <a:ext cx="84138" cy="77788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1" name="Freeform 197"/>
                <p:cNvSpPr/>
                <p:nvPr/>
              </p:nvSpPr>
              <p:spPr bwMode="auto">
                <a:xfrm>
                  <a:off x="7170738" y="50244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2" name="Freeform 198"/>
                <p:cNvSpPr/>
                <p:nvPr/>
              </p:nvSpPr>
              <p:spPr bwMode="auto">
                <a:xfrm>
                  <a:off x="7327901" y="5083175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3" name="Freeform 199"/>
                <p:cNvSpPr/>
                <p:nvPr/>
              </p:nvSpPr>
              <p:spPr bwMode="auto">
                <a:xfrm>
                  <a:off x="7377113" y="49593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4" name="Freeform 200"/>
                <p:cNvSpPr/>
                <p:nvPr/>
              </p:nvSpPr>
              <p:spPr bwMode="auto">
                <a:xfrm>
                  <a:off x="7494588" y="5072063"/>
                  <a:ext cx="80963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5" name="Freeform 201"/>
                <p:cNvSpPr/>
                <p:nvPr/>
              </p:nvSpPr>
              <p:spPr bwMode="auto">
                <a:xfrm>
                  <a:off x="7407276" y="5221288"/>
                  <a:ext cx="84138" cy="74613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6" name="Freeform 202"/>
                <p:cNvSpPr/>
                <p:nvPr/>
              </p:nvSpPr>
              <p:spPr bwMode="auto">
                <a:xfrm>
                  <a:off x="7258051" y="5195888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7" name="Freeform 203"/>
                <p:cNvSpPr/>
                <p:nvPr/>
              </p:nvSpPr>
              <p:spPr bwMode="auto">
                <a:xfrm>
                  <a:off x="7323138" y="485933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8" name="Freeform 204"/>
                <p:cNvSpPr>
                  <a:spLocks noEditPoints="1"/>
                </p:cNvSpPr>
                <p:nvPr/>
              </p:nvSpPr>
              <p:spPr bwMode="auto">
                <a:xfrm>
                  <a:off x="7024688" y="4713288"/>
                  <a:ext cx="769938" cy="679450"/>
                </a:xfrm>
                <a:custGeom>
                  <a:avLst/>
                  <a:gdLst>
                    <a:gd name="T0" fmla="*/ 119 w 274"/>
                    <a:gd name="T1" fmla="*/ 156 h 242"/>
                    <a:gd name="T2" fmla="*/ 122 w 274"/>
                    <a:gd name="T3" fmla="*/ 133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4 w 274"/>
                    <a:gd name="T9" fmla="*/ 79 h 242"/>
                    <a:gd name="T10" fmla="*/ 19 w 274"/>
                    <a:gd name="T11" fmla="*/ 61 h 242"/>
                    <a:gd name="T12" fmla="*/ 78 w 274"/>
                    <a:gd name="T13" fmla="*/ 85 h 242"/>
                    <a:gd name="T14" fmla="*/ 94 w 274"/>
                    <a:gd name="T15" fmla="*/ 79 h 242"/>
                    <a:gd name="T16" fmla="*/ 91 w 274"/>
                    <a:gd name="T17" fmla="*/ 102 h 242"/>
                    <a:gd name="T18" fmla="*/ 86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79 w 274"/>
                    <a:gd name="T25" fmla="*/ 128 h 242"/>
                    <a:gd name="T26" fmla="*/ 41 w 274"/>
                    <a:gd name="T27" fmla="*/ 207 h 242"/>
                    <a:gd name="T28" fmla="*/ 107 w 274"/>
                    <a:gd name="T29" fmla="*/ 162 h 242"/>
                    <a:gd name="T30" fmla="*/ 152 w 274"/>
                    <a:gd name="T31" fmla="*/ 242 h 242"/>
                    <a:gd name="T32" fmla="*/ 148 w 274"/>
                    <a:gd name="T33" fmla="*/ 206 h 242"/>
                    <a:gd name="T34" fmla="*/ 139 w 274"/>
                    <a:gd name="T35" fmla="*/ 190 h 242"/>
                    <a:gd name="T36" fmla="*/ 148 w 274"/>
                    <a:gd name="T37" fmla="*/ 153 h 242"/>
                    <a:gd name="T38" fmla="*/ 196 w 274"/>
                    <a:gd name="T39" fmla="*/ 155 h 242"/>
                    <a:gd name="T40" fmla="*/ 214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8 w 274"/>
                    <a:gd name="T47" fmla="*/ 141 h 242"/>
                    <a:gd name="T48" fmla="*/ 169 w 274"/>
                    <a:gd name="T49" fmla="*/ 137 h 242"/>
                    <a:gd name="T50" fmla="*/ 241 w 274"/>
                    <a:gd name="T51" fmla="*/ 93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7 w 274"/>
                    <a:gd name="T57" fmla="*/ 97 h 242"/>
                    <a:gd name="T58" fmla="*/ 144 w 274"/>
                    <a:gd name="T59" fmla="*/ 90 h 242"/>
                    <a:gd name="T60" fmla="*/ 142 w 274"/>
                    <a:gd name="T61" fmla="*/ 58 h 242"/>
                    <a:gd name="T62" fmla="*/ 129 w 274"/>
                    <a:gd name="T63" fmla="*/ 81 h 242"/>
                    <a:gd name="T64" fmla="*/ 122 w 274"/>
                    <a:gd name="T65" fmla="*/ 78 h 242"/>
                    <a:gd name="T66" fmla="*/ 108 w 274"/>
                    <a:gd name="T67" fmla="*/ 61 h 242"/>
                    <a:gd name="T68" fmla="*/ 124 w 274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4" y="157"/>
                      </a:moveTo>
                      <a:cubicBezTo>
                        <a:pt x="123" y="157"/>
                        <a:pt x="121" y="157"/>
                        <a:pt x="119" y="156"/>
                      </a:cubicBezTo>
                      <a:cubicBezTo>
                        <a:pt x="112" y="154"/>
                        <a:pt x="108" y="147"/>
                        <a:pt x="111" y="140"/>
                      </a:cubicBezTo>
                      <a:cubicBezTo>
                        <a:pt x="112" y="136"/>
                        <a:pt x="117" y="133"/>
                        <a:pt x="122" y="133"/>
                      </a:cubicBezTo>
                      <a:cubicBezTo>
                        <a:pt x="124" y="133"/>
                        <a:pt x="126" y="134"/>
                        <a:pt x="127" y="134"/>
                      </a:cubicBezTo>
                      <a:cubicBezTo>
                        <a:pt x="134" y="137"/>
                        <a:pt x="138" y="144"/>
                        <a:pt x="136" y="150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9"/>
                      </a:cubicBezTo>
                      <a:cubicBezTo>
                        <a:pt x="84" y="75"/>
                        <a:pt x="22" y="60"/>
                        <a:pt x="16" y="60"/>
                      </a:cubicBezTo>
                      <a:cubicBezTo>
                        <a:pt x="14" y="60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8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1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9"/>
                      </a:cubicBezTo>
                      <a:cubicBezTo>
                        <a:pt x="101" y="82"/>
                        <a:pt x="105" y="89"/>
                        <a:pt x="103" y="95"/>
                      </a:cubicBezTo>
                      <a:cubicBezTo>
                        <a:pt x="101" y="99"/>
                        <a:pt x="96" y="102"/>
                        <a:pt x="91" y="102"/>
                      </a:cubicBezTo>
                      <a:cubicBezTo>
                        <a:pt x="90" y="102"/>
                        <a:pt x="88" y="102"/>
                        <a:pt x="86" y="101"/>
                      </a:cubicBezTo>
                      <a:cubicBezTo>
                        <a:pt x="86" y="101"/>
                        <a:pt x="86" y="101"/>
                        <a:pt x="86" y="101"/>
                      </a:cubicBezTo>
                      <a:cubicBezTo>
                        <a:pt x="67" y="105"/>
                        <a:pt x="0" y="112"/>
                        <a:pt x="17" y="114"/>
                      </a:cubicBezTo>
                      <a:cubicBezTo>
                        <a:pt x="23" y="115"/>
                        <a:pt x="38" y="118"/>
                        <a:pt x="54" y="122"/>
                      </a:cubicBezTo>
                      <a:cubicBezTo>
                        <a:pt x="54" y="121"/>
                        <a:pt x="54" y="120"/>
                        <a:pt x="54" y="119"/>
                      </a:cubicBezTo>
                      <a:cubicBezTo>
                        <a:pt x="56" y="115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6"/>
                        <a:pt x="81" y="122"/>
                        <a:pt x="79" y="128"/>
                      </a:cubicBezTo>
                      <a:cubicBezTo>
                        <a:pt x="94" y="133"/>
                        <a:pt x="103" y="137"/>
                        <a:pt x="96" y="141"/>
                      </a:cubicBezTo>
                      <a:cubicBezTo>
                        <a:pt x="80" y="148"/>
                        <a:pt x="35" y="207"/>
                        <a:pt x="41" y="207"/>
                      </a:cubicBezTo>
                      <a:cubicBezTo>
                        <a:pt x="42" y="207"/>
                        <a:pt x="42" y="207"/>
                        <a:pt x="43" y="206"/>
                      </a:cubicBezTo>
                      <a:cubicBezTo>
                        <a:pt x="55" y="199"/>
                        <a:pt x="92" y="162"/>
                        <a:pt x="107" y="162"/>
                      </a:cubicBezTo>
                      <a:cubicBezTo>
                        <a:pt x="110" y="162"/>
                        <a:pt x="111" y="163"/>
                        <a:pt x="112" y="164"/>
                      </a:cubicBezTo>
                      <a:cubicBezTo>
                        <a:pt x="121" y="177"/>
                        <a:pt x="148" y="242"/>
                        <a:pt x="152" y="242"/>
                      </a:cubicBezTo>
                      <a:cubicBezTo>
                        <a:pt x="152" y="242"/>
                        <a:pt x="152" y="241"/>
                        <a:pt x="152" y="240"/>
                      </a:cubicBezTo>
                      <a:cubicBezTo>
                        <a:pt x="152" y="235"/>
                        <a:pt x="150" y="221"/>
                        <a:pt x="148" y="206"/>
                      </a:cubicBezTo>
                      <a:cubicBezTo>
                        <a:pt x="148" y="206"/>
                        <a:pt x="147" y="206"/>
                        <a:pt x="147" y="206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7"/>
                        <a:pt x="143" y="185"/>
                        <a:pt x="146" y="184"/>
                      </a:cubicBezTo>
                      <a:cubicBezTo>
                        <a:pt x="145" y="167"/>
                        <a:pt x="145" y="153"/>
                        <a:pt x="148" y="153"/>
                      </a:cubicBezTo>
                      <a:cubicBezTo>
                        <a:pt x="148" y="153"/>
                        <a:pt x="149" y="153"/>
                        <a:pt x="149" y="153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3"/>
                        <a:pt x="258" y="147"/>
                      </a:cubicBezTo>
                      <a:cubicBezTo>
                        <a:pt x="248" y="144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7"/>
                      </a:cubicBezTo>
                      <a:cubicBezTo>
                        <a:pt x="192" y="151"/>
                        <a:pt x="188" y="154"/>
                        <a:pt x="183" y="154"/>
                      </a:cubicBezTo>
                      <a:cubicBezTo>
                        <a:pt x="181" y="154"/>
                        <a:pt x="179" y="154"/>
                        <a:pt x="177" y="153"/>
                      </a:cubicBezTo>
                      <a:cubicBezTo>
                        <a:pt x="172" y="151"/>
                        <a:pt x="168" y="146"/>
                        <a:pt x="168" y="141"/>
                      </a:cubicBezTo>
                      <a:cubicBezTo>
                        <a:pt x="168" y="140"/>
                        <a:pt x="168" y="139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1"/>
                        <a:pt x="179" y="130"/>
                      </a:cubicBezTo>
                      <a:cubicBezTo>
                        <a:pt x="201" y="116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4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3"/>
                      </a:cubicBezTo>
                      <a:cubicBezTo>
                        <a:pt x="144" y="113"/>
                        <a:pt x="142" y="113"/>
                        <a:pt x="141" y="113"/>
                      </a:cubicBezTo>
                      <a:cubicBezTo>
                        <a:pt x="139" y="113"/>
                        <a:pt x="137" y="113"/>
                        <a:pt x="135" y="112"/>
                      </a:cubicBezTo>
                      <a:cubicBezTo>
                        <a:pt x="129" y="110"/>
                        <a:pt x="125" y="103"/>
                        <a:pt x="127" y="97"/>
                      </a:cubicBezTo>
                      <a:cubicBezTo>
                        <a:pt x="129" y="92"/>
                        <a:pt x="133" y="89"/>
                        <a:pt x="138" y="89"/>
                      </a:cubicBezTo>
                      <a:cubicBezTo>
                        <a:pt x="140" y="89"/>
                        <a:pt x="142" y="90"/>
                        <a:pt x="144" y="90"/>
                      </a:cubicBezTo>
                      <a:cubicBezTo>
                        <a:pt x="143" y="78"/>
                        <a:pt x="143" y="65"/>
                        <a:pt x="143" y="54"/>
                      </a:cubicBezTo>
                      <a:cubicBezTo>
                        <a:pt x="143" y="55"/>
                        <a:pt x="142" y="57"/>
                        <a:pt x="142" y="58"/>
                      </a:cubicBezTo>
                      <a:cubicBezTo>
                        <a:pt x="137" y="71"/>
                        <a:pt x="132" y="83"/>
                        <a:pt x="130" y="83"/>
                      </a:cubicBezTo>
                      <a:cubicBezTo>
                        <a:pt x="130" y="83"/>
                        <a:pt x="129" y="83"/>
                        <a:pt x="129" y="81"/>
                      </a:cubicBezTo>
                      <a:cubicBezTo>
                        <a:pt x="129" y="80"/>
                        <a:pt x="129" y="78"/>
                        <a:pt x="128" y="76"/>
                      </a:cubicBezTo>
                      <a:cubicBezTo>
                        <a:pt x="126" y="77"/>
                        <a:pt x="124" y="78"/>
                        <a:pt x="122" y="78"/>
                      </a:cubicBezTo>
                      <a:cubicBezTo>
                        <a:pt x="120" y="78"/>
                        <a:pt x="118" y="77"/>
                        <a:pt x="117" y="77"/>
                      </a:cubicBezTo>
                      <a:cubicBezTo>
                        <a:pt x="110" y="74"/>
                        <a:pt x="106" y="67"/>
                        <a:pt x="108" y="61"/>
                      </a:cubicBezTo>
                      <a:cubicBezTo>
                        <a:pt x="110" y="56"/>
                        <a:pt x="114" y="54"/>
                        <a:pt x="120" y="54"/>
                      </a:cubicBezTo>
                      <a:cubicBezTo>
                        <a:pt x="121" y="54"/>
                        <a:pt x="123" y="54"/>
                        <a:pt x="124" y="55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9" name="Freeform 205"/>
                <p:cNvSpPr/>
                <p:nvPr/>
              </p:nvSpPr>
              <p:spPr bwMode="auto">
                <a:xfrm>
                  <a:off x="7242176" y="4932363"/>
                  <a:ext cx="77788" cy="66675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7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6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0" name="Freeform 206"/>
                <p:cNvSpPr/>
                <p:nvPr/>
              </p:nvSpPr>
              <p:spPr bwMode="auto">
                <a:xfrm>
                  <a:off x="7177088" y="5027613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10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5" y="16"/>
                      </a:cubicBezTo>
                      <a:cubicBezTo>
                        <a:pt x="27" y="10"/>
                        <a:pt x="24" y="4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1" name="Freeform 207"/>
                <p:cNvSpPr/>
                <p:nvPr/>
              </p:nvSpPr>
              <p:spPr bwMode="auto">
                <a:xfrm>
                  <a:off x="7327901" y="5086350"/>
                  <a:ext cx="85725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4"/>
                        <a:pt x="4" y="21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7"/>
                      </a:cubicBezTo>
                      <a:cubicBezTo>
                        <a:pt x="30" y="11"/>
                        <a:pt x="26" y="4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2" name="Freeform 208"/>
                <p:cNvSpPr/>
                <p:nvPr/>
              </p:nvSpPr>
              <p:spPr bwMode="auto">
                <a:xfrm>
                  <a:off x="7377113" y="4962525"/>
                  <a:ext cx="55563" cy="66675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8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4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8"/>
                      </a:cubicBezTo>
                      <a:cubicBezTo>
                        <a:pt x="0" y="14"/>
                        <a:pt x="4" y="21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7" y="24"/>
                        <a:pt x="19" y="24"/>
                        <a:pt x="20" y="24"/>
                      </a:cubicBezTo>
                      <a:cubicBezTo>
                        <a:pt x="19" y="18"/>
                        <a:pt x="19" y="10"/>
                        <a:pt x="19" y="1"/>
                      </a:cubicBezTo>
                      <a:cubicBezTo>
                        <a:pt x="17" y="1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3" name="Freeform 209"/>
                <p:cNvSpPr>
                  <a:spLocks noEditPoints="1"/>
                </p:cNvSpPr>
                <p:nvPr/>
              </p:nvSpPr>
              <p:spPr bwMode="auto">
                <a:xfrm>
                  <a:off x="7497763" y="5076825"/>
                  <a:ext cx="74613" cy="68263"/>
                </a:xfrm>
                <a:custGeom>
                  <a:avLst/>
                  <a:gdLst>
                    <a:gd name="T0" fmla="*/ 0 w 27"/>
                    <a:gd name="T1" fmla="*/ 11 h 24"/>
                    <a:gd name="T2" fmla="*/ 9 w 27"/>
                    <a:gd name="T3" fmla="*/ 23 h 24"/>
                    <a:gd name="T4" fmla="*/ 15 w 27"/>
                    <a:gd name="T5" fmla="*/ 24 h 24"/>
                    <a:gd name="T6" fmla="*/ 26 w 27"/>
                    <a:gd name="T7" fmla="*/ 17 h 24"/>
                    <a:gd name="T8" fmla="*/ 27 w 27"/>
                    <a:gd name="T9" fmla="*/ 13 h 24"/>
                    <a:gd name="T10" fmla="*/ 25 w 27"/>
                    <a:gd name="T11" fmla="*/ 13 h 24"/>
                    <a:gd name="T12" fmla="*/ 0 w 27"/>
                    <a:gd name="T13" fmla="*/ 11 h 24"/>
                    <a:gd name="T14" fmla="*/ 11 w 27"/>
                    <a:gd name="T15" fmla="*/ 0 h 24"/>
                    <a:gd name="T16" fmla="*/ 1 w 27"/>
                    <a:gd name="T17" fmla="*/ 7 h 24"/>
                    <a:gd name="T18" fmla="*/ 11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0" y="11"/>
                      </a:moveTo>
                      <a:cubicBezTo>
                        <a:pt x="0" y="16"/>
                        <a:pt x="4" y="21"/>
                        <a:pt x="9" y="23"/>
                      </a:cubicBezTo>
                      <a:cubicBezTo>
                        <a:pt x="11" y="24"/>
                        <a:pt x="13" y="24"/>
                        <a:pt x="15" y="24"/>
                      </a:cubicBezTo>
                      <a:cubicBezTo>
                        <a:pt x="20" y="24"/>
                        <a:pt x="24" y="21"/>
                        <a:pt x="26" y="17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3"/>
                        <a:pt x="0" y="11"/>
                      </a:cubicBezTo>
                      <a:moveTo>
                        <a:pt x="11" y="0"/>
                      </a:moveTo>
                      <a:cubicBezTo>
                        <a:pt x="6" y="1"/>
                        <a:pt x="3" y="3"/>
                        <a:pt x="1" y="7"/>
                      </a:cubicBezTo>
                      <a:cubicBezTo>
                        <a:pt x="3" y="5"/>
                        <a:pt x="6" y="3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4" name="Freeform 210"/>
                <p:cNvSpPr/>
                <p:nvPr/>
              </p:nvSpPr>
              <p:spPr bwMode="auto">
                <a:xfrm>
                  <a:off x="7426326" y="480536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1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2" y="4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5" name="Freeform 211"/>
                <p:cNvSpPr/>
                <p:nvPr/>
              </p:nvSpPr>
              <p:spPr bwMode="auto">
                <a:xfrm>
                  <a:off x="7407276" y="5229225"/>
                  <a:ext cx="33338" cy="61913"/>
                </a:xfrm>
                <a:custGeom>
                  <a:avLst/>
                  <a:gdLst>
                    <a:gd name="T0" fmla="*/ 10 w 12"/>
                    <a:gd name="T1" fmla="*/ 0 h 22"/>
                    <a:gd name="T2" fmla="*/ 3 w 12"/>
                    <a:gd name="T3" fmla="*/ 6 h 22"/>
                    <a:gd name="T4" fmla="*/ 11 w 12"/>
                    <a:gd name="T5" fmla="*/ 22 h 22"/>
                    <a:gd name="T6" fmla="*/ 12 w 12"/>
                    <a:gd name="T7" fmla="*/ 22 h 22"/>
                    <a:gd name="T8" fmla="*/ 10 w 12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2">
                      <a:moveTo>
                        <a:pt x="10" y="0"/>
                      </a:moveTo>
                      <a:cubicBezTo>
                        <a:pt x="7" y="1"/>
                        <a:pt x="4" y="3"/>
                        <a:pt x="3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6" name="Freeform 212"/>
                <p:cNvSpPr/>
                <p:nvPr/>
              </p:nvSpPr>
              <p:spPr bwMode="auto">
                <a:xfrm>
                  <a:off x="7323138" y="4864100"/>
                  <a:ext cx="61913" cy="68263"/>
                </a:xfrm>
                <a:custGeom>
                  <a:avLst/>
                  <a:gdLst>
                    <a:gd name="T0" fmla="*/ 14 w 22"/>
                    <a:gd name="T1" fmla="*/ 0 h 24"/>
                    <a:gd name="T2" fmla="*/ 2 w 22"/>
                    <a:gd name="T3" fmla="*/ 7 h 24"/>
                    <a:gd name="T4" fmla="*/ 11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4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4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2" y="16"/>
                        <a:pt x="20" y="9"/>
                        <a:pt x="18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7" name="Freeform 213"/>
                <p:cNvSpPr/>
                <p:nvPr/>
              </p:nvSpPr>
              <p:spPr bwMode="auto">
                <a:xfrm>
                  <a:off x="6680201" y="4689475"/>
                  <a:ext cx="219075" cy="484188"/>
                </a:xfrm>
                <a:custGeom>
                  <a:avLst/>
                  <a:gdLst>
                    <a:gd name="T0" fmla="*/ 32 w 78"/>
                    <a:gd name="T1" fmla="*/ 0 h 172"/>
                    <a:gd name="T2" fmla="*/ 19 w 78"/>
                    <a:gd name="T3" fmla="*/ 63 h 172"/>
                    <a:gd name="T4" fmla="*/ 3 w 78"/>
                    <a:gd name="T5" fmla="*/ 114 h 172"/>
                    <a:gd name="T6" fmla="*/ 32 w 78"/>
                    <a:gd name="T7" fmla="*/ 172 h 172"/>
                    <a:gd name="T8" fmla="*/ 34 w 78"/>
                    <a:gd name="T9" fmla="*/ 172 h 172"/>
                    <a:gd name="T10" fmla="*/ 48 w 78"/>
                    <a:gd name="T11" fmla="*/ 110 h 172"/>
                    <a:gd name="T12" fmla="*/ 69 w 78"/>
                    <a:gd name="T13" fmla="*/ 53 h 172"/>
                    <a:gd name="T14" fmla="*/ 35 w 78"/>
                    <a:gd name="T15" fmla="*/ 1 h 172"/>
                    <a:gd name="T16" fmla="*/ 32 w 78"/>
                    <a:gd name="T17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2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2"/>
                        <a:pt x="32" y="172"/>
                        <a:pt x="32" y="172"/>
                      </a:cubicBezTo>
                      <a:cubicBezTo>
                        <a:pt x="33" y="172"/>
                        <a:pt x="33" y="172"/>
                        <a:pt x="34" y="172"/>
                      </a:cubicBezTo>
                      <a:cubicBezTo>
                        <a:pt x="49" y="172"/>
                        <a:pt x="53" y="132"/>
                        <a:pt x="48" y="110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1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8" name="Freeform 214"/>
                <p:cNvSpPr/>
                <p:nvPr/>
              </p:nvSpPr>
              <p:spPr bwMode="auto">
                <a:xfrm>
                  <a:off x="6732588" y="5383213"/>
                  <a:ext cx="477838" cy="273050"/>
                </a:xfrm>
                <a:custGeom>
                  <a:avLst/>
                  <a:gdLst>
                    <a:gd name="T0" fmla="*/ 23 w 170"/>
                    <a:gd name="T1" fmla="*/ 0 h 97"/>
                    <a:gd name="T2" fmla="*/ 17 w 170"/>
                    <a:gd name="T3" fmla="*/ 1 h 97"/>
                    <a:gd name="T4" fmla="*/ 34 w 170"/>
                    <a:gd name="T5" fmla="*/ 50 h 97"/>
                    <a:gd name="T6" fmla="*/ 93 w 170"/>
                    <a:gd name="T7" fmla="*/ 83 h 97"/>
                    <a:gd name="T8" fmla="*/ 130 w 170"/>
                    <a:gd name="T9" fmla="*/ 97 h 97"/>
                    <a:gd name="T10" fmla="*/ 149 w 170"/>
                    <a:gd name="T11" fmla="*/ 86 h 97"/>
                    <a:gd name="T12" fmla="*/ 147 w 170"/>
                    <a:gd name="T13" fmla="*/ 46 h 97"/>
                    <a:gd name="T14" fmla="*/ 137 w 170"/>
                    <a:gd name="T15" fmla="*/ 45 h 97"/>
                    <a:gd name="T16" fmla="*/ 115 w 170"/>
                    <a:gd name="T17" fmla="*/ 47 h 97"/>
                    <a:gd name="T18" fmla="*/ 93 w 170"/>
                    <a:gd name="T19" fmla="*/ 49 h 97"/>
                    <a:gd name="T20" fmla="*/ 66 w 170"/>
                    <a:gd name="T21" fmla="*/ 41 h 97"/>
                    <a:gd name="T22" fmla="*/ 23 w 170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7">
                      <a:moveTo>
                        <a:pt x="23" y="0"/>
                      </a:moveTo>
                      <a:cubicBezTo>
                        <a:pt x="21" y="0"/>
                        <a:pt x="19" y="0"/>
                        <a:pt x="17" y="1"/>
                      </a:cubicBezTo>
                      <a:cubicBezTo>
                        <a:pt x="17" y="1"/>
                        <a:pt x="0" y="27"/>
                        <a:pt x="34" y="50"/>
                      </a:cubicBezTo>
                      <a:cubicBezTo>
                        <a:pt x="68" y="74"/>
                        <a:pt x="69" y="71"/>
                        <a:pt x="93" y="83"/>
                      </a:cubicBezTo>
                      <a:cubicBezTo>
                        <a:pt x="108" y="91"/>
                        <a:pt x="120" y="97"/>
                        <a:pt x="130" y="97"/>
                      </a:cubicBezTo>
                      <a:cubicBezTo>
                        <a:pt x="137" y="97"/>
                        <a:pt x="144" y="94"/>
                        <a:pt x="149" y="86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5"/>
                        <a:pt x="141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8" y="48"/>
                        <a:pt x="100" y="49"/>
                        <a:pt x="93" y="49"/>
                      </a:cubicBezTo>
                      <a:cubicBezTo>
                        <a:pt x="83" y="49"/>
                        <a:pt x="74" y="47"/>
                        <a:pt x="66" y="41"/>
                      </a:cubicBezTo>
                      <a:cubicBezTo>
                        <a:pt x="47" y="24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9" name="Freeform 215"/>
                <p:cNvSpPr/>
                <p:nvPr/>
              </p:nvSpPr>
              <p:spPr bwMode="auto">
                <a:xfrm>
                  <a:off x="7385051" y="5445125"/>
                  <a:ext cx="384175" cy="295275"/>
                </a:xfrm>
                <a:custGeom>
                  <a:avLst/>
                  <a:gdLst>
                    <a:gd name="T0" fmla="*/ 118 w 137"/>
                    <a:gd name="T1" fmla="*/ 0 h 105"/>
                    <a:gd name="T2" fmla="*/ 75 w 137"/>
                    <a:gd name="T3" fmla="*/ 44 h 105"/>
                    <a:gd name="T4" fmla="*/ 54 w 137"/>
                    <a:gd name="T5" fmla="*/ 75 h 105"/>
                    <a:gd name="T6" fmla="*/ 46 w 137"/>
                    <a:gd name="T7" fmla="*/ 73 h 105"/>
                    <a:gd name="T8" fmla="*/ 10 w 137"/>
                    <a:gd name="T9" fmla="*/ 54 h 105"/>
                    <a:gd name="T10" fmla="*/ 0 w 137"/>
                    <a:gd name="T11" fmla="*/ 63 h 105"/>
                    <a:gd name="T12" fmla="*/ 20 w 137"/>
                    <a:gd name="T13" fmla="*/ 105 h 105"/>
                    <a:gd name="T14" fmla="*/ 24 w 137"/>
                    <a:gd name="T15" fmla="*/ 104 h 105"/>
                    <a:gd name="T16" fmla="*/ 108 w 137"/>
                    <a:gd name="T17" fmla="*/ 71 h 105"/>
                    <a:gd name="T18" fmla="*/ 120 w 137"/>
                    <a:gd name="T19" fmla="*/ 0 h 105"/>
                    <a:gd name="T20" fmla="*/ 118 w 137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5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2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10" y="54"/>
                      </a:cubicBezTo>
                      <a:cubicBezTo>
                        <a:pt x="6" y="54"/>
                        <a:pt x="2" y="56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3" y="104"/>
                        <a:pt x="24" y="104"/>
                      </a:cubicBezTo>
                      <a:cubicBezTo>
                        <a:pt x="44" y="97"/>
                        <a:pt x="95" y="95"/>
                        <a:pt x="108" y="71"/>
                      </a:cubicBezTo>
                      <a:cubicBezTo>
                        <a:pt x="120" y="47"/>
                        <a:pt x="137" y="3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0" name="Freeform 216"/>
                <p:cNvSpPr/>
                <p:nvPr/>
              </p:nvSpPr>
              <p:spPr bwMode="auto">
                <a:xfrm>
                  <a:off x="7783513" y="4779963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9 h 122"/>
                    <a:gd name="T6" fmla="*/ 39 w 99"/>
                    <a:gd name="T7" fmla="*/ 121 h 122"/>
                    <a:gd name="T8" fmla="*/ 47 w 99"/>
                    <a:gd name="T9" fmla="*/ 122 h 122"/>
                    <a:gd name="T10" fmla="*/ 93 w 99"/>
                    <a:gd name="T11" fmla="*/ 73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6"/>
                        <a:pt x="34" y="69"/>
                      </a:cubicBezTo>
                      <a:cubicBezTo>
                        <a:pt x="29" y="92"/>
                        <a:pt x="17" y="113"/>
                        <a:pt x="39" y="121"/>
                      </a:cubicBezTo>
                      <a:cubicBezTo>
                        <a:pt x="42" y="122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3"/>
                      </a:cubicBezTo>
                      <a:cubicBezTo>
                        <a:pt x="99" y="47"/>
                        <a:pt x="90" y="33"/>
                        <a:pt x="62" y="11"/>
                      </a:cubicBezTo>
                      <a:cubicBezTo>
                        <a:pt x="51" y="3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1" name="Freeform 217"/>
                <p:cNvSpPr/>
                <p:nvPr/>
              </p:nvSpPr>
              <p:spPr bwMode="auto">
                <a:xfrm>
                  <a:off x="7210426" y="439261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7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6 h 77"/>
                    <a:gd name="T14" fmla="*/ 122 w 141"/>
                    <a:gd name="T15" fmla="*/ 77 h 77"/>
                    <a:gd name="T16" fmla="*/ 116 w 141"/>
                    <a:gd name="T17" fmla="*/ 25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7"/>
                        <a:pt x="0" y="57"/>
                      </a:cubicBezTo>
                      <a:cubicBezTo>
                        <a:pt x="1" y="66"/>
                        <a:pt x="6" y="70"/>
                        <a:pt x="13" y="70"/>
                      </a:cubicBezTo>
                      <a:cubicBezTo>
                        <a:pt x="26" y="70"/>
                        <a:pt x="48" y="59"/>
                        <a:pt x="65" y="57"/>
                      </a:cubicBezTo>
                      <a:cubicBezTo>
                        <a:pt x="68" y="56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6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5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2" name="Freeform 218"/>
                <p:cNvSpPr/>
                <p:nvPr/>
              </p:nvSpPr>
              <p:spPr bwMode="auto">
                <a:xfrm>
                  <a:off x="4159705" y="137318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5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3" name="Freeform 219"/>
                <p:cNvSpPr/>
                <p:nvPr/>
              </p:nvSpPr>
              <p:spPr bwMode="auto">
                <a:xfrm>
                  <a:off x="3535818" y="1077913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2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5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6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7" y="0"/>
                        <a:pt x="317" y="1"/>
                      </a:cubicBezTo>
                      <a:cubicBezTo>
                        <a:pt x="417" y="3"/>
                        <a:pt x="435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2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3"/>
                        <a:pt x="245" y="493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4" name="Freeform 220"/>
                <p:cNvSpPr/>
                <p:nvPr/>
              </p:nvSpPr>
              <p:spPr bwMode="auto">
                <a:xfrm>
                  <a:off x="4153355" y="1851026"/>
                  <a:ext cx="176213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5" name="Freeform 221"/>
                <p:cNvSpPr/>
                <p:nvPr/>
              </p:nvSpPr>
              <p:spPr bwMode="auto">
                <a:xfrm>
                  <a:off x="4313693" y="1924051"/>
                  <a:ext cx="44450" cy="146050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7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6" name="Freeform 222"/>
                <p:cNvSpPr/>
                <p:nvPr/>
              </p:nvSpPr>
              <p:spPr bwMode="auto">
                <a:xfrm>
                  <a:off x="4288293" y="1676401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7" name="Freeform 223"/>
                <p:cNvSpPr/>
                <p:nvPr/>
              </p:nvSpPr>
              <p:spPr bwMode="auto">
                <a:xfrm>
                  <a:off x="4223205" y="1771651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8" name="Freeform 224"/>
                <p:cNvSpPr/>
                <p:nvPr/>
              </p:nvSpPr>
              <p:spPr bwMode="auto">
                <a:xfrm>
                  <a:off x="4380368" y="1831976"/>
                  <a:ext cx="84138" cy="74613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9" name="Freeform 225"/>
                <p:cNvSpPr/>
                <p:nvPr/>
              </p:nvSpPr>
              <p:spPr bwMode="auto">
                <a:xfrm>
                  <a:off x="4427993" y="1708151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0" name="Freeform 226"/>
                <p:cNvSpPr/>
                <p:nvPr/>
              </p:nvSpPr>
              <p:spPr bwMode="auto">
                <a:xfrm>
                  <a:off x="4547055" y="1822451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1" name="Freeform 227"/>
                <p:cNvSpPr/>
                <p:nvPr/>
              </p:nvSpPr>
              <p:spPr bwMode="auto">
                <a:xfrm>
                  <a:off x="4459743" y="1971676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2" name="Freeform 228"/>
                <p:cNvSpPr/>
                <p:nvPr/>
              </p:nvSpPr>
              <p:spPr bwMode="auto">
                <a:xfrm>
                  <a:off x="4310518" y="1943101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3" name="Freeform 229"/>
                <p:cNvSpPr/>
                <p:nvPr/>
              </p:nvSpPr>
              <p:spPr bwMode="auto">
                <a:xfrm>
                  <a:off x="4375605" y="1609726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4" name="Freeform 230"/>
                <p:cNvSpPr>
                  <a:spLocks noEditPoints="1"/>
                </p:cNvSpPr>
                <p:nvPr/>
              </p:nvSpPr>
              <p:spPr bwMode="auto">
                <a:xfrm>
                  <a:off x="4077155" y="1463676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79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8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4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4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8" y="146"/>
                        <a:pt x="111" y="140"/>
                      </a:cubicBezTo>
                      <a:cubicBezTo>
                        <a:pt x="112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7"/>
                        <a:pt x="89" y="77"/>
                      </a:cubicBezTo>
                      <a:cubicBezTo>
                        <a:pt x="91" y="77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6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1" y="122"/>
                        <a:pt x="79" y="128"/>
                      </a:cubicBezTo>
                      <a:cubicBezTo>
                        <a:pt x="94" y="132"/>
                        <a:pt x="103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5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2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7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8" y="152"/>
                        <a:pt x="149" y="152"/>
                        <a:pt x="149" y="152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8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2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7" y="152"/>
                      </a:cubicBezTo>
                      <a:cubicBezTo>
                        <a:pt x="172" y="150"/>
                        <a:pt x="168" y="145"/>
                        <a:pt x="168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0"/>
                        <a:pt x="179" y="130"/>
                      </a:cubicBezTo>
                      <a:cubicBezTo>
                        <a:pt x="201" y="115"/>
                        <a:pt x="249" y="93"/>
                        <a:pt x="241" y="93"/>
                      </a:cubicBezTo>
                      <a:cubicBezTo>
                        <a:pt x="240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5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1"/>
                        <a:pt x="133" y="89"/>
                        <a:pt x="138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7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8" y="75"/>
                      </a:cubicBezTo>
                      <a:cubicBezTo>
                        <a:pt x="126" y="76"/>
                        <a:pt x="124" y="77"/>
                        <a:pt x="122" y="77"/>
                      </a:cubicBezTo>
                      <a:cubicBezTo>
                        <a:pt x="120" y="77"/>
                        <a:pt x="118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4" y="53"/>
                        <a:pt x="120" y="53"/>
                      </a:cubicBezTo>
                      <a:cubicBezTo>
                        <a:pt x="121" y="53"/>
                        <a:pt x="123" y="53"/>
                        <a:pt x="124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5" name="Freeform 231"/>
                <p:cNvSpPr/>
                <p:nvPr/>
              </p:nvSpPr>
              <p:spPr bwMode="auto">
                <a:xfrm>
                  <a:off x="4293055" y="1679576"/>
                  <a:ext cx="79375" cy="68263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1" y="17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2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6" name="Freeform 232"/>
                <p:cNvSpPr/>
                <p:nvPr/>
              </p:nvSpPr>
              <p:spPr bwMode="auto">
                <a:xfrm>
                  <a:off x="4229555" y="1778001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9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3"/>
                        <a:pt x="25" y="16"/>
                      </a:cubicBezTo>
                      <a:cubicBezTo>
                        <a:pt x="27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7" name="Freeform 233"/>
                <p:cNvSpPr/>
                <p:nvPr/>
              </p:nvSpPr>
              <p:spPr bwMode="auto">
                <a:xfrm>
                  <a:off x="4380368" y="1836738"/>
                  <a:ext cx="84138" cy="68263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8" name="Freeform 234"/>
                <p:cNvSpPr/>
                <p:nvPr/>
              </p:nvSpPr>
              <p:spPr bwMode="auto">
                <a:xfrm>
                  <a:off x="4427993" y="1712913"/>
                  <a:ext cx="57150" cy="68263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7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19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9" name="Freeform 235"/>
                <p:cNvSpPr/>
                <p:nvPr/>
              </p:nvSpPr>
              <p:spPr bwMode="auto">
                <a:xfrm>
                  <a:off x="4478793" y="1552576"/>
                  <a:ext cx="17463" cy="60325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0" name="Freeform 236"/>
                <p:cNvSpPr>
                  <a:spLocks noEditPoints="1"/>
                </p:cNvSpPr>
                <p:nvPr/>
              </p:nvSpPr>
              <p:spPr bwMode="auto">
                <a:xfrm>
                  <a:off x="4548643" y="1828801"/>
                  <a:ext cx="76200" cy="63500"/>
                </a:xfrm>
                <a:custGeom>
                  <a:avLst/>
                  <a:gdLst>
                    <a:gd name="T0" fmla="*/ 0 w 27"/>
                    <a:gd name="T1" fmla="*/ 10 h 23"/>
                    <a:gd name="T2" fmla="*/ 9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0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0" y="10"/>
                      </a:moveTo>
                      <a:cubicBezTo>
                        <a:pt x="0" y="15"/>
                        <a:pt x="4" y="20"/>
                        <a:pt x="9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0" y="10"/>
                      </a:cubicBezTo>
                      <a:moveTo>
                        <a:pt x="11" y="0"/>
                      </a:moveTo>
                      <a:cubicBezTo>
                        <a:pt x="6" y="0"/>
                        <a:pt x="3" y="3"/>
                        <a:pt x="1" y="7"/>
                      </a:cubicBezTo>
                      <a:cubicBezTo>
                        <a:pt x="3" y="5"/>
                        <a:pt x="6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1" name="Freeform 237"/>
                <p:cNvSpPr/>
                <p:nvPr/>
              </p:nvSpPr>
              <p:spPr bwMode="auto">
                <a:xfrm>
                  <a:off x="4459743" y="1978026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2" y="23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2" name="Freeform 239"/>
                <p:cNvSpPr/>
                <p:nvPr/>
              </p:nvSpPr>
              <p:spPr bwMode="auto">
                <a:xfrm>
                  <a:off x="3732668" y="1441451"/>
                  <a:ext cx="219075" cy="479425"/>
                </a:xfrm>
                <a:custGeom>
                  <a:avLst/>
                  <a:gdLst>
                    <a:gd name="T0" fmla="*/ 32 w 78"/>
                    <a:gd name="T1" fmla="*/ 0 h 171"/>
                    <a:gd name="T2" fmla="*/ 19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4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5 w 78"/>
                    <a:gd name="T15" fmla="*/ 1 h 171"/>
                    <a:gd name="T16" fmla="*/ 32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3" name="Freeform 240"/>
                <p:cNvSpPr/>
                <p:nvPr/>
              </p:nvSpPr>
              <p:spPr bwMode="auto">
                <a:xfrm>
                  <a:off x="3785055" y="213201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49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5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3" y="95"/>
                        <a:pt x="149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0" y="45"/>
                        <a:pt x="123" y="47"/>
                        <a:pt x="115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4" name="Freeform 241"/>
                <p:cNvSpPr/>
                <p:nvPr/>
              </p:nvSpPr>
              <p:spPr bwMode="auto">
                <a:xfrm>
                  <a:off x="4437518" y="2197101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19" y="53"/>
                        <a:pt x="10" y="53"/>
                      </a:cubicBezTo>
                      <a:cubicBezTo>
                        <a:pt x="6" y="53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3" y="104"/>
                        <a:pt x="24" y="103"/>
                      </a:cubicBezTo>
                      <a:cubicBezTo>
                        <a:pt x="44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5" name="Freeform 242"/>
                <p:cNvSpPr/>
                <p:nvPr/>
              </p:nvSpPr>
              <p:spPr bwMode="auto">
                <a:xfrm>
                  <a:off x="4835980" y="1530351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8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6" name="Freeform 243"/>
                <p:cNvSpPr/>
                <p:nvPr/>
              </p:nvSpPr>
              <p:spPr bwMode="auto">
                <a:xfrm>
                  <a:off x="4262893" y="1139826"/>
                  <a:ext cx="395288" cy="217488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2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7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7" name="Freeform 244"/>
                <p:cNvSpPr/>
                <p:nvPr/>
              </p:nvSpPr>
              <p:spPr bwMode="auto">
                <a:xfrm>
                  <a:off x="4716463" y="4103688"/>
                  <a:ext cx="579438" cy="639763"/>
                </a:xfrm>
                <a:custGeom>
                  <a:avLst/>
                  <a:gdLst>
                    <a:gd name="T0" fmla="*/ 43 w 206"/>
                    <a:gd name="T1" fmla="*/ 26 h 228"/>
                    <a:gd name="T2" fmla="*/ 9 w 206"/>
                    <a:gd name="T3" fmla="*/ 16 h 228"/>
                    <a:gd name="T4" fmla="*/ 0 w 206"/>
                    <a:gd name="T5" fmla="*/ 81 h 228"/>
                    <a:gd name="T6" fmla="*/ 163 w 206"/>
                    <a:gd name="T7" fmla="*/ 226 h 228"/>
                    <a:gd name="T8" fmla="*/ 206 w 206"/>
                    <a:gd name="T9" fmla="*/ 205 h 228"/>
                    <a:gd name="T10" fmla="*/ 180 w 206"/>
                    <a:gd name="T11" fmla="*/ 182 h 228"/>
                    <a:gd name="T12" fmla="*/ 178 w 206"/>
                    <a:gd name="T13" fmla="*/ 61 h 228"/>
                    <a:gd name="T14" fmla="*/ 125 w 206"/>
                    <a:gd name="T15" fmla="*/ 54 h 228"/>
                    <a:gd name="T16" fmla="*/ 43 w 206"/>
                    <a:gd name="T17" fmla="*/ 2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6" h="228">
                      <a:moveTo>
                        <a:pt x="43" y="26"/>
                      </a:moveTo>
                      <a:cubicBezTo>
                        <a:pt x="43" y="26"/>
                        <a:pt x="15" y="0"/>
                        <a:pt x="9" y="16"/>
                      </a:cubicBezTo>
                      <a:cubicBezTo>
                        <a:pt x="3" y="33"/>
                        <a:pt x="0" y="81"/>
                        <a:pt x="0" y="81"/>
                      </a:cubicBezTo>
                      <a:cubicBezTo>
                        <a:pt x="0" y="81"/>
                        <a:pt x="144" y="228"/>
                        <a:pt x="163" y="226"/>
                      </a:cubicBezTo>
                      <a:cubicBezTo>
                        <a:pt x="183" y="224"/>
                        <a:pt x="206" y="205"/>
                        <a:pt x="206" y="205"/>
                      </a:cubicBezTo>
                      <a:cubicBezTo>
                        <a:pt x="180" y="182"/>
                        <a:pt x="180" y="182"/>
                        <a:pt x="180" y="182"/>
                      </a:cubicBezTo>
                      <a:cubicBezTo>
                        <a:pt x="180" y="182"/>
                        <a:pt x="195" y="67"/>
                        <a:pt x="178" y="61"/>
                      </a:cubicBezTo>
                      <a:cubicBezTo>
                        <a:pt x="162" y="55"/>
                        <a:pt x="125" y="54"/>
                        <a:pt x="125" y="54"/>
                      </a:cubicBezTo>
                      <a:cubicBezTo>
                        <a:pt x="43" y="26"/>
                        <a:pt x="43" y="26"/>
                        <a:pt x="43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8" name="Freeform 245"/>
                <p:cNvSpPr/>
                <p:nvPr/>
              </p:nvSpPr>
              <p:spPr bwMode="auto">
                <a:xfrm>
                  <a:off x="4175126" y="3848100"/>
                  <a:ext cx="1449388" cy="1363663"/>
                </a:xfrm>
                <a:custGeom>
                  <a:avLst/>
                  <a:gdLst>
                    <a:gd name="T0" fmla="*/ 130 w 516"/>
                    <a:gd name="T1" fmla="*/ 276 h 486"/>
                    <a:gd name="T2" fmla="*/ 31 w 516"/>
                    <a:gd name="T3" fmla="*/ 183 h 486"/>
                    <a:gd name="T4" fmla="*/ 60 w 516"/>
                    <a:gd name="T5" fmla="*/ 104 h 486"/>
                    <a:gd name="T6" fmla="*/ 218 w 516"/>
                    <a:gd name="T7" fmla="*/ 163 h 486"/>
                    <a:gd name="T8" fmla="*/ 222 w 516"/>
                    <a:gd name="T9" fmla="*/ 127 h 486"/>
                    <a:gd name="T10" fmla="*/ 276 w 516"/>
                    <a:gd name="T11" fmla="*/ 1 h 486"/>
                    <a:gd name="T12" fmla="*/ 302 w 516"/>
                    <a:gd name="T13" fmla="*/ 188 h 486"/>
                    <a:gd name="T14" fmla="*/ 419 w 516"/>
                    <a:gd name="T15" fmla="*/ 123 h 486"/>
                    <a:gd name="T16" fmla="*/ 511 w 516"/>
                    <a:gd name="T17" fmla="*/ 219 h 486"/>
                    <a:gd name="T18" fmla="*/ 327 w 516"/>
                    <a:gd name="T19" fmla="*/ 272 h 486"/>
                    <a:gd name="T20" fmla="*/ 403 w 516"/>
                    <a:gd name="T21" fmla="*/ 334 h 486"/>
                    <a:gd name="T22" fmla="*/ 340 w 516"/>
                    <a:gd name="T23" fmla="*/ 454 h 486"/>
                    <a:gd name="T24" fmla="*/ 264 w 516"/>
                    <a:gd name="T25" fmla="*/ 441 h 486"/>
                    <a:gd name="T26" fmla="*/ 245 w 516"/>
                    <a:gd name="T27" fmla="*/ 334 h 486"/>
                    <a:gd name="T28" fmla="*/ 213 w 516"/>
                    <a:gd name="T29" fmla="*/ 428 h 486"/>
                    <a:gd name="T30" fmla="*/ 92 w 516"/>
                    <a:gd name="T31" fmla="*/ 386 h 486"/>
                    <a:gd name="T32" fmla="*/ 130 w 516"/>
                    <a:gd name="T33" fmla="*/ 276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486">
                      <a:moveTo>
                        <a:pt x="130" y="276"/>
                      </a:moveTo>
                      <a:cubicBezTo>
                        <a:pt x="130" y="276"/>
                        <a:pt x="0" y="274"/>
                        <a:pt x="31" y="183"/>
                      </a:cubicBezTo>
                      <a:cubicBezTo>
                        <a:pt x="31" y="183"/>
                        <a:pt x="4" y="123"/>
                        <a:pt x="60" y="104"/>
                      </a:cubicBezTo>
                      <a:cubicBezTo>
                        <a:pt x="117" y="85"/>
                        <a:pt x="197" y="146"/>
                        <a:pt x="218" y="163"/>
                      </a:cubicBezTo>
                      <a:cubicBezTo>
                        <a:pt x="240" y="181"/>
                        <a:pt x="228" y="136"/>
                        <a:pt x="222" y="127"/>
                      </a:cubicBezTo>
                      <a:cubicBezTo>
                        <a:pt x="216" y="119"/>
                        <a:pt x="189" y="0"/>
                        <a:pt x="276" y="1"/>
                      </a:cubicBezTo>
                      <a:cubicBezTo>
                        <a:pt x="362" y="3"/>
                        <a:pt x="378" y="58"/>
                        <a:pt x="302" y="188"/>
                      </a:cubicBezTo>
                      <a:cubicBezTo>
                        <a:pt x="302" y="188"/>
                        <a:pt x="373" y="122"/>
                        <a:pt x="419" y="123"/>
                      </a:cubicBezTo>
                      <a:cubicBezTo>
                        <a:pt x="465" y="125"/>
                        <a:pt x="516" y="147"/>
                        <a:pt x="511" y="219"/>
                      </a:cubicBezTo>
                      <a:cubicBezTo>
                        <a:pt x="505" y="292"/>
                        <a:pt x="327" y="272"/>
                        <a:pt x="327" y="272"/>
                      </a:cubicBezTo>
                      <a:cubicBezTo>
                        <a:pt x="327" y="272"/>
                        <a:pt x="383" y="312"/>
                        <a:pt x="403" y="334"/>
                      </a:cubicBezTo>
                      <a:cubicBezTo>
                        <a:pt x="422" y="357"/>
                        <a:pt x="411" y="421"/>
                        <a:pt x="340" y="454"/>
                      </a:cubicBezTo>
                      <a:cubicBezTo>
                        <a:pt x="269" y="486"/>
                        <a:pt x="271" y="462"/>
                        <a:pt x="264" y="441"/>
                      </a:cubicBezTo>
                      <a:cubicBezTo>
                        <a:pt x="256" y="419"/>
                        <a:pt x="250" y="327"/>
                        <a:pt x="245" y="334"/>
                      </a:cubicBezTo>
                      <a:cubicBezTo>
                        <a:pt x="239" y="341"/>
                        <a:pt x="253" y="403"/>
                        <a:pt x="213" y="428"/>
                      </a:cubicBezTo>
                      <a:cubicBezTo>
                        <a:pt x="172" y="453"/>
                        <a:pt x="125" y="423"/>
                        <a:pt x="92" y="386"/>
                      </a:cubicBezTo>
                      <a:cubicBezTo>
                        <a:pt x="59" y="349"/>
                        <a:pt x="75" y="299"/>
                        <a:pt x="130" y="27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9" name="Freeform 246"/>
                <p:cNvSpPr/>
                <p:nvPr/>
              </p:nvSpPr>
              <p:spPr bwMode="auto">
                <a:xfrm>
                  <a:off x="4711701" y="4518025"/>
                  <a:ext cx="153988" cy="49213"/>
                </a:xfrm>
                <a:custGeom>
                  <a:avLst/>
                  <a:gdLst>
                    <a:gd name="T0" fmla="*/ 0 w 55"/>
                    <a:gd name="T1" fmla="*/ 13 h 17"/>
                    <a:gd name="T2" fmla="*/ 46 w 55"/>
                    <a:gd name="T3" fmla="*/ 9 h 17"/>
                    <a:gd name="T4" fmla="*/ 0 w 55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17">
                      <a:moveTo>
                        <a:pt x="0" y="13"/>
                      </a:moveTo>
                      <a:cubicBezTo>
                        <a:pt x="0" y="13"/>
                        <a:pt x="55" y="0"/>
                        <a:pt x="46" y="9"/>
                      </a:cubicBezTo>
                      <a:cubicBezTo>
                        <a:pt x="36" y="17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0" name="Freeform 247"/>
                <p:cNvSpPr/>
                <p:nvPr/>
              </p:nvSpPr>
              <p:spPr bwMode="auto">
                <a:xfrm>
                  <a:off x="4851401" y="4583113"/>
                  <a:ext cx="39688" cy="127000"/>
                </a:xfrm>
                <a:custGeom>
                  <a:avLst/>
                  <a:gdLst>
                    <a:gd name="T0" fmla="*/ 4 w 14"/>
                    <a:gd name="T1" fmla="*/ 45 h 45"/>
                    <a:gd name="T2" fmla="*/ 7 w 14"/>
                    <a:gd name="T3" fmla="*/ 5 h 45"/>
                    <a:gd name="T4" fmla="*/ 4 w 14"/>
                    <a:gd name="T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5">
                      <a:moveTo>
                        <a:pt x="4" y="45"/>
                      </a:moveTo>
                      <a:cubicBezTo>
                        <a:pt x="4" y="45"/>
                        <a:pt x="0" y="0"/>
                        <a:pt x="7" y="5"/>
                      </a:cubicBezTo>
                      <a:cubicBezTo>
                        <a:pt x="14" y="11"/>
                        <a:pt x="8" y="37"/>
                        <a:pt x="4" y="4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1" name="Freeform 248"/>
                <p:cNvSpPr/>
                <p:nvPr/>
              </p:nvSpPr>
              <p:spPr bwMode="auto">
                <a:xfrm>
                  <a:off x="4829176" y="4367213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2" name="Freeform 249"/>
                <p:cNvSpPr/>
                <p:nvPr/>
              </p:nvSpPr>
              <p:spPr bwMode="auto">
                <a:xfrm>
                  <a:off x="4773613" y="4451350"/>
                  <a:ext cx="73025" cy="65088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3" name="Freeform 250"/>
                <p:cNvSpPr/>
                <p:nvPr/>
              </p:nvSpPr>
              <p:spPr bwMode="auto">
                <a:xfrm>
                  <a:off x="4911726" y="450215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4" name="Freeform 251"/>
                <p:cNvSpPr/>
                <p:nvPr/>
              </p:nvSpPr>
              <p:spPr bwMode="auto">
                <a:xfrm>
                  <a:off x="4949826" y="4395788"/>
                  <a:ext cx="73025" cy="63500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5" name="Freeform 252"/>
                <p:cNvSpPr/>
                <p:nvPr/>
              </p:nvSpPr>
              <p:spPr bwMode="auto">
                <a:xfrm>
                  <a:off x="5054601" y="4494213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6" name="Freeform 253"/>
                <p:cNvSpPr/>
                <p:nvPr/>
              </p:nvSpPr>
              <p:spPr bwMode="auto">
                <a:xfrm>
                  <a:off x="4978401" y="462280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7" name="Freeform 254"/>
                <p:cNvSpPr/>
                <p:nvPr/>
              </p:nvSpPr>
              <p:spPr bwMode="auto">
                <a:xfrm>
                  <a:off x="4849813" y="4600575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3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8" name="Freeform 255"/>
                <p:cNvSpPr/>
                <p:nvPr/>
              </p:nvSpPr>
              <p:spPr bwMode="auto">
                <a:xfrm>
                  <a:off x="4905376" y="4308475"/>
                  <a:ext cx="69850" cy="63500"/>
                </a:xfrm>
                <a:custGeom>
                  <a:avLst/>
                  <a:gdLst>
                    <a:gd name="T0" fmla="*/ 24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4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9" name="Freeform 256"/>
                <p:cNvSpPr>
                  <a:spLocks noEditPoints="1"/>
                </p:cNvSpPr>
                <p:nvPr/>
              </p:nvSpPr>
              <p:spPr bwMode="auto">
                <a:xfrm>
                  <a:off x="4646613" y="4181475"/>
                  <a:ext cx="665163" cy="590550"/>
                </a:xfrm>
                <a:custGeom>
                  <a:avLst/>
                  <a:gdLst>
                    <a:gd name="T0" fmla="*/ 103 w 237"/>
                    <a:gd name="T1" fmla="*/ 135 h 210"/>
                    <a:gd name="T2" fmla="*/ 106 w 237"/>
                    <a:gd name="T3" fmla="*/ 115 h 210"/>
                    <a:gd name="T4" fmla="*/ 118 w 237"/>
                    <a:gd name="T5" fmla="*/ 130 h 210"/>
                    <a:gd name="T6" fmla="*/ 98 w 237"/>
                    <a:gd name="T7" fmla="*/ 0 h 210"/>
                    <a:gd name="T8" fmla="*/ 82 w 237"/>
                    <a:gd name="T9" fmla="*/ 68 h 210"/>
                    <a:gd name="T10" fmla="*/ 16 w 237"/>
                    <a:gd name="T11" fmla="*/ 53 h 210"/>
                    <a:gd name="T12" fmla="*/ 67 w 237"/>
                    <a:gd name="T13" fmla="*/ 74 h 210"/>
                    <a:gd name="T14" fmla="*/ 82 w 237"/>
                    <a:gd name="T15" fmla="*/ 68 h 210"/>
                    <a:gd name="T16" fmla="*/ 79 w 237"/>
                    <a:gd name="T17" fmla="*/ 88 h 210"/>
                    <a:gd name="T18" fmla="*/ 75 w 237"/>
                    <a:gd name="T19" fmla="*/ 87 h 210"/>
                    <a:gd name="T20" fmla="*/ 46 w 237"/>
                    <a:gd name="T21" fmla="*/ 105 h 210"/>
                    <a:gd name="T22" fmla="*/ 57 w 237"/>
                    <a:gd name="T23" fmla="*/ 97 h 210"/>
                    <a:gd name="T24" fmla="*/ 69 w 237"/>
                    <a:gd name="T25" fmla="*/ 111 h 210"/>
                    <a:gd name="T26" fmla="*/ 36 w 237"/>
                    <a:gd name="T27" fmla="*/ 180 h 210"/>
                    <a:gd name="T28" fmla="*/ 93 w 237"/>
                    <a:gd name="T29" fmla="*/ 140 h 210"/>
                    <a:gd name="T30" fmla="*/ 132 w 237"/>
                    <a:gd name="T31" fmla="*/ 210 h 210"/>
                    <a:gd name="T32" fmla="*/ 128 w 237"/>
                    <a:gd name="T33" fmla="*/ 179 h 210"/>
                    <a:gd name="T34" fmla="*/ 120 w 237"/>
                    <a:gd name="T35" fmla="*/ 165 h 210"/>
                    <a:gd name="T36" fmla="*/ 129 w 237"/>
                    <a:gd name="T37" fmla="*/ 132 h 210"/>
                    <a:gd name="T38" fmla="*/ 170 w 237"/>
                    <a:gd name="T39" fmla="*/ 134 h 210"/>
                    <a:gd name="T40" fmla="*/ 186 w 237"/>
                    <a:gd name="T41" fmla="*/ 124 h 210"/>
                    <a:gd name="T42" fmla="*/ 169 w 237"/>
                    <a:gd name="T43" fmla="*/ 124 h 210"/>
                    <a:gd name="T44" fmla="*/ 158 w 237"/>
                    <a:gd name="T45" fmla="*/ 133 h 210"/>
                    <a:gd name="T46" fmla="*/ 146 w 237"/>
                    <a:gd name="T47" fmla="*/ 122 h 210"/>
                    <a:gd name="T48" fmla="*/ 147 w 237"/>
                    <a:gd name="T49" fmla="*/ 119 h 210"/>
                    <a:gd name="T50" fmla="*/ 209 w 237"/>
                    <a:gd name="T51" fmla="*/ 81 h 210"/>
                    <a:gd name="T52" fmla="*/ 126 w 237"/>
                    <a:gd name="T53" fmla="*/ 107 h 210"/>
                    <a:gd name="T54" fmla="*/ 122 w 237"/>
                    <a:gd name="T55" fmla="*/ 98 h 210"/>
                    <a:gd name="T56" fmla="*/ 110 w 237"/>
                    <a:gd name="T57" fmla="*/ 84 h 210"/>
                    <a:gd name="T58" fmla="*/ 124 w 237"/>
                    <a:gd name="T59" fmla="*/ 78 h 210"/>
                    <a:gd name="T60" fmla="*/ 123 w 237"/>
                    <a:gd name="T61" fmla="*/ 50 h 210"/>
                    <a:gd name="T62" fmla="*/ 112 w 237"/>
                    <a:gd name="T63" fmla="*/ 70 h 210"/>
                    <a:gd name="T64" fmla="*/ 106 w 237"/>
                    <a:gd name="T65" fmla="*/ 67 h 210"/>
                    <a:gd name="T66" fmla="*/ 94 w 237"/>
                    <a:gd name="T67" fmla="*/ 53 h 210"/>
                    <a:gd name="T68" fmla="*/ 108 w 237"/>
                    <a:gd name="T69" fmla="*/ 4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7" h="210">
                      <a:moveTo>
                        <a:pt x="108" y="136"/>
                      </a:moveTo>
                      <a:cubicBezTo>
                        <a:pt x="106" y="136"/>
                        <a:pt x="105" y="136"/>
                        <a:pt x="103" y="135"/>
                      </a:cubicBezTo>
                      <a:cubicBezTo>
                        <a:pt x="97" y="133"/>
                        <a:pt x="94" y="127"/>
                        <a:pt x="96" y="122"/>
                      </a:cubicBezTo>
                      <a:cubicBezTo>
                        <a:pt x="97" y="118"/>
                        <a:pt x="101" y="115"/>
                        <a:pt x="106" y="115"/>
                      </a:cubicBezTo>
                      <a:cubicBezTo>
                        <a:pt x="107" y="115"/>
                        <a:pt x="109" y="116"/>
                        <a:pt x="110" y="116"/>
                      </a:cubicBezTo>
                      <a:cubicBezTo>
                        <a:pt x="116" y="118"/>
                        <a:pt x="120" y="125"/>
                        <a:pt x="118" y="130"/>
                      </a:cubicBezTo>
                      <a:cubicBezTo>
                        <a:pt x="116" y="134"/>
                        <a:pt x="112" y="136"/>
                        <a:pt x="108" y="136"/>
                      </a:cubicBezTo>
                      <a:moveTo>
                        <a:pt x="98" y="0"/>
                      </a:moveTo>
                      <a:cubicBezTo>
                        <a:pt x="98" y="0"/>
                        <a:pt x="93" y="68"/>
                        <a:pt x="83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73" y="65"/>
                        <a:pt x="19" y="52"/>
                        <a:pt x="13" y="52"/>
                      </a:cubicBezTo>
                      <a:cubicBezTo>
                        <a:pt x="12" y="52"/>
                        <a:pt x="13" y="52"/>
                        <a:pt x="16" y="53"/>
                      </a:cubicBezTo>
                      <a:cubicBezTo>
                        <a:pt x="27" y="57"/>
                        <a:pt x="52" y="68"/>
                        <a:pt x="67" y="76"/>
                      </a:cubicBezTo>
                      <a:cubicBezTo>
                        <a:pt x="67" y="75"/>
                        <a:pt x="67" y="75"/>
                        <a:pt x="67" y="74"/>
                      </a:cubicBezTo>
                      <a:cubicBezTo>
                        <a:pt x="69" y="70"/>
                        <a:pt x="73" y="67"/>
                        <a:pt x="77" y="67"/>
                      </a:cubicBezTo>
                      <a:cubicBezTo>
                        <a:pt x="79" y="67"/>
                        <a:pt x="80" y="68"/>
                        <a:pt x="82" y="68"/>
                      </a:cubicBezTo>
                      <a:cubicBezTo>
                        <a:pt x="88" y="71"/>
                        <a:pt x="91" y="77"/>
                        <a:pt x="89" y="82"/>
                      </a:cubicBezTo>
                      <a:cubicBezTo>
                        <a:pt x="88" y="86"/>
                        <a:pt x="84" y="88"/>
                        <a:pt x="79" y="88"/>
                      </a:cubicBezTo>
                      <a:cubicBezTo>
                        <a:pt x="78" y="88"/>
                        <a:pt x="76" y="88"/>
                        <a:pt x="75" y="87"/>
                      </a:cubicBezTo>
                      <a:cubicBezTo>
                        <a:pt x="75" y="87"/>
                        <a:pt x="75" y="87"/>
                        <a:pt x="75" y="87"/>
                      </a:cubicBezTo>
                      <a:cubicBezTo>
                        <a:pt x="58" y="90"/>
                        <a:pt x="0" y="97"/>
                        <a:pt x="14" y="99"/>
                      </a:cubicBezTo>
                      <a:cubicBezTo>
                        <a:pt x="20" y="100"/>
                        <a:pt x="33" y="102"/>
                        <a:pt x="46" y="105"/>
                      </a:cubicBezTo>
                      <a:cubicBezTo>
                        <a:pt x="46" y="105"/>
                        <a:pt x="47" y="104"/>
                        <a:pt x="47" y="103"/>
                      </a:cubicBezTo>
                      <a:cubicBezTo>
                        <a:pt x="48" y="99"/>
                        <a:pt x="52" y="97"/>
                        <a:pt x="57" y="97"/>
                      </a:cubicBezTo>
                      <a:cubicBezTo>
                        <a:pt x="58" y="97"/>
                        <a:pt x="60" y="97"/>
                        <a:pt x="61" y="98"/>
                      </a:cubicBezTo>
                      <a:cubicBezTo>
                        <a:pt x="67" y="100"/>
                        <a:pt x="70" y="106"/>
                        <a:pt x="69" y="111"/>
                      </a:cubicBezTo>
                      <a:cubicBezTo>
                        <a:pt x="82" y="115"/>
                        <a:pt x="90" y="119"/>
                        <a:pt x="83" y="122"/>
                      </a:cubicBezTo>
                      <a:cubicBezTo>
                        <a:pt x="69" y="128"/>
                        <a:pt x="30" y="180"/>
                        <a:pt x="36" y="180"/>
                      </a:cubicBezTo>
                      <a:cubicBezTo>
                        <a:pt x="36" y="180"/>
                        <a:pt x="37" y="179"/>
                        <a:pt x="37" y="179"/>
                      </a:cubicBezTo>
                      <a:cubicBezTo>
                        <a:pt x="48" y="172"/>
                        <a:pt x="80" y="140"/>
                        <a:pt x="93" y="140"/>
                      </a:cubicBezTo>
                      <a:cubicBezTo>
                        <a:pt x="95" y="140"/>
                        <a:pt x="96" y="141"/>
                        <a:pt x="97" y="142"/>
                      </a:cubicBezTo>
                      <a:cubicBezTo>
                        <a:pt x="105" y="154"/>
                        <a:pt x="129" y="210"/>
                        <a:pt x="132" y="210"/>
                      </a:cubicBezTo>
                      <a:cubicBezTo>
                        <a:pt x="132" y="210"/>
                        <a:pt x="132" y="209"/>
                        <a:pt x="132" y="208"/>
                      </a:cubicBezTo>
                      <a:cubicBezTo>
                        <a:pt x="131" y="203"/>
                        <a:pt x="130" y="192"/>
                        <a:pt x="128" y="179"/>
                      </a:cubicBezTo>
                      <a:cubicBezTo>
                        <a:pt x="128" y="179"/>
                        <a:pt x="128" y="179"/>
                        <a:pt x="127" y="178"/>
                      </a:cubicBezTo>
                      <a:cubicBezTo>
                        <a:pt x="121" y="176"/>
                        <a:pt x="118" y="170"/>
                        <a:pt x="120" y="165"/>
                      </a:cubicBezTo>
                      <a:cubicBezTo>
                        <a:pt x="121" y="162"/>
                        <a:pt x="124" y="160"/>
                        <a:pt x="127" y="159"/>
                      </a:cubicBezTo>
                      <a:cubicBezTo>
                        <a:pt x="125" y="144"/>
                        <a:pt x="125" y="132"/>
                        <a:pt x="129" y="132"/>
                      </a:cubicBezTo>
                      <a:cubicBezTo>
                        <a:pt x="129" y="132"/>
                        <a:pt x="129" y="132"/>
                        <a:pt x="129" y="133"/>
                      </a:cubicBezTo>
                      <a:cubicBezTo>
                        <a:pt x="132" y="134"/>
                        <a:pt x="150" y="134"/>
                        <a:pt x="170" y="134"/>
                      </a:cubicBezTo>
                      <a:cubicBezTo>
                        <a:pt x="202" y="134"/>
                        <a:pt x="237" y="133"/>
                        <a:pt x="224" y="128"/>
                      </a:cubicBezTo>
                      <a:cubicBezTo>
                        <a:pt x="216" y="124"/>
                        <a:pt x="201" y="124"/>
                        <a:pt x="186" y="124"/>
                      </a:cubicBezTo>
                      <a:cubicBezTo>
                        <a:pt x="183" y="124"/>
                        <a:pt x="180" y="124"/>
                        <a:pt x="176" y="124"/>
                      </a:cubicBezTo>
                      <a:cubicBezTo>
                        <a:pt x="174" y="124"/>
                        <a:pt x="171" y="124"/>
                        <a:pt x="169" y="124"/>
                      </a:cubicBezTo>
                      <a:cubicBezTo>
                        <a:pt x="169" y="125"/>
                        <a:pt x="169" y="126"/>
                        <a:pt x="168" y="127"/>
                      </a:cubicBezTo>
                      <a:cubicBezTo>
                        <a:pt x="167" y="131"/>
                        <a:pt x="163" y="133"/>
                        <a:pt x="158" y="133"/>
                      </a:cubicBezTo>
                      <a:cubicBezTo>
                        <a:pt x="157" y="133"/>
                        <a:pt x="155" y="133"/>
                        <a:pt x="154" y="132"/>
                      </a:cubicBezTo>
                      <a:cubicBezTo>
                        <a:pt x="149" y="131"/>
                        <a:pt x="146" y="126"/>
                        <a:pt x="146" y="122"/>
                      </a:cubicBezTo>
                      <a:cubicBezTo>
                        <a:pt x="145" y="121"/>
                        <a:pt x="145" y="120"/>
                        <a:pt x="147" y="119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8" y="115"/>
                        <a:pt x="151" y="113"/>
                        <a:pt x="155" y="113"/>
                      </a:cubicBezTo>
                      <a:cubicBezTo>
                        <a:pt x="175" y="100"/>
                        <a:pt x="216" y="81"/>
                        <a:pt x="209" y="81"/>
                      </a:cubicBezTo>
                      <a:cubicBezTo>
                        <a:pt x="209" y="81"/>
                        <a:pt x="208" y="81"/>
                        <a:pt x="207" y="81"/>
                      </a:cubicBezTo>
                      <a:cubicBezTo>
                        <a:pt x="191" y="84"/>
                        <a:pt x="126" y="107"/>
                        <a:pt x="126" y="107"/>
                      </a:cubicBezTo>
                      <a:cubicBezTo>
                        <a:pt x="126" y="107"/>
                        <a:pt x="126" y="103"/>
                        <a:pt x="126" y="97"/>
                      </a:cubicBezTo>
                      <a:cubicBezTo>
                        <a:pt x="124" y="98"/>
                        <a:pt x="123" y="98"/>
                        <a:pt x="122" y="98"/>
                      </a:cubicBezTo>
                      <a:cubicBezTo>
                        <a:pt x="121" y="98"/>
                        <a:pt x="119" y="98"/>
                        <a:pt x="117" y="97"/>
                      </a:cubicBezTo>
                      <a:cubicBezTo>
                        <a:pt x="111" y="95"/>
                        <a:pt x="108" y="89"/>
                        <a:pt x="110" y="84"/>
                      </a:cubicBezTo>
                      <a:cubicBezTo>
                        <a:pt x="112" y="80"/>
                        <a:pt x="116" y="77"/>
                        <a:pt x="120" y="77"/>
                      </a:cubicBezTo>
                      <a:cubicBezTo>
                        <a:pt x="121" y="77"/>
                        <a:pt x="123" y="78"/>
                        <a:pt x="124" y="78"/>
                      </a:cubicBezTo>
                      <a:cubicBezTo>
                        <a:pt x="124" y="68"/>
                        <a:pt x="124" y="56"/>
                        <a:pt x="124" y="46"/>
                      </a:cubicBezTo>
                      <a:cubicBezTo>
                        <a:pt x="124" y="48"/>
                        <a:pt x="123" y="49"/>
                        <a:pt x="123" y="50"/>
                      </a:cubicBezTo>
                      <a:cubicBezTo>
                        <a:pt x="119" y="61"/>
                        <a:pt x="115" y="72"/>
                        <a:pt x="113" y="72"/>
                      </a:cubicBezTo>
                      <a:cubicBezTo>
                        <a:pt x="112" y="72"/>
                        <a:pt x="112" y="72"/>
                        <a:pt x="112" y="70"/>
                      </a:cubicBezTo>
                      <a:cubicBezTo>
                        <a:pt x="112" y="69"/>
                        <a:pt x="112" y="68"/>
                        <a:pt x="111" y="66"/>
                      </a:cubicBezTo>
                      <a:cubicBezTo>
                        <a:pt x="110" y="67"/>
                        <a:pt x="108" y="67"/>
                        <a:pt x="106" y="67"/>
                      </a:cubicBezTo>
                      <a:cubicBezTo>
                        <a:pt x="104" y="67"/>
                        <a:pt x="103" y="67"/>
                        <a:pt x="101" y="66"/>
                      </a:cubicBezTo>
                      <a:cubicBezTo>
                        <a:pt x="95" y="64"/>
                        <a:pt x="92" y="58"/>
                        <a:pt x="94" y="53"/>
                      </a:cubicBezTo>
                      <a:cubicBezTo>
                        <a:pt x="95" y="49"/>
                        <a:pt x="99" y="46"/>
                        <a:pt x="104" y="46"/>
                      </a:cubicBezTo>
                      <a:cubicBezTo>
                        <a:pt x="105" y="46"/>
                        <a:pt x="106" y="47"/>
                        <a:pt x="108" y="47"/>
                      </a:cubicBezTo>
                      <a:cubicBezTo>
                        <a:pt x="104" y="26"/>
                        <a:pt x="98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0" name="Freeform 257"/>
                <p:cNvSpPr/>
                <p:nvPr/>
              </p:nvSpPr>
              <p:spPr bwMode="auto">
                <a:xfrm>
                  <a:off x="4835526" y="4370388"/>
                  <a:ext cx="66675" cy="58738"/>
                </a:xfrm>
                <a:custGeom>
                  <a:avLst/>
                  <a:gdLst>
                    <a:gd name="T0" fmla="*/ 10 w 24"/>
                    <a:gd name="T1" fmla="*/ 0 h 21"/>
                    <a:gd name="T2" fmla="*/ 0 w 24"/>
                    <a:gd name="T3" fmla="*/ 7 h 21"/>
                    <a:gd name="T4" fmla="*/ 0 w 24"/>
                    <a:gd name="T5" fmla="*/ 9 h 21"/>
                    <a:gd name="T6" fmla="*/ 8 w 24"/>
                    <a:gd name="T7" fmla="*/ 20 h 21"/>
                    <a:gd name="T8" fmla="*/ 8 w 24"/>
                    <a:gd name="T9" fmla="*/ 20 h 21"/>
                    <a:gd name="T10" fmla="*/ 8 w 24"/>
                    <a:gd name="T11" fmla="*/ 20 h 21"/>
                    <a:gd name="T12" fmla="*/ 12 w 24"/>
                    <a:gd name="T13" fmla="*/ 21 h 21"/>
                    <a:gd name="T14" fmla="*/ 22 w 24"/>
                    <a:gd name="T15" fmla="*/ 15 h 21"/>
                    <a:gd name="T16" fmla="*/ 15 w 24"/>
                    <a:gd name="T17" fmla="*/ 1 h 21"/>
                    <a:gd name="T18" fmla="*/ 10 w 24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1">
                      <a:moveTo>
                        <a:pt x="10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5"/>
                        <a:pt x="14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1"/>
                        <a:pt x="11" y="21"/>
                        <a:pt x="12" y="21"/>
                      </a:cubicBezTo>
                      <a:cubicBezTo>
                        <a:pt x="17" y="21"/>
                        <a:pt x="21" y="19"/>
                        <a:pt x="22" y="15"/>
                      </a:cubicBezTo>
                      <a:cubicBezTo>
                        <a:pt x="24" y="10"/>
                        <a:pt x="21" y="4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1" name="Freeform 258"/>
                <p:cNvSpPr/>
                <p:nvPr/>
              </p:nvSpPr>
              <p:spPr bwMode="auto">
                <a:xfrm>
                  <a:off x="4776788" y="4454525"/>
                  <a:ext cx="66675" cy="39688"/>
                </a:xfrm>
                <a:custGeom>
                  <a:avLst/>
                  <a:gdLst>
                    <a:gd name="T0" fmla="*/ 11 w 24"/>
                    <a:gd name="T1" fmla="*/ 0 h 14"/>
                    <a:gd name="T2" fmla="*/ 1 w 24"/>
                    <a:gd name="T3" fmla="*/ 6 h 14"/>
                    <a:gd name="T4" fmla="*/ 0 w 24"/>
                    <a:gd name="T5" fmla="*/ 8 h 14"/>
                    <a:gd name="T6" fmla="*/ 23 w 24"/>
                    <a:gd name="T7" fmla="*/ 14 h 14"/>
                    <a:gd name="T8" fmla="*/ 15 w 24"/>
                    <a:gd name="T9" fmla="*/ 1 h 14"/>
                    <a:gd name="T10" fmla="*/ 11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1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1" y="7"/>
                        <a:pt x="0" y="8"/>
                        <a:pt x="0" y="8"/>
                      </a:cubicBezTo>
                      <a:cubicBezTo>
                        <a:pt x="8" y="10"/>
                        <a:pt x="16" y="12"/>
                        <a:pt x="23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2" name="Freeform 259"/>
                <p:cNvSpPr/>
                <p:nvPr/>
              </p:nvSpPr>
              <p:spPr bwMode="auto">
                <a:xfrm>
                  <a:off x="4911726" y="4505325"/>
                  <a:ext cx="73025" cy="58738"/>
                </a:xfrm>
                <a:custGeom>
                  <a:avLst/>
                  <a:gdLst>
                    <a:gd name="T0" fmla="*/ 12 w 26"/>
                    <a:gd name="T1" fmla="*/ 0 h 21"/>
                    <a:gd name="T2" fmla="*/ 2 w 26"/>
                    <a:gd name="T3" fmla="*/ 7 h 21"/>
                    <a:gd name="T4" fmla="*/ 9 w 26"/>
                    <a:gd name="T5" fmla="*/ 20 h 21"/>
                    <a:gd name="T6" fmla="*/ 14 w 26"/>
                    <a:gd name="T7" fmla="*/ 21 h 21"/>
                    <a:gd name="T8" fmla="*/ 24 w 26"/>
                    <a:gd name="T9" fmla="*/ 15 h 21"/>
                    <a:gd name="T10" fmla="*/ 16 w 26"/>
                    <a:gd name="T11" fmla="*/ 1 h 21"/>
                    <a:gd name="T12" fmla="*/ 12 w 2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8" y="21"/>
                        <a:pt x="22" y="19"/>
                        <a:pt x="24" y="15"/>
                      </a:cubicBezTo>
                      <a:cubicBezTo>
                        <a:pt x="26" y="10"/>
                        <a:pt x="22" y="3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3" name="Freeform 260"/>
                <p:cNvSpPr/>
                <p:nvPr/>
              </p:nvSpPr>
              <p:spPr bwMode="auto">
                <a:xfrm>
                  <a:off x="4949826" y="4397375"/>
                  <a:ext cx="50800" cy="60325"/>
                </a:xfrm>
                <a:custGeom>
                  <a:avLst/>
                  <a:gdLst>
                    <a:gd name="T0" fmla="*/ 12 w 18"/>
                    <a:gd name="T1" fmla="*/ 0 h 21"/>
                    <a:gd name="T2" fmla="*/ 2 w 18"/>
                    <a:gd name="T3" fmla="*/ 7 h 21"/>
                    <a:gd name="T4" fmla="*/ 9 w 18"/>
                    <a:gd name="T5" fmla="*/ 20 h 21"/>
                    <a:gd name="T6" fmla="*/ 14 w 18"/>
                    <a:gd name="T7" fmla="*/ 21 h 21"/>
                    <a:gd name="T8" fmla="*/ 18 w 18"/>
                    <a:gd name="T9" fmla="*/ 20 h 21"/>
                    <a:gd name="T10" fmla="*/ 16 w 18"/>
                    <a:gd name="T11" fmla="*/ 1 h 21"/>
                    <a:gd name="T12" fmla="*/ 12 w 18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5" y="21"/>
                        <a:pt x="16" y="21"/>
                        <a:pt x="18" y="20"/>
                      </a:cubicBezTo>
                      <a:cubicBezTo>
                        <a:pt x="17" y="15"/>
                        <a:pt x="17" y="8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4" name="Freeform 261"/>
                <p:cNvSpPr>
                  <a:spLocks noEditPoints="1"/>
                </p:cNvSpPr>
                <p:nvPr/>
              </p:nvSpPr>
              <p:spPr bwMode="auto">
                <a:xfrm>
                  <a:off x="5057776" y="4498975"/>
                  <a:ext cx="63500" cy="55563"/>
                </a:xfrm>
                <a:custGeom>
                  <a:avLst/>
                  <a:gdLst>
                    <a:gd name="T0" fmla="*/ 0 w 23"/>
                    <a:gd name="T1" fmla="*/ 9 h 20"/>
                    <a:gd name="T2" fmla="*/ 8 w 23"/>
                    <a:gd name="T3" fmla="*/ 19 h 20"/>
                    <a:gd name="T4" fmla="*/ 12 w 23"/>
                    <a:gd name="T5" fmla="*/ 20 h 20"/>
                    <a:gd name="T6" fmla="*/ 22 w 23"/>
                    <a:gd name="T7" fmla="*/ 14 h 20"/>
                    <a:gd name="T8" fmla="*/ 23 w 23"/>
                    <a:gd name="T9" fmla="*/ 11 h 20"/>
                    <a:gd name="T10" fmla="*/ 21 w 23"/>
                    <a:gd name="T11" fmla="*/ 11 h 20"/>
                    <a:gd name="T12" fmla="*/ 0 w 23"/>
                    <a:gd name="T13" fmla="*/ 9 h 20"/>
                    <a:gd name="T14" fmla="*/ 9 w 23"/>
                    <a:gd name="T15" fmla="*/ 0 h 20"/>
                    <a:gd name="T16" fmla="*/ 1 w 23"/>
                    <a:gd name="T17" fmla="*/ 6 h 20"/>
                    <a:gd name="T18" fmla="*/ 9 w 23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0">
                      <a:moveTo>
                        <a:pt x="0" y="9"/>
                      </a:moveTo>
                      <a:cubicBezTo>
                        <a:pt x="0" y="13"/>
                        <a:pt x="3" y="18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7" y="20"/>
                        <a:pt x="21" y="18"/>
                        <a:pt x="22" y="14"/>
                      </a:cubicBezTo>
                      <a:cubicBezTo>
                        <a:pt x="23" y="13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11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6"/>
                      </a:cubicBezTo>
                      <a:cubicBezTo>
                        <a:pt x="2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5" name="Freeform 262"/>
                <p:cNvSpPr/>
                <p:nvPr/>
              </p:nvSpPr>
              <p:spPr bwMode="auto">
                <a:xfrm>
                  <a:off x="4995863" y="4260850"/>
                  <a:ext cx="12700" cy="5080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1" y="4"/>
                        <a:pt x="1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6" name="Freeform 263"/>
                <p:cNvSpPr/>
                <p:nvPr/>
              </p:nvSpPr>
              <p:spPr bwMode="auto">
                <a:xfrm>
                  <a:off x="4978401" y="4627563"/>
                  <a:ext cx="28575" cy="57150"/>
                </a:xfrm>
                <a:custGeom>
                  <a:avLst/>
                  <a:gdLst>
                    <a:gd name="T0" fmla="*/ 9 w 10"/>
                    <a:gd name="T1" fmla="*/ 0 h 20"/>
                    <a:gd name="T2" fmla="*/ 2 w 10"/>
                    <a:gd name="T3" fmla="*/ 6 h 20"/>
                    <a:gd name="T4" fmla="*/ 9 w 10"/>
                    <a:gd name="T5" fmla="*/ 19 h 20"/>
                    <a:gd name="T6" fmla="*/ 10 w 10"/>
                    <a:gd name="T7" fmla="*/ 20 h 20"/>
                    <a:gd name="T8" fmla="*/ 9 w 10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0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13"/>
                        <a:pt x="9" y="6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7" name="Freeform 264"/>
                <p:cNvSpPr/>
                <p:nvPr/>
              </p:nvSpPr>
              <p:spPr bwMode="auto">
                <a:xfrm>
                  <a:off x="4905376" y="4311650"/>
                  <a:ext cx="53975" cy="58738"/>
                </a:xfrm>
                <a:custGeom>
                  <a:avLst/>
                  <a:gdLst>
                    <a:gd name="T0" fmla="*/ 12 w 19"/>
                    <a:gd name="T1" fmla="*/ 0 h 21"/>
                    <a:gd name="T2" fmla="*/ 2 w 19"/>
                    <a:gd name="T3" fmla="*/ 7 h 21"/>
                    <a:gd name="T4" fmla="*/ 9 w 19"/>
                    <a:gd name="T5" fmla="*/ 20 h 21"/>
                    <a:gd name="T6" fmla="*/ 14 w 19"/>
                    <a:gd name="T7" fmla="*/ 21 h 21"/>
                    <a:gd name="T8" fmla="*/ 19 w 19"/>
                    <a:gd name="T9" fmla="*/ 20 h 21"/>
                    <a:gd name="T10" fmla="*/ 16 w 19"/>
                    <a:gd name="T11" fmla="*/ 1 h 21"/>
                    <a:gd name="T12" fmla="*/ 12 w 19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6" y="21"/>
                        <a:pt x="18" y="21"/>
                        <a:pt x="19" y="20"/>
                      </a:cubicBezTo>
                      <a:cubicBezTo>
                        <a:pt x="19" y="15"/>
                        <a:pt x="17" y="8"/>
                        <a:pt x="16" y="1"/>
                      </a:cubicBezTo>
                      <a:cubicBezTo>
                        <a:pt x="14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8" name="Freeform 265"/>
                <p:cNvSpPr/>
                <p:nvPr/>
              </p:nvSpPr>
              <p:spPr bwMode="auto">
                <a:xfrm>
                  <a:off x="4346576" y="4162425"/>
                  <a:ext cx="190500" cy="417513"/>
                </a:xfrm>
                <a:custGeom>
                  <a:avLst/>
                  <a:gdLst>
                    <a:gd name="T0" fmla="*/ 27 w 68"/>
                    <a:gd name="T1" fmla="*/ 0 h 149"/>
                    <a:gd name="T2" fmla="*/ 16 w 68"/>
                    <a:gd name="T3" fmla="*/ 55 h 149"/>
                    <a:gd name="T4" fmla="*/ 3 w 68"/>
                    <a:gd name="T5" fmla="*/ 99 h 149"/>
                    <a:gd name="T6" fmla="*/ 28 w 68"/>
                    <a:gd name="T7" fmla="*/ 149 h 149"/>
                    <a:gd name="T8" fmla="*/ 29 w 68"/>
                    <a:gd name="T9" fmla="*/ 149 h 149"/>
                    <a:gd name="T10" fmla="*/ 42 w 68"/>
                    <a:gd name="T11" fmla="*/ 95 h 149"/>
                    <a:gd name="T12" fmla="*/ 60 w 68"/>
                    <a:gd name="T13" fmla="*/ 46 h 149"/>
                    <a:gd name="T14" fmla="*/ 30 w 68"/>
                    <a:gd name="T15" fmla="*/ 1 h 149"/>
                    <a:gd name="T16" fmla="*/ 27 w 68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9">
                      <a:moveTo>
                        <a:pt x="27" y="0"/>
                      </a:moveTo>
                      <a:cubicBezTo>
                        <a:pt x="14" y="0"/>
                        <a:pt x="16" y="40"/>
                        <a:pt x="16" y="55"/>
                      </a:cubicBezTo>
                      <a:cubicBezTo>
                        <a:pt x="17" y="70"/>
                        <a:pt x="6" y="75"/>
                        <a:pt x="3" y="99"/>
                      </a:cubicBezTo>
                      <a:cubicBezTo>
                        <a:pt x="0" y="123"/>
                        <a:pt x="28" y="149"/>
                        <a:pt x="28" y="149"/>
                      </a:cubicBezTo>
                      <a:cubicBezTo>
                        <a:pt x="28" y="149"/>
                        <a:pt x="29" y="149"/>
                        <a:pt x="29" y="149"/>
                      </a:cubicBezTo>
                      <a:cubicBezTo>
                        <a:pt x="43" y="149"/>
                        <a:pt x="46" y="115"/>
                        <a:pt x="42" y="95"/>
                      </a:cubicBezTo>
                      <a:cubicBezTo>
                        <a:pt x="37" y="75"/>
                        <a:pt x="52" y="68"/>
                        <a:pt x="60" y="46"/>
                      </a:cubicBezTo>
                      <a:cubicBezTo>
                        <a:pt x="68" y="24"/>
                        <a:pt x="47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9" name="Freeform 266"/>
                <p:cNvSpPr/>
                <p:nvPr/>
              </p:nvSpPr>
              <p:spPr bwMode="auto">
                <a:xfrm>
                  <a:off x="4391026" y="4762500"/>
                  <a:ext cx="415925" cy="239713"/>
                </a:xfrm>
                <a:custGeom>
                  <a:avLst/>
                  <a:gdLst>
                    <a:gd name="T0" fmla="*/ 20 w 148"/>
                    <a:gd name="T1" fmla="*/ 0 h 85"/>
                    <a:gd name="T2" fmla="*/ 15 w 148"/>
                    <a:gd name="T3" fmla="*/ 1 h 85"/>
                    <a:gd name="T4" fmla="*/ 30 w 148"/>
                    <a:gd name="T5" fmla="*/ 44 h 85"/>
                    <a:gd name="T6" fmla="*/ 82 w 148"/>
                    <a:gd name="T7" fmla="*/ 72 h 85"/>
                    <a:gd name="T8" fmla="*/ 113 w 148"/>
                    <a:gd name="T9" fmla="*/ 85 h 85"/>
                    <a:gd name="T10" fmla="*/ 130 w 148"/>
                    <a:gd name="T11" fmla="*/ 75 h 85"/>
                    <a:gd name="T12" fmla="*/ 128 w 148"/>
                    <a:gd name="T13" fmla="*/ 40 h 85"/>
                    <a:gd name="T14" fmla="*/ 120 w 148"/>
                    <a:gd name="T15" fmla="*/ 39 h 85"/>
                    <a:gd name="T16" fmla="*/ 101 w 148"/>
                    <a:gd name="T17" fmla="*/ 41 h 85"/>
                    <a:gd name="T18" fmla="*/ 81 w 148"/>
                    <a:gd name="T19" fmla="*/ 43 h 85"/>
                    <a:gd name="T20" fmla="*/ 58 w 148"/>
                    <a:gd name="T21" fmla="*/ 36 h 85"/>
                    <a:gd name="T22" fmla="*/ 20 w 148"/>
                    <a:gd name="T23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8" h="85">
                      <a:moveTo>
                        <a:pt x="20" y="0"/>
                      </a:moveTo>
                      <a:cubicBezTo>
                        <a:pt x="19" y="0"/>
                        <a:pt x="17" y="1"/>
                        <a:pt x="15" y="1"/>
                      </a:cubicBezTo>
                      <a:cubicBezTo>
                        <a:pt x="15" y="1"/>
                        <a:pt x="0" y="24"/>
                        <a:pt x="30" y="44"/>
                      </a:cubicBezTo>
                      <a:cubicBezTo>
                        <a:pt x="60" y="64"/>
                        <a:pt x="61" y="62"/>
                        <a:pt x="82" y="72"/>
                      </a:cubicBezTo>
                      <a:cubicBezTo>
                        <a:pt x="94" y="79"/>
                        <a:pt x="104" y="85"/>
                        <a:pt x="113" y="85"/>
                      </a:cubicBezTo>
                      <a:cubicBezTo>
                        <a:pt x="120" y="85"/>
                        <a:pt x="125" y="82"/>
                        <a:pt x="130" y="75"/>
                      </a:cubicBezTo>
                      <a:cubicBezTo>
                        <a:pt x="143" y="58"/>
                        <a:pt x="148" y="44"/>
                        <a:pt x="128" y="40"/>
                      </a:cubicBezTo>
                      <a:cubicBezTo>
                        <a:pt x="125" y="39"/>
                        <a:pt x="123" y="39"/>
                        <a:pt x="120" y="39"/>
                      </a:cubicBezTo>
                      <a:cubicBezTo>
                        <a:pt x="114" y="39"/>
                        <a:pt x="107" y="40"/>
                        <a:pt x="101" y="41"/>
                      </a:cubicBezTo>
                      <a:cubicBezTo>
                        <a:pt x="94" y="42"/>
                        <a:pt x="88" y="43"/>
                        <a:pt x="81" y="43"/>
                      </a:cubicBezTo>
                      <a:cubicBezTo>
                        <a:pt x="73" y="43"/>
                        <a:pt x="65" y="41"/>
                        <a:pt x="58" y="36"/>
                      </a:cubicBezTo>
                      <a:cubicBezTo>
                        <a:pt x="41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0" name="Freeform 267"/>
                <p:cNvSpPr/>
                <p:nvPr/>
              </p:nvSpPr>
              <p:spPr bwMode="auto">
                <a:xfrm>
                  <a:off x="4959351" y="4816475"/>
                  <a:ext cx="333375" cy="255588"/>
                </a:xfrm>
                <a:custGeom>
                  <a:avLst/>
                  <a:gdLst>
                    <a:gd name="T0" fmla="*/ 102 w 119"/>
                    <a:gd name="T1" fmla="*/ 0 h 91"/>
                    <a:gd name="T2" fmla="*/ 65 w 119"/>
                    <a:gd name="T3" fmla="*/ 39 h 91"/>
                    <a:gd name="T4" fmla="*/ 47 w 119"/>
                    <a:gd name="T5" fmla="*/ 65 h 91"/>
                    <a:gd name="T6" fmla="*/ 40 w 119"/>
                    <a:gd name="T7" fmla="*/ 64 h 91"/>
                    <a:gd name="T8" fmla="*/ 8 w 119"/>
                    <a:gd name="T9" fmla="*/ 47 h 91"/>
                    <a:gd name="T10" fmla="*/ 0 w 119"/>
                    <a:gd name="T11" fmla="*/ 55 h 91"/>
                    <a:gd name="T12" fmla="*/ 18 w 119"/>
                    <a:gd name="T13" fmla="*/ 91 h 91"/>
                    <a:gd name="T14" fmla="*/ 21 w 119"/>
                    <a:gd name="T15" fmla="*/ 91 h 91"/>
                    <a:gd name="T16" fmla="*/ 94 w 119"/>
                    <a:gd name="T17" fmla="*/ 62 h 91"/>
                    <a:gd name="T18" fmla="*/ 104 w 119"/>
                    <a:gd name="T19" fmla="*/ 1 h 91"/>
                    <a:gd name="T20" fmla="*/ 102 w 119"/>
                    <a:gd name="T2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9" h="91">
                      <a:moveTo>
                        <a:pt x="102" y="0"/>
                      </a:moveTo>
                      <a:cubicBezTo>
                        <a:pt x="88" y="0"/>
                        <a:pt x="71" y="23"/>
                        <a:pt x="65" y="39"/>
                      </a:cubicBezTo>
                      <a:cubicBezTo>
                        <a:pt x="60" y="53"/>
                        <a:pt x="57" y="65"/>
                        <a:pt x="47" y="65"/>
                      </a:cubicBezTo>
                      <a:cubicBezTo>
                        <a:pt x="45" y="65"/>
                        <a:pt x="43" y="65"/>
                        <a:pt x="40" y="64"/>
                      </a:cubicBezTo>
                      <a:cubicBezTo>
                        <a:pt x="29" y="59"/>
                        <a:pt x="17" y="47"/>
                        <a:pt x="8" y="47"/>
                      </a:cubicBezTo>
                      <a:cubicBezTo>
                        <a:pt x="5" y="47"/>
                        <a:pt x="2" y="49"/>
                        <a:pt x="0" y="55"/>
                      </a:cubicBezTo>
                      <a:cubicBezTo>
                        <a:pt x="0" y="55"/>
                        <a:pt x="3" y="91"/>
                        <a:pt x="18" y="91"/>
                      </a:cubicBezTo>
                      <a:cubicBezTo>
                        <a:pt x="19" y="91"/>
                        <a:pt x="20" y="91"/>
                        <a:pt x="21" y="91"/>
                      </a:cubicBezTo>
                      <a:cubicBezTo>
                        <a:pt x="39" y="85"/>
                        <a:pt x="83" y="83"/>
                        <a:pt x="94" y="62"/>
                      </a:cubicBezTo>
                      <a:cubicBezTo>
                        <a:pt x="104" y="41"/>
                        <a:pt x="119" y="3"/>
                        <a:pt x="104" y="1"/>
                      </a:cubicBezTo>
                      <a:cubicBezTo>
                        <a:pt x="103" y="0"/>
                        <a:pt x="103" y="0"/>
                        <a:pt x="10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1" name="Freeform 268"/>
                <p:cNvSpPr/>
                <p:nvPr/>
              </p:nvSpPr>
              <p:spPr bwMode="auto">
                <a:xfrm>
                  <a:off x="5303838" y="4240213"/>
                  <a:ext cx="241300" cy="298450"/>
                </a:xfrm>
                <a:custGeom>
                  <a:avLst/>
                  <a:gdLst>
                    <a:gd name="T0" fmla="*/ 25 w 86"/>
                    <a:gd name="T1" fmla="*/ 0 h 106"/>
                    <a:gd name="T2" fmla="*/ 0 w 86"/>
                    <a:gd name="T3" fmla="*/ 5 h 106"/>
                    <a:gd name="T4" fmla="*/ 29 w 86"/>
                    <a:gd name="T5" fmla="*/ 59 h 106"/>
                    <a:gd name="T6" fmla="*/ 34 w 86"/>
                    <a:gd name="T7" fmla="*/ 104 h 106"/>
                    <a:gd name="T8" fmla="*/ 41 w 86"/>
                    <a:gd name="T9" fmla="*/ 106 h 106"/>
                    <a:gd name="T10" fmla="*/ 81 w 86"/>
                    <a:gd name="T11" fmla="*/ 63 h 106"/>
                    <a:gd name="T12" fmla="*/ 54 w 86"/>
                    <a:gd name="T13" fmla="*/ 9 h 106"/>
                    <a:gd name="T14" fmla="*/ 25 w 86"/>
                    <a:gd name="T15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06">
                      <a:moveTo>
                        <a:pt x="25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4" y="39"/>
                        <a:pt x="29" y="59"/>
                      </a:cubicBezTo>
                      <a:cubicBezTo>
                        <a:pt x="25" y="79"/>
                        <a:pt x="15" y="97"/>
                        <a:pt x="34" y="104"/>
                      </a:cubicBezTo>
                      <a:cubicBezTo>
                        <a:pt x="36" y="105"/>
                        <a:pt x="39" y="106"/>
                        <a:pt x="41" y="106"/>
                      </a:cubicBezTo>
                      <a:cubicBezTo>
                        <a:pt x="58" y="106"/>
                        <a:pt x="76" y="83"/>
                        <a:pt x="81" y="63"/>
                      </a:cubicBezTo>
                      <a:cubicBezTo>
                        <a:pt x="86" y="40"/>
                        <a:pt x="78" y="28"/>
                        <a:pt x="54" y="9"/>
                      </a:cubicBezTo>
                      <a:cubicBezTo>
                        <a:pt x="44" y="2"/>
                        <a:pt x="34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2" name="Freeform 269"/>
                <p:cNvSpPr/>
                <p:nvPr/>
              </p:nvSpPr>
              <p:spPr bwMode="auto">
                <a:xfrm>
                  <a:off x="4806951" y="3900488"/>
                  <a:ext cx="342900" cy="192088"/>
                </a:xfrm>
                <a:custGeom>
                  <a:avLst/>
                  <a:gdLst>
                    <a:gd name="T0" fmla="*/ 51 w 122"/>
                    <a:gd name="T1" fmla="*/ 0 h 68"/>
                    <a:gd name="T2" fmla="*/ 30 w 122"/>
                    <a:gd name="T3" fmla="*/ 3 h 68"/>
                    <a:gd name="T4" fmla="*/ 0 w 122"/>
                    <a:gd name="T5" fmla="*/ 51 h 68"/>
                    <a:gd name="T6" fmla="*/ 11 w 122"/>
                    <a:gd name="T7" fmla="*/ 61 h 68"/>
                    <a:gd name="T8" fmla="*/ 56 w 122"/>
                    <a:gd name="T9" fmla="*/ 50 h 68"/>
                    <a:gd name="T10" fmla="*/ 63 w 122"/>
                    <a:gd name="T11" fmla="*/ 49 h 68"/>
                    <a:gd name="T12" fmla="*/ 103 w 122"/>
                    <a:gd name="T13" fmla="*/ 67 h 68"/>
                    <a:gd name="T14" fmla="*/ 106 w 122"/>
                    <a:gd name="T15" fmla="*/ 68 h 68"/>
                    <a:gd name="T16" fmla="*/ 101 w 122"/>
                    <a:gd name="T17" fmla="*/ 23 h 68"/>
                    <a:gd name="T18" fmla="*/ 51 w 122"/>
                    <a:gd name="T1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2" h="68">
                      <a:moveTo>
                        <a:pt x="51" y="0"/>
                      </a:moveTo>
                      <a:cubicBezTo>
                        <a:pt x="45" y="0"/>
                        <a:pt x="38" y="1"/>
                        <a:pt x="30" y="3"/>
                      </a:cubicBezTo>
                      <a:cubicBezTo>
                        <a:pt x="0" y="10"/>
                        <a:pt x="0" y="51"/>
                        <a:pt x="0" y="51"/>
                      </a:cubicBezTo>
                      <a:cubicBezTo>
                        <a:pt x="1" y="58"/>
                        <a:pt x="5" y="61"/>
                        <a:pt x="11" y="61"/>
                      </a:cubicBezTo>
                      <a:cubicBezTo>
                        <a:pt x="23" y="61"/>
                        <a:pt x="42" y="52"/>
                        <a:pt x="56" y="50"/>
                      </a:cubicBezTo>
                      <a:cubicBezTo>
                        <a:pt x="59" y="49"/>
                        <a:pt x="61" y="49"/>
                        <a:pt x="63" y="49"/>
                      </a:cubicBezTo>
                      <a:cubicBezTo>
                        <a:pt x="80" y="49"/>
                        <a:pt x="85" y="63"/>
                        <a:pt x="103" y="67"/>
                      </a:cubicBezTo>
                      <a:cubicBezTo>
                        <a:pt x="104" y="67"/>
                        <a:pt x="105" y="68"/>
                        <a:pt x="106" y="68"/>
                      </a:cubicBezTo>
                      <a:cubicBezTo>
                        <a:pt x="122" y="68"/>
                        <a:pt x="117" y="41"/>
                        <a:pt x="101" y="23"/>
                      </a:cubicBezTo>
                      <a:cubicBezTo>
                        <a:pt x="87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284" name="椭圆 283"/>
              <p:cNvSpPr/>
              <p:nvPr/>
            </p:nvSpPr>
            <p:spPr>
              <a:xfrm>
                <a:off x="3841404" y="2280378"/>
                <a:ext cx="486869" cy="48686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3600" dirty="0">
                  <a:solidFill>
                    <a:srgbClr val="92D05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282" name="文本框 281"/>
            <p:cNvSpPr txBox="1"/>
            <p:nvPr/>
          </p:nvSpPr>
          <p:spPr>
            <a:xfrm>
              <a:off x="5866148" y="1839094"/>
              <a:ext cx="443083" cy="1846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400" dirty="0">
                  <a:solidFill>
                    <a:srgbClr val="FFC000"/>
                  </a:solidFill>
                  <a:cs typeface="+mn-ea"/>
                  <a:sym typeface="+mn-lt"/>
                </a:rPr>
                <a:t>第一章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>
          <a:xfrm>
            <a:off x="1599260" y="1922307"/>
            <a:ext cx="1932111" cy="1932111"/>
            <a:chOff x="1066800" y="1998769"/>
            <a:chExt cx="1932614" cy="1932614"/>
          </a:xfrm>
        </p:grpSpPr>
        <p:sp>
          <p:nvSpPr>
            <p:cNvPr id="9" name="Oval 21"/>
            <p:cNvSpPr/>
            <p:nvPr/>
          </p:nvSpPr>
          <p:spPr>
            <a:xfrm>
              <a:off x="1066800" y="1998769"/>
              <a:ext cx="1932614" cy="193261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dirty="0">
                <a:solidFill>
                  <a:srgbClr val="F16D63"/>
                </a:solidFill>
                <a:cs typeface="+mn-ea"/>
                <a:sym typeface="+mn-lt"/>
              </a:endParaRPr>
            </a:p>
          </p:txBody>
        </p:sp>
        <p:sp>
          <p:nvSpPr>
            <p:cNvPr id="10" name="椭圆 9"/>
            <p:cNvSpPr/>
            <p:nvPr/>
          </p:nvSpPr>
          <p:spPr>
            <a:xfrm>
              <a:off x="1272075" y="2193589"/>
              <a:ext cx="1523031" cy="1524067"/>
            </a:xfrm>
            <a:prstGeom prst="ellipse">
              <a:avLst/>
            </a:prstGeom>
            <a:blipFill dpi="0" rotWithShape="1">
              <a:blip r:embed="rId4" cstate="screen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artisticBlur/>
                        </a14:imgEffect>
                      </a14:imgLayer>
                    </a14:imgProps>
                  </a:ext>
                </a:extLst>
              </a:blip>
              <a:srcRect/>
              <a:stretch>
                <a:fillRect l="-1175" t="-4762" r="-169083" b="-116071"/>
              </a:stretch>
            </a:blipFill>
            <a:ln w="9525">
              <a:solidFill>
                <a:srgbClr val="92D050"/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5">
                <a:tint val="40000"/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3959520" y="1922307"/>
            <a:ext cx="1932111" cy="1932111"/>
            <a:chOff x="3729138" y="1998769"/>
            <a:chExt cx="1932614" cy="1932614"/>
          </a:xfrm>
        </p:grpSpPr>
        <p:sp>
          <p:nvSpPr>
            <p:cNvPr id="12" name="Oval 28"/>
            <p:cNvSpPr/>
            <p:nvPr/>
          </p:nvSpPr>
          <p:spPr>
            <a:xfrm>
              <a:off x="3729138" y="1998769"/>
              <a:ext cx="1932614" cy="193261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dirty="0">
                <a:solidFill>
                  <a:srgbClr val="F16D63"/>
                </a:solidFill>
                <a:cs typeface="+mn-ea"/>
                <a:sym typeface="+mn-lt"/>
              </a:endParaRPr>
            </a:p>
          </p:txBody>
        </p:sp>
        <p:sp>
          <p:nvSpPr>
            <p:cNvPr id="13" name="椭圆 12"/>
            <p:cNvSpPr/>
            <p:nvPr/>
          </p:nvSpPr>
          <p:spPr>
            <a:xfrm>
              <a:off x="3934413" y="2193589"/>
              <a:ext cx="1523031" cy="1524067"/>
            </a:xfrm>
            <a:prstGeom prst="ellipse">
              <a:avLst/>
            </a:prstGeom>
            <a:blipFill dpi="0" rotWithShape="1">
              <a:blip r:embed="rId6" cstate="screen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artisticBlur/>
                        </a14:imgEffect>
                      </a14:imgLayer>
                    </a14:imgProps>
                  </a:ext>
                </a:extLst>
              </a:blip>
              <a:srcRect/>
              <a:stretch>
                <a:fillRect l="-28590" t="-7620" r="-41926" b="-131102"/>
              </a:stretch>
            </a:blipFill>
            <a:ln w="9525">
              <a:solidFill>
                <a:srgbClr val="92D050"/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5">
                <a:tint val="40000"/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6289700" y="1922307"/>
            <a:ext cx="1932111" cy="1932111"/>
            <a:chOff x="6423752" y="1998769"/>
            <a:chExt cx="1932614" cy="1932614"/>
          </a:xfrm>
        </p:grpSpPr>
        <p:sp>
          <p:nvSpPr>
            <p:cNvPr id="15" name="Oval 31"/>
            <p:cNvSpPr/>
            <p:nvPr/>
          </p:nvSpPr>
          <p:spPr>
            <a:xfrm>
              <a:off x="6423752" y="1998769"/>
              <a:ext cx="1932614" cy="193261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dirty="0">
                <a:solidFill>
                  <a:srgbClr val="F16D63"/>
                </a:solidFill>
                <a:cs typeface="+mn-ea"/>
                <a:sym typeface="+mn-lt"/>
              </a:endParaRPr>
            </a:p>
          </p:txBody>
        </p:sp>
        <p:sp>
          <p:nvSpPr>
            <p:cNvPr id="16" name="椭圆 15"/>
            <p:cNvSpPr/>
            <p:nvPr/>
          </p:nvSpPr>
          <p:spPr>
            <a:xfrm>
              <a:off x="6629027" y="2193589"/>
              <a:ext cx="1523031" cy="1524067"/>
            </a:xfrm>
            <a:prstGeom prst="ellipse">
              <a:avLst/>
            </a:prstGeom>
            <a:blipFill dpi="0" rotWithShape="1">
              <a:blip r:embed="rId8" cstate="screen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artisticBlur/>
                        </a14:imgEffect>
                      </a14:imgLayer>
                    </a14:imgProps>
                  </a:ext>
                </a:extLst>
              </a:blip>
              <a:srcRect/>
              <a:stretch>
                <a:fillRect l="-65025" t="-7618" r="-160511" b="-109406"/>
              </a:stretch>
            </a:blipFill>
            <a:ln w="9525">
              <a:solidFill>
                <a:srgbClr val="92D050"/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5">
                <a:tint val="40000"/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8627223" y="1922307"/>
            <a:ext cx="1932111" cy="1932111"/>
            <a:chOff x="9139338" y="1998769"/>
            <a:chExt cx="1932614" cy="1932614"/>
          </a:xfrm>
        </p:grpSpPr>
        <p:sp>
          <p:nvSpPr>
            <p:cNvPr id="18" name="Oval 34"/>
            <p:cNvSpPr/>
            <p:nvPr/>
          </p:nvSpPr>
          <p:spPr>
            <a:xfrm>
              <a:off x="9139338" y="1998769"/>
              <a:ext cx="1932614" cy="1932614"/>
            </a:xfrm>
            <a:prstGeom prst="ellipse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  <a:effectLst>
              <a:outerShdw blurRad="152400" dist="63500" dir="8100000" algn="tl" rotWithShape="0">
                <a:prstClr val="black">
                  <a:alpha val="30000"/>
                </a:prst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38100" h="63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dirty="0">
                <a:solidFill>
                  <a:srgbClr val="F16D63"/>
                </a:solidFill>
                <a:cs typeface="+mn-ea"/>
                <a:sym typeface="+mn-lt"/>
              </a:endParaRPr>
            </a:p>
          </p:txBody>
        </p:sp>
        <p:sp>
          <p:nvSpPr>
            <p:cNvPr id="19" name="椭圆 18"/>
            <p:cNvSpPr/>
            <p:nvPr/>
          </p:nvSpPr>
          <p:spPr>
            <a:xfrm>
              <a:off x="9344613" y="2193589"/>
              <a:ext cx="1523031" cy="1524067"/>
            </a:xfrm>
            <a:prstGeom prst="ellipse">
              <a:avLst/>
            </a:prstGeom>
            <a:blipFill dpi="0" rotWithShape="1">
              <a:blip r:embed="rId10" cstate="screen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artisticBlur/>
                        </a14:imgEffect>
                      </a14:imgLayer>
                    </a14:imgProps>
                  </a:ext>
                </a:extLst>
              </a:blip>
              <a:srcRect/>
              <a:stretch>
                <a:fillRect l="-119522" t="-68569" r="-120298" b="-57979"/>
              </a:stretch>
            </a:blipFill>
            <a:ln w="9525">
              <a:solidFill>
                <a:srgbClr val="92D050"/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5">
                <a:tint val="40000"/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20" name="Oval 30"/>
          <p:cNvSpPr/>
          <p:nvPr/>
        </p:nvSpPr>
        <p:spPr>
          <a:xfrm>
            <a:off x="5183647" y="3198494"/>
            <a:ext cx="655924" cy="655924"/>
          </a:xfrm>
          <a:prstGeom prst="ellipse">
            <a:avLst/>
          </a:prstGeom>
          <a:solidFill>
            <a:schemeClr val="bg1">
              <a:lumMod val="85000"/>
            </a:schemeClr>
          </a:solidFill>
          <a:ln w="76200">
            <a:solidFill>
              <a:srgbClr val="92D05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21" name="Oval 33"/>
          <p:cNvSpPr/>
          <p:nvPr/>
        </p:nvSpPr>
        <p:spPr>
          <a:xfrm>
            <a:off x="7513827" y="3208421"/>
            <a:ext cx="655924" cy="655924"/>
          </a:xfrm>
          <a:prstGeom prst="ellipse">
            <a:avLst/>
          </a:prstGeom>
          <a:solidFill>
            <a:schemeClr val="bg1">
              <a:lumMod val="85000"/>
            </a:schemeClr>
          </a:solidFill>
          <a:ln w="76200">
            <a:solidFill>
              <a:srgbClr val="92D05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22" name="Oval 40"/>
          <p:cNvSpPr/>
          <p:nvPr/>
        </p:nvSpPr>
        <p:spPr>
          <a:xfrm>
            <a:off x="9851350" y="3208421"/>
            <a:ext cx="655924" cy="655924"/>
          </a:xfrm>
          <a:prstGeom prst="ellipse">
            <a:avLst/>
          </a:prstGeom>
          <a:solidFill>
            <a:schemeClr val="bg1">
              <a:lumMod val="85000"/>
            </a:schemeClr>
          </a:solidFill>
          <a:ln w="76200">
            <a:solidFill>
              <a:srgbClr val="92D05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23" name="Oval 25"/>
          <p:cNvSpPr/>
          <p:nvPr/>
        </p:nvSpPr>
        <p:spPr>
          <a:xfrm>
            <a:off x="2823387" y="3198494"/>
            <a:ext cx="655924" cy="655924"/>
          </a:xfrm>
          <a:prstGeom prst="ellipse">
            <a:avLst/>
          </a:prstGeom>
          <a:solidFill>
            <a:schemeClr val="bg1">
              <a:lumMod val="85000"/>
            </a:schemeClr>
          </a:solidFill>
          <a:ln w="76200">
            <a:solidFill>
              <a:srgbClr val="92D05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24" name="TextBox 45"/>
          <p:cNvSpPr txBox="1"/>
          <p:nvPr/>
        </p:nvSpPr>
        <p:spPr>
          <a:xfrm>
            <a:off x="2071518" y="3888020"/>
            <a:ext cx="953860" cy="400006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代用名</a:t>
            </a:r>
            <a:endParaRPr lang="en-US" altLang="zh-CN" sz="2000" b="1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sp>
        <p:nvSpPr>
          <p:cNvPr id="25" name="Rectangle 49"/>
          <p:cNvSpPr/>
          <p:nvPr/>
        </p:nvSpPr>
        <p:spPr>
          <a:xfrm>
            <a:off x="1859461" y="4229029"/>
            <a:ext cx="1377973" cy="338466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algn="ctr"/>
            <a:r>
              <a:rPr lang="zh-CN" altLang="en-US" sz="1600" dirty="0">
                <a:solidFill>
                  <a:srgbClr val="F2F2F2"/>
                </a:solidFill>
                <a:cs typeface="+mn-ea"/>
                <a:sym typeface="+mn-lt"/>
              </a:rPr>
              <a:t>职位名称</a:t>
            </a:r>
            <a:endParaRPr lang="en-US" sz="1600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sp>
        <p:nvSpPr>
          <p:cNvPr id="26" name="Rectangle 60"/>
          <p:cNvSpPr/>
          <p:nvPr/>
        </p:nvSpPr>
        <p:spPr>
          <a:xfrm>
            <a:off x="1640336" y="4624882"/>
            <a:ext cx="1849959" cy="523084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algn="ctr"/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请在此输入详细日常工作简介信息</a:t>
            </a:r>
            <a:endParaRPr lang="en-US" sz="1400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cxnSp>
        <p:nvCxnSpPr>
          <p:cNvPr id="27" name="Straight Connector 2"/>
          <p:cNvCxnSpPr/>
          <p:nvPr/>
        </p:nvCxnSpPr>
        <p:spPr>
          <a:xfrm>
            <a:off x="1693513" y="4589901"/>
            <a:ext cx="1743605" cy="0"/>
          </a:xfrm>
          <a:prstGeom prst="line">
            <a:avLst/>
          </a:prstGeom>
          <a:ln w="19050">
            <a:solidFill>
              <a:srgbClr val="92D050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58"/>
          <p:cNvSpPr txBox="1"/>
          <p:nvPr/>
        </p:nvSpPr>
        <p:spPr>
          <a:xfrm>
            <a:off x="4436441" y="3888020"/>
            <a:ext cx="953860" cy="400006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代用名</a:t>
            </a:r>
            <a:endParaRPr lang="en-US" altLang="zh-CN" sz="2000" b="1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sp>
        <p:nvSpPr>
          <p:cNvPr id="29" name="Rectangle 59"/>
          <p:cNvSpPr/>
          <p:nvPr/>
        </p:nvSpPr>
        <p:spPr>
          <a:xfrm>
            <a:off x="4224382" y="4229029"/>
            <a:ext cx="1377973" cy="338466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algn="ctr"/>
            <a:r>
              <a:rPr lang="zh-CN" altLang="en-US" sz="1600" dirty="0">
                <a:solidFill>
                  <a:srgbClr val="F2F2F2"/>
                </a:solidFill>
                <a:cs typeface="+mn-ea"/>
                <a:sym typeface="+mn-lt"/>
              </a:rPr>
              <a:t>职位名称</a:t>
            </a:r>
            <a:endParaRPr lang="en-US" altLang="zh-CN" sz="1600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sp>
        <p:nvSpPr>
          <p:cNvPr id="30" name="Rectangle 61"/>
          <p:cNvSpPr/>
          <p:nvPr/>
        </p:nvSpPr>
        <p:spPr>
          <a:xfrm>
            <a:off x="4036387" y="4629676"/>
            <a:ext cx="1849959" cy="523084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algn="ctr"/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请在此输入详细日常工作简介信息</a:t>
            </a:r>
            <a:endParaRPr lang="en-US" altLang="zh-CN" sz="1400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cxnSp>
        <p:nvCxnSpPr>
          <p:cNvPr id="31" name="Straight Connector 66"/>
          <p:cNvCxnSpPr/>
          <p:nvPr/>
        </p:nvCxnSpPr>
        <p:spPr>
          <a:xfrm>
            <a:off x="4089564" y="4594695"/>
            <a:ext cx="1743605" cy="0"/>
          </a:xfrm>
          <a:prstGeom prst="line">
            <a:avLst/>
          </a:prstGeom>
          <a:ln w="19050">
            <a:solidFill>
              <a:srgbClr val="92D050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62"/>
          <p:cNvSpPr txBox="1"/>
          <p:nvPr/>
        </p:nvSpPr>
        <p:spPr>
          <a:xfrm>
            <a:off x="6737450" y="3897946"/>
            <a:ext cx="953860" cy="400006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代用名</a:t>
            </a:r>
            <a:endParaRPr lang="en-US" altLang="zh-CN" sz="2000" b="1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sp>
        <p:nvSpPr>
          <p:cNvPr id="33" name="Rectangle 63"/>
          <p:cNvSpPr/>
          <p:nvPr/>
        </p:nvSpPr>
        <p:spPr>
          <a:xfrm>
            <a:off x="6525392" y="4238956"/>
            <a:ext cx="1377973" cy="338466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algn="ctr"/>
            <a:r>
              <a:rPr lang="zh-CN" altLang="en-US" sz="1600" dirty="0">
                <a:solidFill>
                  <a:srgbClr val="F2F2F2"/>
                </a:solidFill>
                <a:cs typeface="+mn-ea"/>
                <a:sym typeface="+mn-lt"/>
              </a:rPr>
              <a:t>职位名称</a:t>
            </a:r>
            <a:endParaRPr lang="en-US" altLang="zh-CN" sz="1600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sp>
        <p:nvSpPr>
          <p:cNvPr id="34" name="Rectangle 67"/>
          <p:cNvSpPr/>
          <p:nvPr/>
        </p:nvSpPr>
        <p:spPr>
          <a:xfrm>
            <a:off x="6370090" y="4644396"/>
            <a:ext cx="1849959" cy="523084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algn="ctr"/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请在此输入详细日常工作简介信息</a:t>
            </a:r>
            <a:endParaRPr lang="en-US" altLang="zh-CN" sz="1400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cxnSp>
        <p:nvCxnSpPr>
          <p:cNvPr id="35" name="Straight Connector 68"/>
          <p:cNvCxnSpPr/>
          <p:nvPr/>
        </p:nvCxnSpPr>
        <p:spPr>
          <a:xfrm>
            <a:off x="6423267" y="4609415"/>
            <a:ext cx="1743605" cy="0"/>
          </a:xfrm>
          <a:prstGeom prst="line">
            <a:avLst/>
          </a:prstGeom>
          <a:ln w="19050">
            <a:solidFill>
              <a:srgbClr val="92D050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64"/>
          <p:cNvSpPr txBox="1"/>
          <p:nvPr/>
        </p:nvSpPr>
        <p:spPr>
          <a:xfrm>
            <a:off x="9122046" y="3897946"/>
            <a:ext cx="953860" cy="400006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代用名</a:t>
            </a:r>
            <a:endParaRPr lang="en-US" altLang="zh-CN" sz="2000" b="1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sp>
        <p:nvSpPr>
          <p:cNvPr id="37" name="Rectangle 65"/>
          <p:cNvSpPr/>
          <p:nvPr/>
        </p:nvSpPr>
        <p:spPr>
          <a:xfrm>
            <a:off x="8909987" y="4238956"/>
            <a:ext cx="1377973" cy="338466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algn="ctr"/>
            <a:r>
              <a:rPr lang="zh-CN" altLang="en-US" sz="1600" dirty="0">
                <a:solidFill>
                  <a:srgbClr val="F2F2F2"/>
                </a:solidFill>
                <a:cs typeface="+mn-ea"/>
                <a:sym typeface="+mn-lt"/>
              </a:rPr>
              <a:t>职位名称</a:t>
            </a:r>
            <a:endParaRPr lang="en-US" altLang="zh-CN" sz="1600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sp>
        <p:nvSpPr>
          <p:cNvPr id="38" name="Rectangle 80"/>
          <p:cNvSpPr/>
          <p:nvPr/>
        </p:nvSpPr>
        <p:spPr>
          <a:xfrm>
            <a:off x="8690169" y="4649190"/>
            <a:ext cx="1849959" cy="523084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algn="ctr"/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请在此输入详细日常工作简介信息</a:t>
            </a:r>
            <a:endParaRPr lang="en-US" altLang="zh-CN" sz="1400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cxnSp>
        <p:nvCxnSpPr>
          <p:cNvPr id="39" name="Straight Connector 81"/>
          <p:cNvCxnSpPr/>
          <p:nvPr/>
        </p:nvCxnSpPr>
        <p:spPr>
          <a:xfrm>
            <a:off x="8743346" y="4614209"/>
            <a:ext cx="1743605" cy="0"/>
          </a:xfrm>
          <a:prstGeom prst="line">
            <a:avLst/>
          </a:prstGeom>
          <a:ln w="19050">
            <a:solidFill>
              <a:srgbClr val="92D050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Freeform 105"/>
          <p:cNvSpPr/>
          <p:nvPr/>
        </p:nvSpPr>
        <p:spPr bwMode="auto">
          <a:xfrm>
            <a:off x="2961469" y="3346349"/>
            <a:ext cx="366984" cy="349509"/>
          </a:xfrm>
          <a:custGeom>
            <a:avLst/>
            <a:gdLst>
              <a:gd name="T0" fmla="*/ 251 w 256"/>
              <a:gd name="T1" fmla="*/ 106 h 244"/>
              <a:gd name="T2" fmla="*/ 251 w 256"/>
              <a:gd name="T3" fmla="*/ 106 h 244"/>
              <a:gd name="T4" fmla="*/ 187 w 256"/>
              <a:gd name="T5" fmla="*/ 152 h 244"/>
              <a:gd name="T6" fmla="*/ 211 w 256"/>
              <a:gd name="T7" fmla="*/ 228 h 244"/>
              <a:gd name="T8" fmla="*/ 212 w 256"/>
              <a:gd name="T9" fmla="*/ 232 h 244"/>
              <a:gd name="T10" fmla="*/ 200 w 256"/>
              <a:gd name="T11" fmla="*/ 244 h 244"/>
              <a:gd name="T12" fmla="*/ 193 w 256"/>
              <a:gd name="T13" fmla="*/ 242 h 244"/>
              <a:gd name="T14" fmla="*/ 193 w 256"/>
              <a:gd name="T15" fmla="*/ 242 h 244"/>
              <a:gd name="T16" fmla="*/ 128 w 256"/>
              <a:gd name="T17" fmla="*/ 195 h 244"/>
              <a:gd name="T18" fmla="*/ 63 w 256"/>
              <a:gd name="T19" fmla="*/ 242 h 244"/>
              <a:gd name="T20" fmla="*/ 63 w 256"/>
              <a:gd name="T21" fmla="*/ 242 h 244"/>
              <a:gd name="T22" fmla="*/ 56 w 256"/>
              <a:gd name="T23" fmla="*/ 244 h 244"/>
              <a:gd name="T24" fmla="*/ 44 w 256"/>
              <a:gd name="T25" fmla="*/ 232 h 244"/>
              <a:gd name="T26" fmla="*/ 45 w 256"/>
              <a:gd name="T27" fmla="*/ 228 h 244"/>
              <a:gd name="T28" fmla="*/ 69 w 256"/>
              <a:gd name="T29" fmla="*/ 152 h 244"/>
              <a:gd name="T30" fmla="*/ 5 w 256"/>
              <a:gd name="T31" fmla="*/ 106 h 244"/>
              <a:gd name="T32" fmla="*/ 0 w 256"/>
              <a:gd name="T33" fmla="*/ 96 h 244"/>
              <a:gd name="T34" fmla="*/ 12 w 256"/>
              <a:gd name="T35" fmla="*/ 84 h 244"/>
              <a:gd name="T36" fmla="*/ 92 w 256"/>
              <a:gd name="T37" fmla="*/ 84 h 244"/>
              <a:gd name="T38" fmla="*/ 117 w 256"/>
              <a:gd name="T39" fmla="*/ 8 h 244"/>
              <a:gd name="T40" fmla="*/ 128 w 256"/>
              <a:gd name="T41" fmla="*/ 0 h 244"/>
              <a:gd name="T42" fmla="*/ 139 w 256"/>
              <a:gd name="T43" fmla="*/ 8 h 244"/>
              <a:gd name="T44" fmla="*/ 164 w 256"/>
              <a:gd name="T45" fmla="*/ 84 h 244"/>
              <a:gd name="T46" fmla="*/ 244 w 256"/>
              <a:gd name="T47" fmla="*/ 84 h 244"/>
              <a:gd name="T48" fmla="*/ 256 w 256"/>
              <a:gd name="T49" fmla="*/ 96 h 244"/>
              <a:gd name="T50" fmla="*/ 251 w 256"/>
              <a:gd name="T51" fmla="*/ 106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56" h="244">
                <a:moveTo>
                  <a:pt x="251" y="106"/>
                </a:moveTo>
                <a:cubicBezTo>
                  <a:pt x="251" y="106"/>
                  <a:pt x="251" y="106"/>
                  <a:pt x="251" y="106"/>
                </a:cubicBezTo>
                <a:cubicBezTo>
                  <a:pt x="187" y="152"/>
                  <a:pt x="187" y="152"/>
                  <a:pt x="187" y="152"/>
                </a:cubicBezTo>
                <a:cubicBezTo>
                  <a:pt x="211" y="228"/>
                  <a:pt x="211" y="228"/>
                  <a:pt x="211" y="228"/>
                </a:cubicBezTo>
                <a:cubicBezTo>
                  <a:pt x="212" y="229"/>
                  <a:pt x="212" y="231"/>
                  <a:pt x="212" y="232"/>
                </a:cubicBezTo>
                <a:cubicBezTo>
                  <a:pt x="212" y="239"/>
                  <a:pt x="207" y="244"/>
                  <a:pt x="200" y="244"/>
                </a:cubicBezTo>
                <a:cubicBezTo>
                  <a:pt x="197" y="244"/>
                  <a:pt x="195" y="243"/>
                  <a:pt x="193" y="242"/>
                </a:cubicBezTo>
                <a:cubicBezTo>
                  <a:pt x="193" y="242"/>
                  <a:pt x="193" y="242"/>
                  <a:pt x="193" y="242"/>
                </a:cubicBezTo>
                <a:cubicBezTo>
                  <a:pt x="128" y="195"/>
                  <a:pt x="128" y="195"/>
                  <a:pt x="128" y="195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61" y="243"/>
                  <a:pt x="59" y="244"/>
                  <a:pt x="56" y="244"/>
                </a:cubicBezTo>
                <a:cubicBezTo>
                  <a:pt x="49" y="244"/>
                  <a:pt x="44" y="239"/>
                  <a:pt x="44" y="232"/>
                </a:cubicBezTo>
                <a:cubicBezTo>
                  <a:pt x="44" y="231"/>
                  <a:pt x="44" y="229"/>
                  <a:pt x="45" y="228"/>
                </a:cubicBezTo>
                <a:cubicBezTo>
                  <a:pt x="69" y="152"/>
                  <a:pt x="69" y="152"/>
                  <a:pt x="69" y="152"/>
                </a:cubicBezTo>
                <a:cubicBezTo>
                  <a:pt x="5" y="106"/>
                  <a:pt x="5" y="106"/>
                  <a:pt x="5" y="106"/>
                </a:cubicBezTo>
                <a:cubicBezTo>
                  <a:pt x="2" y="104"/>
                  <a:pt x="0" y="100"/>
                  <a:pt x="0" y="96"/>
                </a:cubicBezTo>
                <a:cubicBezTo>
                  <a:pt x="0" y="89"/>
                  <a:pt x="5" y="84"/>
                  <a:pt x="12" y="84"/>
                </a:cubicBezTo>
                <a:cubicBezTo>
                  <a:pt x="92" y="84"/>
                  <a:pt x="92" y="84"/>
                  <a:pt x="92" y="84"/>
                </a:cubicBezTo>
                <a:cubicBezTo>
                  <a:pt x="117" y="8"/>
                  <a:pt x="117" y="8"/>
                  <a:pt x="117" y="8"/>
                </a:cubicBezTo>
                <a:cubicBezTo>
                  <a:pt x="118" y="4"/>
                  <a:pt x="123" y="0"/>
                  <a:pt x="128" y="0"/>
                </a:cubicBezTo>
                <a:cubicBezTo>
                  <a:pt x="133" y="0"/>
                  <a:pt x="138" y="4"/>
                  <a:pt x="139" y="8"/>
                </a:cubicBezTo>
                <a:cubicBezTo>
                  <a:pt x="164" y="84"/>
                  <a:pt x="164" y="84"/>
                  <a:pt x="164" y="84"/>
                </a:cubicBezTo>
                <a:cubicBezTo>
                  <a:pt x="244" y="84"/>
                  <a:pt x="244" y="84"/>
                  <a:pt x="244" y="84"/>
                </a:cubicBezTo>
                <a:cubicBezTo>
                  <a:pt x="251" y="84"/>
                  <a:pt x="256" y="89"/>
                  <a:pt x="256" y="96"/>
                </a:cubicBezTo>
                <a:cubicBezTo>
                  <a:pt x="256" y="100"/>
                  <a:pt x="254" y="104"/>
                  <a:pt x="251" y="106"/>
                </a:cubicBezTo>
              </a:path>
            </a:pathLst>
          </a:custGeom>
          <a:solidFill>
            <a:srgbClr val="92D050"/>
          </a:solidFill>
          <a:ln>
            <a:noFill/>
          </a:ln>
          <a:effectLst/>
        </p:spPr>
        <p:txBody>
          <a:bodyPr vert="horz" wrap="square" lIns="91416" tIns="45708" rIns="91416" bIns="45708" numCol="1" anchor="t" anchorCtr="0" compatLnSpc="1"/>
          <a:lstStyle/>
          <a:p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41" name="Freeform 74"/>
          <p:cNvSpPr>
            <a:spLocks noEditPoints="1"/>
          </p:cNvSpPr>
          <p:nvPr/>
        </p:nvSpPr>
        <p:spPr bwMode="auto">
          <a:xfrm>
            <a:off x="5337075" y="3335384"/>
            <a:ext cx="364073" cy="332034"/>
          </a:xfrm>
          <a:custGeom>
            <a:avLst/>
            <a:gdLst>
              <a:gd name="T0" fmla="*/ 244 w 256"/>
              <a:gd name="T1" fmla="*/ 232 h 232"/>
              <a:gd name="T2" fmla="*/ 224 w 256"/>
              <a:gd name="T3" fmla="*/ 232 h 232"/>
              <a:gd name="T4" fmla="*/ 224 w 256"/>
              <a:gd name="T5" fmla="*/ 136 h 232"/>
              <a:gd name="T6" fmla="*/ 224 w 256"/>
              <a:gd name="T7" fmla="*/ 60 h 232"/>
              <a:gd name="T8" fmla="*/ 244 w 256"/>
              <a:gd name="T9" fmla="*/ 60 h 232"/>
              <a:gd name="T10" fmla="*/ 256 w 256"/>
              <a:gd name="T11" fmla="*/ 72 h 232"/>
              <a:gd name="T12" fmla="*/ 256 w 256"/>
              <a:gd name="T13" fmla="*/ 148 h 232"/>
              <a:gd name="T14" fmla="*/ 256 w 256"/>
              <a:gd name="T15" fmla="*/ 196 h 232"/>
              <a:gd name="T16" fmla="*/ 256 w 256"/>
              <a:gd name="T17" fmla="*/ 220 h 232"/>
              <a:gd name="T18" fmla="*/ 244 w 256"/>
              <a:gd name="T19" fmla="*/ 232 h 232"/>
              <a:gd name="T20" fmla="*/ 44 w 256"/>
              <a:gd name="T21" fmla="*/ 232 h 232"/>
              <a:gd name="T22" fmla="*/ 44 w 256"/>
              <a:gd name="T23" fmla="*/ 136 h 232"/>
              <a:gd name="T24" fmla="*/ 44 w 256"/>
              <a:gd name="T25" fmla="*/ 132 h 232"/>
              <a:gd name="T26" fmla="*/ 44 w 256"/>
              <a:gd name="T27" fmla="*/ 60 h 232"/>
              <a:gd name="T28" fmla="*/ 68 w 256"/>
              <a:gd name="T29" fmla="*/ 60 h 232"/>
              <a:gd name="T30" fmla="*/ 128 w 256"/>
              <a:gd name="T31" fmla="*/ 0 h 232"/>
              <a:gd name="T32" fmla="*/ 188 w 256"/>
              <a:gd name="T33" fmla="*/ 60 h 232"/>
              <a:gd name="T34" fmla="*/ 212 w 256"/>
              <a:gd name="T35" fmla="*/ 60 h 232"/>
              <a:gd name="T36" fmla="*/ 212 w 256"/>
              <a:gd name="T37" fmla="*/ 136 h 232"/>
              <a:gd name="T38" fmla="*/ 212 w 256"/>
              <a:gd name="T39" fmla="*/ 232 h 232"/>
              <a:gd name="T40" fmla="*/ 44 w 256"/>
              <a:gd name="T41" fmla="*/ 232 h 232"/>
              <a:gd name="T42" fmla="*/ 128 w 256"/>
              <a:gd name="T43" fmla="*/ 24 h 232"/>
              <a:gd name="T44" fmla="*/ 92 w 256"/>
              <a:gd name="T45" fmla="*/ 60 h 232"/>
              <a:gd name="T46" fmla="*/ 164 w 256"/>
              <a:gd name="T47" fmla="*/ 60 h 232"/>
              <a:gd name="T48" fmla="*/ 128 w 256"/>
              <a:gd name="T49" fmla="*/ 24 h 232"/>
              <a:gd name="T50" fmla="*/ 0 w 256"/>
              <a:gd name="T51" fmla="*/ 220 h 232"/>
              <a:gd name="T52" fmla="*/ 0 w 256"/>
              <a:gd name="T53" fmla="*/ 196 h 232"/>
              <a:gd name="T54" fmla="*/ 0 w 256"/>
              <a:gd name="T55" fmla="*/ 148 h 232"/>
              <a:gd name="T56" fmla="*/ 0 w 256"/>
              <a:gd name="T57" fmla="*/ 72 h 232"/>
              <a:gd name="T58" fmla="*/ 12 w 256"/>
              <a:gd name="T59" fmla="*/ 60 h 232"/>
              <a:gd name="T60" fmla="*/ 32 w 256"/>
              <a:gd name="T61" fmla="*/ 60 h 232"/>
              <a:gd name="T62" fmla="*/ 32 w 256"/>
              <a:gd name="T63" fmla="*/ 132 h 232"/>
              <a:gd name="T64" fmla="*/ 32 w 256"/>
              <a:gd name="T65" fmla="*/ 136 h 232"/>
              <a:gd name="T66" fmla="*/ 32 w 256"/>
              <a:gd name="T67" fmla="*/ 232 h 232"/>
              <a:gd name="T68" fmla="*/ 12 w 256"/>
              <a:gd name="T69" fmla="*/ 232 h 232"/>
              <a:gd name="T70" fmla="*/ 0 w 256"/>
              <a:gd name="T71" fmla="*/ 22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6" h="232">
                <a:moveTo>
                  <a:pt x="244" y="232"/>
                </a:moveTo>
                <a:cubicBezTo>
                  <a:pt x="224" y="232"/>
                  <a:pt x="224" y="232"/>
                  <a:pt x="224" y="232"/>
                </a:cubicBezTo>
                <a:cubicBezTo>
                  <a:pt x="224" y="136"/>
                  <a:pt x="224" y="136"/>
                  <a:pt x="224" y="136"/>
                </a:cubicBezTo>
                <a:cubicBezTo>
                  <a:pt x="224" y="60"/>
                  <a:pt x="224" y="60"/>
                  <a:pt x="224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7"/>
                  <a:pt x="251" y="232"/>
                  <a:pt x="244" y="232"/>
                </a:cubicBezTo>
                <a:moveTo>
                  <a:pt x="44" y="232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4" y="60"/>
                  <a:pt x="44" y="60"/>
                  <a:pt x="44" y="60"/>
                </a:cubicBezTo>
                <a:cubicBezTo>
                  <a:pt x="68" y="60"/>
                  <a:pt x="68" y="60"/>
                  <a:pt x="68" y="60"/>
                </a:cubicBezTo>
                <a:cubicBezTo>
                  <a:pt x="68" y="27"/>
                  <a:pt x="95" y="0"/>
                  <a:pt x="128" y="0"/>
                </a:cubicBezTo>
                <a:cubicBezTo>
                  <a:pt x="161" y="0"/>
                  <a:pt x="188" y="27"/>
                  <a:pt x="188" y="60"/>
                </a:cubicBezTo>
                <a:cubicBezTo>
                  <a:pt x="212" y="60"/>
                  <a:pt x="212" y="60"/>
                  <a:pt x="212" y="60"/>
                </a:cubicBezTo>
                <a:cubicBezTo>
                  <a:pt x="212" y="136"/>
                  <a:pt x="212" y="136"/>
                  <a:pt x="212" y="136"/>
                </a:cubicBezTo>
                <a:cubicBezTo>
                  <a:pt x="212" y="232"/>
                  <a:pt x="212" y="232"/>
                  <a:pt x="212" y="232"/>
                </a:cubicBezTo>
                <a:lnTo>
                  <a:pt x="44" y="232"/>
                </a:lnTo>
                <a:close/>
                <a:moveTo>
                  <a:pt x="128" y="24"/>
                </a:moveTo>
                <a:cubicBezTo>
                  <a:pt x="108" y="24"/>
                  <a:pt x="92" y="40"/>
                  <a:pt x="92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40"/>
                  <a:pt x="148" y="24"/>
                  <a:pt x="128" y="24"/>
                </a:cubicBezTo>
                <a:moveTo>
                  <a:pt x="0" y="220"/>
                </a:moveTo>
                <a:cubicBezTo>
                  <a:pt x="0" y="196"/>
                  <a:pt x="0" y="196"/>
                  <a:pt x="0" y="196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2" y="232"/>
                  <a:pt x="32" y="232"/>
                  <a:pt x="3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</a:path>
            </a:pathLst>
          </a:custGeom>
          <a:solidFill>
            <a:srgbClr val="92D050"/>
          </a:solidFill>
          <a:ln>
            <a:noFill/>
          </a:ln>
          <a:effectLst/>
        </p:spPr>
        <p:txBody>
          <a:bodyPr vert="horz" wrap="square" lIns="91416" tIns="45708" rIns="91416" bIns="45708" numCol="1" anchor="t" anchorCtr="0" compatLnSpc="1"/>
          <a:lstStyle/>
          <a:p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42" name="Freeform 81"/>
          <p:cNvSpPr>
            <a:spLocks noEditPoints="1"/>
          </p:cNvSpPr>
          <p:nvPr/>
        </p:nvSpPr>
        <p:spPr bwMode="auto">
          <a:xfrm>
            <a:off x="7663159" y="3363220"/>
            <a:ext cx="366984" cy="308733"/>
          </a:xfrm>
          <a:custGeom>
            <a:avLst/>
            <a:gdLst>
              <a:gd name="T0" fmla="*/ 256 w 256"/>
              <a:gd name="T1" fmla="*/ 91 h 216"/>
              <a:gd name="T2" fmla="*/ 256 w 256"/>
              <a:gd name="T3" fmla="*/ 92 h 216"/>
              <a:gd name="T4" fmla="*/ 256 w 256"/>
              <a:gd name="T5" fmla="*/ 92 h 216"/>
              <a:gd name="T6" fmla="*/ 233 w 256"/>
              <a:gd name="T7" fmla="*/ 104 h 216"/>
              <a:gd name="T8" fmla="*/ 208 w 256"/>
              <a:gd name="T9" fmla="*/ 207 h 216"/>
              <a:gd name="T10" fmla="*/ 194 w 256"/>
              <a:gd name="T11" fmla="*/ 216 h 216"/>
              <a:gd name="T12" fmla="*/ 60 w 256"/>
              <a:gd name="T13" fmla="*/ 216 h 216"/>
              <a:gd name="T14" fmla="*/ 60 w 256"/>
              <a:gd name="T15" fmla="*/ 216 h 216"/>
              <a:gd name="T16" fmla="*/ 48 w 256"/>
              <a:gd name="T17" fmla="*/ 207 h 216"/>
              <a:gd name="T18" fmla="*/ 12 w 256"/>
              <a:gd name="T19" fmla="*/ 104 h 216"/>
              <a:gd name="T20" fmla="*/ 12 w 256"/>
              <a:gd name="T21" fmla="*/ 80 h 216"/>
              <a:gd name="T22" fmla="*/ 98 w 256"/>
              <a:gd name="T23" fmla="*/ 80 h 216"/>
              <a:gd name="T24" fmla="*/ 148 w 256"/>
              <a:gd name="T25" fmla="*/ 80 h 216"/>
              <a:gd name="T26" fmla="*/ 178 w 256"/>
              <a:gd name="T27" fmla="*/ 80 h 216"/>
              <a:gd name="T28" fmla="*/ 196 w 256"/>
              <a:gd name="T29" fmla="*/ 80 h 216"/>
              <a:gd name="T30" fmla="*/ 244 w 256"/>
              <a:gd name="T31" fmla="*/ 80 h 216"/>
              <a:gd name="T32" fmla="*/ 245 w 256"/>
              <a:gd name="T33" fmla="*/ 80 h 216"/>
              <a:gd name="T34" fmla="*/ 256 w 256"/>
              <a:gd name="T35" fmla="*/ 90 h 216"/>
              <a:gd name="T36" fmla="*/ 80 w 256"/>
              <a:gd name="T37" fmla="*/ 104 h 216"/>
              <a:gd name="T38" fmla="*/ 68 w 256"/>
              <a:gd name="T39" fmla="*/ 180 h 216"/>
              <a:gd name="T40" fmla="*/ 92 w 256"/>
              <a:gd name="T41" fmla="*/ 180 h 216"/>
              <a:gd name="T42" fmla="*/ 140 w 256"/>
              <a:gd name="T43" fmla="*/ 116 h 216"/>
              <a:gd name="T44" fmla="*/ 116 w 256"/>
              <a:gd name="T45" fmla="*/ 116 h 216"/>
              <a:gd name="T46" fmla="*/ 128 w 256"/>
              <a:gd name="T47" fmla="*/ 192 h 216"/>
              <a:gd name="T48" fmla="*/ 140 w 256"/>
              <a:gd name="T49" fmla="*/ 116 h 216"/>
              <a:gd name="T50" fmla="*/ 176 w 256"/>
              <a:gd name="T51" fmla="*/ 104 h 216"/>
              <a:gd name="T52" fmla="*/ 164 w 256"/>
              <a:gd name="T53" fmla="*/ 180 h 216"/>
              <a:gd name="T54" fmla="*/ 188 w 256"/>
              <a:gd name="T55" fmla="*/ 180 h 216"/>
              <a:gd name="T56" fmla="*/ 142 w 256"/>
              <a:gd name="T57" fmla="*/ 18 h 216"/>
              <a:gd name="T58" fmla="*/ 140 w 256"/>
              <a:gd name="T59" fmla="*/ 12 h 216"/>
              <a:gd name="T60" fmla="*/ 163 w 256"/>
              <a:gd name="T61" fmla="*/ 7 h 216"/>
              <a:gd name="T62" fmla="*/ 195 w 256"/>
              <a:gd name="T63" fmla="*/ 68 h 216"/>
              <a:gd name="T64" fmla="*/ 142 w 256"/>
              <a:gd name="T65" fmla="*/ 18 h 216"/>
              <a:gd name="T66" fmla="*/ 88 w 256"/>
              <a:gd name="T67" fmla="*/ 68 h 216"/>
              <a:gd name="T68" fmla="*/ 93 w 256"/>
              <a:gd name="T69" fmla="*/ 7 h 216"/>
              <a:gd name="T70" fmla="*/ 104 w 256"/>
              <a:gd name="T71" fmla="*/ 0 h 216"/>
              <a:gd name="T72" fmla="*/ 114 w 256"/>
              <a:gd name="T73" fmla="*/ 18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6" h="216">
                <a:moveTo>
                  <a:pt x="256" y="90"/>
                </a:moveTo>
                <a:cubicBezTo>
                  <a:pt x="256" y="91"/>
                  <a:pt x="256" y="91"/>
                  <a:pt x="256" y="91"/>
                </a:cubicBezTo>
                <a:cubicBezTo>
                  <a:pt x="256" y="91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9"/>
                  <a:pt x="251" y="104"/>
                  <a:pt x="244" y="104"/>
                </a:cubicBezTo>
                <a:cubicBezTo>
                  <a:pt x="233" y="104"/>
                  <a:pt x="233" y="104"/>
                  <a:pt x="233" y="104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ubicBezTo>
                  <a:pt x="98" y="80"/>
                  <a:pt x="98" y="80"/>
                  <a:pt x="98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78" y="80"/>
                  <a:pt x="178" y="80"/>
                  <a:pt x="178" y="80"/>
                </a:cubicBezTo>
                <a:cubicBezTo>
                  <a:pt x="179" y="80"/>
                  <a:pt x="179" y="80"/>
                  <a:pt x="179" y="80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80"/>
                  <a:pt x="198" y="80"/>
                  <a:pt x="198" y="80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5" y="80"/>
                  <a:pt x="245" y="80"/>
                  <a:pt x="245" y="80"/>
                </a:cubicBezTo>
                <a:cubicBezTo>
                  <a:pt x="251" y="80"/>
                  <a:pt x="255" y="85"/>
                  <a:pt x="256" y="90"/>
                </a:cubicBezTo>
                <a:cubicBezTo>
                  <a:pt x="256" y="90"/>
                  <a:pt x="256" y="90"/>
                  <a:pt x="256" y="90"/>
                </a:cubicBezTo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  <a:moveTo>
                  <a:pt x="140" y="116"/>
                </a:move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lnTo>
                  <a:pt x="140" y="116"/>
                </a:lnTo>
                <a:close/>
                <a:moveTo>
                  <a:pt x="188" y="116"/>
                </a:moveTo>
                <a:cubicBezTo>
                  <a:pt x="188" y="109"/>
                  <a:pt x="183" y="104"/>
                  <a:pt x="176" y="104"/>
                </a:cubicBezTo>
                <a:cubicBezTo>
                  <a:pt x="169" y="104"/>
                  <a:pt x="164" y="109"/>
                  <a:pt x="164" y="116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lnTo>
                  <a:pt x="188" y="116"/>
                </a:lnTo>
                <a:close/>
                <a:moveTo>
                  <a:pt x="142" y="18"/>
                </a:move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95" y="68"/>
                  <a:pt x="195" y="68"/>
                  <a:pt x="195" y="68"/>
                </a:cubicBezTo>
                <a:cubicBezTo>
                  <a:pt x="168" y="68"/>
                  <a:pt x="168" y="68"/>
                  <a:pt x="168" y="68"/>
                </a:cubicBezTo>
                <a:lnTo>
                  <a:pt x="142" y="18"/>
                </a:lnTo>
                <a:close/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  <a:effectLst/>
        </p:spPr>
        <p:txBody>
          <a:bodyPr vert="horz" wrap="square" lIns="91416" tIns="45708" rIns="91416" bIns="45708" numCol="1" anchor="t" anchorCtr="0" compatLnSpc="1"/>
          <a:lstStyle/>
          <a:p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43" name="Freeform 172"/>
          <p:cNvSpPr>
            <a:spLocks noEditPoints="1"/>
          </p:cNvSpPr>
          <p:nvPr/>
        </p:nvSpPr>
        <p:spPr bwMode="auto">
          <a:xfrm>
            <a:off x="10000444" y="3359796"/>
            <a:ext cx="366984" cy="364073"/>
          </a:xfrm>
          <a:custGeom>
            <a:avLst/>
            <a:gdLst>
              <a:gd name="T0" fmla="*/ 128 w 256"/>
              <a:gd name="T1" fmla="*/ 256 h 256"/>
              <a:gd name="T2" fmla="*/ 0 w 256"/>
              <a:gd name="T3" fmla="*/ 128 h 256"/>
              <a:gd name="T4" fmla="*/ 128 w 256"/>
              <a:gd name="T5" fmla="*/ 0 h 256"/>
              <a:gd name="T6" fmla="*/ 256 w 256"/>
              <a:gd name="T7" fmla="*/ 128 h 256"/>
              <a:gd name="T8" fmla="*/ 128 w 256"/>
              <a:gd name="T9" fmla="*/ 256 h 256"/>
              <a:gd name="T10" fmla="*/ 128 w 256"/>
              <a:gd name="T11" fmla="*/ 24 h 256"/>
              <a:gd name="T12" fmla="*/ 24 w 256"/>
              <a:gd name="T13" fmla="*/ 128 h 256"/>
              <a:gd name="T14" fmla="*/ 128 w 256"/>
              <a:gd name="T15" fmla="*/ 232 h 256"/>
              <a:gd name="T16" fmla="*/ 232 w 256"/>
              <a:gd name="T17" fmla="*/ 128 h 256"/>
              <a:gd name="T18" fmla="*/ 128 w 256"/>
              <a:gd name="T19" fmla="*/ 24 h 256"/>
              <a:gd name="T20" fmla="*/ 166 w 256"/>
              <a:gd name="T21" fmla="*/ 138 h 256"/>
              <a:gd name="T22" fmla="*/ 102 w 256"/>
              <a:gd name="T23" fmla="*/ 178 h 256"/>
              <a:gd name="T24" fmla="*/ 102 w 256"/>
              <a:gd name="T25" fmla="*/ 178 h 256"/>
              <a:gd name="T26" fmla="*/ 101 w 256"/>
              <a:gd name="T27" fmla="*/ 179 h 256"/>
              <a:gd name="T28" fmla="*/ 101 w 256"/>
              <a:gd name="T29" fmla="*/ 179 h 256"/>
              <a:gd name="T30" fmla="*/ 99 w 256"/>
              <a:gd name="T31" fmla="*/ 180 h 256"/>
              <a:gd name="T32" fmla="*/ 99 w 256"/>
              <a:gd name="T33" fmla="*/ 180 h 256"/>
              <a:gd name="T34" fmla="*/ 99 w 256"/>
              <a:gd name="T35" fmla="*/ 180 h 256"/>
              <a:gd name="T36" fmla="*/ 99 w 256"/>
              <a:gd name="T37" fmla="*/ 180 h 256"/>
              <a:gd name="T38" fmla="*/ 98 w 256"/>
              <a:gd name="T39" fmla="*/ 180 h 256"/>
              <a:gd name="T40" fmla="*/ 98 w 256"/>
              <a:gd name="T41" fmla="*/ 180 h 256"/>
              <a:gd name="T42" fmla="*/ 97 w 256"/>
              <a:gd name="T43" fmla="*/ 180 h 256"/>
              <a:gd name="T44" fmla="*/ 97 w 256"/>
              <a:gd name="T45" fmla="*/ 180 h 256"/>
              <a:gd name="T46" fmla="*/ 96 w 256"/>
              <a:gd name="T47" fmla="*/ 180 h 256"/>
              <a:gd name="T48" fmla="*/ 84 w 256"/>
              <a:gd name="T49" fmla="*/ 168 h 256"/>
              <a:gd name="T50" fmla="*/ 84 w 256"/>
              <a:gd name="T51" fmla="*/ 88 h 256"/>
              <a:gd name="T52" fmla="*/ 96 w 256"/>
              <a:gd name="T53" fmla="*/ 76 h 256"/>
              <a:gd name="T54" fmla="*/ 103 w 256"/>
              <a:gd name="T55" fmla="*/ 78 h 256"/>
              <a:gd name="T56" fmla="*/ 166 w 256"/>
              <a:gd name="T57" fmla="*/ 118 h 256"/>
              <a:gd name="T58" fmla="*/ 172 w 256"/>
              <a:gd name="T59" fmla="*/ 128 h 256"/>
              <a:gd name="T60" fmla="*/ 166 w 256"/>
              <a:gd name="T61" fmla="*/ 138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6" y="138"/>
                </a:moveTo>
                <a:cubicBezTo>
                  <a:pt x="102" y="178"/>
                  <a:pt x="102" y="178"/>
                  <a:pt x="102" y="178"/>
                </a:cubicBezTo>
                <a:cubicBezTo>
                  <a:pt x="102" y="178"/>
                  <a:pt x="102" y="178"/>
                  <a:pt x="102" y="178"/>
                </a:cubicBezTo>
                <a:cubicBezTo>
                  <a:pt x="102" y="178"/>
                  <a:pt x="101" y="179"/>
                  <a:pt x="101" y="179"/>
                </a:cubicBezTo>
                <a:cubicBezTo>
                  <a:pt x="101" y="179"/>
                  <a:pt x="101" y="179"/>
                  <a:pt x="101" y="179"/>
                </a:cubicBezTo>
                <a:cubicBezTo>
                  <a:pt x="100" y="179"/>
                  <a:pt x="100" y="179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8" y="180"/>
                  <a:pt x="98" y="180"/>
                  <a:pt x="98" y="180"/>
                </a:cubicBezTo>
                <a:cubicBezTo>
                  <a:pt x="98" y="180"/>
                  <a:pt x="98" y="180"/>
                  <a:pt x="98" y="180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97" y="180"/>
                  <a:pt x="96" y="180"/>
                  <a:pt x="96" y="180"/>
                </a:cubicBezTo>
                <a:cubicBezTo>
                  <a:pt x="89" y="180"/>
                  <a:pt x="84" y="175"/>
                  <a:pt x="84" y="16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1"/>
                  <a:pt x="89" y="76"/>
                  <a:pt x="96" y="76"/>
                </a:cubicBezTo>
                <a:cubicBezTo>
                  <a:pt x="99" y="76"/>
                  <a:pt x="101" y="77"/>
                  <a:pt x="103" y="78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70" y="120"/>
                  <a:pt x="172" y="124"/>
                  <a:pt x="172" y="128"/>
                </a:cubicBezTo>
                <a:cubicBezTo>
                  <a:pt x="172" y="132"/>
                  <a:pt x="170" y="136"/>
                  <a:pt x="166" y="138"/>
                </a:cubicBezTo>
              </a:path>
            </a:pathLst>
          </a:custGeom>
          <a:solidFill>
            <a:srgbClr val="92D050"/>
          </a:solidFill>
          <a:ln>
            <a:noFill/>
          </a:ln>
          <a:effectLst/>
        </p:spPr>
        <p:txBody>
          <a:bodyPr vert="horz" wrap="square" lIns="91416" tIns="45708" rIns="91416" bIns="45708" numCol="1" anchor="t" anchorCtr="0" compatLnSpc="1"/>
          <a:lstStyle/>
          <a:p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13510893" y="7029355"/>
            <a:ext cx="876935" cy="3692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800" dirty="0">
                <a:cs typeface="+mn-ea"/>
                <a:sym typeface="+mn-lt"/>
              </a:rPr>
              <a:t>延时符</a:t>
            </a:r>
          </a:p>
        </p:txBody>
      </p:sp>
      <p:sp>
        <p:nvSpPr>
          <p:cNvPr id="45" name="文本框 44"/>
          <p:cNvSpPr txBox="1"/>
          <p:nvPr/>
        </p:nvSpPr>
        <p:spPr>
          <a:xfrm>
            <a:off x="1206683" y="588966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grpSp>
        <p:nvGrpSpPr>
          <p:cNvPr id="46" name="组合 45"/>
          <p:cNvGrpSpPr/>
          <p:nvPr/>
        </p:nvGrpSpPr>
        <p:grpSpPr>
          <a:xfrm>
            <a:off x="178796" y="0"/>
            <a:ext cx="933309" cy="1108995"/>
            <a:chOff x="5754461" y="1411267"/>
            <a:chExt cx="640591" cy="761176"/>
          </a:xfrm>
        </p:grpSpPr>
        <p:grpSp>
          <p:nvGrpSpPr>
            <p:cNvPr id="47" name="组合 46"/>
            <p:cNvGrpSpPr/>
            <p:nvPr/>
          </p:nvGrpSpPr>
          <p:grpSpPr>
            <a:xfrm>
              <a:off x="5754461" y="1411267"/>
              <a:ext cx="640591" cy="761176"/>
              <a:chOff x="3742489" y="2006071"/>
              <a:chExt cx="640591" cy="761176"/>
            </a:xfrm>
          </p:grpSpPr>
          <p:grpSp>
            <p:nvGrpSpPr>
              <p:cNvPr id="49" name="组合 48"/>
              <p:cNvGrpSpPr/>
              <p:nvPr/>
            </p:nvGrpSpPr>
            <p:grpSpPr>
              <a:xfrm rot="19382670">
                <a:off x="3742489" y="2006071"/>
                <a:ext cx="640591" cy="704932"/>
                <a:chOff x="3473451" y="974725"/>
                <a:chExt cx="4678363" cy="5148263"/>
              </a:xfrm>
            </p:grpSpPr>
            <p:sp>
              <p:nvSpPr>
                <p:cNvPr id="51" name="Freeform 79"/>
                <p:cNvSpPr/>
                <p:nvPr/>
              </p:nvSpPr>
              <p:spPr bwMode="auto">
                <a:xfrm>
                  <a:off x="5545138" y="2216150"/>
                  <a:ext cx="938213" cy="3875088"/>
                </a:xfrm>
                <a:custGeom>
                  <a:avLst/>
                  <a:gdLst>
                    <a:gd name="T0" fmla="*/ 0 w 591"/>
                    <a:gd name="T1" fmla="*/ 2441 h 2441"/>
                    <a:gd name="T2" fmla="*/ 186 w 591"/>
                    <a:gd name="T3" fmla="*/ 0 h 2441"/>
                    <a:gd name="T4" fmla="*/ 186 w 591"/>
                    <a:gd name="T5" fmla="*/ 1197 h 2441"/>
                    <a:gd name="T6" fmla="*/ 529 w 591"/>
                    <a:gd name="T7" fmla="*/ 921 h 2441"/>
                    <a:gd name="T8" fmla="*/ 186 w 591"/>
                    <a:gd name="T9" fmla="*/ 1427 h 2441"/>
                    <a:gd name="T10" fmla="*/ 124 w 591"/>
                    <a:gd name="T11" fmla="*/ 2119 h 2441"/>
                    <a:gd name="T12" fmla="*/ 591 w 591"/>
                    <a:gd name="T13" fmla="*/ 1797 h 2441"/>
                    <a:gd name="T14" fmla="*/ 0 w 591"/>
                    <a:gd name="T15" fmla="*/ 2441 h 2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1" h="2441">
                      <a:moveTo>
                        <a:pt x="0" y="2441"/>
                      </a:moveTo>
                      <a:lnTo>
                        <a:pt x="186" y="0"/>
                      </a:lnTo>
                      <a:lnTo>
                        <a:pt x="186" y="1197"/>
                      </a:lnTo>
                      <a:lnTo>
                        <a:pt x="529" y="921"/>
                      </a:lnTo>
                      <a:lnTo>
                        <a:pt x="186" y="1427"/>
                      </a:lnTo>
                      <a:lnTo>
                        <a:pt x="124" y="2119"/>
                      </a:lnTo>
                      <a:lnTo>
                        <a:pt x="591" y="1797"/>
                      </a:lnTo>
                      <a:lnTo>
                        <a:pt x="0" y="244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2" name="Freeform 81"/>
                <p:cNvSpPr/>
                <p:nvPr/>
              </p:nvSpPr>
              <p:spPr bwMode="auto">
                <a:xfrm>
                  <a:off x="7170738" y="3234599"/>
                  <a:ext cx="890588" cy="733425"/>
                </a:xfrm>
                <a:custGeom>
                  <a:avLst/>
                  <a:gdLst>
                    <a:gd name="T0" fmla="*/ 105 w 317"/>
                    <a:gd name="T1" fmla="*/ 234 h 261"/>
                    <a:gd name="T2" fmla="*/ 17 w 317"/>
                    <a:gd name="T3" fmla="*/ 130 h 261"/>
                    <a:gd name="T4" fmla="*/ 105 w 317"/>
                    <a:gd name="T5" fmla="*/ 0 h 261"/>
                    <a:gd name="T6" fmla="*/ 140 w 317"/>
                    <a:gd name="T7" fmla="*/ 156 h 261"/>
                    <a:gd name="T8" fmla="*/ 264 w 317"/>
                    <a:gd name="T9" fmla="*/ 208 h 261"/>
                    <a:gd name="T10" fmla="*/ 105 w 317"/>
                    <a:gd name="T11" fmla="*/ 234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7" h="261">
                      <a:moveTo>
                        <a:pt x="105" y="234"/>
                      </a:moveTo>
                      <a:cubicBezTo>
                        <a:pt x="105" y="234"/>
                        <a:pt x="0" y="208"/>
                        <a:pt x="17" y="130"/>
                      </a:cubicBezTo>
                      <a:cubicBezTo>
                        <a:pt x="35" y="52"/>
                        <a:pt x="52" y="0"/>
                        <a:pt x="105" y="0"/>
                      </a:cubicBezTo>
                      <a:cubicBezTo>
                        <a:pt x="158" y="0"/>
                        <a:pt x="52" y="208"/>
                        <a:pt x="140" y="156"/>
                      </a:cubicBezTo>
                      <a:cubicBezTo>
                        <a:pt x="229" y="104"/>
                        <a:pt x="317" y="156"/>
                        <a:pt x="264" y="208"/>
                      </a:cubicBezTo>
                      <a:cubicBezTo>
                        <a:pt x="211" y="261"/>
                        <a:pt x="140" y="261"/>
                        <a:pt x="105" y="23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3" name="Freeform 82"/>
                <p:cNvSpPr/>
                <p:nvPr/>
              </p:nvSpPr>
              <p:spPr bwMode="auto">
                <a:xfrm>
                  <a:off x="4851401" y="3897313"/>
                  <a:ext cx="495300" cy="657225"/>
                </a:xfrm>
                <a:custGeom>
                  <a:avLst/>
                  <a:gdLst>
                    <a:gd name="T0" fmla="*/ 141 w 176"/>
                    <a:gd name="T1" fmla="*/ 156 h 234"/>
                    <a:gd name="T2" fmla="*/ 36 w 176"/>
                    <a:gd name="T3" fmla="*/ 130 h 234"/>
                    <a:gd name="T4" fmla="*/ 106 w 176"/>
                    <a:gd name="T5" fmla="*/ 0 h 234"/>
                    <a:gd name="T6" fmla="*/ 176 w 176"/>
                    <a:gd name="T7" fmla="*/ 0 h 234"/>
                    <a:gd name="T8" fmla="*/ 141 w 176"/>
                    <a:gd name="T9" fmla="*/ 156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234">
                      <a:moveTo>
                        <a:pt x="141" y="156"/>
                      </a:moveTo>
                      <a:cubicBezTo>
                        <a:pt x="141" y="156"/>
                        <a:pt x="71" y="234"/>
                        <a:pt x="36" y="130"/>
                      </a:cubicBezTo>
                      <a:cubicBezTo>
                        <a:pt x="0" y="26"/>
                        <a:pt x="36" y="0"/>
                        <a:pt x="106" y="0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176" y="156"/>
                        <a:pt x="141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4" name="Freeform 83"/>
                <p:cNvSpPr/>
                <p:nvPr/>
              </p:nvSpPr>
              <p:spPr bwMode="auto">
                <a:xfrm>
                  <a:off x="5248276" y="2435225"/>
                  <a:ext cx="741363" cy="806450"/>
                </a:xfrm>
                <a:custGeom>
                  <a:avLst/>
                  <a:gdLst>
                    <a:gd name="T0" fmla="*/ 176 w 264"/>
                    <a:gd name="T1" fmla="*/ 105 h 287"/>
                    <a:gd name="T2" fmla="*/ 53 w 264"/>
                    <a:gd name="T3" fmla="*/ 105 h 287"/>
                    <a:gd name="T4" fmla="*/ 88 w 264"/>
                    <a:gd name="T5" fmla="*/ 261 h 287"/>
                    <a:gd name="T6" fmla="*/ 176 w 264"/>
                    <a:gd name="T7" fmla="*/ 105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87">
                      <a:moveTo>
                        <a:pt x="176" y="105"/>
                      </a:moveTo>
                      <a:cubicBezTo>
                        <a:pt x="176" y="105"/>
                        <a:pt x="71" y="0"/>
                        <a:pt x="53" y="105"/>
                      </a:cubicBezTo>
                      <a:cubicBezTo>
                        <a:pt x="35" y="209"/>
                        <a:pt x="0" y="287"/>
                        <a:pt x="88" y="261"/>
                      </a:cubicBezTo>
                      <a:cubicBezTo>
                        <a:pt x="176" y="235"/>
                        <a:pt x="264" y="105"/>
                        <a:pt x="176" y="1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5" name="Freeform 84"/>
                <p:cNvSpPr/>
                <p:nvPr/>
              </p:nvSpPr>
              <p:spPr bwMode="auto">
                <a:xfrm>
                  <a:off x="5299076" y="974725"/>
                  <a:ext cx="1184275" cy="1241425"/>
                </a:xfrm>
                <a:custGeom>
                  <a:avLst/>
                  <a:gdLst>
                    <a:gd name="T0" fmla="*/ 193 w 422"/>
                    <a:gd name="T1" fmla="*/ 442 h 442"/>
                    <a:gd name="T2" fmla="*/ 70 w 422"/>
                    <a:gd name="T3" fmla="*/ 312 h 442"/>
                    <a:gd name="T4" fmla="*/ 88 w 422"/>
                    <a:gd name="T5" fmla="*/ 156 h 442"/>
                    <a:gd name="T6" fmla="*/ 246 w 422"/>
                    <a:gd name="T7" fmla="*/ 52 h 442"/>
                    <a:gd name="T8" fmla="*/ 352 w 422"/>
                    <a:gd name="T9" fmla="*/ 208 h 442"/>
                    <a:gd name="T10" fmla="*/ 352 w 422"/>
                    <a:gd name="T11" fmla="*/ 391 h 442"/>
                    <a:gd name="T12" fmla="*/ 193 w 422"/>
                    <a:gd name="T13" fmla="*/ 442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2" h="442">
                      <a:moveTo>
                        <a:pt x="193" y="442"/>
                      </a:moveTo>
                      <a:cubicBezTo>
                        <a:pt x="193" y="442"/>
                        <a:pt x="123" y="416"/>
                        <a:pt x="70" y="312"/>
                      </a:cubicBezTo>
                      <a:cubicBezTo>
                        <a:pt x="17" y="208"/>
                        <a:pt x="0" y="208"/>
                        <a:pt x="88" y="156"/>
                      </a:cubicBezTo>
                      <a:cubicBezTo>
                        <a:pt x="176" y="104"/>
                        <a:pt x="158" y="0"/>
                        <a:pt x="246" y="52"/>
                      </a:cubicBezTo>
                      <a:cubicBezTo>
                        <a:pt x="334" y="104"/>
                        <a:pt x="281" y="130"/>
                        <a:pt x="352" y="208"/>
                      </a:cubicBezTo>
                      <a:cubicBezTo>
                        <a:pt x="422" y="286"/>
                        <a:pt x="405" y="364"/>
                        <a:pt x="352" y="391"/>
                      </a:cubicBezTo>
                      <a:cubicBezTo>
                        <a:pt x="299" y="416"/>
                        <a:pt x="281" y="416"/>
                        <a:pt x="193" y="44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6" name="Freeform 85"/>
                <p:cNvSpPr/>
                <p:nvPr/>
              </p:nvSpPr>
              <p:spPr bwMode="auto">
                <a:xfrm>
                  <a:off x="4357688" y="3314700"/>
                  <a:ext cx="792163" cy="655638"/>
                </a:xfrm>
                <a:custGeom>
                  <a:avLst/>
                  <a:gdLst>
                    <a:gd name="T0" fmla="*/ 141 w 282"/>
                    <a:gd name="T1" fmla="*/ 130 h 234"/>
                    <a:gd name="T2" fmla="*/ 71 w 282"/>
                    <a:gd name="T3" fmla="*/ 78 h 234"/>
                    <a:gd name="T4" fmla="*/ 229 w 282"/>
                    <a:gd name="T5" fmla="*/ 78 h 234"/>
                    <a:gd name="T6" fmla="*/ 141 w 282"/>
                    <a:gd name="T7" fmla="*/ 208 h 234"/>
                    <a:gd name="T8" fmla="*/ 141 w 282"/>
                    <a:gd name="T9" fmla="*/ 13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234">
                      <a:moveTo>
                        <a:pt x="141" y="130"/>
                      </a:moveTo>
                      <a:cubicBezTo>
                        <a:pt x="141" y="130"/>
                        <a:pt x="0" y="156"/>
                        <a:pt x="71" y="78"/>
                      </a:cubicBezTo>
                      <a:cubicBezTo>
                        <a:pt x="141" y="0"/>
                        <a:pt x="176" y="78"/>
                        <a:pt x="229" y="78"/>
                      </a:cubicBezTo>
                      <a:cubicBezTo>
                        <a:pt x="282" y="78"/>
                        <a:pt x="229" y="234"/>
                        <a:pt x="141" y="208"/>
                      </a:cubicBezTo>
                      <a:cubicBezTo>
                        <a:pt x="53" y="182"/>
                        <a:pt x="141" y="130"/>
                        <a:pt x="14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7" name="Freeform 86"/>
                <p:cNvSpPr/>
                <p:nvPr/>
              </p:nvSpPr>
              <p:spPr bwMode="auto">
                <a:xfrm>
                  <a:off x="4803776" y="4262438"/>
                  <a:ext cx="1138238" cy="952500"/>
                </a:xfrm>
                <a:custGeom>
                  <a:avLst/>
                  <a:gdLst>
                    <a:gd name="T0" fmla="*/ 176 w 405"/>
                    <a:gd name="T1" fmla="*/ 234 h 339"/>
                    <a:gd name="T2" fmla="*/ 53 w 405"/>
                    <a:gd name="T3" fmla="*/ 156 h 339"/>
                    <a:gd name="T4" fmla="*/ 158 w 405"/>
                    <a:gd name="T5" fmla="*/ 26 h 339"/>
                    <a:gd name="T6" fmla="*/ 317 w 405"/>
                    <a:gd name="T7" fmla="*/ 156 h 339"/>
                    <a:gd name="T8" fmla="*/ 176 w 405"/>
                    <a:gd name="T9" fmla="*/ 234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5" h="339">
                      <a:moveTo>
                        <a:pt x="176" y="234"/>
                      </a:moveTo>
                      <a:cubicBezTo>
                        <a:pt x="176" y="234"/>
                        <a:pt x="0" y="234"/>
                        <a:pt x="53" y="156"/>
                      </a:cubicBezTo>
                      <a:cubicBezTo>
                        <a:pt x="105" y="78"/>
                        <a:pt x="70" y="0"/>
                        <a:pt x="158" y="26"/>
                      </a:cubicBezTo>
                      <a:cubicBezTo>
                        <a:pt x="246" y="52"/>
                        <a:pt x="405" y="130"/>
                        <a:pt x="317" y="156"/>
                      </a:cubicBezTo>
                      <a:cubicBezTo>
                        <a:pt x="229" y="183"/>
                        <a:pt x="229" y="339"/>
                        <a:pt x="176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8" name="Freeform 87"/>
                <p:cNvSpPr/>
                <p:nvPr/>
              </p:nvSpPr>
              <p:spPr bwMode="auto">
                <a:xfrm>
                  <a:off x="5942013" y="3460750"/>
                  <a:ext cx="1035050" cy="509588"/>
                </a:xfrm>
                <a:custGeom>
                  <a:avLst/>
                  <a:gdLst>
                    <a:gd name="T0" fmla="*/ 176 w 369"/>
                    <a:gd name="T1" fmla="*/ 156 h 182"/>
                    <a:gd name="T2" fmla="*/ 88 w 369"/>
                    <a:gd name="T3" fmla="*/ 26 h 182"/>
                    <a:gd name="T4" fmla="*/ 281 w 369"/>
                    <a:gd name="T5" fmla="*/ 104 h 182"/>
                    <a:gd name="T6" fmla="*/ 176 w 369"/>
                    <a:gd name="T7" fmla="*/ 156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9" h="182">
                      <a:moveTo>
                        <a:pt x="176" y="156"/>
                      </a:moveTo>
                      <a:cubicBezTo>
                        <a:pt x="176" y="156"/>
                        <a:pt x="0" y="52"/>
                        <a:pt x="88" y="26"/>
                      </a:cubicBezTo>
                      <a:cubicBezTo>
                        <a:pt x="176" y="0"/>
                        <a:pt x="369" y="78"/>
                        <a:pt x="281" y="104"/>
                      </a:cubicBezTo>
                      <a:cubicBezTo>
                        <a:pt x="193" y="130"/>
                        <a:pt x="299" y="182"/>
                        <a:pt x="176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9" name="Freeform 89"/>
                <p:cNvSpPr/>
                <p:nvPr/>
              </p:nvSpPr>
              <p:spPr bwMode="auto">
                <a:xfrm>
                  <a:off x="3692526" y="3286125"/>
                  <a:ext cx="511175" cy="2836863"/>
                </a:xfrm>
                <a:custGeom>
                  <a:avLst/>
                  <a:gdLst>
                    <a:gd name="T0" fmla="*/ 75 w 182"/>
                    <a:gd name="T1" fmla="*/ 835 h 1010"/>
                    <a:gd name="T2" fmla="*/ 124 w 182"/>
                    <a:gd name="T3" fmla="*/ 0 h 1010"/>
                    <a:gd name="T4" fmla="*/ 0 w 182"/>
                    <a:gd name="T5" fmla="*/ 1010 h 1010"/>
                    <a:gd name="T6" fmla="*/ 75 w 182"/>
                    <a:gd name="T7" fmla="*/ 835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2" h="1010">
                      <a:moveTo>
                        <a:pt x="75" y="835"/>
                      </a:moveTo>
                      <a:cubicBezTo>
                        <a:pt x="75" y="835"/>
                        <a:pt x="182" y="247"/>
                        <a:pt x="124" y="0"/>
                      </a:cubicBezTo>
                      <a:cubicBezTo>
                        <a:pt x="124" y="0"/>
                        <a:pt x="99" y="773"/>
                        <a:pt x="0" y="1010"/>
                      </a:cubicBezTo>
                      <a:cubicBezTo>
                        <a:pt x="75" y="835"/>
                        <a:pt x="75" y="835"/>
                        <a:pt x="75" y="835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0" name="Freeform 90"/>
                <p:cNvSpPr/>
                <p:nvPr/>
              </p:nvSpPr>
              <p:spPr bwMode="auto">
                <a:xfrm>
                  <a:off x="4181476" y="4021138"/>
                  <a:ext cx="2032000" cy="1120775"/>
                </a:xfrm>
                <a:custGeom>
                  <a:avLst/>
                  <a:gdLst>
                    <a:gd name="T0" fmla="*/ 88 w 724"/>
                    <a:gd name="T1" fmla="*/ 262 h 399"/>
                    <a:gd name="T2" fmla="*/ 724 w 724"/>
                    <a:gd name="T3" fmla="*/ 0 h 399"/>
                    <a:gd name="T4" fmla="*/ 0 w 724"/>
                    <a:gd name="T5" fmla="*/ 399 h 399"/>
                    <a:gd name="T6" fmla="*/ 88 w 724"/>
                    <a:gd name="T7" fmla="*/ 262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4" h="399">
                      <a:moveTo>
                        <a:pt x="88" y="262"/>
                      </a:moveTo>
                      <a:cubicBezTo>
                        <a:pt x="88" y="262"/>
                        <a:pt x="449" y="75"/>
                        <a:pt x="724" y="0"/>
                      </a:cubicBezTo>
                      <a:cubicBezTo>
                        <a:pt x="724" y="0"/>
                        <a:pt x="138" y="237"/>
                        <a:pt x="0" y="399"/>
                      </a:cubicBezTo>
                      <a:cubicBezTo>
                        <a:pt x="88" y="262"/>
                        <a:pt x="88" y="262"/>
                        <a:pt x="88" y="262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1" name="Freeform 91"/>
                <p:cNvSpPr/>
                <p:nvPr/>
              </p:nvSpPr>
              <p:spPr bwMode="auto">
                <a:xfrm>
                  <a:off x="6135688" y="2471738"/>
                  <a:ext cx="877888" cy="569913"/>
                </a:xfrm>
                <a:custGeom>
                  <a:avLst/>
                  <a:gdLst>
                    <a:gd name="T0" fmla="*/ 255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5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5" y="29"/>
                      </a:moveTo>
                      <a:cubicBezTo>
                        <a:pt x="255" y="29"/>
                        <a:pt x="66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8" y="76"/>
                        <a:pt x="281" y="38"/>
                      </a:cubicBezTo>
                      <a:cubicBezTo>
                        <a:pt x="313" y="0"/>
                        <a:pt x="255" y="29"/>
                        <a:pt x="255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2" name="Freeform 92"/>
                <p:cNvSpPr/>
                <p:nvPr/>
              </p:nvSpPr>
              <p:spPr bwMode="auto">
                <a:xfrm>
                  <a:off x="5675313" y="200183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6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3" name="Freeform 93"/>
                <p:cNvSpPr/>
                <p:nvPr/>
              </p:nvSpPr>
              <p:spPr bwMode="auto">
                <a:xfrm>
                  <a:off x="6938963" y="1928813"/>
                  <a:ext cx="134938" cy="407988"/>
                </a:xfrm>
                <a:custGeom>
                  <a:avLst/>
                  <a:gdLst>
                    <a:gd name="T0" fmla="*/ 48 w 48"/>
                    <a:gd name="T1" fmla="*/ 58 h 145"/>
                    <a:gd name="T2" fmla="*/ 28 w 48"/>
                    <a:gd name="T3" fmla="*/ 8 h 145"/>
                    <a:gd name="T4" fmla="*/ 0 w 48"/>
                    <a:gd name="T5" fmla="*/ 44 h 145"/>
                    <a:gd name="T6" fmla="*/ 21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8" y="8"/>
                      </a:cubicBezTo>
                      <a:cubicBezTo>
                        <a:pt x="11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1" y="123"/>
                      </a:cubicBezTo>
                      <a:cubicBezTo>
                        <a:pt x="29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4" name="Freeform 94"/>
                <p:cNvSpPr/>
                <p:nvPr/>
              </p:nvSpPr>
              <p:spPr bwMode="auto">
                <a:xfrm>
                  <a:off x="5051426" y="1708150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3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6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7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8" y="0"/>
                        <a:pt x="317" y="1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3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4"/>
                        <a:pt x="245" y="493"/>
                      </a:cubicBezTo>
                      <a:cubicBezTo>
                        <a:pt x="198" y="522"/>
                        <a:pt x="143" y="487"/>
                        <a:pt x="106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5" name="Freeform 95"/>
                <p:cNvSpPr/>
                <p:nvPr/>
              </p:nvSpPr>
              <p:spPr bwMode="auto">
                <a:xfrm>
                  <a:off x="6567488" y="1584325"/>
                  <a:ext cx="1446213" cy="1465263"/>
                </a:xfrm>
                <a:custGeom>
                  <a:avLst/>
                  <a:gdLst>
                    <a:gd name="T0" fmla="*/ 82 w 515"/>
                    <a:gd name="T1" fmla="*/ 263 h 522"/>
                    <a:gd name="T2" fmla="*/ 47 w 515"/>
                    <a:gd name="T3" fmla="*/ 50 h 522"/>
                    <a:gd name="T4" fmla="*/ 132 w 515"/>
                    <a:gd name="T5" fmla="*/ 71 h 522"/>
                    <a:gd name="T6" fmla="*/ 152 w 515"/>
                    <a:gd name="T7" fmla="*/ 200 h 522"/>
                    <a:gd name="T8" fmla="*/ 267 w 515"/>
                    <a:gd name="T9" fmla="*/ 6 h 522"/>
                    <a:gd name="T10" fmla="*/ 363 w 515"/>
                    <a:gd name="T11" fmla="*/ 56 h 522"/>
                    <a:gd name="T12" fmla="*/ 355 w 515"/>
                    <a:gd name="T13" fmla="*/ 164 h 522"/>
                    <a:gd name="T14" fmla="*/ 284 w 515"/>
                    <a:gd name="T15" fmla="*/ 238 h 522"/>
                    <a:gd name="T16" fmla="*/ 442 w 515"/>
                    <a:gd name="T17" fmla="*/ 179 h 522"/>
                    <a:gd name="T18" fmla="*/ 496 w 515"/>
                    <a:gd name="T19" fmla="*/ 292 h 522"/>
                    <a:gd name="T20" fmla="*/ 292 w 515"/>
                    <a:gd name="T21" fmla="*/ 370 h 522"/>
                    <a:gd name="T22" fmla="*/ 412 w 515"/>
                    <a:gd name="T23" fmla="*/ 404 h 522"/>
                    <a:gd name="T24" fmla="*/ 426 w 515"/>
                    <a:gd name="T25" fmla="*/ 480 h 522"/>
                    <a:gd name="T26" fmla="*/ 195 w 515"/>
                    <a:gd name="T27" fmla="*/ 401 h 522"/>
                    <a:gd name="T28" fmla="*/ 158 w 515"/>
                    <a:gd name="T29" fmla="*/ 452 h 522"/>
                    <a:gd name="T30" fmla="*/ 111 w 515"/>
                    <a:gd name="T31" fmla="*/ 367 h 522"/>
                    <a:gd name="T32" fmla="*/ 82 w 515"/>
                    <a:gd name="T33" fmla="*/ 263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5" h="522">
                      <a:moveTo>
                        <a:pt x="82" y="263"/>
                      </a:moveTo>
                      <a:cubicBezTo>
                        <a:pt x="82" y="263"/>
                        <a:pt x="0" y="71"/>
                        <a:pt x="47" y="50"/>
                      </a:cubicBezTo>
                      <a:cubicBezTo>
                        <a:pt x="95" y="28"/>
                        <a:pt x="129" y="30"/>
                        <a:pt x="132" y="71"/>
                      </a:cubicBezTo>
                      <a:cubicBezTo>
                        <a:pt x="135" y="111"/>
                        <a:pt x="152" y="200"/>
                        <a:pt x="152" y="200"/>
                      </a:cubicBezTo>
                      <a:cubicBezTo>
                        <a:pt x="152" y="200"/>
                        <a:pt x="230" y="0"/>
                        <a:pt x="267" y="6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1" y="205"/>
                        <a:pt x="284" y="238"/>
                        <a:pt x="284" y="238"/>
                      </a:cubicBezTo>
                      <a:cubicBezTo>
                        <a:pt x="284" y="238"/>
                        <a:pt x="404" y="157"/>
                        <a:pt x="442" y="179"/>
                      </a:cubicBezTo>
                      <a:cubicBezTo>
                        <a:pt x="481" y="200"/>
                        <a:pt x="515" y="231"/>
                        <a:pt x="496" y="292"/>
                      </a:cubicBezTo>
                      <a:cubicBezTo>
                        <a:pt x="477" y="353"/>
                        <a:pt x="411" y="378"/>
                        <a:pt x="292" y="370"/>
                      </a:cubicBezTo>
                      <a:cubicBezTo>
                        <a:pt x="292" y="370"/>
                        <a:pt x="383" y="396"/>
                        <a:pt x="412" y="404"/>
                      </a:cubicBezTo>
                      <a:cubicBezTo>
                        <a:pt x="441" y="411"/>
                        <a:pt x="459" y="439"/>
                        <a:pt x="426" y="480"/>
                      </a:cubicBezTo>
                      <a:cubicBezTo>
                        <a:pt x="393" y="522"/>
                        <a:pt x="302" y="498"/>
                        <a:pt x="195" y="401"/>
                      </a:cubicBezTo>
                      <a:cubicBezTo>
                        <a:pt x="195" y="401"/>
                        <a:pt x="197" y="481"/>
                        <a:pt x="158" y="452"/>
                      </a:cubicBezTo>
                      <a:cubicBezTo>
                        <a:pt x="119" y="423"/>
                        <a:pt x="128" y="380"/>
                        <a:pt x="111" y="367"/>
                      </a:cubicBezTo>
                      <a:cubicBezTo>
                        <a:pt x="95" y="353"/>
                        <a:pt x="29" y="271"/>
                        <a:pt x="82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6" name="Freeform 96"/>
                <p:cNvSpPr/>
                <p:nvPr/>
              </p:nvSpPr>
              <p:spPr bwMode="auto">
                <a:xfrm>
                  <a:off x="5668963" y="2479675"/>
                  <a:ext cx="177800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7" name="Freeform 97"/>
                <p:cNvSpPr/>
                <p:nvPr/>
              </p:nvSpPr>
              <p:spPr bwMode="auto">
                <a:xfrm>
                  <a:off x="5829301" y="2552700"/>
                  <a:ext cx="44450" cy="146050"/>
                </a:xfrm>
                <a:custGeom>
                  <a:avLst/>
                  <a:gdLst>
                    <a:gd name="T0" fmla="*/ 6 w 16"/>
                    <a:gd name="T1" fmla="*/ 52 h 52"/>
                    <a:gd name="T2" fmla="*/ 8 w 16"/>
                    <a:gd name="T3" fmla="*/ 7 h 52"/>
                    <a:gd name="T4" fmla="*/ 6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8" name="Freeform 98"/>
                <p:cNvSpPr/>
                <p:nvPr/>
              </p:nvSpPr>
              <p:spPr bwMode="auto">
                <a:xfrm>
                  <a:off x="7045326" y="2319338"/>
                  <a:ext cx="204788" cy="120650"/>
                </a:xfrm>
                <a:custGeom>
                  <a:avLst/>
                  <a:gdLst>
                    <a:gd name="T0" fmla="*/ 73 w 73"/>
                    <a:gd name="T1" fmla="*/ 0 h 43"/>
                    <a:gd name="T2" fmla="*/ 12 w 73"/>
                    <a:gd name="T3" fmla="*/ 38 h 43"/>
                    <a:gd name="T4" fmla="*/ 73 w 73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3" h="43">
                      <a:moveTo>
                        <a:pt x="73" y="0"/>
                      </a:moveTo>
                      <a:cubicBezTo>
                        <a:pt x="73" y="0"/>
                        <a:pt x="0" y="33"/>
                        <a:pt x="12" y="38"/>
                      </a:cubicBezTo>
                      <a:cubicBezTo>
                        <a:pt x="25" y="43"/>
                        <a:pt x="66" y="19"/>
                        <a:pt x="73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9" name="Freeform 99"/>
                <p:cNvSpPr/>
                <p:nvPr/>
              </p:nvSpPr>
              <p:spPr bwMode="auto">
                <a:xfrm>
                  <a:off x="5807076" y="23050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8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8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0" name="Freeform 100"/>
                <p:cNvSpPr/>
                <p:nvPr/>
              </p:nvSpPr>
              <p:spPr bwMode="auto">
                <a:xfrm>
                  <a:off x="5738813" y="240188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1" name="Freeform 101"/>
                <p:cNvSpPr/>
                <p:nvPr/>
              </p:nvSpPr>
              <p:spPr bwMode="auto">
                <a:xfrm>
                  <a:off x="5899151" y="2460625"/>
                  <a:ext cx="80963" cy="74613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2" name="Freeform 102"/>
                <p:cNvSpPr/>
                <p:nvPr/>
              </p:nvSpPr>
              <p:spPr bwMode="auto">
                <a:xfrm>
                  <a:off x="5943601" y="2336800"/>
                  <a:ext cx="85725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3" name="Freeform 103"/>
                <p:cNvSpPr/>
                <p:nvPr/>
              </p:nvSpPr>
              <p:spPr bwMode="auto">
                <a:xfrm>
                  <a:off x="6062663" y="2451100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4" name="Freeform 104"/>
                <p:cNvSpPr/>
                <p:nvPr/>
              </p:nvSpPr>
              <p:spPr bwMode="auto">
                <a:xfrm>
                  <a:off x="5975351" y="2600325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5" name="Freeform 105"/>
                <p:cNvSpPr/>
                <p:nvPr/>
              </p:nvSpPr>
              <p:spPr bwMode="auto">
                <a:xfrm>
                  <a:off x="5826126" y="2571750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9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6" name="Freeform 106"/>
                <p:cNvSpPr/>
                <p:nvPr/>
              </p:nvSpPr>
              <p:spPr bwMode="auto">
                <a:xfrm>
                  <a:off x="5891213" y="2238375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7" name="Freeform 107"/>
                <p:cNvSpPr/>
                <p:nvPr/>
              </p:nvSpPr>
              <p:spPr bwMode="auto">
                <a:xfrm>
                  <a:off x="7096126" y="21542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8" name="Freeform 108"/>
                <p:cNvSpPr/>
                <p:nvPr/>
              </p:nvSpPr>
              <p:spPr bwMode="auto">
                <a:xfrm>
                  <a:off x="6969126" y="2278063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9" name="Freeform 109"/>
                <p:cNvSpPr/>
                <p:nvPr/>
              </p:nvSpPr>
              <p:spPr bwMode="auto">
                <a:xfrm>
                  <a:off x="6975476" y="2179638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0" name="Freeform 110"/>
                <p:cNvSpPr/>
                <p:nvPr/>
              </p:nvSpPr>
              <p:spPr bwMode="auto">
                <a:xfrm>
                  <a:off x="7115176" y="2341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1" name="Freeform 111"/>
                <p:cNvSpPr/>
                <p:nvPr/>
              </p:nvSpPr>
              <p:spPr bwMode="auto">
                <a:xfrm>
                  <a:off x="7140576" y="2490788"/>
                  <a:ext cx="84138" cy="7937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2" name="Freeform 112"/>
                <p:cNvSpPr/>
                <p:nvPr/>
              </p:nvSpPr>
              <p:spPr bwMode="auto">
                <a:xfrm>
                  <a:off x="6997701" y="2468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3" name="Freeform 113"/>
                <p:cNvSpPr/>
                <p:nvPr/>
              </p:nvSpPr>
              <p:spPr bwMode="auto">
                <a:xfrm>
                  <a:off x="7243763" y="2428875"/>
                  <a:ext cx="82550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4" name="Freeform 114"/>
                <p:cNvSpPr/>
                <p:nvPr/>
              </p:nvSpPr>
              <p:spPr bwMode="auto">
                <a:xfrm>
                  <a:off x="7286626" y="2316163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5" name="Freeform 115"/>
                <p:cNvSpPr/>
                <p:nvPr/>
              </p:nvSpPr>
              <p:spPr bwMode="auto">
                <a:xfrm>
                  <a:off x="7219951" y="217011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6" name="Freeform 116"/>
                <p:cNvSpPr/>
                <p:nvPr/>
              </p:nvSpPr>
              <p:spPr bwMode="auto">
                <a:xfrm>
                  <a:off x="6878638" y="2355850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7" name="Freeform 117"/>
                <p:cNvSpPr/>
                <p:nvPr/>
              </p:nvSpPr>
              <p:spPr bwMode="auto">
                <a:xfrm>
                  <a:off x="6764338" y="2373313"/>
                  <a:ext cx="309563" cy="479425"/>
                </a:xfrm>
                <a:custGeom>
                  <a:avLst/>
                  <a:gdLst>
                    <a:gd name="T0" fmla="*/ 6 w 110"/>
                    <a:gd name="T1" fmla="*/ 0 h 171"/>
                    <a:gd name="T2" fmla="*/ 0 w 110"/>
                    <a:gd name="T3" fmla="*/ 6 h 171"/>
                    <a:gd name="T4" fmla="*/ 28 w 110"/>
                    <a:gd name="T5" fmla="*/ 63 h 171"/>
                    <a:gd name="T6" fmla="*/ 56 w 110"/>
                    <a:gd name="T7" fmla="*/ 95 h 171"/>
                    <a:gd name="T8" fmla="*/ 96 w 110"/>
                    <a:gd name="T9" fmla="*/ 171 h 171"/>
                    <a:gd name="T10" fmla="*/ 100 w 110"/>
                    <a:gd name="T11" fmla="*/ 168 h 171"/>
                    <a:gd name="T12" fmla="*/ 94 w 110"/>
                    <a:gd name="T13" fmla="*/ 87 h 171"/>
                    <a:gd name="T14" fmla="*/ 6 w 110"/>
                    <a:gd name="T1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171">
                      <a:moveTo>
                        <a:pt x="6" y="0"/>
                      </a:moveTo>
                      <a:cubicBezTo>
                        <a:pt x="3" y="0"/>
                        <a:pt x="1" y="2"/>
                        <a:pt x="0" y="6"/>
                      </a:cubicBezTo>
                      <a:cubicBezTo>
                        <a:pt x="0" y="6"/>
                        <a:pt x="14" y="54"/>
                        <a:pt x="28" y="63"/>
                      </a:cubicBezTo>
                      <a:cubicBezTo>
                        <a:pt x="43" y="72"/>
                        <a:pt x="44" y="69"/>
                        <a:pt x="56" y="95"/>
                      </a:cubicBezTo>
                      <a:cubicBezTo>
                        <a:pt x="66" y="117"/>
                        <a:pt x="85" y="171"/>
                        <a:pt x="96" y="171"/>
                      </a:cubicBezTo>
                      <a:cubicBezTo>
                        <a:pt x="97" y="171"/>
                        <a:pt x="99" y="170"/>
                        <a:pt x="100" y="168"/>
                      </a:cubicBezTo>
                      <a:cubicBezTo>
                        <a:pt x="110" y="150"/>
                        <a:pt x="106" y="103"/>
                        <a:pt x="94" y="87"/>
                      </a:cubicBezTo>
                      <a:cubicBezTo>
                        <a:pt x="84" y="74"/>
                        <a:pt x="28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8" name="Freeform 118"/>
                <p:cNvSpPr>
                  <a:spLocks noEditPoints="1"/>
                </p:cNvSpPr>
                <p:nvPr/>
              </p:nvSpPr>
              <p:spPr bwMode="auto">
                <a:xfrm>
                  <a:off x="5592763" y="2092325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80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9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5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5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9" y="146"/>
                        <a:pt x="111" y="140"/>
                      </a:cubicBezTo>
                      <a:cubicBezTo>
                        <a:pt x="113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1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7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1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4" y="132"/>
                        <a:pt x="104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6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3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8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9" y="152"/>
                        <a:pt x="149" y="152"/>
                        <a:pt x="149" y="152"/>
                      </a:cubicBezTo>
                      <a:cubicBezTo>
                        <a:pt x="153" y="154"/>
                        <a:pt x="174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9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3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8" y="152"/>
                      </a:cubicBezTo>
                      <a:cubicBezTo>
                        <a:pt x="172" y="150"/>
                        <a:pt x="168" y="145"/>
                        <a:pt x="169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5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6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2"/>
                        <a:pt x="133" y="89"/>
                        <a:pt x="139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8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9" y="75"/>
                      </a:cubicBezTo>
                      <a:cubicBezTo>
                        <a:pt x="127" y="76"/>
                        <a:pt x="124" y="77"/>
                        <a:pt x="122" y="77"/>
                      </a:cubicBezTo>
                      <a:cubicBezTo>
                        <a:pt x="120" y="77"/>
                        <a:pt x="119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5" y="53"/>
                        <a:pt x="120" y="53"/>
                      </a:cubicBezTo>
                      <a:cubicBezTo>
                        <a:pt x="121" y="53"/>
                        <a:pt x="123" y="53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9" name="Freeform 119"/>
                <p:cNvSpPr/>
                <p:nvPr/>
              </p:nvSpPr>
              <p:spPr bwMode="auto">
                <a:xfrm>
                  <a:off x="5810251" y="2311400"/>
                  <a:ext cx="77788" cy="65088"/>
                </a:xfrm>
                <a:custGeom>
                  <a:avLst/>
                  <a:gdLst>
                    <a:gd name="T0" fmla="*/ 12 w 28"/>
                    <a:gd name="T1" fmla="*/ 0 h 23"/>
                    <a:gd name="T2" fmla="*/ 1 w 28"/>
                    <a:gd name="T3" fmla="*/ 7 h 23"/>
                    <a:gd name="T4" fmla="*/ 0 w 28"/>
                    <a:gd name="T5" fmla="*/ 9 h 23"/>
                    <a:gd name="T6" fmla="*/ 9 w 28"/>
                    <a:gd name="T7" fmla="*/ 22 h 23"/>
                    <a:gd name="T8" fmla="*/ 9 w 28"/>
                    <a:gd name="T9" fmla="*/ 22 h 23"/>
                    <a:gd name="T10" fmla="*/ 9 w 28"/>
                    <a:gd name="T11" fmla="*/ 22 h 23"/>
                    <a:gd name="T12" fmla="*/ 14 w 28"/>
                    <a:gd name="T13" fmla="*/ 23 h 23"/>
                    <a:gd name="T14" fmla="*/ 26 w 28"/>
                    <a:gd name="T15" fmla="*/ 16 h 23"/>
                    <a:gd name="T16" fmla="*/ 17 w 28"/>
                    <a:gd name="T17" fmla="*/ 0 h 23"/>
                    <a:gd name="T18" fmla="*/ 12 w 2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3">
                      <a:moveTo>
                        <a:pt x="12" y="0"/>
                      </a:moveTo>
                      <a:cubicBezTo>
                        <a:pt x="7" y="0"/>
                        <a:pt x="2" y="2"/>
                        <a:pt x="1" y="7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1" y="16"/>
                        <a:pt x="17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1" y="23"/>
                        <a:pt x="13" y="23"/>
                        <a:pt x="14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8" y="10"/>
                        <a:pt x="24" y="3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0" name="Freeform 120"/>
                <p:cNvSpPr/>
                <p:nvPr/>
              </p:nvSpPr>
              <p:spPr bwMode="auto">
                <a:xfrm>
                  <a:off x="5745163" y="2406650"/>
                  <a:ext cx="77788" cy="44450"/>
                </a:xfrm>
                <a:custGeom>
                  <a:avLst/>
                  <a:gdLst>
                    <a:gd name="T0" fmla="*/ 12 w 28"/>
                    <a:gd name="T1" fmla="*/ 0 h 16"/>
                    <a:gd name="T2" fmla="*/ 0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1" name="Freeform 121"/>
                <p:cNvSpPr/>
                <p:nvPr/>
              </p:nvSpPr>
              <p:spPr bwMode="auto">
                <a:xfrm>
                  <a:off x="5899151" y="2465388"/>
                  <a:ext cx="80963" cy="68263"/>
                </a:xfrm>
                <a:custGeom>
                  <a:avLst/>
                  <a:gdLst>
                    <a:gd name="T0" fmla="*/ 13 w 29"/>
                    <a:gd name="T1" fmla="*/ 0 h 24"/>
                    <a:gd name="T2" fmla="*/ 2 w 29"/>
                    <a:gd name="T3" fmla="*/ 7 h 24"/>
                    <a:gd name="T4" fmla="*/ 10 w 29"/>
                    <a:gd name="T5" fmla="*/ 23 h 24"/>
                    <a:gd name="T6" fmla="*/ 16 w 29"/>
                    <a:gd name="T7" fmla="*/ 24 h 24"/>
                    <a:gd name="T8" fmla="*/ 27 w 29"/>
                    <a:gd name="T9" fmla="*/ 16 h 24"/>
                    <a:gd name="T10" fmla="*/ 18 w 29"/>
                    <a:gd name="T11" fmla="*/ 1 h 24"/>
                    <a:gd name="T12" fmla="*/ 13 w 29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3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5" y="21"/>
                        <a:pt x="27" y="16"/>
                      </a:cubicBezTo>
                      <a:cubicBezTo>
                        <a:pt x="29" y="10"/>
                        <a:pt x="25" y="3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2" name="Freeform 122"/>
                <p:cNvSpPr/>
                <p:nvPr/>
              </p:nvSpPr>
              <p:spPr bwMode="auto">
                <a:xfrm>
                  <a:off x="5943601" y="2341563"/>
                  <a:ext cx="57150" cy="68263"/>
                </a:xfrm>
                <a:custGeom>
                  <a:avLst/>
                  <a:gdLst>
                    <a:gd name="T0" fmla="*/ 14 w 20"/>
                    <a:gd name="T1" fmla="*/ 0 h 24"/>
                    <a:gd name="T2" fmla="*/ 2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3" name="Freeform 123"/>
                <p:cNvSpPr>
                  <a:spLocks noEditPoints="1"/>
                </p:cNvSpPr>
                <p:nvPr/>
              </p:nvSpPr>
              <p:spPr bwMode="auto">
                <a:xfrm>
                  <a:off x="6065838" y="2457450"/>
                  <a:ext cx="74613" cy="65088"/>
                </a:xfrm>
                <a:custGeom>
                  <a:avLst/>
                  <a:gdLst>
                    <a:gd name="T0" fmla="*/ 1 w 27"/>
                    <a:gd name="T1" fmla="*/ 10 h 23"/>
                    <a:gd name="T2" fmla="*/ 10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1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1" y="10"/>
                      </a:moveTo>
                      <a:cubicBezTo>
                        <a:pt x="0" y="15"/>
                        <a:pt x="4" y="20"/>
                        <a:pt x="10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5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1" y="10"/>
                      </a:cubicBezTo>
                      <a:moveTo>
                        <a:pt x="11" y="0"/>
                      </a:moveTo>
                      <a:cubicBezTo>
                        <a:pt x="7" y="0"/>
                        <a:pt x="3" y="3"/>
                        <a:pt x="1" y="7"/>
                      </a:cubicBezTo>
                      <a:cubicBezTo>
                        <a:pt x="3" y="5"/>
                        <a:pt x="7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4" name="Freeform 124"/>
                <p:cNvSpPr/>
                <p:nvPr/>
              </p:nvSpPr>
              <p:spPr bwMode="auto">
                <a:xfrm>
                  <a:off x="5975351" y="2606675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15"/>
                        <a:pt x="11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5" name="Freeform 125"/>
                <p:cNvSpPr/>
                <p:nvPr/>
              </p:nvSpPr>
              <p:spPr bwMode="auto">
                <a:xfrm>
                  <a:off x="5891213" y="2241550"/>
                  <a:ext cx="65088" cy="66675"/>
                </a:xfrm>
                <a:custGeom>
                  <a:avLst/>
                  <a:gdLst>
                    <a:gd name="T0" fmla="*/ 14 w 23"/>
                    <a:gd name="T1" fmla="*/ 0 h 24"/>
                    <a:gd name="T2" fmla="*/ 2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4" y="24"/>
                        <a:pt x="16" y="24"/>
                      </a:cubicBezTo>
                      <a:cubicBezTo>
                        <a:pt x="18" y="24"/>
                        <a:pt x="21" y="23"/>
                        <a:pt x="23" y="22"/>
                      </a:cubicBezTo>
                      <a:cubicBezTo>
                        <a:pt x="22" y="17"/>
                        <a:pt x="20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6" name="Freeform 126"/>
                <p:cNvSpPr/>
                <p:nvPr/>
              </p:nvSpPr>
              <p:spPr bwMode="auto">
                <a:xfrm>
                  <a:off x="5994401" y="218281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7" name="Freeform 127"/>
                <p:cNvSpPr>
                  <a:spLocks noEditPoints="1"/>
                </p:cNvSpPr>
                <p:nvPr/>
              </p:nvSpPr>
              <p:spPr bwMode="auto">
                <a:xfrm>
                  <a:off x="6831013" y="2089150"/>
                  <a:ext cx="612775" cy="708025"/>
                </a:xfrm>
                <a:custGeom>
                  <a:avLst/>
                  <a:gdLst>
                    <a:gd name="T0" fmla="*/ 127 w 218"/>
                    <a:gd name="T1" fmla="*/ 9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7 h 252"/>
                    <a:gd name="T8" fmla="*/ 126 w 218"/>
                    <a:gd name="T9" fmla="*/ 9 h 252"/>
                    <a:gd name="T10" fmla="*/ 127 w 218"/>
                    <a:gd name="T11" fmla="*/ 9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2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7 w 218"/>
                    <a:gd name="T23" fmla="*/ 153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100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5 w 218"/>
                    <a:gd name="T43" fmla="*/ 113 h 252"/>
                    <a:gd name="T44" fmla="*/ 35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9 w 218"/>
                    <a:gd name="T53" fmla="*/ 215 h 252"/>
                    <a:gd name="T54" fmla="*/ 89 w 218"/>
                    <a:gd name="T55" fmla="*/ 177 h 252"/>
                    <a:gd name="T56" fmla="*/ 92 w 218"/>
                    <a:gd name="T57" fmla="*/ 179 h 252"/>
                    <a:gd name="T58" fmla="*/ 206 w 218"/>
                    <a:gd name="T59" fmla="*/ 236 h 252"/>
                    <a:gd name="T60" fmla="*/ 207 w 218"/>
                    <a:gd name="T61" fmla="*/ 236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3 w 218"/>
                    <a:gd name="T67" fmla="*/ 151 h 252"/>
                    <a:gd name="T68" fmla="*/ 174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2 h 252"/>
                    <a:gd name="T74" fmla="*/ 126 w 218"/>
                    <a:gd name="T75" fmla="*/ 169 h 252"/>
                    <a:gd name="T76" fmla="*/ 121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8 w 218"/>
                    <a:gd name="T83" fmla="*/ 129 h 252"/>
                    <a:gd name="T84" fmla="*/ 65 w 218"/>
                    <a:gd name="T85" fmla="*/ 126 h 252"/>
                    <a:gd name="T86" fmla="*/ 103 w 218"/>
                    <a:gd name="T87" fmla="*/ 47 h 252"/>
                    <a:gd name="T88" fmla="*/ 97 w 218"/>
                    <a:gd name="T89" fmla="*/ 41 h 252"/>
                    <a:gd name="T90" fmla="*/ 71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3 h 252"/>
                    <a:gd name="T96" fmla="*/ 60 w 218"/>
                    <a:gd name="T97" fmla="*/ 92 h 252"/>
                    <a:gd name="T98" fmla="*/ 51 w 218"/>
                    <a:gd name="T99" fmla="*/ 76 h 252"/>
                    <a:gd name="T100" fmla="*/ 57 w 218"/>
                    <a:gd name="T101" fmla="*/ 70 h 252"/>
                    <a:gd name="T102" fmla="*/ 26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7" y="9"/>
                      </a:moveTo>
                      <a:cubicBezTo>
                        <a:pt x="126" y="9"/>
                        <a:pt x="120" y="16"/>
                        <a:pt x="111" y="25"/>
                      </a:cubicBezTo>
                      <a:cubicBezTo>
                        <a:pt x="112" y="25"/>
                        <a:pt x="112" y="25"/>
                        <a:pt x="113" y="26"/>
                      </a:cubicBezTo>
                      <a:cubicBezTo>
                        <a:pt x="114" y="26"/>
                        <a:pt x="114" y="26"/>
                        <a:pt x="115" y="27"/>
                      </a:cubicBezTo>
                      <a:cubicBezTo>
                        <a:pt x="121" y="18"/>
                        <a:pt x="125" y="11"/>
                        <a:pt x="126" y="9"/>
                      </a:cubicBezTo>
                      <a:cubicBezTo>
                        <a:pt x="127" y="9"/>
                        <a:pt x="127" y="9"/>
                        <a:pt x="127" y="9"/>
                      </a:cubicBezTo>
                      <a:moveTo>
                        <a:pt x="75" y="161"/>
                      </a:moveTo>
                      <a:cubicBezTo>
                        <a:pt x="74" y="161"/>
                        <a:pt x="72" y="160"/>
                        <a:pt x="70" y="160"/>
                      </a:cubicBezTo>
                      <a:cubicBezTo>
                        <a:pt x="63" y="157"/>
                        <a:pt x="59" y="150"/>
                        <a:pt x="62" y="144"/>
                      </a:cubicBezTo>
                      <a:cubicBezTo>
                        <a:pt x="63" y="140"/>
                        <a:pt x="68" y="137"/>
                        <a:pt x="73" y="137"/>
                      </a:cubicBezTo>
                      <a:cubicBezTo>
                        <a:pt x="75" y="137"/>
                        <a:pt x="77" y="137"/>
                        <a:pt x="78" y="138"/>
                      </a:cubicBezTo>
                      <a:cubicBezTo>
                        <a:pt x="85" y="140"/>
                        <a:pt x="89" y="147"/>
                        <a:pt x="87" y="153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4" y="97"/>
                        <a:pt x="28" y="96"/>
                        <a:pt x="31" y="96"/>
                      </a:cubicBezTo>
                      <a:cubicBezTo>
                        <a:pt x="33" y="96"/>
                        <a:pt x="35" y="97"/>
                        <a:pt x="36" y="97"/>
                      </a:cubicBezTo>
                      <a:cubicBezTo>
                        <a:pt x="43" y="100"/>
                        <a:pt x="47" y="107"/>
                        <a:pt x="45" y="113"/>
                      </a:cubicBezTo>
                      <a:cubicBezTo>
                        <a:pt x="43" y="117"/>
                        <a:pt x="39" y="120"/>
                        <a:pt x="35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2" y="149"/>
                        <a:pt x="152" y="247"/>
                        <a:pt x="164" y="252"/>
                      </a:cubicBezTo>
                      <a:cubicBezTo>
                        <a:pt x="165" y="252"/>
                        <a:pt x="165" y="252"/>
                        <a:pt x="165" y="252"/>
                      </a:cubicBezTo>
                      <a:cubicBezTo>
                        <a:pt x="168" y="252"/>
                        <a:pt x="149" y="233"/>
                        <a:pt x="129" y="215"/>
                      </a:cubicBezTo>
                      <a:cubicBezTo>
                        <a:pt x="109" y="196"/>
                        <a:pt x="88" y="177"/>
                        <a:pt x="89" y="177"/>
                      </a:cubicBezTo>
                      <a:cubicBezTo>
                        <a:pt x="90" y="177"/>
                        <a:pt x="90" y="178"/>
                        <a:pt x="92" y="179"/>
                      </a:cubicBezTo>
                      <a:cubicBezTo>
                        <a:pt x="111" y="193"/>
                        <a:pt x="189" y="233"/>
                        <a:pt x="206" y="236"/>
                      </a:cubicBezTo>
                      <a:cubicBezTo>
                        <a:pt x="207" y="236"/>
                        <a:pt x="207" y="236"/>
                        <a:pt x="207" y="236"/>
                      </a:cubicBezTo>
                      <a:cubicBezTo>
                        <a:pt x="218" y="236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1"/>
                        <a:pt x="184" y="152"/>
                        <a:pt x="174" y="152"/>
                      </a:cubicBezTo>
                      <a:cubicBezTo>
                        <a:pt x="163" y="153"/>
                        <a:pt x="150" y="153"/>
                        <a:pt x="137" y="153"/>
                      </a:cubicBezTo>
                      <a:cubicBezTo>
                        <a:pt x="138" y="156"/>
                        <a:pt x="138" y="159"/>
                        <a:pt x="137" y="162"/>
                      </a:cubicBezTo>
                      <a:cubicBezTo>
                        <a:pt x="136" y="166"/>
                        <a:pt x="131" y="169"/>
                        <a:pt x="126" y="169"/>
                      </a:cubicBezTo>
                      <a:cubicBezTo>
                        <a:pt x="124" y="169"/>
                        <a:pt x="122" y="169"/>
                        <a:pt x="121" y="168"/>
                      </a:cubicBezTo>
                      <a:cubicBezTo>
                        <a:pt x="114" y="165"/>
                        <a:pt x="110" y="158"/>
                        <a:pt x="112" y="152"/>
                      </a:cubicBezTo>
                      <a:cubicBezTo>
                        <a:pt x="106" y="152"/>
                        <a:pt x="102" y="151"/>
                        <a:pt x="99" y="149"/>
                      </a:cubicBezTo>
                      <a:cubicBezTo>
                        <a:pt x="89" y="143"/>
                        <a:pt x="121" y="133"/>
                        <a:pt x="148" y="129"/>
                      </a:cubicBezTo>
                      <a:cubicBezTo>
                        <a:pt x="117" y="128"/>
                        <a:pt x="71" y="126"/>
                        <a:pt x="65" y="126"/>
                      </a:cubicBezTo>
                      <a:cubicBezTo>
                        <a:pt x="58" y="125"/>
                        <a:pt x="83" y="81"/>
                        <a:pt x="103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1" y="71"/>
                      </a:cubicBezTo>
                      <a:cubicBezTo>
                        <a:pt x="76" y="74"/>
                        <a:pt x="78" y="80"/>
                        <a:pt x="76" y="85"/>
                      </a:cubicBezTo>
                      <a:cubicBezTo>
                        <a:pt x="75" y="90"/>
                        <a:pt x="70" y="93"/>
                        <a:pt x="65" y="93"/>
                      </a:cubicBezTo>
                      <a:cubicBezTo>
                        <a:pt x="63" y="93"/>
                        <a:pt x="62" y="92"/>
                        <a:pt x="60" y="92"/>
                      </a:cubicBezTo>
                      <a:cubicBezTo>
                        <a:pt x="53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7" y="70"/>
                      </a:cubicBezTo>
                      <a:cubicBezTo>
                        <a:pt x="47" y="50"/>
                        <a:pt x="31" y="7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8" name="Freeform 128"/>
                <p:cNvSpPr/>
                <p:nvPr/>
              </p:nvSpPr>
              <p:spPr bwMode="auto">
                <a:xfrm>
                  <a:off x="7104063" y="2159000"/>
                  <a:ext cx="50800" cy="61913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6 w 18"/>
                    <a:gd name="T5" fmla="*/ 22 h 22"/>
                    <a:gd name="T6" fmla="*/ 18 w 18"/>
                    <a:gd name="T7" fmla="*/ 2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" y="18"/>
                        <a:pt x="3" y="20"/>
                        <a:pt x="6" y="22"/>
                      </a:cubicBezTo>
                      <a:cubicBezTo>
                        <a:pt x="10" y="14"/>
                        <a:pt x="14" y="7"/>
                        <a:pt x="18" y="2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5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9" name="Freeform 129"/>
                <p:cNvSpPr/>
                <p:nvPr/>
              </p:nvSpPr>
              <p:spPr bwMode="auto">
                <a:xfrm>
                  <a:off x="6969126" y="2286000"/>
                  <a:ext cx="80963" cy="65088"/>
                </a:xfrm>
                <a:custGeom>
                  <a:avLst/>
                  <a:gdLst>
                    <a:gd name="T0" fmla="*/ 8 w 29"/>
                    <a:gd name="T1" fmla="*/ 0 h 23"/>
                    <a:gd name="T2" fmla="*/ 2 w 29"/>
                    <a:gd name="T3" fmla="*/ 6 h 23"/>
                    <a:gd name="T4" fmla="*/ 11 w 29"/>
                    <a:gd name="T5" fmla="*/ 22 h 23"/>
                    <a:gd name="T6" fmla="*/ 16 w 29"/>
                    <a:gd name="T7" fmla="*/ 23 h 23"/>
                    <a:gd name="T8" fmla="*/ 27 w 29"/>
                    <a:gd name="T9" fmla="*/ 15 h 23"/>
                    <a:gd name="T10" fmla="*/ 22 w 29"/>
                    <a:gd name="T11" fmla="*/ 1 h 23"/>
                    <a:gd name="T12" fmla="*/ 15 w 29"/>
                    <a:gd name="T13" fmla="*/ 11 h 23"/>
                    <a:gd name="T14" fmla="*/ 14 w 29"/>
                    <a:gd name="T15" fmla="*/ 11 h 23"/>
                    <a:gd name="T16" fmla="*/ 8 w 29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3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3" y="22"/>
                        <a:pt x="14" y="23"/>
                        <a:pt x="16" y="23"/>
                      </a:cubicBezTo>
                      <a:cubicBezTo>
                        <a:pt x="21" y="23"/>
                        <a:pt x="26" y="20"/>
                        <a:pt x="27" y="15"/>
                      </a:cubicBezTo>
                      <a:cubicBezTo>
                        <a:pt x="29" y="10"/>
                        <a:pt x="27" y="4"/>
                        <a:pt x="22" y="1"/>
                      </a:cubicBezTo>
                      <a:cubicBezTo>
                        <a:pt x="18" y="6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3" y="11"/>
                        <a:pt x="11" y="7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0" name="Freeform 130"/>
                <p:cNvSpPr/>
                <p:nvPr/>
              </p:nvSpPr>
              <p:spPr bwMode="auto">
                <a:xfrm>
                  <a:off x="7140576" y="2516188"/>
                  <a:ext cx="79375" cy="47625"/>
                </a:xfrm>
                <a:custGeom>
                  <a:avLst/>
                  <a:gdLst>
                    <a:gd name="T0" fmla="*/ 2 w 28"/>
                    <a:gd name="T1" fmla="*/ 0 h 17"/>
                    <a:gd name="T2" fmla="*/ 11 w 28"/>
                    <a:gd name="T3" fmla="*/ 16 h 17"/>
                    <a:gd name="T4" fmla="*/ 16 w 28"/>
                    <a:gd name="T5" fmla="*/ 17 h 17"/>
                    <a:gd name="T6" fmla="*/ 27 w 28"/>
                    <a:gd name="T7" fmla="*/ 10 h 17"/>
                    <a:gd name="T8" fmla="*/ 27 w 28"/>
                    <a:gd name="T9" fmla="*/ 1 h 17"/>
                    <a:gd name="T10" fmla="*/ 27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4" y="13"/>
                        <a:pt x="11" y="16"/>
                      </a:cubicBezTo>
                      <a:cubicBezTo>
                        <a:pt x="12" y="17"/>
                        <a:pt x="14" y="17"/>
                        <a:pt x="16" y="17"/>
                      </a:cubicBezTo>
                      <a:cubicBezTo>
                        <a:pt x="21" y="17"/>
                        <a:pt x="26" y="14"/>
                        <a:pt x="27" y="10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8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1" name="Freeform 131"/>
                <p:cNvSpPr/>
                <p:nvPr/>
              </p:nvSpPr>
              <p:spPr bwMode="auto">
                <a:xfrm>
                  <a:off x="6997701" y="2474913"/>
                  <a:ext cx="84138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2" name="Freeform 132"/>
                <p:cNvSpPr/>
                <p:nvPr/>
              </p:nvSpPr>
              <p:spPr bwMode="auto">
                <a:xfrm>
                  <a:off x="6892926" y="2359025"/>
                  <a:ext cx="71438" cy="66675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4 h 24"/>
                    <a:gd name="T4" fmla="*/ 13 w 25"/>
                    <a:gd name="T5" fmla="*/ 24 h 24"/>
                    <a:gd name="T6" fmla="*/ 23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6" y="0"/>
                        <a:pt x="2" y="1"/>
                        <a:pt x="0" y="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7" y="24"/>
                        <a:pt x="21" y="21"/>
                        <a:pt x="23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3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3" name="Freeform 133"/>
                <p:cNvSpPr>
                  <a:spLocks noEditPoints="1"/>
                </p:cNvSpPr>
                <p:nvPr/>
              </p:nvSpPr>
              <p:spPr bwMode="auto">
                <a:xfrm>
                  <a:off x="7246938" y="2446338"/>
                  <a:ext cx="87313" cy="4763"/>
                </a:xfrm>
                <a:custGeom>
                  <a:avLst/>
                  <a:gdLst>
                    <a:gd name="T0" fmla="*/ 2 w 31"/>
                    <a:gd name="T1" fmla="*/ 1 h 2"/>
                    <a:gd name="T2" fmla="*/ 0 w 31"/>
                    <a:gd name="T3" fmla="*/ 2 h 2"/>
                    <a:gd name="T4" fmla="*/ 2 w 31"/>
                    <a:gd name="T5" fmla="*/ 2 h 2"/>
                    <a:gd name="T6" fmla="*/ 2 w 31"/>
                    <a:gd name="T7" fmla="*/ 1 h 2"/>
                    <a:gd name="T8" fmla="*/ 23 w 31"/>
                    <a:gd name="T9" fmla="*/ 0 h 2"/>
                    <a:gd name="T10" fmla="*/ 24 w 31"/>
                    <a:gd name="T11" fmla="*/ 2 h 2"/>
                    <a:gd name="T12" fmla="*/ 27 w 31"/>
                    <a:gd name="T13" fmla="*/ 0 h 2"/>
                    <a:gd name="T14" fmla="*/ 23 w 31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2">
                      <a:moveTo>
                        <a:pt x="2" y="1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moveTo>
                        <a:pt x="23" y="0"/>
                      </a:moveTo>
                      <a:cubicBezTo>
                        <a:pt x="23" y="1"/>
                        <a:pt x="24" y="1"/>
                        <a:pt x="24" y="2"/>
                      </a:cubicBezTo>
                      <a:cubicBezTo>
                        <a:pt x="30" y="2"/>
                        <a:pt x="31" y="1"/>
                        <a:pt x="27" y="0"/>
                      </a:cubicBezTo>
                      <a:cubicBezTo>
                        <a:pt x="26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4" name="Freeform 134"/>
                <p:cNvSpPr/>
                <p:nvPr/>
              </p:nvSpPr>
              <p:spPr bwMode="auto">
                <a:xfrm>
                  <a:off x="7253288" y="2446338"/>
                  <a:ext cx="61913" cy="4763"/>
                </a:xfrm>
                <a:custGeom>
                  <a:avLst/>
                  <a:gdLst>
                    <a:gd name="T0" fmla="*/ 18 w 22"/>
                    <a:gd name="T1" fmla="*/ 0 h 2"/>
                    <a:gd name="T2" fmla="*/ 0 w 22"/>
                    <a:gd name="T3" fmla="*/ 1 h 2"/>
                    <a:gd name="T4" fmla="*/ 0 w 22"/>
                    <a:gd name="T5" fmla="*/ 2 h 2"/>
                    <a:gd name="T6" fmla="*/ 16 w 22"/>
                    <a:gd name="T7" fmla="*/ 2 h 2"/>
                    <a:gd name="T8" fmla="*/ 22 w 22"/>
                    <a:gd name="T9" fmla="*/ 2 h 2"/>
                    <a:gd name="T10" fmla="*/ 21 w 22"/>
                    <a:gd name="T11" fmla="*/ 0 h 2"/>
                    <a:gd name="T12" fmla="*/ 18 w 2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">
                      <a:moveTo>
                        <a:pt x="18" y="0"/>
                      </a:moveTo>
                      <a:cubicBezTo>
                        <a:pt x="13" y="0"/>
                        <a:pt x="6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6" y="2"/>
                        <a:pt x="12" y="2"/>
                        <a:pt x="16" y="2"/>
                      </a:cubicBezTo>
                      <a:cubicBezTo>
                        <a:pt x="18" y="2"/>
                        <a:pt x="21" y="2"/>
                        <a:pt x="22" y="2"/>
                      </a:cubicBezTo>
                      <a:cubicBezTo>
                        <a:pt x="22" y="1"/>
                        <a:pt x="21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5" name="Freeform 135"/>
                <p:cNvSpPr/>
                <p:nvPr/>
              </p:nvSpPr>
              <p:spPr bwMode="auto">
                <a:xfrm>
                  <a:off x="5248276" y="2070100"/>
                  <a:ext cx="222250" cy="479425"/>
                </a:xfrm>
                <a:custGeom>
                  <a:avLst/>
                  <a:gdLst>
                    <a:gd name="T0" fmla="*/ 32 w 79"/>
                    <a:gd name="T1" fmla="*/ 0 h 171"/>
                    <a:gd name="T2" fmla="*/ 19 w 79"/>
                    <a:gd name="T3" fmla="*/ 63 h 171"/>
                    <a:gd name="T4" fmla="*/ 4 w 79"/>
                    <a:gd name="T5" fmla="*/ 114 h 171"/>
                    <a:gd name="T6" fmla="*/ 32 w 79"/>
                    <a:gd name="T7" fmla="*/ 171 h 171"/>
                    <a:gd name="T8" fmla="*/ 34 w 79"/>
                    <a:gd name="T9" fmla="*/ 171 h 171"/>
                    <a:gd name="T10" fmla="*/ 48 w 79"/>
                    <a:gd name="T11" fmla="*/ 109 h 171"/>
                    <a:gd name="T12" fmla="*/ 69 w 79"/>
                    <a:gd name="T13" fmla="*/ 53 h 171"/>
                    <a:gd name="T14" fmla="*/ 35 w 79"/>
                    <a:gd name="T15" fmla="*/ 1 h 171"/>
                    <a:gd name="T16" fmla="*/ 32 w 79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71">
                      <a:moveTo>
                        <a:pt x="32" y="0"/>
                      </a:moveTo>
                      <a:cubicBezTo>
                        <a:pt x="17" y="0"/>
                        <a:pt x="19" y="46"/>
                        <a:pt x="19" y="63"/>
                      </a:cubicBezTo>
                      <a:cubicBezTo>
                        <a:pt x="20" y="81"/>
                        <a:pt x="7" y="86"/>
                        <a:pt x="4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4" y="132"/>
                        <a:pt x="48" y="109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9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6" name="Freeform 136"/>
                <p:cNvSpPr/>
                <p:nvPr/>
              </p:nvSpPr>
              <p:spPr bwMode="auto">
                <a:xfrm>
                  <a:off x="5300663" y="276066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50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6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70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4" y="95"/>
                        <a:pt x="150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1" y="45"/>
                        <a:pt x="123" y="47"/>
                        <a:pt x="116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7" name="Freeform 137"/>
                <p:cNvSpPr/>
                <p:nvPr/>
              </p:nvSpPr>
              <p:spPr bwMode="auto">
                <a:xfrm>
                  <a:off x="5953126" y="2825750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20" y="53"/>
                        <a:pt x="10" y="53"/>
                      </a:cubicBezTo>
                      <a:cubicBezTo>
                        <a:pt x="6" y="53"/>
                        <a:pt x="3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2" y="104"/>
                        <a:pt x="23" y="104"/>
                        <a:pt x="24" y="103"/>
                      </a:cubicBezTo>
                      <a:cubicBezTo>
                        <a:pt x="45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8" name="Freeform 138"/>
                <p:cNvSpPr/>
                <p:nvPr/>
              </p:nvSpPr>
              <p:spPr bwMode="auto">
                <a:xfrm>
                  <a:off x="6351588" y="2159000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9" name="Freeform 139"/>
                <p:cNvSpPr/>
                <p:nvPr/>
              </p:nvSpPr>
              <p:spPr bwMode="auto">
                <a:xfrm>
                  <a:off x="5778501" y="177006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3" y="56"/>
                        <a:pt x="98" y="72"/>
                        <a:pt x="118" y="77"/>
                      </a:cubicBezTo>
                      <a:cubicBezTo>
                        <a:pt x="120" y="77"/>
                        <a:pt x="121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0" name="Freeform 140"/>
                <p:cNvSpPr/>
                <p:nvPr/>
              </p:nvSpPr>
              <p:spPr bwMode="auto">
                <a:xfrm>
                  <a:off x="7334251" y="2790825"/>
                  <a:ext cx="407988" cy="171450"/>
                </a:xfrm>
                <a:custGeom>
                  <a:avLst/>
                  <a:gdLst>
                    <a:gd name="T0" fmla="*/ 14 w 145"/>
                    <a:gd name="T1" fmla="*/ 0 h 61"/>
                    <a:gd name="T2" fmla="*/ 25 w 145"/>
                    <a:gd name="T3" fmla="*/ 31 h 61"/>
                    <a:gd name="T4" fmla="*/ 111 w 145"/>
                    <a:gd name="T5" fmla="*/ 61 h 61"/>
                    <a:gd name="T6" fmla="*/ 121 w 145"/>
                    <a:gd name="T7" fmla="*/ 60 h 61"/>
                    <a:gd name="T8" fmla="*/ 141 w 145"/>
                    <a:gd name="T9" fmla="*/ 17 h 61"/>
                    <a:gd name="T10" fmla="*/ 134 w 145"/>
                    <a:gd name="T11" fmla="*/ 11 h 61"/>
                    <a:gd name="T12" fmla="*/ 85 w 145"/>
                    <a:gd name="T13" fmla="*/ 32 h 61"/>
                    <a:gd name="T14" fmla="*/ 82 w 145"/>
                    <a:gd name="T15" fmla="*/ 32 h 61"/>
                    <a:gd name="T16" fmla="*/ 18 w 145"/>
                    <a:gd name="T17" fmla="*/ 0 h 61"/>
                    <a:gd name="T18" fmla="*/ 14 w 145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5" h="61">
                      <a:moveTo>
                        <a:pt x="14" y="0"/>
                      </a:moveTo>
                      <a:cubicBezTo>
                        <a:pt x="0" y="0"/>
                        <a:pt x="11" y="16"/>
                        <a:pt x="25" y="31"/>
                      </a:cubicBezTo>
                      <a:cubicBezTo>
                        <a:pt x="38" y="45"/>
                        <a:pt x="84" y="61"/>
                        <a:pt x="111" y="61"/>
                      </a:cubicBezTo>
                      <a:cubicBezTo>
                        <a:pt x="115" y="61"/>
                        <a:pt x="118" y="61"/>
                        <a:pt x="121" y="60"/>
                      </a:cubicBezTo>
                      <a:cubicBezTo>
                        <a:pt x="145" y="54"/>
                        <a:pt x="141" y="17"/>
                        <a:pt x="141" y="17"/>
                      </a:cubicBezTo>
                      <a:cubicBezTo>
                        <a:pt x="140" y="13"/>
                        <a:pt x="138" y="11"/>
                        <a:pt x="134" y="11"/>
                      </a:cubicBezTo>
                      <a:cubicBezTo>
                        <a:pt x="124" y="11"/>
                        <a:pt x="102" y="30"/>
                        <a:pt x="85" y="32"/>
                      </a:cubicBezTo>
                      <a:cubicBezTo>
                        <a:pt x="84" y="32"/>
                        <a:pt x="83" y="32"/>
                        <a:pt x="82" y="32"/>
                      </a:cubicBezTo>
                      <a:cubicBezTo>
                        <a:pt x="61" y="32"/>
                        <a:pt x="38" y="4"/>
                        <a:pt x="18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1" name="Freeform 141"/>
                <p:cNvSpPr/>
                <p:nvPr/>
              </p:nvSpPr>
              <p:spPr bwMode="auto">
                <a:xfrm>
                  <a:off x="6697663" y="1724025"/>
                  <a:ext cx="180975" cy="503238"/>
                </a:xfrm>
                <a:custGeom>
                  <a:avLst/>
                  <a:gdLst>
                    <a:gd name="T0" fmla="*/ 36 w 65"/>
                    <a:gd name="T1" fmla="*/ 0 h 179"/>
                    <a:gd name="T2" fmla="*/ 2 w 65"/>
                    <a:gd name="T3" fmla="*/ 18 h 179"/>
                    <a:gd name="T4" fmla="*/ 13 w 65"/>
                    <a:gd name="T5" fmla="*/ 111 h 179"/>
                    <a:gd name="T6" fmla="*/ 44 w 65"/>
                    <a:gd name="T7" fmla="*/ 179 h 179"/>
                    <a:gd name="T8" fmla="*/ 44 w 65"/>
                    <a:gd name="T9" fmla="*/ 173 h 179"/>
                    <a:gd name="T10" fmla="*/ 19 w 65"/>
                    <a:gd name="T11" fmla="*/ 56 h 179"/>
                    <a:gd name="T12" fmla="*/ 56 w 65"/>
                    <a:gd name="T13" fmla="*/ 16 h 179"/>
                    <a:gd name="T14" fmla="*/ 54 w 65"/>
                    <a:gd name="T15" fmla="*/ 1 h 179"/>
                    <a:gd name="T16" fmla="*/ 36 w 65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5" h="179">
                      <a:moveTo>
                        <a:pt x="36" y="0"/>
                      </a:moveTo>
                      <a:cubicBezTo>
                        <a:pt x="21" y="0"/>
                        <a:pt x="3" y="3"/>
                        <a:pt x="2" y="18"/>
                      </a:cubicBezTo>
                      <a:cubicBezTo>
                        <a:pt x="0" y="42"/>
                        <a:pt x="2" y="75"/>
                        <a:pt x="13" y="111"/>
                      </a:cubicBezTo>
                      <a:cubicBezTo>
                        <a:pt x="23" y="141"/>
                        <a:pt x="41" y="179"/>
                        <a:pt x="44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8" y="149"/>
                        <a:pt x="12" y="75"/>
                        <a:pt x="19" y="56"/>
                      </a:cubicBezTo>
                      <a:cubicBezTo>
                        <a:pt x="26" y="38"/>
                        <a:pt x="46" y="23"/>
                        <a:pt x="56" y="16"/>
                      </a:cubicBezTo>
                      <a:cubicBezTo>
                        <a:pt x="65" y="9"/>
                        <a:pt x="56" y="6"/>
                        <a:pt x="54" y="1"/>
                      </a:cubicBezTo>
                      <a:cubicBezTo>
                        <a:pt x="54" y="1"/>
                        <a:pt x="46" y="0"/>
                        <a:pt x="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2" name="Freeform 142"/>
                <p:cNvSpPr/>
                <p:nvPr/>
              </p:nvSpPr>
              <p:spPr bwMode="auto">
                <a:xfrm>
                  <a:off x="6121401" y="3656013"/>
                  <a:ext cx="503238" cy="558800"/>
                </a:xfrm>
                <a:custGeom>
                  <a:avLst/>
                  <a:gdLst>
                    <a:gd name="T0" fmla="*/ 37 w 179"/>
                    <a:gd name="T1" fmla="*/ 22 h 199"/>
                    <a:gd name="T2" fmla="*/ 7 w 179"/>
                    <a:gd name="T3" fmla="*/ 14 h 199"/>
                    <a:gd name="T4" fmla="*/ 0 w 179"/>
                    <a:gd name="T5" fmla="*/ 71 h 199"/>
                    <a:gd name="T6" fmla="*/ 142 w 179"/>
                    <a:gd name="T7" fmla="*/ 197 h 199"/>
                    <a:gd name="T8" fmla="*/ 179 w 179"/>
                    <a:gd name="T9" fmla="*/ 178 h 199"/>
                    <a:gd name="T10" fmla="*/ 157 w 179"/>
                    <a:gd name="T11" fmla="*/ 159 h 199"/>
                    <a:gd name="T12" fmla="*/ 155 w 179"/>
                    <a:gd name="T13" fmla="*/ 53 h 199"/>
                    <a:gd name="T14" fmla="*/ 109 w 179"/>
                    <a:gd name="T15" fmla="*/ 46 h 199"/>
                    <a:gd name="T16" fmla="*/ 37 w 179"/>
                    <a:gd name="T17" fmla="*/ 22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9" h="199">
                      <a:moveTo>
                        <a:pt x="37" y="22"/>
                      </a:moveTo>
                      <a:cubicBezTo>
                        <a:pt x="37" y="22"/>
                        <a:pt x="13" y="0"/>
                        <a:pt x="7" y="14"/>
                      </a:cubicBezTo>
                      <a:cubicBezTo>
                        <a:pt x="2" y="28"/>
                        <a:pt x="0" y="71"/>
                        <a:pt x="0" y="71"/>
                      </a:cubicBezTo>
                      <a:cubicBezTo>
                        <a:pt x="0" y="71"/>
                        <a:pt x="125" y="199"/>
                        <a:pt x="142" y="197"/>
                      </a:cubicBezTo>
                      <a:cubicBezTo>
                        <a:pt x="159" y="195"/>
                        <a:pt x="179" y="178"/>
                        <a:pt x="179" y="178"/>
                      </a:cubicBezTo>
                      <a:cubicBezTo>
                        <a:pt x="157" y="159"/>
                        <a:pt x="157" y="159"/>
                        <a:pt x="157" y="159"/>
                      </a:cubicBezTo>
                      <a:cubicBezTo>
                        <a:pt x="157" y="159"/>
                        <a:pt x="170" y="58"/>
                        <a:pt x="155" y="53"/>
                      </a:cubicBezTo>
                      <a:cubicBezTo>
                        <a:pt x="141" y="47"/>
                        <a:pt x="109" y="46"/>
                        <a:pt x="109" y="46"/>
                      </a:cubicBezTo>
                      <a:cubicBezTo>
                        <a:pt x="37" y="22"/>
                        <a:pt x="37" y="22"/>
                        <a:pt x="37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3" name="Freeform 143"/>
                <p:cNvSpPr/>
                <p:nvPr/>
              </p:nvSpPr>
              <p:spPr bwMode="auto">
                <a:xfrm>
                  <a:off x="5646738" y="3432175"/>
                  <a:ext cx="1266825" cy="1193800"/>
                </a:xfrm>
                <a:custGeom>
                  <a:avLst/>
                  <a:gdLst>
                    <a:gd name="T0" fmla="*/ 113 w 451"/>
                    <a:gd name="T1" fmla="*/ 241 h 425"/>
                    <a:gd name="T2" fmla="*/ 27 w 451"/>
                    <a:gd name="T3" fmla="*/ 160 h 425"/>
                    <a:gd name="T4" fmla="*/ 53 w 451"/>
                    <a:gd name="T5" fmla="*/ 91 h 425"/>
                    <a:gd name="T6" fmla="*/ 191 w 451"/>
                    <a:gd name="T7" fmla="*/ 143 h 425"/>
                    <a:gd name="T8" fmla="*/ 194 w 451"/>
                    <a:gd name="T9" fmla="*/ 111 h 425"/>
                    <a:gd name="T10" fmla="*/ 241 w 451"/>
                    <a:gd name="T11" fmla="*/ 1 h 425"/>
                    <a:gd name="T12" fmla="*/ 264 w 451"/>
                    <a:gd name="T13" fmla="*/ 164 h 425"/>
                    <a:gd name="T14" fmla="*/ 366 w 451"/>
                    <a:gd name="T15" fmla="*/ 108 h 425"/>
                    <a:gd name="T16" fmla="*/ 446 w 451"/>
                    <a:gd name="T17" fmla="*/ 192 h 425"/>
                    <a:gd name="T18" fmla="*/ 285 w 451"/>
                    <a:gd name="T19" fmla="*/ 237 h 425"/>
                    <a:gd name="T20" fmla="*/ 352 w 451"/>
                    <a:gd name="T21" fmla="*/ 292 h 425"/>
                    <a:gd name="T22" fmla="*/ 297 w 451"/>
                    <a:gd name="T23" fmla="*/ 396 h 425"/>
                    <a:gd name="T24" fmla="*/ 230 w 451"/>
                    <a:gd name="T25" fmla="*/ 385 h 425"/>
                    <a:gd name="T26" fmla="*/ 214 w 451"/>
                    <a:gd name="T27" fmla="*/ 292 h 425"/>
                    <a:gd name="T28" fmla="*/ 186 w 451"/>
                    <a:gd name="T29" fmla="*/ 374 h 425"/>
                    <a:gd name="T30" fmla="*/ 80 w 451"/>
                    <a:gd name="T31" fmla="*/ 337 h 425"/>
                    <a:gd name="T32" fmla="*/ 113 w 451"/>
                    <a:gd name="T33" fmla="*/ 241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1" h="425">
                      <a:moveTo>
                        <a:pt x="113" y="241"/>
                      </a:moveTo>
                      <a:cubicBezTo>
                        <a:pt x="113" y="241"/>
                        <a:pt x="0" y="240"/>
                        <a:pt x="27" y="160"/>
                      </a:cubicBezTo>
                      <a:cubicBezTo>
                        <a:pt x="27" y="160"/>
                        <a:pt x="3" y="108"/>
                        <a:pt x="53" y="91"/>
                      </a:cubicBezTo>
                      <a:cubicBezTo>
                        <a:pt x="102" y="74"/>
                        <a:pt x="172" y="127"/>
                        <a:pt x="191" y="143"/>
                      </a:cubicBezTo>
                      <a:cubicBezTo>
                        <a:pt x="210" y="158"/>
                        <a:pt x="200" y="119"/>
                        <a:pt x="194" y="111"/>
                      </a:cubicBezTo>
                      <a:cubicBezTo>
                        <a:pt x="189" y="104"/>
                        <a:pt x="165" y="0"/>
                        <a:pt x="241" y="1"/>
                      </a:cubicBezTo>
                      <a:cubicBezTo>
                        <a:pt x="316" y="2"/>
                        <a:pt x="331" y="51"/>
                        <a:pt x="264" y="164"/>
                      </a:cubicBezTo>
                      <a:cubicBezTo>
                        <a:pt x="264" y="164"/>
                        <a:pt x="326" y="106"/>
                        <a:pt x="366" y="108"/>
                      </a:cubicBezTo>
                      <a:cubicBezTo>
                        <a:pt x="406" y="109"/>
                        <a:pt x="451" y="128"/>
                        <a:pt x="446" y="192"/>
                      </a:cubicBezTo>
                      <a:cubicBezTo>
                        <a:pt x="442" y="255"/>
                        <a:pt x="285" y="237"/>
                        <a:pt x="285" y="237"/>
                      </a:cubicBezTo>
                      <a:cubicBezTo>
                        <a:pt x="285" y="237"/>
                        <a:pt x="335" y="272"/>
                        <a:pt x="352" y="292"/>
                      </a:cubicBezTo>
                      <a:cubicBezTo>
                        <a:pt x="369" y="312"/>
                        <a:pt x="359" y="368"/>
                        <a:pt x="297" y="396"/>
                      </a:cubicBezTo>
                      <a:cubicBezTo>
                        <a:pt x="235" y="425"/>
                        <a:pt x="237" y="404"/>
                        <a:pt x="230" y="385"/>
                      </a:cubicBezTo>
                      <a:cubicBezTo>
                        <a:pt x="224" y="366"/>
                        <a:pt x="219" y="286"/>
                        <a:pt x="214" y="292"/>
                      </a:cubicBezTo>
                      <a:cubicBezTo>
                        <a:pt x="209" y="298"/>
                        <a:pt x="221" y="352"/>
                        <a:pt x="186" y="374"/>
                      </a:cubicBezTo>
                      <a:cubicBezTo>
                        <a:pt x="150" y="396"/>
                        <a:pt x="109" y="369"/>
                        <a:pt x="80" y="337"/>
                      </a:cubicBezTo>
                      <a:cubicBezTo>
                        <a:pt x="52" y="305"/>
                        <a:pt x="65" y="261"/>
                        <a:pt x="113" y="24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4" name="Freeform 144"/>
                <p:cNvSpPr/>
                <p:nvPr/>
              </p:nvSpPr>
              <p:spPr bwMode="auto">
                <a:xfrm>
                  <a:off x="6115051" y="4016375"/>
                  <a:ext cx="134938" cy="44450"/>
                </a:xfrm>
                <a:custGeom>
                  <a:avLst/>
                  <a:gdLst>
                    <a:gd name="T0" fmla="*/ 0 w 48"/>
                    <a:gd name="T1" fmla="*/ 12 h 16"/>
                    <a:gd name="T2" fmla="*/ 40 w 48"/>
                    <a:gd name="T3" fmla="*/ 8 h 16"/>
                    <a:gd name="T4" fmla="*/ 0 w 48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8" h="16">
                      <a:moveTo>
                        <a:pt x="0" y="12"/>
                      </a:moveTo>
                      <a:cubicBezTo>
                        <a:pt x="0" y="12"/>
                        <a:pt x="48" y="0"/>
                        <a:pt x="40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5" name="Freeform 145"/>
                <p:cNvSpPr/>
                <p:nvPr/>
              </p:nvSpPr>
              <p:spPr bwMode="auto">
                <a:xfrm>
                  <a:off x="6235701" y="4071938"/>
                  <a:ext cx="36513" cy="112713"/>
                </a:xfrm>
                <a:custGeom>
                  <a:avLst/>
                  <a:gdLst>
                    <a:gd name="T0" fmla="*/ 4 w 13"/>
                    <a:gd name="T1" fmla="*/ 40 h 40"/>
                    <a:gd name="T2" fmla="*/ 6 w 13"/>
                    <a:gd name="T3" fmla="*/ 5 h 40"/>
                    <a:gd name="T4" fmla="*/ 4 w 13"/>
                    <a:gd name="T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0">
                      <a:moveTo>
                        <a:pt x="4" y="40"/>
                      </a:moveTo>
                      <a:cubicBezTo>
                        <a:pt x="4" y="40"/>
                        <a:pt x="0" y="0"/>
                        <a:pt x="6" y="5"/>
                      </a:cubicBezTo>
                      <a:cubicBezTo>
                        <a:pt x="13" y="10"/>
                        <a:pt x="7" y="33"/>
                        <a:pt x="4" y="4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6" name="Freeform 146"/>
                <p:cNvSpPr/>
                <p:nvPr/>
              </p:nvSpPr>
              <p:spPr bwMode="auto">
                <a:xfrm>
                  <a:off x="6219826" y="3886200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7" name="Freeform 147"/>
                <p:cNvSpPr/>
                <p:nvPr/>
              </p:nvSpPr>
              <p:spPr bwMode="auto">
                <a:xfrm>
                  <a:off x="6169026" y="3959225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1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20" y="3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8" name="Freeform 148"/>
                <p:cNvSpPr/>
                <p:nvPr/>
              </p:nvSpPr>
              <p:spPr bwMode="auto">
                <a:xfrm>
                  <a:off x="6289676" y="4002088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9" name="Freeform 149"/>
                <p:cNvSpPr/>
                <p:nvPr/>
              </p:nvSpPr>
              <p:spPr bwMode="auto">
                <a:xfrm>
                  <a:off x="6323013" y="3910013"/>
                  <a:ext cx="65088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0" name="Freeform 150"/>
                <p:cNvSpPr/>
                <p:nvPr/>
              </p:nvSpPr>
              <p:spPr bwMode="auto">
                <a:xfrm>
                  <a:off x="6413501" y="3995738"/>
                  <a:ext cx="65088" cy="60325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1" name="Freeform 151"/>
                <p:cNvSpPr/>
                <p:nvPr/>
              </p:nvSpPr>
              <p:spPr bwMode="auto">
                <a:xfrm>
                  <a:off x="6348413" y="4108450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2" name="Freeform 152"/>
                <p:cNvSpPr/>
                <p:nvPr/>
              </p:nvSpPr>
              <p:spPr bwMode="auto">
                <a:xfrm>
                  <a:off x="6234113" y="4089400"/>
                  <a:ext cx="63500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3" name="Freeform 153"/>
                <p:cNvSpPr/>
                <p:nvPr/>
              </p:nvSpPr>
              <p:spPr bwMode="auto">
                <a:xfrm>
                  <a:off x="6283326" y="3833813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4" name="Freeform 154"/>
                <p:cNvSpPr>
                  <a:spLocks noEditPoints="1"/>
                </p:cNvSpPr>
                <p:nvPr/>
              </p:nvSpPr>
              <p:spPr bwMode="auto">
                <a:xfrm>
                  <a:off x="6059488" y="3724275"/>
                  <a:ext cx="581025" cy="514350"/>
                </a:xfrm>
                <a:custGeom>
                  <a:avLst/>
                  <a:gdLst>
                    <a:gd name="T0" fmla="*/ 90 w 207"/>
                    <a:gd name="T1" fmla="*/ 118 h 183"/>
                    <a:gd name="T2" fmla="*/ 92 w 207"/>
                    <a:gd name="T3" fmla="*/ 101 h 183"/>
                    <a:gd name="T4" fmla="*/ 103 w 207"/>
                    <a:gd name="T5" fmla="*/ 113 h 183"/>
                    <a:gd name="T6" fmla="*/ 85 w 207"/>
                    <a:gd name="T7" fmla="*/ 0 h 183"/>
                    <a:gd name="T8" fmla="*/ 71 w 207"/>
                    <a:gd name="T9" fmla="*/ 60 h 183"/>
                    <a:gd name="T10" fmla="*/ 14 w 207"/>
                    <a:gd name="T11" fmla="*/ 46 h 183"/>
                    <a:gd name="T12" fmla="*/ 59 w 207"/>
                    <a:gd name="T13" fmla="*/ 64 h 183"/>
                    <a:gd name="T14" fmla="*/ 71 w 207"/>
                    <a:gd name="T15" fmla="*/ 60 h 183"/>
                    <a:gd name="T16" fmla="*/ 69 w 207"/>
                    <a:gd name="T17" fmla="*/ 77 h 183"/>
                    <a:gd name="T18" fmla="*/ 65 w 207"/>
                    <a:gd name="T19" fmla="*/ 76 h 183"/>
                    <a:gd name="T20" fmla="*/ 40 w 207"/>
                    <a:gd name="T21" fmla="*/ 92 h 183"/>
                    <a:gd name="T22" fmla="*/ 49 w 207"/>
                    <a:gd name="T23" fmla="*/ 85 h 183"/>
                    <a:gd name="T24" fmla="*/ 60 w 207"/>
                    <a:gd name="T25" fmla="*/ 97 h 183"/>
                    <a:gd name="T26" fmla="*/ 31 w 207"/>
                    <a:gd name="T27" fmla="*/ 157 h 183"/>
                    <a:gd name="T28" fmla="*/ 81 w 207"/>
                    <a:gd name="T29" fmla="*/ 122 h 183"/>
                    <a:gd name="T30" fmla="*/ 115 w 207"/>
                    <a:gd name="T31" fmla="*/ 183 h 183"/>
                    <a:gd name="T32" fmla="*/ 112 w 207"/>
                    <a:gd name="T33" fmla="*/ 156 h 183"/>
                    <a:gd name="T34" fmla="*/ 105 w 207"/>
                    <a:gd name="T35" fmla="*/ 144 h 183"/>
                    <a:gd name="T36" fmla="*/ 112 w 207"/>
                    <a:gd name="T37" fmla="*/ 116 h 183"/>
                    <a:gd name="T38" fmla="*/ 148 w 207"/>
                    <a:gd name="T39" fmla="*/ 117 h 183"/>
                    <a:gd name="T40" fmla="*/ 162 w 207"/>
                    <a:gd name="T41" fmla="*/ 108 h 183"/>
                    <a:gd name="T42" fmla="*/ 147 w 207"/>
                    <a:gd name="T43" fmla="*/ 108 h 183"/>
                    <a:gd name="T44" fmla="*/ 138 w 207"/>
                    <a:gd name="T45" fmla="*/ 116 h 183"/>
                    <a:gd name="T46" fmla="*/ 127 w 207"/>
                    <a:gd name="T47" fmla="*/ 106 h 183"/>
                    <a:gd name="T48" fmla="*/ 128 w 207"/>
                    <a:gd name="T49" fmla="*/ 104 h 183"/>
                    <a:gd name="T50" fmla="*/ 182 w 207"/>
                    <a:gd name="T51" fmla="*/ 70 h 183"/>
                    <a:gd name="T52" fmla="*/ 110 w 207"/>
                    <a:gd name="T53" fmla="*/ 93 h 183"/>
                    <a:gd name="T54" fmla="*/ 106 w 207"/>
                    <a:gd name="T55" fmla="*/ 86 h 183"/>
                    <a:gd name="T56" fmla="*/ 96 w 207"/>
                    <a:gd name="T57" fmla="*/ 73 h 183"/>
                    <a:gd name="T58" fmla="*/ 109 w 207"/>
                    <a:gd name="T59" fmla="*/ 68 h 183"/>
                    <a:gd name="T60" fmla="*/ 107 w 207"/>
                    <a:gd name="T61" fmla="*/ 44 h 183"/>
                    <a:gd name="T62" fmla="*/ 98 w 207"/>
                    <a:gd name="T63" fmla="*/ 61 h 183"/>
                    <a:gd name="T64" fmla="*/ 92 w 207"/>
                    <a:gd name="T65" fmla="*/ 58 h 183"/>
                    <a:gd name="T66" fmla="*/ 82 w 207"/>
                    <a:gd name="T67" fmla="*/ 46 h 183"/>
                    <a:gd name="T68" fmla="*/ 94 w 207"/>
                    <a:gd name="T69" fmla="*/ 4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7" h="183">
                      <a:moveTo>
                        <a:pt x="94" y="119"/>
                      </a:moveTo>
                      <a:cubicBezTo>
                        <a:pt x="93" y="119"/>
                        <a:pt x="91" y="119"/>
                        <a:pt x="90" y="118"/>
                      </a:cubicBezTo>
                      <a:cubicBezTo>
                        <a:pt x="85" y="116"/>
                        <a:pt x="82" y="111"/>
                        <a:pt x="84" y="106"/>
                      </a:cubicBezTo>
                      <a:cubicBezTo>
                        <a:pt x="85" y="103"/>
                        <a:pt x="88" y="101"/>
                        <a:pt x="92" y="101"/>
                      </a:cubicBezTo>
                      <a:cubicBezTo>
                        <a:pt x="93" y="101"/>
                        <a:pt x="95" y="101"/>
                        <a:pt x="96" y="101"/>
                      </a:cubicBezTo>
                      <a:cubicBezTo>
                        <a:pt x="101" y="103"/>
                        <a:pt x="104" y="109"/>
                        <a:pt x="103" y="113"/>
                      </a:cubicBezTo>
                      <a:cubicBezTo>
                        <a:pt x="101" y="117"/>
                        <a:pt x="98" y="119"/>
                        <a:pt x="94" y="119"/>
                      </a:cubicBezTo>
                      <a:moveTo>
                        <a:pt x="85" y="0"/>
                      </a:moveTo>
                      <a:cubicBezTo>
                        <a:pt x="85" y="0"/>
                        <a:pt x="81" y="60"/>
                        <a:pt x="72" y="60"/>
                      </a:cubicBezTo>
                      <a:cubicBezTo>
                        <a:pt x="72" y="60"/>
                        <a:pt x="71" y="60"/>
                        <a:pt x="71" y="60"/>
                      </a:cubicBezTo>
                      <a:cubicBezTo>
                        <a:pt x="63" y="57"/>
                        <a:pt x="16" y="45"/>
                        <a:pt x="11" y="45"/>
                      </a:cubicBezTo>
                      <a:cubicBezTo>
                        <a:pt x="10" y="45"/>
                        <a:pt x="11" y="45"/>
                        <a:pt x="14" y="46"/>
                      </a:cubicBezTo>
                      <a:cubicBezTo>
                        <a:pt x="24" y="50"/>
                        <a:pt x="45" y="59"/>
                        <a:pt x="58" y="66"/>
                      </a:cubicBezTo>
                      <a:cubicBezTo>
                        <a:pt x="58" y="66"/>
                        <a:pt x="58" y="65"/>
                        <a:pt x="59" y="64"/>
                      </a:cubicBezTo>
                      <a:cubicBezTo>
                        <a:pt x="60" y="61"/>
                        <a:pt x="63" y="59"/>
                        <a:pt x="67" y="59"/>
                      </a:cubicBezTo>
                      <a:cubicBezTo>
                        <a:pt x="68" y="59"/>
                        <a:pt x="70" y="59"/>
                        <a:pt x="71" y="60"/>
                      </a:cubicBezTo>
                      <a:cubicBezTo>
                        <a:pt x="76" y="62"/>
                        <a:pt x="79" y="67"/>
                        <a:pt x="78" y="71"/>
                      </a:cubicBezTo>
                      <a:cubicBezTo>
                        <a:pt x="76" y="75"/>
                        <a:pt x="73" y="77"/>
                        <a:pt x="69" y="77"/>
                      </a:cubicBezTo>
                      <a:cubicBezTo>
                        <a:pt x="68" y="77"/>
                        <a:pt x="66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50" y="79"/>
                        <a:pt x="0" y="84"/>
                        <a:pt x="12" y="86"/>
                      </a:cubicBezTo>
                      <a:cubicBezTo>
                        <a:pt x="17" y="87"/>
                        <a:pt x="29" y="89"/>
                        <a:pt x="40" y="92"/>
                      </a:cubicBezTo>
                      <a:cubicBezTo>
                        <a:pt x="40" y="91"/>
                        <a:pt x="41" y="91"/>
                        <a:pt x="41" y="90"/>
                      </a:cubicBezTo>
                      <a:cubicBezTo>
                        <a:pt x="42" y="87"/>
                        <a:pt x="45" y="85"/>
                        <a:pt x="49" y="85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8" y="87"/>
                        <a:pt x="61" y="92"/>
                        <a:pt x="60" y="97"/>
                      </a:cubicBezTo>
                      <a:cubicBezTo>
                        <a:pt x="71" y="100"/>
                        <a:pt x="78" y="104"/>
                        <a:pt x="73" y="106"/>
                      </a:cubicBezTo>
                      <a:cubicBezTo>
                        <a:pt x="60" y="112"/>
                        <a:pt x="26" y="157"/>
                        <a:pt x="31" y="157"/>
                      </a:cubicBezTo>
                      <a:cubicBezTo>
                        <a:pt x="31" y="157"/>
                        <a:pt x="32" y="157"/>
                        <a:pt x="32" y="156"/>
                      </a:cubicBezTo>
                      <a:cubicBezTo>
                        <a:pt x="42" y="150"/>
                        <a:pt x="69" y="122"/>
                        <a:pt x="81" y="122"/>
                      </a:cubicBezTo>
                      <a:cubicBezTo>
                        <a:pt x="83" y="122"/>
                        <a:pt x="84" y="123"/>
                        <a:pt x="85" y="124"/>
                      </a:cubicBezTo>
                      <a:cubicBezTo>
                        <a:pt x="91" y="134"/>
                        <a:pt x="112" y="183"/>
                        <a:pt x="115" y="183"/>
                      </a:cubicBezTo>
                      <a:cubicBezTo>
                        <a:pt x="115" y="183"/>
                        <a:pt x="115" y="183"/>
                        <a:pt x="115" y="182"/>
                      </a:cubicBezTo>
                      <a:cubicBezTo>
                        <a:pt x="115" y="178"/>
                        <a:pt x="113" y="167"/>
                        <a:pt x="112" y="156"/>
                      </a:cubicBezTo>
                      <a:cubicBezTo>
                        <a:pt x="112" y="156"/>
                        <a:pt x="111" y="156"/>
                        <a:pt x="111" y="156"/>
                      </a:cubicBezTo>
                      <a:cubicBezTo>
                        <a:pt x="106" y="154"/>
                        <a:pt x="103" y="149"/>
                        <a:pt x="105" y="144"/>
                      </a:cubicBezTo>
                      <a:cubicBezTo>
                        <a:pt x="106" y="141"/>
                        <a:pt x="108" y="140"/>
                        <a:pt x="110" y="139"/>
                      </a:cubicBezTo>
                      <a:cubicBezTo>
                        <a:pt x="109" y="126"/>
                        <a:pt x="109" y="116"/>
                        <a:pt x="112" y="116"/>
                      </a:cubicBezTo>
                      <a:cubicBezTo>
                        <a:pt x="112" y="116"/>
                        <a:pt x="112" y="116"/>
                        <a:pt x="113" y="116"/>
                      </a:cubicBezTo>
                      <a:cubicBezTo>
                        <a:pt x="115" y="117"/>
                        <a:pt x="131" y="117"/>
                        <a:pt x="148" y="117"/>
                      </a:cubicBezTo>
                      <a:cubicBezTo>
                        <a:pt x="176" y="117"/>
                        <a:pt x="207" y="116"/>
                        <a:pt x="195" y="111"/>
                      </a:cubicBezTo>
                      <a:cubicBezTo>
                        <a:pt x="188" y="109"/>
                        <a:pt x="175" y="108"/>
                        <a:pt x="162" y="108"/>
                      </a:cubicBezTo>
                      <a:cubicBezTo>
                        <a:pt x="159" y="108"/>
                        <a:pt x="157" y="108"/>
                        <a:pt x="154" y="108"/>
                      </a:cubicBezTo>
                      <a:cubicBezTo>
                        <a:pt x="152" y="108"/>
                        <a:pt x="149" y="108"/>
                        <a:pt x="147" y="108"/>
                      </a:cubicBezTo>
                      <a:cubicBezTo>
                        <a:pt x="147" y="109"/>
                        <a:pt x="147" y="110"/>
                        <a:pt x="147" y="111"/>
                      </a:cubicBezTo>
                      <a:cubicBezTo>
                        <a:pt x="146" y="114"/>
                        <a:pt x="142" y="116"/>
                        <a:pt x="138" y="116"/>
                      </a:cubicBezTo>
                      <a:cubicBezTo>
                        <a:pt x="137" y="116"/>
                        <a:pt x="136" y="116"/>
                        <a:pt x="134" y="116"/>
                      </a:cubicBezTo>
                      <a:cubicBezTo>
                        <a:pt x="130" y="114"/>
                        <a:pt x="127" y="110"/>
                        <a:pt x="127" y="106"/>
                      </a:cubicBezTo>
                      <a:cubicBezTo>
                        <a:pt x="127" y="106"/>
                        <a:pt x="127" y="105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9" y="101"/>
                        <a:pt x="132" y="99"/>
                        <a:pt x="135" y="98"/>
                      </a:cubicBezTo>
                      <a:cubicBezTo>
                        <a:pt x="152" y="88"/>
                        <a:pt x="189" y="70"/>
                        <a:pt x="182" y="70"/>
                      </a:cubicBezTo>
                      <a:cubicBezTo>
                        <a:pt x="182" y="70"/>
                        <a:pt x="182" y="71"/>
                        <a:pt x="181" y="71"/>
                      </a:cubicBezTo>
                      <a:cubicBezTo>
                        <a:pt x="166" y="73"/>
                        <a:pt x="110" y="93"/>
                        <a:pt x="110" y="93"/>
                      </a:cubicBezTo>
                      <a:cubicBezTo>
                        <a:pt x="110" y="93"/>
                        <a:pt x="110" y="90"/>
                        <a:pt x="109" y="85"/>
                      </a:cubicBezTo>
                      <a:cubicBezTo>
                        <a:pt x="109" y="85"/>
                        <a:pt x="107" y="86"/>
                        <a:pt x="106" y="86"/>
                      </a:cubicBezTo>
                      <a:cubicBezTo>
                        <a:pt x="105" y="86"/>
                        <a:pt x="104" y="85"/>
                        <a:pt x="102" y="85"/>
                      </a:cubicBezTo>
                      <a:cubicBezTo>
                        <a:pt x="97" y="83"/>
                        <a:pt x="94" y="78"/>
                        <a:pt x="96" y="73"/>
                      </a:cubicBezTo>
                      <a:cubicBezTo>
                        <a:pt x="97" y="69"/>
                        <a:pt x="101" y="67"/>
                        <a:pt x="105" y="67"/>
                      </a:cubicBezTo>
                      <a:cubicBezTo>
                        <a:pt x="106" y="67"/>
                        <a:pt x="107" y="68"/>
                        <a:pt x="109" y="68"/>
                      </a:cubicBezTo>
                      <a:cubicBezTo>
                        <a:pt x="108" y="59"/>
                        <a:pt x="108" y="49"/>
                        <a:pt x="108" y="40"/>
                      </a:cubicBezTo>
                      <a:cubicBezTo>
                        <a:pt x="108" y="42"/>
                        <a:pt x="108" y="43"/>
                        <a:pt x="107" y="44"/>
                      </a:cubicBezTo>
                      <a:cubicBezTo>
                        <a:pt x="104" y="53"/>
                        <a:pt x="100" y="63"/>
                        <a:pt x="98" y="63"/>
                      </a:cubicBezTo>
                      <a:cubicBezTo>
                        <a:pt x="98" y="63"/>
                        <a:pt x="98" y="62"/>
                        <a:pt x="98" y="61"/>
                      </a:cubicBezTo>
                      <a:cubicBezTo>
                        <a:pt x="97" y="60"/>
                        <a:pt x="97" y="59"/>
                        <a:pt x="97" y="57"/>
                      </a:cubicBezTo>
                      <a:cubicBezTo>
                        <a:pt x="96" y="58"/>
                        <a:pt x="94" y="58"/>
                        <a:pt x="92" y="58"/>
                      </a:cubicBezTo>
                      <a:cubicBezTo>
                        <a:pt x="91" y="58"/>
                        <a:pt x="89" y="58"/>
                        <a:pt x="88" y="58"/>
                      </a:cubicBezTo>
                      <a:cubicBezTo>
                        <a:pt x="83" y="56"/>
                        <a:pt x="80" y="50"/>
                        <a:pt x="82" y="46"/>
                      </a:cubicBezTo>
                      <a:cubicBezTo>
                        <a:pt x="83" y="42"/>
                        <a:pt x="86" y="40"/>
                        <a:pt x="90" y="40"/>
                      </a:cubicBezTo>
                      <a:cubicBezTo>
                        <a:pt x="92" y="40"/>
                        <a:pt x="93" y="41"/>
                        <a:pt x="94" y="41"/>
                      </a:cubicBezTo>
                      <a:cubicBezTo>
                        <a:pt x="90" y="23"/>
                        <a:pt x="85" y="0"/>
                        <a:pt x="8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5" name="Freeform 155"/>
                <p:cNvSpPr/>
                <p:nvPr/>
              </p:nvSpPr>
              <p:spPr bwMode="auto">
                <a:xfrm>
                  <a:off x="6223001" y="3889375"/>
                  <a:ext cx="58738" cy="50800"/>
                </a:xfrm>
                <a:custGeom>
                  <a:avLst/>
                  <a:gdLst>
                    <a:gd name="T0" fmla="*/ 9 w 21"/>
                    <a:gd name="T1" fmla="*/ 0 h 18"/>
                    <a:gd name="T2" fmla="*/ 1 w 21"/>
                    <a:gd name="T3" fmla="*/ 5 h 18"/>
                    <a:gd name="T4" fmla="*/ 0 w 21"/>
                    <a:gd name="T5" fmla="*/ 7 h 18"/>
                    <a:gd name="T6" fmla="*/ 7 w 21"/>
                    <a:gd name="T7" fmla="*/ 17 h 18"/>
                    <a:gd name="T8" fmla="*/ 7 w 21"/>
                    <a:gd name="T9" fmla="*/ 17 h 18"/>
                    <a:gd name="T10" fmla="*/ 7 w 21"/>
                    <a:gd name="T11" fmla="*/ 17 h 18"/>
                    <a:gd name="T12" fmla="*/ 11 w 21"/>
                    <a:gd name="T13" fmla="*/ 18 h 18"/>
                    <a:gd name="T14" fmla="*/ 20 w 21"/>
                    <a:gd name="T15" fmla="*/ 12 h 18"/>
                    <a:gd name="T16" fmla="*/ 13 w 21"/>
                    <a:gd name="T17" fmla="*/ 1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8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8"/>
                        <a:pt x="10" y="18"/>
                        <a:pt x="11" y="18"/>
                      </a:cubicBezTo>
                      <a:cubicBezTo>
                        <a:pt x="15" y="18"/>
                        <a:pt x="18" y="16"/>
                        <a:pt x="20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6" name="Freeform 156"/>
                <p:cNvSpPr/>
                <p:nvPr/>
              </p:nvSpPr>
              <p:spPr bwMode="auto">
                <a:xfrm>
                  <a:off x="6172201" y="3962400"/>
                  <a:ext cx="58738" cy="33338"/>
                </a:xfrm>
                <a:custGeom>
                  <a:avLst/>
                  <a:gdLst>
                    <a:gd name="T0" fmla="*/ 9 w 21"/>
                    <a:gd name="T1" fmla="*/ 0 h 12"/>
                    <a:gd name="T2" fmla="*/ 1 w 21"/>
                    <a:gd name="T3" fmla="*/ 5 h 12"/>
                    <a:gd name="T4" fmla="*/ 0 w 21"/>
                    <a:gd name="T5" fmla="*/ 7 h 12"/>
                    <a:gd name="T6" fmla="*/ 20 w 21"/>
                    <a:gd name="T7" fmla="*/ 12 h 12"/>
                    <a:gd name="T8" fmla="*/ 13 w 21"/>
                    <a:gd name="T9" fmla="*/ 0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7" y="9"/>
                        <a:pt x="14" y="10"/>
                        <a:pt x="20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7" name="Freeform 157"/>
                <p:cNvSpPr/>
                <p:nvPr/>
              </p:nvSpPr>
              <p:spPr bwMode="auto">
                <a:xfrm>
                  <a:off x="6289676" y="4006850"/>
                  <a:ext cx="61913" cy="50800"/>
                </a:xfrm>
                <a:custGeom>
                  <a:avLst/>
                  <a:gdLst>
                    <a:gd name="T0" fmla="*/ 10 w 22"/>
                    <a:gd name="T1" fmla="*/ 0 h 18"/>
                    <a:gd name="T2" fmla="*/ 2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1 w 22"/>
                    <a:gd name="T9" fmla="*/ 12 h 18"/>
                    <a:gd name="T10" fmla="*/ 14 w 22"/>
                    <a:gd name="T11" fmla="*/ 0 h 18"/>
                    <a:gd name="T12" fmla="*/ 10 w 22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19" y="16"/>
                        <a:pt x="21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8" name="Freeform 158"/>
                <p:cNvSpPr/>
                <p:nvPr/>
              </p:nvSpPr>
              <p:spPr bwMode="auto">
                <a:xfrm>
                  <a:off x="6323013" y="3911600"/>
                  <a:ext cx="42863" cy="53975"/>
                </a:xfrm>
                <a:custGeom>
                  <a:avLst/>
                  <a:gdLst>
                    <a:gd name="T0" fmla="*/ 11 w 15"/>
                    <a:gd name="T1" fmla="*/ 0 h 19"/>
                    <a:gd name="T2" fmla="*/ 2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8 h 19"/>
                    <a:gd name="T10" fmla="*/ 15 w 15"/>
                    <a:gd name="T11" fmla="*/ 1 h 19"/>
                    <a:gd name="T12" fmla="*/ 11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8"/>
                        <a:pt x="11" y="19"/>
                        <a:pt x="12" y="19"/>
                      </a:cubicBezTo>
                      <a:cubicBezTo>
                        <a:pt x="13" y="19"/>
                        <a:pt x="15" y="18"/>
                        <a:pt x="15" y="18"/>
                      </a:cubicBezTo>
                      <a:cubicBezTo>
                        <a:pt x="15" y="14"/>
                        <a:pt x="15" y="8"/>
                        <a:pt x="15" y="1"/>
                      </a:cubicBezTo>
                      <a:cubicBezTo>
                        <a:pt x="13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9" name="Freeform 159"/>
                <p:cNvSpPr>
                  <a:spLocks noEditPoints="1"/>
                </p:cNvSpPr>
                <p:nvPr/>
              </p:nvSpPr>
              <p:spPr bwMode="auto">
                <a:xfrm>
                  <a:off x="6416676" y="3998913"/>
                  <a:ext cx="55563" cy="50800"/>
                </a:xfrm>
                <a:custGeom>
                  <a:avLst/>
                  <a:gdLst>
                    <a:gd name="T0" fmla="*/ 0 w 20"/>
                    <a:gd name="T1" fmla="*/ 8 h 18"/>
                    <a:gd name="T2" fmla="*/ 7 w 20"/>
                    <a:gd name="T3" fmla="*/ 18 h 18"/>
                    <a:gd name="T4" fmla="*/ 11 w 20"/>
                    <a:gd name="T5" fmla="*/ 18 h 18"/>
                    <a:gd name="T6" fmla="*/ 20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0 w 20"/>
                    <a:gd name="T13" fmla="*/ 8 h 18"/>
                    <a:gd name="T14" fmla="*/ 8 w 20"/>
                    <a:gd name="T15" fmla="*/ 0 h 18"/>
                    <a:gd name="T16" fmla="*/ 1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0" y="8"/>
                      </a:moveTo>
                      <a:cubicBezTo>
                        <a:pt x="0" y="12"/>
                        <a:pt x="3" y="16"/>
                        <a:pt x="7" y="18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0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0" name="Freeform 160"/>
                <p:cNvSpPr/>
                <p:nvPr/>
              </p:nvSpPr>
              <p:spPr bwMode="auto">
                <a:xfrm>
                  <a:off x="6348413" y="4114800"/>
                  <a:ext cx="25400" cy="47625"/>
                </a:xfrm>
                <a:custGeom>
                  <a:avLst/>
                  <a:gdLst>
                    <a:gd name="T0" fmla="*/ 7 w 9"/>
                    <a:gd name="T1" fmla="*/ 0 h 17"/>
                    <a:gd name="T2" fmla="*/ 2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5" y="1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8" y="11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1" name="Freeform 161"/>
                <p:cNvSpPr/>
                <p:nvPr/>
              </p:nvSpPr>
              <p:spPr bwMode="auto">
                <a:xfrm>
                  <a:off x="6362701" y="3794125"/>
                  <a:ext cx="14288" cy="42863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0 w 5"/>
                    <a:gd name="T5" fmla="*/ 15 h 15"/>
                    <a:gd name="T6" fmla="*/ 4 w 5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8"/>
                        <a:pt x="0" y="15"/>
                      </a:cubicBezTo>
                      <a:cubicBezTo>
                        <a:pt x="3" y="7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2" name="Freeform 162"/>
                <p:cNvSpPr/>
                <p:nvPr/>
              </p:nvSpPr>
              <p:spPr bwMode="auto">
                <a:xfrm>
                  <a:off x="6283326" y="3836988"/>
                  <a:ext cx="49213" cy="49213"/>
                </a:xfrm>
                <a:custGeom>
                  <a:avLst/>
                  <a:gdLst>
                    <a:gd name="T0" fmla="*/ 10 w 17"/>
                    <a:gd name="T1" fmla="*/ 0 h 18"/>
                    <a:gd name="T2" fmla="*/ 2 w 17"/>
                    <a:gd name="T3" fmla="*/ 6 h 18"/>
                    <a:gd name="T4" fmla="*/ 8 w 17"/>
                    <a:gd name="T5" fmla="*/ 18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1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6" y="18"/>
                        <a:pt x="17" y="17"/>
                      </a:cubicBezTo>
                      <a:cubicBezTo>
                        <a:pt x="16" y="13"/>
                        <a:pt x="15" y="7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3" name="Freeform 163"/>
                <p:cNvSpPr/>
                <p:nvPr/>
              </p:nvSpPr>
              <p:spPr bwMode="auto">
                <a:xfrm>
                  <a:off x="5797551" y="3706813"/>
                  <a:ext cx="166688" cy="365125"/>
                </a:xfrm>
                <a:custGeom>
                  <a:avLst/>
                  <a:gdLst>
                    <a:gd name="T0" fmla="*/ 23 w 59"/>
                    <a:gd name="T1" fmla="*/ 0 h 130"/>
                    <a:gd name="T2" fmla="*/ 14 w 59"/>
                    <a:gd name="T3" fmla="*/ 47 h 130"/>
                    <a:gd name="T4" fmla="*/ 2 w 59"/>
                    <a:gd name="T5" fmla="*/ 86 h 130"/>
                    <a:gd name="T6" fmla="*/ 24 w 59"/>
                    <a:gd name="T7" fmla="*/ 130 h 130"/>
                    <a:gd name="T8" fmla="*/ 25 w 59"/>
                    <a:gd name="T9" fmla="*/ 130 h 130"/>
                    <a:gd name="T10" fmla="*/ 36 w 59"/>
                    <a:gd name="T11" fmla="*/ 83 h 130"/>
                    <a:gd name="T12" fmla="*/ 52 w 59"/>
                    <a:gd name="T13" fmla="*/ 40 h 130"/>
                    <a:gd name="T14" fmla="*/ 26 w 59"/>
                    <a:gd name="T15" fmla="*/ 0 h 130"/>
                    <a:gd name="T16" fmla="*/ 23 w 59"/>
                    <a:gd name="T1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30">
                      <a:moveTo>
                        <a:pt x="23" y="0"/>
                      </a:moveTo>
                      <a:cubicBezTo>
                        <a:pt x="12" y="0"/>
                        <a:pt x="13" y="35"/>
                        <a:pt x="14" y="47"/>
                      </a:cubicBezTo>
                      <a:cubicBezTo>
                        <a:pt x="14" y="61"/>
                        <a:pt x="4" y="66"/>
                        <a:pt x="2" y="86"/>
                      </a:cubicBezTo>
                      <a:cubicBezTo>
                        <a:pt x="0" y="107"/>
                        <a:pt x="24" y="130"/>
                        <a:pt x="24" y="130"/>
                      </a:cubicBezTo>
                      <a:cubicBezTo>
                        <a:pt x="24" y="130"/>
                        <a:pt x="24" y="130"/>
                        <a:pt x="25" y="130"/>
                      </a:cubicBezTo>
                      <a:cubicBezTo>
                        <a:pt x="37" y="130"/>
                        <a:pt x="40" y="100"/>
                        <a:pt x="36" y="83"/>
                      </a:cubicBezTo>
                      <a:cubicBezTo>
                        <a:pt x="32" y="65"/>
                        <a:pt x="45" y="59"/>
                        <a:pt x="52" y="40"/>
                      </a:cubicBezTo>
                      <a:cubicBezTo>
                        <a:pt x="59" y="21"/>
                        <a:pt x="40" y="6"/>
                        <a:pt x="26" y="0"/>
                      </a:cubicBezTo>
                      <a:cubicBezTo>
                        <a:pt x="25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4" name="Freeform 164"/>
                <p:cNvSpPr/>
                <p:nvPr/>
              </p:nvSpPr>
              <p:spPr bwMode="auto">
                <a:xfrm>
                  <a:off x="5837238" y="4232275"/>
                  <a:ext cx="360363" cy="207963"/>
                </a:xfrm>
                <a:custGeom>
                  <a:avLst/>
                  <a:gdLst>
                    <a:gd name="T0" fmla="*/ 17 w 128"/>
                    <a:gd name="T1" fmla="*/ 0 h 74"/>
                    <a:gd name="T2" fmla="*/ 12 w 128"/>
                    <a:gd name="T3" fmla="*/ 1 h 74"/>
                    <a:gd name="T4" fmla="*/ 26 w 128"/>
                    <a:gd name="T5" fmla="*/ 38 h 74"/>
                    <a:gd name="T6" fmla="*/ 71 w 128"/>
                    <a:gd name="T7" fmla="*/ 63 h 74"/>
                    <a:gd name="T8" fmla="*/ 98 w 128"/>
                    <a:gd name="T9" fmla="*/ 74 h 74"/>
                    <a:gd name="T10" fmla="*/ 113 w 128"/>
                    <a:gd name="T11" fmla="*/ 65 h 74"/>
                    <a:gd name="T12" fmla="*/ 111 w 128"/>
                    <a:gd name="T13" fmla="*/ 35 h 74"/>
                    <a:gd name="T14" fmla="*/ 104 w 128"/>
                    <a:gd name="T15" fmla="*/ 34 h 74"/>
                    <a:gd name="T16" fmla="*/ 87 w 128"/>
                    <a:gd name="T17" fmla="*/ 36 h 74"/>
                    <a:gd name="T18" fmla="*/ 70 w 128"/>
                    <a:gd name="T19" fmla="*/ 37 h 74"/>
                    <a:gd name="T20" fmla="*/ 50 w 128"/>
                    <a:gd name="T21" fmla="*/ 31 h 74"/>
                    <a:gd name="T22" fmla="*/ 17 w 128"/>
                    <a:gd name="T23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8" h="74">
                      <a:moveTo>
                        <a:pt x="17" y="0"/>
                      </a:moveTo>
                      <a:cubicBezTo>
                        <a:pt x="16" y="0"/>
                        <a:pt x="14" y="0"/>
                        <a:pt x="12" y="1"/>
                      </a:cubicBezTo>
                      <a:cubicBezTo>
                        <a:pt x="12" y="1"/>
                        <a:pt x="0" y="20"/>
                        <a:pt x="26" y="38"/>
                      </a:cubicBezTo>
                      <a:cubicBezTo>
                        <a:pt x="51" y="56"/>
                        <a:pt x="52" y="54"/>
                        <a:pt x="71" y="63"/>
                      </a:cubicBezTo>
                      <a:cubicBezTo>
                        <a:pt x="81" y="69"/>
                        <a:pt x="90" y="74"/>
                        <a:pt x="98" y="74"/>
                      </a:cubicBezTo>
                      <a:cubicBezTo>
                        <a:pt x="104" y="74"/>
                        <a:pt x="109" y="71"/>
                        <a:pt x="113" y="65"/>
                      </a:cubicBezTo>
                      <a:cubicBezTo>
                        <a:pt x="124" y="50"/>
                        <a:pt x="128" y="39"/>
                        <a:pt x="111" y="35"/>
                      </a:cubicBezTo>
                      <a:cubicBezTo>
                        <a:pt x="109" y="34"/>
                        <a:pt x="106" y="34"/>
                        <a:pt x="104" y="34"/>
                      </a:cubicBezTo>
                      <a:cubicBezTo>
                        <a:pt x="99" y="34"/>
                        <a:pt x="93" y="35"/>
                        <a:pt x="87" y="36"/>
                      </a:cubicBezTo>
                      <a:cubicBezTo>
                        <a:pt x="82" y="37"/>
                        <a:pt x="76" y="37"/>
                        <a:pt x="70" y="37"/>
                      </a:cubicBezTo>
                      <a:cubicBezTo>
                        <a:pt x="63" y="37"/>
                        <a:pt x="56" y="36"/>
                        <a:pt x="50" y="31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5" name="Freeform 165"/>
                <p:cNvSpPr/>
                <p:nvPr/>
              </p:nvSpPr>
              <p:spPr bwMode="auto">
                <a:xfrm>
                  <a:off x="6332538" y="4279900"/>
                  <a:ext cx="288925" cy="222250"/>
                </a:xfrm>
                <a:custGeom>
                  <a:avLst/>
                  <a:gdLst>
                    <a:gd name="T0" fmla="*/ 89 w 103"/>
                    <a:gd name="T1" fmla="*/ 0 h 79"/>
                    <a:gd name="T2" fmla="*/ 56 w 103"/>
                    <a:gd name="T3" fmla="*/ 33 h 79"/>
                    <a:gd name="T4" fmla="*/ 41 w 103"/>
                    <a:gd name="T5" fmla="*/ 56 h 79"/>
                    <a:gd name="T6" fmla="*/ 35 w 103"/>
                    <a:gd name="T7" fmla="*/ 55 h 79"/>
                    <a:gd name="T8" fmla="*/ 7 w 103"/>
                    <a:gd name="T9" fmla="*/ 41 h 79"/>
                    <a:gd name="T10" fmla="*/ 0 w 103"/>
                    <a:gd name="T11" fmla="*/ 47 h 79"/>
                    <a:gd name="T12" fmla="*/ 15 w 103"/>
                    <a:gd name="T13" fmla="*/ 79 h 79"/>
                    <a:gd name="T14" fmla="*/ 18 w 103"/>
                    <a:gd name="T15" fmla="*/ 78 h 79"/>
                    <a:gd name="T16" fmla="*/ 81 w 103"/>
                    <a:gd name="T17" fmla="*/ 53 h 79"/>
                    <a:gd name="T18" fmla="*/ 91 w 103"/>
                    <a:gd name="T19" fmla="*/ 0 h 79"/>
                    <a:gd name="T20" fmla="*/ 89 w 103"/>
                    <a:gd name="T21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3" h="79">
                      <a:moveTo>
                        <a:pt x="89" y="0"/>
                      </a:moveTo>
                      <a:cubicBezTo>
                        <a:pt x="76" y="0"/>
                        <a:pt x="62" y="20"/>
                        <a:pt x="56" y="33"/>
                      </a:cubicBezTo>
                      <a:cubicBezTo>
                        <a:pt x="52" y="45"/>
                        <a:pt x="50" y="56"/>
                        <a:pt x="41" y="56"/>
                      </a:cubicBezTo>
                      <a:cubicBezTo>
                        <a:pt x="39" y="56"/>
                        <a:pt x="37" y="56"/>
                        <a:pt x="35" y="55"/>
                      </a:cubicBezTo>
                      <a:cubicBezTo>
                        <a:pt x="25" y="51"/>
                        <a:pt x="14" y="41"/>
                        <a:pt x="7" y="41"/>
                      </a:cubicBezTo>
                      <a:cubicBezTo>
                        <a:pt x="4" y="41"/>
                        <a:pt x="2" y="42"/>
                        <a:pt x="0" y="47"/>
                      </a:cubicBezTo>
                      <a:cubicBezTo>
                        <a:pt x="0" y="47"/>
                        <a:pt x="2" y="79"/>
                        <a:pt x="15" y="79"/>
                      </a:cubicBezTo>
                      <a:cubicBezTo>
                        <a:pt x="16" y="79"/>
                        <a:pt x="17" y="79"/>
                        <a:pt x="18" y="78"/>
                      </a:cubicBezTo>
                      <a:cubicBezTo>
                        <a:pt x="33" y="73"/>
                        <a:pt x="72" y="72"/>
                        <a:pt x="81" y="53"/>
                      </a:cubicBezTo>
                      <a:cubicBezTo>
                        <a:pt x="91" y="35"/>
                        <a:pt x="103" y="2"/>
                        <a:pt x="91" y="0"/>
                      </a:cubicBezTo>
                      <a:cubicBezTo>
                        <a:pt x="90" y="0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6" name="Freeform 166"/>
                <p:cNvSpPr/>
                <p:nvPr/>
              </p:nvSpPr>
              <p:spPr bwMode="auto">
                <a:xfrm>
                  <a:off x="6632576" y="3775075"/>
                  <a:ext cx="209550" cy="260350"/>
                </a:xfrm>
                <a:custGeom>
                  <a:avLst/>
                  <a:gdLst>
                    <a:gd name="T0" fmla="*/ 22 w 75"/>
                    <a:gd name="T1" fmla="*/ 0 h 93"/>
                    <a:gd name="T2" fmla="*/ 0 w 75"/>
                    <a:gd name="T3" fmla="*/ 4 h 93"/>
                    <a:gd name="T4" fmla="*/ 26 w 75"/>
                    <a:gd name="T5" fmla="*/ 52 h 93"/>
                    <a:gd name="T6" fmla="*/ 30 w 75"/>
                    <a:gd name="T7" fmla="*/ 91 h 93"/>
                    <a:gd name="T8" fmla="*/ 36 w 75"/>
                    <a:gd name="T9" fmla="*/ 93 h 93"/>
                    <a:gd name="T10" fmla="*/ 71 w 75"/>
                    <a:gd name="T11" fmla="*/ 55 h 93"/>
                    <a:gd name="T12" fmla="*/ 47 w 75"/>
                    <a:gd name="T13" fmla="*/ 9 h 93"/>
                    <a:gd name="T14" fmla="*/ 22 w 75"/>
                    <a:gd name="T1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" h="93">
                      <a:moveTo>
                        <a:pt x="22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4" y="10"/>
                        <a:pt x="30" y="34"/>
                        <a:pt x="26" y="52"/>
                      </a:cubicBezTo>
                      <a:cubicBezTo>
                        <a:pt x="22" y="70"/>
                        <a:pt x="13" y="85"/>
                        <a:pt x="30" y="91"/>
                      </a:cubicBezTo>
                      <a:cubicBezTo>
                        <a:pt x="32" y="92"/>
                        <a:pt x="34" y="93"/>
                        <a:pt x="36" y="93"/>
                      </a:cubicBezTo>
                      <a:cubicBezTo>
                        <a:pt x="51" y="93"/>
                        <a:pt x="67" y="73"/>
                        <a:pt x="71" y="55"/>
                      </a:cubicBezTo>
                      <a:cubicBezTo>
                        <a:pt x="75" y="35"/>
                        <a:pt x="69" y="25"/>
                        <a:pt x="47" y="9"/>
                      </a:cubicBezTo>
                      <a:cubicBezTo>
                        <a:pt x="39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7" name="Freeform 167"/>
                <p:cNvSpPr/>
                <p:nvPr/>
              </p:nvSpPr>
              <p:spPr bwMode="auto">
                <a:xfrm>
                  <a:off x="6197601" y="3479800"/>
                  <a:ext cx="300038" cy="165100"/>
                </a:xfrm>
                <a:custGeom>
                  <a:avLst/>
                  <a:gdLst>
                    <a:gd name="T0" fmla="*/ 45 w 107"/>
                    <a:gd name="T1" fmla="*/ 0 h 59"/>
                    <a:gd name="T2" fmla="*/ 27 w 107"/>
                    <a:gd name="T3" fmla="*/ 2 h 59"/>
                    <a:gd name="T4" fmla="*/ 1 w 107"/>
                    <a:gd name="T5" fmla="*/ 44 h 59"/>
                    <a:gd name="T6" fmla="*/ 10 w 107"/>
                    <a:gd name="T7" fmla="*/ 53 h 59"/>
                    <a:gd name="T8" fmla="*/ 50 w 107"/>
                    <a:gd name="T9" fmla="*/ 43 h 59"/>
                    <a:gd name="T10" fmla="*/ 55 w 107"/>
                    <a:gd name="T11" fmla="*/ 43 h 59"/>
                    <a:gd name="T12" fmla="*/ 90 w 107"/>
                    <a:gd name="T13" fmla="*/ 58 h 59"/>
                    <a:gd name="T14" fmla="*/ 94 w 107"/>
                    <a:gd name="T15" fmla="*/ 59 h 59"/>
                    <a:gd name="T16" fmla="*/ 88 w 107"/>
                    <a:gd name="T17" fmla="*/ 20 h 59"/>
                    <a:gd name="T18" fmla="*/ 45 w 107"/>
                    <a:gd name="T1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59">
                      <a:moveTo>
                        <a:pt x="45" y="0"/>
                      </a:moveTo>
                      <a:cubicBezTo>
                        <a:pt x="40" y="0"/>
                        <a:pt x="34" y="1"/>
                        <a:pt x="27" y="2"/>
                      </a:cubicBezTo>
                      <a:cubicBezTo>
                        <a:pt x="0" y="8"/>
                        <a:pt x="1" y="44"/>
                        <a:pt x="1" y="44"/>
                      </a:cubicBezTo>
                      <a:cubicBezTo>
                        <a:pt x="1" y="51"/>
                        <a:pt x="5" y="53"/>
                        <a:pt x="10" y="53"/>
                      </a:cubicBezTo>
                      <a:cubicBezTo>
                        <a:pt x="21" y="53"/>
                        <a:pt x="37" y="45"/>
                        <a:pt x="50" y="43"/>
                      </a:cubicBezTo>
                      <a:cubicBezTo>
                        <a:pt x="52" y="43"/>
                        <a:pt x="54" y="43"/>
                        <a:pt x="55" y="43"/>
                      </a:cubicBezTo>
                      <a:cubicBezTo>
                        <a:pt x="71" y="43"/>
                        <a:pt x="75" y="55"/>
                        <a:pt x="90" y="58"/>
                      </a:cubicBezTo>
                      <a:cubicBezTo>
                        <a:pt x="91" y="58"/>
                        <a:pt x="93" y="59"/>
                        <a:pt x="94" y="59"/>
                      </a:cubicBezTo>
                      <a:cubicBezTo>
                        <a:pt x="107" y="59"/>
                        <a:pt x="103" y="35"/>
                        <a:pt x="88" y="20"/>
                      </a:cubicBezTo>
                      <a:cubicBezTo>
                        <a:pt x="77" y="7"/>
                        <a:pt x="63" y="0"/>
                        <a:pt x="4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8" name="Freeform 168"/>
                <p:cNvSpPr/>
                <p:nvPr/>
              </p:nvSpPr>
              <p:spPr bwMode="auto">
                <a:xfrm>
                  <a:off x="3733801" y="3282950"/>
                  <a:ext cx="317500" cy="115888"/>
                </a:xfrm>
                <a:custGeom>
                  <a:avLst/>
                  <a:gdLst>
                    <a:gd name="T0" fmla="*/ 47 w 113"/>
                    <a:gd name="T1" fmla="*/ 3 h 41"/>
                    <a:gd name="T2" fmla="*/ 5 w 113"/>
                    <a:gd name="T3" fmla="*/ 14 h 41"/>
                    <a:gd name="T4" fmla="*/ 30 w 113"/>
                    <a:gd name="T5" fmla="*/ 41 h 41"/>
                    <a:gd name="T6" fmla="*/ 96 w 113"/>
                    <a:gd name="T7" fmla="*/ 33 h 41"/>
                    <a:gd name="T8" fmla="*/ 47 w 113"/>
                    <a:gd name="T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41">
                      <a:moveTo>
                        <a:pt x="47" y="3"/>
                      </a:moveTo>
                      <a:cubicBezTo>
                        <a:pt x="47" y="3"/>
                        <a:pt x="0" y="0"/>
                        <a:pt x="5" y="14"/>
                      </a:cubicBezTo>
                      <a:cubicBezTo>
                        <a:pt x="9" y="29"/>
                        <a:pt x="30" y="41"/>
                        <a:pt x="30" y="41"/>
                      </a:cubicBezTo>
                      <a:cubicBezTo>
                        <a:pt x="30" y="41"/>
                        <a:pt x="113" y="41"/>
                        <a:pt x="96" y="33"/>
                      </a:cubicBezTo>
                      <a:cubicBezTo>
                        <a:pt x="79" y="24"/>
                        <a:pt x="47" y="3"/>
                        <a:pt x="47" y="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9" name="Freeform 169"/>
                <p:cNvSpPr/>
                <p:nvPr/>
              </p:nvSpPr>
              <p:spPr bwMode="auto">
                <a:xfrm>
                  <a:off x="3473451" y="2555875"/>
                  <a:ext cx="1220788" cy="1109663"/>
                </a:xfrm>
                <a:custGeom>
                  <a:avLst/>
                  <a:gdLst>
                    <a:gd name="T0" fmla="*/ 195 w 435"/>
                    <a:gd name="T1" fmla="*/ 350 h 395"/>
                    <a:gd name="T2" fmla="*/ 20 w 435"/>
                    <a:gd name="T3" fmla="*/ 355 h 395"/>
                    <a:gd name="T4" fmla="*/ 46 w 435"/>
                    <a:gd name="T5" fmla="*/ 289 h 395"/>
                    <a:gd name="T6" fmla="*/ 152 w 435"/>
                    <a:gd name="T7" fmla="*/ 287 h 395"/>
                    <a:gd name="T8" fmla="*/ 10 w 435"/>
                    <a:gd name="T9" fmla="*/ 174 h 395"/>
                    <a:gd name="T10" fmla="*/ 60 w 435"/>
                    <a:gd name="T11" fmla="*/ 103 h 395"/>
                    <a:gd name="T12" fmla="*/ 145 w 435"/>
                    <a:gd name="T13" fmla="*/ 121 h 395"/>
                    <a:gd name="T14" fmla="*/ 197 w 435"/>
                    <a:gd name="T15" fmla="*/ 185 h 395"/>
                    <a:gd name="T16" fmla="*/ 166 w 435"/>
                    <a:gd name="T17" fmla="*/ 53 h 395"/>
                    <a:gd name="T18" fmla="*/ 263 w 435"/>
                    <a:gd name="T19" fmla="*/ 22 h 395"/>
                    <a:gd name="T20" fmla="*/ 303 w 435"/>
                    <a:gd name="T21" fmla="*/ 193 h 395"/>
                    <a:gd name="T22" fmla="*/ 343 w 435"/>
                    <a:gd name="T23" fmla="*/ 101 h 395"/>
                    <a:gd name="T24" fmla="*/ 406 w 435"/>
                    <a:gd name="T25" fmla="*/ 98 h 395"/>
                    <a:gd name="T26" fmla="*/ 318 w 435"/>
                    <a:gd name="T27" fmla="*/ 274 h 395"/>
                    <a:gd name="T28" fmla="*/ 354 w 435"/>
                    <a:gd name="T29" fmla="*/ 309 h 395"/>
                    <a:gd name="T30" fmla="*/ 281 w 435"/>
                    <a:gd name="T31" fmla="*/ 338 h 395"/>
                    <a:gd name="T32" fmla="*/ 195 w 435"/>
                    <a:gd name="T33" fmla="*/ 35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5" h="395">
                      <a:moveTo>
                        <a:pt x="195" y="350"/>
                      </a:moveTo>
                      <a:cubicBezTo>
                        <a:pt x="195" y="350"/>
                        <a:pt x="33" y="395"/>
                        <a:pt x="20" y="355"/>
                      </a:cubicBezTo>
                      <a:cubicBezTo>
                        <a:pt x="8" y="315"/>
                        <a:pt x="14" y="287"/>
                        <a:pt x="46" y="289"/>
                      </a:cubicBezTo>
                      <a:cubicBezTo>
                        <a:pt x="79" y="291"/>
                        <a:pt x="152" y="287"/>
                        <a:pt x="152" y="287"/>
                      </a:cubicBezTo>
                      <a:cubicBezTo>
                        <a:pt x="152" y="287"/>
                        <a:pt x="0" y="203"/>
                        <a:pt x="10" y="174"/>
                      </a:cubicBezTo>
                      <a:cubicBezTo>
                        <a:pt x="19" y="146"/>
                        <a:pt x="33" y="113"/>
                        <a:pt x="60" y="103"/>
                      </a:cubicBezTo>
                      <a:cubicBezTo>
                        <a:pt x="87" y="93"/>
                        <a:pt x="116" y="90"/>
                        <a:pt x="145" y="121"/>
                      </a:cubicBezTo>
                      <a:cubicBezTo>
                        <a:pt x="175" y="152"/>
                        <a:pt x="197" y="185"/>
                        <a:pt x="197" y="185"/>
                      </a:cubicBezTo>
                      <a:cubicBezTo>
                        <a:pt x="197" y="185"/>
                        <a:pt x="145" y="81"/>
                        <a:pt x="166" y="53"/>
                      </a:cubicBezTo>
                      <a:cubicBezTo>
                        <a:pt x="188" y="24"/>
                        <a:pt x="216" y="0"/>
                        <a:pt x="263" y="22"/>
                      </a:cubicBezTo>
                      <a:cubicBezTo>
                        <a:pt x="309" y="43"/>
                        <a:pt x="322" y="99"/>
                        <a:pt x="303" y="193"/>
                      </a:cubicBezTo>
                      <a:cubicBezTo>
                        <a:pt x="303" y="193"/>
                        <a:pt x="334" y="124"/>
                        <a:pt x="343" y="101"/>
                      </a:cubicBezTo>
                      <a:cubicBezTo>
                        <a:pt x="352" y="78"/>
                        <a:pt x="376" y="67"/>
                        <a:pt x="406" y="98"/>
                      </a:cubicBezTo>
                      <a:cubicBezTo>
                        <a:pt x="435" y="129"/>
                        <a:pt x="407" y="199"/>
                        <a:pt x="318" y="274"/>
                      </a:cubicBezTo>
                      <a:cubicBezTo>
                        <a:pt x="318" y="274"/>
                        <a:pt x="381" y="281"/>
                        <a:pt x="354" y="309"/>
                      </a:cubicBezTo>
                      <a:cubicBezTo>
                        <a:pt x="327" y="338"/>
                        <a:pt x="293" y="326"/>
                        <a:pt x="281" y="338"/>
                      </a:cubicBezTo>
                      <a:cubicBezTo>
                        <a:pt x="268" y="349"/>
                        <a:pt x="196" y="393"/>
                        <a:pt x="195" y="3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0" name="Freeform 170"/>
                <p:cNvSpPr/>
                <p:nvPr/>
              </p:nvSpPr>
              <p:spPr bwMode="auto">
                <a:xfrm>
                  <a:off x="4065588" y="3176588"/>
                  <a:ext cx="80963" cy="174625"/>
                </a:xfrm>
                <a:custGeom>
                  <a:avLst/>
                  <a:gdLst>
                    <a:gd name="T0" fmla="*/ 0 w 29"/>
                    <a:gd name="T1" fmla="*/ 0 h 62"/>
                    <a:gd name="T2" fmla="*/ 24 w 29"/>
                    <a:gd name="T3" fmla="*/ 52 h 62"/>
                    <a:gd name="T4" fmla="*/ 0 w 29"/>
                    <a:gd name="T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62">
                      <a:moveTo>
                        <a:pt x="0" y="0"/>
                      </a:moveTo>
                      <a:cubicBezTo>
                        <a:pt x="0" y="0"/>
                        <a:pt x="19" y="62"/>
                        <a:pt x="24" y="52"/>
                      </a:cubicBezTo>
                      <a:cubicBezTo>
                        <a:pt x="29" y="43"/>
                        <a:pt x="15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1" name="Freeform 171"/>
                <p:cNvSpPr/>
                <p:nvPr/>
              </p:nvSpPr>
              <p:spPr bwMode="auto">
                <a:xfrm>
                  <a:off x="3922713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2" name="Freeform 172"/>
                <p:cNvSpPr/>
                <p:nvPr/>
              </p:nvSpPr>
              <p:spPr bwMode="auto">
                <a:xfrm>
                  <a:off x="4006851" y="3333750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2"/>
                        <a:pt x="11" y="24"/>
                        <a:pt x="6" y="21"/>
                      </a:cubicBezTo>
                      <a:cubicBezTo>
                        <a:pt x="1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3" name="Freeform 173"/>
                <p:cNvSpPr/>
                <p:nvPr/>
              </p:nvSpPr>
              <p:spPr bwMode="auto">
                <a:xfrm>
                  <a:off x="3927476" y="3316288"/>
                  <a:ext cx="65088" cy="68263"/>
                </a:xfrm>
                <a:custGeom>
                  <a:avLst/>
                  <a:gdLst>
                    <a:gd name="T0" fmla="*/ 17 w 23"/>
                    <a:gd name="T1" fmla="*/ 3 h 24"/>
                    <a:gd name="T2" fmla="*/ 20 w 23"/>
                    <a:gd name="T3" fmla="*/ 17 h 24"/>
                    <a:gd name="T4" fmla="*/ 6 w 23"/>
                    <a:gd name="T5" fmla="*/ 22 h 24"/>
                    <a:gd name="T6" fmla="*/ 3 w 23"/>
                    <a:gd name="T7" fmla="*/ 8 h 24"/>
                    <a:gd name="T8" fmla="*/ 17 w 23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3"/>
                      </a:moveTo>
                      <a:cubicBezTo>
                        <a:pt x="21" y="5"/>
                        <a:pt x="23" y="12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4" name="Freeform 174"/>
                <p:cNvSpPr/>
                <p:nvPr/>
              </p:nvSpPr>
              <p:spPr bwMode="auto">
                <a:xfrm>
                  <a:off x="4073526" y="3224213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5" name="Freeform 175"/>
                <p:cNvSpPr/>
                <p:nvPr/>
              </p:nvSpPr>
              <p:spPr bwMode="auto">
                <a:xfrm>
                  <a:off x="4197351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6" name="Freeform 176"/>
                <p:cNvSpPr/>
                <p:nvPr/>
              </p:nvSpPr>
              <p:spPr bwMode="auto">
                <a:xfrm>
                  <a:off x="4164013" y="3330575"/>
                  <a:ext cx="61913" cy="68263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2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0" y="5"/>
                        <a:pt x="22" y="11"/>
                        <a:pt x="19" y="16"/>
                      </a:cubicBezTo>
                      <a:cubicBezTo>
                        <a:pt x="16" y="22"/>
                        <a:pt x="10" y="24"/>
                        <a:pt x="6" y="21"/>
                      </a:cubicBezTo>
                      <a:cubicBezTo>
                        <a:pt x="1" y="19"/>
                        <a:pt x="0" y="13"/>
                        <a:pt x="2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7" name="Freeform 177"/>
                <p:cNvSpPr/>
                <p:nvPr/>
              </p:nvSpPr>
              <p:spPr bwMode="auto">
                <a:xfrm>
                  <a:off x="4157663" y="3132138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8" name="Freeform 178"/>
                <p:cNvSpPr/>
                <p:nvPr/>
              </p:nvSpPr>
              <p:spPr bwMode="auto">
                <a:xfrm>
                  <a:off x="4071938" y="3082925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5" y="2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9" name="Freeform 179"/>
                <p:cNvSpPr/>
                <p:nvPr/>
              </p:nvSpPr>
              <p:spPr bwMode="auto">
                <a:xfrm>
                  <a:off x="3948113" y="3119438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2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0" name="Freeform 180"/>
                <p:cNvSpPr/>
                <p:nvPr/>
              </p:nvSpPr>
              <p:spPr bwMode="auto">
                <a:xfrm>
                  <a:off x="4060826" y="3411538"/>
                  <a:ext cx="60325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1" name="Freeform 181"/>
                <p:cNvSpPr/>
                <p:nvPr/>
              </p:nvSpPr>
              <p:spPr bwMode="auto">
                <a:xfrm>
                  <a:off x="4010026" y="3370263"/>
                  <a:ext cx="490538" cy="201613"/>
                </a:xfrm>
                <a:custGeom>
                  <a:avLst/>
                  <a:gdLst>
                    <a:gd name="T0" fmla="*/ 123 w 175"/>
                    <a:gd name="T1" fmla="*/ 0 h 72"/>
                    <a:gd name="T2" fmla="*/ 97 w 175"/>
                    <a:gd name="T3" fmla="*/ 5 h 72"/>
                    <a:gd name="T4" fmla="*/ 21 w 175"/>
                    <a:gd name="T5" fmla="*/ 72 h 72"/>
                    <a:gd name="T6" fmla="*/ 70 w 175"/>
                    <a:gd name="T7" fmla="*/ 55 h 72"/>
                    <a:gd name="T8" fmla="*/ 99 w 175"/>
                    <a:gd name="T9" fmla="*/ 37 h 72"/>
                    <a:gd name="T10" fmla="*/ 162 w 175"/>
                    <a:gd name="T11" fmla="*/ 10 h 72"/>
                    <a:gd name="T12" fmla="*/ 123 w 175"/>
                    <a:gd name="T1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72">
                      <a:moveTo>
                        <a:pt x="123" y="0"/>
                      </a:moveTo>
                      <a:cubicBezTo>
                        <a:pt x="112" y="0"/>
                        <a:pt x="103" y="2"/>
                        <a:pt x="97" y="5"/>
                      </a:cubicBezTo>
                      <a:cubicBezTo>
                        <a:pt x="83" y="14"/>
                        <a:pt x="0" y="61"/>
                        <a:pt x="21" y="72"/>
                      </a:cubicBezTo>
                      <a:cubicBezTo>
                        <a:pt x="21" y="72"/>
                        <a:pt x="61" y="66"/>
                        <a:pt x="70" y="55"/>
                      </a:cubicBezTo>
                      <a:cubicBezTo>
                        <a:pt x="79" y="45"/>
                        <a:pt x="77" y="44"/>
                        <a:pt x="99" y="37"/>
                      </a:cubicBezTo>
                      <a:cubicBezTo>
                        <a:pt x="120" y="30"/>
                        <a:pt x="175" y="20"/>
                        <a:pt x="162" y="10"/>
                      </a:cubicBezTo>
                      <a:cubicBezTo>
                        <a:pt x="154" y="4"/>
                        <a:pt x="138" y="0"/>
                        <a:pt x="1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2" name="Freeform 182"/>
                <p:cNvSpPr>
                  <a:spLocks noEditPoints="1"/>
                </p:cNvSpPr>
                <p:nvPr/>
              </p:nvSpPr>
              <p:spPr bwMode="auto">
                <a:xfrm>
                  <a:off x="3835401" y="3089275"/>
                  <a:ext cx="617538" cy="407988"/>
                </a:xfrm>
                <a:custGeom>
                  <a:avLst/>
                  <a:gdLst>
                    <a:gd name="T0" fmla="*/ 21 w 220"/>
                    <a:gd name="T1" fmla="*/ 41 h 145"/>
                    <a:gd name="T2" fmla="*/ 33 w 220"/>
                    <a:gd name="T3" fmla="*/ 55 h 145"/>
                    <a:gd name="T4" fmla="*/ 33 w 220"/>
                    <a:gd name="T5" fmla="*/ 54 h 145"/>
                    <a:gd name="T6" fmla="*/ 34 w 220"/>
                    <a:gd name="T7" fmla="*/ 52 h 145"/>
                    <a:gd name="T8" fmla="*/ 22 w 220"/>
                    <a:gd name="T9" fmla="*/ 41 h 145"/>
                    <a:gd name="T10" fmla="*/ 21 w 220"/>
                    <a:gd name="T11" fmla="*/ 41 h 145"/>
                    <a:gd name="T12" fmla="*/ 127 w 220"/>
                    <a:gd name="T13" fmla="*/ 108 h 145"/>
                    <a:gd name="T14" fmla="*/ 123 w 220"/>
                    <a:gd name="T15" fmla="*/ 107 h 145"/>
                    <a:gd name="T16" fmla="*/ 119 w 220"/>
                    <a:gd name="T17" fmla="*/ 93 h 145"/>
                    <a:gd name="T18" fmla="*/ 129 w 220"/>
                    <a:gd name="T19" fmla="*/ 87 h 145"/>
                    <a:gd name="T20" fmla="*/ 133 w 220"/>
                    <a:gd name="T21" fmla="*/ 88 h 145"/>
                    <a:gd name="T22" fmla="*/ 136 w 220"/>
                    <a:gd name="T23" fmla="*/ 102 h 145"/>
                    <a:gd name="T24" fmla="*/ 127 w 220"/>
                    <a:gd name="T25" fmla="*/ 108 h 145"/>
                    <a:gd name="T26" fmla="*/ 211 w 220"/>
                    <a:gd name="T27" fmla="*/ 0 h 145"/>
                    <a:gd name="T28" fmla="*/ 154 w 220"/>
                    <a:gd name="T29" fmla="*/ 69 h 145"/>
                    <a:gd name="T30" fmla="*/ 142 w 220"/>
                    <a:gd name="T31" fmla="*/ 5 h 145"/>
                    <a:gd name="T32" fmla="*/ 142 w 220"/>
                    <a:gd name="T33" fmla="*/ 3 h 145"/>
                    <a:gd name="T34" fmla="*/ 138 w 220"/>
                    <a:gd name="T35" fmla="*/ 48 h 145"/>
                    <a:gd name="T36" fmla="*/ 141 w 220"/>
                    <a:gd name="T37" fmla="*/ 48 h 145"/>
                    <a:gd name="T38" fmla="*/ 145 w 220"/>
                    <a:gd name="T39" fmla="*/ 49 h 145"/>
                    <a:gd name="T40" fmla="*/ 148 w 220"/>
                    <a:gd name="T41" fmla="*/ 63 h 145"/>
                    <a:gd name="T42" fmla="*/ 139 w 220"/>
                    <a:gd name="T43" fmla="*/ 69 h 145"/>
                    <a:gd name="T44" fmla="*/ 135 w 220"/>
                    <a:gd name="T45" fmla="*/ 68 h 145"/>
                    <a:gd name="T46" fmla="*/ 131 w 220"/>
                    <a:gd name="T47" fmla="*/ 78 h 145"/>
                    <a:gd name="T48" fmla="*/ 129 w 220"/>
                    <a:gd name="T49" fmla="*/ 79 h 145"/>
                    <a:gd name="T50" fmla="*/ 119 w 220"/>
                    <a:gd name="T51" fmla="*/ 37 h 145"/>
                    <a:gd name="T52" fmla="*/ 108 w 220"/>
                    <a:gd name="T53" fmla="*/ 103 h 145"/>
                    <a:gd name="T54" fmla="*/ 107 w 220"/>
                    <a:gd name="T55" fmla="*/ 104 h 145"/>
                    <a:gd name="T56" fmla="*/ 49 w 220"/>
                    <a:gd name="T57" fmla="*/ 64 h 145"/>
                    <a:gd name="T58" fmla="*/ 44 w 220"/>
                    <a:gd name="T59" fmla="*/ 68 h 145"/>
                    <a:gd name="T60" fmla="*/ 65 w 220"/>
                    <a:gd name="T61" fmla="*/ 92 h 145"/>
                    <a:gd name="T62" fmla="*/ 73 w 220"/>
                    <a:gd name="T63" fmla="*/ 88 h 145"/>
                    <a:gd name="T64" fmla="*/ 77 w 220"/>
                    <a:gd name="T65" fmla="*/ 89 h 145"/>
                    <a:gd name="T66" fmla="*/ 80 w 220"/>
                    <a:gd name="T67" fmla="*/ 103 h 145"/>
                    <a:gd name="T68" fmla="*/ 71 w 220"/>
                    <a:gd name="T69" fmla="*/ 109 h 145"/>
                    <a:gd name="T70" fmla="*/ 67 w 220"/>
                    <a:gd name="T71" fmla="*/ 108 h 145"/>
                    <a:gd name="T72" fmla="*/ 63 w 220"/>
                    <a:gd name="T73" fmla="*/ 104 h 145"/>
                    <a:gd name="T74" fmla="*/ 4 w 220"/>
                    <a:gd name="T75" fmla="*/ 121 h 145"/>
                    <a:gd name="T76" fmla="*/ 37 w 220"/>
                    <a:gd name="T77" fmla="*/ 123 h 145"/>
                    <a:gd name="T78" fmla="*/ 82 w 220"/>
                    <a:gd name="T79" fmla="*/ 123 h 145"/>
                    <a:gd name="T80" fmla="*/ 44 w 220"/>
                    <a:gd name="T81" fmla="*/ 142 h 145"/>
                    <a:gd name="T82" fmla="*/ 47 w 220"/>
                    <a:gd name="T83" fmla="*/ 145 h 145"/>
                    <a:gd name="T84" fmla="*/ 66 w 220"/>
                    <a:gd name="T85" fmla="*/ 142 h 145"/>
                    <a:gd name="T86" fmla="*/ 83 w 220"/>
                    <a:gd name="T87" fmla="*/ 134 h 145"/>
                    <a:gd name="T88" fmla="*/ 82 w 220"/>
                    <a:gd name="T89" fmla="*/ 123 h 145"/>
                    <a:gd name="T90" fmla="*/ 92 w 220"/>
                    <a:gd name="T91" fmla="*/ 117 h 145"/>
                    <a:gd name="T92" fmla="*/ 96 w 220"/>
                    <a:gd name="T93" fmla="*/ 118 h 145"/>
                    <a:gd name="T94" fmla="*/ 100 w 220"/>
                    <a:gd name="T95" fmla="*/ 127 h 145"/>
                    <a:gd name="T96" fmla="*/ 110 w 220"/>
                    <a:gd name="T97" fmla="*/ 122 h 145"/>
                    <a:gd name="T98" fmla="*/ 111 w 220"/>
                    <a:gd name="T99" fmla="*/ 122 h 145"/>
                    <a:gd name="T100" fmla="*/ 220 w 220"/>
                    <a:gd name="T101" fmla="*/ 37 h 145"/>
                    <a:gd name="T102" fmla="*/ 220 w 220"/>
                    <a:gd name="T103" fmla="*/ 36 h 145"/>
                    <a:gd name="T104" fmla="*/ 185 w 220"/>
                    <a:gd name="T105" fmla="*/ 63 h 145"/>
                    <a:gd name="T106" fmla="*/ 152 w 220"/>
                    <a:gd name="T107" fmla="*/ 89 h 145"/>
                    <a:gd name="T108" fmla="*/ 153 w 220"/>
                    <a:gd name="T109" fmla="*/ 87 h 145"/>
                    <a:gd name="T110" fmla="*/ 211 w 220"/>
                    <a:gd name="T111" fmla="*/ 2 h 145"/>
                    <a:gd name="T112" fmla="*/ 211 w 220"/>
                    <a:gd name="T1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0" h="145">
                      <a:moveTo>
                        <a:pt x="21" y="41"/>
                      </a:moveTo>
                      <a:cubicBezTo>
                        <a:pt x="21" y="41"/>
                        <a:pt x="26" y="47"/>
                        <a:pt x="33" y="55"/>
                      </a:cubicBezTo>
                      <a:cubicBezTo>
                        <a:pt x="33" y="55"/>
                        <a:pt x="33" y="54"/>
                        <a:pt x="33" y="54"/>
                      </a:cubicBezTo>
                      <a:cubicBezTo>
                        <a:pt x="34" y="53"/>
                        <a:pt x="34" y="53"/>
                        <a:pt x="34" y="52"/>
                      </a:cubicBezTo>
                      <a:cubicBezTo>
                        <a:pt x="28" y="47"/>
                        <a:pt x="23" y="43"/>
                        <a:pt x="22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moveTo>
                        <a:pt x="127" y="108"/>
                      </a:moveTo>
                      <a:cubicBezTo>
                        <a:pt x="125" y="108"/>
                        <a:pt x="124" y="108"/>
                        <a:pt x="123" y="107"/>
                      </a:cubicBezTo>
                      <a:cubicBezTo>
                        <a:pt x="118" y="105"/>
                        <a:pt x="117" y="99"/>
                        <a:pt x="119" y="93"/>
                      </a:cubicBezTo>
                      <a:cubicBezTo>
                        <a:pt x="121" y="90"/>
                        <a:pt x="125" y="87"/>
                        <a:pt x="129" y="87"/>
                      </a:cubicBezTo>
                      <a:cubicBezTo>
                        <a:pt x="130" y="87"/>
                        <a:pt x="132" y="88"/>
                        <a:pt x="133" y="88"/>
                      </a:cubicBezTo>
                      <a:cubicBezTo>
                        <a:pt x="137" y="91"/>
                        <a:pt x="139" y="97"/>
                        <a:pt x="136" y="102"/>
                      </a:cubicBezTo>
                      <a:cubicBezTo>
                        <a:pt x="134" y="106"/>
                        <a:pt x="130" y="108"/>
                        <a:pt x="127" y="108"/>
                      </a:cubicBezTo>
                      <a:moveTo>
                        <a:pt x="211" y="0"/>
                      </a:moveTo>
                      <a:cubicBezTo>
                        <a:pt x="206" y="0"/>
                        <a:pt x="154" y="69"/>
                        <a:pt x="154" y="69"/>
                      </a:cubicBezTo>
                      <a:cubicBezTo>
                        <a:pt x="154" y="69"/>
                        <a:pt x="142" y="17"/>
                        <a:pt x="142" y="5"/>
                      </a:cubicBezTo>
                      <a:cubicBezTo>
                        <a:pt x="142" y="4"/>
                        <a:pt x="142" y="3"/>
                        <a:pt x="142" y="3"/>
                      </a:cubicBezTo>
                      <a:cubicBezTo>
                        <a:pt x="142" y="3"/>
                        <a:pt x="141" y="27"/>
                        <a:pt x="138" y="48"/>
                      </a:cubicBezTo>
                      <a:cubicBezTo>
                        <a:pt x="139" y="48"/>
                        <a:pt x="140" y="48"/>
                        <a:pt x="141" y="48"/>
                      </a:cubicBezTo>
                      <a:cubicBezTo>
                        <a:pt x="142" y="48"/>
                        <a:pt x="143" y="48"/>
                        <a:pt x="145" y="49"/>
                      </a:cubicBezTo>
                      <a:cubicBezTo>
                        <a:pt x="149" y="51"/>
                        <a:pt x="151" y="58"/>
                        <a:pt x="148" y="63"/>
                      </a:cubicBezTo>
                      <a:cubicBezTo>
                        <a:pt x="146" y="67"/>
                        <a:pt x="142" y="69"/>
                        <a:pt x="139" y="69"/>
                      </a:cubicBezTo>
                      <a:cubicBezTo>
                        <a:pt x="137" y="69"/>
                        <a:pt x="136" y="69"/>
                        <a:pt x="135" y="68"/>
                      </a:cubicBezTo>
                      <a:cubicBezTo>
                        <a:pt x="133" y="73"/>
                        <a:pt x="132" y="76"/>
                        <a:pt x="131" y="78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3" y="79"/>
                        <a:pt x="120" y="56"/>
                        <a:pt x="119" y="37"/>
                      </a:cubicBezTo>
                      <a:cubicBezTo>
                        <a:pt x="116" y="62"/>
                        <a:pt x="109" y="98"/>
                        <a:pt x="108" y="103"/>
                      </a:cubicBezTo>
                      <a:cubicBezTo>
                        <a:pt x="108" y="103"/>
                        <a:pt x="108" y="104"/>
                        <a:pt x="107" y="104"/>
                      </a:cubicBezTo>
                      <a:cubicBezTo>
                        <a:pt x="101" y="104"/>
                        <a:pt x="72" y="82"/>
                        <a:pt x="49" y="64"/>
                      </a:cubicBezTo>
                      <a:cubicBezTo>
                        <a:pt x="48" y="66"/>
                        <a:pt x="46" y="67"/>
                        <a:pt x="44" y="68"/>
                      </a:cubicBezTo>
                      <a:cubicBezTo>
                        <a:pt x="51" y="77"/>
                        <a:pt x="60" y="86"/>
                        <a:pt x="65" y="92"/>
                      </a:cubicBezTo>
                      <a:cubicBezTo>
                        <a:pt x="67" y="90"/>
                        <a:pt x="70" y="88"/>
                        <a:pt x="73" y="88"/>
                      </a:cubicBezTo>
                      <a:cubicBezTo>
                        <a:pt x="75" y="88"/>
                        <a:pt x="76" y="89"/>
                        <a:pt x="77" y="89"/>
                      </a:cubicBezTo>
                      <a:cubicBezTo>
                        <a:pt x="82" y="92"/>
                        <a:pt x="83" y="98"/>
                        <a:pt x="80" y="103"/>
                      </a:cubicBezTo>
                      <a:cubicBezTo>
                        <a:pt x="78" y="107"/>
                        <a:pt x="75" y="109"/>
                        <a:pt x="71" y="109"/>
                      </a:cubicBezTo>
                      <a:cubicBezTo>
                        <a:pt x="70" y="109"/>
                        <a:pt x="68" y="109"/>
                        <a:pt x="67" y="108"/>
                      </a:cubicBezTo>
                      <a:cubicBezTo>
                        <a:pt x="65" y="107"/>
                        <a:pt x="64" y="106"/>
                        <a:pt x="63" y="104"/>
                      </a:cubicBezTo>
                      <a:cubicBezTo>
                        <a:pt x="46" y="109"/>
                        <a:pt x="10" y="117"/>
                        <a:pt x="4" y="121"/>
                      </a:cubicBezTo>
                      <a:cubicBezTo>
                        <a:pt x="0" y="123"/>
                        <a:pt x="17" y="123"/>
                        <a:pt x="37" y="123"/>
                      </a:cubicBezTo>
                      <a:cubicBezTo>
                        <a:pt x="58" y="123"/>
                        <a:pt x="82" y="123"/>
                        <a:pt x="82" y="123"/>
                      </a:cubicBezTo>
                      <a:cubicBezTo>
                        <a:pt x="82" y="123"/>
                        <a:pt x="51" y="136"/>
                        <a:pt x="44" y="142"/>
                      </a:cubicBezTo>
                      <a:cubicBezTo>
                        <a:pt x="42" y="144"/>
                        <a:pt x="44" y="145"/>
                        <a:pt x="47" y="145"/>
                      </a:cubicBezTo>
                      <a:cubicBezTo>
                        <a:pt x="53" y="145"/>
                        <a:pt x="66" y="142"/>
                        <a:pt x="66" y="142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1" y="131"/>
                        <a:pt x="80" y="127"/>
                        <a:pt x="82" y="123"/>
                      </a:cubicBezTo>
                      <a:cubicBezTo>
                        <a:pt x="84" y="119"/>
                        <a:pt x="88" y="117"/>
                        <a:pt x="92" y="117"/>
                      </a:cubicBezTo>
                      <a:cubicBezTo>
                        <a:pt x="93" y="117"/>
                        <a:pt x="95" y="117"/>
                        <a:pt x="96" y="118"/>
                      </a:cubicBezTo>
                      <a:cubicBezTo>
                        <a:pt x="99" y="119"/>
                        <a:pt x="101" y="123"/>
                        <a:pt x="100" y="127"/>
                      </a:cubicBezTo>
                      <a:cubicBezTo>
                        <a:pt x="110" y="122"/>
                        <a:pt x="110" y="122"/>
                        <a:pt x="110" y="122"/>
                      </a:cubicBezTo>
                      <a:cubicBezTo>
                        <a:pt x="110" y="122"/>
                        <a:pt x="110" y="122"/>
                        <a:pt x="111" y="122"/>
                      </a:cubicBezTo>
                      <a:cubicBezTo>
                        <a:pt x="126" y="122"/>
                        <a:pt x="215" y="46"/>
                        <a:pt x="220" y="37"/>
                      </a:cubicBezTo>
                      <a:cubicBezTo>
                        <a:pt x="220" y="36"/>
                        <a:pt x="220" y="36"/>
                        <a:pt x="220" y="36"/>
                      </a:cubicBezTo>
                      <a:cubicBezTo>
                        <a:pt x="218" y="36"/>
                        <a:pt x="201" y="49"/>
                        <a:pt x="185" y="63"/>
                      </a:cubicBezTo>
                      <a:cubicBezTo>
                        <a:pt x="169" y="76"/>
                        <a:pt x="153" y="89"/>
                        <a:pt x="152" y="89"/>
                      </a:cubicBezTo>
                      <a:cubicBezTo>
                        <a:pt x="152" y="89"/>
                        <a:pt x="152" y="88"/>
                        <a:pt x="153" y="87"/>
                      </a:cubicBezTo>
                      <a:cubicBezTo>
                        <a:pt x="167" y="73"/>
                        <a:pt x="207" y="15"/>
                        <a:pt x="211" y="2"/>
                      </a:cubicBezTo>
                      <a:cubicBezTo>
                        <a:pt x="212" y="1"/>
                        <a:pt x="211" y="0"/>
                        <a:pt x="2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3" name="Freeform 183"/>
                <p:cNvSpPr/>
                <p:nvPr/>
              </p:nvSpPr>
              <p:spPr bwMode="auto">
                <a:xfrm>
                  <a:off x="3927476" y="3235325"/>
                  <a:ext cx="46038" cy="44450"/>
                </a:xfrm>
                <a:custGeom>
                  <a:avLst/>
                  <a:gdLst>
                    <a:gd name="T0" fmla="*/ 1 w 16"/>
                    <a:gd name="T1" fmla="*/ 0 h 16"/>
                    <a:gd name="T2" fmla="*/ 0 w 16"/>
                    <a:gd name="T3" fmla="*/ 2 h 16"/>
                    <a:gd name="T4" fmla="*/ 0 w 16"/>
                    <a:gd name="T5" fmla="*/ 3 h 16"/>
                    <a:gd name="T6" fmla="*/ 11 w 16"/>
                    <a:gd name="T7" fmla="*/ 16 h 16"/>
                    <a:gd name="T8" fmla="*/ 16 w 16"/>
                    <a:gd name="T9" fmla="*/ 12 h 16"/>
                    <a:gd name="T10" fmla="*/ 1 w 1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6">
                      <a:moveTo>
                        <a:pt x="1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3" y="7"/>
                        <a:pt x="7" y="12"/>
                        <a:pt x="11" y="16"/>
                      </a:cubicBezTo>
                      <a:cubicBezTo>
                        <a:pt x="13" y="15"/>
                        <a:pt x="15" y="14"/>
                        <a:pt x="16" y="12"/>
                      </a:cubicBezTo>
                      <a:cubicBezTo>
                        <a:pt x="11" y="8"/>
                        <a:pt x="6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4" name="Freeform 184"/>
                <p:cNvSpPr/>
                <p:nvPr/>
              </p:nvSpPr>
              <p:spPr bwMode="auto">
                <a:xfrm>
                  <a:off x="4013201" y="3336925"/>
                  <a:ext cx="55563" cy="58738"/>
                </a:xfrm>
                <a:custGeom>
                  <a:avLst/>
                  <a:gdLst>
                    <a:gd name="T0" fmla="*/ 10 w 20"/>
                    <a:gd name="T1" fmla="*/ 0 h 21"/>
                    <a:gd name="T2" fmla="*/ 2 w 20"/>
                    <a:gd name="T3" fmla="*/ 4 h 21"/>
                    <a:gd name="T4" fmla="*/ 9 w 20"/>
                    <a:gd name="T5" fmla="*/ 11 h 21"/>
                    <a:gd name="T6" fmla="*/ 0 w 20"/>
                    <a:gd name="T7" fmla="*/ 16 h 21"/>
                    <a:gd name="T8" fmla="*/ 4 w 20"/>
                    <a:gd name="T9" fmla="*/ 20 h 21"/>
                    <a:gd name="T10" fmla="*/ 8 w 20"/>
                    <a:gd name="T11" fmla="*/ 21 h 21"/>
                    <a:gd name="T12" fmla="*/ 17 w 20"/>
                    <a:gd name="T13" fmla="*/ 15 h 21"/>
                    <a:gd name="T14" fmla="*/ 14 w 20"/>
                    <a:gd name="T15" fmla="*/ 1 h 21"/>
                    <a:gd name="T16" fmla="*/ 10 w 20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1">
                      <a:moveTo>
                        <a:pt x="10" y="0"/>
                      </a:moveTo>
                      <a:cubicBezTo>
                        <a:pt x="7" y="0"/>
                        <a:pt x="4" y="2"/>
                        <a:pt x="2" y="4"/>
                      </a:cubicBezTo>
                      <a:cubicBezTo>
                        <a:pt x="6" y="8"/>
                        <a:pt x="8" y="10"/>
                        <a:pt x="9" y="11"/>
                      </a:cubicBezTo>
                      <a:cubicBezTo>
                        <a:pt x="11" y="12"/>
                        <a:pt x="7" y="14"/>
                        <a:pt x="0" y="16"/>
                      </a:cubicBezTo>
                      <a:cubicBezTo>
                        <a:pt x="1" y="18"/>
                        <a:pt x="2" y="19"/>
                        <a:pt x="4" y="20"/>
                      </a:cubicBezTo>
                      <a:cubicBezTo>
                        <a:pt x="5" y="21"/>
                        <a:pt x="7" y="21"/>
                        <a:pt x="8" y="21"/>
                      </a:cubicBezTo>
                      <a:cubicBezTo>
                        <a:pt x="12" y="21"/>
                        <a:pt x="15" y="19"/>
                        <a:pt x="17" y="15"/>
                      </a:cubicBezTo>
                      <a:cubicBezTo>
                        <a:pt x="20" y="10"/>
                        <a:pt x="19" y="4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5" name="Freeform 185"/>
                <p:cNvSpPr/>
                <p:nvPr/>
              </p:nvSpPr>
              <p:spPr bwMode="auto">
                <a:xfrm>
                  <a:off x="4214813" y="3224213"/>
                  <a:ext cx="44450" cy="58738"/>
                </a:xfrm>
                <a:custGeom>
                  <a:avLst/>
                  <a:gdLst>
                    <a:gd name="T0" fmla="*/ 6 w 16"/>
                    <a:gd name="T1" fmla="*/ 0 h 21"/>
                    <a:gd name="T2" fmla="*/ 3 w 16"/>
                    <a:gd name="T3" fmla="*/ 0 h 21"/>
                    <a:gd name="T4" fmla="*/ 0 w 16"/>
                    <a:gd name="T5" fmla="*/ 20 h 21"/>
                    <a:gd name="T6" fmla="*/ 4 w 16"/>
                    <a:gd name="T7" fmla="*/ 21 h 21"/>
                    <a:gd name="T8" fmla="*/ 13 w 16"/>
                    <a:gd name="T9" fmla="*/ 15 h 21"/>
                    <a:gd name="T10" fmla="*/ 10 w 16"/>
                    <a:gd name="T11" fmla="*/ 1 h 21"/>
                    <a:gd name="T12" fmla="*/ 6 w 1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6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8"/>
                        <a:pt x="1" y="14"/>
                        <a:pt x="0" y="20"/>
                      </a:cubicBezTo>
                      <a:cubicBezTo>
                        <a:pt x="1" y="21"/>
                        <a:pt x="2" y="21"/>
                        <a:pt x="4" y="21"/>
                      </a:cubicBezTo>
                      <a:cubicBezTo>
                        <a:pt x="7" y="21"/>
                        <a:pt x="11" y="19"/>
                        <a:pt x="13" y="15"/>
                      </a:cubicBezTo>
                      <a:cubicBezTo>
                        <a:pt x="16" y="10"/>
                        <a:pt x="14" y="3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6" name="Freeform 186"/>
                <p:cNvSpPr/>
                <p:nvPr/>
              </p:nvSpPr>
              <p:spPr bwMode="auto">
                <a:xfrm>
                  <a:off x="4164013" y="3333750"/>
                  <a:ext cx="61913" cy="58738"/>
                </a:xfrm>
                <a:custGeom>
                  <a:avLst/>
                  <a:gdLst>
                    <a:gd name="T0" fmla="*/ 12 w 22"/>
                    <a:gd name="T1" fmla="*/ 0 h 21"/>
                    <a:gd name="T2" fmla="*/ 2 w 22"/>
                    <a:gd name="T3" fmla="*/ 6 h 21"/>
                    <a:gd name="T4" fmla="*/ 6 w 22"/>
                    <a:gd name="T5" fmla="*/ 20 h 21"/>
                    <a:gd name="T6" fmla="*/ 10 w 22"/>
                    <a:gd name="T7" fmla="*/ 21 h 21"/>
                    <a:gd name="T8" fmla="*/ 19 w 22"/>
                    <a:gd name="T9" fmla="*/ 15 h 21"/>
                    <a:gd name="T10" fmla="*/ 16 w 22"/>
                    <a:gd name="T11" fmla="*/ 1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6"/>
                      </a:cubicBezTo>
                      <a:cubicBezTo>
                        <a:pt x="0" y="12"/>
                        <a:pt x="1" y="18"/>
                        <a:pt x="6" y="20"/>
                      </a:cubicBezTo>
                      <a:cubicBezTo>
                        <a:pt x="7" y="21"/>
                        <a:pt x="8" y="21"/>
                        <a:pt x="10" y="21"/>
                      </a:cubicBezTo>
                      <a:cubicBezTo>
                        <a:pt x="13" y="21"/>
                        <a:pt x="17" y="19"/>
                        <a:pt x="19" y="15"/>
                      </a:cubicBezTo>
                      <a:cubicBezTo>
                        <a:pt x="22" y="10"/>
                        <a:pt x="20" y="4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7" name="Freeform 187"/>
                <p:cNvSpPr/>
                <p:nvPr/>
              </p:nvSpPr>
              <p:spPr bwMode="auto">
                <a:xfrm>
                  <a:off x="4060826" y="3417888"/>
                  <a:ext cx="58738" cy="47625"/>
                </a:xfrm>
                <a:custGeom>
                  <a:avLst/>
                  <a:gdLst>
                    <a:gd name="T0" fmla="*/ 12 w 21"/>
                    <a:gd name="T1" fmla="*/ 0 h 17"/>
                    <a:gd name="T2" fmla="*/ 2 w 21"/>
                    <a:gd name="T3" fmla="*/ 6 h 17"/>
                    <a:gd name="T4" fmla="*/ 3 w 21"/>
                    <a:gd name="T5" fmla="*/ 17 h 17"/>
                    <a:gd name="T6" fmla="*/ 20 w 21"/>
                    <a:gd name="T7" fmla="*/ 10 h 17"/>
                    <a:gd name="T8" fmla="*/ 16 w 21"/>
                    <a:gd name="T9" fmla="*/ 1 h 17"/>
                    <a:gd name="T10" fmla="*/ 12 w 21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7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0"/>
                        <a:pt x="1" y="14"/>
                        <a:pt x="3" y="17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6"/>
                        <a:pt x="19" y="2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8" name="Freeform 188"/>
                <p:cNvSpPr>
                  <a:spLocks noEditPoints="1"/>
                </p:cNvSpPr>
                <p:nvPr/>
              </p:nvSpPr>
              <p:spPr bwMode="auto">
                <a:xfrm>
                  <a:off x="4170363" y="3125788"/>
                  <a:ext cx="11113" cy="66675"/>
                </a:xfrm>
                <a:custGeom>
                  <a:avLst/>
                  <a:gdLst>
                    <a:gd name="T0" fmla="*/ 0 w 4"/>
                    <a:gd name="T1" fmla="*/ 22 h 24"/>
                    <a:gd name="T2" fmla="*/ 0 w 4"/>
                    <a:gd name="T3" fmla="*/ 24 h 24"/>
                    <a:gd name="T4" fmla="*/ 1 w 4"/>
                    <a:gd name="T5" fmla="*/ 22 h 24"/>
                    <a:gd name="T6" fmla="*/ 0 w 4"/>
                    <a:gd name="T7" fmla="*/ 22 h 24"/>
                    <a:gd name="T8" fmla="*/ 3 w 4"/>
                    <a:gd name="T9" fmla="*/ 0 h 24"/>
                    <a:gd name="T10" fmla="*/ 2 w 4"/>
                    <a:gd name="T11" fmla="*/ 2 h 24"/>
                    <a:gd name="T12" fmla="*/ 2 w 4"/>
                    <a:gd name="T13" fmla="*/ 6 h 24"/>
                    <a:gd name="T14" fmla="*/ 3 w 4"/>
                    <a:gd name="T15" fmla="*/ 4 h 24"/>
                    <a:gd name="T16" fmla="*/ 3 w 4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4">
                      <a:moveTo>
                        <a:pt x="0" y="22"/>
                      </a:moveTo>
                      <a:cubicBezTo>
                        <a:pt x="0" y="23"/>
                        <a:pt x="0" y="23"/>
                        <a:pt x="0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2"/>
                        <a:pt x="0" y="22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2" y="2"/>
                      </a:cubicBezTo>
                      <a:cubicBezTo>
                        <a:pt x="2" y="3"/>
                        <a:pt x="2" y="4"/>
                        <a:pt x="2" y="6"/>
                      </a:cubicBez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2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9" name="Freeform 189"/>
                <p:cNvSpPr/>
                <p:nvPr/>
              </p:nvSpPr>
              <p:spPr bwMode="auto">
                <a:xfrm>
                  <a:off x="4170363" y="3136900"/>
                  <a:ext cx="7938" cy="50800"/>
                </a:xfrm>
                <a:custGeom>
                  <a:avLst/>
                  <a:gdLst>
                    <a:gd name="T0" fmla="*/ 3 w 3"/>
                    <a:gd name="T1" fmla="*/ 0 h 18"/>
                    <a:gd name="T2" fmla="*/ 2 w 3"/>
                    <a:gd name="T3" fmla="*/ 2 h 18"/>
                    <a:gd name="T4" fmla="*/ 0 w 3"/>
                    <a:gd name="T5" fmla="*/ 18 h 18"/>
                    <a:gd name="T6" fmla="*/ 1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1" y="6"/>
                        <a:pt x="0" y="12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2" y="11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0" name="Freeform 190"/>
                <p:cNvSpPr/>
                <p:nvPr/>
              </p:nvSpPr>
              <p:spPr bwMode="auto">
                <a:xfrm>
                  <a:off x="4452938" y="2847975"/>
                  <a:ext cx="177800" cy="296863"/>
                </a:xfrm>
                <a:custGeom>
                  <a:avLst/>
                  <a:gdLst>
                    <a:gd name="T0" fmla="*/ 29 w 63"/>
                    <a:gd name="T1" fmla="*/ 0 h 106"/>
                    <a:gd name="T2" fmla="*/ 35 w 63"/>
                    <a:gd name="T3" fmla="*/ 47 h 106"/>
                    <a:gd name="T4" fmla="*/ 2 w 63"/>
                    <a:gd name="T5" fmla="*/ 96 h 106"/>
                    <a:gd name="T6" fmla="*/ 5 w 63"/>
                    <a:gd name="T7" fmla="*/ 106 h 106"/>
                    <a:gd name="T8" fmla="*/ 27 w 63"/>
                    <a:gd name="T9" fmla="*/ 95 h 106"/>
                    <a:gd name="T10" fmla="*/ 61 w 63"/>
                    <a:gd name="T11" fmla="*/ 21 h 106"/>
                    <a:gd name="T12" fmla="*/ 29 w 63"/>
                    <a:gd name="T13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106">
                      <a:moveTo>
                        <a:pt x="29" y="0"/>
                      </a:moveTo>
                      <a:cubicBezTo>
                        <a:pt x="13" y="1"/>
                        <a:pt x="35" y="28"/>
                        <a:pt x="35" y="47"/>
                      </a:cubicBezTo>
                      <a:cubicBezTo>
                        <a:pt x="34" y="65"/>
                        <a:pt x="7" y="81"/>
                        <a:pt x="2" y="96"/>
                      </a:cubicBezTo>
                      <a:cubicBezTo>
                        <a:pt x="0" y="103"/>
                        <a:pt x="1" y="106"/>
                        <a:pt x="5" y="106"/>
                      </a:cubicBezTo>
                      <a:cubicBezTo>
                        <a:pt x="10" y="106"/>
                        <a:pt x="19" y="101"/>
                        <a:pt x="27" y="95"/>
                      </a:cubicBezTo>
                      <a:cubicBezTo>
                        <a:pt x="42" y="84"/>
                        <a:pt x="63" y="40"/>
                        <a:pt x="61" y="21"/>
                      </a:cubicBezTo>
                      <a:cubicBezTo>
                        <a:pt x="59" y="1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1" name="Freeform 191"/>
                <p:cNvSpPr/>
                <p:nvPr/>
              </p:nvSpPr>
              <p:spPr bwMode="auto">
                <a:xfrm>
                  <a:off x="3517901" y="3424238"/>
                  <a:ext cx="455613" cy="142875"/>
                </a:xfrm>
                <a:custGeom>
                  <a:avLst/>
                  <a:gdLst>
                    <a:gd name="T0" fmla="*/ 19 w 162"/>
                    <a:gd name="T1" fmla="*/ 0 h 51"/>
                    <a:gd name="T2" fmla="*/ 12 w 162"/>
                    <a:gd name="T3" fmla="*/ 4 h 51"/>
                    <a:gd name="T4" fmla="*/ 19 w 162"/>
                    <a:gd name="T5" fmla="*/ 47 h 51"/>
                    <a:gd name="T6" fmla="*/ 58 w 162"/>
                    <a:gd name="T7" fmla="*/ 51 h 51"/>
                    <a:gd name="T8" fmla="*/ 95 w 162"/>
                    <a:gd name="T9" fmla="*/ 48 h 51"/>
                    <a:gd name="T10" fmla="*/ 150 w 162"/>
                    <a:gd name="T11" fmla="*/ 30 h 51"/>
                    <a:gd name="T12" fmla="*/ 147 w 162"/>
                    <a:gd name="T13" fmla="*/ 30 h 51"/>
                    <a:gd name="T14" fmla="*/ 68 w 162"/>
                    <a:gd name="T15" fmla="*/ 40 h 51"/>
                    <a:gd name="T16" fmla="*/ 52 w 162"/>
                    <a:gd name="T17" fmla="*/ 37 h 51"/>
                    <a:gd name="T18" fmla="*/ 24 w 162"/>
                    <a:gd name="T19" fmla="*/ 4 h 51"/>
                    <a:gd name="T20" fmla="*/ 19 w 162"/>
                    <a:gd name="T2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51">
                      <a:moveTo>
                        <a:pt x="19" y="0"/>
                      </a:moveTo>
                      <a:cubicBezTo>
                        <a:pt x="16" y="0"/>
                        <a:pt x="14" y="3"/>
                        <a:pt x="12" y="4"/>
                      </a:cubicBezTo>
                      <a:cubicBezTo>
                        <a:pt x="12" y="4"/>
                        <a:pt x="0" y="43"/>
                        <a:pt x="19" y="47"/>
                      </a:cubicBezTo>
                      <a:cubicBezTo>
                        <a:pt x="30" y="50"/>
                        <a:pt x="43" y="51"/>
                        <a:pt x="58" y="51"/>
                      </a:cubicBezTo>
                      <a:cubicBezTo>
                        <a:pt x="70" y="51"/>
                        <a:pt x="82" y="50"/>
                        <a:pt x="95" y="48"/>
                      </a:cubicBezTo>
                      <a:cubicBezTo>
                        <a:pt x="124" y="43"/>
                        <a:pt x="162" y="30"/>
                        <a:pt x="150" y="30"/>
                      </a:cubicBezTo>
                      <a:cubicBezTo>
                        <a:pt x="150" y="30"/>
                        <a:pt x="149" y="30"/>
                        <a:pt x="147" y="30"/>
                      </a:cubicBezTo>
                      <a:cubicBezTo>
                        <a:pt x="132" y="32"/>
                        <a:pt x="92" y="40"/>
                        <a:pt x="68" y="40"/>
                      </a:cubicBezTo>
                      <a:cubicBezTo>
                        <a:pt x="61" y="40"/>
                        <a:pt x="55" y="39"/>
                        <a:pt x="52" y="37"/>
                      </a:cubicBezTo>
                      <a:cubicBezTo>
                        <a:pt x="38" y="30"/>
                        <a:pt x="28" y="13"/>
                        <a:pt x="24" y="4"/>
                      </a:cubicBezTo>
                      <a:cubicBezTo>
                        <a:pt x="22" y="1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2" name="Freeform 192"/>
                <p:cNvSpPr/>
                <p:nvPr/>
              </p:nvSpPr>
              <p:spPr bwMode="auto">
                <a:xfrm>
                  <a:off x="7107238" y="4622800"/>
                  <a:ext cx="665163" cy="738188"/>
                </a:xfrm>
                <a:custGeom>
                  <a:avLst/>
                  <a:gdLst>
                    <a:gd name="T0" fmla="*/ 49 w 237"/>
                    <a:gd name="T1" fmla="*/ 30 h 263"/>
                    <a:gd name="T2" fmla="*/ 10 w 237"/>
                    <a:gd name="T3" fmla="*/ 19 h 263"/>
                    <a:gd name="T4" fmla="*/ 0 w 237"/>
                    <a:gd name="T5" fmla="*/ 94 h 263"/>
                    <a:gd name="T6" fmla="*/ 188 w 237"/>
                    <a:gd name="T7" fmla="*/ 260 h 263"/>
                    <a:gd name="T8" fmla="*/ 237 w 237"/>
                    <a:gd name="T9" fmla="*/ 236 h 263"/>
                    <a:gd name="T10" fmla="*/ 207 w 237"/>
                    <a:gd name="T11" fmla="*/ 210 h 263"/>
                    <a:gd name="T12" fmla="*/ 206 w 237"/>
                    <a:gd name="T13" fmla="*/ 70 h 263"/>
                    <a:gd name="T14" fmla="*/ 144 w 237"/>
                    <a:gd name="T15" fmla="*/ 62 h 263"/>
                    <a:gd name="T16" fmla="*/ 49 w 237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6" y="263"/>
                        <a:pt x="188" y="260"/>
                      </a:cubicBezTo>
                      <a:cubicBezTo>
                        <a:pt x="211" y="258"/>
                        <a:pt x="237" y="236"/>
                        <a:pt x="237" y="236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3" name="Freeform 193"/>
                <p:cNvSpPr/>
                <p:nvPr/>
              </p:nvSpPr>
              <p:spPr bwMode="auto">
                <a:xfrm>
                  <a:off x="6483351" y="4330700"/>
                  <a:ext cx="1668463" cy="1570038"/>
                </a:xfrm>
                <a:custGeom>
                  <a:avLst/>
                  <a:gdLst>
                    <a:gd name="T0" fmla="*/ 149 w 594"/>
                    <a:gd name="T1" fmla="*/ 317 h 559"/>
                    <a:gd name="T2" fmla="*/ 35 w 594"/>
                    <a:gd name="T3" fmla="*/ 210 h 559"/>
                    <a:gd name="T4" fmla="*/ 69 w 594"/>
                    <a:gd name="T5" fmla="*/ 119 h 559"/>
                    <a:gd name="T6" fmla="*/ 251 w 594"/>
                    <a:gd name="T7" fmla="*/ 187 h 559"/>
                    <a:gd name="T8" fmla="*/ 256 w 594"/>
                    <a:gd name="T9" fmla="*/ 146 h 559"/>
                    <a:gd name="T10" fmla="*/ 317 w 594"/>
                    <a:gd name="T11" fmla="*/ 1 h 559"/>
                    <a:gd name="T12" fmla="*/ 348 w 594"/>
                    <a:gd name="T13" fmla="*/ 216 h 559"/>
                    <a:gd name="T14" fmla="*/ 483 w 594"/>
                    <a:gd name="T15" fmla="*/ 141 h 559"/>
                    <a:gd name="T16" fmla="*/ 588 w 594"/>
                    <a:gd name="T17" fmla="*/ 252 h 559"/>
                    <a:gd name="T18" fmla="*/ 376 w 594"/>
                    <a:gd name="T19" fmla="*/ 312 h 559"/>
                    <a:gd name="T20" fmla="*/ 464 w 594"/>
                    <a:gd name="T21" fmla="*/ 384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4 h 559"/>
                    <a:gd name="T28" fmla="*/ 245 w 594"/>
                    <a:gd name="T29" fmla="*/ 492 h 559"/>
                    <a:gd name="T30" fmla="*/ 105 w 594"/>
                    <a:gd name="T31" fmla="*/ 444 h 559"/>
                    <a:gd name="T32" fmla="*/ 149 w 594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7"/>
                      </a:moveTo>
                      <a:cubicBezTo>
                        <a:pt x="149" y="317"/>
                        <a:pt x="0" y="315"/>
                        <a:pt x="35" y="210"/>
                      </a:cubicBezTo>
                      <a:cubicBezTo>
                        <a:pt x="35" y="210"/>
                        <a:pt x="4" y="141"/>
                        <a:pt x="69" y="119"/>
                      </a:cubicBezTo>
                      <a:cubicBezTo>
                        <a:pt x="135" y="97"/>
                        <a:pt x="226" y="167"/>
                        <a:pt x="251" y="187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9" y="136"/>
                        <a:pt x="217" y="0"/>
                        <a:pt x="317" y="1"/>
                      </a:cubicBezTo>
                      <a:cubicBezTo>
                        <a:pt x="417" y="2"/>
                        <a:pt x="436" y="67"/>
                        <a:pt x="348" y="216"/>
                      </a:cubicBezTo>
                      <a:cubicBezTo>
                        <a:pt x="348" y="216"/>
                        <a:pt x="430" y="139"/>
                        <a:pt x="483" y="141"/>
                      </a:cubicBezTo>
                      <a:cubicBezTo>
                        <a:pt x="536" y="143"/>
                        <a:pt x="594" y="169"/>
                        <a:pt x="588" y="252"/>
                      </a:cubicBezTo>
                      <a:cubicBezTo>
                        <a:pt x="582" y="336"/>
                        <a:pt x="376" y="312"/>
                        <a:pt x="376" y="312"/>
                      </a:cubicBezTo>
                      <a:cubicBezTo>
                        <a:pt x="376" y="312"/>
                        <a:pt x="441" y="358"/>
                        <a:pt x="464" y="384"/>
                      </a:cubicBezTo>
                      <a:cubicBezTo>
                        <a:pt x="486" y="411"/>
                        <a:pt x="473" y="484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2"/>
                        <a:pt x="288" y="376"/>
                        <a:pt x="281" y="384"/>
                      </a:cubicBezTo>
                      <a:cubicBezTo>
                        <a:pt x="275" y="393"/>
                        <a:pt x="291" y="463"/>
                        <a:pt x="245" y="492"/>
                      </a:cubicBezTo>
                      <a:cubicBezTo>
                        <a:pt x="198" y="521"/>
                        <a:pt x="143" y="486"/>
                        <a:pt x="105" y="444"/>
                      </a:cubicBezTo>
                      <a:cubicBezTo>
                        <a:pt x="68" y="401"/>
                        <a:pt x="86" y="344"/>
                        <a:pt x="149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4" name="Freeform 194"/>
                <p:cNvSpPr/>
                <p:nvPr/>
              </p:nvSpPr>
              <p:spPr bwMode="auto">
                <a:xfrm>
                  <a:off x="7100888" y="5100638"/>
                  <a:ext cx="177800" cy="58738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0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0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5" name="Freeform 195"/>
                <p:cNvSpPr/>
                <p:nvPr/>
              </p:nvSpPr>
              <p:spPr bwMode="auto">
                <a:xfrm>
                  <a:off x="7261226" y="5173663"/>
                  <a:ext cx="44450" cy="147638"/>
                </a:xfrm>
                <a:custGeom>
                  <a:avLst/>
                  <a:gdLst>
                    <a:gd name="T0" fmla="*/ 5 w 16"/>
                    <a:gd name="T1" fmla="*/ 53 h 53"/>
                    <a:gd name="T2" fmla="*/ 8 w 16"/>
                    <a:gd name="T3" fmla="*/ 7 h 53"/>
                    <a:gd name="T4" fmla="*/ 5 w 16"/>
                    <a:gd name="T5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3">
                      <a:moveTo>
                        <a:pt x="5" y="53"/>
                      </a:moveTo>
                      <a:cubicBezTo>
                        <a:pt x="5" y="53"/>
                        <a:pt x="0" y="0"/>
                        <a:pt x="8" y="7"/>
                      </a:cubicBezTo>
                      <a:cubicBezTo>
                        <a:pt x="16" y="14"/>
                        <a:pt x="9" y="43"/>
                        <a:pt x="5" y="5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6" name="Freeform 196"/>
                <p:cNvSpPr/>
                <p:nvPr/>
              </p:nvSpPr>
              <p:spPr bwMode="auto">
                <a:xfrm>
                  <a:off x="7235826" y="4926013"/>
                  <a:ext cx="84138" cy="77788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7" name="Freeform 197"/>
                <p:cNvSpPr/>
                <p:nvPr/>
              </p:nvSpPr>
              <p:spPr bwMode="auto">
                <a:xfrm>
                  <a:off x="7170738" y="50244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8" name="Freeform 198"/>
                <p:cNvSpPr/>
                <p:nvPr/>
              </p:nvSpPr>
              <p:spPr bwMode="auto">
                <a:xfrm>
                  <a:off x="7327901" y="5083175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9" name="Freeform 199"/>
                <p:cNvSpPr/>
                <p:nvPr/>
              </p:nvSpPr>
              <p:spPr bwMode="auto">
                <a:xfrm>
                  <a:off x="7377113" y="49593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0" name="Freeform 200"/>
                <p:cNvSpPr/>
                <p:nvPr/>
              </p:nvSpPr>
              <p:spPr bwMode="auto">
                <a:xfrm>
                  <a:off x="7494588" y="5072063"/>
                  <a:ext cx="80963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1" name="Freeform 201"/>
                <p:cNvSpPr/>
                <p:nvPr/>
              </p:nvSpPr>
              <p:spPr bwMode="auto">
                <a:xfrm>
                  <a:off x="7407276" y="5221288"/>
                  <a:ext cx="84138" cy="74613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2" name="Freeform 202"/>
                <p:cNvSpPr/>
                <p:nvPr/>
              </p:nvSpPr>
              <p:spPr bwMode="auto">
                <a:xfrm>
                  <a:off x="7258051" y="5195888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3" name="Freeform 203"/>
                <p:cNvSpPr/>
                <p:nvPr/>
              </p:nvSpPr>
              <p:spPr bwMode="auto">
                <a:xfrm>
                  <a:off x="7323138" y="485933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4" name="Freeform 204"/>
                <p:cNvSpPr>
                  <a:spLocks noEditPoints="1"/>
                </p:cNvSpPr>
                <p:nvPr/>
              </p:nvSpPr>
              <p:spPr bwMode="auto">
                <a:xfrm>
                  <a:off x="7024688" y="4713288"/>
                  <a:ext cx="769938" cy="679450"/>
                </a:xfrm>
                <a:custGeom>
                  <a:avLst/>
                  <a:gdLst>
                    <a:gd name="T0" fmla="*/ 119 w 274"/>
                    <a:gd name="T1" fmla="*/ 156 h 242"/>
                    <a:gd name="T2" fmla="*/ 122 w 274"/>
                    <a:gd name="T3" fmla="*/ 133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4 w 274"/>
                    <a:gd name="T9" fmla="*/ 79 h 242"/>
                    <a:gd name="T10" fmla="*/ 19 w 274"/>
                    <a:gd name="T11" fmla="*/ 61 h 242"/>
                    <a:gd name="T12" fmla="*/ 78 w 274"/>
                    <a:gd name="T13" fmla="*/ 85 h 242"/>
                    <a:gd name="T14" fmla="*/ 94 w 274"/>
                    <a:gd name="T15" fmla="*/ 79 h 242"/>
                    <a:gd name="T16" fmla="*/ 91 w 274"/>
                    <a:gd name="T17" fmla="*/ 102 h 242"/>
                    <a:gd name="T18" fmla="*/ 86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79 w 274"/>
                    <a:gd name="T25" fmla="*/ 128 h 242"/>
                    <a:gd name="T26" fmla="*/ 41 w 274"/>
                    <a:gd name="T27" fmla="*/ 207 h 242"/>
                    <a:gd name="T28" fmla="*/ 107 w 274"/>
                    <a:gd name="T29" fmla="*/ 162 h 242"/>
                    <a:gd name="T30" fmla="*/ 152 w 274"/>
                    <a:gd name="T31" fmla="*/ 242 h 242"/>
                    <a:gd name="T32" fmla="*/ 148 w 274"/>
                    <a:gd name="T33" fmla="*/ 206 h 242"/>
                    <a:gd name="T34" fmla="*/ 139 w 274"/>
                    <a:gd name="T35" fmla="*/ 190 h 242"/>
                    <a:gd name="T36" fmla="*/ 148 w 274"/>
                    <a:gd name="T37" fmla="*/ 153 h 242"/>
                    <a:gd name="T38" fmla="*/ 196 w 274"/>
                    <a:gd name="T39" fmla="*/ 155 h 242"/>
                    <a:gd name="T40" fmla="*/ 214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8 w 274"/>
                    <a:gd name="T47" fmla="*/ 141 h 242"/>
                    <a:gd name="T48" fmla="*/ 169 w 274"/>
                    <a:gd name="T49" fmla="*/ 137 h 242"/>
                    <a:gd name="T50" fmla="*/ 241 w 274"/>
                    <a:gd name="T51" fmla="*/ 93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7 w 274"/>
                    <a:gd name="T57" fmla="*/ 97 h 242"/>
                    <a:gd name="T58" fmla="*/ 144 w 274"/>
                    <a:gd name="T59" fmla="*/ 90 h 242"/>
                    <a:gd name="T60" fmla="*/ 142 w 274"/>
                    <a:gd name="T61" fmla="*/ 58 h 242"/>
                    <a:gd name="T62" fmla="*/ 129 w 274"/>
                    <a:gd name="T63" fmla="*/ 81 h 242"/>
                    <a:gd name="T64" fmla="*/ 122 w 274"/>
                    <a:gd name="T65" fmla="*/ 78 h 242"/>
                    <a:gd name="T66" fmla="*/ 108 w 274"/>
                    <a:gd name="T67" fmla="*/ 61 h 242"/>
                    <a:gd name="T68" fmla="*/ 124 w 274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4" y="157"/>
                      </a:moveTo>
                      <a:cubicBezTo>
                        <a:pt x="123" y="157"/>
                        <a:pt x="121" y="157"/>
                        <a:pt x="119" y="156"/>
                      </a:cubicBezTo>
                      <a:cubicBezTo>
                        <a:pt x="112" y="154"/>
                        <a:pt x="108" y="147"/>
                        <a:pt x="111" y="140"/>
                      </a:cubicBezTo>
                      <a:cubicBezTo>
                        <a:pt x="112" y="136"/>
                        <a:pt x="117" y="133"/>
                        <a:pt x="122" y="133"/>
                      </a:cubicBezTo>
                      <a:cubicBezTo>
                        <a:pt x="124" y="133"/>
                        <a:pt x="126" y="134"/>
                        <a:pt x="127" y="134"/>
                      </a:cubicBezTo>
                      <a:cubicBezTo>
                        <a:pt x="134" y="137"/>
                        <a:pt x="138" y="144"/>
                        <a:pt x="136" y="150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9"/>
                      </a:cubicBezTo>
                      <a:cubicBezTo>
                        <a:pt x="84" y="75"/>
                        <a:pt x="22" y="60"/>
                        <a:pt x="16" y="60"/>
                      </a:cubicBezTo>
                      <a:cubicBezTo>
                        <a:pt x="14" y="60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8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1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9"/>
                      </a:cubicBezTo>
                      <a:cubicBezTo>
                        <a:pt x="101" y="82"/>
                        <a:pt x="105" y="89"/>
                        <a:pt x="103" y="95"/>
                      </a:cubicBezTo>
                      <a:cubicBezTo>
                        <a:pt x="101" y="99"/>
                        <a:pt x="96" y="102"/>
                        <a:pt x="91" y="102"/>
                      </a:cubicBezTo>
                      <a:cubicBezTo>
                        <a:pt x="90" y="102"/>
                        <a:pt x="88" y="102"/>
                        <a:pt x="86" y="101"/>
                      </a:cubicBezTo>
                      <a:cubicBezTo>
                        <a:pt x="86" y="101"/>
                        <a:pt x="86" y="101"/>
                        <a:pt x="86" y="101"/>
                      </a:cubicBezTo>
                      <a:cubicBezTo>
                        <a:pt x="67" y="105"/>
                        <a:pt x="0" y="112"/>
                        <a:pt x="17" y="114"/>
                      </a:cubicBezTo>
                      <a:cubicBezTo>
                        <a:pt x="23" y="115"/>
                        <a:pt x="38" y="118"/>
                        <a:pt x="54" y="122"/>
                      </a:cubicBezTo>
                      <a:cubicBezTo>
                        <a:pt x="54" y="121"/>
                        <a:pt x="54" y="120"/>
                        <a:pt x="54" y="119"/>
                      </a:cubicBezTo>
                      <a:cubicBezTo>
                        <a:pt x="56" y="115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6"/>
                        <a:pt x="81" y="122"/>
                        <a:pt x="79" y="128"/>
                      </a:cubicBezTo>
                      <a:cubicBezTo>
                        <a:pt x="94" y="133"/>
                        <a:pt x="103" y="137"/>
                        <a:pt x="96" y="141"/>
                      </a:cubicBezTo>
                      <a:cubicBezTo>
                        <a:pt x="80" y="148"/>
                        <a:pt x="35" y="207"/>
                        <a:pt x="41" y="207"/>
                      </a:cubicBezTo>
                      <a:cubicBezTo>
                        <a:pt x="42" y="207"/>
                        <a:pt x="42" y="207"/>
                        <a:pt x="43" y="206"/>
                      </a:cubicBezTo>
                      <a:cubicBezTo>
                        <a:pt x="55" y="199"/>
                        <a:pt x="92" y="162"/>
                        <a:pt x="107" y="162"/>
                      </a:cubicBezTo>
                      <a:cubicBezTo>
                        <a:pt x="110" y="162"/>
                        <a:pt x="111" y="163"/>
                        <a:pt x="112" y="164"/>
                      </a:cubicBezTo>
                      <a:cubicBezTo>
                        <a:pt x="121" y="177"/>
                        <a:pt x="148" y="242"/>
                        <a:pt x="152" y="242"/>
                      </a:cubicBezTo>
                      <a:cubicBezTo>
                        <a:pt x="152" y="242"/>
                        <a:pt x="152" y="241"/>
                        <a:pt x="152" y="240"/>
                      </a:cubicBezTo>
                      <a:cubicBezTo>
                        <a:pt x="152" y="235"/>
                        <a:pt x="150" y="221"/>
                        <a:pt x="148" y="206"/>
                      </a:cubicBezTo>
                      <a:cubicBezTo>
                        <a:pt x="148" y="206"/>
                        <a:pt x="147" y="206"/>
                        <a:pt x="147" y="206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7"/>
                        <a:pt x="143" y="185"/>
                        <a:pt x="146" y="184"/>
                      </a:cubicBezTo>
                      <a:cubicBezTo>
                        <a:pt x="145" y="167"/>
                        <a:pt x="145" y="153"/>
                        <a:pt x="148" y="153"/>
                      </a:cubicBezTo>
                      <a:cubicBezTo>
                        <a:pt x="148" y="153"/>
                        <a:pt x="149" y="153"/>
                        <a:pt x="149" y="153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3"/>
                        <a:pt x="258" y="147"/>
                      </a:cubicBezTo>
                      <a:cubicBezTo>
                        <a:pt x="248" y="144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7"/>
                      </a:cubicBezTo>
                      <a:cubicBezTo>
                        <a:pt x="192" y="151"/>
                        <a:pt x="188" y="154"/>
                        <a:pt x="183" y="154"/>
                      </a:cubicBezTo>
                      <a:cubicBezTo>
                        <a:pt x="181" y="154"/>
                        <a:pt x="179" y="154"/>
                        <a:pt x="177" y="153"/>
                      </a:cubicBezTo>
                      <a:cubicBezTo>
                        <a:pt x="172" y="151"/>
                        <a:pt x="168" y="146"/>
                        <a:pt x="168" y="141"/>
                      </a:cubicBezTo>
                      <a:cubicBezTo>
                        <a:pt x="168" y="140"/>
                        <a:pt x="168" y="139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1"/>
                        <a:pt x="179" y="130"/>
                      </a:cubicBezTo>
                      <a:cubicBezTo>
                        <a:pt x="201" y="116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4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3"/>
                      </a:cubicBezTo>
                      <a:cubicBezTo>
                        <a:pt x="144" y="113"/>
                        <a:pt x="142" y="113"/>
                        <a:pt x="141" y="113"/>
                      </a:cubicBezTo>
                      <a:cubicBezTo>
                        <a:pt x="139" y="113"/>
                        <a:pt x="137" y="113"/>
                        <a:pt x="135" y="112"/>
                      </a:cubicBezTo>
                      <a:cubicBezTo>
                        <a:pt x="129" y="110"/>
                        <a:pt x="125" y="103"/>
                        <a:pt x="127" y="97"/>
                      </a:cubicBezTo>
                      <a:cubicBezTo>
                        <a:pt x="129" y="92"/>
                        <a:pt x="133" y="89"/>
                        <a:pt x="138" y="89"/>
                      </a:cubicBezTo>
                      <a:cubicBezTo>
                        <a:pt x="140" y="89"/>
                        <a:pt x="142" y="90"/>
                        <a:pt x="144" y="90"/>
                      </a:cubicBezTo>
                      <a:cubicBezTo>
                        <a:pt x="143" y="78"/>
                        <a:pt x="143" y="65"/>
                        <a:pt x="143" y="54"/>
                      </a:cubicBezTo>
                      <a:cubicBezTo>
                        <a:pt x="143" y="55"/>
                        <a:pt x="142" y="57"/>
                        <a:pt x="142" y="58"/>
                      </a:cubicBezTo>
                      <a:cubicBezTo>
                        <a:pt x="137" y="71"/>
                        <a:pt x="132" y="83"/>
                        <a:pt x="130" y="83"/>
                      </a:cubicBezTo>
                      <a:cubicBezTo>
                        <a:pt x="130" y="83"/>
                        <a:pt x="129" y="83"/>
                        <a:pt x="129" y="81"/>
                      </a:cubicBezTo>
                      <a:cubicBezTo>
                        <a:pt x="129" y="80"/>
                        <a:pt x="129" y="78"/>
                        <a:pt x="128" y="76"/>
                      </a:cubicBezTo>
                      <a:cubicBezTo>
                        <a:pt x="126" y="77"/>
                        <a:pt x="124" y="78"/>
                        <a:pt x="122" y="78"/>
                      </a:cubicBezTo>
                      <a:cubicBezTo>
                        <a:pt x="120" y="78"/>
                        <a:pt x="118" y="77"/>
                        <a:pt x="117" y="77"/>
                      </a:cubicBezTo>
                      <a:cubicBezTo>
                        <a:pt x="110" y="74"/>
                        <a:pt x="106" y="67"/>
                        <a:pt x="108" y="61"/>
                      </a:cubicBezTo>
                      <a:cubicBezTo>
                        <a:pt x="110" y="56"/>
                        <a:pt x="114" y="54"/>
                        <a:pt x="120" y="54"/>
                      </a:cubicBezTo>
                      <a:cubicBezTo>
                        <a:pt x="121" y="54"/>
                        <a:pt x="123" y="54"/>
                        <a:pt x="124" y="55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5" name="Freeform 205"/>
                <p:cNvSpPr/>
                <p:nvPr/>
              </p:nvSpPr>
              <p:spPr bwMode="auto">
                <a:xfrm>
                  <a:off x="7242176" y="4932363"/>
                  <a:ext cx="77788" cy="66675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7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6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6" name="Freeform 206"/>
                <p:cNvSpPr/>
                <p:nvPr/>
              </p:nvSpPr>
              <p:spPr bwMode="auto">
                <a:xfrm>
                  <a:off x="7177088" y="5027613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10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5" y="16"/>
                      </a:cubicBezTo>
                      <a:cubicBezTo>
                        <a:pt x="27" y="10"/>
                        <a:pt x="24" y="4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7" name="Freeform 207"/>
                <p:cNvSpPr/>
                <p:nvPr/>
              </p:nvSpPr>
              <p:spPr bwMode="auto">
                <a:xfrm>
                  <a:off x="7327901" y="5086350"/>
                  <a:ext cx="85725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4"/>
                        <a:pt x="4" y="21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7"/>
                      </a:cubicBezTo>
                      <a:cubicBezTo>
                        <a:pt x="30" y="11"/>
                        <a:pt x="26" y="4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8" name="Freeform 208"/>
                <p:cNvSpPr/>
                <p:nvPr/>
              </p:nvSpPr>
              <p:spPr bwMode="auto">
                <a:xfrm>
                  <a:off x="7377113" y="4962525"/>
                  <a:ext cx="55563" cy="66675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8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4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8"/>
                      </a:cubicBezTo>
                      <a:cubicBezTo>
                        <a:pt x="0" y="14"/>
                        <a:pt x="4" y="21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7" y="24"/>
                        <a:pt x="19" y="24"/>
                        <a:pt x="20" y="24"/>
                      </a:cubicBezTo>
                      <a:cubicBezTo>
                        <a:pt x="19" y="18"/>
                        <a:pt x="19" y="10"/>
                        <a:pt x="19" y="1"/>
                      </a:cubicBezTo>
                      <a:cubicBezTo>
                        <a:pt x="17" y="1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9" name="Freeform 209"/>
                <p:cNvSpPr>
                  <a:spLocks noEditPoints="1"/>
                </p:cNvSpPr>
                <p:nvPr/>
              </p:nvSpPr>
              <p:spPr bwMode="auto">
                <a:xfrm>
                  <a:off x="7497763" y="5076825"/>
                  <a:ext cx="74613" cy="68263"/>
                </a:xfrm>
                <a:custGeom>
                  <a:avLst/>
                  <a:gdLst>
                    <a:gd name="T0" fmla="*/ 0 w 27"/>
                    <a:gd name="T1" fmla="*/ 11 h 24"/>
                    <a:gd name="T2" fmla="*/ 9 w 27"/>
                    <a:gd name="T3" fmla="*/ 23 h 24"/>
                    <a:gd name="T4" fmla="*/ 15 w 27"/>
                    <a:gd name="T5" fmla="*/ 24 h 24"/>
                    <a:gd name="T6" fmla="*/ 26 w 27"/>
                    <a:gd name="T7" fmla="*/ 17 h 24"/>
                    <a:gd name="T8" fmla="*/ 27 w 27"/>
                    <a:gd name="T9" fmla="*/ 13 h 24"/>
                    <a:gd name="T10" fmla="*/ 25 w 27"/>
                    <a:gd name="T11" fmla="*/ 13 h 24"/>
                    <a:gd name="T12" fmla="*/ 0 w 27"/>
                    <a:gd name="T13" fmla="*/ 11 h 24"/>
                    <a:gd name="T14" fmla="*/ 11 w 27"/>
                    <a:gd name="T15" fmla="*/ 0 h 24"/>
                    <a:gd name="T16" fmla="*/ 1 w 27"/>
                    <a:gd name="T17" fmla="*/ 7 h 24"/>
                    <a:gd name="T18" fmla="*/ 11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0" y="11"/>
                      </a:moveTo>
                      <a:cubicBezTo>
                        <a:pt x="0" y="16"/>
                        <a:pt x="4" y="21"/>
                        <a:pt x="9" y="23"/>
                      </a:cubicBezTo>
                      <a:cubicBezTo>
                        <a:pt x="11" y="24"/>
                        <a:pt x="13" y="24"/>
                        <a:pt x="15" y="24"/>
                      </a:cubicBezTo>
                      <a:cubicBezTo>
                        <a:pt x="20" y="24"/>
                        <a:pt x="24" y="21"/>
                        <a:pt x="26" y="17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3"/>
                        <a:pt x="0" y="11"/>
                      </a:cubicBezTo>
                      <a:moveTo>
                        <a:pt x="11" y="0"/>
                      </a:moveTo>
                      <a:cubicBezTo>
                        <a:pt x="6" y="1"/>
                        <a:pt x="3" y="3"/>
                        <a:pt x="1" y="7"/>
                      </a:cubicBezTo>
                      <a:cubicBezTo>
                        <a:pt x="3" y="5"/>
                        <a:pt x="6" y="3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0" name="Freeform 210"/>
                <p:cNvSpPr/>
                <p:nvPr/>
              </p:nvSpPr>
              <p:spPr bwMode="auto">
                <a:xfrm>
                  <a:off x="7426326" y="480536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1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2" y="4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1" name="Freeform 211"/>
                <p:cNvSpPr/>
                <p:nvPr/>
              </p:nvSpPr>
              <p:spPr bwMode="auto">
                <a:xfrm>
                  <a:off x="7407276" y="5229225"/>
                  <a:ext cx="33338" cy="61913"/>
                </a:xfrm>
                <a:custGeom>
                  <a:avLst/>
                  <a:gdLst>
                    <a:gd name="T0" fmla="*/ 10 w 12"/>
                    <a:gd name="T1" fmla="*/ 0 h 22"/>
                    <a:gd name="T2" fmla="*/ 3 w 12"/>
                    <a:gd name="T3" fmla="*/ 6 h 22"/>
                    <a:gd name="T4" fmla="*/ 11 w 12"/>
                    <a:gd name="T5" fmla="*/ 22 h 22"/>
                    <a:gd name="T6" fmla="*/ 12 w 12"/>
                    <a:gd name="T7" fmla="*/ 22 h 22"/>
                    <a:gd name="T8" fmla="*/ 10 w 12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2">
                      <a:moveTo>
                        <a:pt x="10" y="0"/>
                      </a:moveTo>
                      <a:cubicBezTo>
                        <a:pt x="7" y="1"/>
                        <a:pt x="4" y="3"/>
                        <a:pt x="3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2" name="Freeform 212"/>
                <p:cNvSpPr/>
                <p:nvPr/>
              </p:nvSpPr>
              <p:spPr bwMode="auto">
                <a:xfrm>
                  <a:off x="7323138" y="4864100"/>
                  <a:ext cx="61913" cy="68263"/>
                </a:xfrm>
                <a:custGeom>
                  <a:avLst/>
                  <a:gdLst>
                    <a:gd name="T0" fmla="*/ 14 w 22"/>
                    <a:gd name="T1" fmla="*/ 0 h 24"/>
                    <a:gd name="T2" fmla="*/ 2 w 22"/>
                    <a:gd name="T3" fmla="*/ 7 h 24"/>
                    <a:gd name="T4" fmla="*/ 11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4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4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2" y="16"/>
                        <a:pt x="20" y="9"/>
                        <a:pt x="18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3" name="Freeform 213"/>
                <p:cNvSpPr/>
                <p:nvPr/>
              </p:nvSpPr>
              <p:spPr bwMode="auto">
                <a:xfrm>
                  <a:off x="6680201" y="4689475"/>
                  <a:ext cx="219075" cy="484188"/>
                </a:xfrm>
                <a:custGeom>
                  <a:avLst/>
                  <a:gdLst>
                    <a:gd name="T0" fmla="*/ 32 w 78"/>
                    <a:gd name="T1" fmla="*/ 0 h 172"/>
                    <a:gd name="T2" fmla="*/ 19 w 78"/>
                    <a:gd name="T3" fmla="*/ 63 h 172"/>
                    <a:gd name="T4" fmla="*/ 3 w 78"/>
                    <a:gd name="T5" fmla="*/ 114 h 172"/>
                    <a:gd name="T6" fmla="*/ 32 w 78"/>
                    <a:gd name="T7" fmla="*/ 172 h 172"/>
                    <a:gd name="T8" fmla="*/ 34 w 78"/>
                    <a:gd name="T9" fmla="*/ 172 h 172"/>
                    <a:gd name="T10" fmla="*/ 48 w 78"/>
                    <a:gd name="T11" fmla="*/ 110 h 172"/>
                    <a:gd name="T12" fmla="*/ 69 w 78"/>
                    <a:gd name="T13" fmla="*/ 53 h 172"/>
                    <a:gd name="T14" fmla="*/ 35 w 78"/>
                    <a:gd name="T15" fmla="*/ 1 h 172"/>
                    <a:gd name="T16" fmla="*/ 32 w 78"/>
                    <a:gd name="T17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2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2"/>
                        <a:pt x="32" y="172"/>
                        <a:pt x="32" y="172"/>
                      </a:cubicBezTo>
                      <a:cubicBezTo>
                        <a:pt x="33" y="172"/>
                        <a:pt x="33" y="172"/>
                        <a:pt x="34" y="172"/>
                      </a:cubicBezTo>
                      <a:cubicBezTo>
                        <a:pt x="49" y="172"/>
                        <a:pt x="53" y="132"/>
                        <a:pt x="48" y="110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1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4" name="Freeform 214"/>
                <p:cNvSpPr/>
                <p:nvPr/>
              </p:nvSpPr>
              <p:spPr bwMode="auto">
                <a:xfrm>
                  <a:off x="6732588" y="5383213"/>
                  <a:ext cx="477838" cy="273050"/>
                </a:xfrm>
                <a:custGeom>
                  <a:avLst/>
                  <a:gdLst>
                    <a:gd name="T0" fmla="*/ 23 w 170"/>
                    <a:gd name="T1" fmla="*/ 0 h 97"/>
                    <a:gd name="T2" fmla="*/ 17 w 170"/>
                    <a:gd name="T3" fmla="*/ 1 h 97"/>
                    <a:gd name="T4" fmla="*/ 34 w 170"/>
                    <a:gd name="T5" fmla="*/ 50 h 97"/>
                    <a:gd name="T6" fmla="*/ 93 w 170"/>
                    <a:gd name="T7" fmla="*/ 83 h 97"/>
                    <a:gd name="T8" fmla="*/ 130 w 170"/>
                    <a:gd name="T9" fmla="*/ 97 h 97"/>
                    <a:gd name="T10" fmla="*/ 149 w 170"/>
                    <a:gd name="T11" fmla="*/ 86 h 97"/>
                    <a:gd name="T12" fmla="*/ 147 w 170"/>
                    <a:gd name="T13" fmla="*/ 46 h 97"/>
                    <a:gd name="T14" fmla="*/ 137 w 170"/>
                    <a:gd name="T15" fmla="*/ 45 h 97"/>
                    <a:gd name="T16" fmla="*/ 115 w 170"/>
                    <a:gd name="T17" fmla="*/ 47 h 97"/>
                    <a:gd name="T18" fmla="*/ 93 w 170"/>
                    <a:gd name="T19" fmla="*/ 49 h 97"/>
                    <a:gd name="T20" fmla="*/ 66 w 170"/>
                    <a:gd name="T21" fmla="*/ 41 h 97"/>
                    <a:gd name="T22" fmla="*/ 23 w 170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7">
                      <a:moveTo>
                        <a:pt x="23" y="0"/>
                      </a:moveTo>
                      <a:cubicBezTo>
                        <a:pt x="21" y="0"/>
                        <a:pt x="19" y="0"/>
                        <a:pt x="17" y="1"/>
                      </a:cubicBezTo>
                      <a:cubicBezTo>
                        <a:pt x="17" y="1"/>
                        <a:pt x="0" y="27"/>
                        <a:pt x="34" y="50"/>
                      </a:cubicBezTo>
                      <a:cubicBezTo>
                        <a:pt x="68" y="74"/>
                        <a:pt x="69" y="71"/>
                        <a:pt x="93" y="83"/>
                      </a:cubicBezTo>
                      <a:cubicBezTo>
                        <a:pt x="108" y="91"/>
                        <a:pt x="120" y="97"/>
                        <a:pt x="130" y="97"/>
                      </a:cubicBezTo>
                      <a:cubicBezTo>
                        <a:pt x="137" y="97"/>
                        <a:pt x="144" y="94"/>
                        <a:pt x="149" y="86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5"/>
                        <a:pt x="141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8" y="48"/>
                        <a:pt x="100" y="49"/>
                        <a:pt x="93" y="49"/>
                      </a:cubicBezTo>
                      <a:cubicBezTo>
                        <a:pt x="83" y="49"/>
                        <a:pt x="74" y="47"/>
                        <a:pt x="66" y="41"/>
                      </a:cubicBezTo>
                      <a:cubicBezTo>
                        <a:pt x="47" y="24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5" name="Freeform 215"/>
                <p:cNvSpPr/>
                <p:nvPr/>
              </p:nvSpPr>
              <p:spPr bwMode="auto">
                <a:xfrm>
                  <a:off x="7385051" y="5445125"/>
                  <a:ext cx="384175" cy="295275"/>
                </a:xfrm>
                <a:custGeom>
                  <a:avLst/>
                  <a:gdLst>
                    <a:gd name="T0" fmla="*/ 118 w 137"/>
                    <a:gd name="T1" fmla="*/ 0 h 105"/>
                    <a:gd name="T2" fmla="*/ 75 w 137"/>
                    <a:gd name="T3" fmla="*/ 44 h 105"/>
                    <a:gd name="T4" fmla="*/ 54 w 137"/>
                    <a:gd name="T5" fmla="*/ 75 h 105"/>
                    <a:gd name="T6" fmla="*/ 46 w 137"/>
                    <a:gd name="T7" fmla="*/ 73 h 105"/>
                    <a:gd name="T8" fmla="*/ 10 w 137"/>
                    <a:gd name="T9" fmla="*/ 54 h 105"/>
                    <a:gd name="T10" fmla="*/ 0 w 137"/>
                    <a:gd name="T11" fmla="*/ 63 h 105"/>
                    <a:gd name="T12" fmla="*/ 20 w 137"/>
                    <a:gd name="T13" fmla="*/ 105 h 105"/>
                    <a:gd name="T14" fmla="*/ 24 w 137"/>
                    <a:gd name="T15" fmla="*/ 104 h 105"/>
                    <a:gd name="T16" fmla="*/ 108 w 137"/>
                    <a:gd name="T17" fmla="*/ 71 h 105"/>
                    <a:gd name="T18" fmla="*/ 120 w 137"/>
                    <a:gd name="T19" fmla="*/ 0 h 105"/>
                    <a:gd name="T20" fmla="*/ 118 w 137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5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2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10" y="54"/>
                      </a:cubicBezTo>
                      <a:cubicBezTo>
                        <a:pt x="6" y="54"/>
                        <a:pt x="2" y="56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3" y="104"/>
                        <a:pt x="24" y="104"/>
                      </a:cubicBezTo>
                      <a:cubicBezTo>
                        <a:pt x="44" y="97"/>
                        <a:pt x="95" y="95"/>
                        <a:pt x="108" y="71"/>
                      </a:cubicBezTo>
                      <a:cubicBezTo>
                        <a:pt x="120" y="47"/>
                        <a:pt x="137" y="3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6" name="Freeform 216"/>
                <p:cNvSpPr/>
                <p:nvPr/>
              </p:nvSpPr>
              <p:spPr bwMode="auto">
                <a:xfrm>
                  <a:off x="7783513" y="4779963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9 h 122"/>
                    <a:gd name="T6" fmla="*/ 39 w 99"/>
                    <a:gd name="T7" fmla="*/ 121 h 122"/>
                    <a:gd name="T8" fmla="*/ 47 w 99"/>
                    <a:gd name="T9" fmla="*/ 122 h 122"/>
                    <a:gd name="T10" fmla="*/ 93 w 99"/>
                    <a:gd name="T11" fmla="*/ 73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6"/>
                        <a:pt x="34" y="69"/>
                      </a:cubicBezTo>
                      <a:cubicBezTo>
                        <a:pt x="29" y="92"/>
                        <a:pt x="17" y="113"/>
                        <a:pt x="39" y="121"/>
                      </a:cubicBezTo>
                      <a:cubicBezTo>
                        <a:pt x="42" y="122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3"/>
                      </a:cubicBezTo>
                      <a:cubicBezTo>
                        <a:pt x="99" y="47"/>
                        <a:pt x="90" y="33"/>
                        <a:pt x="62" y="11"/>
                      </a:cubicBezTo>
                      <a:cubicBezTo>
                        <a:pt x="51" y="3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7" name="Freeform 217"/>
                <p:cNvSpPr/>
                <p:nvPr/>
              </p:nvSpPr>
              <p:spPr bwMode="auto">
                <a:xfrm>
                  <a:off x="7210426" y="439261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7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6 h 77"/>
                    <a:gd name="T14" fmla="*/ 122 w 141"/>
                    <a:gd name="T15" fmla="*/ 77 h 77"/>
                    <a:gd name="T16" fmla="*/ 116 w 141"/>
                    <a:gd name="T17" fmla="*/ 25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7"/>
                        <a:pt x="0" y="57"/>
                      </a:cubicBezTo>
                      <a:cubicBezTo>
                        <a:pt x="1" y="66"/>
                        <a:pt x="6" y="70"/>
                        <a:pt x="13" y="70"/>
                      </a:cubicBezTo>
                      <a:cubicBezTo>
                        <a:pt x="26" y="70"/>
                        <a:pt x="48" y="59"/>
                        <a:pt x="65" y="57"/>
                      </a:cubicBezTo>
                      <a:cubicBezTo>
                        <a:pt x="68" y="56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6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5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8" name="Freeform 218"/>
                <p:cNvSpPr/>
                <p:nvPr/>
              </p:nvSpPr>
              <p:spPr bwMode="auto">
                <a:xfrm>
                  <a:off x="4159705" y="137318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5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9" name="Freeform 219"/>
                <p:cNvSpPr/>
                <p:nvPr/>
              </p:nvSpPr>
              <p:spPr bwMode="auto">
                <a:xfrm>
                  <a:off x="3535818" y="1077913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2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5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6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7" y="0"/>
                        <a:pt x="317" y="1"/>
                      </a:cubicBezTo>
                      <a:cubicBezTo>
                        <a:pt x="417" y="3"/>
                        <a:pt x="435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2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3"/>
                        <a:pt x="245" y="493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0" name="Freeform 220"/>
                <p:cNvSpPr/>
                <p:nvPr/>
              </p:nvSpPr>
              <p:spPr bwMode="auto">
                <a:xfrm>
                  <a:off x="4153355" y="1851026"/>
                  <a:ext cx="176213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1" name="Freeform 221"/>
                <p:cNvSpPr/>
                <p:nvPr/>
              </p:nvSpPr>
              <p:spPr bwMode="auto">
                <a:xfrm>
                  <a:off x="4313693" y="1924051"/>
                  <a:ext cx="44450" cy="146050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7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2" name="Freeform 222"/>
                <p:cNvSpPr/>
                <p:nvPr/>
              </p:nvSpPr>
              <p:spPr bwMode="auto">
                <a:xfrm>
                  <a:off x="4288293" y="1676401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3" name="Freeform 223"/>
                <p:cNvSpPr/>
                <p:nvPr/>
              </p:nvSpPr>
              <p:spPr bwMode="auto">
                <a:xfrm>
                  <a:off x="4223205" y="1771651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4" name="Freeform 224"/>
                <p:cNvSpPr/>
                <p:nvPr/>
              </p:nvSpPr>
              <p:spPr bwMode="auto">
                <a:xfrm>
                  <a:off x="4380368" y="1831976"/>
                  <a:ext cx="84138" cy="74613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5" name="Freeform 225"/>
                <p:cNvSpPr/>
                <p:nvPr/>
              </p:nvSpPr>
              <p:spPr bwMode="auto">
                <a:xfrm>
                  <a:off x="4427993" y="1708151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6" name="Freeform 226"/>
                <p:cNvSpPr/>
                <p:nvPr/>
              </p:nvSpPr>
              <p:spPr bwMode="auto">
                <a:xfrm>
                  <a:off x="4547055" y="1822451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7" name="Freeform 227"/>
                <p:cNvSpPr/>
                <p:nvPr/>
              </p:nvSpPr>
              <p:spPr bwMode="auto">
                <a:xfrm>
                  <a:off x="4459743" y="1971676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8" name="Freeform 228"/>
                <p:cNvSpPr/>
                <p:nvPr/>
              </p:nvSpPr>
              <p:spPr bwMode="auto">
                <a:xfrm>
                  <a:off x="4310518" y="1943101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9" name="Freeform 229"/>
                <p:cNvSpPr/>
                <p:nvPr/>
              </p:nvSpPr>
              <p:spPr bwMode="auto">
                <a:xfrm>
                  <a:off x="4375605" y="1609726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0" name="Freeform 230"/>
                <p:cNvSpPr>
                  <a:spLocks noEditPoints="1"/>
                </p:cNvSpPr>
                <p:nvPr/>
              </p:nvSpPr>
              <p:spPr bwMode="auto">
                <a:xfrm>
                  <a:off x="4077155" y="1463676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79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8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4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4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8" y="146"/>
                        <a:pt x="111" y="140"/>
                      </a:cubicBezTo>
                      <a:cubicBezTo>
                        <a:pt x="112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7"/>
                        <a:pt x="89" y="77"/>
                      </a:cubicBezTo>
                      <a:cubicBezTo>
                        <a:pt x="91" y="77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6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1" y="122"/>
                        <a:pt x="79" y="128"/>
                      </a:cubicBezTo>
                      <a:cubicBezTo>
                        <a:pt x="94" y="132"/>
                        <a:pt x="103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5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2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7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8" y="152"/>
                        <a:pt x="149" y="152"/>
                        <a:pt x="149" y="152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8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2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7" y="152"/>
                      </a:cubicBezTo>
                      <a:cubicBezTo>
                        <a:pt x="172" y="150"/>
                        <a:pt x="168" y="145"/>
                        <a:pt x="168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0"/>
                        <a:pt x="179" y="130"/>
                      </a:cubicBezTo>
                      <a:cubicBezTo>
                        <a:pt x="201" y="115"/>
                        <a:pt x="249" y="93"/>
                        <a:pt x="241" y="93"/>
                      </a:cubicBezTo>
                      <a:cubicBezTo>
                        <a:pt x="240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5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1"/>
                        <a:pt x="133" y="89"/>
                        <a:pt x="138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7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8" y="75"/>
                      </a:cubicBezTo>
                      <a:cubicBezTo>
                        <a:pt x="126" y="76"/>
                        <a:pt x="124" y="77"/>
                        <a:pt x="122" y="77"/>
                      </a:cubicBezTo>
                      <a:cubicBezTo>
                        <a:pt x="120" y="77"/>
                        <a:pt x="118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4" y="53"/>
                        <a:pt x="120" y="53"/>
                      </a:cubicBezTo>
                      <a:cubicBezTo>
                        <a:pt x="121" y="53"/>
                        <a:pt x="123" y="53"/>
                        <a:pt x="124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1" name="Freeform 231"/>
                <p:cNvSpPr/>
                <p:nvPr/>
              </p:nvSpPr>
              <p:spPr bwMode="auto">
                <a:xfrm>
                  <a:off x="4293055" y="1679576"/>
                  <a:ext cx="79375" cy="68263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1" y="17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2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2" name="Freeform 232"/>
                <p:cNvSpPr/>
                <p:nvPr/>
              </p:nvSpPr>
              <p:spPr bwMode="auto">
                <a:xfrm>
                  <a:off x="4229555" y="1778001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9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3"/>
                        <a:pt x="25" y="16"/>
                      </a:cubicBezTo>
                      <a:cubicBezTo>
                        <a:pt x="27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3" name="Freeform 233"/>
                <p:cNvSpPr/>
                <p:nvPr/>
              </p:nvSpPr>
              <p:spPr bwMode="auto">
                <a:xfrm>
                  <a:off x="4380368" y="1836738"/>
                  <a:ext cx="84138" cy="68263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4" name="Freeform 234"/>
                <p:cNvSpPr/>
                <p:nvPr/>
              </p:nvSpPr>
              <p:spPr bwMode="auto">
                <a:xfrm>
                  <a:off x="4427993" y="1712913"/>
                  <a:ext cx="57150" cy="68263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7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19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5" name="Freeform 235"/>
                <p:cNvSpPr/>
                <p:nvPr/>
              </p:nvSpPr>
              <p:spPr bwMode="auto">
                <a:xfrm>
                  <a:off x="4478793" y="1552576"/>
                  <a:ext cx="17463" cy="60325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6" name="Freeform 236"/>
                <p:cNvSpPr>
                  <a:spLocks noEditPoints="1"/>
                </p:cNvSpPr>
                <p:nvPr/>
              </p:nvSpPr>
              <p:spPr bwMode="auto">
                <a:xfrm>
                  <a:off x="4548643" y="1828801"/>
                  <a:ext cx="76200" cy="63500"/>
                </a:xfrm>
                <a:custGeom>
                  <a:avLst/>
                  <a:gdLst>
                    <a:gd name="T0" fmla="*/ 0 w 27"/>
                    <a:gd name="T1" fmla="*/ 10 h 23"/>
                    <a:gd name="T2" fmla="*/ 9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0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0" y="10"/>
                      </a:moveTo>
                      <a:cubicBezTo>
                        <a:pt x="0" y="15"/>
                        <a:pt x="4" y="20"/>
                        <a:pt x="9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0" y="10"/>
                      </a:cubicBezTo>
                      <a:moveTo>
                        <a:pt x="11" y="0"/>
                      </a:moveTo>
                      <a:cubicBezTo>
                        <a:pt x="6" y="0"/>
                        <a:pt x="3" y="3"/>
                        <a:pt x="1" y="7"/>
                      </a:cubicBezTo>
                      <a:cubicBezTo>
                        <a:pt x="3" y="5"/>
                        <a:pt x="6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7" name="Freeform 237"/>
                <p:cNvSpPr/>
                <p:nvPr/>
              </p:nvSpPr>
              <p:spPr bwMode="auto">
                <a:xfrm>
                  <a:off x="4459743" y="1978026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2" y="23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8" name="Freeform 239"/>
                <p:cNvSpPr/>
                <p:nvPr/>
              </p:nvSpPr>
              <p:spPr bwMode="auto">
                <a:xfrm>
                  <a:off x="3732668" y="1441451"/>
                  <a:ext cx="219075" cy="479425"/>
                </a:xfrm>
                <a:custGeom>
                  <a:avLst/>
                  <a:gdLst>
                    <a:gd name="T0" fmla="*/ 32 w 78"/>
                    <a:gd name="T1" fmla="*/ 0 h 171"/>
                    <a:gd name="T2" fmla="*/ 19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4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5 w 78"/>
                    <a:gd name="T15" fmla="*/ 1 h 171"/>
                    <a:gd name="T16" fmla="*/ 32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9" name="Freeform 240"/>
                <p:cNvSpPr/>
                <p:nvPr/>
              </p:nvSpPr>
              <p:spPr bwMode="auto">
                <a:xfrm>
                  <a:off x="3785055" y="213201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49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5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3" y="95"/>
                        <a:pt x="149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0" y="45"/>
                        <a:pt x="123" y="47"/>
                        <a:pt x="115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0" name="Freeform 241"/>
                <p:cNvSpPr/>
                <p:nvPr/>
              </p:nvSpPr>
              <p:spPr bwMode="auto">
                <a:xfrm>
                  <a:off x="4437518" y="2197101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19" y="53"/>
                        <a:pt x="10" y="53"/>
                      </a:cubicBezTo>
                      <a:cubicBezTo>
                        <a:pt x="6" y="53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3" y="104"/>
                        <a:pt x="24" y="103"/>
                      </a:cubicBezTo>
                      <a:cubicBezTo>
                        <a:pt x="44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1" name="Freeform 242"/>
                <p:cNvSpPr/>
                <p:nvPr/>
              </p:nvSpPr>
              <p:spPr bwMode="auto">
                <a:xfrm>
                  <a:off x="4835980" y="1530351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8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2" name="Freeform 243"/>
                <p:cNvSpPr/>
                <p:nvPr/>
              </p:nvSpPr>
              <p:spPr bwMode="auto">
                <a:xfrm>
                  <a:off x="4262893" y="1139826"/>
                  <a:ext cx="395288" cy="217488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2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7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3" name="Freeform 244"/>
                <p:cNvSpPr/>
                <p:nvPr/>
              </p:nvSpPr>
              <p:spPr bwMode="auto">
                <a:xfrm>
                  <a:off x="4716463" y="4103688"/>
                  <a:ext cx="579438" cy="639763"/>
                </a:xfrm>
                <a:custGeom>
                  <a:avLst/>
                  <a:gdLst>
                    <a:gd name="T0" fmla="*/ 43 w 206"/>
                    <a:gd name="T1" fmla="*/ 26 h 228"/>
                    <a:gd name="T2" fmla="*/ 9 w 206"/>
                    <a:gd name="T3" fmla="*/ 16 h 228"/>
                    <a:gd name="T4" fmla="*/ 0 w 206"/>
                    <a:gd name="T5" fmla="*/ 81 h 228"/>
                    <a:gd name="T6" fmla="*/ 163 w 206"/>
                    <a:gd name="T7" fmla="*/ 226 h 228"/>
                    <a:gd name="T8" fmla="*/ 206 w 206"/>
                    <a:gd name="T9" fmla="*/ 205 h 228"/>
                    <a:gd name="T10" fmla="*/ 180 w 206"/>
                    <a:gd name="T11" fmla="*/ 182 h 228"/>
                    <a:gd name="T12" fmla="*/ 178 w 206"/>
                    <a:gd name="T13" fmla="*/ 61 h 228"/>
                    <a:gd name="T14" fmla="*/ 125 w 206"/>
                    <a:gd name="T15" fmla="*/ 54 h 228"/>
                    <a:gd name="T16" fmla="*/ 43 w 206"/>
                    <a:gd name="T17" fmla="*/ 2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6" h="228">
                      <a:moveTo>
                        <a:pt x="43" y="26"/>
                      </a:moveTo>
                      <a:cubicBezTo>
                        <a:pt x="43" y="26"/>
                        <a:pt x="15" y="0"/>
                        <a:pt x="9" y="16"/>
                      </a:cubicBezTo>
                      <a:cubicBezTo>
                        <a:pt x="3" y="33"/>
                        <a:pt x="0" y="81"/>
                        <a:pt x="0" y="81"/>
                      </a:cubicBezTo>
                      <a:cubicBezTo>
                        <a:pt x="0" y="81"/>
                        <a:pt x="144" y="228"/>
                        <a:pt x="163" y="226"/>
                      </a:cubicBezTo>
                      <a:cubicBezTo>
                        <a:pt x="183" y="224"/>
                        <a:pt x="206" y="205"/>
                        <a:pt x="206" y="205"/>
                      </a:cubicBezTo>
                      <a:cubicBezTo>
                        <a:pt x="180" y="182"/>
                        <a:pt x="180" y="182"/>
                        <a:pt x="180" y="182"/>
                      </a:cubicBezTo>
                      <a:cubicBezTo>
                        <a:pt x="180" y="182"/>
                        <a:pt x="195" y="67"/>
                        <a:pt x="178" y="61"/>
                      </a:cubicBezTo>
                      <a:cubicBezTo>
                        <a:pt x="162" y="55"/>
                        <a:pt x="125" y="54"/>
                        <a:pt x="125" y="54"/>
                      </a:cubicBezTo>
                      <a:cubicBezTo>
                        <a:pt x="43" y="26"/>
                        <a:pt x="43" y="26"/>
                        <a:pt x="43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4" name="Freeform 245"/>
                <p:cNvSpPr/>
                <p:nvPr/>
              </p:nvSpPr>
              <p:spPr bwMode="auto">
                <a:xfrm>
                  <a:off x="4175126" y="3848100"/>
                  <a:ext cx="1449388" cy="1363663"/>
                </a:xfrm>
                <a:custGeom>
                  <a:avLst/>
                  <a:gdLst>
                    <a:gd name="T0" fmla="*/ 130 w 516"/>
                    <a:gd name="T1" fmla="*/ 276 h 486"/>
                    <a:gd name="T2" fmla="*/ 31 w 516"/>
                    <a:gd name="T3" fmla="*/ 183 h 486"/>
                    <a:gd name="T4" fmla="*/ 60 w 516"/>
                    <a:gd name="T5" fmla="*/ 104 h 486"/>
                    <a:gd name="T6" fmla="*/ 218 w 516"/>
                    <a:gd name="T7" fmla="*/ 163 h 486"/>
                    <a:gd name="T8" fmla="*/ 222 w 516"/>
                    <a:gd name="T9" fmla="*/ 127 h 486"/>
                    <a:gd name="T10" fmla="*/ 276 w 516"/>
                    <a:gd name="T11" fmla="*/ 1 h 486"/>
                    <a:gd name="T12" fmla="*/ 302 w 516"/>
                    <a:gd name="T13" fmla="*/ 188 h 486"/>
                    <a:gd name="T14" fmla="*/ 419 w 516"/>
                    <a:gd name="T15" fmla="*/ 123 h 486"/>
                    <a:gd name="T16" fmla="*/ 511 w 516"/>
                    <a:gd name="T17" fmla="*/ 219 h 486"/>
                    <a:gd name="T18" fmla="*/ 327 w 516"/>
                    <a:gd name="T19" fmla="*/ 272 h 486"/>
                    <a:gd name="T20" fmla="*/ 403 w 516"/>
                    <a:gd name="T21" fmla="*/ 334 h 486"/>
                    <a:gd name="T22" fmla="*/ 340 w 516"/>
                    <a:gd name="T23" fmla="*/ 454 h 486"/>
                    <a:gd name="T24" fmla="*/ 264 w 516"/>
                    <a:gd name="T25" fmla="*/ 441 h 486"/>
                    <a:gd name="T26" fmla="*/ 245 w 516"/>
                    <a:gd name="T27" fmla="*/ 334 h 486"/>
                    <a:gd name="T28" fmla="*/ 213 w 516"/>
                    <a:gd name="T29" fmla="*/ 428 h 486"/>
                    <a:gd name="T30" fmla="*/ 92 w 516"/>
                    <a:gd name="T31" fmla="*/ 386 h 486"/>
                    <a:gd name="T32" fmla="*/ 130 w 516"/>
                    <a:gd name="T33" fmla="*/ 276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486">
                      <a:moveTo>
                        <a:pt x="130" y="276"/>
                      </a:moveTo>
                      <a:cubicBezTo>
                        <a:pt x="130" y="276"/>
                        <a:pt x="0" y="274"/>
                        <a:pt x="31" y="183"/>
                      </a:cubicBezTo>
                      <a:cubicBezTo>
                        <a:pt x="31" y="183"/>
                        <a:pt x="4" y="123"/>
                        <a:pt x="60" y="104"/>
                      </a:cubicBezTo>
                      <a:cubicBezTo>
                        <a:pt x="117" y="85"/>
                        <a:pt x="197" y="146"/>
                        <a:pt x="218" y="163"/>
                      </a:cubicBezTo>
                      <a:cubicBezTo>
                        <a:pt x="240" y="181"/>
                        <a:pt x="228" y="136"/>
                        <a:pt x="222" y="127"/>
                      </a:cubicBezTo>
                      <a:cubicBezTo>
                        <a:pt x="216" y="119"/>
                        <a:pt x="189" y="0"/>
                        <a:pt x="276" y="1"/>
                      </a:cubicBezTo>
                      <a:cubicBezTo>
                        <a:pt x="362" y="3"/>
                        <a:pt x="378" y="58"/>
                        <a:pt x="302" y="188"/>
                      </a:cubicBezTo>
                      <a:cubicBezTo>
                        <a:pt x="302" y="188"/>
                        <a:pt x="373" y="122"/>
                        <a:pt x="419" y="123"/>
                      </a:cubicBezTo>
                      <a:cubicBezTo>
                        <a:pt x="465" y="125"/>
                        <a:pt x="516" y="147"/>
                        <a:pt x="511" y="219"/>
                      </a:cubicBezTo>
                      <a:cubicBezTo>
                        <a:pt x="505" y="292"/>
                        <a:pt x="327" y="272"/>
                        <a:pt x="327" y="272"/>
                      </a:cubicBezTo>
                      <a:cubicBezTo>
                        <a:pt x="327" y="272"/>
                        <a:pt x="383" y="312"/>
                        <a:pt x="403" y="334"/>
                      </a:cubicBezTo>
                      <a:cubicBezTo>
                        <a:pt x="422" y="357"/>
                        <a:pt x="411" y="421"/>
                        <a:pt x="340" y="454"/>
                      </a:cubicBezTo>
                      <a:cubicBezTo>
                        <a:pt x="269" y="486"/>
                        <a:pt x="271" y="462"/>
                        <a:pt x="264" y="441"/>
                      </a:cubicBezTo>
                      <a:cubicBezTo>
                        <a:pt x="256" y="419"/>
                        <a:pt x="250" y="327"/>
                        <a:pt x="245" y="334"/>
                      </a:cubicBezTo>
                      <a:cubicBezTo>
                        <a:pt x="239" y="341"/>
                        <a:pt x="253" y="403"/>
                        <a:pt x="213" y="428"/>
                      </a:cubicBezTo>
                      <a:cubicBezTo>
                        <a:pt x="172" y="453"/>
                        <a:pt x="125" y="423"/>
                        <a:pt x="92" y="386"/>
                      </a:cubicBezTo>
                      <a:cubicBezTo>
                        <a:pt x="59" y="349"/>
                        <a:pt x="75" y="299"/>
                        <a:pt x="130" y="27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5" name="Freeform 246"/>
                <p:cNvSpPr/>
                <p:nvPr/>
              </p:nvSpPr>
              <p:spPr bwMode="auto">
                <a:xfrm>
                  <a:off x="4711701" y="4518025"/>
                  <a:ext cx="153988" cy="49213"/>
                </a:xfrm>
                <a:custGeom>
                  <a:avLst/>
                  <a:gdLst>
                    <a:gd name="T0" fmla="*/ 0 w 55"/>
                    <a:gd name="T1" fmla="*/ 13 h 17"/>
                    <a:gd name="T2" fmla="*/ 46 w 55"/>
                    <a:gd name="T3" fmla="*/ 9 h 17"/>
                    <a:gd name="T4" fmla="*/ 0 w 55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17">
                      <a:moveTo>
                        <a:pt x="0" y="13"/>
                      </a:moveTo>
                      <a:cubicBezTo>
                        <a:pt x="0" y="13"/>
                        <a:pt x="55" y="0"/>
                        <a:pt x="46" y="9"/>
                      </a:cubicBezTo>
                      <a:cubicBezTo>
                        <a:pt x="36" y="17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6" name="Freeform 247"/>
                <p:cNvSpPr/>
                <p:nvPr/>
              </p:nvSpPr>
              <p:spPr bwMode="auto">
                <a:xfrm>
                  <a:off x="4851401" y="4583113"/>
                  <a:ext cx="39688" cy="127000"/>
                </a:xfrm>
                <a:custGeom>
                  <a:avLst/>
                  <a:gdLst>
                    <a:gd name="T0" fmla="*/ 4 w 14"/>
                    <a:gd name="T1" fmla="*/ 45 h 45"/>
                    <a:gd name="T2" fmla="*/ 7 w 14"/>
                    <a:gd name="T3" fmla="*/ 5 h 45"/>
                    <a:gd name="T4" fmla="*/ 4 w 14"/>
                    <a:gd name="T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5">
                      <a:moveTo>
                        <a:pt x="4" y="45"/>
                      </a:moveTo>
                      <a:cubicBezTo>
                        <a:pt x="4" y="45"/>
                        <a:pt x="0" y="0"/>
                        <a:pt x="7" y="5"/>
                      </a:cubicBezTo>
                      <a:cubicBezTo>
                        <a:pt x="14" y="11"/>
                        <a:pt x="8" y="37"/>
                        <a:pt x="4" y="4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7" name="Freeform 248"/>
                <p:cNvSpPr/>
                <p:nvPr/>
              </p:nvSpPr>
              <p:spPr bwMode="auto">
                <a:xfrm>
                  <a:off x="4829176" y="4367213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8" name="Freeform 249"/>
                <p:cNvSpPr/>
                <p:nvPr/>
              </p:nvSpPr>
              <p:spPr bwMode="auto">
                <a:xfrm>
                  <a:off x="4773613" y="4451350"/>
                  <a:ext cx="73025" cy="65088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9" name="Freeform 250"/>
                <p:cNvSpPr/>
                <p:nvPr/>
              </p:nvSpPr>
              <p:spPr bwMode="auto">
                <a:xfrm>
                  <a:off x="4911726" y="450215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0" name="Freeform 251"/>
                <p:cNvSpPr/>
                <p:nvPr/>
              </p:nvSpPr>
              <p:spPr bwMode="auto">
                <a:xfrm>
                  <a:off x="4949826" y="4395788"/>
                  <a:ext cx="73025" cy="63500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1" name="Freeform 252"/>
                <p:cNvSpPr/>
                <p:nvPr/>
              </p:nvSpPr>
              <p:spPr bwMode="auto">
                <a:xfrm>
                  <a:off x="5054601" y="4494213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2" name="Freeform 253"/>
                <p:cNvSpPr/>
                <p:nvPr/>
              </p:nvSpPr>
              <p:spPr bwMode="auto">
                <a:xfrm>
                  <a:off x="4978401" y="462280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3" name="Freeform 254"/>
                <p:cNvSpPr/>
                <p:nvPr/>
              </p:nvSpPr>
              <p:spPr bwMode="auto">
                <a:xfrm>
                  <a:off x="4849813" y="4600575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3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4" name="Freeform 255"/>
                <p:cNvSpPr/>
                <p:nvPr/>
              </p:nvSpPr>
              <p:spPr bwMode="auto">
                <a:xfrm>
                  <a:off x="4905376" y="4308475"/>
                  <a:ext cx="69850" cy="63500"/>
                </a:xfrm>
                <a:custGeom>
                  <a:avLst/>
                  <a:gdLst>
                    <a:gd name="T0" fmla="*/ 24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4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5" name="Freeform 256"/>
                <p:cNvSpPr>
                  <a:spLocks noEditPoints="1"/>
                </p:cNvSpPr>
                <p:nvPr/>
              </p:nvSpPr>
              <p:spPr bwMode="auto">
                <a:xfrm>
                  <a:off x="4646613" y="4181475"/>
                  <a:ext cx="665163" cy="590550"/>
                </a:xfrm>
                <a:custGeom>
                  <a:avLst/>
                  <a:gdLst>
                    <a:gd name="T0" fmla="*/ 103 w 237"/>
                    <a:gd name="T1" fmla="*/ 135 h 210"/>
                    <a:gd name="T2" fmla="*/ 106 w 237"/>
                    <a:gd name="T3" fmla="*/ 115 h 210"/>
                    <a:gd name="T4" fmla="*/ 118 w 237"/>
                    <a:gd name="T5" fmla="*/ 130 h 210"/>
                    <a:gd name="T6" fmla="*/ 98 w 237"/>
                    <a:gd name="T7" fmla="*/ 0 h 210"/>
                    <a:gd name="T8" fmla="*/ 82 w 237"/>
                    <a:gd name="T9" fmla="*/ 68 h 210"/>
                    <a:gd name="T10" fmla="*/ 16 w 237"/>
                    <a:gd name="T11" fmla="*/ 53 h 210"/>
                    <a:gd name="T12" fmla="*/ 67 w 237"/>
                    <a:gd name="T13" fmla="*/ 74 h 210"/>
                    <a:gd name="T14" fmla="*/ 82 w 237"/>
                    <a:gd name="T15" fmla="*/ 68 h 210"/>
                    <a:gd name="T16" fmla="*/ 79 w 237"/>
                    <a:gd name="T17" fmla="*/ 88 h 210"/>
                    <a:gd name="T18" fmla="*/ 75 w 237"/>
                    <a:gd name="T19" fmla="*/ 87 h 210"/>
                    <a:gd name="T20" fmla="*/ 46 w 237"/>
                    <a:gd name="T21" fmla="*/ 105 h 210"/>
                    <a:gd name="T22" fmla="*/ 57 w 237"/>
                    <a:gd name="T23" fmla="*/ 97 h 210"/>
                    <a:gd name="T24" fmla="*/ 69 w 237"/>
                    <a:gd name="T25" fmla="*/ 111 h 210"/>
                    <a:gd name="T26" fmla="*/ 36 w 237"/>
                    <a:gd name="T27" fmla="*/ 180 h 210"/>
                    <a:gd name="T28" fmla="*/ 93 w 237"/>
                    <a:gd name="T29" fmla="*/ 140 h 210"/>
                    <a:gd name="T30" fmla="*/ 132 w 237"/>
                    <a:gd name="T31" fmla="*/ 210 h 210"/>
                    <a:gd name="T32" fmla="*/ 128 w 237"/>
                    <a:gd name="T33" fmla="*/ 179 h 210"/>
                    <a:gd name="T34" fmla="*/ 120 w 237"/>
                    <a:gd name="T35" fmla="*/ 165 h 210"/>
                    <a:gd name="T36" fmla="*/ 129 w 237"/>
                    <a:gd name="T37" fmla="*/ 132 h 210"/>
                    <a:gd name="T38" fmla="*/ 170 w 237"/>
                    <a:gd name="T39" fmla="*/ 134 h 210"/>
                    <a:gd name="T40" fmla="*/ 186 w 237"/>
                    <a:gd name="T41" fmla="*/ 124 h 210"/>
                    <a:gd name="T42" fmla="*/ 169 w 237"/>
                    <a:gd name="T43" fmla="*/ 124 h 210"/>
                    <a:gd name="T44" fmla="*/ 158 w 237"/>
                    <a:gd name="T45" fmla="*/ 133 h 210"/>
                    <a:gd name="T46" fmla="*/ 146 w 237"/>
                    <a:gd name="T47" fmla="*/ 122 h 210"/>
                    <a:gd name="T48" fmla="*/ 147 w 237"/>
                    <a:gd name="T49" fmla="*/ 119 h 210"/>
                    <a:gd name="T50" fmla="*/ 209 w 237"/>
                    <a:gd name="T51" fmla="*/ 81 h 210"/>
                    <a:gd name="T52" fmla="*/ 126 w 237"/>
                    <a:gd name="T53" fmla="*/ 107 h 210"/>
                    <a:gd name="T54" fmla="*/ 122 w 237"/>
                    <a:gd name="T55" fmla="*/ 98 h 210"/>
                    <a:gd name="T56" fmla="*/ 110 w 237"/>
                    <a:gd name="T57" fmla="*/ 84 h 210"/>
                    <a:gd name="T58" fmla="*/ 124 w 237"/>
                    <a:gd name="T59" fmla="*/ 78 h 210"/>
                    <a:gd name="T60" fmla="*/ 123 w 237"/>
                    <a:gd name="T61" fmla="*/ 50 h 210"/>
                    <a:gd name="T62" fmla="*/ 112 w 237"/>
                    <a:gd name="T63" fmla="*/ 70 h 210"/>
                    <a:gd name="T64" fmla="*/ 106 w 237"/>
                    <a:gd name="T65" fmla="*/ 67 h 210"/>
                    <a:gd name="T66" fmla="*/ 94 w 237"/>
                    <a:gd name="T67" fmla="*/ 53 h 210"/>
                    <a:gd name="T68" fmla="*/ 108 w 237"/>
                    <a:gd name="T69" fmla="*/ 4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7" h="210">
                      <a:moveTo>
                        <a:pt x="108" y="136"/>
                      </a:moveTo>
                      <a:cubicBezTo>
                        <a:pt x="106" y="136"/>
                        <a:pt x="105" y="136"/>
                        <a:pt x="103" y="135"/>
                      </a:cubicBezTo>
                      <a:cubicBezTo>
                        <a:pt x="97" y="133"/>
                        <a:pt x="94" y="127"/>
                        <a:pt x="96" y="122"/>
                      </a:cubicBezTo>
                      <a:cubicBezTo>
                        <a:pt x="97" y="118"/>
                        <a:pt x="101" y="115"/>
                        <a:pt x="106" y="115"/>
                      </a:cubicBezTo>
                      <a:cubicBezTo>
                        <a:pt x="107" y="115"/>
                        <a:pt x="109" y="116"/>
                        <a:pt x="110" y="116"/>
                      </a:cubicBezTo>
                      <a:cubicBezTo>
                        <a:pt x="116" y="118"/>
                        <a:pt x="120" y="125"/>
                        <a:pt x="118" y="130"/>
                      </a:cubicBezTo>
                      <a:cubicBezTo>
                        <a:pt x="116" y="134"/>
                        <a:pt x="112" y="136"/>
                        <a:pt x="108" y="136"/>
                      </a:cubicBezTo>
                      <a:moveTo>
                        <a:pt x="98" y="0"/>
                      </a:moveTo>
                      <a:cubicBezTo>
                        <a:pt x="98" y="0"/>
                        <a:pt x="93" y="68"/>
                        <a:pt x="83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73" y="65"/>
                        <a:pt x="19" y="52"/>
                        <a:pt x="13" y="52"/>
                      </a:cubicBezTo>
                      <a:cubicBezTo>
                        <a:pt x="12" y="52"/>
                        <a:pt x="13" y="52"/>
                        <a:pt x="16" y="53"/>
                      </a:cubicBezTo>
                      <a:cubicBezTo>
                        <a:pt x="27" y="57"/>
                        <a:pt x="52" y="68"/>
                        <a:pt x="67" y="76"/>
                      </a:cubicBezTo>
                      <a:cubicBezTo>
                        <a:pt x="67" y="75"/>
                        <a:pt x="67" y="75"/>
                        <a:pt x="67" y="74"/>
                      </a:cubicBezTo>
                      <a:cubicBezTo>
                        <a:pt x="69" y="70"/>
                        <a:pt x="73" y="67"/>
                        <a:pt x="77" y="67"/>
                      </a:cubicBezTo>
                      <a:cubicBezTo>
                        <a:pt x="79" y="67"/>
                        <a:pt x="80" y="68"/>
                        <a:pt x="82" y="68"/>
                      </a:cubicBezTo>
                      <a:cubicBezTo>
                        <a:pt x="88" y="71"/>
                        <a:pt x="91" y="77"/>
                        <a:pt x="89" y="82"/>
                      </a:cubicBezTo>
                      <a:cubicBezTo>
                        <a:pt x="88" y="86"/>
                        <a:pt x="84" y="88"/>
                        <a:pt x="79" y="88"/>
                      </a:cubicBezTo>
                      <a:cubicBezTo>
                        <a:pt x="78" y="88"/>
                        <a:pt x="76" y="88"/>
                        <a:pt x="75" y="87"/>
                      </a:cubicBezTo>
                      <a:cubicBezTo>
                        <a:pt x="75" y="87"/>
                        <a:pt x="75" y="87"/>
                        <a:pt x="75" y="87"/>
                      </a:cubicBezTo>
                      <a:cubicBezTo>
                        <a:pt x="58" y="90"/>
                        <a:pt x="0" y="97"/>
                        <a:pt x="14" y="99"/>
                      </a:cubicBezTo>
                      <a:cubicBezTo>
                        <a:pt x="20" y="100"/>
                        <a:pt x="33" y="102"/>
                        <a:pt x="46" y="105"/>
                      </a:cubicBezTo>
                      <a:cubicBezTo>
                        <a:pt x="46" y="105"/>
                        <a:pt x="47" y="104"/>
                        <a:pt x="47" y="103"/>
                      </a:cubicBezTo>
                      <a:cubicBezTo>
                        <a:pt x="48" y="99"/>
                        <a:pt x="52" y="97"/>
                        <a:pt x="57" y="97"/>
                      </a:cubicBezTo>
                      <a:cubicBezTo>
                        <a:pt x="58" y="97"/>
                        <a:pt x="60" y="97"/>
                        <a:pt x="61" y="98"/>
                      </a:cubicBezTo>
                      <a:cubicBezTo>
                        <a:pt x="67" y="100"/>
                        <a:pt x="70" y="106"/>
                        <a:pt x="69" y="111"/>
                      </a:cubicBezTo>
                      <a:cubicBezTo>
                        <a:pt x="82" y="115"/>
                        <a:pt x="90" y="119"/>
                        <a:pt x="83" y="122"/>
                      </a:cubicBezTo>
                      <a:cubicBezTo>
                        <a:pt x="69" y="128"/>
                        <a:pt x="30" y="180"/>
                        <a:pt x="36" y="180"/>
                      </a:cubicBezTo>
                      <a:cubicBezTo>
                        <a:pt x="36" y="180"/>
                        <a:pt x="37" y="179"/>
                        <a:pt x="37" y="179"/>
                      </a:cubicBezTo>
                      <a:cubicBezTo>
                        <a:pt x="48" y="172"/>
                        <a:pt x="80" y="140"/>
                        <a:pt x="93" y="140"/>
                      </a:cubicBezTo>
                      <a:cubicBezTo>
                        <a:pt x="95" y="140"/>
                        <a:pt x="96" y="141"/>
                        <a:pt x="97" y="142"/>
                      </a:cubicBezTo>
                      <a:cubicBezTo>
                        <a:pt x="105" y="154"/>
                        <a:pt x="129" y="210"/>
                        <a:pt x="132" y="210"/>
                      </a:cubicBezTo>
                      <a:cubicBezTo>
                        <a:pt x="132" y="210"/>
                        <a:pt x="132" y="209"/>
                        <a:pt x="132" y="208"/>
                      </a:cubicBezTo>
                      <a:cubicBezTo>
                        <a:pt x="131" y="203"/>
                        <a:pt x="130" y="192"/>
                        <a:pt x="128" y="179"/>
                      </a:cubicBezTo>
                      <a:cubicBezTo>
                        <a:pt x="128" y="179"/>
                        <a:pt x="128" y="179"/>
                        <a:pt x="127" y="178"/>
                      </a:cubicBezTo>
                      <a:cubicBezTo>
                        <a:pt x="121" y="176"/>
                        <a:pt x="118" y="170"/>
                        <a:pt x="120" y="165"/>
                      </a:cubicBezTo>
                      <a:cubicBezTo>
                        <a:pt x="121" y="162"/>
                        <a:pt x="124" y="160"/>
                        <a:pt x="127" y="159"/>
                      </a:cubicBezTo>
                      <a:cubicBezTo>
                        <a:pt x="125" y="144"/>
                        <a:pt x="125" y="132"/>
                        <a:pt x="129" y="132"/>
                      </a:cubicBezTo>
                      <a:cubicBezTo>
                        <a:pt x="129" y="132"/>
                        <a:pt x="129" y="132"/>
                        <a:pt x="129" y="133"/>
                      </a:cubicBezTo>
                      <a:cubicBezTo>
                        <a:pt x="132" y="134"/>
                        <a:pt x="150" y="134"/>
                        <a:pt x="170" y="134"/>
                      </a:cubicBezTo>
                      <a:cubicBezTo>
                        <a:pt x="202" y="134"/>
                        <a:pt x="237" y="133"/>
                        <a:pt x="224" y="128"/>
                      </a:cubicBezTo>
                      <a:cubicBezTo>
                        <a:pt x="216" y="124"/>
                        <a:pt x="201" y="124"/>
                        <a:pt x="186" y="124"/>
                      </a:cubicBezTo>
                      <a:cubicBezTo>
                        <a:pt x="183" y="124"/>
                        <a:pt x="180" y="124"/>
                        <a:pt x="176" y="124"/>
                      </a:cubicBezTo>
                      <a:cubicBezTo>
                        <a:pt x="174" y="124"/>
                        <a:pt x="171" y="124"/>
                        <a:pt x="169" y="124"/>
                      </a:cubicBezTo>
                      <a:cubicBezTo>
                        <a:pt x="169" y="125"/>
                        <a:pt x="169" y="126"/>
                        <a:pt x="168" y="127"/>
                      </a:cubicBezTo>
                      <a:cubicBezTo>
                        <a:pt x="167" y="131"/>
                        <a:pt x="163" y="133"/>
                        <a:pt x="158" y="133"/>
                      </a:cubicBezTo>
                      <a:cubicBezTo>
                        <a:pt x="157" y="133"/>
                        <a:pt x="155" y="133"/>
                        <a:pt x="154" y="132"/>
                      </a:cubicBezTo>
                      <a:cubicBezTo>
                        <a:pt x="149" y="131"/>
                        <a:pt x="146" y="126"/>
                        <a:pt x="146" y="122"/>
                      </a:cubicBezTo>
                      <a:cubicBezTo>
                        <a:pt x="145" y="121"/>
                        <a:pt x="145" y="120"/>
                        <a:pt x="147" y="119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8" y="115"/>
                        <a:pt x="151" y="113"/>
                        <a:pt x="155" y="113"/>
                      </a:cubicBezTo>
                      <a:cubicBezTo>
                        <a:pt x="175" y="100"/>
                        <a:pt x="216" y="81"/>
                        <a:pt x="209" y="81"/>
                      </a:cubicBezTo>
                      <a:cubicBezTo>
                        <a:pt x="209" y="81"/>
                        <a:pt x="208" y="81"/>
                        <a:pt x="207" y="81"/>
                      </a:cubicBezTo>
                      <a:cubicBezTo>
                        <a:pt x="191" y="84"/>
                        <a:pt x="126" y="107"/>
                        <a:pt x="126" y="107"/>
                      </a:cubicBezTo>
                      <a:cubicBezTo>
                        <a:pt x="126" y="107"/>
                        <a:pt x="126" y="103"/>
                        <a:pt x="126" y="97"/>
                      </a:cubicBezTo>
                      <a:cubicBezTo>
                        <a:pt x="124" y="98"/>
                        <a:pt x="123" y="98"/>
                        <a:pt x="122" y="98"/>
                      </a:cubicBezTo>
                      <a:cubicBezTo>
                        <a:pt x="121" y="98"/>
                        <a:pt x="119" y="98"/>
                        <a:pt x="117" y="97"/>
                      </a:cubicBezTo>
                      <a:cubicBezTo>
                        <a:pt x="111" y="95"/>
                        <a:pt x="108" y="89"/>
                        <a:pt x="110" y="84"/>
                      </a:cubicBezTo>
                      <a:cubicBezTo>
                        <a:pt x="112" y="80"/>
                        <a:pt x="116" y="77"/>
                        <a:pt x="120" y="77"/>
                      </a:cubicBezTo>
                      <a:cubicBezTo>
                        <a:pt x="121" y="77"/>
                        <a:pt x="123" y="78"/>
                        <a:pt x="124" y="78"/>
                      </a:cubicBezTo>
                      <a:cubicBezTo>
                        <a:pt x="124" y="68"/>
                        <a:pt x="124" y="56"/>
                        <a:pt x="124" y="46"/>
                      </a:cubicBezTo>
                      <a:cubicBezTo>
                        <a:pt x="124" y="48"/>
                        <a:pt x="123" y="49"/>
                        <a:pt x="123" y="50"/>
                      </a:cubicBezTo>
                      <a:cubicBezTo>
                        <a:pt x="119" y="61"/>
                        <a:pt x="115" y="72"/>
                        <a:pt x="113" y="72"/>
                      </a:cubicBezTo>
                      <a:cubicBezTo>
                        <a:pt x="112" y="72"/>
                        <a:pt x="112" y="72"/>
                        <a:pt x="112" y="70"/>
                      </a:cubicBezTo>
                      <a:cubicBezTo>
                        <a:pt x="112" y="69"/>
                        <a:pt x="112" y="68"/>
                        <a:pt x="111" y="66"/>
                      </a:cubicBezTo>
                      <a:cubicBezTo>
                        <a:pt x="110" y="67"/>
                        <a:pt x="108" y="67"/>
                        <a:pt x="106" y="67"/>
                      </a:cubicBezTo>
                      <a:cubicBezTo>
                        <a:pt x="104" y="67"/>
                        <a:pt x="103" y="67"/>
                        <a:pt x="101" y="66"/>
                      </a:cubicBezTo>
                      <a:cubicBezTo>
                        <a:pt x="95" y="64"/>
                        <a:pt x="92" y="58"/>
                        <a:pt x="94" y="53"/>
                      </a:cubicBezTo>
                      <a:cubicBezTo>
                        <a:pt x="95" y="49"/>
                        <a:pt x="99" y="46"/>
                        <a:pt x="104" y="46"/>
                      </a:cubicBezTo>
                      <a:cubicBezTo>
                        <a:pt x="105" y="46"/>
                        <a:pt x="106" y="47"/>
                        <a:pt x="108" y="47"/>
                      </a:cubicBezTo>
                      <a:cubicBezTo>
                        <a:pt x="104" y="26"/>
                        <a:pt x="98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6" name="Freeform 257"/>
                <p:cNvSpPr/>
                <p:nvPr/>
              </p:nvSpPr>
              <p:spPr bwMode="auto">
                <a:xfrm>
                  <a:off x="4835526" y="4370388"/>
                  <a:ext cx="66675" cy="58738"/>
                </a:xfrm>
                <a:custGeom>
                  <a:avLst/>
                  <a:gdLst>
                    <a:gd name="T0" fmla="*/ 10 w 24"/>
                    <a:gd name="T1" fmla="*/ 0 h 21"/>
                    <a:gd name="T2" fmla="*/ 0 w 24"/>
                    <a:gd name="T3" fmla="*/ 7 h 21"/>
                    <a:gd name="T4" fmla="*/ 0 w 24"/>
                    <a:gd name="T5" fmla="*/ 9 h 21"/>
                    <a:gd name="T6" fmla="*/ 8 w 24"/>
                    <a:gd name="T7" fmla="*/ 20 h 21"/>
                    <a:gd name="T8" fmla="*/ 8 w 24"/>
                    <a:gd name="T9" fmla="*/ 20 h 21"/>
                    <a:gd name="T10" fmla="*/ 8 w 24"/>
                    <a:gd name="T11" fmla="*/ 20 h 21"/>
                    <a:gd name="T12" fmla="*/ 12 w 24"/>
                    <a:gd name="T13" fmla="*/ 21 h 21"/>
                    <a:gd name="T14" fmla="*/ 22 w 24"/>
                    <a:gd name="T15" fmla="*/ 15 h 21"/>
                    <a:gd name="T16" fmla="*/ 15 w 24"/>
                    <a:gd name="T17" fmla="*/ 1 h 21"/>
                    <a:gd name="T18" fmla="*/ 10 w 24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1">
                      <a:moveTo>
                        <a:pt x="10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5"/>
                        <a:pt x="14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1"/>
                        <a:pt x="11" y="21"/>
                        <a:pt x="12" y="21"/>
                      </a:cubicBezTo>
                      <a:cubicBezTo>
                        <a:pt x="17" y="21"/>
                        <a:pt x="21" y="19"/>
                        <a:pt x="22" y="15"/>
                      </a:cubicBezTo>
                      <a:cubicBezTo>
                        <a:pt x="24" y="10"/>
                        <a:pt x="21" y="4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7" name="Freeform 258"/>
                <p:cNvSpPr/>
                <p:nvPr/>
              </p:nvSpPr>
              <p:spPr bwMode="auto">
                <a:xfrm>
                  <a:off x="4776788" y="4454525"/>
                  <a:ext cx="66675" cy="39688"/>
                </a:xfrm>
                <a:custGeom>
                  <a:avLst/>
                  <a:gdLst>
                    <a:gd name="T0" fmla="*/ 11 w 24"/>
                    <a:gd name="T1" fmla="*/ 0 h 14"/>
                    <a:gd name="T2" fmla="*/ 1 w 24"/>
                    <a:gd name="T3" fmla="*/ 6 h 14"/>
                    <a:gd name="T4" fmla="*/ 0 w 24"/>
                    <a:gd name="T5" fmla="*/ 8 h 14"/>
                    <a:gd name="T6" fmla="*/ 23 w 24"/>
                    <a:gd name="T7" fmla="*/ 14 h 14"/>
                    <a:gd name="T8" fmla="*/ 15 w 24"/>
                    <a:gd name="T9" fmla="*/ 1 h 14"/>
                    <a:gd name="T10" fmla="*/ 11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1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1" y="7"/>
                        <a:pt x="0" y="8"/>
                        <a:pt x="0" y="8"/>
                      </a:cubicBezTo>
                      <a:cubicBezTo>
                        <a:pt x="8" y="10"/>
                        <a:pt x="16" y="12"/>
                        <a:pt x="23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8" name="Freeform 259"/>
                <p:cNvSpPr/>
                <p:nvPr/>
              </p:nvSpPr>
              <p:spPr bwMode="auto">
                <a:xfrm>
                  <a:off x="4911726" y="4505325"/>
                  <a:ext cx="73025" cy="58738"/>
                </a:xfrm>
                <a:custGeom>
                  <a:avLst/>
                  <a:gdLst>
                    <a:gd name="T0" fmla="*/ 12 w 26"/>
                    <a:gd name="T1" fmla="*/ 0 h 21"/>
                    <a:gd name="T2" fmla="*/ 2 w 26"/>
                    <a:gd name="T3" fmla="*/ 7 h 21"/>
                    <a:gd name="T4" fmla="*/ 9 w 26"/>
                    <a:gd name="T5" fmla="*/ 20 h 21"/>
                    <a:gd name="T6" fmla="*/ 14 w 26"/>
                    <a:gd name="T7" fmla="*/ 21 h 21"/>
                    <a:gd name="T8" fmla="*/ 24 w 26"/>
                    <a:gd name="T9" fmla="*/ 15 h 21"/>
                    <a:gd name="T10" fmla="*/ 16 w 26"/>
                    <a:gd name="T11" fmla="*/ 1 h 21"/>
                    <a:gd name="T12" fmla="*/ 12 w 2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8" y="21"/>
                        <a:pt x="22" y="19"/>
                        <a:pt x="24" y="15"/>
                      </a:cubicBezTo>
                      <a:cubicBezTo>
                        <a:pt x="26" y="10"/>
                        <a:pt x="22" y="3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9" name="Freeform 260"/>
                <p:cNvSpPr/>
                <p:nvPr/>
              </p:nvSpPr>
              <p:spPr bwMode="auto">
                <a:xfrm>
                  <a:off x="4949826" y="4397375"/>
                  <a:ext cx="50800" cy="60325"/>
                </a:xfrm>
                <a:custGeom>
                  <a:avLst/>
                  <a:gdLst>
                    <a:gd name="T0" fmla="*/ 12 w 18"/>
                    <a:gd name="T1" fmla="*/ 0 h 21"/>
                    <a:gd name="T2" fmla="*/ 2 w 18"/>
                    <a:gd name="T3" fmla="*/ 7 h 21"/>
                    <a:gd name="T4" fmla="*/ 9 w 18"/>
                    <a:gd name="T5" fmla="*/ 20 h 21"/>
                    <a:gd name="T6" fmla="*/ 14 w 18"/>
                    <a:gd name="T7" fmla="*/ 21 h 21"/>
                    <a:gd name="T8" fmla="*/ 18 w 18"/>
                    <a:gd name="T9" fmla="*/ 20 h 21"/>
                    <a:gd name="T10" fmla="*/ 16 w 18"/>
                    <a:gd name="T11" fmla="*/ 1 h 21"/>
                    <a:gd name="T12" fmla="*/ 12 w 18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5" y="21"/>
                        <a:pt x="16" y="21"/>
                        <a:pt x="18" y="20"/>
                      </a:cubicBezTo>
                      <a:cubicBezTo>
                        <a:pt x="17" y="15"/>
                        <a:pt x="17" y="8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0" name="Freeform 261"/>
                <p:cNvSpPr>
                  <a:spLocks noEditPoints="1"/>
                </p:cNvSpPr>
                <p:nvPr/>
              </p:nvSpPr>
              <p:spPr bwMode="auto">
                <a:xfrm>
                  <a:off x="5057776" y="4498975"/>
                  <a:ext cx="63500" cy="55563"/>
                </a:xfrm>
                <a:custGeom>
                  <a:avLst/>
                  <a:gdLst>
                    <a:gd name="T0" fmla="*/ 0 w 23"/>
                    <a:gd name="T1" fmla="*/ 9 h 20"/>
                    <a:gd name="T2" fmla="*/ 8 w 23"/>
                    <a:gd name="T3" fmla="*/ 19 h 20"/>
                    <a:gd name="T4" fmla="*/ 12 w 23"/>
                    <a:gd name="T5" fmla="*/ 20 h 20"/>
                    <a:gd name="T6" fmla="*/ 22 w 23"/>
                    <a:gd name="T7" fmla="*/ 14 h 20"/>
                    <a:gd name="T8" fmla="*/ 23 w 23"/>
                    <a:gd name="T9" fmla="*/ 11 h 20"/>
                    <a:gd name="T10" fmla="*/ 21 w 23"/>
                    <a:gd name="T11" fmla="*/ 11 h 20"/>
                    <a:gd name="T12" fmla="*/ 0 w 23"/>
                    <a:gd name="T13" fmla="*/ 9 h 20"/>
                    <a:gd name="T14" fmla="*/ 9 w 23"/>
                    <a:gd name="T15" fmla="*/ 0 h 20"/>
                    <a:gd name="T16" fmla="*/ 1 w 23"/>
                    <a:gd name="T17" fmla="*/ 6 h 20"/>
                    <a:gd name="T18" fmla="*/ 9 w 23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0">
                      <a:moveTo>
                        <a:pt x="0" y="9"/>
                      </a:moveTo>
                      <a:cubicBezTo>
                        <a:pt x="0" y="13"/>
                        <a:pt x="3" y="18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7" y="20"/>
                        <a:pt x="21" y="18"/>
                        <a:pt x="22" y="14"/>
                      </a:cubicBezTo>
                      <a:cubicBezTo>
                        <a:pt x="23" y="13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11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6"/>
                      </a:cubicBezTo>
                      <a:cubicBezTo>
                        <a:pt x="2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1" name="Freeform 262"/>
                <p:cNvSpPr/>
                <p:nvPr/>
              </p:nvSpPr>
              <p:spPr bwMode="auto">
                <a:xfrm>
                  <a:off x="4995863" y="4260850"/>
                  <a:ext cx="12700" cy="5080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1" y="4"/>
                        <a:pt x="1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2" name="Freeform 263"/>
                <p:cNvSpPr/>
                <p:nvPr/>
              </p:nvSpPr>
              <p:spPr bwMode="auto">
                <a:xfrm>
                  <a:off x="4978401" y="4627563"/>
                  <a:ext cx="28575" cy="57150"/>
                </a:xfrm>
                <a:custGeom>
                  <a:avLst/>
                  <a:gdLst>
                    <a:gd name="T0" fmla="*/ 9 w 10"/>
                    <a:gd name="T1" fmla="*/ 0 h 20"/>
                    <a:gd name="T2" fmla="*/ 2 w 10"/>
                    <a:gd name="T3" fmla="*/ 6 h 20"/>
                    <a:gd name="T4" fmla="*/ 9 w 10"/>
                    <a:gd name="T5" fmla="*/ 19 h 20"/>
                    <a:gd name="T6" fmla="*/ 10 w 10"/>
                    <a:gd name="T7" fmla="*/ 20 h 20"/>
                    <a:gd name="T8" fmla="*/ 9 w 10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0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13"/>
                        <a:pt x="9" y="6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3" name="Freeform 264"/>
                <p:cNvSpPr/>
                <p:nvPr/>
              </p:nvSpPr>
              <p:spPr bwMode="auto">
                <a:xfrm>
                  <a:off x="4905376" y="4311650"/>
                  <a:ext cx="53975" cy="58738"/>
                </a:xfrm>
                <a:custGeom>
                  <a:avLst/>
                  <a:gdLst>
                    <a:gd name="T0" fmla="*/ 12 w 19"/>
                    <a:gd name="T1" fmla="*/ 0 h 21"/>
                    <a:gd name="T2" fmla="*/ 2 w 19"/>
                    <a:gd name="T3" fmla="*/ 7 h 21"/>
                    <a:gd name="T4" fmla="*/ 9 w 19"/>
                    <a:gd name="T5" fmla="*/ 20 h 21"/>
                    <a:gd name="T6" fmla="*/ 14 w 19"/>
                    <a:gd name="T7" fmla="*/ 21 h 21"/>
                    <a:gd name="T8" fmla="*/ 19 w 19"/>
                    <a:gd name="T9" fmla="*/ 20 h 21"/>
                    <a:gd name="T10" fmla="*/ 16 w 19"/>
                    <a:gd name="T11" fmla="*/ 1 h 21"/>
                    <a:gd name="T12" fmla="*/ 12 w 19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6" y="21"/>
                        <a:pt x="18" y="21"/>
                        <a:pt x="19" y="20"/>
                      </a:cubicBezTo>
                      <a:cubicBezTo>
                        <a:pt x="19" y="15"/>
                        <a:pt x="17" y="8"/>
                        <a:pt x="16" y="1"/>
                      </a:cubicBezTo>
                      <a:cubicBezTo>
                        <a:pt x="14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4" name="Freeform 265"/>
                <p:cNvSpPr/>
                <p:nvPr/>
              </p:nvSpPr>
              <p:spPr bwMode="auto">
                <a:xfrm>
                  <a:off x="4346576" y="4162425"/>
                  <a:ext cx="190500" cy="417513"/>
                </a:xfrm>
                <a:custGeom>
                  <a:avLst/>
                  <a:gdLst>
                    <a:gd name="T0" fmla="*/ 27 w 68"/>
                    <a:gd name="T1" fmla="*/ 0 h 149"/>
                    <a:gd name="T2" fmla="*/ 16 w 68"/>
                    <a:gd name="T3" fmla="*/ 55 h 149"/>
                    <a:gd name="T4" fmla="*/ 3 w 68"/>
                    <a:gd name="T5" fmla="*/ 99 h 149"/>
                    <a:gd name="T6" fmla="*/ 28 w 68"/>
                    <a:gd name="T7" fmla="*/ 149 h 149"/>
                    <a:gd name="T8" fmla="*/ 29 w 68"/>
                    <a:gd name="T9" fmla="*/ 149 h 149"/>
                    <a:gd name="T10" fmla="*/ 42 w 68"/>
                    <a:gd name="T11" fmla="*/ 95 h 149"/>
                    <a:gd name="T12" fmla="*/ 60 w 68"/>
                    <a:gd name="T13" fmla="*/ 46 h 149"/>
                    <a:gd name="T14" fmla="*/ 30 w 68"/>
                    <a:gd name="T15" fmla="*/ 1 h 149"/>
                    <a:gd name="T16" fmla="*/ 27 w 68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9">
                      <a:moveTo>
                        <a:pt x="27" y="0"/>
                      </a:moveTo>
                      <a:cubicBezTo>
                        <a:pt x="14" y="0"/>
                        <a:pt x="16" y="40"/>
                        <a:pt x="16" y="55"/>
                      </a:cubicBezTo>
                      <a:cubicBezTo>
                        <a:pt x="17" y="70"/>
                        <a:pt x="6" y="75"/>
                        <a:pt x="3" y="99"/>
                      </a:cubicBezTo>
                      <a:cubicBezTo>
                        <a:pt x="0" y="123"/>
                        <a:pt x="28" y="149"/>
                        <a:pt x="28" y="149"/>
                      </a:cubicBezTo>
                      <a:cubicBezTo>
                        <a:pt x="28" y="149"/>
                        <a:pt x="29" y="149"/>
                        <a:pt x="29" y="149"/>
                      </a:cubicBezTo>
                      <a:cubicBezTo>
                        <a:pt x="43" y="149"/>
                        <a:pt x="46" y="115"/>
                        <a:pt x="42" y="95"/>
                      </a:cubicBezTo>
                      <a:cubicBezTo>
                        <a:pt x="37" y="75"/>
                        <a:pt x="52" y="68"/>
                        <a:pt x="60" y="46"/>
                      </a:cubicBezTo>
                      <a:cubicBezTo>
                        <a:pt x="68" y="24"/>
                        <a:pt x="47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5" name="Freeform 266"/>
                <p:cNvSpPr/>
                <p:nvPr/>
              </p:nvSpPr>
              <p:spPr bwMode="auto">
                <a:xfrm>
                  <a:off x="4391026" y="4762500"/>
                  <a:ext cx="415925" cy="239713"/>
                </a:xfrm>
                <a:custGeom>
                  <a:avLst/>
                  <a:gdLst>
                    <a:gd name="T0" fmla="*/ 20 w 148"/>
                    <a:gd name="T1" fmla="*/ 0 h 85"/>
                    <a:gd name="T2" fmla="*/ 15 w 148"/>
                    <a:gd name="T3" fmla="*/ 1 h 85"/>
                    <a:gd name="T4" fmla="*/ 30 w 148"/>
                    <a:gd name="T5" fmla="*/ 44 h 85"/>
                    <a:gd name="T6" fmla="*/ 82 w 148"/>
                    <a:gd name="T7" fmla="*/ 72 h 85"/>
                    <a:gd name="T8" fmla="*/ 113 w 148"/>
                    <a:gd name="T9" fmla="*/ 85 h 85"/>
                    <a:gd name="T10" fmla="*/ 130 w 148"/>
                    <a:gd name="T11" fmla="*/ 75 h 85"/>
                    <a:gd name="T12" fmla="*/ 128 w 148"/>
                    <a:gd name="T13" fmla="*/ 40 h 85"/>
                    <a:gd name="T14" fmla="*/ 120 w 148"/>
                    <a:gd name="T15" fmla="*/ 39 h 85"/>
                    <a:gd name="T16" fmla="*/ 101 w 148"/>
                    <a:gd name="T17" fmla="*/ 41 h 85"/>
                    <a:gd name="T18" fmla="*/ 81 w 148"/>
                    <a:gd name="T19" fmla="*/ 43 h 85"/>
                    <a:gd name="T20" fmla="*/ 58 w 148"/>
                    <a:gd name="T21" fmla="*/ 36 h 85"/>
                    <a:gd name="T22" fmla="*/ 20 w 148"/>
                    <a:gd name="T23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8" h="85">
                      <a:moveTo>
                        <a:pt x="20" y="0"/>
                      </a:moveTo>
                      <a:cubicBezTo>
                        <a:pt x="19" y="0"/>
                        <a:pt x="17" y="1"/>
                        <a:pt x="15" y="1"/>
                      </a:cubicBezTo>
                      <a:cubicBezTo>
                        <a:pt x="15" y="1"/>
                        <a:pt x="0" y="24"/>
                        <a:pt x="30" y="44"/>
                      </a:cubicBezTo>
                      <a:cubicBezTo>
                        <a:pt x="60" y="64"/>
                        <a:pt x="61" y="62"/>
                        <a:pt x="82" y="72"/>
                      </a:cubicBezTo>
                      <a:cubicBezTo>
                        <a:pt x="94" y="79"/>
                        <a:pt x="104" y="85"/>
                        <a:pt x="113" y="85"/>
                      </a:cubicBezTo>
                      <a:cubicBezTo>
                        <a:pt x="120" y="85"/>
                        <a:pt x="125" y="82"/>
                        <a:pt x="130" y="75"/>
                      </a:cubicBezTo>
                      <a:cubicBezTo>
                        <a:pt x="143" y="58"/>
                        <a:pt x="148" y="44"/>
                        <a:pt x="128" y="40"/>
                      </a:cubicBezTo>
                      <a:cubicBezTo>
                        <a:pt x="125" y="39"/>
                        <a:pt x="123" y="39"/>
                        <a:pt x="120" y="39"/>
                      </a:cubicBezTo>
                      <a:cubicBezTo>
                        <a:pt x="114" y="39"/>
                        <a:pt x="107" y="40"/>
                        <a:pt x="101" y="41"/>
                      </a:cubicBezTo>
                      <a:cubicBezTo>
                        <a:pt x="94" y="42"/>
                        <a:pt x="88" y="43"/>
                        <a:pt x="81" y="43"/>
                      </a:cubicBezTo>
                      <a:cubicBezTo>
                        <a:pt x="73" y="43"/>
                        <a:pt x="65" y="41"/>
                        <a:pt x="58" y="36"/>
                      </a:cubicBezTo>
                      <a:cubicBezTo>
                        <a:pt x="41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6" name="Freeform 267"/>
                <p:cNvSpPr/>
                <p:nvPr/>
              </p:nvSpPr>
              <p:spPr bwMode="auto">
                <a:xfrm>
                  <a:off x="4959351" y="4816475"/>
                  <a:ext cx="333375" cy="255588"/>
                </a:xfrm>
                <a:custGeom>
                  <a:avLst/>
                  <a:gdLst>
                    <a:gd name="T0" fmla="*/ 102 w 119"/>
                    <a:gd name="T1" fmla="*/ 0 h 91"/>
                    <a:gd name="T2" fmla="*/ 65 w 119"/>
                    <a:gd name="T3" fmla="*/ 39 h 91"/>
                    <a:gd name="T4" fmla="*/ 47 w 119"/>
                    <a:gd name="T5" fmla="*/ 65 h 91"/>
                    <a:gd name="T6" fmla="*/ 40 w 119"/>
                    <a:gd name="T7" fmla="*/ 64 h 91"/>
                    <a:gd name="T8" fmla="*/ 8 w 119"/>
                    <a:gd name="T9" fmla="*/ 47 h 91"/>
                    <a:gd name="T10" fmla="*/ 0 w 119"/>
                    <a:gd name="T11" fmla="*/ 55 h 91"/>
                    <a:gd name="T12" fmla="*/ 18 w 119"/>
                    <a:gd name="T13" fmla="*/ 91 h 91"/>
                    <a:gd name="T14" fmla="*/ 21 w 119"/>
                    <a:gd name="T15" fmla="*/ 91 h 91"/>
                    <a:gd name="T16" fmla="*/ 94 w 119"/>
                    <a:gd name="T17" fmla="*/ 62 h 91"/>
                    <a:gd name="T18" fmla="*/ 104 w 119"/>
                    <a:gd name="T19" fmla="*/ 1 h 91"/>
                    <a:gd name="T20" fmla="*/ 102 w 119"/>
                    <a:gd name="T2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9" h="91">
                      <a:moveTo>
                        <a:pt x="102" y="0"/>
                      </a:moveTo>
                      <a:cubicBezTo>
                        <a:pt x="88" y="0"/>
                        <a:pt x="71" y="23"/>
                        <a:pt x="65" y="39"/>
                      </a:cubicBezTo>
                      <a:cubicBezTo>
                        <a:pt x="60" y="53"/>
                        <a:pt x="57" y="65"/>
                        <a:pt x="47" y="65"/>
                      </a:cubicBezTo>
                      <a:cubicBezTo>
                        <a:pt x="45" y="65"/>
                        <a:pt x="43" y="65"/>
                        <a:pt x="40" y="64"/>
                      </a:cubicBezTo>
                      <a:cubicBezTo>
                        <a:pt x="29" y="59"/>
                        <a:pt x="17" y="47"/>
                        <a:pt x="8" y="47"/>
                      </a:cubicBezTo>
                      <a:cubicBezTo>
                        <a:pt x="5" y="47"/>
                        <a:pt x="2" y="49"/>
                        <a:pt x="0" y="55"/>
                      </a:cubicBezTo>
                      <a:cubicBezTo>
                        <a:pt x="0" y="55"/>
                        <a:pt x="3" y="91"/>
                        <a:pt x="18" y="91"/>
                      </a:cubicBezTo>
                      <a:cubicBezTo>
                        <a:pt x="19" y="91"/>
                        <a:pt x="20" y="91"/>
                        <a:pt x="21" y="91"/>
                      </a:cubicBezTo>
                      <a:cubicBezTo>
                        <a:pt x="39" y="85"/>
                        <a:pt x="83" y="83"/>
                        <a:pt x="94" y="62"/>
                      </a:cubicBezTo>
                      <a:cubicBezTo>
                        <a:pt x="104" y="41"/>
                        <a:pt x="119" y="3"/>
                        <a:pt x="104" y="1"/>
                      </a:cubicBezTo>
                      <a:cubicBezTo>
                        <a:pt x="103" y="0"/>
                        <a:pt x="103" y="0"/>
                        <a:pt x="10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7" name="Freeform 268"/>
                <p:cNvSpPr/>
                <p:nvPr/>
              </p:nvSpPr>
              <p:spPr bwMode="auto">
                <a:xfrm>
                  <a:off x="5303838" y="4240213"/>
                  <a:ext cx="241300" cy="298450"/>
                </a:xfrm>
                <a:custGeom>
                  <a:avLst/>
                  <a:gdLst>
                    <a:gd name="T0" fmla="*/ 25 w 86"/>
                    <a:gd name="T1" fmla="*/ 0 h 106"/>
                    <a:gd name="T2" fmla="*/ 0 w 86"/>
                    <a:gd name="T3" fmla="*/ 5 h 106"/>
                    <a:gd name="T4" fmla="*/ 29 w 86"/>
                    <a:gd name="T5" fmla="*/ 59 h 106"/>
                    <a:gd name="T6" fmla="*/ 34 w 86"/>
                    <a:gd name="T7" fmla="*/ 104 h 106"/>
                    <a:gd name="T8" fmla="*/ 41 w 86"/>
                    <a:gd name="T9" fmla="*/ 106 h 106"/>
                    <a:gd name="T10" fmla="*/ 81 w 86"/>
                    <a:gd name="T11" fmla="*/ 63 h 106"/>
                    <a:gd name="T12" fmla="*/ 54 w 86"/>
                    <a:gd name="T13" fmla="*/ 9 h 106"/>
                    <a:gd name="T14" fmla="*/ 25 w 86"/>
                    <a:gd name="T15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06">
                      <a:moveTo>
                        <a:pt x="25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4" y="39"/>
                        <a:pt x="29" y="59"/>
                      </a:cubicBezTo>
                      <a:cubicBezTo>
                        <a:pt x="25" y="79"/>
                        <a:pt x="15" y="97"/>
                        <a:pt x="34" y="104"/>
                      </a:cubicBezTo>
                      <a:cubicBezTo>
                        <a:pt x="36" y="105"/>
                        <a:pt x="39" y="106"/>
                        <a:pt x="41" y="106"/>
                      </a:cubicBezTo>
                      <a:cubicBezTo>
                        <a:pt x="58" y="106"/>
                        <a:pt x="76" y="83"/>
                        <a:pt x="81" y="63"/>
                      </a:cubicBezTo>
                      <a:cubicBezTo>
                        <a:pt x="86" y="40"/>
                        <a:pt x="78" y="28"/>
                        <a:pt x="54" y="9"/>
                      </a:cubicBezTo>
                      <a:cubicBezTo>
                        <a:pt x="44" y="2"/>
                        <a:pt x="34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8" name="Freeform 269"/>
                <p:cNvSpPr/>
                <p:nvPr/>
              </p:nvSpPr>
              <p:spPr bwMode="auto">
                <a:xfrm>
                  <a:off x="4806951" y="3900488"/>
                  <a:ext cx="342900" cy="192088"/>
                </a:xfrm>
                <a:custGeom>
                  <a:avLst/>
                  <a:gdLst>
                    <a:gd name="T0" fmla="*/ 51 w 122"/>
                    <a:gd name="T1" fmla="*/ 0 h 68"/>
                    <a:gd name="T2" fmla="*/ 30 w 122"/>
                    <a:gd name="T3" fmla="*/ 3 h 68"/>
                    <a:gd name="T4" fmla="*/ 0 w 122"/>
                    <a:gd name="T5" fmla="*/ 51 h 68"/>
                    <a:gd name="T6" fmla="*/ 11 w 122"/>
                    <a:gd name="T7" fmla="*/ 61 h 68"/>
                    <a:gd name="T8" fmla="*/ 56 w 122"/>
                    <a:gd name="T9" fmla="*/ 50 h 68"/>
                    <a:gd name="T10" fmla="*/ 63 w 122"/>
                    <a:gd name="T11" fmla="*/ 49 h 68"/>
                    <a:gd name="T12" fmla="*/ 103 w 122"/>
                    <a:gd name="T13" fmla="*/ 67 h 68"/>
                    <a:gd name="T14" fmla="*/ 106 w 122"/>
                    <a:gd name="T15" fmla="*/ 68 h 68"/>
                    <a:gd name="T16" fmla="*/ 101 w 122"/>
                    <a:gd name="T17" fmla="*/ 23 h 68"/>
                    <a:gd name="T18" fmla="*/ 51 w 122"/>
                    <a:gd name="T1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2" h="68">
                      <a:moveTo>
                        <a:pt x="51" y="0"/>
                      </a:moveTo>
                      <a:cubicBezTo>
                        <a:pt x="45" y="0"/>
                        <a:pt x="38" y="1"/>
                        <a:pt x="30" y="3"/>
                      </a:cubicBezTo>
                      <a:cubicBezTo>
                        <a:pt x="0" y="10"/>
                        <a:pt x="0" y="51"/>
                        <a:pt x="0" y="51"/>
                      </a:cubicBezTo>
                      <a:cubicBezTo>
                        <a:pt x="1" y="58"/>
                        <a:pt x="5" y="61"/>
                        <a:pt x="11" y="61"/>
                      </a:cubicBezTo>
                      <a:cubicBezTo>
                        <a:pt x="23" y="61"/>
                        <a:pt x="42" y="52"/>
                        <a:pt x="56" y="50"/>
                      </a:cubicBezTo>
                      <a:cubicBezTo>
                        <a:pt x="59" y="49"/>
                        <a:pt x="61" y="49"/>
                        <a:pt x="63" y="49"/>
                      </a:cubicBezTo>
                      <a:cubicBezTo>
                        <a:pt x="80" y="49"/>
                        <a:pt x="85" y="63"/>
                        <a:pt x="103" y="67"/>
                      </a:cubicBezTo>
                      <a:cubicBezTo>
                        <a:pt x="104" y="67"/>
                        <a:pt x="105" y="68"/>
                        <a:pt x="106" y="68"/>
                      </a:cubicBezTo>
                      <a:cubicBezTo>
                        <a:pt x="122" y="68"/>
                        <a:pt x="117" y="41"/>
                        <a:pt x="101" y="23"/>
                      </a:cubicBezTo>
                      <a:cubicBezTo>
                        <a:pt x="87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50" name="椭圆 49"/>
              <p:cNvSpPr/>
              <p:nvPr/>
            </p:nvSpPr>
            <p:spPr>
              <a:xfrm>
                <a:off x="3841404" y="2280378"/>
                <a:ext cx="486869" cy="48686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 dirty="0">
                  <a:solidFill>
                    <a:srgbClr val="92D05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48" name="文本框 47"/>
            <p:cNvSpPr txBox="1"/>
            <p:nvPr/>
          </p:nvSpPr>
          <p:spPr>
            <a:xfrm>
              <a:off x="5786663" y="1822130"/>
              <a:ext cx="602054" cy="253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rgbClr val="FFC000"/>
                  </a:solidFill>
                  <a:cs typeface="+mn-ea"/>
                  <a:sym typeface="+mn-lt"/>
                </a:rPr>
                <a:t>第一章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42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42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42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2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42" presetClass="entr" presetSubtype="0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42" presetClass="entr" presetSubtype="0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42" presetClass="entr" presetSubtype="0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42" presetClass="entr" presetSubtype="0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1000"/>
                            </p:stCondLst>
                            <p:childTnLst>
                              <p:par>
                                <p:cTn id="1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1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  <p:bldP spid="23" grpId="0" animBg="1"/>
      <p:bldP spid="24" grpId="0"/>
      <p:bldP spid="25" grpId="0"/>
      <p:bldP spid="26" grpId="0"/>
      <p:bldP spid="28" grpId="0"/>
      <p:bldP spid="29" grpId="0"/>
      <p:bldP spid="30" grpId="0"/>
      <p:bldP spid="32" grpId="0"/>
      <p:bldP spid="33" grpId="0"/>
      <p:bldP spid="34" grpId="0"/>
      <p:bldP spid="36" grpId="0"/>
      <p:bldP spid="37" grpId="0"/>
      <p:bldP spid="38" grpId="0"/>
      <p:bldP spid="40" grpId="0" animBg="1"/>
      <p:bldP spid="41" grpId="0" animBg="1"/>
      <p:bldP spid="42" grpId="0" animBg="1"/>
      <p:bldP spid="43" grpId="0" animBg="1"/>
      <p:bldP spid="4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直接连接符 11"/>
          <p:cNvCxnSpPr/>
          <p:nvPr/>
        </p:nvCxnSpPr>
        <p:spPr>
          <a:xfrm>
            <a:off x="6096001" y="1341312"/>
            <a:ext cx="0" cy="4607312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组合 12"/>
          <p:cNvGrpSpPr/>
          <p:nvPr/>
        </p:nvGrpSpPr>
        <p:grpSpPr>
          <a:xfrm>
            <a:off x="5361102" y="2637119"/>
            <a:ext cx="1469798" cy="1469798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14" name="椭圆 13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15" name="椭圆 14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6" name="TextBox 7"/>
          <p:cNvSpPr>
            <a:spLocks noChangeArrowheads="1"/>
          </p:cNvSpPr>
          <p:nvPr/>
        </p:nvSpPr>
        <p:spPr bwMode="auto">
          <a:xfrm>
            <a:off x="5506068" y="2853086"/>
            <a:ext cx="1183487" cy="923090"/>
          </a:xfrm>
          <a:prstGeom prst="rect">
            <a:avLst/>
          </a:prstGeom>
          <a:noFill/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altLang="zh-CN" sz="6000" b="1" dirty="0">
                <a:solidFill>
                  <a:srgbClr val="F2F2F2"/>
                </a:solidFill>
                <a:cs typeface="+mn-ea"/>
                <a:sym typeface="+mn-lt"/>
              </a:rPr>
              <a:t>vs</a:t>
            </a:r>
          </a:p>
        </p:txBody>
      </p:sp>
      <p:sp>
        <p:nvSpPr>
          <p:cNvPr id="17" name="TextBox 7"/>
          <p:cNvSpPr>
            <a:spLocks noChangeArrowheads="1"/>
          </p:cNvSpPr>
          <p:nvPr/>
        </p:nvSpPr>
        <p:spPr bwMode="auto">
          <a:xfrm>
            <a:off x="3000462" y="1794660"/>
            <a:ext cx="1727742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altLang="zh-CN" sz="2000" b="1" dirty="0">
                <a:solidFill>
                  <a:srgbClr val="F2F2F2"/>
                </a:solidFill>
                <a:cs typeface="+mn-ea"/>
                <a:sym typeface="+mn-lt"/>
              </a:rPr>
              <a:t>2016</a:t>
            </a: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工作情况</a:t>
            </a:r>
          </a:p>
        </p:txBody>
      </p:sp>
      <p:sp>
        <p:nvSpPr>
          <p:cNvPr id="18" name="圆角矩形 17"/>
          <p:cNvSpPr/>
          <p:nvPr/>
        </p:nvSpPr>
        <p:spPr>
          <a:xfrm>
            <a:off x="2438686" y="1715047"/>
            <a:ext cx="2577475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grpSp>
        <p:nvGrpSpPr>
          <p:cNvPr id="70" name="组合 69"/>
          <p:cNvGrpSpPr/>
          <p:nvPr/>
        </p:nvGrpSpPr>
        <p:grpSpPr>
          <a:xfrm>
            <a:off x="2136592" y="1619845"/>
            <a:ext cx="657328" cy="657328"/>
            <a:chOff x="2137147" y="1619373"/>
            <a:chExt cx="657499" cy="657499"/>
          </a:xfrm>
        </p:grpSpPr>
        <p:grpSp>
          <p:nvGrpSpPr>
            <p:cNvPr id="19" name="组合 18"/>
            <p:cNvGrpSpPr/>
            <p:nvPr/>
          </p:nvGrpSpPr>
          <p:grpSpPr>
            <a:xfrm>
              <a:off x="2137147" y="1619373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20" name="椭圆 19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椭圆 20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22" name="组合 21"/>
            <p:cNvGrpSpPr/>
            <p:nvPr/>
          </p:nvGrpSpPr>
          <p:grpSpPr>
            <a:xfrm>
              <a:off x="2319358" y="1862346"/>
              <a:ext cx="293075" cy="214235"/>
              <a:chOff x="7599343" y="3871727"/>
              <a:chExt cx="790674" cy="577975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" name="任意多边形 85"/>
              <p:cNvSpPr>
                <a:spLocks noChangeArrowheads="1"/>
              </p:cNvSpPr>
              <p:nvPr/>
            </p:nvSpPr>
            <p:spPr bwMode="auto">
              <a:xfrm>
                <a:off x="7622726" y="3973484"/>
                <a:ext cx="628785" cy="476218"/>
              </a:xfrm>
              <a:custGeom>
                <a:avLst/>
                <a:gdLst>
                  <a:gd name="T0" fmla="*/ 96105 w 628567"/>
                  <a:gd name="T1" fmla="*/ 192304 h 476598"/>
                  <a:gd name="T2" fmla="*/ 96105 w 628567"/>
                  <a:gd name="T3" fmla="*/ 476598 h 476598"/>
                  <a:gd name="T4" fmla="*/ 0 w 628567"/>
                  <a:gd name="T5" fmla="*/ 476598 h 476598"/>
                  <a:gd name="T6" fmla="*/ 0 w 628567"/>
                  <a:gd name="T7" fmla="*/ 267440 h 476598"/>
                  <a:gd name="T8" fmla="*/ 451079 w 628567"/>
                  <a:gd name="T9" fmla="*/ 149738 h 476598"/>
                  <a:gd name="T10" fmla="*/ 451079 w 628567"/>
                  <a:gd name="T11" fmla="*/ 476598 h 476598"/>
                  <a:gd name="T12" fmla="*/ 354974 w 628567"/>
                  <a:gd name="T13" fmla="*/ 476598 h 476598"/>
                  <a:gd name="T14" fmla="*/ 354974 w 628567"/>
                  <a:gd name="T15" fmla="*/ 196833 h 476598"/>
                  <a:gd name="T16" fmla="*/ 357633 w 628567"/>
                  <a:gd name="T17" fmla="*/ 200277 h 476598"/>
                  <a:gd name="T18" fmla="*/ 359009 w 628567"/>
                  <a:gd name="T19" fmla="*/ 199214 h 476598"/>
                  <a:gd name="T20" fmla="*/ 372907 w 628567"/>
                  <a:gd name="T21" fmla="*/ 215687 h 476598"/>
                  <a:gd name="T22" fmla="*/ 255352 w 628567"/>
                  <a:gd name="T23" fmla="*/ 67803 h 476598"/>
                  <a:gd name="T24" fmla="*/ 273592 w 628567"/>
                  <a:gd name="T25" fmla="*/ 91427 h 476598"/>
                  <a:gd name="T26" fmla="*/ 273592 w 628567"/>
                  <a:gd name="T27" fmla="*/ 476598 h 476598"/>
                  <a:gd name="T28" fmla="*/ 177487 w 628567"/>
                  <a:gd name="T29" fmla="*/ 476598 h 476598"/>
                  <a:gd name="T30" fmla="*/ 177487 w 628567"/>
                  <a:gd name="T31" fmla="*/ 128679 h 476598"/>
                  <a:gd name="T32" fmla="*/ 628567 w 628567"/>
                  <a:gd name="T33" fmla="*/ 0 h 476598"/>
                  <a:gd name="T34" fmla="*/ 628567 w 628567"/>
                  <a:gd name="T35" fmla="*/ 476598 h 476598"/>
                  <a:gd name="T36" fmla="*/ 532462 w 628567"/>
                  <a:gd name="T37" fmla="*/ 476598 h 476598"/>
                  <a:gd name="T38" fmla="*/ 532462 w 628567"/>
                  <a:gd name="T39" fmla="*/ 81079 h 47659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28567"/>
                  <a:gd name="T61" fmla="*/ 0 h 476598"/>
                  <a:gd name="T62" fmla="*/ 628567 w 628567"/>
                  <a:gd name="T63" fmla="*/ 476598 h 47659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28567" h="476598">
                    <a:moveTo>
                      <a:pt x="96105" y="192304"/>
                    </a:moveTo>
                    <a:lnTo>
                      <a:pt x="96105" y="476598"/>
                    </a:lnTo>
                    <a:lnTo>
                      <a:pt x="0" y="476598"/>
                    </a:lnTo>
                    <a:lnTo>
                      <a:pt x="0" y="267440"/>
                    </a:lnTo>
                    <a:close/>
                    <a:moveTo>
                      <a:pt x="451079" y="149738"/>
                    </a:moveTo>
                    <a:lnTo>
                      <a:pt x="451079" y="476598"/>
                    </a:lnTo>
                    <a:lnTo>
                      <a:pt x="354974" y="476598"/>
                    </a:lnTo>
                    <a:lnTo>
                      <a:pt x="354974" y="196833"/>
                    </a:lnTo>
                    <a:lnTo>
                      <a:pt x="357633" y="200277"/>
                    </a:lnTo>
                    <a:lnTo>
                      <a:pt x="359009" y="199214"/>
                    </a:lnTo>
                    <a:lnTo>
                      <a:pt x="372907" y="215687"/>
                    </a:lnTo>
                    <a:close/>
                    <a:moveTo>
                      <a:pt x="255352" y="67803"/>
                    </a:moveTo>
                    <a:lnTo>
                      <a:pt x="273592" y="91427"/>
                    </a:lnTo>
                    <a:lnTo>
                      <a:pt x="273592" y="476598"/>
                    </a:lnTo>
                    <a:lnTo>
                      <a:pt x="177487" y="476598"/>
                    </a:lnTo>
                    <a:lnTo>
                      <a:pt x="177487" y="128679"/>
                    </a:lnTo>
                    <a:close/>
                    <a:moveTo>
                      <a:pt x="628567" y="0"/>
                    </a:moveTo>
                    <a:lnTo>
                      <a:pt x="628567" y="476598"/>
                    </a:lnTo>
                    <a:lnTo>
                      <a:pt x="532462" y="476598"/>
                    </a:lnTo>
                    <a:lnTo>
                      <a:pt x="532462" y="81079"/>
                    </a:lnTo>
                    <a:close/>
                  </a:path>
                </a:pathLst>
              </a:custGeom>
              <a:solidFill>
                <a:srgbClr val="92D05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 sz="1800">
                  <a:solidFill>
                    <a:srgbClr val="0070C0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4" name="任意多边形 86"/>
              <p:cNvSpPr>
                <a:spLocks noChangeArrowheads="1"/>
              </p:cNvSpPr>
              <p:nvPr/>
            </p:nvSpPr>
            <p:spPr bwMode="auto">
              <a:xfrm rot="13790841">
                <a:off x="7831852" y="3639218"/>
                <a:ext cx="325655" cy="790674"/>
              </a:xfrm>
              <a:custGeom>
                <a:avLst/>
                <a:gdLst>
                  <a:gd name="T0" fmla="*/ 97660 w 325915"/>
                  <a:gd name="T1" fmla="*/ 790400 h 790400"/>
                  <a:gd name="T2" fmla="*/ 0 w 325915"/>
                  <a:gd name="T3" fmla="*/ 664808 h 790400"/>
                  <a:gd name="T4" fmla="*/ 70970 w 325915"/>
                  <a:gd name="T5" fmla="*/ 664808 h 790400"/>
                  <a:gd name="T6" fmla="*/ 70970 w 325915"/>
                  <a:gd name="T7" fmla="*/ 320500 h 790400"/>
                  <a:gd name="T8" fmla="*/ 92523 w 325915"/>
                  <a:gd name="T9" fmla="*/ 320500 h 790400"/>
                  <a:gd name="T10" fmla="*/ 92598 w 325915"/>
                  <a:gd name="T11" fmla="*/ 318763 h 790400"/>
                  <a:gd name="T12" fmla="*/ 259805 w 325915"/>
                  <a:gd name="T13" fmla="*/ 326009 h 790400"/>
                  <a:gd name="T14" fmla="*/ 271953 w 325915"/>
                  <a:gd name="T15" fmla="*/ 0 h 790400"/>
                  <a:gd name="T16" fmla="*/ 325915 w 325915"/>
                  <a:gd name="T17" fmla="*/ 2011 h 790400"/>
                  <a:gd name="T18" fmla="*/ 311729 w 325915"/>
                  <a:gd name="T19" fmla="*/ 382747 h 790400"/>
                  <a:gd name="T20" fmla="*/ 257766 w 325915"/>
                  <a:gd name="T21" fmla="*/ 380736 h 790400"/>
                  <a:gd name="T22" fmla="*/ 257794 w 325915"/>
                  <a:gd name="T23" fmla="*/ 379973 h 790400"/>
                  <a:gd name="T24" fmla="*/ 124349 w 325915"/>
                  <a:gd name="T25" fmla="*/ 374190 h 790400"/>
                  <a:gd name="T26" fmla="*/ 124349 w 325915"/>
                  <a:gd name="T27" fmla="*/ 664808 h 790400"/>
                  <a:gd name="T28" fmla="*/ 195319 w 325915"/>
                  <a:gd name="T29" fmla="*/ 664808 h 7904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25915"/>
                  <a:gd name="T46" fmla="*/ 0 h 790400"/>
                  <a:gd name="T47" fmla="*/ 325915 w 325915"/>
                  <a:gd name="T48" fmla="*/ 790400 h 7904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25915" h="790400">
                    <a:moveTo>
                      <a:pt x="97660" y="790400"/>
                    </a:moveTo>
                    <a:lnTo>
                      <a:pt x="0" y="664808"/>
                    </a:lnTo>
                    <a:lnTo>
                      <a:pt x="70970" y="664808"/>
                    </a:lnTo>
                    <a:lnTo>
                      <a:pt x="70970" y="320500"/>
                    </a:lnTo>
                    <a:lnTo>
                      <a:pt x="92523" y="320500"/>
                    </a:lnTo>
                    <a:lnTo>
                      <a:pt x="92598" y="318763"/>
                    </a:lnTo>
                    <a:lnTo>
                      <a:pt x="259805" y="326009"/>
                    </a:lnTo>
                    <a:lnTo>
                      <a:pt x="271953" y="0"/>
                    </a:lnTo>
                    <a:lnTo>
                      <a:pt x="325915" y="2011"/>
                    </a:lnTo>
                    <a:lnTo>
                      <a:pt x="311729" y="382747"/>
                    </a:lnTo>
                    <a:lnTo>
                      <a:pt x="257766" y="380736"/>
                    </a:lnTo>
                    <a:lnTo>
                      <a:pt x="257794" y="379973"/>
                    </a:lnTo>
                    <a:lnTo>
                      <a:pt x="124349" y="374190"/>
                    </a:lnTo>
                    <a:lnTo>
                      <a:pt x="124349" y="664808"/>
                    </a:lnTo>
                    <a:lnTo>
                      <a:pt x="195319" y="664808"/>
                    </a:lnTo>
                    <a:close/>
                  </a:path>
                </a:pathLst>
              </a:custGeom>
              <a:solidFill>
                <a:srgbClr val="92D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 sz="1800">
                  <a:solidFill>
                    <a:srgbClr val="0070C0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25" name="TextBox 7"/>
          <p:cNvSpPr>
            <a:spLocks noChangeArrowheads="1"/>
          </p:cNvSpPr>
          <p:nvPr/>
        </p:nvSpPr>
        <p:spPr bwMode="auto">
          <a:xfrm>
            <a:off x="8183688" y="1794660"/>
            <a:ext cx="1727742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altLang="zh-CN" sz="2000" b="1" dirty="0">
                <a:solidFill>
                  <a:srgbClr val="F2F2F2"/>
                </a:solidFill>
                <a:cs typeface="+mn-ea"/>
                <a:sym typeface="+mn-lt"/>
              </a:rPr>
              <a:t>2017</a:t>
            </a: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工作情况</a:t>
            </a:r>
          </a:p>
        </p:txBody>
      </p:sp>
      <p:sp>
        <p:nvSpPr>
          <p:cNvPr id="26" name="圆角矩形 25"/>
          <p:cNvSpPr/>
          <p:nvPr/>
        </p:nvSpPr>
        <p:spPr>
          <a:xfrm>
            <a:off x="7621913" y="1715047"/>
            <a:ext cx="2577475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grpSp>
        <p:nvGrpSpPr>
          <p:cNvPr id="71" name="组合 70"/>
          <p:cNvGrpSpPr/>
          <p:nvPr/>
        </p:nvGrpSpPr>
        <p:grpSpPr>
          <a:xfrm>
            <a:off x="7319818" y="1619845"/>
            <a:ext cx="657328" cy="657328"/>
            <a:chOff x="7321723" y="1619373"/>
            <a:chExt cx="657499" cy="657499"/>
          </a:xfrm>
        </p:grpSpPr>
        <p:grpSp>
          <p:nvGrpSpPr>
            <p:cNvPr id="27" name="组合 26"/>
            <p:cNvGrpSpPr/>
            <p:nvPr/>
          </p:nvGrpSpPr>
          <p:grpSpPr>
            <a:xfrm>
              <a:off x="7321723" y="1619373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28" name="椭圆 27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" name="椭圆 28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30" name="组合 29"/>
            <p:cNvGrpSpPr/>
            <p:nvPr/>
          </p:nvGrpSpPr>
          <p:grpSpPr>
            <a:xfrm>
              <a:off x="7503934" y="1862346"/>
              <a:ext cx="293075" cy="214235"/>
              <a:chOff x="7599343" y="3871727"/>
              <a:chExt cx="790674" cy="577975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grpSpPr>
          <p:sp>
            <p:nvSpPr>
              <p:cNvPr id="31" name="任意多边形 85"/>
              <p:cNvSpPr>
                <a:spLocks noChangeArrowheads="1"/>
              </p:cNvSpPr>
              <p:nvPr/>
            </p:nvSpPr>
            <p:spPr bwMode="auto">
              <a:xfrm>
                <a:off x="7622726" y="3973484"/>
                <a:ext cx="628785" cy="476218"/>
              </a:xfrm>
              <a:custGeom>
                <a:avLst/>
                <a:gdLst>
                  <a:gd name="T0" fmla="*/ 96105 w 628567"/>
                  <a:gd name="T1" fmla="*/ 192304 h 476598"/>
                  <a:gd name="T2" fmla="*/ 96105 w 628567"/>
                  <a:gd name="T3" fmla="*/ 476598 h 476598"/>
                  <a:gd name="T4" fmla="*/ 0 w 628567"/>
                  <a:gd name="T5" fmla="*/ 476598 h 476598"/>
                  <a:gd name="T6" fmla="*/ 0 w 628567"/>
                  <a:gd name="T7" fmla="*/ 267440 h 476598"/>
                  <a:gd name="T8" fmla="*/ 451079 w 628567"/>
                  <a:gd name="T9" fmla="*/ 149738 h 476598"/>
                  <a:gd name="T10" fmla="*/ 451079 w 628567"/>
                  <a:gd name="T11" fmla="*/ 476598 h 476598"/>
                  <a:gd name="T12" fmla="*/ 354974 w 628567"/>
                  <a:gd name="T13" fmla="*/ 476598 h 476598"/>
                  <a:gd name="T14" fmla="*/ 354974 w 628567"/>
                  <a:gd name="T15" fmla="*/ 196833 h 476598"/>
                  <a:gd name="T16" fmla="*/ 357633 w 628567"/>
                  <a:gd name="T17" fmla="*/ 200277 h 476598"/>
                  <a:gd name="T18" fmla="*/ 359009 w 628567"/>
                  <a:gd name="T19" fmla="*/ 199214 h 476598"/>
                  <a:gd name="T20" fmla="*/ 372907 w 628567"/>
                  <a:gd name="T21" fmla="*/ 215687 h 476598"/>
                  <a:gd name="T22" fmla="*/ 255352 w 628567"/>
                  <a:gd name="T23" fmla="*/ 67803 h 476598"/>
                  <a:gd name="T24" fmla="*/ 273592 w 628567"/>
                  <a:gd name="T25" fmla="*/ 91427 h 476598"/>
                  <a:gd name="T26" fmla="*/ 273592 w 628567"/>
                  <a:gd name="T27" fmla="*/ 476598 h 476598"/>
                  <a:gd name="T28" fmla="*/ 177487 w 628567"/>
                  <a:gd name="T29" fmla="*/ 476598 h 476598"/>
                  <a:gd name="T30" fmla="*/ 177487 w 628567"/>
                  <a:gd name="T31" fmla="*/ 128679 h 476598"/>
                  <a:gd name="T32" fmla="*/ 628567 w 628567"/>
                  <a:gd name="T33" fmla="*/ 0 h 476598"/>
                  <a:gd name="T34" fmla="*/ 628567 w 628567"/>
                  <a:gd name="T35" fmla="*/ 476598 h 476598"/>
                  <a:gd name="T36" fmla="*/ 532462 w 628567"/>
                  <a:gd name="T37" fmla="*/ 476598 h 476598"/>
                  <a:gd name="T38" fmla="*/ 532462 w 628567"/>
                  <a:gd name="T39" fmla="*/ 81079 h 47659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28567"/>
                  <a:gd name="T61" fmla="*/ 0 h 476598"/>
                  <a:gd name="T62" fmla="*/ 628567 w 628567"/>
                  <a:gd name="T63" fmla="*/ 476598 h 47659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28567" h="476598">
                    <a:moveTo>
                      <a:pt x="96105" y="192304"/>
                    </a:moveTo>
                    <a:lnTo>
                      <a:pt x="96105" y="476598"/>
                    </a:lnTo>
                    <a:lnTo>
                      <a:pt x="0" y="476598"/>
                    </a:lnTo>
                    <a:lnTo>
                      <a:pt x="0" y="267440"/>
                    </a:lnTo>
                    <a:close/>
                    <a:moveTo>
                      <a:pt x="451079" y="149738"/>
                    </a:moveTo>
                    <a:lnTo>
                      <a:pt x="451079" y="476598"/>
                    </a:lnTo>
                    <a:lnTo>
                      <a:pt x="354974" y="476598"/>
                    </a:lnTo>
                    <a:lnTo>
                      <a:pt x="354974" y="196833"/>
                    </a:lnTo>
                    <a:lnTo>
                      <a:pt x="357633" y="200277"/>
                    </a:lnTo>
                    <a:lnTo>
                      <a:pt x="359009" y="199214"/>
                    </a:lnTo>
                    <a:lnTo>
                      <a:pt x="372907" y="215687"/>
                    </a:lnTo>
                    <a:close/>
                    <a:moveTo>
                      <a:pt x="255352" y="67803"/>
                    </a:moveTo>
                    <a:lnTo>
                      <a:pt x="273592" y="91427"/>
                    </a:lnTo>
                    <a:lnTo>
                      <a:pt x="273592" y="476598"/>
                    </a:lnTo>
                    <a:lnTo>
                      <a:pt x="177487" y="476598"/>
                    </a:lnTo>
                    <a:lnTo>
                      <a:pt x="177487" y="128679"/>
                    </a:lnTo>
                    <a:close/>
                    <a:moveTo>
                      <a:pt x="628567" y="0"/>
                    </a:moveTo>
                    <a:lnTo>
                      <a:pt x="628567" y="476598"/>
                    </a:lnTo>
                    <a:lnTo>
                      <a:pt x="532462" y="476598"/>
                    </a:lnTo>
                    <a:lnTo>
                      <a:pt x="532462" y="81079"/>
                    </a:lnTo>
                    <a:close/>
                  </a:path>
                </a:pathLst>
              </a:custGeom>
              <a:solidFill>
                <a:srgbClr val="92D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 sz="1800">
                  <a:solidFill>
                    <a:srgbClr val="0070C0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任意多边形 86"/>
              <p:cNvSpPr>
                <a:spLocks noChangeArrowheads="1"/>
              </p:cNvSpPr>
              <p:nvPr/>
            </p:nvSpPr>
            <p:spPr bwMode="auto">
              <a:xfrm rot="13790841">
                <a:off x="7831852" y="3639218"/>
                <a:ext cx="325655" cy="790674"/>
              </a:xfrm>
              <a:custGeom>
                <a:avLst/>
                <a:gdLst>
                  <a:gd name="T0" fmla="*/ 97660 w 325915"/>
                  <a:gd name="T1" fmla="*/ 790400 h 790400"/>
                  <a:gd name="T2" fmla="*/ 0 w 325915"/>
                  <a:gd name="T3" fmla="*/ 664808 h 790400"/>
                  <a:gd name="T4" fmla="*/ 70970 w 325915"/>
                  <a:gd name="T5" fmla="*/ 664808 h 790400"/>
                  <a:gd name="T6" fmla="*/ 70970 w 325915"/>
                  <a:gd name="T7" fmla="*/ 320500 h 790400"/>
                  <a:gd name="T8" fmla="*/ 92523 w 325915"/>
                  <a:gd name="T9" fmla="*/ 320500 h 790400"/>
                  <a:gd name="T10" fmla="*/ 92598 w 325915"/>
                  <a:gd name="T11" fmla="*/ 318763 h 790400"/>
                  <a:gd name="T12" fmla="*/ 259805 w 325915"/>
                  <a:gd name="T13" fmla="*/ 326009 h 790400"/>
                  <a:gd name="T14" fmla="*/ 271953 w 325915"/>
                  <a:gd name="T15" fmla="*/ 0 h 790400"/>
                  <a:gd name="T16" fmla="*/ 325915 w 325915"/>
                  <a:gd name="T17" fmla="*/ 2011 h 790400"/>
                  <a:gd name="T18" fmla="*/ 311729 w 325915"/>
                  <a:gd name="T19" fmla="*/ 382747 h 790400"/>
                  <a:gd name="T20" fmla="*/ 257766 w 325915"/>
                  <a:gd name="T21" fmla="*/ 380736 h 790400"/>
                  <a:gd name="T22" fmla="*/ 257794 w 325915"/>
                  <a:gd name="T23" fmla="*/ 379973 h 790400"/>
                  <a:gd name="T24" fmla="*/ 124349 w 325915"/>
                  <a:gd name="T25" fmla="*/ 374190 h 790400"/>
                  <a:gd name="T26" fmla="*/ 124349 w 325915"/>
                  <a:gd name="T27" fmla="*/ 664808 h 790400"/>
                  <a:gd name="T28" fmla="*/ 195319 w 325915"/>
                  <a:gd name="T29" fmla="*/ 664808 h 7904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25915"/>
                  <a:gd name="T46" fmla="*/ 0 h 790400"/>
                  <a:gd name="T47" fmla="*/ 325915 w 325915"/>
                  <a:gd name="T48" fmla="*/ 790400 h 7904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25915" h="790400">
                    <a:moveTo>
                      <a:pt x="97660" y="790400"/>
                    </a:moveTo>
                    <a:lnTo>
                      <a:pt x="0" y="664808"/>
                    </a:lnTo>
                    <a:lnTo>
                      <a:pt x="70970" y="664808"/>
                    </a:lnTo>
                    <a:lnTo>
                      <a:pt x="70970" y="320500"/>
                    </a:lnTo>
                    <a:lnTo>
                      <a:pt x="92523" y="320500"/>
                    </a:lnTo>
                    <a:lnTo>
                      <a:pt x="92598" y="318763"/>
                    </a:lnTo>
                    <a:lnTo>
                      <a:pt x="259805" y="326009"/>
                    </a:lnTo>
                    <a:lnTo>
                      <a:pt x="271953" y="0"/>
                    </a:lnTo>
                    <a:lnTo>
                      <a:pt x="325915" y="2011"/>
                    </a:lnTo>
                    <a:lnTo>
                      <a:pt x="311729" y="382747"/>
                    </a:lnTo>
                    <a:lnTo>
                      <a:pt x="257766" y="380736"/>
                    </a:lnTo>
                    <a:lnTo>
                      <a:pt x="257794" y="379973"/>
                    </a:lnTo>
                    <a:lnTo>
                      <a:pt x="124349" y="374190"/>
                    </a:lnTo>
                    <a:lnTo>
                      <a:pt x="124349" y="664808"/>
                    </a:lnTo>
                    <a:lnTo>
                      <a:pt x="195319" y="664808"/>
                    </a:lnTo>
                    <a:close/>
                  </a:path>
                </a:pathLst>
              </a:custGeom>
              <a:solidFill>
                <a:srgbClr val="92D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 sz="1800">
                  <a:solidFill>
                    <a:srgbClr val="0070C0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33" name="TextBox 7"/>
          <p:cNvSpPr>
            <a:spLocks noChangeArrowheads="1"/>
          </p:cNvSpPr>
          <p:nvPr/>
        </p:nvSpPr>
        <p:spPr bwMode="auto">
          <a:xfrm>
            <a:off x="7319818" y="2421151"/>
            <a:ext cx="4391344" cy="12307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1600" b="1" dirty="0">
                <a:solidFill>
                  <a:srgbClr val="F2F2F2"/>
                </a:solidFill>
                <a:cs typeface="+mn-ea"/>
                <a:sym typeface="+mn-lt"/>
              </a:rPr>
              <a:t>在此输入章节详细文字介绍，表达主题的含义合图表的意义，在此输入章节详细文字介绍，表达主题的含义合图表的意义。在此输入章节详细文字介绍，表达主题的含义合图表的意义在此输入章节详细。</a:t>
            </a:r>
          </a:p>
        </p:txBody>
      </p:sp>
      <p:sp>
        <p:nvSpPr>
          <p:cNvPr id="34" name="TextBox 7"/>
          <p:cNvSpPr>
            <a:spLocks noChangeArrowheads="1"/>
          </p:cNvSpPr>
          <p:nvPr/>
        </p:nvSpPr>
        <p:spPr bwMode="auto">
          <a:xfrm>
            <a:off x="480838" y="2421151"/>
            <a:ext cx="4391344" cy="12307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r">
              <a:defRPr/>
            </a:pPr>
            <a:r>
              <a:rPr lang="zh-CN" altLang="en-US" sz="1600" b="1" dirty="0">
                <a:solidFill>
                  <a:srgbClr val="F2F2F2"/>
                </a:solidFill>
                <a:cs typeface="+mn-ea"/>
                <a:sym typeface="+mn-lt"/>
              </a:rPr>
              <a:t>在此输入章节详细文字介绍，表达主题的含义合图表的意义，在此输入章节详细文字介绍，表达主题的含义合图表的意义。在此输入章节详细文字介绍，表达主题的含义合图表的意义在此输入章节详细</a:t>
            </a:r>
          </a:p>
        </p:txBody>
      </p:sp>
      <p:sp>
        <p:nvSpPr>
          <p:cNvPr id="36" name="圆角矩形 35"/>
          <p:cNvSpPr/>
          <p:nvPr/>
        </p:nvSpPr>
        <p:spPr>
          <a:xfrm>
            <a:off x="521545" y="4232944"/>
            <a:ext cx="4566606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44" name="圆角矩形 43"/>
          <p:cNvSpPr/>
          <p:nvPr/>
        </p:nvSpPr>
        <p:spPr>
          <a:xfrm>
            <a:off x="1488688" y="4230307"/>
            <a:ext cx="3751823" cy="466923"/>
          </a:xfrm>
          <a:prstGeom prst="roundRect">
            <a:avLst>
              <a:gd name="adj" fmla="val 50000"/>
            </a:avLst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grpSp>
        <p:nvGrpSpPr>
          <p:cNvPr id="72" name="组合 71"/>
          <p:cNvGrpSpPr/>
          <p:nvPr/>
        </p:nvGrpSpPr>
        <p:grpSpPr>
          <a:xfrm>
            <a:off x="4823167" y="4148893"/>
            <a:ext cx="657328" cy="657328"/>
            <a:chOff x="4824422" y="4149080"/>
            <a:chExt cx="657499" cy="657499"/>
          </a:xfrm>
        </p:grpSpPr>
        <p:grpSp>
          <p:nvGrpSpPr>
            <p:cNvPr id="37" name="组合 36"/>
            <p:cNvGrpSpPr/>
            <p:nvPr/>
          </p:nvGrpSpPr>
          <p:grpSpPr>
            <a:xfrm>
              <a:off x="4824422" y="4149080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38" name="椭圆 37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cs typeface="+mn-ea"/>
                  <a:sym typeface="+mn-lt"/>
                </a:endParaRPr>
              </a:p>
            </p:txBody>
          </p:sp>
          <p:sp>
            <p:nvSpPr>
              <p:cNvPr id="39" name="椭圆 38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cs typeface="+mn-ea"/>
                  <a:sym typeface="+mn-lt"/>
                </a:endParaRPr>
              </a:p>
            </p:txBody>
          </p:sp>
        </p:grpSp>
        <p:sp>
          <p:nvSpPr>
            <p:cNvPr id="43" name="Freeform 34"/>
            <p:cNvSpPr>
              <a:spLocks noEditPoints="1"/>
            </p:cNvSpPr>
            <p:nvPr/>
          </p:nvSpPr>
          <p:spPr bwMode="auto">
            <a:xfrm>
              <a:off x="5017467" y="4334160"/>
              <a:ext cx="285750" cy="287338"/>
            </a:xfrm>
            <a:custGeom>
              <a:avLst/>
              <a:gdLst>
                <a:gd name="T0" fmla="*/ 180 w 199"/>
                <a:gd name="T1" fmla="*/ 80 h 199"/>
                <a:gd name="T2" fmla="*/ 118 w 199"/>
                <a:gd name="T3" fmla="*/ 19 h 199"/>
                <a:gd name="T4" fmla="*/ 137 w 199"/>
                <a:gd name="T5" fmla="*/ 0 h 199"/>
                <a:gd name="T6" fmla="*/ 199 w 199"/>
                <a:gd name="T7" fmla="*/ 62 h 199"/>
                <a:gd name="T8" fmla="*/ 180 w 199"/>
                <a:gd name="T9" fmla="*/ 80 h 199"/>
                <a:gd name="T10" fmla="*/ 162 w 199"/>
                <a:gd name="T11" fmla="*/ 98 h 199"/>
                <a:gd name="T12" fmla="*/ 160 w 199"/>
                <a:gd name="T13" fmla="*/ 99 h 199"/>
                <a:gd name="T14" fmla="*/ 149 w 199"/>
                <a:gd name="T15" fmla="*/ 99 h 199"/>
                <a:gd name="T16" fmla="*/ 137 w 199"/>
                <a:gd name="T17" fmla="*/ 99 h 199"/>
                <a:gd name="T18" fmla="*/ 124 w 199"/>
                <a:gd name="T19" fmla="*/ 149 h 199"/>
                <a:gd name="T20" fmla="*/ 25 w 199"/>
                <a:gd name="T21" fmla="*/ 199 h 199"/>
                <a:gd name="T22" fmla="*/ 13 w 199"/>
                <a:gd name="T23" fmla="*/ 199 h 199"/>
                <a:gd name="T24" fmla="*/ 52 w 199"/>
                <a:gd name="T25" fmla="*/ 159 h 199"/>
                <a:gd name="T26" fmla="*/ 62 w 199"/>
                <a:gd name="T27" fmla="*/ 161 h 199"/>
                <a:gd name="T28" fmla="*/ 87 w 199"/>
                <a:gd name="T29" fmla="*/ 137 h 199"/>
                <a:gd name="T30" fmla="*/ 62 w 199"/>
                <a:gd name="T31" fmla="*/ 112 h 199"/>
                <a:gd name="T32" fmla="*/ 37 w 199"/>
                <a:gd name="T33" fmla="*/ 137 h 199"/>
                <a:gd name="T34" fmla="*/ 40 w 199"/>
                <a:gd name="T35" fmla="*/ 147 h 199"/>
                <a:gd name="T36" fmla="*/ 0 w 199"/>
                <a:gd name="T37" fmla="*/ 186 h 199"/>
                <a:gd name="T38" fmla="*/ 0 w 199"/>
                <a:gd name="T39" fmla="*/ 174 h 199"/>
                <a:gd name="T40" fmla="*/ 50 w 199"/>
                <a:gd name="T41" fmla="*/ 75 h 199"/>
                <a:gd name="T42" fmla="*/ 100 w 199"/>
                <a:gd name="T43" fmla="*/ 62 h 199"/>
                <a:gd name="T44" fmla="*/ 100 w 199"/>
                <a:gd name="T45" fmla="*/ 50 h 199"/>
                <a:gd name="T46" fmla="*/ 100 w 199"/>
                <a:gd name="T47" fmla="*/ 38 h 199"/>
                <a:gd name="T48" fmla="*/ 100 w 199"/>
                <a:gd name="T49" fmla="*/ 37 h 199"/>
                <a:gd name="T50" fmla="*/ 106 w 199"/>
                <a:gd name="T51" fmla="*/ 31 h 199"/>
                <a:gd name="T52" fmla="*/ 167 w 199"/>
                <a:gd name="T53" fmla="*/ 93 h 199"/>
                <a:gd name="T54" fmla="*/ 162 w 199"/>
                <a:gd name="T55" fmla="*/ 9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9" h="199">
                  <a:moveTo>
                    <a:pt x="180" y="80"/>
                  </a:moveTo>
                  <a:cubicBezTo>
                    <a:pt x="118" y="19"/>
                    <a:pt x="118" y="19"/>
                    <a:pt x="118" y="19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99" y="62"/>
                    <a:pt x="199" y="62"/>
                    <a:pt x="199" y="62"/>
                  </a:cubicBezTo>
                  <a:lnTo>
                    <a:pt x="180" y="80"/>
                  </a:lnTo>
                  <a:close/>
                  <a:moveTo>
                    <a:pt x="162" y="98"/>
                  </a:moveTo>
                  <a:cubicBezTo>
                    <a:pt x="161" y="99"/>
                    <a:pt x="161" y="99"/>
                    <a:pt x="160" y="99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37" y="99"/>
                    <a:pt x="137" y="99"/>
                    <a:pt x="137" y="99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25" y="199"/>
                    <a:pt x="25" y="199"/>
                    <a:pt x="25" y="199"/>
                  </a:cubicBezTo>
                  <a:cubicBezTo>
                    <a:pt x="13" y="199"/>
                    <a:pt x="13" y="199"/>
                    <a:pt x="13" y="199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5" y="161"/>
                    <a:pt x="59" y="161"/>
                    <a:pt x="62" y="161"/>
                  </a:cubicBezTo>
                  <a:cubicBezTo>
                    <a:pt x="76" y="161"/>
                    <a:pt x="87" y="150"/>
                    <a:pt x="87" y="137"/>
                  </a:cubicBezTo>
                  <a:cubicBezTo>
                    <a:pt x="87" y="123"/>
                    <a:pt x="76" y="112"/>
                    <a:pt x="62" y="112"/>
                  </a:cubicBezTo>
                  <a:cubicBezTo>
                    <a:pt x="49" y="112"/>
                    <a:pt x="37" y="123"/>
                    <a:pt x="37" y="137"/>
                  </a:cubicBezTo>
                  <a:cubicBezTo>
                    <a:pt x="37" y="140"/>
                    <a:pt x="38" y="144"/>
                    <a:pt x="40" y="147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67" y="93"/>
                    <a:pt x="167" y="93"/>
                    <a:pt x="167" y="93"/>
                  </a:cubicBezTo>
                  <a:lnTo>
                    <a:pt x="162" y="98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ffectLst/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cs typeface="+mn-ea"/>
                <a:sym typeface="+mn-lt"/>
              </a:endParaRPr>
            </a:p>
          </p:txBody>
        </p:sp>
      </p:grpSp>
      <p:sp>
        <p:nvSpPr>
          <p:cNvPr id="35" name="TextBox 7"/>
          <p:cNvSpPr>
            <a:spLocks noChangeArrowheads="1"/>
          </p:cNvSpPr>
          <p:nvPr/>
        </p:nvSpPr>
        <p:spPr bwMode="auto">
          <a:xfrm>
            <a:off x="2784494" y="4302296"/>
            <a:ext cx="1727742" cy="307697"/>
          </a:xfrm>
          <a:prstGeom prst="rect">
            <a:avLst/>
          </a:prstGeom>
          <a:noFill/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计划完成</a:t>
            </a:r>
            <a:r>
              <a:rPr lang="en-US" altLang="zh-CN" sz="2000" b="1" dirty="0">
                <a:solidFill>
                  <a:schemeClr val="bg1"/>
                </a:solidFill>
                <a:cs typeface="+mn-ea"/>
                <a:sym typeface="+mn-lt"/>
              </a:rPr>
              <a:t>90%</a:t>
            </a:r>
            <a:endParaRPr lang="zh-CN" altLang="en-US" sz="20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5" name="圆角矩形 44"/>
          <p:cNvSpPr/>
          <p:nvPr/>
        </p:nvSpPr>
        <p:spPr>
          <a:xfrm>
            <a:off x="552828" y="5096815"/>
            <a:ext cx="4566606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46" name="圆角矩形 45"/>
          <p:cNvSpPr/>
          <p:nvPr/>
        </p:nvSpPr>
        <p:spPr>
          <a:xfrm>
            <a:off x="1272720" y="5094178"/>
            <a:ext cx="3999074" cy="466923"/>
          </a:xfrm>
          <a:prstGeom prst="roundRect">
            <a:avLst>
              <a:gd name="adj" fmla="val 50000"/>
            </a:avLst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51" name="TextBox 7"/>
          <p:cNvSpPr>
            <a:spLocks noChangeArrowheads="1"/>
          </p:cNvSpPr>
          <p:nvPr/>
        </p:nvSpPr>
        <p:spPr bwMode="auto">
          <a:xfrm>
            <a:off x="2784494" y="5166167"/>
            <a:ext cx="1727742" cy="307777"/>
          </a:xfrm>
          <a:prstGeom prst="rect">
            <a:avLst/>
          </a:prstGeom>
          <a:noFill/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项目总额</a:t>
            </a:r>
            <a:r>
              <a:rPr lang="en-US" altLang="zh-CN" sz="2000" b="1" dirty="0">
                <a:solidFill>
                  <a:schemeClr val="bg1"/>
                </a:solidFill>
                <a:cs typeface="+mn-ea"/>
                <a:sym typeface="+mn-lt"/>
              </a:rPr>
              <a:t>500</a:t>
            </a:r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万</a:t>
            </a:r>
          </a:p>
        </p:txBody>
      </p:sp>
      <p:grpSp>
        <p:nvGrpSpPr>
          <p:cNvPr id="73" name="组合 72"/>
          <p:cNvGrpSpPr/>
          <p:nvPr/>
        </p:nvGrpSpPr>
        <p:grpSpPr>
          <a:xfrm>
            <a:off x="4854450" y="5012764"/>
            <a:ext cx="657328" cy="657328"/>
            <a:chOff x="4855713" y="5013176"/>
            <a:chExt cx="657499" cy="657499"/>
          </a:xfrm>
        </p:grpSpPr>
        <p:grpSp>
          <p:nvGrpSpPr>
            <p:cNvPr id="47" name="组合 46"/>
            <p:cNvGrpSpPr/>
            <p:nvPr/>
          </p:nvGrpSpPr>
          <p:grpSpPr>
            <a:xfrm>
              <a:off x="4855713" y="5013176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48" name="椭圆 47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cs typeface="+mn-ea"/>
                  <a:sym typeface="+mn-lt"/>
                </a:endParaRPr>
              </a:p>
            </p:txBody>
          </p:sp>
          <p:sp>
            <p:nvSpPr>
              <p:cNvPr id="49" name="椭圆 48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cs typeface="+mn-ea"/>
                  <a:sym typeface="+mn-lt"/>
                </a:endParaRPr>
              </a:p>
            </p:txBody>
          </p:sp>
        </p:grpSp>
        <p:sp>
          <p:nvSpPr>
            <p:cNvPr id="52" name="Freeform 199"/>
            <p:cNvSpPr>
              <a:spLocks noEditPoints="1"/>
            </p:cNvSpPr>
            <p:nvPr/>
          </p:nvSpPr>
          <p:spPr bwMode="auto">
            <a:xfrm>
              <a:off x="5066825" y="5185471"/>
              <a:ext cx="246063" cy="288925"/>
            </a:xfrm>
            <a:custGeom>
              <a:avLst/>
              <a:gdLst>
                <a:gd name="T0" fmla="*/ 92 w 171"/>
                <a:gd name="T1" fmla="*/ 153 h 201"/>
                <a:gd name="T2" fmla="*/ 99 w 171"/>
                <a:gd name="T3" fmla="*/ 143 h 201"/>
                <a:gd name="T4" fmla="*/ 92 w 171"/>
                <a:gd name="T5" fmla="*/ 133 h 201"/>
                <a:gd name="T6" fmla="*/ 104 w 171"/>
                <a:gd name="T7" fmla="*/ 47 h 201"/>
                <a:gd name="T8" fmla="*/ 98 w 171"/>
                <a:gd name="T9" fmla="*/ 9 h 201"/>
                <a:gd name="T10" fmla="*/ 93 w 171"/>
                <a:gd name="T11" fmla="*/ 2 h 201"/>
                <a:gd name="T12" fmla="*/ 76 w 171"/>
                <a:gd name="T13" fmla="*/ 35 h 201"/>
                <a:gd name="T14" fmla="*/ 59 w 171"/>
                <a:gd name="T15" fmla="*/ 28 h 201"/>
                <a:gd name="T16" fmla="*/ 74 w 171"/>
                <a:gd name="T17" fmla="*/ 95 h 201"/>
                <a:gd name="T18" fmla="*/ 74 w 171"/>
                <a:gd name="T19" fmla="*/ 104 h 201"/>
                <a:gd name="T20" fmla="*/ 79 w 171"/>
                <a:gd name="T21" fmla="*/ 92 h 201"/>
                <a:gd name="T22" fmla="*/ 171 w 171"/>
                <a:gd name="T23" fmla="*/ 179 h 201"/>
                <a:gd name="T24" fmla="*/ 85 w 171"/>
                <a:gd name="T25" fmla="*/ 49 h 201"/>
                <a:gd name="T26" fmla="*/ 80 w 171"/>
                <a:gd name="T27" fmla="*/ 49 h 201"/>
                <a:gd name="T28" fmla="*/ 67 w 171"/>
                <a:gd name="T29" fmla="*/ 50 h 201"/>
                <a:gd name="T30" fmla="*/ 0 w 171"/>
                <a:gd name="T31" fmla="*/ 179 h 201"/>
                <a:gd name="T32" fmla="*/ 0 w 171"/>
                <a:gd name="T33" fmla="*/ 181 h 201"/>
                <a:gd name="T34" fmla="*/ 2 w 171"/>
                <a:gd name="T35" fmla="*/ 186 h 201"/>
                <a:gd name="T36" fmla="*/ 84 w 171"/>
                <a:gd name="T37" fmla="*/ 201 h 201"/>
                <a:gd name="T38" fmla="*/ 91 w 171"/>
                <a:gd name="T39" fmla="*/ 201 h 201"/>
                <a:gd name="T40" fmla="*/ 134 w 171"/>
                <a:gd name="T41" fmla="*/ 199 h 201"/>
                <a:gd name="T42" fmla="*/ 170 w 171"/>
                <a:gd name="T43" fmla="*/ 186 h 201"/>
                <a:gd name="T44" fmla="*/ 171 w 171"/>
                <a:gd name="T45" fmla="*/ 181 h 201"/>
                <a:gd name="T46" fmla="*/ 171 w 171"/>
                <a:gd name="T47" fmla="*/ 179 h 201"/>
                <a:gd name="T48" fmla="*/ 112 w 171"/>
                <a:gd name="T49" fmla="*/ 162 h 201"/>
                <a:gd name="T50" fmla="*/ 92 w 171"/>
                <a:gd name="T51" fmla="*/ 169 h 201"/>
                <a:gd name="T52" fmla="*/ 79 w 171"/>
                <a:gd name="T53" fmla="*/ 183 h 201"/>
                <a:gd name="T54" fmla="*/ 65 w 171"/>
                <a:gd name="T55" fmla="*/ 166 h 201"/>
                <a:gd name="T56" fmla="*/ 49 w 171"/>
                <a:gd name="T57" fmla="*/ 152 h 201"/>
                <a:gd name="T58" fmla="*/ 71 w 171"/>
                <a:gd name="T59" fmla="*/ 139 h 201"/>
                <a:gd name="T60" fmla="*/ 79 w 171"/>
                <a:gd name="T61" fmla="*/ 152 h 201"/>
                <a:gd name="T62" fmla="*/ 62 w 171"/>
                <a:gd name="T63" fmla="*/ 124 h 201"/>
                <a:gd name="T64" fmla="*/ 49 w 171"/>
                <a:gd name="T65" fmla="*/ 102 h 201"/>
                <a:gd name="T66" fmla="*/ 79 w 171"/>
                <a:gd name="T67" fmla="*/ 75 h 201"/>
                <a:gd name="T68" fmla="*/ 92 w 171"/>
                <a:gd name="T69" fmla="*/ 63 h 201"/>
                <a:gd name="T70" fmla="*/ 110 w 171"/>
                <a:gd name="T71" fmla="*/ 82 h 201"/>
                <a:gd name="T72" fmla="*/ 97 w 171"/>
                <a:gd name="T73" fmla="*/ 101 h 201"/>
                <a:gd name="T74" fmla="*/ 92 w 171"/>
                <a:gd name="T75" fmla="*/ 92 h 201"/>
                <a:gd name="T76" fmla="*/ 114 w 171"/>
                <a:gd name="T77" fmla="*/ 121 h 201"/>
                <a:gd name="T78" fmla="*/ 120 w 171"/>
                <a:gd name="T79" fmla="*/ 152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1" h="201">
                  <a:moveTo>
                    <a:pt x="92" y="133"/>
                  </a:moveTo>
                  <a:cubicBezTo>
                    <a:pt x="92" y="153"/>
                    <a:pt x="92" y="153"/>
                    <a:pt x="92" y="153"/>
                  </a:cubicBezTo>
                  <a:cubicBezTo>
                    <a:pt x="95" y="152"/>
                    <a:pt x="95" y="151"/>
                    <a:pt x="97" y="149"/>
                  </a:cubicBezTo>
                  <a:cubicBezTo>
                    <a:pt x="98" y="147"/>
                    <a:pt x="99" y="145"/>
                    <a:pt x="99" y="143"/>
                  </a:cubicBezTo>
                  <a:cubicBezTo>
                    <a:pt x="99" y="141"/>
                    <a:pt x="99" y="139"/>
                    <a:pt x="97" y="138"/>
                  </a:cubicBezTo>
                  <a:cubicBezTo>
                    <a:pt x="96" y="136"/>
                    <a:pt x="96" y="134"/>
                    <a:pt x="92" y="133"/>
                  </a:cubicBezTo>
                  <a:close/>
                  <a:moveTo>
                    <a:pt x="62" y="47"/>
                  </a:moveTo>
                  <a:cubicBezTo>
                    <a:pt x="64" y="46"/>
                    <a:pt x="83" y="39"/>
                    <a:pt x="104" y="47"/>
                  </a:cubicBezTo>
                  <a:cubicBezTo>
                    <a:pt x="102" y="32"/>
                    <a:pt x="109" y="25"/>
                    <a:pt x="109" y="20"/>
                  </a:cubicBezTo>
                  <a:cubicBezTo>
                    <a:pt x="109" y="7"/>
                    <a:pt x="104" y="15"/>
                    <a:pt x="98" y="9"/>
                  </a:cubicBezTo>
                  <a:cubicBezTo>
                    <a:pt x="97" y="11"/>
                    <a:pt x="100" y="21"/>
                    <a:pt x="92" y="31"/>
                  </a:cubicBezTo>
                  <a:cubicBezTo>
                    <a:pt x="97" y="17"/>
                    <a:pt x="93" y="0"/>
                    <a:pt x="93" y="2"/>
                  </a:cubicBezTo>
                  <a:cubicBezTo>
                    <a:pt x="86" y="9"/>
                    <a:pt x="79" y="1"/>
                    <a:pt x="76" y="10"/>
                  </a:cubicBezTo>
                  <a:cubicBezTo>
                    <a:pt x="75" y="13"/>
                    <a:pt x="83" y="22"/>
                    <a:pt x="76" y="35"/>
                  </a:cubicBezTo>
                  <a:cubicBezTo>
                    <a:pt x="76" y="19"/>
                    <a:pt x="72" y="14"/>
                    <a:pt x="73" y="16"/>
                  </a:cubicBezTo>
                  <a:cubicBezTo>
                    <a:pt x="69" y="26"/>
                    <a:pt x="59" y="12"/>
                    <a:pt x="59" y="28"/>
                  </a:cubicBezTo>
                  <a:cubicBezTo>
                    <a:pt x="59" y="31"/>
                    <a:pt x="67" y="35"/>
                    <a:pt x="62" y="47"/>
                  </a:cubicBezTo>
                  <a:close/>
                  <a:moveTo>
                    <a:pt x="74" y="95"/>
                  </a:moveTo>
                  <a:cubicBezTo>
                    <a:pt x="73" y="96"/>
                    <a:pt x="73" y="98"/>
                    <a:pt x="73" y="99"/>
                  </a:cubicBezTo>
                  <a:cubicBezTo>
                    <a:pt x="73" y="101"/>
                    <a:pt x="73" y="103"/>
                    <a:pt x="74" y="104"/>
                  </a:cubicBezTo>
                  <a:cubicBezTo>
                    <a:pt x="75" y="106"/>
                    <a:pt x="77" y="107"/>
                    <a:pt x="79" y="108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7" y="92"/>
                    <a:pt x="75" y="93"/>
                    <a:pt x="74" y="95"/>
                  </a:cubicBezTo>
                  <a:close/>
                  <a:moveTo>
                    <a:pt x="171" y="179"/>
                  </a:moveTo>
                  <a:cubicBezTo>
                    <a:pt x="163" y="73"/>
                    <a:pt x="126" y="60"/>
                    <a:pt x="116" y="54"/>
                  </a:cubicBezTo>
                  <a:cubicBezTo>
                    <a:pt x="108" y="51"/>
                    <a:pt x="96" y="50"/>
                    <a:pt x="85" y="49"/>
                  </a:cubicBezTo>
                  <a:cubicBezTo>
                    <a:pt x="84" y="49"/>
                    <a:pt x="83" y="49"/>
                    <a:pt x="82" y="49"/>
                  </a:cubicBezTo>
                  <a:cubicBezTo>
                    <a:pt x="82" y="49"/>
                    <a:pt x="81" y="49"/>
                    <a:pt x="80" y="49"/>
                  </a:cubicBezTo>
                  <a:cubicBezTo>
                    <a:pt x="79" y="49"/>
                    <a:pt x="77" y="49"/>
                    <a:pt x="76" y="50"/>
                  </a:cubicBezTo>
                  <a:cubicBezTo>
                    <a:pt x="73" y="50"/>
                    <a:pt x="70" y="50"/>
                    <a:pt x="67" y="50"/>
                  </a:cubicBezTo>
                  <a:cubicBezTo>
                    <a:pt x="61" y="51"/>
                    <a:pt x="56" y="52"/>
                    <a:pt x="51" y="54"/>
                  </a:cubicBezTo>
                  <a:cubicBezTo>
                    <a:pt x="26" y="64"/>
                    <a:pt x="12" y="68"/>
                    <a:pt x="0" y="179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0"/>
                    <a:pt x="0" y="181"/>
                    <a:pt x="0" y="181"/>
                  </a:cubicBezTo>
                  <a:cubicBezTo>
                    <a:pt x="0" y="181"/>
                    <a:pt x="1" y="182"/>
                    <a:pt x="1" y="183"/>
                  </a:cubicBezTo>
                  <a:cubicBezTo>
                    <a:pt x="1" y="184"/>
                    <a:pt x="1" y="185"/>
                    <a:pt x="2" y="186"/>
                  </a:cubicBezTo>
                  <a:cubicBezTo>
                    <a:pt x="3" y="188"/>
                    <a:pt x="4" y="189"/>
                    <a:pt x="6" y="190"/>
                  </a:cubicBezTo>
                  <a:cubicBezTo>
                    <a:pt x="27" y="198"/>
                    <a:pt x="64" y="201"/>
                    <a:pt x="84" y="201"/>
                  </a:cubicBezTo>
                  <a:cubicBezTo>
                    <a:pt x="85" y="201"/>
                    <a:pt x="86" y="201"/>
                    <a:pt x="88" y="201"/>
                  </a:cubicBezTo>
                  <a:cubicBezTo>
                    <a:pt x="89" y="201"/>
                    <a:pt x="90" y="201"/>
                    <a:pt x="91" y="201"/>
                  </a:cubicBezTo>
                  <a:cubicBezTo>
                    <a:pt x="94" y="201"/>
                    <a:pt x="97" y="201"/>
                    <a:pt x="99" y="201"/>
                  </a:cubicBezTo>
                  <a:cubicBezTo>
                    <a:pt x="105" y="200"/>
                    <a:pt x="129" y="200"/>
                    <a:pt x="134" y="199"/>
                  </a:cubicBezTo>
                  <a:cubicBezTo>
                    <a:pt x="145" y="197"/>
                    <a:pt x="156" y="195"/>
                    <a:pt x="166" y="190"/>
                  </a:cubicBezTo>
                  <a:cubicBezTo>
                    <a:pt x="167" y="189"/>
                    <a:pt x="169" y="188"/>
                    <a:pt x="170" y="186"/>
                  </a:cubicBezTo>
                  <a:cubicBezTo>
                    <a:pt x="170" y="185"/>
                    <a:pt x="171" y="184"/>
                    <a:pt x="171" y="183"/>
                  </a:cubicBezTo>
                  <a:cubicBezTo>
                    <a:pt x="171" y="182"/>
                    <a:pt x="171" y="181"/>
                    <a:pt x="171" y="181"/>
                  </a:cubicBezTo>
                  <a:cubicBezTo>
                    <a:pt x="171" y="181"/>
                    <a:pt x="171" y="180"/>
                    <a:pt x="171" y="180"/>
                  </a:cubicBezTo>
                  <a:cubicBezTo>
                    <a:pt x="171" y="180"/>
                    <a:pt x="171" y="180"/>
                    <a:pt x="171" y="179"/>
                  </a:cubicBezTo>
                  <a:close/>
                  <a:moveTo>
                    <a:pt x="120" y="152"/>
                  </a:moveTo>
                  <a:cubicBezTo>
                    <a:pt x="118" y="156"/>
                    <a:pt x="115" y="159"/>
                    <a:pt x="112" y="162"/>
                  </a:cubicBezTo>
                  <a:cubicBezTo>
                    <a:pt x="109" y="164"/>
                    <a:pt x="106" y="166"/>
                    <a:pt x="102" y="167"/>
                  </a:cubicBezTo>
                  <a:cubicBezTo>
                    <a:pt x="99" y="168"/>
                    <a:pt x="97" y="169"/>
                    <a:pt x="92" y="169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79" y="169"/>
                    <a:pt x="79" y="169"/>
                    <a:pt x="79" y="169"/>
                  </a:cubicBezTo>
                  <a:cubicBezTo>
                    <a:pt x="73" y="169"/>
                    <a:pt x="69" y="168"/>
                    <a:pt x="65" y="166"/>
                  </a:cubicBezTo>
                  <a:cubicBezTo>
                    <a:pt x="61" y="165"/>
                    <a:pt x="59" y="163"/>
                    <a:pt x="57" y="160"/>
                  </a:cubicBezTo>
                  <a:cubicBezTo>
                    <a:pt x="54" y="158"/>
                    <a:pt x="50" y="155"/>
                    <a:pt x="49" y="152"/>
                  </a:cubicBezTo>
                  <a:cubicBezTo>
                    <a:pt x="47" y="149"/>
                    <a:pt x="46" y="150"/>
                    <a:pt x="45" y="146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43"/>
                    <a:pt x="72" y="146"/>
                    <a:pt x="74" y="147"/>
                  </a:cubicBezTo>
                  <a:cubicBezTo>
                    <a:pt x="75" y="149"/>
                    <a:pt x="76" y="151"/>
                    <a:pt x="79" y="152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1" y="128"/>
                    <a:pt x="66" y="126"/>
                    <a:pt x="62" y="124"/>
                  </a:cubicBezTo>
                  <a:cubicBezTo>
                    <a:pt x="59" y="123"/>
                    <a:pt x="56" y="120"/>
                    <a:pt x="53" y="116"/>
                  </a:cubicBezTo>
                  <a:cubicBezTo>
                    <a:pt x="50" y="112"/>
                    <a:pt x="49" y="108"/>
                    <a:pt x="49" y="102"/>
                  </a:cubicBezTo>
                  <a:cubicBezTo>
                    <a:pt x="49" y="95"/>
                    <a:pt x="52" y="89"/>
                    <a:pt x="57" y="84"/>
                  </a:cubicBezTo>
                  <a:cubicBezTo>
                    <a:pt x="62" y="79"/>
                    <a:pt x="69" y="76"/>
                    <a:pt x="79" y="75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2" y="63"/>
                    <a:pt x="92" y="63"/>
                    <a:pt x="92" y="63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101" y="76"/>
                    <a:pt x="106" y="78"/>
                    <a:pt x="110" y="82"/>
                  </a:cubicBezTo>
                  <a:cubicBezTo>
                    <a:pt x="115" y="86"/>
                    <a:pt x="119" y="91"/>
                    <a:pt x="120" y="98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6" y="98"/>
                    <a:pt x="95" y="96"/>
                    <a:pt x="94" y="95"/>
                  </a:cubicBezTo>
                  <a:cubicBezTo>
                    <a:pt x="93" y="94"/>
                    <a:pt x="94" y="93"/>
                    <a:pt x="92" y="92"/>
                  </a:cubicBezTo>
                  <a:cubicBezTo>
                    <a:pt x="92" y="110"/>
                    <a:pt x="92" y="110"/>
                    <a:pt x="92" y="110"/>
                  </a:cubicBezTo>
                  <a:cubicBezTo>
                    <a:pt x="104" y="113"/>
                    <a:pt x="110" y="117"/>
                    <a:pt x="114" y="121"/>
                  </a:cubicBezTo>
                  <a:cubicBezTo>
                    <a:pt x="120" y="126"/>
                    <a:pt x="123" y="132"/>
                    <a:pt x="123" y="140"/>
                  </a:cubicBezTo>
                  <a:cubicBezTo>
                    <a:pt x="123" y="144"/>
                    <a:pt x="122" y="148"/>
                    <a:pt x="120" y="152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ffectLst/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cs typeface="+mn-ea"/>
                <a:sym typeface="+mn-lt"/>
              </a:endParaRPr>
            </a:p>
          </p:txBody>
        </p:sp>
      </p:grpSp>
      <p:sp>
        <p:nvSpPr>
          <p:cNvPr id="60" name="圆角矩形 59"/>
          <p:cNvSpPr/>
          <p:nvPr/>
        </p:nvSpPr>
        <p:spPr>
          <a:xfrm>
            <a:off x="6887882" y="4223520"/>
            <a:ext cx="4566606" cy="464285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61" name="圆角矩形 60"/>
          <p:cNvSpPr/>
          <p:nvPr/>
        </p:nvSpPr>
        <p:spPr>
          <a:xfrm>
            <a:off x="7103849" y="4220882"/>
            <a:ext cx="3959409" cy="466923"/>
          </a:xfrm>
          <a:prstGeom prst="roundRect">
            <a:avLst>
              <a:gd name="adj" fmla="val 50000"/>
            </a:avLst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62" name="TextBox 7"/>
          <p:cNvSpPr>
            <a:spLocks noChangeArrowheads="1"/>
          </p:cNvSpPr>
          <p:nvPr/>
        </p:nvSpPr>
        <p:spPr bwMode="auto">
          <a:xfrm>
            <a:off x="8039710" y="4292871"/>
            <a:ext cx="1727742" cy="307697"/>
          </a:xfrm>
          <a:prstGeom prst="rect">
            <a:avLst/>
          </a:prstGeom>
          <a:noFill/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计划完成</a:t>
            </a:r>
            <a:r>
              <a:rPr lang="en-US" altLang="zh-CN" sz="2000" b="1" dirty="0">
                <a:solidFill>
                  <a:schemeClr val="bg1"/>
                </a:solidFill>
                <a:cs typeface="+mn-ea"/>
                <a:sym typeface="+mn-lt"/>
              </a:rPr>
              <a:t>95%</a:t>
            </a:r>
            <a:endParaRPr lang="zh-CN" altLang="en-US" sz="20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74" name="组合 73"/>
          <p:cNvGrpSpPr/>
          <p:nvPr/>
        </p:nvGrpSpPr>
        <p:grpSpPr>
          <a:xfrm>
            <a:off x="6806468" y="4148893"/>
            <a:ext cx="657328" cy="657328"/>
            <a:chOff x="6808240" y="4149080"/>
            <a:chExt cx="657499" cy="657499"/>
          </a:xfrm>
        </p:grpSpPr>
        <p:grpSp>
          <p:nvGrpSpPr>
            <p:cNvPr id="54" name="组合 53"/>
            <p:cNvGrpSpPr/>
            <p:nvPr/>
          </p:nvGrpSpPr>
          <p:grpSpPr>
            <a:xfrm>
              <a:off x="6808240" y="4149080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55" name="椭圆 54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cs typeface="+mn-ea"/>
                  <a:sym typeface="+mn-lt"/>
                </a:endParaRPr>
              </a:p>
            </p:txBody>
          </p:sp>
          <p:sp>
            <p:nvSpPr>
              <p:cNvPr id="56" name="椭圆 55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cs typeface="+mn-ea"/>
                  <a:sym typeface="+mn-lt"/>
                </a:endParaRPr>
              </a:p>
            </p:txBody>
          </p:sp>
        </p:grpSp>
        <p:sp>
          <p:nvSpPr>
            <p:cNvPr id="57" name="Freeform 34"/>
            <p:cNvSpPr>
              <a:spLocks noEditPoints="1"/>
            </p:cNvSpPr>
            <p:nvPr/>
          </p:nvSpPr>
          <p:spPr bwMode="auto">
            <a:xfrm>
              <a:off x="7001285" y="4334160"/>
              <a:ext cx="285750" cy="287338"/>
            </a:xfrm>
            <a:custGeom>
              <a:avLst/>
              <a:gdLst>
                <a:gd name="T0" fmla="*/ 180 w 199"/>
                <a:gd name="T1" fmla="*/ 80 h 199"/>
                <a:gd name="T2" fmla="*/ 118 w 199"/>
                <a:gd name="T3" fmla="*/ 19 h 199"/>
                <a:gd name="T4" fmla="*/ 137 w 199"/>
                <a:gd name="T5" fmla="*/ 0 h 199"/>
                <a:gd name="T6" fmla="*/ 199 w 199"/>
                <a:gd name="T7" fmla="*/ 62 h 199"/>
                <a:gd name="T8" fmla="*/ 180 w 199"/>
                <a:gd name="T9" fmla="*/ 80 h 199"/>
                <a:gd name="T10" fmla="*/ 162 w 199"/>
                <a:gd name="T11" fmla="*/ 98 h 199"/>
                <a:gd name="T12" fmla="*/ 160 w 199"/>
                <a:gd name="T13" fmla="*/ 99 h 199"/>
                <a:gd name="T14" fmla="*/ 149 w 199"/>
                <a:gd name="T15" fmla="*/ 99 h 199"/>
                <a:gd name="T16" fmla="*/ 137 w 199"/>
                <a:gd name="T17" fmla="*/ 99 h 199"/>
                <a:gd name="T18" fmla="*/ 124 w 199"/>
                <a:gd name="T19" fmla="*/ 149 h 199"/>
                <a:gd name="T20" fmla="*/ 25 w 199"/>
                <a:gd name="T21" fmla="*/ 199 h 199"/>
                <a:gd name="T22" fmla="*/ 13 w 199"/>
                <a:gd name="T23" fmla="*/ 199 h 199"/>
                <a:gd name="T24" fmla="*/ 52 w 199"/>
                <a:gd name="T25" fmla="*/ 159 h 199"/>
                <a:gd name="T26" fmla="*/ 62 w 199"/>
                <a:gd name="T27" fmla="*/ 161 h 199"/>
                <a:gd name="T28" fmla="*/ 87 w 199"/>
                <a:gd name="T29" fmla="*/ 137 h 199"/>
                <a:gd name="T30" fmla="*/ 62 w 199"/>
                <a:gd name="T31" fmla="*/ 112 h 199"/>
                <a:gd name="T32" fmla="*/ 37 w 199"/>
                <a:gd name="T33" fmla="*/ 137 h 199"/>
                <a:gd name="T34" fmla="*/ 40 w 199"/>
                <a:gd name="T35" fmla="*/ 147 h 199"/>
                <a:gd name="T36" fmla="*/ 0 w 199"/>
                <a:gd name="T37" fmla="*/ 186 h 199"/>
                <a:gd name="T38" fmla="*/ 0 w 199"/>
                <a:gd name="T39" fmla="*/ 174 h 199"/>
                <a:gd name="T40" fmla="*/ 50 w 199"/>
                <a:gd name="T41" fmla="*/ 75 h 199"/>
                <a:gd name="T42" fmla="*/ 100 w 199"/>
                <a:gd name="T43" fmla="*/ 62 h 199"/>
                <a:gd name="T44" fmla="*/ 100 w 199"/>
                <a:gd name="T45" fmla="*/ 50 h 199"/>
                <a:gd name="T46" fmla="*/ 100 w 199"/>
                <a:gd name="T47" fmla="*/ 38 h 199"/>
                <a:gd name="T48" fmla="*/ 100 w 199"/>
                <a:gd name="T49" fmla="*/ 37 h 199"/>
                <a:gd name="T50" fmla="*/ 106 w 199"/>
                <a:gd name="T51" fmla="*/ 31 h 199"/>
                <a:gd name="T52" fmla="*/ 167 w 199"/>
                <a:gd name="T53" fmla="*/ 93 h 199"/>
                <a:gd name="T54" fmla="*/ 162 w 199"/>
                <a:gd name="T55" fmla="*/ 9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9" h="199">
                  <a:moveTo>
                    <a:pt x="180" y="80"/>
                  </a:moveTo>
                  <a:cubicBezTo>
                    <a:pt x="118" y="19"/>
                    <a:pt x="118" y="19"/>
                    <a:pt x="118" y="19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99" y="62"/>
                    <a:pt x="199" y="62"/>
                    <a:pt x="199" y="62"/>
                  </a:cubicBezTo>
                  <a:lnTo>
                    <a:pt x="180" y="80"/>
                  </a:lnTo>
                  <a:close/>
                  <a:moveTo>
                    <a:pt x="162" y="98"/>
                  </a:moveTo>
                  <a:cubicBezTo>
                    <a:pt x="161" y="99"/>
                    <a:pt x="161" y="99"/>
                    <a:pt x="160" y="99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37" y="99"/>
                    <a:pt x="137" y="99"/>
                    <a:pt x="137" y="99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25" y="199"/>
                    <a:pt x="25" y="199"/>
                    <a:pt x="25" y="199"/>
                  </a:cubicBezTo>
                  <a:cubicBezTo>
                    <a:pt x="13" y="199"/>
                    <a:pt x="13" y="199"/>
                    <a:pt x="13" y="199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5" y="161"/>
                    <a:pt x="59" y="161"/>
                    <a:pt x="62" y="161"/>
                  </a:cubicBezTo>
                  <a:cubicBezTo>
                    <a:pt x="76" y="161"/>
                    <a:pt x="87" y="150"/>
                    <a:pt x="87" y="137"/>
                  </a:cubicBezTo>
                  <a:cubicBezTo>
                    <a:pt x="87" y="123"/>
                    <a:pt x="76" y="112"/>
                    <a:pt x="62" y="112"/>
                  </a:cubicBezTo>
                  <a:cubicBezTo>
                    <a:pt x="49" y="112"/>
                    <a:pt x="37" y="123"/>
                    <a:pt x="37" y="137"/>
                  </a:cubicBezTo>
                  <a:cubicBezTo>
                    <a:pt x="37" y="140"/>
                    <a:pt x="38" y="144"/>
                    <a:pt x="40" y="147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67" y="93"/>
                    <a:pt x="167" y="93"/>
                    <a:pt x="167" y="93"/>
                  </a:cubicBezTo>
                  <a:lnTo>
                    <a:pt x="162" y="98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ffectLst/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cs typeface="+mn-ea"/>
                <a:sym typeface="+mn-lt"/>
              </a:endParaRPr>
            </a:p>
          </p:txBody>
        </p:sp>
      </p:grpSp>
      <p:sp>
        <p:nvSpPr>
          <p:cNvPr id="67" name="圆角矩形 66"/>
          <p:cNvSpPr/>
          <p:nvPr/>
        </p:nvSpPr>
        <p:spPr>
          <a:xfrm>
            <a:off x="6887882" y="5084754"/>
            <a:ext cx="4566606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68" name="圆角矩形 67"/>
          <p:cNvSpPr/>
          <p:nvPr/>
        </p:nvSpPr>
        <p:spPr>
          <a:xfrm>
            <a:off x="7103849" y="5084754"/>
            <a:ext cx="3959409" cy="466923"/>
          </a:xfrm>
          <a:prstGeom prst="roundRect">
            <a:avLst>
              <a:gd name="adj" fmla="val 50000"/>
            </a:avLst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69" name="TextBox 7"/>
          <p:cNvSpPr>
            <a:spLocks noChangeArrowheads="1"/>
          </p:cNvSpPr>
          <p:nvPr/>
        </p:nvSpPr>
        <p:spPr bwMode="auto">
          <a:xfrm>
            <a:off x="8039710" y="5156743"/>
            <a:ext cx="1727742" cy="307777"/>
          </a:xfrm>
          <a:prstGeom prst="rect">
            <a:avLst/>
          </a:prstGeom>
          <a:noFill/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计划完成</a:t>
            </a:r>
            <a:r>
              <a:rPr lang="en-US" altLang="zh-CN" sz="2000" b="1" dirty="0">
                <a:solidFill>
                  <a:schemeClr val="bg1"/>
                </a:solidFill>
                <a:cs typeface="+mn-ea"/>
                <a:sym typeface="+mn-lt"/>
              </a:rPr>
              <a:t>650</a:t>
            </a:r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万</a:t>
            </a:r>
          </a:p>
        </p:txBody>
      </p:sp>
      <p:grpSp>
        <p:nvGrpSpPr>
          <p:cNvPr id="75" name="组合 74"/>
          <p:cNvGrpSpPr/>
          <p:nvPr/>
        </p:nvGrpSpPr>
        <p:grpSpPr>
          <a:xfrm>
            <a:off x="6806468" y="5012764"/>
            <a:ext cx="657328" cy="657328"/>
            <a:chOff x="6808240" y="5013176"/>
            <a:chExt cx="657499" cy="657499"/>
          </a:xfrm>
        </p:grpSpPr>
        <p:grpSp>
          <p:nvGrpSpPr>
            <p:cNvPr id="63" name="组合 62"/>
            <p:cNvGrpSpPr/>
            <p:nvPr/>
          </p:nvGrpSpPr>
          <p:grpSpPr>
            <a:xfrm>
              <a:off x="6808240" y="5013176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64" name="椭圆 63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cs typeface="+mn-ea"/>
                  <a:sym typeface="+mn-lt"/>
                </a:endParaRPr>
              </a:p>
            </p:txBody>
          </p:sp>
          <p:sp>
            <p:nvSpPr>
              <p:cNvPr id="65" name="椭圆 64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cs typeface="+mn-ea"/>
                  <a:sym typeface="+mn-lt"/>
                </a:endParaRPr>
              </a:p>
            </p:txBody>
          </p:sp>
        </p:grpSp>
        <p:sp>
          <p:nvSpPr>
            <p:cNvPr id="66" name="Freeform 199"/>
            <p:cNvSpPr>
              <a:spLocks noEditPoints="1"/>
            </p:cNvSpPr>
            <p:nvPr/>
          </p:nvSpPr>
          <p:spPr bwMode="auto">
            <a:xfrm>
              <a:off x="7029140" y="5176044"/>
              <a:ext cx="246063" cy="288925"/>
            </a:xfrm>
            <a:custGeom>
              <a:avLst/>
              <a:gdLst>
                <a:gd name="T0" fmla="*/ 92 w 171"/>
                <a:gd name="T1" fmla="*/ 153 h 201"/>
                <a:gd name="T2" fmla="*/ 99 w 171"/>
                <a:gd name="T3" fmla="*/ 143 h 201"/>
                <a:gd name="T4" fmla="*/ 92 w 171"/>
                <a:gd name="T5" fmla="*/ 133 h 201"/>
                <a:gd name="T6" fmla="*/ 104 w 171"/>
                <a:gd name="T7" fmla="*/ 47 h 201"/>
                <a:gd name="T8" fmla="*/ 98 w 171"/>
                <a:gd name="T9" fmla="*/ 9 h 201"/>
                <a:gd name="T10" fmla="*/ 93 w 171"/>
                <a:gd name="T11" fmla="*/ 2 h 201"/>
                <a:gd name="T12" fmla="*/ 76 w 171"/>
                <a:gd name="T13" fmla="*/ 35 h 201"/>
                <a:gd name="T14" fmla="*/ 59 w 171"/>
                <a:gd name="T15" fmla="*/ 28 h 201"/>
                <a:gd name="T16" fmla="*/ 74 w 171"/>
                <a:gd name="T17" fmla="*/ 95 h 201"/>
                <a:gd name="T18" fmla="*/ 74 w 171"/>
                <a:gd name="T19" fmla="*/ 104 h 201"/>
                <a:gd name="T20" fmla="*/ 79 w 171"/>
                <a:gd name="T21" fmla="*/ 92 h 201"/>
                <a:gd name="T22" fmla="*/ 171 w 171"/>
                <a:gd name="T23" fmla="*/ 179 h 201"/>
                <a:gd name="T24" fmla="*/ 85 w 171"/>
                <a:gd name="T25" fmla="*/ 49 h 201"/>
                <a:gd name="T26" fmla="*/ 80 w 171"/>
                <a:gd name="T27" fmla="*/ 49 h 201"/>
                <a:gd name="T28" fmla="*/ 67 w 171"/>
                <a:gd name="T29" fmla="*/ 50 h 201"/>
                <a:gd name="T30" fmla="*/ 0 w 171"/>
                <a:gd name="T31" fmla="*/ 179 h 201"/>
                <a:gd name="T32" fmla="*/ 0 w 171"/>
                <a:gd name="T33" fmla="*/ 181 h 201"/>
                <a:gd name="T34" fmla="*/ 2 w 171"/>
                <a:gd name="T35" fmla="*/ 186 h 201"/>
                <a:gd name="T36" fmla="*/ 84 w 171"/>
                <a:gd name="T37" fmla="*/ 201 h 201"/>
                <a:gd name="T38" fmla="*/ 91 w 171"/>
                <a:gd name="T39" fmla="*/ 201 h 201"/>
                <a:gd name="T40" fmla="*/ 134 w 171"/>
                <a:gd name="T41" fmla="*/ 199 h 201"/>
                <a:gd name="T42" fmla="*/ 170 w 171"/>
                <a:gd name="T43" fmla="*/ 186 h 201"/>
                <a:gd name="T44" fmla="*/ 171 w 171"/>
                <a:gd name="T45" fmla="*/ 181 h 201"/>
                <a:gd name="T46" fmla="*/ 171 w 171"/>
                <a:gd name="T47" fmla="*/ 179 h 201"/>
                <a:gd name="T48" fmla="*/ 112 w 171"/>
                <a:gd name="T49" fmla="*/ 162 h 201"/>
                <a:gd name="T50" fmla="*/ 92 w 171"/>
                <a:gd name="T51" fmla="*/ 169 h 201"/>
                <a:gd name="T52" fmla="*/ 79 w 171"/>
                <a:gd name="T53" fmla="*/ 183 h 201"/>
                <a:gd name="T54" fmla="*/ 65 w 171"/>
                <a:gd name="T55" fmla="*/ 166 h 201"/>
                <a:gd name="T56" fmla="*/ 49 w 171"/>
                <a:gd name="T57" fmla="*/ 152 h 201"/>
                <a:gd name="T58" fmla="*/ 71 w 171"/>
                <a:gd name="T59" fmla="*/ 139 h 201"/>
                <a:gd name="T60" fmla="*/ 79 w 171"/>
                <a:gd name="T61" fmla="*/ 152 h 201"/>
                <a:gd name="T62" fmla="*/ 62 w 171"/>
                <a:gd name="T63" fmla="*/ 124 h 201"/>
                <a:gd name="T64" fmla="*/ 49 w 171"/>
                <a:gd name="T65" fmla="*/ 102 h 201"/>
                <a:gd name="T66" fmla="*/ 79 w 171"/>
                <a:gd name="T67" fmla="*/ 75 h 201"/>
                <a:gd name="T68" fmla="*/ 92 w 171"/>
                <a:gd name="T69" fmla="*/ 63 h 201"/>
                <a:gd name="T70" fmla="*/ 110 w 171"/>
                <a:gd name="T71" fmla="*/ 82 h 201"/>
                <a:gd name="T72" fmla="*/ 97 w 171"/>
                <a:gd name="T73" fmla="*/ 101 h 201"/>
                <a:gd name="T74" fmla="*/ 92 w 171"/>
                <a:gd name="T75" fmla="*/ 92 h 201"/>
                <a:gd name="T76" fmla="*/ 114 w 171"/>
                <a:gd name="T77" fmla="*/ 121 h 201"/>
                <a:gd name="T78" fmla="*/ 120 w 171"/>
                <a:gd name="T79" fmla="*/ 152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1" h="201">
                  <a:moveTo>
                    <a:pt x="92" y="133"/>
                  </a:moveTo>
                  <a:cubicBezTo>
                    <a:pt x="92" y="153"/>
                    <a:pt x="92" y="153"/>
                    <a:pt x="92" y="153"/>
                  </a:cubicBezTo>
                  <a:cubicBezTo>
                    <a:pt x="95" y="152"/>
                    <a:pt x="95" y="151"/>
                    <a:pt x="97" y="149"/>
                  </a:cubicBezTo>
                  <a:cubicBezTo>
                    <a:pt x="98" y="147"/>
                    <a:pt x="99" y="145"/>
                    <a:pt x="99" y="143"/>
                  </a:cubicBezTo>
                  <a:cubicBezTo>
                    <a:pt x="99" y="141"/>
                    <a:pt x="99" y="139"/>
                    <a:pt x="97" y="138"/>
                  </a:cubicBezTo>
                  <a:cubicBezTo>
                    <a:pt x="96" y="136"/>
                    <a:pt x="96" y="134"/>
                    <a:pt x="92" y="133"/>
                  </a:cubicBezTo>
                  <a:close/>
                  <a:moveTo>
                    <a:pt x="62" y="47"/>
                  </a:moveTo>
                  <a:cubicBezTo>
                    <a:pt x="64" y="46"/>
                    <a:pt x="83" y="39"/>
                    <a:pt x="104" y="47"/>
                  </a:cubicBezTo>
                  <a:cubicBezTo>
                    <a:pt x="102" y="32"/>
                    <a:pt x="109" y="25"/>
                    <a:pt x="109" y="20"/>
                  </a:cubicBezTo>
                  <a:cubicBezTo>
                    <a:pt x="109" y="7"/>
                    <a:pt x="104" y="15"/>
                    <a:pt x="98" y="9"/>
                  </a:cubicBezTo>
                  <a:cubicBezTo>
                    <a:pt x="97" y="11"/>
                    <a:pt x="100" y="21"/>
                    <a:pt x="92" y="31"/>
                  </a:cubicBezTo>
                  <a:cubicBezTo>
                    <a:pt x="97" y="17"/>
                    <a:pt x="93" y="0"/>
                    <a:pt x="93" y="2"/>
                  </a:cubicBezTo>
                  <a:cubicBezTo>
                    <a:pt x="86" y="9"/>
                    <a:pt x="79" y="1"/>
                    <a:pt x="76" y="10"/>
                  </a:cubicBezTo>
                  <a:cubicBezTo>
                    <a:pt x="75" y="13"/>
                    <a:pt x="83" y="22"/>
                    <a:pt x="76" y="35"/>
                  </a:cubicBezTo>
                  <a:cubicBezTo>
                    <a:pt x="76" y="19"/>
                    <a:pt x="72" y="14"/>
                    <a:pt x="73" y="16"/>
                  </a:cubicBezTo>
                  <a:cubicBezTo>
                    <a:pt x="69" y="26"/>
                    <a:pt x="59" y="12"/>
                    <a:pt x="59" y="28"/>
                  </a:cubicBezTo>
                  <a:cubicBezTo>
                    <a:pt x="59" y="31"/>
                    <a:pt x="67" y="35"/>
                    <a:pt x="62" y="47"/>
                  </a:cubicBezTo>
                  <a:close/>
                  <a:moveTo>
                    <a:pt x="74" y="95"/>
                  </a:moveTo>
                  <a:cubicBezTo>
                    <a:pt x="73" y="96"/>
                    <a:pt x="73" y="98"/>
                    <a:pt x="73" y="99"/>
                  </a:cubicBezTo>
                  <a:cubicBezTo>
                    <a:pt x="73" y="101"/>
                    <a:pt x="73" y="103"/>
                    <a:pt x="74" y="104"/>
                  </a:cubicBezTo>
                  <a:cubicBezTo>
                    <a:pt x="75" y="106"/>
                    <a:pt x="77" y="107"/>
                    <a:pt x="79" y="108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7" y="92"/>
                    <a:pt x="75" y="93"/>
                    <a:pt x="74" y="95"/>
                  </a:cubicBezTo>
                  <a:close/>
                  <a:moveTo>
                    <a:pt x="171" y="179"/>
                  </a:moveTo>
                  <a:cubicBezTo>
                    <a:pt x="163" y="73"/>
                    <a:pt x="126" y="60"/>
                    <a:pt x="116" y="54"/>
                  </a:cubicBezTo>
                  <a:cubicBezTo>
                    <a:pt x="108" y="51"/>
                    <a:pt x="96" y="50"/>
                    <a:pt x="85" y="49"/>
                  </a:cubicBezTo>
                  <a:cubicBezTo>
                    <a:pt x="84" y="49"/>
                    <a:pt x="83" y="49"/>
                    <a:pt x="82" y="49"/>
                  </a:cubicBezTo>
                  <a:cubicBezTo>
                    <a:pt x="82" y="49"/>
                    <a:pt x="81" y="49"/>
                    <a:pt x="80" y="49"/>
                  </a:cubicBezTo>
                  <a:cubicBezTo>
                    <a:pt x="79" y="49"/>
                    <a:pt x="77" y="49"/>
                    <a:pt x="76" y="50"/>
                  </a:cubicBezTo>
                  <a:cubicBezTo>
                    <a:pt x="73" y="50"/>
                    <a:pt x="70" y="50"/>
                    <a:pt x="67" y="50"/>
                  </a:cubicBezTo>
                  <a:cubicBezTo>
                    <a:pt x="61" y="51"/>
                    <a:pt x="56" y="52"/>
                    <a:pt x="51" y="54"/>
                  </a:cubicBezTo>
                  <a:cubicBezTo>
                    <a:pt x="26" y="64"/>
                    <a:pt x="12" y="68"/>
                    <a:pt x="0" y="179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0"/>
                    <a:pt x="0" y="181"/>
                    <a:pt x="0" y="181"/>
                  </a:cubicBezTo>
                  <a:cubicBezTo>
                    <a:pt x="0" y="181"/>
                    <a:pt x="1" y="182"/>
                    <a:pt x="1" y="183"/>
                  </a:cubicBezTo>
                  <a:cubicBezTo>
                    <a:pt x="1" y="184"/>
                    <a:pt x="1" y="185"/>
                    <a:pt x="2" y="186"/>
                  </a:cubicBezTo>
                  <a:cubicBezTo>
                    <a:pt x="3" y="188"/>
                    <a:pt x="4" y="189"/>
                    <a:pt x="6" y="190"/>
                  </a:cubicBezTo>
                  <a:cubicBezTo>
                    <a:pt x="27" y="198"/>
                    <a:pt x="64" y="201"/>
                    <a:pt x="84" y="201"/>
                  </a:cubicBezTo>
                  <a:cubicBezTo>
                    <a:pt x="85" y="201"/>
                    <a:pt x="86" y="201"/>
                    <a:pt x="88" y="201"/>
                  </a:cubicBezTo>
                  <a:cubicBezTo>
                    <a:pt x="89" y="201"/>
                    <a:pt x="90" y="201"/>
                    <a:pt x="91" y="201"/>
                  </a:cubicBezTo>
                  <a:cubicBezTo>
                    <a:pt x="94" y="201"/>
                    <a:pt x="97" y="201"/>
                    <a:pt x="99" y="201"/>
                  </a:cubicBezTo>
                  <a:cubicBezTo>
                    <a:pt x="105" y="200"/>
                    <a:pt x="129" y="200"/>
                    <a:pt x="134" y="199"/>
                  </a:cubicBezTo>
                  <a:cubicBezTo>
                    <a:pt x="145" y="197"/>
                    <a:pt x="156" y="195"/>
                    <a:pt x="166" y="190"/>
                  </a:cubicBezTo>
                  <a:cubicBezTo>
                    <a:pt x="167" y="189"/>
                    <a:pt x="169" y="188"/>
                    <a:pt x="170" y="186"/>
                  </a:cubicBezTo>
                  <a:cubicBezTo>
                    <a:pt x="170" y="185"/>
                    <a:pt x="171" y="184"/>
                    <a:pt x="171" y="183"/>
                  </a:cubicBezTo>
                  <a:cubicBezTo>
                    <a:pt x="171" y="182"/>
                    <a:pt x="171" y="181"/>
                    <a:pt x="171" y="181"/>
                  </a:cubicBezTo>
                  <a:cubicBezTo>
                    <a:pt x="171" y="181"/>
                    <a:pt x="171" y="180"/>
                    <a:pt x="171" y="180"/>
                  </a:cubicBezTo>
                  <a:cubicBezTo>
                    <a:pt x="171" y="180"/>
                    <a:pt x="171" y="180"/>
                    <a:pt x="171" y="179"/>
                  </a:cubicBezTo>
                  <a:close/>
                  <a:moveTo>
                    <a:pt x="120" y="152"/>
                  </a:moveTo>
                  <a:cubicBezTo>
                    <a:pt x="118" y="156"/>
                    <a:pt x="115" y="159"/>
                    <a:pt x="112" y="162"/>
                  </a:cubicBezTo>
                  <a:cubicBezTo>
                    <a:pt x="109" y="164"/>
                    <a:pt x="106" y="166"/>
                    <a:pt x="102" y="167"/>
                  </a:cubicBezTo>
                  <a:cubicBezTo>
                    <a:pt x="99" y="168"/>
                    <a:pt x="97" y="169"/>
                    <a:pt x="92" y="169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79" y="169"/>
                    <a:pt x="79" y="169"/>
                    <a:pt x="79" y="169"/>
                  </a:cubicBezTo>
                  <a:cubicBezTo>
                    <a:pt x="73" y="169"/>
                    <a:pt x="69" y="168"/>
                    <a:pt x="65" y="166"/>
                  </a:cubicBezTo>
                  <a:cubicBezTo>
                    <a:pt x="61" y="165"/>
                    <a:pt x="59" y="163"/>
                    <a:pt x="57" y="160"/>
                  </a:cubicBezTo>
                  <a:cubicBezTo>
                    <a:pt x="54" y="158"/>
                    <a:pt x="50" y="155"/>
                    <a:pt x="49" y="152"/>
                  </a:cubicBezTo>
                  <a:cubicBezTo>
                    <a:pt x="47" y="149"/>
                    <a:pt x="46" y="150"/>
                    <a:pt x="45" y="146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43"/>
                    <a:pt x="72" y="146"/>
                    <a:pt x="74" y="147"/>
                  </a:cubicBezTo>
                  <a:cubicBezTo>
                    <a:pt x="75" y="149"/>
                    <a:pt x="76" y="151"/>
                    <a:pt x="79" y="152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1" y="128"/>
                    <a:pt x="66" y="126"/>
                    <a:pt x="62" y="124"/>
                  </a:cubicBezTo>
                  <a:cubicBezTo>
                    <a:pt x="59" y="123"/>
                    <a:pt x="56" y="120"/>
                    <a:pt x="53" y="116"/>
                  </a:cubicBezTo>
                  <a:cubicBezTo>
                    <a:pt x="50" y="112"/>
                    <a:pt x="49" y="108"/>
                    <a:pt x="49" y="102"/>
                  </a:cubicBezTo>
                  <a:cubicBezTo>
                    <a:pt x="49" y="95"/>
                    <a:pt x="52" y="89"/>
                    <a:pt x="57" y="84"/>
                  </a:cubicBezTo>
                  <a:cubicBezTo>
                    <a:pt x="62" y="79"/>
                    <a:pt x="69" y="76"/>
                    <a:pt x="79" y="75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2" y="63"/>
                    <a:pt x="92" y="63"/>
                    <a:pt x="92" y="63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101" y="76"/>
                    <a:pt x="106" y="78"/>
                    <a:pt x="110" y="82"/>
                  </a:cubicBezTo>
                  <a:cubicBezTo>
                    <a:pt x="115" y="86"/>
                    <a:pt x="119" y="91"/>
                    <a:pt x="120" y="98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6" y="98"/>
                    <a:pt x="95" y="96"/>
                    <a:pt x="94" y="95"/>
                  </a:cubicBezTo>
                  <a:cubicBezTo>
                    <a:pt x="93" y="94"/>
                    <a:pt x="94" y="93"/>
                    <a:pt x="92" y="92"/>
                  </a:cubicBezTo>
                  <a:cubicBezTo>
                    <a:pt x="92" y="110"/>
                    <a:pt x="92" y="110"/>
                    <a:pt x="92" y="110"/>
                  </a:cubicBezTo>
                  <a:cubicBezTo>
                    <a:pt x="104" y="113"/>
                    <a:pt x="110" y="117"/>
                    <a:pt x="114" y="121"/>
                  </a:cubicBezTo>
                  <a:cubicBezTo>
                    <a:pt x="120" y="126"/>
                    <a:pt x="123" y="132"/>
                    <a:pt x="123" y="140"/>
                  </a:cubicBezTo>
                  <a:cubicBezTo>
                    <a:pt x="123" y="144"/>
                    <a:pt x="122" y="148"/>
                    <a:pt x="120" y="152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ffectLst/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cs typeface="+mn-ea"/>
                <a:sym typeface="+mn-lt"/>
              </a:endParaRPr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13510893" y="7029355"/>
            <a:ext cx="876935" cy="3692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800" dirty="0">
                <a:cs typeface="+mn-ea"/>
                <a:sym typeface="+mn-lt"/>
              </a:rPr>
              <a:t>延时符</a:t>
            </a:r>
          </a:p>
        </p:txBody>
      </p:sp>
      <p:sp>
        <p:nvSpPr>
          <p:cNvPr id="77" name="文本框 76"/>
          <p:cNvSpPr txBox="1"/>
          <p:nvPr/>
        </p:nvSpPr>
        <p:spPr>
          <a:xfrm>
            <a:off x="1206683" y="588966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grpSp>
        <p:nvGrpSpPr>
          <p:cNvPr id="78" name="组合 77"/>
          <p:cNvGrpSpPr/>
          <p:nvPr/>
        </p:nvGrpSpPr>
        <p:grpSpPr>
          <a:xfrm>
            <a:off x="178796" y="0"/>
            <a:ext cx="933309" cy="1108995"/>
            <a:chOff x="5754461" y="1411267"/>
            <a:chExt cx="640591" cy="761176"/>
          </a:xfrm>
        </p:grpSpPr>
        <p:grpSp>
          <p:nvGrpSpPr>
            <p:cNvPr id="79" name="组合 78"/>
            <p:cNvGrpSpPr/>
            <p:nvPr/>
          </p:nvGrpSpPr>
          <p:grpSpPr>
            <a:xfrm>
              <a:off x="5754461" y="1411267"/>
              <a:ext cx="640591" cy="761176"/>
              <a:chOff x="3742489" y="2006071"/>
              <a:chExt cx="640591" cy="761176"/>
            </a:xfrm>
          </p:grpSpPr>
          <p:grpSp>
            <p:nvGrpSpPr>
              <p:cNvPr id="81" name="组合 80"/>
              <p:cNvGrpSpPr/>
              <p:nvPr/>
            </p:nvGrpSpPr>
            <p:grpSpPr>
              <a:xfrm rot="19382670">
                <a:off x="3742489" y="2006071"/>
                <a:ext cx="640591" cy="704932"/>
                <a:chOff x="3473451" y="974725"/>
                <a:chExt cx="4678363" cy="5148263"/>
              </a:xfrm>
            </p:grpSpPr>
            <p:sp>
              <p:nvSpPr>
                <p:cNvPr id="83" name="Freeform 79"/>
                <p:cNvSpPr/>
                <p:nvPr/>
              </p:nvSpPr>
              <p:spPr bwMode="auto">
                <a:xfrm>
                  <a:off x="5545138" y="2216150"/>
                  <a:ext cx="938213" cy="3875088"/>
                </a:xfrm>
                <a:custGeom>
                  <a:avLst/>
                  <a:gdLst>
                    <a:gd name="T0" fmla="*/ 0 w 591"/>
                    <a:gd name="T1" fmla="*/ 2441 h 2441"/>
                    <a:gd name="T2" fmla="*/ 186 w 591"/>
                    <a:gd name="T3" fmla="*/ 0 h 2441"/>
                    <a:gd name="T4" fmla="*/ 186 w 591"/>
                    <a:gd name="T5" fmla="*/ 1197 h 2441"/>
                    <a:gd name="T6" fmla="*/ 529 w 591"/>
                    <a:gd name="T7" fmla="*/ 921 h 2441"/>
                    <a:gd name="T8" fmla="*/ 186 w 591"/>
                    <a:gd name="T9" fmla="*/ 1427 h 2441"/>
                    <a:gd name="T10" fmla="*/ 124 w 591"/>
                    <a:gd name="T11" fmla="*/ 2119 h 2441"/>
                    <a:gd name="T12" fmla="*/ 591 w 591"/>
                    <a:gd name="T13" fmla="*/ 1797 h 2441"/>
                    <a:gd name="T14" fmla="*/ 0 w 591"/>
                    <a:gd name="T15" fmla="*/ 2441 h 2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1" h="2441">
                      <a:moveTo>
                        <a:pt x="0" y="2441"/>
                      </a:moveTo>
                      <a:lnTo>
                        <a:pt x="186" y="0"/>
                      </a:lnTo>
                      <a:lnTo>
                        <a:pt x="186" y="1197"/>
                      </a:lnTo>
                      <a:lnTo>
                        <a:pt x="529" y="921"/>
                      </a:lnTo>
                      <a:lnTo>
                        <a:pt x="186" y="1427"/>
                      </a:lnTo>
                      <a:lnTo>
                        <a:pt x="124" y="2119"/>
                      </a:lnTo>
                      <a:lnTo>
                        <a:pt x="591" y="1797"/>
                      </a:lnTo>
                      <a:lnTo>
                        <a:pt x="0" y="244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4" name="Freeform 81"/>
                <p:cNvSpPr/>
                <p:nvPr/>
              </p:nvSpPr>
              <p:spPr bwMode="auto">
                <a:xfrm>
                  <a:off x="7170738" y="3234599"/>
                  <a:ext cx="890588" cy="733425"/>
                </a:xfrm>
                <a:custGeom>
                  <a:avLst/>
                  <a:gdLst>
                    <a:gd name="T0" fmla="*/ 105 w 317"/>
                    <a:gd name="T1" fmla="*/ 234 h 261"/>
                    <a:gd name="T2" fmla="*/ 17 w 317"/>
                    <a:gd name="T3" fmla="*/ 130 h 261"/>
                    <a:gd name="T4" fmla="*/ 105 w 317"/>
                    <a:gd name="T5" fmla="*/ 0 h 261"/>
                    <a:gd name="T6" fmla="*/ 140 w 317"/>
                    <a:gd name="T7" fmla="*/ 156 h 261"/>
                    <a:gd name="T8" fmla="*/ 264 w 317"/>
                    <a:gd name="T9" fmla="*/ 208 h 261"/>
                    <a:gd name="T10" fmla="*/ 105 w 317"/>
                    <a:gd name="T11" fmla="*/ 234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7" h="261">
                      <a:moveTo>
                        <a:pt x="105" y="234"/>
                      </a:moveTo>
                      <a:cubicBezTo>
                        <a:pt x="105" y="234"/>
                        <a:pt x="0" y="208"/>
                        <a:pt x="17" y="130"/>
                      </a:cubicBezTo>
                      <a:cubicBezTo>
                        <a:pt x="35" y="52"/>
                        <a:pt x="52" y="0"/>
                        <a:pt x="105" y="0"/>
                      </a:cubicBezTo>
                      <a:cubicBezTo>
                        <a:pt x="158" y="0"/>
                        <a:pt x="52" y="208"/>
                        <a:pt x="140" y="156"/>
                      </a:cubicBezTo>
                      <a:cubicBezTo>
                        <a:pt x="229" y="104"/>
                        <a:pt x="317" y="156"/>
                        <a:pt x="264" y="208"/>
                      </a:cubicBezTo>
                      <a:cubicBezTo>
                        <a:pt x="211" y="261"/>
                        <a:pt x="140" y="261"/>
                        <a:pt x="105" y="23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5" name="Freeform 82"/>
                <p:cNvSpPr/>
                <p:nvPr/>
              </p:nvSpPr>
              <p:spPr bwMode="auto">
                <a:xfrm>
                  <a:off x="4851401" y="3897313"/>
                  <a:ext cx="495300" cy="657225"/>
                </a:xfrm>
                <a:custGeom>
                  <a:avLst/>
                  <a:gdLst>
                    <a:gd name="T0" fmla="*/ 141 w 176"/>
                    <a:gd name="T1" fmla="*/ 156 h 234"/>
                    <a:gd name="T2" fmla="*/ 36 w 176"/>
                    <a:gd name="T3" fmla="*/ 130 h 234"/>
                    <a:gd name="T4" fmla="*/ 106 w 176"/>
                    <a:gd name="T5" fmla="*/ 0 h 234"/>
                    <a:gd name="T6" fmla="*/ 176 w 176"/>
                    <a:gd name="T7" fmla="*/ 0 h 234"/>
                    <a:gd name="T8" fmla="*/ 141 w 176"/>
                    <a:gd name="T9" fmla="*/ 156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234">
                      <a:moveTo>
                        <a:pt x="141" y="156"/>
                      </a:moveTo>
                      <a:cubicBezTo>
                        <a:pt x="141" y="156"/>
                        <a:pt x="71" y="234"/>
                        <a:pt x="36" y="130"/>
                      </a:cubicBezTo>
                      <a:cubicBezTo>
                        <a:pt x="0" y="26"/>
                        <a:pt x="36" y="0"/>
                        <a:pt x="106" y="0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176" y="156"/>
                        <a:pt x="141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6" name="Freeform 83"/>
                <p:cNvSpPr/>
                <p:nvPr/>
              </p:nvSpPr>
              <p:spPr bwMode="auto">
                <a:xfrm>
                  <a:off x="5248276" y="2435225"/>
                  <a:ext cx="741363" cy="806450"/>
                </a:xfrm>
                <a:custGeom>
                  <a:avLst/>
                  <a:gdLst>
                    <a:gd name="T0" fmla="*/ 176 w 264"/>
                    <a:gd name="T1" fmla="*/ 105 h 287"/>
                    <a:gd name="T2" fmla="*/ 53 w 264"/>
                    <a:gd name="T3" fmla="*/ 105 h 287"/>
                    <a:gd name="T4" fmla="*/ 88 w 264"/>
                    <a:gd name="T5" fmla="*/ 261 h 287"/>
                    <a:gd name="T6" fmla="*/ 176 w 264"/>
                    <a:gd name="T7" fmla="*/ 105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87">
                      <a:moveTo>
                        <a:pt x="176" y="105"/>
                      </a:moveTo>
                      <a:cubicBezTo>
                        <a:pt x="176" y="105"/>
                        <a:pt x="71" y="0"/>
                        <a:pt x="53" y="105"/>
                      </a:cubicBezTo>
                      <a:cubicBezTo>
                        <a:pt x="35" y="209"/>
                        <a:pt x="0" y="287"/>
                        <a:pt x="88" y="261"/>
                      </a:cubicBezTo>
                      <a:cubicBezTo>
                        <a:pt x="176" y="235"/>
                        <a:pt x="264" y="105"/>
                        <a:pt x="176" y="1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7" name="Freeform 84"/>
                <p:cNvSpPr/>
                <p:nvPr/>
              </p:nvSpPr>
              <p:spPr bwMode="auto">
                <a:xfrm>
                  <a:off x="5299076" y="974725"/>
                  <a:ext cx="1184275" cy="1241425"/>
                </a:xfrm>
                <a:custGeom>
                  <a:avLst/>
                  <a:gdLst>
                    <a:gd name="T0" fmla="*/ 193 w 422"/>
                    <a:gd name="T1" fmla="*/ 442 h 442"/>
                    <a:gd name="T2" fmla="*/ 70 w 422"/>
                    <a:gd name="T3" fmla="*/ 312 h 442"/>
                    <a:gd name="T4" fmla="*/ 88 w 422"/>
                    <a:gd name="T5" fmla="*/ 156 h 442"/>
                    <a:gd name="T6" fmla="*/ 246 w 422"/>
                    <a:gd name="T7" fmla="*/ 52 h 442"/>
                    <a:gd name="T8" fmla="*/ 352 w 422"/>
                    <a:gd name="T9" fmla="*/ 208 h 442"/>
                    <a:gd name="T10" fmla="*/ 352 w 422"/>
                    <a:gd name="T11" fmla="*/ 391 h 442"/>
                    <a:gd name="T12" fmla="*/ 193 w 422"/>
                    <a:gd name="T13" fmla="*/ 442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2" h="442">
                      <a:moveTo>
                        <a:pt x="193" y="442"/>
                      </a:moveTo>
                      <a:cubicBezTo>
                        <a:pt x="193" y="442"/>
                        <a:pt x="123" y="416"/>
                        <a:pt x="70" y="312"/>
                      </a:cubicBezTo>
                      <a:cubicBezTo>
                        <a:pt x="17" y="208"/>
                        <a:pt x="0" y="208"/>
                        <a:pt x="88" y="156"/>
                      </a:cubicBezTo>
                      <a:cubicBezTo>
                        <a:pt x="176" y="104"/>
                        <a:pt x="158" y="0"/>
                        <a:pt x="246" y="52"/>
                      </a:cubicBezTo>
                      <a:cubicBezTo>
                        <a:pt x="334" y="104"/>
                        <a:pt x="281" y="130"/>
                        <a:pt x="352" y="208"/>
                      </a:cubicBezTo>
                      <a:cubicBezTo>
                        <a:pt x="422" y="286"/>
                        <a:pt x="405" y="364"/>
                        <a:pt x="352" y="391"/>
                      </a:cubicBezTo>
                      <a:cubicBezTo>
                        <a:pt x="299" y="416"/>
                        <a:pt x="281" y="416"/>
                        <a:pt x="193" y="44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8" name="Freeform 85"/>
                <p:cNvSpPr/>
                <p:nvPr/>
              </p:nvSpPr>
              <p:spPr bwMode="auto">
                <a:xfrm>
                  <a:off x="4357688" y="3314700"/>
                  <a:ext cx="792163" cy="655638"/>
                </a:xfrm>
                <a:custGeom>
                  <a:avLst/>
                  <a:gdLst>
                    <a:gd name="T0" fmla="*/ 141 w 282"/>
                    <a:gd name="T1" fmla="*/ 130 h 234"/>
                    <a:gd name="T2" fmla="*/ 71 w 282"/>
                    <a:gd name="T3" fmla="*/ 78 h 234"/>
                    <a:gd name="T4" fmla="*/ 229 w 282"/>
                    <a:gd name="T5" fmla="*/ 78 h 234"/>
                    <a:gd name="T6" fmla="*/ 141 w 282"/>
                    <a:gd name="T7" fmla="*/ 208 h 234"/>
                    <a:gd name="T8" fmla="*/ 141 w 282"/>
                    <a:gd name="T9" fmla="*/ 13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234">
                      <a:moveTo>
                        <a:pt x="141" y="130"/>
                      </a:moveTo>
                      <a:cubicBezTo>
                        <a:pt x="141" y="130"/>
                        <a:pt x="0" y="156"/>
                        <a:pt x="71" y="78"/>
                      </a:cubicBezTo>
                      <a:cubicBezTo>
                        <a:pt x="141" y="0"/>
                        <a:pt x="176" y="78"/>
                        <a:pt x="229" y="78"/>
                      </a:cubicBezTo>
                      <a:cubicBezTo>
                        <a:pt x="282" y="78"/>
                        <a:pt x="229" y="234"/>
                        <a:pt x="141" y="208"/>
                      </a:cubicBezTo>
                      <a:cubicBezTo>
                        <a:pt x="53" y="182"/>
                        <a:pt x="141" y="130"/>
                        <a:pt x="14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9" name="Freeform 86"/>
                <p:cNvSpPr/>
                <p:nvPr/>
              </p:nvSpPr>
              <p:spPr bwMode="auto">
                <a:xfrm>
                  <a:off x="4803776" y="4262438"/>
                  <a:ext cx="1138238" cy="952500"/>
                </a:xfrm>
                <a:custGeom>
                  <a:avLst/>
                  <a:gdLst>
                    <a:gd name="T0" fmla="*/ 176 w 405"/>
                    <a:gd name="T1" fmla="*/ 234 h 339"/>
                    <a:gd name="T2" fmla="*/ 53 w 405"/>
                    <a:gd name="T3" fmla="*/ 156 h 339"/>
                    <a:gd name="T4" fmla="*/ 158 w 405"/>
                    <a:gd name="T5" fmla="*/ 26 h 339"/>
                    <a:gd name="T6" fmla="*/ 317 w 405"/>
                    <a:gd name="T7" fmla="*/ 156 h 339"/>
                    <a:gd name="T8" fmla="*/ 176 w 405"/>
                    <a:gd name="T9" fmla="*/ 234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5" h="339">
                      <a:moveTo>
                        <a:pt x="176" y="234"/>
                      </a:moveTo>
                      <a:cubicBezTo>
                        <a:pt x="176" y="234"/>
                        <a:pt x="0" y="234"/>
                        <a:pt x="53" y="156"/>
                      </a:cubicBezTo>
                      <a:cubicBezTo>
                        <a:pt x="105" y="78"/>
                        <a:pt x="70" y="0"/>
                        <a:pt x="158" y="26"/>
                      </a:cubicBezTo>
                      <a:cubicBezTo>
                        <a:pt x="246" y="52"/>
                        <a:pt x="405" y="130"/>
                        <a:pt x="317" y="156"/>
                      </a:cubicBezTo>
                      <a:cubicBezTo>
                        <a:pt x="229" y="183"/>
                        <a:pt x="229" y="339"/>
                        <a:pt x="176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0" name="Freeform 87"/>
                <p:cNvSpPr/>
                <p:nvPr/>
              </p:nvSpPr>
              <p:spPr bwMode="auto">
                <a:xfrm>
                  <a:off x="5942013" y="3460750"/>
                  <a:ext cx="1035050" cy="509588"/>
                </a:xfrm>
                <a:custGeom>
                  <a:avLst/>
                  <a:gdLst>
                    <a:gd name="T0" fmla="*/ 176 w 369"/>
                    <a:gd name="T1" fmla="*/ 156 h 182"/>
                    <a:gd name="T2" fmla="*/ 88 w 369"/>
                    <a:gd name="T3" fmla="*/ 26 h 182"/>
                    <a:gd name="T4" fmla="*/ 281 w 369"/>
                    <a:gd name="T5" fmla="*/ 104 h 182"/>
                    <a:gd name="T6" fmla="*/ 176 w 369"/>
                    <a:gd name="T7" fmla="*/ 156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9" h="182">
                      <a:moveTo>
                        <a:pt x="176" y="156"/>
                      </a:moveTo>
                      <a:cubicBezTo>
                        <a:pt x="176" y="156"/>
                        <a:pt x="0" y="52"/>
                        <a:pt x="88" y="26"/>
                      </a:cubicBezTo>
                      <a:cubicBezTo>
                        <a:pt x="176" y="0"/>
                        <a:pt x="369" y="78"/>
                        <a:pt x="281" y="104"/>
                      </a:cubicBezTo>
                      <a:cubicBezTo>
                        <a:pt x="193" y="130"/>
                        <a:pt x="299" y="182"/>
                        <a:pt x="176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1" name="Freeform 89"/>
                <p:cNvSpPr/>
                <p:nvPr/>
              </p:nvSpPr>
              <p:spPr bwMode="auto">
                <a:xfrm>
                  <a:off x="3692526" y="3286125"/>
                  <a:ext cx="511175" cy="2836863"/>
                </a:xfrm>
                <a:custGeom>
                  <a:avLst/>
                  <a:gdLst>
                    <a:gd name="T0" fmla="*/ 75 w 182"/>
                    <a:gd name="T1" fmla="*/ 835 h 1010"/>
                    <a:gd name="T2" fmla="*/ 124 w 182"/>
                    <a:gd name="T3" fmla="*/ 0 h 1010"/>
                    <a:gd name="T4" fmla="*/ 0 w 182"/>
                    <a:gd name="T5" fmla="*/ 1010 h 1010"/>
                    <a:gd name="T6" fmla="*/ 75 w 182"/>
                    <a:gd name="T7" fmla="*/ 835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2" h="1010">
                      <a:moveTo>
                        <a:pt x="75" y="835"/>
                      </a:moveTo>
                      <a:cubicBezTo>
                        <a:pt x="75" y="835"/>
                        <a:pt x="182" y="247"/>
                        <a:pt x="124" y="0"/>
                      </a:cubicBezTo>
                      <a:cubicBezTo>
                        <a:pt x="124" y="0"/>
                        <a:pt x="99" y="773"/>
                        <a:pt x="0" y="1010"/>
                      </a:cubicBezTo>
                      <a:cubicBezTo>
                        <a:pt x="75" y="835"/>
                        <a:pt x="75" y="835"/>
                        <a:pt x="75" y="835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2" name="Freeform 90"/>
                <p:cNvSpPr/>
                <p:nvPr/>
              </p:nvSpPr>
              <p:spPr bwMode="auto">
                <a:xfrm>
                  <a:off x="4181476" y="4021138"/>
                  <a:ext cx="2032000" cy="1120775"/>
                </a:xfrm>
                <a:custGeom>
                  <a:avLst/>
                  <a:gdLst>
                    <a:gd name="T0" fmla="*/ 88 w 724"/>
                    <a:gd name="T1" fmla="*/ 262 h 399"/>
                    <a:gd name="T2" fmla="*/ 724 w 724"/>
                    <a:gd name="T3" fmla="*/ 0 h 399"/>
                    <a:gd name="T4" fmla="*/ 0 w 724"/>
                    <a:gd name="T5" fmla="*/ 399 h 399"/>
                    <a:gd name="T6" fmla="*/ 88 w 724"/>
                    <a:gd name="T7" fmla="*/ 262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4" h="399">
                      <a:moveTo>
                        <a:pt x="88" y="262"/>
                      </a:moveTo>
                      <a:cubicBezTo>
                        <a:pt x="88" y="262"/>
                        <a:pt x="449" y="75"/>
                        <a:pt x="724" y="0"/>
                      </a:cubicBezTo>
                      <a:cubicBezTo>
                        <a:pt x="724" y="0"/>
                        <a:pt x="138" y="237"/>
                        <a:pt x="0" y="399"/>
                      </a:cubicBezTo>
                      <a:cubicBezTo>
                        <a:pt x="88" y="262"/>
                        <a:pt x="88" y="262"/>
                        <a:pt x="88" y="262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3" name="Freeform 91"/>
                <p:cNvSpPr/>
                <p:nvPr/>
              </p:nvSpPr>
              <p:spPr bwMode="auto">
                <a:xfrm>
                  <a:off x="6135688" y="2471738"/>
                  <a:ext cx="877888" cy="569913"/>
                </a:xfrm>
                <a:custGeom>
                  <a:avLst/>
                  <a:gdLst>
                    <a:gd name="T0" fmla="*/ 255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5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5" y="29"/>
                      </a:moveTo>
                      <a:cubicBezTo>
                        <a:pt x="255" y="29"/>
                        <a:pt x="66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8" y="76"/>
                        <a:pt x="281" y="38"/>
                      </a:cubicBezTo>
                      <a:cubicBezTo>
                        <a:pt x="313" y="0"/>
                        <a:pt x="255" y="29"/>
                        <a:pt x="255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4" name="Freeform 92"/>
                <p:cNvSpPr/>
                <p:nvPr/>
              </p:nvSpPr>
              <p:spPr bwMode="auto">
                <a:xfrm>
                  <a:off x="5675313" y="200183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6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5" name="Freeform 93"/>
                <p:cNvSpPr/>
                <p:nvPr/>
              </p:nvSpPr>
              <p:spPr bwMode="auto">
                <a:xfrm>
                  <a:off x="6938963" y="1928813"/>
                  <a:ext cx="134938" cy="407988"/>
                </a:xfrm>
                <a:custGeom>
                  <a:avLst/>
                  <a:gdLst>
                    <a:gd name="T0" fmla="*/ 48 w 48"/>
                    <a:gd name="T1" fmla="*/ 58 h 145"/>
                    <a:gd name="T2" fmla="*/ 28 w 48"/>
                    <a:gd name="T3" fmla="*/ 8 h 145"/>
                    <a:gd name="T4" fmla="*/ 0 w 48"/>
                    <a:gd name="T5" fmla="*/ 44 h 145"/>
                    <a:gd name="T6" fmla="*/ 21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8" y="8"/>
                      </a:cubicBezTo>
                      <a:cubicBezTo>
                        <a:pt x="11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1" y="123"/>
                      </a:cubicBezTo>
                      <a:cubicBezTo>
                        <a:pt x="29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6" name="Freeform 94"/>
                <p:cNvSpPr/>
                <p:nvPr/>
              </p:nvSpPr>
              <p:spPr bwMode="auto">
                <a:xfrm>
                  <a:off x="5051426" y="1708150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3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6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7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8" y="0"/>
                        <a:pt x="317" y="1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3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4"/>
                        <a:pt x="245" y="493"/>
                      </a:cubicBezTo>
                      <a:cubicBezTo>
                        <a:pt x="198" y="522"/>
                        <a:pt x="143" y="487"/>
                        <a:pt x="106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7" name="Freeform 95"/>
                <p:cNvSpPr/>
                <p:nvPr/>
              </p:nvSpPr>
              <p:spPr bwMode="auto">
                <a:xfrm>
                  <a:off x="6567488" y="1584325"/>
                  <a:ext cx="1446213" cy="1465263"/>
                </a:xfrm>
                <a:custGeom>
                  <a:avLst/>
                  <a:gdLst>
                    <a:gd name="T0" fmla="*/ 82 w 515"/>
                    <a:gd name="T1" fmla="*/ 263 h 522"/>
                    <a:gd name="T2" fmla="*/ 47 w 515"/>
                    <a:gd name="T3" fmla="*/ 50 h 522"/>
                    <a:gd name="T4" fmla="*/ 132 w 515"/>
                    <a:gd name="T5" fmla="*/ 71 h 522"/>
                    <a:gd name="T6" fmla="*/ 152 w 515"/>
                    <a:gd name="T7" fmla="*/ 200 h 522"/>
                    <a:gd name="T8" fmla="*/ 267 w 515"/>
                    <a:gd name="T9" fmla="*/ 6 h 522"/>
                    <a:gd name="T10" fmla="*/ 363 w 515"/>
                    <a:gd name="T11" fmla="*/ 56 h 522"/>
                    <a:gd name="T12" fmla="*/ 355 w 515"/>
                    <a:gd name="T13" fmla="*/ 164 h 522"/>
                    <a:gd name="T14" fmla="*/ 284 w 515"/>
                    <a:gd name="T15" fmla="*/ 238 h 522"/>
                    <a:gd name="T16" fmla="*/ 442 w 515"/>
                    <a:gd name="T17" fmla="*/ 179 h 522"/>
                    <a:gd name="T18" fmla="*/ 496 w 515"/>
                    <a:gd name="T19" fmla="*/ 292 h 522"/>
                    <a:gd name="T20" fmla="*/ 292 w 515"/>
                    <a:gd name="T21" fmla="*/ 370 h 522"/>
                    <a:gd name="T22" fmla="*/ 412 w 515"/>
                    <a:gd name="T23" fmla="*/ 404 h 522"/>
                    <a:gd name="T24" fmla="*/ 426 w 515"/>
                    <a:gd name="T25" fmla="*/ 480 h 522"/>
                    <a:gd name="T26" fmla="*/ 195 w 515"/>
                    <a:gd name="T27" fmla="*/ 401 h 522"/>
                    <a:gd name="T28" fmla="*/ 158 w 515"/>
                    <a:gd name="T29" fmla="*/ 452 h 522"/>
                    <a:gd name="T30" fmla="*/ 111 w 515"/>
                    <a:gd name="T31" fmla="*/ 367 h 522"/>
                    <a:gd name="T32" fmla="*/ 82 w 515"/>
                    <a:gd name="T33" fmla="*/ 263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5" h="522">
                      <a:moveTo>
                        <a:pt x="82" y="263"/>
                      </a:moveTo>
                      <a:cubicBezTo>
                        <a:pt x="82" y="263"/>
                        <a:pt x="0" y="71"/>
                        <a:pt x="47" y="50"/>
                      </a:cubicBezTo>
                      <a:cubicBezTo>
                        <a:pt x="95" y="28"/>
                        <a:pt x="129" y="30"/>
                        <a:pt x="132" y="71"/>
                      </a:cubicBezTo>
                      <a:cubicBezTo>
                        <a:pt x="135" y="111"/>
                        <a:pt x="152" y="200"/>
                        <a:pt x="152" y="200"/>
                      </a:cubicBezTo>
                      <a:cubicBezTo>
                        <a:pt x="152" y="200"/>
                        <a:pt x="230" y="0"/>
                        <a:pt x="267" y="6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1" y="205"/>
                        <a:pt x="284" y="238"/>
                        <a:pt x="284" y="238"/>
                      </a:cubicBezTo>
                      <a:cubicBezTo>
                        <a:pt x="284" y="238"/>
                        <a:pt x="404" y="157"/>
                        <a:pt x="442" y="179"/>
                      </a:cubicBezTo>
                      <a:cubicBezTo>
                        <a:pt x="481" y="200"/>
                        <a:pt x="515" y="231"/>
                        <a:pt x="496" y="292"/>
                      </a:cubicBezTo>
                      <a:cubicBezTo>
                        <a:pt x="477" y="353"/>
                        <a:pt x="411" y="378"/>
                        <a:pt x="292" y="370"/>
                      </a:cubicBezTo>
                      <a:cubicBezTo>
                        <a:pt x="292" y="370"/>
                        <a:pt x="383" y="396"/>
                        <a:pt x="412" y="404"/>
                      </a:cubicBezTo>
                      <a:cubicBezTo>
                        <a:pt x="441" y="411"/>
                        <a:pt x="459" y="439"/>
                        <a:pt x="426" y="480"/>
                      </a:cubicBezTo>
                      <a:cubicBezTo>
                        <a:pt x="393" y="522"/>
                        <a:pt x="302" y="498"/>
                        <a:pt x="195" y="401"/>
                      </a:cubicBezTo>
                      <a:cubicBezTo>
                        <a:pt x="195" y="401"/>
                        <a:pt x="197" y="481"/>
                        <a:pt x="158" y="452"/>
                      </a:cubicBezTo>
                      <a:cubicBezTo>
                        <a:pt x="119" y="423"/>
                        <a:pt x="128" y="380"/>
                        <a:pt x="111" y="367"/>
                      </a:cubicBezTo>
                      <a:cubicBezTo>
                        <a:pt x="95" y="353"/>
                        <a:pt x="29" y="271"/>
                        <a:pt x="82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8" name="Freeform 96"/>
                <p:cNvSpPr/>
                <p:nvPr/>
              </p:nvSpPr>
              <p:spPr bwMode="auto">
                <a:xfrm>
                  <a:off x="5668963" y="2479675"/>
                  <a:ext cx="177800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9" name="Freeform 97"/>
                <p:cNvSpPr/>
                <p:nvPr/>
              </p:nvSpPr>
              <p:spPr bwMode="auto">
                <a:xfrm>
                  <a:off x="5829301" y="2552700"/>
                  <a:ext cx="44450" cy="146050"/>
                </a:xfrm>
                <a:custGeom>
                  <a:avLst/>
                  <a:gdLst>
                    <a:gd name="T0" fmla="*/ 6 w 16"/>
                    <a:gd name="T1" fmla="*/ 52 h 52"/>
                    <a:gd name="T2" fmla="*/ 8 w 16"/>
                    <a:gd name="T3" fmla="*/ 7 h 52"/>
                    <a:gd name="T4" fmla="*/ 6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0" name="Freeform 98"/>
                <p:cNvSpPr/>
                <p:nvPr/>
              </p:nvSpPr>
              <p:spPr bwMode="auto">
                <a:xfrm>
                  <a:off x="7045326" y="2319338"/>
                  <a:ext cx="204788" cy="120650"/>
                </a:xfrm>
                <a:custGeom>
                  <a:avLst/>
                  <a:gdLst>
                    <a:gd name="T0" fmla="*/ 73 w 73"/>
                    <a:gd name="T1" fmla="*/ 0 h 43"/>
                    <a:gd name="T2" fmla="*/ 12 w 73"/>
                    <a:gd name="T3" fmla="*/ 38 h 43"/>
                    <a:gd name="T4" fmla="*/ 73 w 73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3" h="43">
                      <a:moveTo>
                        <a:pt x="73" y="0"/>
                      </a:moveTo>
                      <a:cubicBezTo>
                        <a:pt x="73" y="0"/>
                        <a:pt x="0" y="33"/>
                        <a:pt x="12" y="38"/>
                      </a:cubicBezTo>
                      <a:cubicBezTo>
                        <a:pt x="25" y="43"/>
                        <a:pt x="66" y="19"/>
                        <a:pt x="73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1" name="Freeform 99"/>
                <p:cNvSpPr/>
                <p:nvPr/>
              </p:nvSpPr>
              <p:spPr bwMode="auto">
                <a:xfrm>
                  <a:off x="5807076" y="23050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8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8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2" name="Freeform 100"/>
                <p:cNvSpPr/>
                <p:nvPr/>
              </p:nvSpPr>
              <p:spPr bwMode="auto">
                <a:xfrm>
                  <a:off x="5738813" y="240188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3" name="Freeform 101"/>
                <p:cNvSpPr/>
                <p:nvPr/>
              </p:nvSpPr>
              <p:spPr bwMode="auto">
                <a:xfrm>
                  <a:off x="5899151" y="2460625"/>
                  <a:ext cx="80963" cy="74613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4" name="Freeform 102"/>
                <p:cNvSpPr/>
                <p:nvPr/>
              </p:nvSpPr>
              <p:spPr bwMode="auto">
                <a:xfrm>
                  <a:off x="5943601" y="2336800"/>
                  <a:ext cx="85725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5" name="Freeform 103"/>
                <p:cNvSpPr/>
                <p:nvPr/>
              </p:nvSpPr>
              <p:spPr bwMode="auto">
                <a:xfrm>
                  <a:off x="6062663" y="2451100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6" name="Freeform 104"/>
                <p:cNvSpPr/>
                <p:nvPr/>
              </p:nvSpPr>
              <p:spPr bwMode="auto">
                <a:xfrm>
                  <a:off x="5975351" y="2600325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7" name="Freeform 105"/>
                <p:cNvSpPr/>
                <p:nvPr/>
              </p:nvSpPr>
              <p:spPr bwMode="auto">
                <a:xfrm>
                  <a:off x="5826126" y="2571750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9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8" name="Freeform 106"/>
                <p:cNvSpPr/>
                <p:nvPr/>
              </p:nvSpPr>
              <p:spPr bwMode="auto">
                <a:xfrm>
                  <a:off x="5891213" y="2238375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9" name="Freeform 107"/>
                <p:cNvSpPr/>
                <p:nvPr/>
              </p:nvSpPr>
              <p:spPr bwMode="auto">
                <a:xfrm>
                  <a:off x="7096126" y="21542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0" name="Freeform 108"/>
                <p:cNvSpPr/>
                <p:nvPr/>
              </p:nvSpPr>
              <p:spPr bwMode="auto">
                <a:xfrm>
                  <a:off x="6969126" y="2278063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1" name="Freeform 109"/>
                <p:cNvSpPr/>
                <p:nvPr/>
              </p:nvSpPr>
              <p:spPr bwMode="auto">
                <a:xfrm>
                  <a:off x="6975476" y="2179638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2" name="Freeform 110"/>
                <p:cNvSpPr/>
                <p:nvPr/>
              </p:nvSpPr>
              <p:spPr bwMode="auto">
                <a:xfrm>
                  <a:off x="7115176" y="2341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3" name="Freeform 111"/>
                <p:cNvSpPr/>
                <p:nvPr/>
              </p:nvSpPr>
              <p:spPr bwMode="auto">
                <a:xfrm>
                  <a:off x="7140576" y="2490788"/>
                  <a:ext cx="84138" cy="7937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4" name="Freeform 112"/>
                <p:cNvSpPr/>
                <p:nvPr/>
              </p:nvSpPr>
              <p:spPr bwMode="auto">
                <a:xfrm>
                  <a:off x="6997701" y="2468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5" name="Freeform 113"/>
                <p:cNvSpPr/>
                <p:nvPr/>
              </p:nvSpPr>
              <p:spPr bwMode="auto">
                <a:xfrm>
                  <a:off x="7243763" y="2428875"/>
                  <a:ext cx="82550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6" name="Freeform 114"/>
                <p:cNvSpPr/>
                <p:nvPr/>
              </p:nvSpPr>
              <p:spPr bwMode="auto">
                <a:xfrm>
                  <a:off x="7286626" y="2316163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7" name="Freeform 115"/>
                <p:cNvSpPr/>
                <p:nvPr/>
              </p:nvSpPr>
              <p:spPr bwMode="auto">
                <a:xfrm>
                  <a:off x="7219951" y="217011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8" name="Freeform 116"/>
                <p:cNvSpPr/>
                <p:nvPr/>
              </p:nvSpPr>
              <p:spPr bwMode="auto">
                <a:xfrm>
                  <a:off x="6878638" y="2355850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9" name="Freeform 117"/>
                <p:cNvSpPr/>
                <p:nvPr/>
              </p:nvSpPr>
              <p:spPr bwMode="auto">
                <a:xfrm>
                  <a:off x="6764338" y="2373313"/>
                  <a:ext cx="309563" cy="479425"/>
                </a:xfrm>
                <a:custGeom>
                  <a:avLst/>
                  <a:gdLst>
                    <a:gd name="T0" fmla="*/ 6 w 110"/>
                    <a:gd name="T1" fmla="*/ 0 h 171"/>
                    <a:gd name="T2" fmla="*/ 0 w 110"/>
                    <a:gd name="T3" fmla="*/ 6 h 171"/>
                    <a:gd name="T4" fmla="*/ 28 w 110"/>
                    <a:gd name="T5" fmla="*/ 63 h 171"/>
                    <a:gd name="T6" fmla="*/ 56 w 110"/>
                    <a:gd name="T7" fmla="*/ 95 h 171"/>
                    <a:gd name="T8" fmla="*/ 96 w 110"/>
                    <a:gd name="T9" fmla="*/ 171 h 171"/>
                    <a:gd name="T10" fmla="*/ 100 w 110"/>
                    <a:gd name="T11" fmla="*/ 168 h 171"/>
                    <a:gd name="T12" fmla="*/ 94 w 110"/>
                    <a:gd name="T13" fmla="*/ 87 h 171"/>
                    <a:gd name="T14" fmla="*/ 6 w 110"/>
                    <a:gd name="T1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171">
                      <a:moveTo>
                        <a:pt x="6" y="0"/>
                      </a:moveTo>
                      <a:cubicBezTo>
                        <a:pt x="3" y="0"/>
                        <a:pt x="1" y="2"/>
                        <a:pt x="0" y="6"/>
                      </a:cubicBezTo>
                      <a:cubicBezTo>
                        <a:pt x="0" y="6"/>
                        <a:pt x="14" y="54"/>
                        <a:pt x="28" y="63"/>
                      </a:cubicBezTo>
                      <a:cubicBezTo>
                        <a:pt x="43" y="72"/>
                        <a:pt x="44" y="69"/>
                        <a:pt x="56" y="95"/>
                      </a:cubicBezTo>
                      <a:cubicBezTo>
                        <a:pt x="66" y="117"/>
                        <a:pt x="85" y="171"/>
                        <a:pt x="96" y="171"/>
                      </a:cubicBezTo>
                      <a:cubicBezTo>
                        <a:pt x="97" y="171"/>
                        <a:pt x="99" y="170"/>
                        <a:pt x="100" y="168"/>
                      </a:cubicBezTo>
                      <a:cubicBezTo>
                        <a:pt x="110" y="150"/>
                        <a:pt x="106" y="103"/>
                        <a:pt x="94" y="87"/>
                      </a:cubicBezTo>
                      <a:cubicBezTo>
                        <a:pt x="84" y="74"/>
                        <a:pt x="28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0" name="Freeform 118"/>
                <p:cNvSpPr>
                  <a:spLocks noEditPoints="1"/>
                </p:cNvSpPr>
                <p:nvPr/>
              </p:nvSpPr>
              <p:spPr bwMode="auto">
                <a:xfrm>
                  <a:off x="5592763" y="2092325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80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9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5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5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9" y="146"/>
                        <a:pt x="111" y="140"/>
                      </a:cubicBezTo>
                      <a:cubicBezTo>
                        <a:pt x="113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1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7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1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4" y="132"/>
                        <a:pt x="104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6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3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8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9" y="152"/>
                        <a:pt x="149" y="152"/>
                        <a:pt x="149" y="152"/>
                      </a:cubicBezTo>
                      <a:cubicBezTo>
                        <a:pt x="153" y="154"/>
                        <a:pt x="174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9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3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8" y="152"/>
                      </a:cubicBezTo>
                      <a:cubicBezTo>
                        <a:pt x="172" y="150"/>
                        <a:pt x="168" y="145"/>
                        <a:pt x="169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5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6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2"/>
                        <a:pt x="133" y="89"/>
                        <a:pt x="139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8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9" y="75"/>
                      </a:cubicBezTo>
                      <a:cubicBezTo>
                        <a:pt x="127" y="76"/>
                        <a:pt x="124" y="77"/>
                        <a:pt x="122" y="77"/>
                      </a:cubicBezTo>
                      <a:cubicBezTo>
                        <a:pt x="120" y="77"/>
                        <a:pt x="119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5" y="53"/>
                        <a:pt x="120" y="53"/>
                      </a:cubicBezTo>
                      <a:cubicBezTo>
                        <a:pt x="121" y="53"/>
                        <a:pt x="123" y="53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1" name="Freeform 119"/>
                <p:cNvSpPr/>
                <p:nvPr/>
              </p:nvSpPr>
              <p:spPr bwMode="auto">
                <a:xfrm>
                  <a:off x="5810251" y="2311400"/>
                  <a:ext cx="77788" cy="65088"/>
                </a:xfrm>
                <a:custGeom>
                  <a:avLst/>
                  <a:gdLst>
                    <a:gd name="T0" fmla="*/ 12 w 28"/>
                    <a:gd name="T1" fmla="*/ 0 h 23"/>
                    <a:gd name="T2" fmla="*/ 1 w 28"/>
                    <a:gd name="T3" fmla="*/ 7 h 23"/>
                    <a:gd name="T4" fmla="*/ 0 w 28"/>
                    <a:gd name="T5" fmla="*/ 9 h 23"/>
                    <a:gd name="T6" fmla="*/ 9 w 28"/>
                    <a:gd name="T7" fmla="*/ 22 h 23"/>
                    <a:gd name="T8" fmla="*/ 9 w 28"/>
                    <a:gd name="T9" fmla="*/ 22 h 23"/>
                    <a:gd name="T10" fmla="*/ 9 w 28"/>
                    <a:gd name="T11" fmla="*/ 22 h 23"/>
                    <a:gd name="T12" fmla="*/ 14 w 28"/>
                    <a:gd name="T13" fmla="*/ 23 h 23"/>
                    <a:gd name="T14" fmla="*/ 26 w 28"/>
                    <a:gd name="T15" fmla="*/ 16 h 23"/>
                    <a:gd name="T16" fmla="*/ 17 w 28"/>
                    <a:gd name="T17" fmla="*/ 0 h 23"/>
                    <a:gd name="T18" fmla="*/ 12 w 2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3">
                      <a:moveTo>
                        <a:pt x="12" y="0"/>
                      </a:moveTo>
                      <a:cubicBezTo>
                        <a:pt x="7" y="0"/>
                        <a:pt x="2" y="2"/>
                        <a:pt x="1" y="7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1" y="16"/>
                        <a:pt x="17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1" y="23"/>
                        <a:pt x="13" y="23"/>
                        <a:pt x="14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8" y="10"/>
                        <a:pt x="24" y="3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2" name="Freeform 120"/>
                <p:cNvSpPr/>
                <p:nvPr/>
              </p:nvSpPr>
              <p:spPr bwMode="auto">
                <a:xfrm>
                  <a:off x="5745163" y="2406650"/>
                  <a:ext cx="77788" cy="44450"/>
                </a:xfrm>
                <a:custGeom>
                  <a:avLst/>
                  <a:gdLst>
                    <a:gd name="T0" fmla="*/ 12 w 28"/>
                    <a:gd name="T1" fmla="*/ 0 h 16"/>
                    <a:gd name="T2" fmla="*/ 0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3" name="Freeform 121"/>
                <p:cNvSpPr/>
                <p:nvPr/>
              </p:nvSpPr>
              <p:spPr bwMode="auto">
                <a:xfrm>
                  <a:off x="5899151" y="2465388"/>
                  <a:ext cx="80963" cy="68263"/>
                </a:xfrm>
                <a:custGeom>
                  <a:avLst/>
                  <a:gdLst>
                    <a:gd name="T0" fmla="*/ 13 w 29"/>
                    <a:gd name="T1" fmla="*/ 0 h 24"/>
                    <a:gd name="T2" fmla="*/ 2 w 29"/>
                    <a:gd name="T3" fmla="*/ 7 h 24"/>
                    <a:gd name="T4" fmla="*/ 10 w 29"/>
                    <a:gd name="T5" fmla="*/ 23 h 24"/>
                    <a:gd name="T6" fmla="*/ 16 w 29"/>
                    <a:gd name="T7" fmla="*/ 24 h 24"/>
                    <a:gd name="T8" fmla="*/ 27 w 29"/>
                    <a:gd name="T9" fmla="*/ 16 h 24"/>
                    <a:gd name="T10" fmla="*/ 18 w 29"/>
                    <a:gd name="T11" fmla="*/ 1 h 24"/>
                    <a:gd name="T12" fmla="*/ 13 w 29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3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5" y="21"/>
                        <a:pt x="27" y="16"/>
                      </a:cubicBezTo>
                      <a:cubicBezTo>
                        <a:pt x="29" y="10"/>
                        <a:pt x="25" y="3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4" name="Freeform 122"/>
                <p:cNvSpPr/>
                <p:nvPr/>
              </p:nvSpPr>
              <p:spPr bwMode="auto">
                <a:xfrm>
                  <a:off x="5943601" y="2341563"/>
                  <a:ext cx="57150" cy="68263"/>
                </a:xfrm>
                <a:custGeom>
                  <a:avLst/>
                  <a:gdLst>
                    <a:gd name="T0" fmla="*/ 14 w 20"/>
                    <a:gd name="T1" fmla="*/ 0 h 24"/>
                    <a:gd name="T2" fmla="*/ 2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5" name="Freeform 123"/>
                <p:cNvSpPr>
                  <a:spLocks noEditPoints="1"/>
                </p:cNvSpPr>
                <p:nvPr/>
              </p:nvSpPr>
              <p:spPr bwMode="auto">
                <a:xfrm>
                  <a:off x="6065838" y="2457450"/>
                  <a:ext cx="74613" cy="65088"/>
                </a:xfrm>
                <a:custGeom>
                  <a:avLst/>
                  <a:gdLst>
                    <a:gd name="T0" fmla="*/ 1 w 27"/>
                    <a:gd name="T1" fmla="*/ 10 h 23"/>
                    <a:gd name="T2" fmla="*/ 10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1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1" y="10"/>
                      </a:moveTo>
                      <a:cubicBezTo>
                        <a:pt x="0" y="15"/>
                        <a:pt x="4" y="20"/>
                        <a:pt x="10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5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1" y="10"/>
                      </a:cubicBezTo>
                      <a:moveTo>
                        <a:pt x="11" y="0"/>
                      </a:moveTo>
                      <a:cubicBezTo>
                        <a:pt x="7" y="0"/>
                        <a:pt x="3" y="3"/>
                        <a:pt x="1" y="7"/>
                      </a:cubicBezTo>
                      <a:cubicBezTo>
                        <a:pt x="3" y="5"/>
                        <a:pt x="7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6" name="Freeform 124"/>
                <p:cNvSpPr/>
                <p:nvPr/>
              </p:nvSpPr>
              <p:spPr bwMode="auto">
                <a:xfrm>
                  <a:off x="5975351" y="2606675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15"/>
                        <a:pt x="11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7" name="Freeform 125"/>
                <p:cNvSpPr/>
                <p:nvPr/>
              </p:nvSpPr>
              <p:spPr bwMode="auto">
                <a:xfrm>
                  <a:off x="5891213" y="2241550"/>
                  <a:ext cx="65088" cy="66675"/>
                </a:xfrm>
                <a:custGeom>
                  <a:avLst/>
                  <a:gdLst>
                    <a:gd name="T0" fmla="*/ 14 w 23"/>
                    <a:gd name="T1" fmla="*/ 0 h 24"/>
                    <a:gd name="T2" fmla="*/ 2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4" y="24"/>
                        <a:pt x="16" y="24"/>
                      </a:cubicBezTo>
                      <a:cubicBezTo>
                        <a:pt x="18" y="24"/>
                        <a:pt x="21" y="23"/>
                        <a:pt x="23" y="22"/>
                      </a:cubicBezTo>
                      <a:cubicBezTo>
                        <a:pt x="22" y="17"/>
                        <a:pt x="20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8" name="Freeform 126"/>
                <p:cNvSpPr/>
                <p:nvPr/>
              </p:nvSpPr>
              <p:spPr bwMode="auto">
                <a:xfrm>
                  <a:off x="5994401" y="218281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9" name="Freeform 127"/>
                <p:cNvSpPr>
                  <a:spLocks noEditPoints="1"/>
                </p:cNvSpPr>
                <p:nvPr/>
              </p:nvSpPr>
              <p:spPr bwMode="auto">
                <a:xfrm>
                  <a:off x="6831013" y="2089150"/>
                  <a:ext cx="612775" cy="708025"/>
                </a:xfrm>
                <a:custGeom>
                  <a:avLst/>
                  <a:gdLst>
                    <a:gd name="T0" fmla="*/ 127 w 218"/>
                    <a:gd name="T1" fmla="*/ 9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7 h 252"/>
                    <a:gd name="T8" fmla="*/ 126 w 218"/>
                    <a:gd name="T9" fmla="*/ 9 h 252"/>
                    <a:gd name="T10" fmla="*/ 127 w 218"/>
                    <a:gd name="T11" fmla="*/ 9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2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7 w 218"/>
                    <a:gd name="T23" fmla="*/ 153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100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5 w 218"/>
                    <a:gd name="T43" fmla="*/ 113 h 252"/>
                    <a:gd name="T44" fmla="*/ 35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9 w 218"/>
                    <a:gd name="T53" fmla="*/ 215 h 252"/>
                    <a:gd name="T54" fmla="*/ 89 w 218"/>
                    <a:gd name="T55" fmla="*/ 177 h 252"/>
                    <a:gd name="T56" fmla="*/ 92 w 218"/>
                    <a:gd name="T57" fmla="*/ 179 h 252"/>
                    <a:gd name="T58" fmla="*/ 206 w 218"/>
                    <a:gd name="T59" fmla="*/ 236 h 252"/>
                    <a:gd name="T60" fmla="*/ 207 w 218"/>
                    <a:gd name="T61" fmla="*/ 236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3 w 218"/>
                    <a:gd name="T67" fmla="*/ 151 h 252"/>
                    <a:gd name="T68" fmla="*/ 174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2 h 252"/>
                    <a:gd name="T74" fmla="*/ 126 w 218"/>
                    <a:gd name="T75" fmla="*/ 169 h 252"/>
                    <a:gd name="T76" fmla="*/ 121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8 w 218"/>
                    <a:gd name="T83" fmla="*/ 129 h 252"/>
                    <a:gd name="T84" fmla="*/ 65 w 218"/>
                    <a:gd name="T85" fmla="*/ 126 h 252"/>
                    <a:gd name="T86" fmla="*/ 103 w 218"/>
                    <a:gd name="T87" fmla="*/ 47 h 252"/>
                    <a:gd name="T88" fmla="*/ 97 w 218"/>
                    <a:gd name="T89" fmla="*/ 41 h 252"/>
                    <a:gd name="T90" fmla="*/ 71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3 h 252"/>
                    <a:gd name="T96" fmla="*/ 60 w 218"/>
                    <a:gd name="T97" fmla="*/ 92 h 252"/>
                    <a:gd name="T98" fmla="*/ 51 w 218"/>
                    <a:gd name="T99" fmla="*/ 76 h 252"/>
                    <a:gd name="T100" fmla="*/ 57 w 218"/>
                    <a:gd name="T101" fmla="*/ 70 h 252"/>
                    <a:gd name="T102" fmla="*/ 26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7" y="9"/>
                      </a:moveTo>
                      <a:cubicBezTo>
                        <a:pt x="126" y="9"/>
                        <a:pt x="120" y="16"/>
                        <a:pt x="111" y="25"/>
                      </a:cubicBezTo>
                      <a:cubicBezTo>
                        <a:pt x="112" y="25"/>
                        <a:pt x="112" y="25"/>
                        <a:pt x="113" y="26"/>
                      </a:cubicBezTo>
                      <a:cubicBezTo>
                        <a:pt x="114" y="26"/>
                        <a:pt x="114" y="26"/>
                        <a:pt x="115" y="27"/>
                      </a:cubicBezTo>
                      <a:cubicBezTo>
                        <a:pt x="121" y="18"/>
                        <a:pt x="125" y="11"/>
                        <a:pt x="126" y="9"/>
                      </a:cubicBezTo>
                      <a:cubicBezTo>
                        <a:pt x="127" y="9"/>
                        <a:pt x="127" y="9"/>
                        <a:pt x="127" y="9"/>
                      </a:cubicBezTo>
                      <a:moveTo>
                        <a:pt x="75" y="161"/>
                      </a:moveTo>
                      <a:cubicBezTo>
                        <a:pt x="74" y="161"/>
                        <a:pt x="72" y="160"/>
                        <a:pt x="70" y="160"/>
                      </a:cubicBezTo>
                      <a:cubicBezTo>
                        <a:pt x="63" y="157"/>
                        <a:pt x="59" y="150"/>
                        <a:pt x="62" y="144"/>
                      </a:cubicBezTo>
                      <a:cubicBezTo>
                        <a:pt x="63" y="140"/>
                        <a:pt x="68" y="137"/>
                        <a:pt x="73" y="137"/>
                      </a:cubicBezTo>
                      <a:cubicBezTo>
                        <a:pt x="75" y="137"/>
                        <a:pt x="77" y="137"/>
                        <a:pt x="78" y="138"/>
                      </a:cubicBezTo>
                      <a:cubicBezTo>
                        <a:pt x="85" y="140"/>
                        <a:pt x="89" y="147"/>
                        <a:pt x="87" y="153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4" y="97"/>
                        <a:pt x="28" y="96"/>
                        <a:pt x="31" y="96"/>
                      </a:cubicBezTo>
                      <a:cubicBezTo>
                        <a:pt x="33" y="96"/>
                        <a:pt x="35" y="97"/>
                        <a:pt x="36" y="97"/>
                      </a:cubicBezTo>
                      <a:cubicBezTo>
                        <a:pt x="43" y="100"/>
                        <a:pt x="47" y="107"/>
                        <a:pt x="45" y="113"/>
                      </a:cubicBezTo>
                      <a:cubicBezTo>
                        <a:pt x="43" y="117"/>
                        <a:pt x="39" y="120"/>
                        <a:pt x="35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2" y="149"/>
                        <a:pt x="152" y="247"/>
                        <a:pt x="164" y="252"/>
                      </a:cubicBezTo>
                      <a:cubicBezTo>
                        <a:pt x="165" y="252"/>
                        <a:pt x="165" y="252"/>
                        <a:pt x="165" y="252"/>
                      </a:cubicBezTo>
                      <a:cubicBezTo>
                        <a:pt x="168" y="252"/>
                        <a:pt x="149" y="233"/>
                        <a:pt x="129" y="215"/>
                      </a:cubicBezTo>
                      <a:cubicBezTo>
                        <a:pt x="109" y="196"/>
                        <a:pt x="88" y="177"/>
                        <a:pt x="89" y="177"/>
                      </a:cubicBezTo>
                      <a:cubicBezTo>
                        <a:pt x="90" y="177"/>
                        <a:pt x="90" y="178"/>
                        <a:pt x="92" y="179"/>
                      </a:cubicBezTo>
                      <a:cubicBezTo>
                        <a:pt x="111" y="193"/>
                        <a:pt x="189" y="233"/>
                        <a:pt x="206" y="236"/>
                      </a:cubicBezTo>
                      <a:cubicBezTo>
                        <a:pt x="207" y="236"/>
                        <a:pt x="207" y="236"/>
                        <a:pt x="207" y="236"/>
                      </a:cubicBezTo>
                      <a:cubicBezTo>
                        <a:pt x="218" y="236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1"/>
                        <a:pt x="184" y="152"/>
                        <a:pt x="174" y="152"/>
                      </a:cubicBezTo>
                      <a:cubicBezTo>
                        <a:pt x="163" y="153"/>
                        <a:pt x="150" y="153"/>
                        <a:pt x="137" y="153"/>
                      </a:cubicBezTo>
                      <a:cubicBezTo>
                        <a:pt x="138" y="156"/>
                        <a:pt x="138" y="159"/>
                        <a:pt x="137" y="162"/>
                      </a:cubicBezTo>
                      <a:cubicBezTo>
                        <a:pt x="136" y="166"/>
                        <a:pt x="131" y="169"/>
                        <a:pt x="126" y="169"/>
                      </a:cubicBezTo>
                      <a:cubicBezTo>
                        <a:pt x="124" y="169"/>
                        <a:pt x="122" y="169"/>
                        <a:pt x="121" y="168"/>
                      </a:cubicBezTo>
                      <a:cubicBezTo>
                        <a:pt x="114" y="165"/>
                        <a:pt x="110" y="158"/>
                        <a:pt x="112" y="152"/>
                      </a:cubicBezTo>
                      <a:cubicBezTo>
                        <a:pt x="106" y="152"/>
                        <a:pt x="102" y="151"/>
                        <a:pt x="99" y="149"/>
                      </a:cubicBezTo>
                      <a:cubicBezTo>
                        <a:pt x="89" y="143"/>
                        <a:pt x="121" y="133"/>
                        <a:pt x="148" y="129"/>
                      </a:cubicBezTo>
                      <a:cubicBezTo>
                        <a:pt x="117" y="128"/>
                        <a:pt x="71" y="126"/>
                        <a:pt x="65" y="126"/>
                      </a:cubicBezTo>
                      <a:cubicBezTo>
                        <a:pt x="58" y="125"/>
                        <a:pt x="83" y="81"/>
                        <a:pt x="103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1" y="71"/>
                      </a:cubicBezTo>
                      <a:cubicBezTo>
                        <a:pt x="76" y="74"/>
                        <a:pt x="78" y="80"/>
                        <a:pt x="76" y="85"/>
                      </a:cubicBezTo>
                      <a:cubicBezTo>
                        <a:pt x="75" y="90"/>
                        <a:pt x="70" y="93"/>
                        <a:pt x="65" y="93"/>
                      </a:cubicBezTo>
                      <a:cubicBezTo>
                        <a:pt x="63" y="93"/>
                        <a:pt x="62" y="92"/>
                        <a:pt x="60" y="92"/>
                      </a:cubicBezTo>
                      <a:cubicBezTo>
                        <a:pt x="53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7" y="70"/>
                      </a:cubicBezTo>
                      <a:cubicBezTo>
                        <a:pt x="47" y="50"/>
                        <a:pt x="31" y="7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0" name="Freeform 128"/>
                <p:cNvSpPr/>
                <p:nvPr/>
              </p:nvSpPr>
              <p:spPr bwMode="auto">
                <a:xfrm>
                  <a:off x="7104063" y="2159000"/>
                  <a:ext cx="50800" cy="61913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6 w 18"/>
                    <a:gd name="T5" fmla="*/ 22 h 22"/>
                    <a:gd name="T6" fmla="*/ 18 w 18"/>
                    <a:gd name="T7" fmla="*/ 2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" y="18"/>
                        <a:pt x="3" y="20"/>
                        <a:pt x="6" y="22"/>
                      </a:cubicBezTo>
                      <a:cubicBezTo>
                        <a:pt x="10" y="14"/>
                        <a:pt x="14" y="7"/>
                        <a:pt x="18" y="2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5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1" name="Freeform 129"/>
                <p:cNvSpPr/>
                <p:nvPr/>
              </p:nvSpPr>
              <p:spPr bwMode="auto">
                <a:xfrm>
                  <a:off x="6969126" y="2286000"/>
                  <a:ext cx="80963" cy="65088"/>
                </a:xfrm>
                <a:custGeom>
                  <a:avLst/>
                  <a:gdLst>
                    <a:gd name="T0" fmla="*/ 8 w 29"/>
                    <a:gd name="T1" fmla="*/ 0 h 23"/>
                    <a:gd name="T2" fmla="*/ 2 w 29"/>
                    <a:gd name="T3" fmla="*/ 6 h 23"/>
                    <a:gd name="T4" fmla="*/ 11 w 29"/>
                    <a:gd name="T5" fmla="*/ 22 h 23"/>
                    <a:gd name="T6" fmla="*/ 16 w 29"/>
                    <a:gd name="T7" fmla="*/ 23 h 23"/>
                    <a:gd name="T8" fmla="*/ 27 w 29"/>
                    <a:gd name="T9" fmla="*/ 15 h 23"/>
                    <a:gd name="T10" fmla="*/ 22 w 29"/>
                    <a:gd name="T11" fmla="*/ 1 h 23"/>
                    <a:gd name="T12" fmla="*/ 15 w 29"/>
                    <a:gd name="T13" fmla="*/ 11 h 23"/>
                    <a:gd name="T14" fmla="*/ 14 w 29"/>
                    <a:gd name="T15" fmla="*/ 11 h 23"/>
                    <a:gd name="T16" fmla="*/ 8 w 29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3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3" y="22"/>
                        <a:pt x="14" y="23"/>
                        <a:pt x="16" y="23"/>
                      </a:cubicBezTo>
                      <a:cubicBezTo>
                        <a:pt x="21" y="23"/>
                        <a:pt x="26" y="20"/>
                        <a:pt x="27" y="15"/>
                      </a:cubicBezTo>
                      <a:cubicBezTo>
                        <a:pt x="29" y="10"/>
                        <a:pt x="27" y="4"/>
                        <a:pt x="22" y="1"/>
                      </a:cubicBezTo>
                      <a:cubicBezTo>
                        <a:pt x="18" y="6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3" y="11"/>
                        <a:pt x="11" y="7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2" name="Freeform 130"/>
                <p:cNvSpPr/>
                <p:nvPr/>
              </p:nvSpPr>
              <p:spPr bwMode="auto">
                <a:xfrm>
                  <a:off x="7140576" y="2516188"/>
                  <a:ext cx="79375" cy="47625"/>
                </a:xfrm>
                <a:custGeom>
                  <a:avLst/>
                  <a:gdLst>
                    <a:gd name="T0" fmla="*/ 2 w 28"/>
                    <a:gd name="T1" fmla="*/ 0 h 17"/>
                    <a:gd name="T2" fmla="*/ 11 w 28"/>
                    <a:gd name="T3" fmla="*/ 16 h 17"/>
                    <a:gd name="T4" fmla="*/ 16 w 28"/>
                    <a:gd name="T5" fmla="*/ 17 h 17"/>
                    <a:gd name="T6" fmla="*/ 27 w 28"/>
                    <a:gd name="T7" fmla="*/ 10 h 17"/>
                    <a:gd name="T8" fmla="*/ 27 w 28"/>
                    <a:gd name="T9" fmla="*/ 1 h 17"/>
                    <a:gd name="T10" fmla="*/ 27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4" y="13"/>
                        <a:pt x="11" y="16"/>
                      </a:cubicBezTo>
                      <a:cubicBezTo>
                        <a:pt x="12" y="17"/>
                        <a:pt x="14" y="17"/>
                        <a:pt x="16" y="17"/>
                      </a:cubicBezTo>
                      <a:cubicBezTo>
                        <a:pt x="21" y="17"/>
                        <a:pt x="26" y="14"/>
                        <a:pt x="27" y="10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8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3" name="Freeform 131"/>
                <p:cNvSpPr/>
                <p:nvPr/>
              </p:nvSpPr>
              <p:spPr bwMode="auto">
                <a:xfrm>
                  <a:off x="6997701" y="2474913"/>
                  <a:ext cx="84138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4" name="Freeform 132"/>
                <p:cNvSpPr/>
                <p:nvPr/>
              </p:nvSpPr>
              <p:spPr bwMode="auto">
                <a:xfrm>
                  <a:off x="6892926" y="2359025"/>
                  <a:ext cx="71438" cy="66675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4 h 24"/>
                    <a:gd name="T4" fmla="*/ 13 w 25"/>
                    <a:gd name="T5" fmla="*/ 24 h 24"/>
                    <a:gd name="T6" fmla="*/ 23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6" y="0"/>
                        <a:pt x="2" y="1"/>
                        <a:pt x="0" y="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7" y="24"/>
                        <a:pt x="21" y="21"/>
                        <a:pt x="23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3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5" name="Freeform 133"/>
                <p:cNvSpPr>
                  <a:spLocks noEditPoints="1"/>
                </p:cNvSpPr>
                <p:nvPr/>
              </p:nvSpPr>
              <p:spPr bwMode="auto">
                <a:xfrm>
                  <a:off x="7246938" y="2446338"/>
                  <a:ext cx="87313" cy="4763"/>
                </a:xfrm>
                <a:custGeom>
                  <a:avLst/>
                  <a:gdLst>
                    <a:gd name="T0" fmla="*/ 2 w 31"/>
                    <a:gd name="T1" fmla="*/ 1 h 2"/>
                    <a:gd name="T2" fmla="*/ 0 w 31"/>
                    <a:gd name="T3" fmla="*/ 2 h 2"/>
                    <a:gd name="T4" fmla="*/ 2 w 31"/>
                    <a:gd name="T5" fmla="*/ 2 h 2"/>
                    <a:gd name="T6" fmla="*/ 2 w 31"/>
                    <a:gd name="T7" fmla="*/ 1 h 2"/>
                    <a:gd name="T8" fmla="*/ 23 w 31"/>
                    <a:gd name="T9" fmla="*/ 0 h 2"/>
                    <a:gd name="T10" fmla="*/ 24 w 31"/>
                    <a:gd name="T11" fmla="*/ 2 h 2"/>
                    <a:gd name="T12" fmla="*/ 27 w 31"/>
                    <a:gd name="T13" fmla="*/ 0 h 2"/>
                    <a:gd name="T14" fmla="*/ 23 w 31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2">
                      <a:moveTo>
                        <a:pt x="2" y="1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moveTo>
                        <a:pt x="23" y="0"/>
                      </a:moveTo>
                      <a:cubicBezTo>
                        <a:pt x="23" y="1"/>
                        <a:pt x="24" y="1"/>
                        <a:pt x="24" y="2"/>
                      </a:cubicBezTo>
                      <a:cubicBezTo>
                        <a:pt x="30" y="2"/>
                        <a:pt x="31" y="1"/>
                        <a:pt x="27" y="0"/>
                      </a:cubicBezTo>
                      <a:cubicBezTo>
                        <a:pt x="26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6" name="Freeform 134"/>
                <p:cNvSpPr/>
                <p:nvPr/>
              </p:nvSpPr>
              <p:spPr bwMode="auto">
                <a:xfrm>
                  <a:off x="7253288" y="2446338"/>
                  <a:ext cx="61913" cy="4763"/>
                </a:xfrm>
                <a:custGeom>
                  <a:avLst/>
                  <a:gdLst>
                    <a:gd name="T0" fmla="*/ 18 w 22"/>
                    <a:gd name="T1" fmla="*/ 0 h 2"/>
                    <a:gd name="T2" fmla="*/ 0 w 22"/>
                    <a:gd name="T3" fmla="*/ 1 h 2"/>
                    <a:gd name="T4" fmla="*/ 0 w 22"/>
                    <a:gd name="T5" fmla="*/ 2 h 2"/>
                    <a:gd name="T6" fmla="*/ 16 w 22"/>
                    <a:gd name="T7" fmla="*/ 2 h 2"/>
                    <a:gd name="T8" fmla="*/ 22 w 22"/>
                    <a:gd name="T9" fmla="*/ 2 h 2"/>
                    <a:gd name="T10" fmla="*/ 21 w 22"/>
                    <a:gd name="T11" fmla="*/ 0 h 2"/>
                    <a:gd name="T12" fmla="*/ 18 w 2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">
                      <a:moveTo>
                        <a:pt x="18" y="0"/>
                      </a:moveTo>
                      <a:cubicBezTo>
                        <a:pt x="13" y="0"/>
                        <a:pt x="6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6" y="2"/>
                        <a:pt x="12" y="2"/>
                        <a:pt x="16" y="2"/>
                      </a:cubicBezTo>
                      <a:cubicBezTo>
                        <a:pt x="18" y="2"/>
                        <a:pt x="21" y="2"/>
                        <a:pt x="22" y="2"/>
                      </a:cubicBezTo>
                      <a:cubicBezTo>
                        <a:pt x="22" y="1"/>
                        <a:pt x="21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7" name="Freeform 135"/>
                <p:cNvSpPr/>
                <p:nvPr/>
              </p:nvSpPr>
              <p:spPr bwMode="auto">
                <a:xfrm>
                  <a:off x="5248276" y="2070100"/>
                  <a:ext cx="222250" cy="479425"/>
                </a:xfrm>
                <a:custGeom>
                  <a:avLst/>
                  <a:gdLst>
                    <a:gd name="T0" fmla="*/ 32 w 79"/>
                    <a:gd name="T1" fmla="*/ 0 h 171"/>
                    <a:gd name="T2" fmla="*/ 19 w 79"/>
                    <a:gd name="T3" fmla="*/ 63 h 171"/>
                    <a:gd name="T4" fmla="*/ 4 w 79"/>
                    <a:gd name="T5" fmla="*/ 114 h 171"/>
                    <a:gd name="T6" fmla="*/ 32 w 79"/>
                    <a:gd name="T7" fmla="*/ 171 h 171"/>
                    <a:gd name="T8" fmla="*/ 34 w 79"/>
                    <a:gd name="T9" fmla="*/ 171 h 171"/>
                    <a:gd name="T10" fmla="*/ 48 w 79"/>
                    <a:gd name="T11" fmla="*/ 109 h 171"/>
                    <a:gd name="T12" fmla="*/ 69 w 79"/>
                    <a:gd name="T13" fmla="*/ 53 h 171"/>
                    <a:gd name="T14" fmla="*/ 35 w 79"/>
                    <a:gd name="T15" fmla="*/ 1 h 171"/>
                    <a:gd name="T16" fmla="*/ 32 w 79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71">
                      <a:moveTo>
                        <a:pt x="32" y="0"/>
                      </a:moveTo>
                      <a:cubicBezTo>
                        <a:pt x="17" y="0"/>
                        <a:pt x="19" y="46"/>
                        <a:pt x="19" y="63"/>
                      </a:cubicBezTo>
                      <a:cubicBezTo>
                        <a:pt x="20" y="81"/>
                        <a:pt x="7" y="86"/>
                        <a:pt x="4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4" y="132"/>
                        <a:pt x="48" y="109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9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8" name="Freeform 136"/>
                <p:cNvSpPr/>
                <p:nvPr/>
              </p:nvSpPr>
              <p:spPr bwMode="auto">
                <a:xfrm>
                  <a:off x="5300663" y="276066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50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6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70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4" y="95"/>
                        <a:pt x="150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1" y="45"/>
                        <a:pt x="123" y="47"/>
                        <a:pt x="116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9" name="Freeform 137"/>
                <p:cNvSpPr/>
                <p:nvPr/>
              </p:nvSpPr>
              <p:spPr bwMode="auto">
                <a:xfrm>
                  <a:off x="5953126" y="2825750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20" y="53"/>
                        <a:pt x="10" y="53"/>
                      </a:cubicBezTo>
                      <a:cubicBezTo>
                        <a:pt x="6" y="53"/>
                        <a:pt x="3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2" y="104"/>
                        <a:pt x="23" y="104"/>
                        <a:pt x="24" y="103"/>
                      </a:cubicBezTo>
                      <a:cubicBezTo>
                        <a:pt x="45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0" name="Freeform 138"/>
                <p:cNvSpPr/>
                <p:nvPr/>
              </p:nvSpPr>
              <p:spPr bwMode="auto">
                <a:xfrm>
                  <a:off x="6351588" y="2159000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1" name="Freeform 139"/>
                <p:cNvSpPr/>
                <p:nvPr/>
              </p:nvSpPr>
              <p:spPr bwMode="auto">
                <a:xfrm>
                  <a:off x="5778501" y="177006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3" y="56"/>
                        <a:pt x="98" y="72"/>
                        <a:pt x="118" y="77"/>
                      </a:cubicBezTo>
                      <a:cubicBezTo>
                        <a:pt x="120" y="77"/>
                        <a:pt x="121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2" name="Freeform 140"/>
                <p:cNvSpPr/>
                <p:nvPr/>
              </p:nvSpPr>
              <p:spPr bwMode="auto">
                <a:xfrm>
                  <a:off x="7334251" y="2790825"/>
                  <a:ext cx="407988" cy="171450"/>
                </a:xfrm>
                <a:custGeom>
                  <a:avLst/>
                  <a:gdLst>
                    <a:gd name="T0" fmla="*/ 14 w 145"/>
                    <a:gd name="T1" fmla="*/ 0 h 61"/>
                    <a:gd name="T2" fmla="*/ 25 w 145"/>
                    <a:gd name="T3" fmla="*/ 31 h 61"/>
                    <a:gd name="T4" fmla="*/ 111 w 145"/>
                    <a:gd name="T5" fmla="*/ 61 h 61"/>
                    <a:gd name="T6" fmla="*/ 121 w 145"/>
                    <a:gd name="T7" fmla="*/ 60 h 61"/>
                    <a:gd name="T8" fmla="*/ 141 w 145"/>
                    <a:gd name="T9" fmla="*/ 17 h 61"/>
                    <a:gd name="T10" fmla="*/ 134 w 145"/>
                    <a:gd name="T11" fmla="*/ 11 h 61"/>
                    <a:gd name="T12" fmla="*/ 85 w 145"/>
                    <a:gd name="T13" fmla="*/ 32 h 61"/>
                    <a:gd name="T14" fmla="*/ 82 w 145"/>
                    <a:gd name="T15" fmla="*/ 32 h 61"/>
                    <a:gd name="T16" fmla="*/ 18 w 145"/>
                    <a:gd name="T17" fmla="*/ 0 h 61"/>
                    <a:gd name="T18" fmla="*/ 14 w 145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5" h="61">
                      <a:moveTo>
                        <a:pt x="14" y="0"/>
                      </a:moveTo>
                      <a:cubicBezTo>
                        <a:pt x="0" y="0"/>
                        <a:pt x="11" y="16"/>
                        <a:pt x="25" y="31"/>
                      </a:cubicBezTo>
                      <a:cubicBezTo>
                        <a:pt x="38" y="45"/>
                        <a:pt x="84" y="61"/>
                        <a:pt x="111" y="61"/>
                      </a:cubicBezTo>
                      <a:cubicBezTo>
                        <a:pt x="115" y="61"/>
                        <a:pt x="118" y="61"/>
                        <a:pt x="121" y="60"/>
                      </a:cubicBezTo>
                      <a:cubicBezTo>
                        <a:pt x="145" y="54"/>
                        <a:pt x="141" y="17"/>
                        <a:pt x="141" y="17"/>
                      </a:cubicBezTo>
                      <a:cubicBezTo>
                        <a:pt x="140" y="13"/>
                        <a:pt x="138" y="11"/>
                        <a:pt x="134" y="11"/>
                      </a:cubicBezTo>
                      <a:cubicBezTo>
                        <a:pt x="124" y="11"/>
                        <a:pt x="102" y="30"/>
                        <a:pt x="85" y="32"/>
                      </a:cubicBezTo>
                      <a:cubicBezTo>
                        <a:pt x="84" y="32"/>
                        <a:pt x="83" y="32"/>
                        <a:pt x="82" y="32"/>
                      </a:cubicBezTo>
                      <a:cubicBezTo>
                        <a:pt x="61" y="32"/>
                        <a:pt x="38" y="4"/>
                        <a:pt x="18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3" name="Freeform 141"/>
                <p:cNvSpPr/>
                <p:nvPr/>
              </p:nvSpPr>
              <p:spPr bwMode="auto">
                <a:xfrm>
                  <a:off x="6697663" y="1724025"/>
                  <a:ext cx="180975" cy="503238"/>
                </a:xfrm>
                <a:custGeom>
                  <a:avLst/>
                  <a:gdLst>
                    <a:gd name="T0" fmla="*/ 36 w 65"/>
                    <a:gd name="T1" fmla="*/ 0 h 179"/>
                    <a:gd name="T2" fmla="*/ 2 w 65"/>
                    <a:gd name="T3" fmla="*/ 18 h 179"/>
                    <a:gd name="T4" fmla="*/ 13 w 65"/>
                    <a:gd name="T5" fmla="*/ 111 h 179"/>
                    <a:gd name="T6" fmla="*/ 44 w 65"/>
                    <a:gd name="T7" fmla="*/ 179 h 179"/>
                    <a:gd name="T8" fmla="*/ 44 w 65"/>
                    <a:gd name="T9" fmla="*/ 173 h 179"/>
                    <a:gd name="T10" fmla="*/ 19 w 65"/>
                    <a:gd name="T11" fmla="*/ 56 h 179"/>
                    <a:gd name="T12" fmla="*/ 56 w 65"/>
                    <a:gd name="T13" fmla="*/ 16 h 179"/>
                    <a:gd name="T14" fmla="*/ 54 w 65"/>
                    <a:gd name="T15" fmla="*/ 1 h 179"/>
                    <a:gd name="T16" fmla="*/ 36 w 65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5" h="179">
                      <a:moveTo>
                        <a:pt x="36" y="0"/>
                      </a:moveTo>
                      <a:cubicBezTo>
                        <a:pt x="21" y="0"/>
                        <a:pt x="3" y="3"/>
                        <a:pt x="2" y="18"/>
                      </a:cubicBezTo>
                      <a:cubicBezTo>
                        <a:pt x="0" y="42"/>
                        <a:pt x="2" y="75"/>
                        <a:pt x="13" y="111"/>
                      </a:cubicBezTo>
                      <a:cubicBezTo>
                        <a:pt x="23" y="141"/>
                        <a:pt x="41" y="179"/>
                        <a:pt x="44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8" y="149"/>
                        <a:pt x="12" y="75"/>
                        <a:pt x="19" y="56"/>
                      </a:cubicBezTo>
                      <a:cubicBezTo>
                        <a:pt x="26" y="38"/>
                        <a:pt x="46" y="23"/>
                        <a:pt x="56" y="16"/>
                      </a:cubicBezTo>
                      <a:cubicBezTo>
                        <a:pt x="65" y="9"/>
                        <a:pt x="56" y="6"/>
                        <a:pt x="54" y="1"/>
                      </a:cubicBezTo>
                      <a:cubicBezTo>
                        <a:pt x="54" y="1"/>
                        <a:pt x="46" y="0"/>
                        <a:pt x="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4" name="Freeform 142"/>
                <p:cNvSpPr/>
                <p:nvPr/>
              </p:nvSpPr>
              <p:spPr bwMode="auto">
                <a:xfrm>
                  <a:off x="6121401" y="3656013"/>
                  <a:ext cx="503238" cy="558800"/>
                </a:xfrm>
                <a:custGeom>
                  <a:avLst/>
                  <a:gdLst>
                    <a:gd name="T0" fmla="*/ 37 w 179"/>
                    <a:gd name="T1" fmla="*/ 22 h 199"/>
                    <a:gd name="T2" fmla="*/ 7 w 179"/>
                    <a:gd name="T3" fmla="*/ 14 h 199"/>
                    <a:gd name="T4" fmla="*/ 0 w 179"/>
                    <a:gd name="T5" fmla="*/ 71 h 199"/>
                    <a:gd name="T6" fmla="*/ 142 w 179"/>
                    <a:gd name="T7" fmla="*/ 197 h 199"/>
                    <a:gd name="T8" fmla="*/ 179 w 179"/>
                    <a:gd name="T9" fmla="*/ 178 h 199"/>
                    <a:gd name="T10" fmla="*/ 157 w 179"/>
                    <a:gd name="T11" fmla="*/ 159 h 199"/>
                    <a:gd name="T12" fmla="*/ 155 w 179"/>
                    <a:gd name="T13" fmla="*/ 53 h 199"/>
                    <a:gd name="T14" fmla="*/ 109 w 179"/>
                    <a:gd name="T15" fmla="*/ 46 h 199"/>
                    <a:gd name="T16" fmla="*/ 37 w 179"/>
                    <a:gd name="T17" fmla="*/ 22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9" h="199">
                      <a:moveTo>
                        <a:pt x="37" y="22"/>
                      </a:moveTo>
                      <a:cubicBezTo>
                        <a:pt x="37" y="22"/>
                        <a:pt x="13" y="0"/>
                        <a:pt x="7" y="14"/>
                      </a:cubicBezTo>
                      <a:cubicBezTo>
                        <a:pt x="2" y="28"/>
                        <a:pt x="0" y="71"/>
                        <a:pt x="0" y="71"/>
                      </a:cubicBezTo>
                      <a:cubicBezTo>
                        <a:pt x="0" y="71"/>
                        <a:pt x="125" y="199"/>
                        <a:pt x="142" y="197"/>
                      </a:cubicBezTo>
                      <a:cubicBezTo>
                        <a:pt x="159" y="195"/>
                        <a:pt x="179" y="178"/>
                        <a:pt x="179" y="178"/>
                      </a:cubicBezTo>
                      <a:cubicBezTo>
                        <a:pt x="157" y="159"/>
                        <a:pt x="157" y="159"/>
                        <a:pt x="157" y="159"/>
                      </a:cubicBezTo>
                      <a:cubicBezTo>
                        <a:pt x="157" y="159"/>
                        <a:pt x="170" y="58"/>
                        <a:pt x="155" y="53"/>
                      </a:cubicBezTo>
                      <a:cubicBezTo>
                        <a:pt x="141" y="47"/>
                        <a:pt x="109" y="46"/>
                        <a:pt x="109" y="46"/>
                      </a:cubicBezTo>
                      <a:cubicBezTo>
                        <a:pt x="37" y="22"/>
                        <a:pt x="37" y="22"/>
                        <a:pt x="37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5" name="Freeform 143"/>
                <p:cNvSpPr/>
                <p:nvPr/>
              </p:nvSpPr>
              <p:spPr bwMode="auto">
                <a:xfrm>
                  <a:off x="5646738" y="3432175"/>
                  <a:ext cx="1266825" cy="1193800"/>
                </a:xfrm>
                <a:custGeom>
                  <a:avLst/>
                  <a:gdLst>
                    <a:gd name="T0" fmla="*/ 113 w 451"/>
                    <a:gd name="T1" fmla="*/ 241 h 425"/>
                    <a:gd name="T2" fmla="*/ 27 w 451"/>
                    <a:gd name="T3" fmla="*/ 160 h 425"/>
                    <a:gd name="T4" fmla="*/ 53 w 451"/>
                    <a:gd name="T5" fmla="*/ 91 h 425"/>
                    <a:gd name="T6" fmla="*/ 191 w 451"/>
                    <a:gd name="T7" fmla="*/ 143 h 425"/>
                    <a:gd name="T8" fmla="*/ 194 w 451"/>
                    <a:gd name="T9" fmla="*/ 111 h 425"/>
                    <a:gd name="T10" fmla="*/ 241 w 451"/>
                    <a:gd name="T11" fmla="*/ 1 h 425"/>
                    <a:gd name="T12" fmla="*/ 264 w 451"/>
                    <a:gd name="T13" fmla="*/ 164 h 425"/>
                    <a:gd name="T14" fmla="*/ 366 w 451"/>
                    <a:gd name="T15" fmla="*/ 108 h 425"/>
                    <a:gd name="T16" fmla="*/ 446 w 451"/>
                    <a:gd name="T17" fmla="*/ 192 h 425"/>
                    <a:gd name="T18" fmla="*/ 285 w 451"/>
                    <a:gd name="T19" fmla="*/ 237 h 425"/>
                    <a:gd name="T20" fmla="*/ 352 w 451"/>
                    <a:gd name="T21" fmla="*/ 292 h 425"/>
                    <a:gd name="T22" fmla="*/ 297 w 451"/>
                    <a:gd name="T23" fmla="*/ 396 h 425"/>
                    <a:gd name="T24" fmla="*/ 230 w 451"/>
                    <a:gd name="T25" fmla="*/ 385 h 425"/>
                    <a:gd name="T26" fmla="*/ 214 w 451"/>
                    <a:gd name="T27" fmla="*/ 292 h 425"/>
                    <a:gd name="T28" fmla="*/ 186 w 451"/>
                    <a:gd name="T29" fmla="*/ 374 h 425"/>
                    <a:gd name="T30" fmla="*/ 80 w 451"/>
                    <a:gd name="T31" fmla="*/ 337 h 425"/>
                    <a:gd name="T32" fmla="*/ 113 w 451"/>
                    <a:gd name="T33" fmla="*/ 241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1" h="425">
                      <a:moveTo>
                        <a:pt x="113" y="241"/>
                      </a:moveTo>
                      <a:cubicBezTo>
                        <a:pt x="113" y="241"/>
                        <a:pt x="0" y="240"/>
                        <a:pt x="27" y="160"/>
                      </a:cubicBezTo>
                      <a:cubicBezTo>
                        <a:pt x="27" y="160"/>
                        <a:pt x="3" y="108"/>
                        <a:pt x="53" y="91"/>
                      </a:cubicBezTo>
                      <a:cubicBezTo>
                        <a:pt x="102" y="74"/>
                        <a:pt x="172" y="127"/>
                        <a:pt x="191" y="143"/>
                      </a:cubicBezTo>
                      <a:cubicBezTo>
                        <a:pt x="210" y="158"/>
                        <a:pt x="200" y="119"/>
                        <a:pt x="194" y="111"/>
                      </a:cubicBezTo>
                      <a:cubicBezTo>
                        <a:pt x="189" y="104"/>
                        <a:pt x="165" y="0"/>
                        <a:pt x="241" y="1"/>
                      </a:cubicBezTo>
                      <a:cubicBezTo>
                        <a:pt x="316" y="2"/>
                        <a:pt x="331" y="51"/>
                        <a:pt x="264" y="164"/>
                      </a:cubicBezTo>
                      <a:cubicBezTo>
                        <a:pt x="264" y="164"/>
                        <a:pt x="326" y="106"/>
                        <a:pt x="366" y="108"/>
                      </a:cubicBezTo>
                      <a:cubicBezTo>
                        <a:pt x="406" y="109"/>
                        <a:pt x="451" y="128"/>
                        <a:pt x="446" y="192"/>
                      </a:cubicBezTo>
                      <a:cubicBezTo>
                        <a:pt x="442" y="255"/>
                        <a:pt x="285" y="237"/>
                        <a:pt x="285" y="237"/>
                      </a:cubicBezTo>
                      <a:cubicBezTo>
                        <a:pt x="285" y="237"/>
                        <a:pt x="335" y="272"/>
                        <a:pt x="352" y="292"/>
                      </a:cubicBezTo>
                      <a:cubicBezTo>
                        <a:pt x="369" y="312"/>
                        <a:pt x="359" y="368"/>
                        <a:pt x="297" y="396"/>
                      </a:cubicBezTo>
                      <a:cubicBezTo>
                        <a:pt x="235" y="425"/>
                        <a:pt x="237" y="404"/>
                        <a:pt x="230" y="385"/>
                      </a:cubicBezTo>
                      <a:cubicBezTo>
                        <a:pt x="224" y="366"/>
                        <a:pt x="219" y="286"/>
                        <a:pt x="214" y="292"/>
                      </a:cubicBezTo>
                      <a:cubicBezTo>
                        <a:pt x="209" y="298"/>
                        <a:pt x="221" y="352"/>
                        <a:pt x="186" y="374"/>
                      </a:cubicBezTo>
                      <a:cubicBezTo>
                        <a:pt x="150" y="396"/>
                        <a:pt x="109" y="369"/>
                        <a:pt x="80" y="337"/>
                      </a:cubicBezTo>
                      <a:cubicBezTo>
                        <a:pt x="52" y="305"/>
                        <a:pt x="65" y="261"/>
                        <a:pt x="113" y="24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6" name="Freeform 144"/>
                <p:cNvSpPr/>
                <p:nvPr/>
              </p:nvSpPr>
              <p:spPr bwMode="auto">
                <a:xfrm>
                  <a:off x="6115051" y="4016375"/>
                  <a:ext cx="134938" cy="44450"/>
                </a:xfrm>
                <a:custGeom>
                  <a:avLst/>
                  <a:gdLst>
                    <a:gd name="T0" fmla="*/ 0 w 48"/>
                    <a:gd name="T1" fmla="*/ 12 h 16"/>
                    <a:gd name="T2" fmla="*/ 40 w 48"/>
                    <a:gd name="T3" fmla="*/ 8 h 16"/>
                    <a:gd name="T4" fmla="*/ 0 w 48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8" h="16">
                      <a:moveTo>
                        <a:pt x="0" y="12"/>
                      </a:moveTo>
                      <a:cubicBezTo>
                        <a:pt x="0" y="12"/>
                        <a:pt x="48" y="0"/>
                        <a:pt x="40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7" name="Freeform 145"/>
                <p:cNvSpPr/>
                <p:nvPr/>
              </p:nvSpPr>
              <p:spPr bwMode="auto">
                <a:xfrm>
                  <a:off x="6235701" y="4071938"/>
                  <a:ext cx="36513" cy="112713"/>
                </a:xfrm>
                <a:custGeom>
                  <a:avLst/>
                  <a:gdLst>
                    <a:gd name="T0" fmla="*/ 4 w 13"/>
                    <a:gd name="T1" fmla="*/ 40 h 40"/>
                    <a:gd name="T2" fmla="*/ 6 w 13"/>
                    <a:gd name="T3" fmla="*/ 5 h 40"/>
                    <a:gd name="T4" fmla="*/ 4 w 13"/>
                    <a:gd name="T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0">
                      <a:moveTo>
                        <a:pt x="4" y="40"/>
                      </a:moveTo>
                      <a:cubicBezTo>
                        <a:pt x="4" y="40"/>
                        <a:pt x="0" y="0"/>
                        <a:pt x="6" y="5"/>
                      </a:cubicBezTo>
                      <a:cubicBezTo>
                        <a:pt x="13" y="10"/>
                        <a:pt x="7" y="33"/>
                        <a:pt x="4" y="4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8" name="Freeform 146"/>
                <p:cNvSpPr/>
                <p:nvPr/>
              </p:nvSpPr>
              <p:spPr bwMode="auto">
                <a:xfrm>
                  <a:off x="6219826" y="3886200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9" name="Freeform 147"/>
                <p:cNvSpPr/>
                <p:nvPr/>
              </p:nvSpPr>
              <p:spPr bwMode="auto">
                <a:xfrm>
                  <a:off x="6169026" y="3959225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1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20" y="3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0" name="Freeform 148"/>
                <p:cNvSpPr/>
                <p:nvPr/>
              </p:nvSpPr>
              <p:spPr bwMode="auto">
                <a:xfrm>
                  <a:off x="6289676" y="4002088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1" name="Freeform 149"/>
                <p:cNvSpPr/>
                <p:nvPr/>
              </p:nvSpPr>
              <p:spPr bwMode="auto">
                <a:xfrm>
                  <a:off x="6323013" y="3910013"/>
                  <a:ext cx="65088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2" name="Freeform 150"/>
                <p:cNvSpPr/>
                <p:nvPr/>
              </p:nvSpPr>
              <p:spPr bwMode="auto">
                <a:xfrm>
                  <a:off x="6413501" y="3995738"/>
                  <a:ext cx="65088" cy="60325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3" name="Freeform 151"/>
                <p:cNvSpPr/>
                <p:nvPr/>
              </p:nvSpPr>
              <p:spPr bwMode="auto">
                <a:xfrm>
                  <a:off x="6348413" y="4108450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4" name="Freeform 152"/>
                <p:cNvSpPr/>
                <p:nvPr/>
              </p:nvSpPr>
              <p:spPr bwMode="auto">
                <a:xfrm>
                  <a:off x="6234113" y="4089400"/>
                  <a:ext cx="63500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5" name="Freeform 153"/>
                <p:cNvSpPr/>
                <p:nvPr/>
              </p:nvSpPr>
              <p:spPr bwMode="auto">
                <a:xfrm>
                  <a:off x="6283326" y="3833813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6" name="Freeform 154"/>
                <p:cNvSpPr>
                  <a:spLocks noEditPoints="1"/>
                </p:cNvSpPr>
                <p:nvPr/>
              </p:nvSpPr>
              <p:spPr bwMode="auto">
                <a:xfrm>
                  <a:off x="6059488" y="3724275"/>
                  <a:ext cx="581025" cy="514350"/>
                </a:xfrm>
                <a:custGeom>
                  <a:avLst/>
                  <a:gdLst>
                    <a:gd name="T0" fmla="*/ 90 w 207"/>
                    <a:gd name="T1" fmla="*/ 118 h 183"/>
                    <a:gd name="T2" fmla="*/ 92 w 207"/>
                    <a:gd name="T3" fmla="*/ 101 h 183"/>
                    <a:gd name="T4" fmla="*/ 103 w 207"/>
                    <a:gd name="T5" fmla="*/ 113 h 183"/>
                    <a:gd name="T6" fmla="*/ 85 w 207"/>
                    <a:gd name="T7" fmla="*/ 0 h 183"/>
                    <a:gd name="T8" fmla="*/ 71 w 207"/>
                    <a:gd name="T9" fmla="*/ 60 h 183"/>
                    <a:gd name="T10" fmla="*/ 14 w 207"/>
                    <a:gd name="T11" fmla="*/ 46 h 183"/>
                    <a:gd name="T12" fmla="*/ 59 w 207"/>
                    <a:gd name="T13" fmla="*/ 64 h 183"/>
                    <a:gd name="T14" fmla="*/ 71 w 207"/>
                    <a:gd name="T15" fmla="*/ 60 h 183"/>
                    <a:gd name="T16" fmla="*/ 69 w 207"/>
                    <a:gd name="T17" fmla="*/ 77 h 183"/>
                    <a:gd name="T18" fmla="*/ 65 w 207"/>
                    <a:gd name="T19" fmla="*/ 76 h 183"/>
                    <a:gd name="T20" fmla="*/ 40 w 207"/>
                    <a:gd name="T21" fmla="*/ 92 h 183"/>
                    <a:gd name="T22" fmla="*/ 49 w 207"/>
                    <a:gd name="T23" fmla="*/ 85 h 183"/>
                    <a:gd name="T24" fmla="*/ 60 w 207"/>
                    <a:gd name="T25" fmla="*/ 97 h 183"/>
                    <a:gd name="T26" fmla="*/ 31 w 207"/>
                    <a:gd name="T27" fmla="*/ 157 h 183"/>
                    <a:gd name="T28" fmla="*/ 81 w 207"/>
                    <a:gd name="T29" fmla="*/ 122 h 183"/>
                    <a:gd name="T30" fmla="*/ 115 w 207"/>
                    <a:gd name="T31" fmla="*/ 183 h 183"/>
                    <a:gd name="T32" fmla="*/ 112 w 207"/>
                    <a:gd name="T33" fmla="*/ 156 h 183"/>
                    <a:gd name="T34" fmla="*/ 105 w 207"/>
                    <a:gd name="T35" fmla="*/ 144 h 183"/>
                    <a:gd name="T36" fmla="*/ 112 w 207"/>
                    <a:gd name="T37" fmla="*/ 116 h 183"/>
                    <a:gd name="T38" fmla="*/ 148 w 207"/>
                    <a:gd name="T39" fmla="*/ 117 h 183"/>
                    <a:gd name="T40" fmla="*/ 162 w 207"/>
                    <a:gd name="T41" fmla="*/ 108 h 183"/>
                    <a:gd name="T42" fmla="*/ 147 w 207"/>
                    <a:gd name="T43" fmla="*/ 108 h 183"/>
                    <a:gd name="T44" fmla="*/ 138 w 207"/>
                    <a:gd name="T45" fmla="*/ 116 h 183"/>
                    <a:gd name="T46" fmla="*/ 127 w 207"/>
                    <a:gd name="T47" fmla="*/ 106 h 183"/>
                    <a:gd name="T48" fmla="*/ 128 w 207"/>
                    <a:gd name="T49" fmla="*/ 104 h 183"/>
                    <a:gd name="T50" fmla="*/ 182 w 207"/>
                    <a:gd name="T51" fmla="*/ 70 h 183"/>
                    <a:gd name="T52" fmla="*/ 110 w 207"/>
                    <a:gd name="T53" fmla="*/ 93 h 183"/>
                    <a:gd name="T54" fmla="*/ 106 w 207"/>
                    <a:gd name="T55" fmla="*/ 86 h 183"/>
                    <a:gd name="T56" fmla="*/ 96 w 207"/>
                    <a:gd name="T57" fmla="*/ 73 h 183"/>
                    <a:gd name="T58" fmla="*/ 109 w 207"/>
                    <a:gd name="T59" fmla="*/ 68 h 183"/>
                    <a:gd name="T60" fmla="*/ 107 w 207"/>
                    <a:gd name="T61" fmla="*/ 44 h 183"/>
                    <a:gd name="T62" fmla="*/ 98 w 207"/>
                    <a:gd name="T63" fmla="*/ 61 h 183"/>
                    <a:gd name="T64" fmla="*/ 92 w 207"/>
                    <a:gd name="T65" fmla="*/ 58 h 183"/>
                    <a:gd name="T66" fmla="*/ 82 w 207"/>
                    <a:gd name="T67" fmla="*/ 46 h 183"/>
                    <a:gd name="T68" fmla="*/ 94 w 207"/>
                    <a:gd name="T69" fmla="*/ 4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7" h="183">
                      <a:moveTo>
                        <a:pt x="94" y="119"/>
                      </a:moveTo>
                      <a:cubicBezTo>
                        <a:pt x="93" y="119"/>
                        <a:pt x="91" y="119"/>
                        <a:pt x="90" y="118"/>
                      </a:cubicBezTo>
                      <a:cubicBezTo>
                        <a:pt x="85" y="116"/>
                        <a:pt x="82" y="111"/>
                        <a:pt x="84" y="106"/>
                      </a:cubicBezTo>
                      <a:cubicBezTo>
                        <a:pt x="85" y="103"/>
                        <a:pt x="88" y="101"/>
                        <a:pt x="92" y="101"/>
                      </a:cubicBezTo>
                      <a:cubicBezTo>
                        <a:pt x="93" y="101"/>
                        <a:pt x="95" y="101"/>
                        <a:pt x="96" y="101"/>
                      </a:cubicBezTo>
                      <a:cubicBezTo>
                        <a:pt x="101" y="103"/>
                        <a:pt x="104" y="109"/>
                        <a:pt x="103" y="113"/>
                      </a:cubicBezTo>
                      <a:cubicBezTo>
                        <a:pt x="101" y="117"/>
                        <a:pt x="98" y="119"/>
                        <a:pt x="94" y="119"/>
                      </a:cubicBezTo>
                      <a:moveTo>
                        <a:pt x="85" y="0"/>
                      </a:moveTo>
                      <a:cubicBezTo>
                        <a:pt x="85" y="0"/>
                        <a:pt x="81" y="60"/>
                        <a:pt x="72" y="60"/>
                      </a:cubicBezTo>
                      <a:cubicBezTo>
                        <a:pt x="72" y="60"/>
                        <a:pt x="71" y="60"/>
                        <a:pt x="71" y="60"/>
                      </a:cubicBezTo>
                      <a:cubicBezTo>
                        <a:pt x="63" y="57"/>
                        <a:pt x="16" y="45"/>
                        <a:pt x="11" y="45"/>
                      </a:cubicBezTo>
                      <a:cubicBezTo>
                        <a:pt x="10" y="45"/>
                        <a:pt x="11" y="45"/>
                        <a:pt x="14" y="46"/>
                      </a:cubicBezTo>
                      <a:cubicBezTo>
                        <a:pt x="24" y="50"/>
                        <a:pt x="45" y="59"/>
                        <a:pt x="58" y="66"/>
                      </a:cubicBezTo>
                      <a:cubicBezTo>
                        <a:pt x="58" y="66"/>
                        <a:pt x="58" y="65"/>
                        <a:pt x="59" y="64"/>
                      </a:cubicBezTo>
                      <a:cubicBezTo>
                        <a:pt x="60" y="61"/>
                        <a:pt x="63" y="59"/>
                        <a:pt x="67" y="59"/>
                      </a:cubicBezTo>
                      <a:cubicBezTo>
                        <a:pt x="68" y="59"/>
                        <a:pt x="70" y="59"/>
                        <a:pt x="71" y="60"/>
                      </a:cubicBezTo>
                      <a:cubicBezTo>
                        <a:pt x="76" y="62"/>
                        <a:pt x="79" y="67"/>
                        <a:pt x="78" y="71"/>
                      </a:cubicBezTo>
                      <a:cubicBezTo>
                        <a:pt x="76" y="75"/>
                        <a:pt x="73" y="77"/>
                        <a:pt x="69" y="77"/>
                      </a:cubicBezTo>
                      <a:cubicBezTo>
                        <a:pt x="68" y="77"/>
                        <a:pt x="66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50" y="79"/>
                        <a:pt x="0" y="84"/>
                        <a:pt x="12" y="86"/>
                      </a:cubicBezTo>
                      <a:cubicBezTo>
                        <a:pt x="17" y="87"/>
                        <a:pt x="29" y="89"/>
                        <a:pt x="40" y="92"/>
                      </a:cubicBezTo>
                      <a:cubicBezTo>
                        <a:pt x="40" y="91"/>
                        <a:pt x="41" y="91"/>
                        <a:pt x="41" y="90"/>
                      </a:cubicBezTo>
                      <a:cubicBezTo>
                        <a:pt x="42" y="87"/>
                        <a:pt x="45" y="85"/>
                        <a:pt x="49" y="85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8" y="87"/>
                        <a:pt x="61" y="92"/>
                        <a:pt x="60" y="97"/>
                      </a:cubicBezTo>
                      <a:cubicBezTo>
                        <a:pt x="71" y="100"/>
                        <a:pt x="78" y="104"/>
                        <a:pt x="73" y="106"/>
                      </a:cubicBezTo>
                      <a:cubicBezTo>
                        <a:pt x="60" y="112"/>
                        <a:pt x="26" y="157"/>
                        <a:pt x="31" y="157"/>
                      </a:cubicBezTo>
                      <a:cubicBezTo>
                        <a:pt x="31" y="157"/>
                        <a:pt x="32" y="157"/>
                        <a:pt x="32" y="156"/>
                      </a:cubicBezTo>
                      <a:cubicBezTo>
                        <a:pt x="42" y="150"/>
                        <a:pt x="69" y="122"/>
                        <a:pt x="81" y="122"/>
                      </a:cubicBezTo>
                      <a:cubicBezTo>
                        <a:pt x="83" y="122"/>
                        <a:pt x="84" y="123"/>
                        <a:pt x="85" y="124"/>
                      </a:cubicBezTo>
                      <a:cubicBezTo>
                        <a:pt x="91" y="134"/>
                        <a:pt x="112" y="183"/>
                        <a:pt x="115" y="183"/>
                      </a:cubicBezTo>
                      <a:cubicBezTo>
                        <a:pt x="115" y="183"/>
                        <a:pt x="115" y="183"/>
                        <a:pt x="115" y="182"/>
                      </a:cubicBezTo>
                      <a:cubicBezTo>
                        <a:pt x="115" y="178"/>
                        <a:pt x="113" y="167"/>
                        <a:pt x="112" y="156"/>
                      </a:cubicBezTo>
                      <a:cubicBezTo>
                        <a:pt x="112" y="156"/>
                        <a:pt x="111" y="156"/>
                        <a:pt x="111" y="156"/>
                      </a:cubicBezTo>
                      <a:cubicBezTo>
                        <a:pt x="106" y="154"/>
                        <a:pt x="103" y="149"/>
                        <a:pt x="105" y="144"/>
                      </a:cubicBezTo>
                      <a:cubicBezTo>
                        <a:pt x="106" y="141"/>
                        <a:pt x="108" y="140"/>
                        <a:pt x="110" y="139"/>
                      </a:cubicBezTo>
                      <a:cubicBezTo>
                        <a:pt x="109" y="126"/>
                        <a:pt x="109" y="116"/>
                        <a:pt x="112" y="116"/>
                      </a:cubicBezTo>
                      <a:cubicBezTo>
                        <a:pt x="112" y="116"/>
                        <a:pt x="112" y="116"/>
                        <a:pt x="113" y="116"/>
                      </a:cubicBezTo>
                      <a:cubicBezTo>
                        <a:pt x="115" y="117"/>
                        <a:pt x="131" y="117"/>
                        <a:pt x="148" y="117"/>
                      </a:cubicBezTo>
                      <a:cubicBezTo>
                        <a:pt x="176" y="117"/>
                        <a:pt x="207" y="116"/>
                        <a:pt x="195" y="111"/>
                      </a:cubicBezTo>
                      <a:cubicBezTo>
                        <a:pt x="188" y="109"/>
                        <a:pt x="175" y="108"/>
                        <a:pt x="162" y="108"/>
                      </a:cubicBezTo>
                      <a:cubicBezTo>
                        <a:pt x="159" y="108"/>
                        <a:pt x="157" y="108"/>
                        <a:pt x="154" y="108"/>
                      </a:cubicBezTo>
                      <a:cubicBezTo>
                        <a:pt x="152" y="108"/>
                        <a:pt x="149" y="108"/>
                        <a:pt x="147" y="108"/>
                      </a:cubicBezTo>
                      <a:cubicBezTo>
                        <a:pt x="147" y="109"/>
                        <a:pt x="147" y="110"/>
                        <a:pt x="147" y="111"/>
                      </a:cubicBezTo>
                      <a:cubicBezTo>
                        <a:pt x="146" y="114"/>
                        <a:pt x="142" y="116"/>
                        <a:pt x="138" y="116"/>
                      </a:cubicBezTo>
                      <a:cubicBezTo>
                        <a:pt x="137" y="116"/>
                        <a:pt x="136" y="116"/>
                        <a:pt x="134" y="116"/>
                      </a:cubicBezTo>
                      <a:cubicBezTo>
                        <a:pt x="130" y="114"/>
                        <a:pt x="127" y="110"/>
                        <a:pt x="127" y="106"/>
                      </a:cubicBezTo>
                      <a:cubicBezTo>
                        <a:pt x="127" y="106"/>
                        <a:pt x="127" y="105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9" y="101"/>
                        <a:pt x="132" y="99"/>
                        <a:pt x="135" y="98"/>
                      </a:cubicBezTo>
                      <a:cubicBezTo>
                        <a:pt x="152" y="88"/>
                        <a:pt x="189" y="70"/>
                        <a:pt x="182" y="70"/>
                      </a:cubicBezTo>
                      <a:cubicBezTo>
                        <a:pt x="182" y="70"/>
                        <a:pt x="182" y="71"/>
                        <a:pt x="181" y="71"/>
                      </a:cubicBezTo>
                      <a:cubicBezTo>
                        <a:pt x="166" y="73"/>
                        <a:pt x="110" y="93"/>
                        <a:pt x="110" y="93"/>
                      </a:cubicBezTo>
                      <a:cubicBezTo>
                        <a:pt x="110" y="93"/>
                        <a:pt x="110" y="90"/>
                        <a:pt x="109" y="85"/>
                      </a:cubicBezTo>
                      <a:cubicBezTo>
                        <a:pt x="109" y="85"/>
                        <a:pt x="107" y="86"/>
                        <a:pt x="106" y="86"/>
                      </a:cubicBezTo>
                      <a:cubicBezTo>
                        <a:pt x="105" y="86"/>
                        <a:pt x="104" y="85"/>
                        <a:pt x="102" y="85"/>
                      </a:cubicBezTo>
                      <a:cubicBezTo>
                        <a:pt x="97" y="83"/>
                        <a:pt x="94" y="78"/>
                        <a:pt x="96" y="73"/>
                      </a:cubicBezTo>
                      <a:cubicBezTo>
                        <a:pt x="97" y="69"/>
                        <a:pt x="101" y="67"/>
                        <a:pt x="105" y="67"/>
                      </a:cubicBezTo>
                      <a:cubicBezTo>
                        <a:pt x="106" y="67"/>
                        <a:pt x="107" y="68"/>
                        <a:pt x="109" y="68"/>
                      </a:cubicBezTo>
                      <a:cubicBezTo>
                        <a:pt x="108" y="59"/>
                        <a:pt x="108" y="49"/>
                        <a:pt x="108" y="40"/>
                      </a:cubicBezTo>
                      <a:cubicBezTo>
                        <a:pt x="108" y="42"/>
                        <a:pt x="108" y="43"/>
                        <a:pt x="107" y="44"/>
                      </a:cubicBezTo>
                      <a:cubicBezTo>
                        <a:pt x="104" y="53"/>
                        <a:pt x="100" y="63"/>
                        <a:pt x="98" y="63"/>
                      </a:cubicBezTo>
                      <a:cubicBezTo>
                        <a:pt x="98" y="63"/>
                        <a:pt x="98" y="62"/>
                        <a:pt x="98" y="61"/>
                      </a:cubicBezTo>
                      <a:cubicBezTo>
                        <a:pt x="97" y="60"/>
                        <a:pt x="97" y="59"/>
                        <a:pt x="97" y="57"/>
                      </a:cubicBezTo>
                      <a:cubicBezTo>
                        <a:pt x="96" y="58"/>
                        <a:pt x="94" y="58"/>
                        <a:pt x="92" y="58"/>
                      </a:cubicBezTo>
                      <a:cubicBezTo>
                        <a:pt x="91" y="58"/>
                        <a:pt x="89" y="58"/>
                        <a:pt x="88" y="58"/>
                      </a:cubicBezTo>
                      <a:cubicBezTo>
                        <a:pt x="83" y="56"/>
                        <a:pt x="80" y="50"/>
                        <a:pt x="82" y="46"/>
                      </a:cubicBezTo>
                      <a:cubicBezTo>
                        <a:pt x="83" y="42"/>
                        <a:pt x="86" y="40"/>
                        <a:pt x="90" y="40"/>
                      </a:cubicBezTo>
                      <a:cubicBezTo>
                        <a:pt x="92" y="40"/>
                        <a:pt x="93" y="41"/>
                        <a:pt x="94" y="41"/>
                      </a:cubicBezTo>
                      <a:cubicBezTo>
                        <a:pt x="90" y="23"/>
                        <a:pt x="85" y="0"/>
                        <a:pt x="8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7" name="Freeform 155"/>
                <p:cNvSpPr/>
                <p:nvPr/>
              </p:nvSpPr>
              <p:spPr bwMode="auto">
                <a:xfrm>
                  <a:off x="6223001" y="3889375"/>
                  <a:ext cx="58738" cy="50800"/>
                </a:xfrm>
                <a:custGeom>
                  <a:avLst/>
                  <a:gdLst>
                    <a:gd name="T0" fmla="*/ 9 w 21"/>
                    <a:gd name="T1" fmla="*/ 0 h 18"/>
                    <a:gd name="T2" fmla="*/ 1 w 21"/>
                    <a:gd name="T3" fmla="*/ 5 h 18"/>
                    <a:gd name="T4" fmla="*/ 0 w 21"/>
                    <a:gd name="T5" fmla="*/ 7 h 18"/>
                    <a:gd name="T6" fmla="*/ 7 w 21"/>
                    <a:gd name="T7" fmla="*/ 17 h 18"/>
                    <a:gd name="T8" fmla="*/ 7 w 21"/>
                    <a:gd name="T9" fmla="*/ 17 h 18"/>
                    <a:gd name="T10" fmla="*/ 7 w 21"/>
                    <a:gd name="T11" fmla="*/ 17 h 18"/>
                    <a:gd name="T12" fmla="*/ 11 w 21"/>
                    <a:gd name="T13" fmla="*/ 18 h 18"/>
                    <a:gd name="T14" fmla="*/ 20 w 21"/>
                    <a:gd name="T15" fmla="*/ 12 h 18"/>
                    <a:gd name="T16" fmla="*/ 13 w 21"/>
                    <a:gd name="T17" fmla="*/ 1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8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8"/>
                        <a:pt x="10" y="18"/>
                        <a:pt x="11" y="18"/>
                      </a:cubicBezTo>
                      <a:cubicBezTo>
                        <a:pt x="15" y="18"/>
                        <a:pt x="18" y="16"/>
                        <a:pt x="20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8" name="Freeform 156"/>
                <p:cNvSpPr/>
                <p:nvPr/>
              </p:nvSpPr>
              <p:spPr bwMode="auto">
                <a:xfrm>
                  <a:off x="6172201" y="3962400"/>
                  <a:ext cx="58738" cy="33338"/>
                </a:xfrm>
                <a:custGeom>
                  <a:avLst/>
                  <a:gdLst>
                    <a:gd name="T0" fmla="*/ 9 w 21"/>
                    <a:gd name="T1" fmla="*/ 0 h 12"/>
                    <a:gd name="T2" fmla="*/ 1 w 21"/>
                    <a:gd name="T3" fmla="*/ 5 h 12"/>
                    <a:gd name="T4" fmla="*/ 0 w 21"/>
                    <a:gd name="T5" fmla="*/ 7 h 12"/>
                    <a:gd name="T6" fmla="*/ 20 w 21"/>
                    <a:gd name="T7" fmla="*/ 12 h 12"/>
                    <a:gd name="T8" fmla="*/ 13 w 21"/>
                    <a:gd name="T9" fmla="*/ 0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7" y="9"/>
                        <a:pt x="14" y="10"/>
                        <a:pt x="20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9" name="Freeform 157"/>
                <p:cNvSpPr/>
                <p:nvPr/>
              </p:nvSpPr>
              <p:spPr bwMode="auto">
                <a:xfrm>
                  <a:off x="6289676" y="4006850"/>
                  <a:ext cx="61913" cy="50800"/>
                </a:xfrm>
                <a:custGeom>
                  <a:avLst/>
                  <a:gdLst>
                    <a:gd name="T0" fmla="*/ 10 w 22"/>
                    <a:gd name="T1" fmla="*/ 0 h 18"/>
                    <a:gd name="T2" fmla="*/ 2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1 w 22"/>
                    <a:gd name="T9" fmla="*/ 12 h 18"/>
                    <a:gd name="T10" fmla="*/ 14 w 22"/>
                    <a:gd name="T11" fmla="*/ 0 h 18"/>
                    <a:gd name="T12" fmla="*/ 10 w 22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19" y="16"/>
                        <a:pt x="21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0" name="Freeform 158"/>
                <p:cNvSpPr/>
                <p:nvPr/>
              </p:nvSpPr>
              <p:spPr bwMode="auto">
                <a:xfrm>
                  <a:off x="6323013" y="3911600"/>
                  <a:ext cx="42863" cy="53975"/>
                </a:xfrm>
                <a:custGeom>
                  <a:avLst/>
                  <a:gdLst>
                    <a:gd name="T0" fmla="*/ 11 w 15"/>
                    <a:gd name="T1" fmla="*/ 0 h 19"/>
                    <a:gd name="T2" fmla="*/ 2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8 h 19"/>
                    <a:gd name="T10" fmla="*/ 15 w 15"/>
                    <a:gd name="T11" fmla="*/ 1 h 19"/>
                    <a:gd name="T12" fmla="*/ 11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8"/>
                        <a:pt x="11" y="19"/>
                        <a:pt x="12" y="19"/>
                      </a:cubicBezTo>
                      <a:cubicBezTo>
                        <a:pt x="13" y="19"/>
                        <a:pt x="15" y="18"/>
                        <a:pt x="15" y="18"/>
                      </a:cubicBezTo>
                      <a:cubicBezTo>
                        <a:pt x="15" y="14"/>
                        <a:pt x="15" y="8"/>
                        <a:pt x="15" y="1"/>
                      </a:cubicBezTo>
                      <a:cubicBezTo>
                        <a:pt x="13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1" name="Freeform 159"/>
                <p:cNvSpPr>
                  <a:spLocks noEditPoints="1"/>
                </p:cNvSpPr>
                <p:nvPr/>
              </p:nvSpPr>
              <p:spPr bwMode="auto">
                <a:xfrm>
                  <a:off x="6416676" y="3998913"/>
                  <a:ext cx="55563" cy="50800"/>
                </a:xfrm>
                <a:custGeom>
                  <a:avLst/>
                  <a:gdLst>
                    <a:gd name="T0" fmla="*/ 0 w 20"/>
                    <a:gd name="T1" fmla="*/ 8 h 18"/>
                    <a:gd name="T2" fmla="*/ 7 w 20"/>
                    <a:gd name="T3" fmla="*/ 18 h 18"/>
                    <a:gd name="T4" fmla="*/ 11 w 20"/>
                    <a:gd name="T5" fmla="*/ 18 h 18"/>
                    <a:gd name="T6" fmla="*/ 20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0 w 20"/>
                    <a:gd name="T13" fmla="*/ 8 h 18"/>
                    <a:gd name="T14" fmla="*/ 8 w 20"/>
                    <a:gd name="T15" fmla="*/ 0 h 18"/>
                    <a:gd name="T16" fmla="*/ 1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0" y="8"/>
                      </a:moveTo>
                      <a:cubicBezTo>
                        <a:pt x="0" y="12"/>
                        <a:pt x="3" y="16"/>
                        <a:pt x="7" y="18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0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2" name="Freeform 160"/>
                <p:cNvSpPr/>
                <p:nvPr/>
              </p:nvSpPr>
              <p:spPr bwMode="auto">
                <a:xfrm>
                  <a:off x="6348413" y="4114800"/>
                  <a:ext cx="25400" cy="47625"/>
                </a:xfrm>
                <a:custGeom>
                  <a:avLst/>
                  <a:gdLst>
                    <a:gd name="T0" fmla="*/ 7 w 9"/>
                    <a:gd name="T1" fmla="*/ 0 h 17"/>
                    <a:gd name="T2" fmla="*/ 2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5" y="1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8" y="11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3" name="Freeform 161"/>
                <p:cNvSpPr/>
                <p:nvPr/>
              </p:nvSpPr>
              <p:spPr bwMode="auto">
                <a:xfrm>
                  <a:off x="6362701" y="3794125"/>
                  <a:ext cx="14288" cy="42863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0 w 5"/>
                    <a:gd name="T5" fmla="*/ 15 h 15"/>
                    <a:gd name="T6" fmla="*/ 4 w 5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8"/>
                        <a:pt x="0" y="15"/>
                      </a:cubicBezTo>
                      <a:cubicBezTo>
                        <a:pt x="3" y="7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4" name="Freeform 162"/>
                <p:cNvSpPr/>
                <p:nvPr/>
              </p:nvSpPr>
              <p:spPr bwMode="auto">
                <a:xfrm>
                  <a:off x="6283326" y="3836988"/>
                  <a:ext cx="49213" cy="49213"/>
                </a:xfrm>
                <a:custGeom>
                  <a:avLst/>
                  <a:gdLst>
                    <a:gd name="T0" fmla="*/ 10 w 17"/>
                    <a:gd name="T1" fmla="*/ 0 h 18"/>
                    <a:gd name="T2" fmla="*/ 2 w 17"/>
                    <a:gd name="T3" fmla="*/ 6 h 18"/>
                    <a:gd name="T4" fmla="*/ 8 w 17"/>
                    <a:gd name="T5" fmla="*/ 18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1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6" y="18"/>
                        <a:pt x="17" y="17"/>
                      </a:cubicBezTo>
                      <a:cubicBezTo>
                        <a:pt x="16" y="13"/>
                        <a:pt x="15" y="7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5" name="Freeform 163"/>
                <p:cNvSpPr/>
                <p:nvPr/>
              </p:nvSpPr>
              <p:spPr bwMode="auto">
                <a:xfrm>
                  <a:off x="5797551" y="3706813"/>
                  <a:ext cx="166688" cy="365125"/>
                </a:xfrm>
                <a:custGeom>
                  <a:avLst/>
                  <a:gdLst>
                    <a:gd name="T0" fmla="*/ 23 w 59"/>
                    <a:gd name="T1" fmla="*/ 0 h 130"/>
                    <a:gd name="T2" fmla="*/ 14 w 59"/>
                    <a:gd name="T3" fmla="*/ 47 h 130"/>
                    <a:gd name="T4" fmla="*/ 2 w 59"/>
                    <a:gd name="T5" fmla="*/ 86 h 130"/>
                    <a:gd name="T6" fmla="*/ 24 w 59"/>
                    <a:gd name="T7" fmla="*/ 130 h 130"/>
                    <a:gd name="T8" fmla="*/ 25 w 59"/>
                    <a:gd name="T9" fmla="*/ 130 h 130"/>
                    <a:gd name="T10" fmla="*/ 36 w 59"/>
                    <a:gd name="T11" fmla="*/ 83 h 130"/>
                    <a:gd name="T12" fmla="*/ 52 w 59"/>
                    <a:gd name="T13" fmla="*/ 40 h 130"/>
                    <a:gd name="T14" fmla="*/ 26 w 59"/>
                    <a:gd name="T15" fmla="*/ 0 h 130"/>
                    <a:gd name="T16" fmla="*/ 23 w 59"/>
                    <a:gd name="T1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30">
                      <a:moveTo>
                        <a:pt x="23" y="0"/>
                      </a:moveTo>
                      <a:cubicBezTo>
                        <a:pt x="12" y="0"/>
                        <a:pt x="13" y="35"/>
                        <a:pt x="14" y="47"/>
                      </a:cubicBezTo>
                      <a:cubicBezTo>
                        <a:pt x="14" y="61"/>
                        <a:pt x="4" y="66"/>
                        <a:pt x="2" y="86"/>
                      </a:cubicBezTo>
                      <a:cubicBezTo>
                        <a:pt x="0" y="107"/>
                        <a:pt x="24" y="130"/>
                        <a:pt x="24" y="130"/>
                      </a:cubicBezTo>
                      <a:cubicBezTo>
                        <a:pt x="24" y="130"/>
                        <a:pt x="24" y="130"/>
                        <a:pt x="25" y="130"/>
                      </a:cubicBezTo>
                      <a:cubicBezTo>
                        <a:pt x="37" y="130"/>
                        <a:pt x="40" y="100"/>
                        <a:pt x="36" y="83"/>
                      </a:cubicBezTo>
                      <a:cubicBezTo>
                        <a:pt x="32" y="65"/>
                        <a:pt x="45" y="59"/>
                        <a:pt x="52" y="40"/>
                      </a:cubicBezTo>
                      <a:cubicBezTo>
                        <a:pt x="59" y="21"/>
                        <a:pt x="40" y="6"/>
                        <a:pt x="26" y="0"/>
                      </a:cubicBezTo>
                      <a:cubicBezTo>
                        <a:pt x="25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6" name="Freeform 164"/>
                <p:cNvSpPr/>
                <p:nvPr/>
              </p:nvSpPr>
              <p:spPr bwMode="auto">
                <a:xfrm>
                  <a:off x="5837238" y="4232275"/>
                  <a:ext cx="360363" cy="207963"/>
                </a:xfrm>
                <a:custGeom>
                  <a:avLst/>
                  <a:gdLst>
                    <a:gd name="T0" fmla="*/ 17 w 128"/>
                    <a:gd name="T1" fmla="*/ 0 h 74"/>
                    <a:gd name="T2" fmla="*/ 12 w 128"/>
                    <a:gd name="T3" fmla="*/ 1 h 74"/>
                    <a:gd name="T4" fmla="*/ 26 w 128"/>
                    <a:gd name="T5" fmla="*/ 38 h 74"/>
                    <a:gd name="T6" fmla="*/ 71 w 128"/>
                    <a:gd name="T7" fmla="*/ 63 h 74"/>
                    <a:gd name="T8" fmla="*/ 98 w 128"/>
                    <a:gd name="T9" fmla="*/ 74 h 74"/>
                    <a:gd name="T10" fmla="*/ 113 w 128"/>
                    <a:gd name="T11" fmla="*/ 65 h 74"/>
                    <a:gd name="T12" fmla="*/ 111 w 128"/>
                    <a:gd name="T13" fmla="*/ 35 h 74"/>
                    <a:gd name="T14" fmla="*/ 104 w 128"/>
                    <a:gd name="T15" fmla="*/ 34 h 74"/>
                    <a:gd name="T16" fmla="*/ 87 w 128"/>
                    <a:gd name="T17" fmla="*/ 36 h 74"/>
                    <a:gd name="T18" fmla="*/ 70 w 128"/>
                    <a:gd name="T19" fmla="*/ 37 h 74"/>
                    <a:gd name="T20" fmla="*/ 50 w 128"/>
                    <a:gd name="T21" fmla="*/ 31 h 74"/>
                    <a:gd name="T22" fmla="*/ 17 w 128"/>
                    <a:gd name="T23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8" h="74">
                      <a:moveTo>
                        <a:pt x="17" y="0"/>
                      </a:moveTo>
                      <a:cubicBezTo>
                        <a:pt x="16" y="0"/>
                        <a:pt x="14" y="0"/>
                        <a:pt x="12" y="1"/>
                      </a:cubicBezTo>
                      <a:cubicBezTo>
                        <a:pt x="12" y="1"/>
                        <a:pt x="0" y="20"/>
                        <a:pt x="26" y="38"/>
                      </a:cubicBezTo>
                      <a:cubicBezTo>
                        <a:pt x="51" y="56"/>
                        <a:pt x="52" y="54"/>
                        <a:pt x="71" y="63"/>
                      </a:cubicBezTo>
                      <a:cubicBezTo>
                        <a:pt x="81" y="69"/>
                        <a:pt x="90" y="74"/>
                        <a:pt x="98" y="74"/>
                      </a:cubicBezTo>
                      <a:cubicBezTo>
                        <a:pt x="104" y="74"/>
                        <a:pt x="109" y="71"/>
                        <a:pt x="113" y="65"/>
                      </a:cubicBezTo>
                      <a:cubicBezTo>
                        <a:pt x="124" y="50"/>
                        <a:pt x="128" y="39"/>
                        <a:pt x="111" y="35"/>
                      </a:cubicBezTo>
                      <a:cubicBezTo>
                        <a:pt x="109" y="34"/>
                        <a:pt x="106" y="34"/>
                        <a:pt x="104" y="34"/>
                      </a:cubicBezTo>
                      <a:cubicBezTo>
                        <a:pt x="99" y="34"/>
                        <a:pt x="93" y="35"/>
                        <a:pt x="87" y="36"/>
                      </a:cubicBezTo>
                      <a:cubicBezTo>
                        <a:pt x="82" y="37"/>
                        <a:pt x="76" y="37"/>
                        <a:pt x="70" y="37"/>
                      </a:cubicBezTo>
                      <a:cubicBezTo>
                        <a:pt x="63" y="37"/>
                        <a:pt x="56" y="36"/>
                        <a:pt x="50" y="31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7" name="Freeform 165"/>
                <p:cNvSpPr/>
                <p:nvPr/>
              </p:nvSpPr>
              <p:spPr bwMode="auto">
                <a:xfrm>
                  <a:off x="6332538" y="4279900"/>
                  <a:ext cx="288925" cy="222250"/>
                </a:xfrm>
                <a:custGeom>
                  <a:avLst/>
                  <a:gdLst>
                    <a:gd name="T0" fmla="*/ 89 w 103"/>
                    <a:gd name="T1" fmla="*/ 0 h 79"/>
                    <a:gd name="T2" fmla="*/ 56 w 103"/>
                    <a:gd name="T3" fmla="*/ 33 h 79"/>
                    <a:gd name="T4" fmla="*/ 41 w 103"/>
                    <a:gd name="T5" fmla="*/ 56 h 79"/>
                    <a:gd name="T6" fmla="*/ 35 w 103"/>
                    <a:gd name="T7" fmla="*/ 55 h 79"/>
                    <a:gd name="T8" fmla="*/ 7 w 103"/>
                    <a:gd name="T9" fmla="*/ 41 h 79"/>
                    <a:gd name="T10" fmla="*/ 0 w 103"/>
                    <a:gd name="T11" fmla="*/ 47 h 79"/>
                    <a:gd name="T12" fmla="*/ 15 w 103"/>
                    <a:gd name="T13" fmla="*/ 79 h 79"/>
                    <a:gd name="T14" fmla="*/ 18 w 103"/>
                    <a:gd name="T15" fmla="*/ 78 h 79"/>
                    <a:gd name="T16" fmla="*/ 81 w 103"/>
                    <a:gd name="T17" fmla="*/ 53 h 79"/>
                    <a:gd name="T18" fmla="*/ 91 w 103"/>
                    <a:gd name="T19" fmla="*/ 0 h 79"/>
                    <a:gd name="T20" fmla="*/ 89 w 103"/>
                    <a:gd name="T21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3" h="79">
                      <a:moveTo>
                        <a:pt x="89" y="0"/>
                      </a:moveTo>
                      <a:cubicBezTo>
                        <a:pt x="76" y="0"/>
                        <a:pt x="62" y="20"/>
                        <a:pt x="56" y="33"/>
                      </a:cubicBezTo>
                      <a:cubicBezTo>
                        <a:pt x="52" y="45"/>
                        <a:pt x="50" y="56"/>
                        <a:pt x="41" y="56"/>
                      </a:cubicBezTo>
                      <a:cubicBezTo>
                        <a:pt x="39" y="56"/>
                        <a:pt x="37" y="56"/>
                        <a:pt x="35" y="55"/>
                      </a:cubicBezTo>
                      <a:cubicBezTo>
                        <a:pt x="25" y="51"/>
                        <a:pt x="14" y="41"/>
                        <a:pt x="7" y="41"/>
                      </a:cubicBezTo>
                      <a:cubicBezTo>
                        <a:pt x="4" y="41"/>
                        <a:pt x="2" y="42"/>
                        <a:pt x="0" y="47"/>
                      </a:cubicBezTo>
                      <a:cubicBezTo>
                        <a:pt x="0" y="47"/>
                        <a:pt x="2" y="79"/>
                        <a:pt x="15" y="79"/>
                      </a:cubicBezTo>
                      <a:cubicBezTo>
                        <a:pt x="16" y="79"/>
                        <a:pt x="17" y="79"/>
                        <a:pt x="18" y="78"/>
                      </a:cubicBezTo>
                      <a:cubicBezTo>
                        <a:pt x="33" y="73"/>
                        <a:pt x="72" y="72"/>
                        <a:pt x="81" y="53"/>
                      </a:cubicBezTo>
                      <a:cubicBezTo>
                        <a:pt x="91" y="35"/>
                        <a:pt x="103" y="2"/>
                        <a:pt x="91" y="0"/>
                      </a:cubicBezTo>
                      <a:cubicBezTo>
                        <a:pt x="90" y="0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8" name="Freeform 166"/>
                <p:cNvSpPr/>
                <p:nvPr/>
              </p:nvSpPr>
              <p:spPr bwMode="auto">
                <a:xfrm>
                  <a:off x="6632576" y="3775075"/>
                  <a:ext cx="209550" cy="260350"/>
                </a:xfrm>
                <a:custGeom>
                  <a:avLst/>
                  <a:gdLst>
                    <a:gd name="T0" fmla="*/ 22 w 75"/>
                    <a:gd name="T1" fmla="*/ 0 h 93"/>
                    <a:gd name="T2" fmla="*/ 0 w 75"/>
                    <a:gd name="T3" fmla="*/ 4 h 93"/>
                    <a:gd name="T4" fmla="*/ 26 w 75"/>
                    <a:gd name="T5" fmla="*/ 52 h 93"/>
                    <a:gd name="T6" fmla="*/ 30 w 75"/>
                    <a:gd name="T7" fmla="*/ 91 h 93"/>
                    <a:gd name="T8" fmla="*/ 36 w 75"/>
                    <a:gd name="T9" fmla="*/ 93 h 93"/>
                    <a:gd name="T10" fmla="*/ 71 w 75"/>
                    <a:gd name="T11" fmla="*/ 55 h 93"/>
                    <a:gd name="T12" fmla="*/ 47 w 75"/>
                    <a:gd name="T13" fmla="*/ 9 h 93"/>
                    <a:gd name="T14" fmla="*/ 22 w 75"/>
                    <a:gd name="T1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" h="93">
                      <a:moveTo>
                        <a:pt x="22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4" y="10"/>
                        <a:pt x="30" y="34"/>
                        <a:pt x="26" y="52"/>
                      </a:cubicBezTo>
                      <a:cubicBezTo>
                        <a:pt x="22" y="70"/>
                        <a:pt x="13" y="85"/>
                        <a:pt x="30" y="91"/>
                      </a:cubicBezTo>
                      <a:cubicBezTo>
                        <a:pt x="32" y="92"/>
                        <a:pt x="34" y="93"/>
                        <a:pt x="36" y="93"/>
                      </a:cubicBezTo>
                      <a:cubicBezTo>
                        <a:pt x="51" y="93"/>
                        <a:pt x="67" y="73"/>
                        <a:pt x="71" y="55"/>
                      </a:cubicBezTo>
                      <a:cubicBezTo>
                        <a:pt x="75" y="35"/>
                        <a:pt x="69" y="25"/>
                        <a:pt x="47" y="9"/>
                      </a:cubicBezTo>
                      <a:cubicBezTo>
                        <a:pt x="39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9" name="Freeform 167"/>
                <p:cNvSpPr/>
                <p:nvPr/>
              </p:nvSpPr>
              <p:spPr bwMode="auto">
                <a:xfrm>
                  <a:off x="6197601" y="3479800"/>
                  <a:ext cx="300038" cy="165100"/>
                </a:xfrm>
                <a:custGeom>
                  <a:avLst/>
                  <a:gdLst>
                    <a:gd name="T0" fmla="*/ 45 w 107"/>
                    <a:gd name="T1" fmla="*/ 0 h 59"/>
                    <a:gd name="T2" fmla="*/ 27 w 107"/>
                    <a:gd name="T3" fmla="*/ 2 h 59"/>
                    <a:gd name="T4" fmla="*/ 1 w 107"/>
                    <a:gd name="T5" fmla="*/ 44 h 59"/>
                    <a:gd name="T6" fmla="*/ 10 w 107"/>
                    <a:gd name="T7" fmla="*/ 53 h 59"/>
                    <a:gd name="T8" fmla="*/ 50 w 107"/>
                    <a:gd name="T9" fmla="*/ 43 h 59"/>
                    <a:gd name="T10" fmla="*/ 55 w 107"/>
                    <a:gd name="T11" fmla="*/ 43 h 59"/>
                    <a:gd name="T12" fmla="*/ 90 w 107"/>
                    <a:gd name="T13" fmla="*/ 58 h 59"/>
                    <a:gd name="T14" fmla="*/ 94 w 107"/>
                    <a:gd name="T15" fmla="*/ 59 h 59"/>
                    <a:gd name="T16" fmla="*/ 88 w 107"/>
                    <a:gd name="T17" fmla="*/ 20 h 59"/>
                    <a:gd name="T18" fmla="*/ 45 w 107"/>
                    <a:gd name="T1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59">
                      <a:moveTo>
                        <a:pt x="45" y="0"/>
                      </a:moveTo>
                      <a:cubicBezTo>
                        <a:pt x="40" y="0"/>
                        <a:pt x="34" y="1"/>
                        <a:pt x="27" y="2"/>
                      </a:cubicBezTo>
                      <a:cubicBezTo>
                        <a:pt x="0" y="8"/>
                        <a:pt x="1" y="44"/>
                        <a:pt x="1" y="44"/>
                      </a:cubicBezTo>
                      <a:cubicBezTo>
                        <a:pt x="1" y="51"/>
                        <a:pt x="5" y="53"/>
                        <a:pt x="10" y="53"/>
                      </a:cubicBezTo>
                      <a:cubicBezTo>
                        <a:pt x="21" y="53"/>
                        <a:pt x="37" y="45"/>
                        <a:pt x="50" y="43"/>
                      </a:cubicBezTo>
                      <a:cubicBezTo>
                        <a:pt x="52" y="43"/>
                        <a:pt x="54" y="43"/>
                        <a:pt x="55" y="43"/>
                      </a:cubicBezTo>
                      <a:cubicBezTo>
                        <a:pt x="71" y="43"/>
                        <a:pt x="75" y="55"/>
                        <a:pt x="90" y="58"/>
                      </a:cubicBezTo>
                      <a:cubicBezTo>
                        <a:pt x="91" y="58"/>
                        <a:pt x="93" y="59"/>
                        <a:pt x="94" y="59"/>
                      </a:cubicBezTo>
                      <a:cubicBezTo>
                        <a:pt x="107" y="59"/>
                        <a:pt x="103" y="35"/>
                        <a:pt x="88" y="20"/>
                      </a:cubicBezTo>
                      <a:cubicBezTo>
                        <a:pt x="77" y="7"/>
                        <a:pt x="63" y="0"/>
                        <a:pt x="4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0" name="Freeform 168"/>
                <p:cNvSpPr/>
                <p:nvPr/>
              </p:nvSpPr>
              <p:spPr bwMode="auto">
                <a:xfrm>
                  <a:off x="3733801" y="3282950"/>
                  <a:ext cx="317500" cy="115888"/>
                </a:xfrm>
                <a:custGeom>
                  <a:avLst/>
                  <a:gdLst>
                    <a:gd name="T0" fmla="*/ 47 w 113"/>
                    <a:gd name="T1" fmla="*/ 3 h 41"/>
                    <a:gd name="T2" fmla="*/ 5 w 113"/>
                    <a:gd name="T3" fmla="*/ 14 h 41"/>
                    <a:gd name="T4" fmla="*/ 30 w 113"/>
                    <a:gd name="T5" fmla="*/ 41 h 41"/>
                    <a:gd name="T6" fmla="*/ 96 w 113"/>
                    <a:gd name="T7" fmla="*/ 33 h 41"/>
                    <a:gd name="T8" fmla="*/ 47 w 113"/>
                    <a:gd name="T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41">
                      <a:moveTo>
                        <a:pt x="47" y="3"/>
                      </a:moveTo>
                      <a:cubicBezTo>
                        <a:pt x="47" y="3"/>
                        <a:pt x="0" y="0"/>
                        <a:pt x="5" y="14"/>
                      </a:cubicBezTo>
                      <a:cubicBezTo>
                        <a:pt x="9" y="29"/>
                        <a:pt x="30" y="41"/>
                        <a:pt x="30" y="41"/>
                      </a:cubicBezTo>
                      <a:cubicBezTo>
                        <a:pt x="30" y="41"/>
                        <a:pt x="113" y="41"/>
                        <a:pt x="96" y="33"/>
                      </a:cubicBezTo>
                      <a:cubicBezTo>
                        <a:pt x="79" y="24"/>
                        <a:pt x="47" y="3"/>
                        <a:pt x="47" y="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1" name="Freeform 169"/>
                <p:cNvSpPr/>
                <p:nvPr/>
              </p:nvSpPr>
              <p:spPr bwMode="auto">
                <a:xfrm>
                  <a:off x="3473451" y="2555875"/>
                  <a:ext cx="1220788" cy="1109663"/>
                </a:xfrm>
                <a:custGeom>
                  <a:avLst/>
                  <a:gdLst>
                    <a:gd name="T0" fmla="*/ 195 w 435"/>
                    <a:gd name="T1" fmla="*/ 350 h 395"/>
                    <a:gd name="T2" fmla="*/ 20 w 435"/>
                    <a:gd name="T3" fmla="*/ 355 h 395"/>
                    <a:gd name="T4" fmla="*/ 46 w 435"/>
                    <a:gd name="T5" fmla="*/ 289 h 395"/>
                    <a:gd name="T6" fmla="*/ 152 w 435"/>
                    <a:gd name="T7" fmla="*/ 287 h 395"/>
                    <a:gd name="T8" fmla="*/ 10 w 435"/>
                    <a:gd name="T9" fmla="*/ 174 h 395"/>
                    <a:gd name="T10" fmla="*/ 60 w 435"/>
                    <a:gd name="T11" fmla="*/ 103 h 395"/>
                    <a:gd name="T12" fmla="*/ 145 w 435"/>
                    <a:gd name="T13" fmla="*/ 121 h 395"/>
                    <a:gd name="T14" fmla="*/ 197 w 435"/>
                    <a:gd name="T15" fmla="*/ 185 h 395"/>
                    <a:gd name="T16" fmla="*/ 166 w 435"/>
                    <a:gd name="T17" fmla="*/ 53 h 395"/>
                    <a:gd name="T18" fmla="*/ 263 w 435"/>
                    <a:gd name="T19" fmla="*/ 22 h 395"/>
                    <a:gd name="T20" fmla="*/ 303 w 435"/>
                    <a:gd name="T21" fmla="*/ 193 h 395"/>
                    <a:gd name="T22" fmla="*/ 343 w 435"/>
                    <a:gd name="T23" fmla="*/ 101 h 395"/>
                    <a:gd name="T24" fmla="*/ 406 w 435"/>
                    <a:gd name="T25" fmla="*/ 98 h 395"/>
                    <a:gd name="T26" fmla="*/ 318 w 435"/>
                    <a:gd name="T27" fmla="*/ 274 h 395"/>
                    <a:gd name="T28" fmla="*/ 354 w 435"/>
                    <a:gd name="T29" fmla="*/ 309 h 395"/>
                    <a:gd name="T30" fmla="*/ 281 w 435"/>
                    <a:gd name="T31" fmla="*/ 338 h 395"/>
                    <a:gd name="T32" fmla="*/ 195 w 435"/>
                    <a:gd name="T33" fmla="*/ 35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5" h="395">
                      <a:moveTo>
                        <a:pt x="195" y="350"/>
                      </a:moveTo>
                      <a:cubicBezTo>
                        <a:pt x="195" y="350"/>
                        <a:pt x="33" y="395"/>
                        <a:pt x="20" y="355"/>
                      </a:cubicBezTo>
                      <a:cubicBezTo>
                        <a:pt x="8" y="315"/>
                        <a:pt x="14" y="287"/>
                        <a:pt x="46" y="289"/>
                      </a:cubicBezTo>
                      <a:cubicBezTo>
                        <a:pt x="79" y="291"/>
                        <a:pt x="152" y="287"/>
                        <a:pt x="152" y="287"/>
                      </a:cubicBezTo>
                      <a:cubicBezTo>
                        <a:pt x="152" y="287"/>
                        <a:pt x="0" y="203"/>
                        <a:pt x="10" y="174"/>
                      </a:cubicBezTo>
                      <a:cubicBezTo>
                        <a:pt x="19" y="146"/>
                        <a:pt x="33" y="113"/>
                        <a:pt x="60" y="103"/>
                      </a:cubicBezTo>
                      <a:cubicBezTo>
                        <a:pt x="87" y="93"/>
                        <a:pt x="116" y="90"/>
                        <a:pt x="145" y="121"/>
                      </a:cubicBezTo>
                      <a:cubicBezTo>
                        <a:pt x="175" y="152"/>
                        <a:pt x="197" y="185"/>
                        <a:pt x="197" y="185"/>
                      </a:cubicBezTo>
                      <a:cubicBezTo>
                        <a:pt x="197" y="185"/>
                        <a:pt x="145" y="81"/>
                        <a:pt x="166" y="53"/>
                      </a:cubicBezTo>
                      <a:cubicBezTo>
                        <a:pt x="188" y="24"/>
                        <a:pt x="216" y="0"/>
                        <a:pt x="263" y="22"/>
                      </a:cubicBezTo>
                      <a:cubicBezTo>
                        <a:pt x="309" y="43"/>
                        <a:pt x="322" y="99"/>
                        <a:pt x="303" y="193"/>
                      </a:cubicBezTo>
                      <a:cubicBezTo>
                        <a:pt x="303" y="193"/>
                        <a:pt x="334" y="124"/>
                        <a:pt x="343" y="101"/>
                      </a:cubicBezTo>
                      <a:cubicBezTo>
                        <a:pt x="352" y="78"/>
                        <a:pt x="376" y="67"/>
                        <a:pt x="406" y="98"/>
                      </a:cubicBezTo>
                      <a:cubicBezTo>
                        <a:pt x="435" y="129"/>
                        <a:pt x="407" y="199"/>
                        <a:pt x="318" y="274"/>
                      </a:cubicBezTo>
                      <a:cubicBezTo>
                        <a:pt x="318" y="274"/>
                        <a:pt x="381" y="281"/>
                        <a:pt x="354" y="309"/>
                      </a:cubicBezTo>
                      <a:cubicBezTo>
                        <a:pt x="327" y="338"/>
                        <a:pt x="293" y="326"/>
                        <a:pt x="281" y="338"/>
                      </a:cubicBezTo>
                      <a:cubicBezTo>
                        <a:pt x="268" y="349"/>
                        <a:pt x="196" y="393"/>
                        <a:pt x="195" y="3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2" name="Freeform 170"/>
                <p:cNvSpPr/>
                <p:nvPr/>
              </p:nvSpPr>
              <p:spPr bwMode="auto">
                <a:xfrm>
                  <a:off x="4065588" y="3176588"/>
                  <a:ext cx="80963" cy="174625"/>
                </a:xfrm>
                <a:custGeom>
                  <a:avLst/>
                  <a:gdLst>
                    <a:gd name="T0" fmla="*/ 0 w 29"/>
                    <a:gd name="T1" fmla="*/ 0 h 62"/>
                    <a:gd name="T2" fmla="*/ 24 w 29"/>
                    <a:gd name="T3" fmla="*/ 52 h 62"/>
                    <a:gd name="T4" fmla="*/ 0 w 29"/>
                    <a:gd name="T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62">
                      <a:moveTo>
                        <a:pt x="0" y="0"/>
                      </a:moveTo>
                      <a:cubicBezTo>
                        <a:pt x="0" y="0"/>
                        <a:pt x="19" y="62"/>
                        <a:pt x="24" y="52"/>
                      </a:cubicBezTo>
                      <a:cubicBezTo>
                        <a:pt x="29" y="43"/>
                        <a:pt x="15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3" name="Freeform 171"/>
                <p:cNvSpPr/>
                <p:nvPr/>
              </p:nvSpPr>
              <p:spPr bwMode="auto">
                <a:xfrm>
                  <a:off x="3922713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4" name="Freeform 172"/>
                <p:cNvSpPr/>
                <p:nvPr/>
              </p:nvSpPr>
              <p:spPr bwMode="auto">
                <a:xfrm>
                  <a:off x="4006851" y="3333750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2"/>
                        <a:pt x="11" y="24"/>
                        <a:pt x="6" y="21"/>
                      </a:cubicBezTo>
                      <a:cubicBezTo>
                        <a:pt x="1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5" name="Freeform 173"/>
                <p:cNvSpPr/>
                <p:nvPr/>
              </p:nvSpPr>
              <p:spPr bwMode="auto">
                <a:xfrm>
                  <a:off x="3927476" y="3316288"/>
                  <a:ext cx="65088" cy="68263"/>
                </a:xfrm>
                <a:custGeom>
                  <a:avLst/>
                  <a:gdLst>
                    <a:gd name="T0" fmla="*/ 17 w 23"/>
                    <a:gd name="T1" fmla="*/ 3 h 24"/>
                    <a:gd name="T2" fmla="*/ 20 w 23"/>
                    <a:gd name="T3" fmla="*/ 17 h 24"/>
                    <a:gd name="T4" fmla="*/ 6 w 23"/>
                    <a:gd name="T5" fmla="*/ 22 h 24"/>
                    <a:gd name="T6" fmla="*/ 3 w 23"/>
                    <a:gd name="T7" fmla="*/ 8 h 24"/>
                    <a:gd name="T8" fmla="*/ 17 w 23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3"/>
                      </a:moveTo>
                      <a:cubicBezTo>
                        <a:pt x="21" y="5"/>
                        <a:pt x="23" y="12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6" name="Freeform 174"/>
                <p:cNvSpPr/>
                <p:nvPr/>
              </p:nvSpPr>
              <p:spPr bwMode="auto">
                <a:xfrm>
                  <a:off x="4073526" y="3224213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7" name="Freeform 175"/>
                <p:cNvSpPr/>
                <p:nvPr/>
              </p:nvSpPr>
              <p:spPr bwMode="auto">
                <a:xfrm>
                  <a:off x="4197351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8" name="Freeform 176"/>
                <p:cNvSpPr/>
                <p:nvPr/>
              </p:nvSpPr>
              <p:spPr bwMode="auto">
                <a:xfrm>
                  <a:off x="4164013" y="3330575"/>
                  <a:ext cx="61913" cy="68263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2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0" y="5"/>
                        <a:pt x="22" y="11"/>
                        <a:pt x="19" y="16"/>
                      </a:cubicBezTo>
                      <a:cubicBezTo>
                        <a:pt x="16" y="22"/>
                        <a:pt x="10" y="24"/>
                        <a:pt x="6" y="21"/>
                      </a:cubicBezTo>
                      <a:cubicBezTo>
                        <a:pt x="1" y="19"/>
                        <a:pt x="0" y="13"/>
                        <a:pt x="2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9" name="Freeform 177"/>
                <p:cNvSpPr/>
                <p:nvPr/>
              </p:nvSpPr>
              <p:spPr bwMode="auto">
                <a:xfrm>
                  <a:off x="4157663" y="3132138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0" name="Freeform 178"/>
                <p:cNvSpPr/>
                <p:nvPr/>
              </p:nvSpPr>
              <p:spPr bwMode="auto">
                <a:xfrm>
                  <a:off x="4071938" y="3082925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5" y="2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1" name="Freeform 179"/>
                <p:cNvSpPr/>
                <p:nvPr/>
              </p:nvSpPr>
              <p:spPr bwMode="auto">
                <a:xfrm>
                  <a:off x="3948113" y="3119438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2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2" name="Freeform 180"/>
                <p:cNvSpPr/>
                <p:nvPr/>
              </p:nvSpPr>
              <p:spPr bwMode="auto">
                <a:xfrm>
                  <a:off x="4060826" y="3411538"/>
                  <a:ext cx="60325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3" name="Freeform 181"/>
                <p:cNvSpPr/>
                <p:nvPr/>
              </p:nvSpPr>
              <p:spPr bwMode="auto">
                <a:xfrm>
                  <a:off x="4010026" y="3370263"/>
                  <a:ext cx="490538" cy="201613"/>
                </a:xfrm>
                <a:custGeom>
                  <a:avLst/>
                  <a:gdLst>
                    <a:gd name="T0" fmla="*/ 123 w 175"/>
                    <a:gd name="T1" fmla="*/ 0 h 72"/>
                    <a:gd name="T2" fmla="*/ 97 w 175"/>
                    <a:gd name="T3" fmla="*/ 5 h 72"/>
                    <a:gd name="T4" fmla="*/ 21 w 175"/>
                    <a:gd name="T5" fmla="*/ 72 h 72"/>
                    <a:gd name="T6" fmla="*/ 70 w 175"/>
                    <a:gd name="T7" fmla="*/ 55 h 72"/>
                    <a:gd name="T8" fmla="*/ 99 w 175"/>
                    <a:gd name="T9" fmla="*/ 37 h 72"/>
                    <a:gd name="T10" fmla="*/ 162 w 175"/>
                    <a:gd name="T11" fmla="*/ 10 h 72"/>
                    <a:gd name="T12" fmla="*/ 123 w 175"/>
                    <a:gd name="T1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72">
                      <a:moveTo>
                        <a:pt x="123" y="0"/>
                      </a:moveTo>
                      <a:cubicBezTo>
                        <a:pt x="112" y="0"/>
                        <a:pt x="103" y="2"/>
                        <a:pt x="97" y="5"/>
                      </a:cubicBezTo>
                      <a:cubicBezTo>
                        <a:pt x="83" y="14"/>
                        <a:pt x="0" y="61"/>
                        <a:pt x="21" y="72"/>
                      </a:cubicBezTo>
                      <a:cubicBezTo>
                        <a:pt x="21" y="72"/>
                        <a:pt x="61" y="66"/>
                        <a:pt x="70" y="55"/>
                      </a:cubicBezTo>
                      <a:cubicBezTo>
                        <a:pt x="79" y="45"/>
                        <a:pt x="77" y="44"/>
                        <a:pt x="99" y="37"/>
                      </a:cubicBezTo>
                      <a:cubicBezTo>
                        <a:pt x="120" y="30"/>
                        <a:pt x="175" y="20"/>
                        <a:pt x="162" y="10"/>
                      </a:cubicBezTo>
                      <a:cubicBezTo>
                        <a:pt x="154" y="4"/>
                        <a:pt x="138" y="0"/>
                        <a:pt x="1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4" name="Freeform 182"/>
                <p:cNvSpPr>
                  <a:spLocks noEditPoints="1"/>
                </p:cNvSpPr>
                <p:nvPr/>
              </p:nvSpPr>
              <p:spPr bwMode="auto">
                <a:xfrm>
                  <a:off x="3835401" y="3089275"/>
                  <a:ext cx="617538" cy="407988"/>
                </a:xfrm>
                <a:custGeom>
                  <a:avLst/>
                  <a:gdLst>
                    <a:gd name="T0" fmla="*/ 21 w 220"/>
                    <a:gd name="T1" fmla="*/ 41 h 145"/>
                    <a:gd name="T2" fmla="*/ 33 w 220"/>
                    <a:gd name="T3" fmla="*/ 55 h 145"/>
                    <a:gd name="T4" fmla="*/ 33 w 220"/>
                    <a:gd name="T5" fmla="*/ 54 h 145"/>
                    <a:gd name="T6" fmla="*/ 34 w 220"/>
                    <a:gd name="T7" fmla="*/ 52 h 145"/>
                    <a:gd name="T8" fmla="*/ 22 w 220"/>
                    <a:gd name="T9" fmla="*/ 41 h 145"/>
                    <a:gd name="T10" fmla="*/ 21 w 220"/>
                    <a:gd name="T11" fmla="*/ 41 h 145"/>
                    <a:gd name="T12" fmla="*/ 127 w 220"/>
                    <a:gd name="T13" fmla="*/ 108 h 145"/>
                    <a:gd name="T14" fmla="*/ 123 w 220"/>
                    <a:gd name="T15" fmla="*/ 107 h 145"/>
                    <a:gd name="T16" fmla="*/ 119 w 220"/>
                    <a:gd name="T17" fmla="*/ 93 h 145"/>
                    <a:gd name="T18" fmla="*/ 129 w 220"/>
                    <a:gd name="T19" fmla="*/ 87 h 145"/>
                    <a:gd name="T20" fmla="*/ 133 w 220"/>
                    <a:gd name="T21" fmla="*/ 88 h 145"/>
                    <a:gd name="T22" fmla="*/ 136 w 220"/>
                    <a:gd name="T23" fmla="*/ 102 h 145"/>
                    <a:gd name="T24" fmla="*/ 127 w 220"/>
                    <a:gd name="T25" fmla="*/ 108 h 145"/>
                    <a:gd name="T26" fmla="*/ 211 w 220"/>
                    <a:gd name="T27" fmla="*/ 0 h 145"/>
                    <a:gd name="T28" fmla="*/ 154 w 220"/>
                    <a:gd name="T29" fmla="*/ 69 h 145"/>
                    <a:gd name="T30" fmla="*/ 142 w 220"/>
                    <a:gd name="T31" fmla="*/ 5 h 145"/>
                    <a:gd name="T32" fmla="*/ 142 w 220"/>
                    <a:gd name="T33" fmla="*/ 3 h 145"/>
                    <a:gd name="T34" fmla="*/ 138 w 220"/>
                    <a:gd name="T35" fmla="*/ 48 h 145"/>
                    <a:gd name="T36" fmla="*/ 141 w 220"/>
                    <a:gd name="T37" fmla="*/ 48 h 145"/>
                    <a:gd name="T38" fmla="*/ 145 w 220"/>
                    <a:gd name="T39" fmla="*/ 49 h 145"/>
                    <a:gd name="T40" fmla="*/ 148 w 220"/>
                    <a:gd name="T41" fmla="*/ 63 h 145"/>
                    <a:gd name="T42" fmla="*/ 139 w 220"/>
                    <a:gd name="T43" fmla="*/ 69 h 145"/>
                    <a:gd name="T44" fmla="*/ 135 w 220"/>
                    <a:gd name="T45" fmla="*/ 68 h 145"/>
                    <a:gd name="T46" fmla="*/ 131 w 220"/>
                    <a:gd name="T47" fmla="*/ 78 h 145"/>
                    <a:gd name="T48" fmla="*/ 129 w 220"/>
                    <a:gd name="T49" fmla="*/ 79 h 145"/>
                    <a:gd name="T50" fmla="*/ 119 w 220"/>
                    <a:gd name="T51" fmla="*/ 37 h 145"/>
                    <a:gd name="T52" fmla="*/ 108 w 220"/>
                    <a:gd name="T53" fmla="*/ 103 h 145"/>
                    <a:gd name="T54" fmla="*/ 107 w 220"/>
                    <a:gd name="T55" fmla="*/ 104 h 145"/>
                    <a:gd name="T56" fmla="*/ 49 w 220"/>
                    <a:gd name="T57" fmla="*/ 64 h 145"/>
                    <a:gd name="T58" fmla="*/ 44 w 220"/>
                    <a:gd name="T59" fmla="*/ 68 h 145"/>
                    <a:gd name="T60" fmla="*/ 65 w 220"/>
                    <a:gd name="T61" fmla="*/ 92 h 145"/>
                    <a:gd name="T62" fmla="*/ 73 w 220"/>
                    <a:gd name="T63" fmla="*/ 88 h 145"/>
                    <a:gd name="T64" fmla="*/ 77 w 220"/>
                    <a:gd name="T65" fmla="*/ 89 h 145"/>
                    <a:gd name="T66" fmla="*/ 80 w 220"/>
                    <a:gd name="T67" fmla="*/ 103 h 145"/>
                    <a:gd name="T68" fmla="*/ 71 w 220"/>
                    <a:gd name="T69" fmla="*/ 109 h 145"/>
                    <a:gd name="T70" fmla="*/ 67 w 220"/>
                    <a:gd name="T71" fmla="*/ 108 h 145"/>
                    <a:gd name="T72" fmla="*/ 63 w 220"/>
                    <a:gd name="T73" fmla="*/ 104 h 145"/>
                    <a:gd name="T74" fmla="*/ 4 w 220"/>
                    <a:gd name="T75" fmla="*/ 121 h 145"/>
                    <a:gd name="T76" fmla="*/ 37 w 220"/>
                    <a:gd name="T77" fmla="*/ 123 h 145"/>
                    <a:gd name="T78" fmla="*/ 82 w 220"/>
                    <a:gd name="T79" fmla="*/ 123 h 145"/>
                    <a:gd name="T80" fmla="*/ 44 w 220"/>
                    <a:gd name="T81" fmla="*/ 142 h 145"/>
                    <a:gd name="T82" fmla="*/ 47 w 220"/>
                    <a:gd name="T83" fmla="*/ 145 h 145"/>
                    <a:gd name="T84" fmla="*/ 66 w 220"/>
                    <a:gd name="T85" fmla="*/ 142 h 145"/>
                    <a:gd name="T86" fmla="*/ 83 w 220"/>
                    <a:gd name="T87" fmla="*/ 134 h 145"/>
                    <a:gd name="T88" fmla="*/ 82 w 220"/>
                    <a:gd name="T89" fmla="*/ 123 h 145"/>
                    <a:gd name="T90" fmla="*/ 92 w 220"/>
                    <a:gd name="T91" fmla="*/ 117 h 145"/>
                    <a:gd name="T92" fmla="*/ 96 w 220"/>
                    <a:gd name="T93" fmla="*/ 118 h 145"/>
                    <a:gd name="T94" fmla="*/ 100 w 220"/>
                    <a:gd name="T95" fmla="*/ 127 h 145"/>
                    <a:gd name="T96" fmla="*/ 110 w 220"/>
                    <a:gd name="T97" fmla="*/ 122 h 145"/>
                    <a:gd name="T98" fmla="*/ 111 w 220"/>
                    <a:gd name="T99" fmla="*/ 122 h 145"/>
                    <a:gd name="T100" fmla="*/ 220 w 220"/>
                    <a:gd name="T101" fmla="*/ 37 h 145"/>
                    <a:gd name="T102" fmla="*/ 220 w 220"/>
                    <a:gd name="T103" fmla="*/ 36 h 145"/>
                    <a:gd name="T104" fmla="*/ 185 w 220"/>
                    <a:gd name="T105" fmla="*/ 63 h 145"/>
                    <a:gd name="T106" fmla="*/ 152 w 220"/>
                    <a:gd name="T107" fmla="*/ 89 h 145"/>
                    <a:gd name="T108" fmla="*/ 153 w 220"/>
                    <a:gd name="T109" fmla="*/ 87 h 145"/>
                    <a:gd name="T110" fmla="*/ 211 w 220"/>
                    <a:gd name="T111" fmla="*/ 2 h 145"/>
                    <a:gd name="T112" fmla="*/ 211 w 220"/>
                    <a:gd name="T1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0" h="145">
                      <a:moveTo>
                        <a:pt x="21" y="41"/>
                      </a:moveTo>
                      <a:cubicBezTo>
                        <a:pt x="21" y="41"/>
                        <a:pt x="26" y="47"/>
                        <a:pt x="33" y="55"/>
                      </a:cubicBezTo>
                      <a:cubicBezTo>
                        <a:pt x="33" y="55"/>
                        <a:pt x="33" y="54"/>
                        <a:pt x="33" y="54"/>
                      </a:cubicBezTo>
                      <a:cubicBezTo>
                        <a:pt x="34" y="53"/>
                        <a:pt x="34" y="53"/>
                        <a:pt x="34" y="52"/>
                      </a:cubicBezTo>
                      <a:cubicBezTo>
                        <a:pt x="28" y="47"/>
                        <a:pt x="23" y="43"/>
                        <a:pt x="22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moveTo>
                        <a:pt x="127" y="108"/>
                      </a:moveTo>
                      <a:cubicBezTo>
                        <a:pt x="125" y="108"/>
                        <a:pt x="124" y="108"/>
                        <a:pt x="123" y="107"/>
                      </a:cubicBezTo>
                      <a:cubicBezTo>
                        <a:pt x="118" y="105"/>
                        <a:pt x="117" y="99"/>
                        <a:pt x="119" y="93"/>
                      </a:cubicBezTo>
                      <a:cubicBezTo>
                        <a:pt x="121" y="90"/>
                        <a:pt x="125" y="87"/>
                        <a:pt x="129" y="87"/>
                      </a:cubicBezTo>
                      <a:cubicBezTo>
                        <a:pt x="130" y="87"/>
                        <a:pt x="132" y="88"/>
                        <a:pt x="133" y="88"/>
                      </a:cubicBezTo>
                      <a:cubicBezTo>
                        <a:pt x="137" y="91"/>
                        <a:pt x="139" y="97"/>
                        <a:pt x="136" y="102"/>
                      </a:cubicBezTo>
                      <a:cubicBezTo>
                        <a:pt x="134" y="106"/>
                        <a:pt x="130" y="108"/>
                        <a:pt x="127" y="108"/>
                      </a:cubicBezTo>
                      <a:moveTo>
                        <a:pt x="211" y="0"/>
                      </a:moveTo>
                      <a:cubicBezTo>
                        <a:pt x="206" y="0"/>
                        <a:pt x="154" y="69"/>
                        <a:pt x="154" y="69"/>
                      </a:cubicBezTo>
                      <a:cubicBezTo>
                        <a:pt x="154" y="69"/>
                        <a:pt x="142" y="17"/>
                        <a:pt x="142" y="5"/>
                      </a:cubicBezTo>
                      <a:cubicBezTo>
                        <a:pt x="142" y="4"/>
                        <a:pt x="142" y="3"/>
                        <a:pt x="142" y="3"/>
                      </a:cubicBezTo>
                      <a:cubicBezTo>
                        <a:pt x="142" y="3"/>
                        <a:pt x="141" y="27"/>
                        <a:pt x="138" y="48"/>
                      </a:cubicBezTo>
                      <a:cubicBezTo>
                        <a:pt x="139" y="48"/>
                        <a:pt x="140" y="48"/>
                        <a:pt x="141" y="48"/>
                      </a:cubicBezTo>
                      <a:cubicBezTo>
                        <a:pt x="142" y="48"/>
                        <a:pt x="143" y="48"/>
                        <a:pt x="145" y="49"/>
                      </a:cubicBezTo>
                      <a:cubicBezTo>
                        <a:pt x="149" y="51"/>
                        <a:pt x="151" y="58"/>
                        <a:pt x="148" y="63"/>
                      </a:cubicBezTo>
                      <a:cubicBezTo>
                        <a:pt x="146" y="67"/>
                        <a:pt x="142" y="69"/>
                        <a:pt x="139" y="69"/>
                      </a:cubicBezTo>
                      <a:cubicBezTo>
                        <a:pt x="137" y="69"/>
                        <a:pt x="136" y="69"/>
                        <a:pt x="135" y="68"/>
                      </a:cubicBezTo>
                      <a:cubicBezTo>
                        <a:pt x="133" y="73"/>
                        <a:pt x="132" y="76"/>
                        <a:pt x="131" y="78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3" y="79"/>
                        <a:pt x="120" y="56"/>
                        <a:pt x="119" y="37"/>
                      </a:cubicBezTo>
                      <a:cubicBezTo>
                        <a:pt x="116" y="62"/>
                        <a:pt x="109" y="98"/>
                        <a:pt x="108" y="103"/>
                      </a:cubicBezTo>
                      <a:cubicBezTo>
                        <a:pt x="108" y="103"/>
                        <a:pt x="108" y="104"/>
                        <a:pt x="107" y="104"/>
                      </a:cubicBezTo>
                      <a:cubicBezTo>
                        <a:pt x="101" y="104"/>
                        <a:pt x="72" y="82"/>
                        <a:pt x="49" y="64"/>
                      </a:cubicBezTo>
                      <a:cubicBezTo>
                        <a:pt x="48" y="66"/>
                        <a:pt x="46" y="67"/>
                        <a:pt x="44" y="68"/>
                      </a:cubicBezTo>
                      <a:cubicBezTo>
                        <a:pt x="51" y="77"/>
                        <a:pt x="60" y="86"/>
                        <a:pt x="65" y="92"/>
                      </a:cubicBezTo>
                      <a:cubicBezTo>
                        <a:pt x="67" y="90"/>
                        <a:pt x="70" y="88"/>
                        <a:pt x="73" y="88"/>
                      </a:cubicBezTo>
                      <a:cubicBezTo>
                        <a:pt x="75" y="88"/>
                        <a:pt x="76" y="89"/>
                        <a:pt x="77" y="89"/>
                      </a:cubicBezTo>
                      <a:cubicBezTo>
                        <a:pt x="82" y="92"/>
                        <a:pt x="83" y="98"/>
                        <a:pt x="80" y="103"/>
                      </a:cubicBezTo>
                      <a:cubicBezTo>
                        <a:pt x="78" y="107"/>
                        <a:pt x="75" y="109"/>
                        <a:pt x="71" y="109"/>
                      </a:cubicBezTo>
                      <a:cubicBezTo>
                        <a:pt x="70" y="109"/>
                        <a:pt x="68" y="109"/>
                        <a:pt x="67" y="108"/>
                      </a:cubicBezTo>
                      <a:cubicBezTo>
                        <a:pt x="65" y="107"/>
                        <a:pt x="64" y="106"/>
                        <a:pt x="63" y="104"/>
                      </a:cubicBezTo>
                      <a:cubicBezTo>
                        <a:pt x="46" y="109"/>
                        <a:pt x="10" y="117"/>
                        <a:pt x="4" y="121"/>
                      </a:cubicBezTo>
                      <a:cubicBezTo>
                        <a:pt x="0" y="123"/>
                        <a:pt x="17" y="123"/>
                        <a:pt x="37" y="123"/>
                      </a:cubicBezTo>
                      <a:cubicBezTo>
                        <a:pt x="58" y="123"/>
                        <a:pt x="82" y="123"/>
                        <a:pt x="82" y="123"/>
                      </a:cubicBezTo>
                      <a:cubicBezTo>
                        <a:pt x="82" y="123"/>
                        <a:pt x="51" y="136"/>
                        <a:pt x="44" y="142"/>
                      </a:cubicBezTo>
                      <a:cubicBezTo>
                        <a:pt x="42" y="144"/>
                        <a:pt x="44" y="145"/>
                        <a:pt x="47" y="145"/>
                      </a:cubicBezTo>
                      <a:cubicBezTo>
                        <a:pt x="53" y="145"/>
                        <a:pt x="66" y="142"/>
                        <a:pt x="66" y="142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1" y="131"/>
                        <a:pt x="80" y="127"/>
                        <a:pt x="82" y="123"/>
                      </a:cubicBezTo>
                      <a:cubicBezTo>
                        <a:pt x="84" y="119"/>
                        <a:pt x="88" y="117"/>
                        <a:pt x="92" y="117"/>
                      </a:cubicBezTo>
                      <a:cubicBezTo>
                        <a:pt x="93" y="117"/>
                        <a:pt x="95" y="117"/>
                        <a:pt x="96" y="118"/>
                      </a:cubicBezTo>
                      <a:cubicBezTo>
                        <a:pt x="99" y="119"/>
                        <a:pt x="101" y="123"/>
                        <a:pt x="100" y="127"/>
                      </a:cubicBezTo>
                      <a:cubicBezTo>
                        <a:pt x="110" y="122"/>
                        <a:pt x="110" y="122"/>
                        <a:pt x="110" y="122"/>
                      </a:cubicBezTo>
                      <a:cubicBezTo>
                        <a:pt x="110" y="122"/>
                        <a:pt x="110" y="122"/>
                        <a:pt x="111" y="122"/>
                      </a:cubicBezTo>
                      <a:cubicBezTo>
                        <a:pt x="126" y="122"/>
                        <a:pt x="215" y="46"/>
                        <a:pt x="220" y="37"/>
                      </a:cubicBezTo>
                      <a:cubicBezTo>
                        <a:pt x="220" y="36"/>
                        <a:pt x="220" y="36"/>
                        <a:pt x="220" y="36"/>
                      </a:cubicBezTo>
                      <a:cubicBezTo>
                        <a:pt x="218" y="36"/>
                        <a:pt x="201" y="49"/>
                        <a:pt x="185" y="63"/>
                      </a:cubicBezTo>
                      <a:cubicBezTo>
                        <a:pt x="169" y="76"/>
                        <a:pt x="153" y="89"/>
                        <a:pt x="152" y="89"/>
                      </a:cubicBezTo>
                      <a:cubicBezTo>
                        <a:pt x="152" y="89"/>
                        <a:pt x="152" y="88"/>
                        <a:pt x="153" y="87"/>
                      </a:cubicBezTo>
                      <a:cubicBezTo>
                        <a:pt x="167" y="73"/>
                        <a:pt x="207" y="15"/>
                        <a:pt x="211" y="2"/>
                      </a:cubicBezTo>
                      <a:cubicBezTo>
                        <a:pt x="212" y="1"/>
                        <a:pt x="211" y="0"/>
                        <a:pt x="2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5" name="Freeform 183"/>
                <p:cNvSpPr/>
                <p:nvPr/>
              </p:nvSpPr>
              <p:spPr bwMode="auto">
                <a:xfrm>
                  <a:off x="3927476" y="3235325"/>
                  <a:ext cx="46038" cy="44450"/>
                </a:xfrm>
                <a:custGeom>
                  <a:avLst/>
                  <a:gdLst>
                    <a:gd name="T0" fmla="*/ 1 w 16"/>
                    <a:gd name="T1" fmla="*/ 0 h 16"/>
                    <a:gd name="T2" fmla="*/ 0 w 16"/>
                    <a:gd name="T3" fmla="*/ 2 h 16"/>
                    <a:gd name="T4" fmla="*/ 0 w 16"/>
                    <a:gd name="T5" fmla="*/ 3 h 16"/>
                    <a:gd name="T6" fmla="*/ 11 w 16"/>
                    <a:gd name="T7" fmla="*/ 16 h 16"/>
                    <a:gd name="T8" fmla="*/ 16 w 16"/>
                    <a:gd name="T9" fmla="*/ 12 h 16"/>
                    <a:gd name="T10" fmla="*/ 1 w 1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6">
                      <a:moveTo>
                        <a:pt x="1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3" y="7"/>
                        <a:pt x="7" y="12"/>
                        <a:pt x="11" y="16"/>
                      </a:cubicBezTo>
                      <a:cubicBezTo>
                        <a:pt x="13" y="15"/>
                        <a:pt x="15" y="14"/>
                        <a:pt x="16" y="12"/>
                      </a:cubicBezTo>
                      <a:cubicBezTo>
                        <a:pt x="11" y="8"/>
                        <a:pt x="6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6" name="Freeform 184"/>
                <p:cNvSpPr/>
                <p:nvPr/>
              </p:nvSpPr>
              <p:spPr bwMode="auto">
                <a:xfrm>
                  <a:off x="4013201" y="3336925"/>
                  <a:ext cx="55563" cy="58738"/>
                </a:xfrm>
                <a:custGeom>
                  <a:avLst/>
                  <a:gdLst>
                    <a:gd name="T0" fmla="*/ 10 w 20"/>
                    <a:gd name="T1" fmla="*/ 0 h 21"/>
                    <a:gd name="T2" fmla="*/ 2 w 20"/>
                    <a:gd name="T3" fmla="*/ 4 h 21"/>
                    <a:gd name="T4" fmla="*/ 9 w 20"/>
                    <a:gd name="T5" fmla="*/ 11 h 21"/>
                    <a:gd name="T6" fmla="*/ 0 w 20"/>
                    <a:gd name="T7" fmla="*/ 16 h 21"/>
                    <a:gd name="T8" fmla="*/ 4 w 20"/>
                    <a:gd name="T9" fmla="*/ 20 h 21"/>
                    <a:gd name="T10" fmla="*/ 8 w 20"/>
                    <a:gd name="T11" fmla="*/ 21 h 21"/>
                    <a:gd name="T12" fmla="*/ 17 w 20"/>
                    <a:gd name="T13" fmla="*/ 15 h 21"/>
                    <a:gd name="T14" fmla="*/ 14 w 20"/>
                    <a:gd name="T15" fmla="*/ 1 h 21"/>
                    <a:gd name="T16" fmla="*/ 10 w 20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1">
                      <a:moveTo>
                        <a:pt x="10" y="0"/>
                      </a:moveTo>
                      <a:cubicBezTo>
                        <a:pt x="7" y="0"/>
                        <a:pt x="4" y="2"/>
                        <a:pt x="2" y="4"/>
                      </a:cubicBezTo>
                      <a:cubicBezTo>
                        <a:pt x="6" y="8"/>
                        <a:pt x="8" y="10"/>
                        <a:pt x="9" y="11"/>
                      </a:cubicBezTo>
                      <a:cubicBezTo>
                        <a:pt x="11" y="12"/>
                        <a:pt x="7" y="14"/>
                        <a:pt x="0" y="16"/>
                      </a:cubicBezTo>
                      <a:cubicBezTo>
                        <a:pt x="1" y="18"/>
                        <a:pt x="2" y="19"/>
                        <a:pt x="4" y="20"/>
                      </a:cubicBezTo>
                      <a:cubicBezTo>
                        <a:pt x="5" y="21"/>
                        <a:pt x="7" y="21"/>
                        <a:pt x="8" y="21"/>
                      </a:cubicBezTo>
                      <a:cubicBezTo>
                        <a:pt x="12" y="21"/>
                        <a:pt x="15" y="19"/>
                        <a:pt x="17" y="15"/>
                      </a:cubicBezTo>
                      <a:cubicBezTo>
                        <a:pt x="20" y="10"/>
                        <a:pt x="19" y="4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7" name="Freeform 185"/>
                <p:cNvSpPr/>
                <p:nvPr/>
              </p:nvSpPr>
              <p:spPr bwMode="auto">
                <a:xfrm>
                  <a:off x="4214813" y="3224213"/>
                  <a:ext cx="44450" cy="58738"/>
                </a:xfrm>
                <a:custGeom>
                  <a:avLst/>
                  <a:gdLst>
                    <a:gd name="T0" fmla="*/ 6 w 16"/>
                    <a:gd name="T1" fmla="*/ 0 h 21"/>
                    <a:gd name="T2" fmla="*/ 3 w 16"/>
                    <a:gd name="T3" fmla="*/ 0 h 21"/>
                    <a:gd name="T4" fmla="*/ 0 w 16"/>
                    <a:gd name="T5" fmla="*/ 20 h 21"/>
                    <a:gd name="T6" fmla="*/ 4 w 16"/>
                    <a:gd name="T7" fmla="*/ 21 h 21"/>
                    <a:gd name="T8" fmla="*/ 13 w 16"/>
                    <a:gd name="T9" fmla="*/ 15 h 21"/>
                    <a:gd name="T10" fmla="*/ 10 w 16"/>
                    <a:gd name="T11" fmla="*/ 1 h 21"/>
                    <a:gd name="T12" fmla="*/ 6 w 1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6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8"/>
                        <a:pt x="1" y="14"/>
                        <a:pt x="0" y="20"/>
                      </a:cubicBezTo>
                      <a:cubicBezTo>
                        <a:pt x="1" y="21"/>
                        <a:pt x="2" y="21"/>
                        <a:pt x="4" y="21"/>
                      </a:cubicBezTo>
                      <a:cubicBezTo>
                        <a:pt x="7" y="21"/>
                        <a:pt x="11" y="19"/>
                        <a:pt x="13" y="15"/>
                      </a:cubicBezTo>
                      <a:cubicBezTo>
                        <a:pt x="16" y="10"/>
                        <a:pt x="14" y="3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8" name="Freeform 186"/>
                <p:cNvSpPr/>
                <p:nvPr/>
              </p:nvSpPr>
              <p:spPr bwMode="auto">
                <a:xfrm>
                  <a:off x="4164013" y="3333750"/>
                  <a:ext cx="61913" cy="58738"/>
                </a:xfrm>
                <a:custGeom>
                  <a:avLst/>
                  <a:gdLst>
                    <a:gd name="T0" fmla="*/ 12 w 22"/>
                    <a:gd name="T1" fmla="*/ 0 h 21"/>
                    <a:gd name="T2" fmla="*/ 2 w 22"/>
                    <a:gd name="T3" fmla="*/ 6 h 21"/>
                    <a:gd name="T4" fmla="*/ 6 w 22"/>
                    <a:gd name="T5" fmla="*/ 20 h 21"/>
                    <a:gd name="T6" fmla="*/ 10 w 22"/>
                    <a:gd name="T7" fmla="*/ 21 h 21"/>
                    <a:gd name="T8" fmla="*/ 19 w 22"/>
                    <a:gd name="T9" fmla="*/ 15 h 21"/>
                    <a:gd name="T10" fmla="*/ 16 w 22"/>
                    <a:gd name="T11" fmla="*/ 1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6"/>
                      </a:cubicBezTo>
                      <a:cubicBezTo>
                        <a:pt x="0" y="12"/>
                        <a:pt x="1" y="18"/>
                        <a:pt x="6" y="20"/>
                      </a:cubicBezTo>
                      <a:cubicBezTo>
                        <a:pt x="7" y="21"/>
                        <a:pt x="8" y="21"/>
                        <a:pt x="10" y="21"/>
                      </a:cubicBezTo>
                      <a:cubicBezTo>
                        <a:pt x="13" y="21"/>
                        <a:pt x="17" y="19"/>
                        <a:pt x="19" y="15"/>
                      </a:cubicBezTo>
                      <a:cubicBezTo>
                        <a:pt x="22" y="10"/>
                        <a:pt x="20" y="4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9" name="Freeform 187"/>
                <p:cNvSpPr/>
                <p:nvPr/>
              </p:nvSpPr>
              <p:spPr bwMode="auto">
                <a:xfrm>
                  <a:off x="4060826" y="3417888"/>
                  <a:ext cx="58738" cy="47625"/>
                </a:xfrm>
                <a:custGeom>
                  <a:avLst/>
                  <a:gdLst>
                    <a:gd name="T0" fmla="*/ 12 w 21"/>
                    <a:gd name="T1" fmla="*/ 0 h 17"/>
                    <a:gd name="T2" fmla="*/ 2 w 21"/>
                    <a:gd name="T3" fmla="*/ 6 h 17"/>
                    <a:gd name="T4" fmla="*/ 3 w 21"/>
                    <a:gd name="T5" fmla="*/ 17 h 17"/>
                    <a:gd name="T6" fmla="*/ 20 w 21"/>
                    <a:gd name="T7" fmla="*/ 10 h 17"/>
                    <a:gd name="T8" fmla="*/ 16 w 21"/>
                    <a:gd name="T9" fmla="*/ 1 h 17"/>
                    <a:gd name="T10" fmla="*/ 12 w 21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7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0"/>
                        <a:pt x="1" y="14"/>
                        <a:pt x="3" y="17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6"/>
                        <a:pt x="19" y="2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0" name="Freeform 188"/>
                <p:cNvSpPr>
                  <a:spLocks noEditPoints="1"/>
                </p:cNvSpPr>
                <p:nvPr/>
              </p:nvSpPr>
              <p:spPr bwMode="auto">
                <a:xfrm>
                  <a:off x="4170363" y="3125788"/>
                  <a:ext cx="11113" cy="66675"/>
                </a:xfrm>
                <a:custGeom>
                  <a:avLst/>
                  <a:gdLst>
                    <a:gd name="T0" fmla="*/ 0 w 4"/>
                    <a:gd name="T1" fmla="*/ 22 h 24"/>
                    <a:gd name="T2" fmla="*/ 0 w 4"/>
                    <a:gd name="T3" fmla="*/ 24 h 24"/>
                    <a:gd name="T4" fmla="*/ 1 w 4"/>
                    <a:gd name="T5" fmla="*/ 22 h 24"/>
                    <a:gd name="T6" fmla="*/ 0 w 4"/>
                    <a:gd name="T7" fmla="*/ 22 h 24"/>
                    <a:gd name="T8" fmla="*/ 3 w 4"/>
                    <a:gd name="T9" fmla="*/ 0 h 24"/>
                    <a:gd name="T10" fmla="*/ 2 w 4"/>
                    <a:gd name="T11" fmla="*/ 2 h 24"/>
                    <a:gd name="T12" fmla="*/ 2 w 4"/>
                    <a:gd name="T13" fmla="*/ 6 h 24"/>
                    <a:gd name="T14" fmla="*/ 3 w 4"/>
                    <a:gd name="T15" fmla="*/ 4 h 24"/>
                    <a:gd name="T16" fmla="*/ 3 w 4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4">
                      <a:moveTo>
                        <a:pt x="0" y="22"/>
                      </a:moveTo>
                      <a:cubicBezTo>
                        <a:pt x="0" y="23"/>
                        <a:pt x="0" y="23"/>
                        <a:pt x="0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2"/>
                        <a:pt x="0" y="22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2" y="2"/>
                      </a:cubicBezTo>
                      <a:cubicBezTo>
                        <a:pt x="2" y="3"/>
                        <a:pt x="2" y="4"/>
                        <a:pt x="2" y="6"/>
                      </a:cubicBez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2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1" name="Freeform 189"/>
                <p:cNvSpPr/>
                <p:nvPr/>
              </p:nvSpPr>
              <p:spPr bwMode="auto">
                <a:xfrm>
                  <a:off x="4170363" y="3136900"/>
                  <a:ext cx="7938" cy="50800"/>
                </a:xfrm>
                <a:custGeom>
                  <a:avLst/>
                  <a:gdLst>
                    <a:gd name="T0" fmla="*/ 3 w 3"/>
                    <a:gd name="T1" fmla="*/ 0 h 18"/>
                    <a:gd name="T2" fmla="*/ 2 w 3"/>
                    <a:gd name="T3" fmla="*/ 2 h 18"/>
                    <a:gd name="T4" fmla="*/ 0 w 3"/>
                    <a:gd name="T5" fmla="*/ 18 h 18"/>
                    <a:gd name="T6" fmla="*/ 1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1" y="6"/>
                        <a:pt x="0" y="12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2" y="11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2" name="Freeform 190"/>
                <p:cNvSpPr/>
                <p:nvPr/>
              </p:nvSpPr>
              <p:spPr bwMode="auto">
                <a:xfrm>
                  <a:off x="4452938" y="2847975"/>
                  <a:ext cx="177800" cy="296863"/>
                </a:xfrm>
                <a:custGeom>
                  <a:avLst/>
                  <a:gdLst>
                    <a:gd name="T0" fmla="*/ 29 w 63"/>
                    <a:gd name="T1" fmla="*/ 0 h 106"/>
                    <a:gd name="T2" fmla="*/ 35 w 63"/>
                    <a:gd name="T3" fmla="*/ 47 h 106"/>
                    <a:gd name="T4" fmla="*/ 2 w 63"/>
                    <a:gd name="T5" fmla="*/ 96 h 106"/>
                    <a:gd name="T6" fmla="*/ 5 w 63"/>
                    <a:gd name="T7" fmla="*/ 106 h 106"/>
                    <a:gd name="T8" fmla="*/ 27 w 63"/>
                    <a:gd name="T9" fmla="*/ 95 h 106"/>
                    <a:gd name="T10" fmla="*/ 61 w 63"/>
                    <a:gd name="T11" fmla="*/ 21 h 106"/>
                    <a:gd name="T12" fmla="*/ 29 w 63"/>
                    <a:gd name="T13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106">
                      <a:moveTo>
                        <a:pt x="29" y="0"/>
                      </a:moveTo>
                      <a:cubicBezTo>
                        <a:pt x="13" y="1"/>
                        <a:pt x="35" y="28"/>
                        <a:pt x="35" y="47"/>
                      </a:cubicBezTo>
                      <a:cubicBezTo>
                        <a:pt x="34" y="65"/>
                        <a:pt x="7" y="81"/>
                        <a:pt x="2" y="96"/>
                      </a:cubicBezTo>
                      <a:cubicBezTo>
                        <a:pt x="0" y="103"/>
                        <a:pt x="1" y="106"/>
                        <a:pt x="5" y="106"/>
                      </a:cubicBezTo>
                      <a:cubicBezTo>
                        <a:pt x="10" y="106"/>
                        <a:pt x="19" y="101"/>
                        <a:pt x="27" y="95"/>
                      </a:cubicBezTo>
                      <a:cubicBezTo>
                        <a:pt x="42" y="84"/>
                        <a:pt x="63" y="40"/>
                        <a:pt x="61" y="21"/>
                      </a:cubicBezTo>
                      <a:cubicBezTo>
                        <a:pt x="59" y="1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3" name="Freeform 191"/>
                <p:cNvSpPr/>
                <p:nvPr/>
              </p:nvSpPr>
              <p:spPr bwMode="auto">
                <a:xfrm>
                  <a:off x="3517901" y="3424238"/>
                  <a:ext cx="455613" cy="142875"/>
                </a:xfrm>
                <a:custGeom>
                  <a:avLst/>
                  <a:gdLst>
                    <a:gd name="T0" fmla="*/ 19 w 162"/>
                    <a:gd name="T1" fmla="*/ 0 h 51"/>
                    <a:gd name="T2" fmla="*/ 12 w 162"/>
                    <a:gd name="T3" fmla="*/ 4 h 51"/>
                    <a:gd name="T4" fmla="*/ 19 w 162"/>
                    <a:gd name="T5" fmla="*/ 47 h 51"/>
                    <a:gd name="T6" fmla="*/ 58 w 162"/>
                    <a:gd name="T7" fmla="*/ 51 h 51"/>
                    <a:gd name="T8" fmla="*/ 95 w 162"/>
                    <a:gd name="T9" fmla="*/ 48 h 51"/>
                    <a:gd name="T10" fmla="*/ 150 w 162"/>
                    <a:gd name="T11" fmla="*/ 30 h 51"/>
                    <a:gd name="T12" fmla="*/ 147 w 162"/>
                    <a:gd name="T13" fmla="*/ 30 h 51"/>
                    <a:gd name="T14" fmla="*/ 68 w 162"/>
                    <a:gd name="T15" fmla="*/ 40 h 51"/>
                    <a:gd name="T16" fmla="*/ 52 w 162"/>
                    <a:gd name="T17" fmla="*/ 37 h 51"/>
                    <a:gd name="T18" fmla="*/ 24 w 162"/>
                    <a:gd name="T19" fmla="*/ 4 h 51"/>
                    <a:gd name="T20" fmla="*/ 19 w 162"/>
                    <a:gd name="T2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51">
                      <a:moveTo>
                        <a:pt x="19" y="0"/>
                      </a:moveTo>
                      <a:cubicBezTo>
                        <a:pt x="16" y="0"/>
                        <a:pt x="14" y="3"/>
                        <a:pt x="12" y="4"/>
                      </a:cubicBezTo>
                      <a:cubicBezTo>
                        <a:pt x="12" y="4"/>
                        <a:pt x="0" y="43"/>
                        <a:pt x="19" y="47"/>
                      </a:cubicBezTo>
                      <a:cubicBezTo>
                        <a:pt x="30" y="50"/>
                        <a:pt x="43" y="51"/>
                        <a:pt x="58" y="51"/>
                      </a:cubicBezTo>
                      <a:cubicBezTo>
                        <a:pt x="70" y="51"/>
                        <a:pt x="82" y="50"/>
                        <a:pt x="95" y="48"/>
                      </a:cubicBezTo>
                      <a:cubicBezTo>
                        <a:pt x="124" y="43"/>
                        <a:pt x="162" y="30"/>
                        <a:pt x="150" y="30"/>
                      </a:cubicBezTo>
                      <a:cubicBezTo>
                        <a:pt x="150" y="30"/>
                        <a:pt x="149" y="30"/>
                        <a:pt x="147" y="30"/>
                      </a:cubicBezTo>
                      <a:cubicBezTo>
                        <a:pt x="132" y="32"/>
                        <a:pt x="92" y="40"/>
                        <a:pt x="68" y="40"/>
                      </a:cubicBezTo>
                      <a:cubicBezTo>
                        <a:pt x="61" y="40"/>
                        <a:pt x="55" y="39"/>
                        <a:pt x="52" y="37"/>
                      </a:cubicBezTo>
                      <a:cubicBezTo>
                        <a:pt x="38" y="30"/>
                        <a:pt x="28" y="13"/>
                        <a:pt x="24" y="4"/>
                      </a:cubicBezTo>
                      <a:cubicBezTo>
                        <a:pt x="22" y="1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4" name="Freeform 192"/>
                <p:cNvSpPr/>
                <p:nvPr/>
              </p:nvSpPr>
              <p:spPr bwMode="auto">
                <a:xfrm>
                  <a:off x="7107238" y="4622800"/>
                  <a:ext cx="665163" cy="738188"/>
                </a:xfrm>
                <a:custGeom>
                  <a:avLst/>
                  <a:gdLst>
                    <a:gd name="T0" fmla="*/ 49 w 237"/>
                    <a:gd name="T1" fmla="*/ 30 h 263"/>
                    <a:gd name="T2" fmla="*/ 10 w 237"/>
                    <a:gd name="T3" fmla="*/ 19 h 263"/>
                    <a:gd name="T4" fmla="*/ 0 w 237"/>
                    <a:gd name="T5" fmla="*/ 94 h 263"/>
                    <a:gd name="T6" fmla="*/ 188 w 237"/>
                    <a:gd name="T7" fmla="*/ 260 h 263"/>
                    <a:gd name="T8" fmla="*/ 237 w 237"/>
                    <a:gd name="T9" fmla="*/ 236 h 263"/>
                    <a:gd name="T10" fmla="*/ 207 w 237"/>
                    <a:gd name="T11" fmla="*/ 210 h 263"/>
                    <a:gd name="T12" fmla="*/ 206 w 237"/>
                    <a:gd name="T13" fmla="*/ 70 h 263"/>
                    <a:gd name="T14" fmla="*/ 144 w 237"/>
                    <a:gd name="T15" fmla="*/ 62 h 263"/>
                    <a:gd name="T16" fmla="*/ 49 w 237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6" y="263"/>
                        <a:pt x="188" y="260"/>
                      </a:cubicBezTo>
                      <a:cubicBezTo>
                        <a:pt x="211" y="258"/>
                        <a:pt x="237" y="236"/>
                        <a:pt x="237" y="236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5" name="Freeform 193"/>
                <p:cNvSpPr/>
                <p:nvPr/>
              </p:nvSpPr>
              <p:spPr bwMode="auto">
                <a:xfrm>
                  <a:off x="6483351" y="4330700"/>
                  <a:ext cx="1668463" cy="1570038"/>
                </a:xfrm>
                <a:custGeom>
                  <a:avLst/>
                  <a:gdLst>
                    <a:gd name="T0" fmla="*/ 149 w 594"/>
                    <a:gd name="T1" fmla="*/ 317 h 559"/>
                    <a:gd name="T2" fmla="*/ 35 w 594"/>
                    <a:gd name="T3" fmla="*/ 210 h 559"/>
                    <a:gd name="T4" fmla="*/ 69 w 594"/>
                    <a:gd name="T5" fmla="*/ 119 h 559"/>
                    <a:gd name="T6" fmla="*/ 251 w 594"/>
                    <a:gd name="T7" fmla="*/ 187 h 559"/>
                    <a:gd name="T8" fmla="*/ 256 w 594"/>
                    <a:gd name="T9" fmla="*/ 146 h 559"/>
                    <a:gd name="T10" fmla="*/ 317 w 594"/>
                    <a:gd name="T11" fmla="*/ 1 h 559"/>
                    <a:gd name="T12" fmla="*/ 348 w 594"/>
                    <a:gd name="T13" fmla="*/ 216 h 559"/>
                    <a:gd name="T14" fmla="*/ 483 w 594"/>
                    <a:gd name="T15" fmla="*/ 141 h 559"/>
                    <a:gd name="T16" fmla="*/ 588 w 594"/>
                    <a:gd name="T17" fmla="*/ 252 h 559"/>
                    <a:gd name="T18" fmla="*/ 376 w 594"/>
                    <a:gd name="T19" fmla="*/ 312 h 559"/>
                    <a:gd name="T20" fmla="*/ 464 w 594"/>
                    <a:gd name="T21" fmla="*/ 384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4 h 559"/>
                    <a:gd name="T28" fmla="*/ 245 w 594"/>
                    <a:gd name="T29" fmla="*/ 492 h 559"/>
                    <a:gd name="T30" fmla="*/ 105 w 594"/>
                    <a:gd name="T31" fmla="*/ 444 h 559"/>
                    <a:gd name="T32" fmla="*/ 149 w 594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7"/>
                      </a:moveTo>
                      <a:cubicBezTo>
                        <a:pt x="149" y="317"/>
                        <a:pt x="0" y="315"/>
                        <a:pt x="35" y="210"/>
                      </a:cubicBezTo>
                      <a:cubicBezTo>
                        <a:pt x="35" y="210"/>
                        <a:pt x="4" y="141"/>
                        <a:pt x="69" y="119"/>
                      </a:cubicBezTo>
                      <a:cubicBezTo>
                        <a:pt x="135" y="97"/>
                        <a:pt x="226" y="167"/>
                        <a:pt x="251" y="187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9" y="136"/>
                        <a:pt x="217" y="0"/>
                        <a:pt x="317" y="1"/>
                      </a:cubicBezTo>
                      <a:cubicBezTo>
                        <a:pt x="417" y="2"/>
                        <a:pt x="436" y="67"/>
                        <a:pt x="348" y="216"/>
                      </a:cubicBezTo>
                      <a:cubicBezTo>
                        <a:pt x="348" y="216"/>
                        <a:pt x="430" y="139"/>
                        <a:pt x="483" y="141"/>
                      </a:cubicBezTo>
                      <a:cubicBezTo>
                        <a:pt x="536" y="143"/>
                        <a:pt x="594" y="169"/>
                        <a:pt x="588" y="252"/>
                      </a:cubicBezTo>
                      <a:cubicBezTo>
                        <a:pt x="582" y="336"/>
                        <a:pt x="376" y="312"/>
                        <a:pt x="376" y="312"/>
                      </a:cubicBezTo>
                      <a:cubicBezTo>
                        <a:pt x="376" y="312"/>
                        <a:pt x="441" y="358"/>
                        <a:pt x="464" y="384"/>
                      </a:cubicBezTo>
                      <a:cubicBezTo>
                        <a:pt x="486" y="411"/>
                        <a:pt x="473" y="484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2"/>
                        <a:pt x="288" y="376"/>
                        <a:pt x="281" y="384"/>
                      </a:cubicBezTo>
                      <a:cubicBezTo>
                        <a:pt x="275" y="393"/>
                        <a:pt x="291" y="463"/>
                        <a:pt x="245" y="492"/>
                      </a:cubicBezTo>
                      <a:cubicBezTo>
                        <a:pt x="198" y="521"/>
                        <a:pt x="143" y="486"/>
                        <a:pt x="105" y="444"/>
                      </a:cubicBezTo>
                      <a:cubicBezTo>
                        <a:pt x="68" y="401"/>
                        <a:pt x="86" y="344"/>
                        <a:pt x="149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6" name="Freeform 194"/>
                <p:cNvSpPr/>
                <p:nvPr/>
              </p:nvSpPr>
              <p:spPr bwMode="auto">
                <a:xfrm>
                  <a:off x="7100888" y="5100638"/>
                  <a:ext cx="177800" cy="58738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0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0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7" name="Freeform 195"/>
                <p:cNvSpPr/>
                <p:nvPr/>
              </p:nvSpPr>
              <p:spPr bwMode="auto">
                <a:xfrm>
                  <a:off x="7261226" y="5173663"/>
                  <a:ext cx="44450" cy="147638"/>
                </a:xfrm>
                <a:custGeom>
                  <a:avLst/>
                  <a:gdLst>
                    <a:gd name="T0" fmla="*/ 5 w 16"/>
                    <a:gd name="T1" fmla="*/ 53 h 53"/>
                    <a:gd name="T2" fmla="*/ 8 w 16"/>
                    <a:gd name="T3" fmla="*/ 7 h 53"/>
                    <a:gd name="T4" fmla="*/ 5 w 16"/>
                    <a:gd name="T5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3">
                      <a:moveTo>
                        <a:pt x="5" y="53"/>
                      </a:moveTo>
                      <a:cubicBezTo>
                        <a:pt x="5" y="53"/>
                        <a:pt x="0" y="0"/>
                        <a:pt x="8" y="7"/>
                      </a:cubicBezTo>
                      <a:cubicBezTo>
                        <a:pt x="16" y="14"/>
                        <a:pt x="9" y="43"/>
                        <a:pt x="5" y="5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8" name="Freeform 196"/>
                <p:cNvSpPr/>
                <p:nvPr/>
              </p:nvSpPr>
              <p:spPr bwMode="auto">
                <a:xfrm>
                  <a:off x="7235826" y="4926013"/>
                  <a:ext cx="84138" cy="77788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9" name="Freeform 197"/>
                <p:cNvSpPr/>
                <p:nvPr/>
              </p:nvSpPr>
              <p:spPr bwMode="auto">
                <a:xfrm>
                  <a:off x="7170738" y="50244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0" name="Freeform 198"/>
                <p:cNvSpPr/>
                <p:nvPr/>
              </p:nvSpPr>
              <p:spPr bwMode="auto">
                <a:xfrm>
                  <a:off x="7327901" y="5083175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1" name="Freeform 199"/>
                <p:cNvSpPr/>
                <p:nvPr/>
              </p:nvSpPr>
              <p:spPr bwMode="auto">
                <a:xfrm>
                  <a:off x="7377113" y="49593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2" name="Freeform 200"/>
                <p:cNvSpPr/>
                <p:nvPr/>
              </p:nvSpPr>
              <p:spPr bwMode="auto">
                <a:xfrm>
                  <a:off x="7494588" y="5072063"/>
                  <a:ext cx="80963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3" name="Freeform 201"/>
                <p:cNvSpPr/>
                <p:nvPr/>
              </p:nvSpPr>
              <p:spPr bwMode="auto">
                <a:xfrm>
                  <a:off x="7407276" y="5221288"/>
                  <a:ext cx="84138" cy="74613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4" name="Freeform 202"/>
                <p:cNvSpPr/>
                <p:nvPr/>
              </p:nvSpPr>
              <p:spPr bwMode="auto">
                <a:xfrm>
                  <a:off x="7258051" y="5195888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5" name="Freeform 203"/>
                <p:cNvSpPr/>
                <p:nvPr/>
              </p:nvSpPr>
              <p:spPr bwMode="auto">
                <a:xfrm>
                  <a:off x="7323138" y="485933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6" name="Freeform 204"/>
                <p:cNvSpPr>
                  <a:spLocks noEditPoints="1"/>
                </p:cNvSpPr>
                <p:nvPr/>
              </p:nvSpPr>
              <p:spPr bwMode="auto">
                <a:xfrm>
                  <a:off x="7024688" y="4713288"/>
                  <a:ext cx="769938" cy="679450"/>
                </a:xfrm>
                <a:custGeom>
                  <a:avLst/>
                  <a:gdLst>
                    <a:gd name="T0" fmla="*/ 119 w 274"/>
                    <a:gd name="T1" fmla="*/ 156 h 242"/>
                    <a:gd name="T2" fmla="*/ 122 w 274"/>
                    <a:gd name="T3" fmla="*/ 133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4 w 274"/>
                    <a:gd name="T9" fmla="*/ 79 h 242"/>
                    <a:gd name="T10" fmla="*/ 19 w 274"/>
                    <a:gd name="T11" fmla="*/ 61 h 242"/>
                    <a:gd name="T12" fmla="*/ 78 w 274"/>
                    <a:gd name="T13" fmla="*/ 85 h 242"/>
                    <a:gd name="T14" fmla="*/ 94 w 274"/>
                    <a:gd name="T15" fmla="*/ 79 h 242"/>
                    <a:gd name="T16" fmla="*/ 91 w 274"/>
                    <a:gd name="T17" fmla="*/ 102 h 242"/>
                    <a:gd name="T18" fmla="*/ 86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79 w 274"/>
                    <a:gd name="T25" fmla="*/ 128 h 242"/>
                    <a:gd name="T26" fmla="*/ 41 w 274"/>
                    <a:gd name="T27" fmla="*/ 207 h 242"/>
                    <a:gd name="T28" fmla="*/ 107 w 274"/>
                    <a:gd name="T29" fmla="*/ 162 h 242"/>
                    <a:gd name="T30" fmla="*/ 152 w 274"/>
                    <a:gd name="T31" fmla="*/ 242 h 242"/>
                    <a:gd name="T32" fmla="*/ 148 w 274"/>
                    <a:gd name="T33" fmla="*/ 206 h 242"/>
                    <a:gd name="T34" fmla="*/ 139 w 274"/>
                    <a:gd name="T35" fmla="*/ 190 h 242"/>
                    <a:gd name="T36" fmla="*/ 148 w 274"/>
                    <a:gd name="T37" fmla="*/ 153 h 242"/>
                    <a:gd name="T38" fmla="*/ 196 w 274"/>
                    <a:gd name="T39" fmla="*/ 155 h 242"/>
                    <a:gd name="T40" fmla="*/ 214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8 w 274"/>
                    <a:gd name="T47" fmla="*/ 141 h 242"/>
                    <a:gd name="T48" fmla="*/ 169 w 274"/>
                    <a:gd name="T49" fmla="*/ 137 h 242"/>
                    <a:gd name="T50" fmla="*/ 241 w 274"/>
                    <a:gd name="T51" fmla="*/ 93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7 w 274"/>
                    <a:gd name="T57" fmla="*/ 97 h 242"/>
                    <a:gd name="T58" fmla="*/ 144 w 274"/>
                    <a:gd name="T59" fmla="*/ 90 h 242"/>
                    <a:gd name="T60" fmla="*/ 142 w 274"/>
                    <a:gd name="T61" fmla="*/ 58 h 242"/>
                    <a:gd name="T62" fmla="*/ 129 w 274"/>
                    <a:gd name="T63" fmla="*/ 81 h 242"/>
                    <a:gd name="T64" fmla="*/ 122 w 274"/>
                    <a:gd name="T65" fmla="*/ 78 h 242"/>
                    <a:gd name="T66" fmla="*/ 108 w 274"/>
                    <a:gd name="T67" fmla="*/ 61 h 242"/>
                    <a:gd name="T68" fmla="*/ 124 w 274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4" y="157"/>
                      </a:moveTo>
                      <a:cubicBezTo>
                        <a:pt x="123" y="157"/>
                        <a:pt x="121" y="157"/>
                        <a:pt x="119" y="156"/>
                      </a:cubicBezTo>
                      <a:cubicBezTo>
                        <a:pt x="112" y="154"/>
                        <a:pt x="108" y="147"/>
                        <a:pt x="111" y="140"/>
                      </a:cubicBezTo>
                      <a:cubicBezTo>
                        <a:pt x="112" y="136"/>
                        <a:pt x="117" y="133"/>
                        <a:pt x="122" y="133"/>
                      </a:cubicBezTo>
                      <a:cubicBezTo>
                        <a:pt x="124" y="133"/>
                        <a:pt x="126" y="134"/>
                        <a:pt x="127" y="134"/>
                      </a:cubicBezTo>
                      <a:cubicBezTo>
                        <a:pt x="134" y="137"/>
                        <a:pt x="138" y="144"/>
                        <a:pt x="136" y="150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9"/>
                      </a:cubicBezTo>
                      <a:cubicBezTo>
                        <a:pt x="84" y="75"/>
                        <a:pt x="22" y="60"/>
                        <a:pt x="16" y="60"/>
                      </a:cubicBezTo>
                      <a:cubicBezTo>
                        <a:pt x="14" y="60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8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1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9"/>
                      </a:cubicBezTo>
                      <a:cubicBezTo>
                        <a:pt x="101" y="82"/>
                        <a:pt x="105" y="89"/>
                        <a:pt x="103" y="95"/>
                      </a:cubicBezTo>
                      <a:cubicBezTo>
                        <a:pt x="101" y="99"/>
                        <a:pt x="96" y="102"/>
                        <a:pt x="91" y="102"/>
                      </a:cubicBezTo>
                      <a:cubicBezTo>
                        <a:pt x="90" y="102"/>
                        <a:pt x="88" y="102"/>
                        <a:pt x="86" y="101"/>
                      </a:cubicBezTo>
                      <a:cubicBezTo>
                        <a:pt x="86" y="101"/>
                        <a:pt x="86" y="101"/>
                        <a:pt x="86" y="101"/>
                      </a:cubicBezTo>
                      <a:cubicBezTo>
                        <a:pt x="67" y="105"/>
                        <a:pt x="0" y="112"/>
                        <a:pt x="17" y="114"/>
                      </a:cubicBezTo>
                      <a:cubicBezTo>
                        <a:pt x="23" y="115"/>
                        <a:pt x="38" y="118"/>
                        <a:pt x="54" y="122"/>
                      </a:cubicBezTo>
                      <a:cubicBezTo>
                        <a:pt x="54" y="121"/>
                        <a:pt x="54" y="120"/>
                        <a:pt x="54" y="119"/>
                      </a:cubicBezTo>
                      <a:cubicBezTo>
                        <a:pt x="56" y="115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6"/>
                        <a:pt x="81" y="122"/>
                        <a:pt x="79" y="128"/>
                      </a:cubicBezTo>
                      <a:cubicBezTo>
                        <a:pt x="94" y="133"/>
                        <a:pt x="103" y="137"/>
                        <a:pt x="96" y="141"/>
                      </a:cubicBezTo>
                      <a:cubicBezTo>
                        <a:pt x="80" y="148"/>
                        <a:pt x="35" y="207"/>
                        <a:pt x="41" y="207"/>
                      </a:cubicBezTo>
                      <a:cubicBezTo>
                        <a:pt x="42" y="207"/>
                        <a:pt x="42" y="207"/>
                        <a:pt x="43" y="206"/>
                      </a:cubicBezTo>
                      <a:cubicBezTo>
                        <a:pt x="55" y="199"/>
                        <a:pt x="92" y="162"/>
                        <a:pt x="107" y="162"/>
                      </a:cubicBezTo>
                      <a:cubicBezTo>
                        <a:pt x="110" y="162"/>
                        <a:pt x="111" y="163"/>
                        <a:pt x="112" y="164"/>
                      </a:cubicBezTo>
                      <a:cubicBezTo>
                        <a:pt x="121" y="177"/>
                        <a:pt x="148" y="242"/>
                        <a:pt x="152" y="242"/>
                      </a:cubicBezTo>
                      <a:cubicBezTo>
                        <a:pt x="152" y="242"/>
                        <a:pt x="152" y="241"/>
                        <a:pt x="152" y="240"/>
                      </a:cubicBezTo>
                      <a:cubicBezTo>
                        <a:pt x="152" y="235"/>
                        <a:pt x="150" y="221"/>
                        <a:pt x="148" y="206"/>
                      </a:cubicBezTo>
                      <a:cubicBezTo>
                        <a:pt x="148" y="206"/>
                        <a:pt x="147" y="206"/>
                        <a:pt x="147" y="206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7"/>
                        <a:pt x="143" y="185"/>
                        <a:pt x="146" y="184"/>
                      </a:cubicBezTo>
                      <a:cubicBezTo>
                        <a:pt x="145" y="167"/>
                        <a:pt x="145" y="153"/>
                        <a:pt x="148" y="153"/>
                      </a:cubicBezTo>
                      <a:cubicBezTo>
                        <a:pt x="148" y="153"/>
                        <a:pt x="149" y="153"/>
                        <a:pt x="149" y="153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3"/>
                        <a:pt x="258" y="147"/>
                      </a:cubicBezTo>
                      <a:cubicBezTo>
                        <a:pt x="248" y="144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7"/>
                      </a:cubicBezTo>
                      <a:cubicBezTo>
                        <a:pt x="192" y="151"/>
                        <a:pt x="188" y="154"/>
                        <a:pt x="183" y="154"/>
                      </a:cubicBezTo>
                      <a:cubicBezTo>
                        <a:pt x="181" y="154"/>
                        <a:pt x="179" y="154"/>
                        <a:pt x="177" y="153"/>
                      </a:cubicBezTo>
                      <a:cubicBezTo>
                        <a:pt x="172" y="151"/>
                        <a:pt x="168" y="146"/>
                        <a:pt x="168" y="141"/>
                      </a:cubicBezTo>
                      <a:cubicBezTo>
                        <a:pt x="168" y="140"/>
                        <a:pt x="168" y="139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1"/>
                        <a:pt x="179" y="130"/>
                      </a:cubicBezTo>
                      <a:cubicBezTo>
                        <a:pt x="201" y="116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4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3"/>
                      </a:cubicBezTo>
                      <a:cubicBezTo>
                        <a:pt x="144" y="113"/>
                        <a:pt x="142" y="113"/>
                        <a:pt x="141" y="113"/>
                      </a:cubicBezTo>
                      <a:cubicBezTo>
                        <a:pt x="139" y="113"/>
                        <a:pt x="137" y="113"/>
                        <a:pt x="135" y="112"/>
                      </a:cubicBezTo>
                      <a:cubicBezTo>
                        <a:pt x="129" y="110"/>
                        <a:pt x="125" y="103"/>
                        <a:pt x="127" y="97"/>
                      </a:cubicBezTo>
                      <a:cubicBezTo>
                        <a:pt x="129" y="92"/>
                        <a:pt x="133" y="89"/>
                        <a:pt x="138" y="89"/>
                      </a:cubicBezTo>
                      <a:cubicBezTo>
                        <a:pt x="140" y="89"/>
                        <a:pt x="142" y="90"/>
                        <a:pt x="144" y="90"/>
                      </a:cubicBezTo>
                      <a:cubicBezTo>
                        <a:pt x="143" y="78"/>
                        <a:pt x="143" y="65"/>
                        <a:pt x="143" y="54"/>
                      </a:cubicBezTo>
                      <a:cubicBezTo>
                        <a:pt x="143" y="55"/>
                        <a:pt x="142" y="57"/>
                        <a:pt x="142" y="58"/>
                      </a:cubicBezTo>
                      <a:cubicBezTo>
                        <a:pt x="137" y="71"/>
                        <a:pt x="132" y="83"/>
                        <a:pt x="130" y="83"/>
                      </a:cubicBezTo>
                      <a:cubicBezTo>
                        <a:pt x="130" y="83"/>
                        <a:pt x="129" y="83"/>
                        <a:pt x="129" y="81"/>
                      </a:cubicBezTo>
                      <a:cubicBezTo>
                        <a:pt x="129" y="80"/>
                        <a:pt x="129" y="78"/>
                        <a:pt x="128" y="76"/>
                      </a:cubicBezTo>
                      <a:cubicBezTo>
                        <a:pt x="126" y="77"/>
                        <a:pt x="124" y="78"/>
                        <a:pt x="122" y="78"/>
                      </a:cubicBezTo>
                      <a:cubicBezTo>
                        <a:pt x="120" y="78"/>
                        <a:pt x="118" y="77"/>
                        <a:pt x="117" y="77"/>
                      </a:cubicBezTo>
                      <a:cubicBezTo>
                        <a:pt x="110" y="74"/>
                        <a:pt x="106" y="67"/>
                        <a:pt x="108" y="61"/>
                      </a:cubicBezTo>
                      <a:cubicBezTo>
                        <a:pt x="110" y="56"/>
                        <a:pt x="114" y="54"/>
                        <a:pt x="120" y="54"/>
                      </a:cubicBezTo>
                      <a:cubicBezTo>
                        <a:pt x="121" y="54"/>
                        <a:pt x="123" y="54"/>
                        <a:pt x="124" y="55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7" name="Freeform 205"/>
                <p:cNvSpPr/>
                <p:nvPr/>
              </p:nvSpPr>
              <p:spPr bwMode="auto">
                <a:xfrm>
                  <a:off x="7242176" y="4932363"/>
                  <a:ext cx="77788" cy="66675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7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6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8" name="Freeform 206"/>
                <p:cNvSpPr/>
                <p:nvPr/>
              </p:nvSpPr>
              <p:spPr bwMode="auto">
                <a:xfrm>
                  <a:off x="7177088" y="5027613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10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5" y="16"/>
                      </a:cubicBezTo>
                      <a:cubicBezTo>
                        <a:pt x="27" y="10"/>
                        <a:pt x="24" y="4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9" name="Freeform 207"/>
                <p:cNvSpPr/>
                <p:nvPr/>
              </p:nvSpPr>
              <p:spPr bwMode="auto">
                <a:xfrm>
                  <a:off x="7327901" y="5086350"/>
                  <a:ext cx="85725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4"/>
                        <a:pt x="4" y="21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7"/>
                      </a:cubicBezTo>
                      <a:cubicBezTo>
                        <a:pt x="30" y="11"/>
                        <a:pt x="26" y="4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0" name="Freeform 208"/>
                <p:cNvSpPr/>
                <p:nvPr/>
              </p:nvSpPr>
              <p:spPr bwMode="auto">
                <a:xfrm>
                  <a:off x="7377113" y="4962525"/>
                  <a:ext cx="55563" cy="66675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8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4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8"/>
                      </a:cubicBezTo>
                      <a:cubicBezTo>
                        <a:pt x="0" y="14"/>
                        <a:pt x="4" y="21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7" y="24"/>
                        <a:pt x="19" y="24"/>
                        <a:pt x="20" y="24"/>
                      </a:cubicBezTo>
                      <a:cubicBezTo>
                        <a:pt x="19" y="18"/>
                        <a:pt x="19" y="10"/>
                        <a:pt x="19" y="1"/>
                      </a:cubicBezTo>
                      <a:cubicBezTo>
                        <a:pt x="17" y="1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1" name="Freeform 209"/>
                <p:cNvSpPr>
                  <a:spLocks noEditPoints="1"/>
                </p:cNvSpPr>
                <p:nvPr/>
              </p:nvSpPr>
              <p:spPr bwMode="auto">
                <a:xfrm>
                  <a:off x="7497763" y="5076825"/>
                  <a:ext cx="74613" cy="68263"/>
                </a:xfrm>
                <a:custGeom>
                  <a:avLst/>
                  <a:gdLst>
                    <a:gd name="T0" fmla="*/ 0 w 27"/>
                    <a:gd name="T1" fmla="*/ 11 h 24"/>
                    <a:gd name="T2" fmla="*/ 9 w 27"/>
                    <a:gd name="T3" fmla="*/ 23 h 24"/>
                    <a:gd name="T4" fmla="*/ 15 w 27"/>
                    <a:gd name="T5" fmla="*/ 24 h 24"/>
                    <a:gd name="T6" fmla="*/ 26 w 27"/>
                    <a:gd name="T7" fmla="*/ 17 h 24"/>
                    <a:gd name="T8" fmla="*/ 27 w 27"/>
                    <a:gd name="T9" fmla="*/ 13 h 24"/>
                    <a:gd name="T10" fmla="*/ 25 w 27"/>
                    <a:gd name="T11" fmla="*/ 13 h 24"/>
                    <a:gd name="T12" fmla="*/ 0 w 27"/>
                    <a:gd name="T13" fmla="*/ 11 h 24"/>
                    <a:gd name="T14" fmla="*/ 11 w 27"/>
                    <a:gd name="T15" fmla="*/ 0 h 24"/>
                    <a:gd name="T16" fmla="*/ 1 w 27"/>
                    <a:gd name="T17" fmla="*/ 7 h 24"/>
                    <a:gd name="T18" fmla="*/ 11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0" y="11"/>
                      </a:moveTo>
                      <a:cubicBezTo>
                        <a:pt x="0" y="16"/>
                        <a:pt x="4" y="21"/>
                        <a:pt x="9" y="23"/>
                      </a:cubicBezTo>
                      <a:cubicBezTo>
                        <a:pt x="11" y="24"/>
                        <a:pt x="13" y="24"/>
                        <a:pt x="15" y="24"/>
                      </a:cubicBezTo>
                      <a:cubicBezTo>
                        <a:pt x="20" y="24"/>
                        <a:pt x="24" y="21"/>
                        <a:pt x="26" y="17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3"/>
                        <a:pt x="0" y="11"/>
                      </a:cubicBezTo>
                      <a:moveTo>
                        <a:pt x="11" y="0"/>
                      </a:moveTo>
                      <a:cubicBezTo>
                        <a:pt x="6" y="1"/>
                        <a:pt x="3" y="3"/>
                        <a:pt x="1" y="7"/>
                      </a:cubicBezTo>
                      <a:cubicBezTo>
                        <a:pt x="3" y="5"/>
                        <a:pt x="6" y="3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2" name="Freeform 210"/>
                <p:cNvSpPr/>
                <p:nvPr/>
              </p:nvSpPr>
              <p:spPr bwMode="auto">
                <a:xfrm>
                  <a:off x="7426326" y="480536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1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2" y="4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3" name="Freeform 211"/>
                <p:cNvSpPr/>
                <p:nvPr/>
              </p:nvSpPr>
              <p:spPr bwMode="auto">
                <a:xfrm>
                  <a:off x="7407276" y="5229225"/>
                  <a:ext cx="33338" cy="61913"/>
                </a:xfrm>
                <a:custGeom>
                  <a:avLst/>
                  <a:gdLst>
                    <a:gd name="T0" fmla="*/ 10 w 12"/>
                    <a:gd name="T1" fmla="*/ 0 h 22"/>
                    <a:gd name="T2" fmla="*/ 3 w 12"/>
                    <a:gd name="T3" fmla="*/ 6 h 22"/>
                    <a:gd name="T4" fmla="*/ 11 w 12"/>
                    <a:gd name="T5" fmla="*/ 22 h 22"/>
                    <a:gd name="T6" fmla="*/ 12 w 12"/>
                    <a:gd name="T7" fmla="*/ 22 h 22"/>
                    <a:gd name="T8" fmla="*/ 10 w 12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2">
                      <a:moveTo>
                        <a:pt x="10" y="0"/>
                      </a:moveTo>
                      <a:cubicBezTo>
                        <a:pt x="7" y="1"/>
                        <a:pt x="4" y="3"/>
                        <a:pt x="3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4" name="Freeform 212"/>
                <p:cNvSpPr/>
                <p:nvPr/>
              </p:nvSpPr>
              <p:spPr bwMode="auto">
                <a:xfrm>
                  <a:off x="7323138" y="4864100"/>
                  <a:ext cx="61913" cy="68263"/>
                </a:xfrm>
                <a:custGeom>
                  <a:avLst/>
                  <a:gdLst>
                    <a:gd name="T0" fmla="*/ 14 w 22"/>
                    <a:gd name="T1" fmla="*/ 0 h 24"/>
                    <a:gd name="T2" fmla="*/ 2 w 22"/>
                    <a:gd name="T3" fmla="*/ 7 h 24"/>
                    <a:gd name="T4" fmla="*/ 11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4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4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2" y="16"/>
                        <a:pt x="20" y="9"/>
                        <a:pt x="18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5" name="Freeform 213"/>
                <p:cNvSpPr/>
                <p:nvPr/>
              </p:nvSpPr>
              <p:spPr bwMode="auto">
                <a:xfrm>
                  <a:off x="6680201" y="4689475"/>
                  <a:ext cx="219075" cy="484188"/>
                </a:xfrm>
                <a:custGeom>
                  <a:avLst/>
                  <a:gdLst>
                    <a:gd name="T0" fmla="*/ 32 w 78"/>
                    <a:gd name="T1" fmla="*/ 0 h 172"/>
                    <a:gd name="T2" fmla="*/ 19 w 78"/>
                    <a:gd name="T3" fmla="*/ 63 h 172"/>
                    <a:gd name="T4" fmla="*/ 3 w 78"/>
                    <a:gd name="T5" fmla="*/ 114 h 172"/>
                    <a:gd name="T6" fmla="*/ 32 w 78"/>
                    <a:gd name="T7" fmla="*/ 172 h 172"/>
                    <a:gd name="T8" fmla="*/ 34 w 78"/>
                    <a:gd name="T9" fmla="*/ 172 h 172"/>
                    <a:gd name="T10" fmla="*/ 48 w 78"/>
                    <a:gd name="T11" fmla="*/ 110 h 172"/>
                    <a:gd name="T12" fmla="*/ 69 w 78"/>
                    <a:gd name="T13" fmla="*/ 53 h 172"/>
                    <a:gd name="T14" fmla="*/ 35 w 78"/>
                    <a:gd name="T15" fmla="*/ 1 h 172"/>
                    <a:gd name="T16" fmla="*/ 32 w 78"/>
                    <a:gd name="T17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2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2"/>
                        <a:pt x="32" y="172"/>
                        <a:pt x="32" y="172"/>
                      </a:cubicBezTo>
                      <a:cubicBezTo>
                        <a:pt x="33" y="172"/>
                        <a:pt x="33" y="172"/>
                        <a:pt x="34" y="172"/>
                      </a:cubicBezTo>
                      <a:cubicBezTo>
                        <a:pt x="49" y="172"/>
                        <a:pt x="53" y="132"/>
                        <a:pt x="48" y="110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1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6" name="Freeform 214"/>
                <p:cNvSpPr/>
                <p:nvPr/>
              </p:nvSpPr>
              <p:spPr bwMode="auto">
                <a:xfrm>
                  <a:off x="6732588" y="5383213"/>
                  <a:ext cx="477838" cy="273050"/>
                </a:xfrm>
                <a:custGeom>
                  <a:avLst/>
                  <a:gdLst>
                    <a:gd name="T0" fmla="*/ 23 w 170"/>
                    <a:gd name="T1" fmla="*/ 0 h 97"/>
                    <a:gd name="T2" fmla="*/ 17 w 170"/>
                    <a:gd name="T3" fmla="*/ 1 h 97"/>
                    <a:gd name="T4" fmla="*/ 34 w 170"/>
                    <a:gd name="T5" fmla="*/ 50 h 97"/>
                    <a:gd name="T6" fmla="*/ 93 w 170"/>
                    <a:gd name="T7" fmla="*/ 83 h 97"/>
                    <a:gd name="T8" fmla="*/ 130 w 170"/>
                    <a:gd name="T9" fmla="*/ 97 h 97"/>
                    <a:gd name="T10" fmla="*/ 149 w 170"/>
                    <a:gd name="T11" fmla="*/ 86 h 97"/>
                    <a:gd name="T12" fmla="*/ 147 w 170"/>
                    <a:gd name="T13" fmla="*/ 46 h 97"/>
                    <a:gd name="T14" fmla="*/ 137 w 170"/>
                    <a:gd name="T15" fmla="*/ 45 h 97"/>
                    <a:gd name="T16" fmla="*/ 115 w 170"/>
                    <a:gd name="T17" fmla="*/ 47 h 97"/>
                    <a:gd name="T18" fmla="*/ 93 w 170"/>
                    <a:gd name="T19" fmla="*/ 49 h 97"/>
                    <a:gd name="T20" fmla="*/ 66 w 170"/>
                    <a:gd name="T21" fmla="*/ 41 h 97"/>
                    <a:gd name="T22" fmla="*/ 23 w 170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7">
                      <a:moveTo>
                        <a:pt x="23" y="0"/>
                      </a:moveTo>
                      <a:cubicBezTo>
                        <a:pt x="21" y="0"/>
                        <a:pt x="19" y="0"/>
                        <a:pt x="17" y="1"/>
                      </a:cubicBezTo>
                      <a:cubicBezTo>
                        <a:pt x="17" y="1"/>
                        <a:pt x="0" y="27"/>
                        <a:pt x="34" y="50"/>
                      </a:cubicBezTo>
                      <a:cubicBezTo>
                        <a:pt x="68" y="74"/>
                        <a:pt x="69" y="71"/>
                        <a:pt x="93" y="83"/>
                      </a:cubicBezTo>
                      <a:cubicBezTo>
                        <a:pt x="108" y="91"/>
                        <a:pt x="120" y="97"/>
                        <a:pt x="130" y="97"/>
                      </a:cubicBezTo>
                      <a:cubicBezTo>
                        <a:pt x="137" y="97"/>
                        <a:pt x="144" y="94"/>
                        <a:pt x="149" y="86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5"/>
                        <a:pt x="141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8" y="48"/>
                        <a:pt x="100" y="49"/>
                        <a:pt x="93" y="49"/>
                      </a:cubicBezTo>
                      <a:cubicBezTo>
                        <a:pt x="83" y="49"/>
                        <a:pt x="74" y="47"/>
                        <a:pt x="66" y="41"/>
                      </a:cubicBezTo>
                      <a:cubicBezTo>
                        <a:pt x="47" y="24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7" name="Freeform 215"/>
                <p:cNvSpPr/>
                <p:nvPr/>
              </p:nvSpPr>
              <p:spPr bwMode="auto">
                <a:xfrm>
                  <a:off x="7385051" y="5445125"/>
                  <a:ext cx="384175" cy="295275"/>
                </a:xfrm>
                <a:custGeom>
                  <a:avLst/>
                  <a:gdLst>
                    <a:gd name="T0" fmla="*/ 118 w 137"/>
                    <a:gd name="T1" fmla="*/ 0 h 105"/>
                    <a:gd name="T2" fmla="*/ 75 w 137"/>
                    <a:gd name="T3" fmla="*/ 44 h 105"/>
                    <a:gd name="T4" fmla="*/ 54 w 137"/>
                    <a:gd name="T5" fmla="*/ 75 h 105"/>
                    <a:gd name="T6" fmla="*/ 46 w 137"/>
                    <a:gd name="T7" fmla="*/ 73 h 105"/>
                    <a:gd name="T8" fmla="*/ 10 w 137"/>
                    <a:gd name="T9" fmla="*/ 54 h 105"/>
                    <a:gd name="T10" fmla="*/ 0 w 137"/>
                    <a:gd name="T11" fmla="*/ 63 h 105"/>
                    <a:gd name="T12" fmla="*/ 20 w 137"/>
                    <a:gd name="T13" fmla="*/ 105 h 105"/>
                    <a:gd name="T14" fmla="*/ 24 w 137"/>
                    <a:gd name="T15" fmla="*/ 104 h 105"/>
                    <a:gd name="T16" fmla="*/ 108 w 137"/>
                    <a:gd name="T17" fmla="*/ 71 h 105"/>
                    <a:gd name="T18" fmla="*/ 120 w 137"/>
                    <a:gd name="T19" fmla="*/ 0 h 105"/>
                    <a:gd name="T20" fmla="*/ 118 w 137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5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2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10" y="54"/>
                      </a:cubicBezTo>
                      <a:cubicBezTo>
                        <a:pt x="6" y="54"/>
                        <a:pt x="2" y="56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3" y="104"/>
                        <a:pt x="24" y="104"/>
                      </a:cubicBezTo>
                      <a:cubicBezTo>
                        <a:pt x="44" y="97"/>
                        <a:pt x="95" y="95"/>
                        <a:pt x="108" y="71"/>
                      </a:cubicBezTo>
                      <a:cubicBezTo>
                        <a:pt x="120" y="47"/>
                        <a:pt x="137" y="3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8" name="Freeform 216"/>
                <p:cNvSpPr/>
                <p:nvPr/>
              </p:nvSpPr>
              <p:spPr bwMode="auto">
                <a:xfrm>
                  <a:off x="7783513" y="4779963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9 h 122"/>
                    <a:gd name="T6" fmla="*/ 39 w 99"/>
                    <a:gd name="T7" fmla="*/ 121 h 122"/>
                    <a:gd name="T8" fmla="*/ 47 w 99"/>
                    <a:gd name="T9" fmla="*/ 122 h 122"/>
                    <a:gd name="T10" fmla="*/ 93 w 99"/>
                    <a:gd name="T11" fmla="*/ 73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6"/>
                        <a:pt x="34" y="69"/>
                      </a:cubicBezTo>
                      <a:cubicBezTo>
                        <a:pt x="29" y="92"/>
                        <a:pt x="17" y="113"/>
                        <a:pt x="39" y="121"/>
                      </a:cubicBezTo>
                      <a:cubicBezTo>
                        <a:pt x="42" y="122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3"/>
                      </a:cubicBezTo>
                      <a:cubicBezTo>
                        <a:pt x="99" y="47"/>
                        <a:pt x="90" y="33"/>
                        <a:pt x="62" y="11"/>
                      </a:cubicBezTo>
                      <a:cubicBezTo>
                        <a:pt x="51" y="3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9" name="Freeform 217"/>
                <p:cNvSpPr/>
                <p:nvPr/>
              </p:nvSpPr>
              <p:spPr bwMode="auto">
                <a:xfrm>
                  <a:off x="7210426" y="439261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7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6 h 77"/>
                    <a:gd name="T14" fmla="*/ 122 w 141"/>
                    <a:gd name="T15" fmla="*/ 77 h 77"/>
                    <a:gd name="T16" fmla="*/ 116 w 141"/>
                    <a:gd name="T17" fmla="*/ 25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7"/>
                        <a:pt x="0" y="57"/>
                      </a:cubicBezTo>
                      <a:cubicBezTo>
                        <a:pt x="1" y="66"/>
                        <a:pt x="6" y="70"/>
                        <a:pt x="13" y="70"/>
                      </a:cubicBezTo>
                      <a:cubicBezTo>
                        <a:pt x="26" y="70"/>
                        <a:pt x="48" y="59"/>
                        <a:pt x="65" y="57"/>
                      </a:cubicBezTo>
                      <a:cubicBezTo>
                        <a:pt x="68" y="56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6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5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0" name="Freeform 218"/>
                <p:cNvSpPr/>
                <p:nvPr/>
              </p:nvSpPr>
              <p:spPr bwMode="auto">
                <a:xfrm>
                  <a:off x="4159705" y="137318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5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1" name="Freeform 219"/>
                <p:cNvSpPr/>
                <p:nvPr/>
              </p:nvSpPr>
              <p:spPr bwMode="auto">
                <a:xfrm>
                  <a:off x="3535818" y="1077913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2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5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6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7" y="0"/>
                        <a:pt x="317" y="1"/>
                      </a:cubicBezTo>
                      <a:cubicBezTo>
                        <a:pt x="417" y="3"/>
                        <a:pt x="435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2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3"/>
                        <a:pt x="245" y="493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2" name="Freeform 220"/>
                <p:cNvSpPr/>
                <p:nvPr/>
              </p:nvSpPr>
              <p:spPr bwMode="auto">
                <a:xfrm>
                  <a:off x="4153355" y="1851026"/>
                  <a:ext cx="176213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3" name="Freeform 221"/>
                <p:cNvSpPr/>
                <p:nvPr/>
              </p:nvSpPr>
              <p:spPr bwMode="auto">
                <a:xfrm>
                  <a:off x="4313693" y="1924051"/>
                  <a:ext cx="44450" cy="146050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7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4" name="Freeform 222"/>
                <p:cNvSpPr/>
                <p:nvPr/>
              </p:nvSpPr>
              <p:spPr bwMode="auto">
                <a:xfrm>
                  <a:off x="4288293" y="1676401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5" name="Freeform 223"/>
                <p:cNvSpPr/>
                <p:nvPr/>
              </p:nvSpPr>
              <p:spPr bwMode="auto">
                <a:xfrm>
                  <a:off x="4223205" y="1771651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6" name="Freeform 224"/>
                <p:cNvSpPr/>
                <p:nvPr/>
              </p:nvSpPr>
              <p:spPr bwMode="auto">
                <a:xfrm>
                  <a:off x="4380368" y="1831976"/>
                  <a:ext cx="84138" cy="74613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7" name="Freeform 225"/>
                <p:cNvSpPr/>
                <p:nvPr/>
              </p:nvSpPr>
              <p:spPr bwMode="auto">
                <a:xfrm>
                  <a:off x="4427993" y="1708151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8" name="Freeform 226"/>
                <p:cNvSpPr/>
                <p:nvPr/>
              </p:nvSpPr>
              <p:spPr bwMode="auto">
                <a:xfrm>
                  <a:off x="4547055" y="1822451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9" name="Freeform 227"/>
                <p:cNvSpPr/>
                <p:nvPr/>
              </p:nvSpPr>
              <p:spPr bwMode="auto">
                <a:xfrm>
                  <a:off x="4459743" y="1971676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0" name="Freeform 228"/>
                <p:cNvSpPr/>
                <p:nvPr/>
              </p:nvSpPr>
              <p:spPr bwMode="auto">
                <a:xfrm>
                  <a:off x="4310518" y="1943101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1" name="Freeform 229"/>
                <p:cNvSpPr/>
                <p:nvPr/>
              </p:nvSpPr>
              <p:spPr bwMode="auto">
                <a:xfrm>
                  <a:off x="4375605" y="1609726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2" name="Freeform 230"/>
                <p:cNvSpPr>
                  <a:spLocks noEditPoints="1"/>
                </p:cNvSpPr>
                <p:nvPr/>
              </p:nvSpPr>
              <p:spPr bwMode="auto">
                <a:xfrm>
                  <a:off x="4077155" y="1463676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79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8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4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4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8" y="146"/>
                        <a:pt x="111" y="140"/>
                      </a:cubicBezTo>
                      <a:cubicBezTo>
                        <a:pt x="112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7"/>
                        <a:pt x="89" y="77"/>
                      </a:cubicBezTo>
                      <a:cubicBezTo>
                        <a:pt x="91" y="77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6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1" y="122"/>
                        <a:pt x="79" y="128"/>
                      </a:cubicBezTo>
                      <a:cubicBezTo>
                        <a:pt x="94" y="132"/>
                        <a:pt x="103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5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2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7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8" y="152"/>
                        <a:pt x="149" y="152"/>
                        <a:pt x="149" y="152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8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2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7" y="152"/>
                      </a:cubicBezTo>
                      <a:cubicBezTo>
                        <a:pt x="172" y="150"/>
                        <a:pt x="168" y="145"/>
                        <a:pt x="168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0"/>
                        <a:pt x="179" y="130"/>
                      </a:cubicBezTo>
                      <a:cubicBezTo>
                        <a:pt x="201" y="115"/>
                        <a:pt x="249" y="93"/>
                        <a:pt x="241" y="93"/>
                      </a:cubicBezTo>
                      <a:cubicBezTo>
                        <a:pt x="240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5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1"/>
                        <a:pt x="133" y="89"/>
                        <a:pt x="138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7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8" y="75"/>
                      </a:cubicBezTo>
                      <a:cubicBezTo>
                        <a:pt x="126" y="76"/>
                        <a:pt x="124" y="77"/>
                        <a:pt x="122" y="77"/>
                      </a:cubicBezTo>
                      <a:cubicBezTo>
                        <a:pt x="120" y="77"/>
                        <a:pt x="118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4" y="53"/>
                        <a:pt x="120" y="53"/>
                      </a:cubicBezTo>
                      <a:cubicBezTo>
                        <a:pt x="121" y="53"/>
                        <a:pt x="123" y="53"/>
                        <a:pt x="124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3" name="Freeform 231"/>
                <p:cNvSpPr/>
                <p:nvPr/>
              </p:nvSpPr>
              <p:spPr bwMode="auto">
                <a:xfrm>
                  <a:off x="4293055" y="1679576"/>
                  <a:ext cx="79375" cy="68263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1" y="17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2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4" name="Freeform 232"/>
                <p:cNvSpPr/>
                <p:nvPr/>
              </p:nvSpPr>
              <p:spPr bwMode="auto">
                <a:xfrm>
                  <a:off x="4229555" y="1778001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9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3"/>
                        <a:pt x="25" y="16"/>
                      </a:cubicBezTo>
                      <a:cubicBezTo>
                        <a:pt x="27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5" name="Freeform 233"/>
                <p:cNvSpPr/>
                <p:nvPr/>
              </p:nvSpPr>
              <p:spPr bwMode="auto">
                <a:xfrm>
                  <a:off x="4380368" y="1836738"/>
                  <a:ext cx="84138" cy="68263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6" name="Freeform 234"/>
                <p:cNvSpPr/>
                <p:nvPr/>
              </p:nvSpPr>
              <p:spPr bwMode="auto">
                <a:xfrm>
                  <a:off x="4427993" y="1712913"/>
                  <a:ext cx="57150" cy="68263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7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19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7" name="Freeform 235"/>
                <p:cNvSpPr/>
                <p:nvPr/>
              </p:nvSpPr>
              <p:spPr bwMode="auto">
                <a:xfrm>
                  <a:off x="4478793" y="1552576"/>
                  <a:ext cx="17463" cy="60325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8" name="Freeform 236"/>
                <p:cNvSpPr>
                  <a:spLocks noEditPoints="1"/>
                </p:cNvSpPr>
                <p:nvPr/>
              </p:nvSpPr>
              <p:spPr bwMode="auto">
                <a:xfrm>
                  <a:off x="4548643" y="1828801"/>
                  <a:ext cx="76200" cy="63500"/>
                </a:xfrm>
                <a:custGeom>
                  <a:avLst/>
                  <a:gdLst>
                    <a:gd name="T0" fmla="*/ 0 w 27"/>
                    <a:gd name="T1" fmla="*/ 10 h 23"/>
                    <a:gd name="T2" fmla="*/ 9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0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0" y="10"/>
                      </a:moveTo>
                      <a:cubicBezTo>
                        <a:pt x="0" y="15"/>
                        <a:pt x="4" y="20"/>
                        <a:pt x="9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0" y="10"/>
                      </a:cubicBezTo>
                      <a:moveTo>
                        <a:pt x="11" y="0"/>
                      </a:moveTo>
                      <a:cubicBezTo>
                        <a:pt x="6" y="0"/>
                        <a:pt x="3" y="3"/>
                        <a:pt x="1" y="7"/>
                      </a:cubicBezTo>
                      <a:cubicBezTo>
                        <a:pt x="3" y="5"/>
                        <a:pt x="6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9" name="Freeform 237"/>
                <p:cNvSpPr/>
                <p:nvPr/>
              </p:nvSpPr>
              <p:spPr bwMode="auto">
                <a:xfrm>
                  <a:off x="4459743" y="1978026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2" y="23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0" name="Freeform 239"/>
                <p:cNvSpPr/>
                <p:nvPr/>
              </p:nvSpPr>
              <p:spPr bwMode="auto">
                <a:xfrm>
                  <a:off x="3732668" y="1441451"/>
                  <a:ext cx="219075" cy="479425"/>
                </a:xfrm>
                <a:custGeom>
                  <a:avLst/>
                  <a:gdLst>
                    <a:gd name="T0" fmla="*/ 32 w 78"/>
                    <a:gd name="T1" fmla="*/ 0 h 171"/>
                    <a:gd name="T2" fmla="*/ 19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4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5 w 78"/>
                    <a:gd name="T15" fmla="*/ 1 h 171"/>
                    <a:gd name="T16" fmla="*/ 32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1" name="Freeform 240"/>
                <p:cNvSpPr/>
                <p:nvPr/>
              </p:nvSpPr>
              <p:spPr bwMode="auto">
                <a:xfrm>
                  <a:off x="3785055" y="213201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49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5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3" y="95"/>
                        <a:pt x="149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0" y="45"/>
                        <a:pt x="123" y="47"/>
                        <a:pt x="115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2" name="Freeform 241"/>
                <p:cNvSpPr/>
                <p:nvPr/>
              </p:nvSpPr>
              <p:spPr bwMode="auto">
                <a:xfrm>
                  <a:off x="4437518" y="2197101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19" y="53"/>
                        <a:pt x="10" y="53"/>
                      </a:cubicBezTo>
                      <a:cubicBezTo>
                        <a:pt x="6" y="53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3" y="104"/>
                        <a:pt x="24" y="103"/>
                      </a:cubicBezTo>
                      <a:cubicBezTo>
                        <a:pt x="44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3" name="Freeform 242"/>
                <p:cNvSpPr/>
                <p:nvPr/>
              </p:nvSpPr>
              <p:spPr bwMode="auto">
                <a:xfrm>
                  <a:off x="4835980" y="1530351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8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4" name="Freeform 243"/>
                <p:cNvSpPr/>
                <p:nvPr/>
              </p:nvSpPr>
              <p:spPr bwMode="auto">
                <a:xfrm>
                  <a:off x="4262893" y="1139826"/>
                  <a:ext cx="395288" cy="217488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2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7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5" name="Freeform 244"/>
                <p:cNvSpPr/>
                <p:nvPr/>
              </p:nvSpPr>
              <p:spPr bwMode="auto">
                <a:xfrm>
                  <a:off x="4716463" y="4103688"/>
                  <a:ext cx="579438" cy="639763"/>
                </a:xfrm>
                <a:custGeom>
                  <a:avLst/>
                  <a:gdLst>
                    <a:gd name="T0" fmla="*/ 43 w 206"/>
                    <a:gd name="T1" fmla="*/ 26 h 228"/>
                    <a:gd name="T2" fmla="*/ 9 w 206"/>
                    <a:gd name="T3" fmla="*/ 16 h 228"/>
                    <a:gd name="T4" fmla="*/ 0 w 206"/>
                    <a:gd name="T5" fmla="*/ 81 h 228"/>
                    <a:gd name="T6" fmla="*/ 163 w 206"/>
                    <a:gd name="T7" fmla="*/ 226 h 228"/>
                    <a:gd name="T8" fmla="*/ 206 w 206"/>
                    <a:gd name="T9" fmla="*/ 205 h 228"/>
                    <a:gd name="T10" fmla="*/ 180 w 206"/>
                    <a:gd name="T11" fmla="*/ 182 h 228"/>
                    <a:gd name="T12" fmla="*/ 178 w 206"/>
                    <a:gd name="T13" fmla="*/ 61 h 228"/>
                    <a:gd name="T14" fmla="*/ 125 w 206"/>
                    <a:gd name="T15" fmla="*/ 54 h 228"/>
                    <a:gd name="T16" fmla="*/ 43 w 206"/>
                    <a:gd name="T17" fmla="*/ 2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6" h="228">
                      <a:moveTo>
                        <a:pt x="43" y="26"/>
                      </a:moveTo>
                      <a:cubicBezTo>
                        <a:pt x="43" y="26"/>
                        <a:pt x="15" y="0"/>
                        <a:pt x="9" y="16"/>
                      </a:cubicBezTo>
                      <a:cubicBezTo>
                        <a:pt x="3" y="33"/>
                        <a:pt x="0" y="81"/>
                        <a:pt x="0" y="81"/>
                      </a:cubicBezTo>
                      <a:cubicBezTo>
                        <a:pt x="0" y="81"/>
                        <a:pt x="144" y="228"/>
                        <a:pt x="163" y="226"/>
                      </a:cubicBezTo>
                      <a:cubicBezTo>
                        <a:pt x="183" y="224"/>
                        <a:pt x="206" y="205"/>
                        <a:pt x="206" y="205"/>
                      </a:cubicBezTo>
                      <a:cubicBezTo>
                        <a:pt x="180" y="182"/>
                        <a:pt x="180" y="182"/>
                        <a:pt x="180" y="182"/>
                      </a:cubicBezTo>
                      <a:cubicBezTo>
                        <a:pt x="180" y="182"/>
                        <a:pt x="195" y="67"/>
                        <a:pt x="178" y="61"/>
                      </a:cubicBezTo>
                      <a:cubicBezTo>
                        <a:pt x="162" y="55"/>
                        <a:pt x="125" y="54"/>
                        <a:pt x="125" y="54"/>
                      </a:cubicBezTo>
                      <a:cubicBezTo>
                        <a:pt x="43" y="26"/>
                        <a:pt x="43" y="26"/>
                        <a:pt x="43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6" name="Freeform 245"/>
                <p:cNvSpPr/>
                <p:nvPr/>
              </p:nvSpPr>
              <p:spPr bwMode="auto">
                <a:xfrm>
                  <a:off x="4175126" y="3848100"/>
                  <a:ext cx="1449388" cy="1363663"/>
                </a:xfrm>
                <a:custGeom>
                  <a:avLst/>
                  <a:gdLst>
                    <a:gd name="T0" fmla="*/ 130 w 516"/>
                    <a:gd name="T1" fmla="*/ 276 h 486"/>
                    <a:gd name="T2" fmla="*/ 31 w 516"/>
                    <a:gd name="T3" fmla="*/ 183 h 486"/>
                    <a:gd name="T4" fmla="*/ 60 w 516"/>
                    <a:gd name="T5" fmla="*/ 104 h 486"/>
                    <a:gd name="T6" fmla="*/ 218 w 516"/>
                    <a:gd name="T7" fmla="*/ 163 h 486"/>
                    <a:gd name="T8" fmla="*/ 222 w 516"/>
                    <a:gd name="T9" fmla="*/ 127 h 486"/>
                    <a:gd name="T10" fmla="*/ 276 w 516"/>
                    <a:gd name="T11" fmla="*/ 1 h 486"/>
                    <a:gd name="T12" fmla="*/ 302 w 516"/>
                    <a:gd name="T13" fmla="*/ 188 h 486"/>
                    <a:gd name="T14" fmla="*/ 419 w 516"/>
                    <a:gd name="T15" fmla="*/ 123 h 486"/>
                    <a:gd name="T16" fmla="*/ 511 w 516"/>
                    <a:gd name="T17" fmla="*/ 219 h 486"/>
                    <a:gd name="T18" fmla="*/ 327 w 516"/>
                    <a:gd name="T19" fmla="*/ 272 h 486"/>
                    <a:gd name="T20" fmla="*/ 403 w 516"/>
                    <a:gd name="T21" fmla="*/ 334 h 486"/>
                    <a:gd name="T22" fmla="*/ 340 w 516"/>
                    <a:gd name="T23" fmla="*/ 454 h 486"/>
                    <a:gd name="T24" fmla="*/ 264 w 516"/>
                    <a:gd name="T25" fmla="*/ 441 h 486"/>
                    <a:gd name="T26" fmla="*/ 245 w 516"/>
                    <a:gd name="T27" fmla="*/ 334 h 486"/>
                    <a:gd name="T28" fmla="*/ 213 w 516"/>
                    <a:gd name="T29" fmla="*/ 428 h 486"/>
                    <a:gd name="T30" fmla="*/ 92 w 516"/>
                    <a:gd name="T31" fmla="*/ 386 h 486"/>
                    <a:gd name="T32" fmla="*/ 130 w 516"/>
                    <a:gd name="T33" fmla="*/ 276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486">
                      <a:moveTo>
                        <a:pt x="130" y="276"/>
                      </a:moveTo>
                      <a:cubicBezTo>
                        <a:pt x="130" y="276"/>
                        <a:pt x="0" y="274"/>
                        <a:pt x="31" y="183"/>
                      </a:cubicBezTo>
                      <a:cubicBezTo>
                        <a:pt x="31" y="183"/>
                        <a:pt x="4" y="123"/>
                        <a:pt x="60" y="104"/>
                      </a:cubicBezTo>
                      <a:cubicBezTo>
                        <a:pt x="117" y="85"/>
                        <a:pt x="197" y="146"/>
                        <a:pt x="218" y="163"/>
                      </a:cubicBezTo>
                      <a:cubicBezTo>
                        <a:pt x="240" y="181"/>
                        <a:pt x="228" y="136"/>
                        <a:pt x="222" y="127"/>
                      </a:cubicBezTo>
                      <a:cubicBezTo>
                        <a:pt x="216" y="119"/>
                        <a:pt x="189" y="0"/>
                        <a:pt x="276" y="1"/>
                      </a:cubicBezTo>
                      <a:cubicBezTo>
                        <a:pt x="362" y="3"/>
                        <a:pt x="378" y="58"/>
                        <a:pt x="302" y="188"/>
                      </a:cubicBezTo>
                      <a:cubicBezTo>
                        <a:pt x="302" y="188"/>
                        <a:pt x="373" y="122"/>
                        <a:pt x="419" y="123"/>
                      </a:cubicBezTo>
                      <a:cubicBezTo>
                        <a:pt x="465" y="125"/>
                        <a:pt x="516" y="147"/>
                        <a:pt x="511" y="219"/>
                      </a:cubicBezTo>
                      <a:cubicBezTo>
                        <a:pt x="505" y="292"/>
                        <a:pt x="327" y="272"/>
                        <a:pt x="327" y="272"/>
                      </a:cubicBezTo>
                      <a:cubicBezTo>
                        <a:pt x="327" y="272"/>
                        <a:pt x="383" y="312"/>
                        <a:pt x="403" y="334"/>
                      </a:cubicBezTo>
                      <a:cubicBezTo>
                        <a:pt x="422" y="357"/>
                        <a:pt x="411" y="421"/>
                        <a:pt x="340" y="454"/>
                      </a:cubicBezTo>
                      <a:cubicBezTo>
                        <a:pt x="269" y="486"/>
                        <a:pt x="271" y="462"/>
                        <a:pt x="264" y="441"/>
                      </a:cubicBezTo>
                      <a:cubicBezTo>
                        <a:pt x="256" y="419"/>
                        <a:pt x="250" y="327"/>
                        <a:pt x="245" y="334"/>
                      </a:cubicBezTo>
                      <a:cubicBezTo>
                        <a:pt x="239" y="341"/>
                        <a:pt x="253" y="403"/>
                        <a:pt x="213" y="428"/>
                      </a:cubicBezTo>
                      <a:cubicBezTo>
                        <a:pt x="172" y="453"/>
                        <a:pt x="125" y="423"/>
                        <a:pt x="92" y="386"/>
                      </a:cubicBezTo>
                      <a:cubicBezTo>
                        <a:pt x="59" y="349"/>
                        <a:pt x="75" y="299"/>
                        <a:pt x="130" y="27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7" name="Freeform 246"/>
                <p:cNvSpPr/>
                <p:nvPr/>
              </p:nvSpPr>
              <p:spPr bwMode="auto">
                <a:xfrm>
                  <a:off x="4711701" y="4518025"/>
                  <a:ext cx="153988" cy="49213"/>
                </a:xfrm>
                <a:custGeom>
                  <a:avLst/>
                  <a:gdLst>
                    <a:gd name="T0" fmla="*/ 0 w 55"/>
                    <a:gd name="T1" fmla="*/ 13 h 17"/>
                    <a:gd name="T2" fmla="*/ 46 w 55"/>
                    <a:gd name="T3" fmla="*/ 9 h 17"/>
                    <a:gd name="T4" fmla="*/ 0 w 55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17">
                      <a:moveTo>
                        <a:pt x="0" y="13"/>
                      </a:moveTo>
                      <a:cubicBezTo>
                        <a:pt x="0" y="13"/>
                        <a:pt x="55" y="0"/>
                        <a:pt x="46" y="9"/>
                      </a:cubicBezTo>
                      <a:cubicBezTo>
                        <a:pt x="36" y="17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8" name="Freeform 247"/>
                <p:cNvSpPr/>
                <p:nvPr/>
              </p:nvSpPr>
              <p:spPr bwMode="auto">
                <a:xfrm>
                  <a:off x="4851401" y="4583113"/>
                  <a:ext cx="39688" cy="127000"/>
                </a:xfrm>
                <a:custGeom>
                  <a:avLst/>
                  <a:gdLst>
                    <a:gd name="T0" fmla="*/ 4 w 14"/>
                    <a:gd name="T1" fmla="*/ 45 h 45"/>
                    <a:gd name="T2" fmla="*/ 7 w 14"/>
                    <a:gd name="T3" fmla="*/ 5 h 45"/>
                    <a:gd name="T4" fmla="*/ 4 w 14"/>
                    <a:gd name="T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5">
                      <a:moveTo>
                        <a:pt x="4" y="45"/>
                      </a:moveTo>
                      <a:cubicBezTo>
                        <a:pt x="4" y="45"/>
                        <a:pt x="0" y="0"/>
                        <a:pt x="7" y="5"/>
                      </a:cubicBezTo>
                      <a:cubicBezTo>
                        <a:pt x="14" y="11"/>
                        <a:pt x="8" y="37"/>
                        <a:pt x="4" y="4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9" name="Freeform 248"/>
                <p:cNvSpPr/>
                <p:nvPr/>
              </p:nvSpPr>
              <p:spPr bwMode="auto">
                <a:xfrm>
                  <a:off x="4829176" y="4367213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0" name="Freeform 249"/>
                <p:cNvSpPr/>
                <p:nvPr/>
              </p:nvSpPr>
              <p:spPr bwMode="auto">
                <a:xfrm>
                  <a:off x="4773613" y="4451350"/>
                  <a:ext cx="73025" cy="65088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1" name="Freeform 250"/>
                <p:cNvSpPr/>
                <p:nvPr/>
              </p:nvSpPr>
              <p:spPr bwMode="auto">
                <a:xfrm>
                  <a:off x="4911726" y="450215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2" name="Freeform 251"/>
                <p:cNvSpPr/>
                <p:nvPr/>
              </p:nvSpPr>
              <p:spPr bwMode="auto">
                <a:xfrm>
                  <a:off x="4949826" y="4395788"/>
                  <a:ext cx="73025" cy="63500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3" name="Freeform 252"/>
                <p:cNvSpPr/>
                <p:nvPr/>
              </p:nvSpPr>
              <p:spPr bwMode="auto">
                <a:xfrm>
                  <a:off x="5054601" y="4494213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4" name="Freeform 253"/>
                <p:cNvSpPr/>
                <p:nvPr/>
              </p:nvSpPr>
              <p:spPr bwMode="auto">
                <a:xfrm>
                  <a:off x="4978401" y="462280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5" name="Freeform 254"/>
                <p:cNvSpPr/>
                <p:nvPr/>
              </p:nvSpPr>
              <p:spPr bwMode="auto">
                <a:xfrm>
                  <a:off x="4849813" y="4600575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3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6" name="Freeform 255"/>
                <p:cNvSpPr/>
                <p:nvPr/>
              </p:nvSpPr>
              <p:spPr bwMode="auto">
                <a:xfrm>
                  <a:off x="4905376" y="4308475"/>
                  <a:ext cx="69850" cy="63500"/>
                </a:xfrm>
                <a:custGeom>
                  <a:avLst/>
                  <a:gdLst>
                    <a:gd name="T0" fmla="*/ 24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4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7" name="Freeform 256"/>
                <p:cNvSpPr>
                  <a:spLocks noEditPoints="1"/>
                </p:cNvSpPr>
                <p:nvPr/>
              </p:nvSpPr>
              <p:spPr bwMode="auto">
                <a:xfrm>
                  <a:off x="4646613" y="4181475"/>
                  <a:ext cx="665163" cy="590550"/>
                </a:xfrm>
                <a:custGeom>
                  <a:avLst/>
                  <a:gdLst>
                    <a:gd name="T0" fmla="*/ 103 w 237"/>
                    <a:gd name="T1" fmla="*/ 135 h 210"/>
                    <a:gd name="T2" fmla="*/ 106 w 237"/>
                    <a:gd name="T3" fmla="*/ 115 h 210"/>
                    <a:gd name="T4" fmla="*/ 118 w 237"/>
                    <a:gd name="T5" fmla="*/ 130 h 210"/>
                    <a:gd name="T6" fmla="*/ 98 w 237"/>
                    <a:gd name="T7" fmla="*/ 0 h 210"/>
                    <a:gd name="T8" fmla="*/ 82 w 237"/>
                    <a:gd name="T9" fmla="*/ 68 h 210"/>
                    <a:gd name="T10" fmla="*/ 16 w 237"/>
                    <a:gd name="T11" fmla="*/ 53 h 210"/>
                    <a:gd name="T12" fmla="*/ 67 w 237"/>
                    <a:gd name="T13" fmla="*/ 74 h 210"/>
                    <a:gd name="T14" fmla="*/ 82 w 237"/>
                    <a:gd name="T15" fmla="*/ 68 h 210"/>
                    <a:gd name="T16" fmla="*/ 79 w 237"/>
                    <a:gd name="T17" fmla="*/ 88 h 210"/>
                    <a:gd name="T18" fmla="*/ 75 w 237"/>
                    <a:gd name="T19" fmla="*/ 87 h 210"/>
                    <a:gd name="T20" fmla="*/ 46 w 237"/>
                    <a:gd name="T21" fmla="*/ 105 h 210"/>
                    <a:gd name="T22" fmla="*/ 57 w 237"/>
                    <a:gd name="T23" fmla="*/ 97 h 210"/>
                    <a:gd name="T24" fmla="*/ 69 w 237"/>
                    <a:gd name="T25" fmla="*/ 111 h 210"/>
                    <a:gd name="T26" fmla="*/ 36 w 237"/>
                    <a:gd name="T27" fmla="*/ 180 h 210"/>
                    <a:gd name="T28" fmla="*/ 93 w 237"/>
                    <a:gd name="T29" fmla="*/ 140 h 210"/>
                    <a:gd name="T30" fmla="*/ 132 w 237"/>
                    <a:gd name="T31" fmla="*/ 210 h 210"/>
                    <a:gd name="T32" fmla="*/ 128 w 237"/>
                    <a:gd name="T33" fmla="*/ 179 h 210"/>
                    <a:gd name="T34" fmla="*/ 120 w 237"/>
                    <a:gd name="T35" fmla="*/ 165 h 210"/>
                    <a:gd name="T36" fmla="*/ 129 w 237"/>
                    <a:gd name="T37" fmla="*/ 132 h 210"/>
                    <a:gd name="T38" fmla="*/ 170 w 237"/>
                    <a:gd name="T39" fmla="*/ 134 h 210"/>
                    <a:gd name="T40" fmla="*/ 186 w 237"/>
                    <a:gd name="T41" fmla="*/ 124 h 210"/>
                    <a:gd name="T42" fmla="*/ 169 w 237"/>
                    <a:gd name="T43" fmla="*/ 124 h 210"/>
                    <a:gd name="T44" fmla="*/ 158 w 237"/>
                    <a:gd name="T45" fmla="*/ 133 h 210"/>
                    <a:gd name="T46" fmla="*/ 146 w 237"/>
                    <a:gd name="T47" fmla="*/ 122 h 210"/>
                    <a:gd name="T48" fmla="*/ 147 w 237"/>
                    <a:gd name="T49" fmla="*/ 119 h 210"/>
                    <a:gd name="T50" fmla="*/ 209 w 237"/>
                    <a:gd name="T51" fmla="*/ 81 h 210"/>
                    <a:gd name="T52" fmla="*/ 126 w 237"/>
                    <a:gd name="T53" fmla="*/ 107 h 210"/>
                    <a:gd name="T54" fmla="*/ 122 w 237"/>
                    <a:gd name="T55" fmla="*/ 98 h 210"/>
                    <a:gd name="T56" fmla="*/ 110 w 237"/>
                    <a:gd name="T57" fmla="*/ 84 h 210"/>
                    <a:gd name="T58" fmla="*/ 124 w 237"/>
                    <a:gd name="T59" fmla="*/ 78 h 210"/>
                    <a:gd name="T60" fmla="*/ 123 w 237"/>
                    <a:gd name="T61" fmla="*/ 50 h 210"/>
                    <a:gd name="T62" fmla="*/ 112 w 237"/>
                    <a:gd name="T63" fmla="*/ 70 h 210"/>
                    <a:gd name="T64" fmla="*/ 106 w 237"/>
                    <a:gd name="T65" fmla="*/ 67 h 210"/>
                    <a:gd name="T66" fmla="*/ 94 w 237"/>
                    <a:gd name="T67" fmla="*/ 53 h 210"/>
                    <a:gd name="T68" fmla="*/ 108 w 237"/>
                    <a:gd name="T69" fmla="*/ 4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7" h="210">
                      <a:moveTo>
                        <a:pt x="108" y="136"/>
                      </a:moveTo>
                      <a:cubicBezTo>
                        <a:pt x="106" y="136"/>
                        <a:pt x="105" y="136"/>
                        <a:pt x="103" y="135"/>
                      </a:cubicBezTo>
                      <a:cubicBezTo>
                        <a:pt x="97" y="133"/>
                        <a:pt x="94" y="127"/>
                        <a:pt x="96" y="122"/>
                      </a:cubicBezTo>
                      <a:cubicBezTo>
                        <a:pt x="97" y="118"/>
                        <a:pt x="101" y="115"/>
                        <a:pt x="106" y="115"/>
                      </a:cubicBezTo>
                      <a:cubicBezTo>
                        <a:pt x="107" y="115"/>
                        <a:pt x="109" y="116"/>
                        <a:pt x="110" y="116"/>
                      </a:cubicBezTo>
                      <a:cubicBezTo>
                        <a:pt x="116" y="118"/>
                        <a:pt x="120" y="125"/>
                        <a:pt x="118" y="130"/>
                      </a:cubicBezTo>
                      <a:cubicBezTo>
                        <a:pt x="116" y="134"/>
                        <a:pt x="112" y="136"/>
                        <a:pt x="108" y="136"/>
                      </a:cubicBezTo>
                      <a:moveTo>
                        <a:pt x="98" y="0"/>
                      </a:moveTo>
                      <a:cubicBezTo>
                        <a:pt x="98" y="0"/>
                        <a:pt x="93" y="68"/>
                        <a:pt x="83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73" y="65"/>
                        <a:pt x="19" y="52"/>
                        <a:pt x="13" y="52"/>
                      </a:cubicBezTo>
                      <a:cubicBezTo>
                        <a:pt x="12" y="52"/>
                        <a:pt x="13" y="52"/>
                        <a:pt x="16" y="53"/>
                      </a:cubicBezTo>
                      <a:cubicBezTo>
                        <a:pt x="27" y="57"/>
                        <a:pt x="52" y="68"/>
                        <a:pt x="67" y="76"/>
                      </a:cubicBezTo>
                      <a:cubicBezTo>
                        <a:pt x="67" y="75"/>
                        <a:pt x="67" y="75"/>
                        <a:pt x="67" y="74"/>
                      </a:cubicBezTo>
                      <a:cubicBezTo>
                        <a:pt x="69" y="70"/>
                        <a:pt x="73" y="67"/>
                        <a:pt x="77" y="67"/>
                      </a:cubicBezTo>
                      <a:cubicBezTo>
                        <a:pt x="79" y="67"/>
                        <a:pt x="80" y="68"/>
                        <a:pt x="82" y="68"/>
                      </a:cubicBezTo>
                      <a:cubicBezTo>
                        <a:pt x="88" y="71"/>
                        <a:pt x="91" y="77"/>
                        <a:pt x="89" y="82"/>
                      </a:cubicBezTo>
                      <a:cubicBezTo>
                        <a:pt x="88" y="86"/>
                        <a:pt x="84" y="88"/>
                        <a:pt x="79" y="88"/>
                      </a:cubicBezTo>
                      <a:cubicBezTo>
                        <a:pt x="78" y="88"/>
                        <a:pt x="76" y="88"/>
                        <a:pt x="75" y="87"/>
                      </a:cubicBezTo>
                      <a:cubicBezTo>
                        <a:pt x="75" y="87"/>
                        <a:pt x="75" y="87"/>
                        <a:pt x="75" y="87"/>
                      </a:cubicBezTo>
                      <a:cubicBezTo>
                        <a:pt x="58" y="90"/>
                        <a:pt x="0" y="97"/>
                        <a:pt x="14" y="99"/>
                      </a:cubicBezTo>
                      <a:cubicBezTo>
                        <a:pt x="20" y="100"/>
                        <a:pt x="33" y="102"/>
                        <a:pt x="46" y="105"/>
                      </a:cubicBezTo>
                      <a:cubicBezTo>
                        <a:pt x="46" y="105"/>
                        <a:pt x="47" y="104"/>
                        <a:pt x="47" y="103"/>
                      </a:cubicBezTo>
                      <a:cubicBezTo>
                        <a:pt x="48" y="99"/>
                        <a:pt x="52" y="97"/>
                        <a:pt x="57" y="97"/>
                      </a:cubicBezTo>
                      <a:cubicBezTo>
                        <a:pt x="58" y="97"/>
                        <a:pt x="60" y="97"/>
                        <a:pt x="61" y="98"/>
                      </a:cubicBezTo>
                      <a:cubicBezTo>
                        <a:pt x="67" y="100"/>
                        <a:pt x="70" y="106"/>
                        <a:pt x="69" y="111"/>
                      </a:cubicBezTo>
                      <a:cubicBezTo>
                        <a:pt x="82" y="115"/>
                        <a:pt x="90" y="119"/>
                        <a:pt x="83" y="122"/>
                      </a:cubicBezTo>
                      <a:cubicBezTo>
                        <a:pt x="69" y="128"/>
                        <a:pt x="30" y="180"/>
                        <a:pt x="36" y="180"/>
                      </a:cubicBezTo>
                      <a:cubicBezTo>
                        <a:pt x="36" y="180"/>
                        <a:pt x="37" y="179"/>
                        <a:pt x="37" y="179"/>
                      </a:cubicBezTo>
                      <a:cubicBezTo>
                        <a:pt x="48" y="172"/>
                        <a:pt x="80" y="140"/>
                        <a:pt x="93" y="140"/>
                      </a:cubicBezTo>
                      <a:cubicBezTo>
                        <a:pt x="95" y="140"/>
                        <a:pt x="96" y="141"/>
                        <a:pt x="97" y="142"/>
                      </a:cubicBezTo>
                      <a:cubicBezTo>
                        <a:pt x="105" y="154"/>
                        <a:pt x="129" y="210"/>
                        <a:pt x="132" y="210"/>
                      </a:cubicBezTo>
                      <a:cubicBezTo>
                        <a:pt x="132" y="210"/>
                        <a:pt x="132" y="209"/>
                        <a:pt x="132" y="208"/>
                      </a:cubicBezTo>
                      <a:cubicBezTo>
                        <a:pt x="131" y="203"/>
                        <a:pt x="130" y="192"/>
                        <a:pt x="128" y="179"/>
                      </a:cubicBezTo>
                      <a:cubicBezTo>
                        <a:pt x="128" y="179"/>
                        <a:pt x="128" y="179"/>
                        <a:pt x="127" y="178"/>
                      </a:cubicBezTo>
                      <a:cubicBezTo>
                        <a:pt x="121" y="176"/>
                        <a:pt x="118" y="170"/>
                        <a:pt x="120" y="165"/>
                      </a:cubicBezTo>
                      <a:cubicBezTo>
                        <a:pt x="121" y="162"/>
                        <a:pt x="124" y="160"/>
                        <a:pt x="127" y="159"/>
                      </a:cubicBezTo>
                      <a:cubicBezTo>
                        <a:pt x="125" y="144"/>
                        <a:pt x="125" y="132"/>
                        <a:pt x="129" y="132"/>
                      </a:cubicBezTo>
                      <a:cubicBezTo>
                        <a:pt x="129" y="132"/>
                        <a:pt x="129" y="132"/>
                        <a:pt x="129" y="133"/>
                      </a:cubicBezTo>
                      <a:cubicBezTo>
                        <a:pt x="132" y="134"/>
                        <a:pt x="150" y="134"/>
                        <a:pt x="170" y="134"/>
                      </a:cubicBezTo>
                      <a:cubicBezTo>
                        <a:pt x="202" y="134"/>
                        <a:pt x="237" y="133"/>
                        <a:pt x="224" y="128"/>
                      </a:cubicBezTo>
                      <a:cubicBezTo>
                        <a:pt x="216" y="124"/>
                        <a:pt x="201" y="124"/>
                        <a:pt x="186" y="124"/>
                      </a:cubicBezTo>
                      <a:cubicBezTo>
                        <a:pt x="183" y="124"/>
                        <a:pt x="180" y="124"/>
                        <a:pt x="176" y="124"/>
                      </a:cubicBezTo>
                      <a:cubicBezTo>
                        <a:pt x="174" y="124"/>
                        <a:pt x="171" y="124"/>
                        <a:pt x="169" y="124"/>
                      </a:cubicBezTo>
                      <a:cubicBezTo>
                        <a:pt x="169" y="125"/>
                        <a:pt x="169" y="126"/>
                        <a:pt x="168" y="127"/>
                      </a:cubicBezTo>
                      <a:cubicBezTo>
                        <a:pt x="167" y="131"/>
                        <a:pt x="163" y="133"/>
                        <a:pt x="158" y="133"/>
                      </a:cubicBezTo>
                      <a:cubicBezTo>
                        <a:pt x="157" y="133"/>
                        <a:pt x="155" y="133"/>
                        <a:pt x="154" y="132"/>
                      </a:cubicBezTo>
                      <a:cubicBezTo>
                        <a:pt x="149" y="131"/>
                        <a:pt x="146" y="126"/>
                        <a:pt x="146" y="122"/>
                      </a:cubicBezTo>
                      <a:cubicBezTo>
                        <a:pt x="145" y="121"/>
                        <a:pt x="145" y="120"/>
                        <a:pt x="147" y="119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8" y="115"/>
                        <a:pt x="151" y="113"/>
                        <a:pt x="155" y="113"/>
                      </a:cubicBezTo>
                      <a:cubicBezTo>
                        <a:pt x="175" y="100"/>
                        <a:pt x="216" y="81"/>
                        <a:pt x="209" y="81"/>
                      </a:cubicBezTo>
                      <a:cubicBezTo>
                        <a:pt x="209" y="81"/>
                        <a:pt x="208" y="81"/>
                        <a:pt x="207" y="81"/>
                      </a:cubicBezTo>
                      <a:cubicBezTo>
                        <a:pt x="191" y="84"/>
                        <a:pt x="126" y="107"/>
                        <a:pt x="126" y="107"/>
                      </a:cubicBezTo>
                      <a:cubicBezTo>
                        <a:pt x="126" y="107"/>
                        <a:pt x="126" y="103"/>
                        <a:pt x="126" y="97"/>
                      </a:cubicBezTo>
                      <a:cubicBezTo>
                        <a:pt x="124" y="98"/>
                        <a:pt x="123" y="98"/>
                        <a:pt x="122" y="98"/>
                      </a:cubicBezTo>
                      <a:cubicBezTo>
                        <a:pt x="121" y="98"/>
                        <a:pt x="119" y="98"/>
                        <a:pt x="117" y="97"/>
                      </a:cubicBezTo>
                      <a:cubicBezTo>
                        <a:pt x="111" y="95"/>
                        <a:pt x="108" y="89"/>
                        <a:pt x="110" y="84"/>
                      </a:cubicBezTo>
                      <a:cubicBezTo>
                        <a:pt x="112" y="80"/>
                        <a:pt x="116" y="77"/>
                        <a:pt x="120" y="77"/>
                      </a:cubicBezTo>
                      <a:cubicBezTo>
                        <a:pt x="121" y="77"/>
                        <a:pt x="123" y="78"/>
                        <a:pt x="124" y="78"/>
                      </a:cubicBezTo>
                      <a:cubicBezTo>
                        <a:pt x="124" y="68"/>
                        <a:pt x="124" y="56"/>
                        <a:pt x="124" y="46"/>
                      </a:cubicBezTo>
                      <a:cubicBezTo>
                        <a:pt x="124" y="48"/>
                        <a:pt x="123" y="49"/>
                        <a:pt x="123" y="50"/>
                      </a:cubicBezTo>
                      <a:cubicBezTo>
                        <a:pt x="119" y="61"/>
                        <a:pt x="115" y="72"/>
                        <a:pt x="113" y="72"/>
                      </a:cubicBezTo>
                      <a:cubicBezTo>
                        <a:pt x="112" y="72"/>
                        <a:pt x="112" y="72"/>
                        <a:pt x="112" y="70"/>
                      </a:cubicBezTo>
                      <a:cubicBezTo>
                        <a:pt x="112" y="69"/>
                        <a:pt x="112" y="68"/>
                        <a:pt x="111" y="66"/>
                      </a:cubicBezTo>
                      <a:cubicBezTo>
                        <a:pt x="110" y="67"/>
                        <a:pt x="108" y="67"/>
                        <a:pt x="106" y="67"/>
                      </a:cubicBezTo>
                      <a:cubicBezTo>
                        <a:pt x="104" y="67"/>
                        <a:pt x="103" y="67"/>
                        <a:pt x="101" y="66"/>
                      </a:cubicBezTo>
                      <a:cubicBezTo>
                        <a:pt x="95" y="64"/>
                        <a:pt x="92" y="58"/>
                        <a:pt x="94" y="53"/>
                      </a:cubicBezTo>
                      <a:cubicBezTo>
                        <a:pt x="95" y="49"/>
                        <a:pt x="99" y="46"/>
                        <a:pt x="104" y="46"/>
                      </a:cubicBezTo>
                      <a:cubicBezTo>
                        <a:pt x="105" y="46"/>
                        <a:pt x="106" y="47"/>
                        <a:pt x="108" y="47"/>
                      </a:cubicBezTo>
                      <a:cubicBezTo>
                        <a:pt x="104" y="26"/>
                        <a:pt x="98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8" name="Freeform 257"/>
                <p:cNvSpPr/>
                <p:nvPr/>
              </p:nvSpPr>
              <p:spPr bwMode="auto">
                <a:xfrm>
                  <a:off x="4835526" y="4370388"/>
                  <a:ext cx="66675" cy="58738"/>
                </a:xfrm>
                <a:custGeom>
                  <a:avLst/>
                  <a:gdLst>
                    <a:gd name="T0" fmla="*/ 10 w 24"/>
                    <a:gd name="T1" fmla="*/ 0 h 21"/>
                    <a:gd name="T2" fmla="*/ 0 w 24"/>
                    <a:gd name="T3" fmla="*/ 7 h 21"/>
                    <a:gd name="T4" fmla="*/ 0 w 24"/>
                    <a:gd name="T5" fmla="*/ 9 h 21"/>
                    <a:gd name="T6" fmla="*/ 8 w 24"/>
                    <a:gd name="T7" fmla="*/ 20 h 21"/>
                    <a:gd name="T8" fmla="*/ 8 w 24"/>
                    <a:gd name="T9" fmla="*/ 20 h 21"/>
                    <a:gd name="T10" fmla="*/ 8 w 24"/>
                    <a:gd name="T11" fmla="*/ 20 h 21"/>
                    <a:gd name="T12" fmla="*/ 12 w 24"/>
                    <a:gd name="T13" fmla="*/ 21 h 21"/>
                    <a:gd name="T14" fmla="*/ 22 w 24"/>
                    <a:gd name="T15" fmla="*/ 15 h 21"/>
                    <a:gd name="T16" fmla="*/ 15 w 24"/>
                    <a:gd name="T17" fmla="*/ 1 h 21"/>
                    <a:gd name="T18" fmla="*/ 10 w 24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1">
                      <a:moveTo>
                        <a:pt x="10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5"/>
                        <a:pt x="14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1"/>
                        <a:pt x="11" y="21"/>
                        <a:pt x="12" y="21"/>
                      </a:cubicBezTo>
                      <a:cubicBezTo>
                        <a:pt x="17" y="21"/>
                        <a:pt x="21" y="19"/>
                        <a:pt x="22" y="15"/>
                      </a:cubicBezTo>
                      <a:cubicBezTo>
                        <a:pt x="24" y="10"/>
                        <a:pt x="21" y="4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9" name="Freeform 258"/>
                <p:cNvSpPr/>
                <p:nvPr/>
              </p:nvSpPr>
              <p:spPr bwMode="auto">
                <a:xfrm>
                  <a:off x="4776788" y="4454525"/>
                  <a:ext cx="66675" cy="39688"/>
                </a:xfrm>
                <a:custGeom>
                  <a:avLst/>
                  <a:gdLst>
                    <a:gd name="T0" fmla="*/ 11 w 24"/>
                    <a:gd name="T1" fmla="*/ 0 h 14"/>
                    <a:gd name="T2" fmla="*/ 1 w 24"/>
                    <a:gd name="T3" fmla="*/ 6 h 14"/>
                    <a:gd name="T4" fmla="*/ 0 w 24"/>
                    <a:gd name="T5" fmla="*/ 8 h 14"/>
                    <a:gd name="T6" fmla="*/ 23 w 24"/>
                    <a:gd name="T7" fmla="*/ 14 h 14"/>
                    <a:gd name="T8" fmla="*/ 15 w 24"/>
                    <a:gd name="T9" fmla="*/ 1 h 14"/>
                    <a:gd name="T10" fmla="*/ 11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1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1" y="7"/>
                        <a:pt x="0" y="8"/>
                        <a:pt x="0" y="8"/>
                      </a:cubicBezTo>
                      <a:cubicBezTo>
                        <a:pt x="8" y="10"/>
                        <a:pt x="16" y="12"/>
                        <a:pt x="23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0" name="Freeform 259"/>
                <p:cNvSpPr/>
                <p:nvPr/>
              </p:nvSpPr>
              <p:spPr bwMode="auto">
                <a:xfrm>
                  <a:off x="4911726" y="4505325"/>
                  <a:ext cx="73025" cy="58738"/>
                </a:xfrm>
                <a:custGeom>
                  <a:avLst/>
                  <a:gdLst>
                    <a:gd name="T0" fmla="*/ 12 w 26"/>
                    <a:gd name="T1" fmla="*/ 0 h 21"/>
                    <a:gd name="T2" fmla="*/ 2 w 26"/>
                    <a:gd name="T3" fmla="*/ 7 h 21"/>
                    <a:gd name="T4" fmla="*/ 9 w 26"/>
                    <a:gd name="T5" fmla="*/ 20 h 21"/>
                    <a:gd name="T6" fmla="*/ 14 w 26"/>
                    <a:gd name="T7" fmla="*/ 21 h 21"/>
                    <a:gd name="T8" fmla="*/ 24 w 26"/>
                    <a:gd name="T9" fmla="*/ 15 h 21"/>
                    <a:gd name="T10" fmla="*/ 16 w 26"/>
                    <a:gd name="T11" fmla="*/ 1 h 21"/>
                    <a:gd name="T12" fmla="*/ 12 w 2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8" y="21"/>
                        <a:pt x="22" y="19"/>
                        <a:pt x="24" y="15"/>
                      </a:cubicBezTo>
                      <a:cubicBezTo>
                        <a:pt x="26" y="10"/>
                        <a:pt x="22" y="3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1" name="Freeform 260"/>
                <p:cNvSpPr/>
                <p:nvPr/>
              </p:nvSpPr>
              <p:spPr bwMode="auto">
                <a:xfrm>
                  <a:off x="4949826" y="4397375"/>
                  <a:ext cx="50800" cy="60325"/>
                </a:xfrm>
                <a:custGeom>
                  <a:avLst/>
                  <a:gdLst>
                    <a:gd name="T0" fmla="*/ 12 w 18"/>
                    <a:gd name="T1" fmla="*/ 0 h 21"/>
                    <a:gd name="T2" fmla="*/ 2 w 18"/>
                    <a:gd name="T3" fmla="*/ 7 h 21"/>
                    <a:gd name="T4" fmla="*/ 9 w 18"/>
                    <a:gd name="T5" fmla="*/ 20 h 21"/>
                    <a:gd name="T6" fmla="*/ 14 w 18"/>
                    <a:gd name="T7" fmla="*/ 21 h 21"/>
                    <a:gd name="T8" fmla="*/ 18 w 18"/>
                    <a:gd name="T9" fmla="*/ 20 h 21"/>
                    <a:gd name="T10" fmla="*/ 16 w 18"/>
                    <a:gd name="T11" fmla="*/ 1 h 21"/>
                    <a:gd name="T12" fmla="*/ 12 w 18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5" y="21"/>
                        <a:pt x="16" y="21"/>
                        <a:pt x="18" y="20"/>
                      </a:cubicBezTo>
                      <a:cubicBezTo>
                        <a:pt x="17" y="15"/>
                        <a:pt x="17" y="8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2" name="Freeform 261"/>
                <p:cNvSpPr>
                  <a:spLocks noEditPoints="1"/>
                </p:cNvSpPr>
                <p:nvPr/>
              </p:nvSpPr>
              <p:spPr bwMode="auto">
                <a:xfrm>
                  <a:off x="5057776" y="4498975"/>
                  <a:ext cx="63500" cy="55563"/>
                </a:xfrm>
                <a:custGeom>
                  <a:avLst/>
                  <a:gdLst>
                    <a:gd name="T0" fmla="*/ 0 w 23"/>
                    <a:gd name="T1" fmla="*/ 9 h 20"/>
                    <a:gd name="T2" fmla="*/ 8 w 23"/>
                    <a:gd name="T3" fmla="*/ 19 h 20"/>
                    <a:gd name="T4" fmla="*/ 12 w 23"/>
                    <a:gd name="T5" fmla="*/ 20 h 20"/>
                    <a:gd name="T6" fmla="*/ 22 w 23"/>
                    <a:gd name="T7" fmla="*/ 14 h 20"/>
                    <a:gd name="T8" fmla="*/ 23 w 23"/>
                    <a:gd name="T9" fmla="*/ 11 h 20"/>
                    <a:gd name="T10" fmla="*/ 21 w 23"/>
                    <a:gd name="T11" fmla="*/ 11 h 20"/>
                    <a:gd name="T12" fmla="*/ 0 w 23"/>
                    <a:gd name="T13" fmla="*/ 9 h 20"/>
                    <a:gd name="T14" fmla="*/ 9 w 23"/>
                    <a:gd name="T15" fmla="*/ 0 h 20"/>
                    <a:gd name="T16" fmla="*/ 1 w 23"/>
                    <a:gd name="T17" fmla="*/ 6 h 20"/>
                    <a:gd name="T18" fmla="*/ 9 w 23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0">
                      <a:moveTo>
                        <a:pt x="0" y="9"/>
                      </a:moveTo>
                      <a:cubicBezTo>
                        <a:pt x="0" y="13"/>
                        <a:pt x="3" y="18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7" y="20"/>
                        <a:pt x="21" y="18"/>
                        <a:pt x="22" y="14"/>
                      </a:cubicBezTo>
                      <a:cubicBezTo>
                        <a:pt x="23" y="13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11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6"/>
                      </a:cubicBezTo>
                      <a:cubicBezTo>
                        <a:pt x="2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3" name="Freeform 262"/>
                <p:cNvSpPr/>
                <p:nvPr/>
              </p:nvSpPr>
              <p:spPr bwMode="auto">
                <a:xfrm>
                  <a:off x="4995863" y="4260850"/>
                  <a:ext cx="12700" cy="5080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1" y="4"/>
                        <a:pt x="1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4" name="Freeform 263"/>
                <p:cNvSpPr/>
                <p:nvPr/>
              </p:nvSpPr>
              <p:spPr bwMode="auto">
                <a:xfrm>
                  <a:off x="4978401" y="4627563"/>
                  <a:ext cx="28575" cy="57150"/>
                </a:xfrm>
                <a:custGeom>
                  <a:avLst/>
                  <a:gdLst>
                    <a:gd name="T0" fmla="*/ 9 w 10"/>
                    <a:gd name="T1" fmla="*/ 0 h 20"/>
                    <a:gd name="T2" fmla="*/ 2 w 10"/>
                    <a:gd name="T3" fmla="*/ 6 h 20"/>
                    <a:gd name="T4" fmla="*/ 9 w 10"/>
                    <a:gd name="T5" fmla="*/ 19 h 20"/>
                    <a:gd name="T6" fmla="*/ 10 w 10"/>
                    <a:gd name="T7" fmla="*/ 20 h 20"/>
                    <a:gd name="T8" fmla="*/ 9 w 10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0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13"/>
                        <a:pt x="9" y="6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5" name="Freeform 264"/>
                <p:cNvSpPr/>
                <p:nvPr/>
              </p:nvSpPr>
              <p:spPr bwMode="auto">
                <a:xfrm>
                  <a:off x="4905376" y="4311650"/>
                  <a:ext cx="53975" cy="58738"/>
                </a:xfrm>
                <a:custGeom>
                  <a:avLst/>
                  <a:gdLst>
                    <a:gd name="T0" fmla="*/ 12 w 19"/>
                    <a:gd name="T1" fmla="*/ 0 h 21"/>
                    <a:gd name="T2" fmla="*/ 2 w 19"/>
                    <a:gd name="T3" fmla="*/ 7 h 21"/>
                    <a:gd name="T4" fmla="*/ 9 w 19"/>
                    <a:gd name="T5" fmla="*/ 20 h 21"/>
                    <a:gd name="T6" fmla="*/ 14 w 19"/>
                    <a:gd name="T7" fmla="*/ 21 h 21"/>
                    <a:gd name="T8" fmla="*/ 19 w 19"/>
                    <a:gd name="T9" fmla="*/ 20 h 21"/>
                    <a:gd name="T10" fmla="*/ 16 w 19"/>
                    <a:gd name="T11" fmla="*/ 1 h 21"/>
                    <a:gd name="T12" fmla="*/ 12 w 19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6" y="21"/>
                        <a:pt x="18" y="21"/>
                        <a:pt x="19" y="20"/>
                      </a:cubicBezTo>
                      <a:cubicBezTo>
                        <a:pt x="19" y="15"/>
                        <a:pt x="17" y="8"/>
                        <a:pt x="16" y="1"/>
                      </a:cubicBezTo>
                      <a:cubicBezTo>
                        <a:pt x="14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6" name="Freeform 265"/>
                <p:cNvSpPr/>
                <p:nvPr/>
              </p:nvSpPr>
              <p:spPr bwMode="auto">
                <a:xfrm>
                  <a:off x="4346576" y="4162425"/>
                  <a:ext cx="190500" cy="417513"/>
                </a:xfrm>
                <a:custGeom>
                  <a:avLst/>
                  <a:gdLst>
                    <a:gd name="T0" fmla="*/ 27 w 68"/>
                    <a:gd name="T1" fmla="*/ 0 h 149"/>
                    <a:gd name="T2" fmla="*/ 16 w 68"/>
                    <a:gd name="T3" fmla="*/ 55 h 149"/>
                    <a:gd name="T4" fmla="*/ 3 w 68"/>
                    <a:gd name="T5" fmla="*/ 99 h 149"/>
                    <a:gd name="T6" fmla="*/ 28 w 68"/>
                    <a:gd name="T7" fmla="*/ 149 h 149"/>
                    <a:gd name="T8" fmla="*/ 29 w 68"/>
                    <a:gd name="T9" fmla="*/ 149 h 149"/>
                    <a:gd name="T10" fmla="*/ 42 w 68"/>
                    <a:gd name="T11" fmla="*/ 95 h 149"/>
                    <a:gd name="T12" fmla="*/ 60 w 68"/>
                    <a:gd name="T13" fmla="*/ 46 h 149"/>
                    <a:gd name="T14" fmla="*/ 30 w 68"/>
                    <a:gd name="T15" fmla="*/ 1 h 149"/>
                    <a:gd name="T16" fmla="*/ 27 w 68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9">
                      <a:moveTo>
                        <a:pt x="27" y="0"/>
                      </a:moveTo>
                      <a:cubicBezTo>
                        <a:pt x="14" y="0"/>
                        <a:pt x="16" y="40"/>
                        <a:pt x="16" y="55"/>
                      </a:cubicBezTo>
                      <a:cubicBezTo>
                        <a:pt x="17" y="70"/>
                        <a:pt x="6" y="75"/>
                        <a:pt x="3" y="99"/>
                      </a:cubicBezTo>
                      <a:cubicBezTo>
                        <a:pt x="0" y="123"/>
                        <a:pt x="28" y="149"/>
                        <a:pt x="28" y="149"/>
                      </a:cubicBezTo>
                      <a:cubicBezTo>
                        <a:pt x="28" y="149"/>
                        <a:pt x="29" y="149"/>
                        <a:pt x="29" y="149"/>
                      </a:cubicBezTo>
                      <a:cubicBezTo>
                        <a:pt x="43" y="149"/>
                        <a:pt x="46" y="115"/>
                        <a:pt x="42" y="95"/>
                      </a:cubicBezTo>
                      <a:cubicBezTo>
                        <a:pt x="37" y="75"/>
                        <a:pt x="52" y="68"/>
                        <a:pt x="60" y="46"/>
                      </a:cubicBezTo>
                      <a:cubicBezTo>
                        <a:pt x="68" y="24"/>
                        <a:pt x="47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7" name="Freeform 266"/>
                <p:cNvSpPr/>
                <p:nvPr/>
              </p:nvSpPr>
              <p:spPr bwMode="auto">
                <a:xfrm>
                  <a:off x="4391026" y="4762500"/>
                  <a:ext cx="415925" cy="239713"/>
                </a:xfrm>
                <a:custGeom>
                  <a:avLst/>
                  <a:gdLst>
                    <a:gd name="T0" fmla="*/ 20 w 148"/>
                    <a:gd name="T1" fmla="*/ 0 h 85"/>
                    <a:gd name="T2" fmla="*/ 15 w 148"/>
                    <a:gd name="T3" fmla="*/ 1 h 85"/>
                    <a:gd name="T4" fmla="*/ 30 w 148"/>
                    <a:gd name="T5" fmla="*/ 44 h 85"/>
                    <a:gd name="T6" fmla="*/ 82 w 148"/>
                    <a:gd name="T7" fmla="*/ 72 h 85"/>
                    <a:gd name="T8" fmla="*/ 113 w 148"/>
                    <a:gd name="T9" fmla="*/ 85 h 85"/>
                    <a:gd name="T10" fmla="*/ 130 w 148"/>
                    <a:gd name="T11" fmla="*/ 75 h 85"/>
                    <a:gd name="T12" fmla="*/ 128 w 148"/>
                    <a:gd name="T13" fmla="*/ 40 h 85"/>
                    <a:gd name="T14" fmla="*/ 120 w 148"/>
                    <a:gd name="T15" fmla="*/ 39 h 85"/>
                    <a:gd name="T16" fmla="*/ 101 w 148"/>
                    <a:gd name="T17" fmla="*/ 41 h 85"/>
                    <a:gd name="T18" fmla="*/ 81 w 148"/>
                    <a:gd name="T19" fmla="*/ 43 h 85"/>
                    <a:gd name="T20" fmla="*/ 58 w 148"/>
                    <a:gd name="T21" fmla="*/ 36 h 85"/>
                    <a:gd name="T22" fmla="*/ 20 w 148"/>
                    <a:gd name="T23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8" h="85">
                      <a:moveTo>
                        <a:pt x="20" y="0"/>
                      </a:moveTo>
                      <a:cubicBezTo>
                        <a:pt x="19" y="0"/>
                        <a:pt x="17" y="1"/>
                        <a:pt x="15" y="1"/>
                      </a:cubicBezTo>
                      <a:cubicBezTo>
                        <a:pt x="15" y="1"/>
                        <a:pt x="0" y="24"/>
                        <a:pt x="30" y="44"/>
                      </a:cubicBezTo>
                      <a:cubicBezTo>
                        <a:pt x="60" y="64"/>
                        <a:pt x="61" y="62"/>
                        <a:pt x="82" y="72"/>
                      </a:cubicBezTo>
                      <a:cubicBezTo>
                        <a:pt x="94" y="79"/>
                        <a:pt x="104" y="85"/>
                        <a:pt x="113" y="85"/>
                      </a:cubicBezTo>
                      <a:cubicBezTo>
                        <a:pt x="120" y="85"/>
                        <a:pt x="125" y="82"/>
                        <a:pt x="130" y="75"/>
                      </a:cubicBezTo>
                      <a:cubicBezTo>
                        <a:pt x="143" y="58"/>
                        <a:pt x="148" y="44"/>
                        <a:pt x="128" y="40"/>
                      </a:cubicBezTo>
                      <a:cubicBezTo>
                        <a:pt x="125" y="39"/>
                        <a:pt x="123" y="39"/>
                        <a:pt x="120" y="39"/>
                      </a:cubicBezTo>
                      <a:cubicBezTo>
                        <a:pt x="114" y="39"/>
                        <a:pt x="107" y="40"/>
                        <a:pt x="101" y="41"/>
                      </a:cubicBezTo>
                      <a:cubicBezTo>
                        <a:pt x="94" y="42"/>
                        <a:pt x="88" y="43"/>
                        <a:pt x="81" y="43"/>
                      </a:cubicBezTo>
                      <a:cubicBezTo>
                        <a:pt x="73" y="43"/>
                        <a:pt x="65" y="41"/>
                        <a:pt x="58" y="36"/>
                      </a:cubicBezTo>
                      <a:cubicBezTo>
                        <a:pt x="41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8" name="Freeform 267"/>
                <p:cNvSpPr/>
                <p:nvPr/>
              </p:nvSpPr>
              <p:spPr bwMode="auto">
                <a:xfrm>
                  <a:off x="4959351" y="4816475"/>
                  <a:ext cx="333375" cy="255588"/>
                </a:xfrm>
                <a:custGeom>
                  <a:avLst/>
                  <a:gdLst>
                    <a:gd name="T0" fmla="*/ 102 w 119"/>
                    <a:gd name="T1" fmla="*/ 0 h 91"/>
                    <a:gd name="T2" fmla="*/ 65 w 119"/>
                    <a:gd name="T3" fmla="*/ 39 h 91"/>
                    <a:gd name="T4" fmla="*/ 47 w 119"/>
                    <a:gd name="T5" fmla="*/ 65 h 91"/>
                    <a:gd name="T6" fmla="*/ 40 w 119"/>
                    <a:gd name="T7" fmla="*/ 64 h 91"/>
                    <a:gd name="T8" fmla="*/ 8 w 119"/>
                    <a:gd name="T9" fmla="*/ 47 h 91"/>
                    <a:gd name="T10" fmla="*/ 0 w 119"/>
                    <a:gd name="T11" fmla="*/ 55 h 91"/>
                    <a:gd name="T12" fmla="*/ 18 w 119"/>
                    <a:gd name="T13" fmla="*/ 91 h 91"/>
                    <a:gd name="T14" fmla="*/ 21 w 119"/>
                    <a:gd name="T15" fmla="*/ 91 h 91"/>
                    <a:gd name="T16" fmla="*/ 94 w 119"/>
                    <a:gd name="T17" fmla="*/ 62 h 91"/>
                    <a:gd name="T18" fmla="*/ 104 w 119"/>
                    <a:gd name="T19" fmla="*/ 1 h 91"/>
                    <a:gd name="T20" fmla="*/ 102 w 119"/>
                    <a:gd name="T2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9" h="91">
                      <a:moveTo>
                        <a:pt x="102" y="0"/>
                      </a:moveTo>
                      <a:cubicBezTo>
                        <a:pt x="88" y="0"/>
                        <a:pt x="71" y="23"/>
                        <a:pt x="65" y="39"/>
                      </a:cubicBezTo>
                      <a:cubicBezTo>
                        <a:pt x="60" y="53"/>
                        <a:pt x="57" y="65"/>
                        <a:pt x="47" y="65"/>
                      </a:cubicBezTo>
                      <a:cubicBezTo>
                        <a:pt x="45" y="65"/>
                        <a:pt x="43" y="65"/>
                        <a:pt x="40" y="64"/>
                      </a:cubicBezTo>
                      <a:cubicBezTo>
                        <a:pt x="29" y="59"/>
                        <a:pt x="17" y="47"/>
                        <a:pt x="8" y="47"/>
                      </a:cubicBezTo>
                      <a:cubicBezTo>
                        <a:pt x="5" y="47"/>
                        <a:pt x="2" y="49"/>
                        <a:pt x="0" y="55"/>
                      </a:cubicBezTo>
                      <a:cubicBezTo>
                        <a:pt x="0" y="55"/>
                        <a:pt x="3" y="91"/>
                        <a:pt x="18" y="91"/>
                      </a:cubicBezTo>
                      <a:cubicBezTo>
                        <a:pt x="19" y="91"/>
                        <a:pt x="20" y="91"/>
                        <a:pt x="21" y="91"/>
                      </a:cubicBezTo>
                      <a:cubicBezTo>
                        <a:pt x="39" y="85"/>
                        <a:pt x="83" y="83"/>
                        <a:pt x="94" y="62"/>
                      </a:cubicBezTo>
                      <a:cubicBezTo>
                        <a:pt x="104" y="41"/>
                        <a:pt x="119" y="3"/>
                        <a:pt x="104" y="1"/>
                      </a:cubicBezTo>
                      <a:cubicBezTo>
                        <a:pt x="103" y="0"/>
                        <a:pt x="103" y="0"/>
                        <a:pt x="10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9" name="Freeform 268"/>
                <p:cNvSpPr/>
                <p:nvPr/>
              </p:nvSpPr>
              <p:spPr bwMode="auto">
                <a:xfrm>
                  <a:off x="5303838" y="4240213"/>
                  <a:ext cx="241300" cy="298450"/>
                </a:xfrm>
                <a:custGeom>
                  <a:avLst/>
                  <a:gdLst>
                    <a:gd name="T0" fmla="*/ 25 w 86"/>
                    <a:gd name="T1" fmla="*/ 0 h 106"/>
                    <a:gd name="T2" fmla="*/ 0 w 86"/>
                    <a:gd name="T3" fmla="*/ 5 h 106"/>
                    <a:gd name="T4" fmla="*/ 29 w 86"/>
                    <a:gd name="T5" fmla="*/ 59 h 106"/>
                    <a:gd name="T6" fmla="*/ 34 w 86"/>
                    <a:gd name="T7" fmla="*/ 104 h 106"/>
                    <a:gd name="T8" fmla="*/ 41 w 86"/>
                    <a:gd name="T9" fmla="*/ 106 h 106"/>
                    <a:gd name="T10" fmla="*/ 81 w 86"/>
                    <a:gd name="T11" fmla="*/ 63 h 106"/>
                    <a:gd name="T12" fmla="*/ 54 w 86"/>
                    <a:gd name="T13" fmla="*/ 9 h 106"/>
                    <a:gd name="T14" fmla="*/ 25 w 86"/>
                    <a:gd name="T15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06">
                      <a:moveTo>
                        <a:pt x="25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4" y="39"/>
                        <a:pt x="29" y="59"/>
                      </a:cubicBezTo>
                      <a:cubicBezTo>
                        <a:pt x="25" y="79"/>
                        <a:pt x="15" y="97"/>
                        <a:pt x="34" y="104"/>
                      </a:cubicBezTo>
                      <a:cubicBezTo>
                        <a:pt x="36" y="105"/>
                        <a:pt x="39" y="106"/>
                        <a:pt x="41" y="106"/>
                      </a:cubicBezTo>
                      <a:cubicBezTo>
                        <a:pt x="58" y="106"/>
                        <a:pt x="76" y="83"/>
                        <a:pt x="81" y="63"/>
                      </a:cubicBezTo>
                      <a:cubicBezTo>
                        <a:pt x="86" y="40"/>
                        <a:pt x="78" y="28"/>
                        <a:pt x="54" y="9"/>
                      </a:cubicBezTo>
                      <a:cubicBezTo>
                        <a:pt x="44" y="2"/>
                        <a:pt x="34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0" name="Freeform 269"/>
                <p:cNvSpPr/>
                <p:nvPr/>
              </p:nvSpPr>
              <p:spPr bwMode="auto">
                <a:xfrm>
                  <a:off x="4806951" y="3900488"/>
                  <a:ext cx="342900" cy="192088"/>
                </a:xfrm>
                <a:custGeom>
                  <a:avLst/>
                  <a:gdLst>
                    <a:gd name="T0" fmla="*/ 51 w 122"/>
                    <a:gd name="T1" fmla="*/ 0 h 68"/>
                    <a:gd name="T2" fmla="*/ 30 w 122"/>
                    <a:gd name="T3" fmla="*/ 3 h 68"/>
                    <a:gd name="T4" fmla="*/ 0 w 122"/>
                    <a:gd name="T5" fmla="*/ 51 h 68"/>
                    <a:gd name="T6" fmla="*/ 11 w 122"/>
                    <a:gd name="T7" fmla="*/ 61 h 68"/>
                    <a:gd name="T8" fmla="*/ 56 w 122"/>
                    <a:gd name="T9" fmla="*/ 50 h 68"/>
                    <a:gd name="T10" fmla="*/ 63 w 122"/>
                    <a:gd name="T11" fmla="*/ 49 h 68"/>
                    <a:gd name="T12" fmla="*/ 103 w 122"/>
                    <a:gd name="T13" fmla="*/ 67 h 68"/>
                    <a:gd name="T14" fmla="*/ 106 w 122"/>
                    <a:gd name="T15" fmla="*/ 68 h 68"/>
                    <a:gd name="T16" fmla="*/ 101 w 122"/>
                    <a:gd name="T17" fmla="*/ 23 h 68"/>
                    <a:gd name="T18" fmla="*/ 51 w 122"/>
                    <a:gd name="T1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2" h="68">
                      <a:moveTo>
                        <a:pt x="51" y="0"/>
                      </a:moveTo>
                      <a:cubicBezTo>
                        <a:pt x="45" y="0"/>
                        <a:pt x="38" y="1"/>
                        <a:pt x="30" y="3"/>
                      </a:cubicBezTo>
                      <a:cubicBezTo>
                        <a:pt x="0" y="10"/>
                        <a:pt x="0" y="51"/>
                        <a:pt x="0" y="51"/>
                      </a:cubicBezTo>
                      <a:cubicBezTo>
                        <a:pt x="1" y="58"/>
                        <a:pt x="5" y="61"/>
                        <a:pt x="11" y="61"/>
                      </a:cubicBezTo>
                      <a:cubicBezTo>
                        <a:pt x="23" y="61"/>
                        <a:pt x="42" y="52"/>
                        <a:pt x="56" y="50"/>
                      </a:cubicBezTo>
                      <a:cubicBezTo>
                        <a:pt x="59" y="49"/>
                        <a:pt x="61" y="49"/>
                        <a:pt x="63" y="49"/>
                      </a:cubicBezTo>
                      <a:cubicBezTo>
                        <a:pt x="80" y="49"/>
                        <a:pt x="85" y="63"/>
                        <a:pt x="103" y="67"/>
                      </a:cubicBezTo>
                      <a:cubicBezTo>
                        <a:pt x="104" y="67"/>
                        <a:pt x="105" y="68"/>
                        <a:pt x="106" y="68"/>
                      </a:cubicBezTo>
                      <a:cubicBezTo>
                        <a:pt x="122" y="68"/>
                        <a:pt x="117" y="41"/>
                        <a:pt x="101" y="23"/>
                      </a:cubicBezTo>
                      <a:cubicBezTo>
                        <a:pt x="87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82" name="椭圆 81"/>
              <p:cNvSpPr/>
              <p:nvPr/>
            </p:nvSpPr>
            <p:spPr>
              <a:xfrm>
                <a:off x="3841404" y="2280378"/>
                <a:ext cx="486869" cy="48686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 dirty="0">
                  <a:solidFill>
                    <a:srgbClr val="92D05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80" name="文本框 79"/>
            <p:cNvSpPr txBox="1"/>
            <p:nvPr/>
          </p:nvSpPr>
          <p:spPr>
            <a:xfrm>
              <a:off x="5786663" y="1822130"/>
              <a:ext cx="602054" cy="253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rgbClr val="FFC000"/>
                  </a:solidFill>
                  <a:cs typeface="+mn-ea"/>
                  <a:sym typeface="+mn-lt"/>
                </a:rPr>
                <a:t>第一章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6500"/>
                            </p:stCondLst>
                            <p:childTnLst>
                              <p:par>
                                <p:cTn id="7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000"/>
                            </p:stCondLst>
                            <p:childTnLst>
                              <p:par>
                                <p:cTn id="8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8500"/>
                            </p:stCondLst>
                            <p:childTnLst>
                              <p:par>
                                <p:cTn id="9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9000"/>
                            </p:stCondLst>
                            <p:childTnLst>
                              <p:par>
                                <p:cTn id="9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9500"/>
                            </p:stCondLst>
                            <p:childTnLst>
                              <p:par>
                                <p:cTn id="10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1500"/>
                            </p:stCondLst>
                            <p:childTnLst>
                              <p:par>
                                <p:cTn id="1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14000"/>
                            </p:stCondLst>
                            <p:childTnLst>
                              <p:par>
                                <p:cTn id="1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14500"/>
                            </p:stCondLst>
                            <p:childTnLst>
                              <p:par>
                                <p:cTn id="1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25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 animBg="1"/>
      <p:bldP spid="25" grpId="0"/>
      <p:bldP spid="26" grpId="0" animBg="1"/>
      <p:bldP spid="33" grpId="0"/>
      <p:bldP spid="34" grpId="0"/>
      <p:bldP spid="36" grpId="0" animBg="1"/>
      <p:bldP spid="44" grpId="0" animBg="1"/>
      <p:bldP spid="35" grpId="0"/>
      <p:bldP spid="45" grpId="0" animBg="1"/>
      <p:bldP spid="46" grpId="0" animBg="1"/>
      <p:bldP spid="51" grpId="0"/>
      <p:bldP spid="60" grpId="0" animBg="1"/>
      <p:bldP spid="61" grpId="0" animBg="1"/>
      <p:bldP spid="62" grpId="0"/>
      <p:bldP spid="67" grpId="0" animBg="1"/>
      <p:bldP spid="68" grpId="0" animBg="1"/>
      <p:bldP spid="69" grpId="0"/>
      <p:bldP spid="7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组合 40"/>
          <p:cNvGrpSpPr/>
          <p:nvPr/>
        </p:nvGrpSpPr>
        <p:grpSpPr>
          <a:xfrm>
            <a:off x="2217392" y="2158869"/>
            <a:ext cx="1388434" cy="1388434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42" name="椭圆 41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43" name="椭圆 42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4" name="TextBox 7"/>
          <p:cNvSpPr>
            <a:spLocks noChangeArrowheads="1"/>
          </p:cNvSpPr>
          <p:nvPr/>
        </p:nvSpPr>
        <p:spPr bwMode="auto">
          <a:xfrm>
            <a:off x="2241005" y="2576159"/>
            <a:ext cx="1341209" cy="5538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altLang="zh-CN" sz="3600" b="1" dirty="0">
                <a:solidFill>
                  <a:srgbClr val="F2F2F2"/>
                </a:solidFill>
                <a:cs typeface="+mn-ea"/>
                <a:sym typeface="+mn-lt"/>
              </a:rPr>
              <a:t>80%</a:t>
            </a:r>
            <a:endParaRPr lang="zh-CN" altLang="en-US" sz="3600" b="1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sp>
        <p:nvSpPr>
          <p:cNvPr id="45" name="Arc 14"/>
          <p:cNvSpPr/>
          <p:nvPr/>
        </p:nvSpPr>
        <p:spPr>
          <a:xfrm>
            <a:off x="2047738" y="1989215"/>
            <a:ext cx="1727742" cy="1727742"/>
          </a:xfrm>
          <a:prstGeom prst="arc">
            <a:avLst>
              <a:gd name="adj1" fmla="val 16018236"/>
              <a:gd name="adj2" fmla="val 9832525"/>
            </a:avLst>
          </a:prstGeom>
          <a:noFill/>
          <a:ln w="101600" cap="rnd" cmpd="sng">
            <a:solidFill>
              <a:srgbClr val="92D050"/>
            </a:solidFill>
            <a:prstDash val="sysDot"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56" name="TextBox 7"/>
          <p:cNvSpPr>
            <a:spLocks noChangeArrowheads="1"/>
          </p:cNvSpPr>
          <p:nvPr/>
        </p:nvSpPr>
        <p:spPr bwMode="auto">
          <a:xfrm>
            <a:off x="2285384" y="4072435"/>
            <a:ext cx="1223817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57" name="圆角矩形 56"/>
          <p:cNvSpPr/>
          <p:nvPr/>
        </p:nvSpPr>
        <p:spPr>
          <a:xfrm>
            <a:off x="2074231" y="3992822"/>
            <a:ext cx="1646123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58" name="文本框 49"/>
          <p:cNvSpPr txBox="1"/>
          <p:nvPr/>
        </p:nvSpPr>
        <p:spPr>
          <a:xfrm>
            <a:off x="1975749" y="4531734"/>
            <a:ext cx="1816595" cy="62517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请在此处添加文字信息，表达图的含义。</a:t>
            </a:r>
          </a:p>
        </p:txBody>
      </p:sp>
      <p:grpSp>
        <p:nvGrpSpPr>
          <p:cNvPr id="73" name="组合 72"/>
          <p:cNvGrpSpPr/>
          <p:nvPr/>
        </p:nvGrpSpPr>
        <p:grpSpPr>
          <a:xfrm>
            <a:off x="4360206" y="2158869"/>
            <a:ext cx="1388434" cy="1388434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74" name="椭圆 73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75" name="椭圆 74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6" name="TextBox 7"/>
          <p:cNvSpPr>
            <a:spLocks noChangeArrowheads="1"/>
          </p:cNvSpPr>
          <p:nvPr/>
        </p:nvSpPr>
        <p:spPr bwMode="auto">
          <a:xfrm>
            <a:off x="4428198" y="2576159"/>
            <a:ext cx="1341209" cy="5538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altLang="zh-CN" sz="3600" b="1" dirty="0">
                <a:solidFill>
                  <a:srgbClr val="F2F2F2"/>
                </a:solidFill>
                <a:cs typeface="+mn-ea"/>
                <a:sym typeface="+mn-lt"/>
              </a:rPr>
              <a:t>90%</a:t>
            </a:r>
            <a:endParaRPr lang="zh-CN" altLang="en-US" sz="3600" b="1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sp>
        <p:nvSpPr>
          <p:cNvPr id="77" name="Arc 14"/>
          <p:cNvSpPr/>
          <p:nvPr/>
        </p:nvSpPr>
        <p:spPr>
          <a:xfrm>
            <a:off x="4190552" y="1989215"/>
            <a:ext cx="1727742" cy="1727742"/>
          </a:xfrm>
          <a:prstGeom prst="arc">
            <a:avLst>
              <a:gd name="adj1" fmla="val 16018236"/>
              <a:gd name="adj2" fmla="val 13341464"/>
            </a:avLst>
          </a:prstGeom>
          <a:noFill/>
          <a:ln w="101600" cap="rnd" cmpd="sng">
            <a:solidFill>
              <a:srgbClr val="92D050"/>
            </a:solidFill>
            <a:prstDash val="sysDot"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78" name="TextBox 7"/>
          <p:cNvSpPr>
            <a:spLocks noChangeArrowheads="1"/>
          </p:cNvSpPr>
          <p:nvPr/>
        </p:nvSpPr>
        <p:spPr bwMode="auto">
          <a:xfrm>
            <a:off x="4428198" y="4072435"/>
            <a:ext cx="1223817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79" name="圆角矩形 78"/>
          <p:cNvSpPr/>
          <p:nvPr/>
        </p:nvSpPr>
        <p:spPr>
          <a:xfrm>
            <a:off x="4217045" y="3992822"/>
            <a:ext cx="1646123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80" name="文本框 49"/>
          <p:cNvSpPr txBox="1"/>
          <p:nvPr/>
        </p:nvSpPr>
        <p:spPr>
          <a:xfrm>
            <a:off x="4118563" y="4531734"/>
            <a:ext cx="1816595" cy="62517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请在此处添加文字信息，表达图的含义。</a:t>
            </a:r>
          </a:p>
        </p:txBody>
      </p:sp>
      <p:grpSp>
        <p:nvGrpSpPr>
          <p:cNvPr id="81" name="组合 80"/>
          <p:cNvGrpSpPr/>
          <p:nvPr/>
        </p:nvGrpSpPr>
        <p:grpSpPr>
          <a:xfrm>
            <a:off x="6464758" y="2158869"/>
            <a:ext cx="1388434" cy="1388434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82" name="椭圆 81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83" name="椭圆 82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84" name="TextBox 7"/>
          <p:cNvSpPr>
            <a:spLocks noChangeArrowheads="1"/>
          </p:cNvSpPr>
          <p:nvPr/>
        </p:nvSpPr>
        <p:spPr bwMode="auto">
          <a:xfrm>
            <a:off x="6488371" y="2576159"/>
            <a:ext cx="1341209" cy="5538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altLang="zh-CN" sz="3600" b="1" dirty="0">
                <a:solidFill>
                  <a:srgbClr val="F2F2F2"/>
                </a:solidFill>
                <a:cs typeface="+mn-ea"/>
                <a:sym typeface="+mn-lt"/>
              </a:rPr>
              <a:t>70%</a:t>
            </a:r>
            <a:endParaRPr lang="zh-CN" altLang="en-US" sz="3600" b="1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sp>
        <p:nvSpPr>
          <p:cNvPr id="85" name="Arc 14"/>
          <p:cNvSpPr/>
          <p:nvPr/>
        </p:nvSpPr>
        <p:spPr>
          <a:xfrm>
            <a:off x="6295104" y="1989215"/>
            <a:ext cx="1727742" cy="1727742"/>
          </a:xfrm>
          <a:prstGeom prst="arc">
            <a:avLst>
              <a:gd name="adj1" fmla="val 16018236"/>
              <a:gd name="adj2" fmla="val 7523432"/>
            </a:avLst>
          </a:prstGeom>
          <a:noFill/>
          <a:ln w="101600" cap="rnd" cmpd="sng">
            <a:solidFill>
              <a:srgbClr val="92D050"/>
            </a:solidFill>
            <a:prstDash val="sysDot"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86" name="TextBox 7"/>
          <p:cNvSpPr>
            <a:spLocks noChangeArrowheads="1"/>
          </p:cNvSpPr>
          <p:nvPr/>
        </p:nvSpPr>
        <p:spPr bwMode="auto">
          <a:xfrm>
            <a:off x="6532750" y="4072435"/>
            <a:ext cx="1223817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87" name="圆角矩形 86"/>
          <p:cNvSpPr/>
          <p:nvPr/>
        </p:nvSpPr>
        <p:spPr>
          <a:xfrm>
            <a:off x="6321597" y="3992822"/>
            <a:ext cx="1646123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88" name="文本框 49"/>
          <p:cNvSpPr txBox="1"/>
          <p:nvPr/>
        </p:nvSpPr>
        <p:spPr>
          <a:xfrm>
            <a:off x="6223115" y="4531734"/>
            <a:ext cx="1816595" cy="62517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请在此处添加文字信息，表达图的含义。</a:t>
            </a:r>
          </a:p>
        </p:txBody>
      </p:sp>
      <p:grpSp>
        <p:nvGrpSpPr>
          <p:cNvPr id="89" name="组合 88"/>
          <p:cNvGrpSpPr/>
          <p:nvPr/>
        </p:nvGrpSpPr>
        <p:grpSpPr>
          <a:xfrm>
            <a:off x="8552447" y="2158869"/>
            <a:ext cx="1388434" cy="1388434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90" name="椭圆 89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91" name="椭圆 90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92" name="TextBox 7"/>
          <p:cNvSpPr>
            <a:spLocks noChangeArrowheads="1"/>
          </p:cNvSpPr>
          <p:nvPr/>
        </p:nvSpPr>
        <p:spPr bwMode="auto">
          <a:xfrm>
            <a:off x="8576059" y="2576159"/>
            <a:ext cx="1341209" cy="5538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altLang="zh-CN" sz="3600" b="1" dirty="0">
                <a:solidFill>
                  <a:srgbClr val="F2F2F2"/>
                </a:solidFill>
                <a:cs typeface="+mn-ea"/>
                <a:sym typeface="+mn-lt"/>
              </a:rPr>
              <a:t>85%</a:t>
            </a:r>
            <a:endParaRPr lang="zh-CN" altLang="en-US" sz="3600" b="1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sp>
        <p:nvSpPr>
          <p:cNvPr id="93" name="Arc 14"/>
          <p:cNvSpPr/>
          <p:nvPr/>
        </p:nvSpPr>
        <p:spPr>
          <a:xfrm>
            <a:off x="8382793" y="1989215"/>
            <a:ext cx="1727742" cy="1727742"/>
          </a:xfrm>
          <a:prstGeom prst="arc">
            <a:avLst>
              <a:gd name="adj1" fmla="val 16018236"/>
              <a:gd name="adj2" fmla="val 12027259"/>
            </a:avLst>
          </a:prstGeom>
          <a:noFill/>
          <a:ln w="101600" cap="rnd" cmpd="sng">
            <a:solidFill>
              <a:srgbClr val="92D050"/>
            </a:solidFill>
            <a:prstDash val="sysDot"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94" name="TextBox 7"/>
          <p:cNvSpPr>
            <a:spLocks noChangeArrowheads="1"/>
          </p:cNvSpPr>
          <p:nvPr/>
        </p:nvSpPr>
        <p:spPr bwMode="auto">
          <a:xfrm>
            <a:off x="8620439" y="4072435"/>
            <a:ext cx="1223817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95" name="圆角矩形 94"/>
          <p:cNvSpPr/>
          <p:nvPr/>
        </p:nvSpPr>
        <p:spPr>
          <a:xfrm>
            <a:off x="8409286" y="3992822"/>
            <a:ext cx="1646123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rgbClr val="0070C0"/>
              </a:solidFill>
              <a:cs typeface="+mn-ea"/>
              <a:sym typeface="+mn-lt"/>
            </a:endParaRPr>
          </a:p>
        </p:txBody>
      </p:sp>
      <p:sp>
        <p:nvSpPr>
          <p:cNvPr id="96" name="文本框 49"/>
          <p:cNvSpPr txBox="1"/>
          <p:nvPr/>
        </p:nvSpPr>
        <p:spPr>
          <a:xfrm>
            <a:off x="8310803" y="4531734"/>
            <a:ext cx="1816595" cy="62517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请在此处添加文字信息，表达图的含义。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13510893" y="7029355"/>
            <a:ext cx="876935" cy="3692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800" dirty="0">
                <a:cs typeface="+mn-ea"/>
                <a:sym typeface="+mn-lt"/>
              </a:rPr>
              <a:t>延时符</a:t>
            </a:r>
          </a:p>
        </p:txBody>
      </p:sp>
      <p:sp>
        <p:nvSpPr>
          <p:cNvPr id="46" name="文本框 45"/>
          <p:cNvSpPr txBox="1"/>
          <p:nvPr/>
        </p:nvSpPr>
        <p:spPr>
          <a:xfrm>
            <a:off x="1206683" y="588966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grpSp>
        <p:nvGrpSpPr>
          <p:cNvPr id="47" name="组合 46"/>
          <p:cNvGrpSpPr/>
          <p:nvPr/>
        </p:nvGrpSpPr>
        <p:grpSpPr>
          <a:xfrm>
            <a:off x="178796" y="0"/>
            <a:ext cx="933309" cy="1108995"/>
            <a:chOff x="5754461" y="1411267"/>
            <a:chExt cx="640591" cy="761176"/>
          </a:xfrm>
        </p:grpSpPr>
        <p:grpSp>
          <p:nvGrpSpPr>
            <p:cNvPr id="48" name="组合 47"/>
            <p:cNvGrpSpPr/>
            <p:nvPr/>
          </p:nvGrpSpPr>
          <p:grpSpPr>
            <a:xfrm>
              <a:off x="5754461" y="1411267"/>
              <a:ext cx="640591" cy="761176"/>
              <a:chOff x="3742489" y="2006071"/>
              <a:chExt cx="640591" cy="761176"/>
            </a:xfrm>
          </p:grpSpPr>
          <p:grpSp>
            <p:nvGrpSpPr>
              <p:cNvPr id="50" name="组合 49"/>
              <p:cNvGrpSpPr/>
              <p:nvPr/>
            </p:nvGrpSpPr>
            <p:grpSpPr>
              <a:xfrm rot="19382670">
                <a:off x="3742489" y="2006071"/>
                <a:ext cx="640591" cy="704932"/>
                <a:chOff x="3473451" y="974725"/>
                <a:chExt cx="4678363" cy="5148263"/>
              </a:xfrm>
            </p:grpSpPr>
            <p:sp>
              <p:nvSpPr>
                <p:cNvPr id="52" name="Freeform 79"/>
                <p:cNvSpPr/>
                <p:nvPr/>
              </p:nvSpPr>
              <p:spPr bwMode="auto">
                <a:xfrm>
                  <a:off x="5545138" y="2216150"/>
                  <a:ext cx="938213" cy="3875088"/>
                </a:xfrm>
                <a:custGeom>
                  <a:avLst/>
                  <a:gdLst>
                    <a:gd name="T0" fmla="*/ 0 w 591"/>
                    <a:gd name="T1" fmla="*/ 2441 h 2441"/>
                    <a:gd name="T2" fmla="*/ 186 w 591"/>
                    <a:gd name="T3" fmla="*/ 0 h 2441"/>
                    <a:gd name="T4" fmla="*/ 186 w 591"/>
                    <a:gd name="T5" fmla="*/ 1197 h 2441"/>
                    <a:gd name="T6" fmla="*/ 529 w 591"/>
                    <a:gd name="T7" fmla="*/ 921 h 2441"/>
                    <a:gd name="T8" fmla="*/ 186 w 591"/>
                    <a:gd name="T9" fmla="*/ 1427 h 2441"/>
                    <a:gd name="T10" fmla="*/ 124 w 591"/>
                    <a:gd name="T11" fmla="*/ 2119 h 2441"/>
                    <a:gd name="T12" fmla="*/ 591 w 591"/>
                    <a:gd name="T13" fmla="*/ 1797 h 2441"/>
                    <a:gd name="T14" fmla="*/ 0 w 591"/>
                    <a:gd name="T15" fmla="*/ 2441 h 2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1" h="2441">
                      <a:moveTo>
                        <a:pt x="0" y="2441"/>
                      </a:moveTo>
                      <a:lnTo>
                        <a:pt x="186" y="0"/>
                      </a:lnTo>
                      <a:lnTo>
                        <a:pt x="186" y="1197"/>
                      </a:lnTo>
                      <a:lnTo>
                        <a:pt x="529" y="921"/>
                      </a:lnTo>
                      <a:lnTo>
                        <a:pt x="186" y="1427"/>
                      </a:lnTo>
                      <a:lnTo>
                        <a:pt x="124" y="2119"/>
                      </a:lnTo>
                      <a:lnTo>
                        <a:pt x="591" y="1797"/>
                      </a:lnTo>
                      <a:lnTo>
                        <a:pt x="0" y="244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3" name="Freeform 81"/>
                <p:cNvSpPr/>
                <p:nvPr/>
              </p:nvSpPr>
              <p:spPr bwMode="auto">
                <a:xfrm>
                  <a:off x="7170738" y="3234599"/>
                  <a:ext cx="890588" cy="733425"/>
                </a:xfrm>
                <a:custGeom>
                  <a:avLst/>
                  <a:gdLst>
                    <a:gd name="T0" fmla="*/ 105 w 317"/>
                    <a:gd name="T1" fmla="*/ 234 h 261"/>
                    <a:gd name="T2" fmla="*/ 17 w 317"/>
                    <a:gd name="T3" fmla="*/ 130 h 261"/>
                    <a:gd name="T4" fmla="*/ 105 w 317"/>
                    <a:gd name="T5" fmla="*/ 0 h 261"/>
                    <a:gd name="T6" fmla="*/ 140 w 317"/>
                    <a:gd name="T7" fmla="*/ 156 h 261"/>
                    <a:gd name="T8" fmla="*/ 264 w 317"/>
                    <a:gd name="T9" fmla="*/ 208 h 261"/>
                    <a:gd name="T10" fmla="*/ 105 w 317"/>
                    <a:gd name="T11" fmla="*/ 234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7" h="261">
                      <a:moveTo>
                        <a:pt x="105" y="234"/>
                      </a:moveTo>
                      <a:cubicBezTo>
                        <a:pt x="105" y="234"/>
                        <a:pt x="0" y="208"/>
                        <a:pt x="17" y="130"/>
                      </a:cubicBezTo>
                      <a:cubicBezTo>
                        <a:pt x="35" y="52"/>
                        <a:pt x="52" y="0"/>
                        <a:pt x="105" y="0"/>
                      </a:cubicBezTo>
                      <a:cubicBezTo>
                        <a:pt x="158" y="0"/>
                        <a:pt x="52" y="208"/>
                        <a:pt x="140" y="156"/>
                      </a:cubicBezTo>
                      <a:cubicBezTo>
                        <a:pt x="229" y="104"/>
                        <a:pt x="317" y="156"/>
                        <a:pt x="264" y="208"/>
                      </a:cubicBezTo>
                      <a:cubicBezTo>
                        <a:pt x="211" y="261"/>
                        <a:pt x="140" y="261"/>
                        <a:pt x="105" y="23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4" name="Freeform 82"/>
                <p:cNvSpPr/>
                <p:nvPr/>
              </p:nvSpPr>
              <p:spPr bwMode="auto">
                <a:xfrm>
                  <a:off x="4851401" y="3897313"/>
                  <a:ext cx="495300" cy="657225"/>
                </a:xfrm>
                <a:custGeom>
                  <a:avLst/>
                  <a:gdLst>
                    <a:gd name="T0" fmla="*/ 141 w 176"/>
                    <a:gd name="T1" fmla="*/ 156 h 234"/>
                    <a:gd name="T2" fmla="*/ 36 w 176"/>
                    <a:gd name="T3" fmla="*/ 130 h 234"/>
                    <a:gd name="T4" fmla="*/ 106 w 176"/>
                    <a:gd name="T5" fmla="*/ 0 h 234"/>
                    <a:gd name="T6" fmla="*/ 176 w 176"/>
                    <a:gd name="T7" fmla="*/ 0 h 234"/>
                    <a:gd name="T8" fmla="*/ 141 w 176"/>
                    <a:gd name="T9" fmla="*/ 156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234">
                      <a:moveTo>
                        <a:pt x="141" y="156"/>
                      </a:moveTo>
                      <a:cubicBezTo>
                        <a:pt x="141" y="156"/>
                        <a:pt x="71" y="234"/>
                        <a:pt x="36" y="130"/>
                      </a:cubicBezTo>
                      <a:cubicBezTo>
                        <a:pt x="0" y="26"/>
                        <a:pt x="36" y="0"/>
                        <a:pt x="106" y="0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176" y="156"/>
                        <a:pt x="141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5" name="Freeform 83"/>
                <p:cNvSpPr/>
                <p:nvPr/>
              </p:nvSpPr>
              <p:spPr bwMode="auto">
                <a:xfrm>
                  <a:off x="5248276" y="2435225"/>
                  <a:ext cx="741363" cy="806450"/>
                </a:xfrm>
                <a:custGeom>
                  <a:avLst/>
                  <a:gdLst>
                    <a:gd name="T0" fmla="*/ 176 w 264"/>
                    <a:gd name="T1" fmla="*/ 105 h 287"/>
                    <a:gd name="T2" fmla="*/ 53 w 264"/>
                    <a:gd name="T3" fmla="*/ 105 h 287"/>
                    <a:gd name="T4" fmla="*/ 88 w 264"/>
                    <a:gd name="T5" fmla="*/ 261 h 287"/>
                    <a:gd name="T6" fmla="*/ 176 w 264"/>
                    <a:gd name="T7" fmla="*/ 105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87">
                      <a:moveTo>
                        <a:pt x="176" y="105"/>
                      </a:moveTo>
                      <a:cubicBezTo>
                        <a:pt x="176" y="105"/>
                        <a:pt x="71" y="0"/>
                        <a:pt x="53" y="105"/>
                      </a:cubicBezTo>
                      <a:cubicBezTo>
                        <a:pt x="35" y="209"/>
                        <a:pt x="0" y="287"/>
                        <a:pt x="88" y="261"/>
                      </a:cubicBezTo>
                      <a:cubicBezTo>
                        <a:pt x="176" y="235"/>
                        <a:pt x="264" y="105"/>
                        <a:pt x="176" y="1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9" name="Freeform 84"/>
                <p:cNvSpPr/>
                <p:nvPr/>
              </p:nvSpPr>
              <p:spPr bwMode="auto">
                <a:xfrm>
                  <a:off x="5299076" y="974725"/>
                  <a:ext cx="1184275" cy="1241425"/>
                </a:xfrm>
                <a:custGeom>
                  <a:avLst/>
                  <a:gdLst>
                    <a:gd name="T0" fmla="*/ 193 w 422"/>
                    <a:gd name="T1" fmla="*/ 442 h 442"/>
                    <a:gd name="T2" fmla="*/ 70 w 422"/>
                    <a:gd name="T3" fmla="*/ 312 h 442"/>
                    <a:gd name="T4" fmla="*/ 88 w 422"/>
                    <a:gd name="T5" fmla="*/ 156 h 442"/>
                    <a:gd name="T6" fmla="*/ 246 w 422"/>
                    <a:gd name="T7" fmla="*/ 52 h 442"/>
                    <a:gd name="T8" fmla="*/ 352 w 422"/>
                    <a:gd name="T9" fmla="*/ 208 h 442"/>
                    <a:gd name="T10" fmla="*/ 352 w 422"/>
                    <a:gd name="T11" fmla="*/ 391 h 442"/>
                    <a:gd name="T12" fmla="*/ 193 w 422"/>
                    <a:gd name="T13" fmla="*/ 442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2" h="442">
                      <a:moveTo>
                        <a:pt x="193" y="442"/>
                      </a:moveTo>
                      <a:cubicBezTo>
                        <a:pt x="193" y="442"/>
                        <a:pt x="123" y="416"/>
                        <a:pt x="70" y="312"/>
                      </a:cubicBezTo>
                      <a:cubicBezTo>
                        <a:pt x="17" y="208"/>
                        <a:pt x="0" y="208"/>
                        <a:pt x="88" y="156"/>
                      </a:cubicBezTo>
                      <a:cubicBezTo>
                        <a:pt x="176" y="104"/>
                        <a:pt x="158" y="0"/>
                        <a:pt x="246" y="52"/>
                      </a:cubicBezTo>
                      <a:cubicBezTo>
                        <a:pt x="334" y="104"/>
                        <a:pt x="281" y="130"/>
                        <a:pt x="352" y="208"/>
                      </a:cubicBezTo>
                      <a:cubicBezTo>
                        <a:pt x="422" y="286"/>
                        <a:pt x="405" y="364"/>
                        <a:pt x="352" y="391"/>
                      </a:cubicBezTo>
                      <a:cubicBezTo>
                        <a:pt x="299" y="416"/>
                        <a:pt x="281" y="416"/>
                        <a:pt x="193" y="44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0" name="Freeform 85"/>
                <p:cNvSpPr/>
                <p:nvPr/>
              </p:nvSpPr>
              <p:spPr bwMode="auto">
                <a:xfrm>
                  <a:off x="4357688" y="3314700"/>
                  <a:ext cx="792163" cy="655638"/>
                </a:xfrm>
                <a:custGeom>
                  <a:avLst/>
                  <a:gdLst>
                    <a:gd name="T0" fmla="*/ 141 w 282"/>
                    <a:gd name="T1" fmla="*/ 130 h 234"/>
                    <a:gd name="T2" fmla="*/ 71 w 282"/>
                    <a:gd name="T3" fmla="*/ 78 h 234"/>
                    <a:gd name="T4" fmla="*/ 229 w 282"/>
                    <a:gd name="T5" fmla="*/ 78 h 234"/>
                    <a:gd name="T6" fmla="*/ 141 w 282"/>
                    <a:gd name="T7" fmla="*/ 208 h 234"/>
                    <a:gd name="T8" fmla="*/ 141 w 282"/>
                    <a:gd name="T9" fmla="*/ 13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234">
                      <a:moveTo>
                        <a:pt x="141" y="130"/>
                      </a:moveTo>
                      <a:cubicBezTo>
                        <a:pt x="141" y="130"/>
                        <a:pt x="0" y="156"/>
                        <a:pt x="71" y="78"/>
                      </a:cubicBezTo>
                      <a:cubicBezTo>
                        <a:pt x="141" y="0"/>
                        <a:pt x="176" y="78"/>
                        <a:pt x="229" y="78"/>
                      </a:cubicBezTo>
                      <a:cubicBezTo>
                        <a:pt x="282" y="78"/>
                        <a:pt x="229" y="234"/>
                        <a:pt x="141" y="208"/>
                      </a:cubicBezTo>
                      <a:cubicBezTo>
                        <a:pt x="53" y="182"/>
                        <a:pt x="141" y="130"/>
                        <a:pt x="14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1" name="Freeform 86"/>
                <p:cNvSpPr/>
                <p:nvPr/>
              </p:nvSpPr>
              <p:spPr bwMode="auto">
                <a:xfrm>
                  <a:off x="4803776" y="4262438"/>
                  <a:ext cx="1138238" cy="952500"/>
                </a:xfrm>
                <a:custGeom>
                  <a:avLst/>
                  <a:gdLst>
                    <a:gd name="T0" fmla="*/ 176 w 405"/>
                    <a:gd name="T1" fmla="*/ 234 h 339"/>
                    <a:gd name="T2" fmla="*/ 53 w 405"/>
                    <a:gd name="T3" fmla="*/ 156 h 339"/>
                    <a:gd name="T4" fmla="*/ 158 w 405"/>
                    <a:gd name="T5" fmla="*/ 26 h 339"/>
                    <a:gd name="T6" fmla="*/ 317 w 405"/>
                    <a:gd name="T7" fmla="*/ 156 h 339"/>
                    <a:gd name="T8" fmla="*/ 176 w 405"/>
                    <a:gd name="T9" fmla="*/ 234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5" h="339">
                      <a:moveTo>
                        <a:pt x="176" y="234"/>
                      </a:moveTo>
                      <a:cubicBezTo>
                        <a:pt x="176" y="234"/>
                        <a:pt x="0" y="234"/>
                        <a:pt x="53" y="156"/>
                      </a:cubicBezTo>
                      <a:cubicBezTo>
                        <a:pt x="105" y="78"/>
                        <a:pt x="70" y="0"/>
                        <a:pt x="158" y="26"/>
                      </a:cubicBezTo>
                      <a:cubicBezTo>
                        <a:pt x="246" y="52"/>
                        <a:pt x="405" y="130"/>
                        <a:pt x="317" y="156"/>
                      </a:cubicBezTo>
                      <a:cubicBezTo>
                        <a:pt x="229" y="183"/>
                        <a:pt x="229" y="339"/>
                        <a:pt x="176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2" name="Freeform 87"/>
                <p:cNvSpPr/>
                <p:nvPr/>
              </p:nvSpPr>
              <p:spPr bwMode="auto">
                <a:xfrm>
                  <a:off x="5942013" y="3460750"/>
                  <a:ext cx="1035050" cy="509588"/>
                </a:xfrm>
                <a:custGeom>
                  <a:avLst/>
                  <a:gdLst>
                    <a:gd name="T0" fmla="*/ 176 w 369"/>
                    <a:gd name="T1" fmla="*/ 156 h 182"/>
                    <a:gd name="T2" fmla="*/ 88 w 369"/>
                    <a:gd name="T3" fmla="*/ 26 h 182"/>
                    <a:gd name="T4" fmla="*/ 281 w 369"/>
                    <a:gd name="T5" fmla="*/ 104 h 182"/>
                    <a:gd name="T6" fmla="*/ 176 w 369"/>
                    <a:gd name="T7" fmla="*/ 156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9" h="182">
                      <a:moveTo>
                        <a:pt x="176" y="156"/>
                      </a:moveTo>
                      <a:cubicBezTo>
                        <a:pt x="176" y="156"/>
                        <a:pt x="0" y="52"/>
                        <a:pt x="88" y="26"/>
                      </a:cubicBezTo>
                      <a:cubicBezTo>
                        <a:pt x="176" y="0"/>
                        <a:pt x="369" y="78"/>
                        <a:pt x="281" y="104"/>
                      </a:cubicBezTo>
                      <a:cubicBezTo>
                        <a:pt x="193" y="130"/>
                        <a:pt x="299" y="182"/>
                        <a:pt x="176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3" name="Freeform 89"/>
                <p:cNvSpPr/>
                <p:nvPr/>
              </p:nvSpPr>
              <p:spPr bwMode="auto">
                <a:xfrm>
                  <a:off x="3692526" y="3286125"/>
                  <a:ext cx="511175" cy="2836863"/>
                </a:xfrm>
                <a:custGeom>
                  <a:avLst/>
                  <a:gdLst>
                    <a:gd name="T0" fmla="*/ 75 w 182"/>
                    <a:gd name="T1" fmla="*/ 835 h 1010"/>
                    <a:gd name="T2" fmla="*/ 124 w 182"/>
                    <a:gd name="T3" fmla="*/ 0 h 1010"/>
                    <a:gd name="T4" fmla="*/ 0 w 182"/>
                    <a:gd name="T5" fmla="*/ 1010 h 1010"/>
                    <a:gd name="T6" fmla="*/ 75 w 182"/>
                    <a:gd name="T7" fmla="*/ 835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2" h="1010">
                      <a:moveTo>
                        <a:pt x="75" y="835"/>
                      </a:moveTo>
                      <a:cubicBezTo>
                        <a:pt x="75" y="835"/>
                        <a:pt x="182" y="247"/>
                        <a:pt x="124" y="0"/>
                      </a:cubicBezTo>
                      <a:cubicBezTo>
                        <a:pt x="124" y="0"/>
                        <a:pt x="99" y="773"/>
                        <a:pt x="0" y="1010"/>
                      </a:cubicBezTo>
                      <a:cubicBezTo>
                        <a:pt x="75" y="835"/>
                        <a:pt x="75" y="835"/>
                        <a:pt x="75" y="835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4" name="Freeform 90"/>
                <p:cNvSpPr/>
                <p:nvPr/>
              </p:nvSpPr>
              <p:spPr bwMode="auto">
                <a:xfrm>
                  <a:off x="4181476" y="4021138"/>
                  <a:ext cx="2032000" cy="1120775"/>
                </a:xfrm>
                <a:custGeom>
                  <a:avLst/>
                  <a:gdLst>
                    <a:gd name="T0" fmla="*/ 88 w 724"/>
                    <a:gd name="T1" fmla="*/ 262 h 399"/>
                    <a:gd name="T2" fmla="*/ 724 w 724"/>
                    <a:gd name="T3" fmla="*/ 0 h 399"/>
                    <a:gd name="T4" fmla="*/ 0 w 724"/>
                    <a:gd name="T5" fmla="*/ 399 h 399"/>
                    <a:gd name="T6" fmla="*/ 88 w 724"/>
                    <a:gd name="T7" fmla="*/ 262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4" h="399">
                      <a:moveTo>
                        <a:pt x="88" y="262"/>
                      </a:moveTo>
                      <a:cubicBezTo>
                        <a:pt x="88" y="262"/>
                        <a:pt x="449" y="75"/>
                        <a:pt x="724" y="0"/>
                      </a:cubicBezTo>
                      <a:cubicBezTo>
                        <a:pt x="724" y="0"/>
                        <a:pt x="138" y="237"/>
                        <a:pt x="0" y="399"/>
                      </a:cubicBezTo>
                      <a:cubicBezTo>
                        <a:pt x="88" y="262"/>
                        <a:pt x="88" y="262"/>
                        <a:pt x="88" y="262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5" name="Freeform 91"/>
                <p:cNvSpPr/>
                <p:nvPr/>
              </p:nvSpPr>
              <p:spPr bwMode="auto">
                <a:xfrm>
                  <a:off x="6135688" y="2471738"/>
                  <a:ext cx="877888" cy="569913"/>
                </a:xfrm>
                <a:custGeom>
                  <a:avLst/>
                  <a:gdLst>
                    <a:gd name="T0" fmla="*/ 255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5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5" y="29"/>
                      </a:moveTo>
                      <a:cubicBezTo>
                        <a:pt x="255" y="29"/>
                        <a:pt x="66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8" y="76"/>
                        <a:pt x="281" y="38"/>
                      </a:cubicBezTo>
                      <a:cubicBezTo>
                        <a:pt x="313" y="0"/>
                        <a:pt x="255" y="29"/>
                        <a:pt x="255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6" name="Freeform 92"/>
                <p:cNvSpPr/>
                <p:nvPr/>
              </p:nvSpPr>
              <p:spPr bwMode="auto">
                <a:xfrm>
                  <a:off x="5675313" y="200183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6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7" name="Freeform 93"/>
                <p:cNvSpPr/>
                <p:nvPr/>
              </p:nvSpPr>
              <p:spPr bwMode="auto">
                <a:xfrm>
                  <a:off x="6938963" y="1928813"/>
                  <a:ext cx="134938" cy="407988"/>
                </a:xfrm>
                <a:custGeom>
                  <a:avLst/>
                  <a:gdLst>
                    <a:gd name="T0" fmla="*/ 48 w 48"/>
                    <a:gd name="T1" fmla="*/ 58 h 145"/>
                    <a:gd name="T2" fmla="*/ 28 w 48"/>
                    <a:gd name="T3" fmla="*/ 8 h 145"/>
                    <a:gd name="T4" fmla="*/ 0 w 48"/>
                    <a:gd name="T5" fmla="*/ 44 h 145"/>
                    <a:gd name="T6" fmla="*/ 21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8" y="8"/>
                      </a:cubicBezTo>
                      <a:cubicBezTo>
                        <a:pt x="11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1" y="123"/>
                      </a:cubicBezTo>
                      <a:cubicBezTo>
                        <a:pt x="29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8" name="Freeform 94"/>
                <p:cNvSpPr/>
                <p:nvPr/>
              </p:nvSpPr>
              <p:spPr bwMode="auto">
                <a:xfrm>
                  <a:off x="5051426" y="1708150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3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6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7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8" y="0"/>
                        <a:pt x="317" y="1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3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4"/>
                        <a:pt x="245" y="493"/>
                      </a:cubicBezTo>
                      <a:cubicBezTo>
                        <a:pt x="198" y="522"/>
                        <a:pt x="143" y="487"/>
                        <a:pt x="106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9" name="Freeform 95"/>
                <p:cNvSpPr/>
                <p:nvPr/>
              </p:nvSpPr>
              <p:spPr bwMode="auto">
                <a:xfrm>
                  <a:off x="6567488" y="1584325"/>
                  <a:ext cx="1446213" cy="1465263"/>
                </a:xfrm>
                <a:custGeom>
                  <a:avLst/>
                  <a:gdLst>
                    <a:gd name="T0" fmla="*/ 82 w 515"/>
                    <a:gd name="T1" fmla="*/ 263 h 522"/>
                    <a:gd name="T2" fmla="*/ 47 w 515"/>
                    <a:gd name="T3" fmla="*/ 50 h 522"/>
                    <a:gd name="T4" fmla="*/ 132 w 515"/>
                    <a:gd name="T5" fmla="*/ 71 h 522"/>
                    <a:gd name="T6" fmla="*/ 152 w 515"/>
                    <a:gd name="T7" fmla="*/ 200 h 522"/>
                    <a:gd name="T8" fmla="*/ 267 w 515"/>
                    <a:gd name="T9" fmla="*/ 6 h 522"/>
                    <a:gd name="T10" fmla="*/ 363 w 515"/>
                    <a:gd name="T11" fmla="*/ 56 h 522"/>
                    <a:gd name="T12" fmla="*/ 355 w 515"/>
                    <a:gd name="T13" fmla="*/ 164 h 522"/>
                    <a:gd name="T14" fmla="*/ 284 w 515"/>
                    <a:gd name="T15" fmla="*/ 238 h 522"/>
                    <a:gd name="T16" fmla="*/ 442 w 515"/>
                    <a:gd name="T17" fmla="*/ 179 h 522"/>
                    <a:gd name="T18" fmla="*/ 496 w 515"/>
                    <a:gd name="T19" fmla="*/ 292 h 522"/>
                    <a:gd name="T20" fmla="*/ 292 w 515"/>
                    <a:gd name="T21" fmla="*/ 370 h 522"/>
                    <a:gd name="T22" fmla="*/ 412 w 515"/>
                    <a:gd name="T23" fmla="*/ 404 h 522"/>
                    <a:gd name="T24" fmla="*/ 426 w 515"/>
                    <a:gd name="T25" fmla="*/ 480 h 522"/>
                    <a:gd name="T26" fmla="*/ 195 w 515"/>
                    <a:gd name="T27" fmla="*/ 401 h 522"/>
                    <a:gd name="T28" fmla="*/ 158 w 515"/>
                    <a:gd name="T29" fmla="*/ 452 h 522"/>
                    <a:gd name="T30" fmla="*/ 111 w 515"/>
                    <a:gd name="T31" fmla="*/ 367 h 522"/>
                    <a:gd name="T32" fmla="*/ 82 w 515"/>
                    <a:gd name="T33" fmla="*/ 263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5" h="522">
                      <a:moveTo>
                        <a:pt x="82" y="263"/>
                      </a:moveTo>
                      <a:cubicBezTo>
                        <a:pt x="82" y="263"/>
                        <a:pt x="0" y="71"/>
                        <a:pt x="47" y="50"/>
                      </a:cubicBezTo>
                      <a:cubicBezTo>
                        <a:pt x="95" y="28"/>
                        <a:pt x="129" y="30"/>
                        <a:pt x="132" y="71"/>
                      </a:cubicBezTo>
                      <a:cubicBezTo>
                        <a:pt x="135" y="111"/>
                        <a:pt x="152" y="200"/>
                        <a:pt x="152" y="200"/>
                      </a:cubicBezTo>
                      <a:cubicBezTo>
                        <a:pt x="152" y="200"/>
                        <a:pt x="230" y="0"/>
                        <a:pt x="267" y="6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1" y="205"/>
                        <a:pt x="284" y="238"/>
                        <a:pt x="284" y="238"/>
                      </a:cubicBezTo>
                      <a:cubicBezTo>
                        <a:pt x="284" y="238"/>
                        <a:pt x="404" y="157"/>
                        <a:pt x="442" y="179"/>
                      </a:cubicBezTo>
                      <a:cubicBezTo>
                        <a:pt x="481" y="200"/>
                        <a:pt x="515" y="231"/>
                        <a:pt x="496" y="292"/>
                      </a:cubicBezTo>
                      <a:cubicBezTo>
                        <a:pt x="477" y="353"/>
                        <a:pt x="411" y="378"/>
                        <a:pt x="292" y="370"/>
                      </a:cubicBezTo>
                      <a:cubicBezTo>
                        <a:pt x="292" y="370"/>
                        <a:pt x="383" y="396"/>
                        <a:pt x="412" y="404"/>
                      </a:cubicBezTo>
                      <a:cubicBezTo>
                        <a:pt x="441" y="411"/>
                        <a:pt x="459" y="439"/>
                        <a:pt x="426" y="480"/>
                      </a:cubicBezTo>
                      <a:cubicBezTo>
                        <a:pt x="393" y="522"/>
                        <a:pt x="302" y="498"/>
                        <a:pt x="195" y="401"/>
                      </a:cubicBezTo>
                      <a:cubicBezTo>
                        <a:pt x="195" y="401"/>
                        <a:pt x="197" y="481"/>
                        <a:pt x="158" y="452"/>
                      </a:cubicBezTo>
                      <a:cubicBezTo>
                        <a:pt x="119" y="423"/>
                        <a:pt x="128" y="380"/>
                        <a:pt x="111" y="367"/>
                      </a:cubicBezTo>
                      <a:cubicBezTo>
                        <a:pt x="95" y="353"/>
                        <a:pt x="29" y="271"/>
                        <a:pt x="82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0" name="Freeform 96"/>
                <p:cNvSpPr/>
                <p:nvPr/>
              </p:nvSpPr>
              <p:spPr bwMode="auto">
                <a:xfrm>
                  <a:off x="5668963" y="2479675"/>
                  <a:ext cx="177800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1" name="Freeform 97"/>
                <p:cNvSpPr/>
                <p:nvPr/>
              </p:nvSpPr>
              <p:spPr bwMode="auto">
                <a:xfrm>
                  <a:off x="5829301" y="2552700"/>
                  <a:ext cx="44450" cy="146050"/>
                </a:xfrm>
                <a:custGeom>
                  <a:avLst/>
                  <a:gdLst>
                    <a:gd name="T0" fmla="*/ 6 w 16"/>
                    <a:gd name="T1" fmla="*/ 52 h 52"/>
                    <a:gd name="T2" fmla="*/ 8 w 16"/>
                    <a:gd name="T3" fmla="*/ 7 h 52"/>
                    <a:gd name="T4" fmla="*/ 6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2" name="Freeform 98"/>
                <p:cNvSpPr/>
                <p:nvPr/>
              </p:nvSpPr>
              <p:spPr bwMode="auto">
                <a:xfrm>
                  <a:off x="7045326" y="2319338"/>
                  <a:ext cx="204788" cy="120650"/>
                </a:xfrm>
                <a:custGeom>
                  <a:avLst/>
                  <a:gdLst>
                    <a:gd name="T0" fmla="*/ 73 w 73"/>
                    <a:gd name="T1" fmla="*/ 0 h 43"/>
                    <a:gd name="T2" fmla="*/ 12 w 73"/>
                    <a:gd name="T3" fmla="*/ 38 h 43"/>
                    <a:gd name="T4" fmla="*/ 73 w 73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3" h="43">
                      <a:moveTo>
                        <a:pt x="73" y="0"/>
                      </a:moveTo>
                      <a:cubicBezTo>
                        <a:pt x="73" y="0"/>
                        <a:pt x="0" y="33"/>
                        <a:pt x="12" y="38"/>
                      </a:cubicBezTo>
                      <a:cubicBezTo>
                        <a:pt x="25" y="43"/>
                        <a:pt x="66" y="19"/>
                        <a:pt x="73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8" name="Freeform 99"/>
                <p:cNvSpPr/>
                <p:nvPr/>
              </p:nvSpPr>
              <p:spPr bwMode="auto">
                <a:xfrm>
                  <a:off x="5807076" y="23050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8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8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9" name="Freeform 100"/>
                <p:cNvSpPr/>
                <p:nvPr/>
              </p:nvSpPr>
              <p:spPr bwMode="auto">
                <a:xfrm>
                  <a:off x="5738813" y="240188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0" name="Freeform 101"/>
                <p:cNvSpPr/>
                <p:nvPr/>
              </p:nvSpPr>
              <p:spPr bwMode="auto">
                <a:xfrm>
                  <a:off x="5899151" y="2460625"/>
                  <a:ext cx="80963" cy="74613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1" name="Freeform 102"/>
                <p:cNvSpPr/>
                <p:nvPr/>
              </p:nvSpPr>
              <p:spPr bwMode="auto">
                <a:xfrm>
                  <a:off x="5943601" y="2336800"/>
                  <a:ext cx="85725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2" name="Freeform 103"/>
                <p:cNvSpPr/>
                <p:nvPr/>
              </p:nvSpPr>
              <p:spPr bwMode="auto">
                <a:xfrm>
                  <a:off x="6062663" y="2451100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3" name="Freeform 104"/>
                <p:cNvSpPr/>
                <p:nvPr/>
              </p:nvSpPr>
              <p:spPr bwMode="auto">
                <a:xfrm>
                  <a:off x="5975351" y="2600325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4" name="Freeform 105"/>
                <p:cNvSpPr/>
                <p:nvPr/>
              </p:nvSpPr>
              <p:spPr bwMode="auto">
                <a:xfrm>
                  <a:off x="5826126" y="2571750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9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5" name="Freeform 106"/>
                <p:cNvSpPr/>
                <p:nvPr/>
              </p:nvSpPr>
              <p:spPr bwMode="auto">
                <a:xfrm>
                  <a:off x="5891213" y="2238375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6" name="Freeform 107"/>
                <p:cNvSpPr/>
                <p:nvPr/>
              </p:nvSpPr>
              <p:spPr bwMode="auto">
                <a:xfrm>
                  <a:off x="7096126" y="21542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7" name="Freeform 108"/>
                <p:cNvSpPr/>
                <p:nvPr/>
              </p:nvSpPr>
              <p:spPr bwMode="auto">
                <a:xfrm>
                  <a:off x="6969126" y="2278063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8" name="Freeform 109"/>
                <p:cNvSpPr/>
                <p:nvPr/>
              </p:nvSpPr>
              <p:spPr bwMode="auto">
                <a:xfrm>
                  <a:off x="6975476" y="2179638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9" name="Freeform 110"/>
                <p:cNvSpPr/>
                <p:nvPr/>
              </p:nvSpPr>
              <p:spPr bwMode="auto">
                <a:xfrm>
                  <a:off x="7115176" y="2341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0" name="Freeform 111"/>
                <p:cNvSpPr/>
                <p:nvPr/>
              </p:nvSpPr>
              <p:spPr bwMode="auto">
                <a:xfrm>
                  <a:off x="7140576" y="2490788"/>
                  <a:ext cx="84138" cy="7937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1" name="Freeform 112"/>
                <p:cNvSpPr/>
                <p:nvPr/>
              </p:nvSpPr>
              <p:spPr bwMode="auto">
                <a:xfrm>
                  <a:off x="6997701" y="2468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2" name="Freeform 113"/>
                <p:cNvSpPr/>
                <p:nvPr/>
              </p:nvSpPr>
              <p:spPr bwMode="auto">
                <a:xfrm>
                  <a:off x="7243763" y="2428875"/>
                  <a:ext cx="82550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3" name="Freeform 114"/>
                <p:cNvSpPr/>
                <p:nvPr/>
              </p:nvSpPr>
              <p:spPr bwMode="auto">
                <a:xfrm>
                  <a:off x="7286626" y="2316163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4" name="Freeform 115"/>
                <p:cNvSpPr/>
                <p:nvPr/>
              </p:nvSpPr>
              <p:spPr bwMode="auto">
                <a:xfrm>
                  <a:off x="7219951" y="217011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5" name="Freeform 116"/>
                <p:cNvSpPr/>
                <p:nvPr/>
              </p:nvSpPr>
              <p:spPr bwMode="auto">
                <a:xfrm>
                  <a:off x="6878638" y="2355850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6" name="Freeform 117"/>
                <p:cNvSpPr/>
                <p:nvPr/>
              </p:nvSpPr>
              <p:spPr bwMode="auto">
                <a:xfrm>
                  <a:off x="6764338" y="2373313"/>
                  <a:ext cx="309563" cy="479425"/>
                </a:xfrm>
                <a:custGeom>
                  <a:avLst/>
                  <a:gdLst>
                    <a:gd name="T0" fmla="*/ 6 w 110"/>
                    <a:gd name="T1" fmla="*/ 0 h 171"/>
                    <a:gd name="T2" fmla="*/ 0 w 110"/>
                    <a:gd name="T3" fmla="*/ 6 h 171"/>
                    <a:gd name="T4" fmla="*/ 28 w 110"/>
                    <a:gd name="T5" fmla="*/ 63 h 171"/>
                    <a:gd name="T6" fmla="*/ 56 w 110"/>
                    <a:gd name="T7" fmla="*/ 95 h 171"/>
                    <a:gd name="T8" fmla="*/ 96 w 110"/>
                    <a:gd name="T9" fmla="*/ 171 h 171"/>
                    <a:gd name="T10" fmla="*/ 100 w 110"/>
                    <a:gd name="T11" fmla="*/ 168 h 171"/>
                    <a:gd name="T12" fmla="*/ 94 w 110"/>
                    <a:gd name="T13" fmla="*/ 87 h 171"/>
                    <a:gd name="T14" fmla="*/ 6 w 110"/>
                    <a:gd name="T1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171">
                      <a:moveTo>
                        <a:pt x="6" y="0"/>
                      </a:moveTo>
                      <a:cubicBezTo>
                        <a:pt x="3" y="0"/>
                        <a:pt x="1" y="2"/>
                        <a:pt x="0" y="6"/>
                      </a:cubicBezTo>
                      <a:cubicBezTo>
                        <a:pt x="0" y="6"/>
                        <a:pt x="14" y="54"/>
                        <a:pt x="28" y="63"/>
                      </a:cubicBezTo>
                      <a:cubicBezTo>
                        <a:pt x="43" y="72"/>
                        <a:pt x="44" y="69"/>
                        <a:pt x="56" y="95"/>
                      </a:cubicBezTo>
                      <a:cubicBezTo>
                        <a:pt x="66" y="117"/>
                        <a:pt x="85" y="171"/>
                        <a:pt x="96" y="171"/>
                      </a:cubicBezTo>
                      <a:cubicBezTo>
                        <a:pt x="97" y="171"/>
                        <a:pt x="99" y="170"/>
                        <a:pt x="100" y="168"/>
                      </a:cubicBezTo>
                      <a:cubicBezTo>
                        <a:pt x="110" y="150"/>
                        <a:pt x="106" y="103"/>
                        <a:pt x="94" y="87"/>
                      </a:cubicBezTo>
                      <a:cubicBezTo>
                        <a:pt x="84" y="74"/>
                        <a:pt x="28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7" name="Freeform 118"/>
                <p:cNvSpPr>
                  <a:spLocks noEditPoints="1"/>
                </p:cNvSpPr>
                <p:nvPr/>
              </p:nvSpPr>
              <p:spPr bwMode="auto">
                <a:xfrm>
                  <a:off x="5592763" y="2092325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80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9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5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5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9" y="146"/>
                        <a:pt x="111" y="140"/>
                      </a:cubicBezTo>
                      <a:cubicBezTo>
                        <a:pt x="113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1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7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1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4" y="132"/>
                        <a:pt x="104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6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3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8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9" y="152"/>
                        <a:pt x="149" y="152"/>
                        <a:pt x="149" y="152"/>
                      </a:cubicBezTo>
                      <a:cubicBezTo>
                        <a:pt x="153" y="154"/>
                        <a:pt x="174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9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3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8" y="152"/>
                      </a:cubicBezTo>
                      <a:cubicBezTo>
                        <a:pt x="172" y="150"/>
                        <a:pt x="168" y="145"/>
                        <a:pt x="169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5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6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2"/>
                        <a:pt x="133" y="89"/>
                        <a:pt x="139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8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9" y="75"/>
                      </a:cubicBezTo>
                      <a:cubicBezTo>
                        <a:pt x="127" y="76"/>
                        <a:pt x="124" y="77"/>
                        <a:pt x="122" y="77"/>
                      </a:cubicBezTo>
                      <a:cubicBezTo>
                        <a:pt x="120" y="77"/>
                        <a:pt x="119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5" y="53"/>
                        <a:pt x="120" y="53"/>
                      </a:cubicBezTo>
                      <a:cubicBezTo>
                        <a:pt x="121" y="53"/>
                        <a:pt x="123" y="53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8" name="Freeform 119"/>
                <p:cNvSpPr/>
                <p:nvPr/>
              </p:nvSpPr>
              <p:spPr bwMode="auto">
                <a:xfrm>
                  <a:off x="5810251" y="2311400"/>
                  <a:ext cx="77788" cy="65088"/>
                </a:xfrm>
                <a:custGeom>
                  <a:avLst/>
                  <a:gdLst>
                    <a:gd name="T0" fmla="*/ 12 w 28"/>
                    <a:gd name="T1" fmla="*/ 0 h 23"/>
                    <a:gd name="T2" fmla="*/ 1 w 28"/>
                    <a:gd name="T3" fmla="*/ 7 h 23"/>
                    <a:gd name="T4" fmla="*/ 0 w 28"/>
                    <a:gd name="T5" fmla="*/ 9 h 23"/>
                    <a:gd name="T6" fmla="*/ 9 w 28"/>
                    <a:gd name="T7" fmla="*/ 22 h 23"/>
                    <a:gd name="T8" fmla="*/ 9 w 28"/>
                    <a:gd name="T9" fmla="*/ 22 h 23"/>
                    <a:gd name="T10" fmla="*/ 9 w 28"/>
                    <a:gd name="T11" fmla="*/ 22 h 23"/>
                    <a:gd name="T12" fmla="*/ 14 w 28"/>
                    <a:gd name="T13" fmla="*/ 23 h 23"/>
                    <a:gd name="T14" fmla="*/ 26 w 28"/>
                    <a:gd name="T15" fmla="*/ 16 h 23"/>
                    <a:gd name="T16" fmla="*/ 17 w 28"/>
                    <a:gd name="T17" fmla="*/ 0 h 23"/>
                    <a:gd name="T18" fmla="*/ 12 w 2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3">
                      <a:moveTo>
                        <a:pt x="12" y="0"/>
                      </a:moveTo>
                      <a:cubicBezTo>
                        <a:pt x="7" y="0"/>
                        <a:pt x="2" y="2"/>
                        <a:pt x="1" y="7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1" y="16"/>
                        <a:pt x="17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1" y="23"/>
                        <a:pt x="13" y="23"/>
                        <a:pt x="14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8" y="10"/>
                        <a:pt x="24" y="3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9" name="Freeform 120"/>
                <p:cNvSpPr/>
                <p:nvPr/>
              </p:nvSpPr>
              <p:spPr bwMode="auto">
                <a:xfrm>
                  <a:off x="5745163" y="2406650"/>
                  <a:ext cx="77788" cy="44450"/>
                </a:xfrm>
                <a:custGeom>
                  <a:avLst/>
                  <a:gdLst>
                    <a:gd name="T0" fmla="*/ 12 w 28"/>
                    <a:gd name="T1" fmla="*/ 0 h 16"/>
                    <a:gd name="T2" fmla="*/ 0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0" name="Freeform 121"/>
                <p:cNvSpPr/>
                <p:nvPr/>
              </p:nvSpPr>
              <p:spPr bwMode="auto">
                <a:xfrm>
                  <a:off x="5899151" y="2465388"/>
                  <a:ext cx="80963" cy="68263"/>
                </a:xfrm>
                <a:custGeom>
                  <a:avLst/>
                  <a:gdLst>
                    <a:gd name="T0" fmla="*/ 13 w 29"/>
                    <a:gd name="T1" fmla="*/ 0 h 24"/>
                    <a:gd name="T2" fmla="*/ 2 w 29"/>
                    <a:gd name="T3" fmla="*/ 7 h 24"/>
                    <a:gd name="T4" fmla="*/ 10 w 29"/>
                    <a:gd name="T5" fmla="*/ 23 h 24"/>
                    <a:gd name="T6" fmla="*/ 16 w 29"/>
                    <a:gd name="T7" fmla="*/ 24 h 24"/>
                    <a:gd name="T8" fmla="*/ 27 w 29"/>
                    <a:gd name="T9" fmla="*/ 16 h 24"/>
                    <a:gd name="T10" fmla="*/ 18 w 29"/>
                    <a:gd name="T11" fmla="*/ 1 h 24"/>
                    <a:gd name="T12" fmla="*/ 13 w 29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3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5" y="21"/>
                        <a:pt x="27" y="16"/>
                      </a:cubicBezTo>
                      <a:cubicBezTo>
                        <a:pt x="29" y="10"/>
                        <a:pt x="25" y="3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1" name="Freeform 122"/>
                <p:cNvSpPr/>
                <p:nvPr/>
              </p:nvSpPr>
              <p:spPr bwMode="auto">
                <a:xfrm>
                  <a:off x="5943601" y="2341563"/>
                  <a:ext cx="57150" cy="68263"/>
                </a:xfrm>
                <a:custGeom>
                  <a:avLst/>
                  <a:gdLst>
                    <a:gd name="T0" fmla="*/ 14 w 20"/>
                    <a:gd name="T1" fmla="*/ 0 h 24"/>
                    <a:gd name="T2" fmla="*/ 2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2" name="Freeform 123"/>
                <p:cNvSpPr>
                  <a:spLocks noEditPoints="1"/>
                </p:cNvSpPr>
                <p:nvPr/>
              </p:nvSpPr>
              <p:spPr bwMode="auto">
                <a:xfrm>
                  <a:off x="6065838" y="2457450"/>
                  <a:ext cx="74613" cy="65088"/>
                </a:xfrm>
                <a:custGeom>
                  <a:avLst/>
                  <a:gdLst>
                    <a:gd name="T0" fmla="*/ 1 w 27"/>
                    <a:gd name="T1" fmla="*/ 10 h 23"/>
                    <a:gd name="T2" fmla="*/ 10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1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1" y="10"/>
                      </a:moveTo>
                      <a:cubicBezTo>
                        <a:pt x="0" y="15"/>
                        <a:pt x="4" y="20"/>
                        <a:pt x="10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5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1" y="10"/>
                      </a:cubicBezTo>
                      <a:moveTo>
                        <a:pt x="11" y="0"/>
                      </a:moveTo>
                      <a:cubicBezTo>
                        <a:pt x="7" y="0"/>
                        <a:pt x="3" y="3"/>
                        <a:pt x="1" y="7"/>
                      </a:cubicBezTo>
                      <a:cubicBezTo>
                        <a:pt x="3" y="5"/>
                        <a:pt x="7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3" name="Freeform 124"/>
                <p:cNvSpPr/>
                <p:nvPr/>
              </p:nvSpPr>
              <p:spPr bwMode="auto">
                <a:xfrm>
                  <a:off x="5975351" y="2606675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15"/>
                        <a:pt x="11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4" name="Freeform 125"/>
                <p:cNvSpPr/>
                <p:nvPr/>
              </p:nvSpPr>
              <p:spPr bwMode="auto">
                <a:xfrm>
                  <a:off x="5891213" y="2241550"/>
                  <a:ext cx="65088" cy="66675"/>
                </a:xfrm>
                <a:custGeom>
                  <a:avLst/>
                  <a:gdLst>
                    <a:gd name="T0" fmla="*/ 14 w 23"/>
                    <a:gd name="T1" fmla="*/ 0 h 24"/>
                    <a:gd name="T2" fmla="*/ 2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4" y="24"/>
                        <a:pt x="16" y="24"/>
                      </a:cubicBezTo>
                      <a:cubicBezTo>
                        <a:pt x="18" y="24"/>
                        <a:pt x="21" y="23"/>
                        <a:pt x="23" y="22"/>
                      </a:cubicBezTo>
                      <a:cubicBezTo>
                        <a:pt x="22" y="17"/>
                        <a:pt x="20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5" name="Freeform 126"/>
                <p:cNvSpPr/>
                <p:nvPr/>
              </p:nvSpPr>
              <p:spPr bwMode="auto">
                <a:xfrm>
                  <a:off x="5994401" y="218281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6" name="Freeform 127"/>
                <p:cNvSpPr>
                  <a:spLocks noEditPoints="1"/>
                </p:cNvSpPr>
                <p:nvPr/>
              </p:nvSpPr>
              <p:spPr bwMode="auto">
                <a:xfrm>
                  <a:off x="6831013" y="2089150"/>
                  <a:ext cx="612775" cy="708025"/>
                </a:xfrm>
                <a:custGeom>
                  <a:avLst/>
                  <a:gdLst>
                    <a:gd name="T0" fmla="*/ 127 w 218"/>
                    <a:gd name="T1" fmla="*/ 9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7 h 252"/>
                    <a:gd name="T8" fmla="*/ 126 w 218"/>
                    <a:gd name="T9" fmla="*/ 9 h 252"/>
                    <a:gd name="T10" fmla="*/ 127 w 218"/>
                    <a:gd name="T11" fmla="*/ 9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2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7 w 218"/>
                    <a:gd name="T23" fmla="*/ 153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100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5 w 218"/>
                    <a:gd name="T43" fmla="*/ 113 h 252"/>
                    <a:gd name="T44" fmla="*/ 35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9 w 218"/>
                    <a:gd name="T53" fmla="*/ 215 h 252"/>
                    <a:gd name="T54" fmla="*/ 89 w 218"/>
                    <a:gd name="T55" fmla="*/ 177 h 252"/>
                    <a:gd name="T56" fmla="*/ 92 w 218"/>
                    <a:gd name="T57" fmla="*/ 179 h 252"/>
                    <a:gd name="T58" fmla="*/ 206 w 218"/>
                    <a:gd name="T59" fmla="*/ 236 h 252"/>
                    <a:gd name="T60" fmla="*/ 207 w 218"/>
                    <a:gd name="T61" fmla="*/ 236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3 w 218"/>
                    <a:gd name="T67" fmla="*/ 151 h 252"/>
                    <a:gd name="T68" fmla="*/ 174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2 h 252"/>
                    <a:gd name="T74" fmla="*/ 126 w 218"/>
                    <a:gd name="T75" fmla="*/ 169 h 252"/>
                    <a:gd name="T76" fmla="*/ 121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8 w 218"/>
                    <a:gd name="T83" fmla="*/ 129 h 252"/>
                    <a:gd name="T84" fmla="*/ 65 w 218"/>
                    <a:gd name="T85" fmla="*/ 126 h 252"/>
                    <a:gd name="T86" fmla="*/ 103 w 218"/>
                    <a:gd name="T87" fmla="*/ 47 h 252"/>
                    <a:gd name="T88" fmla="*/ 97 w 218"/>
                    <a:gd name="T89" fmla="*/ 41 h 252"/>
                    <a:gd name="T90" fmla="*/ 71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3 h 252"/>
                    <a:gd name="T96" fmla="*/ 60 w 218"/>
                    <a:gd name="T97" fmla="*/ 92 h 252"/>
                    <a:gd name="T98" fmla="*/ 51 w 218"/>
                    <a:gd name="T99" fmla="*/ 76 h 252"/>
                    <a:gd name="T100" fmla="*/ 57 w 218"/>
                    <a:gd name="T101" fmla="*/ 70 h 252"/>
                    <a:gd name="T102" fmla="*/ 26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7" y="9"/>
                      </a:moveTo>
                      <a:cubicBezTo>
                        <a:pt x="126" y="9"/>
                        <a:pt x="120" y="16"/>
                        <a:pt x="111" y="25"/>
                      </a:cubicBezTo>
                      <a:cubicBezTo>
                        <a:pt x="112" y="25"/>
                        <a:pt x="112" y="25"/>
                        <a:pt x="113" y="26"/>
                      </a:cubicBezTo>
                      <a:cubicBezTo>
                        <a:pt x="114" y="26"/>
                        <a:pt x="114" y="26"/>
                        <a:pt x="115" y="27"/>
                      </a:cubicBezTo>
                      <a:cubicBezTo>
                        <a:pt x="121" y="18"/>
                        <a:pt x="125" y="11"/>
                        <a:pt x="126" y="9"/>
                      </a:cubicBezTo>
                      <a:cubicBezTo>
                        <a:pt x="127" y="9"/>
                        <a:pt x="127" y="9"/>
                        <a:pt x="127" y="9"/>
                      </a:cubicBezTo>
                      <a:moveTo>
                        <a:pt x="75" y="161"/>
                      </a:moveTo>
                      <a:cubicBezTo>
                        <a:pt x="74" y="161"/>
                        <a:pt x="72" y="160"/>
                        <a:pt x="70" y="160"/>
                      </a:cubicBezTo>
                      <a:cubicBezTo>
                        <a:pt x="63" y="157"/>
                        <a:pt x="59" y="150"/>
                        <a:pt x="62" y="144"/>
                      </a:cubicBezTo>
                      <a:cubicBezTo>
                        <a:pt x="63" y="140"/>
                        <a:pt x="68" y="137"/>
                        <a:pt x="73" y="137"/>
                      </a:cubicBezTo>
                      <a:cubicBezTo>
                        <a:pt x="75" y="137"/>
                        <a:pt x="77" y="137"/>
                        <a:pt x="78" y="138"/>
                      </a:cubicBezTo>
                      <a:cubicBezTo>
                        <a:pt x="85" y="140"/>
                        <a:pt x="89" y="147"/>
                        <a:pt x="87" y="153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4" y="97"/>
                        <a:pt x="28" y="96"/>
                        <a:pt x="31" y="96"/>
                      </a:cubicBezTo>
                      <a:cubicBezTo>
                        <a:pt x="33" y="96"/>
                        <a:pt x="35" y="97"/>
                        <a:pt x="36" y="97"/>
                      </a:cubicBezTo>
                      <a:cubicBezTo>
                        <a:pt x="43" y="100"/>
                        <a:pt x="47" y="107"/>
                        <a:pt x="45" y="113"/>
                      </a:cubicBezTo>
                      <a:cubicBezTo>
                        <a:pt x="43" y="117"/>
                        <a:pt x="39" y="120"/>
                        <a:pt x="35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2" y="149"/>
                        <a:pt x="152" y="247"/>
                        <a:pt x="164" y="252"/>
                      </a:cubicBezTo>
                      <a:cubicBezTo>
                        <a:pt x="165" y="252"/>
                        <a:pt x="165" y="252"/>
                        <a:pt x="165" y="252"/>
                      </a:cubicBezTo>
                      <a:cubicBezTo>
                        <a:pt x="168" y="252"/>
                        <a:pt x="149" y="233"/>
                        <a:pt x="129" y="215"/>
                      </a:cubicBezTo>
                      <a:cubicBezTo>
                        <a:pt x="109" y="196"/>
                        <a:pt x="88" y="177"/>
                        <a:pt x="89" y="177"/>
                      </a:cubicBezTo>
                      <a:cubicBezTo>
                        <a:pt x="90" y="177"/>
                        <a:pt x="90" y="178"/>
                        <a:pt x="92" y="179"/>
                      </a:cubicBezTo>
                      <a:cubicBezTo>
                        <a:pt x="111" y="193"/>
                        <a:pt x="189" y="233"/>
                        <a:pt x="206" y="236"/>
                      </a:cubicBezTo>
                      <a:cubicBezTo>
                        <a:pt x="207" y="236"/>
                        <a:pt x="207" y="236"/>
                        <a:pt x="207" y="236"/>
                      </a:cubicBezTo>
                      <a:cubicBezTo>
                        <a:pt x="218" y="236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1"/>
                        <a:pt x="184" y="152"/>
                        <a:pt x="174" y="152"/>
                      </a:cubicBezTo>
                      <a:cubicBezTo>
                        <a:pt x="163" y="153"/>
                        <a:pt x="150" y="153"/>
                        <a:pt x="137" y="153"/>
                      </a:cubicBezTo>
                      <a:cubicBezTo>
                        <a:pt x="138" y="156"/>
                        <a:pt x="138" y="159"/>
                        <a:pt x="137" y="162"/>
                      </a:cubicBezTo>
                      <a:cubicBezTo>
                        <a:pt x="136" y="166"/>
                        <a:pt x="131" y="169"/>
                        <a:pt x="126" y="169"/>
                      </a:cubicBezTo>
                      <a:cubicBezTo>
                        <a:pt x="124" y="169"/>
                        <a:pt x="122" y="169"/>
                        <a:pt x="121" y="168"/>
                      </a:cubicBezTo>
                      <a:cubicBezTo>
                        <a:pt x="114" y="165"/>
                        <a:pt x="110" y="158"/>
                        <a:pt x="112" y="152"/>
                      </a:cubicBezTo>
                      <a:cubicBezTo>
                        <a:pt x="106" y="152"/>
                        <a:pt x="102" y="151"/>
                        <a:pt x="99" y="149"/>
                      </a:cubicBezTo>
                      <a:cubicBezTo>
                        <a:pt x="89" y="143"/>
                        <a:pt x="121" y="133"/>
                        <a:pt x="148" y="129"/>
                      </a:cubicBezTo>
                      <a:cubicBezTo>
                        <a:pt x="117" y="128"/>
                        <a:pt x="71" y="126"/>
                        <a:pt x="65" y="126"/>
                      </a:cubicBezTo>
                      <a:cubicBezTo>
                        <a:pt x="58" y="125"/>
                        <a:pt x="83" y="81"/>
                        <a:pt x="103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1" y="71"/>
                      </a:cubicBezTo>
                      <a:cubicBezTo>
                        <a:pt x="76" y="74"/>
                        <a:pt x="78" y="80"/>
                        <a:pt x="76" y="85"/>
                      </a:cubicBezTo>
                      <a:cubicBezTo>
                        <a:pt x="75" y="90"/>
                        <a:pt x="70" y="93"/>
                        <a:pt x="65" y="93"/>
                      </a:cubicBezTo>
                      <a:cubicBezTo>
                        <a:pt x="63" y="93"/>
                        <a:pt x="62" y="92"/>
                        <a:pt x="60" y="92"/>
                      </a:cubicBezTo>
                      <a:cubicBezTo>
                        <a:pt x="53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7" y="70"/>
                      </a:cubicBezTo>
                      <a:cubicBezTo>
                        <a:pt x="47" y="50"/>
                        <a:pt x="31" y="7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7" name="Freeform 128"/>
                <p:cNvSpPr/>
                <p:nvPr/>
              </p:nvSpPr>
              <p:spPr bwMode="auto">
                <a:xfrm>
                  <a:off x="7104063" y="2159000"/>
                  <a:ext cx="50800" cy="61913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6 w 18"/>
                    <a:gd name="T5" fmla="*/ 22 h 22"/>
                    <a:gd name="T6" fmla="*/ 18 w 18"/>
                    <a:gd name="T7" fmla="*/ 2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" y="18"/>
                        <a:pt x="3" y="20"/>
                        <a:pt x="6" y="22"/>
                      </a:cubicBezTo>
                      <a:cubicBezTo>
                        <a:pt x="10" y="14"/>
                        <a:pt x="14" y="7"/>
                        <a:pt x="18" y="2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5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8" name="Freeform 129"/>
                <p:cNvSpPr/>
                <p:nvPr/>
              </p:nvSpPr>
              <p:spPr bwMode="auto">
                <a:xfrm>
                  <a:off x="6969126" y="2286000"/>
                  <a:ext cx="80963" cy="65088"/>
                </a:xfrm>
                <a:custGeom>
                  <a:avLst/>
                  <a:gdLst>
                    <a:gd name="T0" fmla="*/ 8 w 29"/>
                    <a:gd name="T1" fmla="*/ 0 h 23"/>
                    <a:gd name="T2" fmla="*/ 2 w 29"/>
                    <a:gd name="T3" fmla="*/ 6 h 23"/>
                    <a:gd name="T4" fmla="*/ 11 w 29"/>
                    <a:gd name="T5" fmla="*/ 22 h 23"/>
                    <a:gd name="T6" fmla="*/ 16 w 29"/>
                    <a:gd name="T7" fmla="*/ 23 h 23"/>
                    <a:gd name="T8" fmla="*/ 27 w 29"/>
                    <a:gd name="T9" fmla="*/ 15 h 23"/>
                    <a:gd name="T10" fmla="*/ 22 w 29"/>
                    <a:gd name="T11" fmla="*/ 1 h 23"/>
                    <a:gd name="T12" fmla="*/ 15 w 29"/>
                    <a:gd name="T13" fmla="*/ 11 h 23"/>
                    <a:gd name="T14" fmla="*/ 14 w 29"/>
                    <a:gd name="T15" fmla="*/ 11 h 23"/>
                    <a:gd name="T16" fmla="*/ 8 w 29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3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3" y="22"/>
                        <a:pt x="14" y="23"/>
                        <a:pt x="16" y="23"/>
                      </a:cubicBezTo>
                      <a:cubicBezTo>
                        <a:pt x="21" y="23"/>
                        <a:pt x="26" y="20"/>
                        <a:pt x="27" y="15"/>
                      </a:cubicBezTo>
                      <a:cubicBezTo>
                        <a:pt x="29" y="10"/>
                        <a:pt x="27" y="4"/>
                        <a:pt x="22" y="1"/>
                      </a:cubicBezTo>
                      <a:cubicBezTo>
                        <a:pt x="18" y="6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3" y="11"/>
                        <a:pt x="11" y="7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9" name="Freeform 130"/>
                <p:cNvSpPr/>
                <p:nvPr/>
              </p:nvSpPr>
              <p:spPr bwMode="auto">
                <a:xfrm>
                  <a:off x="7140576" y="2516188"/>
                  <a:ext cx="79375" cy="47625"/>
                </a:xfrm>
                <a:custGeom>
                  <a:avLst/>
                  <a:gdLst>
                    <a:gd name="T0" fmla="*/ 2 w 28"/>
                    <a:gd name="T1" fmla="*/ 0 h 17"/>
                    <a:gd name="T2" fmla="*/ 11 w 28"/>
                    <a:gd name="T3" fmla="*/ 16 h 17"/>
                    <a:gd name="T4" fmla="*/ 16 w 28"/>
                    <a:gd name="T5" fmla="*/ 17 h 17"/>
                    <a:gd name="T6" fmla="*/ 27 w 28"/>
                    <a:gd name="T7" fmla="*/ 10 h 17"/>
                    <a:gd name="T8" fmla="*/ 27 w 28"/>
                    <a:gd name="T9" fmla="*/ 1 h 17"/>
                    <a:gd name="T10" fmla="*/ 27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4" y="13"/>
                        <a:pt x="11" y="16"/>
                      </a:cubicBezTo>
                      <a:cubicBezTo>
                        <a:pt x="12" y="17"/>
                        <a:pt x="14" y="17"/>
                        <a:pt x="16" y="17"/>
                      </a:cubicBezTo>
                      <a:cubicBezTo>
                        <a:pt x="21" y="17"/>
                        <a:pt x="26" y="14"/>
                        <a:pt x="27" y="10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8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0" name="Freeform 131"/>
                <p:cNvSpPr/>
                <p:nvPr/>
              </p:nvSpPr>
              <p:spPr bwMode="auto">
                <a:xfrm>
                  <a:off x="6997701" y="2474913"/>
                  <a:ext cx="84138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1" name="Freeform 132"/>
                <p:cNvSpPr/>
                <p:nvPr/>
              </p:nvSpPr>
              <p:spPr bwMode="auto">
                <a:xfrm>
                  <a:off x="6892926" y="2359025"/>
                  <a:ext cx="71438" cy="66675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4 h 24"/>
                    <a:gd name="T4" fmla="*/ 13 w 25"/>
                    <a:gd name="T5" fmla="*/ 24 h 24"/>
                    <a:gd name="T6" fmla="*/ 23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6" y="0"/>
                        <a:pt x="2" y="1"/>
                        <a:pt x="0" y="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7" y="24"/>
                        <a:pt x="21" y="21"/>
                        <a:pt x="23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3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2" name="Freeform 133"/>
                <p:cNvSpPr>
                  <a:spLocks noEditPoints="1"/>
                </p:cNvSpPr>
                <p:nvPr/>
              </p:nvSpPr>
              <p:spPr bwMode="auto">
                <a:xfrm>
                  <a:off x="7246938" y="2446338"/>
                  <a:ext cx="87313" cy="4763"/>
                </a:xfrm>
                <a:custGeom>
                  <a:avLst/>
                  <a:gdLst>
                    <a:gd name="T0" fmla="*/ 2 w 31"/>
                    <a:gd name="T1" fmla="*/ 1 h 2"/>
                    <a:gd name="T2" fmla="*/ 0 w 31"/>
                    <a:gd name="T3" fmla="*/ 2 h 2"/>
                    <a:gd name="T4" fmla="*/ 2 w 31"/>
                    <a:gd name="T5" fmla="*/ 2 h 2"/>
                    <a:gd name="T6" fmla="*/ 2 w 31"/>
                    <a:gd name="T7" fmla="*/ 1 h 2"/>
                    <a:gd name="T8" fmla="*/ 23 w 31"/>
                    <a:gd name="T9" fmla="*/ 0 h 2"/>
                    <a:gd name="T10" fmla="*/ 24 w 31"/>
                    <a:gd name="T11" fmla="*/ 2 h 2"/>
                    <a:gd name="T12" fmla="*/ 27 w 31"/>
                    <a:gd name="T13" fmla="*/ 0 h 2"/>
                    <a:gd name="T14" fmla="*/ 23 w 31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2">
                      <a:moveTo>
                        <a:pt x="2" y="1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moveTo>
                        <a:pt x="23" y="0"/>
                      </a:moveTo>
                      <a:cubicBezTo>
                        <a:pt x="23" y="1"/>
                        <a:pt x="24" y="1"/>
                        <a:pt x="24" y="2"/>
                      </a:cubicBezTo>
                      <a:cubicBezTo>
                        <a:pt x="30" y="2"/>
                        <a:pt x="31" y="1"/>
                        <a:pt x="27" y="0"/>
                      </a:cubicBezTo>
                      <a:cubicBezTo>
                        <a:pt x="26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3" name="Freeform 134"/>
                <p:cNvSpPr/>
                <p:nvPr/>
              </p:nvSpPr>
              <p:spPr bwMode="auto">
                <a:xfrm>
                  <a:off x="7253288" y="2446338"/>
                  <a:ext cx="61913" cy="4763"/>
                </a:xfrm>
                <a:custGeom>
                  <a:avLst/>
                  <a:gdLst>
                    <a:gd name="T0" fmla="*/ 18 w 22"/>
                    <a:gd name="T1" fmla="*/ 0 h 2"/>
                    <a:gd name="T2" fmla="*/ 0 w 22"/>
                    <a:gd name="T3" fmla="*/ 1 h 2"/>
                    <a:gd name="T4" fmla="*/ 0 w 22"/>
                    <a:gd name="T5" fmla="*/ 2 h 2"/>
                    <a:gd name="T6" fmla="*/ 16 w 22"/>
                    <a:gd name="T7" fmla="*/ 2 h 2"/>
                    <a:gd name="T8" fmla="*/ 22 w 22"/>
                    <a:gd name="T9" fmla="*/ 2 h 2"/>
                    <a:gd name="T10" fmla="*/ 21 w 22"/>
                    <a:gd name="T11" fmla="*/ 0 h 2"/>
                    <a:gd name="T12" fmla="*/ 18 w 2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">
                      <a:moveTo>
                        <a:pt x="18" y="0"/>
                      </a:moveTo>
                      <a:cubicBezTo>
                        <a:pt x="13" y="0"/>
                        <a:pt x="6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6" y="2"/>
                        <a:pt x="12" y="2"/>
                        <a:pt x="16" y="2"/>
                      </a:cubicBezTo>
                      <a:cubicBezTo>
                        <a:pt x="18" y="2"/>
                        <a:pt x="21" y="2"/>
                        <a:pt x="22" y="2"/>
                      </a:cubicBezTo>
                      <a:cubicBezTo>
                        <a:pt x="22" y="1"/>
                        <a:pt x="21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4" name="Freeform 135"/>
                <p:cNvSpPr/>
                <p:nvPr/>
              </p:nvSpPr>
              <p:spPr bwMode="auto">
                <a:xfrm>
                  <a:off x="5248276" y="2070100"/>
                  <a:ext cx="222250" cy="479425"/>
                </a:xfrm>
                <a:custGeom>
                  <a:avLst/>
                  <a:gdLst>
                    <a:gd name="T0" fmla="*/ 32 w 79"/>
                    <a:gd name="T1" fmla="*/ 0 h 171"/>
                    <a:gd name="T2" fmla="*/ 19 w 79"/>
                    <a:gd name="T3" fmla="*/ 63 h 171"/>
                    <a:gd name="T4" fmla="*/ 4 w 79"/>
                    <a:gd name="T5" fmla="*/ 114 h 171"/>
                    <a:gd name="T6" fmla="*/ 32 w 79"/>
                    <a:gd name="T7" fmla="*/ 171 h 171"/>
                    <a:gd name="T8" fmla="*/ 34 w 79"/>
                    <a:gd name="T9" fmla="*/ 171 h 171"/>
                    <a:gd name="T10" fmla="*/ 48 w 79"/>
                    <a:gd name="T11" fmla="*/ 109 h 171"/>
                    <a:gd name="T12" fmla="*/ 69 w 79"/>
                    <a:gd name="T13" fmla="*/ 53 h 171"/>
                    <a:gd name="T14" fmla="*/ 35 w 79"/>
                    <a:gd name="T15" fmla="*/ 1 h 171"/>
                    <a:gd name="T16" fmla="*/ 32 w 79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71">
                      <a:moveTo>
                        <a:pt x="32" y="0"/>
                      </a:moveTo>
                      <a:cubicBezTo>
                        <a:pt x="17" y="0"/>
                        <a:pt x="19" y="46"/>
                        <a:pt x="19" y="63"/>
                      </a:cubicBezTo>
                      <a:cubicBezTo>
                        <a:pt x="20" y="81"/>
                        <a:pt x="7" y="86"/>
                        <a:pt x="4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4" y="132"/>
                        <a:pt x="48" y="109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9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5" name="Freeform 136"/>
                <p:cNvSpPr/>
                <p:nvPr/>
              </p:nvSpPr>
              <p:spPr bwMode="auto">
                <a:xfrm>
                  <a:off x="5300663" y="276066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50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6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70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4" y="95"/>
                        <a:pt x="150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1" y="45"/>
                        <a:pt x="123" y="47"/>
                        <a:pt x="116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6" name="Freeform 137"/>
                <p:cNvSpPr/>
                <p:nvPr/>
              </p:nvSpPr>
              <p:spPr bwMode="auto">
                <a:xfrm>
                  <a:off x="5953126" y="2825750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20" y="53"/>
                        <a:pt x="10" y="53"/>
                      </a:cubicBezTo>
                      <a:cubicBezTo>
                        <a:pt x="6" y="53"/>
                        <a:pt x="3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2" y="104"/>
                        <a:pt x="23" y="104"/>
                        <a:pt x="24" y="103"/>
                      </a:cubicBezTo>
                      <a:cubicBezTo>
                        <a:pt x="45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7" name="Freeform 138"/>
                <p:cNvSpPr/>
                <p:nvPr/>
              </p:nvSpPr>
              <p:spPr bwMode="auto">
                <a:xfrm>
                  <a:off x="6351588" y="2159000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8" name="Freeform 139"/>
                <p:cNvSpPr/>
                <p:nvPr/>
              </p:nvSpPr>
              <p:spPr bwMode="auto">
                <a:xfrm>
                  <a:off x="5778501" y="177006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3" y="56"/>
                        <a:pt x="98" y="72"/>
                        <a:pt x="118" y="77"/>
                      </a:cubicBezTo>
                      <a:cubicBezTo>
                        <a:pt x="120" y="77"/>
                        <a:pt x="121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9" name="Freeform 140"/>
                <p:cNvSpPr/>
                <p:nvPr/>
              </p:nvSpPr>
              <p:spPr bwMode="auto">
                <a:xfrm>
                  <a:off x="7334251" y="2790825"/>
                  <a:ext cx="407988" cy="171450"/>
                </a:xfrm>
                <a:custGeom>
                  <a:avLst/>
                  <a:gdLst>
                    <a:gd name="T0" fmla="*/ 14 w 145"/>
                    <a:gd name="T1" fmla="*/ 0 h 61"/>
                    <a:gd name="T2" fmla="*/ 25 w 145"/>
                    <a:gd name="T3" fmla="*/ 31 h 61"/>
                    <a:gd name="T4" fmla="*/ 111 w 145"/>
                    <a:gd name="T5" fmla="*/ 61 h 61"/>
                    <a:gd name="T6" fmla="*/ 121 w 145"/>
                    <a:gd name="T7" fmla="*/ 60 h 61"/>
                    <a:gd name="T8" fmla="*/ 141 w 145"/>
                    <a:gd name="T9" fmla="*/ 17 h 61"/>
                    <a:gd name="T10" fmla="*/ 134 w 145"/>
                    <a:gd name="T11" fmla="*/ 11 h 61"/>
                    <a:gd name="T12" fmla="*/ 85 w 145"/>
                    <a:gd name="T13" fmla="*/ 32 h 61"/>
                    <a:gd name="T14" fmla="*/ 82 w 145"/>
                    <a:gd name="T15" fmla="*/ 32 h 61"/>
                    <a:gd name="T16" fmla="*/ 18 w 145"/>
                    <a:gd name="T17" fmla="*/ 0 h 61"/>
                    <a:gd name="T18" fmla="*/ 14 w 145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5" h="61">
                      <a:moveTo>
                        <a:pt x="14" y="0"/>
                      </a:moveTo>
                      <a:cubicBezTo>
                        <a:pt x="0" y="0"/>
                        <a:pt x="11" y="16"/>
                        <a:pt x="25" y="31"/>
                      </a:cubicBezTo>
                      <a:cubicBezTo>
                        <a:pt x="38" y="45"/>
                        <a:pt x="84" y="61"/>
                        <a:pt x="111" y="61"/>
                      </a:cubicBezTo>
                      <a:cubicBezTo>
                        <a:pt x="115" y="61"/>
                        <a:pt x="118" y="61"/>
                        <a:pt x="121" y="60"/>
                      </a:cubicBezTo>
                      <a:cubicBezTo>
                        <a:pt x="145" y="54"/>
                        <a:pt x="141" y="17"/>
                        <a:pt x="141" y="17"/>
                      </a:cubicBezTo>
                      <a:cubicBezTo>
                        <a:pt x="140" y="13"/>
                        <a:pt x="138" y="11"/>
                        <a:pt x="134" y="11"/>
                      </a:cubicBezTo>
                      <a:cubicBezTo>
                        <a:pt x="124" y="11"/>
                        <a:pt x="102" y="30"/>
                        <a:pt x="85" y="32"/>
                      </a:cubicBezTo>
                      <a:cubicBezTo>
                        <a:pt x="84" y="32"/>
                        <a:pt x="83" y="32"/>
                        <a:pt x="82" y="32"/>
                      </a:cubicBezTo>
                      <a:cubicBezTo>
                        <a:pt x="61" y="32"/>
                        <a:pt x="38" y="4"/>
                        <a:pt x="18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0" name="Freeform 141"/>
                <p:cNvSpPr/>
                <p:nvPr/>
              </p:nvSpPr>
              <p:spPr bwMode="auto">
                <a:xfrm>
                  <a:off x="6697663" y="1724025"/>
                  <a:ext cx="180975" cy="503238"/>
                </a:xfrm>
                <a:custGeom>
                  <a:avLst/>
                  <a:gdLst>
                    <a:gd name="T0" fmla="*/ 36 w 65"/>
                    <a:gd name="T1" fmla="*/ 0 h 179"/>
                    <a:gd name="T2" fmla="*/ 2 w 65"/>
                    <a:gd name="T3" fmla="*/ 18 h 179"/>
                    <a:gd name="T4" fmla="*/ 13 w 65"/>
                    <a:gd name="T5" fmla="*/ 111 h 179"/>
                    <a:gd name="T6" fmla="*/ 44 w 65"/>
                    <a:gd name="T7" fmla="*/ 179 h 179"/>
                    <a:gd name="T8" fmla="*/ 44 w 65"/>
                    <a:gd name="T9" fmla="*/ 173 h 179"/>
                    <a:gd name="T10" fmla="*/ 19 w 65"/>
                    <a:gd name="T11" fmla="*/ 56 h 179"/>
                    <a:gd name="T12" fmla="*/ 56 w 65"/>
                    <a:gd name="T13" fmla="*/ 16 h 179"/>
                    <a:gd name="T14" fmla="*/ 54 w 65"/>
                    <a:gd name="T15" fmla="*/ 1 h 179"/>
                    <a:gd name="T16" fmla="*/ 36 w 65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5" h="179">
                      <a:moveTo>
                        <a:pt x="36" y="0"/>
                      </a:moveTo>
                      <a:cubicBezTo>
                        <a:pt x="21" y="0"/>
                        <a:pt x="3" y="3"/>
                        <a:pt x="2" y="18"/>
                      </a:cubicBezTo>
                      <a:cubicBezTo>
                        <a:pt x="0" y="42"/>
                        <a:pt x="2" y="75"/>
                        <a:pt x="13" y="111"/>
                      </a:cubicBezTo>
                      <a:cubicBezTo>
                        <a:pt x="23" y="141"/>
                        <a:pt x="41" y="179"/>
                        <a:pt x="44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8" y="149"/>
                        <a:pt x="12" y="75"/>
                        <a:pt x="19" y="56"/>
                      </a:cubicBezTo>
                      <a:cubicBezTo>
                        <a:pt x="26" y="38"/>
                        <a:pt x="46" y="23"/>
                        <a:pt x="56" y="16"/>
                      </a:cubicBezTo>
                      <a:cubicBezTo>
                        <a:pt x="65" y="9"/>
                        <a:pt x="56" y="6"/>
                        <a:pt x="54" y="1"/>
                      </a:cubicBezTo>
                      <a:cubicBezTo>
                        <a:pt x="54" y="1"/>
                        <a:pt x="46" y="0"/>
                        <a:pt x="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1" name="Freeform 142"/>
                <p:cNvSpPr/>
                <p:nvPr/>
              </p:nvSpPr>
              <p:spPr bwMode="auto">
                <a:xfrm>
                  <a:off x="6121401" y="3656013"/>
                  <a:ext cx="503238" cy="558800"/>
                </a:xfrm>
                <a:custGeom>
                  <a:avLst/>
                  <a:gdLst>
                    <a:gd name="T0" fmla="*/ 37 w 179"/>
                    <a:gd name="T1" fmla="*/ 22 h 199"/>
                    <a:gd name="T2" fmla="*/ 7 w 179"/>
                    <a:gd name="T3" fmla="*/ 14 h 199"/>
                    <a:gd name="T4" fmla="*/ 0 w 179"/>
                    <a:gd name="T5" fmla="*/ 71 h 199"/>
                    <a:gd name="T6" fmla="*/ 142 w 179"/>
                    <a:gd name="T7" fmla="*/ 197 h 199"/>
                    <a:gd name="T8" fmla="*/ 179 w 179"/>
                    <a:gd name="T9" fmla="*/ 178 h 199"/>
                    <a:gd name="T10" fmla="*/ 157 w 179"/>
                    <a:gd name="T11" fmla="*/ 159 h 199"/>
                    <a:gd name="T12" fmla="*/ 155 w 179"/>
                    <a:gd name="T13" fmla="*/ 53 h 199"/>
                    <a:gd name="T14" fmla="*/ 109 w 179"/>
                    <a:gd name="T15" fmla="*/ 46 h 199"/>
                    <a:gd name="T16" fmla="*/ 37 w 179"/>
                    <a:gd name="T17" fmla="*/ 22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9" h="199">
                      <a:moveTo>
                        <a:pt x="37" y="22"/>
                      </a:moveTo>
                      <a:cubicBezTo>
                        <a:pt x="37" y="22"/>
                        <a:pt x="13" y="0"/>
                        <a:pt x="7" y="14"/>
                      </a:cubicBezTo>
                      <a:cubicBezTo>
                        <a:pt x="2" y="28"/>
                        <a:pt x="0" y="71"/>
                        <a:pt x="0" y="71"/>
                      </a:cubicBezTo>
                      <a:cubicBezTo>
                        <a:pt x="0" y="71"/>
                        <a:pt x="125" y="199"/>
                        <a:pt x="142" y="197"/>
                      </a:cubicBezTo>
                      <a:cubicBezTo>
                        <a:pt x="159" y="195"/>
                        <a:pt x="179" y="178"/>
                        <a:pt x="179" y="178"/>
                      </a:cubicBezTo>
                      <a:cubicBezTo>
                        <a:pt x="157" y="159"/>
                        <a:pt x="157" y="159"/>
                        <a:pt x="157" y="159"/>
                      </a:cubicBezTo>
                      <a:cubicBezTo>
                        <a:pt x="157" y="159"/>
                        <a:pt x="170" y="58"/>
                        <a:pt x="155" y="53"/>
                      </a:cubicBezTo>
                      <a:cubicBezTo>
                        <a:pt x="141" y="47"/>
                        <a:pt x="109" y="46"/>
                        <a:pt x="109" y="46"/>
                      </a:cubicBezTo>
                      <a:cubicBezTo>
                        <a:pt x="37" y="22"/>
                        <a:pt x="37" y="22"/>
                        <a:pt x="37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2" name="Freeform 143"/>
                <p:cNvSpPr/>
                <p:nvPr/>
              </p:nvSpPr>
              <p:spPr bwMode="auto">
                <a:xfrm>
                  <a:off x="5646738" y="3432175"/>
                  <a:ext cx="1266825" cy="1193800"/>
                </a:xfrm>
                <a:custGeom>
                  <a:avLst/>
                  <a:gdLst>
                    <a:gd name="T0" fmla="*/ 113 w 451"/>
                    <a:gd name="T1" fmla="*/ 241 h 425"/>
                    <a:gd name="T2" fmla="*/ 27 w 451"/>
                    <a:gd name="T3" fmla="*/ 160 h 425"/>
                    <a:gd name="T4" fmla="*/ 53 w 451"/>
                    <a:gd name="T5" fmla="*/ 91 h 425"/>
                    <a:gd name="T6" fmla="*/ 191 w 451"/>
                    <a:gd name="T7" fmla="*/ 143 h 425"/>
                    <a:gd name="T8" fmla="*/ 194 w 451"/>
                    <a:gd name="T9" fmla="*/ 111 h 425"/>
                    <a:gd name="T10" fmla="*/ 241 w 451"/>
                    <a:gd name="T11" fmla="*/ 1 h 425"/>
                    <a:gd name="T12" fmla="*/ 264 w 451"/>
                    <a:gd name="T13" fmla="*/ 164 h 425"/>
                    <a:gd name="T14" fmla="*/ 366 w 451"/>
                    <a:gd name="T15" fmla="*/ 108 h 425"/>
                    <a:gd name="T16" fmla="*/ 446 w 451"/>
                    <a:gd name="T17" fmla="*/ 192 h 425"/>
                    <a:gd name="T18" fmla="*/ 285 w 451"/>
                    <a:gd name="T19" fmla="*/ 237 h 425"/>
                    <a:gd name="T20" fmla="*/ 352 w 451"/>
                    <a:gd name="T21" fmla="*/ 292 h 425"/>
                    <a:gd name="T22" fmla="*/ 297 w 451"/>
                    <a:gd name="T23" fmla="*/ 396 h 425"/>
                    <a:gd name="T24" fmla="*/ 230 w 451"/>
                    <a:gd name="T25" fmla="*/ 385 h 425"/>
                    <a:gd name="T26" fmla="*/ 214 w 451"/>
                    <a:gd name="T27" fmla="*/ 292 h 425"/>
                    <a:gd name="T28" fmla="*/ 186 w 451"/>
                    <a:gd name="T29" fmla="*/ 374 h 425"/>
                    <a:gd name="T30" fmla="*/ 80 w 451"/>
                    <a:gd name="T31" fmla="*/ 337 h 425"/>
                    <a:gd name="T32" fmla="*/ 113 w 451"/>
                    <a:gd name="T33" fmla="*/ 241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1" h="425">
                      <a:moveTo>
                        <a:pt x="113" y="241"/>
                      </a:moveTo>
                      <a:cubicBezTo>
                        <a:pt x="113" y="241"/>
                        <a:pt x="0" y="240"/>
                        <a:pt x="27" y="160"/>
                      </a:cubicBezTo>
                      <a:cubicBezTo>
                        <a:pt x="27" y="160"/>
                        <a:pt x="3" y="108"/>
                        <a:pt x="53" y="91"/>
                      </a:cubicBezTo>
                      <a:cubicBezTo>
                        <a:pt x="102" y="74"/>
                        <a:pt x="172" y="127"/>
                        <a:pt x="191" y="143"/>
                      </a:cubicBezTo>
                      <a:cubicBezTo>
                        <a:pt x="210" y="158"/>
                        <a:pt x="200" y="119"/>
                        <a:pt x="194" y="111"/>
                      </a:cubicBezTo>
                      <a:cubicBezTo>
                        <a:pt x="189" y="104"/>
                        <a:pt x="165" y="0"/>
                        <a:pt x="241" y="1"/>
                      </a:cubicBezTo>
                      <a:cubicBezTo>
                        <a:pt x="316" y="2"/>
                        <a:pt x="331" y="51"/>
                        <a:pt x="264" y="164"/>
                      </a:cubicBezTo>
                      <a:cubicBezTo>
                        <a:pt x="264" y="164"/>
                        <a:pt x="326" y="106"/>
                        <a:pt x="366" y="108"/>
                      </a:cubicBezTo>
                      <a:cubicBezTo>
                        <a:pt x="406" y="109"/>
                        <a:pt x="451" y="128"/>
                        <a:pt x="446" y="192"/>
                      </a:cubicBezTo>
                      <a:cubicBezTo>
                        <a:pt x="442" y="255"/>
                        <a:pt x="285" y="237"/>
                        <a:pt x="285" y="237"/>
                      </a:cubicBezTo>
                      <a:cubicBezTo>
                        <a:pt x="285" y="237"/>
                        <a:pt x="335" y="272"/>
                        <a:pt x="352" y="292"/>
                      </a:cubicBezTo>
                      <a:cubicBezTo>
                        <a:pt x="369" y="312"/>
                        <a:pt x="359" y="368"/>
                        <a:pt x="297" y="396"/>
                      </a:cubicBezTo>
                      <a:cubicBezTo>
                        <a:pt x="235" y="425"/>
                        <a:pt x="237" y="404"/>
                        <a:pt x="230" y="385"/>
                      </a:cubicBezTo>
                      <a:cubicBezTo>
                        <a:pt x="224" y="366"/>
                        <a:pt x="219" y="286"/>
                        <a:pt x="214" y="292"/>
                      </a:cubicBezTo>
                      <a:cubicBezTo>
                        <a:pt x="209" y="298"/>
                        <a:pt x="221" y="352"/>
                        <a:pt x="186" y="374"/>
                      </a:cubicBezTo>
                      <a:cubicBezTo>
                        <a:pt x="150" y="396"/>
                        <a:pt x="109" y="369"/>
                        <a:pt x="80" y="337"/>
                      </a:cubicBezTo>
                      <a:cubicBezTo>
                        <a:pt x="52" y="305"/>
                        <a:pt x="65" y="261"/>
                        <a:pt x="113" y="24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3" name="Freeform 144"/>
                <p:cNvSpPr/>
                <p:nvPr/>
              </p:nvSpPr>
              <p:spPr bwMode="auto">
                <a:xfrm>
                  <a:off x="6115051" y="4016375"/>
                  <a:ext cx="134938" cy="44450"/>
                </a:xfrm>
                <a:custGeom>
                  <a:avLst/>
                  <a:gdLst>
                    <a:gd name="T0" fmla="*/ 0 w 48"/>
                    <a:gd name="T1" fmla="*/ 12 h 16"/>
                    <a:gd name="T2" fmla="*/ 40 w 48"/>
                    <a:gd name="T3" fmla="*/ 8 h 16"/>
                    <a:gd name="T4" fmla="*/ 0 w 48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8" h="16">
                      <a:moveTo>
                        <a:pt x="0" y="12"/>
                      </a:moveTo>
                      <a:cubicBezTo>
                        <a:pt x="0" y="12"/>
                        <a:pt x="48" y="0"/>
                        <a:pt x="40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4" name="Freeform 145"/>
                <p:cNvSpPr/>
                <p:nvPr/>
              </p:nvSpPr>
              <p:spPr bwMode="auto">
                <a:xfrm>
                  <a:off x="6235701" y="4071938"/>
                  <a:ext cx="36513" cy="112713"/>
                </a:xfrm>
                <a:custGeom>
                  <a:avLst/>
                  <a:gdLst>
                    <a:gd name="T0" fmla="*/ 4 w 13"/>
                    <a:gd name="T1" fmla="*/ 40 h 40"/>
                    <a:gd name="T2" fmla="*/ 6 w 13"/>
                    <a:gd name="T3" fmla="*/ 5 h 40"/>
                    <a:gd name="T4" fmla="*/ 4 w 13"/>
                    <a:gd name="T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0">
                      <a:moveTo>
                        <a:pt x="4" y="40"/>
                      </a:moveTo>
                      <a:cubicBezTo>
                        <a:pt x="4" y="40"/>
                        <a:pt x="0" y="0"/>
                        <a:pt x="6" y="5"/>
                      </a:cubicBezTo>
                      <a:cubicBezTo>
                        <a:pt x="13" y="10"/>
                        <a:pt x="7" y="33"/>
                        <a:pt x="4" y="4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5" name="Freeform 146"/>
                <p:cNvSpPr/>
                <p:nvPr/>
              </p:nvSpPr>
              <p:spPr bwMode="auto">
                <a:xfrm>
                  <a:off x="6219826" y="3886200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6" name="Freeform 147"/>
                <p:cNvSpPr/>
                <p:nvPr/>
              </p:nvSpPr>
              <p:spPr bwMode="auto">
                <a:xfrm>
                  <a:off x="6169026" y="3959225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1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20" y="3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7" name="Freeform 148"/>
                <p:cNvSpPr/>
                <p:nvPr/>
              </p:nvSpPr>
              <p:spPr bwMode="auto">
                <a:xfrm>
                  <a:off x="6289676" y="4002088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8" name="Freeform 149"/>
                <p:cNvSpPr/>
                <p:nvPr/>
              </p:nvSpPr>
              <p:spPr bwMode="auto">
                <a:xfrm>
                  <a:off x="6323013" y="3910013"/>
                  <a:ext cx="65088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9" name="Freeform 150"/>
                <p:cNvSpPr/>
                <p:nvPr/>
              </p:nvSpPr>
              <p:spPr bwMode="auto">
                <a:xfrm>
                  <a:off x="6413501" y="3995738"/>
                  <a:ext cx="65088" cy="60325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0" name="Freeform 151"/>
                <p:cNvSpPr/>
                <p:nvPr/>
              </p:nvSpPr>
              <p:spPr bwMode="auto">
                <a:xfrm>
                  <a:off x="6348413" y="4108450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1" name="Freeform 152"/>
                <p:cNvSpPr/>
                <p:nvPr/>
              </p:nvSpPr>
              <p:spPr bwMode="auto">
                <a:xfrm>
                  <a:off x="6234113" y="4089400"/>
                  <a:ext cx="63500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2" name="Freeform 153"/>
                <p:cNvSpPr/>
                <p:nvPr/>
              </p:nvSpPr>
              <p:spPr bwMode="auto">
                <a:xfrm>
                  <a:off x="6283326" y="3833813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3" name="Freeform 154"/>
                <p:cNvSpPr>
                  <a:spLocks noEditPoints="1"/>
                </p:cNvSpPr>
                <p:nvPr/>
              </p:nvSpPr>
              <p:spPr bwMode="auto">
                <a:xfrm>
                  <a:off x="6059488" y="3724275"/>
                  <a:ext cx="581025" cy="514350"/>
                </a:xfrm>
                <a:custGeom>
                  <a:avLst/>
                  <a:gdLst>
                    <a:gd name="T0" fmla="*/ 90 w 207"/>
                    <a:gd name="T1" fmla="*/ 118 h 183"/>
                    <a:gd name="T2" fmla="*/ 92 w 207"/>
                    <a:gd name="T3" fmla="*/ 101 h 183"/>
                    <a:gd name="T4" fmla="*/ 103 w 207"/>
                    <a:gd name="T5" fmla="*/ 113 h 183"/>
                    <a:gd name="T6" fmla="*/ 85 w 207"/>
                    <a:gd name="T7" fmla="*/ 0 h 183"/>
                    <a:gd name="T8" fmla="*/ 71 w 207"/>
                    <a:gd name="T9" fmla="*/ 60 h 183"/>
                    <a:gd name="T10" fmla="*/ 14 w 207"/>
                    <a:gd name="T11" fmla="*/ 46 h 183"/>
                    <a:gd name="T12" fmla="*/ 59 w 207"/>
                    <a:gd name="T13" fmla="*/ 64 h 183"/>
                    <a:gd name="T14" fmla="*/ 71 w 207"/>
                    <a:gd name="T15" fmla="*/ 60 h 183"/>
                    <a:gd name="T16" fmla="*/ 69 w 207"/>
                    <a:gd name="T17" fmla="*/ 77 h 183"/>
                    <a:gd name="T18" fmla="*/ 65 w 207"/>
                    <a:gd name="T19" fmla="*/ 76 h 183"/>
                    <a:gd name="T20" fmla="*/ 40 w 207"/>
                    <a:gd name="T21" fmla="*/ 92 h 183"/>
                    <a:gd name="T22" fmla="*/ 49 w 207"/>
                    <a:gd name="T23" fmla="*/ 85 h 183"/>
                    <a:gd name="T24" fmla="*/ 60 w 207"/>
                    <a:gd name="T25" fmla="*/ 97 h 183"/>
                    <a:gd name="T26" fmla="*/ 31 w 207"/>
                    <a:gd name="T27" fmla="*/ 157 h 183"/>
                    <a:gd name="T28" fmla="*/ 81 w 207"/>
                    <a:gd name="T29" fmla="*/ 122 h 183"/>
                    <a:gd name="T30" fmla="*/ 115 w 207"/>
                    <a:gd name="T31" fmla="*/ 183 h 183"/>
                    <a:gd name="T32" fmla="*/ 112 w 207"/>
                    <a:gd name="T33" fmla="*/ 156 h 183"/>
                    <a:gd name="T34" fmla="*/ 105 w 207"/>
                    <a:gd name="T35" fmla="*/ 144 h 183"/>
                    <a:gd name="T36" fmla="*/ 112 w 207"/>
                    <a:gd name="T37" fmla="*/ 116 h 183"/>
                    <a:gd name="T38" fmla="*/ 148 w 207"/>
                    <a:gd name="T39" fmla="*/ 117 h 183"/>
                    <a:gd name="T40" fmla="*/ 162 w 207"/>
                    <a:gd name="T41" fmla="*/ 108 h 183"/>
                    <a:gd name="T42" fmla="*/ 147 w 207"/>
                    <a:gd name="T43" fmla="*/ 108 h 183"/>
                    <a:gd name="T44" fmla="*/ 138 w 207"/>
                    <a:gd name="T45" fmla="*/ 116 h 183"/>
                    <a:gd name="T46" fmla="*/ 127 w 207"/>
                    <a:gd name="T47" fmla="*/ 106 h 183"/>
                    <a:gd name="T48" fmla="*/ 128 w 207"/>
                    <a:gd name="T49" fmla="*/ 104 h 183"/>
                    <a:gd name="T50" fmla="*/ 182 w 207"/>
                    <a:gd name="T51" fmla="*/ 70 h 183"/>
                    <a:gd name="T52" fmla="*/ 110 w 207"/>
                    <a:gd name="T53" fmla="*/ 93 h 183"/>
                    <a:gd name="T54" fmla="*/ 106 w 207"/>
                    <a:gd name="T55" fmla="*/ 86 h 183"/>
                    <a:gd name="T56" fmla="*/ 96 w 207"/>
                    <a:gd name="T57" fmla="*/ 73 h 183"/>
                    <a:gd name="T58" fmla="*/ 109 w 207"/>
                    <a:gd name="T59" fmla="*/ 68 h 183"/>
                    <a:gd name="T60" fmla="*/ 107 w 207"/>
                    <a:gd name="T61" fmla="*/ 44 h 183"/>
                    <a:gd name="T62" fmla="*/ 98 w 207"/>
                    <a:gd name="T63" fmla="*/ 61 h 183"/>
                    <a:gd name="T64" fmla="*/ 92 w 207"/>
                    <a:gd name="T65" fmla="*/ 58 h 183"/>
                    <a:gd name="T66" fmla="*/ 82 w 207"/>
                    <a:gd name="T67" fmla="*/ 46 h 183"/>
                    <a:gd name="T68" fmla="*/ 94 w 207"/>
                    <a:gd name="T69" fmla="*/ 4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7" h="183">
                      <a:moveTo>
                        <a:pt x="94" y="119"/>
                      </a:moveTo>
                      <a:cubicBezTo>
                        <a:pt x="93" y="119"/>
                        <a:pt x="91" y="119"/>
                        <a:pt x="90" y="118"/>
                      </a:cubicBezTo>
                      <a:cubicBezTo>
                        <a:pt x="85" y="116"/>
                        <a:pt x="82" y="111"/>
                        <a:pt x="84" y="106"/>
                      </a:cubicBezTo>
                      <a:cubicBezTo>
                        <a:pt x="85" y="103"/>
                        <a:pt x="88" y="101"/>
                        <a:pt x="92" y="101"/>
                      </a:cubicBezTo>
                      <a:cubicBezTo>
                        <a:pt x="93" y="101"/>
                        <a:pt x="95" y="101"/>
                        <a:pt x="96" y="101"/>
                      </a:cubicBezTo>
                      <a:cubicBezTo>
                        <a:pt x="101" y="103"/>
                        <a:pt x="104" y="109"/>
                        <a:pt x="103" y="113"/>
                      </a:cubicBezTo>
                      <a:cubicBezTo>
                        <a:pt x="101" y="117"/>
                        <a:pt x="98" y="119"/>
                        <a:pt x="94" y="119"/>
                      </a:cubicBezTo>
                      <a:moveTo>
                        <a:pt x="85" y="0"/>
                      </a:moveTo>
                      <a:cubicBezTo>
                        <a:pt x="85" y="0"/>
                        <a:pt x="81" y="60"/>
                        <a:pt x="72" y="60"/>
                      </a:cubicBezTo>
                      <a:cubicBezTo>
                        <a:pt x="72" y="60"/>
                        <a:pt x="71" y="60"/>
                        <a:pt x="71" y="60"/>
                      </a:cubicBezTo>
                      <a:cubicBezTo>
                        <a:pt x="63" y="57"/>
                        <a:pt x="16" y="45"/>
                        <a:pt x="11" y="45"/>
                      </a:cubicBezTo>
                      <a:cubicBezTo>
                        <a:pt x="10" y="45"/>
                        <a:pt x="11" y="45"/>
                        <a:pt x="14" y="46"/>
                      </a:cubicBezTo>
                      <a:cubicBezTo>
                        <a:pt x="24" y="50"/>
                        <a:pt x="45" y="59"/>
                        <a:pt x="58" y="66"/>
                      </a:cubicBezTo>
                      <a:cubicBezTo>
                        <a:pt x="58" y="66"/>
                        <a:pt x="58" y="65"/>
                        <a:pt x="59" y="64"/>
                      </a:cubicBezTo>
                      <a:cubicBezTo>
                        <a:pt x="60" y="61"/>
                        <a:pt x="63" y="59"/>
                        <a:pt x="67" y="59"/>
                      </a:cubicBezTo>
                      <a:cubicBezTo>
                        <a:pt x="68" y="59"/>
                        <a:pt x="70" y="59"/>
                        <a:pt x="71" y="60"/>
                      </a:cubicBezTo>
                      <a:cubicBezTo>
                        <a:pt x="76" y="62"/>
                        <a:pt x="79" y="67"/>
                        <a:pt x="78" y="71"/>
                      </a:cubicBezTo>
                      <a:cubicBezTo>
                        <a:pt x="76" y="75"/>
                        <a:pt x="73" y="77"/>
                        <a:pt x="69" y="77"/>
                      </a:cubicBezTo>
                      <a:cubicBezTo>
                        <a:pt x="68" y="77"/>
                        <a:pt x="66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50" y="79"/>
                        <a:pt x="0" y="84"/>
                        <a:pt x="12" y="86"/>
                      </a:cubicBezTo>
                      <a:cubicBezTo>
                        <a:pt x="17" y="87"/>
                        <a:pt x="29" y="89"/>
                        <a:pt x="40" y="92"/>
                      </a:cubicBezTo>
                      <a:cubicBezTo>
                        <a:pt x="40" y="91"/>
                        <a:pt x="41" y="91"/>
                        <a:pt x="41" y="90"/>
                      </a:cubicBezTo>
                      <a:cubicBezTo>
                        <a:pt x="42" y="87"/>
                        <a:pt x="45" y="85"/>
                        <a:pt x="49" y="85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8" y="87"/>
                        <a:pt x="61" y="92"/>
                        <a:pt x="60" y="97"/>
                      </a:cubicBezTo>
                      <a:cubicBezTo>
                        <a:pt x="71" y="100"/>
                        <a:pt x="78" y="104"/>
                        <a:pt x="73" y="106"/>
                      </a:cubicBezTo>
                      <a:cubicBezTo>
                        <a:pt x="60" y="112"/>
                        <a:pt x="26" y="157"/>
                        <a:pt x="31" y="157"/>
                      </a:cubicBezTo>
                      <a:cubicBezTo>
                        <a:pt x="31" y="157"/>
                        <a:pt x="32" y="157"/>
                        <a:pt x="32" y="156"/>
                      </a:cubicBezTo>
                      <a:cubicBezTo>
                        <a:pt x="42" y="150"/>
                        <a:pt x="69" y="122"/>
                        <a:pt x="81" y="122"/>
                      </a:cubicBezTo>
                      <a:cubicBezTo>
                        <a:pt x="83" y="122"/>
                        <a:pt x="84" y="123"/>
                        <a:pt x="85" y="124"/>
                      </a:cubicBezTo>
                      <a:cubicBezTo>
                        <a:pt x="91" y="134"/>
                        <a:pt x="112" y="183"/>
                        <a:pt x="115" y="183"/>
                      </a:cubicBezTo>
                      <a:cubicBezTo>
                        <a:pt x="115" y="183"/>
                        <a:pt x="115" y="183"/>
                        <a:pt x="115" y="182"/>
                      </a:cubicBezTo>
                      <a:cubicBezTo>
                        <a:pt x="115" y="178"/>
                        <a:pt x="113" y="167"/>
                        <a:pt x="112" y="156"/>
                      </a:cubicBezTo>
                      <a:cubicBezTo>
                        <a:pt x="112" y="156"/>
                        <a:pt x="111" y="156"/>
                        <a:pt x="111" y="156"/>
                      </a:cubicBezTo>
                      <a:cubicBezTo>
                        <a:pt x="106" y="154"/>
                        <a:pt x="103" y="149"/>
                        <a:pt x="105" y="144"/>
                      </a:cubicBezTo>
                      <a:cubicBezTo>
                        <a:pt x="106" y="141"/>
                        <a:pt x="108" y="140"/>
                        <a:pt x="110" y="139"/>
                      </a:cubicBezTo>
                      <a:cubicBezTo>
                        <a:pt x="109" y="126"/>
                        <a:pt x="109" y="116"/>
                        <a:pt x="112" y="116"/>
                      </a:cubicBezTo>
                      <a:cubicBezTo>
                        <a:pt x="112" y="116"/>
                        <a:pt x="112" y="116"/>
                        <a:pt x="113" y="116"/>
                      </a:cubicBezTo>
                      <a:cubicBezTo>
                        <a:pt x="115" y="117"/>
                        <a:pt x="131" y="117"/>
                        <a:pt x="148" y="117"/>
                      </a:cubicBezTo>
                      <a:cubicBezTo>
                        <a:pt x="176" y="117"/>
                        <a:pt x="207" y="116"/>
                        <a:pt x="195" y="111"/>
                      </a:cubicBezTo>
                      <a:cubicBezTo>
                        <a:pt x="188" y="109"/>
                        <a:pt x="175" y="108"/>
                        <a:pt x="162" y="108"/>
                      </a:cubicBezTo>
                      <a:cubicBezTo>
                        <a:pt x="159" y="108"/>
                        <a:pt x="157" y="108"/>
                        <a:pt x="154" y="108"/>
                      </a:cubicBezTo>
                      <a:cubicBezTo>
                        <a:pt x="152" y="108"/>
                        <a:pt x="149" y="108"/>
                        <a:pt x="147" y="108"/>
                      </a:cubicBezTo>
                      <a:cubicBezTo>
                        <a:pt x="147" y="109"/>
                        <a:pt x="147" y="110"/>
                        <a:pt x="147" y="111"/>
                      </a:cubicBezTo>
                      <a:cubicBezTo>
                        <a:pt x="146" y="114"/>
                        <a:pt x="142" y="116"/>
                        <a:pt x="138" y="116"/>
                      </a:cubicBezTo>
                      <a:cubicBezTo>
                        <a:pt x="137" y="116"/>
                        <a:pt x="136" y="116"/>
                        <a:pt x="134" y="116"/>
                      </a:cubicBezTo>
                      <a:cubicBezTo>
                        <a:pt x="130" y="114"/>
                        <a:pt x="127" y="110"/>
                        <a:pt x="127" y="106"/>
                      </a:cubicBezTo>
                      <a:cubicBezTo>
                        <a:pt x="127" y="106"/>
                        <a:pt x="127" y="105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9" y="101"/>
                        <a:pt x="132" y="99"/>
                        <a:pt x="135" y="98"/>
                      </a:cubicBezTo>
                      <a:cubicBezTo>
                        <a:pt x="152" y="88"/>
                        <a:pt x="189" y="70"/>
                        <a:pt x="182" y="70"/>
                      </a:cubicBezTo>
                      <a:cubicBezTo>
                        <a:pt x="182" y="70"/>
                        <a:pt x="182" y="71"/>
                        <a:pt x="181" y="71"/>
                      </a:cubicBezTo>
                      <a:cubicBezTo>
                        <a:pt x="166" y="73"/>
                        <a:pt x="110" y="93"/>
                        <a:pt x="110" y="93"/>
                      </a:cubicBezTo>
                      <a:cubicBezTo>
                        <a:pt x="110" y="93"/>
                        <a:pt x="110" y="90"/>
                        <a:pt x="109" y="85"/>
                      </a:cubicBezTo>
                      <a:cubicBezTo>
                        <a:pt x="109" y="85"/>
                        <a:pt x="107" y="86"/>
                        <a:pt x="106" y="86"/>
                      </a:cubicBezTo>
                      <a:cubicBezTo>
                        <a:pt x="105" y="86"/>
                        <a:pt x="104" y="85"/>
                        <a:pt x="102" y="85"/>
                      </a:cubicBezTo>
                      <a:cubicBezTo>
                        <a:pt x="97" y="83"/>
                        <a:pt x="94" y="78"/>
                        <a:pt x="96" y="73"/>
                      </a:cubicBezTo>
                      <a:cubicBezTo>
                        <a:pt x="97" y="69"/>
                        <a:pt x="101" y="67"/>
                        <a:pt x="105" y="67"/>
                      </a:cubicBezTo>
                      <a:cubicBezTo>
                        <a:pt x="106" y="67"/>
                        <a:pt x="107" y="68"/>
                        <a:pt x="109" y="68"/>
                      </a:cubicBezTo>
                      <a:cubicBezTo>
                        <a:pt x="108" y="59"/>
                        <a:pt x="108" y="49"/>
                        <a:pt x="108" y="40"/>
                      </a:cubicBezTo>
                      <a:cubicBezTo>
                        <a:pt x="108" y="42"/>
                        <a:pt x="108" y="43"/>
                        <a:pt x="107" y="44"/>
                      </a:cubicBezTo>
                      <a:cubicBezTo>
                        <a:pt x="104" y="53"/>
                        <a:pt x="100" y="63"/>
                        <a:pt x="98" y="63"/>
                      </a:cubicBezTo>
                      <a:cubicBezTo>
                        <a:pt x="98" y="63"/>
                        <a:pt x="98" y="62"/>
                        <a:pt x="98" y="61"/>
                      </a:cubicBezTo>
                      <a:cubicBezTo>
                        <a:pt x="97" y="60"/>
                        <a:pt x="97" y="59"/>
                        <a:pt x="97" y="57"/>
                      </a:cubicBezTo>
                      <a:cubicBezTo>
                        <a:pt x="96" y="58"/>
                        <a:pt x="94" y="58"/>
                        <a:pt x="92" y="58"/>
                      </a:cubicBezTo>
                      <a:cubicBezTo>
                        <a:pt x="91" y="58"/>
                        <a:pt x="89" y="58"/>
                        <a:pt x="88" y="58"/>
                      </a:cubicBezTo>
                      <a:cubicBezTo>
                        <a:pt x="83" y="56"/>
                        <a:pt x="80" y="50"/>
                        <a:pt x="82" y="46"/>
                      </a:cubicBezTo>
                      <a:cubicBezTo>
                        <a:pt x="83" y="42"/>
                        <a:pt x="86" y="40"/>
                        <a:pt x="90" y="40"/>
                      </a:cubicBezTo>
                      <a:cubicBezTo>
                        <a:pt x="92" y="40"/>
                        <a:pt x="93" y="41"/>
                        <a:pt x="94" y="41"/>
                      </a:cubicBezTo>
                      <a:cubicBezTo>
                        <a:pt x="90" y="23"/>
                        <a:pt x="85" y="0"/>
                        <a:pt x="8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4" name="Freeform 155"/>
                <p:cNvSpPr/>
                <p:nvPr/>
              </p:nvSpPr>
              <p:spPr bwMode="auto">
                <a:xfrm>
                  <a:off x="6223001" y="3889375"/>
                  <a:ext cx="58738" cy="50800"/>
                </a:xfrm>
                <a:custGeom>
                  <a:avLst/>
                  <a:gdLst>
                    <a:gd name="T0" fmla="*/ 9 w 21"/>
                    <a:gd name="T1" fmla="*/ 0 h 18"/>
                    <a:gd name="T2" fmla="*/ 1 w 21"/>
                    <a:gd name="T3" fmla="*/ 5 h 18"/>
                    <a:gd name="T4" fmla="*/ 0 w 21"/>
                    <a:gd name="T5" fmla="*/ 7 h 18"/>
                    <a:gd name="T6" fmla="*/ 7 w 21"/>
                    <a:gd name="T7" fmla="*/ 17 h 18"/>
                    <a:gd name="T8" fmla="*/ 7 w 21"/>
                    <a:gd name="T9" fmla="*/ 17 h 18"/>
                    <a:gd name="T10" fmla="*/ 7 w 21"/>
                    <a:gd name="T11" fmla="*/ 17 h 18"/>
                    <a:gd name="T12" fmla="*/ 11 w 21"/>
                    <a:gd name="T13" fmla="*/ 18 h 18"/>
                    <a:gd name="T14" fmla="*/ 20 w 21"/>
                    <a:gd name="T15" fmla="*/ 12 h 18"/>
                    <a:gd name="T16" fmla="*/ 13 w 21"/>
                    <a:gd name="T17" fmla="*/ 1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8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8"/>
                        <a:pt x="10" y="18"/>
                        <a:pt x="11" y="18"/>
                      </a:cubicBezTo>
                      <a:cubicBezTo>
                        <a:pt x="15" y="18"/>
                        <a:pt x="18" y="16"/>
                        <a:pt x="20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5" name="Freeform 156"/>
                <p:cNvSpPr/>
                <p:nvPr/>
              </p:nvSpPr>
              <p:spPr bwMode="auto">
                <a:xfrm>
                  <a:off x="6172201" y="3962400"/>
                  <a:ext cx="58738" cy="33338"/>
                </a:xfrm>
                <a:custGeom>
                  <a:avLst/>
                  <a:gdLst>
                    <a:gd name="T0" fmla="*/ 9 w 21"/>
                    <a:gd name="T1" fmla="*/ 0 h 12"/>
                    <a:gd name="T2" fmla="*/ 1 w 21"/>
                    <a:gd name="T3" fmla="*/ 5 h 12"/>
                    <a:gd name="T4" fmla="*/ 0 w 21"/>
                    <a:gd name="T5" fmla="*/ 7 h 12"/>
                    <a:gd name="T6" fmla="*/ 20 w 21"/>
                    <a:gd name="T7" fmla="*/ 12 h 12"/>
                    <a:gd name="T8" fmla="*/ 13 w 21"/>
                    <a:gd name="T9" fmla="*/ 0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7" y="9"/>
                        <a:pt x="14" y="10"/>
                        <a:pt x="20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6" name="Freeform 157"/>
                <p:cNvSpPr/>
                <p:nvPr/>
              </p:nvSpPr>
              <p:spPr bwMode="auto">
                <a:xfrm>
                  <a:off x="6289676" y="4006850"/>
                  <a:ext cx="61913" cy="50800"/>
                </a:xfrm>
                <a:custGeom>
                  <a:avLst/>
                  <a:gdLst>
                    <a:gd name="T0" fmla="*/ 10 w 22"/>
                    <a:gd name="T1" fmla="*/ 0 h 18"/>
                    <a:gd name="T2" fmla="*/ 2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1 w 22"/>
                    <a:gd name="T9" fmla="*/ 12 h 18"/>
                    <a:gd name="T10" fmla="*/ 14 w 22"/>
                    <a:gd name="T11" fmla="*/ 0 h 18"/>
                    <a:gd name="T12" fmla="*/ 10 w 22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19" y="16"/>
                        <a:pt x="21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7" name="Freeform 158"/>
                <p:cNvSpPr/>
                <p:nvPr/>
              </p:nvSpPr>
              <p:spPr bwMode="auto">
                <a:xfrm>
                  <a:off x="6323013" y="3911600"/>
                  <a:ext cx="42863" cy="53975"/>
                </a:xfrm>
                <a:custGeom>
                  <a:avLst/>
                  <a:gdLst>
                    <a:gd name="T0" fmla="*/ 11 w 15"/>
                    <a:gd name="T1" fmla="*/ 0 h 19"/>
                    <a:gd name="T2" fmla="*/ 2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8 h 19"/>
                    <a:gd name="T10" fmla="*/ 15 w 15"/>
                    <a:gd name="T11" fmla="*/ 1 h 19"/>
                    <a:gd name="T12" fmla="*/ 11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8"/>
                        <a:pt x="11" y="19"/>
                        <a:pt x="12" y="19"/>
                      </a:cubicBezTo>
                      <a:cubicBezTo>
                        <a:pt x="13" y="19"/>
                        <a:pt x="15" y="18"/>
                        <a:pt x="15" y="18"/>
                      </a:cubicBezTo>
                      <a:cubicBezTo>
                        <a:pt x="15" y="14"/>
                        <a:pt x="15" y="8"/>
                        <a:pt x="15" y="1"/>
                      </a:cubicBezTo>
                      <a:cubicBezTo>
                        <a:pt x="13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8" name="Freeform 159"/>
                <p:cNvSpPr>
                  <a:spLocks noEditPoints="1"/>
                </p:cNvSpPr>
                <p:nvPr/>
              </p:nvSpPr>
              <p:spPr bwMode="auto">
                <a:xfrm>
                  <a:off x="6416676" y="3998913"/>
                  <a:ext cx="55563" cy="50800"/>
                </a:xfrm>
                <a:custGeom>
                  <a:avLst/>
                  <a:gdLst>
                    <a:gd name="T0" fmla="*/ 0 w 20"/>
                    <a:gd name="T1" fmla="*/ 8 h 18"/>
                    <a:gd name="T2" fmla="*/ 7 w 20"/>
                    <a:gd name="T3" fmla="*/ 18 h 18"/>
                    <a:gd name="T4" fmla="*/ 11 w 20"/>
                    <a:gd name="T5" fmla="*/ 18 h 18"/>
                    <a:gd name="T6" fmla="*/ 20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0 w 20"/>
                    <a:gd name="T13" fmla="*/ 8 h 18"/>
                    <a:gd name="T14" fmla="*/ 8 w 20"/>
                    <a:gd name="T15" fmla="*/ 0 h 18"/>
                    <a:gd name="T16" fmla="*/ 1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0" y="8"/>
                      </a:moveTo>
                      <a:cubicBezTo>
                        <a:pt x="0" y="12"/>
                        <a:pt x="3" y="16"/>
                        <a:pt x="7" y="18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0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9" name="Freeform 160"/>
                <p:cNvSpPr/>
                <p:nvPr/>
              </p:nvSpPr>
              <p:spPr bwMode="auto">
                <a:xfrm>
                  <a:off x="6348413" y="4114800"/>
                  <a:ext cx="25400" cy="47625"/>
                </a:xfrm>
                <a:custGeom>
                  <a:avLst/>
                  <a:gdLst>
                    <a:gd name="T0" fmla="*/ 7 w 9"/>
                    <a:gd name="T1" fmla="*/ 0 h 17"/>
                    <a:gd name="T2" fmla="*/ 2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5" y="1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8" y="11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0" name="Freeform 161"/>
                <p:cNvSpPr/>
                <p:nvPr/>
              </p:nvSpPr>
              <p:spPr bwMode="auto">
                <a:xfrm>
                  <a:off x="6362701" y="3794125"/>
                  <a:ext cx="14288" cy="42863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0 w 5"/>
                    <a:gd name="T5" fmla="*/ 15 h 15"/>
                    <a:gd name="T6" fmla="*/ 4 w 5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8"/>
                        <a:pt x="0" y="15"/>
                      </a:cubicBezTo>
                      <a:cubicBezTo>
                        <a:pt x="3" y="7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1" name="Freeform 162"/>
                <p:cNvSpPr/>
                <p:nvPr/>
              </p:nvSpPr>
              <p:spPr bwMode="auto">
                <a:xfrm>
                  <a:off x="6283326" y="3836988"/>
                  <a:ext cx="49213" cy="49213"/>
                </a:xfrm>
                <a:custGeom>
                  <a:avLst/>
                  <a:gdLst>
                    <a:gd name="T0" fmla="*/ 10 w 17"/>
                    <a:gd name="T1" fmla="*/ 0 h 18"/>
                    <a:gd name="T2" fmla="*/ 2 w 17"/>
                    <a:gd name="T3" fmla="*/ 6 h 18"/>
                    <a:gd name="T4" fmla="*/ 8 w 17"/>
                    <a:gd name="T5" fmla="*/ 18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1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6" y="18"/>
                        <a:pt x="17" y="17"/>
                      </a:cubicBezTo>
                      <a:cubicBezTo>
                        <a:pt x="16" y="13"/>
                        <a:pt x="15" y="7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2" name="Freeform 163"/>
                <p:cNvSpPr/>
                <p:nvPr/>
              </p:nvSpPr>
              <p:spPr bwMode="auto">
                <a:xfrm>
                  <a:off x="5797551" y="3706813"/>
                  <a:ext cx="166688" cy="365125"/>
                </a:xfrm>
                <a:custGeom>
                  <a:avLst/>
                  <a:gdLst>
                    <a:gd name="T0" fmla="*/ 23 w 59"/>
                    <a:gd name="T1" fmla="*/ 0 h 130"/>
                    <a:gd name="T2" fmla="*/ 14 w 59"/>
                    <a:gd name="T3" fmla="*/ 47 h 130"/>
                    <a:gd name="T4" fmla="*/ 2 w 59"/>
                    <a:gd name="T5" fmla="*/ 86 h 130"/>
                    <a:gd name="T6" fmla="*/ 24 w 59"/>
                    <a:gd name="T7" fmla="*/ 130 h 130"/>
                    <a:gd name="T8" fmla="*/ 25 w 59"/>
                    <a:gd name="T9" fmla="*/ 130 h 130"/>
                    <a:gd name="T10" fmla="*/ 36 w 59"/>
                    <a:gd name="T11" fmla="*/ 83 h 130"/>
                    <a:gd name="T12" fmla="*/ 52 w 59"/>
                    <a:gd name="T13" fmla="*/ 40 h 130"/>
                    <a:gd name="T14" fmla="*/ 26 w 59"/>
                    <a:gd name="T15" fmla="*/ 0 h 130"/>
                    <a:gd name="T16" fmla="*/ 23 w 59"/>
                    <a:gd name="T1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30">
                      <a:moveTo>
                        <a:pt x="23" y="0"/>
                      </a:moveTo>
                      <a:cubicBezTo>
                        <a:pt x="12" y="0"/>
                        <a:pt x="13" y="35"/>
                        <a:pt x="14" y="47"/>
                      </a:cubicBezTo>
                      <a:cubicBezTo>
                        <a:pt x="14" y="61"/>
                        <a:pt x="4" y="66"/>
                        <a:pt x="2" y="86"/>
                      </a:cubicBezTo>
                      <a:cubicBezTo>
                        <a:pt x="0" y="107"/>
                        <a:pt x="24" y="130"/>
                        <a:pt x="24" y="130"/>
                      </a:cubicBezTo>
                      <a:cubicBezTo>
                        <a:pt x="24" y="130"/>
                        <a:pt x="24" y="130"/>
                        <a:pt x="25" y="130"/>
                      </a:cubicBezTo>
                      <a:cubicBezTo>
                        <a:pt x="37" y="130"/>
                        <a:pt x="40" y="100"/>
                        <a:pt x="36" y="83"/>
                      </a:cubicBezTo>
                      <a:cubicBezTo>
                        <a:pt x="32" y="65"/>
                        <a:pt x="45" y="59"/>
                        <a:pt x="52" y="40"/>
                      </a:cubicBezTo>
                      <a:cubicBezTo>
                        <a:pt x="59" y="21"/>
                        <a:pt x="40" y="6"/>
                        <a:pt x="26" y="0"/>
                      </a:cubicBezTo>
                      <a:cubicBezTo>
                        <a:pt x="25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3" name="Freeform 164"/>
                <p:cNvSpPr/>
                <p:nvPr/>
              </p:nvSpPr>
              <p:spPr bwMode="auto">
                <a:xfrm>
                  <a:off x="5837238" y="4232275"/>
                  <a:ext cx="360363" cy="207963"/>
                </a:xfrm>
                <a:custGeom>
                  <a:avLst/>
                  <a:gdLst>
                    <a:gd name="T0" fmla="*/ 17 w 128"/>
                    <a:gd name="T1" fmla="*/ 0 h 74"/>
                    <a:gd name="T2" fmla="*/ 12 w 128"/>
                    <a:gd name="T3" fmla="*/ 1 h 74"/>
                    <a:gd name="T4" fmla="*/ 26 w 128"/>
                    <a:gd name="T5" fmla="*/ 38 h 74"/>
                    <a:gd name="T6" fmla="*/ 71 w 128"/>
                    <a:gd name="T7" fmla="*/ 63 h 74"/>
                    <a:gd name="T8" fmla="*/ 98 w 128"/>
                    <a:gd name="T9" fmla="*/ 74 h 74"/>
                    <a:gd name="T10" fmla="*/ 113 w 128"/>
                    <a:gd name="T11" fmla="*/ 65 h 74"/>
                    <a:gd name="T12" fmla="*/ 111 w 128"/>
                    <a:gd name="T13" fmla="*/ 35 h 74"/>
                    <a:gd name="T14" fmla="*/ 104 w 128"/>
                    <a:gd name="T15" fmla="*/ 34 h 74"/>
                    <a:gd name="T16" fmla="*/ 87 w 128"/>
                    <a:gd name="T17" fmla="*/ 36 h 74"/>
                    <a:gd name="T18" fmla="*/ 70 w 128"/>
                    <a:gd name="T19" fmla="*/ 37 h 74"/>
                    <a:gd name="T20" fmla="*/ 50 w 128"/>
                    <a:gd name="T21" fmla="*/ 31 h 74"/>
                    <a:gd name="T22" fmla="*/ 17 w 128"/>
                    <a:gd name="T23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8" h="74">
                      <a:moveTo>
                        <a:pt x="17" y="0"/>
                      </a:moveTo>
                      <a:cubicBezTo>
                        <a:pt x="16" y="0"/>
                        <a:pt x="14" y="0"/>
                        <a:pt x="12" y="1"/>
                      </a:cubicBezTo>
                      <a:cubicBezTo>
                        <a:pt x="12" y="1"/>
                        <a:pt x="0" y="20"/>
                        <a:pt x="26" y="38"/>
                      </a:cubicBezTo>
                      <a:cubicBezTo>
                        <a:pt x="51" y="56"/>
                        <a:pt x="52" y="54"/>
                        <a:pt x="71" y="63"/>
                      </a:cubicBezTo>
                      <a:cubicBezTo>
                        <a:pt x="81" y="69"/>
                        <a:pt x="90" y="74"/>
                        <a:pt x="98" y="74"/>
                      </a:cubicBezTo>
                      <a:cubicBezTo>
                        <a:pt x="104" y="74"/>
                        <a:pt x="109" y="71"/>
                        <a:pt x="113" y="65"/>
                      </a:cubicBezTo>
                      <a:cubicBezTo>
                        <a:pt x="124" y="50"/>
                        <a:pt x="128" y="39"/>
                        <a:pt x="111" y="35"/>
                      </a:cubicBezTo>
                      <a:cubicBezTo>
                        <a:pt x="109" y="34"/>
                        <a:pt x="106" y="34"/>
                        <a:pt x="104" y="34"/>
                      </a:cubicBezTo>
                      <a:cubicBezTo>
                        <a:pt x="99" y="34"/>
                        <a:pt x="93" y="35"/>
                        <a:pt x="87" y="36"/>
                      </a:cubicBezTo>
                      <a:cubicBezTo>
                        <a:pt x="82" y="37"/>
                        <a:pt x="76" y="37"/>
                        <a:pt x="70" y="37"/>
                      </a:cubicBezTo>
                      <a:cubicBezTo>
                        <a:pt x="63" y="37"/>
                        <a:pt x="56" y="36"/>
                        <a:pt x="50" y="31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4" name="Freeform 165"/>
                <p:cNvSpPr/>
                <p:nvPr/>
              </p:nvSpPr>
              <p:spPr bwMode="auto">
                <a:xfrm>
                  <a:off x="6332538" y="4279900"/>
                  <a:ext cx="288925" cy="222250"/>
                </a:xfrm>
                <a:custGeom>
                  <a:avLst/>
                  <a:gdLst>
                    <a:gd name="T0" fmla="*/ 89 w 103"/>
                    <a:gd name="T1" fmla="*/ 0 h 79"/>
                    <a:gd name="T2" fmla="*/ 56 w 103"/>
                    <a:gd name="T3" fmla="*/ 33 h 79"/>
                    <a:gd name="T4" fmla="*/ 41 w 103"/>
                    <a:gd name="T5" fmla="*/ 56 h 79"/>
                    <a:gd name="T6" fmla="*/ 35 w 103"/>
                    <a:gd name="T7" fmla="*/ 55 h 79"/>
                    <a:gd name="T8" fmla="*/ 7 w 103"/>
                    <a:gd name="T9" fmla="*/ 41 h 79"/>
                    <a:gd name="T10" fmla="*/ 0 w 103"/>
                    <a:gd name="T11" fmla="*/ 47 h 79"/>
                    <a:gd name="T12" fmla="*/ 15 w 103"/>
                    <a:gd name="T13" fmla="*/ 79 h 79"/>
                    <a:gd name="T14" fmla="*/ 18 w 103"/>
                    <a:gd name="T15" fmla="*/ 78 h 79"/>
                    <a:gd name="T16" fmla="*/ 81 w 103"/>
                    <a:gd name="T17" fmla="*/ 53 h 79"/>
                    <a:gd name="T18" fmla="*/ 91 w 103"/>
                    <a:gd name="T19" fmla="*/ 0 h 79"/>
                    <a:gd name="T20" fmla="*/ 89 w 103"/>
                    <a:gd name="T21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3" h="79">
                      <a:moveTo>
                        <a:pt x="89" y="0"/>
                      </a:moveTo>
                      <a:cubicBezTo>
                        <a:pt x="76" y="0"/>
                        <a:pt x="62" y="20"/>
                        <a:pt x="56" y="33"/>
                      </a:cubicBezTo>
                      <a:cubicBezTo>
                        <a:pt x="52" y="45"/>
                        <a:pt x="50" y="56"/>
                        <a:pt x="41" y="56"/>
                      </a:cubicBezTo>
                      <a:cubicBezTo>
                        <a:pt x="39" y="56"/>
                        <a:pt x="37" y="56"/>
                        <a:pt x="35" y="55"/>
                      </a:cubicBezTo>
                      <a:cubicBezTo>
                        <a:pt x="25" y="51"/>
                        <a:pt x="14" y="41"/>
                        <a:pt x="7" y="41"/>
                      </a:cubicBezTo>
                      <a:cubicBezTo>
                        <a:pt x="4" y="41"/>
                        <a:pt x="2" y="42"/>
                        <a:pt x="0" y="47"/>
                      </a:cubicBezTo>
                      <a:cubicBezTo>
                        <a:pt x="0" y="47"/>
                        <a:pt x="2" y="79"/>
                        <a:pt x="15" y="79"/>
                      </a:cubicBezTo>
                      <a:cubicBezTo>
                        <a:pt x="16" y="79"/>
                        <a:pt x="17" y="79"/>
                        <a:pt x="18" y="78"/>
                      </a:cubicBezTo>
                      <a:cubicBezTo>
                        <a:pt x="33" y="73"/>
                        <a:pt x="72" y="72"/>
                        <a:pt x="81" y="53"/>
                      </a:cubicBezTo>
                      <a:cubicBezTo>
                        <a:pt x="91" y="35"/>
                        <a:pt x="103" y="2"/>
                        <a:pt x="91" y="0"/>
                      </a:cubicBezTo>
                      <a:cubicBezTo>
                        <a:pt x="90" y="0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5" name="Freeform 166"/>
                <p:cNvSpPr/>
                <p:nvPr/>
              </p:nvSpPr>
              <p:spPr bwMode="auto">
                <a:xfrm>
                  <a:off x="6632576" y="3775075"/>
                  <a:ext cx="209550" cy="260350"/>
                </a:xfrm>
                <a:custGeom>
                  <a:avLst/>
                  <a:gdLst>
                    <a:gd name="T0" fmla="*/ 22 w 75"/>
                    <a:gd name="T1" fmla="*/ 0 h 93"/>
                    <a:gd name="T2" fmla="*/ 0 w 75"/>
                    <a:gd name="T3" fmla="*/ 4 h 93"/>
                    <a:gd name="T4" fmla="*/ 26 w 75"/>
                    <a:gd name="T5" fmla="*/ 52 h 93"/>
                    <a:gd name="T6" fmla="*/ 30 w 75"/>
                    <a:gd name="T7" fmla="*/ 91 h 93"/>
                    <a:gd name="T8" fmla="*/ 36 w 75"/>
                    <a:gd name="T9" fmla="*/ 93 h 93"/>
                    <a:gd name="T10" fmla="*/ 71 w 75"/>
                    <a:gd name="T11" fmla="*/ 55 h 93"/>
                    <a:gd name="T12" fmla="*/ 47 w 75"/>
                    <a:gd name="T13" fmla="*/ 9 h 93"/>
                    <a:gd name="T14" fmla="*/ 22 w 75"/>
                    <a:gd name="T1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" h="93">
                      <a:moveTo>
                        <a:pt x="22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4" y="10"/>
                        <a:pt x="30" y="34"/>
                        <a:pt x="26" y="52"/>
                      </a:cubicBezTo>
                      <a:cubicBezTo>
                        <a:pt x="22" y="70"/>
                        <a:pt x="13" y="85"/>
                        <a:pt x="30" y="91"/>
                      </a:cubicBezTo>
                      <a:cubicBezTo>
                        <a:pt x="32" y="92"/>
                        <a:pt x="34" y="93"/>
                        <a:pt x="36" y="93"/>
                      </a:cubicBezTo>
                      <a:cubicBezTo>
                        <a:pt x="51" y="93"/>
                        <a:pt x="67" y="73"/>
                        <a:pt x="71" y="55"/>
                      </a:cubicBezTo>
                      <a:cubicBezTo>
                        <a:pt x="75" y="35"/>
                        <a:pt x="69" y="25"/>
                        <a:pt x="47" y="9"/>
                      </a:cubicBezTo>
                      <a:cubicBezTo>
                        <a:pt x="39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6" name="Freeform 167"/>
                <p:cNvSpPr/>
                <p:nvPr/>
              </p:nvSpPr>
              <p:spPr bwMode="auto">
                <a:xfrm>
                  <a:off x="6197601" y="3479800"/>
                  <a:ext cx="300038" cy="165100"/>
                </a:xfrm>
                <a:custGeom>
                  <a:avLst/>
                  <a:gdLst>
                    <a:gd name="T0" fmla="*/ 45 w 107"/>
                    <a:gd name="T1" fmla="*/ 0 h 59"/>
                    <a:gd name="T2" fmla="*/ 27 w 107"/>
                    <a:gd name="T3" fmla="*/ 2 h 59"/>
                    <a:gd name="T4" fmla="*/ 1 w 107"/>
                    <a:gd name="T5" fmla="*/ 44 h 59"/>
                    <a:gd name="T6" fmla="*/ 10 w 107"/>
                    <a:gd name="T7" fmla="*/ 53 h 59"/>
                    <a:gd name="T8" fmla="*/ 50 w 107"/>
                    <a:gd name="T9" fmla="*/ 43 h 59"/>
                    <a:gd name="T10" fmla="*/ 55 w 107"/>
                    <a:gd name="T11" fmla="*/ 43 h 59"/>
                    <a:gd name="T12" fmla="*/ 90 w 107"/>
                    <a:gd name="T13" fmla="*/ 58 h 59"/>
                    <a:gd name="T14" fmla="*/ 94 w 107"/>
                    <a:gd name="T15" fmla="*/ 59 h 59"/>
                    <a:gd name="T16" fmla="*/ 88 w 107"/>
                    <a:gd name="T17" fmla="*/ 20 h 59"/>
                    <a:gd name="T18" fmla="*/ 45 w 107"/>
                    <a:gd name="T1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59">
                      <a:moveTo>
                        <a:pt x="45" y="0"/>
                      </a:moveTo>
                      <a:cubicBezTo>
                        <a:pt x="40" y="0"/>
                        <a:pt x="34" y="1"/>
                        <a:pt x="27" y="2"/>
                      </a:cubicBezTo>
                      <a:cubicBezTo>
                        <a:pt x="0" y="8"/>
                        <a:pt x="1" y="44"/>
                        <a:pt x="1" y="44"/>
                      </a:cubicBezTo>
                      <a:cubicBezTo>
                        <a:pt x="1" y="51"/>
                        <a:pt x="5" y="53"/>
                        <a:pt x="10" y="53"/>
                      </a:cubicBezTo>
                      <a:cubicBezTo>
                        <a:pt x="21" y="53"/>
                        <a:pt x="37" y="45"/>
                        <a:pt x="50" y="43"/>
                      </a:cubicBezTo>
                      <a:cubicBezTo>
                        <a:pt x="52" y="43"/>
                        <a:pt x="54" y="43"/>
                        <a:pt x="55" y="43"/>
                      </a:cubicBezTo>
                      <a:cubicBezTo>
                        <a:pt x="71" y="43"/>
                        <a:pt x="75" y="55"/>
                        <a:pt x="90" y="58"/>
                      </a:cubicBezTo>
                      <a:cubicBezTo>
                        <a:pt x="91" y="58"/>
                        <a:pt x="93" y="59"/>
                        <a:pt x="94" y="59"/>
                      </a:cubicBezTo>
                      <a:cubicBezTo>
                        <a:pt x="107" y="59"/>
                        <a:pt x="103" y="35"/>
                        <a:pt x="88" y="20"/>
                      </a:cubicBezTo>
                      <a:cubicBezTo>
                        <a:pt x="77" y="7"/>
                        <a:pt x="63" y="0"/>
                        <a:pt x="4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7" name="Freeform 168"/>
                <p:cNvSpPr/>
                <p:nvPr/>
              </p:nvSpPr>
              <p:spPr bwMode="auto">
                <a:xfrm>
                  <a:off x="3733801" y="3282950"/>
                  <a:ext cx="317500" cy="115888"/>
                </a:xfrm>
                <a:custGeom>
                  <a:avLst/>
                  <a:gdLst>
                    <a:gd name="T0" fmla="*/ 47 w 113"/>
                    <a:gd name="T1" fmla="*/ 3 h 41"/>
                    <a:gd name="T2" fmla="*/ 5 w 113"/>
                    <a:gd name="T3" fmla="*/ 14 h 41"/>
                    <a:gd name="T4" fmla="*/ 30 w 113"/>
                    <a:gd name="T5" fmla="*/ 41 h 41"/>
                    <a:gd name="T6" fmla="*/ 96 w 113"/>
                    <a:gd name="T7" fmla="*/ 33 h 41"/>
                    <a:gd name="T8" fmla="*/ 47 w 113"/>
                    <a:gd name="T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41">
                      <a:moveTo>
                        <a:pt x="47" y="3"/>
                      </a:moveTo>
                      <a:cubicBezTo>
                        <a:pt x="47" y="3"/>
                        <a:pt x="0" y="0"/>
                        <a:pt x="5" y="14"/>
                      </a:cubicBezTo>
                      <a:cubicBezTo>
                        <a:pt x="9" y="29"/>
                        <a:pt x="30" y="41"/>
                        <a:pt x="30" y="41"/>
                      </a:cubicBezTo>
                      <a:cubicBezTo>
                        <a:pt x="30" y="41"/>
                        <a:pt x="113" y="41"/>
                        <a:pt x="96" y="33"/>
                      </a:cubicBezTo>
                      <a:cubicBezTo>
                        <a:pt x="79" y="24"/>
                        <a:pt x="47" y="3"/>
                        <a:pt x="47" y="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8" name="Freeform 169"/>
                <p:cNvSpPr/>
                <p:nvPr/>
              </p:nvSpPr>
              <p:spPr bwMode="auto">
                <a:xfrm>
                  <a:off x="3473451" y="2555875"/>
                  <a:ext cx="1220788" cy="1109663"/>
                </a:xfrm>
                <a:custGeom>
                  <a:avLst/>
                  <a:gdLst>
                    <a:gd name="T0" fmla="*/ 195 w 435"/>
                    <a:gd name="T1" fmla="*/ 350 h 395"/>
                    <a:gd name="T2" fmla="*/ 20 w 435"/>
                    <a:gd name="T3" fmla="*/ 355 h 395"/>
                    <a:gd name="T4" fmla="*/ 46 w 435"/>
                    <a:gd name="T5" fmla="*/ 289 h 395"/>
                    <a:gd name="T6" fmla="*/ 152 w 435"/>
                    <a:gd name="T7" fmla="*/ 287 h 395"/>
                    <a:gd name="T8" fmla="*/ 10 w 435"/>
                    <a:gd name="T9" fmla="*/ 174 h 395"/>
                    <a:gd name="T10" fmla="*/ 60 w 435"/>
                    <a:gd name="T11" fmla="*/ 103 h 395"/>
                    <a:gd name="T12" fmla="*/ 145 w 435"/>
                    <a:gd name="T13" fmla="*/ 121 h 395"/>
                    <a:gd name="T14" fmla="*/ 197 w 435"/>
                    <a:gd name="T15" fmla="*/ 185 h 395"/>
                    <a:gd name="T16" fmla="*/ 166 w 435"/>
                    <a:gd name="T17" fmla="*/ 53 h 395"/>
                    <a:gd name="T18" fmla="*/ 263 w 435"/>
                    <a:gd name="T19" fmla="*/ 22 h 395"/>
                    <a:gd name="T20" fmla="*/ 303 w 435"/>
                    <a:gd name="T21" fmla="*/ 193 h 395"/>
                    <a:gd name="T22" fmla="*/ 343 w 435"/>
                    <a:gd name="T23" fmla="*/ 101 h 395"/>
                    <a:gd name="T24" fmla="*/ 406 w 435"/>
                    <a:gd name="T25" fmla="*/ 98 h 395"/>
                    <a:gd name="T26" fmla="*/ 318 w 435"/>
                    <a:gd name="T27" fmla="*/ 274 h 395"/>
                    <a:gd name="T28" fmla="*/ 354 w 435"/>
                    <a:gd name="T29" fmla="*/ 309 h 395"/>
                    <a:gd name="T30" fmla="*/ 281 w 435"/>
                    <a:gd name="T31" fmla="*/ 338 h 395"/>
                    <a:gd name="T32" fmla="*/ 195 w 435"/>
                    <a:gd name="T33" fmla="*/ 35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5" h="395">
                      <a:moveTo>
                        <a:pt x="195" y="350"/>
                      </a:moveTo>
                      <a:cubicBezTo>
                        <a:pt x="195" y="350"/>
                        <a:pt x="33" y="395"/>
                        <a:pt x="20" y="355"/>
                      </a:cubicBezTo>
                      <a:cubicBezTo>
                        <a:pt x="8" y="315"/>
                        <a:pt x="14" y="287"/>
                        <a:pt x="46" y="289"/>
                      </a:cubicBezTo>
                      <a:cubicBezTo>
                        <a:pt x="79" y="291"/>
                        <a:pt x="152" y="287"/>
                        <a:pt x="152" y="287"/>
                      </a:cubicBezTo>
                      <a:cubicBezTo>
                        <a:pt x="152" y="287"/>
                        <a:pt x="0" y="203"/>
                        <a:pt x="10" y="174"/>
                      </a:cubicBezTo>
                      <a:cubicBezTo>
                        <a:pt x="19" y="146"/>
                        <a:pt x="33" y="113"/>
                        <a:pt x="60" y="103"/>
                      </a:cubicBezTo>
                      <a:cubicBezTo>
                        <a:pt x="87" y="93"/>
                        <a:pt x="116" y="90"/>
                        <a:pt x="145" y="121"/>
                      </a:cubicBezTo>
                      <a:cubicBezTo>
                        <a:pt x="175" y="152"/>
                        <a:pt x="197" y="185"/>
                        <a:pt x="197" y="185"/>
                      </a:cubicBezTo>
                      <a:cubicBezTo>
                        <a:pt x="197" y="185"/>
                        <a:pt x="145" y="81"/>
                        <a:pt x="166" y="53"/>
                      </a:cubicBezTo>
                      <a:cubicBezTo>
                        <a:pt x="188" y="24"/>
                        <a:pt x="216" y="0"/>
                        <a:pt x="263" y="22"/>
                      </a:cubicBezTo>
                      <a:cubicBezTo>
                        <a:pt x="309" y="43"/>
                        <a:pt x="322" y="99"/>
                        <a:pt x="303" y="193"/>
                      </a:cubicBezTo>
                      <a:cubicBezTo>
                        <a:pt x="303" y="193"/>
                        <a:pt x="334" y="124"/>
                        <a:pt x="343" y="101"/>
                      </a:cubicBezTo>
                      <a:cubicBezTo>
                        <a:pt x="352" y="78"/>
                        <a:pt x="376" y="67"/>
                        <a:pt x="406" y="98"/>
                      </a:cubicBezTo>
                      <a:cubicBezTo>
                        <a:pt x="435" y="129"/>
                        <a:pt x="407" y="199"/>
                        <a:pt x="318" y="274"/>
                      </a:cubicBezTo>
                      <a:cubicBezTo>
                        <a:pt x="318" y="274"/>
                        <a:pt x="381" y="281"/>
                        <a:pt x="354" y="309"/>
                      </a:cubicBezTo>
                      <a:cubicBezTo>
                        <a:pt x="327" y="338"/>
                        <a:pt x="293" y="326"/>
                        <a:pt x="281" y="338"/>
                      </a:cubicBezTo>
                      <a:cubicBezTo>
                        <a:pt x="268" y="349"/>
                        <a:pt x="196" y="393"/>
                        <a:pt x="195" y="3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9" name="Freeform 170"/>
                <p:cNvSpPr/>
                <p:nvPr/>
              </p:nvSpPr>
              <p:spPr bwMode="auto">
                <a:xfrm>
                  <a:off x="4065588" y="3176588"/>
                  <a:ext cx="80963" cy="174625"/>
                </a:xfrm>
                <a:custGeom>
                  <a:avLst/>
                  <a:gdLst>
                    <a:gd name="T0" fmla="*/ 0 w 29"/>
                    <a:gd name="T1" fmla="*/ 0 h 62"/>
                    <a:gd name="T2" fmla="*/ 24 w 29"/>
                    <a:gd name="T3" fmla="*/ 52 h 62"/>
                    <a:gd name="T4" fmla="*/ 0 w 29"/>
                    <a:gd name="T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62">
                      <a:moveTo>
                        <a:pt x="0" y="0"/>
                      </a:moveTo>
                      <a:cubicBezTo>
                        <a:pt x="0" y="0"/>
                        <a:pt x="19" y="62"/>
                        <a:pt x="24" y="52"/>
                      </a:cubicBezTo>
                      <a:cubicBezTo>
                        <a:pt x="29" y="43"/>
                        <a:pt x="15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0" name="Freeform 171"/>
                <p:cNvSpPr/>
                <p:nvPr/>
              </p:nvSpPr>
              <p:spPr bwMode="auto">
                <a:xfrm>
                  <a:off x="3922713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1" name="Freeform 172"/>
                <p:cNvSpPr/>
                <p:nvPr/>
              </p:nvSpPr>
              <p:spPr bwMode="auto">
                <a:xfrm>
                  <a:off x="4006851" y="3333750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2"/>
                        <a:pt x="11" y="24"/>
                        <a:pt x="6" y="21"/>
                      </a:cubicBezTo>
                      <a:cubicBezTo>
                        <a:pt x="1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2" name="Freeform 173"/>
                <p:cNvSpPr/>
                <p:nvPr/>
              </p:nvSpPr>
              <p:spPr bwMode="auto">
                <a:xfrm>
                  <a:off x="3927476" y="3316288"/>
                  <a:ext cx="65088" cy="68263"/>
                </a:xfrm>
                <a:custGeom>
                  <a:avLst/>
                  <a:gdLst>
                    <a:gd name="T0" fmla="*/ 17 w 23"/>
                    <a:gd name="T1" fmla="*/ 3 h 24"/>
                    <a:gd name="T2" fmla="*/ 20 w 23"/>
                    <a:gd name="T3" fmla="*/ 17 h 24"/>
                    <a:gd name="T4" fmla="*/ 6 w 23"/>
                    <a:gd name="T5" fmla="*/ 22 h 24"/>
                    <a:gd name="T6" fmla="*/ 3 w 23"/>
                    <a:gd name="T7" fmla="*/ 8 h 24"/>
                    <a:gd name="T8" fmla="*/ 17 w 23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3"/>
                      </a:moveTo>
                      <a:cubicBezTo>
                        <a:pt x="21" y="5"/>
                        <a:pt x="23" y="12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3" name="Freeform 174"/>
                <p:cNvSpPr/>
                <p:nvPr/>
              </p:nvSpPr>
              <p:spPr bwMode="auto">
                <a:xfrm>
                  <a:off x="4073526" y="3224213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4" name="Freeform 175"/>
                <p:cNvSpPr/>
                <p:nvPr/>
              </p:nvSpPr>
              <p:spPr bwMode="auto">
                <a:xfrm>
                  <a:off x="4197351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5" name="Freeform 176"/>
                <p:cNvSpPr/>
                <p:nvPr/>
              </p:nvSpPr>
              <p:spPr bwMode="auto">
                <a:xfrm>
                  <a:off x="4164013" y="3330575"/>
                  <a:ext cx="61913" cy="68263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2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0" y="5"/>
                        <a:pt x="22" y="11"/>
                        <a:pt x="19" y="16"/>
                      </a:cubicBezTo>
                      <a:cubicBezTo>
                        <a:pt x="16" y="22"/>
                        <a:pt x="10" y="24"/>
                        <a:pt x="6" y="21"/>
                      </a:cubicBezTo>
                      <a:cubicBezTo>
                        <a:pt x="1" y="19"/>
                        <a:pt x="0" y="13"/>
                        <a:pt x="2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6" name="Freeform 177"/>
                <p:cNvSpPr/>
                <p:nvPr/>
              </p:nvSpPr>
              <p:spPr bwMode="auto">
                <a:xfrm>
                  <a:off x="4157663" y="3132138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7" name="Freeform 178"/>
                <p:cNvSpPr/>
                <p:nvPr/>
              </p:nvSpPr>
              <p:spPr bwMode="auto">
                <a:xfrm>
                  <a:off x="4071938" y="3082925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5" y="2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8" name="Freeform 179"/>
                <p:cNvSpPr/>
                <p:nvPr/>
              </p:nvSpPr>
              <p:spPr bwMode="auto">
                <a:xfrm>
                  <a:off x="3948113" y="3119438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2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9" name="Freeform 180"/>
                <p:cNvSpPr/>
                <p:nvPr/>
              </p:nvSpPr>
              <p:spPr bwMode="auto">
                <a:xfrm>
                  <a:off x="4060826" y="3411538"/>
                  <a:ext cx="60325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0" name="Freeform 181"/>
                <p:cNvSpPr/>
                <p:nvPr/>
              </p:nvSpPr>
              <p:spPr bwMode="auto">
                <a:xfrm>
                  <a:off x="4010026" y="3370263"/>
                  <a:ext cx="490538" cy="201613"/>
                </a:xfrm>
                <a:custGeom>
                  <a:avLst/>
                  <a:gdLst>
                    <a:gd name="T0" fmla="*/ 123 w 175"/>
                    <a:gd name="T1" fmla="*/ 0 h 72"/>
                    <a:gd name="T2" fmla="*/ 97 w 175"/>
                    <a:gd name="T3" fmla="*/ 5 h 72"/>
                    <a:gd name="T4" fmla="*/ 21 w 175"/>
                    <a:gd name="T5" fmla="*/ 72 h 72"/>
                    <a:gd name="T6" fmla="*/ 70 w 175"/>
                    <a:gd name="T7" fmla="*/ 55 h 72"/>
                    <a:gd name="T8" fmla="*/ 99 w 175"/>
                    <a:gd name="T9" fmla="*/ 37 h 72"/>
                    <a:gd name="T10" fmla="*/ 162 w 175"/>
                    <a:gd name="T11" fmla="*/ 10 h 72"/>
                    <a:gd name="T12" fmla="*/ 123 w 175"/>
                    <a:gd name="T1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72">
                      <a:moveTo>
                        <a:pt x="123" y="0"/>
                      </a:moveTo>
                      <a:cubicBezTo>
                        <a:pt x="112" y="0"/>
                        <a:pt x="103" y="2"/>
                        <a:pt x="97" y="5"/>
                      </a:cubicBezTo>
                      <a:cubicBezTo>
                        <a:pt x="83" y="14"/>
                        <a:pt x="0" y="61"/>
                        <a:pt x="21" y="72"/>
                      </a:cubicBezTo>
                      <a:cubicBezTo>
                        <a:pt x="21" y="72"/>
                        <a:pt x="61" y="66"/>
                        <a:pt x="70" y="55"/>
                      </a:cubicBezTo>
                      <a:cubicBezTo>
                        <a:pt x="79" y="45"/>
                        <a:pt x="77" y="44"/>
                        <a:pt x="99" y="37"/>
                      </a:cubicBezTo>
                      <a:cubicBezTo>
                        <a:pt x="120" y="30"/>
                        <a:pt x="175" y="20"/>
                        <a:pt x="162" y="10"/>
                      </a:cubicBezTo>
                      <a:cubicBezTo>
                        <a:pt x="154" y="4"/>
                        <a:pt x="138" y="0"/>
                        <a:pt x="1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1" name="Freeform 182"/>
                <p:cNvSpPr>
                  <a:spLocks noEditPoints="1"/>
                </p:cNvSpPr>
                <p:nvPr/>
              </p:nvSpPr>
              <p:spPr bwMode="auto">
                <a:xfrm>
                  <a:off x="3835401" y="3089275"/>
                  <a:ext cx="617538" cy="407988"/>
                </a:xfrm>
                <a:custGeom>
                  <a:avLst/>
                  <a:gdLst>
                    <a:gd name="T0" fmla="*/ 21 w 220"/>
                    <a:gd name="T1" fmla="*/ 41 h 145"/>
                    <a:gd name="T2" fmla="*/ 33 w 220"/>
                    <a:gd name="T3" fmla="*/ 55 h 145"/>
                    <a:gd name="T4" fmla="*/ 33 w 220"/>
                    <a:gd name="T5" fmla="*/ 54 h 145"/>
                    <a:gd name="T6" fmla="*/ 34 w 220"/>
                    <a:gd name="T7" fmla="*/ 52 h 145"/>
                    <a:gd name="T8" fmla="*/ 22 w 220"/>
                    <a:gd name="T9" fmla="*/ 41 h 145"/>
                    <a:gd name="T10" fmla="*/ 21 w 220"/>
                    <a:gd name="T11" fmla="*/ 41 h 145"/>
                    <a:gd name="T12" fmla="*/ 127 w 220"/>
                    <a:gd name="T13" fmla="*/ 108 h 145"/>
                    <a:gd name="T14" fmla="*/ 123 w 220"/>
                    <a:gd name="T15" fmla="*/ 107 h 145"/>
                    <a:gd name="T16" fmla="*/ 119 w 220"/>
                    <a:gd name="T17" fmla="*/ 93 h 145"/>
                    <a:gd name="T18" fmla="*/ 129 w 220"/>
                    <a:gd name="T19" fmla="*/ 87 h 145"/>
                    <a:gd name="T20" fmla="*/ 133 w 220"/>
                    <a:gd name="T21" fmla="*/ 88 h 145"/>
                    <a:gd name="T22" fmla="*/ 136 w 220"/>
                    <a:gd name="T23" fmla="*/ 102 h 145"/>
                    <a:gd name="T24" fmla="*/ 127 w 220"/>
                    <a:gd name="T25" fmla="*/ 108 h 145"/>
                    <a:gd name="T26" fmla="*/ 211 w 220"/>
                    <a:gd name="T27" fmla="*/ 0 h 145"/>
                    <a:gd name="T28" fmla="*/ 154 w 220"/>
                    <a:gd name="T29" fmla="*/ 69 h 145"/>
                    <a:gd name="T30" fmla="*/ 142 w 220"/>
                    <a:gd name="T31" fmla="*/ 5 h 145"/>
                    <a:gd name="T32" fmla="*/ 142 w 220"/>
                    <a:gd name="T33" fmla="*/ 3 h 145"/>
                    <a:gd name="T34" fmla="*/ 138 w 220"/>
                    <a:gd name="T35" fmla="*/ 48 h 145"/>
                    <a:gd name="T36" fmla="*/ 141 w 220"/>
                    <a:gd name="T37" fmla="*/ 48 h 145"/>
                    <a:gd name="T38" fmla="*/ 145 w 220"/>
                    <a:gd name="T39" fmla="*/ 49 h 145"/>
                    <a:gd name="T40" fmla="*/ 148 w 220"/>
                    <a:gd name="T41" fmla="*/ 63 h 145"/>
                    <a:gd name="T42" fmla="*/ 139 w 220"/>
                    <a:gd name="T43" fmla="*/ 69 h 145"/>
                    <a:gd name="T44" fmla="*/ 135 w 220"/>
                    <a:gd name="T45" fmla="*/ 68 h 145"/>
                    <a:gd name="T46" fmla="*/ 131 w 220"/>
                    <a:gd name="T47" fmla="*/ 78 h 145"/>
                    <a:gd name="T48" fmla="*/ 129 w 220"/>
                    <a:gd name="T49" fmla="*/ 79 h 145"/>
                    <a:gd name="T50" fmla="*/ 119 w 220"/>
                    <a:gd name="T51" fmla="*/ 37 h 145"/>
                    <a:gd name="T52" fmla="*/ 108 w 220"/>
                    <a:gd name="T53" fmla="*/ 103 h 145"/>
                    <a:gd name="T54" fmla="*/ 107 w 220"/>
                    <a:gd name="T55" fmla="*/ 104 h 145"/>
                    <a:gd name="T56" fmla="*/ 49 w 220"/>
                    <a:gd name="T57" fmla="*/ 64 h 145"/>
                    <a:gd name="T58" fmla="*/ 44 w 220"/>
                    <a:gd name="T59" fmla="*/ 68 h 145"/>
                    <a:gd name="T60" fmla="*/ 65 w 220"/>
                    <a:gd name="T61" fmla="*/ 92 h 145"/>
                    <a:gd name="T62" fmla="*/ 73 w 220"/>
                    <a:gd name="T63" fmla="*/ 88 h 145"/>
                    <a:gd name="T64" fmla="*/ 77 w 220"/>
                    <a:gd name="T65" fmla="*/ 89 h 145"/>
                    <a:gd name="T66" fmla="*/ 80 w 220"/>
                    <a:gd name="T67" fmla="*/ 103 h 145"/>
                    <a:gd name="T68" fmla="*/ 71 w 220"/>
                    <a:gd name="T69" fmla="*/ 109 h 145"/>
                    <a:gd name="T70" fmla="*/ 67 w 220"/>
                    <a:gd name="T71" fmla="*/ 108 h 145"/>
                    <a:gd name="T72" fmla="*/ 63 w 220"/>
                    <a:gd name="T73" fmla="*/ 104 h 145"/>
                    <a:gd name="T74" fmla="*/ 4 w 220"/>
                    <a:gd name="T75" fmla="*/ 121 h 145"/>
                    <a:gd name="T76" fmla="*/ 37 w 220"/>
                    <a:gd name="T77" fmla="*/ 123 h 145"/>
                    <a:gd name="T78" fmla="*/ 82 w 220"/>
                    <a:gd name="T79" fmla="*/ 123 h 145"/>
                    <a:gd name="T80" fmla="*/ 44 w 220"/>
                    <a:gd name="T81" fmla="*/ 142 h 145"/>
                    <a:gd name="T82" fmla="*/ 47 w 220"/>
                    <a:gd name="T83" fmla="*/ 145 h 145"/>
                    <a:gd name="T84" fmla="*/ 66 w 220"/>
                    <a:gd name="T85" fmla="*/ 142 h 145"/>
                    <a:gd name="T86" fmla="*/ 83 w 220"/>
                    <a:gd name="T87" fmla="*/ 134 h 145"/>
                    <a:gd name="T88" fmla="*/ 82 w 220"/>
                    <a:gd name="T89" fmla="*/ 123 h 145"/>
                    <a:gd name="T90" fmla="*/ 92 w 220"/>
                    <a:gd name="T91" fmla="*/ 117 h 145"/>
                    <a:gd name="T92" fmla="*/ 96 w 220"/>
                    <a:gd name="T93" fmla="*/ 118 h 145"/>
                    <a:gd name="T94" fmla="*/ 100 w 220"/>
                    <a:gd name="T95" fmla="*/ 127 h 145"/>
                    <a:gd name="T96" fmla="*/ 110 w 220"/>
                    <a:gd name="T97" fmla="*/ 122 h 145"/>
                    <a:gd name="T98" fmla="*/ 111 w 220"/>
                    <a:gd name="T99" fmla="*/ 122 h 145"/>
                    <a:gd name="T100" fmla="*/ 220 w 220"/>
                    <a:gd name="T101" fmla="*/ 37 h 145"/>
                    <a:gd name="T102" fmla="*/ 220 w 220"/>
                    <a:gd name="T103" fmla="*/ 36 h 145"/>
                    <a:gd name="T104" fmla="*/ 185 w 220"/>
                    <a:gd name="T105" fmla="*/ 63 h 145"/>
                    <a:gd name="T106" fmla="*/ 152 w 220"/>
                    <a:gd name="T107" fmla="*/ 89 h 145"/>
                    <a:gd name="T108" fmla="*/ 153 w 220"/>
                    <a:gd name="T109" fmla="*/ 87 h 145"/>
                    <a:gd name="T110" fmla="*/ 211 w 220"/>
                    <a:gd name="T111" fmla="*/ 2 h 145"/>
                    <a:gd name="T112" fmla="*/ 211 w 220"/>
                    <a:gd name="T1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0" h="145">
                      <a:moveTo>
                        <a:pt x="21" y="41"/>
                      </a:moveTo>
                      <a:cubicBezTo>
                        <a:pt x="21" y="41"/>
                        <a:pt x="26" y="47"/>
                        <a:pt x="33" y="55"/>
                      </a:cubicBezTo>
                      <a:cubicBezTo>
                        <a:pt x="33" y="55"/>
                        <a:pt x="33" y="54"/>
                        <a:pt x="33" y="54"/>
                      </a:cubicBezTo>
                      <a:cubicBezTo>
                        <a:pt x="34" y="53"/>
                        <a:pt x="34" y="53"/>
                        <a:pt x="34" y="52"/>
                      </a:cubicBezTo>
                      <a:cubicBezTo>
                        <a:pt x="28" y="47"/>
                        <a:pt x="23" y="43"/>
                        <a:pt x="22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moveTo>
                        <a:pt x="127" y="108"/>
                      </a:moveTo>
                      <a:cubicBezTo>
                        <a:pt x="125" y="108"/>
                        <a:pt x="124" y="108"/>
                        <a:pt x="123" y="107"/>
                      </a:cubicBezTo>
                      <a:cubicBezTo>
                        <a:pt x="118" y="105"/>
                        <a:pt x="117" y="99"/>
                        <a:pt x="119" y="93"/>
                      </a:cubicBezTo>
                      <a:cubicBezTo>
                        <a:pt x="121" y="90"/>
                        <a:pt x="125" y="87"/>
                        <a:pt x="129" y="87"/>
                      </a:cubicBezTo>
                      <a:cubicBezTo>
                        <a:pt x="130" y="87"/>
                        <a:pt x="132" y="88"/>
                        <a:pt x="133" y="88"/>
                      </a:cubicBezTo>
                      <a:cubicBezTo>
                        <a:pt x="137" y="91"/>
                        <a:pt x="139" y="97"/>
                        <a:pt x="136" y="102"/>
                      </a:cubicBezTo>
                      <a:cubicBezTo>
                        <a:pt x="134" y="106"/>
                        <a:pt x="130" y="108"/>
                        <a:pt x="127" y="108"/>
                      </a:cubicBezTo>
                      <a:moveTo>
                        <a:pt x="211" y="0"/>
                      </a:moveTo>
                      <a:cubicBezTo>
                        <a:pt x="206" y="0"/>
                        <a:pt x="154" y="69"/>
                        <a:pt x="154" y="69"/>
                      </a:cubicBezTo>
                      <a:cubicBezTo>
                        <a:pt x="154" y="69"/>
                        <a:pt x="142" y="17"/>
                        <a:pt x="142" y="5"/>
                      </a:cubicBezTo>
                      <a:cubicBezTo>
                        <a:pt x="142" y="4"/>
                        <a:pt x="142" y="3"/>
                        <a:pt x="142" y="3"/>
                      </a:cubicBezTo>
                      <a:cubicBezTo>
                        <a:pt x="142" y="3"/>
                        <a:pt x="141" y="27"/>
                        <a:pt x="138" y="48"/>
                      </a:cubicBezTo>
                      <a:cubicBezTo>
                        <a:pt x="139" y="48"/>
                        <a:pt x="140" y="48"/>
                        <a:pt x="141" y="48"/>
                      </a:cubicBezTo>
                      <a:cubicBezTo>
                        <a:pt x="142" y="48"/>
                        <a:pt x="143" y="48"/>
                        <a:pt x="145" y="49"/>
                      </a:cubicBezTo>
                      <a:cubicBezTo>
                        <a:pt x="149" y="51"/>
                        <a:pt x="151" y="58"/>
                        <a:pt x="148" y="63"/>
                      </a:cubicBezTo>
                      <a:cubicBezTo>
                        <a:pt x="146" y="67"/>
                        <a:pt x="142" y="69"/>
                        <a:pt x="139" y="69"/>
                      </a:cubicBezTo>
                      <a:cubicBezTo>
                        <a:pt x="137" y="69"/>
                        <a:pt x="136" y="69"/>
                        <a:pt x="135" y="68"/>
                      </a:cubicBezTo>
                      <a:cubicBezTo>
                        <a:pt x="133" y="73"/>
                        <a:pt x="132" y="76"/>
                        <a:pt x="131" y="78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3" y="79"/>
                        <a:pt x="120" y="56"/>
                        <a:pt x="119" y="37"/>
                      </a:cubicBezTo>
                      <a:cubicBezTo>
                        <a:pt x="116" y="62"/>
                        <a:pt x="109" y="98"/>
                        <a:pt x="108" y="103"/>
                      </a:cubicBezTo>
                      <a:cubicBezTo>
                        <a:pt x="108" y="103"/>
                        <a:pt x="108" y="104"/>
                        <a:pt x="107" y="104"/>
                      </a:cubicBezTo>
                      <a:cubicBezTo>
                        <a:pt x="101" y="104"/>
                        <a:pt x="72" y="82"/>
                        <a:pt x="49" y="64"/>
                      </a:cubicBezTo>
                      <a:cubicBezTo>
                        <a:pt x="48" y="66"/>
                        <a:pt x="46" y="67"/>
                        <a:pt x="44" y="68"/>
                      </a:cubicBezTo>
                      <a:cubicBezTo>
                        <a:pt x="51" y="77"/>
                        <a:pt x="60" y="86"/>
                        <a:pt x="65" y="92"/>
                      </a:cubicBezTo>
                      <a:cubicBezTo>
                        <a:pt x="67" y="90"/>
                        <a:pt x="70" y="88"/>
                        <a:pt x="73" y="88"/>
                      </a:cubicBezTo>
                      <a:cubicBezTo>
                        <a:pt x="75" y="88"/>
                        <a:pt x="76" y="89"/>
                        <a:pt x="77" y="89"/>
                      </a:cubicBezTo>
                      <a:cubicBezTo>
                        <a:pt x="82" y="92"/>
                        <a:pt x="83" y="98"/>
                        <a:pt x="80" y="103"/>
                      </a:cubicBezTo>
                      <a:cubicBezTo>
                        <a:pt x="78" y="107"/>
                        <a:pt x="75" y="109"/>
                        <a:pt x="71" y="109"/>
                      </a:cubicBezTo>
                      <a:cubicBezTo>
                        <a:pt x="70" y="109"/>
                        <a:pt x="68" y="109"/>
                        <a:pt x="67" y="108"/>
                      </a:cubicBezTo>
                      <a:cubicBezTo>
                        <a:pt x="65" y="107"/>
                        <a:pt x="64" y="106"/>
                        <a:pt x="63" y="104"/>
                      </a:cubicBezTo>
                      <a:cubicBezTo>
                        <a:pt x="46" y="109"/>
                        <a:pt x="10" y="117"/>
                        <a:pt x="4" y="121"/>
                      </a:cubicBezTo>
                      <a:cubicBezTo>
                        <a:pt x="0" y="123"/>
                        <a:pt x="17" y="123"/>
                        <a:pt x="37" y="123"/>
                      </a:cubicBezTo>
                      <a:cubicBezTo>
                        <a:pt x="58" y="123"/>
                        <a:pt x="82" y="123"/>
                        <a:pt x="82" y="123"/>
                      </a:cubicBezTo>
                      <a:cubicBezTo>
                        <a:pt x="82" y="123"/>
                        <a:pt x="51" y="136"/>
                        <a:pt x="44" y="142"/>
                      </a:cubicBezTo>
                      <a:cubicBezTo>
                        <a:pt x="42" y="144"/>
                        <a:pt x="44" y="145"/>
                        <a:pt x="47" y="145"/>
                      </a:cubicBezTo>
                      <a:cubicBezTo>
                        <a:pt x="53" y="145"/>
                        <a:pt x="66" y="142"/>
                        <a:pt x="66" y="142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1" y="131"/>
                        <a:pt x="80" y="127"/>
                        <a:pt x="82" y="123"/>
                      </a:cubicBezTo>
                      <a:cubicBezTo>
                        <a:pt x="84" y="119"/>
                        <a:pt x="88" y="117"/>
                        <a:pt x="92" y="117"/>
                      </a:cubicBezTo>
                      <a:cubicBezTo>
                        <a:pt x="93" y="117"/>
                        <a:pt x="95" y="117"/>
                        <a:pt x="96" y="118"/>
                      </a:cubicBezTo>
                      <a:cubicBezTo>
                        <a:pt x="99" y="119"/>
                        <a:pt x="101" y="123"/>
                        <a:pt x="100" y="127"/>
                      </a:cubicBezTo>
                      <a:cubicBezTo>
                        <a:pt x="110" y="122"/>
                        <a:pt x="110" y="122"/>
                        <a:pt x="110" y="122"/>
                      </a:cubicBezTo>
                      <a:cubicBezTo>
                        <a:pt x="110" y="122"/>
                        <a:pt x="110" y="122"/>
                        <a:pt x="111" y="122"/>
                      </a:cubicBezTo>
                      <a:cubicBezTo>
                        <a:pt x="126" y="122"/>
                        <a:pt x="215" y="46"/>
                        <a:pt x="220" y="37"/>
                      </a:cubicBezTo>
                      <a:cubicBezTo>
                        <a:pt x="220" y="36"/>
                        <a:pt x="220" y="36"/>
                        <a:pt x="220" y="36"/>
                      </a:cubicBezTo>
                      <a:cubicBezTo>
                        <a:pt x="218" y="36"/>
                        <a:pt x="201" y="49"/>
                        <a:pt x="185" y="63"/>
                      </a:cubicBezTo>
                      <a:cubicBezTo>
                        <a:pt x="169" y="76"/>
                        <a:pt x="153" y="89"/>
                        <a:pt x="152" y="89"/>
                      </a:cubicBezTo>
                      <a:cubicBezTo>
                        <a:pt x="152" y="89"/>
                        <a:pt x="152" y="88"/>
                        <a:pt x="153" y="87"/>
                      </a:cubicBezTo>
                      <a:cubicBezTo>
                        <a:pt x="167" y="73"/>
                        <a:pt x="207" y="15"/>
                        <a:pt x="211" y="2"/>
                      </a:cubicBezTo>
                      <a:cubicBezTo>
                        <a:pt x="212" y="1"/>
                        <a:pt x="211" y="0"/>
                        <a:pt x="2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2" name="Freeform 183"/>
                <p:cNvSpPr/>
                <p:nvPr/>
              </p:nvSpPr>
              <p:spPr bwMode="auto">
                <a:xfrm>
                  <a:off x="3927476" y="3235325"/>
                  <a:ext cx="46038" cy="44450"/>
                </a:xfrm>
                <a:custGeom>
                  <a:avLst/>
                  <a:gdLst>
                    <a:gd name="T0" fmla="*/ 1 w 16"/>
                    <a:gd name="T1" fmla="*/ 0 h 16"/>
                    <a:gd name="T2" fmla="*/ 0 w 16"/>
                    <a:gd name="T3" fmla="*/ 2 h 16"/>
                    <a:gd name="T4" fmla="*/ 0 w 16"/>
                    <a:gd name="T5" fmla="*/ 3 h 16"/>
                    <a:gd name="T6" fmla="*/ 11 w 16"/>
                    <a:gd name="T7" fmla="*/ 16 h 16"/>
                    <a:gd name="T8" fmla="*/ 16 w 16"/>
                    <a:gd name="T9" fmla="*/ 12 h 16"/>
                    <a:gd name="T10" fmla="*/ 1 w 1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6">
                      <a:moveTo>
                        <a:pt x="1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3" y="7"/>
                        <a:pt x="7" y="12"/>
                        <a:pt x="11" y="16"/>
                      </a:cubicBezTo>
                      <a:cubicBezTo>
                        <a:pt x="13" y="15"/>
                        <a:pt x="15" y="14"/>
                        <a:pt x="16" y="12"/>
                      </a:cubicBezTo>
                      <a:cubicBezTo>
                        <a:pt x="11" y="8"/>
                        <a:pt x="6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3" name="Freeform 184"/>
                <p:cNvSpPr/>
                <p:nvPr/>
              </p:nvSpPr>
              <p:spPr bwMode="auto">
                <a:xfrm>
                  <a:off x="4013201" y="3336925"/>
                  <a:ext cx="55563" cy="58738"/>
                </a:xfrm>
                <a:custGeom>
                  <a:avLst/>
                  <a:gdLst>
                    <a:gd name="T0" fmla="*/ 10 w 20"/>
                    <a:gd name="T1" fmla="*/ 0 h 21"/>
                    <a:gd name="T2" fmla="*/ 2 w 20"/>
                    <a:gd name="T3" fmla="*/ 4 h 21"/>
                    <a:gd name="T4" fmla="*/ 9 w 20"/>
                    <a:gd name="T5" fmla="*/ 11 h 21"/>
                    <a:gd name="T6" fmla="*/ 0 w 20"/>
                    <a:gd name="T7" fmla="*/ 16 h 21"/>
                    <a:gd name="T8" fmla="*/ 4 w 20"/>
                    <a:gd name="T9" fmla="*/ 20 h 21"/>
                    <a:gd name="T10" fmla="*/ 8 w 20"/>
                    <a:gd name="T11" fmla="*/ 21 h 21"/>
                    <a:gd name="T12" fmla="*/ 17 w 20"/>
                    <a:gd name="T13" fmla="*/ 15 h 21"/>
                    <a:gd name="T14" fmla="*/ 14 w 20"/>
                    <a:gd name="T15" fmla="*/ 1 h 21"/>
                    <a:gd name="T16" fmla="*/ 10 w 20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1">
                      <a:moveTo>
                        <a:pt x="10" y="0"/>
                      </a:moveTo>
                      <a:cubicBezTo>
                        <a:pt x="7" y="0"/>
                        <a:pt x="4" y="2"/>
                        <a:pt x="2" y="4"/>
                      </a:cubicBezTo>
                      <a:cubicBezTo>
                        <a:pt x="6" y="8"/>
                        <a:pt x="8" y="10"/>
                        <a:pt x="9" y="11"/>
                      </a:cubicBezTo>
                      <a:cubicBezTo>
                        <a:pt x="11" y="12"/>
                        <a:pt x="7" y="14"/>
                        <a:pt x="0" y="16"/>
                      </a:cubicBezTo>
                      <a:cubicBezTo>
                        <a:pt x="1" y="18"/>
                        <a:pt x="2" y="19"/>
                        <a:pt x="4" y="20"/>
                      </a:cubicBezTo>
                      <a:cubicBezTo>
                        <a:pt x="5" y="21"/>
                        <a:pt x="7" y="21"/>
                        <a:pt x="8" y="21"/>
                      </a:cubicBezTo>
                      <a:cubicBezTo>
                        <a:pt x="12" y="21"/>
                        <a:pt x="15" y="19"/>
                        <a:pt x="17" y="15"/>
                      </a:cubicBezTo>
                      <a:cubicBezTo>
                        <a:pt x="20" y="10"/>
                        <a:pt x="19" y="4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4" name="Freeform 185"/>
                <p:cNvSpPr/>
                <p:nvPr/>
              </p:nvSpPr>
              <p:spPr bwMode="auto">
                <a:xfrm>
                  <a:off x="4214813" y="3224213"/>
                  <a:ext cx="44450" cy="58738"/>
                </a:xfrm>
                <a:custGeom>
                  <a:avLst/>
                  <a:gdLst>
                    <a:gd name="T0" fmla="*/ 6 w 16"/>
                    <a:gd name="T1" fmla="*/ 0 h 21"/>
                    <a:gd name="T2" fmla="*/ 3 w 16"/>
                    <a:gd name="T3" fmla="*/ 0 h 21"/>
                    <a:gd name="T4" fmla="*/ 0 w 16"/>
                    <a:gd name="T5" fmla="*/ 20 h 21"/>
                    <a:gd name="T6" fmla="*/ 4 w 16"/>
                    <a:gd name="T7" fmla="*/ 21 h 21"/>
                    <a:gd name="T8" fmla="*/ 13 w 16"/>
                    <a:gd name="T9" fmla="*/ 15 h 21"/>
                    <a:gd name="T10" fmla="*/ 10 w 16"/>
                    <a:gd name="T11" fmla="*/ 1 h 21"/>
                    <a:gd name="T12" fmla="*/ 6 w 1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6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8"/>
                        <a:pt x="1" y="14"/>
                        <a:pt x="0" y="20"/>
                      </a:cubicBezTo>
                      <a:cubicBezTo>
                        <a:pt x="1" y="21"/>
                        <a:pt x="2" y="21"/>
                        <a:pt x="4" y="21"/>
                      </a:cubicBezTo>
                      <a:cubicBezTo>
                        <a:pt x="7" y="21"/>
                        <a:pt x="11" y="19"/>
                        <a:pt x="13" y="15"/>
                      </a:cubicBezTo>
                      <a:cubicBezTo>
                        <a:pt x="16" y="10"/>
                        <a:pt x="14" y="3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5" name="Freeform 186"/>
                <p:cNvSpPr/>
                <p:nvPr/>
              </p:nvSpPr>
              <p:spPr bwMode="auto">
                <a:xfrm>
                  <a:off x="4164013" y="3333750"/>
                  <a:ext cx="61913" cy="58738"/>
                </a:xfrm>
                <a:custGeom>
                  <a:avLst/>
                  <a:gdLst>
                    <a:gd name="T0" fmla="*/ 12 w 22"/>
                    <a:gd name="T1" fmla="*/ 0 h 21"/>
                    <a:gd name="T2" fmla="*/ 2 w 22"/>
                    <a:gd name="T3" fmla="*/ 6 h 21"/>
                    <a:gd name="T4" fmla="*/ 6 w 22"/>
                    <a:gd name="T5" fmla="*/ 20 h 21"/>
                    <a:gd name="T6" fmla="*/ 10 w 22"/>
                    <a:gd name="T7" fmla="*/ 21 h 21"/>
                    <a:gd name="T8" fmla="*/ 19 w 22"/>
                    <a:gd name="T9" fmla="*/ 15 h 21"/>
                    <a:gd name="T10" fmla="*/ 16 w 22"/>
                    <a:gd name="T11" fmla="*/ 1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6"/>
                      </a:cubicBezTo>
                      <a:cubicBezTo>
                        <a:pt x="0" y="12"/>
                        <a:pt x="1" y="18"/>
                        <a:pt x="6" y="20"/>
                      </a:cubicBezTo>
                      <a:cubicBezTo>
                        <a:pt x="7" y="21"/>
                        <a:pt x="8" y="21"/>
                        <a:pt x="10" y="21"/>
                      </a:cubicBezTo>
                      <a:cubicBezTo>
                        <a:pt x="13" y="21"/>
                        <a:pt x="17" y="19"/>
                        <a:pt x="19" y="15"/>
                      </a:cubicBezTo>
                      <a:cubicBezTo>
                        <a:pt x="22" y="10"/>
                        <a:pt x="20" y="4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6" name="Freeform 187"/>
                <p:cNvSpPr/>
                <p:nvPr/>
              </p:nvSpPr>
              <p:spPr bwMode="auto">
                <a:xfrm>
                  <a:off x="4060826" y="3417888"/>
                  <a:ext cx="58738" cy="47625"/>
                </a:xfrm>
                <a:custGeom>
                  <a:avLst/>
                  <a:gdLst>
                    <a:gd name="T0" fmla="*/ 12 w 21"/>
                    <a:gd name="T1" fmla="*/ 0 h 17"/>
                    <a:gd name="T2" fmla="*/ 2 w 21"/>
                    <a:gd name="T3" fmla="*/ 6 h 17"/>
                    <a:gd name="T4" fmla="*/ 3 w 21"/>
                    <a:gd name="T5" fmla="*/ 17 h 17"/>
                    <a:gd name="T6" fmla="*/ 20 w 21"/>
                    <a:gd name="T7" fmla="*/ 10 h 17"/>
                    <a:gd name="T8" fmla="*/ 16 w 21"/>
                    <a:gd name="T9" fmla="*/ 1 h 17"/>
                    <a:gd name="T10" fmla="*/ 12 w 21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7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0"/>
                        <a:pt x="1" y="14"/>
                        <a:pt x="3" y="17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6"/>
                        <a:pt x="19" y="2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7" name="Freeform 188"/>
                <p:cNvSpPr>
                  <a:spLocks noEditPoints="1"/>
                </p:cNvSpPr>
                <p:nvPr/>
              </p:nvSpPr>
              <p:spPr bwMode="auto">
                <a:xfrm>
                  <a:off x="4170363" y="3125788"/>
                  <a:ext cx="11113" cy="66675"/>
                </a:xfrm>
                <a:custGeom>
                  <a:avLst/>
                  <a:gdLst>
                    <a:gd name="T0" fmla="*/ 0 w 4"/>
                    <a:gd name="T1" fmla="*/ 22 h 24"/>
                    <a:gd name="T2" fmla="*/ 0 w 4"/>
                    <a:gd name="T3" fmla="*/ 24 h 24"/>
                    <a:gd name="T4" fmla="*/ 1 w 4"/>
                    <a:gd name="T5" fmla="*/ 22 h 24"/>
                    <a:gd name="T6" fmla="*/ 0 w 4"/>
                    <a:gd name="T7" fmla="*/ 22 h 24"/>
                    <a:gd name="T8" fmla="*/ 3 w 4"/>
                    <a:gd name="T9" fmla="*/ 0 h 24"/>
                    <a:gd name="T10" fmla="*/ 2 w 4"/>
                    <a:gd name="T11" fmla="*/ 2 h 24"/>
                    <a:gd name="T12" fmla="*/ 2 w 4"/>
                    <a:gd name="T13" fmla="*/ 6 h 24"/>
                    <a:gd name="T14" fmla="*/ 3 w 4"/>
                    <a:gd name="T15" fmla="*/ 4 h 24"/>
                    <a:gd name="T16" fmla="*/ 3 w 4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4">
                      <a:moveTo>
                        <a:pt x="0" y="22"/>
                      </a:moveTo>
                      <a:cubicBezTo>
                        <a:pt x="0" y="23"/>
                        <a:pt x="0" y="23"/>
                        <a:pt x="0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2"/>
                        <a:pt x="0" y="22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2" y="2"/>
                      </a:cubicBezTo>
                      <a:cubicBezTo>
                        <a:pt x="2" y="3"/>
                        <a:pt x="2" y="4"/>
                        <a:pt x="2" y="6"/>
                      </a:cubicBez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2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8" name="Freeform 189"/>
                <p:cNvSpPr/>
                <p:nvPr/>
              </p:nvSpPr>
              <p:spPr bwMode="auto">
                <a:xfrm>
                  <a:off x="4170363" y="3136900"/>
                  <a:ext cx="7938" cy="50800"/>
                </a:xfrm>
                <a:custGeom>
                  <a:avLst/>
                  <a:gdLst>
                    <a:gd name="T0" fmla="*/ 3 w 3"/>
                    <a:gd name="T1" fmla="*/ 0 h 18"/>
                    <a:gd name="T2" fmla="*/ 2 w 3"/>
                    <a:gd name="T3" fmla="*/ 2 h 18"/>
                    <a:gd name="T4" fmla="*/ 0 w 3"/>
                    <a:gd name="T5" fmla="*/ 18 h 18"/>
                    <a:gd name="T6" fmla="*/ 1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1" y="6"/>
                        <a:pt x="0" y="12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2" y="11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9" name="Freeform 190"/>
                <p:cNvSpPr/>
                <p:nvPr/>
              </p:nvSpPr>
              <p:spPr bwMode="auto">
                <a:xfrm>
                  <a:off x="4452938" y="2847975"/>
                  <a:ext cx="177800" cy="296863"/>
                </a:xfrm>
                <a:custGeom>
                  <a:avLst/>
                  <a:gdLst>
                    <a:gd name="T0" fmla="*/ 29 w 63"/>
                    <a:gd name="T1" fmla="*/ 0 h 106"/>
                    <a:gd name="T2" fmla="*/ 35 w 63"/>
                    <a:gd name="T3" fmla="*/ 47 h 106"/>
                    <a:gd name="T4" fmla="*/ 2 w 63"/>
                    <a:gd name="T5" fmla="*/ 96 h 106"/>
                    <a:gd name="T6" fmla="*/ 5 w 63"/>
                    <a:gd name="T7" fmla="*/ 106 h 106"/>
                    <a:gd name="T8" fmla="*/ 27 w 63"/>
                    <a:gd name="T9" fmla="*/ 95 h 106"/>
                    <a:gd name="T10" fmla="*/ 61 w 63"/>
                    <a:gd name="T11" fmla="*/ 21 h 106"/>
                    <a:gd name="T12" fmla="*/ 29 w 63"/>
                    <a:gd name="T13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106">
                      <a:moveTo>
                        <a:pt x="29" y="0"/>
                      </a:moveTo>
                      <a:cubicBezTo>
                        <a:pt x="13" y="1"/>
                        <a:pt x="35" y="28"/>
                        <a:pt x="35" y="47"/>
                      </a:cubicBezTo>
                      <a:cubicBezTo>
                        <a:pt x="34" y="65"/>
                        <a:pt x="7" y="81"/>
                        <a:pt x="2" y="96"/>
                      </a:cubicBezTo>
                      <a:cubicBezTo>
                        <a:pt x="0" y="103"/>
                        <a:pt x="1" y="106"/>
                        <a:pt x="5" y="106"/>
                      </a:cubicBezTo>
                      <a:cubicBezTo>
                        <a:pt x="10" y="106"/>
                        <a:pt x="19" y="101"/>
                        <a:pt x="27" y="95"/>
                      </a:cubicBezTo>
                      <a:cubicBezTo>
                        <a:pt x="42" y="84"/>
                        <a:pt x="63" y="40"/>
                        <a:pt x="61" y="21"/>
                      </a:cubicBezTo>
                      <a:cubicBezTo>
                        <a:pt x="59" y="1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0" name="Freeform 191"/>
                <p:cNvSpPr/>
                <p:nvPr/>
              </p:nvSpPr>
              <p:spPr bwMode="auto">
                <a:xfrm>
                  <a:off x="3517901" y="3424238"/>
                  <a:ext cx="455613" cy="142875"/>
                </a:xfrm>
                <a:custGeom>
                  <a:avLst/>
                  <a:gdLst>
                    <a:gd name="T0" fmla="*/ 19 w 162"/>
                    <a:gd name="T1" fmla="*/ 0 h 51"/>
                    <a:gd name="T2" fmla="*/ 12 w 162"/>
                    <a:gd name="T3" fmla="*/ 4 h 51"/>
                    <a:gd name="T4" fmla="*/ 19 w 162"/>
                    <a:gd name="T5" fmla="*/ 47 h 51"/>
                    <a:gd name="T6" fmla="*/ 58 w 162"/>
                    <a:gd name="T7" fmla="*/ 51 h 51"/>
                    <a:gd name="T8" fmla="*/ 95 w 162"/>
                    <a:gd name="T9" fmla="*/ 48 h 51"/>
                    <a:gd name="T10" fmla="*/ 150 w 162"/>
                    <a:gd name="T11" fmla="*/ 30 h 51"/>
                    <a:gd name="T12" fmla="*/ 147 w 162"/>
                    <a:gd name="T13" fmla="*/ 30 h 51"/>
                    <a:gd name="T14" fmla="*/ 68 w 162"/>
                    <a:gd name="T15" fmla="*/ 40 h 51"/>
                    <a:gd name="T16" fmla="*/ 52 w 162"/>
                    <a:gd name="T17" fmla="*/ 37 h 51"/>
                    <a:gd name="T18" fmla="*/ 24 w 162"/>
                    <a:gd name="T19" fmla="*/ 4 h 51"/>
                    <a:gd name="T20" fmla="*/ 19 w 162"/>
                    <a:gd name="T2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51">
                      <a:moveTo>
                        <a:pt x="19" y="0"/>
                      </a:moveTo>
                      <a:cubicBezTo>
                        <a:pt x="16" y="0"/>
                        <a:pt x="14" y="3"/>
                        <a:pt x="12" y="4"/>
                      </a:cubicBezTo>
                      <a:cubicBezTo>
                        <a:pt x="12" y="4"/>
                        <a:pt x="0" y="43"/>
                        <a:pt x="19" y="47"/>
                      </a:cubicBezTo>
                      <a:cubicBezTo>
                        <a:pt x="30" y="50"/>
                        <a:pt x="43" y="51"/>
                        <a:pt x="58" y="51"/>
                      </a:cubicBezTo>
                      <a:cubicBezTo>
                        <a:pt x="70" y="51"/>
                        <a:pt x="82" y="50"/>
                        <a:pt x="95" y="48"/>
                      </a:cubicBezTo>
                      <a:cubicBezTo>
                        <a:pt x="124" y="43"/>
                        <a:pt x="162" y="30"/>
                        <a:pt x="150" y="30"/>
                      </a:cubicBezTo>
                      <a:cubicBezTo>
                        <a:pt x="150" y="30"/>
                        <a:pt x="149" y="30"/>
                        <a:pt x="147" y="30"/>
                      </a:cubicBezTo>
                      <a:cubicBezTo>
                        <a:pt x="132" y="32"/>
                        <a:pt x="92" y="40"/>
                        <a:pt x="68" y="40"/>
                      </a:cubicBezTo>
                      <a:cubicBezTo>
                        <a:pt x="61" y="40"/>
                        <a:pt x="55" y="39"/>
                        <a:pt x="52" y="37"/>
                      </a:cubicBezTo>
                      <a:cubicBezTo>
                        <a:pt x="38" y="30"/>
                        <a:pt x="28" y="13"/>
                        <a:pt x="24" y="4"/>
                      </a:cubicBezTo>
                      <a:cubicBezTo>
                        <a:pt x="22" y="1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1" name="Freeform 192"/>
                <p:cNvSpPr/>
                <p:nvPr/>
              </p:nvSpPr>
              <p:spPr bwMode="auto">
                <a:xfrm>
                  <a:off x="7107238" y="4622800"/>
                  <a:ext cx="665163" cy="738188"/>
                </a:xfrm>
                <a:custGeom>
                  <a:avLst/>
                  <a:gdLst>
                    <a:gd name="T0" fmla="*/ 49 w 237"/>
                    <a:gd name="T1" fmla="*/ 30 h 263"/>
                    <a:gd name="T2" fmla="*/ 10 w 237"/>
                    <a:gd name="T3" fmla="*/ 19 h 263"/>
                    <a:gd name="T4" fmla="*/ 0 w 237"/>
                    <a:gd name="T5" fmla="*/ 94 h 263"/>
                    <a:gd name="T6" fmla="*/ 188 w 237"/>
                    <a:gd name="T7" fmla="*/ 260 h 263"/>
                    <a:gd name="T8" fmla="*/ 237 w 237"/>
                    <a:gd name="T9" fmla="*/ 236 h 263"/>
                    <a:gd name="T10" fmla="*/ 207 w 237"/>
                    <a:gd name="T11" fmla="*/ 210 h 263"/>
                    <a:gd name="T12" fmla="*/ 206 w 237"/>
                    <a:gd name="T13" fmla="*/ 70 h 263"/>
                    <a:gd name="T14" fmla="*/ 144 w 237"/>
                    <a:gd name="T15" fmla="*/ 62 h 263"/>
                    <a:gd name="T16" fmla="*/ 49 w 237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6" y="263"/>
                        <a:pt x="188" y="260"/>
                      </a:cubicBezTo>
                      <a:cubicBezTo>
                        <a:pt x="211" y="258"/>
                        <a:pt x="237" y="236"/>
                        <a:pt x="237" y="236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2" name="Freeform 193"/>
                <p:cNvSpPr/>
                <p:nvPr/>
              </p:nvSpPr>
              <p:spPr bwMode="auto">
                <a:xfrm>
                  <a:off x="6483351" y="4330700"/>
                  <a:ext cx="1668463" cy="1570038"/>
                </a:xfrm>
                <a:custGeom>
                  <a:avLst/>
                  <a:gdLst>
                    <a:gd name="T0" fmla="*/ 149 w 594"/>
                    <a:gd name="T1" fmla="*/ 317 h 559"/>
                    <a:gd name="T2" fmla="*/ 35 w 594"/>
                    <a:gd name="T3" fmla="*/ 210 h 559"/>
                    <a:gd name="T4" fmla="*/ 69 w 594"/>
                    <a:gd name="T5" fmla="*/ 119 h 559"/>
                    <a:gd name="T6" fmla="*/ 251 w 594"/>
                    <a:gd name="T7" fmla="*/ 187 h 559"/>
                    <a:gd name="T8" fmla="*/ 256 w 594"/>
                    <a:gd name="T9" fmla="*/ 146 h 559"/>
                    <a:gd name="T10" fmla="*/ 317 w 594"/>
                    <a:gd name="T11" fmla="*/ 1 h 559"/>
                    <a:gd name="T12" fmla="*/ 348 w 594"/>
                    <a:gd name="T13" fmla="*/ 216 h 559"/>
                    <a:gd name="T14" fmla="*/ 483 w 594"/>
                    <a:gd name="T15" fmla="*/ 141 h 559"/>
                    <a:gd name="T16" fmla="*/ 588 w 594"/>
                    <a:gd name="T17" fmla="*/ 252 h 559"/>
                    <a:gd name="T18" fmla="*/ 376 w 594"/>
                    <a:gd name="T19" fmla="*/ 312 h 559"/>
                    <a:gd name="T20" fmla="*/ 464 w 594"/>
                    <a:gd name="T21" fmla="*/ 384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4 h 559"/>
                    <a:gd name="T28" fmla="*/ 245 w 594"/>
                    <a:gd name="T29" fmla="*/ 492 h 559"/>
                    <a:gd name="T30" fmla="*/ 105 w 594"/>
                    <a:gd name="T31" fmla="*/ 444 h 559"/>
                    <a:gd name="T32" fmla="*/ 149 w 594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7"/>
                      </a:moveTo>
                      <a:cubicBezTo>
                        <a:pt x="149" y="317"/>
                        <a:pt x="0" y="315"/>
                        <a:pt x="35" y="210"/>
                      </a:cubicBezTo>
                      <a:cubicBezTo>
                        <a:pt x="35" y="210"/>
                        <a:pt x="4" y="141"/>
                        <a:pt x="69" y="119"/>
                      </a:cubicBezTo>
                      <a:cubicBezTo>
                        <a:pt x="135" y="97"/>
                        <a:pt x="226" y="167"/>
                        <a:pt x="251" y="187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9" y="136"/>
                        <a:pt x="217" y="0"/>
                        <a:pt x="317" y="1"/>
                      </a:cubicBezTo>
                      <a:cubicBezTo>
                        <a:pt x="417" y="2"/>
                        <a:pt x="436" y="67"/>
                        <a:pt x="348" y="216"/>
                      </a:cubicBezTo>
                      <a:cubicBezTo>
                        <a:pt x="348" y="216"/>
                        <a:pt x="430" y="139"/>
                        <a:pt x="483" y="141"/>
                      </a:cubicBezTo>
                      <a:cubicBezTo>
                        <a:pt x="536" y="143"/>
                        <a:pt x="594" y="169"/>
                        <a:pt x="588" y="252"/>
                      </a:cubicBezTo>
                      <a:cubicBezTo>
                        <a:pt x="582" y="336"/>
                        <a:pt x="376" y="312"/>
                        <a:pt x="376" y="312"/>
                      </a:cubicBezTo>
                      <a:cubicBezTo>
                        <a:pt x="376" y="312"/>
                        <a:pt x="441" y="358"/>
                        <a:pt x="464" y="384"/>
                      </a:cubicBezTo>
                      <a:cubicBezTo>
                        <a:pt x="486" y="411"/>
                        <a:pt x="473" y="484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2"/>
                        <a:pt x="288" y="376"/>
                        <a:pt x="281" y="384"/>
                      </a:cubicBezTo>
                      <a:cubicBezTo>
                        <a:pt x="275" y="393"/>
                        <a:pt x="291" y="463"/>
                        <a:pt x="245" y="492"/>
                      </a:cubicBezTo>
                      <a:cubicBezTo>
                        <a:pt x="198" y="521"/>
                        <a:pt x="143" y="486"/>
                        <a:pt x="105" y="444"/>
                      </a:cubicBezTo>
                      <a:cubicBezTo>
                        <a:pt x="68" y="401"/>
                        <a:pt x="86" y="344"/>
                        <a:pt x="149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3" name="Freeform 194"/>
                <p:cNvSpPr/>
                <p:nvPr/>
              </p:nvSpPr>
              <p:spPr bwMode="auto">
                <a:xfrm>
                  <a:off x="7100888" y="5100638"/>
                  <a:ext cx="177800" cy="58738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0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0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4" name="Freeform 195"/>
                <p:cNvSpPr/>
                <p:nvPr/>
              </p:nvSpPr>
              <p:spPr bwMode="auto">
                <a:xfrm>
                  <a:off x="7261226" y="5173663"/>
                  <a:ext cx="44450" cy="147638"/>
                </a:xfrm>
                <a:custGeom>
                  <a:avLst/>
                  <a:gdLst>
                    <a:gd name="T0" fmla="*/ 5 w 16"/>
                    <a:gd name="T1" fmla="*/ 53 h 53"/>
                    <a:gd name="T2" fmla="*/ 8 w 16"/>
                    <a:gd name="T3" fmla="*/ 7 h 53"/>
                    <a:gd name="T4" fmla="*/ 5 w 16"/>
                    <a:gd name="T5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3">
                      <a:moveTo>
                        <a:pt x="5" y="53"/>
                      </a:moveTo>
                      <a:cubicBezTo>
                        <a:pt x="5" y="53"/>
                        <a:pt x="0" y="0"/>
                        <a:pt x="8" y="7"/>
                      </a:cubicBezTo>
                      <a:cubicBezTo>
                        <a:pt x="16" y="14"/>
                        <a:pt x="9" y="43"/>
                        <a:pt x="5" y="5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5" name="Freeform 196"/>
                <p:cNvSpPr/>
                <p:nvPr/>
              </p:nvSpPr>
              <p:spPr bwMode="auto">
                <a:xfrm>
                  <a:off x="7235826" y="4926013"/>
                  <a:ext cx="84138" cy="77788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6" name="Freeform 197"/>
                <p:cNvSpPr/>
                <p:nvPr/>
              </p:nvSpPr>
              <p:spPr bwMode="auto">
                <a:xfrm>
                  <a:off x="7170738" y="50244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7" name="Freeform 198"/>
                <p:cNvSpPr/>
                <p:nvPr/>
              </p:nvSpPr>
              <p:spPr bwMode="auto">
                <a:xfrm>
                  <a:off x="7327901" y="5083175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8" name="Freeform 199"/>
                <p:cNvSpPr/>
                <p:nvPr/>
              </p:nvSpPr>
              <p:spPr bwMode="auto">
                <a:xfrm>
                  <a:off x="7377113" y="49593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9" name="Freeform 200"/>
                <p:cNvSpPr/>
                <p:nvPr/>
              </p:nvSpPr>
              <p:spPr bwMode="auto">
                <a:xfrm>
                  <a:off x="7494588" y="5072063"/>
                  <a:ext cx="80963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0" name="Freeform 201"/>
                <p:cNvSpPr/>
                <p:nvPr/>
              </p:nvSpPr>
              <p:spPr bwMode="auto">
                <a:xfrm>
                  <a:off x="7407276" y="5221288"/>
                  <a:ext cx="84138" cy="74613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1" name="Freeform 202"/>
                <p:cNvSpPr/>
                <p:nvPr/>
              </p:nvSpPr>
              <p:spPr bwMode="auto">
                <a:xfrm>
                  <a:off x="7258051" y="5195888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2" name="Freeform 203"/>
                <p:cNvSpPr/>
                <p:nvPr/>
              </p:nvSpPr>
              <p:spPr bwMode="auto">
                <a:xfrm>
                  <a:off x="7323138" y="485933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3" name="Freeform 204"/>
                <p:cNvSpPr>
                  <a:spLocks noEditPoints="1"/>
                </p:cNvSpPr>
                <p:nvPr/>
              </p:nvSpPr>
              <p:spPr bwMode="auto">
                <a:xfrm>
                  <a:off x="7024688" y="4713288"/>
                  <a:ext cx="769938" cy="679450"/>
                </a:xfrm>
                <a:custGeom>
                  <a:avLst/>
                  <a:gdLst>
                    <a:gd name="T0" fmla="*/ 119 w 274"/>
                    <a:gd name="T1" fmla="*/ 156 h 242"/>
                    <a:gd name="T2" fmla="*/ 122 w 274"/>
                    <a:gd name="T3" fmla="*/ 133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4 w 274"/>
                    <a:gd name="T9" fmla="*/ 79 h 242"/>
                    <a:gd name="T10" fmla="*/ 19 w 274"/>
                    <a:gd name="T11" fmla="*/ 61 h 242"/>
                    <a:gd name="T12" fmla="*/ 78 w 274"/>
                    <a:gd name="T13" fmla="*/ 85 h 242"/>
                    <a:gd name="T14" fmla="*/ 94 w 274"/>
                    <a:gd name="T15" fmla="*/ 79 h 242"/>
                    <a:gd name="T16" fmla="*/ 91 w 274"/>
                    <a:gd name="T17" fmla="*/ 102 h 242"/>
                    <a:gd name="T18" fmla="*/ 86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79 w 274"/>
                    <a:gd name="T25" fmla="*/ 128 h 242"/>
                    <a:gd name="T26" fmla="*/ 41 w 274"/>
                    <a:gd name="T27" fmla="*/ 207 h 242"/>
                    <a:gd name="T28" fmla="*/ 107 w 274"/>
                    <a:gd name="T29" fmla="*/ 162 h 242"/>
                    <a:gd name="T30" fmla="*/ 152 w 274"/>
                    <a:gd name="T31" fmla="*/ 242 h 242"/>
                    <a:gd name="T32" fmla="*/ 148 w 274"/>
                    <a:gd name="T33" fmla="*/ 206 h 242"/>
                    <a:gd name="T34" fmla="*/ 139 w 274"/>
                    <a:gd name="T35" fmla="*/ 190 h 242"/>
                    <a:gd name="T36" fmla="*/ 148 w 274"/>
                    <a:gd name="T37" fmla="*/ 153 h 242"/>
                    <a:gd name="T38" fmla="*/ 196 w 274"/>
                    <a:gd name="T39" fmla="*/ 155 h 242"/>
                    <a:gd name="T40" fmla="*/ 214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8 w 274"/>
                    <a:gd name="T47" fmla="*/ 141 h 242"/>
                    <a:gd name="T48" fmla="*/ 169 w 274"/>
                    <a:gd name="T49" fmla="*/ 137 h 242"/>
                    <a:gd name="T50" fmla="*/ 241 w 274"/>
                    <a:gd name="T51" fmla="*/ 93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7 w 274"/>
                    <a:gd name="T57" fmla="*/ 97 h 242"/>
                    <a:gd name="T58" fmla="*/ 144 w 274"/>
                    <a:gd name="T59" fmla="*/ 90 h 242"/>
                    <a:gd name="T60" fmla="*/ 142 w 274"/>
                    <a:gd name="T61" fmla="*/ 58 h 242"/>
                    <a:gd name="T62" fmla="*/ 129 w 274"/>
                    <a:gd name="T63" fmla="*/ 81 h 242"/>
                    <a:gd name="T64" fmla="*/ 122 w 274"/>
                    <a:gd name="T65" fmla="*/ 78 h 242"/>
                    <a:gd name="T66" fmla="*/ 108 w 274"/>
                    <a:gd name="T67" fmla="*/ 61 h 242"/>
                    <a:gd name="T68" fmla="*/ 124 w 274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4" y="157"/>
                      </a:moveTo>
                      <a:cubicBezTo>
                        <a:pt x="123" y="157"/>
                        <a:pt x="121" y="157"/>
                        <a:pt x="119" y="156"/>
                      </a:cubicBezTo>
                      <a:cubicBezTo>
                        <a:pt x="112" y="154"/>
                        <a:pt x="108" y="147"/>
                        <a:pt x="111" y="140"/>
                      </a:cubicBezTo>
                      <a:cubicBezTo>
                        <a:pt x="112" y="136"/>
                        <a:pt x="117" y="133"/>
                        <a:pt x="122" y="133"/>
                      </a:cubicBezTo>
                      <a:cubicBezTo>
                        <a:pt x="124" y="133"/>
                        <a:pt x="126" y="134"/>
                        <a:pt x="127" y="134"/>
                      </a:cubicBezTo>
                      <a:cubicBezTo>
                        <a:pt x="134" y="137"/>
                        <a:pt x="138" y="144"/>
                        <a:pt x="136" y="150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9"/>
                      </a:cubicBezTo>
                      <a:cubicBezTo>
                        <a:pt x="84" y="75"/>
                        <a:pt x="22" y="60"/>
                        <a:pt x="16" y="60"/>
                      </a:cubicBezTo>
                      <a:cubicBezTo>
                        <a:pt x="14" y="60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8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1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9"/>
                      </a:cubicBezTo>
                      <a:cubicBezTo>
                        <a:pt x="101" y="82"/>
                        <a:pt x="105" y="89"/>
                        <a:pt x="103" y="95"/>
                      </a:cubicBezTo>
                      <a:cubicBezTo>
                        <a:pt x="101" y="99"/>
                        <a:pt x="96" y="102"/>
                        <a:pt x="91" y="102"/>
                      </a:cubicBezTo>
                      <a:cubicBezTo>
                        <a:pt x="90" y="102"/>
                        <a:pt x="88" y="102"/>
                        <a:pt x="86" y="101"/>
                      </a:cubicBezTo>
                      <a:cubicBezTo>
                        <a:pt x="86" y="101"/>
                        <a:pt x="86" y="101"/>
                        <a:pt x="86" y="101"/>
                      </a:cubicBezTo>
                      <a:cubicBezTo>
                        <a:pt x="67" y="105"/>
                        <a:pt x="0" y="112"/>
                        <a:pt x="17" y="114"/>
                      </a:cubicBezTo>
                      <a:cubicBezTo>
                        <a:pt x="23" y="115"/>
                        <a:pt x="38" y="118"/>
                        <a:pt x="54" y="122"/>
                      </a:cubicBezTo>
                      <a:cubicBezTo>
                        <a:pt x="54" y="121"/>
                        <a:pt x="54" y="120"/>
                        <a:pt x="54" y="119"/>
                      </a:cubicBezTo>
                      <a:cubicBezTo>
                        <a:pt x="56" y="115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6"/>
                        <a:pt x="81" y="122"/>
                        <a:pt x="79" y="128"/>
                      </a:cubicBezTo>
                      <a:cubicBezTo>
                        <a:pt x="94" y="133"/>
                        <a:pt x="103" y="137"/>
                        <a:pt x="96" y="141"/>
                      </a:cubicBezTo>
                      <a:cubicBezTo>
                        <a:pt x="80" y="148"/>
                        <a:pt x="35" y="207"/>
                        <a:pt x="41" y="207"/>
                      </a:cubicBezTo>
                      <a:cubicBezTo>
                        <a:pt x="42" y="207"/>
                        <a:pt x="42" y="207"/>
                        <a:pt x="43" y="206"/>
                      </a:cubicBezTo>
                      <a:cubicBezTo>
                        <a:pt x="55" y="199"/>
                        <a:pt x="92" y="162"/>
                        <a:pt x="107" y="162"/>
                      </a:cubicBezTo>
                      <a:cubicBezTo>
                        <a:pt x="110" y="162"/>
                        <a:pt x="111" y="163"/>
                        <a:pt x="112" y="164"/>
                      </a:cubicBezTo>
                      <a:cubicBezTo>
                        <a:pt x="121" y="177"/>
                        <a:pt x="148" y="242"/>
                        <a:pt x="152" y="242"/>
                      </a:cubicBezTo>
                      <a:cubicBezTo>
                        <a:pt x="152" y="242"/>
                        <a:pt x="152" y="241"/>
                        <a:pt x="152" y="240"/>
                      </a:cubicBezTo>
                      <a:cubicBezTo>
                        <a:pt x="152" y="235"/>
                        <a:pt x="150" y="221"/>
                        <a:pt x="148" y="206"/>
                      </a:cubicBezTo>
                      <a:cubicBezTo>
                        <a:pt x="148" y="206"/>
                        <a:pt x="147" y="206"/>
                        <a:pt x="147" y="206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7"/>
                        <a:pt x="143" y="185"/>
                        <a:pt x="146" y="184"/>
                      </a:cubicBezTo>
                      <a:cubicBezTo>
                        <a:pt x="145" y="167"/>
                        <a:pt x="145" y="153"/>
                        <a:pt x="148" y="153"/>
                      </a:cubicBezTo>
                      <a:cubicBezTo>
                        <a:pt x="148" y="153"/>
                        <a:pt x="149" y="153"/>
                        <a:pt x="149" y="153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3"/>
                        <a:pt x="258" y="147"/>
                      </a:cubicBezTo>
                      <a:cubicBezTo>
                        <a:pt x="248" y="144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7"/>
                      </a:cubicBezTo>
                      <a:cubicBezTo>
                        <a:pt x="192" y="151"/>
                        <a:pt x="188" y="154"/>
                        <a:pt x="183" y="154"/>
                      </a:cubicBezTo>
                      <a:cubicBezTo>
                        <a:pt x="181" y="154"/>
                        <a:pt x="179" y="154"/>
                        <a:pt x="177" y="153"/>
                      </a:cubicBezTo>
                      <a:cubicBezTo>
                        <a:pt x="172" y="151"/>
                        <a:pt x="168" y="146"/>
                        <a:pt x="168" y="141"/>
                      </a:cubicBezTo>
                      <a:cubicBezTo>
                        <a:pt x="168" y="140"/>
                        <a:pt x="168" y="139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1"/>
                        <a:pt x="179" y="130"/>
                      </a:cubicBezTo>
                      <a:cubicBezTo>
                        <a:pt x="201" y="116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4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3"/>
                      </a:cubicBezTo>
                      <a:cubicBezTo>
                        <a:pt x="144" y="113"/>
                        <a:pt x="142" y="113"/>
                        <a:pt x="141" y="113"/>
                      </a:cubicBezTo>
                      <a:cubicBezTo>
                        <a:pt x="139" y="113"/>
                        <a:pt x="137" y="113"/>
                        <a:pt x="135" y="112"/>
                      </a:cubicBezTo>
                      <a:cubicBezTo>
                        <a:pt x="129" y="110"/>
                        <a:pt x="125" y="103"/>
                        <a:pt x="127" y="97"/>
                      </a:cubicBezTo>
                      <a:cubicBezTo>
                        <a:pt x="129" y="92"/>
                        <a:pt x="133" y="89"/>
                        <a:pt x="138" y="89"/>
                      </a:cubicBezTo>
                      <a:cubicBezTo>
                        <a:pt x="140" y="89"/>
                        <a:pt x="142" y="90"/>
                        <a:pt x="144" y="90"/>
                      </a:cubicBezTo>
                      <a:cubicBezTo>
                        <a:pt x="143" y="78"/>
                        <a:pt x="143" y="65"/>
                        <a:pt x="143" y="54"/>
                      </a:cubicBezTo>
                      <a:cubicBezTo>
                        <a:pt x="143" y="55"/>
                        <a:pt x="142" y="57"/>
                        <a:pt x="142" y="58"/>
                      </a:cubicBezTo>
                      <a:cubicBezTo>
                        <a:pt x="137" y="71"/>
                        <a:pt x="132" y="83"/>
                        <a:pt x="130" y="83"/>
                      </a:cubicBezTo>
                      <a:cubicBezTo>
                        <a:pt x="130" y="83"/>
                        <a:pt x="129" y="83"/>
                        <a:pt x="129" y="81"/>
                      </a:cubicBezTo>
                      <a:cubicBezTo>
                        <a:pt x="129" y="80"/>
                        <a:pt x="129" y="78"/>
                        <a:pt x="128" y="76"/>
                      </a:cubicBezTo>
                      <a:cubicBezTo>
                        <a:pt x="126" y="77"/>
                        <a:pt x="124" y="78"/>
                        <a:pt x="122" y="78"/>
                      </a:cubicBezTo>
                      <a:cubicBezTo>
                        <a:pt x="120" y="78"/>
                        <a:pt x="118" y="77"/>
                        <a:pt x="117" y="77"/>
                      </a:cubicBezTo>
                      <a:cubicBezTo>
                        <a:pt x="110" y="74"/>
                        <a:pt x="106" y="67"/>
                        <a:pt x="108" y="61"/>
                      </a:cubicBezTo>
                      <a:cubicBezTo>
                        <a:pt x="110" y="56"/>
                        <a:pt x="114" y="54"/>
                        <a:pt x="120" y="54"/>
                      </a:cubicBezTo>
                      <a:cubicBezTo>
                        <a:pt x="121" y="54"/>
                        <a:pt x="123" y="54"/>
                        <a:pt x="124" y="55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4" name="Freeform 205"/>
                <p:cNvSpPr/>
                <p:nvPr/>
              </p:nvSpPr>
              <p:spPr bwMode="auto">
                <a:xfrm>
                  <a:off x="7242176" y="4932363"/>
                  <a:ext cx="77788" cy="66675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7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6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5" name="Freeform 206"/>
                <p:cNvSpPr/>
                <p:nvPr/>
              </p:nvSpPr>
              <p:spPr bwMode="auto">
                <a:xfrm>
                  <a:off x="7177088" y="5027613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10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5" y="16"/>
                      </a:cubicBezTo>
                      <a:cubicBezTo>
                        <a:pt x="27" y="10"/>
                        <a:pt x="24" y="4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6" name="Freeform 207"/>
                <p:cNvSpPr/>
                <p:nvPr/>
              </p:nvSpPr>
              <p:spPr bwMode="auto">
                <a:xfrm>
                  <a:off x="7327901" y="5086350"/>
                  <a:ext cx="85725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4"/>
                        <a:pt x="4" y="21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7"/>
                      </a:cubicBezTo>
                      <a:cubicBezTo>
                        <a:pt x="30" y="11"/>
                        <a:pt x="26" y="4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7" name="Freeform 208"/>
                <p:cNvSpPr/>
                <p:nvPr/>
              </p:nvSpPr>
              <p:spPr bwMode="auto">
                <a:xfrm>
                  <a:off x="7377113" y="4962525"/>
                  <a:ext cx="55563" cy="66675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8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4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8"/>
                      </a:cubicBezTo>
                      <a:cubicBezTo>
                        <a:pt x="0" y="14"/>
                        <a:pt x="4" y="21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7" y="24"/>
                        <a:pt x="19" y="24"/>
                        <a:pt x="20" y="24"/>
                      </a:cubicBezTo>
                      <a:cubicBezTo>
                        <a:pt x="19" y="18"/>
                        <a:pt x="19" y="10"/>
                        <a:pt x="19" y="1"/>
                      </a:cubicBezTo>
                      <a:cubicBezTo>
                        <a:pt x="17" y="1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8" name="Freeform 209"/>
                <p:cNvSpPr>
                  <a:spLocks noEditPoints="1"/>
                </p:cNvSpPr>
                <p:nvPr/>
              </p:nvSpPr>
              <p:spPr bwMode="auto">
                <a:xfrm>
                  <a:off x="7497763" y="5076825"/>
                  <a:ext cx="74613" cy="68263"/>
                </a:xfrm>
                <a:custGeom>
                  <a:avLst/>
                  <a:gdLst>
                    <a:gd name="T0" fmla="*/ 0 w 27"/>
                    <a:gd name="T1" fmla="*/ 11 h 24"/>
                    <a:gd name="T2" fmla="*/ 9 w 27"/>
                    <a:gd name="T3" fmla="*/ 23 h 24"/>
                    <a:gd name="T4" fmla="*/ 15 w 27"/>
                    <a:gd name="T5" fmla="*/ 24 h 24"/>
                    <a:gd name="T6" fmla="*/ 26 w 27"/>
                    <a:gd name="T7" fmla="*/ 17 h 24"/>
                    <a:gd name="T8" fmla="*/ 27 w 27"/>
                    <a:gd name="T9" fmla="*/ 13 h 24"/>
                    <a:gd name="T10" fmla="*/ 25 w 27"/>
                    <a:gd name="T11" fmla="*/ 13 h 24"/>
                    <a:gd name="T12" fmla="*/ 0 w 27"/>
                    <a:gd name="T13" fmla="*/ 11 h 24"/>
                    <a:gd name="T14" fmla="*/ 11 w 27"/>
                    <a:gd name="T15" fmla="*/ 0 h 24"/>
                    <a:gd name="T16" fmla="*/ 1 w 27"/>
                    <a:gd name="T17" fmla="*/ 7 h 24"/>
                    <a:gd name="T18" fmla="*/ 11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0" y="11"/>
                      </a:moveTo>
                      <a:cubicBezTo>
                        <a:pt x="0" y="16"/>
                        <a:pt x="4" y="21"/>
                        <a:pt x="9" y="23"/>
                      </a:cubicBezTo>
                      <a:cubicBezTo>
                        <a:pt x="11" y="24"/>
                        <a:pt x="13" y="24"/>
                        <a:pt x="15" y="24"/>
                      </a:cubicBezTo>
                      <a:cubicBezTo>
                        <a:pt x="20" y="24"/>
                        <a:pt x="24" y="21"/>
                        <a:pt x="26" y="17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3"/>
                        <a:pt x="0" y="11"/>
                      </a:cubicBezTo>
                      <a:moveTo>
                        <a:pt x="11" y="0"/>
                      </a:moveTo>
                      <a:cubicBezTo>
                        <a:pt x="6" y="1"/>
                        <a:pt x="3" y="3"/>
                        <a:pt x="1" y="7"/>
                      </a:cubicBezTo>
                      <a:cubicBezTo>
                        <a:pt x="3" y="5"/>
                        <a:pt x="6" y="3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9" name="Freeform 210"/>
                <p:cNvSpPr/>
                <p:nvPr/>
              </p:nvSpPr>
              <p:spPr bwMode="auto">
                <a:xfrm>
                  <a:off x="7426326" y="480536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1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2" y="4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0" name="Freeform 211"/>
                <p:cNvSpPr/>
                <p:nvPr/>
              </p:nvSpPr>
              <p:spPr bwMode="auto">
                <a:xfrm>
                  <a:off x="7407276" y="5229225"/>
                  <a:ext cx="33338" cy="61913"/>
                </a:xfrm>
                <a:custGeom>
                  <a:avLst/>
                  <a:gdLst>
                    <a:gd name="T0" fmla="*/ 10 w 12"/>
                    <a:gd name="T1" fmla="*/ 0 h 22"/>
                    <a:gd name="T2" fmla="*/ 3 w 12"/>
                    <a:gd name="T3" fmla="*/ 6 h 22"/>
                    <a:gd name="T4" fmla="*/ 11 w 12"/>
                    <a:gd name="T5" fmla="*/ 22 h 22"/>
                    <a:gd name="T6" fmla="*/ 12 w 12"/>
                    <a:gd name="T7" fmla="*/ 22 h 22"/>
                    <a:gd name="T8" fmla="*/ 10 w 12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2">
                      <a:moveTo>
                        <a:pt x="10" y="0"/>
                      </a:moveTo>
                      <a:cubicBezTo>
                        <a:pt x="7" y="1"/>
                        <a:pt x="4" y="3"/>
                        <a:pt x="3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1" name="Freeform 212"/>
                <p:cNvSpPr/>
                <p:nvPr/>
              </p:nvSpPr>
              <p:spPr bwMode="auto">
                <a:xfrm>
                  <a:off x="7323138" y="4864100"/>
                  <a:ext cx="61913" cy="68263"/>
                </a:xfrm>
                <a:custGeom>
                  <a:avLst/>
                  <a:gdLst>
                    <a:gd name="T0" fmla="*/ 14 w 22"/>
                    <a:gd name="T1" fmla="*/ 0 h 24"/>
                    <a:gd name="T2" fmla="*/ 2 w 22"/>
                    <a:gd name="T3" fmla="*/ 7 h 24"/>
                    <a:gd name="T4" fmla="*/ 11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4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4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2" y="16"/>
                        <a:pt x="20" y="9"/>
                        <a:pt x="18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2" name="Freeform 213"/>
                <p:cNvSpPr/>
                <p:nvPr/>
              </p:nvSpPr>
              <p:spPr bwMode="auto">
                <a:xfrm>
                  <a:off x="6680201" y="4689475"/>
                  <a:ext cx="219075" cy="484188"/>
                </a:xfrm>
                <a:custGeom>
                  <a:avLst/>
                  <a:gdLst>
                    <a:gd name="T0" fmla="*/ 32 w 78"/>
                    <a:gd name="T1" fmla="*/ 0 h 172"/>
                    <a:gd name="T2" fmla="*/ 19 w 78"/>
                    <a:gd name="T3" fmla="*/ 63 h 172"/>
                    <a:gd name="T4" fmla="*/ 3 w 78"/>
                    <a:gd name="T5" fmla="*/ 114 h 172"/>
                    <a:gd name="T6" fmla="*/ 32 w 78"/>
                    <a:gd name="T7" fmla="*/ 172 h 172"/>
                    <a:gd name="T8" fmla="*/ 34 w 78"/>
                    <a:gd name="T9" fmla="*/ 172 h 172"/>
                    <a:gd name="T10" fmla="*/ 48 w 78"/>
                    <a:gd name="T11" fmla="*/ 110 h 172"/>
                    <a:gd name="T12" fmla="*/ 69 w 78"/>
                    <a:gd name="T13" fmla="*/ 53 h 172"/>
                    <a:gd name="T14" fmla="*/ 35 w 78"/>
                    <a:gd name="T15" fmla="*/ 1 h 172"/>
                    <a:gd name="T16" fmla="*/ 32 w 78"/>
                    <a:gd name="T17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2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2"/>
                        <a:pt x="32" y="172"/>
                        <a:pt x="32" y="172"/>
                      </a:cubicBezTo>
                      <a:cubicBezTo>
                        <a:pt x="33" y="172"/>
                        <a:pt x="33" y="172"/>
                        <a:pt x="34" y="172"/>
                      </a:cubicBezTo>
                      <a:cubicBezTo>
                        <a:pt x="49" y="172"/>
                        <a:pt x="53" y="132"/>
                        <a:pt x="48" y="110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1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3" name="Freeform 214"/>
                <p:cNvSpPr/>
                <p:nvPr/>
              </p:nvSpPr>
              <p:spPr bwMode="auto">
                <a:xfrm>
                  <a:off x="6732588" y="5383213"/>
                  <a:ext cx="477838" cy="273050"/>
                </a:xfrm>
                <a:custGeom>
                  <a:avLst/>
                  <a:gdLst>
                    <a:gd name="T0" fmla="*/ 23 w 170"/>
                    <a:gd name="T1" fmla="*/ 0 h 97"/>
                    <a:gd name="T2" fmla="*/ 17 w 170"/>
                    <a:gd name="T3" fmla="*/ 1 h 97"/>
                    <a:gd name="T4" fmla="*/ 34 w 170"/>
                    <a:gd name="T5" fmla="*/ 50 h 97"/>
                    <a:gd name="T6" fmla="*/ 93 w 170"/>
                    <a:gd name="T7" fmla="*/ 83 h 97"/>
                    <a:gd name="T8" fmla="*/ 130 w 170"/>
                    <a:gd name="T9" fmla="*/ 97 h 97"/>
                    <a:gd name="T10" fmla="*/ 149 w 170"/>
                    <a:gd name="T11" fmla="*/ 86 h 97"/>
                    <a:gd name="T12" fmla="*/ 147 w 170"/>
                    <a:gd name="T13" fmla="*/ 46 h 97"/>
                    <a:gd name="T14" fmla="*/ 137 w 170"/>
                    <a:gd name="T15" fmla="*/ 45 h 97"/>
                    <a:gd name="T16" fmla="*/ 115 w 170"/>
                    <a:gd name="T17" fmla="*/ 47 h 97"/>
                    <a:gd name="T18" fmla="*/ 93 w 170"/>
                    <a:gd name="T19" fmla="*/ 49 h 97"/>
                    <a:gd name="T20" fmla="*/ 66 w 170"/>
                    <a:gd name="T21" fmla="*/ 41 h 97"/>
                    <a:gd name="T22" fmla="*/ 23 w 170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7">
                      <a:moveTo>
                        <a:pt x="23" y="0"/>
                      </a:moveTo>
                      <a:cubicBezTo>
                        <a:pt x="21" y="0"/>
                        <a:pt x="19" y="0"/>
                        <a:pt x="17" y="1"/>
                      </a:cubicBezTo>
                      <a:cubicBezTo>
                        <a:pt x="17" y="1"/>
                        <a:pt x="0" y="27"/>
                        <a:pt x="34" y="50"/>
                      </a:cubicBezTo>
                      <a:cubicBezTo>
                        <a:pt x="68" y="74"/>
                        <a:pt x="69" y="71"/>
                        <a:pt x="93" y="83"/>
                      </a:cubicBezTo>
                      <a:cubicBezTo>
                        <a:pt x="108" y="91"/>
                        <a:pt x="120" y="97"/>
                        <a:pt x="130" y="97"/>
                      </a:cubicBezTo>
                      <a:cubicBezTo>
                        <a:pt x="137" y="97"/>
                        <a:pt x="144" y="94"/>
                        <a:pt x="149" y="86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5"/>
                        <a:pt x="141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8" y="48"/>
                        <a:pt x="100" y="49"/>
                        <a:pt x="93" y="49"/>
                      </a:cubicBezTo>
                      <a:cubicBezTo>
                        <a:pt x="83" y="49"/>
                        <a:pt x="74" y="47"/>
                        <a:pt x="66" y="41"/>
                      </a:cubicBezTo>
                      <a:cubicBezTo>
                        <a:pt x="47" y="24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4" name="Freeform 215"/>
                <p:cNvSpPr/>
                <p:nvPr/>
              </p:nvSpPr>
              <p:spPr bwMode="auto">
                <a:xfrm>
                  <a:off x="7385051" y="5445125"/>
                  <a:ext cx="384175" cy="295275"/>
                </a:xfrm>
                <a:custGeom>
                  <a:avLst/>
                  <a:gdLst>
                    <a:gd name="T0" fmla="*/ 118 w 137"/>
                    <a:gd name="T1" fmla="*/ 0 h 105"/>
                    <a:gd name="T2" fmla="*/ 75 w 137"/>
                    <a:gd name="T3" fmla="*/ 44 h 105"/>
                    <a:gd name="T4" fmla="*/ 54 w 137"/>
                    <a:gd name="T5" fmla="*/ 75 h 105"/>
                    <a:gd name="T6" fmla="*/ 46 w 137"/>
                    <a:gd name="T7" fmla="*/ 73 h 105"/>
                    <a:gd name="T8" fmla="*/ 10 w 137"/>
                    <a:gd name="T9" fmla="*/ 54 h 105"/>
                    <a:gd name="T10" fmla="*/ 0 w 137"/>
                    <a:gd name="T11" fmla="*/ 63 h 105"/>
                    <a:gd name="T12" fmla="*/ 20 w 137"/>
                    <a:gd name="T13" fmla="*/ 105 h 105"/>
                    <a:gd name="T14" fmla="*/ 24 w 137"/>
                    <a:gd name="T15" fmla="*/ 104 h 105"/>
                    <a:gd name="T16" fmla="*/ 108 w 137"/>
                    <a:gd name="T17" fmla="*/ 71 h 105"/>
                    <a:gd name="T18" fmla="*/ 120 w 137"/>
                    <a:gd name="T19" fmla="*/ 0 h 105"/>
                    <a:gd name="T20" fmla="*/ 118 w 137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5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2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10" y="54"/>
                      </a:cubicBezTo>
                      <a:cubicBezTo>
                        <a:pt x="6" y="54"/>
                        <a:pt x="2" y="56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3" y="104"/>
                        <a:pt x="24" y="104"/>
                      </a:cubicBezTo>
                      <a:cubicBezTo>
                        <a:pt x="44" y="97"/>
                        <a:pt x="95" y="95"/>
                        <a:pt x="108" y="71"/>
                      </a:cubicBezTo>
                      <a:cubicBezTo>
                        <a:pt x="120" y="47"/>
                        <a:pt x="137" y="3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5" name="Freeform 216"/>
                <p:cNvSpPr/>
                <p:nvPr/>
              </p:nvSpPr>
              <p:spPr bwMode="auto">
                <a:xfrm>
                  <a:off x="7783513" y="4779963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9 h 122"/>
                    <a:gd name="T6" fmla="*/ 39 w 99"/>
                    <a:gd name="T7" fmla="*/ 121 h 122"/>
                    <a:gd name="T8" fmla="*/ 47 w 99"/>
                    <a:gd name="T9" fmla="*/ 122 h 122"/>
                    <a:gd name="T10" fmla="*/ 93 w 99"/>
                    <a:gd name="T11" fmla="*/ 73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6"/>
                        <a:pt x="34" y="69"/>
                      </a:cubicBezTo>
                      <a:cubicBezTo>
                        <a:pt x="29" y="92"/>
                        <a:pt x="17" y="113"/>
                        <a:pt x="39" y="121"/>
                      </a:cubicBezTo>
                      <a:cubicBezTo>
                        <a:pt x="42" y="122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3"/>
                      </a:cubicBezTo>
                      <a:cubicBezTo>
                        <a:pt x="99" y="47"/>
                        <a:pt x="90" y="33"/>
                        <a:pt x="62" y="11"/>
                      </a:cubicBezTo>
                      <a:cubicBezTo>
                        <a:pt x="51" y="3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6" name="Freeform 217"/>
                <p:cNvSpPr/>
                <p:nvPr/>
              </p:nvSpPr>
              <p:spPr bwMode="auto">
                <a:xfrm>
                  <a:off x="7210426" y="439261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7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6 h 77"/>
                    <a:gd name="T14" fmla="*/ 122 w 141"/>
                    <a:gd name="T15" fmla="*/ 77 h 77"/>
                    <a:gd name="T16" fmla="*/ 116 w 141"/>
                    <a:gd name="T17" fmla="*/ 25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7"/>
                        <a:pt x="0" y="57"/>
                      </a:cubicBezTo>
                      <a:cubicBezTo>
                        <a:pt x="1" y="66"/>
                        <a:pt x="6" y="70"/>
                        <a:pt x="13" y="70"/>
                      </a:cubicBezTo>
                      <a:cubicBezTo>
                        <a:pt x="26" y="70"/>
                        <a:pt x="48" y="59"/>
                        <a:pt x="65" y="57"/>
                      </a:cubicBezTo>
                      <a:cubicBezTo>
                        <a:pt x="68" y="56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6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5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7" name="Freeform 218"/>
                <p:cNvSpPr/>
                <p:nvPr/>
              </p:nvSpPr>
              <p:spPr bwMode="auto">
                <a:xfrm>
                  <a:off x="4159705" y="137318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5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8" name="Freeform 219"/>
                <p:cNvSpPr/>
                <p:nvPr/>
              </p:nvSpPr>
              <p:spPr bwMode="auto">
                <a:xfrm>
                  <a:off x="3535818" y="1077913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2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5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6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7" y="0"/>
                        <a:pt x="317" y="1"/>
                      </a:cubicBezTo>
                      <a:cubicBezTo>
                        <a:pt x="417" y="3"/>
                        <a:pt x="435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2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3"/>
                        <a:pt x="245" y="493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9" name="Freeform 220"/>
                <p:cNvSpPr/>
                <p:nvPr/>
              </p:nvSpPr>
              <p:spPr bwMode="auto">
                <a:xfrm>
                  <a:off x="4153355" y="1851026"/>
                  <a:ext cx="176213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0" name="Freeform 221"/>
                <p:cNvSpPr/>
                <p:nvPr/>
              </p:nvSpPr>
              <p:spPr bwMode="auto">
                <a:xfrm>
                  <a:off x="4313693" y="1924051"/>
                  <a:ext cx="44450" cy="146050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7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1" name="Freeform 222"/>
                <p:cNvSpPr/>
                <p:nvPr/>
              </p:nvSpPr>
              <p:spPr bwMode="auto">
                <a:xfrm>
                  <a:off x="4288293" y="1676401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2" name="Freeform 223"/>
                <p:cNvSpPr/>
                <p:nvPr/>
              </p:nvSpPr>
              <p:spPr bwMode="auto">
                <a:xfrm>
                  <a:off x="4223205" y="1771651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3" name="Freeform 224"/>
                <p:cNvSpPr/>
                <p:nvPr/>
              </p:nvSpPr>
              <p:spPr bwMode="auto">
                <a:xfrm>
                  <a:off x="4380368" y="1831976"/>
                  <a:ext cx="84138" cy="74613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4" name="Freeform 225"/>
                <p:cNvSpPr/>
                <p:nvPr/>
              </p:nvSpPr>
              <p:spPr bwMode="auto">
                <a:xfrm>
                  <a:off x="4427993" y="1708151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5" name="Freeform 226"/>
                <p:cNvSpPr/>
                <p:nvPr/>
              </p:nvSpPr>
              <p:spPr bwMode="auto">
                <a:xfrm>
                  <a:off x="4547055" y="1822451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6" name="Freeform 227"/>
                <p:cNvSpPr/>
                <p:nvPr/>
              </p:nvSpPr>
              <p:spPr bwMode="auto">
                <a:xfrm>
                  <a:off x="4459743" y="1971676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7" name="Freeform 228"/>
                <p:cNvSpPr/>
                <p:nvPr/>
              </p:nvSpPr>
              <p:spPr bwMode="auto">
                <a:xfrm>
                  <a:off x="4310518" y="1943101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8" name="Freeform 229"/>
                <p:cNvSpPr/>
                <p:nvPr/>
              </p:nvSpPr>
              <p:spPr bwMode="auto">
                <a:xfrm>
                  <a:off x="4375605" y="1609726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9" name="Freeform 230"/>
                <p:cNvSpPr>
                  <a:spLocks noEditPoints="1"/>
                </p:cNvSpPr>
                <p:nvPr/>
              </p:nvSpPr>
              <p:spPr bwMode="auto">
                <a:xfrm>
                  <a:off x="4077155" y="1463676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79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8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4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4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8" y="146"/>
                        <a:pt x="111" y="140"/>
                      </a:cubicBezTo>
                      <a:cubicBezTo>
                        <a:pt x="112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7"/>
                        <a:pt x="89" y="77"/>
                      </a:cubicBezTo>
                      <a:cubicBezTo>
                        <a:pt x="91" y="77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6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1" y="122"/>
                        <a:pt x="79" y="128"/>
                      </a:cubicBezTo>
                      <a:cubicBezTo>
                        <a:pt x="94" y="132"/>
                        <a:pt x="103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5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2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7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8" y="152"/>
                        <a:pt x="149" y="152"/>
                        <a:pt x="149" y="152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8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2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7" y="152"/>
                      </a:cubicBezTo>
                      <a:cubicBezTo>
                        <a:pt x="172" y="150"/>
                        <a:pt x="168" y="145"/>
                        <a:pt x="168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0"/>
                        <a:pt x="179" y="130"/>
                      </a:cubicBezTo>
                      <a:cubicBezTo>
                        <a:pt x="201" y="115"/>
                        <a:pt x="249" y="93"/>
                        <a:pt x="241" y="93"/>
                      </a:cubicBezTo>
                      <a:cubicBezTo>
                        <a:pt x="240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5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1"/>
                        <a:pt x="133" y="89"/>
                        <a:pt x="138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7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8" y="75"/>
                      </a:cubicBezTo>
                      <a:cubicBezTo>
                        <a:pt x="126" y="76"/>
                        <a:pt x="124" y="77"/>
                        <a:pt x="122" y="77"/>
                      </a:cubicBezTo>
                      <a:cubicBezTo>
                        <a:pt x="120" y="77"/>
                        <a:pt x="118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4" y="53"/>
                        <a:pt x="120" y="53"/>
                      </a:cubicBezTo>
                      <a:cubicBezTo>
                        <a:pt x="121" y="53"/>
                        <a:pt x="123" y="53"/>
                        <a:pt x="124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0" name="Freeform 231"/>
                <p:cNvSpPr/>
                <p:nvPr/>
              </p:nvSpPr>
              <p:spPr bwMode="auto">
                <a:xfrm>
                  <a:off x="4293055" y="1679576"/>
                  <a:ext cx="79375" cy="68263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1" y="17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2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1" name="Freeform 232"/>
                <p:cNvSpPr/>
                <p:nvPr/>
              </p:nvSpPr>
              <p:spPr bwMode="auto">
                <a:xfrm>
                  <a:off x="4229555" y="1778001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9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3"/>
                        <a:pt x="25" y="16"/>
                      </a:cubicBezTo>
                      <a:cubicBezTo>
                        <a:pt x="27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2" name="Freeform 233"/>
                <p:cNvSpPr/>
                <p:nvPr/>
              </p:nvSpPr>
              <p:spPr bwMode="auto">
                <a:xfrm>
                  <a:off x="4380368" y="1836738"/>
                  <a:ext cx="84138" cy="68263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3" name="Freeform 234"/>
                <p:cNvSpPr/>
                <p:nvPr/>
              </p:nvSpPr>
              <p:spPr bwMode="auto">
                <a:xfrm>
                  <a:off x="4427993" y="1712913"/>
                  <a:ext cx="57150" cy="68263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7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19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4" name="Freeform 235"/>
                <p:cNvSpPr/>
                <p:nvPr/>
              </p:nvSpPr>
              <p:spPr bwMode="auto">
                <a:xfrm>
                  <a:off x="4478793" y="1552576"/>
                  <a:ext cx="17463" cy="60325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5" name="Freeform 236"/>
                <p:cNvSpPr>
                  <a:spLocks noEditPoints="1"/>
                </p:cNvSpPr>
                <p:nvPr/>
              </p:nvSpPr>
              <p:spPr bwMode="auto">
                <a:xfrm>
                  <a:off x="4548643" y="1828801"/>
                  <a:ext cx="76200" cy="63500"/>
                </a:xfrm>
                <a:custGeom>
                  <a:avLst/>
                  <a:gdLst>
                    <a:gd name="T0" fmla="*/ 0 w 27"/>
                    <a:gd name="T1" fmla="*/ 10 h 23"/>
                    <a:gd name="T2" fmla="*/ 9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0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0" y="10"/>
                      </a:moveTo>
                      <a:cubicBezTo>
                        <a:pt x="0" y="15"/>
                        <a:pt x="4" y="20"/>
                        <a:pt x="9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0" y="10"/>
                      </a:cubicBezTo>
                      <a:moveTo>
                        <a:pt x="11" y="0"/>
                      </a:moveTo>
                      <a:cubicBezTo>
                        <a:pt x="6" y="0"/>
                        <a:pt x="3" y="3"/>
                        <a:pt x="1" y="7"/>
                      </a:cubicBezTo>
                      <a:cubicBezTo>
                        <a:pt x="3" y="5"/>
                        <a:pt x="6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6" name="Freeform 237"/>
                <p:cNvSpPr/>
                <p:nvPr/>
              </p:nvSpPr>
              <p:spPr bwMode="auto">
                <a:xfrm>
                  <a:off x="4459743" y="1978026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2" y="23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7" name="Freeform 239"/>
                <p:cNvSpPr/>
                <p:nvPr/>
              </p:nvSpPr>
              <p:spPr bwMode="auto">
                <a:xfrm>
                  <a:off x="3732668" y="1441451"/>
                  <a:ext cx="219075" cy="479425"/>
                </a:xfrm>
                <a:custGeom>
                  <a:avLst/>
                  <a:gdLst>
                    <a:gd name="T0" fmla="*/ 32 w 78"/>
                    <a:gd name="T1" fmla="*/ 0 h 171"/>
                    <a:gd name="T2" fmla="*/ 19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4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5 w 78"/>
                    <a:gd name="T15" fmla="*/ 1 h 171"/>
                    <a:gd name="T16" fmla="*/ 32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8" name="Freeform 240"/>
                <p:cNvSpPr/>
                <p:nvPr/>
              </p:nvSpPr>
              <p:spPr bwMode="auto">
                <a:xfrm>
                  <a:off x="3785055" y="213201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49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5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3" y="95"/>
                        <a:pt x="149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0" y="45"/>
                        <a:pt x="123" y="47"/>
                        <a:pt x="115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9" name="Freeform 241"/>
                <p:cNvSpPr/>
                <p:nvPr/>
              </p:nvSpPr>
              <p:spPr bwMode="auto">
                <a:xfrm>
                  <a:off x="4437518" y="2197101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19" y="53"/>
                        <a:pt x="10" y="53"/>
                      </a:cubicBezTo>
                      <a:cubicBezTo>
                        <a:pt x="6" y="53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3" y="104"/>
                        <a:pt x="24" y="103"/>
                      </a:cubicBezTo>
                      <a:cubicBezTo>
                        <a:pt x="44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0" name="Freeform 242"/>
                <p:cNvSpPr/>
                <p:nvPr/>
              </p:nvSpPr>
              <p:spPr bwMode="auto">
                <a:xfrm>
                  <a:off x="4835980" y="1530351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8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1" name="Freeform 243"/>
                <p:cNvSpPr/>
                <p:nvPr/>
              </p:nvSpPr>
              <p:spPr bwMode="auto">
                <a:xfrm>
                  <a:off x="4262893" y="1139826"/>
                  <a:ext cx="395288" cy="217488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2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7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2" name="Freeform 244"/>
                <p:cNvSpPr/>
                <p:nvPr/>
              </p:nvSpPr>
              <p:spPr bwMode="auto">
                <a:xfrm>
                  <a:off x="4716463" y="4103688"/>
                  <a:ext cx="579438" cy="639763"/>
                </a:xfrm>
                <a:custGeom>
                  <a:avLst/>
                  <a:gdLst>
                    <a:gd name="T0" fmla="*/ 43 w 206"/>
                    <a:gd name="T1" fmla="*/ 26 h 228"/>
                    <a:gd name="T2" fmla="*/ 9 w 206"/>
                    <a:gd name="T3" fmla="*/ 16 h 228"/>
                    <a:gd name="T4" fmla="*/ 0 w 206"/>
                    <a:gd name="T5" fmla="*/ 81 h 228"/>
                    <a:gd name="T6" fmla="*/ 163 w 206"/>
                    <a:gd name="T7" fmla="*/ 226 h 228"/>
                    <a:gd name="T8" fmla="*/ 206 w 206"/>
                    <a:gd name="T9" fmla="*/ 205 h 228"/>
                    <a:gd name="T10" fmla="*/ 180 w 206"/>
                    <a:gd name="T11" fmla="*/ 182 h 228"/>
                    <a:gd name="T12" fmla="*/ 178 w 206"/>
                    <a:gd name="T13" fmla="*/ 61 h 228"/>
                    <a:gd name="T14" fmla="*/ 125 w 206"/>
                    <a:gd name="T15" fmla="*/ 54 h 228"/>
                    <a:gd name="T16" fmla="*/ 43 w 206"/>
                    <a:gd name="T17" fmla="*/ 2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6" h="228">
                      <a:moveTo>
                        <a:pt x="43" y="26"/>
                      </a:moveTo>
                      <a:cubicBezTo>
                        <a:pt x="43" y="26"/>
                        <a:pt x="15" y="0"/>
                        <a:pt x="9" y="16"/>
                      </a:cubicBezTo>
                      <a:cubicBezTo>
                        <a:pt x="3" y="33"/>
                        <a:pt x="0" y="81"/>
                        <a:pt x="0" y="81"/>
                      </a:cubicBezTo>
                      <a:cubicBezTo>
                        <a:pt x="0" y="81"/>
                        <a:pt x="144" y="228"/>
                        <a:pt x="163" y="226"/>
                      </a:cubicBezTo>
                      <a:cubicBezTo>
                        <a:pt x="183" y="224"/>
                        <a:pt x="206" y="205"/>
                        <a:pt x="206" y="205"/>
                      </a:cubicBezTo>
                      <a:cubicBezTo>
                        <a:pt x="180" y="182"/>
                        <a:pt x="180" y="182"/>
                        <a:pt x="180" y="182"/>
                      </a:cubicBezTo>
                      <a:cubicBezTo>
                        <a:pt x="180" y="182"/>
                        <a:pt x="195" y="67"/>
                        <a:pt x="178" y="61"/>
                      </a:cubicBezTo>
                      <a:cubicBezTo>
                        <a:pt x="162" y="55"/>
                        <a:pt x="125" y="54"/>
                        <a:pt x="125" y="54"/>
                      </a:cubicBezTo>
                      <a:cubicBezTo>
                        <a:pt x="43" y="26"/>
                        <a:pt x="43" y="26"/>
                        <a:pt x="43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3" name="Freeform 245"/>
                <p:cNvSpPr/>
                <p:nvPr/>
              </p:nvSpPr>
              <p:spPr bwMode="auto">
                <a:xfrm>
                  <a:off x="4175126" y="3848100"/>
                  <a:ext cx="1449388" cy="1363663"/>
                </a:xfrm>
                <a:custGeom>
                  <a:avLst/>
                  <a:gdLst>
                    <a:gd name="T0" fmla="*/ 130 w 516"/>
                    <a:gd name="T1" fmla="*/ 276 h 486"/>
                    <a:gd name="T2" fmla="*/ 31 w 516"/>
                    <a:gd name="T3" fmla="*/ 183 h 486"/>
                    <a:gd name="T4" fmla="*/ 60 w 516"/>
                    <a:gd name="T5" fmla="*/ 104 h 486"/>
                    <a:gd name="T6" fmla="*/ 218 w 516"/>
                    <a:gd name="T7" fmla="*/ 163 h 486"/>
                    <a:gd name="T8" fmla="*/ 222 w 516"/>
                    <a:gd name="T9" fmla="*/ 127 h 486"/>
                    <a:gd name="T10" fmla="*/ 276 w 516"/>
                    <a:gd name="T11" fmla="*/ 1 h 486"/>
                    <a:gd name="T12" fmla="*/ 302 w 516"/>
                    <a:gd name="T13" fmla="*/ 188 h 486"/>
                    <a:gd name="T14" fmla="*/ 419 w 516"/>
                    <a:gd name="T15" fmla="*/ 123 h 486"/>
                    <a:gd name="T16" fmla="*/ 511 w 516"/>
                    <a:gd name="T17" fmla="*/ 219 h 486"/>
                    <a:gd name="T18" fmla="*/ 327 w 516"/>
                    <a:gd name="T19" fmla="*/ 272 h 486"/>
                    <a:gd name="T20" fmla="*/ 403 w 516"/>
                    <a:gd name="T21" fmla="*/ 334 h 486"/>
                    <a:gd name="T22" fmla="*/ 340 w 516"/>
                    <a:gd name="T23" fmla="*/ 454 h 486"/>
                    <a:gd name="T24" fmla="*/ 264 w 516"/>
                    <a:gd name="T25" fmla="*/ 441 h 486"/>
                    <a:gd name="T26" fmla="*/ 245 w 516"/>
                    <a:gd name="T27" fmla="*/ 334 h 486"/>
                    <a:gd name="T28" fmla="*/ 213 w 516"/>
                    <a:gd name="T29" fmla="*/ 428 h 486"/>
                    <a:gd name="T30" fmla="*/ 92 w 516"/>
                    <a:gd name="T31" fmla="*/ 386 h 486"/>
                    <a:gd name="T32" fmla="*/ 130 w 516"/>
                    <a:gd name="T33" fmla="*/ 276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486">
                      <a:moveTo>
                        <a:pt x="130" y="276"/>
                      </a:moveTo>
                      <a:cubicBezTo>
                        <a:pt x="130" y="276"/>
                        <a:pt x="0" y="274"/>
                        <a:pt x="31" y="183"/>
                      </a:cubicBezTo>
                      <a:cubicBezTo>
                        <a:pt x="31" y="183"/>
                        <a:pt x="4" y="123"/>
                        <a:pt x="60" y="104"/>
                      </a:cubicBezTo>
                      <a:cubicBezTo>
                        <a:pt x="117" y="85"/>
                        <a:pt x="197" y="146"/>
                        <a:pt x="218" y="163"/>
                      </a:cubicBezTo>
                      <a:cubicBezTo>
                        <a:pt x="240" y="181"/>
                        <a:pt x="228" y="136"/>
                        <a:pt x="222" y="127"/>
                      </a:cubicBezTo>
                      <a:cubicBezTo>
                        <a:pt x="216" y="119"/>
                        <a:pt x="189" y="0"/>
                        <a:pt x="276" y="1"/>
                      </a:cubicBezTo>
                      <a:cubicBezTo>
                        <a:pt x="362" y="3"/>
                        <a:pt x="378" y="58"/>
                        <a:pt x="302" y="188"/>
                      </a:cubicBezTo>
                      <a:cubicBezTo>
                        <a:pt x="302" y="188"/>
                        <a:pt x="373" y="122"/>
                        <a:pt x="419" y="123"/>
                      </a:cubicBezTo>
                      <a:cubicBezTo>
                        <a:pt x="465" y="125"/>
                        <a:pt x="516" y="147"/>
                        <a:pt x="511" y="219"/>
                      </a:cubicBezTo>
                      <a:cubicBezTo>
                        <a:pt x="505" y="292"/>
                        <a:pt x="327" y="272"/>
                        <a:pt x="327" y="272"/>
                      </a:cubicBezTo>
                      <a:cubicBezTo>
                        <a:pt x="327" y="272"/>
                        <a:pt x="383" y="312"/>
                        <a:pt x="403" y="334"/>
                      </a:cubicBezTo>
                      <a:cubicBezTo>
                        <a:pt x="422" y="357"/>
                        <a:pt x="411" y="421"/>
                        <a:pt x="340" y="454"/>
                      </a:cubicBezTo>
                      <a:cubicBezTo>
                        <a:pt x="269" y="486"/>
                        <a:pt x="271" y="462"/>
                        <a:pt x="264" y="441"/>
                      </a:cubicBezTo>
                      <a:cubicBezTo>
                        <a:pt x="256" y="419"/>
                        <a:pt x="250" y="327"/>
                        <a:pt x="245" y="334"/>
                      </a:cubicBezTo>
                      <a:cubicBezTo>
                        <a:pt x="239" y="341"/>
                        <a:pt x="253" y="403"/>
                        <a:pt x="213" y="428"/>
                      </a:cubicBezTo>
                      <a:cubicBezTo>
                        <a:pt x="172" y="453"/>
                        <a:pt x="125" y="423"/>
                        <a:pt x="92" y="386"/>
                      </a:cubicBezTo>
                      <a:cubicBezTo>
                        <a:pt x="59" y="349"/>
                        <a:pt x="75" y="299"/>
                        <a:pt x="130" y="27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4" name="Freeform 246"/>
                <p:cNvSpPr/>
                <p:nvPr/>
              </p:nvSpPr>
              <p:spPr bwMode="auto">
                <a:xfrm>
                  <a:off x="4711701" y="4518025"/>
                  <a:ext cx="153988" cy="49213"/>
                </a:xfrm>
                <a:custGeom>
                  <a:avLst/>
                  <a:gdLst>
                    <a:gd name="T0" fmla="*/ 0 w 55"/>
                    <a:gd name="T1" fmla="*/ 13 h 17"/>
                    <a:gd name="T2" fmla="*/ 46 w 55"/>
                    <a:gd name="T3" fmla="*/ 9 h 17"/>
                    <a:gd name="T4" fmla="*/ 0 w 55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17">
                      <a:moveTo>
                        <a:pt x="0" y="13"/>
                      </a:moveTo>
                      <a:cubicBezTo>
                        <a:pt x="0" y="13"/>
                        <a:pt x="55" y="0"/>
                        <a:pt x="46" y="9"/>
                      </a:cubicBezTo>
                      <a:cubicBezTo>
                        <a:pt x="36" y="17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5" name="Freeform 247"/>
                <p:cNvSpPr/>
                <p:nvPr/>
              </p:nvSpPr>
              <p:spPr bwMode="auto">
                <a:xfrm>
                  <a:off x="4851401" y="4583113"/>
                  <a:ext cx="39688" cy="127000"/>
                </a:xfrm>
                <a:custGeom>
                  <a:avLst/>
                  <a:gdLst>
                    <a:gd name="T0" fmla="*/ 4 w 14"/>
                    <a:gd name="T1" fmla="*/ 45 h 45"/>
                    <a:gd name="T2" fmla="*/ 7 w 14"/>
                    <a:gd name="T3" fmla="*/ 5 h 45"/>
                    <a:gd name="T4" fmla="*/ 4 w 14"/>
                    <a:gd name="T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5">
                      <a:moveTo>
                        <a:pt x="4" y="45"/>
                      </a:moveTo>
                      <a:cubicBezTo>
                        <a:pt x="4" y="45"/>
                        <a:pt x="0" y="0"/>
                        <a:pt x="7" y="5"/>
                      </a:cubicBezTo>
                      <a:cubicBezTo>
                        <a:pt x="14" y="11"/>
                        <a:pt x="8" y="37"/>
                        <a:pt x="4" y="4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6" name="Freeform 248"/>
                <p:cNvSpPr/>
                <p:nvPr/>
              </p:nvSpPr>
              <p:spPr bwMode="auto">
                <a:xfrm>
                  <a:off x="4829176" y="4367213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7" name="Freeform 249"/>
                <p:cNvSpPr/>
                <p:nvPr/>
              </p:nvSpPr>
              <p:spPr bwMode="auto">
                <a:xfrm>
                  <a:off x="4773613" y="4451350"/>
                  <a:ext cx="73025" cy="65088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8" name="Freeform 250"/>
                <p:cNvSpPr/>
                <p:nvPr/>
              </p:nvSpPr>
              <p:spPr bwMode="auto">
                <a:xfrm>
                  <a:off x="4911726" y="450215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9" name="Freeform 251"/>
                <p:cNvSpPr/>
                <p:nvPr/>
              </p:nvSpPr>
              <p:spPr bwMode="auto">
                <a:xfrm>
                  <a:off x="4949826" y="4395788"/>
                  <a:ext cx="73025" cy="63500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0" name="Freeform 252"/>
                <p:cNvSpPr/>
                <p:nvPr/>
              </p:nvSpPr>
              <p:spPr bwMode="auto">
                <a:xfrm>
                  <a:off x="5054601" y="4494213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1" name="Freeform 253"/>
                <p:cNvSpPr/>
                <p:nvPr/>
              </p:nvSpPr>
              <p:spPr bwMode="auto">
                <a:xfrm>
                  <a:off x="4978401" y="462280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2" name="Freeform 254"/>
                <p:cNvSpPr/>
                <p:nvPr/>
              </p:nvSpPr>
              <p:spPr bwMode="auto">
                <a:xfrm>
                  <a:off x="4849813" y="4600575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3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3" name="Freeform 255"/>
                <p:cNvSpPr/>
                <p:nvPr/>
              </p:nvSpPr>
              <p:spPr bwMode="auto">
                <a:xfrm>
                  <a:off x="4905376" y="4308475"/>
                  <a:ext cx="69850" cy="63500"/>
                </a:xfrm>
                <a:custGeom>
                  <a:avLst/>
                  <a:gdLst>
                    <a:gd name="T0" fmla="*/ 24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4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4" name="Freeform 256"/>
                <p:cNvSpPr>
                  <a:spLocks noEditPoints="1"/>
                </p:cNvSpPr>
                <p:nvPr/>
              </p:nvSpPr>
              <p:spPr bwMode="auto">
                <a:xfrm>
                  <a:off x="4646613" y="4181475"/>
                  <a:ext cx="665163" cy="590550"/>
                </a:xfrm>
                <a:custGeom>
                  <a:avLst/>
                  <a:gdLst>
                    <a:gd name="T0" fmla="*/ 103 w 237"/>
                    <a:gd name="T1" fmla="*/ 135 h 210"/>
                    <a:gd name="T2" fmla="*/ 106 w 237"/>
                    <a:gd name="T3" fmla="*/ 115 h 210"/>
                    <a:gd name="T4" fmla="*/ 118 w 237"/>
                    <a:gd name="T5" fmla="*/ 130 h 210"/>
                    <a:gd name="T6" fmla="*/ 98 w 237"/>
                    <a:gd name="T7" fmla="*/ 0 h 210"/>
                    <a:gd name="T8" fmla="*/ 82 w 237"/>
                    <a:gd name="T9" fmla="*/ 68 h 210"/>
                    <a:gd name="T10" fmla="*/ 16 w 237"/>
                    <a:gd name="T11" fmla="*/ 53 h 210"/>
                    <a:gd name="T12" fmla="*/ 67 w 237"/>
                    <a:gd name="T13" fmla="*/ 74 h 210"/>
                    <a:gd name="T14" fmla="*/ 82 w 237"/>
                    <a:gd name="T15" fmla="*/ 68 h 210"/>
                    <a:gd name="T16" fmla="*/ 79 w 237"/>
                    <a:gd name="T17" fmla="*/ 88 h 210"/>
                    <a:gd name="T18" fmla="*/ 75 w 237"/>
                    <a:gd name="T19" fmla="*/ 87 h 210"/>
                    <a:gd name="T20" fmla="*/ 46 w 237"/>
                    <a:gd name="T21" fmla="*/ 105 h 210"/>
                    <a:gd name="T22" fmla="*/ 57 w 237"/>
                    <a:gd name="T23" fmla="*/ 97 h 210"/>
                    <a:gd name="T24" fmla="*/ 69 w 237"/>
                    <a:gd name="T25" fmla="*/ 111 h 210"/>
                    <a:gd name="T26" fmla="*/ 36 w 237"/>
                    <a:gd name="T27" fmla="*/ 180 h 210"/>
                    <a:gd name="T28" fmla="*/ 93 w 237"/>
                    <a:gd name="T29" fmla="*/ 140 h 210"/>
                    <a:gd name="T30" fmla="*/ 132 w 237"/>
                    <a:gd name="T31" fmla="*/ 210 h 210"/>
                    <a:gd name="T32" fmla="*/ 128 w 237"/>
                    <a:gd name="T33" fmla="*/ 179 h 210"/>
                    <a:gd name="T34" fmla="*/ 120 w 237"/>
                    <a:gd name="T35" fmla="*/ 165 h 210"/>
                    <a:gd name="T36" fmla="*/ 129 w 237"/>
                    <a:gd name="T37" fmla="*/ 132 h 210"/>
                    <a:gd name="T38" fmla="*/ 170 w 237"/>
                    <a:gd name="T39" fmla="*/ 134 h 210"/>
                    <a:gd name="T40" fmla="*/ 186 w 237"/>
                    <a:gd name="T41" fmla="*/ 124 h 210"/>
                    <a:gd name="T42" fmla="*/ 169 w 237"/>
                    <a:gd name="T43" fmla="*/ 124 h 210"/>
                    <a:gd name="T44" fmla="*/ 158 w 237"/>
                    <a:gd name="T45" fmla="*/ 133 h 210"/>
                    <a:gd name="T46" fmla="*/ 146 w 237"/>
                    <a:gd name="T47" fmla="*/ 122 h 210"/>
                    <a:gd name="T48" fmla="*/ 147 w 237"/>
                    <a:gd name="T49" fmla="*/ 119 h 210"/>
                    <a:gd name="T50" fmla="*/ 209 w 237"/>
                    <a:gd name="T51" fmla="*/ 81 h 210"/>
                    <a:gd name="T52" fmla="*/ 126 w 237"/>
                    <a:gd name="T53" fmla="*/ 107 h 210"/>
                    <a:gd name="T54" fmla="*/ 122 w 237"/>
                    <a:gd name="T55" fmla="*/ 98 h 210"/>
                    <a:gd name="T56" fmla="*/ 110 w 237"/>
                    <a:gd name="T57" fmla="*/ 84 h 210"/>
                    <a:gd name="T58" fmla="*/ 124 w 237"/>
                    <a:gd name="T59" fmla="*/ 78 h 210"/>
                    <a:gd name="T60" fmla="*/ 123 w 237"/>
                    <a:gd name="T61" fmla="*/ 50 h 210"/>
                    <a:gd name="T62" fmla="*/ 112 w 237"/>
                    <a:gd name="T63" fmla="*/ 70 h 210"/>
                    <a:gd name="T64" fmla="*/ 106 w 237"/>
                    <a:gd name="T65" fmla="*/ 67 h 210"/>
                    <a:gd name="T66" fmla="*/ 94 w 237"/>
                    <a:gd name="T67" fmla="*/ 53 h 210"/>
                    <a:gd name="T68" fmla="*/ 108 w 237"/>
                    <a:gd name="T69" fmla="*/ 4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7" h="210">
                      <a:moveTo>
                        <a:pt x="108" y="136"/>
                      </a:moveTo>
                      <a:cubicBezTo>
                        <a:pt x="106" y="136"/>
                        <a:pt x="105" y="136"/>
                        <a:pt x="103" y="135"/>
                      </a:cubicBezTo>
                      <a:cubicBezTo>
                        <a:pt x="97" y="133"/>
                        <a:pt x="94" y="127"/>
                        <a:pt x="96" y="122"/>
                      </a:cubicBezTo>
                      <a:cubicBezTo>
                        <a:pt x="97" y="118"/>
                        <a:pt x="101" y="115"/>
                        <a:pt x="106" y="115"/>
                      </a:cubicBezTo>
                      <a:cubicBezTo>
                        <a:pt x="107" y="115"/>
                        <a:pt x="109" y="116"/>
                        <a:pt x="110" y="116"/>
                      </a:cubicBezTo>
                      <a:cubicBezTo>
                        <a:pt x="116" y="118"/>
                        <a:pt x="120" y="125"/>
                        <a:pt x="118" y="130"/>
                      </a:cubicBezTo>
                      <a:cubicBezTo>
                        <a:pt x="116" y="134"/>
                        <a:pt x="112" y="136"/>
                        <a:pt x="108" y="136"/>
                      </a:cubicBezTo>
                      <a:moveTo>
                        <a:pt x="98" y="0"/>
                      </a:moveTo>
                      <a:cubicBezTo>
                        <a:pt x="98" y="0"/>
                        <a:pt x="93" y="68"/>
                        <a:pt x="83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73" y="65"/>
                        <a:pt x="19" y="52"/>
                        <a:pt x="13" y="52"/>
                      </a:cubicBezTo>
                      <a:cubicBezTo>
                        <a:pt x="12" y="52"/>
                        <a:pt x="13" y="52"/>
                        <a:pt x="16" y="53"/>
                      </a:cubicBezTo>
                      <a:cubicBezTo>
                        <a:pt x="27" y="57"/>
                        <a:pt x="52" y="68"/>
                        <a:pt x="67" y="76"/>
                      </a:cubicBezTo>
                      <a:cubicBezTo>
                        <a:pt x="67" y="75"/>
                        <a:pt x="67" y="75"/>
                        <a:pt x="67" y="74"/>
                      </a:cubicBezTo>
                      <a:cubicBezTo>
                        <a:pt x="69" y="70"/>
                        <a:pt x="73" y="67"/>
                        <a:pt x="77" y="67"/>
                      </a:cubicBezTo>
                      <a:cubicBezTo>
                        <a:pt x="79" y="67"/>
                        <a:pt x="80" y="68"/>
                        <a:pt x="82" y="68"/>
                      </a:cubicBezTo>
                      <a:cubicBezTo>
                        <a:pt x="88" y="71"/>
                        <a:pt x="91" y="77"/>
                        <a:pt x="89" y="82"/>
                      </a:cubicBezTo>
                      <a:cubicBezTo>
                        <a:pt x="88" y="86"/>
                        <a:pt x="84" y="88"/>
                        <a:pt x="79" y="88"/>
                      </a:cubicBezTo>
                      <a:cubicBezTo>
                        <a:pt x="78" y="88"/>
                        <a:pt x="76" y="88"/>
                        <a:pt x="75" y="87"/>
                      </a:cubicBezTo>
                      <a:cubicBezTo>
                        <a:pt x="75" y="87"/>
                        <a:pt x="75" y="87"/>
                        <a:pt x="75" y="87"/>
                      </a:cubicBezTo>
                      <a:cubicBezTo>
                        <a:pt x="58" y="90"/>
                        <a:pt x="0" y="97"/>
                        <a:pt x="14" y="99"/>
                      </a:cubicBezTo>
                      <a:cubicBezTo>
                        <a:pt x="20" y="100"/>
                        <a:pt x="33" y="102"/>
                        <a:pt x="46" y="105"/>
                      </a:cubicBezTo>
                      <a:cubicBezTo>
                        <a:pt x="46" y="105"/>
                        <a:pt x="47" y="104"/>
                        <a:pt x="47" y="103"/>
                      </a:cubicBezTo>
                      <a:cubicBezTo>
                        <a:pt x="48" y="99"/>
                        <a:pt x="52" y="97"/>
                        <a:pt x="57" y="97"/>
                      </a:cubicBezTo>
                      <a:cubicBezTo>
                        <a:pt x="58" y="97"/>
                        <a:pt x="60" y="97"/>
                        <a:pt x="61" y="98"/>
                      </a:cubicBezTo>
                      <a:cubicBezTo>
                        <a:pt x="67" y="100"/>
                        <a:pt x="70" y="106"/>
                        <a:pt x="69" y="111"/>
                      </a:cubicBezTo>
                      <a:cubicBezTo>
                        <a:pt x="82" y="115"/>
                        <a:pt x="90" y="119"/>
                        <a:pt x="83" y="122"/>
                      </a:cubicBezTo>
                      <a:cubicBezTo>
                        <a:pt x="69" y="128"/>
                        <a:pt x="30" y="180"/>
                        <a:pt x="36" y="180"/>
                      </a:cubicBezTo>
                      <a:cubicBezTo>
                        <a:pt x="36" y="180"/>
                        <a:pt x="37" y="179"/>
                        <a:pt x="37" y="179"/>
                      </a:cubicBezTo>
                      <a:cubicBezTo>
                        <a:pt x="48" y="172"/>
                        <a:pt x="80" y="140"/>
                        <a:pt x="93" y="140"/>
                      </a:cubicBezTo>
                      <a:cubicBezTo>
                        <a:pt x="95" y="140"/>
                        <a:pt x="96" y="141"/>
                        <a:pt x="97" y="142"/>
                      </a:cubicBezTo>
                      <a:cubicBezTo>
                        <a:pt x="105" y="154"/>
                        <a:pt x="129" y="210"/>
                        <a:pt x="132" y="210"/>
                      </a:cubicBezTo>
                      <a:cubicBezTo>
                        <a:pt x="132" y="210"/>
                        <a:pt x="132" y="209"/>
                        <a:pt x="132" y="208"/>
                      </a:cubicBezTo>
                      <a:cubicBezTo>
                        <a:pt x="131" y="203"/>
                        <a:pt x="130" y="192"/>
                        <a:pt x="128" y="179"/>
                      </a:cubicBezTo>
                      <a:cubicBezTo>
                        <a:pt x="128" y="179"/>
                        <a:pt x="128" y="179"/>
                        <a:pt x="127" y="178"/>
                      </a:cubicBezTo>
                      <a:cubicBezTo>
                        <a:pt x="121" y="176"/>
                        <a:pt x="118" y="170"/>
                        <a:pt x="120" y="165"/>
                      </a:cubicBezTo>
                      <a:cubicBezTo>
                        <a:pt x="121" y="162"/>
                        <a:pt x="124" y="160"/>
                        <a:pt x="127" y="159"/>
                      </a:cubicBezTo>
                      <a:cubicBezTo>
                        <a:pt x="125" y="144"/>
                        <a:pt x="125" y="132"/>
                        <a:pt x="129" y="132"/>
                      </a:cubicBezTo>
                      <a:cubicBezTo>
                        <a:pt x="129" y="132"/>
                        <a:pt x="129" y="132"/>
                        <a:pt x="129" y="133"/>
                      </a:cubicBezTo>
                      <a:cubicBezTo>
                        <a:pt x="132" y="134"/>
                        <a:pt x="150" y="134"/>
                        <a:pt x="170" y="134"/>
                      </a:cubicBezTo>
                      <a:cubicBezTo>
                        <a:pt x="202" y="134"/>
                        <a:pt x="237" y="133"/>
                        <a:pt x="224" y="128"/>
                      </a:cubicBezTo>
                      <a:cubicBezTo>
                        <a:pt x="216" y="124"/>
                        <a:pt x="201" y="124"/>
                        <a:pt x="186" y="124"/>
                      </a:cubicBezTo>
                      <a:cubicBezTo>
                        <a:pt x="183" y="124"/>
                        <a:pt x="180" y="124"/>
                        <a:pt x="176" y="124"/>
                      </a:cubicBezTo>
                      <a:cubicBezTo>
                        <a:pt x="174" y="124"/>
                        <a:pt x="171" y="124"/>
                        <a:pt x="169" y="124"/>
                      </a:cubicBezTo>
                      <a:cubicBezTo>
                        <a:pt x="169" y="125"/>
                        <a:pt x="169" y="126"/>
                        <a:pt x="168" y="127"/>
                      </a:cubicBezTo>
                      <a:cubicBezTo>
                        <a:pt x="167" y="131"/>
                        <a:pt x="163" y="133"/>
                        <a:pt x="158" y="133"/>
                      </a:cubicBezTo>
                      <a:cubicBezTo>
                        <a:pt x="157" y="133"/>
                        <a:pt x="155" y="133"/>
                        <a:pt x="154" y="132"/>
                      </a:cubicBezTo>
                      <a:cubicBezTo>
                        <a:pt x="149" y="131"/>
                        <a:pt x="146" y="126"/>
                        <a:pt x="146" y="122"/>
                      </a:cubicBezTo>
                      <a:cubicBezTo>
                        <a:pt x="145" y="121"/>
                        <a:pt x="145" y="120"/>
                        <a:pt x="147" y="119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8" y="115"/>
                        <a:pt x="151" y="113"/>
                        <a:pt x="155" y="113"/>
                      </a:cubicBezTo>
                      <a:cubicBezTo>
                        <a:pt x="175" y="100"/>
                        <a:pt x="216" y="81"/>
                        <a:pt x="209" y="81"/>
                      </a:cubicBezTo>
                      <a:cubicBezTo>
                        <a:pt x="209" y="81"/>
                        <a:pt x="208" y="81"/>
                        <a:pt x="207" y="81"/>
                      </a:cubicBezTo>
                      <a:cubicBezTo>
                        <a:pt x="191" y="84"/>
                        <a:pt x="126" y="107"/>
                        <a:pt x="126" y="107"/>
                      </a:cubicBezTo>
                      <a:cubicBezTo>
                        <a:pt x="126" y="107"/>
                        <a:pt x="126" y="103"/>
                        <a:pt x="126" y="97"/>
                      </a:cubicBezTo>
                      <a:cubicBezTo>
                        <a:pt x="124" y="98"/>
                        <a:pt x="123" y="98"/>
                        <a:pt x="122" y="98"/>
                      </a:cubicBezTo>
                      <a:cubicBezTo>
                        <a:pt x="121" y="98"/>
                        <a:pt x="119" y="98"/>
                        <a:pt x="117" y="97"/>
                      </a:cubicBezTo>
                      <a:cubicBezTo>
                        <a:pt x="111" y="95"/>
                        <a:pt x="108" y="89"/>
                        <a:pt x="110" y="84"/>
                      </a:cubicBezTo>
                      <a:cubicBezTo>
                        <a:pt x="112" y="80"/>
                        <a:pt x="116" y="77"/>
                        <a:pt x="120" y="77"/>
                      </a:cubicBezTo>
                      <a:cubicBezTo>
                        <a:pt x="121" y="77"/>
                        <a:pt x="123" y="78"/>
                        <a:pt x="124" y="78"/>
                      </a:cubicBezTo>
                      <a:cubicBezTo>
                        <a:pt x="124" y="68"/>
                        <a:pt x="124" y="56"/>
                        <a:pt x="124" y="46"/>
                      </a:cubicBezTo>
                      <a:cubicBezTo>
                        <a:pt x="124" y="48"/>
                        <a:pt x="123" y="49"/>
                        <a:pt x="123" y="50"/>
                      </a:cubicBezTo>
                      <a:cubicBezTo>
                        <a:pt x="119" y="61"/>
                        <a:pt x="115" y="72"/>
                        <a:pt x="113" y="72"/>
                      </a:cubicBezTo>
                      <a:cubicBezTo>
                        <a:pt x="112" y="72"/>
                        <a:pt x="112" y="72"/>
                        <a:pt x="112" y="70"/>
                      </a:cubicBezTo>
                      <a:cubicBezTo>
                        <a:pt x="112" y="69"/>
                        <a:pt x="112" y="68"/>
                        <a:pt x="111" y="66"/>
                      </a:cubicBezTo>
                      <a:cubicBezTo>
                        <a:pt x="110" y="67"/>
                        <a:pt x="108" y="67"/>
                        <a:pt x="106" y="67"/>
                      </a:cubicBezTo>
                      <a:cubicBezTo>
                        <a:pt x="104" y="67"/>
                        <a:pt x="103" y="67"/>
                        <a:pt x="101" y="66"/>
                      </a:cubicBezTo>
                      <a:cubicBezTo>
                        <a:pt x="95" y="64"/>
                        <a:pt x="92" y="58"/>
                        <a:pt x="94" y="53"/>
                      </a:cubicBezTo>
                      <a:cubicBezTo>
                        <a:pt x="95" y="49"/>
                        <a:pt x="99" y="46"/>
                        <a:pt x="104" y="46"/>
                      </a:cubicBezTo>
                      <a:cubicBezTo>
                        <a:pt x="105" y="46"/>
                        <a:pt x="106" y="47"/>
                        <a:pt x="108" y="47"/>
                      </a:cubicBezTo>
                      <a:cubicBezTo>
                        <a:pt x="104" y="26"/>
                        <a:pt x="98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5" name="Freeform 257"/>
                <p:cNvSpPr/>
                <p:nvPr/>
              </p:nvSpPr>
              <p:spPr bwMode="auto">
                <a:xfrm>
                  <a:off x="4835526" y="4370388"/>
                  <a:ext cx="66675" cy="58738"/>
                </a:xfrm>
                <a:custGeom>
                  <a:avLst/>
                  <a:gdLst>
                    <a:gd name="T0" fmla="*/ 10 w 24"/>
                    <a:gd name="T1" fmla="*/ 0 h 21"/>
                    <a:gd name="T2" fmla="*/ 0 w 24"/>
                    <a:gd name="T3" fmla="*/ 7 h 21"/>
                    <a:gd name="T4" fmla="*/ 0 w 24"/>
                    <a:gd name="T5" fmla="*/ 9 h 21"/>
                    <a:gd name="T6" fmla="*/ 8 w 24"/>
                    <a:gd name="T7" fmla="*/ 20 h 21"/>
                    <a:gd name="T8" fmla="*/ 8 w 24"/>
                    <a:gd name="T9" fmla="*/ 20 h 21"/>
                    <a:gd name="T10" fmla="*/ 8 w 24"/>
                    <a:gd name="T11" fmla="*/ 20 h 21"/>
                    <a:gd name="T12" fmla="*/ 12 w 24"/>
                    <a:gd name="T13" fmla="*/ 21 h 21"/>
                    <a:gd name="T14" fmla="*/ 22 w 24"/>
                    <a:gd name="T15" fmla="*/ 15 h 21"/>
                    <a:gd name="T16" fmla="*/ 15 w 24"/>
                    <a:gd name="T17" fmla="*/ 1 h 21"/>
                    <a:gd name="T18" fmla="*/ 10 w 24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1">
                      <a:moveTo>
                        <a:pt x="10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5"/>
                        <a:pt x="14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1"/>
                        <a:pt x="11" y="21"/>
                        <a:pt x="12" y="21"/>
                      </a:cubicBezTo>
                      <a:cubicBezTo>
                        <a:pt x="17" y="21"/>
                        <a:pt x="21" y="19"/>
                        <a:pt x="22" y="15"/>
                      </a:cubicBezTo>
                      <a:cubicBezTo>
                        <a:pt x="24" y="10"/>
                        <a:pt x="21" y="4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6" name="Freeform 258"/>
                <p:cNvSpPr/>
                <p:nvPr/>
              </p:nvSpPr>
              <p:spPr bwMode="auto">
                <a:xfrm>
                  <a:off x="4776788" y="4454525"/>
                  <a:ext cx="66675" cy="39688"/>
                </a:xfrm>
                <a:custGeom>
                  <a:avLst/>
                  <a:gdLst>
                    <a:gd name="T0" fmla="*/ 11 w 24"/>
                    <a:gd name="T1" fmla="*/ 0 h 14"/>
                    <a:gd name="T2" fmla="*/ 1 w 24"/>
                    <a:gd name="T3" fmla="*/ 6 h 14"/>
                    <a:gd name="T4" fmla="*/ 0 w 24"/>
                    <a:gd name="T5" fmla="*/ 8 h 14"/>
                    <a:gd name="T6" fmla="*/ 23 w 24"/>
                    <a:gd name="T7" fmla="*/ 14 h 14"/>
                    <a:gd name="T8" fmla="*/ 15 w 24"/>
                    <a:gd name="T9" fmla="*/ 1 h 14"/>
                    <a:gd name="T10" fmla="*/ 11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1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1" y="7"/>
                        <a:pt x="0" y="8"/>
                        <a:pt x="0" y="8"/>
                      </a:cubicBezTo>
                      <a:cubicBezTo>
                        <a:pt x="8" y="10"/>
                        <a:pt x="16" y="12"/>
                        <a:pt x="23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7" name="Freeform 259"/>
                <p:cNvSpPr/>
                <p:nvPr/>
              </p:nvSpPr>
              <p:spPr bwMode="auto">
                <a:xfrm>
                  <a:off x="4911726" y="4505325"/>
                  <a:ext cx="73025" cy="58738"/>
                </a:xfrm>
                <a:custGeom>
                  <a:avLst/>
                  <a:gdLst>
                    <a:gd name="T0" fmla="*/ 12 w 26"/>
                    <a:gd name="T1" fmla="*/ 0 h 21"/>
                    <a:gd name="T2" fmla="*/ 2 w 26"/>
                    <a:gd name="T3" fmla="*/ 7 h 21"/>
                    <a:gd name="T4" fmla="*/ 9 w 26"/>
                    <a:gd name="T5" fmla="*/ 20 h 21"/>
                    <a:gd name="T6" fmla="*/ 14 w 26"/>
                    <a:gd name="T7" fmla="*/ 21 h 21"/>
                    <a:gd name="T8" fmla="*/ 24 w 26"/>
                    <a:gd name="T9" fmla="*/ 15 h 21"/>
                    <a:gd name="T10" fmla="*/ 16 w 26"/>
                    <a:gd name="T11" fmla="*/ 1 h 21"/>
                    <a:gd name="T12" fmla="*/ 12 w 2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8" y="21"/>
                        <a:pt x="22" y="19"/>
                        <a:pt x="24" y="15"/>
                      </a:cubicBezTo>
                      <a:cubicBezTo>
                        <a:pt x="26" y="10"/>
                        <a:pt x="22" y="3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8" name="Freeform 260"/>
                <p:cNvSpPr/>
                <p:nvPr/>
              </p:nvSpPr>
              <p:spPr bwMode="auto">
                <a:xfrm>
                  <a:off x="4949826" y="4397375"/>
                  <a:ext cx="50800" cy="60325"/>
                </a:xfrm>
                <a:custGeom>
                  <a:avLst/>
                  <a:gdLst>
                    <a:gd name="T0" fmla="*/ 12 w 18"/>
                    <a:gd name="T1" fmla="*/ 0 h 21"/>
                    <a:gd name="T2" fmla="*/ 2 w 18"/>
                    <a:gd name="T3" fmla="*/ 7 h 21"/>
                    <a:gd name="T4" fmla="*/ 9 w 18"/>
                    <a:gd name="T5" fmla="*/ 20 h 21"/>
                    <a:gd name="T6" fmla="*/ 14 w 18"/>
                    <a:gd name="T7" fmla="*/ 21 h 21"/>
                    <a:gd name="T8" fmla="*/ 18 w 18"/>
                    <a:gd name="T9" fmla="*/ 20 h 21"/>
                    <a:gd name="T10" fmla="*/ 16 w 18"/>
                    <a:gd name="T11" fmla="*/ 1 h 21"/>
                    <a:gd name="T12" fmla="*/ 12 w 18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5" y="21"/>
                        <a:pt x="16" y="21"/>
                        <a:pt x="18" y="20"/>
                      </a:cubicBezTo>
                      <a:cubicBezTo>
                        <a:pt x="17" y="15"/>
                        <a:pt x="17" y="8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9" name="Freeform 261"/>
                <p:cNvSpPr>
                  <a:spLocks noEditPoints="1"/>
                </p:cNvSpPr>
                <p:nvPr/>
              </p:nvSpPr>
              <p:spPr bwMode="auto">
                <a:xfrm>
                  <a:off x="5057776" y="4498975"/>
                  <a:ext cx="63500" cy="55563"/>
                </a:xfrm>
                <a:custGeom>
                  <a:avLst/>
                  <a:gdLst>
                    <a:gd name="T0" fmla="*/ 0 w 23"/>
                    <a:gd name="T1" fmla="*/ 9 h 20"/>
                    <a:gd name="T2" fmla="*/ 8 w 23"/>
                    <a:gd name="T3" fmla="*/ 19 h 20"/>
                    <a:gd name="T4" fmla="*/ 12 w 23"/>
                    <a:gd name="T5" fmla="*/ 20 h 20"/>
                    <a:gd name="T6" fmla="*/ 22 w 23"/>
                    <a:gd name="T7" fmla="*/ 14 h 20"/>
                    <a:gd name="T8" fmla="*/ 23 w 23"/>
                    <a:gd name="T9" fmla="*/ 11 h 20"/>
                    <a:gd name="T10" fmla="*/ 21 w 23"/>
                    <a:gd name="T11" fmla="*/ 11 h 20"/>
                    <a:gd name="T12" fmla="*/ 0 w 23"/>
                    <a:gd name="T13" fmla="*/ 9 h 20"/>
                    <a:gd name="T14" fmla="*/ 9 w 23"/>
                    <a:gd name="T15" fmla="*/ 0 h 20"/>
                    <a:gd name="T16" fmla="*/ 1 w 23"/>
                    <a:gd name="T17" fmla="*/ 6 h 20"/>
                    <a:gd name="T18" fmla="*/ 9 w 23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0">
                      <a:moveTo>
                        <a:pt x="0" y="9"/>
                      </a:moveTo>
                      <a:cubicBezTo>
                        <a:pt x="0" y="13"/>
                        <a:pt x="3" y="18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7" y="20"/>
                        <a:pt x="21" y="18"/>
                        <a:pt x="22" y="14"/>
                      </a:cubicBezTo>
                      <a:cubicBezTo>
                        <a:pt x="23" y="13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11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6"/>
                      </a:cubicBezTo>
                      <a:cubicBezTo>
                        <a:pt x="2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0" name="Freeform 262"/>
                <p:cNvSpPr/>
                <p:nvPr/>
              </p:nvSpPr>
              <p:spPr bwMode="auto">
                <a:xfrm>
                  <a:off x="4995863" y="4260850"/>
                  <a:ext cx="12700" cy="5080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1" y="4"/>
                        <a:pt x="1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1" name="Freeform 263"/>
                <p:cNvSpPr/>
                <p:nvPr/>
              </p:nvSpPr>
              <p:spPr bwMode="auto">
                <a:xfrm>
                  <a:off x="4978401" y="4627563"/>
                  <a:ext cx="28575" cy="57150"/>
                </a:xfrm>
                <a:custGeom>
                  <a:avLst/>
                  <a:gdLst>
                    <a:gd name="T0" fmla="*/ 9 w 10"/>
                    <a:gd name="T1" fmla="*/ 0 h 20"/>
                    <a:gd name="T2" fmla="*/ 2 w 10"/>
                    <a:gd name="T3" fmla="*/ 6 h 20"/>
                    <a:gd name="T4" fmla="*/ 9 w 10"/>
                    <a:gd name="T5" fmla="*/ 19 h 20"/>
                    <a:gd name="T6" fmla="*/ 10 w 10"/>
                    <a:gd name="T7" fmla="*/ 20 h 20"/>
                    <a:gd name="T8" fmla="*/ 9 w 10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0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13"/>
                        <a:pt x="9" y="6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2" name="Freeform 264"/>
                <p:cNvSpPr/>
                <p:nvPr/>
              </p:nvSpPr>
              <p:spPr bwMode="auto">
                <a:xfrm>
                  <a:off x="4905376" y="4311650"/>
                  <a:ext cx="53975" cy="58738"/>
                </a:xfrm>
                <a:custGeom>
                  <a:avLst/>
                  <a:gdLst>
                    <a:gd name="T0" fmla="*/ 12 w 19"/>
                    <a:gd name="T1" fmla="*/ 0 h 21"/>
                    <a:gd name="T2" fmla="*/ 2 w 19"/>
                    <a:gd name="T3" fmla="*/ 7 h 21"/>
                    <a:gd name="T4" fmla="*/ 9 w 19"/>
                    <a:gd name="T5" fmla="*/ 20 h 21"/>
                    <a:gd name="T6" fmla="*/ 14 w 19"/>
                    <a:gd name="T7" fmla="*/ 21 h 21"/>
                    <a:gd name="T8" fmla="*/ 19 w 19"/>
                    <a:gd name="T9" fmla="*/ 20 h 21"/>
                    <a:gd name="T10" fmla="*/ 16 w 19"/>
                    <a:gd name="T11" fmla="*/ 1 h 21"/>
                    <a:gd name="T12" fmla="*/ 12 w 19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6" y="21"/>
                        <a:pt x="18" y="21"/>
                        <a:pt x="19" y="20"/>
                      </a:cubicBezTo>
                      <a:cubicBezTo>
                        <a:pt x="19" y="15"/>
                        <a:pt x="17" y="8"/>
                        <a:pt x="16" y="1"/>
                      </a:cubicBezTo>
                      <a:cubicBezTo>
                        <a:pt x="14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3" name="Freeform 265"/>
                <p:cNvSpPr/>
                <p:nvPr/>
              </p:nvSpPr>
              <p:spPr bwMode="auto">
                <a:xfrm>
                  <a:off x="4346576" y="4162425"/>
                  <a:ext cx="190500" cy="417513"/>
                </a:xfrm>
                <a:custGeom>
                  <a:avLst/>
                  <a:gdLst>
                    <a:gd name="T0" fmla="*/ 27 w 68"/>
                    <a:gd name="T1" fmla="*/ 0 h 149"/>
                    <a:gd name="T2" fmla="*/ 16 w 68"/>
                    <a:gd name="T3" fmla="*/ 55 h 149"/>
                    <a:gd name="T4" fmla="*/ 3 w 68"/>
                    <a:gd name="T5" fmla="*/ 99 h 149"/>
                    <a:gd name="T6" fmla="*/ 28 w 68"/>
                    <a:gd name="T7" fmla="*/ 149 h 149"/>
                    <a:gd name="T8" fmla="*/ 29 w 68"/>
                    <a:gd name="T9" fmla="*/ 149 h 149"/>
                    <a:gd name="T10" fmla="*/ 42 w 68"/>
                    <a:gd name="T11" fmla="*/ 95 h 149"/>
                    <a:gd name="T12" fmla="*/ 60 w 68"/>
                    <a:gd name="T13" fmla="*/ 46 h 149"/>
                    <a:gd name="T14" fmla="*/ 30 w 68"/>
                    <a:gd name="T15" fmla="*/ 1 h 149"/>
                    <a:gd name="T16" fmla="*/ 27 w 68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9">
                      <a:moveTo>
                        <a:pt x="27" y="0"/>
                      </a:moveTo>
                      <a:cubicBezTo>
                        <a:pt x="14" y="0"/>
                        <a:pt x="16" y="40"/>
                        <a:pt x="16" y="55"/>
                      </a:cubicBezTo>
                      <a:cubicBezTo>
                        <a:pt x="17" y="70"/>
                        <a:pt x="6" y="75"/>
                        <a:pt x="3" y="99"/>
                      </a:cubicBezTo>
                      <a:cubicBezTo>
                        <a:pt x="0" y="123"/>
                        <a:pt x="28" y="149"/>
                        <a:pt x="28" y="149"/>
                      </a:cubicBezTo>
                      <a:cubicBezTo>
                        <a:pt x="28" y="149"/>
                        <a:pt x="29" y="149"/>
                        <a:pt x="29" y="149"/>
                      </a:cubicBezTo>
                      <a:cubicBezTo>
                        <a:pt x="43" y="149"/>
                        <a:pt x="46" y="115"/>
                        <a:pt x="42" y="95"/>
                      </a:cubicBezTo>
                      <a:cubicBezTo>
                        <a:pt x="37" y="75"/>
                        <a:pt x="52" y="68"/>
                        <a:pt x="60" y="46"/>
                      </a:cubicBezTo>
                      <a:cubicBezTo>
                        <a:pt x="68" y="24"/>
                        <a:pt x="47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4" name="Freeform 266"/>
                <p:cNvSpPr/>
                <p:nvPr/>
              </p:nvSpPr>
              <p:spPr bwMode="auto">
                <a:xfrm>
                  <a:off x="4391026" y="4762500"/>
                  <a:ext cx="415925" cy="239713"/>
                </a:xfrm>
                <a:custGeom>
                  <a:avLst/>
                  <a:gdLst>
                    <a:gd name="T0" fmla="*/ 20 w 148"/>
                    <a:gd name="T1" fmla="*/ 0 h 85"/>
                    <a:gd name="T2" fmla="*/ 15 w 148"/>
                    <a:gd name="T3" fmla="*/ 1 h 85"/>
                    <a:gd name="T4" fmla="*/ 30 w 148"/>
                    <a:gd name="T5" fmla="*/ 44 h 85"/>
                    <a:gd name="T6" fmla="*/ 82 w 148"/>
                    <a:gd name="T7" fmla="*/ 72 h 85"/>
                    <a:gd name="T8" fmla="*/ 113 w 148"/>
                    <a:gd name="T9" fmla="*/ 85 h 85"/>
                    <a:gd name="T10" fmla="*/ 130 w 148"/>
                    <a:gd name="T11" fmla="*/ 75 h 85"/>
                    <a:gd name="T12" fmla="*/ 128 w 148"/>
                    <a:gd name="T13" fmla="*/ 40 h 85"/>
                    <a:gd name="T14" fmla="*/ 120 w 148"/>
                    <a:gd name="T15" fmla="*/ 39 h 85"/>
                    <a:gd name="T16" fmla="*/ 101 w 148"/>
                    <a:gd name="T17" fmla="*/ 41 h 85"/>
                    <a:gd name="T18" fmla="*/ 81 w 148"/>
                    <a:gd name="T19" fmla="*/ 43 h 85"/>
                    <a:gd name="T20" fmla="*/ 58 w 148"/>
                    <a:gd name="T21" fmla="*/ 36 h 85"/>
                    <a:gd name="T22" fmla="*/ 20 w 148"/>
                    <a:gd name="T23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8" h="85">
                      <a:moveTo>
                        <a:pt x="20" y="0"/>
                      </a:moveTo>
                      <a:cubicBezTo>
                        <a:pt x="19" y="0"/>
                        <a:pt x="17" y="1"/>
                        <a:pt x="15" y="1"/>
                      </a:cubicBezTo>
                      <a:cubicBezTo>
                        <a:pt x="15" y="1"/>
                        <a:pt x="0" y="24"/>
                        <a:pt x="30" y="44"/>
                      </a:cubicBezTo>
                      <a:cubicBezTo>
                        <a:pt x="60" y="64"/>
                        <a:pt x="61" y="62"/>
                        <a:pt x="82" y="72"/>
                      </a:cubicBezTo>
                      <a:cubicBezTo>
                        <a:pt x="94" y="79"/>
                        <a:pt x="104" y="85"/>
                        <a:pt x="113" y="85"/>
                      </a:cubicBezTo>
                      <a:cubicBezTo>
                        <a:pt x="120" y="85"/>
                        <a:pt x="125" y="82"/>
                        <a:pt x="130" y="75"/>
                      </a:cubicBezTo>
                      <a:cubicBezTo>
                        <a:pt x="143" y="58"/>
                        <a:pt x="148" y="44"/>
                        <a:pt x="128" y="40"/>
                      </a:cubicBezTo>
                      <a:cubicBezTo>
                        <a:pt x="125" y="39"/>
                        <a:pt x="123" y="39"/>
                        <a:pt x="120" y="39"/>
                      </a:cubicBezTo>
                      <a:cubicBezTo>
                        <a:pt x="114" y="39"/>
                        <a:pt x="107" y="40"/>
                        <a:pt x="101" y="41"/>
                      </a:cubicBezTo>
                      <a:cubicBezTo>
                        <a:pt x="94" y="42"/>
                        <a:pt x="88" y="43"/>
                        <a:pt x="81" y="43"/>
                      </a:cubicBezTo>
                      <a:cubicBezTo>
                        <a:pt x="73" y="43"/>
                        <a:pt x="65" y="41"/>
                        <a:pt x="58" y="36"/>
                      </a:cubicBezTo>
                      <a:cubicBezTo>
                        <a:pt x="41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5" name="Freeform 267"/>
                <p:cNvSpPr/>
                <p:nvPr/>
              </p:nvSpPr>
              <p:spPr bwMode="auto">
                <a:xfrm>
                  <a:off x="4959351" y="4816475"/>
                  <a:ext cx="333375" cy="255588"/>
                </a:xfrm>
                <a:custGeom>
                  <a:avLst/>
                  <a:gdLst>
                    <a:gd name="T0" fmla="*/ 102 w 119"/>
                    <a:gd name="T1" fmla="*/ 0 h 91"/>
                    <a:gd name="T2" fmla="*/ 65 w 119"/>
                    <a:gd name="T3" fmla="*/ 39 h 91"/>
                    <a:gd name="T4" fmla="*/ 47 w 119"/>
                    <a:gd name="T5" fmla="*/ 65 h 91"/>
                    <a:gd name="T6" fmla="*/ 40 w 119"/>
                    <a:gd name="T7" fmla="*/ 64 h 91"/>
                    <a:gd name="T8" fmla="*/ 8 w 119"/>
                    <a:gd name="T9" fmla="*/ 47 h 91"/>
                    <a:gd name="T10" fmla="*/ 0 w 119"/>
                    <a:gd name="T11" fmla="*/ 55 h 91"/>
                    <a:gd name="T12" fmla="*/ 18 w 119"/>
                    <a:gd name="T13" fmla="*/ 91 h 91"/>
                    <a:gd name="T14" fmla="*/ 21 w 119"/>
                    <a:gd name="T15" fmla="*/ 91 h 91"/>
                    <a:gd name="T16" fmla="*/ 94 w 119"/>
                    <a:gd name="T17" fmla="*/ 62 h 91"/>
                    <a:gd name="T18" fmla="*/ 104 w 119"/>
                    <a:gd name="T19" fmla="*/ 1 h 91"/>
                    <a:gd name="T20" fmla="*/ 102 w 119"/>
                    <a:gd name="T2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9" h="91">
                      <a:moveTo>
                        <a:pt x="102" y="0"/>
                      </a:moveTo>
                      <a:cubicBezTo>
                        <a:pt x="88" y="0"/>
                        <a:pt x="71" y="23"/>
                        <a:pt x="65" y="39"/>
                      </a:cubicBezTo>
                      <a:cubicBezTo>
                        <a:pt x="60" y="53"/>
                        <a:pt x="57" y="65"/>
                        <a:pt x="47" y="65"/>
                      </a:cubicBezTo>
                      <a:cubicBezTo>
                        <a:pt x="45" y="65"/>
                        <a:pt x="43" y="65"/>
                        <a:pt x="40" y="64"/>
                      </a:cubicBezTo>
                      <a:cubicBezTo>
                        <a:pt x="29" y="59"/>
                        <a:pt x="17" y="47"/>
                        <a:pt x="8" y="47"/>
                      </a:cubicBezTo>
                      <a:cubicBezTo>
                        <a:pt x="5" y="47"/>
                        <a:pt x="2" y="49"/>
                        <a:pt x="0" y="55"/>
                      </a:cubicBezTo>
                      <a:cubicBezTo>
                        <a:pt x="0" y="55"/>
                        <a:pt x="3" y="91"/>
                        <a:pt x="18" y="91"/>
                      </a:cubicBezTo>
                      <a:cubicBezTo>
                        <a:pt x="19" y="91"/>
                        <a:pt x="20" y="91"/>
                        <a:pt x="21" y="91"/>
                      </a:cubicBezTo>
                      <a:cubicBezTo>
                        <a:pt x="39" y="85"/>
                        <a:pt x="83" y="83"/>
                        <a:pt x="94" y="62"/>
                      </a:cubicBezTo>
                      <a:cubicBezTo>
                        <a:pt x="104" y="41"/>
                        <a:pt x="119" y="3"/>
                        <a:pt x="104" y="1"/>
                      </a:cubicBezTo>
                      <a:cubicBezTo>
                        <a:pt x="103" y="0"/>
                        <a:pt x="103" y="0"/>
                        <a:pt x="10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6" name="Freeform 268"/>
                <p:cNvSpPr/>
                <p:nvPr/>
              </p:nvSpPr>
              <p:spPr bwMode="auto">
                <a:xfrm>
                  <a:off x="5303838" y="4240213"/>
                  <a:ext cx="241300" cy="298450"/>
                </a:xfrm>
                <a:custGeom>
                  <a:avLst/>
                  <a:gdLst>
                    <a:gd name="T0" fmla="*/ 25 w 86"/>
                    <a:gd name="T1" fmla="*/ 0 h 106"/>
                    <a:gd name="T2" fmla="*/ 0 w 86"/>
                    <a:gd name="T3" fmla="*/ 5 h 106"/>
                    <a:gd name="T4" fmla="*/ 29 w 86"/>
                    <a:gd name="T5" fmla="*/ 59 h 106"/>
                    <a:gd name="T6" fmla="*/ 34 w 86"/>
                    <a:gd name="T7" fmla="*/ 104 h 106"/>
                    <a:gd name="T8" fmla="*/ 41 w 86"/>
                    <a:gd name="T9" fmla="*/ 106 h 106"/>
                    <a:gd name="T10" fmla="*/ 81 w 86"/>
                    <a:gd name="T11" fmla="*/ 63 h 106"/>
                    <a:gd name="T12" fmla="*/ 54 w 86"/>
                    <a:gd name="T13" fmla="*/ 9 h 106"/>
                    <a:gd name="T14" fmla="*/ 25 w 86"/>
                    <a:gd name="T15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06">
                      <a:moveTo>
                        <a:pt x="25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4" y="39"/>
                        <a:pt x="29" y="59"/>
                      </a:cubicBezTo>
                      <a:cubicBezTo>
                        <a:pt x="25" y="79"/>
                        <a:pt x="15" y="97"/>
                        <a:pt x="34" y="104"/>
                      </a:cubicBezTo>
                      <a:cubicBezTo>
                        <a:pt x="36" y="105"/>
                        <a:pt x="39" y="106"/>
                        <a:pt x="41" y="106"/>
                      </a:cubicBezTo>
                      <a:cubicBezTo>
                        <a:pt x="58" y="106"/>
                        <a:pt x="76" y="83"/>
                        <a:pt x="81" y="63"/>
                      </a:cubicBezTo>
                      <a:cubicBezTo>
                        <a:pt x="86" y="40"/>
                        <a:pt x="78" y="28"/>
                        <a:pt x="54" y="9"/>
                      </a:cubicBezTo>
                      <a:cubicBezTo>
                        <a:pt x="44" y="2"/>
                        <a:pt x="34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7" name="Freeform 269"/>
                <p:cNvSpPr/>
                <p:nvPr/>
              </p:nvSpPr>
              <p:spPr bwMode="auto">
                <a:xfrm>
                  <a:off x="4806951" y="3900488"/>
                  <a:ext cx="342900" cy="192088"/>
                </a:xfrm>
                <a:custGeom>
                  <a:avLst/>
                  <a:gdLst>
                    <a:gd name="T0" fmla="*/ 51 w 122"/>
                    <a:gd name="T1" fmla="*/ 0 h 68"/>
                    <a:gd name="T2" fmla="*/ 30 w 122"/>
                    <a:gd name="T3" fmla="*/ 3 h 68"/>
                    <a:gd name="T4" fmla="*/ 0 w 122"/>
                    <a:gd name="T5" fmla="*/ 51 h 68"/>
                    <a:gd name="T6" fmla="*/ 11 w 122"/>
                    <a:gd name="T7" fmla="*/ 61 h 68"/>
                    <a:gd name="T8" fmla="*/ 56 w 122"/>
                    <a:gd name="T9" fmla="*/ 50 h 68"/>
                    <a:gd name="T10" fmla="*/ 63 w 122"/>
                    <a:gd name="T11" fmla="*/ 49 h 68"/>
                    <a:gd name="T12" fmla="*/ 103 w 122"/>
                    <a:gd name="T13" fmla="*/ 67 h 68"/>
                    <a:gd name="T14" fmla="*/ 106 w 122"/>
                    <a:gd name="T15" fmla="*/ 68 h 68"/>
                    <a:gd name="T16" fmla="*/ 101 w 122"/>
                    <a:gd name="T17" fmla="*/ 23 h 68"/>
                    <a:gd name="T18" fmla="*/ 51 w 122"/>
                    <a:gd name="T1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2" h="68">
                      <a:moveTo>
                        <a:pt x="51" y="0"/>
                      </a:moveTo>
                      <a:cubicBezTo>
                        <a:pt x="45" y="0"/>
                        <a:pt x="38" y="1"/>
                        <a:pt x="30" y="3"/>
                      </a:cubicBezTo>
                      <a:cubicBezTo>
                        <a:pt x="0" y="10"/>
                        <a:pt x="0" y="51"/>
                        <a:pt x="0" y="51"/>
                      </a:cubicBezTo>
                      <a:cubicBezTo>
                        <a:pt x="1" y="58"/>
                        <a:pt x="5" y="61"/>
                        <a:pt x="11" y="61"/>
                      </a:cubicBezTo>
                      <a:cubicBezTo>
                        <a:pt x="23" y="61"/>
                        <a:pt x="42" y="52"/>
                        <a:pt x="56" y="50"/>
                      </a:cubicBezTo>
                      <a:cubicBezTo>
                        <a:pt x="59" y="49"/>
                        <a:pt x="61" y="49"/>
                        <a:pt x="63" y="49"/>
                      </a:cubicBezTo>
                      <a:cubicBezTo>
                        <a:pt x="80" y="49"/>
                        <a:pt x="85" y="63"/>
                        <a:pt x="103" y="67"/>
                      </a:cubicBezTo>
                      <a:cubicBezTo>
                        <a:pt x="104" y="67"/>
                        <a:pt x="105" y="68"/>
                        <a:pt x="106" y="68"/>
                      </a:cubicBezTo>
                      <a:cubicBezTo>
                        <a:pt x="122" y="68"/>
                        <a:pt x="117" y="41"/>
                        <a:pt x="101" y="23"/>
                      </a:cubicBezTo>
                      <a:cubicBezTo>
                        <a:pt x="87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51" name="椭圆 50"/>
              <p:cNvSpPr/>
              <p:nvPr/>
            </p:nvSpPr>
            <p:spPr>
              <a:xfrm>
                <a:off x="3841404" y="2280378"/>
                <a:ext cx="486869" cy="48686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 dirty="0">
                  <a:solidFill>
                    <a:srgbClr val="92D05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49" name="文本框 48"/>
            <p:cNvSpPr txBox="1"/>
            <p:nvPr/>
          </p:nvSpPr>
          <p:spPr>
            <a:xfrm>
              <a:off x="5786663" y="1822130"/>
              <a:ext cx="602054" cy="253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rgbClr val="FFC000"/>
                  </a:solidFill>
                  <a:cs typeface="+mn-ea"/>
                  <a:sym typeface="+mn-lt"/>
                </a:rPr>
                <a:t>第一章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0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500"/>
                            </p:stCondLst>
                            <p:childTnLst>
                              <p:par>
                                <p:cTn id="7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500"/>
                            </p:stCondLst>
                            <p:childTnLst>
                              <p:par>
                                <p:cTn id="9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950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1500"/>
                            </p:stCondLst>
                            <p:childTnLst>
                              <p:par>
                                <p:cTn id="1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2500"/>
                            </p:stCondLst>
                            <p:childTnLst>
                              <p:par>
                                <p:cTn id="1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4000"/>
                            </p:stCondLst>
                            <p:childTnLst>
                              <p:par>
                                <p:cTn id="1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1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5" grpId="0" animBg="1"/>
      <p:bldP spid="56" grpId="0"/>
      <p:bldP spid="57" grpId="0" animBg="1"/>
      <p:bldP spid="58" grpId="0"/>
      <p:bldP spid="76" grpId="0"/>
      <p:bldP spid="77" grpId="0" animBg="1"/>
      <p:bldP spid="78" grpId="0"/>
      <p:bldP spid="79" grpId="0" animBg="1"/>
      <p:bldP spid="80" grpId="0"/>
      <p:bldP spid="84" grpId="0"/>
      <p:bldP spid="85" grpId="0" animBg="1"/>
      <p:bldP spid="86" grpId="0"/>
      <p:bldP spid="87" grpId="0" animBg="1"/>
      <p:bldP spid="88" grpId="0"/>
      <p:bldP spid="92" grpId="0"/>
      <p:bldP spid="93" grpId="0" animBg="1"/>
      <p:bldP spid="94" grpId="0"/>
      <p:bldP spid="95" grpId="0" animBg="1"/>
      <p:bldP spid="96" grpId="0"/>
      <p:bldP spid="9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组合 38"/>
          <p:cNvGrpSpPr/>
          <p:nvPr/>
        </p:nvGrpSpPr>
        <p:grpSpPr>
          <a:xfrm>
            <a:off x="4807261" y="2254512"/>
            <a:ext cx="2614273" cy="2614273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40" name="椭圆 39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41" name="椭圆 40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5446600" y="2942264"/>
            <a:ext cx="1109888" cy="1238769"/>
            <a:chOff x="2776538" y="1841500"/>
            <a:chExt cx="1162050" cy="1296988"/>
          </a:xfrm>
          <a:solidFill>
            <a:srgbClr val="92D050"/>
          </a:solidFill>
          <a:effectLst/>
        </p:grpSpPr>
        <p:sp>
          <p:nvSpPr>
            <p:cNvPr id="43" name="Freeform 5"/>
            <p:cNvSpPr>
              <a:spLocks noEditPoints="1"/>
            </p:cNvSpPr>
            <p:nvPr/>
          </p:nvSpPr>
          <p:spPr bwMode="auto">
            <a:xfrm>
              <a:off x="3160713" y="2141538"/>
              <a:ext cx="777875" cy="609600"/>
            </a:xfrm>
            <a:custGeom>
              <a:avLst/>
              <a:gdLst>
                <a:gd name="T0" fmla="*/ 536 w 543"/>
                <a:gd name="T1" fmla="*/ 423 h 425"/>
                <a:gd name="T2" fmla="*/ 9 w 543"/>
                <a:gd name="T3" fmla="*/ 425 h 425"/>
                <a:gd name="T4" fmla="*/ 2 w 543"/>
                <a:gd name="T5" fmla="*/ 418 h 425"/>
                <a:gd name="T6" fmla="*/ 0 w 543"/>
                <a:gd name="T7" fmla="*/ 10 h 425"/>
                <a:gd name="T8" fmla="*/ 7 w 543"/>
                <a:gd name="T9" fmla="*/ 3 h 425"/>
                <a:gd name="T10" fmla="*/ 534 w 543"/>
                <a:gd name="T11" fmla="*/ 0 h 425"/>
                <a:gd name="T12" fmla="*/ 541 w 543"/>
                <a:gd name="T13" fmla="*/ 7 h 425"/>
                <a:gd name="T14" fmla="*/ 543 w 543"/>
                <a:gd name="T15" fmla="*/ 415 h 425"/>
                <a:gd name="T16" fmla="*/ 536 w 543"/>
                <a:gd name="T17" fmla="*/ 423 h 425"/>
                <a:gd name="T18" fmla="*/ 17 w 543"/>
                <a:gd name="T19" fmla="*/ 411 h 425"/>
                <a:gd name="T20" fmla="*/ 528 w 543"/>
                <a:gd name="T21" fmla="*/ 408 h 425"/>
                <a:gd name="T22" fmla="*/ 527 w 543"/>
                <a:gd name="T23" fmla="*/ 15 h 425"/>
                <a:gd name="T24" fmla="*/ 15 w 543"/>
                <a:gd name="T25" fmla="*/ 17 h 425"/>
                <a:gd name="T26" fmla="*/ 17 w 543"/>
                <a:gd name="T27" fmla="*/ 411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3" h="425">
                  <a:moveTo>
                    <a:pt x="536" y="423"/>
                  </a:moveTo>
                  <a:cubicBezTo>
                    <a:pt x="9" y="425"/>
                    <a:pt x="9" y="425"/>
                    <a:pt x="9" y="425"/>
                  </a:cubicBezTo>
                  <a:cubicBezTo>
                    <a:pt x="5" y="425"/>
                    <a:pt x="2" y="422"/>
                    <a:pt x="2" y="4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3" y="3"/>
                    <a:pt x="7" y="3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538" y="0"/>
                    <a:pt x="541" y="3"/>
                    <a:pt x="541" y="7"/>
                  </a:cubicBezTo>
                  <a:cubicBezTo>
                    <a:pt x="543" y="415"/>
                    <a:pt x="543" y="415"/>
                    <a:pt x="543" y="415"/>
                  </a:cubicBezTo>
                  <a:cubicBezTo>
                    <a:pt x="543" y="419"/>
                    <a:pt x="540" y="423"/>
                    <a:pt x="536" y="423"/>
                  </a:cubicBezTo>
                  <a:close/>
                  <a:moveTo>
                    <a:pt x="17" y="411"/>
                  </a:moveTo>
                  <a:cubicBezTo>
                    <a:pt x="528" y="408"/>
                    <a:pt x="528" y="408"/>
                    <a:pt x="528" y="408"/>
                  </a:cubicBezTo>
                  <a:cubicBezTo>
                    <a:pt x="527" y="15"/>
                    <a:pt x="527" y="15"/>
                    <a:pt x="527" y="15"/>
                  </a:cubicBezTo>
                  <a:cubicBezTo>
                    <a:pt x="15" y="17"/>
                    <a:pt x="15" y="17"/>
                    <a:pt x="15" y="17"/>
                  </a:cubicBezTo>
                  <a:lnTo>
                    <a:pt x="17" y="4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44" name="Freeform 6"/>
            <p:cNvSpPr/>
            <p:nvPr/>
          </p:nvSpPr>
          <p:spPr bwMode="auto">
            <a:xfrm>
              <a:off x="2776538" y="1841500"/>
              <a:ext cx="1127125" cy="1023938"/>
            </a:xfrm>
            <a:custGeom>
              <a:avLst/>
              <a:gdLst>
                <a:gd name="T0" fmla="*/ 763 w 785"/>
                <a:gd name="T1" fmla="*/ 666 h 713"/>
                <a:gd name="T2" fmla="*/ 201 w 785"/>
                <a:gd name="T3" fmla="*/ 669 h 713"/>
                <a:gd name="T4" fmla="*/ 237 w 785"/>
                <a:gd name="T5" fmla="*/ 631 h 713"/>
                <a:gd name="T6" fmla="*/ 244 w 785"/>
                <a:gd name="T7" fmla="*/ 616 h 713"/>
                <a:gd name="T8" fmla="*/ 242 w 785"/>
                <a:gd name="T9" fmla="*/ 217 h 713"/>
                <a:gd name="T10" fmla="*/ 235 w 785"/>
                <a:gd name="T11" fmla="*/ 202 h 713"/>
                <a:gd name="T12" fmla="*/ 40 w 785"/>
                <a:gd name="T13" fmla="*/ 8 h 713"/>
                <a:gd name="T14" fmla="*/ 9 w 785"/>
                <a:gd name="T15" fmla="*/ 8 h 713"/>
                <a:gd name="T16" fmla="*/ 9 w 785"/>
                <a:gd name="T17" fmla="*/ 40 h 713"/>
                <a:gd name="T18" fmla="*/ 198 w 785"/>
                <a:gd name="T19" fmla="*/ 227 h 713"/>
                <a:gd name="T20" fmla="*/ 200 w 785"/>
                <a:gd name="T21" fmla="*/ 607 h 713"/>
                <a:gd name="T22" fmla="*/ 132 w 785"/>
                <a:gd name="T23" fmla="*/ 675 h 713"/>
                <a:gd name="T24" fmla="*/ 127 w 785"/>
                <a:gd name="T25" fmla="*/ 700 h 713"/>
                <a:gd name="T26" fmla="*/ 147 w 785"/>
                <a:gd name="T27" fmla="*/ 713 h 713"/>
                <a:gd name="T28" fmla="*/ 215 w 785"/>
                <a:gd name="T29" fmla="*/ 713 h 713"/>
                <a:gd name="T30" fmla="*/ 290 w 785"/>
                <a:gd name="T31" fmla="*/ 681 h 713"/>
                <a:gd name="T32" fmla="*/ 365 w 785"/>
                <a:gd name="T33" fmla="*/ 712 h 713"/>
                <a:gd name="T34" fmla="*/ 592 w 785"/>
                <a:gd name="T35" fmla="*/ 711 h 713"/>
                <a:gd name="T36" fmla="*/ 667 w 785"/>
                <a:gd name="T37" fmla="*/ 679 h 713"/>
                <a:gd name="T38" fmla="*/ 742 w 785"/>
                <a:gd name="T39" fmla="*/ 710 h 713"/>
                <a:gd name="T40" fmla="*/ 763 w 785"/>
                <a:gd name="T41" fmla="*/ 710 h 713"/>
                <a:gd name="T42" fmla="*/ 785 w 785"/>
                <a:gd name="T43" fmla="*/ 688 h 713"/>
                <a:gd name="T44" fmla="*/ 763 w 785"/>
                <a:gd name="T45" fmla="*/ 666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5" h="713">
                  <a:moveTo>
                    <a:pt x="763" y="666"/>
                  </a:moveTo>
                  <a:cubicBezTo>
                    <a:pt x="201" y="669"/>
                    <a:pt x="201" y="669"/>
                    <a:pt x="201" y="669"/>
                  </a:cubicBezTo>
                  <a:cubicBezTo>
                    <a:pt x="237" y="631"/>
                    <a:pt x="237" y="631"/>
                    <a:pt x="237" y="631"/>
                  </a:cubicBezTo>
                  <a:cubicBezTo>
                    <a:pt x="242" y="627"/>
                    <a:pt x="244" y="622"/>
                    <a:pt x="244" y="616"/>
                  </a:cubicBezTo>
                  <a:cubicBezTo>
                    <a:pt x="242" y="217"/>
                    <a:pt x="242" y="217"/>
                    <a:pt x="242" y="217"/>
                  </a:cubicBezTo>
                  <a:cubicBezTo>
                    <a:pt x="242" y="211"/>
                    <a:pt x="240" y="206"/>
                    <a:pt x="235" y="202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1" y="0"/>
                    <a:pt x="17" y="0"/>
                    <a:pt x="9" y="8"/>
                  </a:cubicBezTo>
                  <a:cubicBezTo>
                    <a:pt x="0" y="17"/>
                    <a:pt x="0" y="31"/>
                    <a:pt x="9" y="40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200" y="607"/>
                    <a:pt x="200" y="607"/>
                    <a:pt x="200" y="607"/>
                  </a:cubicBezTo>
                  <a:cubicBezTo>
                    <a:pt x="132" y="675"/>
                    <a:pt x="132" y="675"/>
                    <a:pt x="132" y="675"/>
                  </a:cubicBezTo>
                  <a:cubicBezTo>
                    <a:pt x="125" y="682"/>
                    <a:pt x="123" y="691"/>
                    <a:pt x="127" y="700"/>
                  </a:cubicBezTo>
                  <a:cubicBezTo>
                    <a:pt x="130" y="708"/>
                    <a:pt x="139" y="713"/>
                    <a:pt x="147" y="713"/>
                  </a:cubicBezTo>
                  <a:cubicBezTo>
                    <a:pt x="215" y="713"/>
                    <a:pt x="215" y="713"/>
                    <a:pt x="215" y="713"/>
                  </a:cubicBezTo>
                  <a:cubicBezTo>
                    <a:pt x="234" y="693"/>
                    <a:pt x="260" y="681"/>
                    <a:pt x="290" y="681"/>
                  </a:cubicBezTo>
                  <a:cubicBezTo>
                    <a:pt x="319" y="681"/>
                    <a:pt x="346" y="693"/>
                    <a:pt x="365" y="712"/>
                  </a:cubicBezTo>
                  <a:cubicBezTo>
                    <a:pt x="592" y="711"/>
                    <a:pt x="592" y="711"/>
                    <a:pt x="592" y="711"/>
                  </a:cubicBezTo>
                  <a:cubicBezTo>
                    <a:pt x="611" y="691"/>
                    <a:pt x="638" y="679"/>
                    <a:pt x="667" y="679"/>
                  </a:cubicBezTo>
                  <a:cubicBezTo>
                    <a:pt x="697" y="679"/>
                    <a:pt x="723" y="691"/>
                    <a:pt x="742" y="710"/>
                  </a:cubicBezTo>
                  <a:cubicBezTo>
                    <a:pt x="763" y="710"/>
                    <a:pt x="763" y="710"/>
                    <a:pt x="763" y="710"/>
                  </a:cubicBezTo>
                  <a:cubicBezTo>
                    <a:pt x="775" y="710"/>
                    <a:pt x="785" y="700"/>
                    <a:pt x="785" y="688"/>
                  </a:cubicBezTo>
                  <a:cubicBezTo>
                    <a:pt x="785" y="676"/>
                    <a:pt x="775" y="666"/>
                    <a:pt x="763" y="6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45" name="Freeform 7"/>
            <p:cNvSpPr>
              <a:spLocks noEditPoints="1"/>
            </p:cNvSpPr>
            <p:nvPr/>
          </p:nvSpPr>
          <p:spPr bwMode="auto">
            <a:xfrm>
              <a:off x="3584575" y="2833688"/>
              <a:ext cx="303213" cy="301625"/>
            </a:xfrm>
            <a:custGeom>
              <a:avLst/>
              <a:gdLst>
                <a:gd name="T0" fmla="*/ 106 w 211"/>
                <a:gd name="T1" fmla="*/ 211 h 211"/>
                <a:gd name="T2" fmla="*/ 0 w 211"/>
                <a:gd name="T3" fmla="*/ 106 h 211"/>
                <a:gd name="T4" fmla="*/ 105 w 211"/>
                <a:gd name="T5" fmla="*/ 0 h 211"/>
                <a:gd name="T6" fmla="*/ 211 w 211"/>
                <a:gd name="T7" fmla="*/ 105 h 211"/>
                <a:gd name="T8" fmla="*/ 106 w 211"/>
                <a:gd name="T9" fmla="*/ 211 h 211"/>
                <a:gd name="T10" fmla="*/ 105 w 211"/>
                <a:gd name="T11" fmla="*/ 64 h 211"/>
                <a:gd name="T12" fmla="*/ 64 w 211"/>
                <a:gd name="T13" fmla="*/ 105 h 211"/>
                <a:gd name="T14" fmla="*/ 106 w 211"/>
                <a:gd name="T15" fmla="*/ 147 h 211"/>
                <a:gd name="T16" fmla="*/ 147 w 211"/>
                <a:gd name="T17" fmla="*/ 105 h 211"/>
                <a:gd name="T18" fmla="*/ 105 w 211"/>
                <a:gd name="T19" fmla="*/ 6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211">
                  <a:moveTo>
                    <a:pt x="106" y="211"/>
                  </a:moveTo>
                  <a:cubicBezTo>
                    <a:pt x="48" y="211"/>
                    <a:pt x="0" y="164"/>
                    <a:pt x="0" y="106"/>
                  </a:cubicBezTo>
                  <a:cubicBezTo>
                    <a:pt x="0" y="48"/>
                    <a:pt x="47" y="0"/>
                    <a:pt x="105" y="0"/>
                  </a:cubicBezTo>
                  <a:cubicBezTo>
                    <a:pt x="163" y="0"/>
                    <a:pt x="211" y="47"/>
                    <a:pt x="211" y="105"/>
                  </a:cubicBezTo>
                  <a:cubicBezTo>
                    <a:pt x="211" y="163"/>
                    <a:pt x="164" y="210"/>
                    <a:pt x="106" y="211"/>
                  </a:cubicBezTo>
                  <a:close/>
                  <a:moveTo>
                    <a:pt x="105" y="64"/>
                  </a:moveTo>
                  <a:cubicBezTo>
                    <a:pt x="82" y="64"/>
                    <a:pt x="64" y="82"/>
                    <a:pt x="64" y="105"/>
                  </a:cubicBezTo>
                  <a:cubicBezTo>
                    <a:pt x="64" y="128"/>
                    <a:pt x="83" y="147"/>
                    <a:pt x="106" y="147"/>
                  </a:cubicBezTo>
                  <a:cubicBezTo>
                    <a:pt x="129" y="147"/>
                    <a:pt x="147" y="128"/>
                    <a:pt x="147" y="105"/>
                  </a:cubicBezTo>
                  <a:cubicBezTo>
                    <a:pt x="147" y="82"/>
                    <a:pt x="128" y="63"/>
                    <a:pt x="105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46" name="Freeform 8"/>
            <p:cNvSpPr>
              <a:spLocks noEditPoints="1"/>
            </p:cNvSpPr>
            <p:nvPr/>
          </p:nvSpPr>
          <p:spPr bwMode="auto">
            <a:xfrm>
              <a:off x="3041650" y="2835275"/>
              <a:ext cx="303213" cy="303213"/>
            </a:xfrm>
            <a:custGeom>
              <a:avLst/>
              <a:gdLst>
                <a:gd name="T0" fmla="*/ 106 w 211"/>
                <a:gd name="T1" fmla="*/ 211 h 212"/>
                <a:gd name="T2" fmla="*/ 0 w 211"/>
                <a:gd name="T3" fmla="*/ 107 h 212"/>
                <a:gd name="T4" fmla="*/ 105 w 211"/>
                <a:gd name="T5" fmla="*/ 1 h 212"/>
                <a:gd name="T6" fmla="*/ 211 w 211"/>
                <a:gd name="T7" fmla="*/ 106 h 212"/>
                <a:gd name="T8" fmla="*/ 106 w 211"/>
                <a:gd name="T9" fmla="*/ 211 h 212"/>
                <a:gd name="T10" fmla="*/ 105 w 211"/>
                <a:gd name="T11" fmla="*/ 64 h 212"/>
                <a:gd name="T12" fmla="*/ 64 w 211"/>
                <a:gd name="T13" fmla="*/ 106 h 212"/>
                <a:gd name="T14" fmla="*/ 106 w 211"/>
                <a:gd name="T15" fmla="*/ 148 h 212"/>
                <a:gd name="T16" fmla="*/ 147 w 211"/>
                <a:gd name="T17" fmla="*/ 106 h 212"/>
                <a:gd name="T18" fmla="*/ 105 w 211"/>
                <a:gd name="T19" fmla="*/ 6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212">
                  <a:moveTo>
                    <a:pt x="106" y="211"/>
                  </a:moveTo>
                  <a:cubicBezTo>
                    <a:pt x="48" y="212"/>
                    <a:pt x="0" y="165"/>
                    <a:pt x="0" y="107"/>
                  </a:cubicBezTo>
                  <a:cubicBezTo>
                    <a:pt x="0" y="48"/>
                    <a:pt x="47" y="1"/>
                    <a:pt x="105" y="1"/>
                  </a:cubicBezTo>
                  <a:cubicBezTo>
                    <a:pt x="163" y="0"/>
                    <a:pt x="210" y="47"/>
                    <a:pt x="211" y="106"/>
                  </a:cubicBezTo>
                  <a:cubicBezTo>
                    <a:pt x="211" y="164"/>
                    <a:pt x="164" y="211"/>
                    <a:pt x="106" y="211"/>
                  </a:cubicBezTo>
                  <a:close/>
                  <a:moveTo>
                    <a:pt x="105" y="64"/>
                  </a:moveTo>
                  <a:cubicBezTo>
                    <a:pt x="82" y="65"/>
                    <a:pt x="64" y="83"/>
                    <a:pt x="64" y="106"/>
                  </a:cubicBezTo>
                  <a:cubicBezTo>
                    <a:pt x="64" y="129"/>
                    <a:pt x="83" y="148"/>
                    <a:pt x="106" y="148"/>
                  </a:cubicBezTo>
                  <a:cubicBezTo>
                    <a:pt x="128" y="148"/>
                    <a:pt x="147" y="129"/>
                    <a:pt x="147" y="106"/>
                  </a:cubicBezTo>
                  <a:cubicBezTo>
                    <a:pt x="147" y="83"/>
                    <a:pt x="128" y="64"/>
                    <a:pt x="105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47" name="Freeform 9"/>
            <p:cNvSpPr/>
            <p:nvPr/>
          </p:nvSpPr>
          <p:spPr bwMode="auto">
            <a:xfrm>
              <a:off x="3286125" y="2165350"/>
              <a:ext cx="11113" cy="565150"/>
            </a:xfrm>
            <a:custGeom>
              <a:avLst/>
              <a:gdLst>
                <a:gd name="T0" fmla="*/ 7 w 7"/>
                <a:gd name="T1" fmla="*/ 356 h 356"/>
                <a:gd name="T2" fmla="*/ 2 w 7"/>
                <a:gd name="T3" fmla="*/ 356 h 356"/>
                <a:gd name="T4" fmla="*/ 0 w 7"/>
                <a:gd name="T5" fmla="*/ 0 h 356"/>
                <a:gd name="T6" fmla="*/ 6 w 7"/>
                <a:gd name="T7" fmla="*/ 0 h 356"/>
                <a:gd name="T8" fmla="*/ 7 w 7"/>
                <a:gd name="T9" fmla="*/ 35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56">
                  <a:moveTo>
                    <a:pt x="7" y="356"/>
                  </a:moveTo>
                  <a:lnTo>
                    <a:pt x="2" y="356"/>
                  </a:lnTo>
                  <a:lnTo>
                    <a:pt x="0" y="0"/>
                  </a:lnTo>
                  <a:lnTo>
                    <a:pt x="6" y="0"/>
                  </a:lnTo>
                  <a:lnTo>
                    <a:pt x="7" y="3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48" name="Freeform 10"/>
            <p:cNvSpPr/>
            <p:nvPr/>
          </p:nvSpPr>
          <p:spPr bwMode="auto">
            <a:xfrm>
              <a:off x="3419475" y="2165350"/>
              <a:ext cx="11113" cy="565150"/>
            </a:xfrm>
            <a:custGeom>
              <a:avLst/>
              <a:gdLst>
                <a:gd name="T0" fmla="*/ 7 w 7"/>
                <a:gd name="T1" fmla="*/ 356 h 356"/>
                <a:gd name="T2" fmla="*/ 2 w 7"/>
                <a:gd name="T3" fmla="*/ 356 h 356"/>
                <a:gd name="T4" fmla="*/ 0 w 7"/>
                <a:gd name="T5" fmla="*/ 0 h 356"/>
                <a:gd name="T6" fmla="*/ 6 w 7"/>
                <a:gd name="T7" fmla="*/ 0 h 356"/>
                <a:gd name="T8" fmla="*/ 7 w 7"/>
                <a:gd name="T9" fmla="*/ 35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56">
                  <a:moveTo>
                    <a:pt x="7" y="356"/>
                  </a:moveTo>
                  <a:lnTo>
                    <a:pt x="2" y="356"/>
                  </a:lnTo>
                  <a:lnTo>
                    <a:pt x="0" y="0"/>
                  </a:lnTo>
                  <a:lnTo>
                    <a:pt x="6" y="0"/>
                  </a:lnTo>
                  <a:lnTo>
                    <a:pt x="7" y="3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49" name="Freeform 11"/>
            <p:cNvSpPr/>
            <p:nvPr/>
          </p:nvSpPr>
          <p:spPr bwMode="auto">
            <a:xfrm>
              <a:off x="3544888" y="2163763"/>
              <a:ext cx="11113" cy="565150"/>
            </a:xfrm>
            <a:custGeom>
              <a:avLst/>
              <a:gdLst>
                <a:gd name="T0" fmla="*/ 7 w 7"/>
                <a:gd name="T1" fmla="*/ 356 h 356"/>
                <a:gd name="T2" fmla="*/ 1 w 7"/>
                <a:gd name="T3" fmla="*/ 356 h 356"/>
                <a:gd name="T4" fmla="*/ 0 w 7"/>
                <a:gd name="T5" fmla="*/ 0 h 356"/>
                <a:gd name="T6" fmla="*/ 5 w 7"/>
                <a:gd name="T7" fmla="*/ 0 h 356"/>
                <a:gd name="T8" fmla="*/ 7 w 7"/>
                <a:gd name="T9" fmla="*/ 35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56">
                  <a:moveTo>
                    <a:pt x="7" y="356"/>
                  </a:moveTo>
                  <a:lnTo>
                    <a:pt x="1" y="356"/>
                  </a:lnTo>
                  <a:lnTo>
                    <a:pt x="0" y="0"/>
                  </a:lnTo>
                  <a:lnTo>
                    <a:pt x="5" y="0"/>
                  </a:lnTo>
                  <a:lnTo>
                    <a:pt x="7" y="3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50" name="Freeform 12"/>
            <p:cNvSpPr/>
            <p:nvPr/>
          </p:nvSpPr>
          <p:spPr bwMode="auto">
            <a:xfrm>
              <a:off x="3668713" y="2163763"/>
              <a:ext cx="11113" cy="565150"/>
            </a:xfrm>
            <a:custGeom>
              <a:avLst/>
              <a:gdLst>
                <a:gd name="T0" fmla="*/ 7 w 7"/>
                <a:gd name="T1" fmla="*/ 356 h 356"/>
                <a:gd name="T2" fmla="*/ 1 w 7"/>
                <a:gd name="T3" fmla="*/ 356 h 356"/>
                <a:gd name="T4" fmla="*/ 0 w 7"/>
                <a:gd name="T5" fmla="*/ 0 h 356"/>
                <a:gd name="T6" fmla="*/ 5 w 7"/>
                <a:gd name="T7" fmla="*/ 0 h 356"/>
                <a:gd name="T8" fmla="*/ 7 w 7"/>
                <a:gd name="T9" fmla="*/ 35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56">
                  <a:moveTo>
                    <a:pt x="7" y="356"/>
                  </a:moveTo>
                  <a:lnTo>
                    <a:pt x="1" y="356"/>
                  </a:lnTo>
                  <a:lnTo>
                    <a:pt x="0" y="0"/>
                  </a:lnTo>
                  <a:lnTo>
                    <a:pt x="5" y="0"/>
                  </a:lnTo>
                  <a:lnTo>
                    <a:pt x="7" y="3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51" name="Freeform 13"/>
            <p:cNvSpPr/>
            <p:nvPr/>
          </p:nvSpPr>
          <p:spPr bwMode="auto">
            <a:xfrm>
              <a:off x="3789363" y="2163763"/>
              <a:ext cx="12700" cy="563563"/>
            </a:xfrm>
            <a:custGeom>
              <a:avLst/>
              <a:gdLst>
                <a:gd name="T0" fmla="*/ 8 w 8"/>
                <a:gd name="T1" fmla="*/ 355 h 355"/>
                <a:gd name="T2" fmla="*/ 1 w 8"/>
                <a:gd name="T3" fmla="*/ 355 h 355"/>
                <a:gd name="T4" fmla="*/ 0 w 8"/>
                <a:gd name="T5" fmla="*/ 0 h 355"/>
                <a:gd name="T6" fmla="*/ 6 w 8"/>
                <a:gd name="T7" fmla="*/ 0 h 355"/>
                <a:gd name="T8" fmla="*/ 8 w 8"/>
                <a:gd name="T9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55">
                  <a:moveTo>
                    <a:pt x="8" y="355"/>
                  </a:moveTo>
                  <a:lnTo>
                    <a:pt x="1" y="355"/>
                  </a:lnTo>
                  <a:lnTo>
                    <a:pt x="0" y="0"/>
                  </a:lnTo>
                  <a:lnTo>
                    <a:pt x="6" y="0"/>
                  </a:lnTo>
                  <a:lnTo>
                    <a:pt x="8" y="3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cs typeface="+mn-ea"/>
                <a:sym typeface="+mn-lt"/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6887882" y="4004914"/>
            <a:ext cx="719893" cy="719893"/>
            <a:chOff x="6889675" y="4005064"/>
            <a:chExt cx="720080" cy="720080"/>
          </a:xfrm>
        </p:grpSpPr>
        <p:sp>
          <p:nvSpPr>
            <p:cNvPr id="53" name="椭圆 52"/>
            <p:cNvSpPr/>
            <p:nvPr/>
          </p:nvSpPr>
          <p:spPr>
            <a:xfrm>
              <a:off x="6889675" y="4005064"/>
              <a:ext cx="720080" cy="7200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57150">
              <a:solidFill>
                <a:srgbClr val="92D050"/>
              </a:solidFill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54" name="Freeform 66"/>
            <p:cNvSpPr>
              <a:spLocks noEditPoints="1"/>
            </p:cNvSpPr>
            <p:nvPr/>
          </p:nvSpPr>
          <p:spPr bwMode="auto">
            <a:xfrm>
              <a:off x="7116410" y="4212574"/>
              <a:ext cx="299494" cy="369964"/>
            </a:xfrm>
            <a:custGeom>
              <a:avLst/>
              <a:gdLst>
                <a:gd name="T0" fmla="*/ 196 w 208"/>
                <a:gd name="T1" fmla="*/ 256 h 256"/>
                <a:gd name="T2" fmla="*/ 12 w 208"/>
                <a:gd name="T3" fmla="*/ 256 h 256"/>
                <a:gd name="T4" fmla="*/ 0 w 208"/>
                <a:gd name="T5" fmla="*/ 244 h 256"/>
                <a:gd name="T6" fmla="*/ 0 w 208"/>
                <a:gd name="T7" fmla="*/ 140 h 256"/>
                <a:gd name="T8" fmla="*/ 12 w 208"/>
                <a:gd name="T9" fmla="*/ 128 h 256"/>
                <a:gd name="T10" fmla="*/ 32 w 208"/>
                <a:gd name="T11" fmla="*/ 128 h 256"/>
                <a:gd name="T12" fmla="*/ 32 w 208"/>
                <a:gd name="T13" fmla="*/ 72 h 256"/>
                <a:gd name="T14" fmla="*/ 104 w 208"/>
                <a:gd name="T15" fmla="*/ 0 h 256"/>
                <a:gd name="T16" fmla="*/ 176 w 208"/>
                <a:gd name="T17" fmla="*/ 72 h 256"/>
                <a:gd name="T18" fmla="*/ 176 w 208"/>
                <a:gd name="T19" fmla="*/ 128 h 256"/>
                <a:gd name="T20" fmla="*/ 196 w 208"/>
                <a:gd name="T21" fmla="*/ 128 h 256"/>
                <a:gd name="T22" fmla="*/ 208 w 208"/>
                <a:gd name="T23" fmla="*/ 140 h 256"/>
                <a:gd name="T24" fmla="*/ 208 w 208"/>
                <a:gd name="T25" fmla="*/ 244 h 256"/>
                <a:gd name="T26" fmla="*/ 196 w 208"/>
                <a:gd name="T27" fmla="*/ 256 h 256"/>
                <a:gd name="T28" fmla="*/ 92 w 208"/>
                <a:gd name="T29" fmla="*/ 197 h 256"/>
                <a:gd name="T30" fmla="*/ 92 w 208"/>
                <a:gd name="T31" fmla="*/ 220 h 256"/>
                <a:gd name="T32" fmla="*/ 104 w 208"/>
                <a:gd name="T33" fmla="*/ 232 h 256"/>
                <a:gd name="T34" fmla="*/ 116 w 208"/>
                <a:gd name="T35" fmla="*/ 220 h 256"/>
                <a:gd name="T36" fmla="*/ 116 w 208"/>
                <a:gd name="T37" fmla="*/ 197 h 256"/>
                <a:gd name="T38" fmla="*/ 128 w 208"/>
                <a:gd name="T39" fmla="*/ 176 h 256"/>
                <a:gd name="T40" fmla="*/ 104 w 208"/>
                <a:gd name="T41" fmla="*/ 152 h 256"/>
                <a:gd name="T42" fmla="*/ 80 w 208"/>
                <a:gd name="T43" fmla="*/ 176 h 256"/>
                <a:gd name="T44" fmla="*/ 92 w 208"/>
                <a:gd name="T45" fmla="*/ 197 h 256"/>
                <a:gd name="T46" fmla="*/ 152 w 208"/>
                <a:gd name="T47" fmla="*/ 72 h 256"/>
                <a:gd name="T48" fmla="*/ 104 w 208"/>
                <a:gd name="T49" fmla="*/ 24 h 256"/>
                <a:gd name="T50" fmla="*/ 56 w 208"/>
                <a:gd name="T51" fmla="*/ 72 h 256"/>
                <a:gd name="T52" fmla="*/ 56 w 208"/>
                <a:gd name="T53" fmla="*/ 128 h 256"/>
                <a:gd name="T54" fmla="*/ 152 w 208"/>
                <a:gd name="T55" fmla="*/ 128 h 256"/>
                <a:gd name="T56" fmla="*/ 152 w 208"/>
                <a:gd name="T57" fmla="*/ 7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8" h="256">
                  <a:moveTo>
                    <a:pt x="196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33"/>
                    <a:pt x="5" y="128"/>
                    <a:pt x="12" y="128"/>
                  </a:cubicBezTo>
                  <a:cubicBezTo>
                    <a:pt x="32" y="128"/>
                    <a:pt x="32" y="128"/>
                    <a:pt x="32" y="128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32"/>
                    <a:pt x="64" y="0"/>
                    <a:pt x="104" y="0"/>
                  </a:cubicBezTo>
                  <a:cubicBezTo>
                    <a:pt x="144" y="0"/>
                    <a:pt x="176" y="32"/>
                    <a:pt x="176" y="72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96" y="128"/>
                    <a:pt x="196" y="128"/>
                    <a:pt x="196" y="128"/>
                  </a:cubicBezTo>
                  <a:cubicBezTo>
                    <a:pt x="203" y="128"/>
                    <a:pt x="208" y="133"/>
                    <a:pt x="208" y="140"/>
                  </a:cubicBezTo>
                  <a:cubicBezTo>
                    <a:pt x="208" y="244"/>
                    <a:pt x="208" y="244"/>
                    <a:pt x="208" y="244"/>
                  </a:cubicBezTo>
                  <a:cubicBezTo>
                    <a:pt x="208" y="251"/>
                    <a:pt x="203" y="256"/>
                    <a:pt x="196" y="256"/>
                  </a:cubicBezTo>
                  <a:moveTo>
                    <a:pt x="92" y="197"/>
                  </a:moveTo>
                  <a:cubicBezTo>
                    <a:pt x="92" y="220"/>
                    <a:pt x="92" y="220"/>
                    <a:pt x="92" y="220"/>
                  </a:cubicBezTo>
                  <a:cubicBezTo>
                    <a:pt x="92" y="227"/>
                    <a:pt x="97" y="232"/>
                    <a:pt x="104" y="232"/>
                  </a:cubicBezTo>
                  <a:cubicBezTo>
                    <a:pt x="111" y="232"/>
                    <a:pt x="116" y="227"/>
                    <a:pt x="116" y="220"/>
                  </a:cubicBezTo>
                  <a:cubicBezTo>
                    <a:pt x="116" y="197"/>
                    <a:pt x="116" y="197"/>
                    <a:pt x="116" y="197"/>
                  </a:cubicBezTo>
                  <a:cubicBezTo>
                    <a:pt x="123" y="193"/>
                    <a:pt x="128" y="185"/>
                    <a:pt x="128" y="176"/>
                  </a:cubicBezTo>
                  <a:cubicBezTo>
                    <a:pt x="128" y="163"/>
                    <a:pt x="117" y="152"/>
                    <a:pt x="104" y="152"/>
                  </a:cubicBezTo>
                  <a:cubicBezTo>
                    <a:pt x="91" y="152"/>
                    <a:pt x="80" y="163"/>
                    <a:pt x="80" y="176"/>
                  </a:cubicBezTo>
                  <a:cubicBezTo>
                    <a:pt x="80" y="185"/>
                    <a:pt x="85" y="193"/>
                    <a:pt x="92" y="197"/>
                  </a:cubicBezTo>
                  <a:moveTo>
                    <a:pt x="152" y="72"/>
                  </a:moveTo>
                  <a:cubicBezTo>
                    <a:pt x="152" y="45"/>
                    <a:pt x="131" y="24"/>
                    <a:pt x="104" y="24"/>
                  </a:cubicBezTo>
                  <a:cubicBezTo>
                    <a:pt x="77" y="24"/>
                    <a:pt x="56" y="45"/>
                    <a:pt x="56" y="72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152" y="128"/>
                    <a:pt x="152" y="128"/>
                    <a:pt x="152" y="128"/>
                  </a:cubicBezTo>
                  <a:lnTo>
                    <a:pt x="152" y="72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ffectLst/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4584225" y="4004914"/>
            <a:ext cx="719893" cy="719893"/>
            <a:chOff x="4585419" y="4005064"/>
            <a:chExt cx="720080" cy="720080"/>
          </a:xfrm>
        </p:grpSpPr>
        <p:sp>
          <p:nvSpPr>
            <p:cNvPr id="56" name="椭圆 55"/>
            <p:cNvSpPr/>
            <p:nvPr/>
          </p:nvSpPr>
          <p:spPr>
            <a:xfrm>
              <a:off x="4585419" y="4005064"/>
              <a:ext cx="720080" cy="7200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57150">
              <a:solidFill>
                <a:srgbClr val="92D050"/>
              </a:solidFill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57" name="Freeform 107"/>
            <p:cNvSpPr>
              <a:spLocks noEditPoints="1"/>
            </p:cNvSpPr>
            <p:nvPr/>
          </p:nvSpPr>
          <p:spPr bwMode="auto">
            <a:xfrm>
              <a:off x="4763375" y="4224892"/>
              <a:ext cx="364168" cy="332120"/>
            </a:xfrm>
            <a:custGeom>
              <a:avLst/>
              <a:gdLst>
                <a:gd name="T0" fmla="*/ 244 w 256"/>
                <a:gd name="T1" fmla="*/ 196 h 232"/>
                <a:gd name="T2" fmla="*/ 188 w 256"/>
                <a:gd name="T3" fmla="*/ 196 h 232"/>
                <a:gd name="T4" fmla="*/ 96 w 256"/>
                <a:gd name="T5" fmla="*/ 196 h 232"/>
                <a:gd name="T6" fmla="*/ 84 w 256"/>
                <a:gd name="T7" fmla="*/ 196 h 232"/>
                <a:gd name="T8" fmla="*/ 81 w 256"/>
                <a:gd name="T9" fmla="*/ 196 h 232"/>
                <a:gd name="T10" fmla="*/ 48 w 256"/>
                <a:gd name="T11" fmla="*/ 228 h 232"/>
                <a:gd name="T12" fmla="*/ 40 w 256"/>
                <a:gd name="T13" fmla="*/ 232 h 232"/>
                <a:gd name="T14" fmla="*/ 40 w 256"/>
                <a:gd name="T15" fmla="*/ 232 h 232"/>
                <a:gd name="T16" fmla="*/ 32 w 256"/>
                <a:gd name="T17" fmla="*/ 228 h 232"/>
                <a:gd name="T18" fmla="*/ 31 w 256"/>
                <a:gd name="T19" fmla="*/ 228 h 232"/>
                <a:gd name="T20" fmla="*/ 30 w 256"/>
                <a:gd name="T21" fmla="*/ 227 h 232"/>
                <a:gd name="T22" fmla="*/ 30 w 256"/>
                <a:gd name="T23" fmla="*/ 226 h 232"/>
                <a:gd name="T24" fmla="*/ 29 w 256"/>
                <a:gd name="T25" fmla="*/ 225 h 232"/>
                <a:gd name="T26" fmla="*/ 29 w 256"/>
                <a:gd name="T27" fmla="*/ 224 h 232"/>
                <a:gd name="T28" fmla="*/ 28 w 256"/>
                <a:gd name="T29" fmla="*/ 222 h 232"/>
                <a:gd name="T30" fmla="*/ 28 w 256"/>
                <a:gd name="T31" fmla="*/ 220 h 232"/>
                <a:gd name="T32" fmla="*/ 28 w 256"/>
                <a:gd name="T33" fmla="*/ 196 h 232"/>
                <a:gd name="T34" fmla="*/ 26 w 256"/>
                <a:gd name="T35" fmla="*/ 196 h 232"/>
                <a:gd name="T36" fmla="*/ 12 w 256"/>
                <a:gd name="T37" fmla="*/ 196 h 232"/>
                <a:gd name="T38" fmla="*/ 0 w 256"/>
                <a:gd name="T39" fmla="*/ 184 h 232"/>
                <a:gd name="T40" fmla="*/ 0 w 256"/>
                <a:gd name="T41" fmla="*/ 12 h 232"/>
                <a:gd name="T42" fmla="*/ 12 w 256"/>
                <a:gd name="T43" fmla="*/ 0 h 232"/>
                <a:gd name="T44" fmla="*/ 244 w 256"/>
                <a:gd name="T45" fmla="*/ 0 h 232"/>
                <a:gd name="T46" fmla="*/ 256 w 256"/>
                <a:gd name="T47" fmla="*/ 12 h 232"/>
                <a:gd name="T48" fmla="*/ 256 w 256"/>
                <a:gd name="T49" fmla="*/ 184 h 232"/>
                <a:gd name="T50" fmla="*/ 244 w 256"/>
                <a:gd name="T51" fmla="*/ 196 h 232"/>
                <a:gd name="T52" fmla="*/ 68 w 256"/>
                <a:gd name="T53" fmla="*/ 76 h 232"/>
                <a:gd name="T54" fmla="*/ 44 w 256"/>
                <a:gd name="T55" fmla="*/ 100 h 232"/>
                <a:gd name="T56" fmla="*/ 68 w 256"/>
                <a:gd name="T57" fmla="*/ 124 h 232"/>
                <a:gd name="T58" fmla="*/ 92 w 256"/>
                <a:gd name="T59" fmla="*/ 100 h 232"/>
                <a:gd name="T60" fmla="*/ 68 w 256"/>
                <a:gd name="T61" fmla="*/ 76 h 232"/>
                <a:gd name="T62" fmla="*/ 128 w 256"/>
                <a:gd name="T63" fmla="*/ 76 h 232"/>
                <a:gd name="T64" fmla="*/ 104 w 256"/>
                <a:gd name="T65" fmla="*/ 100 h 232"/>
                <a:gd name="T66" fmla="*/ 128 w 256"/>
                <a:gd name="T67" fmla="*/ 124 h 232"/>
                <a:gd name="T68" fmla="*/ 152 w 256"/>
                <a:gd name="T69" fmla="*/ 100 h 232"/>
                <a:gd name="T70" fmla="*/ 128 w 256"/>
                <a:gd name="T71" fmla="*/ 76 h 232"/>
                <a:gd name="T72" fmla="*/ 188 w 256"/>
                <a:gd name="T73" fmla="*/ 76 h 232"/>
                <a:gd name="T74" fmla="*/ 164 w 256"/>
                <a:gd name="T75" fmla="*/ 100 h 232"/>
                <a:gd name="T76" fmla="*/ 188 w 256"/>
                <a:gd name="T77" fmla="*/ 124 h 232"/>
                <a:gd name="T78" fmla="*/ 212 w 256"/>
                <a:gd name="T79" fmla="*/ 100 h 232"/>
                <a:gd name="T80" fmla="*/ 188 w 256"/>
                <a:gd name="T81" fmla="*/ 76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6" h="232">
                  <a:moveTo>
                    <a:pt x="244" y="196"/>
                  </a:moveTo>
                  <a:cubicBezTo>
                    <a:pt x="188" y="196"/>
                    <a:pt x="188" y="196"/>
                    <a:pt x="188" y="196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84" y="196"/>
                    <a:pt x="84" y="196"/>
                    <a:pt x="84" y="196"/>
                  </a:cubicBezTo>
                  <a:cubicBezTo>
                    <a:pt x="81" y="196"/>
                    <a:pt x="81" y="196"/>
                    <a:pt x="81" y="196"/>
                  </a:cubicBezTo>
                  <a:cubicBezTo>
                    <a:pt x="48" y="228"/>
                    <a:pt x="48" y="228"/>
                    <a:pt x="48" y="228"/>
                  </a:cubicBezTo>
                  <a:cubicBezTo>
                    <a:pt x="46" y="231"/>
                    <a:pt x="43" y="232"/>
                    <a:pt x="40" y="232"/>
                  </a:cubicBezTo>
                  <a:cubicBezTo>
                    <a:pt x="40" y="232"/>
                    <a:pt x="40" y="232"/>
                    <a:pt x="40" y="232"/>
                  </a:cubicBezTo>
                  <a:cubicBezTo>
                    <a:pt x="37" y="232"/>
                    <a:pt x="34" y="231"/>
                    <a:pt x="32" y="228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1" y="228"/>
                    <a:pt x="30" y="227"/>
                    <a:pt x="30" y="227"/>
                  </a:cubicBezTo>
                  <a:cubicBezTo>
                    <a:pt x="30" y="226"/>
                    <a:pt x="30" y="226"/>
                    <a:pt x="30" y="226"/>
                  </a:cubicBezTo>
                  <a:cubicBezTo>
                    <a:pt x="29" y="226"/>
                    <a:pt x="29" y="225"/>
                    <a:pt x="29" y="225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29" y="223"/>
                    <a:pt x="28" y="223"/>
                    <a:pt x="28" y="222"/>
                  </a:cubicBezTo>
                  <a:cubicBezTo>
                    <a:pt x="28" y="222"/>
                    <a:pt x="28" y="221"/>
                    <a:pt x="28" y="220"/>
                  </a:cubicBezTo>
                  <a:cubicBezTo>
                    <a:pt x="28" y="196"/>
                    <a:pt x="28" y="196"/>
                    <a:pt x="28" y="196"/>
                  </a:cubicBezTo>
                  <a:cubicBezTo>
                    <a:pt x="26" y="196"/>
                    <a:pt x="26" y="196"/>
                    <a:pt x="26" y="196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5" y="196"/>
                    <a:pt x="0" y="191"/>
                    <a:pt x="0" y="18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84"/>
                    <a:pt x="256" y="184"/>
                    <a:pt x="256" y="184"/>
                  </a:cubicBezTo>
                  <a:cubicBezTo>
                    <a:pt x="256" y="191"/>
                    <a:pt x="251" y="196"/>
                    <a:pt x="244" y="196"/>
                  </a:cubicBezTo>
                  <a:moveTo>
                    <a:pt x="68" y="76"/>
                  </a:moveTo>
                  <a:cubicBezTo>
                    <a:pt x="55" y="76"/>
                    <a:pt x="44" y="87"/>
                    <a:pt x="44" y="100"/>
                  </a:cubicBezTo>
                  <a:cubicBezTo>
                    <a:pt x="44" y="113"/>
                    <a:pt x="55" y="124"/>
                    <a:pt x="68" y="124"/>
                  </a:cubicBezTo>
                  <a:cubicBezTo>
                    <a:pt x="81" y="124"/>
                    <a:pt x="92" y="113"/>
                    <a:pt x="92" y="100"/>
                  </a:cubicBezTo>
                  <a:cubicBezTo>
                    <a:pt x="92" y="87"/>
                    <a:pt x="81" y="76"/>
                    <a:pt x="68" y="76"/>
                  </a:cubicBezTo>
                  <a:moveTo>
                    <a:pt x="128" y="76"/>
                  </a:moveTo>
                  <a:cubicBezTo>
                    <a:pt x="115" y="76"/>
                    <a:pt x="104" y="87"/>
                    <a:pt x="104" y="100"/>
                  </a:cubicBezTo>
                  <a:cubicBezTo>
                    <a:pt x="104" y="113"/>
                    <a:pt x="115" y="124"/>
                    <a:pt x="128" y="124"/>
                  </a:cubicBezTo>
                  <a:cubicBezTo>
                    <a:pt x="141" y="124"/>
                    <a:pt x="152" y="113"/>
                    <a:pt x="152" y="100"/>
                  </a:cubicBezTo>
                  <a:cubicBezTo>
                    <a:pt x="152" y="87"/>
                    <a:pt x="141" y="76"/>
                    <a:pt x="128" y="76"/>
                  </a:cubicBezTo>
                  <a:moveTo>
                    <a:pt x="188" y="76"/>
                  </a:moveTo>
                  <a:cubicBezTo>
                    <a:pt x="175" y="76"/>
                    <a:pt x="164" y="87"/>
                    <a:pt x="164" y="100"/>
                  </a:cubicBezTo>
                  <a:cubicBezTo>
                    <a:pt x="164" y="113"/>
                    <a:pt x="175" y="124"/>
                    <a:pt x="188" y="124"/>
                  </a:cubicBezTo>
                  <a:cubicBezTo>
                    <a:pt x="201" y="124"/>
                    <a:pt x="212" y="113"/>
                    <a:pt x="212" y="100"/>
                  </a:cubicBezTo>
                  <a:cubicBezTo>
                    <a:pt x="212" y="87"/>
                    <a:pt x="201" y="76"/>
                    <a:pt x="188" y="76"/>
                  </a:cubicBezTo>
                </a:path>
              </a:pathLst>
            </a:custGeom>
            <a:solidFill>
              <a:srgbClr val="92D050"/>
            </a:solidFill>
            <a:ln>
              <a:noFill/>
            </a:ln>
            <a:effectLst/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cs typeface="+mn-ea"/>
                <a:sym typeface="+mn-lt"/>
              </a:endParaRPr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4584225" y="2421150"/>
            <a:ext cx="719893" cy="719893"/>
            <a:chOff x="4585419" y="2420888"/>
            <a:chExt cx="720080" cy="720080"/>
          </a:xfrm>
        </p:grpSpPr>
        <p:sp>
          <p:nvSpPr>
            <p:cNvPr id="59" name="椭圆 58"/>
            <p:cNvSpPr/>
            <p:nvPr/>
          </p:nvSpPr>
          <p:spPr>
            <a:xfrm>
              <a:off x="4585419" y="2420888"/>
              <a:ext cx="720080" cy="7200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57150">
              <a:solidFill>
                <a:srgbClr val="92D050"/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60" name="Freeform 105"/>
            <p:cNvSpPr/>
            <p:nvPr/>
          </p:nvSpPr>
          <p:spPr bwMode="auto">
            <a:xfrm>
              <a:off x="4766145" y="2602263"/>
              <a:ext cx="367080" cy="349600"/>
            </a:xfrm>
            <a:custGeom>
              <a:avLst/>
              <a:gdLst>
                <a:gd name="T0" fmla="*/ 251 w 256"/>
                <a:gd name="T1" fmla="*/ 106 h 244"/>
                <a:gd name="T2" fmla="*/ 251 w 256"/>
                <a:gd name="T3" fmla="*/ 106 h 244"/>
                <a:gd name="T4" fmla="*/ 187 w 256"/>
                <a:gd name="T5" fmla="*/ 152 h 244"/>
                <a:gd name="T6" fmla="*/ 211 w 256"/>
                <a:gd name="T7" fmla="*/ 228 h 244"/>
                <a:gd name="T8" fmla="*/ 212 w 256"/>
                <a:gd name="T9" fmla="*/ 232 h 244"/>
                <a:gd name="T10" fmla="*/ 200 w 256"/>
                <a:gd name="T11" fmla="*/ 244 h 244"/>
                <a:gd name="T12" fmla="*/ 193 w 256"/>
                <a:gd name="T13" fmla="*/ 242 h 244"/>
                <a:gd name="T14" fmla="*/ 193 w 256"/>
                <a:gd name="T15" fmla="*/ 242 h 244"/>
                <a:gd name="T16" fmla="*/ 128 w 256"/>
                <a:gd name="T17" fmla="*/ 195 h 244"/>
                <a:gd name="T18" fmla="*/ 63 w 256"/>
                <a:gd name="T19" fmla="*/ 242 h 244"/>
                <a:gd name="T20" fmla="*/ 63 w 256"/>
                <a:gd name="T21" fmla="*/ 242 h 244"/>
                <a:gd name="T22" fmla="*/ 56 w 256"/>
                <a:gd name="T23" fmla="*/ 244 h 244"/>
                <a:gd name="T24" fmla="*/ 44 w 256"/>
                <a:gd name="T25" fmla="*/ 232 h 244"/>
                <a:gd name="T26" fmla="*/ 45 w 256"/>
                <a:gd name="T27" fmla="*/ 228 h 244"/>
                <a:gd name="T28" fmla="*/ 69 w 256"/>
                <a:gd name="T29" fmla="*/ 152 h 244"/>
                <a:gd name="T30" fmla="*/ 5 w 256"/>
                <a:gd name="T31" fmla="*/ 106 h 244"/>
                <a:gd name="T32" fmla="*/ 0 w 256"/>
                <a:gd name="T33" fmla="*/ 96 h 244"/>
                <a:gd name="T34" fmla="*/ 12 w 256"/>
                <a:gd name="T35" fmla="*/ 84 h 244"/>
                <a:gd name="T36" fmla="*/ 92 w 256"/>
                <a:gd name="T37" fmla="*/ 84 h 244"/>
                <a:gd name="T38" fmla="*/ 117 w 256"/>
                <a:gd name="T39" fmla="*/ 8 h 244"/>
                <a:gd name="T40" fmla="*/ 128 w 256"/>
                <a:gd name="T41" fmla="*/ 0 h 244"/>
                <a:gd name="T42" fmla="*/ 139 w 256"/>
                <a:gd name="T43" fmla="*/ 8 h 244"/>
                <a:gd name="T44" fmla="*/ 164 w 256"/>
                <a:gd name="T45" fmla="*/ 84 h 244"/>
                <a:gd name="T46" fmla="*/ 244 w 256"/>
                <a:gd name="T47" fmla="*/ 84 h 244"/>
                <a:gd name="T48" fmla="*/ 256 w 256"/>
                <a:gd name="T49" fmla="*/ 96 h 244"/>
                <a:gd name="T50" fmla="*/ 251 w 256"/>
                <a:gd name="T51" fmla="*/ 10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6" h="244">
                  <a:moveTo>
                    <a:pt x="251" y="106"/>
                  </a:moveTo>
                  <a:cubicBezTo>
                    <a:pt x="251" y="106"/>
                    <a:pt x="251" y="106"/>
                    <a:pt x="251" y="106"/>
                  </a:cubicBezTo>
                  <a:cubicBezTo>
                    <a:pt x="187" y="152"/>
                    <a:pt x="187" y="152"/>
                    <a:pt x="187" y="152"/>
                  </a:cubicBezTo>
                  <a:cubicBezTo>
                    <a:pt x="211" y="228"/>
                    <a:pt x="211" y="228"/>
                    <a:pt x="211" y="228"/>
                  </a:cubicBezTo>
                  <a:cubicBezTo>
                    <a:pt x="212" y="229"/>
                    <a:pt x="212" y="231"/>
                    <a:pt x="212" y="232"/>
                  </a:cubicBezTo>
                  <a:cubicBezTo>
                    <a:pt x="212" y="239"/>
                    <a:pt x="207" y="244"/>
                    <a:pt x="200" y="244"/>
                  </a:cubicBezTo>
                  <a:cubicBezTo>
                    <a:pt x="197" y="244"/>
                    <a:pt x="195" y="243"/>
                    <a:pt x="193" y="242"/>
                  </a:cubicBezTo>
                  <a:cubicBezTo>
                    <a:pt x="193" y="242"/>
                    <a:pt x="193" y="242"/>
                    <a:pt x="193" y="242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63" y="242"/>
                    <a:pt x="63" y="242"/>
                    <a:pt x="63" y="242"/>
                  </a:cubicBezTo>
                  <a:cubicBezTo>
                    <a:pt x="63" y="242"/>
                    <a:pt x="63" y="242"/>
                    <a:pt x="63" y="242"/>
                  </a:cubicBezTo>
                  <a:cubicBezTo>
                    <a:pt x="61" y="243"/>
                    <a:pt x="59" y="244"/>
                    <a:pt x="56" y="244"/>
                  </a:cubicBezTo>
                  <a:cubicBezTo>
                    <a:pt x="49" y="244"/>
                    <a:pt x="44" y="239"/>
                    <a:pt x="44" y="232"/>
                  </a:cubicBezTo>
                  <a:cubicBezTo>
                    <a:pt x="44" y="231"/>
                    <a:pt x="44" y="229"/>
                    <a:pt x="45" y="228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2" y="104"/>
                    <a:pt x="0" y="100"/>
                    <a:pt x="0" y="96"/>
                  </a:cubicBezTo>
                  <a:cubicBezTo>
                    <a:pt x="0" y="89"/>
                    <a:pt x="5" y="84"/>
                    <a:pt x="12" y="84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8" y="4"/>
                    <a:pt x="123" y="0"/>
                    <a:pt x="128" y="0"/>
                  </a:cubicBezTo>
                  <a:cubicBezTo>
                    <a:pt x="133" y="0"/>
                    <a:pt x="138" y="4"/>
                    <a:pt x="139" y="8"/>
                  </a:cubicBezTo>
                  <a:cubicBezTo>
                    <a:pt x="164" y="84"/>
                    <a:pt x="164" y="84"/>
                    <a:pt x="164" y="84"/>
                  </a:cubicBezTo>
                  <a:cubicBezTo>
                    <a:pt x="244" y="84"/>
                    <a:pt x="244" y="84"/>
                    <a:pt x="244" y="84"/>
                  </a:cubicBezTo>
                  <a:cubicBezTo>
                    <a:pt x="251" y="84"/>
                    <a:pt x="256" y="89"/>
                    <a:pt x="256" y="96"/>
                  </a:cubicBezTo>
                  <a:cubicBezTo>
                    <a:pt x="256" y="100"/>
                    <a:pt x="254" y="104"/>
                    <a:pt x="251" y="106"/>
                  </a:cubicBezTo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  <a:effectLst/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800">
                <a:cs typeface="+mn-ea"/>
                <a:sym typeface="+mn-lt"/>
              </a:endParaRPr>
            </a:p>
          </p:txBody>
        </p:sp>
      </p:grpSp>
      <p:sp>
        <p:nvSpPr>
          <p:cNvPr id="61" name="TextBox 7"/>
          <p:cNvSpPr>
            <a:spLocks noChangeArrowheads="1"/>
          </p:cNvSpPr>
          <p:nvPr/>
        </p:nvSpPr>
        <p:spPr bwMode="auto">
          <a:xfrm>
            <a:off x="8615624" y="2659692"/>
            <a:ext cx="1727742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添加标题文字</a:t>
            </a:r>
          </a:p>
        </p:txBody>
      </p:sp>
      <p:sp>
        <p:nvSpPr>
          <p:cNvPr id="62" name="圆角矩形 61"/>
          <p:cNvSpPr/>
          <p:nvPr/>
        </p:nvSpPr>
        <p:spPr>
          <a:xfrm>
            <a:off x="8053848" y="2580079"/>
            <a:ext cx="2577475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63" name="TextBox 7"/>
          <p:cNvSpPr>
            <a:spLocks noChangeArrowheads="1"/>
          </p:cNvSpPr>
          <p:nvPr/>
        </p:nvSpPr>
        <p:spPr bwMode="auto">
          <a:xfrm>
            <a:off x="7751753" y="3286183"/>
            <a:ext cx="2879570" cy="430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在此输入章节详细文字介绍，表达主题的含义合图表的意义。</a:t>
            </a:r>
          </a:p>
        </p:txBody>
      </p:sp>
      <p:grpSp>
        <p:nvGrpSpPr>
          <p:cNvPr id="64" name="组合 63"/>
          <p:cNvGrpSpPr/>
          <p:nvPr/>
        </p:nvGrpSpPr>
        <p:grpSpPr>
          <a:xfrm>
            <a:off x="7751753" y="2484876"/>
            <a:ext cx="657328" cy="657328"/>
            <a:chOff x="7753771" y="2484630"/>
            <a:chExt cx="657499" cy="657499"/>
          </a:xfrm>
        </p:grpSpPr>
        <p:grpSp>
          <p:nvGrpSpPr>
            <p:cNvPr id="65" name="组合 64"/>
            <p:cNvGrpSpPr/>
            <p:nvPr/>
          </p:nvGrpSpPr>
          <p:grpSpPr>
            <a:xfrm>
              <a:off x="7753771" y="2484630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67" name="椭圆 66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8" name="椭圆 67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66" name="TextBox 7"/>
            <p:cNvSpPr>
              <a:spLocks noChangeArrowheads="1"/>
            </p:cNvSpPr>
            <p:nvPr/>
          </p:nvSpPr>
          <p:spPr bwMode="auto">
            <a:xfrm>
              <a:off x="7854350" y="2659491"/>
              <a:ext cx="456340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ctr">
                <a:defRPr/>
              </a:pPr>
              <a:r>
                <a:rPr lang="en-US" altLang="zh-CN" sz="2000" b="1" dirty="0">
                  <a:solidFill>
                    <a:srgbClr val="F2F2F2"/>
                  </a:solidFill>
                  <a:cs typeface="+mn-ea"/>
                  <a:sym typeface="+mn-lt"/>
                </a:rPr>
                <a:t>1</a:t>
              </a:r>
              <a:endParaRPr lang="zh-CN" altLang="en-US" sz="2000" b="1" dirty="0">
                <a:solidFill>
                  <a:srgbClr val="F2F2F2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6887882" y="2443810"/>
            <a:ext cx="719893" cy="719893"/>
            <a:chOff x="6889675" y="2443554"/>
            <a:chExt cx="720080" cy="720080"/>
          </a:xfrm>
        </p:grpSpPr>
        <p:sp>
          <p:nvSpPr>
            <p:cNvPr id="70" name="椭圆 69"/>
            <p:cNvSpPr/>
            <p:nvPr/>
          </p:nvSpPr>
          <p:spPr>
            <a:xfrm>
              <a:off x="6889675" y="2443554"/>
              <a:ext cx="720080" cy="7200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57150">
              <a:solidFill>
                <a:srgbClr val="92D050"/>
              </a:solidFill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  <p:sp>
          <p:nvSpPr>
            <p:cNvPr id="71" name="Freeform 126"/>
            <p:cNvSpPr>
              <a:spLocks noChangeAspect="1" noEditPoints="1"/>
            </p:cNvSpPr>
            <p:nvPr/>
          </p:nvSpPr>
          <p:spPr bwMode="auto">
            <a:xfrm>
              <a:off x="7119703" y="2616382"/>
              <a:ext cx="297012" cy="383709"/>
            </a:xfrm>
            <a:custGeom>
              <a:avLst/>
              <a:gdLst>
                <a:gd name="T0" fmla="*/ 48 w 81"/>
                <a:gd name="T1" fmla="*/ 27 h 101"/>
                <a:gd name="T2" fmla="*/ 4 w 81"/>
                <a:gd name="T3" fmla="*/ 48 h 101"/>
                <a:gd name="T4" fmla="*/ 0 w 81"/>
                <a:gd name="T5" fmla="*/ 31 h 101"/>
                <a:gd name="T6" fmla="*/ 58 w 81"/>
                <a:gd name="T7" fmla="*/ 90 h 101"/>
                <a:gd name="T8" fmla="*/ 81 w 81"/>
                <a:gd name="T9" fmla="*/ 98 h 101"/>
                <a:gd name="T10" fmla="*/ 58 w 81"/>
                <a:gd name="T11" fmla="*/ 90 h 101"/>
                <a:gd name="T12" fmla="*/ 53 w 81"/>
                <a:gd name="T13" fmla="*/ 101 h 101"/>
                <a:gd name="T14" fmla="*/ 29 w 81"/>
                <a:gd name="T15" fmla="*/ 98 h 101"/>
                <a:gd name="T16" fmla="*/ 0 w 81"/>
                <a:gd name="T17" fmla="*/ 90 h 101"/>
                <a:gd name="T18" fmla="*/ 29 w 81"/>
                <a:gd name="T19" fmla="*/ 87 h 101"/>
                <a:gd name="T20" fmla="*/ 38 w 81"/>
                <a:gd name="T21" fmla="*/ 76 h 101"/>
                <a:gd name="T22" fmla="*/ 0 w 81"/>
                <a:gd name="T23" fmla="*/ 72 h 101"/>
                <a:gd name="T24" fmla="*/ 4 w 81"/>
                <a:gd name="T25" fmla="*/ 54 h 101"/>
                <a:gd name="T26" fmla="*/ 48 w 81"/>
                <a:gd name="T27" fmla="*/ 76 h 101"/>
                <a:gd name="T28" fmla="*/ 44 w 81"/>
                <a:gd name="T29" fmla="*/ 87 h 101"/>
                <a:gd name="T30" fmla="*/ 53 w 81"/>
                <a:gd name="T31" fmla="*/ 90 h 101"/>
                <a:gd name="T32" fmla="*/ 4 w 81"/>
                <a:gd name="T33" fmla="*/ 0 h 101"/>
                <a:gd name="T34" fmla="*/ 48 w 81"/>
                <a:gd name="T35" fmla="*/ 21 h 101"/>
                <a:gd name="T36" fmla="*/ 0 w 81"/>
                <a:gd name="T37" fmla="*/ 17 h 101"/>
                <a:gd name="T38" fmla="*/ 4 w 81"/>
                <a:gd name="T39" fmla="*/ 0 h 101"/>
                <a:gd name="T40" fmla="*/ 53 w 81"/>
                <a:gd name="T41" fmla="*/ 76 h 101"/>
                <a:gd name="T42" fmla="*/ 81 w 81"/>
                <a:gd name="T43" fmla="*/ 72 h 101"/>
                <a:gd name="T44" fmla="*/ 77 w 81"/>
                <a:gd name="T45" fmla="*/ 54 h 101"/>
                <a:gd name="T46" fmla="*/ 59 w 81"/>
                <a:gd name="T47" fmla="*/ 8 h 101"/>
                <a:gd name="T48" fmla="*/ 69 w 81"/>
                <a:gd name="T49" fmla="*/ 13 h 101"/>
                <a:gd name="T50" fmla="*/ 59 w 81"/>
                <a:gd name="T51" fmla="*/ 8 h 101"/>
                <a:gd name="T52" fmla="*/ 69 w 81"/>
                <a:gd name="T53" fmla="*/ 63 h 101"/>
                <a:gd name="T54" fmla="*/ 59 w 81"/>
                <a:gd name="T55" fmla="*/ 67 h 101"/>
                <a:gd name="T56" fmla="*/ 59 w 81"/>
                <a:gd name="T57" fmla="*/ 35 h 101"/>
                <a:gd name="T58" fmla="*/ 69 w 81"/>
                <a:gd name="T59" fmla="*/ 40 h 101"/>
                <a:gd name="T60" fmla="*/ 59 w 81"/>
                <a:gd name="T61" fmla="*/ 35 h 101"/>
                <a:gd name="T62" fmla="*/ 53 w 81"/>
                <a:gd name="T63" fmla="*/ 21 h 101"/>
                <a:gd name="T64" fmla="*/ 81 w 81"/>
                <a:gd name="T65" fmla="*/ 17 h 101"/>
                <a:gd name="T66" fmla="*/ 77 w 81"/>
                <a:gd name="T67" fmla="*/ 0 h 101"/>
                <a:gd name="T68" fmla="*/ 53 w 81"/>
                <a:gd name="T69" fmla="*/ 27 h 101"/>
                <a:gd name="T70" fmla="*/ 77 w 81"/>
                <a:gd name="T71" fmla="*/ 48 h 101"/>
                <a:gd name="T72" fmla="*/ 81 w 81"/>
                <a:gd name="T73" fmla="*/ 31 h 101"/>
                <a:gd name="T74" fmla="*/ 53 w 81"/>
                <a:gd name="T75" fmla="*/ 2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1" h="101">
                  <a:moveTo>
                    <a:pt x="4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2" y="48"/>
                    <a:pt x="0" y="46"/>
                    <a:pt x="0" y="4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2" y="27"/>
                    <a:pt x="4" y="27"/>
                  </a:cubicBezTo>
                  <a:close/>
                  <a:moveTo>
                    <a:pt x="58" y="90"/>
                  </a:moveTo>
                  <a:cubicBezTo>
                    <a:pt x="81" y="90"/>
                    <a:pt x="81" y="90"/>
                    <a:pt x="81" y="9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58" y="98"/>
                    <a:pt x="58" y="98"/>
                    <a:pt x="58" y="98"/>
                  </a:cubicBezTo>
                  <a:cubicBezTo>
                    <a:pt x="58" y="90"/>
                    <a:pt x="58" y="90"/>
                    <a:pt x="58" y="90"/>
                  </a:cubicBezTo>
                  <a:close/>
                  <a:moveTo>
                    <a:pt x="53" y="98"/>
                  </a:moveTo>
                  <a:cubicBezTo>
                    <a:pt x="53" y="101"/>
                    <a:pt x="53" y="101"/>
                    <a:pt x="53" y="101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2" y="76"/>
                    <a:pt x="0" y="74"/>
                    <a:pt x="0" y="72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6"/>
                    <a:pt x="2" y="54"/>
                    <a:pt x="4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90"/>
                    <a:pt x="53" y="90"/>
                    <a:pt x="53" y="90"/>
                  </a:cubicBezTo>
                  <a:cubicBezTo>
                    <a:pt x="53" y="98"/>
                    <a:pt x="53" y="98"/>
                    <a:pt x="53" y="98"/>
                  </a:cubicBezTo>
                  <a:close/>
                  <a:moveTo>
                    <a:pt x="4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2" y="21"/>
                    <a:pt x="0" y="19"/>
                    <a:pt x="0" y="1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  <a:moveTo>
                    <a:pt x="53" y="54"/>
                  </a:moveTo>
                  <a:cubicBezTo>
                    <a:pt x="53" y="76"/>
                    <a:pt x="53" y="76"/>
                    <a:pt x="53" y="76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9" y="76"/>
                    <a:pt x="81" y="74"/>
                    <a:pt x="81" y="72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6"/>
                    <a:pt x="79" y="54"/>
                    <a:pt x="77" y="54"/>
                  </a:cubicBezTo>
                  <a:cubicBezTo>
                    <a:pt x="53" y="54"/>
                    <a:pt x="53" y="54"/>
                    <a:pt x="53" y="54"/>
                  </a:cubicBezTo>
                  <a:close/>
                  <a:moveTo>
                    <a:pt x="5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8"/>
                    <a:pt x="59" y="8"/>
                    <a:pt x="59" y="8"/>
                  </a:cubicBezTo>
                  <a:close/>
                  <a:moveTo>
                    <a:pt x="59" y="63"/>
                  </a:moveTo>
                  <a:cubicBezTo>
                    <a:pt x="69" y="63"/>
                    <a:pt x="69" y="63"/>
                    <a:pt x="69" y="63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3"/>
                    <a:pt x="59" y="63"/>
                    <a:pt x="59" y="63"/>
                  </a:cubicBezTo>
                  <a:close/>
                  <a:moveTo>
                    <a:pt x="59" y="35"/>
                  </a:moveTo>
                  <a:cubicBezTo>
                    <a:pt x="69" y="35"/>
                    <a:pt x="69" y="35"/>
                    <a:pt x="69" y="35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35"/>
                    <a:pt x="59" y="35"/>
                    <a:pt x="59" y="35"/>
                  </a:cubicBezTo>
                  <a:close/>
                  <a:moveTo>
                    <a:pt x="53" y="0"/>
                  </a:moveTo>
                  <a:cubicBezTo>
                    <a:pt x="53" y="21"/>
                    <a:pt x="53" y="21"/>
                    <a:pt x="53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9" y="21"/>
                    <a:pt x="81" y="19"/>
                    <a:pt x="81" y="17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2"/>
                    <a:pt x="79" y="0"/>
                    <a:pt x="77" y="0"/>
                  </a:cubicBezTo>
                  <a:cubicBezTo>
                    <a:pt x="53" y="0"/>
                    <a:pt x="53" y="0"/>
                    <a:pt x="53" y="0"/>
                  </a:cubicBezTo>
                  <a:close/>
                  <a:moveTo>
                    <a:pt x="53" y="27"/>
                  </a:moveTo>
                  <a:cubicBezTo>
                    <a:pt x="53" y="48"/>
                    <a:pt x="53" y="48"/>
                    <a:pt x="53" y="48"/>
                  </a:cubicBezTo>
                  <a:cubicBezTo>
                    <a:pt x="77" y="48"/>
                    <a:pt x="77" y="48"/>
                    <a:pt x="77" y="48"/>
                  </a:cubicBezTo>
                  <a:cubicBezTo>
                    <a:pt x="79" y="48"/>
                    <a:pt x="81" y="46"/>
                    <a:pt x="81" y="44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29"/>
                    <a:pt x="79" y="27"/>
                    <a:pt x="77" y="27"/>
                  </a:cubicBezTo>
                  <a:lnTo>
                    <a:pt x="53" y="27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ffectLst/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600">
                <a:solidFill>
                  <a:srgbClr val="0070C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2" name="TextBox 7"/>
          <p:cNvSpPr>
            <a:spLocks noChangeArrowheads="1"/>
          </p:cNvSpPr>
          <p:nvPr/>
        </p:nvSpPr>
        <p:spPr bwMode="auto">
          <a:xfrm>
            <a:off x="8615624" y="4243455"/>
            <a:ext cx="1727742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添加标题文字</a:t>
            </a:r>
          </a:p>
        </p:txBody>
      </p:sp>
      <p:sp>
        <p:nvSpPr>
          <p:cNvPr id="73" name="圆角矩形 72"/>
          <p:cNvSpPr/>
          <p:nvPr/>
        </p:nvSpPr>
        <p:spPr>
          <a:xfrm>
            <a:off x="8053848" y="4163842"/>
            <a:ext cx="2577475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74" name="TextBox 7"/>
          <p:cNvSpPr>
            <a:spLocks noChangeArrowheads="1"/>
          </p:cNvSpPr>
          <p:nvPr/>
        </p:nvSpPr>
        <p:spPr bwMode="auto">
          <a:xfrm>
            <a:off x="7751753" y="4869946"/>
            <a:ext cx="2879570" cy="430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在此输入章节详细文字介绍，表达主题的含义合图表的意义。</a:t>
            </a:r>
          </a:p>
        </p:txBody>
      </p:sp>
      <p:grpSp>
        <p:nvGrpSpPr>
          <p:cNvPr id="75" name="组合 74"/>
          <p:cNvGrpSpPr/>
          <p:nvPr/>
        </p:nvGrpSpPr>
        <p:grpSpPr>
          <a:xfrm>
            <a:off x="7751753" y="4068640"/>
            <a:ext cx="657328" cy="657328"/>
            <a:chOff x="7753771" y="2484630"/>
            <a:chExt cx="657499" cy="657499"/>
          </a:xfrm>
        </p:grpSpPr>
        <p:grpSp>
          <p:nvGrpSpPr>
            <p:cNvPr id="76" name="组合 75"/>
            <p:cNvGrpSpPr/>
            <p:nvPr/>
          </p:nvGrpSpPr>
          <p:grpSpPr>
            <a:xfrm>
              <a:off x="7753771" y="2484630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78" name="椭圆 77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9" name="椭圆 78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77" name="TextBox 7"/>
            <p:cNvSpPr>
              <a:spLocks noChangeArrowheads="1"/>
            </p:cNvSpPr>
            <p:nvPr/>
          </p:nvSpPr>
          <p:spPr bwMode="auto">
            <a:xfrm>
              <a:off x="7854350" y="2659491"/>
              <a:ext cx="456340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ctr">
                <a:defRPr/>
              </a:pPr>
              <a:r>
                <a:rPr lang="en-US" altLang="zh-CN" sz="2000" b="1" dirty="0">
                  <a:solidFill>
                    <a:srgbClr val="F2F2F2"/>
                  </a:solidFill>
                  <a:cs typeface="+mn-ea"/>
                  <a:sym typeface="+mn-lt"/>
                </a:rPr>
                <a:t>2</a:t>
              </a:r>
              <a:endParaRPr lang="zh-CN" altLang="en-US" sz="2000" b="1" dirty="0">
                <a:solidFill>
                  <a:srgbClr val="F2F2F2"/>
                </a:solidFill>
                <a:cs typeface="+mn-ea"/>
                <a:sym typeface="+mn-lt"/>
              </a:endParaRPr>
            </a:p>
          </p:txBody>
        </p:sp>
      </p:grpSp>
      <p:sp>
        <p:nvSpPr>
          <p:cNvPr id="80" name="TextBox 7"/>
          <p:cNvSpPr>
            <a:spLocks noChangeArrowheads="1"/>
          </p:cNvSpPr>
          <p:nvPr/>
        </p:nvSpPr>
        <p:spPr bwMode="auto">
          <a:xfrm>
            <a:off x="2424548" y="2659692"/>
            <a:ext cx="1727742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添加标题文字</a:t>
            </a:r>
          </a:p>
        </p:txBody>
      </p:sp>
      <p:sp>
        <p:nvSpPr>
          <p:cNvPr id="81" name="圆角矩形 80"/>
          <p:cNvSpPr/>
          <p:nvPr/>
        </p:nvSpPr>
        <p:spPr>
          <a:xfrm>
            <a:off x="1862772" y="2580079"/>
            <a:ext cx="2577475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82" name="TextBox 7"/>
          <p:cNvSpPr>
            <a:spLocks noChangeArrowheads="1"/>
          </p:cNvSpPr>
          <p:nvPr/>
        </p:nvSpPr>
        <p:spPr bwMode="auto">
          <a:xfrm>
            <a:off x="1560677" y="3286183"/>
            <a:ext cx="2879570" cy="430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在此输入章节详细文字介绍，表达主题的含义合图表的意义。</a:t>
            </a:r>
          </a:p>
        </p:txBody>
      </p:sp>
      <p:grpSp>
        <p:nvGrpSpPr>
          <p:cNvPr id="83" name="组合 82"/>
          <p:cNvGrpSpPr/>
          <p:nvPr/>
        </p:nvGrpSpPr>
        <p:grpSpPr>
          <a:xfrm>
            <a:off x="1560677" y="2484876"/>
            <a:ext cx="657328" cy="657328"/>
            <a:chOff x="7753771" y="2484630"/>
            <a:chExt cx="657499" cy="657499"/>
          </a:xfrm>
        </p:grpSpPr>
        <p:grpSp>
          <p:nvGrpSpPr>
            <p:cNvPr id="84" name="组合 83"/>
            <p:cNvGrpSpPr/>
            <p:nvPr/>
          </p:nvGrpSpPr>
          <p:grpSpPr>
            <a:xfrm>
              <a:off x="7753771" y="2484630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86" name="椭圆 85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7" name="椭圆 86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85" name="TextBox 7"/>
            <p:cNvSpPr>
              <a:spLocks noChangeArrowheads="1"/>
            </p:cNvSpPr>
            <p:nvPr/>
          </p:nvSpPr>
          <p:spPr bwMode="auto">
            <a:xfrm>
              <a:off x="7854350" y="2659491"/>
              <a:ext cx="456340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ctr">
                <a:defRPr/>
              </a:pPr>
              <a:r>
                <a:rPr lang="en-US" altLang="zh-CN" sz="2000" b="1" dirty="0">
                  <a:solidFill>
                    <a:srgbClr val="F2F2F2"/>
                  </a:solidFill>
                  <a:cs typeface="+mn-ea"/>
                  <a:sym typeface="+mn-lt"/>
                </a:rPr>
                <a:t>3</a:t>
              </a:r>
              <a:endParaRPr lang="zh-CN" altLang="en-US" sz="2000" b="1" dirty="0">
                <a:solidFill>
                  <a:srgbClr val="F2F2F2"/>
                </a:solidFill>
                <a:cs typeface="+mn-ea"/>
                <a:sym typeface="+mn-lt"/>
              </a:endParaRPr>
            </a:p>
          </p:txBody>
        </p:sp>
      </p:grpSp>
      <p:sp>
        <p:nvSpPr>
          <p:cNvPr id="88" name="TextBox 7"/>
          <p:cNvSpPr>
            <a:spLocks noChangeArrowheads="1"/>
          </p:cNvSpPr>
          <p:nvPr/>
        </p:nvSpPr>
        <p:spPr bwMode="auto">
          <a:xfrm>
            <a:off x="2424548" y="4251719"/>
            <a:ext cx="1727742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添加标题文字</a:t>
            </a:r>
          </a:p>
        </p:txBody>
      </p:sp>
      <p:sp>
        <p:nvSpPr>
          <p:cNvPr id="89" name="圆角矩形 88"/>
          <p:cNvSpPr/>
          <p:nvPr/>
        </p:nvSpPr>
        <p:spPr>
          <a:xfrm>
            <a:off x="1862772" y="4172106"/>
            <a:ext cx="2577475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90" name="TextBox 7"/>
          <p:cNvSpPr>
            <a:spLocks noChangeArrowheads="1"/>
          </p:cNvSpPr>
          <p:nvPr/>
        </p:nvSpPr>
        <p:spPr bwMode="auto">
          <a:xfrm>
            <a:off x="1560677" y="4878210"/>
            <a:ext cx="2879570" cy="430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在此输入章节详细文字介绍，表达主题的含义合图表的意义。</a:t>
            </a:r>
          </a:p>
        </p:txBody>
      </p:sp>
      <p:grpSp>
        <p:nvGrpSpPr>
          <p:cNvPr id="91" name="组合 90"/>
          <p:cNvGrpSpPr/>
          <p:nvPr/>
        </p:nvGrpSpPr>
        <p:grpSpPr>
          <a:xfrm>
            <a:off x="1560677" y="4076904"/>
            <a:ext cx="657328" cy="657328"/>
            <a:chOff x="7753771" y="2484630"/>
            <a:chExt cx="657499" cy="657499"/>
          </a:xfrm>
        </p:grpSpPr>
        <p:grpSp>
          <p:nvGrpSpPr>
            <p:cNvPr id="92" name="组合 91"/>
            <p:cNvGrpSpPr/>
            <p:nvPr/>
          </p:nvGrpSpPr>
          <p:grpSpPr>
            <a:xfrm>
              <a:off x="7753771" y="2484630"/>
              <a:ext cx="657499" cy="657499"/>
              <a:chOff x="3724323" y="1908536"/>
              <a:chExt cx="1329153" cy="1329153"/>
            </a:xfrm>
            <a:gradFill>
              <a:gsLst>
                <a:gs pos="62000">
                  <a:srgbClr val="C69135"/>
                </a:gs>
                <a:gs pos="34200">
                  <a:srgbClr val="E6D38F"/>
                </a:gs>
                <a:gs pos="0">
                  <a:srgbClr val="FCD860"/>
                </a:gs>
                <a:gs pos="100000">
                  <a:srgbClr val="F1DF97"/>
                </a:gs>
              </a:gsLst>
              <a:lin ang="12000000" scaled="0"/>
            </a:gradFill>
          </p:grpSpPr>
          <p:sp>
            <p:nvSpPr>
              <p:cNvPr id="94" name="椭圆 93"/>
              <p:cNvSpPr/>
              <p:nvPr/>
            </p:nvSpPr>
            <p:spPr>
              <a:xfrm>
                <a:off x="3724323" y="1908536"/>
                <a:ext cx="1329153" cy="1329153"/>
              </a:xfrm>
              <a:prstGeom prst="ellipse">
                <a:avLst/>
              </a:prstGeom>
              <a:solidFill>
                <a:srgbClr val="92D050"/>
              </a:solidFill>
              <a:ln w="28575">
                <a:solidFill>
                  <a:srgbClr val="92D050"/>
                </a:solidFill>
              </a:ln>
              <a:effectLst>
                <a:outerShdw blurRad="279400" dist="889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5" name="椭圆 94"/>
              <p:cNvSpPr/>
              <p:nvPr/>
            </p:nvSpPr>
            <p:spPr>
              <a:xfrm>
                <a:off x="3839838" y="2024052"/>
                <a:ext cx="1098122" cy="10981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800">
                  <a:solidFill>
                    <a:srgbClr val="0070C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93" name="TextBox 7"/>
            <p:cNvSpPr>
              <a:spLocks noChangeArrowheads="1"/>
            </p:cNvSpPr>
            <p:nvPr/>
          </p:nvSpPr>
          <p:spPr bwMode="auto">
            <a:xfrm>
              <a:off x="7854350" y="2659491"/>
              <a:ext cx="456340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ctr">
                <a:defRPr/>
              </a:pPr>
              <a:r>
                <a:rPr lang="en-US" altLang="zh-CN" sz="2000" b="1" dirty="0">
                  <a:solidFill>
                    <a:srgbClr val="F2F2F2"/>
                  </a:solidFill>
                  <a:cs typeface="+mn-ea"/>
                  <a:sym typeface="+mn-lt"/>
                </a:rPr>
                <a:t>4</a:t>
              </a:r>
              <a:endParaRPr lang="zh-CN" altLang="en-US" sz="2000" b="1" dirty="0">
                <a:solidFill>
                  <a:srgbClr val="F2F2F2"/>
                </a:solidFill>
                <a:cs typeface="+mn-ea"/>
                <a:sym typeface="+mn-lt"/>
              </a:endParaRPr>
            </a:p>
          </p:txBody>
        </p:sp>
      </p:grpSp>
      <p:sp>
        <p:nvSpPr>
          <p:cNvPr id="96" name="TextBox 95"/>
          <p:cNvSpPr txBox="1"/>
          <p:nvPr/>
        </p:nvSpPr>
        <p:spPr>
          <a:xfrm>
            <a:off x="13510893" y="7029355"/>
            <a:ext cx="876935" cy="3692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800" dirty="0">
                <a:cs typeface="+mn-ea"/>
                <a:sym typeface="+mn-lt"/>
              </a:rPr>
              <a:t>延时符</a:t>
            </a:r>
          </a:p>
        </p:txBody>
      </p:sp>
      <p:sp>
        <p:nvSpPr>
          <p:cNvPr id="97" name="文本框 96"/>
          <p:cNvSpPr txBox="1"/>
          <p:nvPr/>
        </p:nvSpPr>
        <p:spPr>
          <a:xfrm>
            <a:off x="1206683" y="588966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grpSp>
        <p:nvGrpSpPr>
          <p:cNvPr id="98" name="组合 97"/>
          <p:cNvGrpSpPr/>
          <p:nvPr/>
        </p:nvGrpSpPr>
        <p:grpSpPr>
          <a:xfrm>
            <a:off x="178796" y="0"/>
            <a:ext cx="933309" cy="1108995"/>
            <a:chOff x="5754461" y="1411267"/>
            <a:chExt cx="640591" cy="761176"/>
          </a:xfrm>
        </p:grpSpPr>
        <p:grpSp>
          <p:nvGrpSpPr>
            <p:cNvPr id="99" name="组合 98"/>
            <p:cNvGrpSpPr/>
            <p:nvPr/>
          </p:nvGrpSpPr>
          <p:grpSpPr>
            <a:xfrm>
              <a:off x="5754461" y="1411267"/>
              <a:ext cx="640591" cy="761176"/>
              <a:chOff x="3742489" y="2006071"/>
              <a:chExt cx="640591" cy="761176"/>
            </a:xfrm>
          </p:grpSpPr>
          <p:grpSp>
            <p:nvGrpSpPr>
              <p:cNvPr id="101" name="组合 100"/>
              <p:cNvGrpSpPr/>
              <p:nvPr/>
            </p:nvGrpSpPr>
            <p:grpSpPr>
              <a:xfrm rot="19382670">
                <a:off x="3742489" y="2006071"/>
                <a:ext cx="640591" cy="704932"/>
                <a:chOff x="3473451" y="974725"/>
                <a:chExt cx="4678363" cy="5148263"/>
              </a:xfrm>
            </p:grpSpPr>
            <p:sp>
              <p:nvSpPr>
                <p:cNvPr id="103" name="Freeform 79"/>
                <p:cNvSpPr/>
                <p:nvPr/>
              </p:nvSpPr>
              <p:spPr bwMode="auto">
                <a:xfrm>
                  <a:off x="5545138" y="2216150"/>
                  <a:ext cx="938213" cy="3875088"/>
                </a:xfrm>
                <a:custGeom>
                  <a:avLst/>
                  <a:gdLst>
                    <a:gd name="T0" fmla="*/ 0 w 591"/>
                    <a:gd name="T1" fmla="*/ 2441 h 2441"/>
                    <a:gd name="T2" fmla="*/ 186 w 591"/>
                    <a:gd name="T3" fmla="*/ 0 h 2441"/>
                    <a:gd name="T4" fmla="*/ 186 w 591"/>
                    <a:gd name="T5" fmla="*/ 1197 h 2441"/>
                    <a:gd name="T6" fmla="*/ 529 w 591"/>
                    <a:gd name="T7" fmla="*/ 921 h 2441"/>
                    <a:gd name="T8" fmla="*/ 186 w 591"/>
                    <a:gd name="T9" fmla="*/ 1427 h 2441"/>
                    <a:gd name="T10" fmla="*/ 124 w 591"/>
                    <a:gd name="T11" fmla="*/ 2119 h 2441"/>
                    <a:gd name="T12" fmla="*/ 591 w 591"/>
                    <a:gd name="T13" fmla="*/ 1797 h 2441"/>
                    <a:gd name="T14" fmla="*/ 0 w 591"/>
                    <a:gd name="T15" fmla="*/ 2441 h 2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1" h="2441">
                      <a:moveTo>
                        <a:pt x="0" y="2441"/>
                      </a:moveTo>
                      <a:lnTo>
                        <a:pt x="186" y="0"/>
                      </a:lnTo>
                      <a:lnTo>
                        <a:pt x="186" y="1197"/>
                      </a:lnTo>
                      <a:lnTo>
                        <a:pt x="529" y="921"/>
                      </a:lnTo>
                      <a:lnTo>
                        <a:pt x="186" y="1427"/>
                      </a:lnTo>
                      <a:lnTo>
                        <a:pt x="124" y="2119"/>
                      </a:lnTo>
                      <a:lnTo>
                        <a:pt x="591" y="1797"/>
                      </a:lnTo>
                      <a:lnTo>
                        <a:pt x="0" y="244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4" name="Freeform 81"/>
                <p:cNvSpPr/>
                <p:nvPr/>
              </p:nvSpPr>
              <p:spPr bwMode="auto">
                <a:xfrm>
                  <a:off x="7170738" y="3234599"/>
                  <a:ext cx="890588" cy="733425"/>
                </a:xfrm>
                <a:custGeom>
                  <a:avLst/>
                  <a:gdLst>
                    <a:gd name="T0" fmla="*/ 105 w 317"/>
                    <a:gd name="T1" fmla="*/ 234 h 261"/>
                    <a:gd name="T2" fmla="*/ 17 w 317"/>
                    <a:gd name="T3" fmla="*/ 130 h 261"/>
                    <a:gd name="T4" fmla="*/ 105 w 317"/>
                    <a:gd name="T5" fmla="*/ 0 h 261"/>
                    <a:gd name="T6" fmla="*/ 140 w 317"/>
                    <a:gd name="T7" fmla="*/ 156 h 261"/>
                    <a:gd name="T8" fmla="*/ 264 w 317"/>
                    <a:gd name="T9" fmla="*/ 208 h 261"/>
                    <a:gd name="T10" fmla="*/ 105 w 317"/>
                    <a:gd name="T11" fmla="*/ 234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7" h="261">
                      <a:moveTo>
                        <a:pt x="105" y="234"/>
                      </a:moveTo>
                      <a:cubicBezTo>
                        <a:pt x="105" y="234"/>
                        <a:pt x="0" y="208"/>
                        <a:pt x="17" y="130"/>
                      </a:cubicBezTo>
                      <a:cubicBezTo>
                        <a:pt x="35" y="52"/>
                        <a:pt x="52" y="0"/>
                        <a:pt x="105" y="0"/>
                      </a:cubicBezTo>
                      <a:cubicBezTo>
                        <a:pt x="158" y="0"/>
                        <a:pt x="52" y="208"/>
                        <a:pt x="140" y="156"/>
                      </a:cubicBezTo>
                      <a:cubicBezTo>
                        <a:pt x="229" y="104"/>
                        <a:pt x="317" y="156"/>
                        <a:pt x="264" y="208"/>
                      </a:cubicBezTo>
                      <a:cubicBezTo>
                        <a:pt x="211" y="261"/>
                        <a:pt x="140" y="261"/>
                        <a:pt x="105" y="23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5" name="Freeform 82"/>
                <p:cNvSpPr/>
                <p:nvPr/>
              </p:nvSpPr>
              <p:spPr bwMode="auto">
                <a:xfrm>
                  <a:off x="4851401" y="3897313"/>
                  <a:ext cx="495300" cy="657225"/>
                </a:xfrm>
                <a:custGeom>
                  <a:avLst/>
                  <a:gdLst>
                    <a:gd name="T0" fmla="*/ 141 w 176"/>
                    <a:gd name="T1" fmla="*/ 156 h 234"/>
                    <a:gd name="T2" fmla="*/ 36 w 176"/>
                    <a:gd name="T3" fmla="*/ 130 h 234"/>
                    <a:gd name="T4" fmla="*/ 106 w 176"/>
                    <a:gd name="T5" fmla="*/ 0 h 234"/>
                    <a:gd name="T6" fmla="*/ 176 w 176"/>
                    <a:gd name="T7" fmla="*/ 0 h 234"/>
                    <a:gd name="T8" fmla="*/ 141 w 176"/>
                    <a:gd name="T9" fmla="*/ 156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234">
                      <a:moveTo>
                        <a:pt x="141" y="156"/>
                      </a:moveTo>
                      <a:cubicBezTo>
                        <a:pt x="141" y="156"/>
                        <a:pt x="71" y="234"/>
                        <a:pt x="36" y="130"/>
                      </a:cubicBezTo>
                      <a:cubicBezTo>
                        <a:pt x="0" y="26"/>
                        <a:pt x="36" y="0"/>
                        <a:pt x="106" y="0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176" y="156"/>
                        <a:pt x="141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6" name="Freeform 83"/>
                <p:cNvSpPr/>
                <p:nvPr/>
              </p:nvSpPr>
              <p:spPr bwMode="auto">
                <a:xfrm>
                  <a:off x="5248276" y="2435225"/>
                  <a:ext cx="741363" cy="806450"/>
                </a:xfrm>
                <a:custGeom>
                  <a:avLst/>
                  <a:gdLst>
                    <a:gd name="T0" fmla="*/ 176 w 264"/>
                    <a:gd name="T1" fmla="*/ 105 h 287"/>
                    <a:gd name="T2" fmla="*/ 53 w 264"/>
                    <a:gd name="T3" fmla="*/ 105 h 287"/>
                    <a:gd name="T4" fmla="*/ 88 w 264"/>
                    <a:gd name="T5" fmla="*/ 261 h 287"/>
                    <a:gd name="T6" fmla="*/ 176 w 264"/>
                    <a:gd name="T7" fmla="*/ 105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87">
                      <a:moveTo>
                        <a:pt x="176" y="105"/>
                      </a:moveTo>
                      <a:cubicBezTo>
                        <a:pt x="176" y="105"/>
                        <a:pt x="71" y="0"/>
                        <a:pt x="53" y="105"/>
                      </a:cubicBezTo>
                      <a:cubicBezTo>
                        <a:pt x="35" y="209"/>
                        <a:pt x="0" y="287"/>
                        <a:pt x="88" y="261"/>
                      </a:cubicBezTo>
                      <a:cubicBezTo>
                        <a:pt x="176" y="235"/>
                        <a:pt x="264" y="105"/>
                        <a:pt x="176" y="1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7" name="Freeform 84"/>
                <p:cNvSpPr/>
                <p:nvPr/>
              </p:nvSpPr>
              <p:spPr bwMode="auto">
                <a:xfrm>
                  <a:off x="5299076" y="974725"/>
                  <a:ext cx="1184275" cy="1241425"/>
                </a:xfrm>
                <a:custGeom>
                  <a:avLst/>
                  <a:gdLst>
                    <a:gd name="T0" fmla="*/ 193 w 422"/>
                    <a:gd name="T1" fmla="*/ 442 h 442"/>
                    <a:gd name="T2" fmla="*/ 70 w 422"/>
                    <a:gd name="T3" fmla="*/ 312 h 442"/>
                    <a:gd name="T4" fmla="*/ 88 w 422"/>
                    <a:gd name="T5" fmla="*/ 156 h 442"/>
                    <a:gd name="T6" fmla="*/ 246 w 422"/>
                    <a:gd name="T7" fmla="*/ 52 h 442"/>
                    <a:gd name="T8" fmla="*/ 352 w 422"/>
                    <a:gd name="T9" fmla="*/ 208 h 442"/>
                    <a:gd name="T10" fmla="*/ 352 w 422"/>
                    <a:gd name="T11" fmla="*/ 391 h 442"/>
                    <a:gd name="T12" fmla="*/ 193 w 422"/>
                    <a:gd name="T13" fmla="*/ 442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2" h="442">
                      <a:moveTo>
                        <a:pt x="193" y="442"/>
                      </a:moveTo>
                      <a:cubicBezTo>
                        <a:pt x="193" y="442"/>
                        <a:pt x="123" y="416"/>
                        <a:pt x="70" y="312"/>
                      </a:cubicBezTo>
                      <a:cubicBezTo>
                        <a:pt x="17" y="208"/>
                        <a:pt x="0" y="208"/>
                        <a:pt x="88" y="156"/>
                      </a:cubicBezTo>
                      <a:cubicBezTo>
                        <a:pt x="176" y="104"/>
                        <a:pt x="158" y="0"/>
                        <a:pt x="246" y="52"/>
                      </a:cubicBezTo>
                      <a:cubicBezTo>
                        <a:pt x="334" y="104"/>
                        <a:pt x="281" y="130"/>
                        <a:pt x="352" y="208"/>
                      </a:cubicBezTo>
                      <a:cubicBezTo>
                        <a:pt x="422" y="286"/>
                        <a:pt x="405" y="364"/>
                        <a:pt x="352" y="391"/>
                      </a:cubicBezTo>
                      <a:cubicBezTo>
                        <a:pt x="299" y="416"/>
                        <a:pt x="281" y="416"/>
                        <a:pt x="193" y="44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8" name="Freeform 85"/>
                <p:cNvSpPr/>
                <p:nvPr/>
              </p:nvSpPr>
              <p:spPr bwMode="auto">
                <a:xfrm>
                  <a:off x="4357688" y="3314700"/>
                  <a:ext cx="792163" cy="655638"/>
                </a:xfrm>
                <a:custGeom>
                  <a:avLst/>
                  <a:gdLst>
                    <a:gd name="T0" fmla="*/ 141 w 282"/>
                    <a:gd name="T1" fmla="*/ 130 h 234"/>
                    <a:gd name="T2" fmla="*/ 71 w 282"/>
                    <a:gd name="T3" fmla="*/ 78 h 234"/>
                    <a:gd name="T4" fmla="*/ 229 w 282"/>
                    <a:gd name="T5" fmla="*/ 78 h 234"/>
                    <a:gd name="T6" fmla="*/ 141 w 282"/>
                    <a:gd name="T7" fmla="*/ 208 h 234"/>
                    <a:gd name="T8" fmla="*/ 141 w 282"/>
                    <a:gd name="T9" fmla="*/ 13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234">
                      <a:moveTo>
                        <a:pt x="141" y="130"/>
                      </a:moveTo>
                      <a:cubicBezTo>
                        <a:pt x="141" y="130"/>
                        <a:pt x="0" y="156"/>
                        <a:pt x="71" y="78"/>
                      </a:cubicBezTo>
                      <a:cubicBezTo>
                        <a:pt x="141" y="0"/>
                        <a:pt x="176" y="78"/>
                        <a:pt x="229" y="78"/>
                      </a:cubicBezTo>
                      <a:cubicBezTo>
                        <a:pt x="282" y="78"/>
                        <a:pt x="229" y="234"/>
                        <a:pt x="141" y="208"/>
                      </a:cubicBezTo>
                      <a:cubicBezTo>
                        <a:pt x="53" y="182"/>
                        <a:pt x="141" y="130"/>
                        <a:pt x="14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9" name="Freeform 86"/>
                <p:cNvSpPr/>
                <p:nvPr/>
              </p:nvSpPr>
              <p:spPr bwMode="auto">
                <a:xfrm>
                  <a:off x="4803776" y="4262438"/>
                  <a:ext cx="1138238" cy="952500"/>
                </a:xfrm>
                <a:custGeom>
                  <a:avLst/>
                  <a:gdLst>
                    <a:gd name="T0" fmla="*/ 176 w 405"/>
                    <a:gd name="T1" fmla="*/ 234 h 339"/>
                    <a:gd name="T2" fmla="*/ 53 w 405"/>
                    <a:gd name="T3" fmla="*/ 156 h 339"/>
                    <a:gd name="T4" fmla="*/ 158 w 405"/>
                    <a:gd name="T5" fmla="*/ 26 h 339"/>
                    <a:gd name="T6" fmla="*/ 317 w 405"/>
                    <a:gd name="T7" fmla="*/ 156 h 339"/>
                    <a:gd name="T8" fmla="*/ 176 w 405"/>
                    <a:gd name="T9" fmla="*/ 234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5" h="339">
                      <a:moveTo>
                        <a:pt x="176" y="234"/>
                      </a:moveTo>
                      <a:cubicBezTo>
                        <a:pt x="176" y="234"/>
                        <a:pt x="0" y="234"/>
                        <a:pt x="53" y="156"/>
                      </a:cubicBezTo>
                      <a:cubicBezTo>
                        <a:pt x="105" y="78"/>
                        <a:pt x="70" y="0"/>
                        <a:pt x="158" y="26"/>
                      </a:cubicBezTo>
                      <a:cubicBezTo>
                        <a:pt x="246" y="52"/>
                        <a:pt x="405" y="130"/>
                        <a:pt x="317" y="156"/>
                      </a:cubicBezTo>
                      <a:cubicBezTo>
                        <a:pt x="229" y="183"/>
                        <a:pt x="229" y="339"/>
                        <a:pt x="176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0" name="Freeform 87"/>
                <p:cNvSpPr/>
                <p:nvPr/>
              </p:nvSpPr>
              <p:spPr bwMode="auto">
                <a:xfrm>
                  <a:off x="5942013" y="3460750"/>
                  <a:ext cx="1035050" cy="509588"/>
                </a:xfrm>
                <a:custGeom>
                  <a:avLst/>
                  <a:gdLst>
                    <a:gd name="T0" fmla="*/ 176 w 369"/>
                    <a:gd name="T1" fmla="*/ 156 h 182"/>
                    <a:gd name="T2" fmla="*/ 88 w 369"/>
                    <a:gd name="T3" fmla="*/ 26 h 182"/>
                    <a:gd name="T4" fmla="*/ 281 w 369"/>
                    <a:gd name="T5" fmla="*/ 104 h 182"/>
                    <a:gd name="T6" fmla="*/ 176 w 369"/>
                    <a:gd name="T7" fmla="*/ 156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9" h="182">
                      <a:moveTo>
                        <a:pt x="176" y="156"/>
                      </a:moveTo>
                      <a:cubicBezTo>
                        <a:pt x="176" y="156"/>
                        <a:pt x="0" y="52"/>
                        <a:pt x="88" y="26"/>
                      </a:cubicBezTo>
                      <a:cubicBezTo>
                        <a:pt x="176" y="0"/>
                        <a:pt x="369" y="78"/>
                        <a:pt x="281" y="104"/>
                      </a:cubicBezTo>
                      <a:cubicBezTo>
                        <a:pt x="193" y="130"/>
                        <a:pt x="299" y="182"/>
                        <a:pt x="176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1" name="Freeform 89"/>
                <p:cNvSpPr/>
                <p:nvPr/>
              </p:nvSpPr>
              <p:spPr bwMode="auto">
                <a:xfrm>
                  <a:off x="3692526" y="3286125"/>
                  <a:ext cx="511175" cy="2836863"/>
                </a:xfrm>
                <a:custGeom>
                  <a:avLst/>
                  <a:gdLst>
                    <a:gd name="T0" fmla="*/ 75 w 182"/>
                    <a:gd name="T1" fmla="*/ 835 h 1010"/>
                    <a:gd name="T2" fmla="*/ 124 w 182"/>
                    <a:gd name="T3" fmla="*/ 0 h 1010"/>
                    <a:gd name="T4" fmla="*/ 0 w 182"/>
                    <a:gd name="T5" fmla="*/ 1010 h 1010"/>
                    <a:gd name="T6" fmla="*/ 75 w 182"/>
                    <a:gd name="T7" fmla="*/ 835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2" h="1010">
                      <a:moveTo>
                        <a:pt x="75" y="835"/>
                      </a:moveTo>
                      <a:cubicBezTo>
                        <a:pt x="75" y="835"/>
                        <a:pt x="182" y="247"/>
                        <a:pt x="124" y="0"/>
                      </a:cubicBezTo>
                      <a:cubicBezTo>
                        <a:pt x="124" y="0"/>
                        <a:pt x="99" y="773"/>
                        <a:pt x="0" y="1010"/>
                      </a:cubicBezTo>
                      <a:cubicBezTo>
                        <a:pt x="75" y="835"/>
                        <a:pt x="75" y="835"/>
                        <a:pt x="75" y="835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2" name="Freeform 90"/>
                <p:cNvSpPr/>
                <p:nvPr/>
              </p:nvSpPr>
              <p:spPr bwMode="auto">
                <a:xfrm>
                  <a:off x="4181476" y="4021138"/>
                  <a:ext cx="2032000" cy="1120775"/>
                </a:xfrm>
                <a:custGeom>
                  <a:avLst/>
                  <a:gdLst>
                    <a:gd name="T0" fmla="*/ 88 w 724"/>
                    <a:gd name="T1" fmla="*/ 262 h 399"/>
                    <a:gd name="T2" fmla="*/ 724 w 724"/>
                    <a:gd name="T3" fmla="*/ 0 h 399"/>
                    <a:gd name="T4" fmla="*/ 0 w 724"/>
                    <a:gd name="T5" fmla="*/ 399 h 399"/>
                    <a:gd name="T6" fmla="*/ 88 w 724"/>
                    <a:gd name="T7" fmla="*/ 262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4" h="399">
                      <a:moveTo>
                        <a:pt x="88" y="262"/>
                      </a:moveTo>
                      <a:cubicBezTo>
                        <a:pt x="88" y="262"/>
                        <a:pt x="449" y="75"/>
                        <a:pt x="724" y="0"/>
                      </a:cubicBezTo>
                      <a:cubicBezTo>
                        <a:pt x="724" y="0"/>
                        <a:pt x="138" y="237"/>
                        <a:pt x="0" y="399"/>
                      </a:cubicBezTo>
                      <a:cubicBezTo>
                        <a:pt x="88" y="262"/>
                        <a:pt x="88" y="262"/>
                        <a:pt x="88" y="262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3" name="Freeform 91"/>
                <p:cNvSpPr/>
                <p:nvPr/>
              </p:nvSpPr>
              <p:spPr bwMode="auto">
                <a:xfrm>
                  <a:off x="6135688" y="2471738"/>
                  <a:ext cx="877888" cy="569913"/>
                </a:xfrm>
                <a:custGeom>
                  <a:avLst/>
                  <a:gdLst>
                    <a:gd name="T0" fmla="*/ 255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5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5" y="29"/>
                      </a:moveTo>
                      <a:cubicBezTo>
                        <a:pt x="255" y="29"/>
                        <a:pt x="66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8" y="76"/>
                        <a:pt x="281" y="38"/>
                      </a:cubicBezTo>
                      <a:cubicBezTo>
                        <a:pt x="313" y="0"/>
                        <a:pt x="255" y="29"/>
                        <a:pt x="255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4" name="Freeform 92"/>
                <p:cNvSpPr/>
                <p:nvPr/>
              </p:nvSpPr>
              <p:spPr bwMode="auto">
                <a:xfrm>
                  <a:off x="5675313" y="200183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6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5" name="Freeform 93"/>
                <p:cNvSpPr/>
                <p:nvPr/>
              </p:nvSpPr>
              <p:spPr bwMode="auto">
                <a:xfrm>
                  <a:off x="6938963" y="1928813"/>
                  <a:ext cx="134938" cy="407988"/>
                </a:xfrm>
                <a:custGeom>
                  <a:avLst/>
                  <a:gdLst>
                    <a:gd name="T0" fmla="*/ 48 w 48"/>
                    <a:gd name="T1" fmla="*/ 58 h 145"/>
                    <a:gd name="T2" fmla="*/ 28 w 48"/>
                    <a:gd name="T3" fmla="*/ 8 h 145"/>
                    <a:gd name="T4" fmla="*/ 0 w 48"/>
                    <a:gd name="T5" fmla="*/ 44 h 145"/>
                    <a:gd name="T6" fmla="*/ 21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8" y="8"/>
                      </a:cubicBezTo>
                      <a:cubicBezTo>
                        <a:pt x="11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1" y="123"/>
                      </a:cubicBezTo>
                      <a:cubicBezTo>
                        <a:pt x="29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6" name="Freeform 94"/>
                <p:cNvSpPr/>
                <p:nvPr/>
              </p:nvSpPr>
              <p:spPr bwMode="auto">
                <a:xfrm>
                  <a:off x="5051426" y="1708150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3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6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7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8" y="0"/>
                        <a:pt x="317" y="1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3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4"/>
                        <a:pt x="245" y="493"/>
                      </a:cubicBezTo>
                      <a:cubicBezTo>
                        <a:pt x="198" y="522"/>
                        <a:pt x="143" y="487"/>
                        <a:pt x="106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7" name="Freeform 95"/>
                <p:cNvSpPr/>
                <p:nvPr/>
              </p:nvSpPr>
              <p:spPr bwMode="auto">
                <a:xfrm>
                  <a:off x="6567488" y="1584325"/>
                  <a:ext cx="1446213" cy="1465263"/>
                </a:xfrm>
                <a:custGeom>
                  <a:avLst/>
                  <a:gdLst>
                    <a:gd name="T0" fmla="*/ 82 w 515"/>
                    <a:gd name="T1" fmla="*/ 263 h 522"/>
                    <a:gd name="T2" fmla="*/ 47 w 515"/>
                    <a:gd name="T3" fmla="*/ 50 h 522"/>
                    <a:gd name="T4" fmla="*/ 132 w 515"/>
                    <a:gd name="T5" fmla="*/ 71 h 522"/>
                    <a:gd name="T6" fmla="*/ 152 w 515"/>
                    <a:gd name="T7" fmla="*/ 200 h 522"/>
                    <a:gd name="T8" fmla="*/ 267 w 515"/>
                    <a:gd name="T9" fmla="*/ 6 h 522"/>
                    <a:gd name="T10" fmla="*/ 363 w 515"/>
                    <a:gd name="T11" fmla="*/ 56 h 522"/>
                    <a:gd name="T12" fmla="*/ 355 w 515"/>
                    <a:gd name="T13" fmla="*/ 164 h 522"/>
                    <a:gd name="T14" fmla="*/ 284 w 515"/>
                    <a:gd name="T15" fmla="*/ 238 h 522"/>
                    <a:gd name="T16" fmla="*/ 442 w 515"/>
                    <a:gd name="T17" fmla="*/ 179 h 522"/>
                    <a:gd name="T18" fmla="*/ 496 w 515"/>
                    <a:gd name="T19" fmla="*/ 292 h 522"/>
                    <a:gd name="T20" fmla="*/ 292 w 515"/>
                    <a:gd name="T21" fmla="*/ 370 h 522"/>
                    <a:gd name="T22" fmla="*/ 412 w 515"/>
                    <a:gd name="T23" fmla="*/ 404 h 522"/>
                    <a:gd name="T24" fmla="*/ 426 w 515"/>
                    <a:gd name="T25" fmla="*/ 480 h 522"/>
                    <a:gd name="T26" fmla="*/ 195 w 515"/>
                    <a:gd name="T27" fmla="*/ 401 h 522"/>
                    <a:gd name="T28" fmla="*/ 158 w 515"/>
                    <a:gd name="T29" fmla="*/ 452 h 522"/>
                    <a:gd name="T30" fmla="*/ 111 w 515"/>
                    <a:gd name="T31" fmla="*/ 367 h 522"/>
                    <a:gd name="T32" fmla="*/ 82 w 515"/>
                    <a:gd name="T33" fmla="*/ 263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5" h="522">
                      <a:moveTo>
                        <a:pt x="82" y="263"/>
                      </a:moveTo>
                      <a:cubicBezTo>
                        <a:pt x="82" y="263"/>
                        <a:pt x="0" y="71"/>
                        <a:pt x="47" y="50"/>
                      </a:cubicBezTo>
                      <a:cubicBezTo>
                        <a:pt x="95" y="28"/>
                        <a:pt x="129" y="30"/>
                        <a:pt x="132" y="71"/>
                      </a:cubicBezTo>
                      <a:cubicBezTo>
                        <a:pt x="135" y="111"/>
                        <a:pt x="152" y="200"/>
                        <a:pt x="152" y="200"/>
                      </a:cubicBezTo>
                      <a:cubicBezTo>
                        <a:pt x="152" y="200"/>
                        <a:pt x="230" y="0"/>
                        <a:pt x="267" y="6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1" y="205"/>
                        <a:pt x="284" y="238"/>
                        <a:pt x="284" y="238"/>
                      </a:cubicBezTo>
                      <a:cubicBezTo>
                        <a:pt x="284" y="238"/>
                        <a:pt x="404" y="157"/>
                        <a:pt x="442" y="179"/>
                      </a:cubicBezTo>
                      <a:cubicBezTo>
                        <a:pt x="481" y="200"/>
                        <a:pt x="515" y="231"/>
                        <a:pt x="496" y="292"/>
                      </a:cubicBezTo>
                      <a:cubicBezTo>
                        <a:pt x="477" y="353"/>
                        <a:pt x="411" y="378"/>
                        <a:pt x="292" y="370"/>
                      </a:cubicBezTo>
                      <a:cubicBezTo>
                        <a:pt x="292" y="370"/>
                        <a:pt x="383" y="396"/>
                        <a:pt x="412" y="404"/>
                      </a:cubicBezTo>
                      <a:cubicBezTo>
                        <a:pt x="441" y="411"/>
                        <a:pt x="459" y="439"/>
                        <a:pt x="426" y="480"/>
                      </a:cubicBezTo>
                      <a:cubicBezTo>
                        <a:pt x="393" y="522"/>
                        <a:pt x="302" y="498"/>
                        <a:pt x="195" y="401"/>
                      </a:cubicBezTo>
                      <a:cubicBezTo>
                        <a:pt x="195" y="401"/>
                        <a:pt x="197" y="481"/>
                        <a:pt x="158" y="452"/>
                      </a:cubicBezTo>
                      <a:cubicBezTo>
                        <a:pt x="119" y="423"/>
                        <a:pt x="128" y="380"/>
                        <a:pt x="111" y="367"/>
                      </a:cubicBezTo>
                      <a:cubicBezTo>
                        <a:pt x="95" y="353"/>
                        <a:pt x="29" y="271"/>
                        <a:pt x="82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8" name="Freeform 96"/>
                <p:cNvSpPr/>
                <p:nvPr/>
              </p:nvSpPr>
              <p:spPr bwMode="auto">
                <a:xfrm>
                  <a:off x="5668963" y="2479675"/>
                  <a:ext cx="177800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9" name="Freeform 97"/>
                <p:cNvSpPr/>
                <p:nvPr/>
              </p:nvSpPr>
              <p:spPr bwMode="auto">
                <a:xfrm>
                  <a:off x="5829301" y="2552700"/>
                  <a:ext cx="44450" cy="146050"/>
                </a:xfrm>
                <a:custGeom>
                  <a:avLst/>
                  <a:gdLst>
                    <a:gd name="T0" fmla="*/ 6 w 16"/>
                    <a:gd name="T1" fmla="*/ 52 h 52"/>
                    <a:gd name="T2" fmla="*/ 8 w 16"/>
                    <a:gd name="T3" fmla="*/ 7 h 52"/>
                    <a:gd name="T4" fmla="*/ 6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0" name="Freeform 98"/>
                <p:cNvSpPr/>
                <p:nvPr/>
              </p:nvSpPr>
              <p:spPr bwMode="auto">
                <a:xfrm>
                  <a:off x="7045326" y="2319338"/>
                  <a:ext cx="204788" cy="120650"/>
                </a:xfrm>
                <a:custGeom>
                  <a:avLst/>
                  <a:gdLst>
                    <a:gd name="T0" fmla="*/ 73 w 73"/>
                    <a:gd name="T1" fmla="*/ 0 h 43"/>
                    <a:gd name="T2" fmla="*/ 12 w 73"/>
                    <a:gd name="T3" fmla="*/ 38 h 43"/>
                    <a:gd name="T4" fmla="*/ 73 w 73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3" h="43">
                      <a:moveTo>
                        <a:pt x="73" y="0"/>
                      </a:moveTo>
                      <a:cubicBezTo>
                        <a:pt x="73" y="0"/>
                        <a:pt x="0" y="33"/>
                        <a:pt x="12" y="38"/>
                      </a:cubicBezTo>
                      <a:cubicBezTo>
                        <a:pt x="25" y="43"/>
                        <a:pt x="66" y="19"/>
                        <a:pt x="73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1" name="Freeform 99"/>
                <p:cNvSpPr/>
                <p:nvPr/>
              </p:nvSpPr>
              <p:spPr bwMode="auto">
                <a:xfrm>
                  <a:off x="5807076" y="23050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8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8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2" name="Freeform 100"/>
                <p:cNvSpPr/>
                <p:nvPr/>
              </p:nvSpPr>
              <p:spPr bwMode="auto">
                <a:xfrm>
                  <a:off x="5738813" y="240188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3" name="Freeform 101"/>
                <p:cNvSpPr/>
                <p:nvPr/>
              </p:nvSpPr>
              <p:spPr bwMode="auto">
                <a:xfrm>
                  <a:off x="5899151" y="2460625"/>
                  <a:ext cx="80963" cy="74613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4" name="Freeform 102"/>
                <p:cNvSpPr/>
                <p:nvPr/>
              </p:nvSpPr>
              <p:spPr bwMode="auto">
                <a:xfrm>
                  <a:off x="5943601" y="2336800"/>
                  <a:ext cx="85725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5" name="Freeform 103"/>
                <p:cNvSpPr/>
                <p:nvPr/>
              </p:nvSpPr>
              <p:spPr bwMode="auto">
                <a:xfrm>
                  <a:off x="6062663" y="2451100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6" name="Freeform 104"/>
                <p:cNvSpPr/>
                <p:nvPr/>
              </p:nvSpPr>
              <p:spPr bwMode="auto">
                <a:xfrm>
                  <a:off x="5975351" y="2600325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7" name="Freeform 105"/>
                <p:cNvSpPr/>
                <p:nvPr/>
              </p:nvSpPr>
              <p:spPr bwMode="auto">
                <a:xfrm>
                  <a:off x="5826126" y="2571750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9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8" name="Freeform 106"/>
                <p:cNvSpPr/>
                <p:nvPr/>
              </p:nvSpPr>
              <p:spPr bwMode="auto">
                <a:xfrm>
                  <a:off x="5891213" y="2238375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9" name="Freeform 107"/>
                <p:cNvSpPr/>
                <p:nvPr/>
              </p:nvSpPr>
              <p:spPr bwMode="auto">
                <a:xfrm>
                  <a:off x="7096126" y="21542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0" name="Freeform 108"/>
                <p:cNvSpPr/>
                <p:nvPr/>
              </p:nvSpPr>
              <p:spPr bwMode="auto">
                <a:xfrm>
                  <a:off x="6969126" y="2278063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1" name="Freeform 109"/>
                <p:cNvSpPr/>
                <p:nvPr/>
              </p:nvSpPr>
              <p:spPr bwMode="auto">
                <a:xfrm>
                  <a:off x="6975476" y="2179638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2" name="Freeform 110"/>
                <p:cNvSpPr/>
                <p:nvPr/>
              </p:nvSpPr>
              <p:spPr bwMode="auto">
                <a:xfrm>
                  <a:off x="7115176" y="2341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3" name="Freeform 111"/>
                <p:cNvSpPr/>
                <p:nvPr/>
              </p:nvSpPr>
              <p:spPr bwMode="auto">
                <a:xfrm>
                  <a:off x="7140576" y="2490788"/>
                  <a:ext cx="84138" cy="7937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4" name="Freeform 112"/>
                <p:cNvSpPr/>
                <p:nvPr/>
              </p:nvSpPr>
              <p:spPr bwMode="auto">
                <a:xfrm>
                  <a:off x="6997701" y="2468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5" name="Freeform 113"/>
                <p:cNvSpPr/>
                <p:nvPr/>
              </p:nvSpPr>
              <p:spPr bwMode="auto">
                <a:xfrm>
                  <a:off x="7243763" y="2428875"/>
                  <a:ext cx="82550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6" name="Freeform 114"/>
                <p:cNvSpPr/>
                <p:nvPr/>
              </p:nvSpPr>
              <p:spPr bwMode="auto">
                <a:xfrm>
                  <a:off x="7286626" y="2316163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7" name="Freeform 115"/>
                <p:cNvSpPr/>
                <p:nvPr/>
              </p:nvSpPr>
              <p:spPr bwMode="auto">
                <a:xfrm>
                  <a:off x="7219951" y="217011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8" name="Freeform 116"/>
                <p:cNvSpPr/>
                <p:nvPr/>
              </p:nvSpPr>
              <p:spPr bwMode="auto">
                <a:xfrm>
                  <a:off x="6878638" y="2355850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9" name="Freeform 117"/>
                <p:cNvSpPr/>
                <p:nvPr/>
              </p:nvSpPr>
              <p:spPr bwMode="auto">
                <a:xfrm>
                  <a:off x="6764338" y="2373313"/>
                  <a:ext cx="309563" cy="479425"/>
                </a:xfrm>
                <a:custGeom>
                  <a:avLst/>
                  <a:gdLst>
                    <a:gd name="T0" fmla="*/ 6 w 110"/>
                    <a:gd name="T1" fmla="*/ 0 h 171"/>
                    <a:gd name="T2" fmla="*/ 0 w 110"/>
                    <a:gd name="T3" fmla="*/ 6 h 171"/>
                    <a:gd name="T4" fmla="*/ 28 w 110"/>
                    <a:gd name="T5" fmla="*/ 63 h 171"/>
                    <a:gd name="T6" fmla="*/ 56 w 110"/>
                    <a:gd name="T7" fmla="*/ 95 h 171"/>
                    <a:gd name="T8" fmla="*/ 96 w 110"/>
                    <a:gd name="T9" fmla="*/ 171 h 171"/>
                    <a:gd name="T10" fmla="*/ 100 w 110"/>
                    <a:gd name="T11" fmla="*/ 168 h 171"/>
                    <a:gd name="T12" fmla="*/ 94 w 110"/>
                    <a:gd name="T13" fmla="*/ 87 h 171"/>
                    <a:gd name="T14" fmla="*/ 6 w 110"/>
                    <a:gd name="T1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171">
                      <a:moveTo>
                        <a:pt x="6" y="0"/>
                      </a:moveTo>
                      <a:cubicBezTo>
                        <a:pt x="3" y="0"/>
                        <a:pt x="1" y="2"/>
                        <a:pt x="0" y="6"/>
                      </a:cubicBezTo>
                      <a:cubicBezTo>
                        <a:pt x="0" y="6"/>
                        <a:pt x="14" y="54"/>
                        <a:pt x="28" y="63"/>
                      </a:cubicBezTo>
                      <a:cubicBezTo>
                        <a:pt x="43" y="72"/>
                        <a:pt x="44" y="69"/>
                        <a:pt x="56" y="95"/>
                      </a:cubicBezTo>
                      <a:cubicBezTo>
                        <a:pt x="66" y="117"/>
                        <a:pt x="85" y="171"/>
                        <a:pt x="96" y="171"/>
                      </a:cubicBezTo>
                      <a:cubicBezTo>
                        <a:pt x="97" y="171"/>
                        <a:pt x="99" y="170"/>
                        <a:pt x="100" y="168"/>
                      </a:cubicBezTo>
                      <a:cubicBezTo>
                        <a:pt x="110" y="150"/>
                        <a:pt x="106" y="103"/>
                        <a:pt x="94" y="87"/>
                      </a:cubicBezTo>
                      <a:cubicBezTo>
                        <a:pt x="84" y="74"/>
                        <a:pt x="28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0" name="Freeform 118"/>
                <p:cNvSpPr>
                  <a:spLocks noEditPoints="1"/>
                </p:cNvSpPr>
                <p:nvPr/>
              </p:nvSpPr>
              <p:spPr bwMode="auto">
                <a:xfrm>
                  <a:off x="5592763" y="2092325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80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9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5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5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9" y="146"/>
                        <a:pt x="111" y="140"/>
                      </a:cubicBezTo>
                      <a:cubicBezTo>
                        <a:pt x="113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1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7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1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4" y="132"/>
                        <a:pt x="104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6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3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8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9" y="152"/>
                        <a:pt x="149" y="152"/>
                        <a:pt x="149" y="152"/>
                      </a:cubicBezTo>
                      <a:cubicBezTo>
                        <a:pt x="153" y="154"/>
                        <a:pt x="174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9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3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8" y="152"/>
                      </a:cubicBezTo>
                      <a:cubicBezTo>
                        <a:pt x="172" y="150"/>
                        <a:pt x="168" y="145"/>
                        <a:pt x="169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5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6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2"/>
                        <a:pt x="133" y="89"/>
                        <a:pt x="139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8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9" y="75"/>
                      </a:cubicBezTo>
                      <a:cubicBezTo>
                        <a:pt x="127" y="76"/>
                        <a:pt x="124" y="77"/>
                        <a:pt x="122" y="77"/>
                      </a:cubicBezTo>
                      <a:cubicBezTo>
                        <a:pt x="120" y="77"/>
                        <a:pt x="119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5" y="53"/>
                        <a:pt x="120" y="53"/>
                      </a:cubicBezTo>
                      <a:cubicBezTo>
                        <a:pt x="121" y="53"/>
                        <a:pt x="123" y="53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1" name="Freeform 119"/>
                <p:cNvSpPr/>
                <p:nvPr/>
              </p:nvSpPr>
              <p:spPr bwMode="auto">
                <a:xfrm>
                  <a:off x="5810251" y="2311400"/>
                  <a:ext cx="77788" cy="65088"/>
                </a:xfrm>
                <a:custGeom>
                  <a:avLst/>
                  <a:gdLst>
                    <a:gd name="T0" fmla="*/ 12 w 28"/>
                    <a:gd name="T1" fmla="*/ 0 h 23"/>
                    <a:gd name="T2" fmla="*/ 1 w 28"/>
                    <a:gd name="T3" fmla="*/ 7 h 23"/>
                    <a:gd name="T4" fmla="*/ 0 w 28"/>
                    <a:gd name="T5" fmla="*/ 9 h 23"/>
                    <a:gd name="T6" fmla="*/ 9 w 28"/>
                    <a:gd name="T7" fmla="*/ 22 h 23"/>
                    <a:gd name="T8" fmla="*/ 9 w 28"/>
                    <a:gd name="T9" fmla="*/ 22 h 23"/>
                    <a:gd name="T10" fmla="*/ 9 w 28"/>
                    <a:gd name="T11" fmla="*/ 22 h 23"/>
                    <a:gd name="T12" fmla="*/ 14 w 28"/>
                    <a:gd name="T13" fmla="*/ 23 h 23"/>
                    <a:gd name="T14" fmla="*/ 26 w 28"/>
                    <a:gd name="T15" fmla="*/ 16 h 23"/>
                    <a:gd name="T16" fmla="*/ 17 w 28"/>
                    <a:gd name="T17" fmla="*/ 0 h 23"/>
                    <a:gd name="T18" fmla="*/ 12 w 2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3">
                      <a:moveTo>
                        <a:pt x="12" y="0"/>
                      </a:moveTo>
                      <a:cubicBezTo>
                        <a:pt x="7" y="0"/>
                        <a:pt x="2" y="2"/>
                        <a:pt x="1" y="7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1" y="16"/>
                        <a:pt x="17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1" y="23"/>
                        <a:pt x="13" y="23"/>
                        <a:pt x="14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8" y="10"/>
                        <a:pt x="24" y="3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2" name="Freeform 120"/>
                <p:cNvSpPr/>
                <p:nvPr/>
              </p:nvSpPr>
              <p:spPr bwMode="auto">
                <a:xfrm>
                  <a:off x="5745163" y="2406650"/>
                  <a:ext cx="77788" cy="44450"/>
                </a:xfrm>
                <a:custGeom>
                  <a:avLst/>
                  <a:gdLst>
                    <a:gd name="T0" fmla="*/ 12 w 28"/>
                    <a:gd name="T1" fmla="*/ 0 h 16"/>
                    <a:gd name="T2" fmla="*/ 0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3" name="Freeform 121"/>
                <p:cNvSpPr/>
                <p:nvPr/>
              </p:nvSpPr>
              <p:spPr bwMode="auto">
                <a:xfrm>
                  <a:off x="5899151" y="2465388"/>
                  <a:ext cx="80963" cy="68263"/>
                </a:xfrm>
                <a:custGeom>
                  <a:avLst/>
                  <a:gdLst>
                    <a:gd name="T0" fmla="*/ 13 w 29"/>
                    <a:gd name="T1" fmla="*/ 0 h 24"/>
                    <a:gd name="T2" fmla="*/ 2 w 29"/>
                    <a:gd name="T3" fmla="*/ 7 h 24"/>
                    <a:gd name="T4" fmla="*/ 10 w 29"/>
                    <a:gd name="T5" fmla="*/ 23 h 24"/>
                    <a:gd name="T6" fmla="*/ 16 w 29"/>
                    <a:gd name="T7" fmla="*/ 24 h 24"/>
                    <a:gd name="T8" fmla="*/ 27 w 29"/>
                    <a:gd name="T9" fmla="*/ 16 h 24"/>
                    <a:gd name="T10" fmla="*/ 18 w 29"/>
                    <a:gd name="T11" fmla="*/ 1 h 24"/>
                    <a:gd name="T12" fmla="*/ 13 w 29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3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5" y="21"/>
                        <a:pt x="27" y="16"/>
                      </a:cubicBezTo>
                      <a:cubicBezTo>
                        <a:pt x="29" y="10"/>
                        <a:pt x="25" y="3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4" name="Freeform 122"/>
                <p:cNvSpPr/>
                <p:nvPr/>
              </p:nvSpPr>
              <p:spPr bwMode="auto">
                <a:xfrm>
                  <a:off x="5943601" y="2341563"/>
                  <a:ext cx="57150" cy="68263"/>
                </a:xfrm>
                <a:custGeom>
                  <a:avLst/>
                  <a:gdLst>
                    <a:gd name="T0" fmla="*/ 14 w 20"/>
                    <a:gd name="T1" fmla="*/ 0 h 24"/>
                    <a:gd name="T2" fmla="*/ 2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5" name="Freeform 123"/>
                <p:cNvSpPr>
                  <a:spLocks noEditPoints="1"/>
                </p:cNvSpPr>
                <p:nvPr/>
              </p:nvSpPr>
              <p:spPr bwMode="auto">
                <a:xfrm>
                  <a:off x="6065838" y="2457450"/>
                  <a:ext cx="74613" cy="65088"/>
                </a:xfrm>
                <a:custGeom>
                  <a:avLst/>
                  <a:gdLst>
                    <a:gd name="T0" fmla="*/ 1 w 27"/>
                    <a:gd name="T1" fmla="*/ 10 h 23"/>
                    <a:gd name="T2" fmla="*/ 10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1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1" y="10"/>
                      </a:moveTo>
                      <a:cubicBezTo>
                        <a:pt x="0" y="15"/>
                        <a:pt x="4" y="20"/>
                        <a:pt x="10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5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1" y="10"/>
                      </a:cubicBezTo>
                      <a:moveTo>
                        <a:pt x="11" y="0"/>
                      </a:moveTo>
                      <a:cubicBezTo>
                        <a:pt x="7" y="0"/>
                        <a:pt x="3" y="3"/>
                        <a:pt x="1" y="7"/>
                      </a:cubicBezTo>
                      <a:cubicBezTo>
                        <a:pt x="3" y="5"/>
                        <a:pt x="7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6" name="Freeform 124"/>
                <p:cNvSpPr/>
                <p:nvPr/>
              </p:nvSpPr>
              <p:spPr bwMode="auto">
                <a:xfrm>
                  <a:off x="5975351" y="2606675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15"/>
                        <a:pt x="11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7" name="Freeform 125"/>
                <p:cNvSpPr/>
                <p:nvPr/>
              </p:nvSpPr>
              <p:spPr bwMode="auto">
                <a:xfrm>
                  <a:off x="5891213" y="2241550"/>
                  <a:ext cx="65088" cy="66675"/>
                </a:xfrm>
                <a:custGeom>
                  <a:avLst/>
                  <a:gdLst>
                    <a:gd name="T0" fmla="*/ 14 w 23"/>
                    <a:gd name="T1" fmla="*/ 0 h 24"/>
                    <a:gd name="T2" fmla="*/ 2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4" y="24"/>
                        <a:pt x="16" y="24"/>
                      </a:cubicBezTo>
                      <a:cubicBezTo>
                        <a:pt x="18" y="24"/>
                        <a:pt x="21" y="23"/>
                        <a:pt x="23" y="22"/>
                      </a:cubicBezTo>
                      <a:cubicBezTo>
                        <a:pt x="22" y="17"/>
                        <a:pt x="20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8" name="Freeform 126"/>
                <p:cNvSpPr/>
                <p:nvPr/>
              </p:nvSpPr>
              <p:spPr bwMode="auto">
                <a:xfrm>
                  <a:off x="5994401" y="218281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9" name="Freeform 127"/>
                <p:cNvSpPr>
                  <a:spLocks noEditPoints="1"/>
                </p:cNvSpPr>
                <p:nvPr/>
              </p:nvSpPr>
              <p:spPr bwMode="auto">
                <a:xfrm>
                  <a:off x="6831013" y="2089150"/>
                  <a:ext cx="612775" cy="708025"/>
                </a:xfrm>
                <a:custGeom>
                  <a:avLst/>
                  <a:gdLst>
                    <a:gd name="T0" fmla="*/ 127 w 218"/>
                    <a:gd name="T1" fmla="*/ 9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7 h 252"/>
                    <a:gd name="T8" fmla="*/ 126 w 218"/>
                    <a:gd name="T9" fmla="*/ 9 h 252"/>
                    <a:gd name="T10" fmla="*/ 127 w 218"/>
                    <a:gd name="T11" fmla="*/ 9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2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7 w 218"/>
                    <a:gd name="T23" fmla="*/ 153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100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5 w 218"/>
                    <a:gd name="T43" fmla="*/ 113 h 252"/>
                    <a:gd name="T44" fmla="*/ 35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9 w 218"/>
                    <a:gd name="T53" fmla="*/ 215 h 252"/>
                    <a:gd name="T54" fmla="*/ 89 w 218"/>
                    <a:gd name="T55" fmla="*/ 177 h 252"/>
                    <a:gd name="T56" fmla="*/ 92 w 218"/>
                    <a:gd name="T57" fmla="*/ 179 h 252"/>
                    <a:gd name="T58" fmla="*/ 206 w 218"/>
                    <a:gd name="T59" fmla="*/ 236 h 252"/>
                    <a:gd name="T60" fmla="*/ 207 w 218"/>
                    <a:gd name="T61" fmla="*/ 236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3 w 218"/>
                    <a:gd name="T67" fmla="*/ 151 h 252"/>
                    <a:gd name="T68" fmla="*/ 174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2 h 252"/>
                    <a:gd name="T74" fmla="*/ 126 w 218"/>
                    <a:gd name="T75" fmla="*/ 169 h 252"/>
                    <a:gd name="T76" fmla="*/ 121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8 w 218"/>
                    <a:gd name="T83" fmla="*/ 129 h 252"/>
                    <a:gd name="T84" fmla="*/ 65 w 218"/>
                    <a:gd name="T85" fmla="*/ 126 h 252"/>
                    <a:gd name="T86" fmla="*/ 103 w 218"/>
                    <a:gd name="T87" fmla="*/ 47 h 252"/>
                    <a:gd name="T88" fmla="*/ 97 w 218"/>
                    <a:gd name="T89" fmla="*/ 41 h 252"/>
                    <a:gd name="T90" fmla="*/ 71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3 h 252"/>
                    <a:gd name="T96" fmla="*/ 60 w 218"/>
                    <a:gd name="T97" fmla="*/ 92 h 252"/>
                    <a:gd name="T98" fmla="*/ 51 w 218"/>
                    <a:gd name="T99" fmla="*/ 76 h 252"/>
                    <a:gd name="T100" fmla="*/ 57 w 218"/>
                    <a:gd name="T101" fmla="*/ 70 h 252"/>
                    <a:gd name="T102" fmla="*/ 26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7" y="9"/>
                      </a:moveTo>
                      <a:cubicBezTo>
                        <a:pt x="126" y="9"/>
                        <a:pt x="120" y="16"/>
                        <a:pt x="111" y="25"/>
                      </a:cubicBezTo>
                      <a:cubicBezTo>
                        <a:pt x="112" y="25"/>
                        <a:pt x="112" y="25"/>
                        <a:pt x="113" y="26"/>
                      </a:cubicBezTo>
                      <a:cubicBezTo>
                        <a:pt x="114" y="26"/>
                        <a:pt x="114" y="26"/>
                        <a:pt x="115" y="27"/>
                      </a:cubicBezTo>
                      <a:cubicBezTo>
                        <a:pt x="121" y="18"/>
                        <a:pt x="125" y="11"/>
                        <a:pt x="126" y="9"/>
                      </a:cubicBezTo>
                      <a:cubicBezTo>
                        <a:pt x="127" y="9"/>
                        <a:pt x="127" y="9"/>
                        <a:pt x="127" y="9"/>
                      </a:cubicBezTo>
                      <a:moveTo>
                        <a:pt x="75" y="161"/>
                      </a:moveTo>
                      <a:cubicBezTo>
                        <a:pt x="74" y="161"/>
                        <a:pt x="72" y="160"/>
                        <a:pt x="70" y="160"/>
                      </a:cubicBezTo>
                      <a:cubicBezTo>
                        <a:pt x="63" y="157"/>
                        <a:pt x="59" y="150"/>
                        <a:pt x="62" y="144"/>
                      </a:cubicBezTo>
                      <a:cubicBezTo>
                        <a:pt x="63" y="140"/>
                        <a:pt x="68" y="137"/>
                        <a:pt x="73" y="137"/>
                      </a:cubicBezTo>
                      <a:cubicBezTo>
                        <a:pt x="75" y="137"/>
                        <a:pt x="77" y="137"/>
                        <a:pt x="78" y="138"/>
                      </a:cubicBezTo>
                      <a:cubicBezTo>
                        <a:pt x="85" y="140"/>
                        <a:pt x="89" y="147"/>
                        <a:pt x="87" y="153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4" y="97"/>
                        <a:pt x="28" y="96"/>
                        <a:pt x="31" y="96"/>
                      </a:cubicBezTo>
                      <a:cubicBezTo>
                        <a:pt x="33" y="96"/>
                        <a:pt x="35" y="97"/>
                        <a:pt x="36" y="97"/>
                      </a:cubicBezTo>
                      <a:cubicBezTo>
                        <a:pt x="43" y="100"/>
                        <a:pt x="47" y="107"/>
                        <a:pt x="45" y="113"/>
                      </a:cubicBezTo>
                      <a:cubicBezTo>
                        <a:pt x="43" y="117"/>
                        <a:pt x="39" y="120"/>
                        <a:pt x="35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2" y="149"/>
                        <a:pt x="152" y="247"/>
                        <a:pt x="164" y="252"/>
                      </a:cubicBezTo>
                      <a:cubicBezTo>
                        <a:pt x="165" y="252"/>
                        <a:pt x="165" y="252"/>
                        <a:pt x="165" y="252"/>
                      </a:cubicBezTo>
                      <a:cubicBezTo>
                        <a:pt x="168" y="252"/>
                        <a:pt x="149" y="233"/>
                        <a:pt x="129" y="215"/>
                      </a:cubicBezTo>
                      <a:cubicBezTo>
                        <a:pt x="109" y="196"/>
                        <a:pt x="88" y="177"/>
                        <a:pt x="89" y="177"/>
                      </a:cubicBezTo>
                      <a:cubicBezTo>
                        <a:pt x="90" y="177"/>
                        <a:pt x="90" y="178"/>
                        <a:pt x="92" y="179"/>
                      </a:cubicBezTo>
                      <a:cubicBezTo>
                        <a:pt x="111" y="193"/>
                        <a:pt x="189" y="233"/>
                        <a:pt x="206" y="236"/>
                      </a:cubicBezTo>
                      <a:cubicBezTo>
                        <a:pt x="207" y="236"/>
                        <a:pt x="207" y="236"/>
                        <a:pt x="207" y="236"/>
                      </a:cubicBezTo>
                      <a:cubicBezTo>
                        <a:pt x="218" y="236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1"/>
                        <a:pt x="184" y="152"/>
                        <a:pt x="174" y="152"/>
                      </a:cubicBezTo>
                      <a:cubicBezTo>
                        <a:pt x="163" y="153"/>
                        <a:pt x="150" y="153"/>
                        <a:pt x="137" y="153"/>
                      </a:cubicBezTo>
                      <a:cubicBezTo>
                        <a:pt x="138" y="156"/>
                        <a:pt x="138" y="159"/>
                        <a:pt x="137" y="162"/>
                      </a:cubicBezTo>
                      <a:cubicBezTo>
                        <a:pt x="136" y="166"/>
                        <a:pt x="131" y="169"/>
                        <a:pt x="126" y="169"/>
                      </a:cubicBezTo>
                      <a:cubicBezTo>
                        <a:pt x="124" y="169"/>
                        <a:pt x="122" y="169"/>
                        <a:pt x="121" y="168"/>
                      </a:cubicBezTo>
                      <a:cubicBezTo>
                        <a:pt x="114" y="165"/>
                        <a:pt x="110" y="158"/>
                        <a:pt x="112" y="152"/>
                      </a:cubicBezTo>
                      <a:cubicBezTo>
                        <a:pt x="106" y="152"/>
                        <a:pt x="102" y="151"/>
                        <a:pt x="99" y="149"/>
                      </a:cubicBezTo>
                      <a:cubicBezTo>
                        <a:pt x="89" y="143"/>
                        <a:pt x="121" y="133"/>
                        <a:pt x="148" y="129"/>
                      </a:cubicBezTo>
                      <a:cubicBezTo>
                        <a:pt x="117" y="128"/>
                        <a:pt x="71" y="126"/>
                        <a:pt x="65" y="126"/>
                      </a:cubicBezTo>
                      <a:cubicBezTo>
                        <a:pt x="58" y="125"/>
                        <a:pt x="83" y="81"/>
                        <a:pt x="103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1" y="71"/>
                      </a:cubicBezTo>
                      <a:cubicBezTo>
                        <a:pt x="76" y="74"/>
                        <a:pt x="78" y="80"/>
                        <a:pt x="76" y="85"/>
                      </a:cubicBezTo>
                      <a:cubicBezTo>
                        <a:pt x="75" y="90"/>
                        <a:pt x="70" y="93"/>
                        <a:pt x="65" y="93"/>
                      </a:cubicBezTo>
                      <a:cubicBezTo>
                        <a:pt x="63" y="93"/>
                        <a:pt x="62" y="92"/>
                        <a:pt x="60" y="92"/>
                      </a:cubicBezTo>
                      <a:cubicBezTo>
                        <a:pt x="53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7" y="70"/>
                      </a:cubicBezTo>
                      <a:cubicBezTo>
                        <a:pt x="47" y="50"/>
                        <a:pt x="31" y="7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0" name="Freeform 128"/>
                <p:cNvSpPr/>
                <p:nvPr/>
              </p:nvSpPr>
              <p:spPr bwMode="auto">
                <a:xfrm>
                  <a:off x="7104063" y="2159000"/>
                  <a:ext cx="50800" cy="61913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6 w 18"/>
                    <a:gd name="T5" fmla="*/ 22 h 22"/>
                    <a:gd name="T6" fmla="*/ 18 w 18"/>
                    <a:gd name="T7" fmla="*/ 2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" y="18"/>
                        <a:pt x="3" y="20"/>
                        <a:pt x="6" y="22"/>
                      </a:cubicBezTo>
                      <a:cubicBezTo>
                        <a:pt x="10" y="14"/>
                        <a:pt x="14" y="7"/>
                        <a:pt x="18" y="2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5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1" name="Freeform 129"/>
                <p:cNvSpPr/>
                <p:nvPr/>
              </p:nvSpPr>
              <p:spPr bwMode="auto">
                <a:xfrm>
                  <a:off x="6969126" y="2286000"/>
                  <a:ext cx="80963" cy="65088"/>
                </a:xfrm>
                <a:custGeom>
                  <a:avLst/>
                  <a:gdLst>
                    <a:gd name="T0" fmla="*/ 8 w 29"/>
                    <a:gd name="T1" fmla="*/ 0 h 23"/>
                    <a:gd name="T2" fmla="*/ 2 w 29"/>
                    <a:gd name="T3" fmla="*/ 6 h 23"/>
                    <a:gd name="T4" fmla="*/ 11 w 29"/>
                    <a:gd name="T5" fmla="*/ 22 h 23"/>
                    <a:gd name="T6" fmla="*/ 16 w 29"/>
                    <a:gd name="T7" fmla="*/ 23 h 23"/>
                    <a:gd name="T8" fmla="*/ 27 w 29"/>
                    <a:gd name="T9" fmla="*/ 15 h 23"/>
                    <a:gd name="T10" fmla="*/ 22 w 29"/>
                    <a:gd name="T11" fmla="*/ 1 h 23"/>
                    <a:gd name="T12" fmla="*/ 15 w 29"/>
                    <a:gd name="T13" fmla="*/ 11 h 23"/>
                    <a:gd name="T14" fmla="*/ 14 w 29"/>
                    <a:gd name="T15" fmla="*/ 11 h 23"/>
                    <a:gd name="T16" fmla="*/ 8 w 29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3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3" y="22"/>
                        <a:pt x="14" y="23"/>
                        <a:pt x="16" y="23"/>
                      </a:cubicBezTo>
                      <a:cubicBezTo>
                        <a:pt x="21" y="23"/>
                        <a:pt x="26" y="20"/>
                        <a:pt x="27" y="15"/>
                      </a:cubicBezTo>
                      <a:cubicBezTo>
                        <a:pt x="29" y="10"/>
                        <a:pt x="27" y="4"/>
                        <a:pt x="22" y="1"/>
                      </a:cubicBezTo>
                      <a:cubicBezTo>
                        <a:pt x="18" y="6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3" y="11"/>
                        <a:pt x="11" y="7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2" name="Freeform 130"/>
                <p:cNvSpPr/>
                <p:nvPr/>
              </p:nvSpPr>
              <p:spPr bwMode="auto">
                <a:xfrm>
                  <a:off x="7140576" y="2516188"/>
                  <a:ext cx="79375" cy="47625"/>
                </a:xfrm>
                <a:custGeom>
                  <a:avLst/>
                  <a:gdLst>
                    <a:gd name="T0" fmla="*/ 2 w 28"/>
                    <a:gd name="T1" fmla="*/ 0 h 17"/>
                    <a:gd name="T2" fmla="*/ 11 w 28"/>
                    <a:gd name="T3" fmla="*/ 16 h 17"/>
                    <a:gd name="T4" fmla="*/ 16 w 28"/>
                    <a:gd name="T5" fmla="*/ 17 h 17"/>
                    <a:gd name="T6" fmla="*/ 27 w 28"/>
                    <a:gd name="T7" fmla="*/ 10 h 17"/>
                    <a:gd name="T8" fmla="*/ 27 w 28"/>
                    <a:gd name="T9" fmla="*/ 1 h 17"/>
                    <a:gd name="T10" fmla="*/ 27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4" y="13"/>
                        <a:pt x="11" y="16"/>
                      </a:cubicBezTo>
                      <a:cubicBezTo>
                        <a:pt x="12" y="17"/>
                        <a:pt x="14" y="17"/>
                        <a:pt x="16" y="17"/>
                      </a:cubicBezTo>
                      <a:cubicBezTo>
                        <a:pt x="21" y="17"/>
                        <a:pt x="26" y="14"/>
                        <a:pt x="27" y="10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8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3" name="Freeform 131"/>
                <p:cNvSpPr/>
                <p:nvPr/>
              </p:nvSpPr>
              <p:spPr bwMode="auto">
                <a:xfrm>
                  <a:off x="6997701" y="2474913"/>
                  <a:ext cx="84138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4" name="Freeform 132"/>
                <p:cNvSpPr/>
                <p:nvPr/>
              </p:nvSpPr>
              <p:spPr bwMode="auto">
                <a:xfrm>
                  <a:off x="6892926" y="2359025"/>
                  <a:ext cx="71438" cy="66675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4 h 24"/>
                    <a:gd name="T4" fmla="*/ 13 w 25"/>
                    <a:gd name="T5" fmla="*/ 24 h 24"/>
                    <a:gd name="T6" fmla="*/ 23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6" y="0"/>
                        <a:pt x="2" y="1"/>
                        <a:pt x="0" y="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7" y="24"/>
                        <a:pt x="21" y="21"/>
                        <a:pt x="23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3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5" name="Freeform 133"/>
                <p:cNvSpPr>
                  <a:spLocks noEditPoints="1"/>
                </p:cNvSpPr>
                <p:nvPr/>
              </p:nvSpPr>
              <p:spPr bwMode="auto">
                <a:xfrm>
                  <a:off x="7246938" y="2446338"/>
                  <a:ext cx="87313" cy="4763"/>
                </a:xfrm>
                <a:custGeom>
                  <a:avLst/>
                  <a:gdLst>
                    <a:gd name="T0" fmla="*/ 2 w 31"/>
                    <a:gd name="T1" fmla="*/ 1 h 2"/>
                    <a:gd name="T2" fmla="*/ 0 w 31"/>
                    <a:gd name="T3" fmla="*/ 2 h 2"/>
                    <a:gd name="T4" fmla="*/ 2 w 31"/>
                    <a:gd name="T5" fmla="*/ 2 h 2"/>
                    <a:gd name="T6" fmla="*/ 2 w 31"/>
                    <a:gd name="T7" fmla="*/ 1 h 2"/>
                    <a:gd name="T8" fmla="*/ 23 w 31"/>
                    <a:gd name="T9" fmla="*/ 0 h 2"/>
                    <a:gd name="T10" fmla="*/ 24 w 31"/>
                    <a:gd name="T11" fmla="*/ 2 h 2"/>
                    <a:gd name="T12" fmla="*/ 27 w 31"/>
                    <a:gd name="T13" fmla="*/ 0 h 2"/>
                    <a:gd name="T14" fmla="*/ 23 w 31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2">
                      <a:moveTo>
                        <a:pt x="2" y="1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moveTo>
                        <a:pt x="23" y="0"/>
                      </a:moveTo>
                      <a:cubicBezTo>
                        <a:pt x="23" y="1"/>
                        <a:pt x="24" y="1"/>
                        <a:pt x="24" y="2"/>
                      </a:cubicBezTo>
                      <a:cubicBezTo>
                        <a:pt x="30" y="2"/>
                        <a:pt x="31" y="1"/>
                        <a:pt x="27" y="0"/>
                      </a:cubicBezTo>
                      <a:cubicBezTo>
                        <a:pt x="26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6" name="Freeform 134"/>
                <p:cNvSpPr/>
                <p:nvPr/>
              </p:nvSpPr>
              <p:spPr bwMode="auto">
                <a:xfrm>
                  <a:off x="7253288" y="2446338"/>
                  <a:ext cx="61913" cy="4763"/>
                </a:xfrm>
                <a:custGeom>
                  <a:avLst/>
                  <a:gdLst>
                    <a:gd name="T0" fmla="*/ 18 w 22"/>
                    <a:gd name="T1" fmla="*/ 0 h 2"/>
                    <a:gd name="T2" fmla="*/ 0 w 22"/>
                    <a:gd name="T3" fmla="*/ 1 h 2"/>
                    <a:gd name="T4" fmla="*/ 0 w 22"/>
                    <a:gd name="T5" fmla="*/ 2 h 2"/>
                    <a:gd name="T6" fmla="*/ 16 w 22"/>
                    <a:gd name="T7" fmla="*/ 2 h 2"/>
                    <a:gd name="T8" fmla="*/ 22 w 22"/>
                    <a:gd name="T9" fmla="*/ 2 h 2"/>
                    <a:gd name="T10" fmla="*/ 21 w 22"/>
                    <a:gd name="T11" fmla="*/ 0 h 2"/>
                    <a:gd name="T12" fmla="*/ 18 w 2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">
                      <a:moveTo>
                        <a:pt x="18" y="0"/>
                      </a:moveTo>
                      <a:cubicBezTo>
                        <a:pt x="13" y="0"/>
                        <a:pt x="6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6" y="2"/>
                        <a:pt x="12" y="2"/>
                        <a:pt x="16" y="2"/>
                      </a:cubicBezTo>
                      <a:cubicBezTo>
                        <a:pt x="18" y="2"/>
                        <a:pt x="21" y="2"/>
                        <a:pt x="22" y="2"/>
                      </a:cubicBezTo>
                      <a:cubicBezTo>
                        <a:pt x="22" y="1"/>
                        <a:pt x="21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7" name="Freeform 135"/>
                <p:cNvSpPr/>
                <p:nvPr/>
              </p:nvSpPr>
              <p:spPr bwMode="auto">
                <a:xfrm>
                  <a:off x="5248276" y="2070100"/>
                  <a:ext cx="222250" cy="479425"/>
                </a:xfrm>
                <a:custGeom>
                  <a:avLst/>
                  <a:gdLst>
                    <a:gd name="T0" fmla="*/ 32 w 79"/>
                    <a:gd name="T1" fmla="*/ 0 h 171"/>
                    <a:gd name="T2" fmla="*/ 19 w 79"/>
                    <a:gd name="T3" fmla="*/ 63 h 171"/>
                    <a:gd name="T4" fmla="*/ 4 w 79"/>
                    <a:gd name="T5" fmla="*/ 114 h 171"/>
                    <a:gd name="T6" fmla="*/ 32 w 79"/>
                    <a:gd name="T7" fmla="*/ 171 h 171"/>
                    <a:gd name="T8" fmla="*/ 34 w 79"/>
                    <a:gd name="T9" fmla="*/ 171 h 171"/>
                    <a:gd name="T10" fmla="*/ 48 w 79"/>
                    <a:gd name="T11" fmla="*/ 109 h 171"/>
                    <a:gd name="T12" fmla="*/ 69 w 79"/>
                    <a:gd name="T13" fmla="*/ 53 h 171"/>
                    <a:gd name="T14" fmla="*/ 35 w 79"/>
                    <a:gd name="T15" fmla="*/ 1 h 171"/>
                    <a:gd name="T16" fmla="*/ 32 w 79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71">
                      <a:moveTo>
                        <a:pt x="32" y="0"/>
                      </a:moveTo>
                      <a:cubicBezTo>
                        <a:pt x="17" y="0"/>
                        <a:pt x="19" y="46"/>
                        <a:pt x="19" y="63"/>
                      </a:cubicBezTo>
                      <a:cubicBezTo>
                        <a:pt x="20" y="81"/>
                        <a:pt x="7" y="86"/>
                        <a:pt x="4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4" y="132"/>
                        <a:pt x="48" y="109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9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8" name="Freeform 136"/>
                <p:cNvSpPr/>
                <p:nvPr/>
              </p:nvSpPr>
              <p:spPr bwMode="auto">
                <a:xfrm>
                  <a:off x="5300663" y="276066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50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6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70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4" y="95"/>
                        <a:pt x="150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1" y="45"/>
                        <a:pt x="123" y="47"/>
                        <a:pt x="116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9" name="Freeform 137"/>
                <p:cNvSpPr/>
                <p:nvPr/>
              </p:nvSpPr>
              <p:spPr bwMode="auto">
                <a:xfrm>
                  <a:off x="5953126" y="2825750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20" y="53"/>
                        <a:pt x="10" y="53"/>
                      </a:cubicBezTo>
                      <a:cubicBezTo>
                        <a:pt x="6" y="53"/>
                        <a:pt x="3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2" y="104"/>
                        <a:pt x="23" y="104"/>
                        <a:pt x="24" y="103"/>
                      </a:cubicBezTo>
                      <a:cubicBezTo>
                        <a:pt x="45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0" name="Freeform 138"/>
                <p:cNvSpPr/>
                <p:nvPr/>
              </p:nvSpPr>
              <p:spPr bwMode="auto">
                <a:xfrm>
                  <a:off x="6351588" y="2159000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1" name="Freeform 139"/>
                <p:cNvSpPr/>
                <p:nvPr/>
              </p:nvSpPr>
              <p:spPr bwMode="auto">
                <a:xfrm>
                  <a:off x="5778501" y="177006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3" y="56"/>
                        <a:pt x="98" y="72"/>
                        <a:pt x="118" y="77"/>
                      </a:cubicBezTo>
                      <a:cubicBezTo>
                        <a:pt x="120" y="77"/>
                        <a:pt x="121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2" name="Freeform 140"/>
                <p:cNvSpPr/>
                <p:nvPr/>
              </p:nvSpPr>
              <p:spPr bwMode="auto">
                <a:xfrm>
                  <a:off x="7334251" y="2790825"/>
                  <a:ext cx="407988" cy="171450"/>
                </a:xfrm>
                <a:custGeom>
                  <a:avLst/>
                  <a:gdLst>
                    <a:gd name="T0" fmla="*/ 14 w 145"/>
                    <a:gd name="T1" fmla="*/ 0 h 61"/>
                    <a:gd name="T2" fmla="*/ 25 w 145"/>
                    <a:gd name="T3" fmla="*/ 31 h 61"/>
                    <a:gd name="T4" fmla="*/ 111 w 145"/>
                    <a:gd name="T5" fmla="*/ 61 h 61"/>
                    <a:gd name="T6" fmla="*/ 121 w 145"/>
                    <a:gd name="T7" fmla="*/ 60 h 61"/>
                    <a:gd name="T8" fmla="*/ 141 w 145"/>
                    <a:gd name="T9" fmla="*/ 17 h 61"/>
                    <a:gd name="T10" fmla="*/ 134 w 145"/>
                    <a:gd name="T11" fmla="*/ 11 h 61"/>
                    <a:gd name="T12" fmla="*/ 85 w 145"/>
                    <a:gd name="T13" fmla="*/ 32 h 61"/>
                    <a:gd name="T14" fmla="*/ 82 w 145"/>
                    <a:gd name="T15" fmla="*/ 32 h 61"/>
                    <a:gd name="T16" fmla="*/ 18 w 145"/>
                    <a:gd name="T17" fmla="*/ 0 h 61"/>
                    <a:gd name="T18" fmla="*/ 14 w 145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5" h="61">
                      <a:moveTo>
                        <a:pt x="14" y="0"/>
                      </a:moveTo>
                      <a:cubicBezTo>
                        <a:pt x="0" y="0"/>
                        <a:pt x="11" y="16"/>
                        <a:pt x="25" y="31"/>
                      </a:cubicBezTo>
                      <a:cubicBezTo>
                        <a:pt x="38" y="45"/>
                        <a:pt x="84" y="61"/>
                        <a:pt x="111" y="61"/>
                      </a:cubicBezTo>
                      <a:cubicBezTo>
                        <a:pt x="115" y="61"/>
                        <a:pt x="118" y="61"/>
                        <a:pt x="121" y="60"/>
                      </a:cubicBezTo>
                      <a:cubicBezTo>
                        <a:pt x="145" y="54"/>
                        <a:pt x="141" y="17"/>
                        <a:pt x="141" y="17"/>
                      </a:cubicBezTo>
                      <a:cubicBezTo>
                        <a:pt x="140" y="13"/>
                        <a:pt x="138" y="11"/>
                        <a:pt x="134" y="11"/>
                      </a:cubicBezTo>
                      <a:cubicBezTo>
                        <a:pt x="124" y="11"/>
                        <a:pt x="102" y="30"/>
                        <a:pt x="85" y="32"/>
                      </a:cubicBezTo>
                      <a:cubicBezTo>
                        <a:pt x="84" y="32"/>
                        <a:pt x="83" y="32"/>
                        <a:pt x="82" y="32"/>
                      </a:cubicBezTo>
                      <a:cubicBezTo>
                        <a:pt x="61" y="32"/>
                        <a:pt x="38" y="4"/>
                        <a:pt x="18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3" name="Freeform 141"/>
                <p:cNvSpPr/>
                <p:nvPr/>
              </p:nvSpPr>
              <p:spPr bwMode="auto">
                <a:xfrm>
                  <a:off x="6697663" y="1724025"/>
                  <a:ext cx="180975" cy="503238"/>
                </a:xfrm>
                <a:custGeom>
                  <a:avLst/>
                  <a:gdLst>
                    <a:gd name="T0" fmla="*/ 36 w 65"/>
                    <a:gd name="T1" fmla="*/ 0 h 179"/>
                    <a:gd name="T2" fmla="*/ 2 w 65"/>
                    <a:gd name="T3" fmla="*/ 18 h 179"/>
                    <a:gd name="T4" fmla="*/ 13 w 65"/>
                    <a:gd name="T5" fmla="*/ 111 h 179"/>
                    <a:gd name="T6" fmla="*/ 44 w 65"/>
                    <a:gd name="T7" fmla="*/ 179 h 179"/>
                    <a:gd name="T8" fmla="*/ 44 w 65"/>
                    <a:gd name="T9" fmla="*/ 173 h 179"/>
                    <a:gd name="T10" fmla="*/ 19 w 65"/>
                    <a:gd name="T11" fmla="*/ 56 h 179"/>
                    <a:gd name="T12" fmla="*/ 56 w 65"/>
                    <a:gd name="T13" fmla="*/ 16 h 179"/>
                    <a:gd name="T14" fmla="*/ 54 w 65"/>
                    <a:gd name="T15" fmla="*/ 1 h 179"/>
                    <a:gd name="T16" fmla="*/ 36 w 65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5" h="179">
                      <a:moveTo>
                        <a:pt x="36" y="0"/>
                      </a:moveTo>
                      <a:cubicBezTo>
                        <a:pt x="21" y="0"/>
                        <a:pt x="3" y="3"/>
                        <a:pt x="2" y="18"/>
                      </a:cubicBezTo>
                      <a:cubicBezTo>
                        <a:pt x="0" y="42"/>
                        <a:pt x="2" y="75"/>
                        <a:pt x="13" y="111"/>
                      </a:cubicBezTo>
                      <a:cubicBezTo>
                        <a:pt x="23" y="141"/>
                        <a:pt x="41" y="179"/>
                        <a:pt x="44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8" y="149"/>
                        <a:pt x="12" y="75"/>
                        <a:pt x="19" y="56"/>
                      </a:cubicBezTo>
                      <a:cubicBezTo>
                        <a:pt x="26" y="38"/>
                        <a:pt x="46" y="23"/>
                        <a:pt x="56" y="16"/>
                      </a:cubicBezTo>
                      <a:cubicBezTo>
                        <a:pt x="65" y="9"/>
                        <a:pt x="56" y="6"/>
                        <a:pt x="54" y="1"/>
                      </a:cubicBezTo>
                      <a:cubicBezTo>
                        <a:pt x="54" y="1"/>
                        <a:pt x="46" y="0"/>
                        <a:pt x="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4" name="Freeform 142"/>
                <p:cNvSpPr/>
                <p:nvPr/>
              </p:nvSpPr>
              <p:spPr bwMode="auto">
                <a:xfrm>
                  <a:off x="6121401" y="3656013"/>
                  <a:ext cx="503238" cy="558800"/>
                </a:xfrm>
                <a:custGeom>
                  <a:avLst/>
                  <a:gdLst>
                    <a:gd name="T0" fmla="*/ 37 w 179"/>
                    <a:gd name="T1" fmla="*/ 22 h 199"/>
                    <a:gd name="T2" fmla="*/ 7 w 179"/>
                    <a:gd name="T3" fmla="*/ 14 h 199"/>
                    <a:gd name="T4" fmla="*/ 0 w 179"/>
                    <a:gd name="T5" fmla="*/ 71 h 199"/>
                    <a:gd name="T6" fmla="*/ 142 w 179"/>
                    <a:gd name="T7" fmla="*/ 197 h 199"/>
                    <a:gd name="T8" fmla="*/ 179 w 179"/>
                    <a:gd name="T9" fmla="*/ 178 h 199"/>
                    <a:gd name="T10" fmla="*/ 157 w 179"/>
                    <a:gd name="T11" fmla="*/ 159 h 199"/>
                    <a:gd name="T12" fmla="*/ 155 w 179"/>
                    <a:gd name="T13" fmla="*/ 53 h 199"/>
                    <a:gd name="T14" fmla="*/ 109 w 179"/>
                    <a:gd name="T15" fmla="*/ 46 h 199"/>
                    <a:gd name="T16" fmla="*/ 37 w 179"/>
                    <a:gd name="T17" fmla="*/ 22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9" h="199">
                      <a:moveTo>
                        <a:pt x="37" y="22"/>
                      </a:moveTo>
                      <a:cubicBezTo>
                        <a:pt x="37" y="22"/>
                        <a:pt x="13" y="0"/>
                        <a:pt x="7" y="14"/>
                      </a:cubicBezTo>
                      <a:cubicBezTo>
                        <a:pt x="2" y="28"/>
                        <a:pt x="0" y="71"/>
                        <a:pt x="0" y="71"/>
                      </a:cubicBezTo>
                      <a:cubicBezTo>
                        <a:pt x="0" y="71"/>
                        <a:pt x="125" y="199"/>
                        <a:pt x="142" y="197"/>
                      </a:cubicBezTo>
                      <a:cubicBezTo>
                        <a:pt x="159" y="195"/>
                        <a:pt x="179" y="178"/>
                        <a:pt x="179" y="178"/>
                      </a:cubicBezTo>
                      <a:cubicBezTo>
                        <a:pt x="157" y="159"/>
                        <a:pt x="157" y="159"/>
                        <a:pt x="157" y="159"/>
                      </a:cubicBezTo>
                      <a:cubicBezTo>
                        <a:pt x="157" y="159"/>
                        <a:pt x="170" y="58"/>
                        <a:pt x="155" y="53"/>
                      </a:cubicBezTo>
                      <a:cubicBezTo>
                        <a:pt x="141" y="47"/>
                        <a:pt x="109" y="46"/>
                        <a:pt x="109" y="46"/>
                      </a:cubicBezTo>
                      <a:cubicBezTo>
                        <a:pt x="37" y="22"/>
                        <a:pt x="37" y="22"/>
                        <a:pt x="37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5" name="Freeform 143"/>
                <p:cNvSpPr/>
                <p:nvPr/>
              </p:nvSpPr>
              <p:spPr bwMode="auto">
                <a:xfrm>
                  <a:off x="5646738" y="3432175"/>
                  <a:ext cx="1266825" cy="1193800"/>
                </a:xfrm>
                <a:custGeom>
                  <a:avLst/>
                  <a:gdLst>
                    <a:gd name="T0" fmla="*/ 113 w 451"/>
                    <a:gd name="T1" fmla="*/ 241 h 425"/>
                    <a:gd name="T2" fmla="*/ 27 w 451"/>
                    <a:gd name="T3" fmla="*/ 160 h 425"/>
                    <a:gd name="T4" fmla="*/ 53 w 451"/>
                    <a:gd name="T5" fmla="*/ 91 h 425"/>
                    <a:gd name="T6" fmla="*/ 191 w 451"/>
                    <a:gd name="T7" fmla="*/ 143 h 425"/>
                    <a:gd name="T8" fmla="*/ 194 w 451"/>
                    <a:gd name="T9" fmla="*/ 111 h 425"/>
                    <a:gd name="T10" fmla="*/ 241 w 451"/>
                    <a:gd name="T11" fmla="*/ 1 h 425"/>
                    <a:gd name="T12" fmla="*/ 264 w 451"/>
                    <a:gd name="T13" fmla="*/ 164 h 425"/>
                    <a:gd name="T14" fmla="*/ 366 w 451"/>
                    <a:gd name="T15" fmla="*/ 108 h 425"/>
                    <a:gd name="T16" fmla="*/ 446 w 451"/>
                    <a:gd name="T17" fmla="*/ 192 h 425"/>
                    <a:gd name="T18" fmla="*/ 285 w 451"/>
                    <a:gd name="T19" fmla="*/ 237 h 425"/>
                    <a:gd name="T20" fmla="*/ 352 w 451"/>
                    <a:gd name="T21" fmla="*/ 292 h 425"/>
                    <a:gd name="T22" fmla="*/ 297 w 451"/>
                    <a:gd name="T23" fmla="*/ 396 h 425"/>
                    <a:gd name="T24" fmla="*/ 230 w 451"/>
                    <a:gd name="T25" fmla="*/ 385 h 425"/>
                    <a:gd name="T26" fmla="*/ 214 w 451"/>
                    <a:gd name="T27" fmla="*/ 292 h 425"/>
                    <a:gd name="T28" fmla="*/ 186 w 451"/>
                    <a:gd name="T29" fmla="*/ 374 h 425"/>
                    <a:gd name="T30" fmla="*/ 80 w 451"/>
                    <a:gd name="T31" fmla="*/ 337 h 425"/>
                    <a:gd name="T32" fmla="*/ 113 w 451"/>
                    <a:gd name="T33" fmla="*/ 241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1" h="425">
                      <a:moveTo>
                        <a:pt x="113" y="241"/>
                      </a:moveTo>
                      <a:cubicBezTo>
                        <a:pt x="113" y="241"/>
                        <a:pt x="0" y="240"/>
                        <a:pt x="27" y="160"/>
                      </a:cubicBezTo>
                      <a:cubicBezTo>
                        <a:pt x="27" y="160"/>
                        <a:pt x="3" y="108"/>
                        <a:pt x="53" y="91"/>
                      </a:cubicBezTo>
                      <a:cubicBezTo>
                        <a:pt x="102" y="74"/>
                        <a:pt x="172" y="127"/>
                        <a:pt x="191" y="143"/>
                      </a:cubicBezTo>
                      <a:cubicBezTo>
                        <a:pt x="210" y="158"/>
                        <a:pt x="200" y="119"/>
                        <a:pt x="194" y="111"/>
                      </a:cubicBezTo>
                      <a:cubicBezTo>
                        <a:pt x="189" y="104"/>
                        <a:pt x="165" y="0"/>
                        <a:pt x="241" y="1"/>
                      </a:cubicBezTo>
                      <a:cubicBezTo>
                        <a:pt x="316" y="2"/>
                        <a:pt x="331" y="51"/>
                        <a:pt x="264" y="164"/>
                      </a:cubicBezTo>
                      <a:cubicBezTo>
                        <a:pt x="264" y="164"/>
                        <a:pt x="326" y="106"/>
                        <a:pt x="366" y="108"/>
                      </a:cubicBezTo>
                      <a:cubicBezTo>
                        <a:pt x="406" y="109"/>
                        <a:pt x="451" y="128"/>
                        <a:pt x="446" y="192"/>
                      </a:cubicBezTo>
                      <a:cubicBezTo>
                        <a:pt x="442" y="255"/>
                        <a:pt x="285" y="237"/>
                        <a:pt x="285" y="237"/>
                      </a:cubicBezTo>
                      <a:cubicBezTo>
                        <a:pt x="285" y="237"/>
                        <a:pt x="335" y="272"/>
                        <a:pt x="352" y="292"/>
                      </a:cubicBezTo>
                      <a:cubicBezTo>
                        <a:pt x="369" y="312"/>
                        <a:pt x="359" y="368"/>
                        <a:pt x="297" y="396"/>
                      </a:cubicBezTo>
                      <a:cubicBezTo>
                        <a:pt x="235" y="425"/>
                        <a:pt x="237" y="404"/>
                        <a:pt x="230" y="385"/>
                      </a:cubicBezTo>
                      <a:cubicBezTo>
                        <a:pt x="224" y="366"/>
                        <a:pt x="219" y="286"/>
                        <a:pt x="214" y="292"/>
                      </a:cubicBezTo>
                      <a:cubicBezTo>
                        <a:pt x="209" y="298"/>
                        <a:pt x="221" y="352"/>
                        <a:pt x="186" y="374"/>
                      </a:cubicBezTo>
                      <a:cubicBezTo>
                        <a:pt x="150" y="396"/>
                        <a:pt x="109" y="369"/>
                        <a:pt x="80" y="337"/>
                      </a:cubicBezTo>
                      <a:cubicBezTo>
                        <a:pt x="52" y="305"/>
                        <a:pt x="65" y="261"/>
                        <a:pt x="113" y="24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6" name="Freeform 144"/>
                <p:cNvSpPr/>
                <p:nvPr/>
              </p:nvSpPr>
              <p:spPr bwMode="auto">
                <a:xfrm>
                  <a:off x="6115051" y="4016375"/>
                  <a:ext cx="134938" cy="44450"/>
                </a:xfrm>
                <a:custGeom>
                  <a:avLst/>
                  <a:gdLst>
                    <a:gd name="T0" fmla="*/ 0 w 48"/>
                    <a:gd name="T1" fmla="*/ 12 h 16"/>
                    <a:gd name="T2" fmla="*/ 40 w 48"/>
                    <a:gd name="T3" fmla="*/ 8 h 16"/>
                    <a:gd name="T4" fmla="*/ 0 w 48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8" h="16">
                      <a:moveTo>
                        <a:pt x="0" y="12"/>
                      </a:moveTo>
                      <a:cubicBezTo>
                        <a:pt x="0" y="12"/>
                        <a:pt x="48" y="0"/>
                        <a:pt x="40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7" name="Freeform 145"/>
                <p:cNvSpPr/>
                <p:nvPr/>
              </p:nvSpPr>
              <p:spPr bwMode="auto">
                <a:xfrm>
                  <a:off x="6235701" y="4071938"/>
                  <a:ext cx="36513" cy="112713"/>
                </a:xfrm>
                <a:custGeom>
                  <a:avLst/>
                  <a:gdLst>
                    <a:gd name="T0" fmla="*/ 4 w 13"/>
                    <a:gd name="T1" fmla="*/ 40 h 40"/>
                    <a:gd name="T2" fmla="*/ 6 w 13"/>
                    <a:gd name="T3" fmla="*/ 5 h 40"/>
                    <a:gd name="T4" fmla="*/ 4 w 13"/>
                    <a:gd name="T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0">
                      <a:moveTo>
                        <a:pt x="4" y="40"/>
                      </a:moveTo>
                      <a:cubicBezTo>
                        <a:pt x="4" y="40"/>
                        <a:pt x="0" y="0"/>
                        <a:pt x="6" y="5"/>
                      </a:cubicBezTo>
                      <a:cubicBezTo>
                        <a:pt x="13" y="10"/>
                        <a:pt x="7" y="33"/>
                        <a:pt x="4" y="4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8" name="Freeform 146"/>
                <p:cNvSpPr/>
                <p:nvPr/>
              </p:nvSpPr>
              <p:spPr bwMode="auto">
                <a:xfrm>
                  <a:off x="6219826" y="3886200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9" name="Freeform 147"/>
                <p:cNvSpPr/>
                <p:nvPr/>
              </p:nvSpPr>
              <p:spPr bwMode="auto">
                <a:xfrm>
                  <a:off x="6169026" y="3959225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1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20" y="3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0" name="Freeform 148"/>
                <p:cNvSpPr/>
                <p:nvPr/>
              </p:nvSpPr>
              <p:spPr bwMode="auto">
                <a:xfrm>
                  <a:off x="6289676" y="4002088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1" name="Freeform 149"/>
                <p:cNvSpPr/>
                <p:nvPr/>
              </p:nvSpPr>
              <p:spPr bwMode="auto">
                <a:xfrm>
                  <a:off x="6323013" y="3910013"/>
                  <a:ext cx="65088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2" name="Freeform 150"/>
                <p:cNvSpPr/>
                <p:nvPr/>
              </p:nvSpPr>
              <p:spPr bwMode="auto">
                <a:xfrm>
                  <a:off x="6413501" y="3995738"/>
                  <a:ext cx="65088" cy="60325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3" name="Freeform 151"/>
                <p:cNvSpPr/>
                <p:nvPr/>
              </p:nvSpPr>
              <p:spPr bwMode="auto">
                <a:xfrm>
                  <a:off x="6348413" y="4108450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4" name="Freeform 152"/>
                <p:cNvSpPr/>
                <p:nvPr/>
              </p:nvSpPr>
              <p:spPr bwMode="auto">
                <a:xfrm>
                  <a:off x="6234113" y="4089400"/>
                  <a:ext cx="63500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5" name="Freeform 153"/>
                <p:cNvSpPr/>
                <p:nvPr/>
              </p:nvSpPr>
              <p:spPr bwMode="auto">
                <a:xfrm>
                  <a:off x="6283326" y="3833813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6" name="Freeform 154"/>
                <p:cNvSpPr>
                  <a:spLocks noEditPoints="1"/>
                </p:cNvSpPr>
                <p:nvPr/>
              </p:nvSpPr>
              <p:spPr bwMode="auto">
                <a:xfrm>
                  <a:off x="6059488" y="3724275"/>
                  <a:ext cx="581025" cy="514350"/>
                </a:xfrm>
                <a:custGeom>
                  <a:avLst/>
                  <a:gdLst>
                    <a:gd name="T0" fmla="*/ 90 w 207"/>
                    <a:gd name="T1" fmla="*/ 118 h 183"/>
                    <a:gd name="T2" fmla="*/ 92 w 207"/>
                    <a:gd name="T3" fmla="*/ 101 h 183"/>
                    <a:gd name="T4" fmla="*/ 103 w 207"/>
                    <a:gd name="T5" fmla="*/ 113 h 183"/>
                    <a:gd name="T6" fmla="*/ 85 w 207"/>
                    <a:gd name="T7" fmla="*/ 0 h 183"/>
                    <a:gd name="T8" fmla="*/ 71 w 207"/>
                    <a:gd name="T9" fmla="*/ 60 h 183"/>
                    <a:gd name="T10" fmla="*/ 14 w 207"/>
                    <a:gd name="T11" fmla="*/ 46 h 183"/>
                    <a:gd name="T12" fmla="*/ 59 w 207"/>
                    <a:gd name="T13" fmla="*/ 64 h 183"/>
                    <a:gd name="T14" fmla="*/ 71 w 207"/>
                    <a:gd name="T15" fmla="*/ 60 h 183"/>
                    <a:gd name="T16" fmla="*/ 69 w 207"/>
                    <a:gd name="T17" fmla="*/ 77 h 183"/>
                    <a:gd name="T18" fmla="*/ 65 w 207"/>
                    <a:gd name="T19" fmla="*/ 76 h 183"/>
                    <a:gd name="T20" fmla="*/ 40 w 207"/>
                    <a:gd name="T21" fmla="*/ 92 h 183"/>
                    <a:gd name="T22" fmla="*/ 49 w 207"/>
                    <a:gd name="T23" fmla="*/ 85 h 183"/>
                    <a:gd name="T24" fmla="*/ 60 w 207"/>
                    <a:gd name="T25" fmla="*/ 97 h 183"/>
                    <a:gd name="T26" fmla="*/ 31 w 207"/>
                    <a:gd name="T27" fmla="*/ 157 h 183"/>
                    <a:gd name="T28" fmla="*/ 81 w 207"/>
                    <a:gd name="T29" fmla="*/ 122 h 183"/>
                    <a:gd name="T30" fmla="*/ 115 w 207"/>
                    <a:gd name="T31" fmla="*/ 183 h 183"/>
                    <a:gd name="T32" fmla="*/ 112 w 207"/>
                    <a:gd name="T33" fmla="*/ 156 h 183"/>
                    <a:gd name="T34" fmla="*/ 105 w 207"/>
                    <a:gd name="T35" fmla="*/ 144 h 183"/>
                    <a:gd name="T36" fmla="*/ 112 w 207"/>
                    <a:gd name="T37" fmla="*/ 116 h 183"/>
                    <a:gd name="T38" fmla="*/ 148 w 207"/>
                    <a:gd name="T39" fmla="*/ 117 h 183"/>
                    <a:gd name="T40" fmla="*/ 162 w 207"/>
                    <a:gd name="T41" fmla="*/ 108 h 183"/>
                    <a:gd name="T42" fmla="*/ 147 w 207"/>
                    <a:gd name="T43" fmla="*/ 108 h 183"/>
                    <a:gd name="T44" fmla="*/ 138 w 207"/>
                    <a:gd name="T45" fmla="*/ 116 h 183"/>
                    <a:gd name="T46" fmla="*/ 127 w 207"/>
                    <a:gd name="T47" fmla="*/ 106 h 183"/>
                    <a:gd name="T48" fmla="*/ 128 w 207"/>
                    <a:gd name="T49" fmla="*/ 104 h 183"/>
                    <a:gd name="T50" fmla="*/ 182 w 207"/>
                    <a:gd name="T51" fmla="*/ 70 h 183"/>
                    <a:gd name="T52" fmla="*/ 110 w 207"/>
                    <a:gd name="T53" fmla="*/ 93 h 183"/>
                    <a:gd name="T54" fmla="*/ 106 w 207"/>
                    <a:gd name="T55" fmla="*/ 86 h 183"/>
                    <a:gd name="T56" fmla="*/ 96 w 207"/>
                    <a:gd name="T57" fmla="*/ 73 h 183"/>
                    <a:gd name="T58" fmla="*/ 109 w 207"/>
                    <a:gd name="T59" fmla="*/ 68 h 183"/>
                    <a:gd name="T60" fmla="*/ 107 w 207"/>
                    <a:gd name="T61" fmla="*/ 44 h 183"/>
                    <a:gd name="T62" fmla="*/ 98 w 207"/>
                    <a:gd name="T63" fmla="*/ 61 h 183"/>
                    <a:gd name="T64" fmla="*/ 92 w 207"/>
                    <a:gd name="T65" fmla="*/ 58 h 183"/>
                    <a:gd name="T66" fmla="*/ 82 w 207"/>
                    <a:gd name="T67" fmla="*/ 46 h 183"/>
                    <a:gd name="T68" fmla="*/ 94 w 207"/>
                    <a:gd name="T69" fmla="*/ 4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7" h="183">
                      <a:moveTo>
                        <a:pt x="94" y="119"/>
                      </a:moveTo>
                      <a:cubicBezTo>
                        <a:pt x="93" y="119"/>
                        <a:pt x="91" y="119"/>
                        <a:pt x="90" y="118"/>
                      </a:cubicBezTo>
                      <a:cubicBezTo>
                        <a:pt x="85" y="116"/>
                        <a:pt x="82" y="111"/>
                        <a:pt x="84" y="106"/>
                      </a:cubicBezTo>
                      <a:cubicBezTo>
                        <a:pt x="85" y="103"/>
                        <a:pt x="88" y="101"/>
                        <a:pt x="92" y="101"/>
                      </a:cubicBezTo>
                      <a:cubicBezTo>
                        <a:pt x="93" y="101"/>
                        <a:pt x="95" y="101"/>
                        <a:pt x="96" y="101"/>
                      </a:cubicBezTo>
                      <a:cubicBezTo>
                        <a:pt x="101" y="103"/>
                        <a:pt x="104" y="109"/>
                        <a:pt x="103" y="113"/>
                      </a:cubicBezTo>
                      <a:cubicBezTo>
                        <a:pt x="101" y="117"/>
                        <a:pt x="98" y="119"/>
                        <a:pt x="94" y="119"/>
                      </a:cubicBezTo>
                      <a:moveTo>
                        <a:pt x="85" y="0"/>
                      </a:moveTo>
                      <a:cubicBezTo>
                        <a:pt x="85" y="0"/>
                        <a:pt x="81" y="60"/>
                        <a:pt x="72" y="60"/>
                      </a:cubicBezTo>
                      <a:cubicBezTo>
                        <a:pt x="72" y="60"/>
                        <a:pt x="71" y="60"/>
                        <a:pt x="71" y="60"/>
                      </a:cubicBezTo>
                      <a:cubicBezTo>
                        <a:pt x="63" y="57"/>
                        <a:pt x="16" y="45"/>
                        <a:pt x="11" y="45"/>
                      </a:cubicBezTo>
                      <a:cubicBezTo>
                        <a:pt x="10" y="45"/>
                        <a:pt x="11" y="45"/>
                        <a:pt x="14" y="46"/>
                      </a:cubicBezTo>
                      <a:cubicBezTo>
                        <a:pt x="24" y="50"/>
                        <a:pt x="45" y="59"/>
                        <a:pt x="58" y="66"/>
                      </a:cubicBezTo>
                      <a:cubicBezTo>
                        <a:pt x="58" y="66"/>
                        <a:pt x="58" y="65"/>
                        <a:pt x="59" y="64"/>
                      </a:cubicBezTo>
                      <a:cubicBezTo>
                        <a:pt x="60" y="61"/>
                        <a:pt x="63" y="59"/>
                        <a:pt x="67" y="59"/>
                      </a:cubicBezTo>
                      <a:cubicBezTo>
                        <a:pt x="68" y="59"/>
                        <a:pt x="70" y="59"/>
                        <a:pt x="71" y="60"/>
                      </a:cubicBezTo>
                      <a:cubicBezTo>
                        <a:pt x="76" y="62"/>
                        <a:pt x="79" y="67"/>
                        <a:pt x="78" y="71"/>
                      </a:cubicBezTo>
                      <a:cubicBezTo>
                        <a:pt x="76" y="75"/>
                        <a:pt x="73" y="77"/>
                        <a:pt x="69" y="77"/>
                      </a:cubicBezTo>
                      <a:cubicBezTo>
                        <a:pt x="68" y="77"/>
                        <a:pt x="66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50" y="79"/>
                        <a:pt x="0" y="84"/>
                        <a:pt x="12" y="86"/>
                      </a:cubicBezTo>
                      <a:cubicBezTo>
                        <a:pt x="17" y="87"/>
                        <a:pt x="29" y="89"/>
                        <a:pt x="40" y="92"/>
                      </a:cubicBezTo>
                      <a:cubicBezTo>
                        <a:pt x="40" y="91"/>
                        <a:pt x="41" y="91"/>
                        <a:pt x="41" y="90"/>
                      </a:cubicBezTo>
                      <a:cubicBezTo>
                        <a:pt x="42" y="87"/>
                        <a:pt x="45" y="85"/>
                        <a:pt x="49" y="85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8" y="87"/>
                        <a:pt x="61" y="92"/>
                        <a:pt x="60" y="97"/>
                      </a:cubicBezTo>
                      <a:cubicBezTo>
                        <a:pt x="71" y="100"/>
                        <a:pt x="78" y="104"/>
                        <a:pt x="73" y="106"/>
                      </a:cubicBezTo>
                      <a:cubicBezTo>
                        <a:pt x="60" y="112"/>
                        <a:pt x="26" y="157"/>
                        <a:pt x="31" y="157"/>
                      </a:cubicBezTo>
                      <a:cubicBezTo>
                        <a:pt x="31" y="157"/>
                        <a:pt x="32" y="157"/>
                        <a:pt x="32" y="156"/>
                      </a:cubicBezTo>
                      <a:cubicBezTo>
                        <a:pt x="42" y="150"/>
                        <a:pt x="69" y="122"/>
                        <a:pt x="81" y="122"/>
                      </a:cubicBezTo>
                      <a:cubicBezTo>
                        <a:pt x="83" y="122"/>
                        <a:pt x="84" y="123"/>
                        <a:pt x="85" y="124"/>
                      </a:cubicBezTo>
                      <a:cubicBezTo>
                        <a:pt x="91" y="134"/>
                        <a:pt x="112" y="183"/>
                        <a:pt x="115" y="183"/>
                      </a:cubicBezTo>
                      <a:cubicBezTo>
                        <a:pt x="115" y="183"/>
                        <a:pt x="115" y="183"/>
                        <a:pt x="115" y="182"/>
                      </a:cubicBezTo>
                      <a:cubicBezTo>
                        <a:pt x="115" y="178"/>
                        <a:pt x="113" y="167"/>
                        <a:pt x="112" y="156"/>
                      </a:cubicBezTo>
                      <a:cubicBezTo>
                        <a:pt x="112" y="156"/>
                        <a:pt x="111" y="156"/>
                        <a:pt x="111" y="156"/>
                      </a:cubicBezTo>
                      <a:cubicBezTo>
                        <a:pt x="106" y="154"/>
                        <a:pt x="103" y="149"/>
                        <a:pt x="105" y="144"/>
                      </a:cubicBezTo>
                      <a:cubicBezTo>
                        <a:pt x="106" y="141"/>
                        <a:pt x="108" y="140"/>
                        <a:pt x="110" y="139"/>
                      </a:cubicBezTo>
                      <a:cubicBezTo>
                        <a:pt x="109" y="126"/>
                        <a:pt x="109" y="116"/>
                        <a:pt x="112" y="116"/>
                      </a:cubicBezTo>
                      <a:cubicBezTo>
                        <a:pt x="112" y="116"/>
                        <a:pt x="112" y="116"/>
                        <a:pt x="113" y="116"/>
                      </a:cubicBezTo>
                      <a:cubicBezTo>
                        <a:pt x="115" y="117"/>
                        <a:pt x="131" y="117"/>
                        <a:pt x="148" y="117"/>
                      </a:cubicBezTo>
                      <a:cubicBezTo>
                        <a:pt x="176" y="117"/>
                        <a:pt x="207" y="116"/>
                        <a:pt x="195" y="111"/>
                      </a:cubicBezTo>
                      <a:cubicBezTo>
                        <a:pt x="188" y="109"/>
                        <a:pt x="175" y="108"/>
                        <a:pt x="162" y="108"/>
                      </a:cubicBezTo>
                      <a:cubicBezTo>
                        <a:pt x="159" y="108"/>
                        <a:pt x="157" y="108"/>
                        <a:pt x="154" y="108"/>
                      </a:cubicBezTo>
                      <a:cubicBezTo>
                        <a:pt x="152" y="108"/>
                        <a:pt x="149" y="108"/>
                        <a:pt x="147" y="108"/>
                      </a:cubicBezTo>
                      <a:cubicBezTo>
                        <a:pt x="147" y="109"/>
                        <a:pt x="147" y="110"/>
                        <a:pt x="147" y="111"/>
                      </a:cubicBezTo>
                      <a:cubicBezTo>
                        <a:pt x="146" y="114"/>
                        <a:pt x="142" y="116"/>
                        <a:pt x="138" y="116"/>
                      </a:cubicBezTo>
                      <a:cubicBezTo>
                        <a:pt x="137" y="116"/>
                        <a:pt x="136" y="116"/>
                        <a:pt x="134" y="116"/>
                      </a:cubicBezTo>
                      <a:cubicBezTo>
                        <a:pt x="130" y="114"/>
                        <a:pt x="127" y="110"/>
                        <a:pt x="127" y="106"/>
                      </a:cubicBezTo>
                      <a:cubicBezTo>
                        <a:pt x="127" y="106"/>
                        <a:pt x="127" y="105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9" y="101"/>
                        <a:pt x="132" y="99"/>
                        <a:pt x="135" y="98"/>
                      </a:cubicBezTo>
                      <a:cubicBezTo>
                        <a:pt x="152" y="88"/>
                        <a:pt x="189" y="70"/>
                        <a:pt x="182" y="70"/>
                      </a:cubicBezTo>
                      <a:cubicBezTo>
                        <a:pt x="182" y="70"/>
                        <a:pt x="182" y="71"/>
                        <a:pt x="181" y="71"/>
                      </a:cubicBezTo>
                      <a:cubicBezTo>
                        <a:pt x="166" y="73"/>
                        <a:pt x="110" y="93"/>
                        <a:pt x="110" y="93"/>
                      </a:cubicBezTo>
                      <a:cubicBezTo>
                        <a:pt x="110" y="93"/>
                        <a:pt x="110" y="90"/>
                        <a:pt x="109" y="85"/>
                      </a:cubicBezTo>
                      <a:cubicBezTo>
                        <a:pt x="109" y="85"/>
                        <a:pt x="107" y="86"/>
                        <a:pt x="106" y="86"/>
                      </a:cubicBezTo>
                      <a:cubicBezTo>
                        <a:pt x="105" y="86"/>
                        <a:pt x="104" y="85"/>
                        <a:pt x="102" y="85"/>
                      </a:cubicBezTo>
                      <a:cubicBezTo>
                        <a:pt x="97" y="83"/>
                        <a:pt x="94" y="78"/>
                        <a:pt x="96" y="73"/>
                      </a:cubicBezTo>
                      <a:cubicBezTo>
                        <a:pt x="97" y="69"/>
                        <a:pt x="101" y="67"/>
                        <a:pt x="105" y="67"/>
                      </a:cubicBezTo>
                      <a:cubicBezTo>
                        <a:pt x="106" y="67"/>
                        <a:pt x="107" y="68"/>
                        <a:pt x="109" y="68"/>
                      </a:cubicBezTo>
                      <a:cubicBezTo>
                        <a:pt x="108" y="59"/>
                        <a:pt x="108" y="49"/>
                        <a:pt x="108" y="40"/>
                      </a:cubicBezTo>
                      <a:cubicBezTo>
                        <a:pt x="108" y="42"/>
                        <a:pt x="108" y="43"/>
                        <a:pt x="107" y="44"/>
                      </a:cubicBezTo>
                      <a:cubicBezTo>
                        <a:pt x="104" y="53"/>
                        <a:pt x="100" y="63"/>
                        <a:pt x="98" y="63"/>
                      </a:cubicBezTo>
                      <a:cubicBezTo>
                        <a:pt x="98" y="63"/>
                        <a:pt x="98" y="62"/>
                        <a:pt x="98" y="61"/>
                      </a:cubicBezTo>
                      <a:cubicBezTo>
                        <a:pt x="97" y="60"/>
                        <a:pt x="97" y="59"/>
                        <a:pt x="97" y="57"/>
                      </a:cubicBezTo>
                      <a:cubicBezTo>
                        <a:pt x="96" y="58"/>
                        <a:pt x="94" y="58"/>
                        <a:pt x="92" y="58"/>
                      </a:cubicBezTo>
                      <a:cubicBezTo>
                        <a:pt x="91" y="58"/>
                        <a:pt x="89" y="58"/>
                        <a:pt x="88" y="58"/>
                      </a:cubicBezTo>
                      <a:cubicBezTo>
                        <a:pt x="83" y="56"/>
                        <a:pt x="80" y="50"/>
                        <a:pt x="82" y="46"/>
                      </a:cubicBezTo>
                      <a:cubicBezTo>
                        <a:pt x="83" y="42"/>
                        <a:pt x="86" y="40"/>
                        <a:pt x="90" y="40"/>
                      </a:cubicBezTo>
                      <a:cubicBezTo>
                        <a:pt x="92" y="40"/>
                        <a:pt x="93" y="41"/>
                        <a:pt x="94" y="41"/>
                      </a:cubicBezTo>
                      <a:cubicBezTo>
                        <a:pt x="90" y="23"/>
                        <a:pt x="85" y="0"/>
                        <a:pt x="8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7" name="Freeform 155"/>
                <p:cNvSpPr/>
                <p:nvPr/>
              </p:nvSpPr>
              <p:spPr bwMode="auto">
                <a:xfrm>
                  <a:off x="6223001" y="3889375"/>
                  <a:ext cx="58738" cy="50800"/>
                </a:xfrm>
                <a:custGeom>
                  <a:avLst/>
                  <a:gdLst>
                    <a:gd name="T0" fmla="*/ 9 w 21"/>
                    <a:gd name="T1" fmla="*/ 0 h 18"/>
                    <a:gd name="T2" fmla="*/ 1 w 21"/>
                    <a:gd name="T3" fmla="*/ 5 h 18"/>
                    <a:gd name="T4" fmla="*/ 0 w 21"/>
                    <a:gd name="T5" fmla="*/ 7 h 18"/>
                    <a:gd name="T6" fmla="*/ 7 w 21"/>
                    <a:gd name="T7" fmla="*/ 17 h 18"/>
                    <a:gd name="T8" fmla="*/ 7 w 21"/>
                    <a:gd name="T9" fmla="*/ 17 h 18"/>
                    <a:gd name="T10" fmla="*/ 7 w 21"/>
                    <a:gd name="T11" fmla="*/ 17 h 18"/>
                    <a:gd name="T12" fmla="*/ 11 w 21"/>
                    <a:gd name="T13" fmla="*/ 18 h 18"/>
                    <a:gd name="T14" fmla="*/ 20 w 21"/>
                    <a:gd name="T15" fmla="*/ 12 h 18"/>
                    <a:gd name="T16" fmla="*/ 13 w 21"/>
                    <a:gd name="T17" fmla="*/ 1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8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8"/>
                        <a:pt x="10" y="18"/>
                        <a:pt x="11" y="18"/>
                      </a:cubicBezTo>
                      <a:cubicBezTo>
                        <a:pt x="15" y="18"/>
                        <a:pt x="18" y="16"/>
                        <a:pt x="20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8" name="Freeform 156"/>
                <p:cNvSpPr/>
                <p:nvPr/>
              </p:nvSpPr>
              <p:spPr bwMode="auto">
                <a:xfrm>
                  <a:off x="6172201" y="3962400"/>
                  <a:ext cx="58738" cy="33338"/>
                </a:xfrm>
                <a:custGeom>
                  <a:avLst/>
                  <a:gdLst>
                    <a:gd name="T0" fmla="*/ 9 w 21"/>
                    <a:gd name="T1" fmla="*/ 0 h 12"/>
                    <a:gd name="T2" fmla="*/ 1 w 21"/>
                    <a:gd name="T3" fmla="*/ 5 h 12"/>
                    <a:gd name="T4" fmla="*/ 0 w 21"/>
                    <a:gd name="T5" fmla="*/ 7 h 12"/>
                    <a:gd name="T6" fmla="*/ 20 w 21"/>
                    <a:gd name="T7" fmla="*/ 12 h 12"/>
                    <a:gd name="T8" fmla="*/ 13 w 21"/>
                    <a:gd name="T9" fmla="*/ 0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7" y="9"/>
                        <a:pt x="14" y="10"/>
                        <a:pt x="20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9" name="Freeform 157"/>
                <p:cNvSpPr/>
                <p:nvPr/>
              </p:nvSpPr>
              <p:spPr bwMode="auto">
                <a:xfrm>
                  <a:off x="6289676" y="4006850"/>
                  <a:ext cx="61913" cy="50800"/>
                </a:xfrm>
                <a:custGeom>
                  <a:avLst/>
                  <a:gdLst>
                    <a:gd name="T0" fmla="*/ 10 w 22"/>
                    <a:gd name="T1" fmla="*/ 0 h 18"/>
                    <a:gd name="T2" fmla="*/ 2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1 w 22"/>
                    <a:gd name="T9" fmla="*/ 12 h 18"/>
                    <a:gd name="T10" fmla="*/ 14 w 22"/>
                    <a:gd name="T11" fmla="*/ 0 h 18"/>
                    <a:gd name="T12" fmla="*/ 10 w 22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19" y="16"/>
                        <a:pt x="21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0" name="Freeform 158"/>
                <p:cNvSpPr/>
                <p:nvPr/>
              </p:nvSpPr>
              <p:spPr bwMode="auto">
                <a:xfrm>
                  <a:off x="6323013" y="3911600"/>
                  <a:ext cx="42863" cy="53975"/>
                </a:xfrm>
                <a:custGeom>
                  <a:avLst/>
                  <a:gdLst>
                    <a:gd name="T0" fmla="*/ 11 w 15"/>
                    <a:gd name="T1" fmla="*/ 0 h 19"/>
                    <a:gd name="T2" fmla="*/ 2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8 h 19"/>
                    <a:gd name="T10" fmla="*/ 15 w 15"/>
                    <a:gd name="T11" fmla="*/ 1 h 19"/>
                    <a:gd name="T12" fmla="*/ 11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8"/>
                        <a:pt x="11" y="19"/>
                        <a:pt x="12" y="19"/>
                      </a:cubicBezTo>
                      <a:cubicBezTo>
                        <a:pt x="13" y="19"/>
                        <a:pt x="15" y="18"/>
                        <a:pt x="15" y="18"/>
                      </a:cubicBezTo>
                      <a:cubicBezTo>
                        <a:pt x="15" y="14"/>
                        <a:pt x="15" y="8"/>
                        <a:pt x="15" y="1"/>
                      </a:cubicBezTo>
                      <a:cubicBezTo>
                        <a:pt x="13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1" name="Freeform 159"/>
                <p:cNvSpPr>
                  <a:spLocks noEditPoints="1"/>
                </p:cNvSpPr>
                <p:nvPr/>
              </p:nvSpPr>
              <p:spPr bwMode="auto">
                <a:xfrm>
                  <a:off x="6416676" y="3998913"/>
                  <a:ext cx="55563" cy="50800"/>
                </a:xfrm>
                <a:custGeom>
                  <a:avLst/>
                  <a:gdLst>
                    <a:gd name="T0" fmla="*/ 0 w 20"/>
                    <a:gd name="T1" fmla="*/ 8 h 18"/>
                    <a:gd name="T2" fmla="*/ 7 w 20"/>
                    <a:gd name="T3" fmla="*/ 18 h 18"/>
                    <a:gd name="T4" fmla="*/ 11 w 20"/>
                    <a:gd name="T5" fmla="*/ 18 h 18"/>
                    <a:gd name="T6" fmla="*/ 20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0 w 20"/>
                    <a:gd name="T13" fmla="*/ 8 h 18"/>
                    <a:gd name="T14" fmla="*/ 8 w 20"/>
                    <a:gd name="T15" fmla="*/ 0 h 18"/>
                    <a:gd name="T16" fmla="*/ 1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0" y="8"/>
                      </a:moveTo>
                      <a:cubicBezTo>
                        <a:pt x="0" y="12"/>
                        <a:pt x="3" y="16"/>
                        <a:pt x="7" y="18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0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2" name="Freeform 160"/>
                <p:cNvSpPr/>
                <p:nvPr/>
              </p:nvSpPr>
              <p:spPr bwMode="auto">
                <a:xfrm>
                  <a:off x="6348413" y="4114800"/>
                  <a:ext cx="25400" cy="47625"/>
                </a:xfrm>
                <a:custGeom>
                  <a:avLst/>
                  <a:gdLst>
                    <a:gd name="T0" fmla="*/ 7 w 9"/>
                    <a:gd name="T1" fmla="*/ 0 h 17"/>
                    <a:gd name="T2" fmla="*/ 2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5" y="1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8" y="11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3" name="Freeform 161"/>
                <p:cNvSpPr/>
                <p:nvPr/>
              </p:nvSpPr>
              <p:spPr bwMode="auto">
                <a:xfrm>
                  <a:off x="6362701" y="3794125"/>
                  <a:ext cx="14288" cy="42863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0 w 5"/>
                    <a:gd name="T5" fmla="*/ 15 h 15"/>
                    <a:gd name="T6" fmla="*/ 4 w 5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8"/>
                        <a:pt x="0" y="15"/>
                      </a:cubicBezTo>
                      <a:cubicBezTo>
                        <a:pt x="3" y="7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4" name="Freeform 162"/>
                <p:cNvSpPr/>
                <p:nvPr/>
              </p:nvSpPr>
              <p:spPr bwMode="auto">
                <a:xfrm>
                  <a:off x="6283326" y="3836988"/>
                  <a:ext cx="49213" cy="49213"/>
                </a:xfrm>
                <a:custGeom>
                  <a:avLst/>
                  <a:gdLst>
                    <a:gd name="T0" fmla="*/ 10 w 17"/>
                    <a:gd name="T1" fmla="*/ 0 h 18"/>
                    <a:gd name="T2" fmla="*/ 2 w 17"/>
                    <a:gd name="T3" fmla="*/ 6 h 18"/>
                    <a:gd name="T4" fmla="*/ 8 w 17"/>
                    <a:gd name="T5" fmla="*/ 18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1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6" y="18"/>
                        <a:pt x="17" y="17"/>
                      </a:cubicBezTo>
                      <a:cubicBezTo>
                        <a:pt x="16" y="13"/>
                        <a:pt x="15" y="7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5" name="Freeform 163"/>
                <p:cNvSpPr/>
                <p:nvPr/>
              </p:nvSpPr>
              <p:spPr bwMode="auto">
                <a:xfrm>
                  <a:off x="5797551" y="3706813"/>
                  <a:ext cx="166688" cy="365125"/>
                </a:xfrm>
                <a:custGeom>
                  <a:avLst/>
                  <a:gdLst>
                    <a:gd name="T0" fmla="*/ 23 w 59"/>
                    <a:gd name="T1" fmla="*/ 0 h 130"/>
                    <a:gd name="T2" fmla="*/ 14 w 59"/>
                    <a:gd name="T3" fmla="*/ 47 h 130"/>
                    <a:gd name="T4" fmla="*/ 2 w 59"/>
                    <a:gd name="T5" fmla="*/ 86 h 130"/>
                    <a:gd name="T6" fmla="*/ 24 w 59"/>
                    <a:gd name="T7" fmla="*/ 130 h 130"/>
                    <a:gd name="T8" fmla="*/ 25 w 59"/>
                    <a:gd name="T9" fmla="*/ 130 h 130"/>
                    <a:gd name="T10" fmla="*/ 36 w 59"/>
                    <a:gd name="T11" fmla="*/ 83 h 130"/>
                    <a:gd name="T12" fmla="*/ 52 w 59"/>
                    <a:gd name="T13" fmla="*/ 40 h 130"/>
                    <a:gd name="T14" fmla="*/ 26 w 59"/>
                    <a:gd name="T15" fmla="*/ 0 h 130"/>
                    <a:gd name="T16" fmla="*/ 23 w 59"/>
                    <a:gd name="T1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30">
                      <a:moveTo>
                        <a:pt x="23" y="0"/>
                      </a:moveTo>
                      <a:cubicBezTo>
                        <a:pt x="12" y="0"/>
                        <a:pt x="13" y="35"/>
                        <a:pt x="14" y="47"/>
                      </a:cubicBezTo>
                      <a:cubicBezTo>
                        <a:pt x="14" y="61"/>
                        <a:pt x="4" y="66"/>
                        <a:pt x="2" y="86"/>
                      </a:cubicBezTo>
                      <a:cubicBezTo>
                        <a:pt x="0" y="107"/>
                        <a:pt x="24" y="130"/>
                        <a:pt x="24" y="130"/>
                      </a:cubicBezTo>
                      <a:cubicBezTo>
                        <a:pt x="24" y="130"/>
                        <a:pt x="24" y="130"/>
                        <a:pt x="25" y="130"/>
                      </a:cubicBezTo>
                      <a:cubicBezTo>
                        <a:pt x="37" y="130"/>
                        <a:pt x="40" y="100"/>
                        <a:pt x="36" y="83"/>
                      </a:cubicBezTo>
                      <a:cubicBezTo>
                        <a:pt x="32" y="65"/>
                        <a:pt x="45" y="59"/>
                        <a:pt x="52" y="40"/>
                      </a:cubicBezTo>
                      <a:cubicBezTo>
                        <a:pt x="59" y="21"/>
                        <a:pt x="40" y="6"/>
                        <a:pt x="26" y="0"/>
                      </a:cubicBezTo>
                      <a:cubicBezTo>
                        <a:pt x="25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6" name="Freeform 164"/>
                <p:cNvSpPr/>
                <p:nvPr/>
              </p:nvSpPr>
              <p:spPr bwMode="auto">
                <a:xfrm>
                  <a:off x="5837238" y="4232275"/>
                  <a:ext cx="360363" cy="207963"/>
                </a:xfrm>
                <a:custGeom>
                  <a:avLst/>
                  <a:gdLst>
                    <a:gd name="T0" fmla="*/ 17 w 128"/>
                    <a:gd name="T1" fmla="*/ 0 h 74"/>
                    <a:gd name="T2" fmla="*/ 12 w 128"/>
                    <a:gd name="T3" fmla="*/ 1 h 74"/>
                    <a:gd name="T4" fmla="*/ 26 w 128"/>
                    <a:gd name="T5" fmla="*/ 38 h 74"/>
                    <a:gd name="T6" fmla="*/ 71 w 128"/>
                    <a:gd name="T7" fmla="*/ 63 h 74"/>
                    <a:gd name="T8" fmla="*/ 98 w 128"/>
                    <a:gd name="T9" fmla="*/ 74 h 74"/>
                    <a:gd name="T10" fmla="*/ 113 w 128"/>
                    <a:gd name="T11" fmla="*/ 65 h 74"/>
                    <a:gd name="T12" fmla="*/ 111 w 128"/>
                    <a:gd name="T13" fmla="*/ 35 h 74"/>
                    <a:gd name="T14" fmla="*/ 104 w 128"/>
                    <a:gd name="T15" fmla="*/ 34 h 74"/>
                    <a:gd name="T16" fmla="*/ 87 w 128"/>
                    <a:gd name="T17" fmla="*/ 36 h 74"/>
                    <a:gd name="T18" fmla="*/ 70 w 128"/>
                    <a:gd name="T19" fmla="*/ 37 h 74"/>
                    <a:gd name="T20" fmla="*/ 50 w 128"/>
                    <a:gd name="T21" fmla="*/ 31 h 74"/>
                    <a:gd name="T22" fmla="*/ 17 w 128"/>
                    <a:gd name="T23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8" h="74">
                      <a:moveTo>
                        <a:pt x="17" y="0"/>
                      </a:moveTo>
                      <a:cubicBezTo>
                        <a:pt x="16" y="0"/>
                        <a:pt x="14" y="0"/>
                        <a:pt x="12" y="1"/>
                      </a:cubicBezTo>
                      <a:cubicBezTo>
                        <a:pt x="12" y="1"/>
                        <a:pt x="0" y="20"/>
                        <a:pt x="26" y="38"/>
                      </a:cubicBezTo>
                      <a:cubicBezTo>
                        <a:pt x="51" y="56"/>
                        <a:pt x="52" y="54"/>
                        <a:pt x="71" y="63"/>
                      </a:cubicBezTo>
                      <a:cubicBezTo>
                        <a:pt x="81" y="69"/>
                        <a:pt x="90" y="74"/>
                        <a:pt x="98" y="74"/>
                      </a:cubicBezTo>
                      <a:cubicBezTo>
                        <a:pt x="104" y="74"/>
                        <a:pt x="109" y="71"/>
                        <a:pt x="113" y="65"/>
                      </a:cubicBezTo>
                      <a:cubicBezTo>
                        <a:pt x="124" y="50"/>
                        <a:pt x="128" y="39"/>
                        <a:pt x="111" y="35"/>
                      </a:cubicBezTo>
                      <a:cubicBezTo>
                        <a:pt x="109" y="34"/>
                        <a:pt x="106" y="34"/>
                        <a:pt x="104" y="34"/>
                      </a:cubicBezTo>
                      <a:cubicBezTo>
                        <a:pt x="99" y="34"/>
                        <a:pt x="93" y="35"/>
                        <a:pt x="87" y="36"/>
                      </a:cubicBezTo>
                      <a:cubicBezTo>
                        <a:pt x="82" y="37"/>
                        <a:pt x="76" y="37"/>
                        <a:pt x="70" y="37"/>
                      </a:cubicBezTo>
                      <a:cubicBezTo>
                        <a:pt x="63" y="37"/>
                        <a:pt x="56" y="36"/>
                        <a:pt x="50" y="31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7" name="Freeform 165"/>
                <p:cNvSpPr/>
                <p:nvPr/>
              </p:nvSpPr>
              <p:spPr bwMode="auto">
                <a:xfrm>
                  <a:off x="6332538" y="4279900"/>
                  <a:ext cx="288925" cy="222250"/>
                </a:xfrm>
                <a:custGeom>
                  <a:avLst/>
                  <a:gdLst>
                    <a:gd name="T0" fmla="*/ 89 w 103"/>
                    <a:gd name="T1" fmla="*/ 0 h 79"/>
                    <a:gd name="T2" fmla="*/ 56 w 103"/>
                    <a:gd name="T3" fmla="*/ 33 h 79"/>
                    <a:gd name="T4" fmla="*/ 41 w 103"/>
                    <a:gd name="T5" fmla="*/ 56 h 79"/>
                    <a:gd name="T6" fmla="*/ 35 w 103"/>
                    <a:gd name="T7" fmla="*/ 55 h 79"/>
                    <a:gd name="T8" fmla="*/ 7 w 103"/>
                    <a:gd name="T9" fmla="*/ 41 h 79"/>
                    <a:gd name="T10" fmla="*/ 0 w 103"/>
                    <a:gd name="T11" fmla="*/ 47 h 79"/>
                    <a:gd name="T12" fmla="*/ 15 w 103"/>
                    <a:gd name="T13" fmla="*/ 79 h 79"/>
                    <a:gd name="T14" fmla="*/ 18 w 103"/>
                    <a:gd name="T15" fmla="*/ 78 h 79"/>
                    <a:gd name="T16" fmla="*/ 81 w 103"/>
                    <a:gd name="T17" fmla="*/ 53 h 79"/>
                    <a:gd name="T18" fmla="*/ 91 w 103"/>
                    <a:gd name="T19" fmla="*/ 0 h 79"/>
                    <a:gd name="T20" fmla="*/ 89 w 103"/>
                    <a:gd name="T21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3" h="79">
                      <a:moveTo>
                        <a:pt x="89" y="0"/>
                      </a:moveTo>
                      <a:cubicBezTo>
                        <a:pt x="76" y="0"/>
                        <a:pt x="62" y="20"/>
                        <a:pt x="56" y="33"/>
                      </a:cubicBezTo>
                      <a:cubicBezTo>
                        <a:pt x="52" y="45"/>
                        <a:pt x="50" y="56"/>
                        <a:pt x="41" y="56"/>
                      </a:cubicBezTo>
                      <a:cubicBezTo>
                        <a:pt x="39" y="56"/>
                        <a:pt x="37" y="56"/>
                        <a:pt x="35" y="55"/>
                      </a:cubicBezTo>
                      <a:cubicBezTo>
                        <a:pt x="25" y="51"/>
                        <a:pt x="14" y="41"/>
                        <a:pt x="7" y="41"/>
                      </a:cubicBezTo>
                      <a:cubicBezTo>
                        <a:pt x="4" y="41"/>
                        <a:pt x="2" y="42"/>
                        <a:pt x="0" y="47"/>
                      </a:cubicBezTo>
                      <a:cubicBezTo>
                        <a:pt x="0" y="47"/>
                        <a:pt x="2" y="79"/>
                        <a:pt x="15" y="79"/>
                      </a:cubicBezTo>
                      <a:cubicBezTo>
                        <a:pt x="16" y="79"/>
                        <a:pt x="17" y="79"/>
                        <a:pt x="18" y="78"/>
                      </a:cubicBezTo>
                      <a:cubicBezTo>
                        <a:pt x="33" y="73"/>
                        <a:pt x="72" y="72"/>
                        <a:pt x="81" y="53"/>
                      </a:cubicBezTo>
                      <a:cubicBezTo>
                        <a:pt x="91" y="35"/>
                        <a:pt x="103" y="2"/>
                        <a:pt x="91" y="0"/>
                      </a:cubicBezTo>
                      <a:cubicBezTo>
                        <a:pt x="90" y="0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8" name="Freeform 166"/>
                <p:cNvSpPr/>
                <p:nvPr/>
              </p:nvSpPr>
              <p:spPr bwMode="auto">
                <a:xfrm>
                  <a:off x="6632576" y="3775075"/>
                  <a:ext cx="209550" cy="260350"/>
                </a:xfrm>
                <a:custGeom>
                  <a:avLst/>
                  <a:gdLst>
                    <a:gd name="T0" fmla="*/ 22 w 75"/>
                    <a:gd name="T1" fmla="*/ 0 h 93"/>
                    <a:gd name="T2" fmla="*/ 0 w 75"/>
                    <a:gd name="T3" fmla="*/ 4 h 93"/>
                    <a:gd name="T4" fmla="*/ 26 w 75"/>
                    <a:gd name="T5" fmla="*/ 52 h 93"/>
                    <a:gd name="T6" fmla="*/ 30 w 75"/>
                    <a:gd name="T7" fmla="*/ 91 h 93"/>
                    <a:gd name="T8" fmla="*/ 36 w 75"/>
                    <a:gd name="T9" fmla="*/ 93 h 93"/>
                    <a:gd name="T10" fmla="*/ 71 w 75"/>
                    <a:gd name="T11" fmla="*/ 55 h 93"/>
                    <a:gd name="T12" fmla="*/ 47 w 75"/>
                    <a:gd name="T13" fmla="*/ 9 h 93"/>
                    <a:gd name="T14" fmla="*/ 22 w 75"/>
                    <a:gd name="T1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" h="93">
                      <a:moveTo>
                        <a:pt x="22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4" y="10"/>
                        <a:pt x="30" y="34"/>
                        <a:pt x="26" y="52"/>
                      </a:cubicBezTo>
                      <a:cubicBezTo>
                        <a:pt x="22" y="70"/>
                        <a:pt x="13" y="85"/>
                        <a:pt x="30" y="91"/>
                      </a:cubicBezTo>
                      <a:cubicBezTo>
                        <a:pt x="32" y="92"/>
                        <a:pt x="34" y="93"/>
                        <a:pt x="36" y="93"/>
                      </a:cubicBezTo>
                      <a:cubicBezTo>
                        <a:pt x="51" y="93"/>
                        <a:pt x="67" y="73"/>
                        <a:pt x="71" y="55"/>
                      </a:cubicBezTo>
                      <a:cubicBezTo>
                        <a:pt x="75" y="35"/>
                        <a:pt x="69" y="25"/>
                        <a:pt x="47" y="9"/>
                      </a:cubicBezTo>
                      <a:cubicBezTo>
                        <a:pt x="39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9" name="Freeform 167"/>
                <p:cNvSpPr/>
                <p:nvPr/>
              </p:nvSpPr>
              <p:spPr bwMode="auto">
                <a:xfrm>
                  <a:off x="6197601" y="3479800"/>
                  <a:ext cx="300038" cy="165100"/>
                </a:xfrm>
                <a:custGeom>
                  <a:avLst/>
                  <a:gdLst>
                    <a:gd name="T0" fmla="*/ 45 w 107"/>
                    <a:gd name="T1" fmla="*/ 0 h 59"/>
                    <a:gd name="T2" fmla="*/ 27 w 107"/>
                    <a:gd name="T3" fmla="*/ 2 h 59"/>
                    <a:gd name="T4" fmla="*/ 1 w 107"/>
                    <a:gd name="T5" fmla="*/ 44 h 59"/>
                    <a:gd name="T6" fmla="*/ 10 w 107"/>
                    <a:gd name="T7" fmla="*/ 53 h 59"/>
                    <a:gd name="T8" fmla="*/ 50 w 107"/>
                    <a:gd name="T9" fmla="*/ 43 h 59"/>
                    <a:gd name="T10" fmla="*/ 55 w 107"/>
                    <a:gd name="T11" fmla="*/ 43 h 59"/>
                    <a:gd name="T12" fmla="*/ 90 w 107"/>
                    <a:gd name="T13" fmla="*/ 58 h 59"/>
                    <a:gd name="T14" fmla="*/ 94 w 107"/>
                    <a:gd name="T15" fmla="*/ 59 h 59"/>
                    <a:gd name="T16" fmla="*/ 88 w 107"/>
                    <a:gd name="T17" fmla="*/ 20 h 59"/>
                    <a:gd name="T18" fmla="*/ 45 w 107"/>
                    <a:gd name="T1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59">
                      <a:moveTo>
                        <a:pt x="45" y="0"/>
                      </a:moveTo>
                      <a:cubicBezTo>
                        <a:pt x="40" y="0"/>
                        <a:pt x="34" y="1"/>
                        <a:pt x="27" y="2"/>
                      </a:cubicBezTo>
                      <a:cubicBezTo>
                        <a:pt x="0" y="8"/>
                        <a:pt x="1" y="44"/>
                        <a:pt x="1" y="44"/>
                      </a:cubicBezTo>
                      <a:cubicBezTo>
                        <a:pt x="1" y="51"/>
                        <a:pt x="5" y="53"/>
                        <a:pt x="10" y="53"/>
                      </a:cubicBezTo>
                      <a:cubicBezTo>
                        <a:pt x="21" y="53"/>
                        <a:pt x="37" y="45"/>
                        <a:pt x="50" y="43"/>
                      </a:cubicBezTo>
                      <a:cubicBezTo>
                        <a:pt x="52" y="43"/>
                        <a:pt x="54" y="43"/>
                        <a:pt x="55" y="43"/>
                      </a:cubicBezTo>
                      <a:cubicBezTo>
                        <a:pt x="71" y="43"/>
                        <a:pt x="75" y="55"/>
                        <a:pt x="90" y="58"/>
                      </a:cubicBezTo>
                      <a:cubicBezTo>
                        <a:pt x="91" y="58"/>
                        <a:pt x="93" y="59"/>
                        <a:pt x="94" y="59"/>
                      </a:cubicBezTo>
                      <a:cubicBezTo>
                        <a:pt x="107" y="59"/>
                        <a:pt x="103" y="35"/>
                        <a:pt x="88" y="20"/>
                      </a:cubicBezTo>
                      <a:cubicBezTo>
                        <a:pt x="77" y="7"/>
                        <a:pt x="63" y="0"/>
                        <a:pt x="4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0" name="Freeform 168"/>
                <p:cNvSpPr/>
                <p:nvPr/>
              </p:nvSpPr>
              <p:spPr bwMode="auto">
                <a:xfrm>
                  <a:off x="3733801" y="3282950"/>
                  <a:ext cx="317500" cy="115888"/>
                </a:xfrm>
                <a:custGeom>
                  <a:avLst/>
                  <a:gdLst>
                    <a:gd name="T0" fmla="*/ 47 w 113"/>
                    <a:gd name="T1" fmla="*/ 3 h 41"/>
                    <a:gd name="T2" fmla="*/ 5 w 113"/>
                    <a:gd name="T3" fmla="*/ 14 h 41"/>
                    <a:gd name="T4" fmla="*/ 30 w 113"/>
                    <a:gd name="T5" fmla="*/ 41 h 41"/>
                    <a:gd name="T6" fmla="*/ 96 w 113"/>
                    <a:gd name="T7" fmla="*/ 33 h 41"/>
                    <a:gd name="T8" fmla="*/ 47 w 113"/>
                    <a:gd name="T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41">
                      <a:moveTo>
                        <a:pt x="47" y="3"/>
                      </a:moveTo>
                      <a:cubicBezTo>
                        <a:pt x="47" y="3"/>
                        <a:pt x="0" y="0"/>
                        <a:pt x="5" y="14"/>
                      </a:cubicBezTo>
                      <a:cubicBezTo>
                        <a:pt x="9" y="29"/>
                        <a:pt x="30" y="41"/>
                        <a:pt x="30" y="41"/>
                      </a:cubicBezTo>
                      <a:cubicBezTo>
                        <a:pt x="30" y="41"/>
                        <a:pt x="113" y="41"/>
                        <a:pt x="96" y="33"/>
                      </a:cubicBezTo>
                      <a:cubicBezTo>
                        <a:pt x="79" y="24"/>
                        <a:pt x="47" y="3"/>
                        <a:pt x="47" y="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1" name="Freeform 169"/>
                <p:cNvSpPr/>
                <p:nvPr/>
              </p:nvSpPr>
              <p:spPr bwMode="auto">
                <a:xfrm>
                  <a:off x="3473451" y="2555875"/>
                  <a:ext cx="1220788" cy="1109663"/>
                </a:xfrm>
                <a:custGeom>
                  <a:avLst/>
                  <a:gdLst>
                    <a:gd name="T0" fmla="*/ 195 w 435"/>
                    <a:gd name="T1" fmla="*/ 350 h 395"/>
                    <a:gd name="T2" fmla="*/ 20 w 435"/>
                    <a:gd name="T3" fmla="*/ 355 h 395"/>
                    <a:gd name="T4" fmla="*/ 46 w 435"/>
                    <a:gd name="T5" fmla="*/ 289 h 395"/>
                    <a:gd name="T6" fmla="*/ 152 w 435"/>
                    <a:gd name="T7" fmla="*/ 287 h 395"/>
                    <a:gd name="T8" fmla="*/ 10 w 435"/>
                    <a:gd name="T9" fmla="*/ 174 h 395"/>
                    <a:gd name="T10" fmla="*/ 60 w 435"/>
                    <a:gd name="T11" fmla="*/ 103 h 395"/>
                    <a:gd name="T12" fmla="*/ 145 w 435"/>
                    <a:gd name="T13" fmla="*/ 121 h 395"/>
                    <a:gd name="T14" fmla="*/ 197 w 435"/>
                    <a:gd name="T15" fmla="*/ 185 h 395"/>
                    <a:gd name="T16" fmla="*/ 166 w 435"/>
                    <a:gd name="T17" fmla="*/ 53 h 395"/>
                    <a:gd name="T18" fmla="*/ 263 w 435"/>
                    <a:gd name="T19" fmla="*/ 22 h 395"/>
                    <a:gd name="T20" fmla="*/ 303 w 435"/>
                    <a:gd name="T21" fmla="*/ 193 h 395"/>
                    <a:gd name="T22" fmla="*/ 343 w 435"/>
                    <a:gd name="T23" fmla="*/ 101 h 395"/>
                    <a:gd name="T24" fmla="*/ 406 w 435"/>
                    <a:gd name="T25" fmla="*/ 98 h 395"/>
                    <a:gd name="T26" fmla="*/ 318 w 435"/>
                    <a:gd name="T27" fmla="*/ 274 h 395"/>
                    <a:gd name="T28" fmla="*/ 354 w 435"/>
                    <a:gd name="T29" fmla="*/ 309 h 395"/>
                    <a:gd name="T30" fmla="*/ 281 w 435"/>
                    <a:gd name="T31" fmla="*/ 338 h 395"/>
                    <a:gd name="T32" fmla="*/ 195 w 435"/>
                    <a:gd name="T33" fmla="*/ 35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5" h="395">
                      <a:moveTo>
                        <a:pt x="195" y="350"/>
                      </a:moveTo>
                      <a:cubicBezTo>
                        <a:pt x="195" y="350"/>
                        <a:pt x="33" y="395"/>
                        <a:pt x="20" y="355"/>
                      </a:cubicBezTo>
                      <a:cubicBezTo>
                        <a:pt x="8" y="315"/>
                        <a:pt x="14" y="287"/>
                        <a:pt x="46" y="289"/>
                      </a:cubicBezTo>
                      <a:cubicBezTo>
                        <a:pt x="79" y="291"/>
                        <a:pt x="152" y="287"/>
                        <a:pt x="152" y="287"/>
                      </a:cubicBezTo>
                      <a:cubicBezTo>
                        <a:pt x="152" y="287"/>
                        <a:pt x="0" y="203"/>
                        <a:pt x="10" y="174"/>
                      </a:cubicBezTo>
                      <a:cubicBezTo>
                        <a:pt x="19" y="146"/>
                        <a:pt x="33" y="113"/>
                        <a:pt x="60" y="103"/>
                      </a:cubicBezTo>
                      <a:cubicBezTo>
                        <a:pt x="87" y="93"/>
                        <a:pt x="116" y="90"/>
                        <a:pt x="145" y="121"/>
                      </a:cubicBezTo>
                      <a:cubicBezTo>
                        <a:pt x="175" y="152"/>
                        <a:pt x="197" y="185"/>
                        <a:pt x="197" y="185"/>
                      </a:cubicBezTo>
                      <a:cubicBezTo>
                        <a:pt x="197" y="185"/>
                        <a:pt x="145" y="81"/>
                        <a:pt x="166" y="53"/>
                      </a:cubicBezTo>
                      <a:cubicBezTo>
                        <a:pt x="188" y="24"/>
                        <a:pt x="216" y="0"/>
                        <a:pt x="263" y="22"/>
                      </a:cubicBezTo>
                      <a:cubicBezTo>
                        <a:pt x="309" y="43"/>
                        <a:pt x="322" y="99"/>
                        <a:pt x="303" y="193"/>
                      </a:cubicBezTo>
                      <a:cubicBezTo>
                        <a:pt x="303" y="193"/>
                        <a:pt x="334" y="124"/>
                        <a:pt x="343" y="101"/>
                      </a:cubicBezTo>
                      <a:cubicBezTo>
                        <a:pt x="352" y="78"/>
                        <a:pt x="376" y="67"/>
                        <a:pt x="406" y="98"/>
                      </a:cubicBezTo>
                      <a:cubicBezTo>
                        <a:pt x="435" y="129"/>
                        <a:pt x="407" y="199"/>
                        <a:pt x="318" y="274"/>
                      </a:cubicBezTo>
                      <a:cubicBezTo>
                        <a:pt x="318" y="274"/>
                        <a:pt x="381" y="281"/>
                        <a:pt x="354" y="309"/>
                      </a:cubicBezTo>
                      <a:cubicBezTo>
                        <a:pt x="327" y="338"/>
                        <a:pt x="293" y="326"/>
                        <a:pt x="281" y="338"/>
                      </a:cubicBezTo>
                      <a:cubicBezTo>
                        <a:pt x="268" y="349"/>
                        <a:pt x="196" y="393"/>
                        <a:pt x="195" y="3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2" name="Freeform 170"/>
                <p:cNvSpPr/>
                <p:nvPr/>
              </p:nvSpPr>
              <p:spPr bwMode="auto">
                <a:xfrm>
                  <a:off x="4065588" y="3176588"/>
                  <a:ext cx="80963" cy="174625"/>
                </a:xfrm>
                <a:custGeom>
                  <a:avLst/>
                  <a:gdLst>
                    <a:gd name="T0" fmla="*/ 0 w 29"/>
                    <a:gd name="T1" fmla="*/ 0 h 62"/>
                    <a:gd name="T2" fmla="*/ 24 w 29"/>
                    <a:gd name="T3" fmla="*/ 52 h 62"/>
                    <a:gd name="T4" fmla="*/ 0 w 29"/>
                    <a:gd name="T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62">
                      <a:moveTo>
                        <a:pt x="0" y="0"/>
                      </a:moveTo>
                      <a:cubicBezTo>
                        <a:pt x="0" y="0"/>
                        <a:pt x="19" y="62"/>
                        <a:pt x="24" y="52"/>
                      </a:cubicBezTo>
                      <a:cubicBezTo>
                        <a:pt x="29" y="43"/>
                        <a:pt x="15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3" name="Freeform 171"/>
                <p:cNvSpPr/>
                <p:nvPr/>
              </p:nvSpPr>
              <p:spPr bwMode="auto">
                <a:xfrm>
                  <a:off x="3922713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4" name="Freeform 172"/>
                <p:cNvSpPr/>
                <p:nvPr/>
              </p:nvSpPr>
              <p:spPr bwMode="auto">
                <a:xfrm>
                  <a:off x="4006851" y="3333750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2"/>
                        <a:pt x="11" y="24"/>
                        <a:pt x="6" y="21"/>
                      </a:cubicBezTo>
                      <a:cubicBezTo>
                        <a:pt x="1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5" name="Freeform 173"/>
                <p:cNvSpPr/>
                <p:nvPr/>
              </p:nvSpPr>
              <p:spPr bwMode="auto">
                <a:xfrm>
                  <a:off x="3927476" y="3316288"/>
                  <a:ext cx="65088" cy="68263"/>
                </a:xfrm>
                <a:custGeom>
                  <a:avLst/>
                  <a:gdLst>
                    <a:gd name="T0" fmla="*/ 17 w 23"/>
                    <a:gd name="T1" fmla="*/ 3 h 24"/>
                    <a:gd name="T2" fmla="*/ 20 w 23"/>
                    <a:gd name="T3" fmla="*/ 17 h 24"/>
                    <a:gd name="T4" fmla="*/ 6 w 23"/>
                    <a:gd name="T5" fmla="*/ 22 h 24"/>
                    <a:gd name="T6" fmla="*/ 3 w 23"/>
                    <a:gd name="T7" fmla="*/ 8 h 24"/>
                    <a:gd name="T8" fmla="*/ 17 w 23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3"/>
                      </a:moveTo>
                      <a:cubicBezTo>
                        <a:pt x="21" y="5"/>
                        <a:pt x="23" y="12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6" name="Freeform 174"/>
                <p:cNvSpPr/>
                <p:nvPr/>
              </p:nvSpPr>
              <p:spPr bwMode="auto">
                <a:xfrm>
                  <a:off x="4073526" y="3224213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7" name="Freeform 175"/>
                <p:cNvSpPr/>
                <p:nvPr/>
              </p:nvSpPr>
              <p:spPr bwMode="auto">
                <a:xfrm>
                  <a:off x="4197351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8" name="Freeform 176"/>
                <p:cNvSpPr/>
                <p:nvPr/>
              </p:nvSpPr>
              <p:spPr bwMode="auto">
                <a:xfrm>
                  <a:off x="4164013" y="3330575"/>
                  <a:ext cx="61913" cy="68263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2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0" y="5"/>
                        <a:pt x="22" y="11"/>
                        <a:pt x="19" y="16"/>
                      </a:cubicBezTo>
                      <a:cubicBezTo>
                        <a:pt x="16" y="22"/>
                        <a:pt x="10" y="24"/>
                        <a:pt x="6" y="21"/>
                      </a:cubicBezTo>
                      <a:cubicBezTo>
                        <a:pt x="1" y="19"/>
                        <a:pt x="0" y="13"/>
                        <a:pt x="2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9" name="Freeform 177"/>
                <p:cNvSpPr/>
                <p:nvPr/>
              </p:nvSpPr>
              <p:spPr bwMode="auto">
                <a:xfrm>
                  <a:off x="4157663" y="3132138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0" name="Freeform 178"/>
                <p:cNvSpPr/>
                <p:nvPr/>
              </p:nvSpPr>
              <p:spPr bwMode="auto">
                <a:xfrm>
                  <a:off x="4071938" y="3082925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5" y="2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1" name="Freeform 179"/>
                <p:cNvSpPr/>
                <p:nvPr/>
              </p:nvSpPr>
              <p:spPr bwMode="auto">
                <a:xfrm>
                  <a:off x="3948113" y="3119438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2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2" name="Freeform 180"/>
                <p:cNvSpPr/>
                <p:nvPr/>
              </p:nvSpPr>
              <p:spPr bwMode="auto">
                <a:xfrm>
                  <a:off x="4060826" y="3411538"/>
                  <a:ext cx="60325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3" name="Freeform 181"/>
                <p:cNvSpPr/>
                <p:nvPr/>
              </p:nvSpPr>
              <p:spPr bwMode="auto">
                <a:xfrm>
                  <a:off x="4010026" y="3370263"/>
                  <a:ext cx="490538" cy="201613"/>
                </a:xfrm>
                <a:custGeom>
                  <a:avLst/>
                  <a:gdLst>
                    <a:gd name="T0" fmla="*/ 123 w 175"/>
                    <a:gd name="T1" fmla="*/ 0 h 72"/>
                    <a:gd name="T2" fmla="*/ 97 w 175"/>
                    <a:gd name="T3" fmla="*/ 5 h 72"/>
                    <a:gd name="T4" fmla="*/ 21 w 175"/>
                    <a:gd name="T5" fmla="*/ 72 h 72"/>
                    <a:gd name="T6" fmla="*/ 70 w 175"/>
                    <a:gd name="T7" fmla="*/ 55 h 72"/>
                    <a:gd name="T8" fmla="*/ 99 w 175"/>
                    <a:gd name="T9" fmla="*/ 37 h 72"/>
                    <a:gd name="T10" fmla="*/ 162 w 175"/>
                    <a:gd name="T11" fmla="*/ 10 h 72"/>
                    <a:gd name="T12" fmla="*/ 123 w 175"/>
                    <a:gd name="T1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72">
                      <a:moveTo>
                        <a:pt x="123" y="0"/>
                      </a:moveTo>
                      <a:cubicBezTo>
                        <a:pt x="112" y="0"/>
                        <a:pt x="103" y="2"/>
                        <a:pt x="97" y="5"/>
                      </a:cubicBezTo>
                      <a:cubicBezTo>
                        <a:pt x="83" y="14"/>
                        <a:pt x="0" y="61"/>
                        <a:pt x="21" y="72"/>
                      </a:cubicBezTo>
                      <a:cubicBezTo>
                        <a:pt x="21" y="72"/>
                        <a:pt x="61" y="66"/>
                        <a:pt x="70" y="55"/>
                      </a:cubicBezTo>
                      <a:cubicBezTo>
                        <a:pt x="79" y="45"/>
                        <a:pt x="77" y="44"/>
                        <a:pt x="99" y="37"/>
                      </a:cubicBezTo>
                      <a:cubicBezTo>
                        <a:pt x="120" y="30"/>
                        <a:pt x="175" y="20"/>
                        <a:pt x="162" y="10"/>
                      </a:cubicBezTo>
                      <a:cubicBezTo>
                        <a:pt x="154" y="4"/>
                        <a:pt x="138" y="0"/>
                        <a:pt x="1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4" name="Freeform 182"/>
                <p:cNvSpPr>
                  <a:spLocks noEditPoints="1"/>
                </p:cNvSpPr>
                <p:nvPr/>
              </p:nvSpPr>
              <p:spPr bwMode="auto">
                <a:xfrm>
                  <a:off x="3835401" y="3089275"/>
                  <a:ext cx="617538" cy="407988"/>
                </a:xfrm>
                <a:custGeom>
                  <a:avLst/>
                  <a:gdLst>
                    <a:gd name="T0" fmla="*/ 21 w 220"/>
                    <a:gd name="T1" fmla="*/ 41 h 145"/>
                    <a:gd name="T2" fmla="*/ 33 w 220"/>
                    <a:gd name="T3" fmla="*/ 55 h 145"/>
                    <a:gd name="T4" fmla="*/ 33 w 220"/>
                    <a:gd name="T5" fmla="*/ 54 h 145"/>
                    <a:gd name="T6" fmla="*/ 34 w 220"/>
                    <a:gd name="T7" fmla="*/ 52 h 145"/>
                    <a:gd name="T8" fmla="*/ 22 w 220"/>
                    <a:gd name="T9" fmla="*/ 41 h 145"/>
                    <a:gd name="T10" fmla="*/ 21 w 220"/>
                    <a:gd name="T11" fmla="*/ 41 h 145"/>
                    <a:gd name="T12" fmla="*/ 127 w 220"/>
                    <a:gd name="T13" fmla="*/ 108 h 145"/>
                    <a:gd name="T14" fmla="*/ 123 w 220"/>
                    <a:gd name="T15" fmla="*/ 107 h 145"/>
                    <a:gd name="T16" fmla="*/ 119 w 220"/>
                    <a:gd name="T17" fmla="*/ 93 h 145"/>
                    <a:gd name="T18" fmla="*/ 129 w 220"/>
                    <a:gd name="T19" fmla="*/ 87 h 145"/>
                    <a:gd name="T20" fmla="*/ 133 w 220"/>
                    <a:gd name="T21" fmla="*/ 88 h 145"/>
                    <a:gd name="T22" fmla="*/ 136 w 220"/>
                    <a:gd name="T23" fmla="*/ 102 h 145"/>
                    <a:gd name="T24" fmla="*/ 127 w 220"/>
                    <a:gd name="T25" fmla="*/ 108 h 145"/>
                    <a:gd name="T26" fmla="*/ 211 w 220"/>
                    <a:gd name="T27" fmla="*/ 0 h 145"/>
                    <a:gd name="T28" fmla="*/ 154 w 220"/>
                    <a:gd name="T29" fmla="*/ 69 h 145"/>
                    <a:gd name="T30" fmla="*/ 142 w 220"/>
                    <a:gd name="T31" fmla="*/ 5 h 145"/>
                    <a:gd name="T32" fmla="*/ 142 w 220"/>
                    <a:gd name="T33" fmla="*/ 3 h 145"/>
                    <a:gd name="T34" fmla="*/ 138 w 220"/>
                    <a:gd name="T35" fmla="*/ 48 h 145"/>
                    <a:gd name="T36" fmla="*/ 141 w 220"/>
                    <a:gd name="T37" fmla="*/ 48 h 145"/>
                    <a:gd name="T38" fmla="*/ 145 w 220"/>
                    <a:gd name="T39" fmla="*/ 49 h 145"/>
                    <a:gd name="T40" fmla="*/ 148 w 220"/>
                    <a:gd name="T41" fmla="*/ 63 h 145"/>
                    <a:gd name="T42" fmla="*/ 139 w 220"/>
                    <a:gd name="T43" fmla="*/ 69 h 145"/>
                    <a:gd name="T44" fmla="*/ 135 w 220"/>
                    <a:gd name="T45" fmla="*/ 68 h 145"/>
                    <a:gd name="T46" fmla="*/ 131 w 220"/>
                    <a:gd name="T47" fmla="*/ 78 h 145"/>
                    <a:gd name="T48" fmla="*/ 129 w 220"/>
                    <a:gd name="T49" fmla="*/ 79 h 145"/>
                    <a:gd name="T50" fmla="*/ 119 w 220"/>
                    <a:gd name="T51" fmla="*/ 37 h 145"/>
                    <a:gd name="T52" fmla="*/ 108 w 220"/>
                    <a:gd name="T53" fmla="*/ 103 h 145"/>
                    <a:gd name="T54" fmla="*/ 107 w 220"/>
                    <a:gd name="T55" fmla="*/ 104 h 145"/>
                    <a:gd name="T56" fmla="*/ 49 w 220"/>
                    <a:gd name="T57" fmla="*/ 64 h 145"/>
                    <a:gd name="T58" fmla="*/ 44 w 220"/>
                    <a:gd name="T59" fmla="*/ 68 h 145"/>
                    <a:gd name="T60" fmla="*/ 65 w 220"/>
                    <a:gd name="T61" fmla="*/ 92 h 145"/>
                    <a:gd name="T62" fmla="*/ 73 w 220"/>
                    <a:gd name="T63" fmla="*/ 88 h 145"/>
                    <a:gd name="T64" fmla="*/ 77 w 220"/>
                    <a:gd name="T65" fmla="*/ 89 h 145"/>
                    <a:gd name="T66" fmla="*/ 80 w 220"/>
                    <a:gd name="T67" fmla="*/ 103 h 145"/>
                    <a:gd name="T68" fmla="*/ 71 w 220"/>
                    <a:gd name="T69" fmla="*/ 109 h 145"/>
                    <a:gd name="T70" fmla="*/ 67 w 220"/>
                    <a:gd name="T71" fmla="*/ 108 h 145"/>
                    <a:gd name="T72" fmla="*/ 63 w 220"/>
                    <a:gd name="T73" fmla="*/ 104 h 145"/>
                    <a:gd name="T74" fmla="*/ 4 w 220"/>
                    <a:gd name="T75" fmla="*/ 121 h 145"/>
                    <a:gd name="T76" fmla="*/ 37 w 220"/>
                    <a:gd name="T77" fmla="*/ 123 h 145"/>
                    <a:gd name="T78" fmla="*/ 82 w 220"/>
                    <a:gd name="T79" fmla="*/ 123 h 145"/>
                    <a:gd name="T80" fmla="*/ 44 w 220"/>
                    <a:gd name="T81" fmla="*/ 142 h 145"/>
                    <a:gd name="T82" fmla="*/ 47 w 220"/>
                    <a:gd name="T83" fmla="*/ 145 h 145"/>
                    <a:gd name="T84" fmla="*/ 66 w 220"/>
                    <a:gd name="T85" fmla="*/ 142 h 145"/>
                    <a:gd name="T86" fmla="*/ 83 w 220"/>
                    <a:gd name="T87" fmla="*/ 134 h 145"/>
                    <a:gd name="T88" fmla="*/ 82 w 220"/>
                    <a:gd name="T89" fmla="*/ 123 h 145"/>
                    <a:gd name="T90" fmla="*/ 92 w 220"/>
                    <a:gd name="T91" fmla="*/ 117 h 145"/>
                    <a:gd name="T92" fmla="*/ 96 w 220"/>
                    <a:gd name="T93" fmla="*/ 118 h 145"/>
                    <a:gd name="T94" fmla="*/ 100 w 220"/>
                    <a:gd name="T95" fmla="*/ 127 h 145"/>
                    <a:gd name="T96" fmla="*/ 110 w 220"/>
                    <a:gd name="T97" fmla="*/ 122 h 145"/>
                    <a:gd name="T98" fmla="*/ 111 w 220"/>
                    <a:gd name="T99" fmla="*/ 122 h 145"/>
                    <a:gd name="T100" fmla="*/ 220 w 220"/>
                    <a:gd name="T101" fmla="*/ 37 h 145"/>
                    <a:gd name="T102" fmla="*/ 220 w 220"/>
                    <a:gd name="T103" fmla="*/ 36 h 145"/>
                    <a:gd name="T104" fmla="*/ 185 w 220"/>
                    <a:gd name="T105" fmla="*/ 63 h 145"/>
                    <a:gd name="T106" fmla="*/ 152 w 220"/>
                    <a:gd name="T107" fmla="*/ 89 h 145"/>
                    <a:gd name="T108" fmla="*/ 153 w 220"/>
                    <a:gd name="T109" fmla="*/ 87 h 145"/>
                    <a:gd name="T110" fmla="*/ 211 w 220"/>
                    <a:gd name="T111" fmla="*/ 2 h 145"/>
                    <a:gd name="T112" fmla="*/ 211 w 220"/>
                    <a:gd name="T1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0" h="145">
                      <a:moveTo>
                        <a:pt x="21" y="41"/>
                      </a:moveTo>
                      <a:cubicBezTo>
                        <a:pt x="21" y="41"/>
                        <a:pt x="26" y="47"/>
                        <a:pt x="33" y="55"/>
                      </a:cubicBezTo>
                      <a:cubicBezTo>
                        <a:pt x="33" y="55"/>
                        <a:pt x="33" y="54"/>
                        <a:pt x="33" y="54"/>
                      </a:cubicBezTo>
                      <a:cubicBezTo>
                        <a:pt x="34" y="53"/>
                        <a:pt x="34" y="53"/>
                        <a:pt x="34" y="52"/>
                      </a:cubicBezTo>
                      <a:cubicBezTo>
                        <a:pt x="28" y="47"/>
                        <a:pt x="23" y="43"/>
                        <a:pt x="22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moveTo>
                        <a:pt x="127" y="108"/>
                      </a:moveTo>
                      <a:cubicBezTo>
                        <a:pt x="125" y="108"/>
                        <a:pt x="124" y="108"/>
                        <a:pt x="123" y="107"/>
                      </a:cubicBezTo>
                      <a:cubicBezTo>
                        <a:pt x="118" y="105"/>
                        <a:pt x="117" y="99"/>
                        <a:pt x="119" y="93"/>
                      </a:cubicBezTo>
                      <a:cubicBezTo>
                        <a:pt x="121" y="90"/>
                        <a:pt x="125" y="87"/>
                        <a:pt x="129" y="87"/>
                      </a:cubicBezTo>
                      <a:cubicBezTo>
                        <a:pt x="130" y="87"/>
                        <a:pt x="132" y="88"/>
                        <a:pt x="133" y="88"/>
                      </a:cubicBezTo>
                      <a:cubicBezTo>
                        <a:pt x="137" y="91"/>
                        <a:pt x="139" y="97"/>
                        <a:pt x="136" y="102"/>
                      </a:cubicBezTo>
                      <a:cubicBezTo>
                        <a:pt x="134" y="106"/>
                        <a:pt x="130" y="108"/>
                        <a:pt x="127" y="108"/>
                      </a:cubicBezTo>
                      <a:moveTo>
                        <a:pt x="211" y="0"/>
                      </a:moveTo>
                      <a:cubicBezTo>
                        <a:pt x="206" y="0"/>
                        <a:pt x="154" y="69"/>
                        <a:pt x="154" y="69"/>
                      </a:cubicBezTo>
                      <a:cubicBezTo>
                        <a:pt x="154" y="69"/>
                        <a:pt x="142" y="17"/>
                        <a:pt x="142" y="5"/>
                      </a:cubicBezTo>
                      <a:cubicBezTo>
                        <a:pt x="142" y="4"/>
                        <a:pt x="142" y="3"/>
                        <a:pt x="142" y="3"/>
                      </a:cubicBezTo>
                      <a:cubicBezTo>
                        <a:pt x="142" y="3"/>
                        <a:pt x="141" y="27"/>
                        <a:pt x="138" y="48"/>
                      </a:cubicBezTo>
                      <a:cubicBezTo>
                        <a:pt x="139" y="48"/>
                        <a:pt x="140" y="48"/>
                        <a:pt x="141" y="48"/>
                      </a:cubicBezTo>
                      <a:cubicBezTo>
                        <a:pt x="142" y="48"/>
                        <a:pt x="143" y="48"/>
                        <a:pt x="145" y="49"/>
                      </a:cubicBezTo>
                      <a:cubicBezTo>
                        <a:pt x="149" y="51"/>
                        <a:pt x="151" y="58"/>
                        <a:pt x="148" y="63"/>
                      </a:cubicBezTo>
                      <a:cubicBezTo>
                        <a:pt x="146" y="67"/>
                        <a:pt x="142" y="69"/>
                        <a:pt x="139" y="69"/>
                      </a:cubicBezTo>
                      <a:cubicBezTo>
                        <a:pt x="137" y="69"/>
                        <a:pt x="136" y="69"/>
                        <a:pt x="135" y="68"/>
                      </a:cubicBezTo>
                      <a:cubicBezTo>
                        <a:pt x="133" y="73"/>
                        <a:pt x="132" y="76"/>
                        <a:pt x="131" y="78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3" y="79"/>
                        <a:pt x="120" y="56"/>
                        <a:pt x="119" y="37"/>
                      </a:cubicBezTo>
                      <a:cubicBezTo>
                        <a:pt x="116" y="62"/>
                        <a:pt x="109" y="98"/>
                        <a:pt x="108" y="103"/>
                      </a:cubicBezTo>
                      <a:cubicBezTo>
                        <a:pt x="108" y="103"/>
                        <a:pt x="108" y="104"/>
                        <a:pt x="107" y="104"/>
                      </a:cubicBezTo>
                      <a:cubicBezTo>
                        <a:pt x="101" y="104"/>
                        <a:pt x="72" y="82"/>
                        <a:pt x="49" y="64"/>
                      </a:cubicBezTo>
                      <a:cubicBezTo>
                        <a:pt x="48" y="66"/>
                        <a:pt x="46" y="67"/>
                        <a:pt x="44" y="68"/>
                      </a:cubicBezTo>
                      <a:cubicBezTo>
                        <a:pt x="51" y="77"/>
                        <a:pt x="60" y="86"/>
                        <a:pt x="65" y="92"/>
                      </a:cubicBezTo>
                      <a:cubicBezTo>
                        <a:pt x="67" y="90"/>
                        <a:pt x="70" y="88"/>
                        <a:pt x="73" y="88"/>
                      </a:cubicBezTo>
                      <a:cubicBezTo>
                        <a:pt x="75" y="88"/>
                        <a:pt x="76" y="89"/>
                        <a:pt x="77" y="89"/>
                      </a:cubicBezTo>
                      <a:cubicBezTo>
                        <a:pt x="82" y="92"/>
                        <a:pt x="83" y="98"/>
                        <a:pt x="80" y="103"/>
                      </a:cubicBezTo>
                      <a:cubicBezTo>
                        <a:pt x="78" y="107"/>
                        <a:pt x="75" y="109"/>
                        <a:pt x="71" y="109"/>
                      </a:cubicBezTo>
                      <a:cubicBezTo>
                        <a:pt x="70" y="109"/>
                        <a:pt x="68" y="109"/>
                        <a:pt x="67" y="108"/>
                      </a:cubicBezTo>
                      <a:cubicBezTo>
                        <a:pt x="65" y="107"/>
                        <a:pt x="64" y="106"/>
                        <a:pt x="63" y="104"/>
                      </a:cubicBezTo>
                      <a:cubicBezTo>
                        <a:pt x="46" y="109"/>
                        <a:pt x="10" y="117"/>
                        <a:pt x="4" y="121"/>
                      </a:cubicBezTo>
                      <a:cubicBezTo>
                        <a:pt x="0" y="123"/>
                        <a:pt x="17" y="123"/>
                        <a:pt x="37" y="123"/>
                      </a:cubicBezTo>
                      <a:cubicBezTo>
                        <a:pt x="58" y="123"/>
                        <a:pt x="82" y="123"/>
                        <a:pt x="82" y="123"/>
                      </a:cubicBezTo>
                      <a:cubicBezTo>
                        <a:pt x="82" y="123"/>
                        <a:pt x="51" y="136"/>
                        <a:pt x="44" y="142"/>
                      </a:cubicBezTo>
                      <a:cubicBezTo>
                        <a:pt x="42" y="144"/>
                        <a:pt x="44" y="145"/>
                        <a:pt x="47" y="145"/>
                      </a:cubicBezTo>
                      <a:cubicBezTo>
                        <a:pt x="53" y="145"/>
                        <a:pt x="66" y="142"/>
                        <a:pt x="66" y="142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1" y="131"/>
                        <a:pt x="80" y="127"/>
                        <a:pt x="82" y="123"/>
                      </a:cubicBezTo>
                      <a:cubicBezTo>
                        <a:pt x="84" y="119"/>
                        <a:pt x="88" y="117"/>
                        <a:pt x="92" y="117"/>
                      </a:cubicBezTo>
                      <a:cubicBezTo>
                        <a:pt x="93" y="117"/>
                        <a:pt x="95" y="117"/>
                        <a:pt x="96" y="118"/>
                      </a:cubicBezTo>
                      <a:cubicBezTo>
                        <a:pt x="99" y="119"/>
                        <a:pt x="101" y="123"/>
                        <a:pt x="100" y="127"/>
                      </a:cubicBezTo>
                      <a:cubicBezTo>
                        <a:pt x="110" y="122"/>
                        <a:pt x="110" y="122"/>
                        <a:pt x="110" y="122"/>
                      </a:cubicBezTo>
                      <a:cubicBezTo>
                        <a:pt x="110" y="122"/>
                        <a:pt x="110" y="122"/>
                        <a:pt x="111" y="122"/>
                      </a:cubicBezTo>
                      <a:cubicBezTo>
                        <a:pt x="126" y="122"/>
                        <a:pt x="215" y="46"/>
                        <a:pt x="220" y="37"/>
                      </a:cubicBezTo>
                      <a:cubicBezTo>
                        <a:pt x="220" y="36"/>
                        <a:pt x="220" y="36"/>
                        <a:pt x="220" y="36"/>
                      </a:cubicBezTo>
                      <a:cubicBezTo>
                        <a:pt x="218" y="36"/>
                        <a:pt x="201" y="49"/>
                        <a:pt x="185" y="63"/>
                      </a:cubicBezTo>
                      <a:cubicBezTo>
                        <a:pt x="169" y="76"/>
                        <a:pt x="153" y="89"/>
                        <a:pt x="152" y="89"/>
                      </a:cubicBezTo>
                      <a:cubicBezTo>
                        <a:pt x="152" y="89"/>
                        <a:pt x="152" y="88"/>
                        <a:pt x="153" y="87"/>
                      </a:cubicBezTo>
                      <a:cubicBezTo>
                        <a:pt x="167" y="73"/>
                        <a:pt x="207" y="15"/>
                        <a:pt x="211" y="2"/>
                      </a:cubicBezTo>
                      <a:cubicBezTo>
                        <a:pt x="212" y="1"/>
                        <a:pt x="211" y="0"/>
                        <a:pt x="2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5" name="Freeform 183"/>
                <p:cNvSpPr/>
                <p:nvPr/>
              </p:nvSpPr>
              <p:spPr bwMode="auto">
                <a:xfrm>
                  <a:off x="3927476" y="3235325"/>
                  <a:ext cx="46038" cy="44450"/>
                </a:xfrm>
                <a:custGeom>
                  <a:avLst/>
                  <a:gdLst>
                    <a:gd name="T0" fmla="*/ 1 w 16"/>
                    <a:gd name="T1" fmla="*/ 0 h 16"/>
                    <a:gd name="T2" fmla="*/ 0 w 16"/>
                    <a:gd name="T3" fmla="*/ 2 h 16"/>
                    <a:gd name="T4" fmla="*/ 0 w 16"/>
                    <a:gd name="T5" fmla="*/ 3 h 16"/>
                    <a:gd name="T6" fmla="*/ 11 w 16"/>
                    <a:gd name="T7" fmla="*/ 16 h 16"/>
                    <a:gd name="T8" fmla="*/ 16 w 16"/>
                    <a:gd name="T9" fmla="*/ 12 h 16"/>
                    <a:gd name="T10" fmla="*/ 1 w 1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6">
                      <a:moveTo>
                        <a:pt x="1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3" y="7"/>
                        <a:pt x="7" y="12"/>
                        <a:pt x="11" y="16"/>
                      </a:cubicBezTo>
                      <a:cubicBezTo>
                        <a:pt x="13" y="15"/>
                        <a:pt x="15" y="14"/>
                        <a:pt x="16" y="12"/>
                      </a:cubicBezTo>
                      <a:cubicBezTo>
                        <a:pt x="11" y="8"/>
                        <a:pt x="6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6" name="Freeform 184"/>
                <p:cNvSpPr/>
                <p:nvPr/>
              </p:nvSpPr>
              <p:spPr bwMode="auto">
                <a:xfrm>
                  <a:off x="4013201" y="3336925"/>
                  <a:ext cx="55563" cy="58738"/>
                </a:xfrm>
                <a:custGeom>
                  <a:avLst/>
                  <a:gdLst>
                    <a:gd name="T0" fmla="*/ 10 w 20"/>
                    <a:gd name="T1" fmla="*/ 0 h 21"/>
                    <a:gd name="T2" fmla="*/ 2 w 20"/>
                    <a:gd name="T3" fmla="*/ 4 h 21"/>
                    <a:gd name="T4" fmla="*/ 9 w 20"/>
                    <a:gd name="T5" fmla="*/ 11 h 21"/>
                    <a:gd name="T6" fmla="*/ 0 w 20"/>
                    <a:gd name="T7" fmla="*/ 16 h 21"/>
                    <a:gd name="T8" fmla="*/ 4 w 20"/>
                    <a:gd name="T9" fmla="*/ 20 h 21"/>
                    <a:gd name="T10" fmla="*/ 8 w 20"/>
                    <a:gd name="T11" fmla="*/ 21 h 21"/>
                    <a:gd name="T12" fmla="*/ 17 w 20"/>
                    <a:gd name="T13" fmla="*/ 15 h 21"/>
                    <a:gd name="T14" fmla="*/ 14 w 20"/>
                    <a:gd name="T15" fmla="*/ 1 h 21"/>
                    <a:gd name="T16" fmla="*/ 10 w 20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1">
                      <a:moveTo>
                        <a:pt x="10" y="0"/>
                      </a:moveTo>
                      <a:cubicBezTo>
                        <a:pt x="7" y="0"/>
                        <a:pt x="4" y="2"/>
                        <a:pt x="2" y="4"/>
                      </a:cubicBezTo>
                      <a:cubicBezTo>
                        <a:pt x="6" y="8"/>
                        <a:pt x="8" y="10"/>
                        <a:pt x="9" y="11"/>
                      </a:cubicBezTo>
                      <a:cubicBezTo>
                        <a:pt x="11" y="12"/>
                        <a:pt x="7" y="14"/>
                        <a:pt x="0" y="16"/>
                      </a:cubicBezTo>
                      <a:cubicBezTo>
                        <a:pt x="1" y="18"/>
                        <a:pt x="2" y="19"/>
                        <a:pt x="4" y="20"/>
                      </a:cubicBezTo>
                      <a:cubicBezTo>
                        <a:pt x="5" y="21"/>
                        <a:pt x="7" y="21"/>
                        <a:pt x="8" y="21"/>
                      </a:cubicBezTo>
                      <a:cubicBezTo>
                        <a:pt x="12" y="21"/>
                        <a:pt x="15" y="19"/>
                        <a:pt x="17" y="15"/>
                      </a:cubicBezTo>
                      <a:cubicBezTo>
                        <a:pt x="20" y="10"/>
                        <a:pt x="19" y="4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7" name="Freeform 185"/>
                <p:cNvSpPr/>
                <p:nvPr/>
              </p:nvSpPr>
              <p:spPr bwMode="auto">
                <a:xfrm>
                  <a:off x="4214813" y="3224213"/>
                  <a:ext cx="44450" cy="58738"/>
                </a:xfrm>
                <a:custGeom>
                  <a:avLst/>
                  <a:gdLst>
                    <a:gd name="T0" fmla="*/ 6 w 16"/>
                    <a:gd name="T1" fmla="*/ 0 h 21"/>
                    <a:gd name="T2" fmla="*/ 3 w 16"/>
                    <a:gd name="T3" fmla="*/ 0 h 21"/>
                    <a:gd name="T4" fmla="*/ 0 w 16"/>
                    <a:gd name="T5" fmla="*/ 20 h 21"/>
                    <a:gd name="T6" fmla="*/ 4 w 16"/>
                    <a:gd name="T7" fmla="*/ 21 h 21"/>
                    <a:gd name="T8" fmla="*/ 13 w 16"/>
                    <a:gd name="T9" fmla="*/ 15 h 21"/>
                    <a:gd name="T10" fmla="*/ 10 w 16"/>
                    <a:gd name="T11" fmla="*/ 1 h 21"/>
                    <a:gd name="T12" fmla="*/ 6 w 1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6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8"/>
                        <a:pt x="1" y="14"/>
                        <a:pt x="0" y="20"/>
                      </a:cubicBezTo>
                      <a:cubicBezTo>
                        <a:pt x="1" y="21"/>
                        <a:pt x="2" y="21"/>
                        <a:pt x="4" y="21"/>
                      </a:cubicBezTo>
                      <a:cubicBezTo>
                        <a:pt x="7" y="21"/>
                        <a:pt x="11" y="19"/>
                        <a:pt x="13" y="15"/>
                      </a:cubicBezTo>
                      <a:cubicBezTo>
                        <a:pt x="16" y="10"/>
                        <a:pt x="14" y="3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8" name="Freeform 186"/>
                <p:cNvSpPr/>
                <p:nvPr/>
              </p:nvSpPr>
              <p:spPr bwMode="auto">
                <a:xfrm>
                  <a:off x="4164013" y="3333750"/>
                  <a:ext cx="61913" cy="58738"/>
                </a:xfrm>
                <a:custGeom>
                  <a:avLst/>
                  <a:gdLst>
                    <a:gd name="T0" fmla="*/ 12 w 22"/>
                    <a:gd name="T1" fmla="*/ 0 h 21"/>
                    <a:gd name="T2" fmla="*/ 2 w 22"/>
                    <a:gd name="T3" fmla="*/ 6 h 21"/>
                    <a:gd name="T4" fmla="*/ 6 w 22"/>
                    <a:gd name="T5" fmla="*/ 20 h 21"/>
                    <a:gd name="T6" fmla="*/ 10 w 22"/>
                    <a:gd name="T7" fmla="*/ 21 h 21"/>
                    <a:gd name="T8" fmla="*/ 19 w 22"/>
                    <a:gd name="T9" fmla="*/ 15 h 21"/>
                    <a:gd name="T10" fmla="*/ 16 w 22"/>
                    <a:gd name="T11" fmla="*/ 1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6"/>
                      </a:cubicBezTo>
                      <a:cubicBezTo>
                        <a:pt x="0" y="12"/>
                        <a:pt x="1" y="18"/>
                        <a:pt x="6" y="20"/>
                      </a:cubicBezTo>
                      <a:cubicBezTo>
                        <a:pt x="7" y="21"/>
                        <a:pt x="8" y="21"/>
                        <a:pt x="10" y="21"/>
                      </a:cubicBezTo>
                      <a:cubicBezTo>
                        <a:pt x="13" y="21"/>
                        <a:pt x="17" y="19"/>
                        <a:pt x="19" y="15"/>
                      </a:cubicBezTo>
                      <a:cubicBezTo>
                        <a:pt x="22" y="10"/>
                        <a:pt x="20" y="4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9" name="Freeform 187"/>
                <p:cNvSpPr/>
                <p:nvPr/>
              </p:nvSpPr>
              <p:spPr bwMode="auto">
                <a:xfrm>
                  <a:off x="4060826" y="3417888"/>
                  <a:ext cx="58738" cy="47625"/>
                </a:xfrm>
                <a:custGeom>
                  <a:avLst/>
                  <a:gdLst>
                    <a:gd name="T0" fmla="*/ 12 w 21"/>
                    <a:gd name="T1" fmla="*/ 0 h 17"/>
                    <a:gd name="T2" fmla="*/ 2 w 21"/>
                    <a:gd name="T3" fmla="*/ 6 h 17"/>
                    <a:gd name="T4" fmla="*/ 3 w 21"/>
                    <a:gd name="T5" fmla="*/ 17 h 17"/>
                    <a:gd name="T6" fmla="*/ 20 w 21"/>
                    <a:gd name="T7" fmla="*/ 10 h 17"/>
                    <a:gd name="T8" fmla="*/ 16 w 21"/>
                    <a:gd name="T9" fmla="*/ 1 h 17"/>
                    <a:gd name="T10" fmla="*/ 12 w 21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7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0"/>
                        <a:pt x="1" y="14"/>
                        <a:pt x="3" y="17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6"/>
                        <a:pt x="19" y="2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0" name="Freeform 188"/>
                <p:cNvSpPr>
                  <a:spLocks noEditPoints="1"/>
                </p:cNvSpPr>
                <p:nvPr/>
              </p:nvSpPr>
              <p:spPr bwMode="auto">
                <a:xfrm>
                  <a:off x="4170363" y="3125788"/>
                  <a:ext cx="11113" cy="66675"/>
                </a:xfrm>
                <a:custGeom>
                  <a:avLst/>
                  <a:gdLst>
                    <a:gd name="T0" fmla="*/ 0 w 4"/>
                    <a:gd name="T1" fmla="*/ 22 h 24"/>
                    <a:gd name="T2" fmla="*/ 0 w 4"/>
                    <a:gd name="T3" fmla="*/ 24 h 24"/>
                    <a:gd name="T4" fmla="*/ 1 w 4"/>
                    <a:gd name="T5" fmla="*/ 22 h 24"/>
                    <a:gd name="T6" fmla="*/ 0 w 4"/>
                    <a:gd name="T7" fmla="*/ 22 h 24"/>
                    <a:gd name="T8" fmla="*/ 3 w 4"/>
                    <a:gd name="T9" fmla="*/ 0 h 24"/>
                    <a:gd name="T10" fmla="*/ 2 w 4"/>
                    <a:gd name="T11" fmla="*/ 2 h 24"/>
                    <a:gd name="T12" fmla="*/ 2 w 4"/>
                    <a:gd name="T13" fmla="*/ 6 h 24"/>
                    <a:gd name="T14" fmla="*/ 3 w 4"/>
                    <a:gd name="T15" fmla="*/ 4 h 24"/>
                    <a:gd name="T16" fmla="*/ 3 w 4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4">
                      <a:moveTo>
                        <a:pt x="0" y="22"/>
                      </a:moveTo>
                      <a:cubicBezTo>
                        <a:pt x="0" y="23"/>
                        <a:pt x="0" y="23"/>
                        <a:pt x="0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2"/>
                        <a:pt x="0" y="22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2" y="2"/>
                      </a:cubicBezTo>
                      <a:cubicBezTo>
                        <a:pt x="2" y="3"/>
                        <a:pt x="2" y="4"/>
                        <a:pt x="2" y="6"/>
                      </a:cubicBez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2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1" name="Freeform 189"/>
                <p:cNvSpPr/>
                <p:nvPr/>
              </p:nvSpPr>
              <p:spPr bwMode="auto">
                <a:xfrm>
                  <a:off x="4170363" y="3136900"/>
                  <a:ext cx="7938" cy="50800"/>
                </a:xfrm>
                <a:custGeom>
                  <a:avLst/>
                  <a:gdLst>
                    <a:gd name="T0" fmla="*/ 3 w 3"/>
                    <a:gd name="T1" fmla="*/ 0 h 18"/>
                    <a:gd name="T2" fmla="*/ 2 w 3"/>
                    <a:gd name="T3" fmla="*/ 2 h 18"/>
                    <a:gd name="T4" fmla="*/ 0 w 3"/>
                    <a:gd name="T5" fmla="*/ 18 h 18"/>
                    <a:gd name="T6" fmla="*/ 1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1" y="6"/>
                        <a:pt x="0" y="12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2" y="11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2" name="Freeform 190"/>
                <p:cNvSpPr/>
                <p:nvPr/>
              </p:nvSpPr>
              <p:spPr bwMode="auto">
                <a:xfrm>
                  <a:off x="4452938" y="2847975"/>
                  <a:ext cx="177800" cy="296863"/>
                </a:xfrm>
                <a:custGeom>
                  <a:avLst/>
                  <a:gdLst>
                    <a:gd name="T0" fmla="*/ 29 w 63"/>
                    <a:gd name="T1" fmla="*/ 0 h 106"/>
                    <a:gd name="T2" fmla="*/ 35 w 63"/>
                    <a:gd name="T3" fmla="*/ 47 h 106"/>
                    <a:gd name="T4" fmla="*/ 2 w 63"/>
                    <a:gd name="T5" fmla="*/ 96 h 106"/>
                    <a:gd name="T6" fmla="*/ 5 w 63"/>
                    <a:gd name="T7" fmla="*/ 106 h 106"/>
                    <a:gd name="T8" fmla="*/ 27 w 63"/>
                    <a:gd name="T9" fmla="*/ 95 h 106"/>
                    <a:gd name="T10" fmla="*/ 61 w 63"/>
                    <a:gd name="T11" fmla="*/ 21 h 106"/>
                    <a:gd name="T12" fmla="*/ 29 w 63"/>
                    <a:gd name="T13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106">
                      <a:moveTo>
                        <a:pt x="29" y="0"/>
                      </a:moveTo>
                      <a:cubicBezTo>
                        <a:pt x="13" y="1"/>
                        <a:pt x="35" y="28"/>
                        <a:pt x="35" y="47"/>
                      </a:cubicBezTo>
                      <a:cubicBezTo>
                        <a:pt x="34" y="65"/>
                        <a:pt x="7" y="81"/>
                        <a:pt x="2" y="96"/>
                      </a:cubicBezTo>
                      <a:cubicBezTo>
                        <a:pt x="0" y="103"/>
                        <a:pt x="1" y="106"/>
                        <a:pt x="5" y="106"/>
                      </a:cubicBezTo>
                      <a:cubicBezTo>
                        <a:pt x="10" y="106"/>
                        <a:pt x="19" y="101"/>
                        <a:pt x="27" y="95"/>
                      </a:cubicBezTo>
                      <a:cubicBezTo>
                        <a:pt x="42" y="84"/>
                        <a:pt x="63" y="40"/>
                        <a:pt x="61" y="21"/>
                      </a:cubicBezTo>
                      <a:cubicBezTo>
                        <a:pt x="59" y="1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3" name="Freeform 191"/>
                <p:cNvSpPr/>
                <p:nvPr/>
              </p:nvSpPr>
              <p:spPr bwMode="auto">
                <a:xfrm>
                  <a:off x="3517901" y="3424238"/>
                  <a:ext cx="455613" cy="142875"/>
                </a:xfrm>
                <a:custGeom>
                  <a:avLst/>
                  <a:gdLst>
                    <a:gd name="T0" fmla="*/ 19 w 162"/>
                    <a:gd name="T1" fmla="*/ 0 h 51"/>
                    <a:gd name="T2" fmla="*/ 12 w 162"/>
                    <a:gd name="T3" fmla="*/ 4 h 51"/>
                    <a:gd name="T4" fmla="*/ 19 w 162"/>
                    <a:gd name="T5" fmla="*/ 47 h 51"/>
                    <a:gd name="T6" fmla="*/ 58 w 162"/>
                    <a:gd name="T7" fmla="*/ 51 h 51"/>
                    <a:gd name="T8" fmla="*/ 95 w 162"/>
                    <a:gd name="T9" fmla="*/ 48 h 51"/>
                    <a:gd name="T10" fmla="*/ 150 w 162"/>
                    <a:gd name="T11" fmla="*/ 30 h 51"/>
                    <a:gd name="T12" fmla="*/ 147 w 162"/>
                    <a:gd name="T13" fmla="*/ 30 h 51"/>
                    <a:gd name="T14" fmla="*/ 68 w 162"/>
                    <a:gd name="T15" fmla="*/ 40 h 51"/>
                    <a:gd name="T16" fmla="*/ 52 w 162"/>
                    <a:gd name="T17" fmla="*/ 37 h 51"/>
                    <a:gd name="T18" fmla="*/ 24 w 162"/>
                    <a:gd name="T19" fmla="*/ 4 h 51"/>
                    <a:gd name="T20" fmla="*/ 19 w 162"/>
                    <a:gd name="T2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51">
                      <a:moveTo>
                        <a:pt x="19" y="0"/>
                      </a:moveTo>
                      <a:cubicBezTo>
                        <a:pt x="16" y="0"/>
                        <a:pt x="14" y="3"/>
                        <a:pt x="12" y="4"/>
                      </a:cubicBezTo>
                      <a:cubicBezTo>
                        <a:pt x="12" y="4"/>
                        <a:pt x="0" y="43"/>
                        <a:pt x="19" y="47"/>
                      </a:cubicBezTo>
                      <a:cubicBezTo>
                        <a:pt x="30" y="50"/>
                        <a:pt x="43" y="51"/>
                        <a:pt x="58" y="51"/>
                      </a:cubicBezTo>
                      <a:cubicBezTo>
                        <a:pt x="70" y="51"/>
                        <a:pt x="82" y="50"/>
                        <a:pt x="95" y="48"/>
                      </a:cubicBezTo>
                      <a:cubicBezTo>
                        <a:pt x="124" y="43"/>
                        <a:pt x="162" y="30"/>
                        <a:pt x="150" y="30"/>
                      </a:cubicBezTo>
                      <a:cubicBezTo>
                        <a:pt x="150" y="30"/>
                        <a:pt x="149" y="30"/>
                        <a:pt x="147" y="30"/>
                      </a:cubicBezTo>
                      <a:cubicBezTo>
                        <a:pt x="132" y="32"/>
                        <a:pt x="92" y="40"/>
                        <a:pt x="68" y="40"/>
                      </a:cubicBezTo>
                      <a:cubicBezTo>
                        <a:pt x="61" y="40"/>
                        <a:pt x="55" y="39"/>
                        <a:pt x="52" y="37"/>
                      </a:cubicBezTo>
                      <a:cubicBezTo>
                        <a:pt x="38" y="30"/>
                        <a:pt x="28" y="13"/>
                        <a:pt x="24" y="4"/>
                      </a:cubicBezTo>
                      <a:cubicBezTo>
                        <a:pt x="22" y="1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4" name="Freeform 192"/>
                <p:cNvSpPr/>
                <p:nvPr/>
              </p:nvSpPr>
              <p:spPr bwMode="auto">
                <a:xfrm>
                  <a:off x="7107238" y="4622800"/>
                  <a:ext cx="665163" cy="738188"/>
                </a:xfrm>
                <a:custGeom>
                  <a:avLst/>
                  <a:gdLst>
                    <a:gd name="T0" fmla="*/ 49 w 237"/>
                    <a:gd name="T1" fmla="*/ 30 h 263"/>
                    <a:gd name="T2" fmla="*/ 10 w 237"/>
                    <a:gd name="T3" fmla="*/ 19 h 263"/>
                    <a:gd name="T4" fmla="*/ 0 w 237"/>
                    <a:gd name="T5" fmla="*/ 94 h 263"/>
                    <a:gd name="T6" fmla="*/ 188 w 237"/>
                    <a:gd name="T7" fmla="*/ 260 h 263"/>
                    <a:gd name="T8" fmla="*/ 237 w 237"/>
                    <a:gd name="T9" fmla="*/ 236 h 263"/>
                    <a:gd name="T10" fmla="*/ 207 w 237"/>
                    <a:gd name="T11" fmla="*/ 210 h 263"/>
                    <a:gd name="T12" fmla="*/ 206 w 237"/>
                    <a:gd name="T13" fmla="*/ 70 h 263"/>
                    <a:gd name="T14" fmla="*/ 144 w 237"/>
                    <a:gd name="T15" fmla="*/ 62 h 263"/>
                    <a:gd name="T16" fmla="*/ 49 w 237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6" y="263"/>
                        <a:pt x="188" y="260"/>
                      </a:cubicBezTo>
                      <a:cubicBezTo>
                        <a:pt x="211" y="258"/>
                        <a:pt x="237" y="236"/>
                        <a:pt x="237" y="236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5" name="Freeform 193"/>
                <p:cNvSpPr/>
                <p:nvPr/>
              </p:nvSpPr>
              <p:spPr bwMode="auto">
                <a:xfrm>
                  <a:off x="6483351" y="4330700"/>
                  <a:ext cx="1668463" cy="1570038"/>
                </a:xfrm>
                <a:custGeom>
                  <a:avLst/>
                  <a:gdLst>
                    <a:gd name="T0" fmla="*/ 149 w 594"/>
                    <a:gd name="T1" fmla="*/ 317 h 559"/>
                    <a:gd name="T2" fmla="*/ 35 w 594"/>
                    <a:gd name="T3" fmla="*/ 210 h 559"/>
                    <a:gd name="T4" fmla="*/ 69 w 594"/>
                    <a:gd name="T5" fmla="*/ 119 h 559"/>
                    <a:gd name="T6" fmla="*/ 251 w 594"/>
                    <a:gd name="T7" fmla="*/ 187 h 559"/>
                    <a:gd name="T8" fmla="*/ 256 w 594"/>
                    <a:gd name="T9" fmla="*/ 146 h 559"/>
                    <a:gd name="T10" fmla="*/ 317 w 594"/>
                    <a:gd name="T11" fmla="*/ 1 h 559"/>
                    <a:gd name="T12" fmla="*/ 348 w 594"/>
                    <a:gd name="T13" fmla="*/ 216 h 559"/>
                    <a:gd name="T14" fmla="*/ 483 w 594"/>
                    <a:gd name="T15" fmla="*/ 141 h 559"/>
                    <a:gd name="T16" fmla="*/ 588 w 594"/>
                    <a:gd name="T17" fmla="*/ 252 h 559"/>
                    <a:gd name="T18" fmla="*/ 376 w 594"/>
                    <a:gd name="T19" fmla="*/ 312 h 559"/>
                    <a:gd name="T20" fmla="*/ 464 w 594"/>
                    <a:gd name="T21" fmla="*/ 384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4 h 559"/>
                    <a:gd name="T28" fmla="*/ 245 w 594"/>
                    <a:gd name="T29" fmla="*/ 492 h 559"/>
                    <a:gd name="T30" fmla="*/ 105 w 594"/>
                    <a:gd name="T31" fmla="*/ 444 h 559"/>
                    <a:gd name="T32" fmla="*/ 149 w 594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7"/>
                      </a:moveTo>
                      <a:cubicBezTo>
                        <a:pt x="149" y="317"/>
                        <a:pt x="0" y="315"/>
                        <a:pt x="35" y="210"/>
                      </a:cubicBezTo>
                      <a:cubicBezTo>
                        <a:pt x="35" y="210"/>
                        <a:pt x="4" y="141"/>
                        <a:pt x="69" y="119"/>
                      </a:cubicBezTo>
                      <a:cubicBezTo>
                        <a:pt x="135" y="97"/>
                        <a:pt x="226" y="167"/>
                        <a:pt x="251" y="187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9" y="136"/>
                        <a:pt x="217" y="0"/>
                        <a:pt x="317" y="1"/>
                      </a:cubicBezTo>
                      <a:cubicBezTo>
                        <a:pt x="417" y="2"/>
                        <a:pt x="436" y="67"/>
                        <a:pt x="348" y="216"/>
                      </a:cubicBezTo>
                      <a:cubicBezTo>
                        <a:pt x="348" y="216"/>
                        <a:pt x="430" y="139"/>
                        <a:pt x="483" y="141"/>
                      </a:cubicBezTo>
                      <a:cubicBezTo>
                        <a:pt x="536" y="143"/>
                        <a:pt x="594" y="169"/>
                        <a:pt x="588" y="252"/>
                      </a:cubicBezTo>
                      <a:cubicBezTo>
                        <a:pt x="582" y="336"/>
                        <a:pt x="376" y="312"/>
                        <a:pt x="376" y="312"/>
                      </a:cubicBezTo>
                      <a:cubicBezTo>
                        <a:pt x="376" y="312"/>
                        <a:pt x="441" y="358"/>
                        <a:pt x="464" y="384"/>
                      </a:cubicBezTo>
                      <a:cubicBezTo>
                        <a:pt x="486" y="411"/>
                        <a:pt x="473" y="484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2"/>
                        <a:pt x="288" y="376"/>
                        <a:pt x="281" y="384"/>
                      </a:cubicBezTo>
                      <a:cubicBezTo>
                        <a:pt x="275" y="393"/>
                        <a:pt x="291" y="463"/>
                        <a:pt x="245" y="492"/>
                      </a:cubicBezTo>
                      <a:cubicBezTo>
                        <a:pt x="198" y="521"/>
                        <a:pt x="143" y="486"/>
                        <a:pt x="105" y="444"/>
                      </a:cubicBezTo>
                      <a:cubicBezTo>
                        <a:pt x="68" y="401"/>
                        <a:pt x="86" y="344"/>
                        <a:pt x="149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6" name="Freeform 194"/>
                <p:cNvSpPr/>
                <p:nvPr/>
              </p:nvSpPr>
              <p:spPr bwMode="auto">
                <a:xfrm>
                  <a:off x="7100888" y="5100638"/>
                  <a:ext cx="177800" cy="58738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0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0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7" name="Freeform 195"/>
                <p:cNvSpPr/>
                <p:nvPr/>
              </p:nvSpPr>
              <p:spPr bwMode="auto">
                <a:xfrm>
                  <a:off x="7261226" y="5173663"/>
                  <a:ext cx="44450" cy="147638"/>
                </a:xfrm>
                <a:custGeom>
                  <a:avLst/>
                  <a:gdLst>
                    <a:gd name="T0" fmla="*/ 5 w 16"/>
                    <a:gd name="T1" fmla="*/ 53 h 53"/>
                    <a:gd name="T2" fmla="*/ 8 w 16"/>
                    <a:gd name="T3" fmla="*/ 7 h 53"/>
                    <a:gd name="T4" fmla="*/ 5 w 16"/>
                    <a:gd name="T5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3">
                      <a:moveTo>
                        <a:pt x="5" y="53"/>
                      </a:moveTo>
                      <a:cubicBezTo>
                        <a:pt x="5" y="53"/>
                        <a:pt x="0" y="0"/>
                        <a:pt x="8" y="7"/>
                      </a:cubicBezTo>
                      <a:cubicBezTo>
                        <a:pt x="16" y="14"/>
                        <a:pt x="9" y="43"/>
                        <a:pt x="5" y="5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8" name="Freeform 196"/>
                <p:cNvSpPr/>
                <p:nvPr/>
              </p:nvSpPr>
              <p:spPr bwMode="auto">
                <a:xfrm>
                  <a:off x="7235826" y="4926013"/>
                  <a:ext cx="84138" cy="77788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9" name="Freeform 197"/>
                <p:cNvSpPr/>
                <p:nvPr/>
              </p:nvSpPr>
              <p:spPr bwMode="auto">
                <a:xfrm>
                  <a:off x="7170738" y="50244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0" name="Freeform 198"/>
                <p:cNvSpPr/>
                <p:nvPr/>
              </p:nvSpPr>
              <p:spPr bwMode="auto">
                <a:xfrm>
                  <a:off x="7327901" y="5083175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1" name="Freeform 199"/>
                <p:cNvSpPr/>
                <p:nvPr/>
              </p:nvSpPr>
              <p:spPr bwMode="auto">
                <a:xfrm>
                  <a:off x="7377113" y="49593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2" name="Freeform 200"/>
                <p:cNvSpPr/>
                <p:nvPr/>
              </p:nvSpPr>
              <p:spPr bwMode="auto">
                <a:xfrm>
                  <a:off x="7494588" y="5072063"/>
                  <a:ext cx="80963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3" name="Freeform 201"/>
                <p:cNvSpPr/>
                <p:nvPr/>
              </p:nvSpPr>
              <p:spPr bwMode="auto">
                <a:xfrm>
                  <a:off x="7407276" y="5221288"/>
                  <a:ext cx="84138" cy="74613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4" name="Freeform 202"/>
                <p:cNvSpPr/>
                <p:nvPr/>
              </p:nvSpPr>
              <p:spPr bwMode="auto">
                <a:xfrm>
                  <a:off x="7258051" y="5195888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5" name="Freeform 203"/>
                <p:cNvSpPr/>
                <p:nvPr/>
              </p:nvSpPr>
              <p:spPr bwMode="auto">
                <a:xfrm>
                  <a:off x="7323138" y="485933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6" name="Freeform 204"/>
                <p:cNvSpPr>
                  <a:spLocks noEditPoints="1"/>
                </p:cNvSpPr>
                <p:nvPr/>
              </p:nvSpPr>
              <p:spPr bwMode="auto">
                <a:xfrm>
                  <a:off x="7024688" y="4713288"/>
                  <a:ext cx="769938" cy="679450"/>
                </a:xfrm>
                <a:custGeom>
                  <a:avLst/>
                  <a:gdLst>
                    <a:gd name="T0" fmla="*/ 119 w 274"/>
                    <a:gd name="T1" fmla="*/ 156 h 242"/>
                    <a:gd name="T2" fmla="*/ 122 w 274"/>
                    <a:gd name="T3" fmla="*/ 133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4 w 274"/>
                    <a:gd name="T9" fmla="*/ 79 h 242"/>
                    <a:gd name="T10" fmla="*/ 19 w 274"/>
                    <a:gd name="T11" fmla="*/ 61 h 242"/>
                    <a:gd name="T12" fmla="*/ 78 w 274"/>
                    <a:gd name="T13" fmla="*/ 85 h 242"/>
                    <a:gd name="T14" fmla="*/ 94 w 274"/>
                    <a:gd name="T15" fmla="*/ 79 h 242"/>
                    <a:gd name="T16" fmla="*/ 91 w 274"/>
                    <a:gd name="T17" fmla="*/ 102 h 242"/>
                    <a:gd name="T18" fmla="*/ 86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79 w 274"/>
                    <a:gd name="T25" fmla="*/ 128 h 242"/>
                    <a:gd name="T26" fmla="*/ 41 w 274"/>
                    <a:gd name="T27" fmla="*/ 207 h 242"/>
                    <a:gd name="T28" fmla="*/ 107 w 274"/>
                    <a:gd name="T29" fmla="*/ 162 h 242"/>
                    <a:gd name="T30" fmla="*/ 152 w 274"/>
                    <a:gd name="T31" fmla="*/ 242 h 242"/>
                    <a:gd name="T32" fmla="*/ 148 w 274"/>
                    <a:gd name="T33" fmla="*/ 206 h 242"/>
                    <a:gd name="T34" fmla="*/ 139 w 274"/>
                    <a:gd name="T35" fmla="*/ 190 h 242"/>
                    <a:gd name="T36" fmla="*/ 148 w 274"/>
                    <a:gd name="T37" fmla="*/ 153 h 242"/>
                    <a:gd name="T38" fmla="*/ 196 w 274"/>
                    <a:gd name="T39" fmla="*/ 155 h 242"/>
                    <a:gd name="T40" fmla="*/ 214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8 w 274"/>
                    <a:gd name="T47" fmla="*/ 141 h 242"/>
                    <a:gd name="T48" fmla="*/ 169 w 274"/>
                    <a:gd name="T49" fmla="*/ 137 h 242"/>
                    <a:gd name="T50" fmla="*/ 241 w 274"/>
                    <a:gd name="T51" fmla="*/ 93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7 w 274"/>
                    <a:gd name="T57" fmla="*/ 97 h 242"/>
                    <a:gd name="T58" fmla="*/ 144 w 274"/>
                    <a:gd name="T59" fmla="*/ 90 h 242"/>
                    <a:gd name="T60" fmla="*/ 142 w 274"/>
                    <a:gd name="T61" fmla="*/ 58 h 242"/>
                    <a:gd name="T62" fmla="*/ 129 w 274"/>
                    <a:gd name="T63" fmla="*/ 81 h 242"/>
                    <a:gd name="T64" fmla="*/ 122 w 274"/>
                    <a:gd name="T65" fmla="*/ 78 h 242"/>
                    <a:gd name="T66" fmla="*/ 108 w 274"/>
                    <a:gd name="T67" fmla="*/ 61 h 242"/>
                    <a:gd name="T68" fmla="*/ 124 w 274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4" y="157"/>
                      </a:moveTo>
                      <a:cubicBezTo>
                        <a:pt x="123" y="157"/>
                        <a:pt x="121" y="157"/>
                        <a:pt x="119" y="156"/>
                      </a:cubicBezTo>
                      <a:cubicBezTo>
                        <a:pt x="112" y="154"/>
                        <a:pt x="108" y="147"/>
                        <a:pt x="111" y="140"/>
                      </a:cubicBezTo>
                      <a:cubicBezTo>
                        <a:pt x="112" y="136"/>
                        <a:pt x="117" y="133"/>
                        <a:pt x="122" y="133"/>
                      </a:cubicBezTo>
                      <a:cubicBezTo>
                        <a:pt x="124" y="133"/>
                        <a:pt x="126" y="134"/>
                        <a:pt x="127" y="134"/>
                      </a:cubicBezTo>
                      <a:cubicBezTo>
                        <a:pt x="134" y="137"/>
                        <a:pt x="138" y="144"/>
                        <a:pt x="136" y="150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9"/>
                      </a:cubicBezTo>
                      <a:cubicBezTo>
                        <a:pt x="84" y="75"/>
                        <a:pt x="22" y="60"/>
                        <a:pt x="16" y="60"/>
                      </a:cubicBezTo>
                      <a:cubicBezTo>
                        <a:pt x="14" y="60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8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1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9"/>
                      </a:cubicBezTo>
                      <a:cubicBezTo>
                        <a:pt x="101" y="82"/>
                        <a:pt x="105" y="89"/>
                        <a:pt x="103" y="95"/>
                      </a:cubicBezTo>
                      <a:cubicBezTo>
                        <a:pt x="101" y="99"/>
                        <a:pt x="96" y="102"/>
                        <a:pt x="91" y="102"/>
                      </a:cubicBezTo>
                      <a:cubicBezTo>
                        <a:pt x="90" y="102"/>
                        <a:pt x="88" y="102"/>
                        <a:pt x="86" y="101"/>
                      </a:cubicBezTo>
                      <a:cubicBezTo>
                        <a:pt x="86" y="101"/>
                        <a:pt x="86" y="101"/>
                        <a:pt x="86" y="101"/>
                      </a:cubicBezTo>
                      <a:cubicBezTo>
                        <a:pt x="67" y="105"/>
                        <a:pt x="0" y="112"/>
                        <a:pt x="17" y="114"/>
                      </a:cubicBezTo>
                      <a:cubicBezTo>
                        <a:pt x="23" y="115"/>
                        <a:pt x="38" y="118"/>
                        <a:pt x="54" y="122"/>
                      </a:cubicBezTo>
                      <a:cubicBezTo>
                        <a:pt x="54" y="121"/>
                        <a:pt x="54" y="120"/>
                        <a:pt x="54" y="119"/>
                      </a:cubicBezTo>
                      <a:cubicBezTo>
                        <a:pt x="56" y="115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6"/>
                        <a:pt x="81" y="122"/>
                        <a:pt x="79" y="128"/>
                      </a:cubicBezTo>
                      <a:cubicBezTo>
                        <a:pt x="94" y="133"/>
                        <a:pt x="103" y="137"/>
                        <a:pt x="96" y="141"/>
                      </a:cubicBezTo>
                      <a:cubicBezTo>
                        <a:pt x="80" y="148"/>
                        <a:pt x="35" y="207"/>
                        <a:pt x="41" y="207"/>
                      </a:cubicBezTo>
                      <a:cubicBezTo>
                        <a:pt x="42" y="207"/>
                        <a:pt x="42" y="207"/>
                        <a:pt x="43" y="206"/>
                      </a:cubicBezTo>
                      <a:cubicBezTo>
                        <a:pt x="55" y="199"/>
                        <a:pt x="92" y="162"/>
                        <a:pt x="107" y="162"/>
                      </a:cubicBezTo>
                      <a:cubicBezTo>
                        <a:pt x="110" y="162"/>
                        <a:pt x="111" y="163"/>
                        <a:pt x="112" y="164"/>
                      </a:cubicBezTo>
                      <a:cubicBezTo>
                        <a:pt x="121" y="177"/>
                        <a:pt x="148" y="242"/>
                        <a:pt x="152" y="242"/>
                      </a:cubicBezTo>
                      <a:cubicBezTo>
                        <a:pt x="152" y="242"/>
                        <a:pt x="152" y="241"/>
                        <a:pt x="152" y="240"/>
                      </a:cubicBezTo>
                      <a:cubicBezTo>
                        <a:pt x="152" y="235"/>
                        <a:pt x="150" y="221"/>
                        <a:pt x="148" y="206"/>
                      </a:cubicBezTo>
                      <a:cubicBezTo>
                        <a:pt x="148" y="206"/>
                        <a:pt x="147" y="206"/>
                        <a:pt x="147" y="206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7"/>
                        <a:pt x="143" y="185"/>
                        <a:pt x="146" y="184"/>
                      </a:cubicBezTo>
                      <a:cubicBezTo>
                        <a:pt x="145" y="167"/>
                        <a:pt x="145" y="153"/>
                        <a:pt x="148" y="153"/>
                      </a:cubicBezTo>
                      <a:cubicBezTo>
                        <a:pt x="148" y="153"/>
                        <a:pt x="149" y="153"/>
                        <a:pt x="149" y="153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3"/>
                        <a:pt x="258" y="147"/>
                      </a:cubicBezTo>
                      <a:cubicBezTo>
                        <a:pt x="248" y="144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7"/>
                      </a:cubicBezTo>
                      <a:cubicBezTo>
                        <a:pt x="192" y="151"/>
                        <a:pt x="188" y="154"/>
                        <a:pt x="183" y="154"/>
                      </a:cubicBezTo>
                      <a:cubicBezTo>
                        <a:pt x="181" y="154"/>
                        <a:pt x="179" y="154"/>
                        <a:pt x="177" y="153"/>
                      </a:cubicBezTo>
                      <a:cubicBezTo>
                        <a:pt x="172" y="151"/>
                        <a:pt x="168" y="146"/>
                        <a:pt x="168" y="141"/>
                      </a:cubicBezTo>
                      <a:cubicBezTo>
                        <a:pt x="168" y="140"/>
                        <a:pt x="168" y="139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1"/>
                        <a:pt x="179" y="130"/>
                      </a:cubicBezTo>
                      <a:cubicBezTo>
                        <a:pt x="201" y="116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4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3"/>
                      </a:cubicBezTo>
                      <a:cubicBezTo>
                        <a:pt x="144" y="113"/>
                        <a:pt x="142" y="113"/>
                        <a:pt x="141" y="113"/>
                      </a:cubicBezTo>
                      <a:cubicBezTo>
                        <a:pt x="139" y="113"/>
                        <a:pt x="137" y="113"/>
                        <a:pt x="135" y="112"/>
                      </a:cubicBezTo>
                      <a:cubicBezTo>
                        <a:pt x="129" y="110"/>
                        <a:pt x="125" y="103"/>
                        <a:pt x="127" y="97"/>
                      </a:cubicBezTo>
                      <a:cubicBezTo>
                        <a:pt x="129" y="92"/>
                        <a:pt x="133" y="89"/>
                        <a:pt x="138" y="89"/>
                      </a:cubicBezTo>
                      <a:cubicBezTo>
                        <a:pt x="140" y="89"/>
                        <a:pt x="142" y="90"/>
                        <a:pt x="144" y="90"/>
                      </a:cubicBezTo>
                      <a:cubicBezTo>
                        <a:pt x="143" y="78"/>
                        <a:pt x="143" y="65"/>
                        <a:pt x="143" y="54"/>
                      </a:cubicBezTo>
                      <a:cubicBezTo>
                        <a:pt x="143" y="55"/>
                        <a:pt x="142" y="57"/>
                        <a:pt x="142" y="58"/>
                      </a:cubicBezTo>
                      <a:cubicBezTo>
                        <a:pt x="137" y="71"/>
                        <a:pt x="132" y="83"/>
                        <a:pt x="130" y="83"/>
                      </a:cubicBezTo>
                      <a:cubicBezTo>
                        <a:pt x="130" y="83"/>
                        <a:pt x="129" y="83"/>
                        <a:pt x="129" y="81"/>
                      </a:cubicBezTo>
                      <a:cubicBezTo>
                        <a:pt x="129" y="80"/>
                        <a:pt x="129" y="78"/>
                        <a:pt x="128" y="76"/>
                      </a:cubicBezTo>
                      <a:cubicBezTo>
                        <a:pt x="126" y="77"/>
                        <a:pt x="124" y="78"/>
                        <a:pt x="122" y="78"/>
                      </a:cubicBezTo>
                      <a:cubicBezTo>
                        <a:pt x="120" y="78"/>
                        <a:pt x="118" y="77"/>
                        <a:pt x="117" y="77"/>
                      </a:cubicBezTo>
                      <a:cubicBezTo>
                        <a:pt x="110" y="74"/>
                        <a:pt x="106" y="67"/>
                        <a:pt x="108" y="61"/>
                      </a:cubicBezTo>
                      <a:cubicBezTo>
                        <a:pt x="110" y="56"/>
                        <a:pt x="114" y="54"/>
                        <a:pt x="120" y="54"/>
                      </a:cubicBezTo>
                      <a:cubicBezTo>
                        <a:pt x="121" y="54"/>
                        <a:pt x="123" y="54"/>
                        <a:pt x="124" y="55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7" name="Freeform 205"/>
                <p:cNvSpPr/>
                <p:nvPr/>
              </p:nvSpPr>
              <p:spPr bwMode="auto">
                <a:xfrm>
                  <a:off x="7242176" y="4932363"/>
                  <a:ext cx="77788" cy="66675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7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6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8" name="Freeform 206"/>
                <p:cNvSpPr/>
                <p:nvPr/>
              </p:nvSpPr>
              <p:spPr bwMode="auto">
                <a:xfrm>
                  <a:off x="7177088" y="5027613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10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5" y="16"/>
                      </a:cubicBezTo>
                      <a:cubicBezTo>
                        <a:pt x="27" y="10"/>
                        <a:pt x="24" y="4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9" name="Freeform 207"/>
                <p:cNvSpPr/>
                <p:nvPr/>
              </p:nvSpPr>
              <p:spPr bwMode="auto">
                <a:xfrm>
                  <a:off x="7327901" y="5086350"/>
                  <a:ext cx="85725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4"/>
                        <a:pt x="4" y="21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7"/>
                      </a:cubicBezTo>
                      <a:cubicBezTo>
                        <a:pt x="30" y="11"/>
                        <a:pt x="26" y="4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0" name="Freeform 208"/>
                <p:cNvSpPr/>
                <p:nvPr/>
              </p:nvSpPr>
              <p:spPr bwMode="auto">
                <a:xfrm>
                  <a:off x="7377113" y="4962525"/>
                  <a:ext cx="55563" cy="66675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8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4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8"/>
                      </a:cubicBezTo>
                      <a:cubicBezTo>
                        <a:pt x="0" y="14"/>
                        <a:pt x="4" y="21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7" y="24"/>
                        <a:pt x="19" y="24"/>
                        <a:pt x="20" y="24"/>
                      </a:cubicBezTo>
                      <a:cubicBezTo>
                        <a:pt x="19" y="18"/>
                        <a:pt x="19" y="10"/>
                        <a:pt x="19" y="1"/>
                      </a:cubicBezTo>
                      <a:cubicBezTo>
                        <a:pt x="17" y="1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1" name="Freeform 209"/>
                <p:cNvSpPr>
                  <a:spLocks noEditPoints="1"/>
                </p:cNvSpPr>
                <p:nvPr/>
              </p:nvSpPr>
              <p:spPr bwMode="auto">
                <a:xfrm>
                  <a:off x="7497763" y="5076825"/>
                  <a:ext cx="74613" cy="68263"/>
                </a:xfrm>
                <a:custGeom>
                  <a:avLst/>
                  <a:gdLst>
                    <a:gd name="T0" fmla="*/ 0 w 27"/>
                    <a:gd name="T1" fmla="*/ 11 h 24"/>
                    <a:gd name="T2" fmla="*/ 9 w 27"/>
                    <a:gd name="T3" fmla="*/ 23 h 24"/>
                    <a:gd name="T4" fmla="*/ 15 w 27"/>
                    <a:gd name="T5" fmla="*/ 24 h 24"/>
                    <a:gd name="T6" fmla="*/ 26 w 27"/>
                    <a:gd name="T7" fmla="*/ 17 h 24"/>
                    <a:gd name="T8" fmla="*/ 27 w 27"/>
                    <a:gd name="T9" fmla="*/ 13 h 24"/>
                    <a:gd name="T10" fmla="*/ 25 w 27"/>
                    <a:gd name="T11" fmla="*/ 13 h 24"/>
                    <a:gd name="T12" fmla="*/ 0 w 27"/>
                    <a:gd name="T13" fmla="*/ 11 h 24"/>
                    <a:gd name="T14" fmla="*/ 11 w 27"/>
                    <a:gd name="T15" fmla="*/ 0 h 24"/>
                    <a:gd name="T16" fmla="*/ 1 w 27"/>
                    <a:gd name="T17" fmla="*/ 7 h 24"/>
                    <a:gd name="T18" fmla="*/ 11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0" y="11"/>
                      </a:moveTo>
                      <a:cubicBezTo>
                        <a:pt x="0" y="16"/>
                        <a:pt x="4" y="21"/>
                        <a:pt x="9" y="23"/>
                      </a:cubicBezTo>
                      <a:cubicBezTo>
                        <a:pt x="11" y="24"/>
                        <a:pt x="13" y="24"/>
                        <a:pt x="15" y="24"/>
                      </a:cubicBezTo>
                      <a:cubicBezTo>
                        <a:pt x="20" y="24"/>
                        <a:pt x="24" y="21"/>
                        <a:pt x="26" y="17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3"/>
                        <a:pt x="0" y="11"/>
                      </a:cubicBezTo>
                      <a:moveTo>
                        <a:pt x="11" y="0"/>
                      </a:moveTo>
                      <a:cubicBezTo>
                        <a:pt x="6" y="1"/>
                        <a:pt x="3" y="3"/>
                        <a:pt x="1" y="7"/>
                      </a:cubicBezTo>
                      <a:cubicBezTo>
                        <a:pt x="3" y="5"/>
                        <a:pt x="6" y="3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2" name="Freeform 210"/>
                <p:cNvSpPr/>
                <p:nvPr/>
              </p:nvSpPr>
              <p:spPr bwMode="auto">
                <a:xfrm>
                  <a:off x="7426326" y="480536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1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2" y="4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3" name="Freeform 211"/>
                <p:cNvSpPr/>
                <p:nvPr/>
              </p:nvSpPr>
              <p:spPr bwMode="auto">
                <a:xfrm>
                  <a:off x="7407276" y="5229225"/>
                  <a:ext cx="33338" cy="61913"/>
                </a:xfrm>
                <a:custGeom>
                  <a:avLst/>
                  <a:gdLst>
                    <a:gd name="T0" fmla="*/ 10 w 12"/>
                    <a:gd name="T1" fmla="*/ 0 h 22"/>
                    <a:gd name="T2" fmla="*/ 3 w 12"/>
                    <a:gd name="T3" fmla="*/ 6 h 22"/>
                    <a:gd name="T4" fmla="*/ 11 w 12"/>
                    <a:gd name="T5" fmla="*/ 22 h 22"/>
                    <a:gd name="T6" fmla="*/ 12 w 12"/>
                    <a:gd name="T7" fmla="*/ 22 h 22"/>
                    <a:gd name="T8" fmla="*/ 10 w 12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2">
                      <a:moveTo>
                        <a:pt x="10" y="0"/>
                      </a:moveTo>
                      <a:cubicBezTo>
                        <a:pt x="7" y="1"/>
                        <a:pt x="4" y="3"/>
                        <a:pt x="3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4" name="Freeform 212"/>
                <p:cNvSpPr/>
                <p:nvPr/>
              </p:nvSpPr>
              <p:spPr bwMode="auto">
                <a:xfrm>
                  <a:off x="7323138" y="4864100"/>
                  <a:ext cx="61913" cy="68263"/>
                </a:xfrm>
                <a:custGeom>
                  <a:avLst/>
                  <a:gdLst>
                    <a:gd name="T0" fmla="*/ 14 w 22"/>
                    <a:gd name="T1" fmla="*/ 0 h 24"/>
                    <a:gd name="T2" fmla="*/ 2 w 22"/>
                    <a:gd name="T3" fmla="*/ 7 h 24"/>
                    <a:gd name="T4" fmla="*/ 11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4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4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2" y="16"/>
                        <a:pt x="20" y="9"/>
                        <a:pt x="18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5" name="Freeform 213"/>
                <p:cNvSpPr/>
                <p:nvPr/>
              </p:nvSpPr>
              <p:spPr bwMode="auto">
                <a:xfrm>
                  <a:off x="6680201" y="4689475"/>
                  <a:ext cx="219075" cy="484188"/>
                </a:xfrm>
                <a:custGeom>
                  <a:avLst/>
                  <a:gdLst>
                    <a:gd name="T0" fmla="*/ 32 w 78"/>
                    <a:gd name="T1" fmla="*/ 0 h 172"/>
                    <a:gd name="T2" fmla="*/ 19 w 78"/>
                    <a:gd name="T3" fmla="*/ 63 h 172"/>
                    <a:gd name="T4" fmla="*/ 3 w 78"/>
                    <a:gd name="T5" fmla="*/ 114 h 172"/>
                    <a:gd name="T6" fmla="*/ 32 w 78"/>
                    <a:gd name="T7" fmla="*/ 172 h 172"/>
                    <a:gd name="T8" fmla="*/ 34 w 78"/>
                    <a:gd name="T9" fmla="*/ 172 h 172"/>
                    <a:gd name="T10" fmla="*/ 48 w 78"/>
                    <a:gd name="T11" fmla="*/ 110 h 172"/>
                    <a:gd name="T12" fmla="*/ 69 w 78"/>
                    <a:gd name="T13" fmla="*/ 53 h 172"/>
                    <a:gd name="T14" fmla="*/ 35 w 78"/>
                    <a:gd name="T15" fmla="*/ 1 h 172"/>
                    <a:gd name="T16" fmla="*/ 32 w 78"/>
                    <a:gd name="T17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2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2"/>
                        <a:pt x="32" y="172"/>
                        <a:pt x="32" y="172"/>
                      </a:cubicBezTo>
                      <a:cubicBezTo>
                        <a:pt x="33" y="172"/>
                        <a:pt x="33" y="172"/>
                        <a:pt x="34" y="172"/>
                      </a:cubicBezTo>
                      <a:cubicBezTo>
                        <a:pt x="49" y="172"/>
                        <a:pt x="53" y="132"/>
                        <a:pt x="48" y="110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1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6" name="Freeform 214"/>
                <p:cNvSpPr/>
                <p:nvPr/>
              </p:nvSpPr>
              <p:spPr bwMode="auto">
                <a:xfrm>
                  <a:off x="6732588" y="5383213"/>
                  <a:ext cx="477838" cy="273050"/>
                </a:xfrm>
                <a:custGeom>
                  <a:avLst/>
                  <a:gdLst>
                    <a:gd name="T0" fmla="*/ 23 w 170"/>
                    <a:gd name="T1" fmla="*/ 0 h 97"/>
                    <a:gd name="T2" fmla="*/ 17 w 170"/>
                    <a:gd name="T3" fmla="*/ 1 h 97"/>
                    <a:gd name="T4" fmla="*/ 34 w 170"/>
                    <a:gd name="T5" fmla="*/ 50 h 97"/>
                    <a:gd name="T6" fmla="*/ 93 w 170"/>
                    <a:gd name="T7" fmla="*/ 83 h 97"/>
                    <a:gd name="T8" fmla="*/ 130 w 170"/>
                    <a:gd name="T9" fmla="*/ 97 h 97"/>
                    <a:gd name="T10" fmla="*/ 149 w 170"/>
                    <a:gd name="T11" fmla="*/ 86 h 97"/>
                    <a:gd name="T12" fmla="*/ 147 w 170"/>
                    <a:gd name="T13" fmla="*/ 46 h 97"/>
                    <a:gd name="T14" fmla="*/ 137 w 170"/>
                    <a:gd name="T15" fmla="*/ 45 h 97"/>
                    <a:gd name="T16" fmla="*/ 115 w 170"/>
                    <a:gd name="T17" fmla="*/ 47 h 97"/>
                    <a:gd name="T18" fmla="*/ 93 w 170"/>
                    <a:gd name="T19" fmla="*/ 49 h 97"/>
                    <a:gd name="T20" fmla="*/ 66 w 170"/>
                    <a:gd name="T21" fmla="*/ 41 h 97"/>
                    <a:gd name="T22" fmla="*/ 23 w 170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7">
                      <a:moveTo>
                        <a:pt x="23" y="0"/>
                      </a:moveTo>
                      <a:cubicBezTo>
                        <a:pt x="21" y="0"/>
                        <a:pt x="19" y="0"/>
                        <a:pt x="17" y="1"/>
                      </a:cubicBezTo>
                      <a:cubicBezTo>
                        <a:pt x="17" y="1"/>
                        <a:pt x="0" y="27"/>
                        <a:pt x="34" y="50"/>
                      </a:cubicBezTo>
                      <a:cubicBezTo>
                        <a:pt x="68" y="74"/>
                        <a:pt x="69" y="71"/>
                        <a:pt x="93" y="83"/>
                      </a:cubicBezTo>
                      <a:cubicBezTo>
                        <a:pt x="108" y="91"/>
                        <a:pt x="120" y="97"/>
                        <a:pt x="130" y="97"/>
                      </a:cubicBezTo>
                      <a:cubicBezTo>
                        <a:pt x="137" y="97"/>
                        <a:pt x="144" y="94"/>
                        <a:pt x="149" y="86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5"/>
                        <a:pt x="141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8" y="48"/>
                        <a:pt x="100" y="49"/>
                        <a:pt x="93" y="49"/>
                      </a:cubicBezTo>
                      <a:cubicBezTo>
                        <a:pt x="83" y="49"/>
                        <a:pt x="74" y="47"/>
                        <a:pt x="66" y="41"/>
                      </a:cubicBezTo>
                      <a:cubicBezTo>
                        <a:pt x="47" y="24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7" name="Freeform 215"/>
                <p:cNvSpPr/>
                <p:nvPr/>
              </p:nvSpPr>
              <p:spPr bwMode="auto">
                <a:xfrm>
                  <a:off x="7385051" y="5445125"/>
                  <a:ext cx="384175" cy="295275"/>
                </a:xfrm>
                <a:custGeom>
                  <a:avLst/>
                  <a:gdLst>
                    <a:gd name="T0" fmla="*/ 118 w 137"/>
                    <a:gd name="T1" fmla="*/ 0 h 105"/>
                    <a:gd name="T2" fmla="*/ 75 w 137"/>
                    <a:gd name="T3" fmla="*/ 44 h 105"/>
                    <a:gd name="T4" fmla="*/ 54 w 137"/>
                    <a:gd name="T5" fmla="*/ 75 h 105"/>
                    <a:gd name="T6" fmla="*/ 46 w 137"/>
                    <a:gd name="T7" fmla="*/ 73 h 105"/>
                    <a:gd name="T8" fmla="*/ 10 w 137"/>
                    <a:gd name="T9" fmla="*/ 54 h 105"/>
                    <a:gd name="T10" fmla="*/ 0 w 137"/>
                    <a:gd name="T11" fmla="*/ 63 h 105"/>
                    <a:gd name="T12" fmla="*/ 20 w 137"/>
                    <a:gd name="T13" fmla="*/ 105 h 105"/>
                    <a:gd name="T14" fmla="*/ 24 w 137"/>
                    <a:gd name="T15" fmla="*/ 104 h 105"/>
                    <a:gd name="T16" fmla="*/ 108 w 137"/>
                    <a:gd name="T17" fmla="*/ 71 h 105"/>
                    <a:gd name="T18" fmla="*/ 120 w 137"/>
                    <a:gd name="T19" fmla="*/ 0 h 105"/>
                    <a:gd name="T20" fmla="*/ 118 w 137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5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2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10" y="54"/>
                      </a:cubicBezTo>
                      <a:cubicBezTo>
                        <a:pt x="6" y="54"/>
                        <a:pt x="2" y="56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3" y="104"/>
                        <a:pt x="24" y="104"/>
                      </a:cubicBezTo>
                      <a:cubicBezTo>
                        <a:pt x="44" y="97"/>
                        <a:pt x="95" y="95"/>
                        <a:pt x="108" y="71"/>
                      </a:cubicBezTo>
                      <a:cubicBezTo>
                        <a:pt x="120" y="47"/>
                        <a:pt x="137" y="3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8" name="Freeform 216"/>
                <p:cNvSpPr/>
                <p:nvPr/>
              </p:nvSpPr>
              <p:spPr bwMode="auto">
                <a:xfrm>
                  <a:off x="7783513" y="4779963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9 h 122"/>
                    <a:gd name="T6" fmla="*/ 39 w 99"/>
                    <a:gd name="T7" fmla="*/ 121 h 122"/>
                    <a:gd name="T8" fmla="*/ 47 w 99"/>
                    <a:gd name="T9" fmla="*/ 122 h 122"/>
                    <a:gd name="T10" fmla="*/ 93 w 99"/>
                    <a:gd name="T11" fmla="*/ 73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6"/>
                        <a:pt x="34" y="69"/>
                      </a:cubicBezTo>
                      <a:cubicBezTo>
                        <a:pt x="29" y="92"/>
                        <a:pt x="17" y="113"/>
                        <a:pt x="39" y="121"/>
                      </a:cubicBezTo>
                      <a:cubicBezTo>
                        <a:pt x="42" y="122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3"/>
                      </a:cubicBezTo>
                      <a:cubicBezTo>
                        <a:pt x="99" y="47"/>
                        <a:pt x="90" y="33"/>
                        <a:pt x="62" y="11"/>
                      </a:cubicBezTo>
                      <a:cubicBezTo>
                        <a:pt x="51" y="3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9" name="Freeform 217"/>
                <p:cNvSpPr/>
                <p:nvPr/>
              </p:nvSpPr>
              <p:spPr bwMode="auto">
                <a:xfrm>
                  <a:off x="7210426" y="439261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7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6 h 77"/>
                    <a:gd name="T14" fmla="*/ 122 w 141"/>
                    <a:gd name="T15" fmla="*/ 77 h 77"/>
                    <a:gd name="T16" fmla="*/ 116 w 141"/>
                    <a:gd name="T17" fmla="*/ 25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7"/>
                        <a:pt x="0" y="57"/>
                      </a:cubicBezTo>
                      <a:cubicBezTo>
                        <a:pt x="1" y="66"/>
                        <a:pt x="6" y="70"/>
                        <a:pt x="13" y="70"/>
                      </a:cubicBezTo>
                      <a:cubicBezTo>
                        <a:pt x="26" y="70"/>
                        <a:pt x="48" y="59"/>
                        <a:pt x="65" y="57"/>
                      </a:cubicBezTo>
                      <a:cubicBezTo>
                        <a:pt x="68" y="56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6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5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0" name="Freeform 218"/>
                <p:cNvSpPr/>
                <p:nvPr/>
              </p:nvSpPr>
              <p:spPr bwMode="auto">
                <a:xfrm>
                  <a:off x="4159705" y="137318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5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1" name="Freeform 219"/>
                <p:cNvSpPr/>
                <p:nvPr/>
              </p:nvSpPr>
              <p:spPr bwMode="auto">
                <a:xfrm>
                  <a:off x="3535818" y="1077913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2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5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6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7" y="0"/>
                        <a:pt x="317" y="1"/>
                      </a:cubicBezTo>
                      <a:cubicBezTo>
                        <a:pt x="417" y="3"/>
                        <a:pt x="435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2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3"/>
                        <a:pt x="245" y="493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2" name="Freeform 220"/>
                <p:cNvSpPr/>
                <p:nvPr/>
              </p:nvSpPr>
              <p:spPr bwMode="auto">
                <a:xfrm>
                  <a:off x="4153355" y="1851026"/>
                  <a:ext cx="176213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3" name="Freeform 221"/>
                <p:cNvSpPr/>
                <p:nvPr/>
              </p:nvSpPr>
              <p:spPr bwMode="auto">
                <a:xfrm>
                  <a:off x="4313693" y="1924051"/>
                  <a:ext cx="44450" cy="146050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7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4" name="Freeform 222"/>
                <p:cNvSpPr/>
                <p:nvPr/>
              </p:nvSpPr>
              <p:spPr bwMode="auto">
                <a:xfrm>
                  <a:off x="4288293" y="1676401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5" name="Freeform 223"/>
                <p:cNvSpPr/>
                <p:nvPr/>
              </p:nvSpPr>
              <p:spPr bwMode="auto">
                <a:xfrm>
                  <a:off x="4223205" y="1771651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6" name="Freeform 224"/>
                <p:cNvSpPr/>
                <p:nvPr/>
              </p:nvSpPr>
              <p:spPr bwMode="auto">
                <a:xfrm>
                  <a:off x="4380368" y="1831976"/>
                  <a:ext cx="84138" cy="74613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7" name="Freeform 225"/>
                <p:cNvSpPr/>
                <p:nvPr/>
              </p:nvSpPr>
              <p:spPr bwMode="auto">
                <a:xfrm>
                  <a:off x="4427993" y="1708151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8" name="Freeform 226"/>
                <p:cNvSpPr/>
                <p:nvPr/>
              </p:nvSpPr>
              <p:spPr bwMode="auto">
                <a:xfrm>
                  <a:off x="4547055" y="1822451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9" name="Freeform 227"/>
                <p:cNvSpPr/>
                <p:nvPr/>
              </p:nvSpPr>
              <p:spPr bwMode="auto">
                <a:xfrm>
                  <a:off x="4459743" y="1971676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0" name="Freeform 228"/>
                <p:cNvSpPr/>
                <p:nvPr/>
              </p:nvSpPr>
              <p:spPr bwMode="auto">
                <a:xfrm>
                  <a:off x="4310518" y="1943101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1" name="Freeform 229"/>
                <p:cNvSpPr/>
                <p:nvPr/>
              </p:nvSpPr>
              <p:spPr bwMode="auto">
                <a:xfrm>
                  <a:off x="4375605" y="1609726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2" name="Freeform 230"/>
                <p:cNvSpPr>
                  <a:spLocks noEditPoints="1"/>
                </p:cNvSpPr>
                <p:nvPr/>
              </p:nvSpPr>
              <p:spPr bwMode="auto">
                <a:xfrm>
                  <a:off x="4077155" y="1463676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79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8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4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4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8" y="146"/>
                        <a:pt x="111" y="140"/>
                      </a:cubicBezTo>
                      <a:cubicBezTo>
                        <a:pt x="112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7"/>
                        <a:pt x="89" y="77"/>
                      </a:cubicBezTo>
                      <a:cubicBezTo>
                        <a:pt x="91" y="77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6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1" y="122"/>
                        <a:pt x="79" y="128"/>
                      </a:cubicBezTo>
                      <a:cubicBezTo>
                        <a:pt x="94" y="132"/>
                        <a:pt x="103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5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2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7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8" y="152"/>
                        <a:pt x="149" y="152"/>
                        <a:pt x="149" y="152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8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2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7" y="152"/>
                      </a:cubicBezTo>
                      <a:cubicBezTo>
                        <a:pt x="172" y="150"/>
                        <a:pt x="168" y="145"/>
                        <a:pt x="168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0"/>
                        <a:pt x="179" y="130"/>
                      </a:cubicBezTo>
                      <a:cubicBezTo>
                        <a:pt x="201" y="115"/>
                        <a:pt x="249" y="93"/>
                        <a:pt x="241" y="93"/>
                      </a:cubicBezTo>
                      <a:cubicBezTo>
                        <a:pt x="240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5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1"/>
                        <a:pt x="133" y="89"/>
                        <a:pt x="138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7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8" y="75"/>
                      </a:cubicBezTo>
                      <a:cubicBezTo>
                        <a:pt x="126" y="76"/>
                        <a:pt x="124" y="77"/>
                        <a:pt x="122" y="77"/>
                      </a:cubicBezTo>
                      <a:cubicBezTo>
                        <a:pt x="120" y="77"/>
                        <a:pt x="118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4" y="53"/>
                        <a:pt x="120" y="53"/>
                      </a:cubicBezTo>
                      <a:cubicBezTo>
                        <a:pt x="121" y="53"/>
                        <a:pt x="123" y="53"/>
                        <a:pt x="124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3" name="Freeform 231"/>
                <p:cNvSpPr/>
                <p:nvPr/>
              </p:nvSpPr>
              <p:spPr bwMode="auto">
                <a:xfrm>
                  <a:off x="4293055" y="1679576"/>
                  <a:ext cx="79375" cy="68263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1" y="17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2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4" name="Freeform 232"/>
                <p:cNvSpPr/>
                <p:nvPr/>
              </p:nvSpPr>
              <p:spPr bwMode="auto">
                <a:xfrm>
                  <a:off x="4229555" y="1778001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9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3"/>
                        <a:pt x="25" y="16"/>
                      </a:cubicBezTo>
                      <a:cubicBezTo>
                        <a:pt x="27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5" name="Freeform 233"/>
                <p:cNvSpPr/>
                <p:nvPr/>
              </p:nvSpPr>
              <p:spPr bwMode="auto">
                <a:xfrm>
                  <a:off x="4380368" y="1836738"/>
                  <a:ext cx="84138" cy="68263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6" name="Freeform 234"/>
                <p:cNvSpPr/>
                <p:nvPr/>
              </p:nvSpPr>
              <p:spPr bwMode="auto">
                <a:xfrm>
                  <a:off x="4427993" y="1712913"/>
                  <a:ext cx="57150" cy="68263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7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19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7" name="Freeform 235"/>
                <p:cNvSpPr/>
                <p:nvPr/>
              </p:nvSpPr>
              <p:spPr bwMode="auto">
                <a:xfrm>
                  <a:off x="4478793" y="1552576"/>
                  <a:ext cx="17463" cy="60325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8" name="Freeform 236"/>
                <p:cNvSpPr>
                  <a:spLocks noEditPoints="1"/>
                </p:cNvSpPr>
                <p:nvPr/>
              </p:nvSpPr>
              <p:spPr bwMode="auto">
                <a:xfrm>
                  <a:off x="4548643" y="1828801"/>
                  <a:ext cx="76200" cy="63500"/>
                </a:xfrm>
                <a:custGeom>
                  <a:avLst/>
                  <a:gdLst>
                    <a:gd name="T0" fmla="*/ 0 w 27"/>
                    <a:gd name="T1" fmla="*/ 10 h 23"/>
                    <a:gd name="T2" fmla="*/ 9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0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0" y="10"/>
                      </a:moveTo>
                      <a:cubicBezTo>
                        <a:pt x="0" y="15"/>
                        <a:pt x="4" y="20"/>
                        <a:pt x="9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0" y="10"/>
                      </a:cubicBezTo>
                      <a:moveTo>
                        <a:pt x="11" y="0"/>
                      </a:moveTo>
                      <a:cubicBezTo>
                        <a:pt x="6" y="0"/>
                        <a:pt x="3" y="3"/>
                        <a:pt x="1" y="7"/>
                      </a:cubicBezTo>
                      <a:cubicBezTo>
                        <a:pt x="3" y="5"/>
                        <a:pt x="6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59" name="Freeform 237"/>
                <p:cNvSpPr/>
                <p:nvPr/>
              </p:nvSpPr>
              <p:spPr bwMode="auto">
                <a:xfrm>
                  <a:off x="4459743" y="1978026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2" y="23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0" name="Freeform 239"/>
                <p:cNvSpPr/>
                <p:nvPr/>
              </p:nvSpPr>
              <p:spPr bwMode="auto">
                <a:xfrm>
                  <a:off x="3732668" y="1441451"/>
                  <a:ext cx="219075" cy="479425"/>
                </a:xfrm>
                <a:custGeom>
                  <a:avLst/>
                  <a:gdLst>
                    <a:gd name="T0" fmla="*/ 32 w 78"/>
                    <a:gd name="T1" fmla="*/ 0 h 171"/>
                    <a:gd name="T2" fmla="*/ 19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4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5 w 78"/>
                    <a:gd name="T15" fmla="*/ 1 h 171"/>
                    <a:gd name="T16" fmla="*/ 32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1" name="Freeform 240"/>
                <p:cNvSpPr/>
                <p:nvPr/>
              </p:nvSpPr>
              <p:spPr bwMode="auto">
                <a:xfrm>
                  <a:off x="3785055" y="213201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49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5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3" y="95"/>
                        <a:pt x="149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0" y="45"/>
                        <a:pt x="123" y="47"/>
                        <a:pt x="115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2" name="Freeform 241"/>
                <p:cNvSpPr/>
                <p:nvPr/>
              </p:nvSpPr>
              <p:spPr bwMode="auto">
                <a:xfrm>
                  <a:off x="4437518" y="2197101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19" y="53"/>
                        <a:pt x="10" y="53"/>
                      </a:cubicBezTo>
                      <a:cubicBezTo>
                        <a:pt x="6" y="53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3" y="104"/>
                        <a:pt x="24" y="103"/>
                      </a:cubicBezTo>
                      <a:cubicBezTo>
                        <a:pt x="44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3" name="Freeform 242"/>
                <p:cNvSpPr/>
                <p:nvPr/>
              </p:nvSpPr>
              <p:spPr bwMode="auto">
                <a:xfrm>
                  <a:off x="4835980" y="1530351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8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4" name="Freeform 243"/>
                <p:cNvSpPr/>
                <p:nvPr/>
              </p:nvSpPr>
              <p:spPr bwMode="auto">
                <a:xfrm>
                  <a:off x="4262893" y="1139826"/>
                  <a:ext cx="395288" cy="217488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2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7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5" name="Freeform 244"/>
                <p:cNvSpPr/>
                <p:nvPr/>
              </p:nvSpPr>
              <p:spPr bwMode="auto">
                <a:xfrm>
                  <a:off x="4716463" y="4103688"/>
                  <a:ext cx="579438" cy="639763"/>
                </a:xfrm>
                <a:custGeom>
                  <a:avLst/>
                  <a:gdLst>
                    <a:gd name="T0" fmla="*/ 43 w 206"/>
                    <a:gd name="T1" fmla="*/ 26 h 228"/>
                    <a:gd name="T2" fmla="*/ 9 w 206"/>
                    <a:gd name="T3" fmla="*/ 16 h 228"/>
                    <a:gd name="T4" fmla="*/ 0 w 206"/>
                    <a:gd name="T5" fmla="*/ 81 h 228"/>
                    <a:gd name="T6" fmla="*/ 163 w 206"/>
                    <a:gd name="T7" fmla="*/ 226 h 228"/>
                    <a:gd name="T8" fmla="*/ 206 w 206"/>
                    <a:gd name="T9" fmla="*/ 205 h 228"/>
                    <a:gd name="T10" fmla="*/ 180 w 206"/>
                    <a:gd name="T11" fmla="*/ 182 h 228"/>
                    <a:gd name="T12" fmla="*/ 178 w 206"/>
                    <a:gd name="T13" fmla="*/ 61 h 228"/>
                    <a:gd name="T14" fmla="*/ 125 w 206"/>
                    <a:gd name="T15" fmla="*/ 54 h 228"/>
                    <a:gd name="T16" fmla="*/ 43 w 206"/>
                    <a:gd name="T17" fmla="*/ 2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6" h="228">
                      <a:moveTo>
                        <a:pt x="43" y="26"/>
                      </a:moveTo>
                      <a:cubicBezTo>
                        <a:pt x="43" y="26"/>
                        <a:pt x="15" y="0"/>
                        <a:pt x="9" y="16"/>
                      </a:cubicBezTo>
                      <a:cubicBezTo>
                        <a:pt x="3" y="33"/>
                        <a:pt x="0" y="81"/>
                        <a:pt x="0" y="81"/>
                      </a:cubicBezTo>
                      <a:cubicBezTo>
                        <a:pt x="0" y="81"/>
                        <a:pt x="144" y="228"/>
                        <a:pt x="163" y="226"/>
                      </a:cubicBezTo>
                      <a:cubicBezTo>
                        <a:pt x="183" y="224"/>
                        <a:pt x="206" y="205"/>
                        <a:pt x="206" y="205"/>
                      </a:cubicBezTo>
                      <a:cubicBezTo>
                        <a:pt x="180" y="182"/>
                        <a:pt x="180" y="182"/>
                        <a:pt x="180" y="182"/>
                      </a:cubicBezTo>
                      <a:cubicBezTo>
                        <a:pt x="180" y="182"/>
                        <a:pt x="195" y="67"/>
                        <a:pt x="178" y="61"/>
                      </a:cubicBezTo>
                      <a:cubicBezTo>
                        <a:pt x="162" y="55"/>
                        <a:pt x="125" y="54"/>
                        <a:pt x="125" y="54"/>
                      </a:cubicBezTo>
                      <a:cubicBezTo>
                        <a:pt x="43" y="26"/>
                        <a:pt x="43" y="26"/>
                        <a:pt x="43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6" name="Freeform 245"/>
                <p:cNvSpPr/>
                <p:nvPr/>
              </p:nvSpPr>
              <p:spPr bwMode="auto">
                <a:xfrm>
                  <a:off x="4175126" y="3848100"/>
                  <a:ext cx="1449388" cy="1363663"/>
                </a:xfrm>
                <a:custGeom>
                  <a:avLst/>
                  <a:gdLst>
                    <a:gd name="T0" fmla="*/ 130 w 516"/>
                    <a:gd name="T1" fmla="*/ 276 h 486"/>
                    <a:gd name="T2" fmla="*/ 31 w 516"/>
                    <a:gd name="T3" fmla="*/ 183 h 486"/>
                    <a:gd name="T4" fmla="*/ 60 w 516"/>
                    <a:gd name="T5" fmla="*/ 104 h 486"/>
                    <a:gd name="T6" fmla="*/ 218 w 516"/>
                    <a:gd name="T7" fmla="*/ 163 h 486"/>
                    <a:gd name="T8" fmla="*/ 222 w 516"/>
                    <a:gd name="T9" fmla="*/ 127 h 486"/>
                    <a:gd name="T10" fmla="*/ 276 w 516"/>
                    <a:gd name="T11" fmla="*/ 1 h 486"/>
                    <a:gd name="T12" fmla="*/ 302 w 516"/>
                    <a:gd name="T13" fmla="*/ 188 h 486"/>
                    <a:gd name="T14" fmla="*/ 419 w 516"/>
                    <a:gd name="T15" fmla="*/ 123 h 486"/>
                    <a:gd name="T16" fmla="*/ 511 w 516"/>
                    <a:gd name="T17" fmla="*/ 219 h 486"/>
                    <a:gd name="T18" fmla="*/ 327 w 516"/>
                    <a:gd name="T19" fmla="*/ 272 h 486"/>
                    <a:gd name="T20" fmla="*/ 403 w 516"/>
                    <a:gd name="T21" fmla="*/ 334 h 486"/>
                    <a:gd name="T22" fmla="*/ 340 w 516"/>
                    <a:gd name="T23" fmla="*/ 454 h 486"/>
                    <a:gd name="T24" fmla="*/ 264 w 516"/>
                    <a:gd name="T25" fmla="*/ 441 h 486"/>
                    <a:gd name="T26" fmla="*/ 245 w 516"/>
                    <a:gd name="T27" fmla="*/ 334 h 486"/>
                    <a:gd name="T28" fmla="*/ 213 w 516"/>
                    <a:gd name="T29" fmla="*/ 428 h 486"/>
                    <a:gd name="T30" fmla="*/ 92 w 516"/>
                    <a:gd name="T31" fmla="*/ 386 h 486"/>
                    <a:gd name="T32" fmla="*/ 130 w 516"/>
                    <a:gd name="T33" fmla="*/ 276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486">
                      <a:moveTo>
                        <a:pt x="130" y="276"/>
                      </a:moveTo>
                      <a:cubicBezTo>
                        <a:pt x="130" y="276"/>
                        <a:pt x="0" y="274"/>
                        <a:pt x="31" y="183"/>
                      </a:cubicBezTo>
                      <a:cubicBezTo>
                        <a:pt x="31" y="183"/>
                        <a:pt x="4" y="123"/>
                        <a:pt x="60" y="104"/>
                      </a:cubicBezTo>
                      <a:cubicBezTo>
                        <a:pt x="117" y="85"/>
                        <a:pt x="197" y="146"/>
                        <a:pt x="218" y="163"/>
                      </a:cubicBezTo>
                      <a:cubicBezTo>
                        <a:pt x="240" y="181"/>
                        <a:pt x="228" y="136"/>
                        <a:pt x="222" y="127"/>
                      </a:cubicBezTo>
                      <a:cubicBezTo>
                        <a:pt x="216" y="119"/>
                        <a:pt x="189" y="0"/>
                        <a:pt x="276" y="1"/>
                      </a:cubicBezTo>
                      <a:cubicBezTo>
                        <a:pt x="362" y="3"/>
                        <a:pt x="378" y="58"/>
                        <a:pt x="302" y="188"/>
                      </a:cubicBezTo>
                      <a:cubicBezTo>
                        <a:pt x="302" y="188"/>
                        <a:pt x="373" y="122"/>
                        <a:pt x="419" y="123"/>
                      </a:cubicBezTo>
                      <a:cubicBezTo>
                        <a:pt x="465" y="125"/>
                        <a:pt x="516" y="147"/>
                        <a:pt x="511" y="219"/>
                      </a:cubicBezTo>
                      <a:cubicBezTo>
                        <a:pt x="505" y="292"/>
                        <a:pt x="327" y="272"/>
                        <a:pt x="327" y="272"/>
                      </a:cubicBezTo>
                      <a:cubicBezTo>
                        <a:pt x="327" y="272"/>
                        <a:pt x="383" y="312"/>
                        <a:pt x="403" y="334"/>
                      </a:cubicBezTo>
                      <a:cubicBezTo>
                        <a:pt x="422" y="357"/>
                        <a:pt x="411" y="421"/>
                        <a:pt x="340" y="454"/>
                      </a:cubicBezTo>
                      <a:cubicBezTo>
                        <a:pt x="269" y="486"/>
                        <a:pt x="271" y="462"/>
                        <a:pt x="264" y="441"/>
                      </a:cubicBezTo>
                      <a:cubicBezTo>
                        <a:pt x="256" y="419"/>
                        <a:pt x="250" y="327"/>
                        <a:pt x="245" y="334"/>
                      </a:cubicBezTo>
                      <a:cubicBezTo>
                        <a:pt x="239" y="341"/>
                        <a:pt x="253" y="403"/>
                        <a:pt x="213" y="428"/>
                      </a:cubicBezTo>
                      <a:cubicBezTo>
                        <a:pt x="172" y="453"/>
                        <a:pt x="125" y="423"/>
                        <a:pt x="92" y="386"/>
                      </a:cubicBezTo>
                      <a:cubicBezTo>
                        <a:pt x="59" y="349"/>
                        <a:pt x="75" y="299"/>
                        <a:pt x="130" y="27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7" name="Freeform 246"/>
                <p:cNvSpPr/>
                <p:nvPr/>
              </p:nvSpPr>
              <p:spPr bwMode="auto">
                <a:xfrm>
                  <a:off x="4711701" y="4518025"/>
                  <a:ext cx="153988" cy="49213"/>
                </a:xfrm>
                <a:custGeom>
                  <a:avLst/>
                  <a:gdLst>
                    <a:gd name="T0" fmla="*/ 0 w 55"/>
                    <a:gd name="T1" fmla="*/ 13 h 17"/>
                    <a:gd name="T2" fmla="*/ 46 w 55"/>
                    <a:gd name="T3" fmla="*/ 9 h 17"/>
                    <a:gd name="T4" fmla="*/ 0 w 55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17">
                      <a:moveTo>
                        <a:pt x="0" y="13"/>
                      </a:moveTo>
                      <a:cubicBezTo>
                        <a:pt x="0" y="13"/>
                        <a:pt x="55" y="0"/>
                        <a:pt x="46" y="9"/>
                      </a:cubicBezTo>
                      <a:cubicBezTo>
                        <a:pt x="36" y="17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8" name="Freeform 247"/>
                <p:cNvSpPr/>
                <p:nvPr/>
              </p:nvSpPr>
              <p:spPr bwMode="auto">
                <a:xfrm>
                  <a:off x="4851401" y="4583113"/>
                  <a:ext cx="39688" cy="127000"/>
                </a:xfrm>
                <a:custGeom>
                  <a:avLst/>
                  <a:gdLst>
                    <a:gd name="T0" fmla="*/ 4 w 14"/>
                    <a:gd name="T1" fmla="*/ 45 h 45"/>
                    <a:gd name="T2" fmla="*/ 7 w 14"/>
                    <a:gd name="T3" fmla="*/ 5 h 45"/>
                    <a:gd name="T4" fmla="*/ 4 w 14"/>
                    <a:gd name="T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5">
                      <a:moveTo>
                        <a:pt x="4" y="45"/>
                      </a:moveTo>
                      <a:cubicBezTo>
                        <a:pt x="4" y="45"/>
                        <a:pt x="0" y="0"/>
                        <a:pt x="7" y="5"/>
                      </a:cubicBezTo>
                      <a:cubicBezTo>
                        <a:pt x="14" y="11"/>
                        <a:pt x="8" y="37"/>
                        <a:pt x="4" y="4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69" name="Freeform 248"/>
                <p:cNvSpPr/>
                <p:nvPr/>
              </p:nvSpPr>
              <p:spPr bwMode="auto">
                <a:xfrm>
                  <a:off x="4829176" y="4367213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0" name="Freeform 249"/>
                <p:cNvSpPr/>
                <p:nvPr/>
              </p:nvSpPr>
              <p:spPr bwMode="auto">
                <a:xfrm>
                  <a:off x="4773613" y="4451350"/>
                  <a:ext cx="73025" cy="65088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1" name="Freeform 250"/>
                <p:cNvSpPr/>
                <p:nvPr/>
              </p:nvSpPr>
              <p:spPr bwMode="auto">
                <a:xfrm>
                  <a:off x="4911726" y="450215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2" name="Freeform 251"/>
                <p:cNvSpPr/>
                <p:nvPr/>
              </p:nvSpPr>
              <p:spPr bwMode="auto">
                <a:xfrm>
                  <a:off x="4949826" y="4395788"/>
                  <a:ext cx="73025" cy="63500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3" name="Freeform 252"/>
                <p:cNvSpPr/>
                <p:nvPr/>
              </p:nvSpPr>
              <p:spPr bwMode="auto">
                <a:xfrm>
                  <a:off x="5054601" y="4494213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4" name="Freeform 253"/>
                <p:cNvSpPr/>
                <p:nvPr/>
              </p:nvSpPr>
              <p:spPr bwMode="auto">
                <a:xfrm>
                  <a:off x="4978401" y="462280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5" name="Freeform 254"/>
                <p:cNvSpPr/>
                <p:nvPr/>
              </p:nvSpPr>
              <p:spPr bwMode="auto">
                <a:xfrm>
                  <a:off x="4849813" y="4600575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3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6" name="Freeform 255"/>
                <p:cNvSpPr/>
                <p:nvPr/>
              </p:nvSpPr>
              <p:spPr bwMode="auto">
                <a:xfrm>
                  <a:off x="4905376" y="4308475"/>
                  <a:ext cx="69850" cy="63500"/>
                </a:xfrm>
                <a:custGeom>
                  <a:avLst/>
                  <a:gdLst>
                    <a:gd name="T0" fmla="*/ 24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4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7" name="Freeform 256"/>
                <p:cNvSpPr>
                  <a:spLocks noEditPoints="1"/>
                </p:cNvSpPr>
                <p:nvPr/>
              </p:nvSpPr>
              <p:spPr bwMode="auto">
                <a:xfrm>
                  <a:off x="4646613" y="4181475"/>
                  <a:ext cx="665163" cy="590550"/>
                </a:xfrm>
                <a:custGeom>
                  <a:avLst/>
                  <a:gdLst>
                    <a:gd name="T0" fmla="*/ 103 w 237"/>
                    <a:gd name="T1" fmla="*/ 135 h 210"/>
                    <a:gd name="T2" fmla="*/ 106 w 237"/>
                    <a:gd name="T3" fmla="*/ 115 h 210"/>
                    <a:gd name="T4" fmla="*/ 118 w 237"/>
                    <a:gd name="T5" fmla="*/ 130 h 210"/>
                    <a:gd name="T6" fmla="*/ 98 w 237"/>
                    <a:gd name="T7" fmla="*/ 0 h 210"/>
                    <a:gd name="T8" fmla="*/ 82 w 237"/>
                    <a:gd name="T9" fmla="*/ 68 h 210"/>
                    <a:gd name="T10" fmla="*/ 16 w 237"/>
                    <a:gd name="T11" fmla="*/ 53 h 210"/>
                    <a:gd name="T12" fmla="*/ 67 w 237"/>
                    <a:gd name="T13" fmla="*/ 74 h 210"/>
                    <a:gd name="T14" fmla="*/ 82 w 237"/>
                    <a:gd name="T15" fmla="*/ 68 h 210"/>
                    <a:gd name="T16" fmla="*/ 79 w 237"/>
                    <a:gd name="T17" fmla="*/ 88 h 210"/>
                    <a:gd name="T18" fmla="*/ 75 w 237"/>
                    <a:gd name="T19" fmla="*/ 87 h 210"/>
                    <a:gd name="T20" fmla="*/ 46 w 237"/>
                    <a:gd name="T21" fmla="*/ 105 h 210"/>
                    <a:gd name="T22" fmla="*/ 57 w 237"/>
                    <a:gd name="T23" fmla="*/ 97 h 210"/>
                    <a:gd name="T24" fmla="*/ 69 w 237"/>
                    <a:gd name="T25" fmla="*/ 111 h 210"/>
                    <a:gd name="T26" fmla="*/ 36 w 237"/>
                    <a:gd name="T27" fmla="*/ 180 h 210"/>
                    <a:gd name="T28" fmla="*/ 93 w 237"/>
                    <a:gd name="T29" fmla="*/ 140 h 210"/>
                    <a:gd name="T30" fmla="*/ 132 w 237"/>
                    <a:gd name="T31" fmla="*/ 210 h 210"/>
                    <a:gd name="T32" fmla="*/ 128 w 237"/>
                    <a:gd name="T33" fmla="*/ 179 h 210"/>
                    <a:gd name="T34" fmla="*/ 120 w 237"/>
                    <a:gd name="T35" fmla="*/ 165 h 210"/>
                    <a:gd name="T36" fmla="*/ 129 w 237"/>
                    <a:gd name="T37" fmla="*/ 132 h 210"/>
                    <a:gd name="T38" fmla="*/ 170 w 237"/>
                    <a:gd name="T39" fmla="*/ 134 h 210"/>
                    <a:gd name="T40" fmla="*/ 186 w 237"/>
                    <a:gd name="T41" fmla="*/ 124 h 210"/>
                    <a:gd name="T42" fmla="*/ 169 w 237"/>
                    <a:gd name="T43" fmla="*/ 124 h 210"/>
                    <a:gd name="T44" fmla="*/ 158 w 237"/>
                    <a:gd name="T45" fmla="*/ 133 h 210"/>
                    <a:gd name="T46" fmla="*/ 146 w 237"/>
                    <a:gd name="T47" fmla="*/ 122 h 210"/>
                    <a:gd name="T48" fmla="*/ 147 w 237"/>
                    <a:gd name="T49" fmla="*/ 119 h 210"/>
                    <a:gd name="T50" fmla="*/ 209 w 237"/>
                    <a:gd name="T51" fmla="*/ 81 h 210"/>
                    <a:gd name="T52" fmla="*/ 126 w 237"/>
                    <a:gd name="T53" fmla="*/ 107 h 210"/>
                    <a:gd name="T54" fmla="*/ 122 w 237"/>
                    <a:gd name="T55" fmla="*/ 98 h 210"/>
                    <a:gd name="T56" fmla="*/ 110 w 237"/>
                    <a:gd name="T57" fmla="*/ 84 h 210"/>
                    <a:gd name="T58" fmla="*/ 124 w 237"/>
                    <a:gd name="T59" fmla="*/ 78 h 210"/>
                    <a:gd name="T60" fmla="*/ 123 w 237"/>
                    <a:gd name="T61" fmla="*/ 50 h 210"/>
                    <a:gd name="T62" fmla="*/ 112 w 237"/>
                    <a:gd name="T63" fmla="*/ 70 h 210"/>
                    <a:gd name="T64" fmla="*/ 106 w 237"/>
                    <a:gd name="T65" fmla="*/ 67 h 210"/>
                    <a:gd name="T66" fmla="*/ 94 w 237"/>
                    <a:gd name="T67" fmla="*/ 53 h 210"/>
                    <a:gd name="T68" fmla="*/ 108 w 237"/>
                    <a:gd name="T69" fmla="*/ 4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7" h="210">
                      <a:moveTo>
                        <a:pt x="108" y="136"/>
                      </a:moveTo>
                      <a:cubicBezTo>
                        <a:pt x="106" y="136"/>
                        <a:pt x="105" y="136"/>
                        <a:pt x="103" y="135"/>
                      </a:cubicBezTo>
                      <a:cubicBezTo>
                        <a:pt x="97" y="133"/>
                        <a:pt x="94" y="127"/>
                        <a:pt x="96" y="122"/>
                      </a:cubicBezTo>
                      <a:cubicBezTo>
                        <a:pt x="97" y="118"/>
                        <a:pt x="101" y="115"/>
                        <a:pt x="106" y="115"/>
                      </a:cubicBezTo>
                      <a:cubicBezTo>
                        <a:pt x="107" y="115"/>
                        <a:pt x="109" y="116"/>
                        <a:pt x="110" y="116"/>
                      </a:cubicBezTo>
                      <a:cubicBezTo>
                        <a:pt x="116" y="118"/>
                        <a:pt x="120" y="125"/>
                        <a:pt x="118" y="130"/>
                      </a:cubicBezTo>
                      <a:cubicBezTo>
                        <a:pt x="116" y="134"/>
                        <a:pt x="112" y="136"/>
                        <a:pt x="108" y="136"/>
                      </a:cubicBezTo>
                      <a:moveTo>
                        <a:pt x="98" y="0"/>
                      </a:moveTo>
                      <a:cubicBezTo>
                        <a:pt x="98" y="0"/>
                        <a:pt x="93" y="68"/>
                        <a:pt x="83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73" y="65"/>
                        <a:pt x="19" y="52"/>
                        <a:pt x="13" y="52"/>
                      </a:cubicBezTo>
                      <a:cubicBezTo>
                        <a:pt x="12" y="52"/>
                        <a:pt x="13" y="52"/>
                        <a:pt x="16" y="53"/>
                      </a:cubicBezTo>
                      <a:cubicBezTo>
                        <a:pt x="27" y="57"/>
                        <a:pt x="52" y="68"/>
                        <a:pt x="67" y="76"/>
                      </a:cubicBezTo>
                      <a:cubicBezTo>
                        <a:pt x="67" y="75"/>
                        <a:pt x="67" y="75"/>
                        <a:pt x="67" y="74"/>
                      </a:cubicBezTo>
                      <a:cubicBezTo>
                        <a:pt x="69" y="70"/>
                        <a:pt x="73" y="67"/>
                        <a:pt x="77" y="67"/>
                      </a:cubicBezTo>
                      <a:cubicBezTo>
                        <a:pt x="79" y="67"/>
                        <a:pt x="80" y="68"/>
                        <a:pt x="82" y="68"/>
                      </a:cubicBezTo>
                      <a:cubicBezTo>
                        <a:pt x="88" y="71"/>
                        <a:pt x="91" y="77"/>
                        <a:pt x="89" y="82"/>
                      </a:cubicBezTo>
                      <a:cubicBezTo>
                        <a:pt x="88" y="86"/>
                        <a:pt x="84" y="88"/>
                        <a:pt x="79" y="88"/>
                      </a:cubicBezTo>
                      <a:cubicBezTo>
                        <a:pt x="78" y="88"/>
                        <a:pt x="76" y="88"/>
                        <a:pt x="75" y="87"/>
                      </a:cubicBezTo>
                      <a:cubicBezTo>
                        <a:pt x="75" y="87"/>
                        <a:pt x="75" y="87"/>
                        <a:pt x="75" y="87"/>
                      </a:cubicBezTo>
                      <a:cubicBezTo>
                        <a:pt x="58" y="90"/>
                        <a:pt x="0" y="97"/>
                        <a:pt x="14" y="99"/>
                      </a:cubicBezTo>
                      <a:cubicBezTo>
                        <a:pt x="20" y="100"/>
                        <a:pt x="33" y="102"/>
                        <a:pt x="46" y="105"/>
                      </a:cubicBezTo>
                      <a:cubicBezTo>
                        <a:pt x="46" y="105"/>
                        <a:pt x="47" y="104"/>
                        <a:pt x="47" y="103"/>
                      </a:cubicBezTo>
                      <a:cubicBezTo>
                        <a:pt x="48" y="99"/>
                        <a:pt x="52" y="97"/>
                        <a:pt x="57" y="97"/>
                      </a:cubicBezTo>
                      <a:cubicBezTo>
                        <a:pt x="58" y="97"/>
                        <a:pt x="60" y="97"/>
                        <a:pt x="61" y="98"/>
                      </a:cubicBezTo>
                      <a:cubicBezTo>
                        <a:pt x="67" y="100"/>
                        <a:pt x="70" y="106"/>
                        <a:pt x="69" y="111"/>
                      </a:cubicBezTo>
                      <a:cubicBezTo>
                        <a:pt x="82" y="115"/>
                        <a:pt x="90" y="119"/>
                        <a:pt x="83" y="122"/>
                      </a:cubicBezTo>
                      <a:cubicBezTo>
                        <a:pt x="69" y="128"/>
                        <a:pt x="30" y="180"/>
                        <a:pt x="36" y="180"/>
                      </a:cubicBezTo>
                      <a:cubicBezTo>
                        <a:pt x="36" y="180"/>
                        <a:pt x="37" y="179"/>
                        <a:pt x="37" y="179"/>
                      </a:cubicBezTo>
                      <a:cubicBezTo>
                        <a:pt x="48" y="172"/>
                        <a:pt x="80" y="140"/>
                        <a:pt x="93" y="140"/>
                      </a:cubicBezTo>
                      <a:cubicBezTo>
                        <a:pt x="95" y="140"/>
                        <a:pt x="96" y="141"/>
                        <a:pt x="97" y="142"/>
                      </a:cubicBezTo>
                      <a:cubicBezTo>
                        <a:pt x="105" y="154"/>
                        <a:pt x="129" y="210"/>
                        <a:pt x="132" y="210"/>
                      </a:cubicBezTo>
                      <a:cubicBezTo>
                        <a:pt x="132" y="210"/>
                        <a:pt x="132" y="209"/>
                        <a:pt x="132" y="208"/>
                      </a:cubicBezTo>
                      <a:cubicBezTo>
                        <a:pt x="131" y="203"/>
                        <a:pt x="130" y="192"/>
                        <a:pt x="128" y="179"/>
                      </a:cubicBezTo>
                      <a:cubicBezTo>
                        <a:pt x="128" y="179"/>
                        <a:pt x="128" y="179"/>
                        <a:pt x="127" y="178"/>
                      </a:cubicBezTo>
                      <a:cubicBezTo>
                        <a:pt x="121" y="176"/>
                        <a:pt x="118" y="170"/>
                        <a:pt x="120" y="165"/>
                      </a:cubicBezTo>
                      <a:cubicBezTo>
                        <a:pt x="121" y="162"/>
                        <a:pt x="124" y="160"/>
                        <a:pt x="127" y="159"/>
                      </a:cubicBezTo>
                      <a:cubicBezTo>
                        <a:pt x="125" y="144"/>
                        <a:pt x="125" y="132"/>
                        <a:pt x="129" y="132"/>
                      </a:cubicBezTo>
                      <a:cubicBezTo>
                        <a:pt x="129" y="132"/>
                        <a:pt x="129" y="132"/>
                        <a:pt x="129" y="133"/>
                      </a:cubicBezTo>
                      <a:cubicBezTo>
                        <a:pt x="132" y="134"/>
                        <a:pt x="150" y="134"/>
                        <a:pt x="170" y="134"/>
                      </a:cubicBezTo>
                      <a:cubicBezTo>
                        <a:pt x="202" y="134"/>
                        <a:pt x="237" y="133"/>
                        <a:pt x="224" y="128"/>
                      </a:cubicBezTo>
                      <a:cubicBezTo>
                        <a:pt x="216" y="124"/>
                        <a:pt x="201" y="124"/>
                        <a:pt x="186" y="124"/>
                      </a:cubicBezTo>
                      <a:cubicBezTo>
                        <a:pt x="183" y="124"/>
                        <a:pt x="180" y="124"/>
                        <a:pt x="176" y="124"/>
                      </a:cubicBezTo>
                      <a:cubicBezTo>
                        <a:pt x="174" y="124"/>
                        <a:pt x="171" y="124"/>
                        <a:pt x="169" y="124"/>
                      </a:cubicBezTo>
                      <a:cubicBezTo>
                        <a:pt x="169" y="125"/>
                        <a:pt x="169" y="126"/>
                        <a:pt x="168" y="127"/>
                      </a:cubicBezTo>
                      <a:cubicBezTo>
                        <a:pt x="167" y="131"/>
                        <a:pt x="163" y="133"/>
                        <a:pt x="158" y="133"/>
                      </a:cubicBezTo>
                      <a:cubicBezTo>
                        <a:pt x="157" y="133"/>
                        <a:pt x="155" y="133"/>
                        <a:pt x="154" y="132"/>
                      </a:cubicBezTo>
                      <a:cubicBezTo>
                        <a:pt x="149" y="131"/>
                        <a:pt x="146" y="126"/>
                        <a:pt x="146" y="122"/>
                      </a:cubicBezTo>
                      <a:cubicBezTo>
                        <a:pt x="145" y="121"/>
                        <a:pt x="145" y="120"/>
                        <a:pt x="147" y="119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8" y="115"/>
                        <a:pt x="151" y="113"/>
                        <a:pt x="155" y="113"/>
                      </a:cubicBezTo>
                      <a:cubicBezTo>
                        <a:pt x="175" y="100"/>
                        <a:pt x="216" y="81"/>
                        <a:pt x="209" y="81"/>
                      </a:cubicBezTo>
                      <a:cubicBezTo>
                        <a:pt x="209" y="81"/>
                        <a:pt x="208" y="81"/>
                        <a:pt x="207" y="81"/>
                      </a:cubicBezTo>
                      <a:cubicBezTo>
                        <a:pt x="191" y="84"/>
                        <a:pt x="126" y="107"/>
                        <a:pt x="126" y="107"/>
                      </a:cubicBezTo>
                      <a:cubicBezTo>
                        <a:pt x="126" y="107"/>
                        <a:pt x="126" y="103"/>
                        <a:pt x="126" y="97"/>
                      </a:cubicBezTo>
                      <a:cubicBezTo>
                        <a:pt x="124" y="98"/>
                        <a:pt x="123" y="98"/>
                        <a:pt x="122" y="98"/>
                      </a:cubicBezTo>
                      <a:cubicBezTo>
                        <a:pt x="121" y="98"/>
                        <a:pt x="119" y="98"/>
                        <a:pt x="117" y="97"/>
                      </a:cubicBezTo>
                      <a:cubicBezTo>
                        <a:pt x="111" y="95"/>
                        <a:pt x="108" y="89"/>
                        <a:pt x="110" y="84"/>
                      </a:cubicBezTo>
                      <a:cubicBezTo>
                        <a:pt x="112" y="80"/>
                        <a:pt x="116" y="77"/>
                        <a:pt x="120" y="77"/>
                      </a:cubicBezTo>
                      <a:cubicBezTo>
                        <a:pt x="121" y="77"/>
                        <a:pt x="123" y="78"/>
                        <a:pt x="124" y="78"/>
                      </a:cubicBezTo>
                      <a:cubicBezTo>
                        <a:pt x="124" y="68"/>
                        <a:pt x="124" y="56"/>
                        <a:pt x="124" y="46"/>
                      </a:cubicBezTo>
                      <a:cubicBezTo>
                        <a:pt x="124" y="48"/>
                        <a:pt x="123" y="49"/>
                        <a:pt x="123" y="50"/>
                      </a:cubicBezTo>
                      <a:cubicBezTo>
                        <a:pt x="119" y="61"/>
                        <a:pt x="115" y="72"/>
                        <a:pt x="113" y="72"/>
                      </a:cubicBezTo>
                      <a:cubicBezTo>
                        <a:pt x="112" y="72"/>
                        <a:pt x="112" y="72"/>
                        <a:pt x="112" y="70"/>
                      </a:cubicBezTo>
                      <a:cubicBezTo>
                        <a:pt x="112" y="69"/>
                        <a:pt x="112" y="68"/>
                        <a:pt x="111" y="66"/>
                      </a:cubicBezTo>
                      <a:cubicBezTo>
                        <a:pt x="110" y="67"/>
                        <a:pt x="108" y="67"/>
                        <a:pt x="106" y="67"/>
                      </a:cubicBezTo>
                      <a:cubicBezTo>
                        <a:pt x="104" y="67"/>
                        <a:pt x="103" y="67"/>
                        <a:pt x="101" y="66"/>
                      </a:cubicBezTo>
                      <a:cubicBezTo>
                        <a:pt x="95" y="64"/>
                        <a:pt x="92" y="58"/>
                        <a:pt x="94" y="53"/>
                      </a:cubicBezTo>
                      <a:cubicBezTo>
                        <a:pt x="95" y="49"/>
                        <a:pt x="99" y="46"/>
                        <a:pt x="104" y="46"/>
                      </a:cubicBezTo>
                      <a:cubicBezTo>
                        <a:pt x="105" y="46"/>
                        <a:pt x="106" y="47"/>
                        <a:pt x="108" y="47"/>
                      </a:cubicBezTo>
                      <a:cubicBezTo>
                        <a:pt x="104" y="26"/>
                        <a:pt x="98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8" name="Freeform 257"/>
                <p:cNvSpPr/>
                <p:nvPr/>
              </p:nvSpPr>
              <p:spPr bwMode="auto">
                <a:xfrm>
                  <a:off x="4835526" y="4370388"/>
                  <a:ext cx="66675" cy="58738"/>
                </a:xfrm>
                <a:custGeom>
                  <a:avLst/>
                  <a:gdLst>
                    <a:gd name="T0" fmla="*/ 10 w 24"/>
                    <a:gd name="T1" fmla="*/ 0 h 21"/>
                    <a:gd name="T2" fmla="*/ 0 w 24"/>
                    <a:gd name="T3" fmla="*/ 7 h 21"/>
                    <a:gd name="T4" fmla="*/ 0 w 24"/>
                    <a:gd name="T5" fmla="*/ 9 h 21"/>
                    <a:gd name="T6" fmla="*/ 8 w 24"/>
                    <a:gd name="T7" fmla="*/ 20 h 21"/>
                    <a:gd name="T8" fmla="*/ 8 w 24"/>
                    <a:gd name="T9" fmla="*/ 20 h 21"/>
                    <a:gd name="T10" fmla="*/ 8 w 24"/>
                    <a:gd name="T11" fmla="*/ 20 h 21"/>
                    <a:gd name="T12" fmla="*/ 12 w 24"/>
                    <a:gd name="T13" fmla="*/ 21 h 21"/>
                    <a:gd name="T14" fmla="*/ 22 w 24"/>
                    <a:gd name="T15" fmla="*/ 15 h 21"/>
                    <a:gd name="T16" fmla="*/ 15 w 24"/>
                    <a:gd name="T17" fmla="*/ 1 h 21"/>
                    <a:gd name="T18" fmla="*/ 10 w 24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1">
                      <a:moveTo>
                        <a:pt x="10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5"/>
                        <a:pt x="14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1"/>
                        <a:pt x="11" y="21"/>
                        <a:pt x="12" y="21"/>
                      </a:cubicBezTo>
                      <a:cubicBezTo>
                        <a:pt x="17" y="21"/>
                        <a:pt x="21" y="19"/>
                        <a:pt x="22" y="15"/>
                      </a:cubicBezTo>
                      <a:cubicBezTo>
                        <a:pt x="24" y="10"/>
                        <a:pt x="21" y="4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79" name="Freeform 258"/>
                <p:cNvSpPr/>
                <p:nvPr/>
              </p:nvSpPr>
              <p:spPr bwMode="auto">
                <a:xfrm>
                  <a:off x="4776788" y="4454525"/>
                  <a:ext cx="66675" cy="39688"/>
                </a:xfrm>
                <a:custGeom>
                  <a:avLst/>
                  <a:gdLst>
                    <a:gd name="T0" fmla="*/ 11 w 24"/>
                    <a:gd name="T1" fmla="*/ 0 h 14"/>
                    <a:gd name="T2" fmla="*/ 1 w 24"/>
                    <a:gd name="T3" fmla="*/ 6 h 14"/>
                    <a:gd name="T4" fmla="*/ 0 w 24"/>
                    <a:gd name="T5" fmla="*/ 8 h 14"/>
                    <a:gd name="T6" fmla="*/ 23 w 24"/>
                    <a:gd name="T7" fmla="*/ 14 h 14"/>
                    <a:gd name="T8" fmla="*/ 15 w 24"/>
                    <a:gd name="T9" fmla="*/ 1 h 14"/>
                    <a:gd name="T10" fmla="*/ 11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1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1" y="7"/>
                        <a:pt x="0" y="8"/>
                        <a:pt x="0" y="8"/>
                      </a:cubicBezTo>
                      <a:cubicBezTo>
                        <a:pt x="8" y="10"/>
                        <a:pt x="16" y="12"/>
                        <a:pt x="23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0" name="Freeform 259"/>
                <p:cNvSpPr/>
                <p:nvPr/>
              </p:nvSpPr>
              <p:spPr bwMode="auto">
                <a:xfrm>
                  <a:off x="4911726" y="4505325"/>
                  <a:ext cx="73025" cy="58738"/>
                </a:xfrm>
                <a:custGeom>
                  <a:avLst/>
                  <a:gdLst>
                    <a:gd name="T0" fmla="*/ 12 w 26"/>
                    <a:gd name="T1" fmla="*/ 0 h 21"/>
                    <a:gd name="T2" fmla="*/ 2 w 26"/>
                    <a:gd name="T3" fmla="*/ 7 h 21"/>
                    <a:gd name="T4" fmla="*/ 9 w 26"/>
                    <a:gd name="T5" fmla="*/ 20 h 21"/>
                    <a:gd name="T6" fmla="*/ 14 w 26"/>
                    <a:gd name="T7" fmla="*/ 21 h 21"/>
                    <a:gd name="T8" fmla="*/ 24 w 26"/>
                    <a:gd name="T9" fmla="*/ 15 h 21"/>
                    <a:gd name="T10" fmla="*/ 16 w 26"/>
                    <a:gd name="T11" fmla="*/ 1 h 21"/>
                    <a:gd name="T12" fmla="*/ 12 w 2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8" y="21"/>
                        <a:pt x="22" y="19"/>
                        <a:pt x="24" y="15"/>
                      </a:cubicBezTo>
                      <a:cubicBezTo>
                        <a:pt x="26" y="10"/>
                        <a:pt x="22" y="3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1" name="Freeform 260"/>
                <p:cNvSpPr/>
                <p:nvPr/>
              </p:nvSpPr>
              <p:spPr bwMode="auto">
                <a:xfrm>
                  <a:off x="4949826" y="4397375"/>
                  <a:ext cx="50800" cy="60325"/>
                </a:xfrm>
                <a:custGeom>
                  <a:avLst/>
                  <a:gdLst>
                    <a:gd name="T0" fmla="*/ 12 w 18"/>
                    <a:gd name="T1" fmla="*/ 0 h 21"/>
                    <a:gd name="T2" fmla="*/ 2 w 18"/>
                    <a:gd name="T3" fmla="*/ 7 h 21"/>
                    <a:gd name="T4" fmla="*/ 9 w 18"/>
                    <a:gd name="T5" fmla="*/ 20 h 21"/>
                    <a:gd name="T6" fmla="*/ 14 w 18"/>
                    <a:gd name="T7" fmla="*/ 21 h 21"/>
                    <a:gd name="T8" fmla="*/ 18 w 18"/>
                    <a:gd name="T9" fmla="*/ 20 h 21"/>
                    <a:gd name="T10" fmla="*/ 16 w 18"/>
                    <a:gd name="T11" fmla="*/ 1 h 21"/>
                    <a:gd name="T12" fmla="*/ 12 w 18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5" y="21"/>
                        <a:pt x="16" y="21"/>
                        <a:pt x="18" y="20"/>
                      </a:cubicBezTo>
                      <a:cubicBezTo>
                        <a:pt x="17" y="15"/>
                        <a:pt x="17" y="8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2" name="Freeform 261"/>
                <p:cNvSpPr>
                  <a:spLocks noEditPoints="1"/>
                </p:cNvSpPr>
                <p:nvPr/>
              </p:nvSpPr>
              <p:spPr bwMode="auto">
                <a:xfrm>
                  <a:off x="5057776" y="4498975"/>
                  <a:ext cx="63500" cy="55563"/>
                </a:xfrm>
                <a:custGeom>
                  <a:avLst/>
                  <a:gdLst>
                    <a:gd name="T0" fmla="*/ 0 w 23"/>
                    <a:gd name="T1" fmla="*/ 9 h 20"/>
                    <a:gd name="T2" fmla="*/ 8 w 23"/>
                    <a:gd name="T3" fmla="*/ 19 h 20"/>
                    <a:gd name="T4" fmla="*/ 12 w 23"/>
                    <a:gd name="T5" fmla="*/ 20 h 20"/>
                    <a:gd name="T6" fmla="*/ 22 w 23"/>
                    <a:gd name="T7" fmla="*/ 14 h 20"/>
                    <a:gd name="T8" fmla="*/ 23 w 23"/>
                    <a:gd name="T9" fmla="*/ 11 h 20"/>
                    <a:gd name="T10" fmla="*/ 21 w 23"/>
                    <a:gd name="T11" fmla="*/ 11 h 20"/>
                    <a:gd name="T12" fmla="*/ 0 w 23"/>
                    <a:gd name="T13" fmla="*/ 9 h 20"/>
                    <a:gd name="T14" fmla="*/ 9 w 23"/>
                    <a:gd name="T15" fmla="*/ 0 h 20"/>
                    <a:gd name="T16" fmla="*/ 1 w 23"/>
                    <a:gd name="T17" fmla="*/ 6 h 20"/>
                    <a:gd name="T18" fmla="*/ 9 w 23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0">
                      <a:moveTo>
                        <a:pt x="0" y="9"/>
                      </a:moveTo>
                      <a:cubicBezTo>
                        <a:pt x="0" y="13"/>
                        <a:pt x="3" y="18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7" y="20"/>
                        <a:pt x="21" y="18"/>
                        <a:pt x="22" y="14"/>
                      </a:cubicBezTo>
                      <a:cubicBezTo>
                        <a:pt x="23" y="13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11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6"/>
                      </a:cubicBezTo>
                      <a:cubicBezTo>
                        <a:pt x="2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3" name="Freeform 262"/>
                <p:cNvSpPr/>
                <p:nvPr/>
              </p:nvSpPr>
              <p:spPr bwMode="auto">
                <a:xfrm>
                  <a:off x="4995863" y="4260850"/>
                  <a:ext cx="12700" cy="5080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1" y="4"/>
                        <a:pt x="1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4" name="Freeform 263"/>
                <p:cNvSpPr/>
                <p:nvPr/>
              </p:nvSpPr>
              <p:spPr bwMode="auto">
                <a:xfrm>
                  <a:off x="4978401" y="4627563"/>
                  <a:ext cx="28575" cy="57150"/>
                </a:xfrm>
                <a:custGeom>
                  <a:avLst/>
                  <a:gdLst>
                    <a:gd name="T0" fmla="*/ 9 w 10"/>
                    <a:gd name="T1" fmla="*/ 0 h 20"/>
                    <a:gd name="T2" fmla="*/ 2 w 10"/>
                    <a:gd name="T3" fmla="*/ 6 h 20"/>
                    <a:gd name="T4" fmla="*/ 9 w 10"/>
                    <a:gd name="T5" fmla="*/ 19 h 20"/>
                    <a:gd name="T6" fmla="*/ 10 w 10"/>
                    <a:gd name="T7" fmla="*/ 20 h 20"/>
                    <a:gd name="T8" fmla="*/ 9 w 10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0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13"/>
                        <a:pt x="9" y="6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5" name="Freeform 264"/>
                <p:cNvSpPr/>
                <p:nvPr/>
              </p:nvSpPr>
              <p:spPr bwMode="auto">
                <a:xfrm>
                  <a:off x="4905376" y="4311650"/>
                  <a:ext cx="53975" cy="58738"/>
                </a:xfrm>
                <a:custGeom>
                  <a:avLst/>
                  <a:gdLst>
                    <a:gd name="T0" fmla="*/ 12 w 19"/>
                    <a:gd name="T1" fmla="*/ 0 h 21"/>
                    <a:gd name="T2" fmla="*/ 2 w 19"/>
                    <a:gd name="T3" fmla="*/ 7 h 21"/>
                    <a:gd name="T4" fmla="*/ 9 w 19"/>
                    <a:gd name="T5" fmla="*/ 20 h 21"/>
                    <a:gd name="T6" fmla="*/ 14 w 19"/>
                    <a:gd name="T7" fmla="*/ 21 h 21"/>
                    <a:gd name="T8" fmla="*/ 19 w 19"/>
                    <a:gd name="T9" fmla="*/ 20 h 21"/>
                    <a:gd name="T10" fmla="*/ 16 w 19"/>
                    <a:gd name="T11" fmla="*/ 1 h 21"/>
                    <a:gd name="T12" fmla="*/ 12 w 19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6" y="21"/>
                        <a:pt x="18" y="21"/>
                        <a:pt x="19" y="20"/>
                      </a:cubicBezTo>
                      <a:cubicBezTo>
                        <a:pt x="19" y="15"/>
                        <a:pt x="17" y="8"/>
                        <a:pt x="16" y="1"/>
                      </a:cubicBezTo>
                      <a:cubicBezTo>
                        <a:pt x="14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6" name="Freeform 265"/>
                <p:cNvSpPr/>
                <p:nvPr/>
              </p:nvSpPr>
              <p:spPr bwMode="auto">
                <a:xfrm>
                  <a:off x="4346576" y="4162425"/>
                  <a:ext cx="190500" cy="417513"/>
                </a:xfrm>
                <a:custGeom>
                  <a:avLst/>
                  <a:gdLst>
                    <a:gd name="T0" fmla="*/ 27 w 68"/>
                    <a:gd name="T1" fmla="*/ 0 h 149"/>
                    <a:gd name="T2" fmla="*/ 16 w 68"/>
                    <a:gd name="T3" fmla="*/ 55 h 149"/>
                    <a:gd name="T4" fmla="*/ 3 w 68"/>
                    <a:gd name="T5" fmla="*/ 99 h 149"/>
                    <a:gd name="T6" fmla="*/ 28 w 68"/>
                    <a:gd name="T7" fmla="*/ 149 h 149"/>
                    <a:gd name="T8" fmla="*/ 29 w 68"/>
                    <a:gd name="T9" fmla="*/ 149 h 149"/>
                    <a:gd name="T10" fmla="*/ 42 w 68"/>
                    <a:gd name="T11" fmla="*/ 95 h 149"/>
                    <a:gd name="T12" fmla="*/ 60 w 68"/>
                    <a:gd name="T13" fmla="*/ 46 h 149"/>
                    <a:gd name="T14" fmla="*/ 30 w 68"/>
                    <a:gd name="T15" fmla="*/ 1 h 149"/>
                    <a:gd name="T16" fmla="*/ 27 w 68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9">
                      <a:moveTo>
                        <a:pt x="27" y="0"/>
                      </a:moveTo>
                      <a:cubicBezTo>
                        <a:pt x="14" y="0"/>
                        <a:pt x="16" y="40"/>
                        <a:pt x="16" y="55"/>
                      </a:cubicBezTo>
                      <a:cubicBezTo>
                        <a:pt x="17" y="70"/>
                        <a:pt x="6" y="75"/>
                        <a:pt x="3" y="99"/>
                      </a:cubicBezTo>
                      <a:cubicBezTo>
                        <a:pt x="0" y="123"/>
                        <a:pt x="28" y="149"/>
                        <a:pt x="28" y="149"/>
                      </a:cubicBezTo>
                      <a:cubicBezTo>
                        <a:pt x="28" y="149"/>
                        <a:pt x="29" y="149"/>
                        <a:pt x="29" y="149"/>
                      </a:cubicBezTo>
                      <a:cubicBezTo>
                        <a:pt x="43" y="149"/>
                        <a:pt x="46" y="115"/>
                        <a:pt x="42" y="95"/>
                      </a:cubicBezTo>
                      <a:cubicBezTo>
                        <a:pt x="37" y="75"/>
                        <a:pt x="52" y="68"/>
                        <a:pt x="60" y="46"/>
                      </a:cubicBezTo>
                      <a:cubicBezTo>
                        <a:pt x="68" y="24"/>
                        <a:pt x="47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7" name="Freeform 266"/>
                <p:cNvSpPr/>
                <p:nvPr/>
              </p:nvSpPr>
              <p:spPr bwMode="auto">
                <a:xfrm>
                  <a:off x="4391026" y="4762500"/>
                  <a:ext cx="415925" cy="239713"/>
                </a:xfrm>
                <a:custGeom>
                  <a:avLst/>
                  <a:gdLst>
                    <a:gd name="T0" fmla="*/ 20 w 148"/>
                    <a:gd name="T1" fmla="*/ 0 h 85"/>
                    <a:gd name="T2" fmla="*/ 15 w 148"/>
                    <a:gd name="T3" fmla="*/ 1 h 85"/>
                    <a:gd name="T4" fmla="*/ 30 w 148"/>
                    <a:gd name="T5" fmla="*/ 44 h 85"/>
                    <a:gd name="T6" fmla="*/ 82 w 148"/>
                    <a:gd name="T7" fmla="*/ 72 h 85"/>
                    <a:gd name="T8" fmla="*/ 113 w 148"/>
                    <a:gd name="T9" fmla="*/ 85 h 85"/>
                    <a:gd name="T10" fmla="*/ 130 w 148"/>
                    <a:gd name="T11" fmla="*/ 75 h 85"/>
                    <a:gd name="T12" fmla="*/ 128 w 148"/>
                    <a:gd name="T13" fmla="*/ 40 h 85"/>
                    <a:gd name="T14" fmla="*/ 120 w 148"/>
                    <a:gd name="T15" fmla="*/ 39 h 85"/>
                    <a:gd name="T16" fmla="*/ 101 w 148"/>
                    <a:gd name="T17" fmla="*/ 41 h 85"/>
                    <a:gd name="T18" fmla="*/ 81 w 148"/>
                    <a:gd name="T19" fmla="*/ 43 h 85"/>
                    <a:gd name="T20" fmla="*/ 58 w 148"/>
                    <a:gd name="T21" fmla="*/ 36 h 85"/>
                    <a:gd name="T22" fmla="*/ 20 w 148"/>
                    <a:gd name="T23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8" h="85">
                      <a:moveTo>
                        <a:pt x="20" y="0"/>
                      </a:moveTo>
                      <a:cubicBezTo>
                        <a:pt x="19" y="0"/>
                        <a:pt x="17" y="1"/>
                        <a:pt x="15" y="1"/>
                      </a:cubicBezTo>
                      <a:cubicBezTo>
                        <a:pt x="15" y="1"/>
                        <a:pt x="0" y="24"/>
                        <a:pt x="30" y="44"/>
                      </a:cubicBezTo>
                      <a:cubicBezTo>
                        <a:pt x="60" y="64"/>
                        <a:pt x="61" y="62"/>
                        <a:pt x="82" y="72"/>
                      </a:cubicBezTo>
                      <a:cubicBezTo>
                        <a:pt x="94" y="79"/>
                        <a:pt x="104" y="85"/>
                        <a:pt x="113" y="85"/>
                      </a:cubicBezTo>
                      <a:cubicBezTo>
                        <a:pt x="120" y="85"/>
                        <a:pt x="125" y="82"/>
                        <a:pt x="130" y="75"/>
                      </a:cubicBezTo>
                      <a:cubicBezTo>
                        <a:pt x="143" y="58"/>
                        <a:pt x="148" y="44"/>
                        <a:pt x="128" y="40"/>
                      </a:cubicBezTo>
                      <a:cubicBezTo>
                        <a:pt x="125" y="39"/>
                        <a:pt x="123" y="39"/>
                        <a:pt x="120" y="39"/>
                      </a:cubicBezTo>
                      <a:cubicBezTo>
                        <a:pt x="114" y="39"/>
                        <a:pt x="107" y="40"/>
                        <a:pt x="101" y="41"/>
                      </a:cubicBezTo>
                      <a:cubicBezTo>
                        <a:pt x="94" y="42"/>
                        <a:pt x="88" y="43"/>
                        <a:pt x="81" y="43"/>
                      </a:cubicBezTo>
                      <a:cubicBezTo>
                        <a:pt x="73" y="43"/>
                        <a:pt x="65" y="41"/>
                        <a:pt x="58" y="36"/>
                      </a:cubicBezTo>
                      <a:cubicBezTo>
                        <a:pt x="41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8" name="Freeform 267"/>
                <p:cNvSpPr/>
                <p:nvPr/>
              </p:nvSpPr>
              <p:spPr bwMode="auto">
                <a:xfrm>
                  <a:off x="4959351" y="4816475"/>
                  <a:ext cx="333375" cy="255588"/>
                </a:xfrm>
                <a:custGeom>
                  <a:avLst/>
                  <a:gdLst>
                    <a:gd name="T0" fmla="*/ 102 w 119"/>
                    <a:gd name="T1" fmla="*/ 0 h 91"/>
                    <a:gd name="T2" fmla="*/ 65 w 119"/>
                    <a:gd name="T3" fmla="*/ 39 h 91"/>
                    <a:gd name="T4" fmla="*/ 47 w 119"/>
                    <a:gd name="T5" fmla="*/ 65 h 91"/>
                    <a:gd name="T6" fmla="*/ 40 w 119"/>
                    <a:gd name="T7" fmla="*/ 64 h 91"/>
                    <a:gd name="T8" fmla="*/ 8 w 119"/>
                    <a:gd name="T9" fmla="*/ 47 h 91"/>
                    <a:gd name="T10" fmla="*/ 0 w 119"/>
                    <a:gd name="T11" fmla="*/ 55 h 91"/>
                    <a:gd name="T12" fmla="*/ 18 w 119"/>
                    <a:gd name="T13" fmla="*/ 91 h 91"/>
                    <a:gd name="T14" fmla="*/ 21 w 119"/>
                    <a:gd name="T15" fmla="*/ 91 h 91"/>
                    <a:gd name="T16" fmla="*/ 94 w 119"/>
                    <a:gd name="T17" fmla="*/ 62 h 91"/>
                    <a:gd name="T18" fmla="*/ 104 w 119"/>
                    <a:gd name="T19" fmla="*/ 1 h 91"/>
                    <a:gd name="T20" fmla="*/ 102 w 119"/>
                    <a:gd name="T2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9" h="91">
                      <a:moveTo>
                        <a:pt x="102" y="0"/>
                      </a:moveTo>
                      <a:cubicBezTo>
                        <a:pt x="88" y="0"/>
                        <a:pt x="71" y="23"/>
                        <a:pt x="65" y="39"/>
                      </a:cubicBezTo>
                      <a:cubicBezTo>
                        <a:pt x="60" y="53"/>
                        <a:pt x="57" y="65"/>
                        <a:pt x="47" y="65"/>
                      </a:cubicBezTo>
                      <a:cubicBezTo>
                        <a:pt x="45" y="65"/>
                        <a:pt x="43" y="65"/>
                        <a:pt x="40" y="64"/>
                      </a:cubicBezTo>
                      <a:cubicBezTo>
                        <a:pt x="29" y="59"/>
                        <a:pt x="17" y="47"/>
                        <a:pt x="8" y="47"/>
                      </a:cubicBezTo>
                      <a:cubicBezTo>
                        <a:pt x="5" y="47"/>
                        <a:pt x="2" y="49"/>
                        <a:pt x="0" y="55"/>
                      </a:cubicBezTo>
                      <a:cubicBezTo>
                        <a:pt x="0" y="55"/>
                        <a:pt x="3" y="91"/>
                        <a:pt x="18" y="91"/>
                      </a:cubicBezTo>
                      <a:cubicBezTo>
                        <a:pt x="19" y="91"/>
                        <a:pt x="20" y="91"/>
                        <a:pt x="21" y="91"/>
                      </a:cubicBezTo>
                      <a:cubicBezTo>
                        <a:pt x="39" y="85"/>
                        <a:pt x="83" y="83"/>
                        <a:pt x="94" y="62"/>
                      </a:cubicBezTo>
                      <a:cubicBezTo>
                        <a:pt x="104" y="41"/>
                        <a:pt x="119" y="3"/>
                        <a:pt x="104" y="1"/>
                      </a:cubicBezTo>
                      <a:cubicBezTo>
                        <a:pt x="103" y="0"/>
                        <a:pt x="103" y="0"/>
                        <a:pt x="10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89" name="Freeform 268"/>
                <p:cNvSpPr/>
                <p:nvPr/>
              </p:nvSpPr>
              <p:spPr bwMode="auto">
                <a:xfrm>
                  <a:off x="5303838" y="4240213"/>
                  <a:ext cx="241300" cy="298450"/>
                </a:xfrm>
                <a:custGeom>
                  <a:avLst/>
                  <a:gdLst>
                    <a:gd name="T0" fmla="*/ 25 w 86"/>
                    <a:gd name="T1" fmla="*/ 0 h 106"/>
                    <a:gd name="T2" fmla="*/ 0 w 86"/>
                    <a:gd name="T3" fmla="*/ 5 h 106"/>
                    <a:gd name="T4" fmla="*/ 29 w 86"/>
                    <a:gd name="T5" fmla="*/ 59 h 106"/>
                    <a:gd name="T6" fmla="*/ 34 w 86"/>
                    <a:gd name="T7" fmla="*/ 104 h 106"/>
                    <a:gd name="T8" fmla="*/ 41 w 86"/>
                    <a:gd name="T9" fmla="*/ 106 h 106"/>
                    <a:gd name="T10" fmla="*/ 81 w 86"/>
                    <a:gd name="T11" fmla="*/ 63 h 106"/>
                    <a:gd name="T12" fmla="*/ 54 w 86"/>
                    <a:gd name="T13" fmla="*/ 9 h 106"/>
                    <a:gd name="T14" fmla="*/ 25 w 86"/>
                    <a:gd name="T15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06">
                      <a:moveTo>
                        <a:pt x="25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4" y="39"/>
                        <a:pt x="29" y="59"/>
                      </a:cubicBezTo>
                      <a:cubicBezTo>
                        <a:pt x="25" y="79"/>
                        <a:pt x="15" y="97"/>
                        <a:pt x="34" y="104"/>
                      </a:cubicBezTo>
                      <a:cubicBezTo>
                        <a:pt x="36" y="105"/>
                        <a:pt x="39" y="106"/>
                        <a:pt x="41" y="106"/>
                      </a:cubicBezTo>
                      <a:cubicBezTo>
                        <a:pt x="58" y="106"/>
                        <a:pt x="76" y="83"/>
                        <a:pt x="81" y="63"/>
                      </a:cubicBezTo>
                      <a:cubicBezTo>
                        <a:pt x="86" y="40"/>
                        <a:pt x="78" y="28"/>
                        <a:pt x="54" y="9"/>
                      </a:cubicBezTo>
                      <a:cubicBezTo>
                        <a:pt x="44" y="2"/>
                        <a:pt x="34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90" name="Freeform 269"/>
                <p:cNvSpPr/>
                <p:nvPr/>
              </p:nvSpPr>
              <p:spPr bwMode="auto">
                <a:xfrm>
                  <a:off x="4806951" y="3900488"/>
                  <a:ext cx="342900" cy="192088"/>
                </a:xfrm>
                <a:custGeom>
                  <a:avLst/>
                  <a:gdLst>
                    <a:gd name="T0" fmla="*/ 51 w 122"/>
                    <a:gd name="T1" fmla="*/ 0 h 68"/>
                    <a:gd name="T2" fmla="*/ 30 w 122"/>
                    <a:gd name="T3" fmla="*/ 3 h 68"/>
                    <a:gd name="T4" fmla="*/ 0 w 122"/>
                    <a:gd name="T5" fmla="*/ 51 h 68"/>
                    <a:gd name="T6" fmla="*/ 11 w 122"/>
                    <a:gd name="T7" fmla="*/ 61 h 68"/>
                    <a:gd name="T8" fmla="*/ 56 w 122"/>
                    <a:gd name="T9" fmla="*/ 50 h 68"/>
                    <a:gd name="T10" fmla="*/ 63 w 122"/>
                    <a:gd name="T11" fmla="*/ 49 h 68"/>
                    <a:gd name="T12" fmla="*/ 103 w 122"/>
                    <a:gd name="T13" fmla="*/ 67 h 68"/>
                    <a:gd name="T14" fmla="*/ 106 w 122"/>
                    <a:gd name="T15" fmla="*/ 68 h 68"/>
                    <a:gd name="T16" fmla="*/ 101 w 122"/>
                    <a:gd name="T17" fmla="*/ 23 h 68"/>
                    <a:gd name="T18" fmla="*/ 51 w 122"/>
                    <a:gd name="T1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2" h="68">
                      <a:moveTo>
                        <a:pt x="51" y="0"/>
                      </a:moveTo>
                      <a:cubicBezTo>
                        <a:pt x="45" y="0"/>
                        <a:pt x="38" y="1"/>
                        <a:pt x="30" y="3"/>
                      </a:cubicBezTo>
                      <a:cubicBezTo>
                        <a:pt x="0" y="10"/>
                        <a:pt x="0" y="51"/>
                        <a:pt x="0" y="51"/>
                      </a:cubicBezTo>
                      <a:cubicBezTo>
                        <a:pt x="1" y="58"/>
                        <a:pt x="5" y="61"/>
                        <a:pt x="11" y="61"/>
                      </a:cubicBezTo>
                      <a:cubicBezTo>
                        <a:pt x="23" y="61"/>
                        <a:pt x="42" y="52"/>
                        <a:pt x="56" y="50"/>
                      </a:cubicBezTo>
                      <a:cubicBezTo>
                        <a:pt x="59" y="49"/>
                        <a:pt x="61" y="49"/>
                        <a:pt x="63" y="49"/>
                      </a:cubicBezTo>
                      <a:cubicBezTo>
                        <a:pt x="80" y="49"/>
                        <a:pt x="85" y="63"/>
                        <a:pt x="103" y="67"/>
                      </a:cubicBezTo>
                      <a:cubicBezTo>
                        <a:pt x="104" y="67"/>
                        <a:pt x="105" y="68"/>
                        <a:pt x="106" y="68"/>
                      </a:cubicBezTo>
                      <a:cubicBezTo>
                        <a:pt x="122" y="68"/>
                        <a:pt x="117" y="41"/>
                        <a:pt x="101" y="23"/>
                      </a:cubicBezTo>
                      <a:cubicBezTo>
                        <a:pt x="87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02" name="椭圆 101"/>
              <p:cNvSpPr/>
              <p:nvPr/>
            </p:nvSpPr>
            <p:spPr>
              <a:xfrm>
                <a:off x="3841404" y="2280378"/>
                <a:ext cx="486869" cy="48686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 dirty="0">
                  <a:solidFill>
                    <a:srgbClr val="92D05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00" name="文本框 99"/>
            <p:cNvSpPr txBox="1"/>
            <p:nvPr/>
          </p:nvSpPr>
          <p:spPr>
            <a:xfrm>
              <a:off x="5786663" y="1822130"/>
              <a:ext cx="602054" cy="253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rgbClr val="FFC000"/>
                  </a:solidFill>
                  <a:cs typeface="+mn-ea"/>
                  <a:sym typeface="+mn-lt"/>
                </a:rPr>
                <a:t>第一章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5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500"/>
                            </p:stCondLst>
                            <p:childTnLst>
                              <p:par>
                                <p:cTn id="5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500"/>
                            </p:stCondLst>
                            <p:childTnLst>
                              <p:par>
                                <p:cTn id="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0"/>
                            </p:stCondLst>
                            <p:childTnLst>
                              <p:par>
                                <p:cTn id="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000"/>
                            </p:stCondLst>
                            <p:childTnLst>
                              <p:par>
                                <p:cTn id="8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6500"/>
                            </p:stCondLst>
                            <p:childTnLst>
                              <p:par>
                                <p:cTn id="8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7000"/>
                            </p:stCondLst>
                            <p:childTnLst>
                              <p:par>
                                <p:cTn id="9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7500"/>
                            </p:stCondLst>
                            <p:childTnLst>
                              <p:par>
                                <p:cTn id="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8500"/>
                            </p:stCondLst>
                            <p:childTnLst>
                              <p:par>
                                <p:cTn id="10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9000"/>
                            </p:stCondLst>
                            <p:childTnLst>
                              <p:par>
                                <p:cTn id="10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9500"/>
                            </p:stCondLst>
                            <p:childTnLst>
                              <p:par>
                                <p:cTn id="1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62" grpId="0" animBg="1"/>
      <p:bldP spid="63" grpId="0"/>
      <p:bldP spid="72" grpId="0"/>
      <p:bldP spid="73" grpId="0" animBg="1"/>
      <p:bldP spid="74" grpId="0"/>
      <p:bldP spid="80" grpId="0"/>
      <p:bldP spid="81" grpId="0" animBg="1"/>
      <p:bldP spid="82" grpId="0"/>
      <p:bldP spid="88" grpId="0"/>
      <p:bldP spid="89" grpId="0" animBg="1"/>
      <p:bldP spid="90" grpId="0"/>
      <p:bldP spid="9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文本框 280"/>
          <p:cNvSpPr txBox="1"/>
          <p:nvPr/>
        </p:nvSpPr>
        <p:spPr>
          <a:xfrm>
            <a:off x="4501297" y="3588800"/>
            <a:ext cx="326243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grpSp>
        <p:nvGrpSpPr>
          <p:cNvPr id="473" name="组合 472"/>
          <p:cNvGrpSpPr/>
          <p:nvPr/>
        </p:nvGrpSpPr>
        <p:grpSpPr>
          <a:xfrm>
            <a:off x="5331566" y="1306767"/>
            <a:ext cx="1601894" cy="1903434"/>
            <a:chOff x="5754461" y="1411267"/>
            <a:chExt cx="640591" cy="761176"/>
          </a:xfrm>
        </p:grpSpPr>
        <p:grpSp>
          <p:nvGrpSpPr>
            <p:cNvPr id="280" name="组合 279"/>
            <p:cNvGrpSpPr/>
            <p:nvPr/>
          </p:nvGrpSpPr>
          <p:grpSpPr>
            <a:xfrm>
              <a:off x="5754461" y="1411267"/>
              <a:ext cx="640591" cy="761176"/>
              <a:chOff x="3742489" y="2006071"/>
              <a:chExt cx="640591" cy="761176"/>
            </a:xfrm>
          </p:grpSpPr>
          <p:grpSp>
            <p:nvGrpSpPr>
              <p:cNvPr id="283" name="组合 282"/>
              <p:cNvGrpSpPr/>
              <p:nvPr/>
            </p:nvGrpSpPr>
            <p:grpSpPr>
              <a:xfrm rot="19382670">
                <a:off x="3742489" y="2006071"/>
                <a:ext cx="640591" cy="704932"/>
                <a:chOff x="3473451" y="974725"/>
                <a:chExt cx="4678363" cy="5148263"/>
              </a:xfrm>
            </p:grpSpPr>
            <p:sp>
              <p:nvSpPr>
                <p:cNvPr id="285" name="Freeform 79"/>
                <p:cNvSpPr/>
                <p:nvPr/>
              </p:nvSpPr>
              <p:spPr bwMode="auto">
                <a:xfrm>
                  <a:off x="5545138" y="2216150"/>
                  <a:ext cx="938213" cy="3875088"/>
                </a:xfrm>
                <a:custGeom>
                  <a:avLst/>
                  <a:gdLst>
                    <a:gd name="T0" fmla="*/ 0 w 591"/>
                    <a:gd name="T1" fmla="*/ 2441 h 2441"/>
                    <a:gd name="T2" fmla="*/ 186 w 591"/>
                    <a:gd name="T3" fmla="*/ 0 h 2441"/>
                    <a:gd name="T4" fmla="*/ 186 w 591"/>
                    <a:gd name="T5" fmla="*/ 1197 h 2441"/>
                    <a:gd name="T6" fmla="*/ 529 w 591"/>
                    <a:gd name="T7" fmla="*/ 921 h 2441"/>
                    <a:gd name="T8" fmla="*/ 186 w 591"/>
                    <a:gd name="T9" fmla="*/ 1427 h 2441"/>
                    <a:gd name="T10" fmla="*/ 124 w 591"/>
                    <a:gd name="T11" fmla="*/ 2119 h 2441"/>
                    <a:gd name="T12" fmla="*/ 591 w 591"/>
                    <a:gd name="T13" fmla="*/ 1797 h 2441"/>
                    <a:gd name="T14" fmla="*/ 0 w 591"/>
                    <a:gd name="T15" fmla="*/ 2441 h 2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1" h="2441">
                      <a:moveTo>
                        <a:pt x="0" y="2441"/>
                      </a:moveTo>
                      <a:lnTo>
                        <a:pt x="186" y="0"/>
                      </a:lnTo>
                      <a:lnTo>
                        <a:pt x="186" y="1197"/>
                      </a:lnTo>
                      <a:lnTo>
                        <a:pt x="529" y="921"/>
                      </a:lnTo>
                      <a:lnTo>
                        <a:pt x="186" y="1427"/>
                      </a:lnTo>
                      <a:lnTo>
                        <a:pt x="124" y="2119"/>
                      </a:lnTo>
                      <a:lnTo>
                        <a:pt x="591" y="1797"/>
                      </a:lnTo>
                      <a:lnTo>
                        <a:pt x="0" y="244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6" name="Freeform 81"/>
                <p:cNvSpPr/>
                <p:nvPr/>
              </p:nvSpPr>
              <p:spPr bwMode="auto">
                <a:xfrm>
                  <a:off x="7170738" y="3234599"/>
                  <a:ext cx="890588" cy="733425"/>
                </a:xfrm>
                <a:custGeom>
                  <a:avLst/>
                  <a:gdLst>
                    <a:gd name="T0" fmla="*/ 105 w 317"/>
                    <a:gd name="T1" fmla="*/ 234 h 261"/>
                    <a:gd name="T2" fmla="*/ 17 w 317"/>
                    <a:gd name="T3" fmla="*/ 130 h 261"/>
                    <a:gd name="T4" fmla="*/ 105 w 317"/>
                    <a:gd name="T5" fmla="*/ 0 h 261"/>
                    <a:gd name="T6" fmla="*/ 140 w 317"/>
                    <a:gd name="T7" fmla="*/ 156 h 261"/>
                    <a:gd name="T8" fmla="*/ 264 w 317"/>
                    <a:gd name="T9" fmla="*/ 208 h 261"/>
                    <a:gd name="T10" fmla="*/ 105 w 317"/>
                    <a:gd name="T11" fmla="*/ 234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7" h="261">
                      <a:moveTo>
                        <a:pt x="105" y="234"/>
                      </a:moveTo>
                      <a:cubicBezTo>
                        <a:pt x="105" y="234"/>
                        <a:pt x="0" y="208"/>
                        <a:pt x="17" y="130"/>
                      </a:cubicBezTo>
                      <a:cubicBezTo>
                        <a:pt x="35" y="52"/>
                        <a:pt x="52" y="0"/>
                        <a:pt x="105" y="0"/>
                      </a:cubicBezTo>
                      <a:cubicBezTo>
                        <a:pt x="158" y="0"/>
                        <a:pt x="52" y="208"/>
                        <a:pt x="140" y="156"/>
                      </a:cubicBezTo>
                      <a:cubicBezTo>
                        <a:pt x="229" y="104"/>
                        <a:pt x="317" y="156"/>
                        <a:pt x="264" y="208"/>
                      </a:cubicBezTo>
                      <a:cubicBezTo>
                        <a:pt x="211" y="261"/>
                        <a:pt x="140" y="261"/>
                        <a:pt x="105" y="23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7" name="Freeform 82"/>
                <p:cNvSpPr/>
                <p:nvPr/>
              </p:nvSpPr>
              <p:spPr bwMode="auto">
                <a:xfrm>
                  <a:off x="4851401" y="3897313"/>
                  <a:ext cx="495300" cy="657225"/>
                </a:xfrm>
                <a:custGeom>
                  <a:avLst/>
                  <a:gdLst>
                    <a:gd name="T0" fmla="*/ 141 w 176"/>
                    <a:gd name="T1" fmla="*/ 156 h 234"/>
                    <a:gd name="T2" fmla="*/ 36 w 176"/>
                    <a:gd name="T3" fmla="*/ 130 h 234"/>
                    <a:gd name="T4" fmla="*/ 106 w 176"/>
                    <a:gd name="T5" fmla="*/ 0 h 234"/>
                    <a:gd name="T6" fmla="*/ 176 w 176"/>
                    <a:gd name="T7" fmla="*/ 0 h 234"/>
                    <a:gd name="T8" fmla="*/ 141 w 176"/>
                    <a:gd name="T9" fmla="*/ 156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234">
                      <a:moveTo>
                        <a:pt x="141" y="156"/>
                      </a:moveTo>
                      <a:cubicBezTo>
                        <a:pt x="141" y="156"/>
                        <a:pt x="71" y="234"/>
                        <a:pt x="36" y="130"/>
                      </a:cubicBezTo>
                      <a:cubicBezTo>
                        <a:pt x="0" y="26"/>
                        <a:pt x="36" y="0"/>
                        <a:pt x="106" y="0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176" y="156"/>
                        <a:pt x="141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8" name="Freeform 83"/>
                <p:cNvSpPr/>
                <p:nvPr/>
              </p:nvSpPr>
              <p:spPr bwMode="auto">
                <a:xfrm>
                  <a:off x="5248276" y="2435225"/>
                  <a:ext cx="741363" cy="806450"/>
                </a:xfrm>
                <a:custGeom>
                  <a:avLst/>
                  <a:gdLst>
                    <a:gd name="T0" fmla="*/ 176 w 264"/>
                    <a:gd name="T1" fmla="*/ 105 h 287"/>
                    <a:gd name="T2" fmla="*/ 53 w 264"/>
                    <a:gd name="T3" fmla="*/ 105 h 287"/>
                    <a:gd name="T4" fmla="*/ 88 w 264"/>
                    <a:gd name="T5" fmla="*/ 261 h 287"/>
                    <a:gd name="T6" fmla="*/ 176 w 264"/>
                    <a:gd name="T7" fmla="*/ 105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87">
                      <a:moveTo>
                        <a:pt x="176" y="105"/>
                      </a:moveTo>
                      <a:cubicBezTo>
                        <a:pt x="176" y="105"/>
                        <a:pt x="71" y="0"/>
                        <a:pt x="53" y="105"/>
                      </a:cubicBezTo>
                      <a:cubicBezTo>
                        <a:pt x="35" y="209"/>
                        <a:pt x="0" y="287"/>
                        <a:pt x="88" y="261"/>
                      </a:cubicBezTo>
                      <a:cubicBezTo>
                        <a:pt x="176" y="235"/>
                        <a:pt x="264" y="105"/>
                        <a:pt x="176" y="1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9" name="Freeform 84"/>
                <p:cNvSpPr/>
                <p:nvPr/>
              </p:nvSpPr>
              <p:spPr bwMode="auto">
                <a:xfrm>
                  <a:off x="5299076" y="974725"/>
                  <a:ext cx="1184275" cy="1241425"/>
                </a:xfrm>
                <a:custGeom>
                  <a:avLst/>
                  <a:gdLst>
                    <a:gd name="T0" fmla="*/ 193 w 422"/>
                    <a:gd name="T1" fmla="*/ 442 h 442"/>
                    <a:gd name="T2" fmla="*/ 70 w 422"/>
                    <a:gd name="T3" fmla="*/ 312 h 442"/>
                    <a:gd name="T4" fmla="*/ 88 w 422"/>
                    <a:gd name="T5" fmla="*/ 156 h 442"/>
                    <a:gd name="T6" fmla="*/ 246 w 422"/>
                    <a:gd name="T7" fmla="*/ 52 h 442"/>
                    <a:gd name="T8" fmla="*/ 352 w 422"/>
                    <a:gd name="T9" fmla="*/ 208 h 442"/>
                    <a:gd name="T10" fmla="*/ 352 w 422"/>
                    <a:gd name="T11" fmla="*/ 391 h 442"/>
                    <a:gd name="T12" fmla="*/ 193 w 422"/>
                    <a:gd name="T13" fmla="*/ 442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2" h="442">
                      <a:moveTo>
                        <a:pt x="193" y="442"/>
                      </a:moveTo>
                      <a:cubicBezTo>
                        <a:pt x="193" y="442"/>
                        <a:pt x="123" y="416"/>
                        <a:pt x="70" y="312"/>
                      </a:cubicBezTo>
                      <a:cubicBezTo>
                        <a:pt x="17" y="208"/>
                        <a:pt x="0" y="208"/>
                        <a:pt x="88" y="156"/>
                      </a:cubicBezTo>
                      <a:cubicBezTo>
                        <a:pt x="176" y="104"/>
                        <a:pt x="158" y="0"/>
                        <a:pt x="246" y="52"/>
                      </a:cubicBezTo>
                      <a:cubicBezTo>
                        <a:pt x="334" y="104"/>
                        <a:pt x="281" y="130"/>
                        <a:pt x="352" y="208"/>
                      </a:cubicBezTo>
                      <a:cubicBezTo>
                        <a:pt x="422" y="286"/>
                        <a:pt x="405" y="364"/>
                        <a:pt x="352" y="391"/>
                      </a:cubicBezTo>
                      <a:cubicBezTo>
                        <a:pt x="299" y="416"/>
                        <a:pt x="281" y="416"/>
                        <a:pt x="193" y="44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0" name="Freeform 85"/>
                <p:cNvSpPr/>
                <p:nvPr/>
              </p:nvSpPr>
              <p:spPr bwMode="auto">
                <a:xfrm>
                  <a:off x="4357688" y="3314700"/>
                  <a:ext cx="792163" cy="655638"/>
                </a:xfrm>
                <a:custGeom>
                  <a:avLst/>
                  <a:gdLst>
                    <a:gd name="T0" fmla="*/ 141 w 282"/>
                    <a:gd name="T1" fmla="*/ 130 h 234"/>
                    <a:gd name="T2" fmla="*/ 71 w 282"/>
                    <a:gd name="T3" fmla="*/ 78 h 234"/>
                    <a:gd name="T4" fmla="*/ 229 w 282"/>
                    <a:gd name="T5" fmla="*/ 78 h 234"/>
                    <a:gd name="T6" fmla="*/ 141 w 282"/>
                    <a:gd name="T7" fmla="*/ 208 h 234"/>
                    <a:gd name="T8" fmla="*/ 141 w 282"/>
                    <a:gd name="T9" fmla="*/ 13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234">
                      <a:moveTo>
                        <a:pt x="141" y="130"/>
                      </a:moveTo>
                      <a:cubicBezTo>
                        <a:pt x="141" y="130"/>
                        <a:pt x="0" y="156"/>
                        <a:pt x="71" y="78"/>
                      </a:cubicBezTo>
                      <a:cubicBezTo>
                        <a:pt x="141" y="0"/>
                        <a:pt x="176" y="78"/>
                        <a:pt x="229" y="78"/>
                      </a:cubicBezTo>
                      <a:cubicBezTo>
                        <a:pt x="282" y="78"/>
                        <a:pt x="229" y="234"/>
                        <a:pt x="141" y="208"/>
                      </a:cubicBezTo>
                      <a:cubicBezTo>
                        <a:pt x="53" y="182"/>
                        <a:pt x="141" y="130"/>
                        <a:pt x="14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1" name="Freeform 86"/>
                <p:cNvSpPr/>
                <p:nvPr/>
              </p:nvSpPr>
              <p:spPr bwMode="auto">
                <a:xfrm>
                  <a:off x="4803776" y="4262438"/>
                  <a:ext cx="1138238" cy="952500"/>
                </a:xfrm>
                <a:custGeom>
                  <a:avLst/>
                  <a:gdLst>
                    <a:gd name="T0" fmla="*/ 176 w 405"/>
                    <a:gd name="T1" fmla="*/ 234 h 339"/>
                    <a:gd name="T2" fmla="*/ 53 w 405"/>
                    <a:gd name="T3" fmla="*/ 156 h 339"/>
                    <a:gd name="T4" fmla="*/ 158 w 405"/>
                    <a:gd name="T5" fmla="*/ 26 h 339"/>
                    <a:gd name="T6" fmla="*/ 317 w 405"/>
                    <a:gd name="T7" fmla="*/ 156 h 339"/>
                    <a:gd name="T8" fmla="*/ 176 w 405"/>
                    <a:gd name="T9" fmla="*/ 234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5" h="339">
                      <a:moveTo>
                        <a:pt x="176" y="234"/>
                      </a:moveTo>
                      <a:cubicBezTo>
                        <a:pt x="176" y="234"/>
                        <a:pt x="0" y="234"/>
                        <a:pt x="53" y="156"/>
                      </a:cubicBezTo>
                      <a:cubicBezTo>
                        <a:pt x="105" y="78"/>
                        <a:pt x="70" y="0"/>
                        <a:pt x="158" y="26"/>
                      </a:cubicBezTo>
                      <a:cubicBezTo>
                        <a:pt x="246" y="52"/>
                        <a:pt x="405" y="130"/>
                        <a:pt x="317" y="156"/>
                      </a:cubicBezTo>
                      <a:cubicBezTo>
                        <a:pt x="229" y="183"/>
                        <a:pt x="229" y="339"/>
                        <a:pt x="176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2" name="Freeform 87"/>
                <p:cNvSpPr/>
                <p:nvPr/>
              </p:nvSpPr>
              <p:spPr bwMode="auto">
                <a:xfrm>
                  <a:off x="5942013" y="3460750"/>
                  <a:ext cx="1035050" cy="509588"/>
                </a:xfrm>
                <a:custGeom>
                  <a:avLst/>
                  <a:gdLst>
                    <a:gd name="T0" fmla="*/ 176 w 369"/>
                    <a:gd name="T1" fmla="*/ 156 h 182"/>
                    <a:gd name="T2" fmla="*/ 88 w 369"/>
                    <a:gd name="T3" fmla="*/ 26 h 182"/>
                    <a:gd name="T4" fmla="*/ 281 w 369"/>
                    <a:gd name="T5" fmla="*/ 104 h 182"/>
                    <a:gd name="T6" fmla="*/ 176 w 369"/>
                    <a:gd name="T7" fmla="*/ 156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9" h="182">
                      <a:moveTo>
                        <a:pt x="176" y="156"/>
                      </a:moveTo>
                      <a:cubicBezTo>
                        <a:pt x="176" y="156"/>
                        <a:pt x="0" y="52"/>
                        <a:pt x="88" y="26"/>
                      </a:cubicBezTo>
                      <a:cubicBezTo>
                        <a:pt x="176" y="0"/>
                        <a:pt x="369" y="78"/>
                        <a:pt x="281" y="104"/>
                      </a:cubicBezTo>
                      <a:cubicBezTo>
                        <a:pt x="193" y="130"/>
                        <a:pt x="299" y="182"/>
                        <a:pt x="176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3" name="Freeform 89"/>
                <p:cNvSpPr/>
                <p:nvPr/>
              </p:nvSpPr>
              <p:spPr bwMode="auto">
                <a:xfrm>
                  <a:off x="3692526" y="3286125"/>
                  <a:ext cx="511175" cy="2836863"/>
                </a:xfrm>
                <a:custGeom>
                  <a:avLst/>
                  <a:gdLst>
                    <a:gd name="T0" fmla="*/ 75 w 182"/>
                    <a:gd name="T1" fmla="*/ 835 h 1010"/>
                    <a:gd name="T2" fmla="*/ 124 w 182"/>
                    <a:gd name="T3" fmla="*/ 0 h 1010"/>
                    <a:gd name="T4" fmla="*/ 0 w 182"/>
                    <a:gd name="T5" fmla="*/ 1010 h 1010"/>
                    <a:gd name="T6" fmla="*/ 75 w 182"/>
                    <a:gd name="T7" fmla="*/ 835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2" h="1010">
                      <a:moveTo>
                        <a:pt x="75" y="835"/>
                      </a:moveTo>
                      <a:cubicBezTo>
                        <a:pt x="75" y="835"/>
                        <a:pt x="182" y="247"/>
                        <a:pt x="124" y="0"/>
                      </a:cubicBezTo>
                      <a:cubicBezTo>
                        <a:pt x="124" y="0"/>
                        <a:pt x="99" y="773"/>
                        <a:pt x="0" y="1010"/>
                      </a:cubicBezTo>
                      <a:cubicBezTo>
                        <a:pt x="75" y="835"/>
                        <a:pt x="75" y="835"/>
                        <a:pt x="75" y="835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4" name="Freeform 90"/>
                <p:cNvSpPr/>
                <p:nvPr/>
              </p:nvSpPr>
              <p:spPr bwMode="auto">
                <a:xfrm>
                  <a:off x="4181476" y="4021138"/>
                  <a:ext cx="2032000" cy="1120775"/>
                </a:xfrm>
                <a:custGeom>
                  <a:avLst/>
                  <a:gdLst>
                    <a:gd name="T0" fmla="*/ 88 w 724"/>
                    <a:gd name="T1" fmla="*/ 262 h 399"/>
                    <a:gd name="T2" fmla="*/ 724 w 724"/>
                    <a:gd name="T3" fmla="*/ 0 h 399"/>
                    <a:gd name="T4" fmla="*/ 0 w 724"/>
                    <a:gd name="T5" fmla="*/ 399 h 399"/>
                    <a:gd name="T6" fmla="*/ 88 w 724"/>
                    <a:gd name="T7" fmla="*/ 262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4" h="399">
                      <a:moveTo>
                        <a:pt x="88" y="262"/>
                      </a:moveTo>
                      <a:cubicBezTo>
                        <a:pt x="88" y="262"/>
                        <a:pt x="449" y="75"/>
                        <a:pt x="724" y="0"/>
                      </a:cubicBezTo>
                      <a:cubicBezTo>
                        <a:pt x="724" y="0"/>
                        <a:pt x="138" y="237"/>
                        <a:pt x="0" y="399"/>
                      </a:cubicBezTo>
                      <a:cubicBezTo>
                        <a:pt x="88" y="262"/>
                        <a:pt x="88" y="262"/>
                        <a:pt x="88" y="262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5" name="Freeform 91"/>
                <p:cNvSpPr/>
                <p:nvPr/>
              </p:nvSpPr>
              <p:spPr bwMode="auto">
                <a:xfrm>
                  <a:off x="6135688" y="2471738"/>
                  <a:ext cx="877888" cy="569913"/>
                </a:xfrm>
                <a:custGeom>
                  <a:avLst/>
                  <a:gdLst>
                    <a:gd name="T0" fmla="*/ 255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5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5" y="29"/>
                      </a:moveTo>
                      <a:cubicBezTo>
                        <a:pt x="255" y="29"/>
                        <a:pt x="66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8" y="76"/>
                        <a:pt x="281" y="38"/>
                      </a:cubicBezTo>
                      <a:cubicBezTo>
                        <a:pt x="313" y="0"/>
                        <a:pt x="255" y="29"/>
                        <a:pt x="255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6" name="Freeform 92"/>
                <p:cNvSpPr/>
                <p:nvPr/>
              </p:nvSpPr>
              <p:spPr bwMode="auto">
                <a:xfrm>
                  <a:off x="5675313" y="200183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6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7" name="Freeform 93"/>
                <p:cNvSpPr/>
                <p:nvPr/>
              </p:nvSpPr>
              <p:spPr bwMode="auto">
                <a:xfrm>
                  <a:off x="6938963" y="1928813"/>
                  <a:ext cx="134938" cy="407988"/>
                </a:xfrm>
                <a:custGeom>
                  <a:avLst/>
                  <a:gdLst>
                    <a:gd name="T0" fmla="*/ 48 w 48"/>
                    <a:gd name="T1" fmla="*/ 58 h 145"/>
                    <a:gd name="T2" fmla="*/ 28 w 48"/>
                    <a:gd name="T3" fmla="*/ 8 h 145"/>
                    <a:gd name="T4" fmla="*/ 0 w 48"/>
                    <a:gd name="T5" fmla="*/ 44 h 145"/>
                    <a:gd name="T6" fmla="*/ 21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8" y="8"/>
                      </a:cubicBezTo>
                      <a:cubicBezTo>
                        <a:pt x="11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1" y="123"/>
                      </a:cubicBezTo>
                      <a:cubicBezTo>
                        <a:pt x="29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8" name="Freeform 94"/>
                <p:cNvSpPr/>
                <p:nvPr/>
              </p:nvSpPr>
              <p:spPr bwMode="auto">
                <a:xfrm>
                  <a:off x="5051426" y="1708150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3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6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7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8" y="0"/>
                        <a:pt x="317" y="1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3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4"/>
                        <a:pt x="245" y="493"/>
                      </a:cubicBezTo>
                      <a:cubicBezTo>
                        <a:pt x="198" y="522"/>
                        <a:pt x="143" y="487"/>
                        <a:pt x="106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9" name="Freeform 95"/>
                <p:cNvSpPr/>
                <p:nvPr/>
              </p:nvSpPr>
              <p:spPr bwMode="auto">
                <a:xfrm>
                  <a:off x="6567488" y="1584325"/>
                  <a:ext cx="1446213" cy="1465263"/>
                </a:xfrm>
                <a:custGeom>
                  <a:avLst/>
                  <a:gdLst>
                    <a:gd name="T0" fmla="*/ 82 w 515"/>
                    <a:gd name="T1" fmla="*/ 263 h 522"/>
                    <a:gd name="T2" fmla="*/ 47 w 515"/>
                    <a:gd name="T3" fmla="*/ 50 h 522"/>
                    <a:gd name="T4" fmla="*/ 132 w 515"/>
                    <a:gd name="T5" fmla="*/ 71 h 522"/>
                    <a:gd name="T6" fmla="*/ 152 w 515"/>
                    <a:gd name="T7" fmla="*/ 200 h 522"/>
                    <a:gd name="T8" fmla="*/ 267 w 515"/>
                    <a:gd name="T9" fmla="*/ 6 h 522"/>
                    <a:gd name="T10" fmla="*/ 363 w 515"/>
                    <a:gd name="T11" fmla="*/ 56 h 522"/>
                    <a:gd name="T12" fmla="*/ 355 w 515"/>
                    <a:gd name="T13" fmla="*/ 164 h 522"/>
                    <a:gd name="T14" fmla="*/ 284 w 515"/>
                    <a:gd name="T15" fmla="*/ 238 h 522"/>
                    <a:gd name="T16" fmla="*/ 442 w 515"/>
                    <a:gd name="T17" fmla="*/ 179 h 522"/>
                    <a:gd name="T18" fmla="*/ 496 w 515"/>
                    <a:gd name="T19" fmla="*/ 292 h 522"/>
                    <a:gd name="T20" fmla="*/ 292 w 515"/>
                    <a:gd name="T21" fmla="*/ 370 h 522"/>
                    <a:gd name="T22" fmla="*/ 412 w 515"/>
                    <a:gd name="T23" fmla="*/ 404 h 522"/>
                    <a:gd name="T24" fmla="*/ 426 w 515"/>
                    <a:gd name="T25" fmla="*/ 480 h 522"/>
                    <a:gd name="T26" fmla="*/ 195 w 515"/>
                    <a:gd name="T27" fmla="*/ 401 h 522"/>
                    <a:gd name="T28" fmla="*/ 158 w 515"/>
                    <a:gd name="T29" fmla="*/ 452 h 522"/>
                    <a:gd name="T30" fmla="*/ 111 w 515"/>
                    <a:gd name="T31" fmla="*/ 367 h 522"/>
                    <a:gd name="T32" fmla="*/ 82 w 515"/>
                    <a:gd name="T33" fmla="*/ 263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5" h="522">
                      <a:moveTo>
                        <a:pt x="82" y="263"/>
                      </a:moveTo>
                      <a:cubicBezTo>
                        <a:pt x="82" y="263"/>
                        <a:pt x="0" y="71"/>
                        <a:pt x="47" y="50"/>
                      </a:cubicBezTo>
                      <a:cubicBezTo>
                        <a:pt x="95" y="28"/>
                        <a:pt x="129" y="30"/>
                        <a:pt x="132" y="71"/>
                      </a:cubicBezTo>
                      <a:cubicBezTo>
                        <a:pt x="135" y="111"/>
                        <a:pt x="152" y="200"/>
                        <a:pt x="152" y="200"/>
                      </a:cubicBezTo>
                      <a:cubicBezTo>
                        <a:pt x="152" y="200"/>
                        <a:pt x="230" y="0"/>
                        <a:pt x="267" y="6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1" y="205"/>
                        <a:pt x="284" y="238"/>
                        <a:pt x="284" y="238"/>
                      </a:cubicBezTo>
                      <a:cubicBezTo>
                        <a:pt x="284" y="238"/>
                        <a:pt x="404" y="157"/>
                        <a:pt x="442" y="179"/>
                      </a:cubicBezTo>
                      <a:cubicBezTo>
                        <a:pt x="481" y="200"/>
                        <a:pt x="515" y="231"/>
                        <a:pt x="496" y="292"/>
                      </a:cubicBezTo>
                      <a:cubicBezTo>
                        <a:pt x="477" y="353"/>
                        <a:pt x="411" y="378"/>
                        <a:pt x="292" y="370"/>
                      </a:cubicBezTo>
                      <a:cubicBezTo>
                        <a:pt x="292" y="370"/>
                        <a:pt x="383" y="396"/>
                        <a:pt x="412" y="404"/>
                      </a:cubicBezTo>
                      <a:cubicBezTo>
                        <a:pt x="441" y="411"/>
                        <a:pt x="459" y="439"/>
                        <a:pt x="426" y="480"/>
                      </a:cubicBezTo>
                      <a:cubicBezTo>
                        <a:pt x="393" y="522"/>
                        <a:pt x="302" y="498"/>
                        <a:pt x="195" y="401"/>
                      </a:cubicBezTo>
                      <a:cubicBezTo>
                        <a:pt x="195" y="401"/>
                        <a:pt x="197" y="481"/>
                        <a:pt x="158" y="452"/>
                      </a:cubicBezTo>
                      <a:cubicBezTo>
                        <a:pt x="119" y="423"/>
                        <a:pt x="128" y="380"/>
                        <a:pt x="111" y="367"/>
                      </a:cubicBezTo>
                      <a:cubicBezTo>
                        <a:pt x="95" y="353"/>
                        <a:pt x="29" y="271"/>
                        <a:pt x="82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0" name="Freeform 96"/>
                <p:cNvSpPr/>
                <p:nvPr/>
              </p:nvSpPr>
              <p:spPr bwMode="auto">
                <a:xfrm>
                  <a:off x="5668963" y="2479675"/>
                  <a:ext cx="177800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1" name="Freeform 97"/>
                <p:cNvSpPr/>
                <p:nvPr/>
              </p:nvSpPr>
              <p:spPr bwMode="auto">
                <a:xfrm>
                  <a:off x="5829301" y="2552700"/>
                  <a:ext cx="44450" cy="146050"/>
                </a:xfrm>
                <a:custGeom>
                  <a:avLst/>
                  <a:gdLst>
                    <a:gd name="T0" fmla="*/ 6 w 16"/>
                    <a:gd name="T1" fmla="*/ 52 h 52"/>
                    <a:gd name="T2" fmla="*/ 8 w 16"/>
                    <a:gd name="T3" fmla="*/ 7 h 52"/>
                    <a:gd name="T4" fmla="*/ 6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2" name="Freeform 98"/>
                <p:cNvSpPr/>
                <p:nvPr/>
              </p:nvSpPr>
              <p:spPr bwMode="auto">
                <a:xfrm>
                  <a:off x="7045326" y="2319338"/>
                  <a:ext cx="204788" cy="120650"/>
                </a:xfrm>
                <a:custGeom>
                  <a:avLst/>
                  <a:gdLst>
                    <a:gd name="T0" fmla="*/ 73 w 73"/>
                    <a:gd name="T1" fmla="*/ 0 h 43"/>
                    <a:gd name="T2" fmla="*/ 12 w 73"/>
                    <a:gd name="T3" fmla="*/ 38 h 43"/>
                    <a:gd name="T4" fmla="*/ 73 w 73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3" h="43">
                      <a:moveTo>
                        <a:pt x="73" y="0"/>
                      </a:moveTo>
                      <a:cubicBezTo>
                        <a:pt x="73" y="0"/>
                        <a:pt x="0" y="33"/>
                        <a:pt x="12" y="38"/>
                      </a:cubicBezTo>
                      <a:cubicBezTo>
                        <a:pt x="25" y="43"/>
                        <a:pt x="66" y="19"/>
                        <a:pt x="73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3" name="Freeform 99"/>
                <p:cNvSpPr/>
                <p:nvPr/>
              </p:nvSpPr>
              <p:spPr bwMode="auto">
                <a:xfrm>
                  <a:off x="5807076" y="23050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8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8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4" name="Freeform 100"/>
                <p:cNvSpPr/>
                <p:nvPr/>
              </p:nvSpPr>
              <p:spPr bwMode="auto">
                <a:xfrm>
                  <a:off x="5738813" y="240188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5" name="Freeform 101"/>
                <p:cNvSpPr/>
                <p:nvPr/>
              </p:nvSpPr>
              <p:spPr bwMode="auto">
                <a:xfrm>
                  <a:off x="5899151" y="2460625"/>
                  <a:ext cx="80963" cy="74613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6" name="Freeform 102"/>
                <p:cNvSpPr/>
                <p:nvPr/>
              </p:nvSpPr>
              <p:spPr bwMode="auto">
                <a:xfrm>
                  <a:off x="5943601" y="2336800"/>
                  <a:ext cx="85725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7" name="Freeform 103"/>
                <p:cNvSpPr/>
                <p:nvPr/>
              </p:nvSpPr>
              <p:spPr bwMode="auto">
                <a:xfrm>
                  <a:off x="6062663" y="2451100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8" name="Freeform 104"/>
                <p:cNvSpPr/>
                <p:nvPr/>
              </p:nvSpPr>
              <p:spPr bwMode="auto">
                <a:xfrm>
                  <a:off x="5975351" y="2600325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9" name="Freeform 105"/>
                <p:cNvSpPr/>
                <p:nvPr/>
              </p:nvSpPr>
              <p:spPr bwMode="auto">
                <a:xfrm>
                  <a:off x="5826126" y="2571750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9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0" name="Freeform 106"/>
                <p:cNvSpPr/>
                <p:nvPr/>
              </p:nvSpPr>
              <p:spPr bwMode="auto">
                <a:xfrm>
                  <a:off x="5891213" y="2238375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1" name="Freeform 107"/>
                <p:cNvSpPr/>
                <p:nvPr/>
              </p:nvSpPr>
              <p:spPr bwMode="auto">
                <a:xfrm>
                  <a:off x="7096126" y="21542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2" name="Freeform 108"/>
                <p:cNvSpPr/>
                <p:nvPr/>
              </p:nvSpPr>
              <p:spPr bwMode="auto">
                <a:xfrm>
                  <a:off x="6969126" y="2278063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3" name="Freeform 109"/>
                <p:cNvSpPr/>
                <p:nvPr/>
              </p:nvSpPr>
              <p:spPr bwMode="auto">
                <a:xfrm>
                  <a:off x="6975476" y="2179638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4" name="Freeform 110"/>
                <p:cNvSpPr/>
                <p:nvPr/>
              </p:nvSpPr>
              <p:spPr bwMode="auto">
                <a:xfrm>
                  <a:off x="7115176" y="2341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5" name="Freeform 111"/>
                <p:cNvSpPr/>
                <p:nvPr/>
              </p:nvSpPr>
              <p:spPr bwMode="auto">
                <a:xfrm>
                  <a:off x="7140576" y="2490788"/>
                  <a:ext cx="84138" cy="7937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6" name="Freeform 112"/>
                <p:cNvSpPr/>
                <p:nvPr/>
              </p:nvSpPr>
              <p:spPr bwMode="auto">
                <a:xfrm>
                  <a:off x="6997701" y="2468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7" name="Freeform 113"/>
                <p:cNvSpPr/>
                <p:nvPr/>
              </p:nvSpPr>
              <p:spPr bwMode="auto">
                <a:xfrm>
                  <a:off x="7243763" y="2428875"/>
                  <a:ext cx="82550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8" name="Freeform 114"/>
                <p:cNvSpPr/>
                <p:nvPr/>
              </p:nvSpPr>
              <p:spPr bwMode="auto">
                <a:xfrm>
                  <a:off x="7286626" y="2316163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9" name="Freeform 115"/>
                <p:cNvSpPr/>
                <p:nvPr/>
              </p:nvSpPr>
              <p:spPr bwMode="auto">
                <a:xfrm>
                  <a:off x="7219951" y="217011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0" name="Freeform 116"/>
                <p:cNvSpPr/>
                <p:nvPr/>
              </p:nvSpPr>
              <p:spPr bwMode="auto">
                <a:xfrm>
                  <a:off x="6878638" y="2355850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1" name="Freeform 117"/>
                <p:cNvSpPr/>
                <p:nvPr/>
              </p:nvSpPr>
              <p:spPr bwMode="auto">
                <a:xfrm>
                  <a:off x="6764338" y="2373313"/>
                  <a:ext cx="309563" cy="479425"/>
                </a:xfrm>
                <a:custGeom>
                  <a:avLst/>
                  <a:gdLst>
                    <a:gd name="T0" fmla="*/ 6 w 110"/>
                    <a:gd name="T1" fmla="*/ 0 h 171"/>
                    <a:gd name="T2" fmla="*/ 0 w 110"/>
                    <a:gd name="T3" fmla="*/ 6 h 171"/>
                    <a:gd name="T4" fmla="*/ 28 w 110"/>
                    <a:gd name="T5" fmla="*/ 63 h 171"/>
                    <a:gd name="T6" fmla="*/ 56 w 110"/>
                    <a:gd name="T7" fmla="*/ 95 h 171"/>
                    <a:gd name="T8" fmla="*/ 96 w 110"/>
                    <a:gd name="T9" fmla="*/ 171 h 171"/>
                    <a:gd name="T10" fmla="*/ 100 w 110"/>
                    <a:gd name="T11" fmla="*/ 168 h 171"/>
                    <a:gd name="T12" fmla="*/ 94 w 110"/>
                    <a:gd name="T13" fmla="*/ 87 h 171"/>
                    <a:gd name="T14" fmla="*/ 6 w 110"/>
                    <a:gd name="T1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171">
                      <a:moveTo>
                        <a:pt x="6" y="0"/>
                      </a:moveTo>
                      <a:cubicBezTo>
                        <a:pt x="3" y="0"/>
                        <a:pt x="1" y="2"/>
                        <a:pt x="0" y="6"/>
                      </a:cubicBezTo>
                      <a:cubicBezTo>
                        <a:pt x="0" y="6"/>
                        <a:pt x="14" y="54"/>
                        <a:pt x="28" y="63"/>
                      </a:cubicBezTo>
                      <a:cubicBezTo>
                        <a:pt x="43" y="72"/>
                        <a:pt x="44" y="69"/>
                        <a:pt x="56" y="95"/>
                      </a:cubicBezTo>
                      <a:cubicBezTo>
                        <a:pt x="66" y="117"/>
                        <a:pt x="85" y="171"/>
                        <a:pt x="96" y="171"/>
                      </a:cubicBezTo>
                      <a:cubicBezTo>
                        <a:pt x="97" y="171"/>
                        <a:pt x="99" y="170"/>
                        <a:pt x="100" y="168"/>
                      </a:cubicBezTo>
                      <a:cubicBezTo>
                        <a:pt x="110" y="150"/>
                        <a:pt x="106" y="103"/>
                        <a:pt x="94" y="87"/>
                      </a:cubicBezTo>
                      <a:cubicBezTo>
                        <a:pt x="84" y="74"/>
                        <a:pt x="28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2" name="Freeform 118"/>
                <p:cNvSpPr>
                  <a:spLocks noEditPoints="1"/>
                </p:cNvSpPr>
                <p:nvPr/>
              </p:nvSpPr>
              <p:spPr bwMode="auto">
                <a:xfrm>
                  <a:off x="5592763" y="2092325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80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9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5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5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9" y="146"/>
                        <a:pt x="111" y="140"/>
                      </a:cubicBezTo>
                      <a:cubicBezTo>
                        <a:pt x="113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1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7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1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4" y="132"/>
                        <a:pt x="104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6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3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8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9" y="152"/>
                        <a:pt x="149" y="152"/>
                        <a:pt x="149" y="152"/>
                      </a:cubicBezTo>
                      <a:cubicBezTo>
                        <a:pt x="153" y="154"/>
                        <a:pt x="174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9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3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8" y="152"/>
                      </a:cubicBezTo>
                      <a:cubicBezTo>
                        <a:pt x="172" y="150"/>
                        <a:pt x="168" y="145"/>
                        <a:pt x="169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5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6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2"/>
                        <a:pt x="133" y="89"/>
                        <a:pt x="139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8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9" y="75"/>
                      </a:cubicBezTo>
                      <a:cubicBezTo>
                        <a:pt x="127" y="76"/>
                        <a:pt x="124" y="77"/>
                        <a:pt x="122" y="77"/>
                      </a:cubicBezTo>
                      <a:cubicBezTo>
                        <a:pt x="120" y="77"/>
                        <a:pt x="119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5" y="53"/>
                        <a:pt x="120" y="53"/>
                      </a:cubicBezTo>
                      <a:cubicBezTo>
                        <a:pt x="121" y="53"/>
                        <a:pt x="123" y="53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3" name="Freeform 119"/>
                <p:cNvSpPr/>
                <p:nvPr/>
              </p:nvSpPr>
              <p:spPr bwMode="auto">
                <a:xfrm>
                  <a:off x="5810251" y="2311400"/>
                  <a:ext cx="77788" cy="65088"/>
                </a:xfrm>
                <a:custGeom>
                  <a:avLst/>
                  <a:gdLst>
                    <a:gd name="T0" fmla="*/ 12 w 28"/>
                    <a:gd name="T1" fmla="*/ 0 h 23"/>
                    <a:gd name="T2" fmla="*/ 1 w 28"/>
                    <a:gd name="T3" fmla="*/ 7 h 23"/>
                    <a:gd name="T4" fmla="*/ 0 w 28"/>
                    <a:gd name="T5" fmla="*/ 9 h 23"/>
                    <a:gd name="T6" fmla="*/ 9 w 28"/>
                    <a:gd name="T7" fmla="*/ 22 h 23"/>
                    <a:gd name="T8" fmla="*/ 9 w 28"/>
                    <a:gd name="T9" fmla="*/ 22 h 23"/>
                    <a:gd name="T10" fmla="*/ 9 w 28"/>
                    <a:gd name="T11" fmla="*/ 22 h 23"/>
                    <a:gd name="T12" fmla="*/ 14 w 28"/>
                    <a:gd name="T13" fmla="*/ 23 h 23"/>
                    <a:gd name="T14" fmla="*/ 26 w 28"/>
                    <a:gd name="T15" fmla="*/ 16 h 23"/>
                    <a:gd name="T16" fmla="*/ 17 w 28"/>
                    <a:gd name="T17" fmla="*/ 0 h 23"/>
                    <a:gd name="T18" fmla="*/ 12 w 2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3">
                      <a:moveTo>
                        <a:pt x="12" y="0"/>
                      </a:moveTo>
                      <a:cubicBezTo>
                        <a:pt x="7" y="0"/>
                        <a:pt x="2" y="2"/>
                        <a:pt x="1" y="7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1" y="16"/>
                        <a:pt x="17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1" y="23"/>
                        <a:pt x="13" y="23"/>
                        <a:pt x="14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8" y="10"/>
                        <a:pt x="24" y="3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4" name="Freeform 120"/>
                <p:cNvSpPr/>
                <p:nvPr/>
              </p:nvSpPr>
              <p:spPr bwMode="auto">
                <a:xfrm>
                  <a:off x="5745163" y="2406650"/>
                  <a:ext cx="77788" cy="44450"/>
                </a:xfrm>
                <a:custGeom>
                  <a:avLst/>
                  <a:gdLst>
                    <a:gd name="T0" fmla="*/ 12 w 28"/>
                    <a:gd name="T1" fmla="*/ 0 h 16"/>
                    <a:gd name="T2" fmla="*/ 0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5" name="Freeform 121"/>
                <p:cNvSpPr/>
                <p:nvPr/>
              </p:nvSpPr>
              <p:spPr bwMode="auto">
                <a:xfrm>
                  <a:off x="5899151" y="2465388"/>
                  <a:ext cx="80963" cy="68263"/>
                </a:xfrm>
                <a:custGeom>
                  <a:avLst/>
                  <a:gdLst>
                    <a:gd name="T0" fmla="*/ 13 w 29"/>
                    <a:gd name="T1" fmla="*/ 0 h 24"/>
                    <a:gd name="T2" fmla="*/ 2 w 29"/>
                    <a:gd name="T3" fmla="*/ 7 h 24"/>
                    <a:gd name="T4" fmla="*/ 10 w 29"/>
                    <a:gd name="T5" fmla="*/ 23 h 24"/>
                    <a:gd name="T6" fmla="*/ 16 w 29"/>
                    <a:gd name="T7" fmla="*/ 24 h 24"/>
                    <a:gd name="T8" fmla="*/ 27 w 29"/>
                    <a:gd name="T9" fmla="*/ 16 h 24"/>
                    <a:gd name="T10" fmla="*/ 18 w 29"/>
                    <a:gd name="T11" fmla="*/ 1 h 24"/>
                    <a:gd name="T12" fmla="*/ 13 w 29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3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5" y="21"/>
                        <a:pt x="27" y="16"/>
                      </a:cubicBezTo>
                      <a:cubicBezTo>
                        <a:pt x="29" y="10"/>
                        <a:pt x="25" y="3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6" name="Freeform 122"/>
                <p:cNvSpPr/>
                <p:nvPr/>
              </p:nvSpPr>
              <p:spPr bwMode="auto">
                <a:xfrm>
                  <a:off x="5943601" y="2341563"/>
                  <a:ext cx="57150" cy="68263"/>
                </a:xfrm>
                <a:custGeom>
                  <a:avLst/>
                  <a:gdLst>
                    <a:gd name="T0" fmla="*/ 14 w 20"/>
                    <a:gd name="T1" fmla="*/ 0 h 24"/>
                    <a:gd name="T2" fmla="*/ 2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7" name="Freeform 123"/>
                <p:cNvSpPr>
                  <a:spLocks noEditPoints="1"/>
                </p:cNvSpPr>
                <p:nvPr/>
              </p:nvSpPr>
              <p:spPr bwMode="auto">
                <a:xfrm>
                  <a:off x="6065838" y="2457450"/>
                  <a:ext cx="74613" cy="65088"/>
                </a:xfrm>
                <a:custGeom>
                  <a:avLst/>
                  <a:gdLst>
                    <a:gd name="T0" fmla="*/ 1 w 27"/>
                    <a:gd name="T1" fmla="*/ 10 h 23"/>
                    <a:gd name="T2" fmla="*/ 10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1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1" y="10"/>
                      </a:moveTo>
                      <a:cubicBezTo>
                        <a:pt x="0" y="15"/>
                        <a:pt x="4" y="20"/>
                        <a:pt x="10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5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1" y="10"/>
                      </a:cubicBezTo>
                      <a:moveTo>
                        <a:pt x="11" y="0"/>
                      </a:moveTo>
                      <a:cubicBezTo>
                        <a:pt x="7" y="0"/>
                        <a:pt x="3" y="3"/>
                        <a:pt x="1" y="7"/>
                      </a:cubicBezTo>
                      <a:cubicBezTo>
                        <a:pt x="3" y="5"/>
                        <a:pt x="7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8" name="Freeform 124"/>
                <p:cNvSpPr/>
                <p:nvPr/>
              </p:nvSpPr>
              <p:spPr bwMode="auto">
                <a:xfrm>
                  <a:off x="5975351" y="2606675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15"/>
                        <a:pt x="11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9" name="Freeform 125"/>
                <p:cNvSpPr/>
                <p:nvPr/>
              </p:nvSpPr>
              <p:spPr bwMode="auto">
                <a:xfrm>
                  <a:off x="5891213" y="2241550"/>
                  <a:ext cx="65088" cy="66675"/>
                </a:xfrm>
                <a:custGeom>
                  <a:avLst/>
                  <a:gdLst>
                    <a:gd name="T0" fmla="*/ 14 w 23"/>
                    <a:gd name="T1" fmla="*/ 0 h 24"/>
                    <a:gd name="T2" fmla="*/ 2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4" y="24"/>
                        <a:pt x="16" y="24"/>
                      </a:cubicBezTo>
                      <a:cubicBezTo>
                        <a:pt x="18" y="24"/>
                        <a:pt x="21" y="23"/>
                        <a:pt x="23" y="22"/>
                      </a:cubicBezTo>
                      <a:cubicBezTo>
                        <a:pt x="22" y="17"/>
                        <a:pt x="20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0" name="Freeform 126"/>
                <p:cNvSpPr/>
                <p:nvPr/>
              </p:nvSpPr>
              <p:spPr bwMode="auto">
                <a:xfrm>
                  <a:off x="5994401" y="218281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1" name="Freeform 127"/>
                <p:cNvSpPr>
                  <a:spLocks noEditPoints="1"/>
                </p:cNvSpPr>
                <p:nvPr/>
              </p:nvSpPr>
              <p:spPr bwMode="auto">
                <a:xfrm>
                  <a:off x="6831013" y="2089150"/>
                  <a:ext cx="612775" cy="708025"/>
                </a:xfrm>
                <a:custGeom>
                  <a:avLst/>
                  <a:gdLst>
                    <a:gd name="T0" fmla="*/ 127 w 218"/>
                    <a:gd name="T1" fmla="*/ 9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7 h 252"/>
                    <a:gd name="T8" fmla="*/ 126 w 218"/>
                    <a:gd name="T9" fmla="*/ 9 h 252"/>
                    <a:gd name="T10" fmla="*/ 127 w 218"/>
                    <a:gd name="T11" fmla="*/ 9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2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7 w 218"/>
                    <a:gd name="T23" fmla="*/ 153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100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5 w 218"/>
                    <a:gd name="T43" fmla="*/ 113 h 252"/>
                    <a:gd name="T44" fmla="*/ 35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9 w 218"/>
                    <a:gd name="T53" fmla="*/ 215 h 252"/>
                    <a:gd name="T54" fmla="*/ 89 w 218"/>
                    <a:gd name="T55" fmla="*/ 177 h 252"/>
                    <a:gd name="T56" fmla="*/ 92 w 218"/>
                    <a:gd name="T57" fmla="*/ 179 h 252"/>
                    <a:gd name="T58" fmla="*/ 206 w 218"/>
                    <a:gd name="T59" fmla="*/ 236 h 252"/>
                    <a:gd name="T60" fmla="*/ 207 w 218"/>
                    <a:gd name="T61" fmla="*/ 236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3 w 218"/>
                    <a:gd name="T67" fmla="*/ 151 h 252"/>
                    <a:gd name="T68" fmla="*/ 174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2 h 252"/>
                    <a:gd name="T74" fmla="*/ 126 w 218"/>
                    <a:gd name="T75" fmla="*/ 169 h 252"/>
                    <a:gd name="T76" fmla="*/ 121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8 w 218"/>
                    <a:gd name="T83" fmla="*/ 129 h 252"/>
                    <a:gd name="T84" fmla="*/ 65 w 218"/>
                    <a:gd name="T85" fmla="*/ 126 h 252"/>
                    <a:gd name="T86" fmla="*/ 103 w 218"/>
                    <a:gd name="T87" fmla="*/ 47 h 252"/>
                    <a:gd name="T88" fmla="*/ 97 w 218"/>
                    <a:gd name="T89" fmla="*/ 41 h 252"/>
                    <a:gd name="T90" fmla="*/ 71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3 h 252"/>
                    <a:gd name="T96" fmla="*/ 60 w 218"/>
                    <a:gd name="T97" fmla="*/ 92 h 252"/>
                    <a:gd name="T98" fmla="*/ 51 w 218"/>
                    <a:gd name="T99" fmla="*/ 76 h 252"/>
                    <a:gd name="T100" fmla="*/ 57 w 218"/>
                    <a:gd name="T101" fmla="*/ 70 h 252"/>
                    <a:gd name="T102" fmla="*/ 26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7" y="9"/>
                      </a:moveTo>
                      <a:cubicBezTo>
                        <a:pt x="126" y="9"/>
                        <a:pt x="120" y="16"/>
                        <a:pt x="111" y="25"/>
                      </a:cubicBezTo>
                      <a:cubicBezTo>
                        <a:pt x="112" y="25"/>
                        <a:pt x="112" y="25"/>
                        <a:pt x="113" y="26"/>
                      </a:cubicBezTo>
                      <a:cubicBezTo>
                        <a:pt x="114" y="26"/>
                        <a:pt x="114" y="26"/>
                        <a:pt x="115" y="27"/>
                      </a:cubicBezTo>
                      <a:cubicBezTo>
                        <a:pt x="121" y="18"/>
                        <a:pt x="125" y="11"/>
                        <a:pt x="126" y="9"/>
                      </a:cubicBezTo>
                      <a:cubicBezTo>
                        <a:pt x="127" y="9"/>
                        <a:pt x="127" y="9"/>
                        <a:pt x="127" y="9"/>
                      </a:cubicBezTo>
                      <a:moveTo>
                        <a:pt x="75" y="161"/>
                      </a:moveTo>
                      <a:cubicBezTo>
                        <a:pt x="74" y="161"/>
                        <a:pt x="72" y="160"/>
                        <a:pt x="70" y="160"/>
                      </a:cubicBezTo>
                      <a:cubicBezTo>
                        <a:pt x="63" y="157"/>
                        <a:pt x="59" y="150"/>
                        <a:pt x="62" y="144"/>
                      </a:cubicBezTo>
                      <a:cubicBezTo>
                        <a:pt x="63" y="140"/>
                        <a:pt x="68" y="137"/>
                        <a:pt x="73" y="137"/>
                      </a:cubicBezTo>
                      <a:cubicBezTo>
                        <a:pt x="75" y="137"/>
                        <a:pt x="77" y="137"/>
                        <a:pt x="78" y="138"/>
                      </a:cubicBezTo>
                      <a:cubicBezTo>
                        <a:pt x="85" y="140"/>
                        <a:pt x="89" y="147"/>
                        <a:pt x="87" y="153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4" y="97"/>
                        <a:pt x="28" y="96"/>
                        <a:pt x="31" y="96"/>
                      </a:cubicBezTo>
                      <a:cubicBezTo>
                        <a:pt x="33" y="96"/>
                        <a:pt x="35" y="97"/>
                        <a:pt x="36" y="97"/>
                      </a:cubicBezTo>
                      <a:cubicBezTo>
                        <a:pt x="43" y="100"/>
                        <a:pt x="47" y="107"/>
                        <a:pt x="45" y="113"/>
                      </a:cubicBezTo>
                      <a:cubicBezTo>
                        <a:pt x="43" y="117"/>
                        <a:pt x="39" y="120"/>
                        <a:pt x="35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2" y="149"/>
                        <a:pt x="152" y="247"/>
                        <a:pt x="164" y="252"/>
                      </a:cubicBezTo>
                      <a:cubicBezTo>
                        <a:pt x="165" y="252"/>
                        <a:pt x="165" y="252"/>
                        <a:pt x="165" y="252"/>
                      </a:cubicBezTo>
                      <a:cubicBezTo>
                        <a:pt x="168" y="252"/>
                        <a:pt x="149" y="233"/>
                        <a:pt x="129" y="215"/>
                      </a:cubicBezTo>
                      <a:cubicBezTo>
                        <a:pt x="109" y="196"/>
                        <a:pt x="88" y="177"/>
                        <a:pt x="89" y="177"/>
                      </a:cubicBezTo>
                      <a:cubicBezTo>
                        <a:pt x="90" y="177"/>
                        <a:pt x="90" y="178"/>
                        <a:pt x="92" y="179"/>
                      </a:cubicBezTo>
                      <a:cubicBezTo>
                        <a:pt x="111" y="193"/>
                        <a:pt x="189" y="233"/>
                        <a:pt x="206" y="236"/>
                      </a:cubicBezTo>
                      <a:cubicBezTo>
                        <a:pt x="207" y="236"/>
                        <a:pt x="207" y="236"/>
                        <a:pt x="207" y="236"/>
                      </a:cubicBezTo>
                      <a:cubicBezTo>
                        <a:pt x="218" y="236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1"/>
                        <a:pt x="184" y="152"/>
                        <a:pt x="174" y="152"/>
                      </a:cubicBezTo>
                      <a:cubicBezTo>
                        <a:pt x="163" y="153"/>
                        <a:pt x="150" y="153"/>
                        <a:pt x="137" y="153"/>
                      </a:cubicBezTo>
                      <a:cubicBezTo>
                        <a:pt x="138" y="156"/>
                        <a:pt x="138" y="159"/>
                        <a:pt x="137" y="162"/>
                      </a:cubicBezTo>
                      <a:cubicBezTo>
                        <a:pt x="136" y="166"/>
                        <a:pt x="131" y="169"/>
                        <a:pt x="126" y="169"/>
                      </a:cubicBezTo>
                      <a:cubicBezTo>
                        <a:pt x="124" y="169"/>
                        <a:pt x="122" y="169"/>
                        <a:pt x="121" y="168"/>
                      </a:cubicBezTo>
                      <a:cubicBezTo>
                        <a:pt x="114" y="165"/>
                        <a:pt x="110" y="158"/>
                        <a:pt x="112" y="152"/>
                      </a:cubicBezTo>
                      <a:cubicBezTo>
                        <a:pt x="106" y="152"/>
                        <a:pt x="102" y="151"/>
                        <a:pt x="99" y="149"/>
                      </a:cubicBezTo>
                      <a:cubicBezTo>
                        <a:pt x="89" y="143"/>
                        <a:pt x="121" y="133"/>
                        <a:pt x="148" y="129"/>
                      </a:cubicBezTo>
                      <a:cubicBezTo>
                        <a:pt x="117" y="128"/>
                        <a:pt x="71" y="126"/>
                        <a:pt x="65" y="126"/>
                      </a:cubicBezTo>
                      <a:cubicBezTo>
                        <a:pt x="58" y="125"/>
                        <a:pt x="83" y="81"/>
                        <a:pt x="103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1" y="71"/>
                      </a:cubicBezTo>
                      <a:cubicBezTo>
                        <a:pt x="76" y="74"/>
                        <a:pt x="78" y="80"/>
                        <a:pt x="76" y="85"/>
                      </a:cubicBezTo>
                      <a:cubicBezTo>
                        <a:pt x="75" y="90"/>
                        <a:pt x="70" y="93"/>
                        <a:pt x="65" y="93"/>
                      </a:cubicBezTo>
                      <a:cubicBezTo>
                        <a:pt x="63" y="93"/>
                        <a:pt x="62" y="92"/>
                        <a:pt x="60" y="92"/>
                      </a:cubicBezTo>
                      <a:cubicBezTo>
                        <a:pt x="53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7" y="70"/>
                      </a:cubicBezTo>
                      <a:cubicBezTo>
                        <a:pt x="47" y="50"/>
                        <a:pt x="31" y="7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2" name="Freeform 128"/>
                <p:cNvSpPr/>
                <p:nvPr/>
              </p:nvSpPr>
              <p:spPr bwMode="auto">
                <a:xfrm>
                  <a:off x="7104063" y="2159000"/>
                  <a:ext cx="50800" cy="61913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6 w 18"/>
                    <a:gd name="T5" fmla="*/ 22 h 22"/>
                    <a:gd name="T6" fmla="*/ 18 w 18"/>
                    <a:gd name="T7" fmla="*/ 2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" y="18"/>
                        <a:pt x="3" y="20"/>
                        <a:pt x="6" y="22"/>
                      </a:cubicBezTo>
                      <a:cubicBezTo>
                        <a:pt x="10" y="14"/>
                        <a:pt x="14" y="7"/>
                        <a:pt x="18" y="2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5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3" name="Freeform 129"/>
                <p:cNvSpPr/>
                <p:nvPr/>
              </p:nvSpPr>
              <p:spPr bwMode="auto">
                <a:xfrm>
                  <a:off x="6969126" y="2286000"/>
                  <a:ext cx="80963" cy="65088"/>
                </a:xfrm>
                <a:custGeom>
                  <a:avLst/>
                  <a:gdLst>
                    <a:gd name="T0" fmla="*/ 8 w 29"/>
                    <a:gd name="T1" fmla="*/ 0 h 23"/>
                    <a:gd name="T2" fmla="*/ 2 w 29"/>
                    <a:gd name="T3" fmla="*/ 6 h 23"/>
                    <a:gd name="T4" fmla="*/ 11 w 29"/>
                    <a:gd name="T5" fmla="*/ 22 h 23"/>
                    <a:gd name="T6" fmla="*/ 16 w 29"/>
                    <a:gd name="T7" fmla="*/ 23 h 23"/>
                    <a:gd name="T8" fmla="*/ 27 w 29"/>
                    <a:gd name="T9" fmla="*/ 15 h 23"/>
                    <a:gd name="T10" fmla="*/ 22 w 29"/>
                    <a:gd name="T11" fmla="*/ 1 h 23"/>
                    <a:gd name="T12" fmla="*/ 15 w 29"/>
                    <a:gd name="T13" fmla="*/ 11 h 23"/>
                    <a:gd name="T14" fmla="*/ 14 w 29"/>
                    <a:gd name="T15" fmla="*/ 11 h 23"/>
                    <a:gd name="T16" fmla="*/ 8 w 29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3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3" y="22"/>
                        <a:pt x="14" y="23"/>
                        <a:pt x="16" y="23"/>
                      </a:cubicBezTo>
                      <a:cubicBezTo>
                        <a:pt x="21" y="23"/>
                        <a:pt x="26" y="20"/>
                        <a:pt x="27" y="15"/>
                      </a:cubicBezTo>
                      <a:cubicBezTo>
                        <a:pt x="29" y="10"/>
                        <a:pt x="27" y="4"/>
                        <a:pt x="22" y="1"/>
                      </a:cubicBezTo>
                      <a:cubicBezTo>
                        <a:pt x="18" y="6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3" y="11"/>
                        <a:pt x="11" y="7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4" name="Freeform 130"/>
                <p:cNvSpPr/>
                <p:nvPr/>
              </p:nvSpPr>
              <p:spPr bwMode="auto">
                <a:xfrm>
                  <a:off x="7140576" y="2516188"/>
                  <a:ext cx="79375" cy="47625"/>
                </a:xfrm>
                <a:custGeom>
                  <a:avLst/>
                  <a:gdLst>
                    <a:gd name="T0" fmla="*/ 2 w 28"/>
                    <a:gd name="T1" fmla="*/ 0 h 17"/>
                    <a:gd name="T2" fmla="*/ 11 w 28"/>
                    <a:gd name="T3" fmla="*/ 16 h 17"/>
                    <a:gd name="T4" fmla="*/ 16 w 28"/>
                    <a:gd name="T5" fmla="*/ 17 h 17"/>
                    <a:gd name="T6" fmla="*/ 27 w 28"/>
                    <a:gd name="T7" fmla="*/ 10 h 17"/>
                    <a:gd name="T8" fmla="*/ 27 w 28"/>
                    <a:gd name="T9" fmla="*/ 1 h 17"/>
                    <a:gd name="T10" fmla="*/ 27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4" y="13"/>
                        <a:pt x="11" y="16"/>
                      </a:cubicBezTo>
                      <a:cubicBezTo>
                        <a:pt x="12" y="17"/>
                        <a:pt x="14" y="17"/>
                        <a:pt x="16" y="17"/>
                      </a:cubicBezTo>
                      <a:cubicBezTo>
                        <a:pt x="21" y="17"/>
                        <a:pt x="26" y="14"/>
                        <a:pt x="27" y="10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8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5" name="Freeform 131"/>
                <p:cNvSpPr/>
                <p:nvPr/>
              </p:nvSpPr>
              <p:spPr bwMode="auto">
                <a:xfrm>
                  <a:off x="6997701" y="2474913"/>
                  <a:ext cx="84138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6" name="Freeform 132"/>
                <p:cNvSpPr/>
                <p:nvPr/>
              </p:nvSpPr>
              <p:spPr bwMode="auto">
                <a:xfrm>
                  <a:off x="6892926" y="2359025"/>
                  <a:ext cx="71438" cy="66675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4 h 24"/>
                    <a:gd name="T4" fmla="*/ 13 w 25"/>
                    <a:gd name="T5" fmla="*/ 24 h 24"/>
                    <a:gd name="T6" fmla="*/ 23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6" y="0"/>
                        <a:pt x="2" y="1"/>
                        <a:pt x="0" y="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7" y="24"/>
                        <a:pt x="21" y="21"/>
                        <a:pt x="23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3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7" name="Freeform 133"/>
                <p:cNvSpPr>
                  <a:spLocks noEditPoints="1"/>
                </p:cNvSpPr>
                <p:nvPr/>
              </p:nvSpPr>
              <p:spPr bwMode="auto">
                <a:xfrm>
                  <a:off x="7246938" y="2446338"/>
                  <a:ext cx="87313" cy="4763"/>
                </a:xfrm>
                <a:custGeom>
                  <a:avLst/>
                  <a:gdLst>
                    <a:gd name="T0" fmla="*/ 2 w 31"/>
                    <a:gd name="T1" fmla="*/ 1 h 2"/>
                    <a:gd name="T2" fmla="*/ 0 w 31"/>
                    <a:gd name="T3" fmla="*/ 2 h 2"/>
                    <a:gd name="T4" fmla="*/ 2 w 31"/>
                    <a:gd name="T5" fmla="*/ 2 h 2"/>
                    <a:gd name="T6" fmla="*/ 2 w 31"/>
                    <a:gd name="T7" fmla="*/ 1 h 2"/>
                    <a:gd name="T8" fmla="*/ 23 w 31"/>
                    <a:gd name="T9" fmla="*/ 0 h 2"/>
                    <a:gd name="T10" fmla="*/ 24 w 31"/>
                    <a:gd name="T11" fmla="*/ 2 h 2"/>
                    <a:gd name="T12" fmla="*/ 27 w 31"/>
                    <a:gd name="T13" fmla="*/ 0 h 2"/>
                    <a:gd name="T14" fmla="*/ 23 w 31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2">
                      <a:moveTo>
                        <a:pt x="2" y="1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moveTo>
                        <a:pt x="23" y="0"/>
                      </a:moveTo>
                      <a:cubicBezTo>
                        <a:pt x="23" y="1"/>
                        <a:pt x="24" y="1"/>
                        <a:pt x="24" y="2"/>
                      </a:cubicBezTo>
                      <a:cubicBezTo>
                        <a:pt x="30" y="2"/>
                        <a:pt x="31" y="1"/>
                        <a:pt x="27" y="0"/>
                      </a:cubicBezTo>
                      <a:cubicBezTo>
                        <a:pt x="26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8" name="Freeform 134"/>
                <p:cNvSpPr/>
                <p:nvPr/>
              </p:nvSpPr>
              <p:spPr bwMode="auto">
                <a:xfrm>
                  <a:off x="7253288" y="2446338"/>
                  <a:ext cx="61913" cy="4763"/>
                </a:xfrm>
                <a:custGeom>
                  <a:avLst/>
                  <a:gdLst>
                    <a:gd name="T0" fmla="*/ 18 w 22"/>
                    <a:gd name="T1" fmla="*/ 0 h 2"/>
                    <a:gd name="T2" fmla="*/ 0 w 22"/>
                    <a:gd name="T3" fmla="*/ 1 h 2"/>
                    <a:gd name="T4" fmla="*/ 0 w 22"/>
                    <a:gd name="T5" fmla="*/ 2 h 2"/>
                    <a:gd name="T6" fmla="*/ 16 w 22"/>
                    <a:gd name="T7" fmla="*/ 2 h 2"/>
                    <a:gd name="T8" fmla="*/ 22 w 22"/>
                    <a:gd name="T9" fmla="*/ 2 h 2"/>
                    <a:gd name="T10" fmla="*/ 21 w 22"/>
                    <a:gd name="T11" fmla="*/ 0 h 2"/>
                    <a:gd name="T12" fmla="*/ 18 w 2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">
                      <a:moveTo>
                        <a:pt x="18" y="0"/>
                      </a:moveTo>
                      <a:cubicBezTo>
                        <a:pt x="13" y="0"/>
                        <a:pt x="6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6" y="2"/>
                        <a:pt x="12" y="2"/>
                        <a:pt x="16" y="2"/>
                      </a:cubicBezTo>
                      <a:cubicBezTo>
                        <a:pt x="18" y="2"/>
                        <a:pt x="21" y="2"/>
                        <a:pt x="22" y="2"/>
                      </a:cubicBezTo>
                      <a:cubicBezTo>
                        <a:pt x="22" y="1"/>
                        <a:pt x="21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9" name="Freeform 135"/>
                <p:cNvSpPr/>
                <p:nvPr/>
              </p:nvSpPr>
              <p:spPr bwMode="auto">
                <a:xfrm>
                  <a:off x="5248276" y="2070100"/>
                  <a:ext cx="222250" cy="479425"/>
                </a:xfrm>
                <a:custGeom>
                  <a:avLst/>
                  <a:gdLst>
                    <a:gd name="T0" fmla="*/ 32 w 79"/>
                    <a:gd name="T1" fmla="*/ 0 h 171"/>
                    <a:gd name="T2" fmla="*/ 19 w 79"/>
                    <a:gd name="T3" fmla="*/ 63 h 171"/>
                    <a:gd name="T4" fmla="*/ 4 w 79"/>
                    <a:gd name="T5" fmla="*/ 114 h 171"/>
                    <a:gd name="T6" fmla="*/ 32 w 79"/>
                    <a:gd name="T7" fmla="*/ 171 h 171"/>
                    <a:gd name="T8" fmla="*/ 34 w 79"/>
                    <a:gd name="T9" fmla="*/ 171 h 171"/>
                    <a:gd name="T10" fmla="*/ 48 w 79"/>
                    <a:gd name="T11" fmla="*/ 109 h 171"/>
                    <a:gd name="T12" fmla="*/ 69 w 79"/>
                    <a:gd name="T13" fmla="*/ 53 h 171"/>
                    <a:gd name="T14" fmla="*/ 35 w 79"/>
                    <a:gd name="T15" fmla="*/ 1 h 171"/>
                    <a:gd name="T16" fmla="*/ 32 w 79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71">
                      <a:moveTo>
                        <a:pt x="32" y="0"/>
                      </a:moveTo>
                      <a:cubicBezTo>
                        <a:pt x="17" y="0"/>
                        <a:pt x="19" y="46"/>
                        <a:pt x="19" y="63"/>
                      </a:cubicBezTo>
                      <a:cubicBezTo>
                        <a:pt x="20" y="81"/>
                        <a:pt x="7" y="86"/>
                        <a:pt x="4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4" y="132"/>
                        <a:pt x="48" y="109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9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0" name="Freeform 136"/>
                <p:cNvSpPr/>
                <p:nvPr/>
              </p:nvSpPr>
              <p:spPr bwMode="auto">
                <a:xfrm>
                  <a:off x="5300663" y="276066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50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6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70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4" y="95"/>
                        <a:pt x="150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1" y="45"/>
                        <a:pt x="123" y="47"/>
                        <a:pt x="116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1" name="Freeform 137"/>
                <p:cNvSpPr/>
                <p:nvPr/>
              </p:nvSpPr>
              <p:spPr bwMode="auto">
                <a:xfrm>
                  <a:off x="5953126" y="2825750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20" y="53"/>
                        <a:pt x="10" y="53"/>
                      </a:cubicBezTo>
                      <a:cubicBezTo>
                        <a:pt x="6" y="53"/>
                        <a:pt x="3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2" y="104"/>
                        <a:pt x="23" y="104"/>
                        <a:pt x="24" y="103"/>
                      </a:cubicBezTo>
                      <a:cubicBezTo>
                        <a:pt x="45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2" name="Freeform 138"/>
                <p:cNvSpPr/>
                <p:nvPr/>
              </p:nvSpPr>
              <p:spPr bwMode="auto">
                <a:xfrm>
                  <a:off x="6351588" y="2159000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3" name="Freeform 139"/>
                <p:cNvSpPr/>
                <p:nvPr/>
              </p:nvSpPr>
              <p:spPr bwMode="auto">
                <a:xfrm>
                  <a:off x="5778501" y="177006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3" y="56"/>
                        <a:pt x="98" y="72"/>
                        <a:pt x="118" y="77"/>
                      </a:cubicBezTo>
                      <a:cubicBezTo>
                        <a:pt x="120" y="77"/>
                        <a:pt x="121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4" name="Freeform 140"/>
                <p:cNvSpPr/>
                <p:nvPr/>
              </p:nvSpPr>
              <p:spPr bwMode="auto">
                <a:xfrm>
                  <a:off x="7334251" y="2790825"/>
                  <a:ext cx="407988" cy="171450"/>
                </a:xfrm>
                <a:custGeom>
                  <a:avLst/>
                  <a:gdLst>
                    <a:gd name="T0" fmla="*/ 14 w 145"/>
                    <a:gd name="T1" fmla="*/ 0 h 61"/>
                    <a:gd name="T2" fmla="*/ 25 w 145"/>
                    <a:gd name="T3" fmla="*/ 31 h 61"/>
                    <a:gd name="T4" fmla="*/ 111 w 145"/>
                    <a:gd name="T5" fmla="*/ 61 h 61"/>
                    <a:gd name="T6" fmla="*/ 121 w 145"/>
                    <a:gd name="T7" fmla="*/ 60 h 61"/>
                    <a:gd name="T8" fmla="*/ 141 w 145"/>
                    <a:gd name="T9" fmla="*/ 17 h 61"/>
                    <a:gd name="T10" fmla="*/ 134 w 145"/>
                    <a:gd name="T11" fmla="*/ 11 h 61"/>
                    <a:gd name="T12" fmla="*/ 85 w 145"/>
                    <a:gd name="T13" fmla="*/ 32 h 61"/>
                    <a:gd name="T14" fmla="*/ 82 w 145"/>
                    <a:gd name="T15" fmla="*/ 32 h 61"/>
                    <a:gd name="T16" fmla="*/ 18 w 145"/>
                    <a:gd name="T17" fmla="*/ 0 h 61"/>
                    <a:gd name="T18" fmla="*/ 14 w 145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5" h="61">
                      <a:moveTo>
                        <a:pt x="14" y="0"/>
                      </a:moveTo>
                      <a:cubicBezTo>
                        <a:pt x="0" y="0"/>
                        <a:pt x="11" y="16"/>
                        <a:pt x="25" y="31"/>
                      </a:cubicBezTo>
                      <a:cubicBezTo>
                        <a:pt x="38" y="45"/>
                        <a:pt x="84" y="61"/>
                        <a:pt x="111" y="61"/>
                      </a:cubicBezTo>
                      <a:cubicBezTo>
                        <a:pt x="115" y="61"/>
                        <a:pt x="118" y="61"/>
                        <a:pt x="121" y="60"/>
                      </a:cubicBezTo>
                      <a:cubicBezTo>
                        <a:pt x="145" y="54"/>
                        <a:pt x="141" y="17"/>
                        <a:pt x="141" y="17"/>
                      </a:cubicBezTo>
                      <a:cubicBezTo>
                        <a:pt x="140" y="13"/>
                        <a:pt x="138" y="11"/>
                        <a:pt x="134" y="11"/>
                      </a:cubicBezTo>
                      <a:cubicBezTo>
                        <a:pt x="124" y="11"/>
                        <a:pt x="102" y="30"/>
                        <a:pt x="85" y="32"/>
                      </a:cubicBezTo>
                      <a:cubicBezTo>
                        <a:pt x="84" y="32"/>
                        <a:pt x="83" y="32"/>
                        <a:pt x="82" y="32"/>
                      </a:cubicBezTo>
                      <a:cubicBezTo>
                        <a:pt x="61" y="32"/>
                        <a:pt x="38" y="4"/>
                        <a:pt x="18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5" name="Freeform 141"/>
                <p:cNvSpPr/>
                <p:nvPr/>
              </p:nvSpPr>
              <p:spPr bwMode="auto">
                <a:xfrm>
                  <a:off x="6697663" y="1724025"/>
                  <a:ext cx="180975" cy="503238"/>
                </a:xfrm>
                <a:custGeom>
                  <a:avLst/>
                  <a:gdLst>
                    <a:gd name="T0" fmla="*/ 36 w 65"/>
                    <a:gd name="T1" fmla="*/ 0 h 179"/>
                    <a:gd name="T2" fmla="*/ 2 w 65"/>
                    <a:gd name="T3" fmla="*/ 18 h 179"/>
                    <a:gd name="T4" fmla="*/ 13 w 65"/>
                    <a:gd name="T5" fmla="*/ 111 h 179"/>
                    <a:gd name="T6" fmla="*/ 44 w 65"/>
                    <a:gd name="T7" fmla="*/ 179 h 179"/>
                    <a:gd name="T8" fmla="*/ 44 w 65"/>
                    <a:gd name="T9" fmla="*/ 173 h 179"/>
                    <a:gd name="T10" fmla="*/ 19 w 65"/>
                    <a:gd name="T11" fmla="*/ 56 h 179"/>
                    <a:gd name="T12" fmla="*/ 56 w 65"/>
                    <a:gd name="T13" fmla="*/ 16 h 179"/>
                    <a:gd name="T14" fmla="*/ 54 w 65"/>
                    <a:gd name="T15" fmla="*/ 1 h 179"/>
                    <a:gd name="T16" fmla="*/ 36 w 65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5" h="179">
                      <a:moveTo>
                        <a:pt x="36" y="0"/>
                      </a:moveTo>
                      <a:cubicBezTo>
                        <a:pt x="21" y="0"/>
                        <a:pt x="3" y="3"/>
                        <a:pt x="2" y="18"/>
                      </a:cubicBezTo>
                      <a:cubicBezTo>
                        <a:pt x="0" y="42"/>
                        <a:pt x="2" y="75"/>
                        <a:pt x="13" y="111"/>
                      </a:cubicBezTo>
                      <a:cubicBezTo>
                        <a:pt x="23" y="141"/>
                        <a:pt x="41" y="179"/>
                        <a:pt x="44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8" y="149"/>
                        <a:pt x="12" y="75"/>
                        <a:pt x="19" y="56"/>
                      </a:cubicBezTo>
                      <a:cubicBezTo>
                        <a:pt x="26" y="38"/>
                        <a:pt x="46" y="23"/>
                        <a:pt x="56" y="16"/>
                      </a:cubicBezTo>
                      <a:cubicBezTo>
                        <a:pt x="65" y="9"/>
                        <a:pt x="56" y="6"/>
                        <a:pt x="54" y="1"/>
                      </a:cubicBezTo>
                      <a:cubicBezTo>
                        <a:pt x="54" y="1"/>
                        <a:pt x="46" y="0"/>
                        <a:pt x="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6" name="Freeform 142"/>
                <p:cNvSpPr/>
                <p:nvPr/>
              </p:nvSpPr>
              <p:spPr bwMode="auto">
                <a:xfrm>
                  <a:off x="6121401" y="3656013"/>
                  <a:ext cx="503238" cy="558800"/>
                </a:xfrm>
                <a:custGeom>
                  <a:avLst/>
                  <a:gdLst>
                    <a:gd name="T0" fmla="*/ 37 w 179"/>
                    <a:gd name="T1" fmla="*/ 22 h 199"/>
                    <a:gd name="T2" fmla="*/ 7 w 179"/>
                    <a:gd name="T3" fmla="*/ 14 h 199"/>
                    <a:gd name="T4" fmla="*/ 0 w 179"/>
                    <a:gd name="T5" fmla="*/ 71 h 199"/>
                    <a:gd name="T6" fmla="*/ 142 w 179"/>
                    <a:gd name="T7" fmla="*/ 197 h 199"/>
                    <a:gd name="T8" fmla="*/ 179 w 179"/>
                    <a:gd name="T9" fmla="*/ 178 h 199"/>
                    <a:gd name="T10" fmla="*/ 157 w 179"/>
                    <a:gd name="T11" fmla="*/ 159 h 199"/>
                    <a:gd name="T12" fmla="*/ 155 w 179"/>
                    <a:gd name="T13" fmla="*/ 53 h 199"/>
                    <a:gd name="T14" fmla="*/ 109 w 179"/>
                    <a:gd name="T15" fmla="*/ 46 h 199"/>
                    <a:gd name="T16" fmla="*/ 37 w 179"/>
                    <a:gd name="T17" fmla="*/ 22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9" h="199">
                      <a:moveTo>
                        <a:pt x="37" y="22"/>
                      </a:moveTo>
                      <a:cubicBezTo>
                        <a:pt x="37" y="22"/>
                        <a:pt x="13" y="0"/>
                        <a:pt x="7" y="14"/>
                      </a:cubicBezTo>
                      <a:cubicBezTo>
                        <a:pt x="2" y="28"/>
                        <a:pt x="0" y="71"/>
                        <a:pt x="0" y="71"/>
                      </a:cubicBezTo>
                      <a:cubicBezTo>
                        <a:pt x="0" y="71"/>
                        <a:pt x="125" y="199"/>
                        <a:pt x="142" y="197"/>
                      </a:cubicBezTo>
                      <a:cubicBezTo>
                        <a:pt x="159" y="195"/>
                        <a:pt x="179" y="178"/>
                        <a:pt x="179" y="178"/>
                      </a:cubicBezTo>
                      <a:cubicBezTo>
                        <a:pt x="157" y="159"/>
                        <a:pt x="157" y="159"/>
                        <a:pt x="157" y="159"/>
                      </a:cubicBezTo>
                      <a:cubicBezTo>
                        <a:pt x="157" y="159"/>
                        <a:pt x="170" y="58"/>
                        <a:pt x="155" y="53"/>
                      </a:cubicBezTo>
                      <a:cubicBezTo>
                        <a:pt x="141" y="47"/>
                        <a:pt x="109" y="46"/>
                        <a:pt x="109" y="46"/>
                      </a:cubicBezTo>
                      <a:cubicBezTo>
                        <a:pt x="37" y="22"/>
                        <a:pt x="37" y="22"/>
                        <a:pt x="37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7" name="Freeform 143"/>
                <p:cNvSpPr/>
                <p:nvPr/>
              </p:nvSpPr>
              <p:spPr bwMode="auto">
                <a:xfrm>
                  <a:off x="5646738" y="3432175"/>
                  <a:ext cx="1266825" cy="1193800"/>
                </a:xfrm>
                <a:custGeom>
                  <a:avLst/>
                  <a:gdLst>
                    <a:gd name="T0" fmla="*/ 113 w 451"/>
                    <a:gd name="T1" fmla="*/ 241 h 425"/>
                    <a:gd name="T2" fmla="*/ 27 w 451"/>
                    <a:gd name="T3" fmla="*/ 160 h 425"/>
                    <a:gd name="T4" fmla="*/ 53 w 451"/>
                    <a:gd name="T5" fmla="*/ 91 h 425"/>
                    <a:gd name="T6" fmla="*/ 191 w 451"/>
                    <a:gd name="T7" fmla="*/ 143 h 425"/>
                    <a:gd name="T8" fmla="*/ 194 w 451"/>
                    <a:gd name="T9" fmla="*/ 111 h 425"/>
                    <a:gd name="T10" fmla="*/ 241 w 451"/>
                    <a:gd name="T11" fmla="*/ 1 h 425"/>
                    <a:gd name="T12" fmla="*/ 264 w 451"/>
                    <a:gd name="T13" fmla="*/ 164 h 425"/>
                    <a:gd name="T14" fmla="*/ 366 w 451"/>
                    <a:gd name="T15" fmla="*/ 108 h 425"/>
                    <a:gd name="T16" fmla="*/ 446 w 451"/>
                    <a:gd name="T17" fmla="*/ 192 h 425"/>
                    <a:gd name="T18" fmla="*/ 285 w 451"/>
                    <a:gd name="T19" fmla="*/ 237 h 425"/>
                    <a:gd name="T20" fmla="*/ 352 w 451"/>
                    <a:gd name="T21" fmla="*/ 292 h 425"/>
                    <a:gd name="T22" fmla="*/ 297 w 451"/>
                    <a:gd name="T23" fmla="*/ 396 h 425"/>
                    <a:gd name="T24" fmla="*/ 230 w 451"/>
                    <a:gd name="T25" fmla="*/ 385 h 425"/>
                    <a:gd name="T26" fmla="*/ 214 w 451"/>
                    <a:gd name="T27" fmla="*/ 292 h 425"/>
                    <a:gd name="T28" fmla="*/ 186 w 451"/>
                    <a:gd name="T29" fmla="*/ 374 h 425"/>
                    <a:gd name="T30" fmla="*/ 80 w 451"/>
                    <a:gd name="T31" fmla="*/ 337 h 425"/>
                    <a:gd name="T32" fmla="*/ 113 w 451"/>
                    <a:gd name="T33" fmla="*/ 241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1" h="425">
                      <a:moveTo>
                        <a:pt x="113" y="241"/>
                      </a:moveTo>
                      <a:cubicBezTo>
                        <a:pt x="113" y="241"/>
                        <a:pt x="0" y="240"/>
                        <a:pt x="27" y="160"/>
                      </a:cubicBezTo>
                      <a:cubicBezTo>
                        <a:pt x="27" y="160"/>
                        <a:pt x="3" y="108"/>
                        <a:pt x="53" y="91"/>
                      </a:cubicBezTo>
                      <a:cubicBezTo>
                        <a:pt x="102" y="74"/>
                        <a:pt x="172" y="127"/>
                        <a:pt x="191" y="143"/>
                      </a:cubicBezTo>
                      <a:cubicBezTo>
                        <a:pt x="210" y="158"/>
                        <a:pt x="200" y="119"/>
                        <a:pt x="194" y="111"/>
                      </a:cubicBezTo>
                      <a:cubicBezTo>
                        <a:pt x="189" y="104"/>
                        <a:pt x="165" y="0"/>
                        <a:pt x="241" y="1"/>
                      </a:cubicBezTo>
                      <a:cubicBezTo>
                        <a:pt x="316" y="2"/>
                        <a:pt x="331" y="51"/>
                        <a:pt x="264" y="164"/>
                      </a:cubicBezTo>
                      <a:cubicBezTo>
                        <a:pt x="264" y="164"/>
                        <a:pt x="326" y="106"/>
                        <a:pt x="366" y="108"/>
                      </a:cubicBezTo>
                      <a:cubicBezTo>
                        <a:pt x="406" y="109"/>
                        <a:pt x="451" y="128"/>
                        <a:pt x="446" y="192"/>
                      </a:cubicBezTo>
                      <a:cubicBezTo>
                        <a:pt x="442" y="255"/>
                        <a:pt x="285" y="237"/>
                        <a:pt x="285" y="237"/>
                      </a:cubicBezTo>
                      <a:cubicBezTo>
                        <a:pt x="285" y="237"/>
                        <a:pt x="335" y="272"/>
                        <a:pt x="352" y="292"/>
                      </a:cubicBezTo>
                      <a:cubicBezTo>
                        <a:pt x="369" y="312"/>
                        <a:pt x="359" y="368"/>
                        <a:pt x="297" y="396"/>
                      </a:cubicBezTo>
                      <a:cubicBezTo>
                        <a:pt x="235" y="425"/>
                        <a:pt x="237" y="404"/>
                        <a:pt x="230" y="385"/>
                      </a:cubicBezTo>
                      <a:cubicBezTo>
                        <a:pt x="224" y="366"/>
                        <a:pt x="219" y="286"/>
                        <a:pt x="214" y="292"/>
                      </a:cubicBezTo>
                      <a:cubicBezTo>
                        <a:pt x="209" y="298"/>
                        <a:pt x="221" y="352"/>
                        <a:pt x="186" y="374"/>
                      </a:cubicBezTo>
                      <a:cubicBezTo>
                        <a:pt x="150" y="396"/>
                        <a:pt x="109" y="369"/>
                        <a:pt x="80" y="337"/>
                      </a:cubicBezTo>
                      <a:cubicBezTo>
                        <a:pt x="52" y="305"/>
                        <a:pt x="65" y="261"/>
                        <a:pt x="113" y="24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8" name="Freeform 144"/>
                <p:cNvSpPr/>
                <p:nvPr/>
              </p:nvSpPr>
              <p:spPr bwMode="auto">
                <a:xfrm>
                  <a:off x="6115051" y="4016375"/>
                  <a:ext cx="134938" cy="44450"/>
                </a:xfrm>
                <a:custGeom>
                  <a:avLst/>
                  <a:gdLst>
                    <a:gd name="T0" fmla="*/ 0 w 48"/>
                    <a:gd name="T1" fmla="*/ 12 h 16"/>
                    <a:gd name="T2" fmla="*/ 40 w 48"/>
                    <a:gd name="T3" fmla="*/ 8 h 16"/>
                    <a:gd name="T4" fmla="*/ 0 w 48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8" h="16">
                      <a:moveTo>
                        <a:pt x="0" y="12"/>
                      </a:moveTo>
                      <a:cubicBezTo>
                        <a:pt x="0" y="12"/>
                        <a:pt x="48" y="0"/>
                        <a:pt x="40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9" name="Freeform 145"/>
                <p:cNvSpPr/>
                <p:nvPr/>
              </p:nvSpPr>
              <p:spPr bwMode="auto">
                <a:xfrm>
                  <a:off x="6235701" y="4071938"/>
                  <a:ext cx="36513" cy="112713"/>
                </a:xfrm>
                <a:custGeom>
                  <a:avLst/>
                  <a:gdLst>
                    <a:gd name="T0" fmla="*/ 4 w 13"/>
                    <a:gd name="T1" fmla="*/ 40 h 40"/>
                    <a:gd name="T2" fmla="*/ 6 w 13"/>
                    <a:gd name="T3" fmla="*/ 5 h 40"/>
                    <a:gd name="T4" fmla="*/ 4 w 13"/>
                    <a:gd name="T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0">
                      <a:moveTo>
                        <a:pt x="4" y="40"/>
                      </a:moveTo>
                      <a:cubicBezTo>
                        <a:pt x="4" y="40"/>
                        <a:pt x="0" y="0"/>
                        <a:pt x="6" y="5"/>
                      </a:cubicBezTo>
                      <a:cubicBezTo>
                        <a:pt x="13" y="10"/>
                        <a:pt x="7" y="33"/>
                        <a:pt x="4" y="4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0" name="Freeform 146"/>
                <p:cNvSpPr/>
                <p:nvPr/>
              </p:nvSpPr>
              <p:spPr bwMode="auto">
                <a:xfrm>
                  <a:off x="6219826" y="3886200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1" name="Freeform 147"/>
                <p:cNvSpPr/>
                <p:nvPr/>
              </p:nvSpPr>
              <p:spPr bwMode="auto">
                <a:xfrm>
                  <a:off x="6169026" y="3959225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1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20" y="3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2" name="Freeform 148"/>
                <p:cNvSpPr/>
                <p:nvPr/>
              </p:nvSpPr>
              <p:spPr bwMode="auto">
                <a:xfrm>
                  <a:off x="6289676" y="4002088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3" name="Freeform 149"/>
                <p:cNvSpPr/>
                <p:nvPr/>
              </p:nvSpPr>
              <p:spPr bwMode="auto">
                <a:xfrm>
                  <a:off x="6323013" y="3910013"/>
                  <a:ext cx="65088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4" name="Freeform 150"/>
                <p:cNvSpPr/>
                <p:nvPr/>
              </p:nvSpPr>
              <p:spPr bwMode="auto">
                <a:xfrm>
                  <a:off x="6413501" y="3995738"/>
                  <a:ext cx="65088" cy="60325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5" name="Freeform 151"/>
                <p:cNvSpPr/>
                <p:nvPr/>
              </p:nvSpPr>
              <p:spPr bwMode="auto">
                <a:xfrm>
                  <a:off x="6348413" y="4108450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6" name="Freeform 152"/>
                <p:cNvSpPr/>
                <p:nvPr/>
              </p:nvSpPr>
              <p:spPr bwMode="auto">
                <a:xfrm>
                  <a:off x="6234113" y="4089400"/>
                  <a:ext cx="63500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7" name="Freeform 153"/>
                <p:cNvSpPr/>
                <p:nvPr/>
              </p:nvSpPr>
              <p:spPr bwMode="auto">
                <a:xfrm>
                  <a:off x="6283326" y="3833813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8" name="Freeform 154"/>
                <p:cNvSpPr>
                  <a:spLocks noEditPoints="1"/>
                </p:cNvSpPr>
                <p:nvPr/>
              </p:nvSpPr>
              <p:spPr bwMode="auto">
                <a:xfrm>
                  <a:off x="6059488" y="3724275"/>
                  <a:ext cx="581025" cy="514350"/>
                </a:xfrm>
                <a:custGeom>
                  <a:avLst/>
                  <a:gdLst>
                    <a:gd name="T0" fmla="*/ 90 w 207"/>
                    <a:gd name="T1" fmla="*/ 118 h 183"/>
                    <a:gd name="T2" fmla="*/ 92 w 207"/>
                    <a:gd name="T3" fmla="*/ 101 h 183"/>
                    <a:gd name="T4" fmla="*/ 103 w 207"/>
                    <a:gd name="T5" fmla="*/ 113 h 183"/>
                    <a:gd name="T6" fmla="*/ 85 w 207"/>
                    <a:gd name="T7" fmla="*/ 0 h 183"/>
                    <a:gd name="T8" fmla="*/ 71 w 207"/>
                    <a:gd name="T9" fmla="*/ 60 h 183"/>
                    <a:gd name="T10" fmla="*/ 14 w 207"/>
                    <a:gd name="T11" fmla="*/ 46 h 183"/>
                    <a:gd name="T12" fmla="*/ 59 w 207"/>
                    <a:gd name="T13" fmla="*/ 64 h 183"/>
                    <a:gd name="T14" fmla="*/ 71 w 207"/>
                    <a:gd name="T15" fmla="*/ 60 h 183"/>
                    <a:gd name="T16" fmla="*/ 69 w 207"/>
                    <a:gd name="T17" fmla="*/ 77 h 183"/>
                    <a:gd name="T18" fmla="*/ 65 w 207"/>
                    <a:gd name="T19" fmla="*/ 76 h 183"/>
                    <a:gd name="T20" fmla="*/ 40 w 207"/>
                    <a:gd name="T21" fmla="*/ 92 h 183"/>
                    <a:gd name="T22" fmla="*/ 49 w 207"/>
                    <a:gd name="T23" fmla="*/ 85 h 183"/>
                    <a:gd name="T24" fmla="*/ 60 w 207"/>
                    <a:gd name="T25" fmla="*/ 97 h 183"/>
                    <a:gd name="T26" fmla="*/ 31 w 207"/>
                    <a:gd name="T27" fmla="*/ 157 h 183"/>
                    <a:gd name="T28" fmla="*/ 81 w 207"/>
                    <a:gd name="T29" fmla="*/ 122 h 183"/>
                    <a:gd name="T30" fmla="*/ 115 w 207"/>
                    <a:gd name="T31" fmla="*/ 183 h 183"/>
                    <a:gd name="T32" fmla="*/ 112 w 207"/>
                    <a:gd name="T33" fmla="*/ 156 h 183"/>
                    <a:gd name="T34" fmla="*/ 105 w 207"/>
                    <a:gd name="T35" fmla="*/ 144 h 183"/>
                    <a:gd name="T36" fmla="*/ 112 w 207"/>
                    <a:gd name="T37" fmla="*/ 116 h 183"/>
                    <a:gd name="T38" fmla="*/ 148 w 207"/>
                    <a:gd name="T39" fmla="*/ 117 h 183"/>
                    <a:gd name="T40" fmla="*/ 162 w 207"/>
                    <a:gd name="T41" fmla="*/ 108 h 183"/>
                    <a:gd name="T42" fmla="*/ 147 w 207"/>
                    <a:gd name="T43" fmla="*/ 108 h 183"/>
                    <a:gd name="T44" fmla="*/ 138 w 207"/>
                    <a:gd name="T45" fmla="*/ 116 h 183"/>
                    <a:gd name="T46" fmla="*/ 127 w 207"/>
                    <a:gd name="T47" fmla="*/ 106 h 183"/>
                    <a:gd name="T48" fmla="*/ 128 w 207"/>
                    <a:gd name="T49" fmla="*/ 104 h 183"/>
                    <a:gd name="T50" fmla="*/ 182 w 207"/>
                    <a:gd name="T51" fmla="*/ 70 h 183"/>
                    <a:gd name="T52" fmla="*/ 110 w 207"/>
                    <a:gd name="T53" fmla="*/ 93 h 183"/>
                    <a:gd name="T54" fmla="*/ 106 w 207"/>
                    <a:gd name="T55" fmla="*/ 86 h 183"/>
                    <a:gd name="T56" fmla="*/ 96 w 207"/>
                    <a:gd name="T57" fmla="*/ 73 h 183"/>
                    <a:gd name="T58" fmla="*/ 109 w 207"/>
                    <a:gd name="T59" fmla="*/ 68 h 183"/>
                    <a:gd name="T60" fmla="*/ 107 w 207"/>
                    <a:gd name="T61" fmla="*/ 44 h 183"/>
                    <a:gd name="T62" fmla="*/ 98 w 207"/>
                    <a:gd name="T63" fmla="*/ 61 h 183"/>
                    <a:gd name="T64" fmla="*/ 92 w 207"/>
                    <a:gd name="T65" fmla="*/ 58 h 183"/>
                    <a:gd name="T66" fmla="*/ 82 w 207"/>
                    <a:gd name="T67" fmla="*/ 46 h 183"/>
                    <a:gd name="T68" fmla="*/ 94 w 207"/>
                    <a:gd name="T69" fmla="*/ 4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7" h="183">
                      <a:moveTo>
                        <a:pt x="94" y="119"/>
                      </a:moveTo>
                      <a:cubicBezTo>
                        <a:pt x="93" y="119"/>
                        <a:pt x="91" y="119"/>
                        <a:pt x="90" y="118"/>
                      </a:cubicBezTo>
                      <a:cubicBezTo>
                        <a:pt x="85" y="116"/>
                        <a:pt x="82" y="111"/>
                        <a:pt x="84" y="106"/>
                      </a:cubicBezTo>
                      <a:cubicBezTo>
                        <a:pt x="85" y="103"/>
                        <a:pt x="88" y="101"/>
                        <a:pt x="92" y="101"/>
                      </a:cubicBezTo>
                      <a:cubicBezTo>
                        <a:pt x="93" y="101"/>
                        <a:pt x="95" y="101"/>
                        <a:pt x="96" y="101"/>
                      </a:cubicBezTo>
                      <a:cubicBezTo>
                        <a:pt x="101" y="103"/>
                        <a:pt x="104" y="109"/>
                        <a:pt x="103" y="113"/>
                      </a:cubicBezTo>
                      <a:cubicBezTo>
                        <a:pt x="101" y="117"/>
                        <a:pt x="98" y="119"/>
                        <a:pt x="94" y="119"/>
                      </a:cubicBezTo>
                      <a:moveTo>
                        <a:pt x="85" y="0"/>
                      </a:moveTo>
                      <a:cubicBezTo>
                        <a:pt x="85" y="0"/>
                        <a:pt x="81" y="60"/>
                        <a:pt x="72" y="60"/>
                      </a:cubicBezTo>
                      <a:cubicBezTo>
                        <a:pt x="72" y="60"/>
                        <a:pt x="71" y="60"/>
                        <a:pt x="71" y="60"/>
                      </a:cubicBezTo>
                      <a:cubicBezTo>
                        <a:pt x="63" y="57"/>
                        <a:pt x="16" y="45"/>
                        <a:pt x="11" y="45"/>
                      </a:cubicBezTo>
                      <a:cubicBezTo>
                        <a:pt x="10" y="45"/>
                        <a:pt x="11" y="45"/>
                        <a:pt x="14" y="46"/>
                      </a:cubicBezTo>
                      <a:cubicBezTo>
                        <a:pt x="24" y="50"/>
                        <a:pt x="45" y="59"/>
                        <a:pt x="58" y="66"/>
                      </a:cubicBezTo>
                      <a:cubicBezTo>
                        <a:pt x="58" y="66"/>
                        <a:pt x="58" y="65"/>
                        <a:pt x="59" y="64"/>
                      </a:cubicBezTo>
                      <a:cubicBezTo>
                        <a:pt x="60" y="61"/>
                        <a:pt x="63" y="59"/>
                        <a:pt x="67" y="59"/>
                      </a:cubicBezTo>
                      <a:cubicBezTo>
                        <a:pt x="68" y="59"/>
                        <a:pt x="70" y="59"/>
                        <a:pt x="71" y="60"/>
                      </a:cubicBezTo>
                      <a:cubicBezTo>
                        <a:pt x="76" y="62"/>
                        <a:pt x="79" y="67"/>
                        <a:pt x="78" y="71"/>
                      </a:cubicBezTo>
                      <a:cubicBezTo>
                        <a:pt x="76" y="75"/>
                        <a:pt x="73" y="77"/>
                        <a:pt x="69" y="77"/>
                      </a:cubicBezTo>
                      <a:cubicBezTo>
                        <a:pt x="68" y="77"/>
                        <a:pt x="66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50" y="79"/>
                        <a:pt x="0" y="84"/>
                        <a:pt x="12" y="86"/>
                      </a:cubicBezTo>
                      <a:cubicBezTo>
                        <a:pt x="17" y="87"/>
                        <a:pt x="29" y="89"/>
                        <a:pt x="40" y="92"/>
                      </a:cubicBezTo>
                      <a:cubicBezTo>
                        <a:pt x="40" y="91"/>
                        <a:pt x="41" y="91"/>
                        <a:pt x="41" y="90"/>
                      </a:cubicBezTo>
                      <a:cubicBezTo>
                        <a:pt x="42" y="87"/>
                        <a:pt x="45" y="85"/>
                        <a:pt x="49" y="85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8" y="87"/>
                        <a:pt x="61" y="92"/>
                        <a:pt x="60" y="97"/>
                      </a:cubicBezTo>
                      <a:cubicBezTo>
                        <a:pt x="71" y="100"/>
                        <a:pt x="78" y="104"/>
                        <a:pt x="73" y="106"/>
                      </a:cubicBezTo>
                      <a:cubicBezTo>
                        <a:pt x="60" y="112"/>
                        <a:pt x="26" y="157"/>
                        <a:pt x="31" y="157"/>
                      </a:cubicBezTo>
                      <a:cubicBezTo>
                        <a:pt x="31" y="157"/>
                        <a:pt x="32" y="157"/>
                        <a:pt x="32" y="156"/>
                      </a:cubicBezTo>
                      <a:cubicBezTo>
                        <a:pt x="42" y="150"/>
                        <a:pt x="69" y="122"/>
                        <a:pt x="81" y="122"/>
                      </a:cubicBezTo>
                      <a:cubicBezTo>
                        <a:pt x="83" y="122"/>
                        <a:pt x="84" y="123"/>
                        <a:pt x="85" y="124"/>
                      </a:cubicBezTo>
                      <a:cubicBezTo>
                        <a:pt x="91" y="134"/>
                        <a:pt x="112" y="183"/>
                        <a:pt x="115" y="183"/>
                      </a:cubicBezTo>
                      <a:cubicBezTo>
                        <a:pt x="115" y="183"/>
                        <a:pt x="115" y="183"/>
                        <a:pt x="115" y="182"/>
                      </a:cubicBezTo>
                      <a:cubicBezTo>
                        <a:pt x="115" y="178"/>
                        <a:pt x="113" y="167"/>
                        <a:pt x="112" y="156"/>
                      </a:cubicBezTo>
                      <a:cubicBezTo>
                        <a:pt x="112" y="156"/>
                        <a:pt x="111" y="156"/>
                        <a:pt x="111" y="156"/>
                      </a:cubicBezTo>
                      <a:cubicBezTo>
                        <a:pt x="106" y="154"/>
                        <a:pt x="103" y="149"/>
                        <a:pt x="105" y="144"/>
                      </a:cubicBezTo>
                      <a:cubicBezTo>
                        <a:pt x="106" y="141"/>
                        <a:pt x="108" y="140"/>
                        <a:pt x="110" y="139"/>
                      </a:cubicBezTo>
                      <a:cubicBezTo>
                        <a:pt x="109" y="126"/>
                        <a:pt x="109" y="116"/>
                        <a:pt x="112" y="116"/>
                      </a:cubicBezTo>
                      <a:cubicBezTo>
                        <a:pt x="112" y="116"/>
                        <a:pt x="112" y="116"/>
                        <a:pt x="113" y="116"/>
                      </a:cubicBezTo>
                      <a:cubicBezTo>
                        <a:pt x="115" y="117"/>
                        <a:pt x="131" y="117"/>
                        <a:pt x="148" y="117"/>
                      </a:cubicBezTo>
                      <a:cubicBezTo>
                        <a:pt x="176" y="117"/>
                        <a:pt x="207" y="116"/>
                        <a:pt x="195" y="111"/>
                      </a:cubicBezTo>
                      <a:cubicBezTo>
                        <a:pt x="188" y="109"/>
                        <a:pt x="175" y="108"/>
                        <a:pt x="162" y="108"/>
                      </a:cubicBezTo>
                      <a:cubicBezTo>
                        <a:pt x="159" y="108"/>
                        <a:pt x="157" y="108"/>
                        <a:pt x="154" y="108"/>
                      </a:cubicBezTo>
                      <a:cubicBezTo>
                        <a:pt x="152" y="108"/>
                        <a:pt x="149" y="108"/>
                        <a:pt x="147" y="108"/>
                      </a:cubicBezTo>
                      <a:cubicBezTo>
                        <a:pt x="147" y="109"/>
                        <a:pt x="147" y="110"/>
                        <a:pt x="147" y="111"/>
                      </a:cubicBezTo>
                      <a:cubicBezTo>
                        <a:pt x="146" y="114"/>
                        <a:pt x="142" y="116"/>
                        <a:pt x="138" y="116"/>
                      </a:cubicBezTo>
                      <a:cubicBezTo>
                        <a:pt x="137" y="116"/>
                        <a:pt x="136" y="116"/>
                        <a:pt x="134" y="116"/>
                      </a:cubicBezTo>
                      <a:cubicBezTo>
                        <a:pt x="130" y="114"/>
                        <a:pt x="127" y="110"/>
                        <a:pt x="127" y="106"/>
                      </a:cubicBezTo>
                      <a:cubicBezTo>
                        <a:pt x="127" y="106"/>
                        <a:pt x="127" y="105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9" y="101"/>
                        <a:pt x="132" y="99"/>
                        <a:pt x="135" y="98"/>
                      </a:cubicBezTo>
                      <a:cubicBezTo>
                        <a:pt x="152" y="88"/>
                        <a:pt x="189" y="70"/>
                        <a:pt x="182" y="70"/>
                      </a:cubicBezTo>
                      <a:cubicBezTo>
                        <a:pt x="182" y="70"/>
                        <a:pt x="182" y="71"/>
                        <a:pt x="181" y="71"/>
                      </a:cubicBezTo>
                      <a:cubicBezTo>
                        <a:pt x="166" y="73"/>
                        <a:pt x="110" y="93"/>
                        <a:pt x="110" y="93"/>
                      </a:cubicBezTo>
                      <a:cubicBezTo>
                        <a:pt x="110" y="93"/>
                        <a:pt x="110" y="90"/>
                        <a:pt x="109" y="85"/>
                      </a:cubicBezTo>
                      <a:cubicBezTo>
                        <a:pt x="109" y="85"/>
                        <a:pt x="107" y="86"/>
                        <a:pt x="106" y="86"/>
                      </a:cubicBezTo>
                      <a:cubicBezTo>
                        <a:pt x="105" y="86"/>
                        <a:pt x="104" y="85"/>
                        <a:pt x="102" y="85"/>
                      </a:cubicBezTo>
                      <a:cubicBezTo>
                        <a:pt x="97" y="83"/>
                        <a:pt x="94" y="78"/>
                        <a:pt x="96" y="73"/>
                      </a:cubicBezTo>
                      <a:cubicBezTo>
                        <a:pt x="97" y="69"/>
                        <a:pt x="101" y="67"/>
                        <a:pt x="105" y="67"/>
                      </a:cubicBezTo>
                      <a:cubicBezTo>
                        <a:pt x="106" y="67"/>
                        <a:pt x="107" y="68"/>
                        <a:pt x="109" y="68"/>
                      </a:cubicBezTo>
                      <a:cubicBezTo>
                        <a:pt x="108" y="59"/>
                        <a:pt x="108" y="49"/>
                        <a:pt x="108" y="40"/>
                      </a:cubicBezTo>
                      <a:cubicBezTo>
                        <a:pt x="108" y="42"/>
                        <a:pt x="108" y="43"/>
                        <a:pt x="107" y="44"/>
                      </a:cubicBezTo>
                      <a:cubicBezTo>
                        <a:pt x="104" y="53"/>
                        <a:pt x="100" y="63"/>
                        <a:pt x="98" y="63"/>
                      </a:cubicBezTo>
                      <a:cubicBezTo>
                        <a:pt x="98" y="63"/>
                        <a:pt x="98" y="62"/>
                        <a:pt x="98" y="61"/>
                      </a:cubicBezTo>
                      <a:cubicBezTo>
                        <a:pt x="97" y="60"/>
                        <a:pt x="97" y="59"/>
                        <a:pt x="97" y="57"/>
                      </a:cubicBezTo>
                      <a:cubicBezTo>
                        <a:pt x="96" y="58"/>
                        <a:pt x="94" y="58"/>
                        <a:pt x="92" y="58"/>
                      </a:cubicBezTo>
                      <a:cubicBezTo>
                        <a:pt x="91" y="58"/>
                        <a:pt x="89" y="58"/>
                        <a:pt x="88" y="58"/>
                      </a:cubicBezTo>
                      <a:cubicBezTo>
                        <a:pt x="83" y="56"/>
                        <a:pt x="80" y="50"/>
                        <a:pt x="82" y="46"/>
                      </a:cubicBezTo>
                      <a:cubicBezTo>
                        <a:pt x="83" y="42"/>
                        <a:pt x="86" y="40"/>
                        <a:pt x="90" y="40"/>
                      </a:cubicBezTo>
                      <a:cubicBezTo>
                        <a:pt x="92" y="40"/>
                        <a:pt x="93" y="41"/>
                        <a:pt x="94" y="41"/>
                      </a:cubicBezTo>
                      <a:cubicBezTo>
                        <a:pt x="90" y="23"/>
                        <a:pt x="85" y="0"/>
                        <a:pt x="8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9" name="Freeform 155"/>
                <p:cNvSpPr/>
                <p:nvPr/>
              </p:nvSpPr>
              <p:spPr bwMode="auto">
                <a:xfrm>
                  <a:off x="6223001" y="3889375"/>
                  <a:ext cx="58738" cy="50800"/>
                </a:xfrm>
                <a:custGeom>
                  <a:avLst/>
                  <a:gdLst>
                    <a:gd name="T0" fmla="*/ 9 w 21"/>
                    <a:gd name="T1" fmla="*/ 0 h 18"/>
                    <a:gd name="T2" fmla="*/ 1 w 21"/>
                    <a:gd name="T3" fmla="*/ 5 h 18"/>
                    <a:gd name="T4" fmla="*/ 0 w 21"/>
                    <a:gd name="T5" fmla="*/ 7 h 18"/>
                    <a:gd name="T6" fmla="*/ 7 w 21"/>
                    <a:gd name="T7" fmla="*/ 17 h 18"/>
                    <a:gd name="T8" fmla="*/ 7 w 21"/>
                    <a:gd name="T9" fmla="*/ 17 h 18"/>
                    <a:gd name="T10" fmla="*/ 7 w 21"/>
                    <a:gd name="T11" fmla="*/ 17 h 18"/>
                    <a:gd name="T12" fmla="*/ 11 w 21"/>
                    <a:gd name="T13" fmla="*/ 18 h 18"/>
                    <a:gd name="T14" fmla="*/ 20 w 21"/>
                    <a:gd name="T15" fmla="*/ 12 h 18"/>
                    <a:gd name="T16" fmla="*/ 13 w 21"/>
                    <a:gd name="T17" fmla="*/ 1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8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8"/>
                        <a:pt x="10" y="18"/>
                        <a:pt x="11" y="18"/>
                      </a:cubicBezTo>
                      <a:cubicBezTo>
                        <a:pt x="15" y="18"/>
                        <a:pt x="18" y="16"/>
                        <a:pt x="20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0" name="Freeform 156"/>
                <p:cNvSpPr/>
                <p:nvPr/>
              </p:nvSpPr>
              <p:spPr bwMode="auto">
                <a:xfrm>
                  <a:off x="6172201" y="3962400"/>
                  <a:ext cx="58738" cy="33338"/>
                </a:xfrm>
                <a:custGeom>
                  <a:avLst/>
                  <a:gdLst>
                    <a:gd name="T0" fmla="*/ 9 w 21"/>
                    <a:gd name="T1" fmla="*/ 0 h 12"/>
                    <a:gd name="T2" fmla="*/ 1 w 21"/>
                    <a:gd name="T3" fmla="*/ 5 h 12"/>
                    <a:gd name="T4" fmla="*/ 0 w 21"/>
                    <a:gd name="T5" fmla="*/ 7 h 12"/>
                    <a:gd name="T6" fmla="*/ 20 w 21"/>
                    <a:gd name="T7" fmla="*/ 12 h 12"/>
                    <a:gd name="T8" fmla="*/ 13 w 21"/>
                    <a:gd name="T9" fmla="*/ 0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7" y="9"/>
                        <a:pt x="14" y="10"/>
                        <a:pt x="20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1" name="Freeform 157"/>
                <p:cNvSpPr/>
                <p:nvPr/>
              </p:nvSpPr>
              <p:spPr bwMode="auto">
                <a:xfrm>
                  <a:off x="6289676" y="4006850"/>
                  <a:ext cx="61913" cy="50800"/>
                </a:xfrm>
                <a:custGeom>
                  <a:avLst/>
                  <a:gdLst>
                    <a:gd name="T0" fmla="*/ 10 w 22"/>
                    <a:gd name="T1" fmla="*/ 0 h 18"/>
                    <a:gd name="T2" fmla="*/ 2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1 w 22"/>
                    <a:gd name="T9" fmla="*/ 12 h 18"/>
                    <a:gd name="T10" fmla="*/ 14 w 22"/>
                    <a:gd name="T11" fmla="*/ 0 h 18"/>
                    <a:gd name="T12" fmla="*/ 10 w 22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19" y="16"/>
                        <a:pt x="21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2" name="Freeform 158"/>
                <p:cNvSpPr/>
                <p:nvPr/>
              </p:nvSpPr>
              <p:spPr bwMode="auto">
                <a:xfrm>
                  <a:off x="6323013" y="3911600"/>
                  <a:ext cx="42863" cy="53975"/>
                </a:xfrm>
                <a:custGeom>
                  <a:avLst/>
                  <a:gdLst>
                    <a:gd name="T0" fmla="*/ 11 w 15"/>
                    <a:gd name="T1" fmla="*/ 0 h 19"/>
                    <a:gd name="T2" fmla="*/ 2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8 h 19"/>
                    <a:gd name="T10" fmla="*/ 15 w 15"/>
                    <a:gd name="T11" fmla="*/ 1 h 19"/>
                    <a:gd name="T12" fmla="*/ 11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8"/>
                        <a:pt x="11" y="19"/>
                        <a:pt x="12" y="19"/>
                      </a:cubicBezTo>
                      <a:cubicBezTo>
                        <a:pt x="13" y="19"/>
                        <a:pt x="15" y="18"/>
                        <a:pt x="15" y="18"/>
                      </a:cubicBezTo>
                      <a:cubicBezTo>
                        <a:pt x="15" y="14"/>
                        <a:pt x="15" y="8"/>
                        <a:pt x="15" y="1"/>
                      </a:cubicBezTo>
                      <a:cubicBezTo>
                        <a:pt x="13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3" name="Freeform 159"/>
                <p:cNvSpPr>
                  <a:spLocks noEditPoints="1"/>
                </p:cNvSpPr>
                <p:nvPr/>
              </p:nvSpPr>
              <p:spPr bwMode="auto">
                <a:xfrm>
                  <a:off x="6416676" y="3998913"/>
                  <a:ext cx="55563" cy="50800"/>
                </a:xfrm>
                <a:custGeom>
                  <a:avLst/>
                  <a:gdLst>
                    <a:gd name="T0" fmla="*/ 0 w 20"/>
                    <a:gd name="T1" fmla="*/ 8 h 18"/>
                    <a:gd name="T2" fmla="*/ 7 w 20"/>
                    <a:gd name="T3" fmla="*/ 18 h 18"/>
                    <a:gd name="T4" fmla="*/ 11 w 20"/>
                    <a:gd name="T5" fmla="*/ 18 h 18"/>
                    <a:gd name="T6" fmla="*/ 20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0 w 20"/>
                    <a:gd name="T13" fmla="*/ 8 h 18"/>
                    <a:gd name="T14" fmla="*/ 8 w 20"/>
                    <a:gd name="T15" fmla="*/ 0 h 18"/>
                    <a:gd name="T16" fmla="*/ 1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0" y="8"/>
                      </a:moveTo>
                      <a:cubicBezTo>
                        <a:pt x="0" y="12"/>
                        <a:pt x="3" y="16"/>
                        <a:pt x="7" y="18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0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4" name="Freeform 160"/>
                <p:cNvSpPr/>
                <p:nvPr/>
              </p:nvSpPr>
              <p:spPr bwMode="auto">
                <a:xfrm>
                  <a:off x="6348413" y="4114800"/>
                  <a:ext cx="25400" cy="47625"/>
                </a:xfrm>
                <a:custGeom>
                  <a:avLst/>
                  <a:gdLst>
                    <a:gd name="T0" fmla="*/ 7 w 9"/>
                    <a:gd name="T1" fmla="*/ 0 h 17"/>
                    <a:gd name="T2" fmla="*/ 2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5" y="1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8" y="11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5" name="Freeform 161"/>
                <p:cNvSpPr/>
                <p:nvPr/>
              </p:nvSpPr>
              <p:spPr bwMode="auto">
                <a:xfrm>
                  <a:off x="6362701" y="3794125"/>
                  <a:ext cx="14288" cy="42863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0 w 5"/>
                    <a:gd name="T5" fmla="*/ 15 h 15"/>
                    <a:gd name="T6" fmla="*/ 4 w 5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8"/>
                        <a:pt x="0" y="15"/>
                      </a:cubicBezTo>
                      <a:cubicBezTo>
                        <a:pt x="3" y="7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6" name="Freeform 162"/>
                <p:cNvSpPr/>
                <p:nvPr/>
              </p:nvSpPr>
              <p:spPr bwMode="auto">
                <a:xfrm>
                  <a:off x="6283326" y="3836988"/>
                  <a:ext cx="49213" cy="49213"/>
                </a:xfrm>
                <a:custGeom>
                  <a:avLst/>
                  <a:gdLst>
                    <a:gd name="T0" fmla="*/ 10 w 17"/>
                    <a:gd name="T1" fmla="*/ 0 h 18"/>
                    <a:gd name="T2" fmla="*/ 2 w 17"/>
                    <a:gd name="T3" fmla="*/ 6 h 18"/>
                    <a:gd name="T4" fmla="*/ 8 w 17"/>
                    <a:gd name="T5" fmla="*/ 18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1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6" y="18"/>
                        <a:pt x="17" y="17"/>
                      </a:cubicBezTo>
                      <a:cubicBezTo>
                        <a:pt x="16" y="13"/>
                        <a:pt x="15" y="7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7" name="Freeform 163"/>
                <p:cNvSpPr/>
                <p:nvPr/>
              </p:nvSpPr>
              <p:spPr bwMode="auto">
                <a:xfrm>
                  <a:off x="5797551" y="3706813"/>
                  <a:ext cx="166688" cy="365125"/>
                </a:xfrm>
                <a:custGeom>
                  <a:avLst/>
                  <a:gdLst>
                    <a:gd name="T0" fmla="*/ 23 w 59"/>
                    <a:gd name="T1" fmla="*/ 0 h 130"/>
                    <a:gd name="T2" fmla="*/ 14 w 59"/>
                    <a:gd name="T3" fmla="*/ 47 h 130"/>
                    <a:gd name="T4" fmla="*/ 2 w 59"/>
                    <a:gd name="T5" fmla="*/ 86 h 130"/>
                    <a:gd name="T6" fmla="*/ 24 w 59"/>
                    <a:gd name="T7" fmla="*/ 130 h 130"/>
                    <a:gd name="T8" fmla="*/ 25 w 59"/>
                    <a:gd name="T9" fmla="*/ 130 h 130"/>
                    <a:gd name="T10" fmla="*/ 36 w 59"/>
                    <a:gd name="T11" fmla="*/ 83 h 130"/>
                    <a:gd name="T12" fmla="*/ 52 w 59"/>
                    <a:gd name="T13" fmla="*/ 40 h 130"/>
                    <a:gd name="T14" fmla="*/ 26 w 59"/>
                    <a:gd name="T15" fmla="*/ 0 h 130"/>
                    <a:gd name="T16" fmla="*/ 23 w 59"/>
                    <a:gd name="T1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30">
                      <a:moveTo>
                        <a:pt x="23" y="0"/>
                      </a:moveTo>
                      <a:cubicBezTo>
                        <a:pt x="12" y="0"/>
                        <a:pt x="13" y="35"/>
                        <a:pt x="14" y="47"/>
                      </a:cubicBezTo>
                      <a:cubicBezTo>
                        <a:pt x="14" y="61"/>
                        <a:pt x="4" y="66"/>
                        <a:pt x="2" y="86"/>
                      </a:cubicBezTo>
                      <a:cubicBezTo>
                        <a:pt x="0" y="107"/>
                        <a:pt x="24" y="130"/>
                        <a:pt x="24" y="130"/>
                      </a:cubicBezTo>
                      <a:cubicBezTo>
                        <a:pt x="24" y="130"/>
                        <a:pt x="24" y="130"/>
                        <a:pt x="25" y="130"/>
                      </a:cubicBezTo>
                      <a:cubicBezTo>
                        <a:pt x="37" y="130"/>
                        <a:pt x="40" y="100"/>
                        <a:pt x="36" y="83"/>
                      </a:cubicBezTo>
                      <a:cubicBezTo>
                        <a:pt x="32" y="65"/>
                        <a:pt x="45" y="59"/>
                        <a:pt x="52" y="40"/>
                      </a:cubicBezTo>
                      <a:cubicBezTo>
                        <a:pt x="59" y="21"/>
                        <a:pt x="40" y="6"/>
                        <a:pt x="26" y="0"/>
                      </a:cubicBezTo>
                      <a:cubicBezTo>
                        <a:pt x="25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8" name="Freeform 164"/>
                <p:cNvSpPr/>
                <p:nvPr/>
              </p:nvSpPr>
              <p:spPr bwMode="auto">
                <a:xfrm>
                  <a:off x="5837238" y="4232275"/>
                  <a:ext cx="360363" cy="207963"/>
                </a:xfrm>
                <a:custGeom>
                  <a:avLst/>
                  <a:gdLst>
                    <a:gd name="T0" fmla="*/ 17 w 128"/>
                    <a:gd name="T1" fmla="*/ 0 h 74"/>
                    <a:gd name="T2" fmla="*/ 12 w 128"/>
                    <a:gd name="T3" fmla="*/ 1 h 74"/>
                    <a:gd name="T4" fmla="*/ 26 w 128"/>
                    <a:gd name="T5" fmla="*/ 38 h 74"/>
                    <a:gd name="T6" fmla="*/ 71 w 128"/>
                    <a:gd name="T7" fmla="*/ 63 h 74"/>
                    <a:gd name="T8" fmla="*/ 98 w 128"/>
                    <a:gd name="T9" fmla="*/ 74 h 74"/>
                    <a:gd name="T10" fmla="*/ 113 w 128"/>
                    <a:gd name="T11" fmla="*/ 65 h 74"/>
                    <a:gd name="T12" fmla="*/ 111 w 128"/>
                    <a:gd name="T13" fmla="*/ 35 h 74"/>
                    <a:gd name="T14" fmla="*/ 104 w 128"/>
                    <a:gd name="T15" fmla="*/ 34 h 74"/>
                    <a:gd name="T16" fmla="*/ 87 w 128"/>
                    <a:gd name="T17" fmla="*/ 36 h 74"/>
                    <a:gd name="T18" fmla="*/ 70 w 128"/>
                    <a:gd name="T19" fmla="*/ 37 h 74"/>
                    <a:gd name="T20" fmla="*/ 50 w 128"/>
                    <a:gd name="T21" fmla="*/ 31 h 74"/>
                    <a:gd name="T22" fmla="*/ 17 w 128"/>
                    <a:gd name="T23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8" h="74">
                      <a:moveTo>
                        <a:pt x="17" y="0"/>
                      </a:moveTo>
                      <a:cubicBezTo>
                        <a:pt x="16" y="0"/>
                        <a:pt x="14" y="0"/>
                        <a:pt x="12" y="1"/>
                      </a:cubicBezTo>
                      <a:cubicBezTo>
                        <a:pt x="12" y="1"/>
                        <a:pt x="0" y="20"/>
                        <a:pt x="26" y="38"/>
                      </a:cubicBezTo>
                      <a:cubicBezTo>
                        <a:pt x="51" y="56"/>
                        <a:pt x="52" y="54"/>
                        <a:pt x="71" y="63"/>
                      </a:cubicBezTo>
                      <a:cubicBezTo>
                        <a:pt x="81" y="69"/>
                        <a:pt x="90" y="74"/>
                        <a:pt x="98" y="74"/>
                      </a:cubicBezTo>
                      <a:cubicBezTo>
                        <a:pt x="104" y="74"/>
                        <a:pt x="109" y="71"/>
                        <a:pt x="113" y="65"/>
                      </a:cubicBezTo>
                      <a:cubicBezTo>
                        <a:pt x="124" y="50"/>
                        <a:pt x="128" y="39"/>
                        <a:pt x="111" y="35"/>
                      </a:cubicBezTo>
                      <a:cubicBezTo>
                        <a:pt x="109" y="34"/>
                        <a:pt x="106" y="34"/>
                        <a:pt x="104" y="34"/>
                      </a:cubicBezTo>
                      <a:cubicBezTo>
                        <a:pt x="99" y="34"/>
                        <a:pt x="93" y="35"/>
                        <a:pt x="87" y="36"/>
                      </a:cubicBezTo>
                      <a:cubicBezTo>
                        <a:pt x="82" y="37"/>
                        <a:pt x="76" y="37"/>
                        <a:pt x="70" y="37"/>
                      </a:cubicBezTo>
                      <a:cubicBezTo>
                        <a:pt x="63" y="37"/>
                        <a:pt x="56" y="36"/>
                        <a:pt x="50" y="31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9" name="Freeform 165"/>
                <p:cNvSpPr/>
                <p:nvPr/>
              </p:nvSpPr>
              <p:spPr bwMode="auto">
                <a:xfrm>
                  <a:off x="6332538" y="4279900"/>
                  <a:ext cx="288925" cy="222250"/>
                </a:xfrm>
                <a:custGeom>
                  <a:avLst/>
                  <a:gdLst>
                    <a:gd name="T0" fmla="*/ 89 w 103"/>
                    <a:gd name="T1" fmla="*/ 0 h 79"/>
                    <a:gd name="T2" fmla="*/ 56 w 103"/>
                    <a:gd name="T3" fmla="*/ 33 h 79"/>
                    <a:gd name="T4" fmla="*/ 41 w 103"/>
                    <a:gd name="T5" fmla="*/ 56 h 79"/>
                    <a:gd name="T6" fmla="*/ 35 w 103"/>
                    <a:gd name="T7" fmla="*/ 55 h 79"/>
                    <a:gd name="T8" fmla="*/ 7 w 103"/>
                    <a:gd name="T9" fmla="*/ 41 h 79"/>
                    <a:gd name="T10" fmla="*/ 0 w 103"/>
                    <a:gd name="T11" fmla="*/ 47 h 79"/>
                    <a:gd name="T12" fmla="*/ 15 w 103"/>
                    <a:gd name="T13" fmla="*/ 79 h 79"/>
                    <a:gd name="T14" fmla="*/ 18 w 103"/>
                    <a:gd name="T15" fmla="*/ 78 h 79"/>
                    <a:gd name="T16" fmla="*/ 81 w 103"/>
                    <a:gd name="T17" fmla="*/ 53 h 79"/>
                    <a:gd name="T18" fmla="*/ 91 w 103"/>
                    <a:gd name="T19" fmla="*/ 0 h 79"/>
                    <a:gd name="T20" fmla="*/ 89 w 103"/>
                    <a:gd name="T21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3" h="79">
                      <a:moveTo>
                        <a:pt x="89" y="0"/>
                      </a:moveTo>
                      <a:cubicBezTo>
                        <a:pt x="76" y="0"/>
                        <a:pt x="62" y="20"/>
                        <a:pt x="56" y="33"/>
                      </a:cubicBezTo>
                      <a:cubicBezTo>
                        <a:pt x="52" y="45"/>
                        <a:pt x="50" y="56"/>
                        <a:pt x="41" y="56"/>
                      </a:cubicBezTo>
                      <a:cubicBezTo>
                        <a:pt x="39" y="56"/>
                        <a:pt x="37" y="56"/>
                        <a:pt x="35" y="55"/>
                      </a:cubicBezTo>
                      <a:cubicBezTo>
                        <a:pt x="25" y="51"/>
                        <a:pt x="14" y="41"/>
                        <a:pt x="7" y="41"/>
                      </a:cubicBezTo>
                      <a:cubicBezTo>
                        <a:pt x="4" y="41"/>
                        <a:pt x="2" y="42"/>
                        <a:pt x="0" y="47"/>
                      </a:cubicBezTo>
                      <a:cubicBezTo>
                        <a:pt x="0" y="47"/>
                        <a:pt x="2" y="79"/>
                        <a:pt x="15" y="79"/>
                      </a:cubicBezTo>
                      <a:cubicBezTo>
                        <a:pt x="16" y="79"/>
                        <a:pt x="17" y="79"/>
                        <a:pt x="18" y="78"/>
                      </a:cubicBezTo>
                      <a:cubicBezTo>
                        <a:pt x="33" y="73"/>
                        <a:pt x="72" y="72"/>
                        <a:pt x="81" y="53"/>
                      </a:cubicBezTo>
                      <a:cubicBezTo>
                        <a:pt x="91" y="35"/>
                        <a:pt x="103" y="2"/>
                        <a:pt x="91" y="0"/>
                      </a:cubicBezTo>
                      <a:cubicBezTo>
                        <a:pt x="90" y="0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0" name="Freeform 166"/>
                <p:cNvSpPr/>
                <p:nvPr/>
              </p:nvSpPr>
              <p:spPr bwMode="auto">
                <a:xfrm>
                  <a:off x="6632576" y="3775075"/>
                  <a:ext cx="209550" cy="260350"/>
                </a:xfrm>
                <a:custGeom>
                  <a:avLst/>
                  <a:gdLst>
                    <a:gd name="T0" fmla="*/ 22 w 75"/>
                    <a:gd name="T1" fmla="*/ 0 h 93"/>
                    <a:gd name="T2" fmla="*/ 0 w 75"/>
                    <a:gd name="T3" fmla="*/ 4 h 93"/>
                    <a:gd name="T4" fmla="*/ 26 w 75"/>
                    <a:gd name="T5" fmla="*/ 52 h 93"/>
                    <a:gd name="T6" fmla="*/ 30 w 75"/>
                    <a:gd name="T7" fmla="*/ 91 h 93"/>
                    <a:gd name="T8" fmla="*/ 36 w 75"/>
                    <a:gd name="T9" fmla="*/ 93 h 93"/>
                    <a:gd name="T10" fmla="*/ 71 w 75"/>
                    <a:gd name="T11" fmla="*/ 55 h 93"/>
                    <a:gd name="T12" fmla="*/ 47 w 75"/>
                    <a:gd name="T13" fmla="*/ 9 h 93"/>
                    <a:gd name="T14" fmla="*/ 22 w 75"/>
                    <a:gd name="T1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" h="93">
                      <a:moveTo>
                        <a:pt x="22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4" y="10"/>
                        <a:pt x="30" y="34"/>
                        <a:pt x="26" y="52"/>
                      </a:cubicBezTo>
                      <a:cubicBezTo>
                        <a:pt x="22" y="70"/>
                        <a:pt x="13" y="85"/>
                        <a:pt x="30" y="91"/>
                      </a:cubicBezTo>
                      <a:cubicBezTo>
                        <a:pt x="32" y="92"/>
                        <a:pt x="34" y="93"/>
                        <a:pt x="36" y="93"/>
                      </a:cubicBezTo>
                      <a:cubicBezTo>
                        <a:pt x="51" y="93"/>
                        <a:pt x="67" y="73"/>
                        <a:pt x="71" y="55"/>
                      </a:cubicBezTo>
                      <a:cubicBezTo>
                        <a:pt x="75" y="35"/>
                        <a:pt x="69" y="25"/>
                        <a:pt x="47" y="9"/>
                      </a:cubicBezTo>
                      <a:cubicBezTo>
                        <a:pt x="39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1" name="Freeform 167"/>
                <p:cNvSpPr/>
                <p:nvPr/>
              </p:nvSpPr>
              <p:spPr bwMode="auto">
                <a:xfrm>
                  <a:off x="6197601" y="3479800"/>
                  <a:ext cx="300038" cy="165100"/>
                </a:xfrm>
                <a:custGeom>
                  <a:avLst/>
                  <a:gdLst>
                    <a:gd name="T0" fmla="*/ 45 w 107"/>
                    <a:gd name="T1" fmla="*/ 0 h 59"/>
                    <a:gd name="T2" fmla="*/ 27 w 107"/>
                    <a:gd name="T3" fmla="*/ 2 h 59"/>
                    <a:gd name="T4" fmla="*/ 1 w 107"/>
                    <a:gd name="T5" fmla="*/ 44 h 59"/>
                    <a:gd name="T6" fmla="*/ 10 w 107"/>
                    <a:gd name="T7" fmla="*/ 53 h 59"/>
                    <a:gd name="T8" fmla="*/ 50 w 107"/>
                    <a:gd name="T9" fmla="*/ 43 h 59"/>
                    <a:gd name="T10" fmla="*/ 55 w 107"/>
                    <a:gd name="T11" fmla="*/ 43 h 59"/>
                    <a:gd name="T12" fmla="*/ 90 w 107"/>
                    <a:gd name="T13" fmla="*/ 58 h 59"/>
                    <a:gd name="T14" fmla="*/ 94 w 107"/>
                    <a:gd name="T15" fmla="*/ 59 h 59"/>
                    <a:gd name="T16" fmla="*/ 88 w 107"/>
                    <a:gd name="T17" fmla="*/ 20 h 59"/>
                    <a:gd name="T18" fmla="*/ 45 w 107"/>
                    <a:gd name="T1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59">
                      <a:moveTo>
                        <a:pt x="45" y="0"/>
                      </a:moveTo>
                      <a:cubicBezTo>
                        <a:pt x="40" y="0"/>
                        <a:pt x="34" y="1"/>
                        <a:pt x="27" y="2"/>
                      </a:cubicBezTo>
                      <a:cubicBezTo>
                        <a:pt x="0" y="8"/>
                        <a:pt x="1" y="44"/>
                        <a:pt x="1" y="44"/>
                      </a:cubicBezTo>
                      <a:cubicBezTo>
                        <a:pt x="1" y="51"/>
                        <a:pt x="5" y="53"/>
                        <a:pt x="10" y="53"/>
                      </a:cubicBezTo>
                      <a:cubicBezTo>
                        <a:pt x="21" y="53"/>
                        <a:pt x="37" y="45"/>
                        <a:pt x="50" y="43"/>
                      </a:cubicBezTo>
                      <a:cubicBezTo>
                        <a:pt x="52" y="43"/>
                        <a:pt x="54" y="43"/>
                        <a:pt x="55" y="43"/>
                      </a:cubicBezTo>
                      <a:cubicBezTo>
                        <a:pt x="71" y="43"/>
                        <a:pt x="75" y="55"/>
                        <a:pt x="90" y="58"/>
                      </a:cubicBezTo>
                      <a:cubicBezTo>
                        <a:pt x="91" y="58"/>
                        <a:pt x="93" y="59"/>
                        <a:pt x="94" y="59"/>
                      </a:cubicBezTo>
                      <a:cubicBezTo>
                        <a:pt x="107" y="59"/>
                        <a:pt x="103" y="35"/>
                        <a:pt x="88" y="20"/>
                      </a:cubicBezTo>
                      <a:cubicBezTo>
                        <a:pt x="77" y="7"/>
                        <a:pt x="63" y="0"/>
                        <a:pt x="4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2" name="Freeform 168"/>
                <p:cNvSpPr/>
                <p:nvPr/>
              </p:nvSpPr>
              <p:spPr bwMode="auto">
                <a:xfrm>
                  <a:off x="3733801" y="3282950"/>
                  <a:ext cx="317500" cy="115888"/>
                </a:xfrm>
                <a:custGeom>
                  <a:avLst/>
                  <a:gdLst>
                    <a:gd name="T0" fmla="*/ 47 w 113"/>
                    <a:gd name="T1" fmla="*/ 3 h 41"/>
                    <a:gd name="T2" fmla="*/ 5 w 113"/>
                    <a:gd name="T3" fmla="*/ 14 h 41"/>
                    <a:gd name="T4" fmla="*/ 30 w 113"/>
                    <a:gd name="T5" fmla="*/ 41 h 41"/>
                    <a:gd name="T6" fmla="*/ 96 w 113"/>
                    <a:gd name="T7" fmla="*/ 33 h 41"/>
                    <a:gd name="T8" fmla="*/ 47 w 113"/>
                    <a:gd name="T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41">
                      <a:moveTo>
                        <a:pt x="47" y="3"/>
                      </a:moveTo>
                      <a:cubicBezTo>
                        <a:pt x="47" y="3"/>
                        <a:pt x="0" y="0"/>
                        <a:pt x="5" y="14"/>
                      </a:cubicBezTo>
                      <a:cubicBezTo>
                        <a:pt x="9" y="29"/>
                        <a:pt x="30" y="41"/>
                        <a:pt x="30" y="41"/>
                      </a:cubicBezTo>
                      <a:cubicBezTo>
                        <a:pt x="30" y="41"/>
                        <a:pt x="113" y="41"/>
                        <a:pt x="96" y="33"/>
                      </a:cubicBezTo>
                      <a:cubicBezTo>
                        <a:pt x="79" y="24"/>
                        <a:pt x="47" y="3"/>
                        <a:pt x="47" y="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3" name="Freeform 169"/>
                <p:cNvSpPr/>
                <p:nvPr/>
              </p:nvSpPr>
              <p:spPr bwMode="auto">
                <a:xfrm>
                  <a:off x="3473451" y="2555875"/>
                  <a:ext cx="1220788" cy="1109663"/>
                </a:xfrm>
                <a:custGeom>
                  <a:avLst/>
                  <a:gdLst>
                    <a:gd name="T0" fmla="*/ 195 w 435"/>
                    <a:gd name="T1" fmla="*/ 350 h 395"/>
                    <a:gd name="T2" fmla="*/ 20 w 435"/>
                    <a:gd name="T3" fmla="*/ 355 h 395"/>
                    <a:gd name="T4" fmla="*/ 46 w 435"/>
                    <a:gd name="T5" fmla="*/ 289 h 395"/>
                    <a:gd name="T6" fmla="*/ 152 w 435"/>
                    <a:gd name="T7" fmla="*/ 287 h 395"/>
                    <a:gd name="T8" fmla="*/ 10 w 435"/>
                    <a:gd name="T9" fmla="*/ 174 h 395"/>
                    <a:gd name="T10" fmla="*/ 60 w 435"/>
                    <a:gd name="T11" fmla="*/ 103 h 395"/>
                    <a:gd name="T12" fmla="*/ 145 w 435"/>
                    <a:gd name="T13" fmla="*/ 121 h 395"/>
                    <a:gd name="T14" fmla="*/ 197 w 435"/>
                    <a:gd name="T15" fmla="*/ 185 h 395"/>
                    <a:gd name="T16" fmla="*/ 166 w 435"/>
                    <a:gd name="T17" fmla="*/ 53 h 395"/>
                    <a:gd name="T18" fmla="*/ 263 w 435"/>
                    <a:gd name="T19" fmla="*/ 22 h 395"/>
                    <a:gd name="T20" fmla="*/ 303 w 435"/>
                    <a:gd name="T21" fmla="*/ 193 h 395"/>
                    <a:gd name="T22" fmla="*/ 343 w 435"/>
                    <a:gd name="T23" fmla="*/ 101 h 395"/>
                    <a:gd name="T24" fmla="*/ 406 w 435"/>
                    <a:gd name="T25" fmla="*/ 98 h 395"/>
                    <a:gd name="T26" fmla="*/ 318 w 435"/>
                    <a:gd name="T27" fmla="*/ 274 h 395"/>
                    <a:gd name="T28" fmla="*/ 354 w 435"/>
                    <a:gd name="T29" fmla="*/ 309 h 395"/>
                    <a:gd name="T30" fmla="*/ 281 w 435"/>
                    <a:gd name="T31" fmla="*/ 338 h 395"/>
                    <a:gd name="T32" fmla="*/ 195 w 435"/>
                    <a:gd name="T33" fmla="*/ 35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5" h="395">
                      <a:moveTo>
                        <a:pt x="195" y="350"/>
                      </a:moveTo>
                      <a:cubicBezTo>
                        <a:pt x="195" y="350"/>
                        <a:pt x="33" y="395"/>
                        <a:pt x="20" y="355"/>
                      </a:cubicBezTo>
                      <a:cubicBezTo>
                        <a:pt x="8" y="315"/>
                        <a:pt x="14" y="287"/>
                        <a:pt x="46" y="289"/>
                      </a:cubicBezTo>
                      <a:cubicBezTo>
                        <a:pt x="79" y="291"/>
                        <a:pt x="152" y="287"/>
                        <a:pt x="152" y="287"/>
                      </a:cubicBezTo>
                      <a:cubicBezTo>
                        <a:pt x="152" y="287"/>
                        <a:pt x="0" y="203"/>
                        <a:pt x="10" y="174"/>
                      </a:cubicBezTo>
                      <a:cubicBezTo>
                        <a:pt x="19" y="146"/>
                        <a:pt x="33" y="113"/>
                        <a:pt x="60" y="103"/>
                      </a:cubicBezTo>
                      <a:cubicBezTo>
                        <a:pt x="87" y="93"/>
                        <a:pt x="116" y="90"/>
                        <a:pt x="145" y="121"/>
                      </a:cubicBezTo>
                      <a:cubicBezTo>
                        <a:pt x="175" y="152"/>
                        <a:pt x="197" y="185"/>
                        <a:pt x="197" y="185"/>
                      </a:cubicBezTo>
                      <a:cubicBezTo>
                        <a:pt x="197" y="185"/>
                        <a:pt x="145" y="81"/>
                        <a:pt x="166" y="53"/>
                      </a:cubicBezTo>
                      <a:cubicBezTo>
                        <a:pt x="188" y="24"/>
                        <a:pt x="216" y="0"/>
                        <a:pt x="263" y="22"/>
                      </a:cubicBezTo>
                      <a:cubicBezTo>
                        <a:pt x="309" y="43"/>
                        <a:pt x="322" y="99"/>
                        <a:pt x="303" y="193"/>
                      </a:cubicBezTo>
                      <a:cubicBezTo>
                        <a:pt x="303" y="193"/>
                        <a:pt x="334" y="124"/>
                        <a:pt x="343" y="101"/>
                      </a:cubicBezTo>
                      <a:cubicBezTo>
                        <a:pt x="352" y="78"/>
                        <a:pt x="376" y="67"/>
                        <a:pt x="406" y="98"/>
                      </a:cubicBezTo>
                      <a:cubicBezTo>
                        <a:pt x="435" y="129"/>
                        <a:pt x="407" y="199"/>
                        <a:pt x="318" y="274"/>
                      </a:cubicBezTo>
                      <a:cubicBezTo>
                        <a:pt x="318" y="274"/>
                        <a:pt x="381" y="281"/>
                        <a:pt x="354" y="309"/>
                      </a:cubicBezTo>
                      <a:cubicBezTo>
                        <a:pt x="327" y="338"/>
                        <a:pt x="293" y="326"/>
                        <a:pt x="281" y="338"/>
                      </a:cubicBezTo>
                      <a:cubicBezTo>
                        <a:pt x="268" y="349"/>
                        <a:pt x="196" y="393"/>
                        <a:pt x="195" y="3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4" name="Freeform 170"/>
                <p:cNvSpPr/>
                <p:nvPr/>
              </p:nvSpPr>
              <p:spPr bwMode="auto">
                <a:xfrm>
                  <a:off x="4065588" y="3176588"/>
                  <a:ext cx="80963" cy="174625"/>
                </a:xfrm>
                <a:custGeom>
                  <a:avLst/>
                  <a:gdLst>
                    <a:gd name="T0" fmla="*/ 0 w 29"/>
                    <a:gd name="T1" fmla="*/ 0 h 62"/>
                    <a:gd name="T2" fmla="*/ 24 w 29"/>
                    <a:gd name="T3" fmla="*/ 52 h 62"/>
                    <a:gd name="T4" fmla="*/ 0 w 29"/>
                    <a:gd name="T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62">
                      <a:moveTo>
                        <a:pt x="0" y="0"/>
                      </a:moveTo>
                      <a:cubicBezTo>
                        <a:pt x="0" y="0"/>
                        <a:pt x="19" y="62"/>
                        <a:pt x="24" y="52"/>
                      </a:cubicBezTo>
                      <a:cubicBezTo>
                        <a:pt x="29" y="43"/>
                        <a:pt x="15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5" name="Freeform 171"/>
                <p:cNvSpPr/>
                <p:nvPr/>
              </p:nvSpPr>
              <p:spPr bwMode="auto">
                <a:xfrm>
                  <a:off x="3922713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6" name="Freeform 172"/>
                <p:cNvSpPr/>
                <p:nvPr/>
              </p:nvSpPr>
              <p:spPr bwMode="auto">
                <a:xfrm>
                  <a:off x="4006851" y="3333750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2"/>
                        <a:pt x="11" y="24"/>
                        <a:pt x="6" y="21"/>
                      </a:cubicBezTo>
                      <a:cubicBezTo>
                        <a:pt x="1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7" name="Freeform 173"/>
                <p:cNvSpPr/>
                <p:nvPr/>
              </p:nvSpPr>
              <p:spPr bwMode="auto">
                <a:xfrm>
                  <a:off x="3927476" y="3316288"/>
                  <a:ext cx="65088" cy="68263"/>
                </a:xfrm>
                <a:custGeom>
                  <a:avLst/>
                  <a:gdLst>
                    <a:gd name="T0" fmla="*/ 17 w 23"/>
                    <a:gd name="T1" fmla="*/ 3 h 24"/>
                    <a:gd name="T2" fmla="*/ 20 w 23"/>
                    <a:gd name="T3" fmla="*/ 17 h 24"/>
                    <a:gd name="T4" fmla="*/ 6 w 23"/>
                    <a:gd name="T5" fmla="*/ 22 h 24"/>
                    <a:gd name="T6" fmla="*/ 3 w 23"/>
                    <a:gd name="T7" fmla="*/ 8 h 24"/>
                    <a:gd name="T8" fmla="*/ 17 w 23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3"/>
                      </a:moveTo>
                      <a:cubicBezTo>
                        <a:pt x="21" y="5"/>
                        <a:pt x="23" y="12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8" name="Freeform 174"/>
                <p:cNvSpPr/>
                <p:nvPr/>
              </p:nvSpPr>
              <p:spPr bwMode="auto">
                <a:xfrm>
                  <a:off x="4073526" y="3224213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9" name="Freeform 175"/>
                <p:cNvSpPr/>
                <p:nvPr/>
              </p:nvSpPr>
              <p:spPr bwMode="auto">
                <a:xfrm>
                  <a:off x="4197351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0" name="Freeform 176"/>
                <p:cNvSpPr/>
                <p:nvPr/>
              </p:nvSpPr>
              <p:spPr bwMode="auto">
                <a:xfrm>
                  <a:off x="4164013" y="3330575"/>
                  <a:ext cx="61913" cy="68263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2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0" y="5"/>
                        <a:pt x="22" y="11"/>
                        <a:pt x="19" y="16"/>
                      </a:cubicBezTo>
                      <a:cubicBezTo>
                        <a:pt x="16" y="22"/>
                        <a:pt x="10" y="24"/>
                        <a:pt x="6" y="21"/>
                      </a:cubicBezTo>
                      <a:cubicBezTo>
                        <a:pt x="1" y="19"/>
                        <a:pt x="0" y="13"/>
                        <a:pt x="2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1" name="Freeform 177"/>
                <p:cNvSpPr/>
                <p:nvPr/>
              </p:nvSpPr>
              <p:spPr bwMode="auto">
                <a:xfrm>
                  <a:off x="4157663" y="3132138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2" name="Freeform 178"/>
                <p:cNvSpPr/>
                <p:nvPr/>
              </p:nvSpPr>
              <p:spPr bwMode="auto">
                <a:xfrm>
                  <a:off x="4071938" y="3082925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5" y="2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3" name="Freeform 179"/>
                <p:cNvSpPr/>
                <p:nvPr/>
              </p:nvSpPr>
              <p:spPr bwMode="auto">
                <a:xfrm>
                  <a:off x="3948113" y="3119438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2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4" name="Freeform 180"/>
                <p:cNvSpPr/>
                <p:nvPr/>
              </p:nvSpPr>
              <p:spPr bwMode="auto">
                <a:xfrm>
                  <a:off x="4060826" y="3411538"/>
                  <a:ext cx="60325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5" name="Freeform 181"/>
                <p:cNvSpPr/>
                <p:nvPr/>
              </p:nvSpPr>
              <p:spPr bwMode="auto">
                <a:xfrm>
                  <a:off x="4010026" y="3370263"/>
                  <a:ext cx="490538" cy="201613"/>
                </a:xfrm>
                <a:custGeom>
                  <a:avLst/>
                  <a:gdLst>
                    <a:gd name="T0" fmla="*/ 123 w 175"/>
                    <a:gd name="T1" fmla="*/ 0 h 72"/>
                    <a:gd name="T2" fmla="*/ 97 w 175"/>
                    <a:gd name="T3" fmla="*/ 5 h 72"/>
                    <a:gd name="T4" fmla="*/ 21 w 175"/>
                    <a:gd name="T5" fmla="*/ 72 h 72"/>
                    <a:gd name="T6" fmla="*/ 70 w 175"/>
                    <a:gd name="T7" fmla="*/ 55 h 72"/>
                    <a:gd name="T8" fmla="*/ 99 w 175"/>
                    <a:gd name="T9" fmla="*/ 37 h 72"/>
                    <a:gd name="T10" fmla="*/ 162 w 175"/>
                    <a:gd name="T11" fmla="*/ 10 h 72"/>
                    <a:gd name="T12" fmla="*/ 123 w 175"/>
                    <a:gd name="T1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72">
                      <a:moveTo>
                        <a:pt x="123" y="0"/>
                      </a:moveTo>
                      <a:cubicBezTo>
                        <a:pt x="112" y="0"/>
                        <a:pt x="103" y="2"/>
                        <a:pt x="97" y="5"/>
                      </a:cubicBezTo>
                      <a:cubicBezTo>
                        <a:pt x="83" y="14"/>
                        <a:pt x="0" y="61"/>
                        <a:pt x="21" y="72"/>
                      </a:cubicBezTo>
                      <a:cubicBezTo>
                        <a:pt x="21" y="72"/>
                        <a:pt x="61" y="66"/>
                        <a:pt x="70" y="55"/>
                      </a:cubicBezTo>
                      <a:cubicBezTo>
                        <a:pt x="79" y="45"/>
                        <a:pt x="77" y="44"/>
                        <a:pt x="99" y="37"/>
                      </a:cubicBezTo>
                      <a:cubicBezTo>
                        <a:pt x="120" y="30"/>
                        <a:pt x="175" y="20"/>
                        <a:pt x="162" y="10"/>
                      </a:cubicBezTo>
                      <a:cubicBezTo>
                        <a:pt x="154" y="4"/>
                        <a:pt x="138" y="0"/>
                        <a:pt x="1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6" name="Freeform 182"/>
                <p:cNvSpPr>
                  <a:spLocks noEditPoints="1"/>
                </p:cNvSpPr>
                <p:nvPr/>
              </p:nvSpPr>
              <p:spPr bwMode="auto">
                <a:xfrm>
                  <a:off x="3835401" y="3089275"/>
                  <a:ext cx="617538" cy="407988"/>
                </a:xfrm>
                <a:custGeom>
                  <a:avLst/>
                  <a:gdLst>
                    <a:gd name="T0" fmla="*/ 21 w 220"/>
                    <a:gd name="T1" fmla="*/ 41 h 145"/>
                    <a:gd name="T2" fmla="*/ 33 w 220"/>
                    <a:gd name="T3" fmla="*/ 55 h 145"/>
                    <a:gd name="T4" fmla="*/ 33 w 220"/>
                    <a:gd name="T5" fmla="*/ 54 h 145"/>
                    <a:gd name="T6" fmla="*/ 34 w 220"/>
                    <a:gd name="T7" fmla="*/ 52 h 145"/>
                    <a:gd name="T8" fmla="*/ 22 w 220"/>
                    <a:gd name="T9" fmla="*/ 41 h 145"/>
                    <a:gd name="T10" fmla="*/ 21 w 220"/>
                    <a:gd name="T11" fmla="*/ 41 h 145"/>
                    <a:gd name="T12" fmla="*/ 127 w 220"/>
                    <a:gd name="T13" fmla="*/ 108 h 145"/>
                    <a:gd name="T14" fmla="*/ 123 w 220"/>
                    <a:gd name="T15" fmla="*/ 107 h 145"/>
                    <a:gd name="T16" fmla="*/ 119 w 220"/>
                    <a:gd name="T17" fmla="*/ 93 h 145"/>
                    <a:gd name="T18" fmla="*/ 129 w 220"/>
                    <a:gd name="T19" fmla="*/ 87 h 145"/>
                    <a:gd name="T20" fmla="*/ 133 w 220"/>
                    <a:gd name="T21" fmla="*/ 88 h 145"/>
                    <a:gd name="T22" fmla="*/ 136 w 220"/>
                    <a:gd name="T23" fmla="*/ 102 h 145"/>
                    <a:gd name="T24" fmla="*/ 127 w 220"/>
                    <a:gd name="T25" fmla="*/ 108 h 145"/>
                    <a:gd name="T26" fmla="*/ 211 w 220"/>
                    <a:gd name="T27" fmla="*/ 0 h 145"/>
                    <a:gd name="T28" fmla="*/ 154 w 220"/>
                    <a:gd name="T29" fmla="*/ 69 h 145"/>
                    <a:gd name="T30" fmla="*/ 142 w 220"/>
                    <a:gd name="T31" fmla="*/ 5 h 145"/>
                    <a:gd name="T32" fmla="*/ 142 w 220"/>
                    <a:gd name="T33" fmla="*/ 3 h 145"/>
                    <a:gd name="T34" fmla="*/ 138 w 220"/>
                    <a:gd name="T35" fmla="*/ 48 h 145"/>
                    <a:gd name="T36" fmla="*/ 141 w 220"/>
                    <a:gd name="T37" fmla="*/ 48 h 145"/>
                    <a:gd name="T38" fmla="*/ 145 w 220"/>
                    <a:gd name="T39" fmla="*/ 49 h 145"/>
                    <a:gd name="T40" fmla="*/ 148 w 220"/>
                    <a:gd name="T41" fmla="*/ 63 h 145"/>
                    <a:gd name="T42" fmla="*/ 139 w 220"/>
                    <a:gd name="T43" fmla="*/ 69 h 145"/>
                    <a:gd name="T44" fmla="*/ 135 w 220"/>
                    <a:gd name="T45" fmla="*/ 68 h 145"/>
                    <a:gd name="T46" fmla="*/ 131 w 220"/>
                    <a:gd name="T47" fmla="*/ 78 h 145"/>
                    <a:gd name="T48" fmla="*/ 129 w 220"/>
                    <a:gd name="T49" fmla="*/ 79 h 145"/>
                    <a:gd name="T50" fmla="*/ 119 w 220"/>
                    <a:gd name="T51" fmla="*/ 37 h 145"/>
                    <a:gd name="T52" fmla="*/ 108 w 220"/>
                    <a:gd name="T53" fmla="*/ 103 h 145"/>
                    <a:gd name="T54" fmla="*/ 107 w 220"/>
                    <a:gd name="T55" fmla="*/ 104 h 145"/>
                    <a:gd name="T56" fmla="*/ 49 w 220"/>
                    <a:gd name="T57" fmla="*/ 64 h 145"/>
                    <a:gd name="T58" fmla="*/ 44 w 220"/>
                    <a:gd name="T59" fmla="*/ 68 h 145"/>
                    <a:gd name="T60" fmla="*/ 65 w 220"/>
                    <a:gd name="T61" fmla="*/ 92 h 145"/>
                    <a:gd name="T62" fmla="*/ 73 w 220"/>
                    <a:gd name="T63" fmla="*/ 88 h 145"/>
                    <a:gd name="T64" fmla="*/ 77 w 220"/>
                    <a:gd name="T65" fmla="*/ 89 h 145"/>
                    <a:gd name="T66" fmla="*/ 80 w 220"/>
                    <a:gd name="T67" fmla="*/ 103 h 145"/>
                    <a:gd name="T68" fmla="*/ 71 w 220"/>
                    <a:gd name="T69" fmla="*/ 109 h 145"/>
                    <a:gd name="T70" fmla="*/ 67 w 220"/>
                    <a:gd name="T71" fmla="*/ 108 h 145"/>
                    <a:gd name="T72" fmla="*/ 63 w 220"/>
                    <a:gd name="T73" fmla="*/ 104 h 145"/>
                    <a:gd name="T74" fmla="*/ 4 w 220"/>
                    <a:gd name="T75" fmla="*/ 121 h 145"/>
                    <a:gd name="T76" fmla="*/ 37 w 220"/>
                    <a:gd name="T77" fmla="*/ 123 h 145"/>
                    <a:gd name="T78" fmla="*/ 82 w 220"/>
                    <a:gd name="T79" fmla="*/ 123 h 145"/>
                    <a:gd name="T80" fmla="*/ 44 w 220"/>
                    <a:gd name="T81" fmla="*/ 142 h 145"/>
                    <a:gd name="T82" fmla="*/ 47 w 220"/>
                    <a:gd name="T83" fmla="*/ 145 h 145"/>
                    <a:gd name="T84" fmla="*/ 66 w 220"/>
                    <a:gd name="T85" fmla="*/ 142 h 145"/>
                    <a:gd name="T86" fmla="*/ 83 w 220"/>
                    <a:gd name="T87" fmla="*/ 134 h 145"/>
                    <a:gd name="T88" fmla="*/ 82 w 220"/>
                    <a:gd name="T89" fmla="*/ 123 h 145"/>
                    <a:gd name="T90" fmla="*/ 92 w 220"/>
                    <a:gd name="T91" fmla="*/ 117 h 145"/>
                    <a:gd name="T92" fmla="*/ 96 w 220"/>
                    <a:gd name="T93" fmla="*/ 118 h 145"/>
                    <a:gd name="T94" fmla="*/ 100 w 220"/>
                    <a:gd name="T95" fmla="*/ 127 h 145"/>
                    <a:gd name="T96" fmla="*/ 110 w 220"/>
                    <a:gd name="T97" fmla="*/ 122 h 145"/>
                    <a:gd name="T98" fmla="*/ 111 w 220"/>
                    <a:gd name="T99" fmla="*/ 122 h 145"/>
                    <a:gd name="T100" fmla="*/ 220 w 220"/>
                    <a:gd name="T101" fmla="*/ 37 h 145"/>
                    <a:gd name="T102" fmla="*/ 220 w 220"/>
                    <a:gd name="T103" fmla="*/ 36 h 145"/>
                    <a:gd name="T104" fmla="*/ 185 w 220"/>
                    <a:gd name="T105" fmla="*/ 63 h 145"/>
                    <a:gd name="T106" fmla="*/ 152 w 220"/>
                    <a:gd name="T107" fmla="*/ 89 h 145"/>
                    <a:gd name="T108" fmla="*/ 153 w 220"/>
                    <a:gd name="T109" fmla="*/ 87 h 145"/>
                    <a:gd name="T110" fmla="*/ 211 w 220"/>
                    <a:gd name="T111" fmla="*/ 2 h 145"/>
                    <a:gd name="T112" fmla="*/ 211 w 220"/>
                    <a:gd name="T1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0" h="145">
                      <a:moveTo>
                        <a:pt x="21" y="41"/>
                      </a:moveTo>
                      <a:cubicBezTo>
                        <a:pt x="21" y="41"/>
                        <a:pt x="26" y="47"/>
                        <a:pt x="33" y="55"/>
                      </a:cubicBezTo>
                      <a:cubicBezTo>
                        <a:pt x="33" y="55"/>
                        <a:pt x="33" y="54"/>
                        <a:pt x="33" y="54"/>
                      </a:cubicBezTo>
                      <a:cubicBezTo>
                        <a:pt x="34" y="53"/>
                        <a:pt x="34" y="53"/>
                        <a:pt x="34" y="52"/>
                      </a:cubicBezTo>
                      <a:cubicBezTo>
                        <a:pt x="28" y="47"/>
                        <a:pt x="23" y="43"/>
                        <a:pt x="22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moveTo>
                        <a:pt x="127" y="108"/>
                      </a:moveTo>
                      <a:cubicBezTo>
                        <a:pt x="125" y="108"/>
                        <a:pt x="124" y="108"/>
                        <a:pt x="123" y="107"/>
                      </a:cubicBezTo>
                      <a:cubicBezTo>
                        <a:pt x="118" y="105"/>
                        <a:pt x="117" y="99"/>
                        <a:pt x="119" y="93"/>
                      </a:cubicBezTo>
                      <a:cubicBezTo>
                        <a:pt x="121" y="90"/>
                        <a:pt x="125" y="87"/>
                        <a:pt x="129" y="87"/>
                      </a:cubicBezTo>
                      <a:cubicBezTo>
                        <a:pt x="130" y="87"/>
                        <a:pt x="132" y="88"/>
                        <a:pt x="133" y="88"/>
                      </a:cubicBezTo>
                      <a:cubicBezTo>
                        <a:pt x="137" y="91"/>
                        <a:pt x="139" y="97"/>
                        <a:pt x="136" y="102"/>
                      </a:cubicBezTo>
                      <a:cubicBezTo>
                        <a:pt x="134" y="106"/>
                        <a:pt x="130" y="108"/>
                        <a:pt x="127" y="108"/>
                      </a:cubicBezTo>
                      <a:moveTo>
                        <a:pt x="211" y="0"/>
                      </a:moveTo>
                      <a:cubicBezTo>
                        <a:pt x="206" y="0"/>
                        <a:pt x="154" y="69"/>
                        <a:pt x="154" y="69"/>
                      </a:cubicBezTo>
                      <a:cubicBezTo>
                        <a:pt x="154" y="69"/>
                        <a:pt x="142" y="17"/>
                        <a:pt x="142" y="5"/>
                      </a:cubicBezTo>
                      <a:cubicBezTo>
                        <a:pt x="142" y="4"/>
                        <a:pt x="142" y="3"/>
                        <a:pt x="142" y="3"/>
                      </a:cubicBezTo>
                      <a:cubicBezTo>
                        <a:pt x="142" y="3"/>
                        <a:pt x="141" y="27"/>
                        <a:pt x="138" y="48"/>
                      </a:cubicBezTo>
                      <a:cubicBezTo>
                        <a:pt x="139" y="48"/>
                        <a:pt x="140" y="48"/>
                        <a:pt x="141" y="48"/>
                      </a:cubicBezTo>
                      <a:cubicBezTo>
                        <a:pt x="142" y="48"/>
                        <a:pt x="143" y="48"/>
                        <a:pt x="145" y="49"/>
                      </a:cubicBezTo>
                      <a:cubicBezTo>
                        <a:pt x="149" y="51"/>
                        <a:pt x="151" y="58"/>
                        <a:pt x="148" y="63"/>
                      </a:cubicBezTo>
                      <a:cubicBezTo>
                        <a:pt x="146" y="67"/>
                        <a:pt x="142" y="69"/>
                        <a:pt x="139" y="69"/>
                      </a:cubicBezTo>
                      <a:cubicBezTo>
                        <a:pt x="137" y="69"/>
                        <a:pt x="136" y="69"/>
                        <a:pt x="135" y="68"/>
                      </a:cubicBezTo>
                      <a:cubicBezTo>
                        <a:pt x="133" y="73"/>
                        <a:pt x="132" y="76"/>
                        <a:pt x="131" y="78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3" y="79"/>
                        <a:pt x="120" y="56"/>
                        <a:pt x="119" y="37"/>
                      </a:cubicBezTo>
                      <a:cubicBezTo>
                        <a:pt x="116" y="62"/>
                        <a:pt x="109" y="98"/>
                        <a:pt x="108" y="103"/>
                      </a:cubicBezTo>
                      <a:cubicBezTo>
                        <a:pt x="108" y="103"/>
                        <a:pt x="108" y="104"/>
                        <a:pt x="107" y="104"/>
                      </a:cubicBezTo>
                      <a:cubicBezTo>
                        <a:pt x="101" y="104"/>
                        <a:pt x="72" y="82"/>
                        <a:pt x="49" y="64"/>
                      </a:cubicBezTo>
                      <a:cubicBezTo>
                        <a:pt x="48" y="66"/>
                        <a:pt x="46" y="67"/>
                        <a:pt x="44" y="68"/>
                      </a:cubicBezTo>
                      <a:cubicBezTo>
                        <a:pt x="51" y="77"/>
                        <a:pt x="60" y="86"/>
                        <a:pt x="65" y="92"/>
                      </a:cubicBezTo>
                      <a:cubicBezTo>
                        <a:pt x="67" y="90"/>
                        <a:pt x="70" y="88"/>
                        <a:pt x="73" y="88"/>
                      </a:cubicBezTo>
                      <a:cubicBezTo>
                        <a:pt x="75" y="88"/>
                        <a:pt x="76" y="89"/>
                        <a:pt x="77" y="89"/>
                      </a:cubicBezTo>
                      <a:cubicBezTo>
                        <a:pt x="82" y="92"/>
                        <a:pt x="83" y="98"/>
                        <a:pt x="80" y="103"/>
                      </a:cubicBezTo>
                      <a:cubicBezTo>
                        <a:pt x="78" y="107"/>
                        <a:pt x="75" y="109"/>
                        <a:pt x="71" y="109"/>
                      </a:cubicBezTo>
                      <a:cubicBezTo>
                        <a:pt x="70" y="109"/>
                        <a:pt x="68" y="109"/>
                        <a:pt x="67" y="108"/>
                      </a:cubicBezTo>
                      <a:cubicBezTo>
                        <a:pt x="65" y="107"/>
                        <a:pt x="64" y="106"/>
                        <a:pt x="63" y="104"/>
                      </a:cubicBezTo>
                      <a:cubicBezTo>
                        <a:pt x="46" y="109"/>
                        <a:pt x="10" y="117"/>
                        <a:pt x="4" y="121"/>
                      </a:cubicBezTo>
                      <a:cubicBezTo>
                        <a:pt x="0" y="123"/>
                        <a:pt x="17" y="123"/>
                        <a:pt x="37" y="123"/>
                      </a:cubicBezTo>
                      <a:cubicBezTo>
                        <a:pt x="58" y="123"/>
                        <a:pt x="82" y="123"/>
                        <a:pt x="82" y="123"/>
                      </a:cubicBezTo>
                      <a:cubicBezTo>
                        <a:pt x="82" y="123"/>
                        <a:pt x="51" y="136"/>
                        <a:pt x="44" y="142"/>
                      </a:cubicBezTo>
                      <a:cubicBezTo>
                        <a:pt x="42" y="144"/>
                        <a:pt x="44" y="145"/>
                        <a:pt x="47" y="145"/>
                      </a:cubicBezTo>
                      <a:cubicBezTo>
                        <a:pt x="53" y="145"/>
                        <a:pt x="66" y="142"/>
                        <a:pt x="66" y="142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1" y="131"/>
                        <a:pt x="80" y="127"/>
                        <a:pt x="82" y="123"/>
                      </a:cubicBezTo>
                      <a:cubicBezTo>
                        <a:pt x="84" y="119"/>
                        <a:pt x="88" y="117"/>
                        <a:pt x="92" y="117"/>
                      </a:cubicBezTo>
                      <a:cubicBezTo>
                        <a:pt x="93" y="117"/>
                        <a:pt x="95" y="117"/>
                        <a:pt x="96" y="118"/>
                      </a:cubicBezTo>
                      <a:cubicBezTo>
                        <a:pt x="99" y="119"/>
                        <a:pt x="101" y="123"/>
                        <a:pt x="100" y="127"/>
                      </a:cubicBezTo>
                      <a:cubicBezTo>
                        <a:pt x="110" y="122"/>
                        <a:pt x="110" y="122"/>
                        <a:pt x="110" y="122"/>
                      </a:cubicBezTo>
                      <a:cubicBezTo>
                        <a:pt x="110" y="122"/>
                        <a:pt x="110" y="122"/>
                        <a:pt x="111" y="122"/>
                      </a:cubicBezTo>
                      <a:cubicBezTo>
                        <a:pt x="126" y="122"/>
                        <a:pt x="215" y="46"/>
                        <a:pt x="220" y="37"/>
                      </a:cubicBezTo>
                      <a:cubicBezTo>
                        <a:pt x="220" y="36"/>
                        <a:pt x="220" y="36"/>
                        <a:pt x="220" y="36"/>
                      </a:cubicBezTo>
                      <a:cubicBezTo>
                        <a:pt x="218" y="36"/>
                        <a:pt x="201" y="49"/>
                        <a:pt x="185" y="63"/>
                      </a:cubicBezTo>
                      <a:cubicBezTo>
                        <a:pt x="169" y="76"/>
                        <a:pt x="153" y="89"/>
                        <a:pt x="152" y="89"/>
                      </a:cubicBezTo>
                      <a:cubicBezTo>
                        <a:pt x="152" y="89"/>
                        <a:pt x="152" y="88"/>
                        <a:pt x="153" y="87"/>
                      </a:cubicBezTo>
                      <a:cubicBezTo>
                        <a:pt x="167" y="73"/>
                        <a:pt x="207" y="15"/>
                        <a:pt x="211" y="2"/>
                      </a:cubicBezTo>
                      <a:cubicBezTo>
                        <a:pt x="212" y="1"/>
                        <a:pt x="211" y="0"/>
                        <a:pt x="2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7" name="Freeform 183"/>
                <p:cNvSpPr/>
                <p:nvPr/>
              </p:nvSpPr>
              <p:spPr bwMode="auto">
                <a:xfrm>
                  <a:off x="3927476" y="3235325"/>
                  <a:ext cx="46038" cy="44450"/>
                </a:xfrm>
                <a:custGeom>
                  <a:avLst/>
                  <a:gdLst>
                    <a:gd name="T0" fmla="*/ 1 w 16"/>
                    <a:gd name="T1" fmla="*/ 0 h 16"/>
                    <a:gd name="T2" fmla="*/ 0 w 16"/>
                    <a:gd name="T3" fmla="*/ 2 h 16"/>
                    <a:gd name="T4" fmla="*/ 0 w 16"/>
                    <a:gd name="T5" fmla="*/ 3 h 16"/>
                    <a:gd name="T6" fmla="*/ 11 w 16"/>
                    <a:gd name="T7" fmla="*/ 16 h 16"/>
                    <a:gd name="T8" fmla="*/ 16 w 16"/>
                    <a:gd name="T9" fmla="*/ 12 h 16"/>
                    <a:gd name="T10" fmla="*/ 1 w 1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6">
                      <a:moveTo>
                        <a:pt x="1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3" y="7"/>
                        <a:pt x="7" y="12"/>
                        <a:pt x="11" y="16"/>
                      </a:cubicBezTo>
                      <a:cubicBezTo>
                        <a:pt x="13" y="15"/>
                        <a:pt x="15" y="14"/>
                        <a:pt x="16" y="12"/>
                      </a:cubicBezTo>
                      <a:cubicBezTo>
                        <a:pt x="11" y="8"/>
                        <a:pt x="6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8" name="Freeform 184"/>
                <p:cNvSpPr/>
                <p:nvPr/>
              </p:nvSpPr>
              <p:spPr bwMode="auto">
                <a:xfrm>
                  <a:off x="4013201" y="3336925"/>
                  <a:ext cx="55563" cy="58738"/>
                </a:xfrm>
                <a:custGeom>
                  <a:avLst/>
                  <a:gdLst>
                    <a:gd name="T0" fmla="*/ 10 w 20"/>
                    <a:gd name="T1" fmla="*/ 0 h 21"/>
                    <a:gd name="T2" fmla="*/ 2 w 20"/>
                    <a:gd name="T3" fmla="*/ 4 h 21"/>
                    <a:gd name="T4" fmla="*/ 9 w 20"/>
                    <a:gd name="T5" fmla="*/ 11 h 21"/>
                    <a:gd name="T6" fmla="*/ 0 w 20"/>
                    <a:gd name="T7" fmla="*/ 16 h 21"/>
                    <a:gd name="T8" fmla="*/ 4 w 20"/>
                    <a:gd name="T9" fmla="*/ 20 h 21"/>
                    <a:gd name="T10" fmla="*/ 8 w 20"/>
                    <a:gd name="T11" fmla="*/ 21 h 21"/>
                    <a:gd name="T12" fmla="*/ 17 w 20"/>
                    <a:gd name="T13" fmla="*/ 15 h 21"/>
                    <a:gd name="T14" fmla="*/ 14 w 20"/>
                    <a:gd name="T15" fmla="*/ 1 h 21"/>
                    <a:gd name="T16" fmla="*/ 10 w 20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1">
                      <a:moveTo>
                        <a:pt x="10" y="0"/>
                      </a:moveTo>
                      <a:cubicBezTo>
                        <a:pt x="7" y="0"/>
                        <a:pt x="4" y="2"/>
                        <a:pt x="2" y="4"/>
                      </a:cubicBezTo>
                      <a:cubicBezTo>
                        <a:pt x="6" y="8"/>
                        <a:pt x="8" y="10"/>
                        <a:pt x="9" y="11"/>
                      </a:cubicBezTo>
                      <a:cubicBezTo>
                        <a:pt x="11" y="12"/>
                        <a:pt x="7" y="14"/>
                        <a:pt x="0" y="16"/>
                      </a:cubicBezTo>
                      <a:cubicBezTo>
                        <a:pt x="1" y="18"/>
                        <a:pt x="2" y="19"/>
                        <a:pt x="4" y="20"/>
                      </a:cubicBezTo>
                      <a:cubicBezTo>
                        <a:pt x="5" y="21"/>
                        <a:pt x="7" y="21"/>
                        <a:pt x="8" y="21"/>
                      </a:cubicBezTo>
                      <a:cubicBezTo>
                        <a:pt x="12" y="21"/>
                        <a:pt x="15" y="19"/>
                        <a:pt x="17" y="15"/>
                      </a:cubicBezTo>
                      <a:cubicBezTo>
                        <a:pt x="20" y="10"/>
                        <a:pt x="19" y="4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9" name="Freeform 185"/>
                <p:cNvSpPr/>
                <p:nvPr/>
              </p:nvSpPr>
              <p:spPr bwMode="auto">
                <a:xfrm>
                  <a:off x="4214813" y="3224213"/>
                  <a:ext cx="44450" cy="58738"/>
                </a:xfrm>
                <a:custGeom>
                  <a:avLst/>
                  <a:gdLst>
                    <a:gd name="T0" fmla="*/ 6 w 16"/>
                    <a:gd name="T1" fmla="*/ 0 h 21"/>
                    <a:gd name="T2" fmla="*/ 3 w 16"/>
                    <a:gd name="T3" fmla="*/ 0 h 21"/>
                    <a:gd name="T4" fmla="*/ 0 w 16"/>
                    <a:gd name="T5" fmla="*/ 20 h 21"/>
                    <a:gd name="T6" fmla="*/ 4 w 16"/>
                    <a:gd name="T7" fmla="*/ 21 h 21"/>
                    <a:gd name="T8" fmla="*/ 13 w 16"/>
                    <a:gd name="T9" fmla="*/ 15 h 21"/>
                    <a:gd name="T10" fmla="*/ 10 w 16"/>
                    <a:gd name="T11" fmla="*/ 1 h 21"/>
                    <a:gd name="T12" fmla="*/ 6 w 1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6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8"/>
                        <a:pt x="1" y="14"/>
                        <a:pt x="0" y="20"/>
                      </a:cubicBezTo>
                      <a:cubicBezTo>
                        <a:pt x="1" y="21"/>
                        <a:pt x="2" y="21"/>
                        <a:pt x="4" y="21"/>
                      </a:cubicBezTo>
                      <a:cubicBezTo>
                        <a:pt x="7" y="21"/>
                        <a:pt x="11" y="19"/>
                        <a:pt x="13" y="15"/>
                      </a:cubicBezTo>
                      <a:cubicBezTo>
                        <a:pt x="16" y="10"/>
                        <a:pt x="14" y="3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0" name="Freeform 186"/>
                <p:cNvSpPr/>
                <p:nvPr/>
              </p:nvSpPr>
              <p:spPr bwMode="auto">
                <a:xfrm>
                  <a:off x="4164013" y="3333750"/>
                  <a:ext cx="61913" cy="58738"/>
                </a:xfrm>
                <a:custGeom>
                  <a:avLst/>
                  <a:gdLst>
                    <a:gd name="T0" fmla="*/ 12 w 22"/>
                    <a:gd name="T1" fmla="*/ 0 h 21"/>
                    <a:gd name="T2" fmla="*/ 2 w 22"/>
                    <a:gd name="T3" fmla="*/ 6 h 21"/>
                    <a:gd name="T4" fmla="*/ 6 w 22"/>
                    <a:gd name="T5" fmla="*/ 20 h 21"/>
                    <a:gd name="T6" fmla="*/ 10 w 22"/>
                    <a:gd name="T7" fmla="*/ 21 h 21"/>
                    <a:gd name="T8" fmla="*/ 19 w 22"/>
                    <a:gd name="T9" fmla="*/ 15 h 21"/>
                    <a:gd name="T10" fmla="*/ 16 w 22"/>
                    <a:gd name="T11" fmla="*/ 1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6"/>
                      </a:cubicBezTo>
                      <a:cubicBezTo>
                        <a:pt x="0" y="12"/>
                        <a:pt x="1" y="18"/>
                        <a:pt x="6" y="20"/>
                      </a:cubicBezTo>
                      <a:cubicBezTo>
                        <a:pt x="7" y="21"/>
                        <a:pt x="8" y="21"/>
                        <a:pt x="10" y="21"/>
                      </a:cubicBezTo>
                      <a:cubicBezTo>
                        <a:pt x="13" y="21"/>
                        <a:pt x="17" y="19"/>
                        <a:pt x="19" y="15"/>
                      </a:cubicBezTo>
                      <a:cubicBezTo>
                        <a:pt x="22" y="10"/>
                        <a:pt x="20" y="4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1" name="Freeform 187"/>
                <p:cNvSpPr/>
                <p:nvPr/>
              </p:nvSpPr>
              <p:spPr bwMode="auto">
                <a:xfrm>
                  <a:off x="4060826" y="3417888"/>
                  <a:ext cx="58738" cy="47625"/>
                </a:xfrm>
                <a:custGeom>
                  <a:avLst/>
                  <a:gdLst>
                    <a:gd name="T0" fmla="*/ 12 w 21"/>
                    <a:gd name="T1" fmla="*/ 0 h 17"/>
                    <a:gd name="T2" fmla="*/ 2 w 21"/>
                    <a:gd name="T3" fmla="*/ 6 h 17"/>
                    <a:gd name="T4" fmla="*/ 3 w 21"/>
                    <a:gd name="T5" fmla="*/ 17 h 17"/>
                    <a:gd name="T6" fmla="*/ 20 w 21"/>
                    <a:gd name="T7" fmla="*/ 10 h 17"/>
                    <a:gd name="T8" fmla="*/ 16 w 21"/>
                    <a:gd name="T9" fmla="*/ 1 h 17"/>
                    <a:gd name="T10" fmla="*/ 12 w 21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7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0"/>
                        <a:pt x="1" y="14"/>
                        <a:pt x="3" y="17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6"/>
                        <a:pt x="19" y="2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2" name="Freeform 188"/>
                <p:cNvSpPr>
                  <a:spLocks noEditPoints="1"/>
                </p:cNvSpPr>
                <p:nvPr/>
              </p:nvSpPr>
              <p:spPr bwMode="auto">
                <a:xfrm>
                  <a:off x="4170363" y="3125788"/>
                  <a:ext cx="11113" cy="66675"/>
                </a:xfrm>
                <a:custGeom>
                  <a:avLst/>
                  <a:gdLst>
                    <a:gd name="T0" fmla="*/ 0 w 4"/>
                    <a:gd name="T1" fmla="*/ 22 h 24"/>
                    <a:gd name="T2" fmla="*/ 0 w 4"/>
                    <a:gd name="T3" fmla="*/ 24 h 24"/>
                    <a:gd name="T4" fmla="*/ 1 w 4"/>
                    <a:gd name="T5" fmla="*/ 22 h 24"/>
                    <a:gd name="T6" fmla="*/ 0 w 4"/>
                    <a:gd name="T7" fmla="*/ 22 h 24"/>
                    <a:gd name="T8" fmla="*/ 3 w 4"/>
                    <a:gd name="T9" fmla="*/ 0 h 24"/>
                    <a:gd name="T10" fmla="*/ 2 w 4"/>
                    <a:gd name="T11" fmla="*/ 2 h 24"/>
                    <a:gd name="T12" fmla="*/ 2 w 4"/>
                    <a:gd name="T13" fmla="*/ 6 h 24"/>
                    <a:gd name="T14" fmla="*/ 3 w 4"/>
                    <a:gd name="T15" fmla="*/ 4 h 24"/>
                    <a:gd name="T16" fmla="*/ 3 w 4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4">
                      <a:moveTo>
                        <a:pt x="0" y="22"/>
                      </a:moveTo>
                      <a:cubicBezTo>
                        <a:pt x="0" y="23"/>
                        <a:pt x="0" y="23"/>
                        <a:pt x="0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2"/>
                        <a:pt x="0" y="22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2" y="2"/>
                      </a:cubicBezTo>
                      <a:cubicBezTo>
                        <a:pt x="2" y="3"/>
                        <a:pt x="2" y="4"/>
                        <a:pt x="2" y="6"/>
                      </a:cubicBez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2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3" name="Freeform 189"/>
                <p:cNvSpPr/>
                <p:nvPr/>
              </p:nvSpPr>
              <p:spPr bwMode="auto">
                <a:xfrm>
                  <a:off x="4170363" y="3136900"/>
                  <a:ext cx="7938" cy="50800"/>
                </a:xfrm>
                <a:custGeom>
                  <a:avLst/>
                  <a:gdLst>
                    <a:gd name="T0" fmla="*/ 3 w 3"/>
                    <a:gd name="T1" fmla="*/ 0 h 18"/>
                    <a:gd name="T2" fmla="*/ 2 w 3"/>
                    <a:gd name="T3" fmla="*/ 2 h 18"/>
                    <a:gd name="T4" fmla="*/ 0 w 3"/>
                    <a:gd name="T5" fmla="*/ 18 h 18"/>
                    <a:gd name="T6" fmla="*/ 1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1" y="6"/>
                        <a:pt x="0" y="12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2" y="11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4" name="Freeform 190"/>
                <p:cNvSpPr/>
                <p:nvPr/>
              </p:nvSpPr>
              <p:spPr bwMode="auto">
                <a:xfrm>
                  <a:off x="4452938" y="2847975"/>
                  <a:ext cx="177800" cy="296863"/>
                </a:xfrm>
                <a:custGeom>
                  <a:avLst/>
                  <a:gdLst>
                    <a:gd name="T0" fmla="*/ 29 w 63"/>
                    <a:gd name="T1" fmla="*/ 0 h 106"/>
                    <a:gd name="T2" fmla="*/ 35 w 63"/>
                    <a:gd name="T3" fmla="*/ 47 h 106"/>
                    <a:gd name="T4" fmla="*/ 2 w 63"/>
                    <a:gd name="T5" fmla="*/ 96 h 106"/>
                    <a:gd name="T6" fmla="*/ 5 w 63"/>
                    <a:gd name="T7" fmla="*/ 106 h 106"/>
                    <a:gd name="T8" fmla="*/ 27 w 63"/>
                    <a:gd name="T9" fmla="*/ 95 h 106"/>
                    <a:gd name="T10" fmla="*/ 61 w 63"/>
                    <a:gd name="T11" fmla="*/ 21 h 106"/>
                    <a:gd name="T12" fmla="*/ 29 w 63"/>
                    <a:gd name="T13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106">
                      <a:moveTo>
                        <a:pt x="29" y="0"/>
                      </a:moveTo>
                      <a:cubicBezTo>
                        <a:pt x="13" y="1"/>
                        <a:pt x="35" y="28"/>
                        <a:pt x="35" y="47"/>
                      </a:cubicBezTo>
                      <a:cubicBezTo>
                        <a:pt x="34" y="65"/>
                        <a:pt x="7" y="81"/>
                        <a:pt x="2" y="96"/>
                      </a:cubicBezTo>
                      <a:cubicBezTo>
                        <a:pt x="0" y="103"/>
                        <a:pt x="1" y="106"/>
                        <a:pt x="5" y="106"/>
                      </a:cubicBezTo>
                      <a:cubicBezTo>
                        <a:pt x="10" y="106"/>
                        <a:pt x="19" y="101"/>
                        <a:pt x="27" y="95"/>
                      </a:cubicBezTo>
                      <a:cubicBezTo>
                        <a:pt x="42" y="84"/>
                        <a:pt x="63" y="40"/>
                        <a:pt x="61" y="21"/>
                      </a:cubicBezTo>
                      <a:cubicBezTo>
                        <a:pt x="59" y="1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5" name="Freeform 191"/>
                <p:cNvSpPr/>
                <p:nvPr/>
              </p:nvSpPr>
              <p:spPr bwMode="auto">
                <a:xfrm>
                  <a:off x="3517901" y="3424238"/>
                  <a:ext cx="455613" cy="142875"/>
                </a:xfrm>
                <a:custGeom>
                  <a:avLst/>
                  <a:gdLst>
                    <a:gd name="T0" fmla="*/ 19 w 162"/>
                    <a:gd name="T1" fmla="*/ 0 h 51"/>
                    <a:gd name="T2" fmla="*/ 12 w 162"/>
                    <a:gd name="T3" fmla="*/ 4 h 51"/>
                    <a:gd name="T4" fmla="*/ 19 w 162"/>
                    <a:gd name="T5" fmla="*/ 47 h 51"/>
                    <a:gd name="T6" fmla="*/ 58 w 162"/>
                    <a:gd name="T7" fmla="*/ 51 h 51"/>
                    <a:gd name="T8" fmla="*/ 95 w 162"/>
                    <a:gd name="T9" fmla="*/ 48 h 51"/>
                    <a:gd name="T10" fmla="*/ 150 w 162"/>
                    <a:gd name="T11" fmla="*/ 30 h 51"/>
                    <a:gd name="T12" fmla="*/ 147 w 162"/>
                    <a:gd name="T13" fmla="*/ 30 h 51"/>
                    <a:gd name="T14" fmla="*/ 68 w 162"/>
                    <a:gd name="T15" fmla="*/ 40 h 51"/>
                    <a:gd name="T16" fmla="*/ 52 w 162"/>
                    <a:gd name="T17" fmla="*/ 37 h 51"/>
                    <a:gd name="T18" fmla="*/ 24 w 162"/>
                    <a:gd name="T19" fmla="*/ 4 h 51"/>
                    <a:gd name="T20" fmla="*/ 19 w 162"/>
                    <a:gd name="T2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51">
                      <a:moveTo>
                        <a:pt x="19" y="0"/>
                      </a:moveTo>
                      <a:cubicBezTo>
                        <a:pt x="16" y="0"/>
                        <a:pt x="14" y="3"/>
                        <a:pt x="12" y="4"/>
                      </a:cubicBezTo>
                      <a:cubicBezTo>
                        <a:pt x="12" y="4"/>
                        <a:pt x="0" y="43"/>
                        <a:pt x="19" y="47"/>
                      </a:cubicBezTo>
                      <a:cubicBezTo>
                        <a:pt x="30" y="50"/>
                        <a:pt x="43" y="51"/>
                        <a:pt x="58" y="51"/>
                      </a:cubicBezTo>
                      <a:cubicBezTo>
                        <a:pt x="70" y="51"/>
                        <a:pt x="82" y="50"/>
                        <a:pt x="95" y="48"/>
                      </a:cubicBezTo>
                      <a:cubicBezTo>
                        <a:pt x="124" y="43"/>
                        <a:pt x="162" y="30"/>
                        <a:pt x="150" y="30"/>
                      </a:cubicBezTo>
                      <a:cubicBezTo>
                        <a:pt x="150" y="30"/>
                        <a:pt x="149" y="30"/>
                        <a:pt x="147" y="30"/>
                      </a:cubicBezTo>
                      <a:cubicBezTo>
                        <a:pt x="132" y="32"/>
                        <a:pt x="92" y="40"/>
                        <a:pt x="68" y="40"/>
                      </a:cubicBezTo>
                      <a:cubicBezTo>
                        <a:pt x="61" y="40"/>
                        <a:pt x="55" y="39"/>
                        <a:pt x="52" y="37"/>
                      </a:cubicBezTo>
                      <a:cubicBezTo>
                        <a:pt x="38" y="30"/>
                        <a:pt x="28" y="13"/>
                        <a:pt x="24" y="4"/>
                      </a:cubicBezTo>
                      <a:cubicBezTo>
                        <a:pt x="22" y="1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6" name="Freeform 192"/>
                <p:cNvSpPr/>
                <p:nvPr/>
              </p:nvSpPr>
              <p:spPr bwMode="auto">
                <a:xfrm>
                  <a:off x="7107238" y="4622800"/>
                  <a:ext cx="665163" cy="738188"/>
                </a:xfrm>
                <a:custGeom>
                  <a:avLst/>
                  <a:gdLst>
                    <a:gd name="T0" fmla="*/ 49 w 237"/>
                    <a:gd name="T1" fmla="*/ 30 h 263"/>
                    <a:gd name="T2" fmla="*/ 10 w 237"/>
                    <a:gd name="T3" fmla="*/ 19 h 263"/>
                    <a:gd name="T4" fmla="*/ 0 w 237"/>
                    <a:gd name="T5" fmla="*/ 94 h 263"/>
                    <a:gd name="T6" fmla="*/ 188 w 237"/>
                    <a:gd name="T7" fmla="*/ 260 h 263"/>
                    <a:gd name="T8" fmla="*/ 237 w 237"/>
                    <a:gd name="T9" fmla="*/ 236 h 263"/>
                    <a:gd name="T10" fmla="*/ 207 w 237"/>
                    <a:gd name="T11" fmla="*/ 210 h 263"/>
                    <a:gd name="T12" fmla="*/ 206 w 237"/>
                    <a:gd name="T13" fmla="*/ 70 h 263"/>
                    <a:gd name="T14" fmla="*/ 144 w 237"/>
                    <a:gd name="T15" fmla="*/ 62 h 263"/>
                    <a:gd name="T16" fmla="*/ 49 w 237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6" y="263"/>
                        <a:pt x="188" y="260"/>
                      </a:cubicBezTo>
                      <a:cubicBezTo>
                        <a:pt x="211" y="258"/>
                        <a:pt x="237" y="236"/>
                        <a:pt x="237" y="236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7" name="Freeform 193"/>
                <p:cNvSpPr/>
                <p:nvPr/>
              </p:nvSpPr>
              <p:spPr bwMode="auto">
                <a:xfrm>
                  <a:off x="6483351" y="4330700"/>
                  <a:ext cx="1668463" cy="1570038"/>
                </a:xfrm>
                <a:custGeom>
                  <a:avLst/>
                  <a:gdLst>
                    <a:gd name="T0" fmla="*/ 149 w 594"/>
                    <a:gd name="T1" fmla="*/ 317 h 559"/>
                    <a:gd name="T2" fmla="*/ 35 w 594"/>
                    <a:gd name="T3" fmla="*/ 210 h 559"/>
                    <a:gd name="T4" fmla="*/ 69 w 594"/>
                    <a:gd name="T5" fmla="*/ 119 h 559"/>
                    <a:gd name="T6" fmla="*/ 251 w 594"/>
                    <a:gd name="T7" fmla="*/ 187 h 559"/>
                    <a:gd name="T8" fmla="*/ 256 w 594"/>
                    <a:gd name="T9" fmla="*/ 146 h 559"/>
                    <a:gd name="T10" fmla="*/ 317 w 594"/>
                    <a:gd name="T11" fmla="*/ 1 h 559"/>
                    <a:gd name="T12" fmla="*/ 348 w 594"/>
                    <a:gd name="T13" fmla="*/ 216 h 559"/>
                    <a:gd name="T14" fmla="*/ 483 w 594"/>
                    <a:gd name="T15" fmla="*/ 141 h 559"/>
                    <a:gd name="T16" fmla="*/ 588 w 594"/>
                    <a:gd name="T17" fmla="*/ 252 h 559"/>
                    <a:gd name="T18" fmla="*/ 376 w 594"/>
                    <a:gd name="T19" fmla="*/ 312 h 559"/>
                    <a:gd name="T20" fmla="*/ 464 w 594"/>
                    <a:gd name="T21" fmla="*/ 384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4 h 559"/>
                    <a:gd name="T28" fmla="*/ 245 w 594"/>
                    <a:gd name="T29" fmla="*/ 492 h 559"/>
                    <a:gd name="T30" fmla="*/ 105 w 594"/>
                    <a:gd name="T31" fmla="*/ 444 h 559"/>
                    <a:gd name="T32" fmla="*/ 149 w 594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7"/>
                      </a:moveTo>
                      <a:cubicBezTo>
                        <a:pt x="149" y="317"/>
                        <a:pt x="0" y="315"/>
                        <a:pt x="35" y="210"/>
                      </a:cubicBezTo>
                      <a:cubicBezTo>
                        <a:pt x="35" y="210"/>
                        <a:pt x="4" y="141"/>
                        <a:pt x="69" y="119"/>
                      </a:cubicBezTo>
                      <a:cubicBezTo>
                        <a:pt x="135" y="97"/>
                        <a:pt x="226" y="167"/>
                        <a:pt x="251" y="187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9" y="136"/>
                        <a:pt x="217" y="0"/>
                        <a:pt x="317" y="1"/>
                      </a:cubicBezTo>
                      <a:cubicBezTo>
                        <a:pt x="417" y="2"/>
                        <a:pt x="436" y="67"/>
                        <a:pt x="348" y="216"/>
                      </a:cubicBezTo>
                      <a:cubicBezTo>
                        <a:pt x="348" y="216"/>
                        <a:pt x="430" y="139"/>
                        <a:pt x="483" y="141"/>
                      </a:cubicBezTo>
                      <a:cubicBezTo>
                        <a:pt x="536" y="143"/>
                        <a:pt x="594" y="169"/>
                        <a:pt x="588" y="252"/>
                      </a:cubicBezTo>
                      <a:cubicBezTo>
                        <a:pt x="582" y="336"/>
                        <a:pt x="376" y="312"/>
                        <a:pt x="376" y="312"/>
                      </a:cubicBezTo>
                      <a:cubicBezTo>
                        <a:pt x="376" y="312"/>
                        <a:pt x="441" y="358"/>
                        <a:pt x="464" y="384"/>
                      </a:cubicBezTo>
                      <a:cubicBezTo>
                        <a:pt x="486" y="411"/>
                        <a:pt x="473" y="484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2"/>
                        <a:pt x="288" y="376"/>
                        <a:pt x="281" y="384"/>
                      </a:cubicBezTo>
                      <a:cubicBezTo>
                        <a:pt x="275" y="393"/>
                        <a:pt x="291" y="463"/>
                        <a:pt x="245" y="492"/>
                      </a:cubicBezTo>
                      <a:cubicBezTo>
                        <a:pt x="198" y="521"/>
                        <a:pt x="143" y="486"/>
                        <a:pt x="105" y="444"/>
                      </a:cubicBezTo>
                      <a:cubicBezTo>
                        <a:pt x="68" y="401"/>
                        <a:pt x="86" y="344"/>
                        <a:pt x="149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8" name="Freeform 194"/>
                <p:cNvSpPr/>
                <p:nvPr/>
              </p:nvSpPr>
              <p:spPr bwMode="auto">
                <a:xfrm>
                  <a:off x="7100888" y="5100638"/>
                  <a:ext cx="177800" cy="58738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0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0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9" name="Freeform 195"/>
                <p:cNvSpPr/>
                <p:nvPr/>
              </p:nvSpPr>
              <p:spPr bwMode="auto">
                <a:xfrm>
                  <a:off x="7261226" y="5173663"/>
                  <a:ext cx="44450" cy="147638"/>
                </a:xfrm>
                <a:custGeom>
                  <a:avLst/>
                  <a:gdLst>
                    <a:gd name="T0" fmla="*/ 5 w 16"/>
                    <a:gd name="T1" fmla="*/ 53 h 53"/>
                    <a:gd name="T2" fmla="*/ 8 w 16"/>
                    <a:gd name="T3" fmla="*/ 7 h 53"/>
                    <a:gd name="T4" fmla="*/ 5 w 16"/>
                    <a:gd name="T5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3">
                      <a:moveTo>
                        <a:pt x="5" y="53"/>
                      </a:moveTo>
                      <a:cubicBezTo>
                        <a:pt x="5" y="53"/>
                        <a:pt x="0" y="0"/>
                        <a:pt x="8" y="7"/>
                      </a:cubicBezTo>
                      <a:cubicBezTo>
                        <a:pt x="16" y="14"/>
                        <a:pt x="9" y="43"/>
                        <a:pt x="5" y="5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0" name="Freeform 196"/>
                <p:cNvSpPr/>
                <p:nvPr/>
              </p:nvSpPr>
              <p:spPr bwMode="auto">
                <a:xfrm>
                  <a:off x="7235826" y="4926013"/>
                  <a:ext cx="84138" cy="77788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1" name="Freeform 197"/>
                <p:cNvSpPr/>
                <p:nvPr/>
              </p:nvSpPr>
              <p:spPr bwMode="auto">
                <a:xfrm>
                  <a:off x="7170738" y="50244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2" name="Freeform 198"/>
                <p:cNvSpPr/>
                <p:nvPr/>
              </p:nvSpPr>
              <p:spPr bwMode="auto">
                <a:xfrm>
                  <a:off x="7327901" y="5083175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3" name="Freeform 199"/>
                <p:cNvSpPr/>
                <p:nvPr/>
              </p:nvSpPr>
              <p:spPr bwMode="auto">
                <a:xfrm>
                  <a:off x="7377113" y="49593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4" name="Freeform 200"/>
                <p:cNvSpPr/>
                <p:nvPr/>
              </p:nvSpPr>
              <p:spPr bwMode="auto">
                <a:xfrm>
                  <a:off x="7494588" y="5072063"/>
                  <a:ext cx="80963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5" name="Freeform 201"/>
                <p:cNvSpPr/>
                <p:nvPr/>
              </p:nvSpPr>
              <p:spPr bwMode="auto">
                <a:xfrm>
                  <a:off x="7407276" y="5221288"/>
                  <a:ext cx="84138" cy="74613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6" name="Freeform 202"/>
                <p:cNvSpPr/>
                <p:nvPr/>
              </p:nvSpPr>
              <p:spPr bwMode="auto">
                <a:xfrm>
                  <a:off x="7258051" y="5195888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7" name="Freeform 203"/>
                <p:cNvSpPr/>
                <p:nvPr/>
              </p:nvSpPr>
              <p:spPr bwMode="auto">
                <a:xfrm>
                  <a:off x="7323138" y="485933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8" name="Freeform 204"/>
                <p:cNvSpPr>
                  <a:spLocks noEditPoints="1"/>
                </p:cNvSpPr>
                <p:nvPr/>
              </p:nvSpPr>
              <p:spPr bwMode="auto">
                <a:xfrm>
                  <a:off x="7024688" y="4713288"/>
                  <a:ext cx="769938" cy="679450"/>
                </a:xfrm>
                <a:custGeom>
                  <a:avLst/>
                  <a:gdLst>
                    <a:gd name="T0" fmla="*/ 119 w 274"/>
                    <a:gd name="T1" fmla="*/ 156 h 242"/>
                    <a:gd name="T2" fmla="*/ 122 w 274"/>
                    <a:gd name="T3" fmla="*/ 133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4 w 274"/>
                    <a:gd name="T9" fmla="*/ 79 h 242"/>
                    <a:gd name="T10" fmla="*/ 19 w 274"/>
                    <a:gd name="T11" fmla="*/ 61 h 242"/>
                    <a:gd name="T12" fmla="*/ 78 w 274"/>
                    <a:gd name="T13" fmla="*/ 85 h 242"/>
                    <a:gd name="T14" fmla="*/ 94 w 274"/>
                    <a:gd name="T15" fmla="*/ 79 h 242"/>
                    <a:gd name="T16" fmla="*/ 91 w 274"/>
                    <a:gd name="T17" fmla="*/ 102 h 242"/>
                    <a:gd name="T18" fmla="*/ 86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79 w 274"/>
                    <a:gd name="T25" fmla="*/ 128 h 242"/>
                    <a:gd name="T26" fmla="*/ 41 w 274"/>
                    <a:gd name="T27" fmla="*/ 207 h 242"/>
                    <a:gd name="T28" fmla="*/ 107 w 274"/>
                    <a:gd name="T29" fmla="*/ 162 h 242"/>
                    <a:gd name="T30" fmla="*/ 152 w 274"/>
                    <a:gd name="T31" fmla="*/ 242 h 242"/>
                    <a:gd name="T32" fmla="*/ 148 w 274"/>
                    <a:gd name="T33" fmla="*/ 206 h 242"/>
                    <a:gd name="T34" fmla="*/ 139 w 274"/>
                    <a:gd name="T35" fmla="*/ 190 h 242"/>
                    <a:gd name="T36" fmla="*/ 148 w 274"/>
                    <a:gd name="T37" fmla="*/ 153 h 242"/>
                    <a:gd name="T38" fmla="*/ 196 w 274"/>
                    <a:gd name="T39" fmla="*/ 155 h 242"/>
                    <a:gd name="T40" fmla="*/ 214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8 w 274"/>
                    <a:gd name="T47" fmla="*/ 141 h 242"/>
                    <a:gd name="T48" fmla="*/ 169 w 274"/>
                    <a:gd name="T49" fmla="*/ 137 h 242"/>
                    <a:gd name="T50" fmla="*/ 241 w 274"/>
                    <a:gd name="T51" fmla="*/ 93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7 w 274"/>
                    <a:gd name="T57" fmla="*/ 97 h 242"/>
                    <a:gd name="T58" fmla="*/ 144 w 274"/>
                    <a:gd name="T59" fmla="*/ 90 h 242"/>
                    <a:gd name="T60" fmla="*/ 142 w 274"/>
                    <a:gd name="T61" fmla="*/ 58 h 242"/>
                    <a:gd name="T62" fmla="*/ 129 w 274"/>
                    <a:gd name="T63" fmla="*/ 81 h 242"/>
                    <a:gd name="T64" fmla="*/ 122 w 274"/>
                    <a:gd name="T65" fmla="*/ 78 h 242"/>
                    <a:gd name="T66" fmla="*/ 108 w 274"/>
                    <a:gd name="T67" fmla="*/ 61 h 242"/>
                    <a:gd name="T68" fmla="*/ 124 w 274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4" y="157"/>
                      </a:moveTo>
                      <a:cubicBezTo>
                        <a:pt x="123" y="157"/>
                        <a:pt x="121" y="157"/>
                        <a:pt x="119" y="156"/>
                      </a:cubicBezTo>
                      <a:cubicBezTo>
                        <a:pt x="112" y="154"/>
                        <a:pt x="108" y="147"/>
                        <a:pt x="111" y="140"/>
                      </a:cubicBezTo>
                      <a:cubicBezTo>
                        <a:pt x="112" y="136"/>
                        <a:pt x="117" y="133"/>
                        <a:pt x="122" y="133"/>
                      </a:cubicBezTo>
                      <a:cubicBezTo>
                        <a:pt x="124" y="133"/>
                        <a:pt x="126" y="134"/>
                        <a:pt x="127" y="134"/>
                      </a:cubicBezTo>
                      <a:cubicBezTo>
                        <a:pt x="134" y="137"/>
                        <a:pt x="138" y="144"/>
                        <a:pt x="136" y="150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9"/>
                      </a:cubicBezTo>
                      <a:cubicBezTo>
                        <a:pt x="84" y="75"/>
                        <a:pt x="22" y="60"/>
                        <a:pt x="16" y="60"/>
                      </a:cubicBezTo>
                      <a:cubicBezTo>
                        <a:pt x="14" y="60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8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1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9"/>
                      </a:cubicBezTo>
                      <a:cubicBezTo>
                        <a:pt x="101" y="82"/>
                        <a:pt x="105" y="89"/>
                        <a:pt x="103" y="95"/>
                      </a:cubicBezTo>
                      <a:cubicBezTo>
                        <a:pt x="101" y="99"/>
                        <a:pt x="96" y="102"/>
                        <a:pt x="91" y="102"/>
                      </a:cubicBezTo>
                      <a:cubicBezTo>
                        <a:pt x="90" y="102"/>
                        <a:pt x="88" y="102"/>
                        <a:pt x="86" y="101"/>
                      </a:cubicBezTo>
                      <a:cubicBezTo>
                        <a:pt x="86" y="101"/>
                        <a:pt x="86" y="101"/>
                        <a:pt x="86" y="101"/>
                      </a:cubicBezTo>
                      <a:cubicBezTo>
                        <a:pt x="67" y="105"/>
                        <a:pt x="0" y="112"/>
                        <a:pt x="17" y="114"/>
                      </a:cubicBezTo>
                      <a:cubicBezTo>
                        <a:pt x="23" y="115"/>
                        <a:pt x="38" y="118"/>
                        <a:pt x="54" y="122"/>
                      </a:cubicBezTo>
                      <a:cubicBezTo>
                        <a:pt x="54" y="121"/>
                        <a:pt x="54" y="120"/>
                        <a:pt x="54" y="119"/>
                      </a:cubicBezTo>
                      <a:cubicBezTo>
                        <a:pt x="56" y="115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6"/>
                        <a:pt x="81" y="122"/>
                        <a:pt x="79" y="128"/>
                      </a:cubicBezTo>
                      <a:cubicBezTo>
                        <a:pt x="94" y="133"/>
                        <a:pt x="103" y="137"/>
                        <a:pt x="96" y="141"/>
                      </a:cubicBezTo>
                      <a:cubicBezTo>
                        <a:pt x="80" y="148"/>
                        <a:pt x="35" y="207"/>
                        <a:pt x="41" y="207"/>
                      </a:cubicBezTo>
                      <a:cubicBezTo>
                        <a:pt x="42" y="207"/>
                        <a:pt x="42" y="207"/>
                        <a:pt x="43" y="206"/>
                      </a:cubicBezTo>
                      <a:cubicBezTo>
                        <a:pt x="55" y="199"/>
                        <a:pt x="92" y="162"/>
                        <a:pt x="107" y="162"/>
                      </a:cubicBezTo>
                      <a:cubicBezTo>
                        <a:pt x="110" y="162"/>
                        <a:pt x="111" y="163"/>
                        <a:pt x="112" y="164"/>
                      </a:cubicBezTo>
                      <a:cubicBezTo>
                        <a:pt x="121" y="177"/>
                        <a:pt x="148" y="242"/>
                        <a:pt x="152" y="242"/>
                      </a:cubicBezTo>
                      <a:cubicBezTo>
                        <a:pt x="152" y="242"/>
                        <a:pt x="152" y="241"/>
                        <a:pt x="152" y="240"/>
                      </a:cubicBezTo>
                      <a:cubicBezTo>
                        <a:pt x="152" y="235"/>
                        <a:pt x="150" y="221"/>
                        <a:pt x="148" y="206"/>
                      </a:cubicBezTo>
                      <a:cubicBezTo>
                        <a:pt x="148" y="206"/>
                        <a:pt x="147" y="206"/>
                        <a:pt x="147" y="206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7"/>
                        <a:pt x="143" y="185"/>
                        <a:pt x="146" y="184"/>
                      </a:cubicBezTo>
                      <a:cubicBezTo>
                        <a:pt x="145" y="167"/>
                        <a:pt x="145" y="153"/>
                        <a:pt x="148" y="153"/>
                      </a:cubicBezTo>
                      <a:cubicBezTo>
                        <a:pt x="148" y="153"/>
                        <a:pt x="149" y="153"/>
                        <a:pt x="149" y="153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3"/>
                        <a:pt x="258" y="147"/>
                      </a:cubicBezTo>
                      <a:cubicBezTo>
                        <a:pt x="248" y="144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7"/>
                      </a:cubicBezTo>
                      <a:cubicBezTo>
                        <a:pt x="192" y="151"/>
                        <a:pt x="188" y="154"/>
                        <a:pt x="183" y="154"/>
                      </a:cubicBezTo>
                      <a:cubicBezTo>
                        <a:pt x="181" y="154"/>
                        <a:pt x="179" y="154"/>
                        <a:pt x="177" y="153"/>
                      </a:cubicBezTo>
                      <a:cubicBezTo>
                        <a:pt x="172" y="151"/>
                        <a:pt x="168" y="146"/>
                        <a:pt x="168" y="141"/>
                      </a:cubicBezTo>
                      <a:cubicBezTo>
                        <a:pt x="168" y="140"/>
                        <a:pt x="168" y="139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1"/>
                        <a:pt x="179" y="130"/>
                      </a:cubicBezTo>
                      <a:cubicBezTo>
                        <a:pt x="201" y="116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4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3"/>
                      </a:cubicBezTo>
                      <a:cubicBezTo>
                        <a:pt x="144" y="113"/>
                        <a:pt x="142" y="113"/>
                        <a:pt x="141" y="113"/>
                      </a:cubicBezTo>
                      <a:cubicBezTo>
                        <a:pt x="139" y="113"/>
                        <a:pt x="137" y="113"/>
                        <a:pt x="135" y="112"/>
                      </a:cubicBezTo>
                      <a:cubicBezTo>
                        <a:pt x="129" y="110"/>
                        <a:pt x="125" y="103"/>
                        <a:pt x="127" y="97"/>
                      </a:cubicBezTo>
                      <a:cubicBezTo>
                        <a:pt x="129" y="92"/>
                        <a:pt x="133" y="89"/>
                        <a:pt x="138" y="89"/>
                      </a:cubicBezTo>
                      <a:cubicBezTo>
                        <a:pt x="140" y="89"/>
                        <a:pt x="142" y="90"/>
                        <a:pt x="144" y="90"/>
                      </a:cubicBezTo>
                      <a:cubicBezTo>
                        <a:pt x="143" y="78"/>
                        <a:pt x="143" y="65"/>
                        <a:pt x="143" y="54"/>
                      </a:cubicBezTo>
                      <a:cubicBezTo>
                        <a:pt x="143" y="55"/>
                        <a:pt x="142" y="57"/>
                        <a:pt x="142" y="58"/>
                      </a:cubicBezTo>
                      <a:cubicBezTo>
                        <a:pt x="137" y="71"/>
                        <a:pt x="132" y="83"/>
                        <a:pt x="130" y="83"/>
                      </a:cubicBezTo>
                      <a:cubicBezTo>
                        <a:pt x="130" y="83"/>
                        <a:pt x="129" y="83"/>
                        <a:pt x="129" y="81"/>
                      </a:cubicBezTo>
                      <a:cubicBezTo>
                        <a:pt x="129" y="80"/>
                        <a:pt x="129" y="78"/>
                        <a:pt x="128" y="76"/>
                      </a:cubicBezTo>
                      <a:cubicBezTo>
                        <a:pt x="126" y="77"/>
                        <a:pt x="124" y="78"/>
                        <a:pt x="122" y="78"/>
                      </a:cubicBezTo>
                      <a:cubicBezTo>
                        <a:pt x="120" y="78"/>
                        <a:pt x="118" y="77"/>
                        <a:pt x="117" y="77"/>
                      </a:cubicBezTo>
                      <a:cubicBezTo>
                        <a:pt x="110" y="74"/>
                        <a:pt x="106" y="67"/>
                        <a:pt x="108" y="61"/>
                      </a:cubicBezTo>
                      <a:cubicBezTo>
                        <a:pt x="110" y="56"/>
                        <a:pt x="114" y="54"/>
                        <a:pt x="120" y="54"/>
                      </a:cubicBezTo>
                      <a:cubicBezTo>
                        <a:pt x="121" y="54"/>
                        <a:pt x="123" y="54"/>
                        <a:pt x="124" y="55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9" name="Freeform 205"/>
                <p:cNvSpPr/>
                <p:nvPr/>
              </p:nvSpPr>
              <p:spPr bwMode="auto">
                <a:xfrm>
                  <a:off x="7242176" y="4932363"/>
                  <a:ext cx="77788" cy="66675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7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6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0" name="Freeform 206"/>
                <p:cNvSpPr/>
                <p:nvPr/>
              </p:nvSpPr>
              <p:spPr bwMode="auto">
                <a:xfrm>
                  <a:off x="7177088" y="5027613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10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5" y="16"/>
                      </a:cubicBezTo>
                      <a:cubicBezTo>
                        <a:pt x="27" y="10"/>
                        <a:pt x="24" y="4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1" name="Freeform 207"/>
                <p:cNvSpPr/>
                <p:nvPr/>
              </p:nvSpPr>
              <p:spPr bwMode="auto">
                <a:xfrm>
                  <a:off x="7327901" y="5086350"/>
                  <a:ext cx="85725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4"/>
                        <a:pt x="4" y="21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7"/>
                      </a:cubicBezTo>
                      <a:cubicBezTo>
                        <a:pt x="30" y="11"/>
                        <a:pt x="26" y="4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2" name="Freeform 208"/>
                <p:cNvSpPr/>
                <p:nvPr/>
              </p:nvSpPr>
              <p:spPr bwMode="auto">
                <a:xfrm>
                  <a:off x="7377113" y="4962525"/>
                  <a:ext cx="55563" cy="66675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8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4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8"/>
                      </a:cubicBezTo>
                      <a:cubicBezTo>
                        <a:pt x="0" y="14"/>
                        <a:pt x="4" y="21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7" y="24"/>
                        <a:pt x="19" y="24"/>
                        <a:pt x="20" y="24"/>
                      </a:cubicBezTo>
                      <a:cubicBezTo>
                        <a:pt x="19" y="18"/>
                        <a:pt x="19" y="10"/>
                        <a:pt x="19" y="1"/>
                      </a:cubicBezTo>
                      <a:cubicBezTo>
                        <a:pt x="17" y="1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3" name="Freeform 209"/>
                <p:cNvSpPr>
                  <a:spLocks noEditPoints="1"/>
                </p:cNvSpPr>
                <p:nvPr/>
              </p:nvSpPr>
              <p:spPr bwMode="auto">
                <a:xfrm>
                  <a:off x="7497763" y="5076825"/>
                  <a:ext cx="74613" cy="68263"/>
                </a:xfrm>
                <a:custGeom>
                  <a:avLst/>
                  <a:gdLst>
                    <a:gd name="T0" fmla="*/ 0 w 27"/>
                    <a:gd name="T1" fmla="*/ 11 h 24"/>
                    <a:gd name="T2" fmla="*/ 9 w 27"/>
                    <a:gd name="T3" fmla="*/ 23 h 24"/>
                    <a:gd name="T4" fmla="*/ 15 w 27"/>
                    <a:gd name="T5" fmla="*/ 24 h 24"/>
                    <a:gd name="T6" fmla="*/ 26 w 27"/>
                    <a:gd name="T7" fmla="*/ 17 h 24"/>
                    <a:gd name="T8" fmla="*/ 27 w 27"/>
                    <a:gd name="T9" fmla="*/ 13 h 24"/>
                    <a:gd name="T10" fmla="*/ 25 w 27"/>
                    <a:gd name="T11" fmla="*/ 13 h 24"/>
                    <a:gd name="T12" fmla="*/ 0 w 27"/>
                    <a:gd name="T13" fmla="*/ 11 h 24"/>
                    <a:gd name="T14" fmla="*/ 11 w 27"/>
                    <a:gd name="T15" fmla="*/ 0 h 24"/>
                    <a:gd name="T16" fmla="*/ 1 w 27"/>
                    <a:gd name="T17" fmla="*/ 7 h 24"/>
                    <a:gd name="T18" fmla="*/ 11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0" y="11"/>
                      </a:moveTo>
                      <a:cubicBezTo>
                        <a:pt x="0" y="16"/>
                        <a:pt x="4" y="21"/>
                        <a:pt x="9" y="23"/>
                      </a:cubicBezTo>
                      <a:cubicBezTo>
                        <a:pt x="11" y="24"/>
                        <a:pt x="13" y="24"/>
                        <a:pt x="15" y="24"/>
                      </a:cubicBezTo>
                      <a:cubicBezTo>
                        <a:pt x="20" y="24"/>
                        <a:pt x="24" y="21"/>
                        <a:pt x="26" y="17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3"/>
                        <a:pt x="0" y="11"/>
                      </a:cubicBezTo>
                      <a:moveTo>
                        <a:pt x="11" y="0"/>
                      </a:moveTo>
                      <a:cubicBezTo>
                        <a:pt x="6" y="1"/>
                        <a:pt x="3" y="3"/>
                        <a:pt x="1" y="7"/>
                      </a:cubicBezTo>
                      <a:cubicBezTo>
                        <a:pt x="3" y="5"/>
                        <a:pt x="6" y="3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4" name="Freeform 210"/>
                <p:cNvSpPr/>
                <p:nvPr/>
              </p:nvSpPr>
              <p:spPr bwMode="auto">
                <a:xfrm>
                  <a:off x="7426326" y="480536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1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2" y="4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5" name="Freeform 211"/>
                <p:cNvSpPr/>
                <p:nvPr/>
              </p:nvSpPr>
              <p:spPr bwMode="auto">
                <a:xfrm>
                  <a:off x="7407276" y="5229225"/>
                  <a:ext cx="33338" cy="61913"/>
                </a:xfrm>
                <a:custGeom>
                  <a:avLst/>
                  <a:gdLst>
                    <a:gd name="T0" fmla="*/ 10 w 12"/>
                    <a:gd name="T1" fmla="*/ 0 h 22"/>
                    <a:gd name="T2" fmla="*/ 3 w 12"/>
                    <a:gd name="T3" fmla="*/ 6 h 22"/>
                    <a:gd name="T4" fmla="*/ 11 w 12"/>
                    <a:gd name="T5" fmla="*/ 22 h 22"/>
                    <a:gd name="T6" fmla="*/ 12 w 12"/>
                    <a:gd name="T7" fmla="*/ 22 h 22"/>
                    <a:gd name="T8" fmla="*/ 10 w 12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2">
                      <a:moveTo>
                        <a:pt x="10" y="0"/>
                      </a:moveTo>
                      <a:cubicBezTo>
                        <a:pt x="7" y="1"/>
                        <a:pt x="4" y="3"/>
                        <a:pt x="3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6" name="Freeform 212"/>
                <p:cNvSpPr/>
                <p:nvPr/>
              </p:nvSpPr>
              <p:spPr bwMode="auto">
                <a:xfrm>
                  <a:off x="7323138" y="4864100"/>
                  <a:ext cx="61913" cy="68263"/>
                </a:xfrm>
                <a:custGeom>
                  <a:avLst/>
                  <a:gdLst>
                    <a:gd name="T0" fmla="*/ 14 w 22"/>
                    <a:gd name="T1" fmla="*/ 0 h 24"/>
                    <a:gd name="T2" fmla="*/ 2 w 22"/>
                    <a:gd name="T3" fmla="*/ 7 h 24"/>
                    <a:gd name="T4" fmla="*/ 11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4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4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2" y="16"/>
                        <a:pt x="20" y="9"/>
                        <a:pt x="18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7" name="Freeform 213"/>
                <p:cNvSpPr/>
                <p:nvPr/>
              </p:nvSpPr>
              <p:spPr bwMode="auto">
                <a:xfrm>
                  <a:off x="6680201" y="4689475"/>
                  <a:ext cx="219075" cy="484188"/>
                </a:xfrm>
                <a:custGeom>
                  <a:avLst/>
                  <a:gdLst>
                    <a:gd name="T0" fmla="*/ 32 w 78"/>
                    <a:gd name="T1" fmla="*/ 0 h 172"/>
                    <a:gd name="T2" fmla="*/ 19 w 78"/>
                    <a:gd name="T3" fmla="*/ 63 h 172"/>
                    <a:gd name="T4" fmla="*/ 3 w 78"/>
                    <a:gd name="T5" fmla="*/ 114 h 172"/>
                    <a:gd name="T6" fmla="*/ 32 w 78"/>
                    <a:gd name="T7" fmla="*/ 172 h 172"/>
                    <a:gd name="T8" fmla="*/ 34 w 78"/>
                    <a:gd name="T9" fmla="*/ 172 h 172"/>
                    <a:gd name="T10" fmla="*/ 48 w 78"/>
                    <a:gd name="T11" fmla="*/ 110 h 172"/>
                    <a:gd name="T12" fmla="*/ 69 w 78"/>
                    <a:gd name="T13" fmla="*/ 53 h 172"/>
                    <a:gd name="T14" fmla="*/ 35 w 78"/>
                    <a:gd name="T15" fmla="*/ 1 h 172"/>
                    <a:gd name="T16" fmla="*/ 32 w 78"/>
                    <a:gd name="T17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2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2"/>
                        <a:pt x="32" y="172"/>
                        <a:pt x="32" y="172"/>
                      </a:cubicBezTo>
                      <a:cubicBezTo>
                        <a:pt x="33" y="172"/>
                        <a:pt x="33" y="172"/>
                        <a:pt x="34" y="172"/>
                      </a:cubicBezTo>
                      <a:cubicBezTo>
                        <a:pt x="49" y="172"/>
                        <a:pt x="53" y="132"/>
                        <a:pt x="48" y="110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1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8" name="Freeform 214"/>
                <p:cNvSpPr/>
                <p:nvPr/>
              </p:nvSpPr>
              <p:spPr bwMode="auto">
                <a:xfrm>
                  <a:off x="6732588" y="5383213"/>
                  <a:ext cx="477838" cy="273050"/>
                </a:xfrm>
                <a:custGeom>
                  <a:avLst/>
                  <a:gdLst>
                    <a:gd name="T0" fmla="*/ 23 w 170"/>
                    <a:gd name="T1" fmla="*/ 0 h 97"/>
                    <a:gd name="T2" fmla="*/ 17 w 170"/>
                    <a:gd name="T3" fmla="*/ 1 h 97"/>
                    <a:gd name="T4" fmla="*/ 34 w 170"/>
                    <a:gd name="T5" fmla="*/ 50 h 97"/>
                    <a:gd name="T6" fmla="*/ 93 w 170"/>
                    <a:gd name="T7" fmla="*/ 83 h 97"/>
                    <a:gd name="T8" fmla="*/ 130 w 170"/>
                    <a:gd name="T9" fmla="*/ 97 h 97"/>
                    <a:gd name="T10" fmla="*/ 149 w 170"/>
                    <a:gd name="T11" fmla="*/ 86 h 97"/>
                    <a:gd name="T12" fmla="*/ 147 w 170"/>
                    <a:gd name="T13" fmla="*/ 46 h 97"/>
                    <a:gd name="T14" fmla="*/ 137 w 170"/>
                    <a:gd name="T15" fmla="*/ 45 h 97"/>
                    <a:gd name="T16" fmla="*/ 115 w 170"/>
                    <a:gd name="T17" fmla="*/ 47 h 97"/>
                    <a:gd name="T18" fmla="*/ 93 w 170"/>
                    <a:gd name="T19" fmla="*/ 49 h 97"/>
                    <a:gd name="T20" fmla="*/ 66 w 170"/>
                    <a:gd name="T21" fmla="*/ 41 h 97"/>
                    <a:gd name="T22" fmla="*/ 23 w 170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7">
                      <a:moveTo>
                        <a:pt x="23" y="0"/>
                      </a:moveTo>
                      <a:cubicBezTo>
                        <a:pt x="21" y="0"/>
                        <a:pt x="19" y="0"/>
                        <a:pt x="17" y="1"/>
                      </a:cubicBezTo>
                      <a:cubicBezTo>
                        <a:pt x="17" y="1"/>
                        <a:pt x="0" y="27"/>
                        <a:pt x="34" y="50"/>
                      </a:cubicBezTo>
                      <a:cubicBezTo>
                        <a:pt x="68" y="74"/>
                        <a:pt x="69" y="71"/>
                        <a:pt x="93" y="83"/>
                      </a:cubicBezTo>
                      <a:cubicBezTo>
                        <a:pt x="108" y="91"/>
                        <a:pt x="120" y="97"/>
                        <a:pt x="130" y="97"/>
                      </a:cubicBezTo>
                      <a:cubicBezTo>
                        <a:pt x="137" y="97"/>
                        <a:pt x="144" y="94"/>
                        <a:pt x="149" y="86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5"/>
                        <a:pt x="141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8" y="48"/>
                        <a:pt x="100" y="49"/>
                        <a:pt x="93" y="49"/>
                      </a:cubicBezTo>
                      <a:cubicBezTo>
                        <a:pt x="83" y="49"/>
                        <a:pt x="74" y="47"/>
                        <a:pt x="66" y="41"/>
                      </a:cubicBezTo>
                      <a:cubicBezTo>
                        <a:pt x="47" y="24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9" name="Freeform 215"/>
                <p:cNvSpPr/>
                <p:nvPr/>
              </p:nvSpPr>
              <p:spPr bwMode="auto">
                <a:xfrm>
                  <a:off x="7385051" y="5445125"/>
                  <a:ext cx="384175" cy="295275"/>
                </a:xfrm>
                <a:custGeom>
                  <a:avLst/>
                  <a:gdLst>
                    <a:gd name="T0" fmla="*/ 118 w 137"/>
                    <a:gd name="T1" fmla="*/ 0 h 105"/>
                    <a:gd name="T2" fmla="*/ 75 w 137"/>
                    <a:gd name="T3" fmla="*/ 44 h 105"/>
                    <a:gd name="T4" fmla="*/ 54 w 137"/>
                    <a:gd name="T5" fmla="*/ 75 h 105"/>
                    <a:gd name="T6" fmla="*/ 46 w 137"/>
                    <a:gd name="T7" fmla="*/ 73 h 105"/>
                    <a:gd name="T8" fmla="*/ 10 w 137"/>
                    <a:gd name="T9" fmla="*/ 54 h 105"/>
                    <a:gd name="T10" fmla="*/ 0 w 137"/>
                    <a:gd name="T11" fmla="*/ 63 h 105"/>
                    <a:gd name="T12" fmla="*/ 20 w 137"/>
                    <a:gd name="T13" fmla="*/ 105 h 105"/>
                    <a:gd name="T14" fmla="*/ 24 w 137"/>
                    <a:gd name="T15" fmla="*/ 104 h 105"/>
                    <a:gd name="T16" fmla="*/ 108 w 137"/>
                    <a:gd name="T17" fmla="*/ 71 h 105"/>
                    <a:gd name="T18" fmla="*/ 120 w 137"/>
                    <a:gd name="T19" fmla="*/ 0 h 105"/>
                    <a:gd name="T20" fmla="*/ 118 w 137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5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2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10" y="54"/>
                      </a:cubicBezTo>
                      <a:cubicBezTo>
                        <a:pt x="6" y="54"/>
                        <a:pt x="2" y="56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3" y="104"/>
                        <a:pt x="24" y="104"/>
                      </a:cubicBezTo>
                      <a:cubicBezTo>
                        <a:pt x="44" y="97"/>
                        <a:pt x="95" y="95"/>
                        <a:pt x="108" y="71"/>
                      </a:cubicBezTo>
                      <a:cubicBezTo>
                        <a:pt x="120" y="47"/>
                        <a:pt x="137" y="3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0" name="Freeform 216"/>
                <p:cNvSpPr/>
                <p:nvPr/>
              </p:nvSpPr>
              <p:spPr bwMode="auto">
                <a:xfrm>
                  <a:off x="7783513" y="4779963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9 h 122"/>
                    <a:gd name="T6" fmla="*/ 39 w 99"/>
                    <a:gd name="T7" fmla="*/ 121 h 122"/>
                    <a:gd name="T8" fmla="*/ 47 w 99"/>
                    <a:gd name="T9" fmla="*/ 122 h 122"/>
                    <a:gd name="T10" fmla="*/ 93 w 99"/>
                    <a:gd name="T11" fmla="*/ 73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6"/>
                        <a:pt x="34" y="69"/>
                      </a:cubicBezTo>
                      <a:cubicBezTo>
                        <a:pt x="29" y="92"/>
                        <a:pt x="17" y="113"/>
                        <a:pt x="39" y="121"/>
                      </a:cubicBezTo>
                      <a:cubicBezTo>
                        <a:pt x="42" y="122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3"/>
                      </a:cubicBezTo>
                      <a:cubicBezTo>
                        <a:pt x="99" y="47"/>
                        <a:pt x="90" y="33"/>
                        <a:pt x="62" y="11"/>
                      </a:cubicBezTo>
                      <a:cubicBezTo>
                        <a:pt x="51" y="3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1" name="Freeform 217"/>
                <p:cNvSpPr/>
                <p:nvPr/>
              </p:nvSpPr>
              <p:spPr bwMode="auto">
                <a:xfrm>
                  <a:off x="7210426" y="439261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7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6 h 77"/>
                    <a:gd name="T14" fmla="*/ 122 w 141"/>
                    <a:gd name="T15" fmla="*/ 77 h 77"/>
                    <a:gd name="T16" fmla="*/ 116 w 141"/>
                    <a:gd name="T17" fmla="*/ 25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7"/>
                        <a:pt x="0" y="57"/>
                      </a:cubicBezTo>
                      <a:cubicBezTo>
                        <a:pt x="1" y="66"/>
                        <a:pt x="6" y="70"/>
                        <a:pt x="13" y="70"/>
                      </a:cubicBezTo>
                      <a:cubicBezTo>
                        <a:pt x="26" y="70"/>
                        <a:pt x="48" y="59"/>
                        <a:pt x="65" y="57"/>
                      </a:cubicBezTo>
                      <a:cubicBezTo>
                        <a:pt x="68" y="56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6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5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2" name="Freeform 218"/>
                <p:cNvSpPr/>
                <p:nvPr/>
              </p:nvSpPr>
              <p:spPr bwMode="auto">
                <a:xfrm>
                  <a:off x="4159705" y="137318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5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3" name="Freeform 219"/>
                <p:cNvSpPr/>
                <p:nvPr/>
              </p:nvSpPr>
              <p:spPr bwMode="auto">
                <a:xfrm>
                  <a:off x="3535818" y="1077913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2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5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6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7" y="0"/>
                        <a:pt x="317" y="1"/>
                      </a:cubicBezTo>
                      <a:cubicBezTo>
                        <a:pt x="417" y="3"/>
                        <a:pt x="435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2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3"/>
                        <a:pt x="245" y="493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4" name="Freeform 220"/>
                <p:cNvSpPr/>
                <p:nvPr/>
              </p:nvSpPr>
              <p:spPr bwMode="auto">
                <a:xfrm>
                  <a:off x="4153355" y="1851026"/>
                  <a:ext cx="176213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5" name="Freeform 221"/>
                <p:cNvSpPr/>
                <p:nvPr/>
              </p:nvSpPr>
              <p:spPr bwMode="auto">
                <a:xfrm>
                  <a:off x="4313693" y="1924051"/>
                  <a:ext cx="44450" cy="146050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7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6" name="Freeform 222"/>
                <p:cNvSpPr/>
                <p:nvPr/>
              </p:nvSpPr>
              <p:spPr bwMode="auto">
                <a:xfrm>
                  <a:off x="4288293" y="1676401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7" name="Freeform 223"/>
                <p:cNvSpPr/>
                <p:nvPr/>
              </p:nvSpPr>
              <p:spPr bwMode="auto">
                <a:xfrm>
                  <a:off x="4223205" y="1771651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8" name="Freeform 224"/>
                <p:cNvSpPr/>
                <p:nvPr/>
              </p:nvSpPr>
              <p:spPr bwMode="auto">
                <a:xfrm>
                  <a:off x="4380368" y="1831976"/>
                  <a:ext cx="84138" cy="74613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9" name="Freeform 225"/>
                <p:cNvSpPr/>
                <p:nvPr/>
              </p:nvSpPr>
              <p:spPr bwMode="auto">
                <a:xfrm>
                  <a:off x="4427993" y="1708151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0" name="Freeform 226"/>
                <p:cNvSpPr/>
                <p:nvPr/>
              </p:nvSpPr>
              <p:spPr bwMode="auto">
                <a:xfrm>
                  <a:off x="4547055" y="1822451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1" name="Freeform 227"/>
                <p:cNvSpPr/>
                <p:nvPr/>
              </p:nvSpPr>
              <p:spPr bwMode="auto">
                <a:xfrm>
                  <a:off x="4459743" y="1971676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2" name="Freeform 228"/>
                <p:cNvSpPr/>
                <p:nvPr/>
              </p:nvSpPr>
              <p:spPr bwMode="auto">
                <a:xfrm>
                  <a:off x="4310518" y="1943101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3" name="Freeform 229"/>
                <p:cNvSpPr/>
                <p:nvPr/>
              </p:nvSpPr>
              <p:spPr bwMode="auto">
                <a:xfrm>
                  <a:off x="4375605" y="1609726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4" name="Freeform 230"/>
                <p:cNvSpPr>
                  <a:spLocks noEditPoints="1"/>
                </p:cNvSpPr>
                <p:nvPr/>
              </p:nvSpPr>
              <p:spPr bwMode="auto">
                <a:xfrm>
                  <a:off x="4077155" y="1463676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79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8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4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4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8" y="146"/>
                        <a:pt x="111" y="140"/>
                      </a:cubicBezTo>
                      <a:cubicBezTo>
                        <a:pt x="112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7"/>
                        <a:pt x="89" y="77"/>
                      </a:cubicBezTo>
                      <a:cubicBezTo>
                        <a:pt x="91" y="77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6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1" y="122"/>
                        <a:pt x="79" y="128"/>
                      </a:cubicBezTo>
                      <a:cubicBezTo>
                        <a:pt x="94" y="132"/>
                        <a:pt x="103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5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2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7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8" y="152"/>
                        <a:pt x="149" y="152"/>
                        <a:pt x="149" y="152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8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2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7" y="152"/>
                      </a:cubicBezTo>
                      <a:cubicBezTo>
                        <a:pt x="172" y="150"/>
                        <a:pt x="168" y="145"/>
                        <a:pt x="168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0"/>
                        <a:pt x="179" y="130"/>
                      </a:cubicBezTo>
                      <a:cubicBezTo>
                        <a:pt x="201" y="115"/>
                        <a:pt x="249" y="93"/>
                        <a:pt x="241" y="93"/>
                      </a:cubicBezTo>
                      <a:cubicBezTo>
                        <a:pt x="240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5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1"/>
                        <a:pt x="133" y="89"/>
                        <a:pt x="138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7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8" y="75"/>
                      </a:cubicBezTo>
                      <a:cubicBezTo>
                        <a:pt x="126" y="76"/>
                        <a:pt x="124" y="77"/>
                        <a:pt x="122" y="77"/>
                      </a:cubicBezTo>
                      <a:cubicBezTo>
                        <a:pt x="120" y="77"/>
                        <a:pt x="118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4" y="53"/>
                        <a:pt x="120" y="53"/>
                      </a:cubicBezTo>
                      <a:cubicBezTo>
                        <a:pt x="121" y="53"/>
                        <a:pt x="123" y="53"/>
                        <a:pt x="124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5" name="Freeform 231"/>
                <p:cNvSpPr/>
                <p:nvPr/>
              </p:nvSpPr>
              <p:spPr bwMode="auto">
                <a:xfrm>
                  <a:off x="4293055" y="1679576"/>
                  <a:ext cx="79375" cy="68263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1" y="17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2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6" name="Freeform 232"/>
                <p:cNvSpPr/>
                <p:nvPr/>
              </p:nvSpPr>
              <p:spPr bwMode="auto">
                <a:xfrm>
                  <a:off x="4229555" y="1778001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9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3"/>
                        <a:pt x="25" y="16"/>
                      </a:cubicBezTo>
                      <a:cubicBezTo>
                        <a:pt x="27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7" name="Freeform 233"/>
                <p:cNvSpPr/>
                <p:nvPr/>
              </p:nvSpPr>
              <p:spPr bwMode="auto">
                <a:xfrm>
                  <a:off x="4380368" y="1836738"/>
                  <a:ext cx="84138" cy="68263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8" name="Freeform 234"/>
                <p:cNvSpPr/>
                <p:nvPr/>
              </p:nvSpPr>
              <p:spPr bwMode="auto">
                <a:xfrm>
                  <a:off x="4427993" y="1712913"/>
                  <a:ext cx="57150" cy="68263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7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19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9" name="Freeform 235"/>
                <p:cNvSpPr/>
                <p:nvPr/>
              </p:nvSpPr>
              <p:spPr bwMode="auto">
                <a:xfrm>
                  <a:off x="4478793" y="1552576"/>
                  <a:ext cx="17463" cy="60325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0" name="Freeform 236"/>
                <p:cNvSpPr>
                  <a:spLocks noEditPoints="1"/>
                </p:cNvSpPr>
                <p:nvPr/>
              </p:nvSpPr>
              <p:spPr bwMode="auto">
                <a:xfrm>
                  <a:off x="4548643" y="1828801"/>
                  <a:ext cx="76200" cy="63500"/>
                </a:xfrm>
                <a:custGeom>
                  <a:avLst/>
                  <a:gdLst>
                    <a:gd name="T0" fmla="*/ 0 w 27"/>
                    <a:gd name="T1" fmla="*/ 10 h 23"/>
                    <a:gd name="T2" fmla="*/ 9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0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0" y="10"/>
                      </a:moveTo>
                      <a:cubicBezTo>
                        <a:pt x="0" y="15"/>
                        <a:pt x="4" y="20"/>
                        <a:pt x="9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0" y="10"/>
                      </a:cubicBezTo>
                      <a:moveTo>
                        <a:pt x="11" y="0"/>
                      </a:moveTo>
                      <a:cubicBezTo>
                        <a:pt x="6" y="0"/>
                        <a:pt x="3" y="3"/>
                        <a:pt x="1" y="7"/>
                      </a:cubicBezTo>
                      <a:cubicBezTo>
                        <a:pt x="3" y="5"/>
                        <a:pt x="6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1" name="Freeform 237"/>
                <p:cNvSpPr/>
                <p:nvPr/>
              </p:nvSpPr>
              <p:spPr bwMode="auto">
                <a:xfrm>
                  <a:off x="4459743" y="1978026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2" y="23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2" name="Freeform 239"/>
                <p:cNvSpPr/>
                <p:nvPr/>
              </p:nvSpPr>
              <p:spPr bwMode="auto">
                <a:xfrm>
                  <a:off x="3732668" y="1441451"/>
                  <a:ext cx="219075" cy="479425"/>
                </a:xfrm>
                <a:custGeom>
                  <a:avLst/>
                  <a:gdLst>
                    <a:gd name="T0" fmla="*/ 32 w 78"/>
                    <a:gd name="T1" fmla="*/ 0 h 171"/>
                    <a:gd name="T2" fmla="*/ 19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4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5 w 78"/>
                    <a:gd name="T15" fmla="*/ 1 h 171"/>
                    <a:gd name="T16" fmla="*/ 32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3" name="Freeform 240"/>
                <p:cNvSpPr/>
                <p:nvPr/>
              </p:nvSpPr>
              <p:spPr bwMode="auto">
                <a:xfrm>
                  <a:off x="3785055" y="213201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49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5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3" y="95"/>
                        <a:pt x="149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0" y="45"/>
                        <a:pt x="123" y="47"/>
                        <a:pt x="115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4" name="Freeform 241"/>
                <p:cNvSpPr/>
                <p:nvPr/>
              </p:nvSpPr>
              <p:spPr bwMode="auto">
                <a:xfrm>
                  <a:off x="4437518" y="2197101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19" y="53"/>
                        <a:pt x="10" y="53"/>
                      </a:cubicBezTo>
                      <a:cubicBezTo>
                        <a:pt x="6" y="53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3" y="104"/>
                        <a:pt x="24" y="103"/>
                      </a:cubicBezTo>
                      <a:cubicBezTo>
                        <a:pt x="44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5" name="Freeform 242"/>
                <p:cNvSpPr/>
                <p:nvPr/>
              </p:nvSpPr>
              <p:spPr bwMode="auto">
                <a:xfrm>
                  <a:off x="4835980" y="1530351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8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6" name="Freeform 243"/>
                <p:cNvSpPr/>
                <p:nvPr/>
              </p:nvSpPr>
              <p:spPr bwMode="auto">
                <a:xfrm>
                  <a:off x="4262893" y="1139826"/>
                  <a:ext cx="395288" cy="217488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2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7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7" name="Freeform 244"/>
                <p:cNvSpPr/>
                <p:nvPr/>
              </p:nvSpPr>
              <p:spPr bwMode="auto">
                <a:xfrm>
                  <a:off x="4716463" y="4103688"/>
                  <a:ext cx="579438" cy="639763"/>
                </a:xfrm>
                <a:custGeom>
                  <a:avLst/>
                  <a:gdLst>
                    <a:gd name="T0" fmla="*/ 43 w 206"/>
                    <a:gd name="T1" fmla="*/ 26 h 228"/>
                    <a:gd name="T2" fmla="*/ 9 w 206"/>
                    <a:gd name="T3" fmla="*/ 16 h 228"/>
                    <a:gd name="T4" fmla="*/ 0 w 206"/>
                    <a:gd name="T5" fmla="*/ 81 h 228"/>
                    <a:gd name="T6" fmla="*/ 163 w 206"/>
                    <a:gd name="T7" fmla="*/ 226 h 228"/>
                    <a:gd name="T8" fmla="*/ 206 w 206"/>
                    <a:gd name="T9" fmla="*/ 205 h 228"/>
                    <a:gd name="T10" fmla="*/ 180 w 206"/>
                    <a:gd name="T11" fmla="*/ 182 h 228"/>
                    <a:gd name="T12" fmla="*/ 178 w 206"/>
                    <a:gd name="T13" fmla="*/ 61 h 228"/>
                    <a:gd name="T14" fmla="*/ 125 w 206"/>
                    <a:gd name="T15" fmla="*/ 54 h 228"/>
                    <a:gd name="T16" fmla="*/ 43 w 206"/>
                    <a:gd name="T17" fmla="*/ 2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6" h="228">
                      <a:moveTo>
                        <a:pt x="43" y="26"/>
                      </a:moveTo>
                      <a:cubicBezTo>
                        <a:pt x="43" y="26"/>
                        <a:pt x="15" y="0"/>
                        <a:pt x="9" y="16"/>
                      </a:cubicBezTo>
                      <a:cubicBezTo>
                        <a:pt x="3" y="33"/>
                        <a:pt x="0" y="81"/>
                        <a:pt x="0" y="81"/>
                      </a:cubicBezTo>
                      <a:cubicBezTo>
                        <a:pt x="0" y="81"/>
                        <a:pt x="144" y="228"/>
                        <a:pt x="163" y="226"/>
                      </a:cubicBezTo>
                      <a:cubicBezTo>
                        <a:pt x="183" y="224"/>
                        <a:pt x="206" y="205"/>
                        <a:pt x="206" y="205"/>
                      </a:cubicBezTo>
                      <a:cubicBezTo>
                        <a:pt x="180" y="182"/>
                        <a:pt x="180" y="182"/>
                        <a:pt x="180" y="182"/>
                      </a:cubicBezTo>
                      <a:cubicBezTo>
                        <a:pt x="180" y="182"/>
                        <a:pt x="195" y="67"/>
                        <a:pt x="178" y="61"/>
                      </a:cubicBezTo>
                      <a:cubicBezTo>
                        <a:pt x="162" y="55"/>
                        <a:pt x="125" y="54"/>
                        <a:pt x="125" y="54"/>
                      </a:cubicBezTo>
                      <a:cubicBezTo>
                        <a:pt x="43" y="26"/>
                        <a:pt x="43" y="26"/>
                        <a:pt x="43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8" name="Freeform 245"/>
                <p:cNvSpPr/>
                <p:nvPr/>
              </p:nvSpPr>
              <p:spPr bwMode="auto">
                <a:xfrm>
                  <a:off x="4175126" y="3848100"/>
                  <a:ext cx="1449388" cy="1363663"/>
                </a:xfrm>
                <a:custGeom>
                  <a:avLst/>
                  <a:gdLst>
                    <a:gd name="T0" fmla="*/ 130 w 516"/>
                    <a:gd name="T1" fmla="*/ 276 h 486"/>
                    <a:gd name="T2" fmla="*/ 31 w 516"/>
                    <a:gd name="T3" fmla="*/ 183 h 486"/>
                    <a:gd name="T4" fmla="*/ 60 w 516"/>
                    <a:gd name="T5" fmla="*/ 104 h 486"/>
                    <a:gd name="T6" fmla="*/ 218 w 516"/>
                    <a:gd name="T7" fmla="*/ 163 h 486"/>
                    <a:gd name="T8" fmla="*/ 222 w 516"/>
                    <a:gd name="T9" fmla="*/ 127 h 486"/>
                    <a:gd name="T10" fmla="*/ 276 w 516"/>
                    <a:gd name="T11" fmla="*/ 1 h 486"/>
                    <a:gd name="T12" fmla="*/ 302 w 516"/>
                    <a:gd name="T13" fmla="*/ 188 h 486"/>
                    <a:gd name="T14" fmla="*/ 419 w 516"/>
                    <a:gd name="T15" fmla="*/ 123 h 486"/>
                    <a:gd name="T16" fmla="*/ 511 w 516"/>
                    <a:gd name="T17" fmla="*/ 219 h 486"/>
                    <a:gd name="T18" fmla="*/ 327 w 516"/>
                    <a:gd name="T19" fmla="*/ 272 h 486"/>
                    <a:gd name="T20" fmla="*/ 403 w 516"/>
                    <a:gd name="T21" fmla="*/ 334 h 486"/>
                    <a:gd name="T22" fmla="*/ 340 w 516"/>
                    <a:gd name="T23" fmla="*/ 454 h 486"/>
                    <a:gd name="T24" fmla="*/ 264 w 516"/>
                    <a:gd name="T25" fmla="*/ 441 h 486"/>
                    <a:gd name="T26" fmla="*/ 245 w 516"/>
                    <a:gd name="T27" fmla="*/ 334 h 486"/>
                    <a:gd name="T28" fmla="*/ 213 w 516"/>
                    <a:gd name="T29" fmla="*/ 428 h 486"/>
                    <a:gd name="T30" fmla="*/ 92 w 516"/>
                    <a:gd name="T31" fmla="*/ 386 h 486"/>
                    <a:gd name="T32" fmla="*/ 130 w 516"/>
                    <a:gd name="T33" fmla="*/ 276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486">
                      <a:moveTo>
                        <a:pt x="130" y="276"/>
                      </a:moveTo>
                      <a:cubicBezTo>
                        <a:pt x="130" y="276"/>
                        <a:pt x="0" y="274"/>
                        <a:pt x="31" y="183"/>
                      </a:cubicBezTo>
                      <a:cubicBezTo>
                        <a:pt x="31" y="183"/>
                        <a:pt x="4" y="123"/>
                        <a:pt x="60" y="104"/>
                      </a:cubicBezTo>
                      <a:cubicBezTo>
                        <a:pt x="117" y="85"/>
                        <a:pt x="197" y="146"/>
                        <a:pt x="218" y="163"/>
                      </a:cubicBezTo>
                      <a:cubicBezTo>
                        <a:pt x="240" y="181"/>
                        <a:pt x="228" y="136"/>
                        <a:pt x="222" y="127"/>
                      </a:cubicBezTo>
                      <a:cubicBezTo>
                        <a:pt x="216" y="119"/>
                        <a:pt x="189" y="0"/>
                        <a:pt x="276" y="1"/>
                      </a:cubicBezTo>
                      <a:cubicBezTo>
                        <a:pt x="362" y="3"/>
                        <a:pt x="378" y="58"/>
                        <a:pt x="302" y="188"/>
                      </a:cubicBezTo>
                      <a:cubicBezTo>
                        <a:pt x="302" y="188"/>
                        <a:pt x="373" y="122"/>
                        <a:pt x="419" y="123"/>
                      </a:cubicBezTo>
                      <a:cubicBezTo>
                        <a:pt x="465" y="125"/>
                        <a:pt x="516" y="147"/>
                        <a:pt x="511" y="219"/>
                      </a:cubicBezTo>
                      <a:cubicBezTo>
                        <a:pt x="505" y="292"/>
                        <a:pt x="327" y="272"/>
                        <a:pt x="327" y="272"/>
                      </a:cubicBezTo>
                      <a:cubicBezTo>
                        <a:pt x="327" y="272"/>
                        <a:pt x="383" y="312"/>
                        <a:pt x="403" y="334"/>
                      </a:cubicBezTo>
                      <a:cubicBezTo>
                        <a:pt x="422" y="357"/>
                        <a:pt x="411" y="421"/>
                        <a:pt x="340" y="454"/>
                      </a:cubicBezTo>
                      <a:cubicBezTo>
                        <a:pt x="269" y="486"/>
                        <a:pt x="271" y="462"/>
                        <a:pt x="264" y="441"/>
                      </a:cubicBezTo>
                      <a:cubicBezTo>
                        <a:pt x="256" y="419"/>
                        <a:pt x="250" y="327"/>
                        <a:pt x="245" y="334"/>
                      </a:cubicBezTo>
                      <a:cubicBezTo>
                        <a:pt x="239" y="341"/>
                        <a:pt x="253" y="403"/>
                        <a:pt x="213" y="428"/>
                      </a:cubicBezTo>
                      <a:cubicBezTo>
                        <a:pt x="172" y="453"/>
                        <a:pt x="125" y="423"/>
                        <a:pt x="92" y="386"/>
                      </a:cubicBezTo>
                      <a:cubicBezTo>
                        <a:pt x="59" y="349"/>
                        <a:pt x="75" y="299"/>
                        <a:pt x="130" y="27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9" name="Freeform 246"/>
                <p:cNvSpPr/>
                <p:nvPr/>
              </p:nvSpPr>
              <p:spPr bwMode="auto">
                <a:xfrm>
                  <a:off x="4711701" y="4518025"/>
                  <a:ext cx="153988" cy="49213"/>
                </a:xfrm>
                <a:custGeom>
                  <a:avLst/>
                  <a:gdLst>
                    <a:gd name="T0" fmla="*/ 0 w 55"/>
                    <a:gd name="T1" fmla="*/ 13 h 17"/>
                    <a:gd name="T2" fmla="*/ 46 w 55"/>
                    <a:gd name="T3" fmla="*/ 9 h 17"/>
                    <a:gd name="T4" fmla="*/ 0 w 55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17">
                      <a:moveTo>
                        <a:pt x="0" y="13"/>
                      </a:moveTo>
                      <a:cubicBezTo>
                        <a:pt x="0" y="13"/>
                        <a:pt x="55" y="0"/>
                        <a:pt x="46" y="9"/>
                      </a:cubicBezTo>
                      <a:cubicBezTo>
                        <a:pt x="36" y="17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0" name="Freeform 247"/>
                <p:cNvSpPr/>
                <p:nvPr/>
              </p:nvSpPr>
              <p:spPr bwMode="auto">
                <a:xfrm>
                  <a:off x="4851401" y="4583113"/>
                  <a:ext cx="39688" cy="127000"/>
                </a:xfrm>
                <a:custGeom>
                  <a:avLst/>
                  <a:gdLst>
                    <a:gd name="T0" fmla="*/ 4 w 14"/>
                    <a:gd name="T1" fmla="*/ 45 h 45"/>
                    <a:gd name="T2" fmla="*/ 7 w 14"/>
                    <a:gd name="T3" fmla="*/ 5 h 45"/>
                    <a:gd name="T4" fmla="*/ 4 w 14"/>
                    <a:gd name="T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5">
                      <a:moveTo>
                        <a:pt x="4" y="45"/>
                      </a:moveTo>
                      <a:cubicBezTo>
                        <a:pt x="4" y="45"/>
                        <a:pt x="0" y="0"/>
                        <a:pt x="7" y="5"/>
                      </a:cubicBezTo>
                      <a:cubicBezTo>
                        <a:pt x="14" y="11"/>
                        <a:pt x="8" y="37"/>
                        <a:pt x="4" y="4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1" name="Freeform 248"/>
                <p:cNvSpPr/>
                <p:nvPr/>
              </p:nvSpPr>
              <p:spPr bwMode="auto">
                <a:xfrm>
                  <a:off x="4829176" y="4367213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2" name="Freeform 249"/>
                <p:cNvSpPr/>
                <p:nvPr/>
              </p:nvSpPr>
              <p:spPr bwMode="auto">
                <a:xfrm>
                  <a:off x="4773613" y="4451350"/>
                  <a:ext cx="73025" cy="65088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3" name="Freeform 250"/>
                <p:cNvSpPr/>
                <p:nvPr/>
              </p:nvSpPr>
              <p:spPr bwMode="auto">
                <a:xfrm>
                  <a:off x="4911726" y="450215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4" name="Freeform 251"/>
                <p:cNvSpPr/>
                <p:nvPr/>
              </p:nvSpPr>
              <p:spPr bwMode="auto">
                <a:xfrm>
                  <a:off x="4949826" y="4395788"/>
                  <a:ext cx="73025" cy="63500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5" name="Freeform 252"/>
                <p:cNvSpPr/>
                <p:nvPr/>
              </p:nvSpPr>
              <p:spPr bwMode="auto">
                <a:xfrm>
                  <a:off x="5054601" y="4494213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6" name="Freeform 253"/>
                <p:cNvSpPr/>
                <p:nvPr/>
              </p:nvSpPr>
              <p:spPr bwMode="auto">
                <a:xfrm>
                  <a:off x="4978401" y="462280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7" name="Freeform 254"/>
                <p:cNvSpPr/>
                <p:nvPr/>
              </p:nvSpPr>
              <p:spPr bwMode="auto">
                <a:xfrm>
                  <a:off x="4849813" y="4600575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3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8" name="Freeform 255"/>
                <p:cNvSpPr/>
                <p:nvPr/>
              </p:nvSpPr>
              <p:spPr bwMode="auto">
                <a:xfrm>
                  <a:off x="4905376" y="4308475"/>
                  <a:ext cx="69850" cy="63500"/>
                </a:xfrm>
                <a:custGeom>
                  <a:avLst/>
                  <a:gdLst>
                    <a:gd name="T0" fmla="*/ 24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4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9" name="Freeform 256"/>
                <p:cNvSpPr>
                  <a:spLocks noEditPoints="1"/>
                </p:cNvSpPr>
                <p:nvPr/>
              </p:nvSpPr>
              <p:spPr bwMode="auto">
                <a:xfrm>
                  <a:off x="4646613" y="4181475"/>
                  <a:ext cx="665163" cy="590550"/>
                </a:xfrm>
                <a:custGeom>
                  <a:avLst/>
                  <a:gdLst>
                    <a:gd name="T0" fmla="*/ 103 w 237"/>
                    <a:gd name="T1" fmla="*/ 135 h 210"/>
                    <a:gd name="T2" fmla="*/ 106 w 237"/>
                    <a:gd name="T3" fmla="*/ 115 h 210"/>
                    <a:gd name="T4" fmla="*/ 118 w 237"/>
                    <a:gd name="T5" fmla="*/ 130 h 210"/>
                    <a:gd name="T6" fmla="*/ 98 w 237"/>
                    <a:gd name="T7" fmla="*/ 0 h 210"/>
                    <a:gd name="T8" fmla="*/ 82 w 237"/>
                    <a:gd name="T9" fmla="*/ 68 h 210"/>
                    <a:gd name="T10" fmla="*/ 16 w 237"/>
                    <a:gd name="T11" fmla="*/ 53 h 210"/>
                    <a:gd name="T12" fmla="*/ 67 w 237"/>
                    <a:gd name="T13" fmla="*/ 74 h 210"/>
                    <a:gd name="T14" fmla="*/ 82 w 237"/>
                    <a:gd name="T15" fmla="*/ 68 h 210"/>
                    <a:gd name="T16" fmla="*/ 79 w 237"/>
                    <a:gd name="T17" fmla="*/ 88 h 210"/>
                    <a:gd name="T18" fmla="*/ 75 w 237"/>
                    <a:gd name="T19" fmla="*/ 87 h 210"/>
                    <a:gd name="T20" fmla="*/ 46 w 237"/>
                    <a:gd name="T21" fmla="*/ 105 h 210"/>
                    <a:gd name="T22" fmla="*/ 57 w 237"/>
                    <a:gd name="T23" fmla="*/ 97 h 210"/>
                    <a:gd name="T24" fmla="*/ 69 w 237"/>
                    <a:gd name="T25" fmla="*/ 111 h 210"/>
                    <a:gd name="T26" fmla="*/ 36 w 237"/>
                    <a:gd name="T27" fmla="*/ 180 h 210"/>
                    <a:gd name="T28" fmla="*/ 93 w 237"/>
                    <a:gd name="T29" fmla="*/ 140 h 210"/>
                    <a:gd name="T30" fmla="*/ 132 w 237"/>
                    <a:gd name="T31" fmla="*/ 210 h 210"/>
                    <a:gd name="T32" fmla="*/ 128 w 237"/>
                    <a:gd name="T33" fmla="*/ 179 h 210"/>
                    <a:gd name="T34" fmla="*/ 120 w 237"/>
                    <a:gd name="T35" fmla="*/ 165 h 210"/>
                    <a:gd name="T36" fmla="*/ 129 w 237"/>
                    <a:gd name="T37" fmla="*/ 132 h 210"/>
                    <a:gd name="T38" fmla="*/ 170 w 237"/>
                    <a:gd name="T39" fmla="*/ 134 h 210"/>
                    <a:gd name="T40" fmla="*/ 186 w 237"/>
                    <a:gd name="T41" fmla="*/ 124 h 210"/>
                    <a:gd name="T42" fmla="*/ 169 w 237"/>
                    <a:gd name="T43" fmla="*/ 124 h 210"/>
                    <a:gd name="T44" fmla="*/ 158 w 237"/>
                    <a:gd name="T45" fmla="*/ 133 h 210"/>
                    <a:gd name="T46" fmla="*/ 146 w 237"/>
                    <a:gd name="T47" fmla="*/ 122 h 210"/>
                    <a:gd name="T48" fmla="*/ 147 w 237"/>
                    <a:gd name="T49" fmla="*/ 119 h 210"/>
                    <a:gd name="T50" fmla="*/ 209 w 237"/>
                    <a:gd name="T51" fmla="*/ 81 h 210"/>
                    <a:gd name="T52" fmla="*/ 126 w 237"/>
                    <a:gd name="T53" fmla="*/ 107 h 210"/>
                    <a:gd name="T54" fmla="*/ 122 w 237"/>
                    <a:gd name="T55" fmla="*/ 98 h 210"/>
                    <a:gd name="T56" fmla="*/ 110 w 237"/>
                    <a:gd name="T57" fmla="*/ 84 h 210"/>
                    <a:gd name="T58" fmla="*/ 124 w 237"/>
                    <a:gd name="T59" fmla="*/ 78 h 210"/>
                    <a:gd name="T60" fmla="*/ 123 w 237"/>
                    <a:gd name="T61" fmla="*/ 50 h 210"/>
                    <a:gd name="T62" fmla="*/ 112 w 237"/>
                    <a:gd name="T63" fmla="*/ 70 h 210"/>
                    <a:gd name="T64" fmla="*/ 106 w 237"/>
                    <a:gd name="T65" fmla="*/ 67 h 210"/>
                    <a:gd name="T66" fmla="*/ 94 w 237"/>
                    <a:gd name="T67" fmla="*/ 53 h 210"/>
                    <a:gd name="T68" fmla="*/ 108 w 237"/>
                    <a:gd name="T69" fmla="*/ 4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7" h="210">
                      <a:moveTo>
                        <a:pt x="108" y="136"/>
                      </a:moveTo>
                      <a:cubicBezTo>
                        <a:pt x="106" y="136"/>
                        <a:pt x="105" y="136"/>
                        <a:pt x="103" y="135"/>
                      </a:cubicBezTo>
                      <a:cubicBezTo>
                        <a:pt x="97" y="133"/>
                        <a:pt x="94" y="127"/>
                        <a:pt x="96" y="122"/>
                      </a:cubicBezTo>
                      <a:cubicBezTo>
                        <a:pt x="97" y="118"/>
                        <a:pt x="101" y="115"/>
                        <a:pt x="106" y="115"/>
                      </a:cubicBezTo>
                      <a:cubicBezTo>
                        <a:pt x="107" y="115"/>
                        <a:pt x="109" y="116"/>
                        <a:pt x="110" y="116"/>
                      </a:cubicBezTo>
                      <a:cubicBezTo>
                        <a:pt x="116" y="118"/>
                        <a:pt x="120" y="125"/>
                        <a:pt x="118" y="130"/>
                      </a:cubicBezTo>
                      <a:cubicBezTo>
                        <a:pt x="116" y="134"/>
                        <a:pt x="112" y="136"/>
                        <a:pt x="108" y="136"/>
                      </a:cubicBezTo>
                      <a:moveTo>
                        <a:pt x="98" y="0"/>
                      </a:moveTo>
                      <a:cubicBezTo>
                        <a:pt x="98" y="0"/>
                        <a:pt x="93" y="68"/>
                        <a:pt x="83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73" y="65"/>
                        <a:pt x="19" y="52"/>
                        <a:pt x="13" y="52"/>
                      </a:cubicBezTo>
                      <a:cubicBezTo>
                        <a:pt x="12" y="52"/>
                        <a:pt x="13" y="52"/>
                        <a:pt x="16" y="53"/>
                      </a:cubicBezTo>
                      <a:cubicBezTo>
                        <a:pt x="27" y="57"/>
                        <a:pt x="52" y="68"/>
                        <a:pt x="67" y="76"/>
                      </a:cubicBezTo>
                      <a:cubicBezTo>
                        <a:pt x="67" y="75"/>
                        <a:pt x="67" y="75"/>
                        <a:pt x="67" y="74"/>
                      </a:cubicBezTo>
                      <a:cubicBezTo>
                        <a:pt x="69" y="70"/>
                        <a:pt x="73" y="67"/>
                        <a:pt x="77" y="67"/>
                      </a:cubicBezTo>
                      <a:cubicBezTo>
                        <a:pt x="79" y="67"/>
                        <a:pt x="80" y="68"/>
                        <a:pt x="82" y="68"/>
                      </a:cubicBezTo>
                      <a:cubicBezTo>
                        <a:pt x="88" y="71"/>
                        <a:pt x="91" y="77"/>
                        <a:pt x="89" y="82"/>
                      </a:cubicBezTo>
                      <a:cubicBezTo>
                        <a:pt x="88" y="86"/>
                        <a:pt x="84" y="88"/>
                        <a:pt x="79" y="88"/>
                      </a:cubicBezTo>
                      <a:cubicBezTo>
                        <a:pt x="78" y="88"/>
                        <a:pt x="76" y="88"/>
                        <a:pt x="75" y="87"/>
                      </a:cubicBezTo>
                      <a:cubicBezTo>
                        <a:pt x="75" y="87"/>
                        <a:pt x="75" y="87"/>
                        <a:pt x="75" y="87"/>
                      </a:cubicBezTo>
                      <a:cubicBezTo>
                        <a:pt x="58" y="90"/>
                        <a:pt x="0" y="97"/>
                        <a:pt x="14" y="99"/>
                      </a:cubicBezTo>
                      <a:cubicBezTo>
                        <a:pt x="20" y="100"/>
                        <a:pt x="33" y="102"/>
                        <a:pt x="46" y="105"/>
                      </a:cubicBezTo>
                      <a:cubicBezTo>
                        <a:pt x="46" y="105"/>
                        <a:pt x="47" y="104"/>
                        <a:pt x="47" y="103"/>
                      </a:cubicBezTo>
                      <a:cubicBezTo>
                        <a:pt x="48" y="99"/>
                        <a:pt x="52" y="97"/>
                        <a:pt x="57" y="97"/>
                      </a:cubicBezTo>
                      <a:cubicBezTo>
                        <a:pt x="58" y="97"/>
                        <a:pt x="60" y="97"/>
                        <a:pt x="61" y="98"/>
                      </a:cubicBezTo>
                      <a:cubicBezTo>
                        <a:pt x="67" y="100"/>
                        <a:pt x="70" y="106"/>
                        <a:pt x="69" y="111"/>
                      </a:cubicBezTo>
                      <a:cubicBezTo>
                        <a:pt x="82" y="115"/>
                        <a:pt x="90" y="119"/>
                        <a:pt x="83" y="122"/>
                      </a:cubicBezTo>
                      <a:cubicBezTo>
                        <a:pt x="69" y="128"/>
                        <a:pt x="30" y="180"/>
                        <a:pt x="36" y="180"/>
                      </a:cubicBezTo>
                      <a:cubicBezTo>
                        <a:pt x="36" y="180"/>
                        <a:pt x="37" y="179"/>
                        <a:pt x="37" y="179"/>
                      </a:cubicBezTo>
                      <a:cubicBezTo>
                        <a:pt x="48" y="172"/>
                        <a:pt x="80" y="140"/>
                        <a:pt x="93" y="140"/>
                      </a:cubicBezTo>
                      <a:cubicBezTo>
                        <a:pt x="95" y="140"/>
                        <a:pt x="96" y="141"/>
                        <a:pt x="97" y="142"/>
                      </a:cubicBezTo>
                      <a:cubicBezTo>
                        <a:pt x="105" y="154"/>
                        <a:pt x="129" y="210"/>
                        <a:pt x="132" y="210"/>
                      </a:cubicBezTo>
                      <a:cubicBezTo>
                        <a:pt x="132" y="210"/>
                        <a:pt x="132" y="209"/>
                        <a:pt x="132" y="208"/>
                      </a:cubicBezTo>
                      <a:cubicBezTo>
                        <a:pt x="131" y="203"/>
                        <a:pt x="130" y="192"/>
                        <a:pt x="128" y="179"/>
                      </a:cubicBezTo>
                      <a:cubicBezTo>
                        <a:pt x="128" y="179"/>
                        <a:pt x="128" y="179"/>
                        <a:pt x="127" y="178"/>
                      </a:cubicBezTo>
                      <a:cubicBezTo>
                        <a:pt x="121" y="176"/>
                        <a:pt x="118" y="170"/>
                        <a:pt x="120" y="165"/>
                      </a:cubicBezTo>
                      <a:cubicBezTo>
                        <a:pt x="121" y="162"/>
                        <a:pt x="124" y="160"/>
                        <a:pt x="127" y="159"/>
                      </a:cubicBezTo>
                      <a:cubicBezTo>
                        <a:pt x="125" y="144"/>
                        <a:pt x="125" y="132"/>
                        <a:pt x="129" y="132"/>
                      </a:cubicBezTo>
                      <a:cubicBezTo>
                        <a:pt x="129" y="132"/>
                        <a:pt x="129" y="132"/>
                        <a:pt x="129" y="133"/>
                      </a:cubicBezTo>
                      <a:cubicBezTo>
                        <a:pt x="132" y="134"/>
                        <a:pt x="150" y="134"/>
                        <a:pt x="170" y="134"/>
                      </a:cubicBezTo>
                      <a:cubicBezTo>
                        <a:pt x="202" y="134"/>
                        <a:pt x="237" y="133"/>
                        <a:pt x="224" y="128"/>
                      </a:cubicBezTo>
                      <a:cubicBezTo>
                        <a:pt x="216" y="124"/>
                        <a:pt x="201" y="124"/>
                        <a:pt x="186" y="124"/>
                      </a:cubicBezTo>
                      <a:cubicBezTo>
                        <a:pt x="183" y="124"/>
                        <a:pt x="180" y="124"/>
                        <a:pt x="176" y="124"/>
                      </a:cubicBezTo>
                      <a:cubicBezTo>
                        <a:pt x="174" y="124"/>
                        <a:pt x="171" y="124"/>
                        <a:pt x="169" y="124"/>
                      </a:cubicBezTo>
                      <a:cubicBezTo>
                        <a:pt x="169" y="125"/>
                        <a:pt x="169" y="126"/>
                        <a:pt x="168" y="127"/>
                      </a:cubicBezTo>
                      <a:cubicBezTo>
                        <a:pt x="167" y="131"/>
                        <a:pt x="163" y="133"/>
                        <a:pt x="158" y="133"/>
                      </a:cubicBezTo>
                      <a:cubicBezTo>
                        <a:pt x="157" y="133"/>
                        <a:pt x="155" y="133"/>
                        <a:pt x="154" y="132"/>
                      </a:cubicBezTo>
                      <a:cubicBezTo>
                        <a:pt x="149" y="131"/>
                        <a:pt x="146" y="126"/>
                        <a:pt x="146" y="122"/>
                      </a:cubicBezTo>
                      <a:cubicBezTo>
                        <a:pt x="145" y="121"/>
                        <a:pt x="145" y="120"/>
                        <a:pt x="147" y="119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8" y="115"/>
                        <a:pt x="151" y="113"/>
                        <a:pt x="155" y="113"/>
                      </a:cubicBezTo>
                      <a:cubicBezTo>
                        <a:pt x="175" y="100"/>
                        <a:pt x="216" y="81"/>
                        <a:pt x="209" y="81"/>
                      </a:cubicBezTo>
                      <a:cubicBezTo>
                        <a:pt x="209" y="81"/>
                        <a:pt x="208" y="81"/>
                        <a:pt x="207" y="81"/>
                      </a:cubicBezTo>
                      <a:cubicBezTo>
                        <a:pt x="191" y="84"/>
                        <a:pt x="126" y="107"/>
                        <a:pt x="126" y="107"/>
                      </a:cubicBezTo>
                      <a:cubicBezTo>
                        <a:pt x="126" y="107"/>
                        <a:pt x="126" y="103"/>
                        <a:pt x="126" y="97"/>
                      </a:cubicBezTo>
                      <a:cubicBezTo>
                        <a:pt x="124" y="98"/>
                        <a:pt x="123" y="98"/>
                        <a:pt x="122" y="98"/>
                      </a:cubicBezTo>
                      <a:cubicBezTo>
                        <a:pt x="121" y="98"/>
                        <a:pt x="119" y="98"/>
                        <a:pt x="117" y="97"/>
                      </a:cubicBezTo>
                      <a:cubicBezTo>
                        <a:pt x="111" y="95"/>
                        <a:pt x="108" y="89"/>
                        <a:pt x="110" y="84"/>
                      </a:cubicBezTo>
                      <a:cubicBezTo>
                        <a:pt x="112" y="80"/>
                        <a:pt x="116" y="77"/>
                        <a:pt x="120" y="77"/>
                      </a:cubicBezTo>
                      <a:cubicBezTo>
                        <a:pt x="121" y="77"/>
                        <a:pt x="123" y="78"/>
                        <a:pt x="124" y="78"/>
                      </a:cubicBezTo>
                      <a:cubicBezTo>
                        <a:pt x="124" y="68"/>
                        <a:pt x="124" y="56"/>
                        <a:pt x="124" y="46"/>
                      </a:cubicBezTo>
                      <a:cubicBezTo>
                        <a:pt x="124" y="48"/>
                        <a:pt x="123" y="49"/>
                        <a:pt x="123" y="50"/>
                      </a:cubicBezTo>
                      <a:cubicBezTo>
                        <a:pt x="119" y="61"/>
                        <a:pt x="115" y="72"/>
                        <a:pt x="113" y="72"/>
                      </a:cubicBezTo>
                      <a:cubicBezTo>
                        <a:pt x="112" y="72"/>
                        <a:pt x="112" y="72"/>
                        <a:pt x="112" y="70"/>
                      </a:cubicBezTo>
                      <a:cubicBezTo>
                        <a:pt x="112" y="69"/>
                        <a:pt x="112" y="68"/>
                        <a:pt x="111" y="66"/>
                      </a:cubicBezTo>
                      <a:cubicBezTo>
                        <a:pt x="110" y="67"/>
                        <a:pt x="108" y="67"/>
                        <a:pt x="106" y="67"/>
                      </a:cubicBezTo>
                      <a:cubicBezTo>
                        <a:pt x="104" y="67"/>
                        <a:pt x="103" y="67"/>
                        <a:pt x="101" y="66"/>
                      </a:cubicBezTo>
                      <a:cubicBezTo>
                        <a:pt x="95" y="64"/>
                        <a:pt x="92" y="58"/>
                        <a:pt x="94" y="53"/>
                      </a:cubicBezTo>
                      <a:cubicBezTo>
                        <a:pt x="95" y="49"/>
                        <a:pt x="99" y="46"/>
                        <a:pt x="104" y="46"/>
                      </a:cubicBezTo>
                      <a:cubicBezTo>
                        <a:pt x="105" y="46"/>
                        <a:pt x="106" y="47"/>
                        <a:pt x="108" y="47"/>
                      </a:cubicBezTo>
                      <a:cubicBezTo>
                        <a:pt x="104" y="26"/>
                        <a:pt x="98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0" name="Freeform 257"/>
                <p:cNvSpPr/>
                <p:nvPr/>
              </p:nvSpPr>
              <p:spPr bwMode="auto">
                <a:xfrm>
                  <a:off x="4835526" y="4370388"/>
                  <a:ext cx="66675" cy="58738"/>
                </a:xfrm>
                <a:custGeom>
                  <a:avLst/>
                  <a:gdLst>
                    <a:gd name="T0" fmla="*/ 10 w 24"/>
                    <a:gd name="T1" fmla="*/ 0 h 21"/>
                    <a:gd name="T2" fmla="*/ 0 w 24"/>
                    <a:gd name="T3" fmla="*/ 7 h 21"/>
                    <a:gd name="T4" fmla="*/ 0 w 24"/>
                    <a:gd name="T5" fmla="*/ 9 h 21"/>
                    <a:gd name="T6" fmla="*/ 8 w 24"/>
                    <a:gd name="T7" fmla="*/ 20 h 21"/>
                    <a:gd name="T8" fmla="*/ 8 w 24"/>
                    <a:gd name="T9" fmla="*/ 20 h 21"/>
                    <a:gd name="T10" fmla="*/ 8 w 24"/>
                    <a:gd name="T11" fmla="*/ 20 h 21"/>
                    <a:gd name="T12" fmla="*/ 12 w 24"/>
                    <a:gd name="T13" fmla="*/ 21 h 21"/>
                    <a:gd name="T14" fmla="*/ 22 w 24"/>
                    <a:gd name="T15" fmla="*/ 15 h 21"/>
                    <a:gd name="T16" fmla="*/ 15 w 24"/>
                    <a:gd name="T17" fmla="*/ 1 h 21"/>
                    <a:gd name="T18" fmla="*/ 10 w 24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1">
                      <a:moveTo>
                        <a:pt x="10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5"/>
                        <a:pt x="14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1"/>
                        <a:pt x="11" y="21"/>
                        <a:pt x="12" y="21"/>
                      </a:cubicBezTo>
                      <a:cubicBezTo>
                        <a:pt x="17" y="21"/>
                        <a:pt x="21" y="19"/>
                        <a:pt x="22" y="15"/>
                      </a:cubicBezTo>
                      <a:cubicBezTo>
                        <a:pt x="24" y="10"/>
                        <a:pt x="21" y="4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1" name="Freeform 258"/>
                <p:cNvSpPr/>
                <p:nvPr/>
              </p:nvSpPr>
              <p:spPr bwMode="auto">
                <a:xfrm>
                  <a:off x="4776788" y="4454525"/>
                  <a:ext cx="66675" cy="39688"/>
                </a:xfrm>
                <a:custGeom>
                  <a:avLst/>
                  <a:gdLst>
                    <a:gd name="T0" fmla="*/ 11 w 24"/>
                    <a:gd name="T1" fmla="*/ 0 h 14"/>
                    <a:gd name="T2" fmla="*/ 1 w 24"/>
                    <a:gd name="T3" fmla="*/ 6 h 14"/>
                    <a:gd name="T4" fmla="*/ 0 w 24"/>
                    <a:gd name="T5" fmla="*/ 8 h 14"/>
                    <a:gd name="T6" fmla="*/ 23 w 24"/>
                    <a:gd name="T7" fmla="*/ 14 h 14"/>
                    <a:gd name="T8" fmla="*/ 15 w 24"/>
                    <a:gd name="T9" fmla="*/ 1 h 14"/>
                    <a:gd name="T10" fmla="*/ 11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1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1" y="7"/>
                        <a:pt x="0" y="8"/>
                        <a:pt x="0" y="8"/>
                      </a:cubicBezTo>
                      <a:cubicBezTo>
                        <a:pt x="8" y="10"/>
                        <a:pt x="16" y="12"/>
                        <a:pt x="23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2" name="Freeform 259"/>
                <p:cNvSpPr/>
                <p:nvPr/>
              </p:nvSpPr>
              <p:spPr bwMode="auto">
                <a:xfrm>
                  <a:off x="4911726" y="4505325"/>
                  <a:ext cx="73025" cy="58738"/>
                </a:xfrm>
                <a:custGeom>
                  <a:avLst/>
                  <a:gdLst>
                    <a:gd name="T0" fmla="*/ 12 w 26"/>
                    <a:gd name="T1" fmla="*/ 0 h 21"/>
                    <a:gd name="T2" fmla="*/ 2 w 26"/>
                    <a:gd name="T3" fmla="*/ 7 h 21"/>
                    <a:gd name="T4" fmla="*/ 9 w 26"/>
                    <a:gd name="T5" fmla="*/ 20 h 21"/>
                    <a:gd name="T6" fmla="*/ 14 w 26"/>
                    <a:gd name="T7" fmla="*/ 21 h 21"/>
                    <a:gd name="T8" fmla="*/ 24 w 26"/>
                    <a:gd name="T9" fmla="*/ 15 h 21"/>
                    <a:gd name="T10" fmla="*/ 16 w 26"/>
                    <a:gd name="T11" fmla="*/ 1 h 21"/>
                    <a:gd name="T12" fmla="*/ 12 w 2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8" y="21"/>
                        <a:pt x="22" y="19"/>
                        <a:pt x="24" y="15"/>
                      </a:cubicBezTo>
                      <a:cubicBezTo>
                        <a:pt x="26" y="10"/>
                        <a:pt x="22" y="3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3" name="Freeform 260"/>
                <p:cNvSpPr/>
                <p:nvPr/>
              </p:nvSpPr>
              <p:spPr bwMode="auto">
                <a:xfrm>
                  <a:off x="4949826" y="4397375"/>
                  <a:ext cx="50800" cy="60325"/>
                </a:xfrm>
                <a:custGeom>
                  <a:avLst/>
                  <a:gdLst>
                    <a:gd name="T0" fmla="*/ 12 w 18"/>
                    <a:gd name="T1" fmla="*/ 0 h 21"/>
                    <a:gd name="T2" fmla="*/ 2 w 18"/>
                    <a:gd name="T3" fmla="*/ 7 h 21"/>
                    <a:gd name="T4" fmla="*/ 9 w 18"/>
                    <a:gd name="T5" fmla="*/ 20 h 21"/>
                    <a:gd name="T6" fmla="*/ 14 w 18"/>
                    <a:gd name="T7" fmla="*/ 21 h 21"/>
                    <a:gd name="T8" fmla="*/ 18 w 18"/>
                    <a:gd name="T9" fmla="*/ 20 h 21"/>
                    <a:gd name="T10" fmla="*/ 16 w 18"/>
                    <a:gd name="T11" fmla="*/ 1 h 21"/>
                    <a:gd name="T12" fmla="*/ 12 w 18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5" y="21"/>
                        <a:pt x="16" y="21"/>
                        <a:pt x="18" y="20"/>
                      </a:cubicBezTo>
                      <a:cubicBezTo>
                        <a:pt x="17" y="15"/>
                        <a:pt x="17" y="8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4" name="Freeform 261"/>
                <p:cNvSpPr>
                  <a:spLocks noEditPoints="1"/>
                </p:cNvSpPr>
                <p:nvPr/>
              </p:nvSpPr>
              <p:spPr bwMode="auto">
                <a:xfrm>
                  <a:off x="5057776" y="4498975"/>
                  <a:ext cx="63500" cy="55563"/>
                </a:xfrm>
                <a:custGeom>
                  <a:avLst/>
                  <a:gdLst>
                    <a:gd name="T0" fmla="*/ 0 w 23"/>
                    <a:gd name="T1" fmla="*/ 9 h 20"/>
                    <a:gd name="T2" fmla="*/ 8 w 23"/>
                    <a:gd name="T3" fmla="*/ 19 h 20"/>
                    <a:gd name="T4" fmla="*/ 12 w 23"/>
                    <a:gd name="T5" fmla="*/ 20 h 20"/>
                    <a:gd name="T6" fmla="*/ 22 w 23"/>
                    <a:gd name="T7" fmla="*/ 14 h 20"/>
                    <a:gd name="T8" fmla="*/ 23 w 23"/>
                    <a:gd name="T9" fmla="*/ 11 h 20"/>
                    <a:gd name="T10" fmla="*/ 21 w 23"/>
                    <a:gd name="T11" fmla="*/ 11 h 20"/>
                    <a:gd name="T12" fmla="*/ 0 w 23"/>
                    <a:gd name="T13" fmla="*/ 9 h 20"/>
                    <a:gd name="T14" fmla="*/ 9 w 23"/>
                    <a:gd name="T15" fmla="*/ 0 h 20"/>
                    <a:gd name="T16" fmla="*/ 1 w 23"/>
                    <a:gd name="T17" fmla="*/ 6 h 20"/>
                    <a:gd name="T18" fmla="*/ 9 w 23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0">
                      <a:moveTo>
                        <a:pt x="0" y="9"/>
                      </a:moveTo>
                      <a:cubicBezTo>
                        <a:pt x="0" y="13"/>
                        <a:pt x="3" y="18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7" y="20"/>
                        <a:pt x="21" y="18"/>
                        <a:pt x="22" y="14"/>
                      </a:cubicBezTo>
                      <a:cubicBezTo>
                        <a:pt x="23" y="13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11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6"/>
                      </a:cubicBezTo>
                      <a:cubicBezTo>
                        <a:pt x="2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5" name="Freeform 262"/>
                <p:cNvSpPr/>
                <p:nvPr/>
              </p:nvSpPr>
              <p:spPr bwMode="auto">
                <a:xfrm>
                  <a:off x="4995863" y="4260850"/>
                  <a:ext cx="12700" cy="5080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1" y="4"/>
                        <a:pt x="1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6" name="Freeform 263"/>
                <p:cNvSpPr/>
                <p:nvPr/>
              </p:nvSpPr>
              <p:spPr bwMode="auto">
                <a:xfrm>
                  <a:off x="4978401" y="4627563"/>
                  <a:ext cx="28575" cy="57150"/>
                </a:xfrm>
                <a:custGeom>
                  <a:avLst/>
                  <a:gdLst>
                    <a:gd name="T0" fmla="*/ 9 w 10"/>
                    <a:gd name="T1" fmla="*/ 0 h 20"/>
                    <a:gd name="T2" fmla="*/ 2 w 10"/>
                    <a:gd name="T3" fmla="*/ 6 h 20"/>
                    <a:gd name="T4" fmla="*/ 9 w 10"/>
                    <a:gd name="T5" fmla="*/ 19 h 20"/>
                    <a:gd name="T6" fmla="*/ 10 w 10"/>
                    <a:gd name="T7" fmla="*/ 20 h 20"/>
                    <a:gd name="T8" fmla="*/ 9 w 10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0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13"/>
                        <a:pt x="9" y="6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7" name="Freeform 264"/>
                <p:cNvSpPr/>
                <p:nvPr/>
              </p:nvSpPr>
              <p:spPr bwMode="auto">
                <a:xfrm>
                  <a:off x="4905376" y="4311650"/>
                  <a:ext cx="53975" cy="58738"/>
                </a:xfrm>
                <a:custGeom>
                  <a:avLst/>
                  <a:gdLst>
                    <a:gd name="T0" fmla="*/ 12 w 19"/>
                    <a:gd name="T1" fmla="*/ 0 h 21"/>
                    <a:gd name="T2" fmla="*/ 2 w 19"/>
                    <a:gd name="T3" fmla="*/ 7 h 21"/>
                    <a:gd name="T4" fmla="*/ 9 w 19"/>
                    <a:gd name="T5" fmla="*/ 20 h 21"/>
                    <a:gd name="T6" fmla="*/ 14 w 19"/>
                    <a:gd name="T7" fmla="*/ 21 h 21"/>
                    <a:gd name="T8" fmla="*/ 19 w 19"/>
                    <a:gd name="T9" fmla="*/ 20 h 21"/>
                    <a:gd name="T10" fmla="*/ 16 w 19"/>
                    <a:gd name="T11" fmla="*/ 1 h 21"/>
                    <a:gd name="T12" fmla="*/ 12 w 19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6" y="21"/>
                        <a:pt x="18" y="21"/>
                        <a:pt x="19" y="20"/>
                      </a:cubicBezTo>
                      <a:cubicBezTo>
                        <a:pt x="19" y="15"/>
                        <a:pt x="17" y="8"/>
                        <a:pt x="16" y="1"/>
                      </a:cubicBezTo>
                      <a:cubicBezTo>
                        <a:pt x="14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8" name="Freeform 265"/>
                <p:cNvSpPr/>
                <p:nvPr/>
              </p:nvSpPr>
              <p:spPr bwMode="auto">
                <a:xfrm>
                  <a:off x="4346576" y="4162425"/>
                  <a:ext cx="190500" cy="417513"/>
                </a:xfrm>
                <a:custGeom>
                  <a:avLst/>
                  <a:gdLst>
                    <a:gd name="T0" fmla="*/ 27 w 68"/>
                    <a:gd name="T1" fmla="*/ 0 h 149"/>
                    <a:gd name="T2" fmla="*/ 16 w 68"/>
                    <a:gd name="T3" fmla="*/ 55 h 149"/>
                    <a:gd name="T4" fmla="*/ 3 w 68"/>
                    <a:gd name="T5" fmla="*/ 99 h 149"/>
                    <a:gd name="T6" fmla="*/ 28 w 68"/>
                    <a:gd name="T7" fmla="*/ 149 h 149"/>
                    <a:gd name="T8" fmla="*/ 29 w 68"/>
                    <a:gd name="T9" fmla="*/ 149 h 149"/>
                    <a:gd name="T10" fmla="*/ 42 w 68"/>
                    <a:gd name="T11" fmla="*/ 95 h 149"/>
                    <a:gd name="T12" fmla="*/ 60 w 68"/>
                    <a:gd name="T13" fmla="*/ 46 h 149"/>
                    <a:gd name="T14" fmla="*/ 30 w 68"/>
                    <a:gd name="T15" fmla="*/ 1 h 149"/>
                    <a:gd name="T16" fmla="*/ 27 w 68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9">
                      <a:moveTo>
                        <a:pt x="27" y="0"/>
                      </a:moveTo>
                      <a:cubicBezTo>
                        <a:pt x="14" y="0"/>
                        <a:pt x="16" y="40"/>
                        <a:pt x="16" y="55"/>
                      </a:cubicBezTo>
                      <a:cubicBezTo>
                        <a:pt x="17" y="70"/>
                        <a:pt x="6" y="75"/>
                        <a:pt x="3" y="99"/>
                      </a:cubicBezTo>
                      <a:cubicBezTo>
                        <a:pt x="0" y="123"/>
                        <a:pt x="28" y="149"/>
                        <a:pt x="28" y="149"/>
                      </a:cubicBezTo>
                      <a:cubicBezTo>
                        <a:pt x="28" y="149"/>
                        <a:pt x="29" y="149"/>
                        <a:pt x="29" y="149"/>
                      </a:cubicBezTo>
                      <a:cubicBezTo>
                        <a:pt x="43" y="149"/>
                        <a:pt x="46" y="115"/>
                        <a:pt x="42" y="95"/>
                      </a:cubicBezTo>
                      <a:cubicBezTo>
                        <a:pt x="37" y="75"/>
                        <a:pt x="52" y="68"/>
                        <a:pt x="60" y="46"/>
                      </a:cubicBezTo>
                      <a:cubicBezTo>
                        <a:pt x="68" y="24"/>
                        <a:pt x="47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9" name="Freeform 266"/>
                <p:cNvSpPr/>
                <p:nvPr/>
              </p:nvSpPr>
              <p:spPr bwMode="auto">
                <a:xfrm>
                  <a:off x="4391026" y="4762500"/>
                  <a:ext cx="415925" cy="239713"/>
                </a:xfrm>
                <a:custGeom>
                  <a:avLst/>
                  <a:gdLst>
                    <a:gd name="T0" fmla="*/ 20 w 148"/>
                    <a:gd name="T1" fmla="*/ 0 h 85"/>
                    <a:gd name="T2" fmla="*/ 15 w 148"/>
                    <a:gd name="T3" fmla="*/ 1 h 85"/>
                    <a:gd name="T4" fmla="*/ 30 w 148"/>
                    <a:gd name="T5" fmla="*/ 44 h 85"/>
                    <a:gd name="T6" fmla="*/ 82 w 148"/>
                    <a:gd name="T7" fmla="*/ 72 h 85"/>
                    <a:gd name="T8" fmla="*/ 113 w 148"/>
                    <a:gd name="T9" fmla="*/ 85 h 85"/>
                    <a:gd name="T10" fmla="*/ 130 w 148"/>
                    <a:gd name="T11" fmla="*/ 75 h 85"/>
                    <a:gd name="T12" fmla="*/ 128 w 148"/>
                    <a:gd name="T13" fmla="*/ 40 h 85"/>
                    <a:gd name="T14" fmla="*/ 120 w 148"/>
                    <a:gd name="T15" fmla="*/ 39 h 85"/>
                    <a:gd name="T16" fmla="*/ 101 w 148"/>
                    <a:gd name="T17" fmla="*/ 41 h 85"/>
                    <a:gd name="T18" fmla="*/ 81 w 148"/>
                    <a:gd name="T19" fmla="*/ 43 h 85"/>
                    <a:gd name="T20" fmla="*/ 58 w 148"/>
                    <a:gd name="T21" fmla="*/ 36 h 85"/>
                    <a:gd name="T22" fmla="*/ 20 w 148"/>
                    <a:gd name="T23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8" h="85">
                      <a:moveTo>
                        <a:pt x="20" y="0"/>
                      </a:moveTo>
                      <a:cubicBezTo>
                        <a:pt x="19" y="0"/>
                        <a:pt x="17" y="1"/>
                        <a:pt x="15" y="1"/>
                      </a:cubicBezTo>
                      <a:cubicBezTo>
                        <a:pt x="15" y="1"/>
                        <a:pt x="0" y="24"/>
                        <a:pt x="30" y="44"/>
                      </a:cubicBezTo>
                      <a:cubicBezTo>
                        <a:pt x="60" y="64"/>
                        <a:pt x="61" y="62"/>
                        <a:pt x="82" y="72"/>
                      </a:cubicBezTo>
                      <a:cubicBezTo>
                        <a:pt x="94" y="79"/>
                        <a:pt x="104" y="85"/>
                        <a:pt x="113" y="85"/>
                      </a:cubicBezTo>
                      <a:cubicBezTo>
                        <a:pt x="120" y="85"/>
                        <a:pt x="125" y="82"/>
                        <a:pt x="130" y="75"/>
                      </a:cubicBezTo>
                      <a:cubicBezTo>
                        <a:pt x="143" y="58"/>
                        <a:pt x="148" y="44"/>
                        <a:pt x="128" y="40"/>
                      </a:cubicBezTo>
                      <a:cubicBezTo>
                        <a:pt x="125" y="39"/>
                        <a:pt x="123" y="39"/>
                        <a:pt x="120" y="39"/>
                      </a:cubicBezTo>
                      <a:cubicBezTo>
                        <a:pt x="114" y="39"/>
                        <a:pt x="107" y="40"/>
                        <a:pt x="101" y="41"/>
                      </a:cubicBezTo>
                      <a:cubicBezTo>
                        <a:pt x="94" y="42"/>
                        <a:pt x="88" y="43"/>
                        <a:pt x="81" y="43"/>
                      </a:cubicBezTo>
                      <a:cubicBezTo>
                        <a:pt x="73" y="43"/>
                        <a:pt x="65" y="41"/>
                        <a:pt x="58" y="36"/>
                      </a:cubicBezTo>
                      <a:cubicBezTo>
                        <a:pt x="41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0" name="Freeform 267"/>
                <p:cNvSpPr/>
                <p:nvPr/>
              </p:nvSpPr>
              <p:spPr bwMode="auto">
                <a:xfrm>
                  <a:off x="4959351" y="4816475"/>
                  <a:ext cx="333375" cy="255588"/>
                </a:xfrm>
                <a:custGeom>
                  <a:avLst/>
                  <a:gdLst>
                    <a:gd name="T0" fmla="*/ 102 w 119"/>
                    <a:gd name="T1" fmla="*/ 0 h 91"/>
                    <a:gd name="T2" fmla="*/ 65 w 119"/>
                    <a:gd name="T3" fmla="*/ 39 h 91"/>
                    <a:gd name="T4" fmla="*/ 47 w 119"/>
                    <a:gd name="T5" fmla="*/ 65 h 91"/>
                    <a:gd name="T6" fmla="*/ 40 w 119"/>
                    <a:gd name="T7" fmla="*/ 64 h 91"/>
                    <a:gd name="T8" fmla="*/ 8 w 119"/>
                    <a:gd name="T9" fmla="*/ 47 h 91"/>
                    <a:gd name="T10" fmla="*/ 0 w 119"/>
                    <a:gd name="T11" fmla="*/ 55 h 91"/>
                    <a:gd name="T12" fmla="*/ 18 w 119"/>
                    <a:gd name="T13" fmla="*/ 91 h 91"/>
                    <a:gd name="T14" fmla="*/ 21 w 119"/>
                    <a:gd name="T15" fmla="*/ 91 h 91"/>
                    <a:gd name="T16" fmla="*/ 94 w 119"/>
                    <a:gd name="T17" fmla="*/ 62 h 91"/>
                    <a:gd name="T18" fmla="*/ 104 w 119"/>
                    <a:gd name="T19" fmla="*/ 1 h 91"/>
                    <a:gd name="T20" fmla="*/ 102 w 119"/>
                    <a:gd name="T2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9" h="91">
                      <a:moveTo>
                        <a:pt x="102" y="0"/>
                      </a:moveTo>
                      <a:cubicBezTo>
                        <a:pt x="88" y="0"/>
                        <a:pt x="71" y="23"/>
                        <a:pt x="65" y="39"/>
                      </a:cubicBezTo>
                      <a:cubicBezTo>
                        <a:pt x="60" y="53"/>
                        <a:pt x="57" y="65"/>
                        <a:pt x="47" y="65"/>
                      </a:cubicBezTo>
                      <a:cubicBezTo>
                        <a:pt x="45" y="65"/>
                        <a:pt x="43" y="65"/>
                        <a:pt x="40" y="64"/>
                      </a:cubicBezTo>
                      <a:cubicBezTo>
                        <a:pt x="29" y="59"/>
                        <a:pt x="17" y="47"/>
                        <a:pt x="8" y="47"/>
                      </a:cubicBezTo>
                      <a:cubicBezTo>
                        <a:pt x="5" y="47"/>
                        <a:pt x="2" y="49"/>
                        <a:pt x="0" y="55"/>
                      </a:cubicBezTo>
                      <a:cubicBezTo>
                        <a:pt x="0" y="55"/>
                        <a:pt x="3" y="91"/>
                        <a:pt x="18" y="91"/>
                      </a:cubicBezTo>
                      <a:cubicBezTo>
                        <a:pt x="19" y="91"/>
                        <a:pt x="20" y="91"/>
                        <a:pt x="21" y="91"/>
                      </a:cubicBezTo>
                      <a:cubicBezTo>
                        <a:pt x="39" y="85"/>
                        <a:pt x="83" y="83"/>
                        <a:pt x="94" y="62"/>
                      </a:cubicBezTo>
                      <a:cubicBezTo>
                        <a:pt x="104" y="41"/>
                        <a:pt x="119" y="3"/>
                        <a:pt x="104" y="1"/>
                      </a:cubicBezTo>
                      <a:cubicBezTo>
                        <a:pt x="103" y="0"/>
                        <a:pt x="103" y="0"/>
                        <a:pt x="10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1" name="Freeform 268"/>
                <p:cNvSpPr/>
                <p:nvPr/>
              </p:nvSpPr>
              <p:spPr bwMode="auto">
                <a:xfrm>
                  <a:off x="5303838" y="4240213"/>
                  <a:ext cx="241300" cy="298450"/>
                </a:xfrm>
                <a:custGeom>
                  <a:avLst/>
                  <a:gdLst>
                    <a:gd name="T0" fmla="*/ 25 w 86"/>
                    <a:gd name="T1" fmla="*/ 0 h 106"/>
                    <a:gd name="T2" fmla="*/ 0 w 86"/>
                    <a:gd name="T3" fmla="*/ 5 h 106"/>
                    <a:gd name="T4" fmla="*/ 29 w 86"/>
                    <a:gd name="T5" fmla="*/ 59 h 106"/>
                    <a:gd name="T6" fmla="*/ 34 w 86"/>
                    <a:gd name="T7" fmla="*/ 104 h 106"/>
                    <a:gd name="T8" fmla="*/ 41 w 86"/>
                    <a:gd name="T9" fmla="*/ 106 h 106"/>
                    <a:gd name="T10" fmla="*/ 81 w 86"/>
                    <a:gd name="T11" fmla="*/ 63 h 106"/>
                    <a:gd name="T12" fmla="*/ 54 w 86"/>
                    <a:gd name="T13" fmla="*/ 9 h 106"/>
                    <a:gd name="T14" fmla="*/ 25 w 86"/>
                    <a:gd name="T15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06">
                      <a:moveTo>
                        <a:pt x="25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4" y="39"/>
                        <a:pt x="29" y="59"/>
                      </a:cubicBezTo>
                      <a:cubicBezTo>
                        <a:pt x="25" y="79"/>
                        <a:pt x="15" y="97"/>
                        <a:pt x="34" y="104"/>
                      </a:cubicBezTo>
                      <a:cubicBezTo>
                        <a:pt x="36" y="105"/>
                        <a:pt x="39" y="106"/>
                        <a:pt x="41" y="106"/>
                      </a:cubicBezTo>
                      <a:cubicBezTo>
                        <a:pt x="58" y="106"/>
                        <a:pt x="76" y="83"/>
                        <a:pt x="81" y="63"/>
                      </a:cubicBezTo>
                      <a:cubicBezTo>
                        <a:pt x="86" y="40"/>
                        <a:pt x="78" y="28"/>
                        <a:pt x="54" y="9"/>
                      </a:cubicBezTo>
                      <a:cubicBezTo>
                        <a:pt x="44" y="2"/>
                        <a:pt x="34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2" name="Freeform 269"/>
                <p:cNvSpPr/>
                <p:nvPr/>
              </p:nvSpPr>
              <p:spPr bwMode="auto">
                <a:xfrm>
                  <a:off x="4806951" y="3900488"/>
                  <a:ext cx="342900" cy="192088"/>
                </a:xfrm>
                <a:custGeom>
                  <a:avLst/>
                  <a:gdLst>
                    <a:gd name="T0" fmla="*/ 51 w 122"/>
                    <a:gd name="T1" fmla="*/ 0 h 68"/>
                    <a:gd name="T2" fmla="*/ 30 w 122"/>
                    <a:gd name="T3" fmla="*/ 3 h 68"/>
                    <a:gd name="T4" fmla="*/ 0 w 122"/>
                    <a:gd name="T5" fmla="*/ 51 h 68"/>
                    <a:gd name="T6" fmla="*/ 11 w 122"/>
                    <a:gd name="T7" fmla="*/ 61 h 68"/>
                    <a:gd name="T8" fmla="*/ 56 w 122"/>
                    <a:gd name="T9" fmla="*/ 50 h 68"/>
                    <a:gd name="T10" fmla="*/ 63 w 122"/>
                    <a:gd name="T11" fmla="*/ 49 h 68"/>
                    <a:gd name="T12" fmla="*/ 103 w 122"/>
                    <a:gd name="T13" fmla="*/ 67 h 68"/>
                    <a:gd name="T14" fmla="*/ 106 w 122"/>
                    <a:gd name="T15" fmla="*/ 68 h 68"/>
                    <a:gd name="T16" fmla="*/ 101 w 122"/>
                    <a:gd name="T17" fmla="*/ 23 h 68"/>
                    <a:gd name="T18" fmla="*/ 51 w 122"/>
                    <a:gd name="T1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2" h="68">
                      <a:moveTo>
                        <a:pt x="51" y="0"/>
                      </a:moveTo>
                      <a:cubicBezTo>
                        <a:pt x="45" y="0"/>
                        <a:pt x="38" y="1"/>
                        <a:pt x="30" y="3"/>
                      </a:cubicBezTo>
                      <a:cubicBezTo>
                        <a:pt x="0" y="10"/>
                        <a:pt x="0" y="51"/>
                        <a:pt x="0" y="51"/>
                      </a:cubicBezTo>
                      <a:cubicBezTo>
                        <a:pt x="1" y="58"/>
                        <a:pt x="5" y="61"/>
                        <a:pt x="11" y="61"/>
                      </a:cubicBezTo>
                      <a:cubicBezTo>
                        <a:pt x="23" y="61"/>
                        <a:pt x="42" y="52"/>
                        <a:pt x="56" y="50"/>
                      </a:cubicBezTo>
                      <a:cubicBezTo>
                        <a:pt x="59" y="49"/>
                        <a:pt x="61" y="49"/>
                        <a:pt x="63" y="49"/>
                      </a:cubicBezTo>
                      <a:cubicBezTo>
                        <a:pt x="80" y="49"/>
                        <a:pt x="85" y="63"/>
                        <a:pt x="103" y="67"/>
                      </a:cubicBezTo>
                      <a:cubicBezTo>
                        <a:pt x="104" y="67"/>
                        <a:pt x="105" y="68"/>
                        <a:pt x="106" y="68"/>
                      </a:cubicBezTo>
                      <a:cubicBezTo>
                        <a:pt x="122" y="68"/>
                        <a:pt x="117" y="41"/>
                        <a:pt x="101" y="23"/>
                      </a:cubicBezTo>
                      <a:cubicBezTo>
                        <a:pt x="87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284" name="椭圆 283"/>
              <p:cNvSpPr/>
              <p:nvPr/>
            </p:nvSpPr>
            <p:spPr>
              <a:xfrm>
                <a:off x="3841404" y="2280378"/>
                <a:ext cx="486869" cy="48686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3600" dirty="0">
                  <a:solidFill>
                    <a:srgbClr val="92D05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282" name="文本框 281"/>
            <p:cNvSpPr txBox="1"/>
            <p:nvPr/>
          </p:nvSpPr>
          <p:spPr>
            <a:xfrm>
              <a:off x="5866148" y="1839094"/>
              <a:ext cx="443083" cy="1846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400" dirty="0">
                  <a:solidFill>
                    <a:srgbClr val="FFC000"/>
                  </a:solidFill>
                  <a:cs typeface="+mn-ea"/>
                  <a:sym typeface="+mn-lt"/>
                </a:rPr>
                <a:t>第二章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>
          <a:xfrm>
            <a:off x="3659254" y="2061204"/>
            <a:ext cx="1367796" cy="1367796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9" name="椭圆 8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10" name="椭圆 9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4789300" y="2061204"/>
            <a:ext cx="1367796" cy="1367796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12" name="椭圆 11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13" name="椭圆 12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6038221" y="2061204"/>
            <a:ext cx="1367796" cy="1367796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15" name="椭圆 14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16" name="椭圆 15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</p:grpSp>
      <p:cxnSp>
        <p:nvCxnSpPr>
          <p:cNvPr id="17" name="Straight Connector 22"/>
          <p:cNvCxnSpPr/>
          <p:nvPr/>
        </p:nvCxnSpPr>
        <p:spPr>
          <a:xfrm rot="16200000" flipH="1">
            <a:off x="2342251" y="1618961"/>
            <a:ext cx="0" cy="2180293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  <a:headEnd type="none" w="med" len="med"/>
            <a:tailEnd type="oval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组合 17"/>
          <p:cNvGrpSpPr/>
          <p:nvPr/>
        </p:nvGrpSpPr>
        <p:grpSpPr>
          <a:xfrm>
            <a:off x="7175839" y="2061204"/>
            <a:ext cx="1367796" cy="1367796"/>
            <a:chOff x="3724323" y="1908536"/>
            <a:chExt cx="1329153" cy="1329153"/>
          </a:xfrm>
          <a:gradFill>
            <a:gsLst>
              <a:gs pos="62000">
                <a:srgbClr val="C69135"/>
              </a:gs>
              <a:gs pos="34200">
                <a:srgbClr val="E6D38F"/>
              </a:gs>
              <a:gs pos="0">
                <a:srgbClr val="FCD860"/>
              </a:gs>
              <a:gs pos="100000">
                <a:srgbClr val="F1DF97"/>
              </a:gs>
            </a:gsLst>
            <a:lin ang="12000000" scaled="0"/>
          </a:gradFill>
        </p:grpSpPr>
        <p:sp>
          <p:nvSpPr>
            <p:cNvPr id="19" name="椭圆 18"/>
            <p:cNvSpPr/>
            <p:nvPr/>
          </p:nvSpPr>
          <p:spPr>
            <a:xfrm>
              <a:off x="3724323" y="1908536"/>
              <a:ext cx="1329153" cy="1329153"/>
            </a:xfrm>
            <a:prstGeom prst="ellipse">
              <a:avLst/>
            </a:prstGeom>
            <a:solidFill>
              <a:srgbClr val="92D050"/>
            </a:solidFill>
            <a:ln w="28575">
              <a:solidFill>
                <a:srgbClr val="92D050"/>
              </a:solidFill>
            </a:ln>
            <a:effectLst>
              <a:outerShdw blurRad="279400" dist="889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  <p:sp>
          <p:nvSpPr>
            <p:cNvPr id="20" name="椭圆 19"/>
            <p:cNvSpPr/>
            <p:nvPr/>
          </p:nvSpPr>
          <p:spPr>
            <a:xfrm>
              <a:off x="3839838" y="2024052"/>
              <a:ext cx="1098122" cy="109812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1800">
                <a:cs typeface="+mn-ea"/>
                <a:sym typeface="+mn-lt"/>
              </a:endParaRPr>
            </a:p>
          </p:txBody>
        </p:sp>
      </p:grpSp>
      <p:cxnSp>
        <p:nvCxnSpPr>
          <p:cNvPr id="21" name="Straight Connector 21"/>
          <p:cNvCxnSpPr/>
          <p:nvPr/>
        </p:nvCxnSpPr>
        <p:spPr>
          <a:xfrm rot="5400000">
            <a:off x="9849749" y="1618961"/>
            <a:ext cx="0" cy="2180293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  <a:headEnd type="none" w="med" len="med"/>
            <a:tailEnd type="oval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组合 21"/>
          <p:cNvGrpSpPr/>
          <p:nvPr/>
        </p:nvGrpSpPr>
        <p:grpSpPr>
          <a:xfrm>
            <a:off x="4147009" y="2460540"/>
            <a:ext cx="392286" cy="569125"/>
            <a:chOff x="5690315" y="3674507"/>
            <a:chExt cx="314729" cy="458061"/>
          </a:xfrm>
          <a:solidFill>
            <a:srgbClr val="92D050"/>
          </a:solidFill>
          <a:effectLst/>
        </p:grpSpPr>
        <p:sp>
          <p:nvSpPr>
            <p:cNvPr id="23" name="Freeform 36"/>
            <p:cNvSpPr/>
            <p:nvPr/>
          </p:nvSpPr>
          <p:spPr bwMode="auto">
            <a:xfrm flipH="1">
              <a:off x="5782528" y="4054387"/>
              <a:ext cx="130302" cy="78181"/>
            </a:xfrm>
            <a:custGeom>
              <a:avLst/>
              <a:gdLst>
                <a:gd name="T0" fmla="*/ 73 w 80"/>
                <a:gd name="T1" fmla="*/ 2 h 48"/>
                <a:gd name="T2" fmla="*/ 44 w 80"/>
                <a:gd name="T3" fmla="*/ 8 h 48"/>
                <a:gd name="T4" fmla="*/ 40 w 80"/>
                <a:gd name="T5" fmla="*/ 8 h 48"/>
                <a:gd name="T6" fmla="*/ 36 w 80"/>
                <a:gd name="T7" fmla="*/ 8 h 48"/>
                <a:gd name="T8" fmla="*/ 7 w 80"/>
                <a:gd name="T9" fmla="*/ 2 h 48"/>
                <a:gd name="T10" fmla="*/ 0 w 80"/>
                <a:gd name="T11" fmla="*/ 0 h 48"/>
                <a:gd name="T12" fmla="*/ 0 w 80"/>
                <a:gd name="T13" fmla="*/ 0 h 48"/>
                <a:gd name="T14" fmla="*/ 40 w 80"/>
                <a:gd name="T15" fmla="*/ 48 h 48"/>
                <a:gd name="T16" fmla="*/ 80 w 80"/>
                <a:gd name="T17" fmla="*/ 0 h 48"/>
                <a:gd name="T18" fmla="*/ 80 w 80"/>
                <a:gd name="T19" fmla="*/ 0 h 48"/>
                <a:gd name="T20" fmla="*/ 73 w 80"/>
                <a:gd name="T21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48">
                  <a:moveTo>
                    <a:pt x="73" y="2"/>
                  </a:moveTo>
                  <a:cubicBezTo>
                    <a:pt x="65" y="5"/>
                    <a:pt x="55" y="7"/>
                    <a:pt x="44" y="8"/>
                  </a:cubicBezTo>
                  <a:cubicBezTo>
                    <a:pt x="42" y="8"/>
                    <a:pt x="41" y="8"/>
                    <a:pt x="40" y="8"/>
                  </a:cubicBezTo>
                  <a:cubicBezTo>
                    <a:pt x="39" y="8"/>
                    <a:pt x="38" y="8"/>
                    <a:pt x="36" y="8"/>
                  </a:cubicBezTo>
                  <a:cubicBezTo>
                    <a:pt x="25" y="7"/>
                    <a:pt x="15" y="5"/>
                    <a:pt x="7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"/>
                    <a:pt x="13" y="48"/>
                    <a:pt x="40" y="48"/>
                  </a:cubicBezTo>
                  <a:cubicBezTo>
                    <a:pt x="67" y="48"/>
                    <a:pt x="80" y="27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77" y="1"/>
                    <a:pt x="7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754380">
                <a:defRPr/>
              </a:pPr>
              <a:endParaRPr lang="zh-CN" altLang="en-US" sz="1500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  <p:sp>
          <p:nvSpPr>
            <p:cNvPr id="24" name="Freeform 37"/>
            <p:cNvSpPr>
              <a:spLocks noEditPoints="1"/>
            </p:cNvSpPr>
            <p:nvPr/>
          </p:nvSpPr>
          <p:spPr bwMode="auto">
            <a:xfrm flipH="1">
              <a:off x="5690315" y="3674507"/>
              <a:ext cx="314729" cy="366849"/>
            </a:xfrm>
            <a:custGeom>
              <a:avLst/>
              <a:gdLst>
                <a:gd name="T0" fmla="*/ 96 w 192"/>
                <a:gd name="T1" fmla="*/ 0 h 224"/>
                <a:gd name="T2" fmla="*/ 0 w 192"/>
                <a:gd name="T3" fmla="*/ 96 h 224"/>
                <a:gd name="T4" fmla="*/ 48 w 192"/>
                <a:gd name="T5" fmla="*/ 200 h 224"/>
                <a:gd name="T6" fmla="*/ 67 w 192"/>
                <a:gd name="T7" fmla="*/ 219 h 224"/>
                <a:gd name="T8" fmla="*/ 90 w 192"/>
                <a:gd name="T9" fmla="*/ 224 h 224"/>
                <a:gd name="T10" fmla="*/ 96 w 192"/>
                <a:gd name="T11" fmla="*/ 224 h 224"/>
                <a:gd name="T12" fmla="*/ 125 w 192"/>
                <a:gd name="T13" fmla="*/ 218 h 224"/>
                <a:gd name="T14" fmla="*/ 144 w 192"/>
                <a:gd name="T15" fmla="*/ 200 h 224"/>
                <a:gd name="T16" fmla="*/ 192 w 192"/>
                <a:gd name="T17" fmla="*/ 96 h 224"/>
                <a:gd name="T18" fmla="*/ 96 w 192"/>
                <a:gd name="T19" fmla="*/ 0 h 224"/>
                <a:gd name="T20" fmla="*/ 113 w 192"/>
                <a:gd name="T21" fmla="*/ 40 h 224"/>
                <a:gd name="T22" fmla="*/ 31 w 192"/>
                <a:gd name="T23" fmla="*/ 121 h 224"/>
                <a:gd name="T24" fmla="*/ 31 w 192"/>
                <a:gd name="T25" fmla="*/ 128 h 224"/>
                <a:gd name="T26" fmla="*/ 24 w 192"/>
                <a:gd name="T27" fmla="*/ 98 h 224"/>
                <a:gd name="T28" fmla="*/ 99 w 192"/>
                <a:gd name="T29" fmla="*/ 24 h 224"/>
                <a:gd name="T30" fmla="*/ 160 w 192"/>
                <a:gd name="T31" fmla="*/ 54 h 224"/>
                <a:gd name="T32" fmla="*/ 113 w 192"/>
                <a:gd name="T33" fmla="*/ 4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2" h="224">
                  <a:moveTo>
                    <a:pt x="96" y="0"/>
                  </a:moveTo>
                  <a:cubicBezTo>
                    <a:pt x="43" y="0"/>
                    <a:pt x="0" y="43"/>
                    <a:pt x="0" y="96"/>
                  </a:cubicBezTo>
                  <a:cubicBezTo>
                    <a:pt x="0" y="144"/>
                    <a:pt x="48" y="184"/>
                    <a:pt x="48" y="200"/>
                  </a:cubicBezTo>
                  <a:cubicBezTo>
                    <a:pt x="48" y="205"/>
                    <a:pt x="54" y="213"/>
                    <a:pt x="67" y="219"/>
                  </a:cubicBezTo>
                  <a:cubicBezTo>
                    <a:pt x="73" y="220"/>
                    <a:pt x="82" y="223"/>
                    <a:pt x="90" y="224"/>
                  </a:cubicBezTo>
                  <a:cubicBezTo>
                    <a:pt x="92" y="224"/>
                    <a:pt x="94" y="224"/>
                    <a:pt x="96" y="224"/>
                  </a:cubicBezTo>
                  <a:cubicBezTo>
                    <a:pt x="103" y="224"/>
                    <a:pt x="113" y="222"/>
                    <a:pt x="125" y="218"/>
                  </a:cubicBezTo>
                  <a:cubicBezTo>
                    <a:pt x="138" y="213"/>
                    <a:pt x="144" y="205"/>
                    <a:pt x="144" y="200"/>
                  </a:cubicBezTo>
                  <a:cubicBezTo>
                    <a:pt x="144" y="184"/>
                    <a:pt x="192" y="144"/>
                    <a:pt x="192" y="96"/>
                  </a:cubicBezTo>
                  <a:cubicBezTo>
                    <a:pt x="192" y="43"/>
                    <a:pt x="149" y="0"/>
                    <a:pt x="96" y="0"/>
                  </a:cubicBezTo>
                  <a:close/>
                  <a:moveTo>
                    <a:pt x="113" y="40"/>
                  </a:moveTo>
                  <a:cubicBezTo>
                    <a:pt x="68" y="40"/>
                    <a:pt x="31" y="76"/>
                    <a:pt x="31" y="121"/>
                  </a:cubicBezTo>
                  <a:cubicBezTo>
                    <a:pt x="31" y="123"/>
                    <a:pt x="31" y="126"/>
                    <a:pt x="31" y="128"/>
                  </a:cubicBezTo>
                  <a:cubicBezTo>
                    <a:pt x="27" y="119"/>
                    <a:pt x="24" y="109"/>
                    <a:pt x="24" y="98"/>
                  </a:cubicBezTo>
                  <a:cubicBezTo>
                    <a:pt x="24" y="57"/>
                    <a:pt x="58" y="24"/>
                    <a:pt x="99" y="24"/>
                  </a:cubicBezTo>
                  <a:cubicBezTo>
                    <a:pt x="124" y="24"/>
                    <a:pt x="146" y="36"/>
                    <a:pt x="160" y="54"/>
                  </a:cubicBezTo>
                  <a:cubicBezTo>
                    <a:pt x="147" y="45"/>
                    <a:pt x="131" y="40"/>
                    <a:pt x="113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754380">
                <a:defRPr/>
              </a:pPr>
              <a:endParaRPr lang="zh-CN" altLang="en-US" sz="1500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5191552" y="2483112"/>
            <a:ext cx="563292" cy="546552"/>
            <a:chOff x="6345238" y="2830513"/>
            <a:chExt cx="908050" cy="881063"/>
          </a:xfrm>
          <a:solidFill>
            <a:srgbClr val="92D050"/>
          </a:solidFill>
          <a:effectLst/>
        </p:grpSpPr>
        <p:sp>
          <p:nvSpPr>
            <p:cNvPr id="26" name="Freeform 15"/>
            <p:cNvSpPr/>
            <p:nvPr/>
          </p:nvSpPr>
          <p:spPr bwMode="auto">
            <a:xfrm>
              <a:off x="6464300" y="3198813"/>
              <a:ext cx="369887" cy="504825"/>
            </a:xfrm>
            <a:custGeom>
              <a:avLst/>
              <a:gdLst>
                <a:gd name="T0" fmla="*/ 106 w 158"/>
                <a:gd name="T1" fmla="*/ 85 h 216"/>
                <a:gd name="T2" fmla="*/ 106 w 158"/>
                <a:gd name="T3" fmla="*/ 190 h 216"/>
                <a:gd name="T4" fmla="*/ 80 w 158"/>
                <a:gd name="T5" fmla="*/ 216 h 216"/>
                <a:gd name="T6" fmla="*/ 80 w 158"/>
                <a:gd name="T7" fmla="*/ 216 h 216"/>
                <a:gd name="T8" fmla="*/ 54 w 158"/>
                <a:gd name="T9" fmla="*/ 190 h 216"/>
                <a:gd name="T10" fmla="*/ 54 w 158"/>
                <a:gd name="T11" fmla="*/ 85 h 216"/>
                <a:gd name="T12" fmla="*/ 18 w 158"/>
                <a:gd name="T13" fmla="*/ 85 h 216"/>
                <a:gd name="T14" fmla="*/ 11 w 158"/>
                <a:gd name="T15" fmla="*/ 62 h 216"/>
                <a:gd name="T16" fmla="*/ 61 w 158"/>
                <a:gd name="T17" fmla="*/ 12 h 216"/>
                <a:gd name="T18" fmla="*/ 98 w 158"/>
                <a:gd name="T19" fmla="*/ 12 h 216"/>
                <a:gd name="T20" fmla="*/ 149 w 158"/>
                <a:gd name="T21" fmla="*/ 62 h 216"/>
                <a:gd name="T22" fmla="*/ 139 w 158"/>
                <a:gd name="T23" fmla="*/ 85 h 216"/>
                <a:gd name="T24" fmla="*/ 106 w 158"/>
                <a:gd name="T25" fmla="*/ 8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8" h="216">
                  <a:moveTo>
                    <a:pt x="106" y="85"/>
                  </a:moveTo>
                  <a:cubicBezTo>
                    <a:pt x="106" y="190"/>
                    <a:pt x="106" y="190"/>
                    <a:pt x="106" y="190"/>
                  </a:cubicBezTo>
                  <a:cubicBezTo>
                    <a:pt x="106" y="204"/>
                    <a:pt x="94" y="216"/>
                    <a:pt x="80" y="216"/>
                  </a:cubicBezTo>
                  <a:cubicBezTo>
                    <a:pt x="80" y="216"/>
                    <a:pt x="80" y="216"/>
                    <a:pt x="80" y="216"/>
                  </a:cubicBezTo>
                  <a:cubicBezTo>
                    <a:pt x="65" y="216"/>
                    <a:pt x="54" y="204"/>
                    <a:pt x="54" y="190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3" y="85"/>
                    <a:pt x="0" y="72"/>
                    <a:pt x="11" y="6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73" y="0"/>
                    <a:pt x="85" y="0"/>
                    <a:pt x="98" y="12"/>
                  </a:cubicBezTo>
                  <a:cubicBezTo>
                    <a:pt x="149" y="62"/>
                    <a:pt x="149" y="62"/>
                    <a:pt x="149" y="62"/>
                  </a:cubicBezTo>
                  <a:cubicBezTo>
                    <a:pt x="158" y="71"/>
                    <a:pt x="157" y="85"/>
                    <a:pt x="139" y="85"/>
                  </a:cubicBezTo>
                  <a:lnTo>
                    <a:pt x="106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200" b="1" dirty="0">
                <a:solidFill>
                  <a:srgbClr val="0EDEBA"/>
                </a:solidFill>
                <a:cs typeface="+mn-ea"/>
                <a:sym typeface="+mn-lt"/>
              </a:endParaRPr>
            </a:p>
          </p:txBody>
        </p:sp>
        <p:sp>
          <p:nvSpPr>
            <p:cNvPr id="27" name="Freeform 16"/>
            <p:cNvSpPr/>
            <p:nvPr/>
          </p:nvSpPr>
          <p:spPr bwMode="auto">
            <a:xfrm>
              <a:off x="6345238" y="2830513"/>
              <a:ext cx="908050" cy="636588"/>
            </a:xfrm>
            <a:custGeom>
              <a:avLst/>
              <a:gdLst>
                <a:gd name="T0" fmla="*/ 308 w 388"/>
                <a:gd name="T1" fmla="*/ 99 h 272"/>
                <a:gd name="T2" fmla="*/ 388 w 388"/>
                <a:gd name="T3" fmla="*/ 184 h 272"/>
                <a:gd name="T4" fmla="*/ 388 w 388"/>
                <a:gd name="T5" fmla="*/ 184 h 272"/>
                <a:gd name="T6" fmla="*/ 304 w 388"/>
                <a:gd name="T7" fmla="*/ 270 h 272"/>
                <a:gd name="T8" fmla="*/ 304 w 388"/>
                <a:gd name="T9" fmla="*/ 186 h 272"/>
                <a:gd name="T10" fmla="*/ 293 w 388"/>
                <a:gd name="T11" fmla="*/ 158 h 272"/>
                <a:gd name="T12" fmla="*/ 266 w 388"/>
                <a:gd name="T13" fmla="*/ 147 h 272"/>
                <a:gd name="T14" fmla="*/ 238 w 388"/>
                <a:gd name="T15" fmla="*/ 158 h 272"/>
                <a:gd name="T16" fmla="*/ 227 w 388"/>
                <a:gd name="T17" fmla="*/ 186 h 272"/>
                <a:gd name="T18" fmla="*/ 227 w 388"/>
                <a:gd name="T19" fmla="*/ 272 h 272"/>
                <a:gd name="T20" fmla="*/ 170 w 388"/>
                <a:gd name="T21" fmla="*/ 272 h 272"/>
                <a:gd name="T22" fmla="*/ 170 w 388"/>
                <a:gd name="T23" fmla="*/ 255 h 272"/>
                <a:gd name="T24" fmla="*/ 190 w 388"/>
                <a:gd name="T25" fmla="*/ 255 h 272"/>
                <a:gd name="T26" fmla="*/ 206 w 388"/>
                <a:gd name="T27" fmla="*/ 251 h 272"/>
                <a:gd name="T28" fmla="*/ 217 w 388"/>
                <a:gd name="T29" fmla="*/ 239 h 272"/>
                <a:gd name="T30" fmla="*/ 217 w 388"/>
                <a:gd name="T31" fmla="*/ 224 h 272"/>
                <a:gd name="T32" fmla="*/ 209 w 388"/>
                <a:gd name="T33" fmla="*/ 210 h 272"/>
                <a:gd name="T34" fmla="*/ 158 w 388"/>
                <a:gd name="T35" fmla="*/ 160 h 272"/>
                <a:gd name="T36" fmla="*/ 131 w 388"/>
                <a:gd name="T37" fmla="*/ 147 h 272"/>
                <a:gd name="T38" fmla="*/ 103 w 388"/>
                <a:gd name="T39" fmla="*/ 160 h 272"/>
                <a:gd name="T40" fmla="*/ 53 w 388"/>
                <a:gd name="T41" fmla="*/ 210 h 272"/>
                <a:gd name="T42" fmla="*/ 44 w 388"/>
                <a:gd name="T43" fmla="*/ 225 h 272"/>
                <a:gd name="T44" fmla="*/ 44 w 388"/>
                <a:gd name="T45" fmla="*/ 239 h 272"/>
                <a:gd name="T46" fmla="*/ 54 w 388"/>
                <a:gd name="T47" fmla="*/ 251 h 272"/>
                <a:gd name="T48" fmla="*/ 69 w 388"/>
                <a:gd name="T49" fmla="*/ 255 h 272"/>
                <a:gd name="T50" fmla="*/ 92 w 388"/>
                <a:gd name="T51" fmla="*/ 255 h 272"/>
                <a:gd name="T52" fmla="*/ 92 w 388"/>
                <a:gd name="T53" fmla="*/ 271 h 272"/>
                <a:gd name="T54" fmla="*/ 0 w 388"/>
                <a:gd name="T55" fmla="*/ 184 h 272"/>
                <a:gd name="T56" fmla="*/ 0 w 388"/>
                <a:gd name="T57" fmla="*/ 184 h 272"/>
                <a:gd name="T58" fmla="*/ 80 w 388"/>
                <a:gd name="T59" fmla="*/ 99 h 272"/>
                <a:gd name="T60" fmla="*/ 80 w 388"/>
                <a:gd name="T61" fmla="*/ 96 h 272"/>
                <a:gd name="T62" fmla="*/ 194 w 388"/>
                <a:gd name="T63" fmla="*/ 0 h 272"/>
                <a:gd name="T64" fmla="*/ 308 w 388"/>
                <a:gd name="T65" fmla="*/ 96 h 272"/>
                <a:gd name="T66" fmla="*/ 308 w 388"/>
                <a:gd name="T67" fmla="*/ 9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272">
                  <a:moveTo>
                    <a:pt x="308" y="99"/>
                  </a:moveTo>
                  <a:cubicBezTo>
                    <a:pt x="354" y="108"/>
                    <a:pt x="388" y="143"/>
                    <a:pt x="388" y="184"/>
                  </a:cubicBezTo>
                  <a:cubicBezTo>
                    <a:pt x="388" y="184"/>
                    <a:pt x="388" y="184"/>
                    <a:pt x="388" y="184"/>
                  </a:cubicBezTo>
                  <a:cubicBezTo>
                    <a:pt x="388" y="227"/>
                    <a:pt x="352" y="262"/>
                    <a:pt x="304" y="270"/>
                  </a:cubicBezTo>
                  <a:cubicBezTo>
                    <a:pt x="304" y="186"/>
                    <a:pt x="304" y="186"/>
                    <a:pt x="304" y="186"/>
                  </a:cubicBezTo>
                  <a:cubicBezTo>
                    <a:pt x="304" y="175"/>
                    <a:pt x="300" y="165"/>
                    <a:pt x="293" y="158"/>
                  </a:cubicBezTo>
                  <a:cubicBezTo>
                    <a:pt x="286" y="151"/>
                    <a:pt x="276" y="147"/>
                    <a:pt x="266" y="147"/>
                  </a:cubicBezTo>
                  <a:cubicBezTo>
                    <a:pt x="255" y="147"/>
                    <a:pt x="245" y="151"/>
                    <a:pt x="238" y="158"/>
                  </a:cubicBezTo>
                  <a:cubicBezTo>
                    <a:pt x="231" y="165"/>
                    <a:pt x="227" y="175"/>
                    <a:pt x="227" y="186"/>
                  </a:cubicBezTo>
                  <a:cubicBezTo>
                    <a:pt x="227" y="272"/>
                    <a:pt x="227" y="272"/>
                    <a:pt x="227" y="272"/>
                  </a:cubicBezTo>
                  <a:cubicBezTo>
                    <a:pt x="170" y="272"/>
                    <a:pt x="170" y="272"/>
                    <a:pt x="170" y="272"/>
                  </a:cubicBezTo>
                  <a:cubicBezTo>
                    <a:pt x="170" y="255"/>
                    <a:pt x="170" y="255"/>
                    <a:pt x="170" y="255"/>
                  </a:cubicBezTo>
                  <a:cubicBezTo>
                    <a:pt x="190" y="255"/>
                    <a:pt x="190" y="255"/>
                    <a:pt x="190" y="255"/>
                  </a:cubicBezTo>
                  <a:cubicBezTo>
                    <a:pt x="196" y="255"/>
                    <a:pt x="202" y="253"/>
                    <a:pt x="206" y="251"/>
                  </a:cubicBezTo>
                  <a:cubicBezTo>
                    <a:pt x="211" y="248"/>
                    <a:pt x="215" y="244"/>
                    <a:pt x="217" y="239"/>
                  </a:cubicBezTo>
                  <a:cubicBezTo>
                    <a:pt x="218" y="234"/>
                    <a:pt x="219" y="229"/>
                    <a:pt x="217" y="224"/>
                  </a:cubicBezTo>
                  <a:cubicBezTo>
                    <a:pt x="216" y="219"/>
                    <a:pt x="213" y="214"/>
                    <a:pt x="209" y="210"/>
                  </a:cubicBezTo>
                  <a:cubicBezTo>
                    <a:pt x="158" y="160"/>
                    <a:pt x="158" y="160"/>
                    <a:pt x="158" y="160"/>
                  </a:cubicBezTo>
                  <a:cubicBezTo>
                    <a:pt x="149" y="151"/>
                    <a:pt x="140" y="147"/>
                    <a:pt x="131" y="147"/>
                  </a:cubicBezTo>
                  <a:cubicBezTo>
                    <a:pt x="121" y="147"/>
                    <a:pt x="112" y="152"/>
                    <a:pt x="103" y="160"/>
                  </a:cubicBezTo>
                  <a:cubicBezTo>
                    <a:pt x="53" y="210"/>
                    <a:pt x="53" y="210"/>
                    <a:pt x="53" y="210"/>
                  </a:cubicBezTo>
                  <a:cubicBezTo>
                    <a:pt x="48" y="215"/>
                    <a:pt x="45" y="220"/>
                    <a:pt x="44" y="225"/>
                  </a:cubicBezTo>
                  <a:cubicBezTo>
                    <a:pt x="42" y="230"/>
                    <a:pt x="42" y="235"/>
                    <a:pt x="44" y="239"/>
                  </a:cubicBezTo>
                  <a:cubicBezTo>
                    <a:pt x="46" y="244"/>
                    <a:pt x="49" y="248"/>
                    <a:pt x="54" y="251"/>
                  </a:cubicBezTo>
                  <a:cubicBezTo>
                    <a:pt x="58" y="253"/>
                    <a:pt x="63" y="255"/>
                    <a:pt x="69" y="255"/>
                  </a:cubicBezTo>
                  <a:cubicBezTo>
                    <a:pt x="92" y="255"/>
                    <a:pt x="92" y="255"/>
                    <a:pt x="92" y="255"/>
                  </a:cubicBezTo>
                  <a:cubicBezTo>
                    <a:pt x="92" y="271"/>
                    <a:pt x="92" y="271"/>
                    <a:pt x="92" y="271"/>
                  </a:cubicBezTo>
                  <a:cubicBezTo>
                    <a:pt x="40" y="266"/>
                    <a:pt x="0" y="229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43"/>
                    <a:pt x="34" y="108"/>
                    <a:pt x="80" y="99"/>
                  </a:cubicBezTo>
                  <a:cubicBezTo>
                    <a:pt x="80" y="98"/>
                    <a:pt x="80" y="97"/>
                    <a:pt x="80" y="96"/>
                  </a:cubicBezTo>
                  <a:cubicBezTo>
                    <a:pt x="80" y="43"/>
                    <a:pt x="131" y="0"/>
                    <a:pt x="194" y="0"/>
                  </a:cubicBezTo>
                  <a:cubicBezTo>
                    <a:pt x="257" y="0"/>
                    <a:pt x="308" y="43"/>
                    <a:pt x="308" y="96"/>
                  </a:cubicBezTo>
                  <a:cubicBezTo>
                    <a:pt x="308" y="97"/>
                    <a:pt x="308" y="98"/>
                    <a:pt x="308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200" b="1" dirty="0">
                <a:solidFill>
                  <a:srgbClr val="0EDEBA"/>
                </a:solidFill>
                <a:cs typeface="+mn-ea"/>
                <a:sym typeface="+mn-lt"/>
              </a:endParaRPr>
            </a:p>
          </p:txBody>
        </p:sp>
        <p:sp>
          <p:nvSpPr>
            <p:cNvPr id="28" name="Freeform 17"/>
            <p:cNvSpPr/>
            <p:nvPr/>
          </p:nvSpPr>
          <p:spPr bwMode="auto">
            <a:xfrm>
              <a:off x="6780213" y="3205163"/>
              <a:ext cx="369887" cy="506413"/>
            </a:xfrm>
            <a:custGeom>
              <a:avLst/>
              <a:gdLst>
                <a:gd name="T0" fmla="*/ 106 w 158"/>
                <a:gd name="T1" fmla="*/ 131 h 216"/>
                <a:gd name="T2" fmla="*/ 106 w 158"/>
                <a:gd name="T3" fmla="*/ 26 h 216"/>
                <a:gd name="T4" fmla="*/ 80 w 158"/>
                <a:gd name="T5" fmla="*/ 0 h 216"/>
                <a:gd name="T6" fmla="*/ 80 w 158"/>
                <a:gd name="T7" fmla="*/ 0 h 216"/>
                <a:gd name="T8" fmla="*/ 54 w 158"/>
                <a:gd name="T9" fmla="*/ 26 h 216"/>
                <a:gd name="T10" fmla="*/ 54 w 158"/>
                <a:gd name="T11" fmla="*/ 131 h 216"/>
                <a:gd name="T12" fmla="*/ 18 w 158"/>
                <a:gd name="T13" fmla="*/ 131 h 216"/>
                <a:gd name="T14" fmla="*/ 10 w 158"/>
                <a:gd name="T15" fmla="*/ 153 h 216"/>
                <a:gd name="T16" fmla="*/ 61 w 158"/>
                <a:gd name="T17" fmla="*/ 203 h 216"/>
                <a:gd name="T18" fmla="*/ 98 w 158"/>
                <a:gd name="T19" fmla="*/ 203 h 216"/>
                <a:gd name="T20" fmla="*/ 149 w 158"/>
                <a:gd name="T21" fmla="*/ 153 h 216"/>
                <a:gd name="T22" fmla="*/ 138 w 158"/>
                <a:gd name="T23" fmla="*/ 131 h 216"/>
                <a:gd name="T24" fmla="*/ 106 w 158"/>
                <a:gd name="T25" fmla="*/ 13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8" h="216">
                  <a:moveTo>
                    <a:pt x="106" y="131"/>
                  </a:moveTo>
                  <a:cubicBezTo>
                    <a:pt x="106" y="26"/>
                    <a:pt x="106" y="26"/>
                    <a:pt x="106" y="26"/>
                  </a:cubicBezTo>
                  <a:cubicBezTo>
                    <a:pt x="106" y="12"/>
                    <a:pt x="94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65" y="0"/>
                    <a:pt x="54" y="12"/>
                    <a:pt x="54" y="26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18" y="131"/>
                    <a:pt x="18" y="131"/>
                    <a:pt x="18" y="131"/>
                  </a:cubicBezTo>
                  <a:cubicBezTo>
                    <a:pt x="3" y="131"/>
                    <a:pt x="0" y="143"/>
                    <a:pt x="10" y="153"/>
                  </a:cubicBezTo>
                  <a:cubicBezTo>
                    <a:pt x="61" y="203"/>
                    <a:pt x="61" y="203"/>
                    <a:pt x="61" y="203"/>
                  </a:cubicBezTo>
                  <a:cubicBezTo>
                    <a:pt x="73" y="216"/>
                    <a:pt x="85" y="216"/>
                    <a:pt x="98" y="203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58" y="144"/>
                    <a:pt x="156" y="131"/>
                    <a:pt x="138" y="131"/>
                  </a:cubicBezTo>
                  <a:lnTo>
                    <a:pt x="106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200" b="1" dirty="0">
                <a:solidFill>
                  <a:srgbClr val="0EDEBA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6459120" y="2565129"/>
            <a:ext cx="525996" cy="440195"/>
            <a:chOff x="10593388" y="692150"/>
            <a:chExt cx="1119187" cy="936625"/>
          </a:xfrm>
          <a:solidFill>
            <a:srgbClr val="92D050"/>
          </a:solidFill>
          <a:effectLst/>
        </p:grpSpPr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10593388" y="827088"/>
              <a:ext cx="679450" cy="679450"/>
            </a:xfrm>
            <a:custGeom>
              <a:avLst/>
              <a:gdLst>
                <a:gd name="T0" fmla="*/ 145 w 290"/>
                <a:gd name="T1" fmla="*/ 290 h 290"/>
                <a:gd name="T2" fmla="*/ 168 w 290"/>
                <a:gd name="T3" fmla="*/ 290 h 290"/>
                <a:gd name="T4" fmla="*/ 168 w 290"/>
                <a:gd name="T5" fmla="*/ 268 h 290"/>
                <a:gd name="T6" fmla="*/ 216 w 290"/>
                <a:gd name="T7" fmla="*/ 249 h 290"/>
                <a:gd name="T8" fmla="*/ 231 w 290"/>
                <a:gd name="T9" fmla="*/ 264 h 290"/>
                <a:gd name="T10" fmla="*/ 264 w 290"/>
                <a:gd name="T11" fmla="*/ 232 h 290"/>
                <a:gd name="T12" fmla="*/ 248 w 290"/>
                <a:gd name="T13" fmla="*/ 216 h 290"/>
                <a:gd name="T14" fmla="*/ 268 w 290"/>
                <a:gd name="T15" fmla="*/ 168 h 290"/>
                <a:gd name="T16" fmla="*/ 290 w 290"/>
                <a:gd name="T17" fmla="*/ 168 h 290"/>
                <a:gd name="T18" fmla="*/ 290 w 290"/>
                <a:gd name="T19" fmla="*/ 122 h 290"/>
                <a:gd name="T20" fmla="*/ 268 w 290"/>
                <a:gd name="T21" fmla="*/ 122 h 290"/>
                <a:gd name="T22" fmla="*/ 248 w 290"/>
                <a:gd name="T23" fmla="*/ 74 h 290"/>
                <a:gd name="T24" fmla="*/ 264 w 290"/>
                <a:gd name="T25" fmla="*/ 59 h 290"/>
                <a:gd name="T26" fmla="*/ 231 w 290"/>
                <a:gd name="T27" fmla="*/ 27 h 290"/>
                <a:gd name="T28" fmla="*/ 216 w 290"/>
                <a:gd name="T29" fmla="*/ 42 h 290"/>
                <a:gd name="T30" fmla="*/ 168 w 290"/>
                <a:gd name="T31" fmla="*/ 22 h 290"/>
                <a:gd name="T32" fmla="*/ 168 w 290"/>
                <a:gd name="T33" fmla="*/ 0 h 290"/>
                <a:gd name="T34" fmla="*/ 145 w 290"/>
                <a:gd name="T35" fmla="*/ 0 h 290"/>
                <a:gd name="T36" fmla="*/ 145 w 290"/>
                <a:gd name="T37" fmla="*/ 53 h 290"/>
                <a:gd name="T38" fmla="*/ 237 w 290"/>
                <a:gd name="T39" fmla="*/ 145 h 290"/>
                <a:gd name="T40" fmla="*/ 145 w 290"/>
                <a:gd name="T41" fmla="*/ 238 h 290"/>
                <a:gd name="T42" fmla="*/ 145 w 290"/>
                <a:gd name="T43" fmla="*/ 290 h 290"/>
                <a:gd name="T44" fmla="*/ 42 w 290"/>
                <a:gd name="T45" fmla="*/ 216 h 290"/>
                <a:gd name="T46" fmla="*/ 26 w 290"/>
                <a:gd name="T47" fmla="*/ 232 h 290"/>
                <a:gd name="T48" fmla="*/ 59 w 290"/>
                <a:gd name="T49" fmla="*/ 264 h 290"/>
                <a:gd name="T50" fmla="*/ 74 w 290"/>
                <a:gd name="T51" fmla="*/ 249 h 290"/>
                <a:gd name="T52" fmla="*/ 122 w 290"/>
                <a:gd name="T53" fmla="*/ 268 h 290"/>
                <a:gd name="T54" fmla="*/ 122 w 290"/>
                <a:gd name="T55" fmla="*/ 290 h 290"/>
                <a:gd name="T56" fmla="*/ 145 w 290"/>
                <a:gd name="T57" fmla="*/ 290 h 290"/>
                <a:gd name="T58" fmla="*/ 145 w 290"/>
                <a:gd name="T59" fmla="*/ 238 h 290"/>
                <a:gd name="T60" fmla="*/ 145 w 290"/>
                <a:gd name="T61" fmla="*/ 238 h 290"/>
                <a:gd name="T62" fmla="*/ 52 w 290"/>
                <a:gd name="T63" fmla="*/ 145 h 290"/>
                <a:gd name="T64" fmla="*/ 145 w 290"/>
                <a:gd name="T65" fmla="*/ 53 h 290"/>
                <a:gd name="T66" fmla="*/ 145 w 290"/>
                <a:gd name="T67" fmla="*/ 53 h 290"/>
                <a:gd name="T68" fmla="*/ 145 w 290"/>
                <a:gd name="T69" fmla="*/ 53 h 290"/>
                <a:gd name="T70" fmla="*/ 145 w 290"/>
                <a:gd name="T71" fmla="*/ 0 h 290"/>
                <a:gd name="T72" fmla="*/ 122 w 290"/>
                <a:gd name="T73" fmla="*/ 0 h 290"/>
                <a:gd name="T74" fmla="*/ 122 w 290"/>
                <a:gd name="T75" fmla="*/ 22 h 290"/>
                <a:gd name="T76" fmla="*/ 74 w 290"/>
                <a:gd name="T77" fmla="*/ 42 h 290"/>
                <a:gd name="T78" fmla="*/ 59 w 290"/>
                <a:gd name="T79" fmla="*/ 27 h 290"/>
                <a:gd name="T80" fmla="*/ 26 w 290"/>
                <a:gd name="T81" fmla="*/ 59 h 290"/>
                <a:gd name="T82" fmla="*/ 42 w 290"/>
                <a:gd name="T83" fmla="*/ 74 h 290"/>
                <a:gd name="T84" fmla="*/ 22 w 290"/>
                <a:gd name="T85" fmla="*/ 122 h 290"/>
                <a:gd name="T86" fmla="*/ 0 w 290"/>
                <a:gd name="T87" fmla="*/ 122 h 290"/>
                <a:gd name="T88" fmla="*/ 0 w 290"/>
                <a:gd name="T89" fmla="*/ 168 h 290"/>
                <a:gd name="T90" fmla="*/ 22 w 290"/>
                <a:gd name="T91" fmla="*/ 168 h 290"/>
                <a:gd name="T92" fmla="*/ 42 w 290"/>
                <a:gd name="T93" fmla="*/ 216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0" h="290">
                  <a:moveTo>
                    <a:pt x="145" y="290"/>
                  </a:moveTo>
                  <a:cubicBezTo>
                    <a:pt x="168" y="290"/>
                    <a:pt x="168" y="290"/>
                    <a:pt x="168" y="290"/>
                  </a:cubicBezTo>
                  <a:cubicBezTo>
                    <a:pt x="168" y="268"/>
                    <a:pt x="168" y="268"/>
                    <a:pt x="168" y="268"/>
                  </a:cubicBezTo>
                  <a:cubicBezTo>
                    <a:pt x="185" y="265"/>
                    <a:pt x="202" y="258"/>
                    <a:pt x="216" y="249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64" y="232"/>
                    <a:pt x="264" y="232"/>
                    <a:pt x="264" y="232"/>
                  </a:cubicBezTo>
                  <a:cubicBezTo>
                    <a:pt x="248" y="216"/>
                    <a:pt x="248" y="216"/>
                    <a:pt x="248" y="216"/>
                  </a:cubicBezTo>
                  <a:cubicBezTo>
                    <a:pt x="258" y="202"/>
                    <a:pt x="265" y="186"/>
                    <a:pt x="268" y="168"/>
                  </a:cubicBezTo>
                  <a:cubicBezTo>
                    <a:pt x="290" y="168"/>
                    <a:pt x="290" y="168"/>
                    <a:pt x="290" y="168"/>
                  </a:cubicBezTo>
                  <a:cubicBezTo>
                    <a:pt x="290" y="122"/>
                    <a:pt x="290" y="122"/>
                    <a:pt x="290" y="122"/>
                  </a:cubicBezTo>
                  <a:cubicBezTo>
                    <a:pt x="268" y="122"/>
                    <a:pt x="268" y="122"/>
                    <a:pt x="268" y="122"/>
                  </a:cubicBezTo>
                  <a:cubicBezTo>
                    <a:pt x="265" y="105"/>
                    <a:pt x="258" y="89"/>
                    <a:pt x="248" y="74"/>
                  </a:cubicBezTo>
                  <a:cubicBezTo>
                    <a:pt x="264" y="59"/>
                    <a:pt x="264" y="59"/>
                    <a:pt x="264" y="59"/>
                  </a:cubicBezTo>
                  <a:cubicBezTo>
                    <a:pt x="231" y="27"/>
                    <a:pt x="231" y="27"/>
                    <a:pt x="231" y="27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02" y="32"/>
                    <a:pt x="185" y="25"/>
                    <a:pt x="168" y="22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53"/>
                    <a:pt x="145" y="53"/>
                    <a:pt x="145" y="53"/>
                  </a:cubicBezTo>
                  <a:cubicBezTo>
                    <a:pt x="196" y="53"/>
                    <a:pt x="237" y="94"/>
                    <a:pt x="237" y="145"/>
                  </a:cubicBezTo>
                  <a:cubicBezTo>
                    <a:pt x="237" y="196"/>
                    <a:pt x="196" y="238"/>
                    <a:pt x="145" y="238"/>
                  </a:cubicBezTo>
                  <a:lnTo>
                    <a:pt x="145" y="290"/>
                  </a:lnTo>
                  <a:close/>
                  <a:moveTo>
                    <a:pt x="42" y="216"/>
                  </a:moveTo>
                  <a:cubicBezTo>
                    <a:pt x="26" y="232"/>
                    <a:pt x="26" y="232"/>
                    <a:pt x="26" y="232"/>
                  </a:cubicBezTo>
                  <a:cubicBezTo>
                    <a:pt x="59" y="264"/>
                    <a:pt x="59" y="264"/>
                    <a:pt x="59" y="264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88" y="258"/>
                    <a:pt x="105" y="265"/>
                    <a:pt x="122" y="268"/>
                  </a:cubicBezTo>
                  <a:cubicBezTo>
                    <a:pt x="122" y="290"/>
                    <a:pt x="122" y="290"/>
                    <a:pt x="122" y="290"/>
                  </a:cubicBezTo>
                  <a:cubicBezTo>
                    <a:pt x="145" y="290"/>
                    <a:pt x="145" y="290"/>
                    <a:pt x="145" y="290"/>
                  </a:cubicBezTo>
                  <a:cubicBezTo>
                    <a:pt x="145" y="238"/>
                    <a:pt x="145" y="238"/>
                    <a:pt x="145" y="238"/>
                  </a:cubicBezTo>
                  <a:cubicBezTo>
                    <a:pt x="145" y="238"/>
                    <a:pt x="145" y="238"/>
                    <a:pt x="145" y="238"/>
                  </a:cubicBezTo>
                  <a:cubicBezTo>
                    <a:pt x="94" y="238"/>
                    <a:pt x="52" y="196"/>
                    <a:pt x="52" y="145"/>
                  </a:cubicBezTo>
                  <a:cubicBezTo>
                    <a:pt x="52" y="94"/>
                    <a:pt x="94" y="53"/>
                    <a:pt x="145" y="53"/>
                  </a:cubicBezTo>
                  <a:cubicBezTo>
                    <a:pt x="145" y="53"/>
                    <a:pt x="145" y="53"/>
                    <a:pt x="145" y="53"/>
                  </a:cubicBezTo>
                  <a:cubicBezTo>
                    <a:pt x="145" y="53"/>
                    <a:pt x="145" y="53"/>
                    <a:pt x="145" y="53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05" y="25"/>
                    <a:pt x="88" y="32"/>
                    <a:pt x="74" y="42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32" y="89"/>
                    <a:pt x="25" y="105"/>
                    <a:pt x="22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22" y="168"/>
                    <a:pt x="22" y="168"/>
                    <a:pt x="22" y="168"/>
                  </a:cubicBezTo>
                  <a:cubicBezTo>
                    <a:pt x="25" y="186"/>
                    <a:pt x="32" y="202"/>
                    <a:pt x="42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200" b="1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1" name="Freeform 13"/>
            <p:cNvSpPr>
              <a:spLocks noEditPoints="1"/>
            </p:cNvSpPr>
            <p:nvPr/>
          </p:nvSpPr>
          <p:spPr bwMode="auto">
            <a:xfrm>
              <a:off x="11268075" y="1190625"/>
              <a:ext cx="438150" cy="438150"/>
            </a:xfrm>
            <a:custGeom>
              <a:avLst/>
              <a:gdLst>
                <a:gd name="T0" fmla="*/ 93 w 187"/>
                <a:gd name="T1" fmla="*/ 15 h 187"/>
                <a:gd name="T2" fmla="*/ 118 w 187"/>
                <a:gd name="T3" fmla="*/ 19 h 187"/>
                <a:gd name="T4" fmla="*/ 123 w 187"/>
                <a:gd name="T5" fmla="*/ 5 h 187"/>
                <a:gd name="T6" fmla="*/ 155 w 187"/>
                <a:gd name="T7" fmla="*/ 23 h 187"/>
                <a:gd name="T8" fmla="*/ 145 w 187"/>
                <a:gd name="T9" fmla="*/ 34 h 187"/>
                <a:gd name="T10" fmla="*/ 164 w 187"/>
                <a:gd name="T11" fmla="*/ 58 h 187"/>
                <a:gd name="T12" fmla="*/ 177 w 187"/>
                <a:gd name="T13" fmla="*/ 52 h 187"/>
                <a:gd name="T14" fmla="*/ 187 w 187"/>
                <a:gd name="T15" fmla="*/ 87 h 187"/>
                <a:gd name="T16" fmla="*/ 172 w 187"/>
                <a:gd name="T17" fmla="*/ 88 h 187"/>
                <a:gd name="T18" fmla="*/ 168 w 187"/>
                <a:gd name="T19" fmla="*/ 119 h 187"/>
                <a:gd name="T20" fmla="*/ 182 w 187"/>
                <a:gd name="T21" fmla="*/ 123 h 187"/>
                <a:gd name="T22" fmla="*/ 164 w 187"/>
                <a:gd name="T23" fmla="*/ 155 h 187"/>
                <a:gd name="T24" fmla="*/ 153 w 187"/>
                <a:gd name="T25" fmla="*/ 145 h 187"/>
                <a:gd name="T26" fmla="*/ 129 w 187"/>
                <a:gd name="T27" fmla="*/ 164 h 187"/>
                <a:gd name="T28" fmla="*/ 135 w 187"/>
                <a:gd name="T29" fmla="*/ 178 h 187"/>
                <a:gd name="T30" fmla="*/ 100 w 187"/>
                <a:gd name="T31" fmla="*/ 187 h 187"/>
                <a:gd name="T32" fmla="*/ 99 w 187"/>
                <a:gd name="T33" fmla="*/ 172 h 187"/>
                <a:gd name="T34" fmla="*/ 93 w 187"/>
                <a:gd name="T35" fmla="*/ 172 h 187"/>
                <a:gd name="T36" fmla="*/ 93 w 187"/>
                <a:gd name="T37" fmla="*/ 132 h 187"/>
                <a:gd name="T38" fmla="*/ 130 w 187"/>
                <a:gd name="T39" fmla="*/ 106 h 187"/>
                <a:gd name="T40" fmla="*/ 105 w 187"/>
                <a:gd name="T41" fmla="*/ 57 h 187"/>
                <a:gd name="T42" fmla="*/ 93 w 187"/>
                <a:gd name="T43" fmla="*/ 55 h 187"/>
                <a:gd name="T44" fmla="*/ 93 w 187"/>
                <a:gd name="T45" fmla="*/ 15 h 187"/>
                <a:gd name="T46" fmla="*/ 23 w 187"/>
                <a:gd name="T47" fmla="*/ 129 h 187"/>
                <a:gd name="T48" fmla="*/ 9 w 187"/>
                <a:gd name="T49" fmla="*/ 135 h 187"/>
                <a:gd name="T50" fmla="*/ 0 w 187"/>
                <a:gd name="T51" fmla="*/ 100 h 187"/>
                <a:gd name="T52" fmla="*/ 15 w 187"/>
                <a:gd name="T53" fmla="*/ 99 h 187"/>
                <a:gd name="T54" fmla="*/ 19 w 187"/>
                <a:gd name="T55" fmla="*/ 69 h 187"/>
                <a:gd name="T56" fmla="*/ 4 w 187"/>
                <a:gd name="T57" fmla="*/ 64 h 187"/>
                <a:gd name="T58" fmla="*/ 23 w 187"/>
                <a:gd name="T59" fmla="*/ 32 h 187"/>
                <a:gd name="T60" fmla="*/ 34 w 187"/>
                <a:gd name="T61" fmla="*/ 42 h 187"/>
                <a:gd name="T62" fmla="*/ 58 w 187"/>
                <a:gd name="T63" fmla="*/ 23 h 187"/>
                <a:gd name="T64" fmla="*/ 51 w 187"/>
                <a:gd name="T65" fmla="*/ 10 h 187"/>
                <a:gd name="T66" fmla="*/ 87 w 187"/>
                <a:gd name="T67" fmla="*/ 0 h 187"/>
                <a:gd name="T68" fmla="*/ 88 w 187"/>
                <a:gd name="T69" fmla="*/ 15 h 187"/>
                <a:gd name="T70" fmla="*/ 93 w 187"/>
                <a:gd name="T71" fmla="*/ 15 h 187"/>
                <a:gd name="T72" fmla="*/ 93 w 187"/>
                <a:gd name="T73" fmla="*/ 55 h 187"/>
                <a:gd name="T74" fmla="*/ 57 w 187"/>
                <a:gd name="T75" fmla="*/ 81 h 187"/>
                <a:gd name="T76" fmla="*/ 81 w 187"/>
                <a:gd name="T77" fmla="*/ 130 h 187"/>
                <a:gd name="T78" fmla="*/ 93 w 187"/>
                <a:gd name="T79" fmla="*/ 132 h 187"/>
                <a:gd name="T80" fmla="*/ 93 w 187"/>
                <a:gd name="T81" fmla="*/ 172 h 187"/>
                <a:gd name="T82" fmla="*/ 68 w 187"/>
                <a:gd name="T83" fmla="*/ 168 h 187"/>
                <a:gd name="T84" fmla="*/ 64 w 187"/>
                <a:gd name="T85" fmla="*/ 183 h 187"/>
                <a:gd name="T86" fmla="*/ 32 w 187"/>
                <a:gd name="T87" fmla="*/ 164 h 187"/>
                <a:gd name="T88" fmla="*/ 42 w 187"/>
                <a:gd name="T89" fmla="*/ 153 h 187"/>
                <a:gd name="T90" fmla="*/ 23 w 187"/>
                <a:gd name="T91" fmla="*/ 12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7" h="187">
                  <a:moveTo>
                    <a:pt x="93" y="15"/>
                  </a:moveTo>
                  <a:cubicBezTo>
                    <a:pt x="102" y="15"/>
                    <a:pt x="110" y="16"/>
                    <a:pt x="118" y="19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35" y="9"/>
                    <a:pt x="146" y="15"/>
                    <a:pt x="155" y="23"/>
                  </a:cubicBezTo>
                  <a:cubicBezTo>
                    <a:pt x="145" y="34"/>
                    <a:pt x="145" y="34"/>
                    <a:pt x="145" y="34"/>
                  </a:cubicBezTo>
                  <a:cubicBezTo>
                    <a:pt x="153" y="41"/>
                    <a:pt x="159" y="49"/>
                    <a:pt x="164" y="58"/>
                  </a:cubicBezTo>
                  <a:cubicBezTo>
                    <a:pt x="177" y="52"/>
                    <a:pt x="177" y="52"/>
                    <a:pt x="177" y="52"/>
                  </a:cubicBezTo>
                  <a:cubicBezTo>
                    <a:pt x="183" y="63"/>
                    <a:pt x="186" y="75"/>
                    <a:pt x="187" y="87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3" y="98"/>
                    <a:pt x="172" y="108"/>
                    <a:pt x="168" y="119"/>
                  </a:cubicBezTo>
                  <a:cubicBezTo>
                    <a:pt x="182" y="123"/>
                    <a:pt x="182" y="123"/>
                    <a:pt x="182" y="123"/>
                  </a:cubicBezTo>
                  <a:cubicBezTo>
                    <a:pt x="178" y="135"/>
                    <a:pt x="172" y="146"/>
                    <a:pt x="164" y="155"/>
                  </a:cubicBezTo>
                  <a:cubicBezTo>
                    <a:pt x="153" y="145"/>
                    <a:pt x="153" y="145"/>
                    <a:pt x="153" y="145"/>
                  </a:cubicBezTo>
                  <a:cubicBezTo>
                    <a:pt x="146" y="153"/>
                    <a:pt x="138" y="160"/>
                    <a:pt x="129" y="164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124" y="183"/>
                    <a:pt x="112" y="186"/>
                    <a:pt x="100" y="187"/>
                  </a:cubicBezTo>
                  <a:cubicBezTo>
                    <a:pt x="99" y="172"/>
                    <a:pt x="99" y="172"/>
                    <a:pt x="99" y="172"/>
                  </a:cubicBezTo>
                  <a:cubicBezTo>
                    <a:pt x="97" y="172"/>
                    <a:pt x="95" y="172"/>
                    <a:pt x="93" y="172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109" y="132"/>
                    <a:pt x="124" y="122"/>
                    <a:pt x="130" y="106"/>
                  </a:cubicBezTo>
                  <a:cubicBezTo>
                    <a:pt x="136" y="86"/>
                    <a:pt x="126" y="64"/>
                    <a:pt x="105" y="57"/>
                  </a:cubicBezTo>
                  <a:cubicBezTo>
                    <a:pt x="101" y="56"/>
                    <a:pt x="97" y="55"/>
                    <a:pt x="93" y="55"/>
                  </a:cubicBezTo>
                  <a:lnTo>
                    <a:pt x="93" y="15"/>
                  </a:lnTo>
                  <a:close/>
                  <a:moveTo>
                    <a:pt x="23" y="129"/>
                  </a:moveTo>
                  <a:cubicBezTo>
                    <a:pt x="9" y="135"/>
                    <a:pt x="9" y="135"/>
                    <a:pt x="9" y="135"/>
                  </a:cubicBezTo>
                  <a:cubicBezTo>
                    <a:pt x="4" y="125"/>
                    <a:pt x="1" y="113"/>
                    <a:pt x="0" y="100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4" y="89"/>
                    <a:pt x="15" y="79"/>
                    <a:pt x="19" y="69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8" y="52"/>
                    <a:pt x="15" y="41"/>
                    <a:pt x="23" y="3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41" y="34"/>
                    <a:pt x="49" y="28"/>
                    <a:pt x="58" y="23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62" y="4"/>
                    <a:pt x="74" y="1"/>
                    <a:pt x="87" y="0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90" y="15"/>
                    <a:pt x="92" y="15"/>
                    <a:pt x="93" y="1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77" y="55"/>
                    <a:pt x="62" y="65"/>
                    <a:pt x="57" y="81"/>
                  </a:cubicBezTo>
                  <a:cubicBezTo>
                    <a:pt x="50" y="101"/>
                    <a:pt x="61" y="123"/>
                    <a:pt x="81" y="130"/>
                  </a:cubicBezTo>
                  <a:cubicBezTo>
                    <a:pt x="85" y="131"/>
                    <a:pt x="89" y="132"/>
                    <a:pt x="93" y="132"/>
                  </a:cubicBezTo>
                  <a:cubicBezTo>
                    <a:pt x="93" y="172"/>
                    <a:pt x="93" y="172"/>
                    <a:pt x="93" y="172"/>
                  </a:cubicBezTo>
                  <a:cubicBezTo>
                    <a:pt x="85" y="172"/>
                    <a:pt x="77" y="171"/>
                    <a:pt x="68" y="168"/>
                  </a:cubicBezTo>
                  <a:cubicBezTo>
                    <a:pt x="64" y="183"/>
                    <a:pt x="64" y="183"/>
                    <a:pt x="64" y="183"/>
                  </a:cubicBezTo>
                  <a:cubicBezTo>
                    <a:pt x="52" y="179"/>
                    <a:pt x="41" y="172"/>
                    <a:pt x="32" y="164"/>
                  </a:cubicBezTo>
                  <a:cubicBezTo>
                    <a:pt x="42" y="153"/>
                    <a:pt x="42" y="153"/>
                    <a:pt x="42" y="153"/>
                  </a:cubicBezTo>
                  <a:cubicBezTo>
                    <a:pt x="34" y="146"/>
                    <a:pt x="27" y="138"/>
                    <a:pt x="23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200" b="1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2" name="Freeform 14"/>
            <p:cNvSpPr>
              <a:spLocks noEditPoints="1"/>
            </p:cNvSpPr>
            <p:nvPr/>
          </p:nvSpPr>
          <p:spPr bwMode="auto">
            <a:xfrm>
              <a:off x="11256963" y="692150"/>
              <a:ext cx="455612" cy="454025"/>
            </a:xfrm>
            <a:custGeom>
              <a:avLst/>
              <a:gdLst>
                <a:gd name="T0" fmla="*/ 104 w 195"/>
                <a:gd name="T1" fmla="*/ 29 h 194"/>
                <a:gd name="T2" fmla="*/ 107 w 195"/>
                <a:gd name="T3" fmla="*/ 0 h 194"/>
                <a:gd name="T4" fmla="*/ 148 w 195"/>
                <a:gd name="T5" fmla="*/ 13 h 194"/>
                <a:gd name="T6" fmla="*/ 133 w 195"/>
                <a:gd name="T7" fmla="*/ 38 h 194"/>
                <a:gd name="T8" fmla="*/ 155 w 195"/>
                <a:gd name="T9" fmla="*/ 59 h 194"/>
                <a:gd name="T10" fmla="*/ 180 w 195"/>
                <a:gd name="T11" fmla="*/ 43 h 194"/>
                <a:gd name="T12" fmla="*/ 190 w 195"/>
                <a:gd name="T13" fmla="*/ 62 h 194"/>
                <a:gd name="T14" fmla="*/ 195 w 195"/>
                <a:gd name="T15" fmla="*/ 83 h 194"/>
                <a:gd name="T16" fmla="*/ 166 w 195"/>
                <a:gd name="T17" fmla="*/ 87 h 194"/>
                <a:gd name="T18" fmla="*/ 164 w 195"/>
                <a:gd name="T19" fmla="*/ 118 h 194"/>
                <a:gd name="T20" fmla="*/ 192 w 195"/>
                <a:gd name="T21" fmla="*/ 127 h 194"/>
                <a:gd name="T22" fmla="*/ 169 w 195"/>
                <a:gd name="T23" fmla="*/ 164 h 194"/>
                <a:gd name="T24" fmla="*/ 148 w 195"/>
                <a:gd name="T25" fmla="*/ 144 h 194"/>
                <a:gd name="T26" fmla="*/ 123 w 195"/>
                <a:gd name="T27" fmla="*/ 161 h 194"/>
                <a:gd name="T28" fmla="*/ 123 w 195"/>
                <a:gd name="T29" fmla="*/ 161 h 194"/>
                <a:gd name="T30" fmla="*/ 133 w 195"/>
                <a:gd name="T31" fmla="*/ 188 h 194"/>
                <a:gd name="T32" fmla="*/ 99 w 195"/>
                <a:gd name="T33" fmla="*/ 194 h 194"/>
                <a:gd name="T34" fmla="*/ 99 w 195"/>
                <a:gd name="T35" fmla="*/ 154 h 194"/>
                <a:gd name="T36" fmla="*/ 119 w 195"/>
                <a:gd name="T37" fmla="*/ 150 h 194"/>
                <a:gd name="T38" fmla="*/ 152 w 195"/>
                <a:gd name="T39" fmla="*/ 77 h 194"/>
                <a:gd name="T40" fmla="*/ 99 w 195"/>
                <a:gd name="T41" fmla="*/ 40 h 194"/>
                <a:gd name="T42" fmla="*/ 99 w 195"/>
                <a:gd name="T43" fmla="*/ 28 h 194"/>
                <a:gd name="T44" fmla="*/ 104 w 195"/>
                <a:gd name="T45" fmla="*/ 29 h 194"/>
                <a:gd name="T46" fmla="*/ 99 w 195"/>
                <a:gd name="T47" fmla="*/ 194 h 194"/>
                <a:gd name="T48" fmla="*/ 90 w 195"/>
                <a:gd name="T49" fmla="*/ 194 h 194"/>
                <a:gd name="T50" fmla="*/ 93 w 195"/>
                <a:gd name="T51" fmla="*/ 165 h 194"/>
                <a:gd name="T52" fmla="*/ 64 w 195"/>
                <a:gd name="T53" fmla="*/ 156 h 194"/>
                <a:gd name="T54" fmla="*/ 49 w 195"/>
                <a:gd name="T55" fmla="*/ 181 h 194"/>
                <a:gd name="T56" fmla="*/ 17 w 195"/>
                <a:gd name="T57" fmla="*/ 151 h 194"/>
                <a:gd name="T58" fmla="*/ 42 w 195"/>
                <a:gd name="T59" fmla="*/ 135 h 194"/>
                <a:gd name="T60" fmla="*/ 35 w 195"/>
                <a:gd name="T61" fmla="*/ 121 h 194"/>
                <a:gd name="T62" fmla="*/ 31 w 195"/>
                <a:gd name="T63" fmla="*/ 106 h 194"/>
                <a:gd name="T64" fmla="*/ 2 w 195"/>
                <a:gd name="T65" fmla="*/ 111 h 194"/>
                <a:gd name="T66" fmla="*/ 6 w 195"/>
                <a:gd name="T67" fmla="*/ 67 h 194"/>
                <a:gd name="T68" fmla="*/ 33 w 195"/>
                <a:gd name="T69" fmla="*/ 76 h 194"/>
                <a:gd name="T70" fmla="*/ 49 w 195"/>
                <a:gd name="T71" fmla="*/ 50 h 194"/>
                <a:gd name="T72" fmla="*/ 28 w 195"/>
                <a:gd name="T73" fmla="*/ 30 h 194"/>
                <a:gd name="T74" fmla="*/ 64 w 195"/>
                <a:gd name="T75" fmla="*/ 6 h 194"/>
                <a:gd name="T76" fmla="*/ 74 w 195"/>
                <a:gd name="T77" fmla="*/ 33 h 194"/>
                <a:gd name="T78" fmla="*/ 99 w 195"/>
                <a:gd name="T79" fmla="*/ 28 h 194"/>
                <a:gd name="T80" fmla="*/ 99 w 195"/>
                <a:gd name="T81" fmla="*/ 40 h 194"/>
                <a:gd name="T82" fmla="*/ 78 w 195"/>
                <a:gd name="T83" fmla="*/ 44 h 194"/>
                <a:gd name="T84" fmla="*/ 45 w 195"/>
                <a:gd name="T85" fmla="*/ 117 h 194"/>
                <a:gd name="T86" fmla="*/ 99 w 195"/>
                <a:gd name="T87" fmla="*/ 154 h 194"/>
                <a:gd name="T88" fmla="*/ 99 w 195"/>
                <a:gd name="T89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5" h="194">
                  <a:moveTo>
                    <a:pt x="104" y="29"/>
                  </a:moveTo>
                  <a:cubicBezTo>
                    <a:pt x="107" y="0"/>
                    <a:pt x="107" y="0"/>
                    <a:pt x="107" y="0"/>
                  </a:cubicBezTo>
                  <a:cubicBezTo>
                    <a:pt x="121" y="1"/>
                    <a:pt x="136" y="5"/>
                    <a:pt x="148" y="13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42" y="43"/>
                    <a:pt x="150" y="50"/>
                    <a:pt x="155" y="59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4" y="49"/>
                    <a:pt x="187" y="55"/>
                    <a:pt x="190" y="62"/>
                  </a:cubicBezTo>
                  <a:cubicBezTo>
                    <a:pt x="192" y="69"/>
                    <a:pt x="194" y="76"/>
                    <a:pt x="195" y="83"/>
                  </a:cubicBezTo>
                  <a:cubicBezTo>
                    <a:pt x="166" y="87"/>
                    <a:pt x="166" y="87"/>
                    <a:pt x="166" y="87"/>
                  </a:cubicBezTo>
                  <a:cubicBezTo>
                    <a:pt x="168" y="98"/>
                    <a:pt x="167" y="108"/>
                    <a:pt x="164" y="118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87" y="140"/>
                    <a:pt x="180" y="153"/>
                    <a:pt x="169" y="164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1" y="151"/>
                    <a:pt x="133" y="157"/>
                    <a:pt x="123" y="161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33" y="188"/>
                    <a:pt x="133" y="188"/>
                    <a:pt x="133" y="188"/>
                  </a:cubicBezTo>
                  <a:cubicBezTo>
                    <a:pt x="122" y="192"/>
                    <a:pt x="110" y="194"/>
                    <a:pt x="99" y="194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105" y="154"/>
                    <a:pt x="112" y="153"/>
                    <a:pt x="119" y="150"/>
                  </a:cubicBezTo>
                  <a:cubicBezTo>
                    <a:pt x="148" y="139"/>
                    <a:pt x="163" y="106"/>
                    <a:pt x="152" y="77"/>
                  </a:cubicBezTo>
                  <a:cubicBezTo>
                    <a:pt x="143" y="54"/>
                    <a:pt x="121" y="40"/>
                    <a:pt x="99" y="40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100" y="28"/>
                    <a:pt x="102" y="29"/>
                    <a:pt x="104" y="29"/>
                  </a:cubicBezTo>
                  <a:close/>
                  <a:moveTo>
                    <a:pt x="99" y="194"/>
                  </a:moveTo>
                  <a:cubicBezTo>
                    <a:pt x="96" y="194"/>
                    <a:pt x="93" y="194"/>
                    <a:pt x="90" y="194"/>
                  </a:cubicBezTo>
                  <a:cubicBezTo>
                    <a:pt x="93" y="165"/>
                    <a:pt x="93" y="165"/>
                    <a:pt x="93" y="165"/>
                  </a:cubicBezTo>
                  <a:cubicBezTo>
                    <a:pt x="82" y="164"/>
                    <a:pt x="73" y="161"/>
                    <a:pt x="64" y="156"/>
                  </a:cubicBezTo>
                  <a:cubicBezTo>
                    <a:pt x="49" y="181"/>
                    <a:pt x="49" y="181"/>
                    <a:pt x="49" y="181"/>
                  </a:cubicBezTo>
                  <a:cubicBezTo>
                    <a:pt x="37" y="174"/>
                    <a:pt x="26" y="164"/>
                    <a:pt x="17" y="151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39" y="131"/>
                    <a:pt x="36" y="126"/>
                    <a:pt x="35" y="121"/>
                  </a:cubicBezTo>
                  <a:cubicBezTo>
                    <a:pt x="33" y="116"/>
                    <a:pt x="31" y="111"/>
                    <a:pt x="31" y="106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0" y="96"/>
                    <a:pt x="1" y="81"/>
                    <a:pt x="6" y="67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6" y="66"/>
                    <a:pt x="42" y="57"/>
                    <a:pt x="49" y="5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37" y="19"/>
                    <a:pt x="50" y="11"/>
                    <a:pt x="64" y="6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82" y="30"/>
                    <a:pt x="90" y="28"/>
                    <a:pt x="99" y="28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2" y="40"/>
                    <a:pt x="85" y="41"/>
                    <a:pt x="78" y="44"/>
                  </a:cubicBezTo>
                  <a:cubicBezTo>
                    <a:pt x="49" y="55"/>
                    <a:pt x="34" y="88"/>
                    <a:pt x="45" y="117"/>
                  </a:cubicBezTo>
                  <a:cubicBezTo>
                    <a:pt x="54" y="140"/>
                    <a:pt x="76" y="154"/>
                    <a:pt x="99" y="154"/>
                  </a:cubicBezTo>
                  <a:lnTo>
                    <a:pt x="99" y="1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 sz="1200" b="1" dirty="0">
                <a:solidFill>
                  <a:schemeClr val="tx2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33" name="KSO_Shape"/>
          <p:cNvSpPr/>
          <p:nvPr/>
        </p:nvSpPr>
        <p:spPr bwMode="auto">
          <a:xfrm>
            <a:off x="7599662" y="2565129"/>
            <a:ext cx="520149" cy="433457"/>
          </a:xfrm>
          <a:custGeom>
            <a:avLst/>
            <a:gdLst>
              <a:gd name="T0" fmla="*/ 2147483646 w 282"/>
              <a:gd name="T1" fmla="*/ 2147483646 h 235"/>
              <a:gd name="T2" fmla="*/ 2147483646 w 282"/>
              <a:gd name="T3" fmla="*/ 2147483646 h 235"/>
              <a:gd name="T4" fmla="*/ 2147483646 w 282"/>
              <a:gd name="T5" fmla="*/ 2147483646 h 235"/>
              <a:gd name="T6" fmla="*/ 2147483646 w 282"/>
              <a:gd name="T7" fmla="*/ 2147483646 h 235"/>
              <a:gd name="T8" fmla="*/ 2147483646 w 282"/>
              <a:gd name="T9" fmla="*/ 2147483646 h 235"/>
              <a:gd name="T10" fmla="*/ 2147483646 w 282"/>
              <a:gd name="T11" fmla="*/ 2147483646 h 235"/>
              <a:gd name="T12" fmla="*/ 2147483646 w 282"/>
              <a:gd name="T13" fmla="*/ 2147483646 h 235"/>
              <a:gd name="T14" fmla="*/ 2147483646 w 282"/>
              <a:gd name="T15" fmla="*/ 2147483646 h 235"/>
              <a:gd name="T16" fmla="*/ 2147483646 w 282"/>
              <a:gd name="T17" fmla="*/ 2147483646 h 235"/>
              <a:gd name="T18" fmla="*/ 2147483646 w 282"/>
              <a:gd name="T19" fmla="*/ 2147483646 h 235"/>
              <a:gd name="T20" fmla="*/ 2147483646 w 282"/>
              <a:gd name="T21" fmla="*/ 2147483646 h 235"/>
              <a:gd name="T22" fmla="*/ 2147483646 w 282"/>
              <a:gd name="T23" fmla="*/ 2147483646 h 235"/>
              <a:gd name="T24" fmla="*/ 2147483646 w 282"/>
              <a:gd name="T25" fmla="*/ 2147483646 h 235"/>
              <a:gd name="T26" fmla="*/ 2147483646 w 282"/>
              <a:gd name="T27" fmla="*/ 2147483646 h 235"/>
              <a:gd name="T28" fmla="*/ 2147483646 w 282"/>
              <a:gd name="T29" fmla="*/ 2147483646 h 235"/>
              <a:gd name="T30" fmla="*/ 2147483646 w 282"/>
              <a:gd name="T31" fmla="*/ 2147483646 h 235"/>
              <a:gd name="T32" fmla="*/ 2147483646 w 282"/>
              <a:gd name="T33" fmla="*/ 2147483646 h 235"/>
              <a:gd name="T34" fmla="*/ 2147483646 w 282"/>
              <a:gd name="T35" fmla="*/ 2147483646 h 235"/>
              <a:gd name="T36" fmla="*/ 2147483646 w 282"/>
              <a:gd name="T37" fmla="*/ 2147483646 h 235"/>
              <a:gd name="T38" fmla="*/ 2147483646 w 282"/>
              <a:gd name="T39" fmla="*/ 2147483646 h 235"/>
              <a:gd name="T40" fmla="*/ 2147483646 w 282"/>
              <a:gd name="T41" fmla="*/ 2147483646 h 235"/>
              <a:gd name="T42" fmla="*/ 2147483646 w 282"/>
              <a:gd name="T43" fmla="*/ 2147483646 h 235"/>
              <a:gd name="T44" fmla="*/ 2147483646 w 282"/>
              <a:gd name="T45" fmla="*/ 2147483646 h 235"/>
              <a:gd name="T46" fmla="*/ 2147483646 w 282"/>
              <a:gd name="T47" fmla="*/ 2147483646 h 235"/>
              <a:gd name="T48" fmla="*/ 2147483646 w 282"/>
              <a:gd name="T49" fmla="*/ 2147483646 h 235"/>
              <a:gd name="T50" fmla="*/ 2147483646 w 282"/>
              <a:gd name="T51" fmla="*/ 2147483646 h 235"/>
              <a:gd name="T52" fmla="*/ 2147483646 w 282"/>
              <a:gd name="T53" fmla="*/ 2147483646 h 235"/>
              <a:gd name="T54" fmla="*/ 2147483646 w 282"/>
              <a:gd name="T55" fmla="*/ 2147483646 h 235"/>
              <a:gd name="T56" fmla="*/ 2147483646 w 282"/>
              <a:gd name="T57" fmla="*/ 2147483646 h 235"/>
              <a:gd name="T58" fmla="*/ 2147483646 w 282"/>
              <a:gd name="T59" fmla="*/ 2147483646 h 235"/>
              <a:gd name="T60" fmla="*/ 2147483646 w 282"/>
              <a:gd name="T61" fmla="*/ 2147483646 h 235"/>
              <a:gd name="T62" fmla="*/ 2147483646 w 282"/>
              <a:gd name="T63" fmla="*/ 2147483646 h 235"/>
              <a:gd name="T64" fmla="*/ 2147483646 w 282"/>
              <a:gd name="T65" fmla="*/ 2147483646 h 235"/>
              <a:gd name="T66" fmla="*/ 2147483646 w 282"/>
              <a:gd name="T67" fmla="*/ 2147483646 h 235"/>
              <a:gd name="T68" fmla="*/ 2147483646 w 282"/>
              <a:gd name="T69" fmla="*/ 2147483646 h 235"/>
              <a:gd name="T70" fmla="*/ 2147483646 w 282"/>
              <a:gd name="T71" fmla="*/ 2147483646 h 235"/>
              <a:gd name="T72" fmla="*/ 2147483646 w 282"/>
              <a:gd name="T73" fmla="*/ 2147483646 h 235"/>
              <a:gd name="T74" fmla="*/ 2147483646 w 282"/>
              <a:gd name="T75" fmla="*/ 2147483646 h 235"/>
              <a:gd name="T76" fmla="*/ 2147483646 w 282"/>
              <a:gd name="T77" fmla="*/ 2147483646 h 235"/>
              <a:gd name="T78" fmla="*/ 2147483646 w 282"/>
              <a:gd name="T79" fmla="*/ 2147483646 h 235"/>
              <a:gd name="T80" fmla="*/ 2147483646 w 282"/>
              <a:gd name="T81" fmla="*/ 2147483646 h 235"/>
              <a:gd name="T82" fmla="*/ 2147483646 w 282"/>
              <a:gd name="T83" fmla="*/ 2147483646 h 235"/>
              <a:gd name="T84" fmla="*/ 2147483646 w 282"/>
              <a:gd name="T85" fmla="*/ 2147483646 h 235"/>
              <a:gd name="T86" fmla="*/ 2147483646 w 282"/>
              <a:gd name="T87" fmla="*/ 2147483646 h 235"/>
              <a:gd name="T88" fmla="*/ 2147483646 w 282"/>
              <a:gd name="T89" fmla="*/ 2147483646 h 235"/>
              <a:gd name="T90" fmla="*/ 2147483646 w 282"/>
              <a:gd name="T91" fmla="*/ 2147483646 h 235"/>
              <a:gd name="T92" fmla="*/ 2147483646 w 282"/>
              <a:gd name="T93" fmla="*/ 2147483646 h 235"/>
              <a:gd name="T94" fmla="*/ 2147483646 w 282"/>
              <a:gd name="T95" fmla="*/ 2147483646 h 235"/>
              <a:gd name="T96" fmla="*/ 2147483646 w 282"/>
              <a:gd name="T97" fmla="*/ 2147483646 h 235"/>
              <a:gd name="T98" fmla="*/ 2147483646 w 282"/>
              <a:gd name="T99" fmla="*/ 2147483646 h 235"/>
              <a:gd name="T100" fmla="*/ 2147483646 w 282"/>
              <a:gd name="T101" fmla="*/ 2147483646 h 235"/>
              <a:gd name="T102" fmla="*/ 0 w 282"/>
              <a:gd name="T103" fmla="*/ 2147483646 h 235"/>
              <a:gd name="T104" fmla="*/ 0 w 282"/>
              <a:gd name="T105" fmla="*/ 2147483646 h 235"/>
              <a:gd name="T106" fmla="*/ 2147483646 w 282"/>
              <a:gd name="T107" fmla="*/ 2147483646 h 235"/>
              <a:gd name="T108" fmla="*/ 2147483646 w 282"/>
              <a:gd name="T109" fmla="*/ 2147483646 h 235"/>
              <a:gd name="T110" fmla="*/ 2147483646 w 282"/>
              <a:gd name="T111" fmla="*/ 2147483646 h 235"/>
              <a:gd name="T112" fmla="*/ 2147483646 w 282"/>
              <a:gd name="T113" fmla="*/ 2147483646 h 235"/>
              <a:gd name="T114" fmla="*/ 2147483646 w 282"/>
              <a:gd name="T115" fmla="*/ 2147483646 h 235"/>
              <a:gd name="T116" fmla="*/ 2147483646 w 282"/>
              <a:gd name="T117" fmla="*/ 2147483646 h 235"/>
              <a:gd name="T118" fmla="*/ 2147483646 w 282"/>
              <a:gd name="T119" fmla="*/ 2147483646 h 235"/>
              <a:gd name="T120" fmla="*/ 2147483646 w 282"/>
              <a:gd name="T121" fmla="*/ 2147483646 h 235"/>
              <a:gd name="T122" fmla="*/ 2147483646 w 282"/>
              <a:gd name="T123" fmla="*/ 2147483646 h 23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82" h="235">
                <a:moveTo>
                  <a:pt x="28" y="131"/>
                </a:moveTo>
                <a:cubicBezTo>
                  <a:pt x="28" y="53"/>
                  <a:pt x="28" y="53"/>
                  <a:pt x="28" y="53"/>
                </a:cubicBezTo>
                <a:cubicBezTo>
                  <a:pt x="28" y="44"/>
                  <a:pt x="36" y="36"/>
                  <a:pt x="46" y="36"/>
                </a:cubicBezTo>
                <a:cubicBezTo>
                  <a:pt x="62" y="36"/>
                  <a:pt x="62" y="36"/>
                  <a:pt x="62" y="36"/>
                </a:cubicBezTo>
                <a:cubicBezTo>
                  <a:pt x="62" y="148"/>
                  <a:pt x="62" y="148"/>
                  <a:pt x="62" y="148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36" y="148"/>
                  <a:pt x="28" y="140"/>
                  <a:pt x="28" y="131"/>
                </a:cubicBezTo>
                <a:close/>
                <a:moveTo>
                  <a:pt x="214" y="131"/>
                </a:moveTo>
                <a:cubicBezTo>
                  <a:pt x="214" y="53"/>
                  <a:pt x="214" y="53"/>
                  <a:pt x="214" y="53"/>
                </a:cubicBezTo>
                <a:cubicBezTo>
                  <a:pt x="214" y="44"/>
                  <a:pt x="207" y="36"/>
                  <a:pt x="197" y="36"/>
                </a:cubicBezTo>
                <a:cubicBezTo>
                  <a:pt x="180" y="36"/>
                  <a:pt x="180" y="36"/>
                  <a:pt x="180" y="36"/>
                </a:cubicBezTo>
                <a:cubicBezTo>
                  <a:pt x="180" y="148"/>
                  <a:pt x="180" y="148"/>
                  <a:pt x="180" y="148"/>
                </a:cubicBezTo>
                <a:cubicBezTo>
                  <a:pt x="197" y="148"/>
                  <a:pt x="197" y="148"/>
                  <a:pt x="197" y="148"/>
                </a:cubicBezTo>
                <a:cubicBezTo>
                  <a:pt x="207" y="148"/>
                  <a:pt x="214" y="140"/>
                  <a:pt x="214" y="131"/>
                </a:cubicBezTo>
                <a:close/>
                <a:moveTo>
                  <a:pt x="154" y="36"/>
                </a:moveTo>
                <a:cubicBezTo>
                  <a:pt x="152" y="21"/>
                  <a:pt x="143" y="13"/>
                  <a:pt x="131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00" y="13"/>
                  <a:pt x="91" y="21"/>
                  <a:pt x="89" y="36"/>
                </a:cubicBezTo>
                <a:cubicBezTo>
                  <a:pt x="77" y="36"/>
                  <a:pt x="77" y="36"/>
                  <a:pt x="77" y="36"/>
                </a:cubicBezTo>
                <a:cubicBezTo>
                  <a:pt x="77" y="148"/>
                  <a:pt x="77" y="148"/>
                  <a:pt x="77" y="148"/>
                </a:cubicBezTo>
                <a:cubicBezTo>
                  <a:pt x="166" y="148"/>
                  <a:pt x="166" y="148"/>
                  <a:pt x="166" y="148"/>
                </a:cubicBezTo>
                <a:cubicBezTo>
                  <a:pt x="166" y="36"/>
                  <a:pt x="166" y="36"/>
                  <a:pt x="166" y="36"/>
                </a:cubicBezTo>
                <a:lnTo>
                  <a:pt x="154" y="36"/>
                </a:lnTo>
                <a:close/>
                <a:moveTo>
                  <a:pt x="101" y="36"/>
                </a:moveTo>
                <a:cubicBezTo>
                  <a:pt x="102" y="23"/>
                  <a:pt x="110" y="23"/>
                  <a:pt x="112" y="23"/>
                </a:cubicBezTo>
                <a:cubicBezTo>
                  <a:pt x="131" y="23"/>
                  <a:pt x="131" y="23"/>
                  <a:pt x="131" y="23"/>
                </a:cubicBezTo>
                <a:cubicBezTo>
                  <a:pt x="137" y="23"/>
                  <a:pt x="141" y="27"/>
                  <a:pt x="142" y="36"/>
                </a:cubicBezTo>
                <a:lnTo>
                  <a:pt x="101" y="36"/>
                </a:lnTo>
                <a:close/>
                <a:moveTo>
                  <a:pt x="42" y="187"/>
                </a:moveTo>
                <a:cubicBezTo>
                  <a:pt x="28" y="187"/>
                  <a:pt x="17" y="198"/>
                  <a:pt x="17" y="211"/>
                </a:cubicBezTo>
                <a:cubicBezTo>
                  <a:pt x="17" y="224"/>
                  <a:pt x="28" y="235"/>
                  <a:pt x="42" y="235"/>
                </a:cubicBezTo>
                <a:cubicBezTo>
                  <a:pt x="55" y="235"/>
                  <a:pt x="66" y="224"/>
                  <a:pt x="66" y="211"/>
                </a:cubicBezTo>
                <a:cubicBezTo>
                  <a:pt x="66" y="198"/>
                  <a:pt x="55" y="187"/>
                  <a:pt x="42" y="187"/>
                </a:cubicBezTo>
                <a:close/>
                <a:moveTo>
                  <a:pt x="42" y="224"/>
                </a:moveTo>
                <a:cubicBezTo>
                  <a:pt x="34" y="224"/>
                  <a:pt x="29" y="218"/>
                  <a:pt x="29" y="211"/>
                </a:cubicBezTo>
                <a:cubicBezTo>
                  <a:pt x="29" y="204"/>
                  <a:pt x="34" y="198"/>
                  <a:pt x="42" y="198"/>
                </a:cubicBezTo>
                <a:cubicBezTo>
                  <a:pt x="49" y="198"/>
                  <a:pt x="54" y="204"/>
                  <a:pt x="54" y="211"/>
                </a:cubicBezTo>
                <a:cubicBezTo>
                  <a:pt x="54" y="218"/>
                  <a:pt x="49" y="224"/>
                  <a:pt x="42" y="224"/>
                </a:cubicBezTo>
                <a:close/>
                <a:moveTo>
                  <a:pt x="202" y="187"/>
                </a:moveTo>
                <a:cubicBezTo>
                  <a:pt x="188" y="187"/>
                  <a:pt x="177" y="198"/>
                  <a:pt x="177" y="211"/>
                </a:cubicBezTo>
                <a:cubicBezTo>
                  <a:pt x="177" y="224"/>
                  <a:pt x="188" y="235"/>
                  <a:pt x="202" y="235"/>
                </a:cubicBezTo>
                <a:cubicBezTo>
                  <a:pt x="215" y="235"/>
                  <a:pt x="226" y="224"/>
                  <a:pt x="226" y="211"/>
                </a:cubicBezTo>
                <a:cubicBezTo>
                  <a:pt x="226" y="198"/>
                  <a:pt x="215" y="187"/>
                  <a:pt x="202" y="187"/>
                </a:cubicBezTo>
                <a:close/>
                <a:moveTo>
                  <a:pt x="202" y="224"/>
                </a:moveTo>
                <a:cubicBezTo>
                  <a:pt x="194" y="224"/>
                  <a:pt x="189" y="218"/>
                  <a:pt x="189" y="211"/>
                </a:cubicBezTo>
                <a:cubicBezTo>
                  <a:pt x="189" y="204"/>
                  <a:pt x="194" y="198"/>
                  <a:pt x="202" y="198"/>
                </a:cubicBezTo>
                <a:cubicBezTo>
                  <a:pt x="209" y="198"/>
                  <a:pt x="214" y="204"/>
                  <a:pt x="214" y="211"/>
                </a:cubicBezTo>
                <a:cubicBezTo>
                  <a:pt x="214" y="218"/>
                  <a:pt x="209" y="224"/>
                  <a:pt x="202" y="224"/>
                </a:cubicBezTo>
                <a:close/>
                <a:moveTo>
                  <a:pt x="275" y="20"/>
                </a:moveTo>
                <a:cubicBezTo>
                  <a:pt x="246" y="36"/>
                  <a:pt x="246" y="36"/>
                  <a:pt x="246" y="36"/>
                </a:cubicBezTo>
                <a:cubicBezTo>
                  <a:pt x="246" y="179"/>
                  <a:pt x="246" y="179"/>
                  <a:pt x="246" y="179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140"/>
                  <a:pt x="0" y="140"/>
                  <a:pt x="0" y="140"/>
                </a:cubicBezTo>
                <a:cubicBezTo>
                  <a:pt x="19" y="140"/>
                  <a:pt x="19" y="140"/>
                  <a:pt x="19" y="140"/>
                </a:cubicBezTo>
                <a:cubicBezTo>
                  <a:pt x="19" y="160"/>
                  <a:pt x="19" y="160"/>
                  <a:pt x="19" y="160"/>
                </a:cubicBezTo>
                <a:cubicBezTo>
                  <a:pt x="226" y="160"/>
                  <a:pt x="226" y="160"/>
                  <a:pt x="226" y="160"/>
                </a:cubicBezTo>
                <a:cubicBezTo>
                  <a:pt x="226" y="31"/>
                  <a:pt x="226" y="31"/>
                  <a:pt x="226" y="31"/>
                </a:cubicBezTo>
                <a:cubicBezTo>
                  <a:pt x="226" y="31"/>
                  <a:pt x="226" y="30"/>
                  <a:pt x="226" y="29"/>
                </a:cubicBezTo>
                <a:cubicBezTo>
                  <a:pt x="227" y="26"/>
                  <a:pt x="228" y="23"/>
                  <a:pt x="231" y="22"/>
                </a:cubicBezTo>
                <a:cubicBezTo>
                  <a:pt x="266" y="3"/>
                  <a:pt x="266" y="3"/>
                  <a:pt x="266" y="3"/>
                </a:cubicBezTo>
                <a:cubicBezTo>
                  <a:pt x="271" y="0"/>
                  <a:pt x="277" y="2"/>
                  <a:pt x="279" y="7"/>
                </a:cubicBezTo>
                <a:cubicBezTo>
                  <a:pt x="282" y="12"/>
                  <a:pt x="280" y="17"/>
                  <a:pt x="275" y="20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  <a:effectLst/>
        </p:spPr>
        <p:txBody>
          <a:bodyPr anchor="ctr"/>
          <a:lstStyle/>
          <a:p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34" name="文本框 58"/>
          <p:cNvSpPr txBox="1"/>
          <p:nvPr/>
        </p:nvSpPr>
        <p:spPr>
          <a:xfrm>
            <a:off x="2757277" y="3852227"/>
            <a:ext cx="639919" cy="58477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3200" dirty="0">
                <a:solidFill>
                  <a:srgbClr val="F2F2F2"/>
                </a:solidFill>
                <a:cs typeface="+mn-ea"/>
                <a:sym typeface="+mn-lt"/>
              </a:rPr>
              <a:t>01</a:t>
            </a:r>
            <a:endParaRPr lang="zh-CN" altLang="en-US" sz="2000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sp>
        <p:nvSpPr>
          <p:cNvPr id="35" name="文本框 59"/>
          <p:cNvSpPr txBox="1"/>
          <p:nvPr/>
        </p:nvSpPr>
        <p:spPr>
          <a:xfrm>
            <a:off x="4765817" y="3852227"/>
            <a:ext cx="639919" cy="58477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3200" dirty="0">
                <a:solidFill>
                  <a:srgbClr val="F2F2F2"/>
                </a:solidFill>
                <a:cs typeface="+mn-ea"/>
                <a:sym typeface="+mn-lt"/>
              </a:rPr>
              <a:t>02</a:t>
            </a:r>
            <a:endParaRPr lang="zh-CN" altLang="en-US" sz="2000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sp>
        <p:nvSpPr>
          <p:cNvPr id="36" name="文本框 60"/>
          <p:cNvSpPr txBox="1"/>
          <p:nvPr/>
        </p:nvSpPr>
        <p:spPr>
          <a:xfrm>
            <a:off x="6774356" y="3852227"/>
            <a:ext cx="639919" cy="58477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3200" dirty="0">
                <a:solidFill>
                  <a:srgbClr val="F2F2F2"/>
                </a:solidFill>
                <a:cs typeface="+mn-ea"/>
                <a:sym typeface="+mn-lt"/>
              </a:rPr>
              <a:t>03</a:t>
            </a:r>
            <a:endParaRPr lang="zh-CN" altLang="en-US" sz="2000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sp>
        <p:nvSpPr>
          <p:cNvPr id="37" name="文本框 61"/>
          <p:cNvSpPr txBox="1"/>
          <p:nvPr/>
        </p:nvSpPr>
        <p:spPr>
          <a:xfrm>
            <a:off x="8782895" y="3852227"/>
            <a:ext cx="639920" cy="58477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en-US" altLang="zh-CN" sz="3200" dirty="0">
                <a:solidFill>
                  <a:srgbClr val="F2F2F2"/>
                </a:solidFill>
                <a:cs typeface="+mn-ea"/>
                <a:sym typeface="+mn-lt"/>
              </a:rPr>
              <a:t>04</a:t>
            </a:r>
            <a:endParaRPr lang="zh-CN" altLang="en-US" sz="2000" dirty="0">
              <a:solidFill>
                <a:srgbClr val="F2F2F2"/>
              </a:solidFill>
              <a:cs typeface="+mn-ea"/>
              <a:sym typeface="+mn-lt"/>
            </a:endParaRPr>
          </a:p>
        </p:txBody>
      </p:sp>
      <p:sp>
        <p:nvSpPr>
          <p:cNvPr id="39" name="TextBox 7"/>
          <p:cNvSpPr>
            <a:spLocks noChangeArrowheads="1"/>
          </p:cNvSpPr>
          <p:nvPr/>
        </p:nvSpPr>
        <p:spPr bwMode="auto">
          <a:xfrm>
            <a:off x="2446227" y="4553465"/>
            <a:ext cx="1223817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40" name="圆角矩形 39"/>
          <p:cNvSpPr/>
          <p:nvPr/>
        </p:nvSpPr>
        <p:spPr>
          <a:xfrm>
            <a:off x="2235074" y="4473852"/>
            <a:ext cx="1646123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41" name="文本框 49"/>
          <p:cNvSpPr txBox="1"/>
          <p:nvPr/>
        </p:nvSpPr>
        <p:spPr>
          <a:xfrm>
            <a:off x="2136591" y="5012764"/>
            <a:ext cx="1816595" cy="62517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请在此处添加文字信息，表达图的含义。</a:t>
            </a:r>
          </a:p>
        </p:txBody>
      </p:sp>
      <p:sp>
        <p:nvSpPr>
          <p:cNvPr id="42" name="TextBox 7"/>
          <p:cNvSpPr>
            <a:spLocks noChangeArrowheads="1"/>
          </p:cNvSpPr>
          <p:nvPr/>
        </p:nvSpPr>
        <p:spPr bwMode="auto">
          <a:xfrm>
            <a:off x="4461926" y="4576360"/>
            <a:ext cx="1223817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43" name="圆角矩形 42"/>
          <p:cNvSpPr/>
          <p:nvPr/>
        </p:nvSpPr>
        <p:spPr>
          <a:xfrm>
            <a:off x="4250773" y="4496747"/>
            <a:ext cx="1646123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44" name="文本框 49"/>
          <p:cNvSpPr txBox="1"/>
          <p:nvPr/>
        </p:nvSpPr>
        <p:spPr>
          <a:xfrm>
            <a:off x="4152290" y="5035659"/>
            <a:ext cx="1816595" cy="62517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请在此处添加文字信息，表达图的含义。</a:t>
            </a:r>
          </a:p>
        </p:txBody>
      </p:sp>
      <p:sp>
        <p:nvSpPr>
          <p:cNvPr id="45" name="TextBox 7"/>
          <p:cNvSpPr>
            <a:spLocks noChangeArrowheads="1"/>
          </p:cNvSpPr>
          <p:nvPr/>
        </p:nvSpPr>
        <p:spPr bwMode="auto">
          <a:xfrm>
            <a:off x="6532750" y="4588452"/>
            <a:ext cx="1223817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46" name="圆角矩形 45"/>
          <p:cNvSpPr/>
          <p:nvPr/>
        </p:nvSpPr>
        <p:spPr>
          <a:xfrm>
            <a:off x="6321597" y="4508839"/>
            <a:ext cx="1646123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47" name="文本框 49"/>
          <p:cNvSpPr txBox="1"/>
          <p:nvPr/>
        </p:nvSpPr>
        <p:spPr>
          <a:xfrm>
            <a:off x="6223115" y="5047752"/>
            <a:ext cx="1816595" cy="62517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请在此处添加文字信息，表达图的含义。</a:t>
            </a:r>
          </a:p>
        </p:txBody>
      </p:sp>
      <p:sp>
        <p:nvSpPr>
          <p:cNvPr id="48" name="TextBox 7"/>
          <p:cNvSpPr>
            <a:spLocks noChangeArrowheads="1"/>
          </p:cNvSpPr>
          <p:nvPr/>
        </p:nvSpPr>
        <p:spPr bwMode="auto">
          <a:xfrm>
            <a:off x="8548449" y="4588452"/>
            <a:ext cx="1223817" cy="30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rgbClr val="F2F2F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49" name="圆角矩形 48"/>
          <p:cNvSpPr/>
          <p:nvPr/>
        </p:nvSpPr>
        <p:spPr>
          <a:xfrm>
            <a:off x="8337296" y="4508839"/>
            <a:ext cx="1646123" cy="46692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50" name="文本框 49"/>
          <p:cNvSpPr txBox="1"/>
          <p:nvPr/>
        </p:nvSpPr>
        <p:spPr>
          <a:xfrm>
            <a:off x="8238814" y="5047752"/>
            <a:ext cx="1816595" cy="62517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rgbClr val="F2F2F2"/>
                </a:solidFill>
                <a:cs typeface="+mn-ea"/>
                <a:sym typeface="+mn-lt"/>
              </a:rPr>
              <a:t>请在此处添加文字信息，表达图的含义。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13510893" y="7029355"/>
            <a:ext cx="876935" cy="3692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800" dirty="0">
                <a:cs typeface="+mn-ea"/>
                <a:sym typeface="+mn-lt"/>
              </a:rPr>
              <a:t>延时符</a:t>
            </a:r>
          </a:p>
        </p:txBody>
      </p:sp>
      <p:sp>
        <p:nvSpPr>
          <p:cNvPr id="52" name="文本框 51"/>
          <p:cNvSpPr txBox="1"/>
          <p:nvPr/>
        </p:nvSpPr>
        <p:spPr>
          <a:xfrm>
            <a:off x="1206683" y="588966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在此添加标题</a:t>
            </a:r>
          </a:p>
        </p:txBody>
      </p:sp>
      <p:grpSp>
        <p:nvGrpSpPr>
          <p:cNvPr id="53" name="组合 52"/>
          <p:cNvGrpSpPr/>
          <p:nvPr/>
        </p:nvGrpSpPr>
        <p:grpSpPr>
          <a:xfrm>
            <a:off x="178796" y="0"/>
            <a:ext cx="933309" cy="1108995"/>
            <a:chOff x="5754461" y="1411267"/>
            <a:chExt cx="640591" cy="761176"/>
          </a:xfrm>
        </p:grpSpPr>
        <p:grpSp>
          <p:nvGrpSpPr>
            <p:cNvPr id="54" name="组合 53"/>
            <p:cNvGrpSpPr/>
            <p:nvPr/>
          </p:nvGrpSpPr>
          <p:grpSpPr>
            <a:xfrm>
              <a:off x="5754461" y="1411267"/>
              <a:ext cx="640591" cy="761176"/>
              <a:chOff x="3742489" y="2006071"/>
              <a:chExt cx="640591" cy="761176"/>
            </a:xfrm>
          </p:grpSpPr>
          <p:grpSp>
            <p:nvGrpSpPr>
              <p:cNvPr id="56" name="组合 55"/>
              <p:cNvGrpSpPr/>
              <p:nvPr/>
            </p:nvGrpSpPr>
            <p:grpSpPr>
              <a:xfrm rot="19382670">
                <a:off x="3742489" y="2006071"/>
                <a:ext cx="640591" cy="704932"/>
                <a:chOff x="3473451" y="974725"/>
                <a:chExt cx="4678363" cy="5148263"/>
              </a:xfrm>
            </p:grpSpPr>
            <p:sp>
              <p:nvSpPr>
                <p:cNvPr id="58" name="Freeform 79"/>
                <p:cNvSpPr/>
                <p:nvPr/>
              </p:nvSpPr>
              <p:spPr bwMode="auto">
                <a:xfrm>
                  <a:off x="5545138" y="2216150"/>
                  <a:ext cx="938213" cy="3875088"/>
                </a:xfrm>
                <a:custGeom>
                  <a:avLst/>
                  <a:gdLst>
                    <a:gd name="T0" fmla="*/ 0 w 591"/>
                    <a:gd name="T1" fmla="*/ 2441 h 2441"/>
                    <a:gd name="T2" fmla="*/ 186 w 591"/>
                    <a:gd name="T3" fmla="*/ 0 h 2441"/>
                    <a:gd name="T4" fmla="*/ 186 w 591"/>
                    <a:gd name="T5" fmla="*/ 1197 h 2441"/>
                    <a:gd name="T6" fmla="*/ 529 w 591"/>
                    <a:gd name="T7" fmla="*/ 921 h 2441"/>
                    <a:gd name="T8" fmla="*/ 186 w 591"/>
                    <a:gd name="T9" fmla="*/ 1427 h 2441"/>
                    <a:gd name="T10" fmla="*/ 124 w 591"/>
                    <a:gd name="T11" fmla="*/ 2119 h 2441"/>
                    <a:gd name="T12" fmla="*/ 591 w 591"/>
                    <a:gd name="T13" fmla="*/ 1797 h 2441"/>
                    <a:gd name="T14" fmla="*/ 0 w 591"/>
                    <a:gd name="T15" fmla="*/ 2441 h 2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1" h="2441">
                      <a:moveTo>
                        <a:pt x="0" y="2441"/>
                      </a:moveTo>
                      <a:lnTo>
                        <a:pt x="186" y="0"/>
                      </a:lnTo>
                      <a:lnTo>
                        <a:pt x="186" y="1197"/>
                      </a:lnTo>
                      <a:lnTo>
                        <a:pt x="529" y="921"/>
                      </a:lnTo>
                      <a:lnTo>
                        <a:pt x="186" y="1427"/>
                      </a:lnTo>
                      <a:lnTo>
                        <a:pt x="124" y="2119"/>
                      </a:lnTo>
                      <a:lnTo>
                        <a:pt x="591" y="1797"/>
                      </a:lnTo>
                      <a:lnTo>
                        <a:pt x="0" y="244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59" name="Freeform 81"/>
                <p:cNvSpPr/>
                <p:nvPr/>
              </p:nvSpPr>
              <p:spPr bwMode="auto">
                <a:xfrm>
                  <a:off x="7170738" y="3234599"/>
                  <a:ext cx="890588" cy="733425"/>
                </a:xfrm>
                <a:custGeom>
                  <a:avLst/>
                  <a:gdLst>
                    <a:gd name="T0" fmla="*/ 105 w 317"/>
                    <a:gd name="T1" fmla="*/ 234 h 261"/>
                    <a:gd name="T2" fmla="*/ 17 w 317"/>
                    <a:gd name="T3" fmla="*/ 130 h 261"/>
                    <a:gd name="T4" fmla="*/ 105 w 317"/>
                    <a:gd name="T5" fmla="*/ 0 h 261"/>
                    <a:gd name="T6" fmla="*/ 140 w 317"/>
                    <a:gd name="T7" fmla="*/ 156 h 261"/>
                    <a:gd name="T8" fmla="*/ 264 w 317"/>
                    <a:gd name="T9" fmla="*/ 208 h 261"/>
                    <a:gd name="T10" fmla="*/ 105 w 317"/>
                    <a:gd name="T11" fmla="*/ 234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7" h="261">
                      <a:moveTo>
                        <a:pt x="105" y="234"/>
                      </a:moveTo>
                      <a:cubicBezTo>
                        <a:pt x="105" y="234"/>
                        <a:pt x="0" y="208"/>
                        <a:pt x="17" y="130"/>
                      </a:cubicBezTo>
                      <a:cubicBezTo>
                        <a:pt x="35" y="52"/>
                        <a:pt x="52" y="0"/>
                        <a:pt x="105" y="0"/>
                      </a:cubicBezTo>
                      <a:cubicBezTo>
                        <a:pt x="158" y="0"/>
                        <a:pt x="52" y="208"/>
                        <a:pt x="140" y="156"/>
                      </a:cubicBezTo>
                      <a:cubicBezTo>
                        <a:pt x="229" y="104"/>
                        <a:pt x="317" y="156"/>
                        <a:pt x="264" y="208"/>
                      </a:cubicBezTo>
                      <a:cubicBezTo>
                        <a:pt x="211" y="261"/>
                        <a:pt x="140" y="261"/>
                        <a:pt x="105" y="234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0" name="Freeform 82"/>
                <p:cNvSpPr/>
                <p:nvPr/>
              </p:nvSpPr>
              <p:spPr bwMode="auto">
                <a:xfrm>
                  <a:off x="4851401" y="3897313"/>
                  <a:ext cx="495300" cy="657225"/>
                </a:xfrm>
                <a:custGeom>
                  <a:avLst/>
                  <a:gdLst>
                    <a:gd name="T0" fmla="*/ 141 w 176"/>
                    <a:gd name="T1" fmla="*/ 156 h 234"/>
                    <a:gd name="T2" fmla="*/ 36 w 176"/>
                    <a:gd name="T3" fmla="*/ 130 h 234"/>
                    <a:gd name="T4" fmla="*/ 106 w 176"/>
                    <a:gd name="T5" fmla="*/ 0 h 234"/>
                    <a:gd name="T6" fmla="*/ 176 w 176"/>
                    <a:gd name="T7" fmla="*/ 0 h 234"/>
                    <a:gd name="T8" fmla="*/ 141 w 176"/>
                    <a:gd name="T9" fmla="*/ 156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234">
                      <a:moveTo>
                        <a:pt x="141" y="156"/>
                      </a:moveTo>
                      <a:cubicBezTo>
                        <a:pt x="141" y="156"/>
                        <a:pt x="71" y="234"/>
                        <a:pt x="36" y="130"/>
                      </a:cubicBezTo>
                      <a:cubicBezTo>
                        <a:pt x="0" y="26"/>
                        <a:pt x="36" y="0"/>
                        <a:pt x="106" y="0"/>
                      </a:cubicBezTo>
                      <a:cubicBezTo>
                        <a:pt x="176" y="0"/>
                        <a:pt x="176" y="0"/>
                        <a:pt x="176" y="0"/>
                      </a:cubicBezTo>
                      <a:cubicBezTo>
                        <a:pt x="176" y="0"/>
                        <a:pt x="176" y="156"/>
                        <a:pt x="141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1" name="Freeform 83"/>
                <p:cNvSpPr/>
                <p:nvPr/>
              </p:nvSpPr>
              <p:spPr bwMode="auto">
                <a:xfrm>
                  <a:off x="5248276" y="2435225"/>
                  <a:ext cx="741363" cy="806450"/>
                </a:xfrm>
                <a:custGeom>
                  <a:avLst/>
                  <a:gdLst>
                    <a:gd name="T0" fmla="*/ 176 w 264"/>
                    <a:gd name="T1" fmla="*/ 105 h 287"/>
                    <a:gd name="T2" fmla="*/ 53 w 264"/>
                    <a:gd name="T3" fmla="*/ 105 h 287"/>
                    <a:gd name="T4" fmla="*/ 88 w 264"/>
                    <a:gd name="T5" fmla="*/ 261 h 287"/>
                    <a:gd name="T6" fmla="*/ 176 w 264"/>
                    <a:gd name="T7" fmla="*/ 105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87">
                      <a:moveTo>
                        <a:pt x="176" y="105"/>
                      </a:moveTo>
                      <a:cubicBezTo>
                        <a:pt x="176" y="105"/>
                        <a:pt x="71" y="0"/>
                        <a:pt x="53" y="105"/>
                      </a:cubicBezTo>
                      <a:cubicBezTo>
                        <a:pt x="35" y="209"/>
                        <a:pt x="0" y="287"/>
                        <a:pt x="88" y="261"/>
                      </a:cubicBezTo>
                      <a:cubicBezTo>
                        <a:pt x="176" y="235"/>
                        <a:pt x="264" y="105"/>
                        <a:pt x="176" y="105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2" name="Freeform 84"/>
                <p:cNvSpPr/>
                <p:nvPr/>
              </p:nvSpPr>
              <p:spPr bwMode="auto">
                <a:xfrm>
                  <a:off x="5299076" y="974725"/>
                  <a:ext cx="1184275" cy="1241425"/>
                </a:xfrm>
                <a:custGeom>
                  <a:avLst/>
                  <a:gdLst>
                    <a:gd name="T0" fmla="*/ 193 w 422"/>
                    <a:gd name="T1" fmla="*/ 442 h 442"/>
                    <a:gd name="T2" fmla="*/ 70 w 422"/>
                    <a:gd name="T3" fmla="*/ 312 h 442"/>
                    <a:gd name="T4" fmla="*/ 88 w 422"/>
                    <a:gd name="T5" fmla="*/ 156 h 442"/>
                    <a:gd name="T6" fmla="*/ 246 w 422"/>
                    <a:gd name="T7" fmla="*/ 52 h 442"/>
                    <a:gd name="T8" fmla="*/ 352 w 422"/>
                    <a:gd name="T9" fmla="*/ 208 h 442"/>
                    <a:gd name="T10" fmla="*/ 352 w 422"/>
                    <a:gd name="T11" fmla="*/ 391 h 442"/>
                    <a:gd name="T12" fmla="*/ 193 w 422"/>
                    <a:gd name="T13" fmla="*/ 442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2" h="442">
                      <a:moveTo>
                        <a:pt x="193" y="442"/>
                      </a:moveTo>
                      <a:cubicBezTo>
                        <a:pt x="193" y="442"/>
                        <a:pt x="123" y="416"/>
                        <a:pt x="70" y="312"/>
                      </a:cubicBezTo>
                      <a:cubicBezTo>
                        <a:pt x="17" y="208"/>
                        <a:pt x="0" y="208"/>
                        <a:pt x="88" y="156"/>
                      </a:cubicBezTo>
                      <a:cubicBezTo>
                        <a:pt x="176" y="104"/>
                        <a:pt x="158" y="0"/>
                        <a:pt x="246" y="52"/>
                      </a:cubicBezTo>
                      <a:cubicBezTo>
                        <a:pt x="334" y="104"/>
                        <a:pt x="281" y="130"/>
                        <a:pt x="352" y="208"/>
                      </a:cubicBezTo>
                      <a:cubicBezTo>
                        <a:pt x="422" y="286"/>
                        <a:pt x="405" y="364"/>
                        <a:pt x="352" y="391"/>
                      </a:cubicBezTo>
                      <a:cubicBezTo>
                        <a:pt x="299" y="416"/>
                        <a:pt x="281" y="416"/>
                        <a:pt x="193" y="442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3" name="Freeform 85"/>
                <p:cNvSpPr/>
                <p:nvPr/>
              </p:nvSpPr>
              <p:spPr bwMode="auto">
                <a:xfrm>
                  <a:off x="4357688" y="3314700"/>
                  <a:ext cx="792163" cy="655638"/>
                </a:xfrm>
                <a:custGeom>
                  <a:avLst/>
                  <a:gdLst>
                    <a:gd name="T0" fmla="*/ 141 w 282"/>
                    <a:gd name="T1" fmla="*/ 130 h 234"/>
                    <a:gd name="T2" fmla="*/ 71 w 282"/>
                    <a:gd name="T3" fmla="*/ 78 h 234"/>
                    <a:gd name="T4" fmla="*/ 229 w 282"/>
                    <a:gd name="T5" fmla="*/ 78 h 234"/>
                    <a:gd name="T6" fmla="*/ 141 w 282"/>
                    <a:gd name="T7" fmla="*/ 208 h 234"/>
                    <a:gd name="T8" fmla="*/ 141 w 282"/>
                    <a:gd name="T9" fmla="*/ 13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2" h="234">
                      <a:moveTo>
                        <a:pt x="141" y="130"/>
                      </a:moveTo>
                      <a:cubicBezTo>
                        <a:pt x="141" y="130"/>
                        <a:pt x="0" y="156"/>
                        <a:pt x="71" y="78"/>
                      </a:cubicBezTo>
                      <a:cubicBezTo>
                        <a:pt x="141" y="0"/>
                        <a:pt x="176" y="78"/>
                        <a:pt x="229" y="78"/>
                      </a:cubicBezTo>
                      <a:cubicBezTo>
                        <a:pt x="282" y="78"/>
                        <a:pt x="229" y="234"/>
                        <a:pt x="141" y="208"/>
                      </a:cubicBezTo>
                      <a:cubicBezTo>
                        <a:pt x="53" y="182"/>
                        <a:pt x="141" y="130"/>
                        <a:pt x="141" y="130"/>
                      </a:cubicBezTo>
                      <a:close/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4" name="Freeform 86"/>
                <p:cNvSpPr/>
                <p:nvPr/>
              </p:nvSpPr>
              <p:spPr bwMode="auto">
                <a:xfrm>
                  <a:off x="4803776" y="4262438"/>
                  <a:ext cx="1138238" cy="952500"/>
                </a:xfrm>
                <a:custGeom>
                  <a:avLst/>
                  <a:gdLst>
                    <a:gd name="T0" fmla="*/ 176 w 405"/>
                    <a:gd name="T1" fmla="*/ 234 h 339"/>
                    <a:gd name="T2" fmla="*/ 53 w 405"/>
                    <a:gd name="T3" fmla="*/ 156 h 339"/>
                    <a:gd name="T4" fmla="*/ 158 w 405"/>
                    <a:gd name="T5" fmla="*/ 26 h 339"/>
                    <a:gd name="T6" fmla="*/ 317 w 405"/>
                    <a:gd name="T7" fmla="*/ 156 h 339"/>
                    <a:gd name="T8" fmla="*/ 176 w 405"/>
                    <a:gd name="T9" fmla="*/ 234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5" h="339">
                      <a:moveTo>
                        <a:pt x="176" y="234"/>
                      </a:moveTo>
                      <a:cubicBezTo>
                        <a:pt x="176" y="234"/>
                        <a:pt x="0" y="234"/>
                        <a:pt x="53" y="156"/>
                      </a:cubicBezTo>
                      <a:cubicBezTo>
                        <a:pt x="105" y="78"/>
                        <a:pt x="70" y="0"/>
                        <a:pt x="158" y="26"/>
                      </a:cubicBezTo>
                      <a:cubicBezTo>
                        <a:pt x="246" y="52"/>
                        <a:pt x="405" y="130"/>
                        <a:pt x="317" y="156"/>
                      </a:cubicBezTo>
                      <a:cubicBezTo>
                        <a:pt x="229" y="183"/>
                        <a:pt x="229" y="339"/>
                        <a:pt x="176" y="234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5" name="Freeform 87"/>
                <p:cNvSpPr/>
                <p:nvPr/>
              </p:nvSpPr>
              <p:spPr bwMode="auto">
                <a:xfrm>
                  <a:off x="5942013" y="3460750"/>
                  <a:ext cx="1035050" cy="509588"/>
                </a:xfrm>
                <a:custGeom>
                  <a:avLst/>
                  <a:gdLst>
                    <a:gd name="T0" fmla="*/ 176 w 369"/>
                    <a:gd name="T1" fmla="*/ 156 h 182"/>
                    <a:gd name="T2" fmla="*/ 88 w 369"/>
                    <a:gd name="T3" fmla="*/ 26 h 182"/>
                    <a:gd name="T4" fmla="*/ 281 w 369"/>
                    <a:gd name="T5" fmla="*/ 104 h 182"/>
                    <a:gd name="T6" fmla="*/ 176 w 369"/>
                    <a:gd name="T7" fmla="*/ 156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9" h="182">
                      <a:moveTo>
                        <a:pt x="176" y="156"/>
                      </a:moveTo>
                      <a:cubicBezTo>
                        <a:pt x="176" y="156"/>
                        <a:pt x="0" y="52"/>
                        <a:pt x="88" y="26"/>
                      </a:cubicBezTo>
                      <a:cubicBezTo>
                        <a:pt x="176" y="0"/>
                        <a:pt x="369" y="78"/>
                        <a:pt x="281" y="104"/>
                      </a:cubicBezTo>
                      <a:cubicBezTo>
                        <a:pt x="193" y="130"/>
                        <a:pt x="299" y="182"/>
                        <a:pt x="176" y="15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6" name="Freeform 89"/>
                <p:cNvSpPr/>
                <p:nvPr/>
              </p:nvSpPr>
              <p:spPr bwMode="auto">
                <a:xfrm>
                  <a:off x="3692526" y="3286125"/>
                  <a:ext cx="511175" cy="2836863"/>
                </a:xfrm>
                <a:custGeom>
                  <a:avLst/>
                  <a:gdLst>
                    <a:gd name="T0" fmla="*/ 75 w 182"/>
                    <a:gd name="T1" fmla="*/ 835 h 1010"/>
                    <a:gd name="T2" fmla="*/ 124 w 182"/>
                    <a:gd name="T3" fmla="*/ 0 h 1010"/>
                    <a:gd name="T4" fmla="*/ 0 w 182"/>
                    <a:gd name="T5" fmla="*/ 1010 h 1010"/>
                    <a:gd name="T6" fmla="*/ 75 w 182"/>
                    <a:gd name="T7" fmla="*/ 835 h 10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2" h="1010">
                      <a:moveTo>
                        <a:pt x="75" y="835"/>
                      </a:moveTo>
                      <a:cubicBezTo>
                        <a:pt x="75" y="835"/>
                        <a:pt x="182" y="247"/>
                        <a:pt x="124" y="0"/>
                      </a:cubicBezTo>
                      <a:cubicBezTo>
                        <a:pt x="124" y="0"/>
                        <a:pt x="99" y="773"/>
                        <a:pt x="0" y="1010"/>
                      </a:cubicBezTo>
                      <a:cubicBezTo>
                        <a:pt x="75" y="835"/>
                        <a:pt x="75" y="835"/>
                        <a:pt x="75" y="835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7" name="Freeform 90"/>
                <p:cNvSpPr/>
                <p:nvPr/>
              </p:nvSpPr>
              <p:spPr bwMode="auto">
                <a:xfrm>
                  <a:off x="4181476" y="4021138"/>
                  <a:ext cx="2032000" cy="1120775"/>
                </a:xfrm>
                <a:custGeom>
                  <a:avLst/>
                  <a:gdLst>
                    <a:gd name="T0" fmla="*/ 88 w 724"/>
                    <a:gd name="T1" fmla="*/ 262 h 399"/>
                    <a:gd name="T2" fmla="*/ 724 w 724"/>
                    <a:gd name="T3" fmla="*/ 0 h 399"/>
                    <a:gd name="T4" fmla="*/ 0 w 724"/>
                    <a:gd name="T5" fmla="*/ 399 h 399"/>
                    <a:gd name="T6" fmla="*/ 88 w 724"/>
                    <a:gd name="T7" fmla="*/ 262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4" h="399">
                      <a:moveTo>
                        <a:pt x="88" y="262"/>
                      </a:moveTo>
                      <a:cubicBezTo>
                        <a:pt x="88" y="262"/>
                        <a:pt x="449" y="75"/>
                        <a:pt x="724" y="0"/>
                      </a:cubicBezTo>
                      <a:cubicBezTo>
                        <a:pt x="724" y="0"/>
                        <a:pt x="138" y="237"/>
                        <a:pt x="0" y="399"/>
                      </a:cubicBezTo>
                      <a:cubicBezTo>
                        <a:pt x="88" y="262"/>
                        <a:pt x="88" y="262"/>
                        <a:pt x="88" y="262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8" name="Freeform 91"/>
                <p:cNvSpPr/>
                <p:nvPr/>
              </p:nvSpPr>
              <p:spPr bwMode="auto">
                <a:xfrm>
                  <a:off x="6135688" y="2471738"/>
                  <a:ext cx="877888" cy="569913"/>
                </a:xfrm>
                <a:custGeom>
                  <a:avLst/>
                  <a:gdLst>
                    <a:gd name="T0" fmla="*/ 255 w 313"/>
                    <a:gd name="T1" fmla="*/ 29 h 203"/>
                    <a:gd name="T2" fmla="*/ 0 w 313"/>
                    <a:gd name="T3" fmla="*/ 187 h 203"/>
                    <a:gd name="T4" fmla="*/ 23 w 313"/>
                    <a:gd name="T5" fmla="*/ 203 h 203"/>
                    <a:gd name="T6" fmla="*/ 281 w 313"/>
                    <a:gd name="T7" fmla="*/ 38 h 203"/>
                    <a:gd name="T8" fmla="*/ 255 w 313"/>
                    <a:gd name="T9" fmla="*/ 2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3" h="203">
                      <a:moveTo>
                        <a:pt x="255" y="29"/>
                      </a:moveTo>
                      <a:cubicBezTo>
                        <a:pt x="255" y="29"/>
                        <a:pt x="66" y="162"/>
                        <a:pt x="0" y="187"/>
                      </a:cubicBezTo>
                      <a:cubicBezTo>
                        <a:pt x="23" y="203"/>
                        <a:pt x="23" y="203"/>
                        <a:pt x="23" y="203"/>
                      </a:cubicBezTo>
                      <a:cubicBezTo>
                        <a:pt x="23" y="203"/>
                        <a:pt x="248" y="76"/>
                        <a:pt x="281" y="38"/>
                      </a:cubicBezTo>
                      <a:cubicBezTo>
                        <a:pt x="313" y="0"/>
                        <a:pt x="255" y="29"/>
                        <a:pt x="255" y="29"/>
                      </a:cubicBezTo>
                    </a:path>
                  </a:pathLst>
                </a:custGeom>
                <a:solidFill>
                  <a:srgbClr val="6D9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69" name="Freeform 92"/>
                <p:cNvSpPr/>
                <p:nvPr/>
              </p:nvSpPr>
              <p:spPr bwMode="auto">
                <a:xfrm>
                  <a:off x="5675313" y="200183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6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0" name="Freeform 93"/>
                <p:cNvSpPr/>
                <p:nvPr/>
              </p:nvSpPr>
              <p:spPr bwMode="auto">
                <a:xfrm>
                  <a:off x="6938963" y="1928813"/>
                  <a:ext cx="134938" cy="407988"/>
                </a:xfrm>
                <a:custGeom>
                  <a:avLst/>
                  <a:gdLst>
                    <a:gd name="T0" fmla="*/ 48 w 48"/>
                    <a:gd name="T1" fmla="*/ 58 h 145"/>
                    <a:gd name="T2" fmla="*/ 28 w 48"/>
                    <a:gd name="T3" fmla="*/ 8 h 145"/>
                    <a:gd name="T4" fmla="*/ 0 w 48"/>
                    <a:gd name="T5" fmla="*/ 44 h 145"/>
                    <a:gd name="T6" fmla="*/ 21 w 48"/>
                    <a:gd name="T7" fmla="*/ 123 h 145"/>
                    <a:gd name="T8" fmla="*/ 48 w 48"/>
                    <a:gd name="T9" fmla="*/ 58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145">
                      <a:moveTo>
                        <a:pt x="48" y="58"/>
                      </a:moveTo>
                      <a:cubicBezTo>
                        <a:pt x="48" y="58"/>
                        <a:pt x="45" y="0"/>
                        <a:pt x="28" y="8"/>
                      </a:cubicBezTo>
                      <a:cubicBezTo>
                        <a:pt x="11" y="16"/>
                        <a:pt x="0" y="44"/>
                        <a:pt x="0" y="44"/>
                      </a:cubicBezTo>
                      <a:cubicBezTo>
                        <a:pt x="0" y="44"/>
                        <a:pt x="12" y="145"/>
                        <a:pt x="21" y="123"/>
                      </a:cubicBezTo>
                      <a:cubicBezTo>
                        <a:pt x="29" y="101"/>
                        <a:pt x="48" y="58"/>
                        <a:pt x="48" y="58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1" name="Freeform 94"/>
                <p:cNvSpPr/>
                <p:nvPr/>
              </p:nvSpPr>
              <p:spPr bwMode="auto">
                <a:xfrm>
                  <a:off x="5051426" y="1708150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3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6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7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8" y="0"/>
                        <a:pt x="317" y="1"/>
                      </a:cubicBezTo>
                      <a:cubicBezTo>
                        <a:pt x="417" y="3"/>
                        <a:pt x="436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3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4"/>
                        <a:pt x="245" y="493"/>
                      </a:cubicBezTo>
                      <a:cubicBezTo>
                        <a:pt x="198" y="522"/>
                        <a:pt x="143" y="487"/>
                        <a:pt x="106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2" name="Freeform 95"/>
                <p:cNvSpPr/>
                <p:nvPr/>
              </p:nvSpPr>
              <p:spPr bwMode="auto">
                <a:xfrm>
                  <a:off x="6567488" y="1584325"/>
                  <a:ext cx="1446213" cy="1465263"/>
                </a:xfrm>
                <a:custGeom>
                  <a:avLst/>
                  <a:gdLst>
                    <a:gd name="T0" fmla="*/ 82 w 515"/>
                    <a:gd name="T1" fmla="*/ 263 h 522"/>
                    <a:gd name="T2" fmla="*/ 47 w 515"/>
                    <a:gd name="T3" fmla="*/ 50 h 522"/>
                    <a:gd name="T4" fmla="*/ 132 w 515"/>
                    <a:gd name="T5" fmla="*/ 71 h 522"/>
                    <a:gd name="T6" fmla="*/ 152 w 515"/>
                    <a:gd name="T7" fmla="*/ 200 h 522"/>
                    <a:gd name="T8" fmla="*/ 267 w 515"/>
                    <a:gd name="T9" fmla="*/ 6 h 522"/>
                    <a:gd name="T10" fmla="*/ 363 w 515"/>
                    <a:gd name="T11" fmla="*/ 56 h 522"/>
                    <a:gd name="T12" fmla="*/ 355 w 515"/>
                    <a:gd name="T13" fmla="*/ 164 h 522"/>
                    <a:gd name="T14" fmla="*/ 284 w 515"/>
                    <a:gd name="T15" fmla="*/ 238 h 522"/>
                    <a:gd name="T16" fmla="*/ 442 w 515"/>
                    <a:gd name="T17" fmla="*/ 179 h 522"/>
                    <a:gd name="T18" fmla="*/ 496 w 515"/>
                    <a:gd name="T19" fmla="*/ 292 h 522"/>
                    <a:gd name="T20" fmla="*/ 292 w 515"/>
                    <a:gd name="T21" fmla="*/ 370 h 522"/>
                    <a:gd name="T22" fmla="*/ 412 w 515"/>
                    <a:gd name="T23" fmla="*/ 404 h 522"/>
                    <a:gd name="T24" fmla="*/ 426 w 515"/>
                    <a:gd name="T25" fmla="*/ 480 h 522"/>
                    <a:gd name="T26" fmla="*/ 195 w 515"/>
                    <a:gd name="T27" fmla="*/ 401 h 522"/>
                    <a:gd name="T28" fmla="*/ 158 w 515"/>
                    <a:gd name="T29" fmla="*/ 452 h 522"/>
                    <a:gd name="T30" fmla="*/ 111 w 515"/>
                    <a:gd name="T31" fmla="*/ 367 h 522"/>
                    <a:gd name="T32" fmla="*/ 82 w 515"/>
                    <a:gd name="T33" fmla="*/ 263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5" h="522">
                      <a:moveTo>
                        <a:pt x="82" y="263"/>
                      </a:moveTo>
                      <a:cubicBezTo>
                        <a:pt x="82" y="263"/>
                        <a:pt x="0" y="71"/>
                        <a:pt x="47" y="50"/>
                      </a:cubicBezTo>
                      <a:cubicBezTo>
                        <a:pt x="95" y="28"/>
                        <a:pt x="129" y="30"/>
                        <a:pt x="132" y="71"/>
                      </a:cubicBezTo>
                      <a:cubicBezTo>
                        <a:pt x="135" y="111"/>
                        <a:pt x="152" y="200"/>
                        <a:pt x="152" y="200"/>
                      </a:cubicBezTo>
                      <a:cubicBezTo>
                        <a:pt x="152" y="200"/>
                        <a:pt x="230" y="0"/>
                        <a:pt x="267" y="6"/>
                      </a:cubicBezTo>
                      <a:cubicBezTo>
                        <a:pt x="304" y="13"/>
                        <a:pt x="346" y="25"/>
                        <a:pt x="363" y="56"/>
                      </a:cubicBezTo>
                      <a:cubicBezTo>
                        <a:pt x="380" y="88"/>
                        <a:pt x="388" y="123"/>
                        <a:pt x="355" y="164"/>
                      </a:cubicBezTo>
                      <a:cubicBezTo>
                        <a:pt x="321" y="205"/>
                        <a:pt x="284" y="238"/>
                        <a:pt x="284" y="238"/>
                      </a:cubicBezTo>
                      <a:cubicBezTo>
                        <a:pt x="284" y="238"/>
                        <a:pt x="404" y="157"/>
                        <a:pt x="442" y="179"/>
                      </a:cubicBezTo>
                      <a:cubicBezTo>
                        <a:pt x="481" y="200"/>
                        <a:pt x="515" y="231"/>
                        <a:pt x="496" y="292"/>
                      </a:cubicBezTo>
                      <a:cubicBezTo>
                        <a:pt x="477" y="353"/>
                        <a:pt x="411" y="378"/>
                        <a:pt x="292" y="370"/>
                      </a:cubicBezTo>
                      <a:cubicBezTo>
                        <a:pt x="292" y="370"/>
                        <a:pt x="383" y="396"/>
                        <a:pt x="412" y="404"/>
                      </a:cubicBezTo>
                      <a:cubicBezTo>
                        <a:pt x="441" y="411"/>
                        <a:pt x="459" y="439"/>
                        <a:pt x="426" y="480"/>
                      </a:cubicBezTo>
                      <a:cubicBezTo>
                        <a:pt x="393" y="522"/>
                        <a:pt x="302" y="498"/>
                        <a:pt x="195" y="401"/>
                      </a:cubicBezTo>
                      <a:cubicBezTo>
                        <a:pt x="195" y="401"/>
                        <a:pt x="197" y="481"/>
                        <a:pt x="158" y="452"/>
                      </a:cubicBezTo>
                      <a:cubicBezTo>
                        <a:pt x="119" y="423"/>
                        <a:pt x="128" y="380"/>
                        <a:pt x="111" y="367"/>
                      </a:cubicBezTo>
                      <a:cubicBezTo>
                        <a:pt x="95" y="353"/>
                        <a:pt x="29" y="271"/>
                        <a:pt x="82" y="263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3" name="Freeform 96"/>
                <p:cNvSpPr/>
                <p:nvPr/>
              </p:nvSpPr>
              <p:spPr bwMode="auto">
                <a:xfrm>
                  <a:off x="5668963" y="2479675"/>
                  <a:ext cx="177800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4" name="Freeform 97"/>
                <p:cNvSpPr/>
                <p:nvPr/>
              </p:nvSpPr>
              <p:spPr bwMode="auto">
                <a:xfrm>
                  <a:off x="5829301" y="2552700"/>
                  <a:ext cx="44450" cy="146050"/>
                </a:xfrm>
                <a:custGeom>
                  <a:avLst/>
                  <a:gdLst>
                    <a:gd name="T0" fmla="*/ 6 w 16"/>
                    <a:gd name="T1" fmla="*/ 52 h 52"/>
                    <a:gd name="T2" fmla="*/ 8 w 16"/>
                    <a:gd name="T3" fmla="*/ 7 h 52"/>
                    <a:gd name="T4" fmla="*/ 6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6" y="52"/>
                      </a:moveTo>
                      <a:cubicBezTo>
                        <a:pt x="6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6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5" name="Freeform 98"/>
                <p:cNvSpPr/>
                <p:nvPr/>
              </p:nvSpPr>
              <p:spPr bwMode="auto">
                <a:xfrm>
                  <a:off x="7045326" y="2319338"/>
                  <a:ext cx="204788" cy="120650"/>
                </a:xfrm>
                <a:custGeom>
                  <a:avLst/>
                  <a:gdLst>
                    <a:gd name="T0" fmla="*/ 73 w 73"/>
                    <a:gd name="T1" fmla="*/ 0 h 43"/>
                    <a:gd name="T2" fmla="*/ 12 w 73"/>
                    <a:gd name="T3" fmla="*/ 38 h 43"/>
                    <a:gd name="T4" fmla="*/ 73 w 73"/>
                    <a:gd name="T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3" h="43">
                      <a:moveTo>
                        <a:pt x="73" y="0"/>
                      </a:moveTo>
                      <a:cubicBezTo>
                        <a:pt x="73" y="0"/>
                        <a:pt x="0" y="33"/>
                        <a:pt x="12" y="38"/>
                      </a:cubicBezTo>
                      <a:cubicBezTo>
                        <a:pt x="25" y="43"/>
                        <a:pt x="66" y="19"/>
                        <a:pt x="73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6" name="Freeform 99"/>
                <p:cNvSpPr/>
                <p:nvPr/>
              </p:nvSpPr>
              <p:spPr bwMode="auto">
                <a:xfrm>
                  <a:off x="5807076" y="23050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8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8" y="2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7" name="Freeform 100"/>
                <p:cNvSpPr/>
                <p:nvPr/>
              </p:nvSpPr>
              <p:spPr bwMode="auto">
                <a:xfrm>
                  <a:off x="5738813" y="240188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8" name="Freeform 101"/>
                <p:cNvSpPr/>
                <p:nvPr/>
              </p:nvSpPr>
              <p:spPr bwMode="auto">
                <a:xfrm>
                  <a:off x="5899151" y="2460625"/>
                  <a:ext cx="80963" cy="74613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8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79" name="Freeform 102"/>
                <p:cNvSpPr/>
                <p:nvPr/>
              </p:nvSpPr>
              <p:spPr bwMode="auto">
                <a:xfrm>
                  <a:off x="5943601" y="2336800"/>
                  <a:ext cx="85725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0" name="Freeform 103"/>
                <p:cNvSpPr/>
                <p:nvPr/>
              </p:nvSpPr>
              <p:spPr bwMode="auto">
                <a:xfrm>
                  <a:off x="6062663" y="2451100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9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1" name="Freeform 104"/>
                <p:cNvSpPr/>
                <p:nvPr/>
              </p:nvSpPr>
              <p:spPr bwMode="auto">
                <a:xfrm>
                  <a:off x="5975351" y="2600325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2" name="Freeform 105"/>
                <p:cNvSpPr/>
                <p:nvPr/>
              </p:nvSpPr>
              <p:spPr bwMode="auto">
                <a:xfrm>
                  <a:off x="5826126" y="2571750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9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3" name="Freeform 106"/>
                <p:cNvSpPr/>
                <p:nvPr/>
              </p:nvSpPr>
              <p:spPr bwMode="auto">
                <a:xfrm>
                  <a:off x="5891213" y="2238375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4" name="Freeform 107"/>
                <p:cNvSpPr/>
                <p:nvPr/>
              </p:nvSpPr>
              <p:spPr bwMode="auto">
                <a:xfrm>
                  <a:off x="7096126" y="21542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5" name="Freeform 108"/>
                <p:cNvSpPr/>
                <p:nvPr/>
              </p:nvSpPr>
              <p:spPr bwMode="auto">
                <a:xfrm>
                  <a:off x="6969126" y="2278063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6" name="Freeform 109"/>
                <p:cNvSpPr/>
                <p:nvPr/>
              </p:nvSpPr>
              <p:spPr bwMode="auto">
                <a:xfrm>
                  <a:off x="6975476" y="2179638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7" name="Freeform 110"/>
                <p:cNvSpPr/>
                <p:nvPr/>
              </p:nvSpPr>
              <p:spPr bwMode="auto">
                <a:xfrm>
                  <a:off x="7115176" y="2341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8" name="Freeform 111"/>
                <p:cNvSpPr/>
                <p:nvPr/>
              </p:nvSpPr>
              <p:spPr bwMode="auto">
                <a:xfrm>
                  <a:off x="7140576" y="2490788"/>
                  <a:ext cx="84138" cy="79375"/>
                </a:xfrm>
                <a:custGeom>
                  <a:avLst/>
                  <a:gdLst>
                    <a:gd name="T0" fmla="*/ 27 w 30"/>
                    <a:gd name="T1" fmla="*/ 19 h 28"/>
                    <a:gd name="T2" fmla="*/ 11 w 30"/>
                    <a:gd name="T3" fmla="*/ 25 h 28"/>
                    <a:gd name="T4" fmla="*/ 2 w 30"/>
                    <a:gd name="T5" fmla="*/ 9 h 28"/>
                    <a:gd name="T6" fmla="*/ 19 w 30"/>
                    <a:gd name="T7" fmla="*/ 3 h 28"/>
                    <a:gd name="T8" fmla="*/ 27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7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89" name="Freeform 112"/>
                <p:cNvSpPr/>
                <p:nvPr/>
              </p:nvSpPr>
              <p:spPr bwMode="auto">
                <a:xfrm>
                  <a:off x="6997701" y="246856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0" name="Freeform 113"/>
                <p:cNvSpPr/>
                <p:nvPr/>
              </p:nvSpPr>
              <p:spPr bwMode="auto">
                <a:xfrm>
                  <a:off x="7243763" y="2428875"/>
                  <a:ext cx="82550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1" name="Freeform 114"/>
                <p:cNvSpPr/>
                <p:nvPr/>
              </p:nvSpPr>
              <p:spPr bwMode="auto">
                <a:xfrm>
                  <a:off x="7286626" y="2316163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2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2" name="Freeform 115"/>
                <p:cNvSpPr/>
                <p:nvPr/>
              </p:nvSpPr>
              <p:spPr bwMode="auto">
                <a:xfrm>
                  <a:off x="7219951" y="2170113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3" name="Freeform 116"/>
                <p:cNvSpPr/>
                <p:nvPr/>
              </p:nvSpPr>
              <p:spPr bwMode="auto">
                <a:xfrm>
                  <a:off x="6878638" y="2355850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6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4" name="Freeform 117"/>
                <p:cNvSpPr/>
                <p:nvPr/>
              </p:nvSpPr>
              <p:spPr bwMode="auto">
                <a:xfrm>
                  <a:off x="6764338" y="2373313"/>
                  <a:ext cx="309563" cy="479425"/>
                </a:xfrm>
                <a:custGeom>
                  <a:avLst/>
                  <a:gdLst>
                    <a:gd name="T0" fmla="*/ 6 w 110"/>
                    <a:gd name="T1" fmla="*/ 0 h 171"/>
                    <a:gd name="T2" fmla="*/ 0 w 110"/>
                    <a:gd name="T3" fmla="*/ 6 h 171"/>
                    <a:gd name="T4" fmla="*/ 28 w 110"/>
                    <a:gd name="T5" fmla="*/ 63 h 171"/>
                    <a:gd name="T6" fmla="*/ 56 w 110"/>
                    <a:gd name="T7" fmla="*/ 95 h 171"/>
                    <a:gd name="T8" fmla="*/ 96 w 110"/>
                    <a:gd name="T9" fmla="*/ 171 h 171"/>
                    <a:gd name="T10" fmla="*/ 100 w 110"/>
                    <a:gd name="T11" fmla="*/ 168 h 171"/>
                    <a:gd name="T12" fmla="*/ 94 w 110"/>
                    <a:gd name="T13" fmla="*/ 87 h 171"/>
                    <a:gd name="T14" fmla="*/ 6 w 110"/>
                    <a:gd name="T1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171">
                      <a:moveTo>
                        <a:pt x="6" y="0"/>
                      </a:moveTo>
                      <a:cubicBezTo>
                        <a:pt x="3" y="0"/>
                        <a:pt x="1" y="2"/>
                        <a:pt x="0" y="6"/>
                      </a:cubicBezTo>
                      <a:cubicBezTo>
                        <a:pt x="0" y="6"/>
                        <a:pt x="14" y="54"/>
                        <a:pt x="28" y="63"/>
                      </a:cubicBezTo>
                      <a:cubicBezTo>
                        <a:pt x="43" y="72"/>
                        <a:pt x="44" y="69"/>
                        <a:pt x="56" y="95"/>
                      </a:cubicBezTo>
                      <a:cubicBezTo>
                        <a:pt x="66" y="117"/>
                        <a:pt x="85" y="171"/>
                        <a:pt x="96" y="171"/>
                      </a:cubicBezTo>
                      <a:cubicBezTo>
                        <a:pt x="97" y="171"/>
                        <a:pt x="99" y="170"/>
                        <a:pt x="100" y="168"/>
                      </a:cubicBezTo>
                      <a:cubicBezTo>
                        <a:pt x="110" y="150"/>
                        <a:pt x="106" y="103"/>
                        <a:pt x="94" y="87"/>
                      </a:cubicBezTo>
                      <a:cubicBezTo>
                        <a:pt x="84" y="74"/>
                        <a:pt x="28" y="0"/>
                        <a:pt x="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5" name="Freeform 118"/>
                <p:cNvSpPr>
                  <a:spLocks noEditPoints="1"/>
                </p:cNvSpPr>
                <p:nvPr/>
              </p:nvSpPr>
              <p:spPr bwMode="auto">
                <a:xfrm>
                  <a:off x="5592763" y="2092325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80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9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5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5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9" y="146"/>
                        <a:pt x="111" y="140"/>
                      </a:cubicBezTo>
                      <a:cubicBezTo>
                        <a:pt x="113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30" y="157"/>
                        <a:pt x="125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1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7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1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2" y="122"/>
                        <a:pt x="80" y="128"/>
                      </a:cubicBezTo>
                      <a:cubicBezTo>
                        <a:pt x="94" y="132"/>
                        <a:pt x="104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6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3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8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9" y="152"/>
                        <a:pt x="149" y="152"/>
                        <a:pt x="149" y="152"/>
                      </a:cubicBezTo>
                      <a:cubicBezTo>
                        <a:pt x="153" y="154"/>
                        <a:pt x="174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9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4" y="143"/>
                      </a:cubicBezTo>
                      <a:cubicBezTo>
                        <a:pt x="201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3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8" y="152"/>
                      </a:cubicBezTo>
                      <a:cubicBezTo>
                        <a:pt x="172" y="150"/>
                        <a:pt x="168" y="145"/>
                        <a:pt x="169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5" y="130"/>
                        <a:pt x="179" y="130"/>
                      </a:cubicBezTo>
                      <a:cubicBezTo>
                        <a:pt x="202" y="115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6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2"/>
                        <a:pt x="133" y="89"/>
                        <a:pt x="139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8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9" y="75"/>
                      </a:cubicBezTo>
                      <a:cubicBezTo>
                        <a:pt x="127" y="76"/>
                        <a:pt x="124" y="77"/>
                        <a:pt x="122" y="77"/>
                      </a:cubicBezTo>
                      <a:cubicBezTo>
                        <a:pt x="120" y="77"/>
                        <a:pt x="119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5" y="53"/>
                        <a:pt x="120" y="53"/>
                      </a:cubicBezTo>
                      <a:cubicBezTo>
                        <a:pt x="121" y="53"/>
                        <a:pt x="123" y="53"/>
                        <a:pt x="125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6" name="Freeform 119"/>
                <p:cNvSpPr/>
                <p:nvPr/>
              </p:nvSpPr>
              <p:spPr bwMode="auto">
                <a:xfrm>
                  <a:off x="5810251" y="2311400"/>
                  <a:ext cx="77788" cy="65088"/>
                </a:xfrm>
                <a:custGeom>
                  <a:avLst/>
                  <a:gdLst>
                    <a:gd name="T0" fmla="*/ 12 w 28"/>
                    <a:gd name="T1" fmla="*/ 0 h 23"/>
                    <a:gd name="T2" fmla="*/ 1 w 28"/>
                    <a:gd name="T3" fmla="*/ 7 h 23"/>
                    <a:gd name="T4" fmla="*/ 0 w 28"/>
                    <a:gd name="T5" fmla="*/ 9 h 23"/>
                    <a:gd name="T6" fmla="*/ 9 w 28"/>
                    <a:gd name="T7" fmla="*/ 22 h 23"/>
                    <a:gd name="T8" fmla="*/ 9 w 28"/>
                    <a:gd name="T9" fmla="*/ 22 h 23"/>
                    <a:gd name="T10" fmla="*/ 9 w 28"/>
                    <a:gd name="T11" fmla="*/ 22 h 23"/>
                    <a:gd name="T12" fmla="*/ 14 w 28"/>
                    <a:gd name="T13" fmla="*/ 23 h 23"/>
                    <a:gd name="T14" fmla="*/ 26 w 28"/>
                    <a:gd name="T15" fmla="*/ 16 h 23"/>
                    <a:gd name="T16" fmla="*/ 17 w 28"/>
                    <a:gd name="T17" fmla="*/ 0 h 23"/>
                    <a:gd name="T18" fmla="*/ 12 w 2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3">
                      <a:moveTo>
                        <a:pt x="12" y="0"/>
                      </a:moveTo>
                      <a:cubicBezTo>
                        <a:pt x="7" y="0"/>
                        <a:pt x="2" y="2"/>
                        <a:pt x="1" y="7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1" y="16"/>
                        <a:pt x="17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1" y="23"/>
                        <a:pt x="13" y="23"/>
                        <a:pt x="14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8" y="10"/>
                        <a:pt x="24" y="3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7" name="Freeform 120"/>
                <p:cNvSpPr/>
                <p:nvPr/>
              </p:nvSpPr>
              <p:spPr bwMode="auto">
                <a:xfrm>
                  <a:off x="5745163" y="2406650"/>
                  <a:ext cx="77788" cy="44450"/>
                </a:xfrm>
                <a:custGeom>
                  <a:avLst/>
                  <a:gdLst>
                    <a:gd name="T0" fmla="*/ 12 w 28"/>
                    <a:gd name="T1" fmla="*/ 0 h 16"/>
                    <a:gd name="T2" fmla="*/ 0 w 28"/>
                    <a:gd name="T3" fmla="*/ 7 h 16"/>
                    <a:gd name="T4" fmla="*/ 0 w 28"/>
                    <a:gd name="T5" fmla="*/ 9 h 16"/>
                    <a:gd name="T6" fmla="*/ 26 w 28"/>
                    <a:gd name="T7" fmla="*/ 16 h 16"/>
                    <a:gd name="T8" fmla="*/ 17 w 28"/>
                    <a:gd name="T9" fmla="*/ 1 h 16"/>
                    <a:gd name="T10" fmla="*/ 12 w 2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6">
                      <a:moveTo>
                        <a:pt x="12" y="0"/>
                      </a:moveTo>
                      <a:cubicBezTo>
                        <a:pt x="7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4"/>
                        <a:pt x="26" y="16"/>
                      </a:cubicBezTo>
                      <a:cubicBezTo>
                        <a:pt x="28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8" name="Freeform 121"/>
                <p:cNvSpPr/>
                <p:nvPr/>
              </p:nvSpPr>
              <p:spPr bwMode="auto">
                <a:xfrm>
                  <a:off x="5899151" y="2465388"/>
                  <a:ext cx="80963" cy="68263"/>
                </a:xfrm>
                <a:custGeom>
                  <a:avLst/>
                  <a:gdLst>
                    <a:gd name="T0" fmla="*/ 13 w 29"/>
                    <a:gd name="T1" fmla="*/ 0 h 24"/>
                    <a:gd name="T2" fmla="*/ 2 w 29"/>
                    <a:gd name="T3" fmla="*/ 7 h 24"/>
                    <a:gd name="T4" fmla="*/ 10 w 29"/>
                    <a:gd name="T5" fmla="*/ 23 h 24"/>
                    <a:gd name="T6" fmla="*/ 16 w 29"/>
                    <a:gd name="T7" fmla="*/ 24 h 24"/>
                    <a:gd name="T8" fmla="*/ 27 w 29"/>
                    <a:gd name="T9" fmla="*/ 16 h 24"/>
                    <a:gd name="T10" fmla="*/ 18 w 29"/>
                    <a:gd name="T11" fmla="*/ 1 h 24"/>
                    <a:gd name="T12" fmla="*/ 13 w 29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3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21" y="24"/>
                        <a:pt x="25" y="21"/>
                        <a:pt x="27" y="16"/>
                      </a:cubicBezTo>
                      <a:cubicBezTo>
                        <a:pt x="29" y="10"/>
                        <a:pt x="25" y="3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99" name="Freeform 122"/>
                <p:cNvSpPr/>
                <p:nvPr/>
              </p:nvSpPr>
              <p:spPr bwMode="auto">
                <a:xfrm>
                  <a:off x="5943601" y="2341563"/>
                  <a:ext cx="57150" cy="68263"/>
                </a:xfrm>
                <a:custGeom>
                  <a:avLst/>
                  <a:gdLst>
                    <a:gd name="T0" fmla="*/ 14 w 20"/>
                    <a:gd name="T1" fmla="*/ 0 h 24"/>
                    <a:gd name="T2" fmla="*/ 2 w 20"/>
                    <a:gd name="T3" fmla="*/ 7 h 24"/>
                    <a:gd name="T4" fmla="*/ 11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4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4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20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0" name="Freeform 123"/>
                <p:cNvSpPr>
                  <a:spLocks noEditPoints="1"/>
                </p:cNvSpPr>
                <p:nvPr/>
              </p:nvSpPr>
              <p:spPr bwMode="auto">
                <a:xfrm>
                  <a:off x="6065838" y="2457450"/>
                  <a:ext cx="74613" cy="65088"/>
                </a:xfrm>
                <a:custGeom>
                  <a:avLst/>
                  <a:gdLst>
                    <a:gd name="T0" fmla="*/ 1 w 27"/>
                    <a:gd name="T1" fmla="*/ 10 h 23"/>
                    <a:gd name="T2" fmla="*/ 10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1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1" y="10"/>
                      </a:moveTo>
                      <a:cubicBezTo>
                        <a:pt x="0" y="15"/>
                        <a:pt x="4" y="20"/>
                        <a:pt x="10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5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1" y="10"/>
                      </a:cubicBezTo>
                      <a:moveTo>
                        <a:pt x="11" y="0"/>
                      </a:moveTo>
                      <a:cubicBezTo>
                        <a:pt x="7" y="0"/>
                        <a:pt x="3" y="3"/>
                        <a:pt x="1" y="7"/>
                      </a:cubicBezTo>
                      <a:cubicBezTo>
                        <a:pt x="3" y="5"/>
                        <a:pt x="7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1" name="Freeform 124"/>
                <p:cNvSpPr/>
                <p:nvPr/>
              </p:nvSpPr>
              <p:spPr bwMode="auto">
                <a:xfrm>
                  <a:off x="5975351" y="2606675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15"/>
                        <a:pt x="11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2" name="Freeform 125"/>
                <p:cNvSpPr/>
                <p:nvPr/>
              </p:nvSpPr>
              <p:spPr bwMode="auto">
                <a:xfrm>
                  <a:off x="5891213" y="2241550"/>
                  <a:ext cx="65088" cy="66675"/>
                </a:xfrm>
                <a:custGeom>
                  <a:avLst/>
                  <a:gdLst>
                    <a:gd name="T0" fmla="*/ 14 w 23"/>
                    <a:gd name="T1" fmla="*/ 0 h 24"/>
                    <a:gd name="T2" fmla="*/ 2 w 23"/>
                    <a:gd name="T3" fmla="*/ 7 h 24"/>
                    <a:gd name="T4" fmla="*/ 11 w 23"/>
                    <a:gd name="T5" fmla="*/ 23 h 24"/>
                    <a:gd name="T6" fmla="*/ 16 w 23"/>
                    <a:gd name="T7" fmla="*/ 24 h 24"/>
                    <a:gd name="T8" fmla="*/ 23 w 23"/>
                    <a:gd name="T9" fmla="*/ 22 h 24"/>
                    <a:gd name="T10" fmla="*/ 19 w 23"/>
                    <a:gd name="T11" fmla="*/ 1 h 24"/>
                    <a:gd name="T12" fmla="*/ 14 w 23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4"/>
                        <a:pt x="14" y="24"/>
                        <a:pt x="16" y="24"/>
                      </a:cubicBezTo>
                      <a:cubicBezTo>
                        <a:pt x="18" y="24"/>
                        <a:pt x="21" y="23"/>
                        <a:pt x="23" y="22"/>
                      </a:cubicBezTo>
                      <a:cubicBezTo>
                        <a:pt x="22" y="17"/>
                        <a:pt x="20" y="9"/>
                        <a:pt x="19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3" name="Freeform 126"/>
                <p:cNvSpPr/>
                <p:nvPr/>
              </p:nvSpPr>
              <p:spPr bwMode="auto">
                <a:xfrm>
                  <a:off x="5994401" y="218281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4" name="Freeform 127"/>
                <p:cNvSpPr>
                  <a:spLocks noEditPoints="1"/>
                </p:cNvSpPr>
                <p:nvPr/>
              </p:nvSpPr>
              <p:spPr bwMode="auto">
                <a:xfrm>
                  <a:off x="6831013" y="2089150"/>
                  <a:ext cx="612775" cy="708025"/>
                </a:xfrm>
                <a:custGeom>
                  <a:avLst/>
                  <a:gdLst>
                    <a:gd name="T0" fmla="*/ 127 w 218"/>
                    <a:gd name="T1" fmla="*/ 9 h 252"/>
                    <a:gd name="T2" fmla="*/ 111 w 218"/>
                    <a:gd name="T3" fmla="*/ 25 h 252"/>
                    <a:gd name="T4" fmla="*/ 113 w 218"/>
                    <a:gd name="T5" fmla="*/ 26 h 252"/>
                    <a:gd name="T6" fmla="*/ 115 w 218"/>
                    <a:gd name="T7" fmla="*/ 27 h 252"/>
                    <a:gd name="T8" fmla="*/ 126 w 218"/>
                    <a:gd name="T9" fmla="*/ 9 h 252"/>
                    <a:gd name="T10" fmla="*/ 127 w 218"/>
                    <a:gd name="T11" fmla="*/ 9 h 252"/>
                    <a:gd name="T12" fmla="*/ 75 w 218"/>
                    <a:gd name="T13" fmla="*/ 161 h 252"/>
                    <a:gd name="T14" fmla="*/ 70 w 218"/>
                    <a:gd name="T15" fmla="*/ 160 h 252"/>
                    <a:gd name="T16" fmla="*/ 62 w 218"/>
                    <a:gd name="T17" fmla="*/ 144 h 252"/>
                    <a:gd name="T18" fmla="*/ 73 w 218"/>
                    <a:gd name="T19" fmla="*/ 137 h 252"/>
                    <a:gd name="T20" fmla="*/ 78 w 218"/>
                    <a:gd name="T21" fmla="*/ 138 h 252"/>
                    <a:gd name="T22" fmla="*/ 87 w 218"/>
                    <a:gd name="T23" fmla="*/ 153 h 252"/>
                    <a:gd name="T24" fmla="*/ 75 w 218"/>
                    <a:gd name="T25" fmla="*/ 161 h 252"/>
                    <a:gd name="T26" fmla="*/ 25 w 218"/>
                    <a:gd name="T27" fmla="*/ 0 h 252"/>
                    <a:gd name="T28" fmla="*/ 36 w 218"/>
                    <a:gd name="T29" fmla="*/ 97 h 252"/>
                    <a:gd name="T30" fmla="*/ 6 w 218"/>
                    <a:gd name="T31" fmla="*/ 54 h 252"/>
                    <a:gd name="T32" fmla="*/ 4 w 218"/>
                    <a:gd name="T33" fmla="*/ 53 h 252"/>
                    <a:gd name="T34" fmla="*/ 10 w 218"/>
                    <a:gd name="T35" fmla="*/ 80 h 252"/>
                    <a:gd name="T36" fmla="*/ 22 w 218"/>
                    <a:gd name="T37" fmla="*/ 100 h 252"/>
                    <a:gd name="T38" fmla="*/ 31 w 218"/>
                    <a:gd name="T39" fmla="*/ 96 h 252"/>
                    <a:gd name="T40" fmla="*/ 36 w 218"/>
                    <a:gd name="T41" fmla="*/ 97 h 252"/>
                    <a:gd name="T42" fmla="*/ 45 w 218"/>
                    <a:gd name="T43" fmla="*/ 113 h 252"/>
                    <a:gd name="T44" fmla="*/ 35 w 218"/>
                    <a:gd name="T45" fmla="*/ 120 h 252"/>
                    <a:gd name="T46" fmla="*/ 41 w 218"/>
                    <a:gd name="T47" fmla="*/ 131 h 252"/>
                    <a:gd name="T48" fmla="*/ 164 w 218"/>
                    <a:gd name="T49" fmla="*/ 252 h 252"/>
                    <a:gd name="T50" fmla="*/ 165 w 218"/>
                    <a:gd name="T51" fmla="*/ 252 h 252"/>
                    <a:gd name="T52" fmla="*/ 129 w 218"/>
                    <a:gd name="T53" fmla="*/ 215 h 252"/>
                    <a:gd name="T54" fmla="*/ 89 w 218"/>
                    <a:gd name="T55" fmla="*/ 177 h 252"/>
                    <a:gd name="T56" fmla="*/ 92 w 218"/>
                    <a:gd name="T57" fmla="*/ 179 h 252"/>
                    <a:gd name="T58" fmla="*/ 206 w 218"/>
                    <a:gd name="T59" fmla="*/ 236 h 252"/>
                    <a:gd name="T60" fmla="*/ 207 w 218"/>
                    <a:gd name="T61" fmla="*/ 236 h 252"/>
                    <a:gd name="T62" fmla="*/ 114 w 218"/>
                    <a:gd name="T63" fmla="*/ 176 h 252"/>
                    <a:gd name="T64" fmla="*/ 191 w 218"/>
                    <a:gd name="T65" fmla="*/ 151 h 252"/>
                    <a:gd name="T66" fmla="*/ 193 w 218"/>
                    <a:gd name="T67" fmla="*/ 151 h 252"/>
                    <a:gd name="T68" fmla="*/ 174 w 218"/>
                    <a:gd name="T69" fmla="*/ 152 h 252"/>
                    <a:gd name="T70" fmla="*/ 137 w 218"/>
                    <a:gd name="T71" fmla="*/ 153 h 252"/>
                    <a:gd name="T72" fmla="*/ 137 w 218"/>
                    <a:gd name="T73" fmla="*/ 162 h 252"/>
                    <a:gd name="T74" fmla="*/ 126 w 218"/>
                    <a:gd name="T75" fmla="*/ 169 h 252"/>
                    <a:gd name="T76" fmla="*/ 121 w 218"/>
                    <a:gd name="T77" fmla="*/ 168 h 252"/>
                    <a:gd name="T78" fmla="*/ 112 w 218"/>
                    <a:gd name="T79" fmla="*/ 152 h 252"/>
                    <a:gd name="T80" fmla="*/ 99 w 218"/>
                    <a:gd name="T81" fmla="*/ 149 h 252"/>
                    <a:gd name="T82" fmla="*/ 148 w 218"/>
                    <a:gd name="T83" fmla="*/ 129 h 252"/>
                    <a:gd name="T84" fmla="*/ 65 w 218"/>
                    <a:gd name="T85" fmla="*/ 126 h 252"/>
                    <a:gd name="T86" fmla="*/ 103 w 218"/>
                    <a:gd name="T87" fmla="*/ 47 h 252"/>
                    <a:gd name="T88" fmla="*/ 97 w 218"/>
                    <a:gd name="T89" fmla="*/ 41 h 252"/>
                    <a:gd name="T90" fmla="*/ 71 w 218"/>
                    <a:gd name="T91" fmla="*/ 71 h 252"/>
                    <a:gd name="T92" fmla="*/ 76 w 218"/>
                    <a:gd name="T93" fmla="*/ 85 h 252"/>
                    <a:gd name="T94" fmla="*/ 65 w 218"/>
                    <a:gd name="T95" fmla="*/ 93 h 252"/>
                    <a:gd name="T96" fmla="*/ 60 w 218"/>
                    <a:gd name="T97" fmla="*/ 92 h 252"/>
                    <a:gd name="T98" fmla="*/ 51 w 218"/>
                    <a:gd name="T99" fmla="*/ 76 h 252"/>
                    <a:gd name="T100" fmla="*/ 57 w 218"/>
                    <a:gd name="T101" fmla="*/ 70 h 252"/>
                    <a:gd name="T102" fmla="*/ 26 w 218"/>
                    <a:gd name="T103" fmla="*/ 0 h 252"/>
                    <a:gd name="T104" fmla="*/ 25 w 218"/>
                    <a:gd name="T10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8" h="252">
                      <a:moveTo>
                        <a:pt x="127" y="9"/>
                      </a:moveTo>
                      <a:cubicBezTo>
                        <a:pt x="126" y="9"/>
                        <a:pt x="120" y="16"/>
                        <a:pt x="111" y="25"/>
                      </a:cubicBezTo>
                      <a:cubicBezTo>
                        <a:pt x="112" y="25"/>
                        <a:pt x="112" y="25"/>
                        <a:pt x="113" y="26"/>
                      </a:cubicBezTo>
                      <a:cubicBezTo>
                        <a:pt x="114" y="26"/>
                        <a:pt x="114" y="26"/>
                        <a:pt x="115" y="27"/>
                      </a:cubicBezTo>
                      <a:cubicBezTo>
                        <a:pt x="121" y="18"/>
                        <a:pt x="125" y="11"/>
                        <a:pt x="126" y="9"/>
                      </a:cubicBezTo>
                      <a:cubicBezTo>
                        <a:pt x="127" y="9"/>
                        <a:pt x="127" y="9"/>
                        <a:pt x="127" y="9"/>
                      </a:cubicBezTo>
                      <a:moveTo>
                        <a:pt x="75" y="161"/>
                      </a:moveTo>
                      <a:cubicBezTo>
                        <a:pt x="74" y="161"/>
                        <a:pt x="72" y="160"/>
                        <a:pt x="70" y="160"/>
                      </a:cubicBezTo>
                      <a:cubicBezTo>
                        <a:pt x="63" y="157"/>
                        <a:pt x="59" y="150"/>
                        <a:pt x="62" y="144"/>
                      </a:cubicBezTo>
                      <a:cubicBezTo>
                        <a:pt x="63" y="140"/>
                        <a:pt x="68" y="137"/>
                        <a:pt x="73" y="137"/>
                      </a:cubicBezTo>
                      <a:cubicBezTo>
                        <a:pt x="75" y="137"/>
                        <a:pt x="77" y="137"/>
                        <a:pt x="78" y="138"/>
                      </a:cubicBezTo>
                      <a:cubicBezTo>
                        <a:pt x="85" y="140"/>
                        <a:pt x="89" y="147"/>
                        <a:pt x="87" y="153"/>
                      </a:cubicBezTo>
                      <a:cubicBezTo>
                        <a:pt x="85" y="158"/>
                        <a:pt x="80" y="161"/>
                        <a:pt x="75" y="161"/>
                      </a:cubicBezTo>
                      <a:moveTo>
                        <a:pt x="25" y="0"/>
                      </a:moveTo>
                      <a:cubicBezTo>
                        <a:pt x="20" y="0"/>
                        <a:pt x="36" y="97"/>
                        <a:pt x="36" y="97"/>
                      </a:cubicBezTo>
                      <a:cubicBezTo>
                        <a:pt x="36" y="97"/>
                        <a:pt x="14" y="60"/>
                        <a:pt x="6" y="54"/>
                      </a:cubicBezTo>
                      <a:cubicBezTo>
                        <a:pt x="5" y="53"/>
                        <a:pt x="5" y="53"/>
                        <a:pt x="4" y="53"/>
                      </a:cubicBezTo>
                      <a:cubicBezTo>
                        <a:pt x="0" y="53"/>
                        <a:pt x="10" y="80"/>
                        <a:pt x="10" y="80"/>
                      </a:cubicBez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4" y="97"/>
                        <a:pt x="28" y="96"/>
                        <a:pt x="31" y="96"/>
                      </a:cubicBezTo>
                      <a:cubicBezTo>
                        <a:pt x="33" y="96"/>
                        <a:pt x="35" y="97"/>
                        <a:pt x="36" y="97"/>
                      </a:cubicBezTo>
                      <a:cubicBezTo>
                        <a:pt x="43" y="100"/>
                        <a:pt x="47" y="107"/>
                        <a:pt x="45" y="113"/>
                      </a:cubicBezTo>
                      <a:cubicBezTo>
                        <a:pt x="43" y="117"/>
                        <a:pt x="39" y="120"/>
                        <a:pt x="35" y="120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2" y="149"/>
                        <a:pt x="152" y="247"/>
                        <a:pt x="164" y="252"/>
                      </a:cubicBezTo>
                      <a:cubicBezTo>
                        <a:pt x="165" y="252"/>
                        <a:pt x="165" y="252"/>
                        <a:pt x="165" y="252"/>
                      </a:cubicBezTo>
                      <a:cubicBezTo>
                        <a:pt x="168" y="252"/>
                        <a:pt x="149" y="233"/>
                        <a:pt x="129" y="215"/>
                      </a:cubicBezTo>
                      <a:cubicBezTo>
                        <a:pt x="109" y="196"/>
                        <a:pt x="88" y="177"/>
                        <a:pt x="89" y="177"/>
                      </a:cubicBezTo>
                      <a:cubicBezTo>
                        <a:pt x="90" y="177"/>
                        <a:pt x="90" y="178"/>
                        <a:pt x="92" y="179"/>
                      </a:cubicBezTo>
                      <a:cubicBezTo>
                        <a:pt x="111" y="193"/>
                        <a:pt x="189" y="233"/>
                        <a:pt x="206" y="236"/>
                      </a:cubicBezTo>
                      <a:cubicBezTo>
                        <a:pt x="207" y="236"/>
                        <a:pt x="207" y="236"/>
                        <a:pt x="207" y="236"/>
                      </a:cubicBezTo>
                      <a:cubicBezTo>
                        <a:pt x="218" y="236"/>
                        <a:pt x="114" y="176"/>
                        <a:pt x="114" y="176"/>
                      </a:cubicBezTo>
                      <a:cubicBezTo>
                        <a:pt x="114" y="176"/>
                        <a:pt x="176" y="153"/>
                        <a:pt x="191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1"/>
                        <a:pt x="184" y="152"/>
                        <a:pt x="174" y="152"/>
                      </a:cubicBezTo>
                      <a:cubicBezTo>
                        <a:pt x="163" y="153"/>
                        <a:pt x="150" y="153"/>
                        <a:pt x="137" y="153"/>
                      </a:cubicBezTo>
                      <a:cubicBezTo>
                        <a:pt x="138" y="156"/>
                        <a:pt x="138" y="159"/>
                        <a:pt x="137" y="162"/>
                      </a:cubicBezTo>
                      <a:cubicBezTo>
                        <a:pt x="136" y="166"/>
                        <a:pt x="131" y="169"/>
                        <a:pt x="126" y="169"/>
                      </a:cubicBezTo>
                      <a:cubicBezTo>
                        <a:pt x="124" y="169"/>
                        <a:pt x="122" y="169"/>
                        <a:pt x="121" y="168"/>
                      </a:cubicBezTo>
                      <a:cubicBezTo>
                        <a:pt x="114" y="165"/>
                        <a:pt x="110" y="158"/>
                        <a:pt x="112" y="152"/>
                      </a:cubicBezTo>
                      <a:cubicBezTo>
                        <a:pt x="106" y="152"/>
                        <a:pt x="102" y="151"/>
                        <a:pt x="99" y="149"/>
                      </a:cubicBezTo>
                      <a:cubicBezTo>
                        <a:pt x="89" y="143"/>
                        <a:pt x="121" y="133"/>
                        <a:pt x="148" y="129"/>
                      </a:cubicBezTo>
                      <a:cubicBezTo>
                        <a:pt x="117" y="128"/>
                        <a:pt x="71" y="126"/>
                        <a:pt x="65" y="126"/>
                      </a:cubicBezTo>
                      <a:cubicBezTo>
                        <a:pt x="58" y="125"/>
                        <a:pt x="83" y="81"/>
                        <a:pt x="103" y="47"/>
                      </a:cubicBezTo>
                      <a:cubicBezTo>
                        <a:pt x="100" y="45"/>
                        <a:pt x="98" y="43"/>
                        <a:pt x="97" y="41"/>
                      </a:cubicBezTo>
                      <a:cubicBezTo>
                        <a:pt x="87" y="52"/>
                        <a:pt x="77" y="63"/>
                        <a:pt x="71" y="71"/>
                      </a:cubicBezTo>
                      <a:cubicBezTo>
                        <a:pt x="76" y="74"/>
                        <a:pt x="78" y="80"/>
                        <a:pt x="76" y="85"/>
                      </a:cubicBezTo>
                      <a:cubicBezTo>
                        <a:pt x="75" y="90"/>
                        <a:pt x="70" y="93"/>
                        <a:pt x="65" y="93"/>
                      </a:cubicBezTo>
                      <a:cubicBezTo>
                        <a:pt x="63" y="93"/>
                        <a:pt x="62" y="92"/>
                        <a:pt x="60" y="92"/>
                      </a:cubicBezTo>
                      <a:cubicBezTo>
                        <a:pt x="53" y="89"/>
                        <a:pt x="49" y="82"/>
                        <a:pt x="51" y="76"/>
                      </a:cubicBezTo>
                      <a:cubicBezTo>
                        <a:pt x="52" y="73"/>
                        <a:pt x="54" y="71"/>
                        <a:pt x="57" y="70"/>
                      </a:cubicBezTo>
                      <a:cubicBezTo>
                        <a:pt x="47" y="50"/>
                        <a:pt x="31" y="7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5" name="Freeform 128"/>
                <p:cNvSpPr/>
                <p:nvPr/>
              </p:nvSpPr>
              <p:spPr bwMode="auto">
                <a:xfrm>
                  <a:off x="7104063" y="2159000"/>
                  <a:ext cx="50800" cy="61913"/>
                </a:xfrm>
                <a:custGeom>
                  <a:avLst/>
                  <a:gdLst>
                    <a:gd name="T0" fmla="*/ 14 w 18"/>
                    <a:gd name="T1" fmla="*/ 0 h 22"/>
                    <a:gd name="T2" fmla="*/ 0 w 18"/>
                    <a:gd name="T3" fmla="*/ 16 h 22"/>
                    <a:gd name="T4" fmla="*/ 6 w 18"/>
                    <a:gd name="T5" fmla="*/ 22 h 22"/>
                    <a:gd name="T6" fmla="*/ 18 w 18"/>
                    <a:gd name="T7" fmla="*/ 2 h 22"/>
                    <a:gd name="T8" fmla="*/ 16 w 18"/>
                    <a:gd name="T9" fmla="*/ 1 h 22"/>
                    <a:gd name="T10" fmla="*/ 14 w 18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22">
                      <a:moveTo>
                        <a:pt x="14" y="0"/>
                      </a:move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" y="18"/>
                        <a:pt x="3" y="20"/>
                        <a:pt x="6" y="22"/>
                      </a:cubicBezTo>
                      <a:cubicBezTo>
                        <a:pt x="10" y="14"/>
                        <a:pt x="14" y="7"/>
                        <a:pt x="18" y="2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5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6" name="Freeform 129"/>
                <p:cNvSpPr/>
                <p:nvPr/>
              </p:nvSpPr>
              <p:spPr bwMode="auto">
                <a:xfrm>
                  <a:off x="6969126" y="2286000"/>
                  <a:ext cx="80963" cy="65088"/>
                </a:xfrm>
                <a:custGeom>
                  <a:avLst/>
                  <a:gdLst>
                    <a:gd name="T0" fmla="*/ 8 w 29"/>
                    <a:gd name="T1" fmla="*/ 0 h 23"/>
                    <a:gd name="T2" fmla="*/ 2 w 29"/>
                    <a:gd name="T3" fmla="*/ 6 h 23"/>
                    <a:gd name="T4" fmla="*/ 11 w 29"/>
                    <a:gd name="T5" fmla="*/ 22 h 23"/>
                    <a:gd name="T6" fmla="*/ 16 w 29"/>
                    <a:gd name="T7" fmla="*/ 23 h 23"/>
                    <a:gd name="T8" fmla="*/ 27 w 29"/>
                    <a:gd name="T9" fmla="*/ 15 h 23"/>
                    <a:gd name="T10" fmla="*/ 22 w 29"/>
                    <a:gd name="T11" fmla="*/ 1 h 23"/>
                    <a:gd name="T12" fmla="*/ 15 w 29"/>
                    <a:gd name="T13" fmla="*/ 11 h 23"/>
                    <a:gd name="T14" fmla="*/ 14 w 29"/>
                    <a:gd name="T15" fmla="*/ 11 h 23"/>
                    <a:gd name="T16" fmla="*/ 8 w 29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23">
                      <a:moveTo>
                        <a:pt x="8" y="0"/>
                      </a:moveTo>
                      <a:cubicBezTo>
                        <a:pt x="5" y="1"/>
                        <a:pt x="3" y="3"/>
                        <a:pt x="2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3" y="22"/>
                        <a:pt x="14" y="23"/>
                        <a:pt x="16" y="23"/>
                      </a:cubicBezTo>
                      <a:cubicBezTo>
                        <a:pt x="21" y="23"/>
                        <a:pt x="26" y="20"/>
                        <a:pt x="27" y="15"/>
                      </a:cubicBezTo>
                      <a:cubicBezTo>
                        <a:pt x="29" y="10"/>
                        <a:pt x="27" y="4"/>
                        <a:pt x="22" y="1"/>
                      </a:cubicBezTo>
                      <a:cubicBezTo>
                        <a:pt x="18" y="6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3" y="11"/>
                        <a:pt x="11" y="7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7" name="Freeform 130"/>
                <p:cNvSpPr/>
                <p:nvPr/>
              </p:nvSpPr>
              <p:spPr bwMode="auto">
                <a:xfrm>
                  <a:off x="7140576" y="2516188"/>
                  <a:ext cx="79375" cy="47625"/>
                </a:xfrm>
                <a:custGeom>
                  <a:avLst/>
                  <a:gdLst>
                    <a:gd name="T0" fmla="*/ 2 w 28"/>
                    <a:gd name="T1" fmla="*/ 0 h 17"/>
                    <a:gd name="T2" fmla="*/ 11 w 28"/>
                    <a:gd name="T3" fmla="*/ 16 h 17"/>
                    <a:gd name="T4" fmla="*/ 16 w 28"/>
                    <a:gd name="T5" fmla="*/ 17 h 17"/>
                    <a:gd name="T6" fmla="*/ 27 w 28"/>
                    <a:gd name="T7" fmla="*/ 10 h 17"/>
                    <a:gd name="T8" fmla="*/ 27 w 28"/>
                    <a:gd name="T9" fmla="*/ 1 h 17"/>
                    <a:gd name="T10" fmla="*/ 27 w 28"/>
                    <a:gd name="T11" fmla="*/ 1 h 17"/>
                    <a:gd name="T12" fmla="*/ 2 w 28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7">
                      <a:moveTo>
                        <a:pt x="2" y="0"/>
                      </a:moveTo>
                      <a:cubicBezTo>
                        <a:pt x="0" y="6"/>
                        <a:pt x="4" y="13"/>
                        <a:pt x="11" y="16"/>
                      </a:cubicBezTo>
                      <a:cubicBezTo>
                        <a:pt x="12" y="17"/>
                        <a:pt x="14" y="17"/>
                        <a:pt x="16" y="17"/>
                      </a:cubicBezTo>
                      <a:cubicBezTo>
                        <a:pt x="21" y="17"/>
                        <a:pt x="26" y="14"/>
                        <a:pt x="27" y="10"/>
                      </a:cubicBezTo>
                      <a:cubicBezTo>
                        <a:pt x="28" y="7"/>
                        <a:pt x="28" y="4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8" y="1"/>
                        <a:pt x="9" y="1"/>
                        <a:pt x="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8" name="Freeform 131"/>
                <p:cNvSpPr/>
                <p:nvPr/>
              </p:nvSpPr>
              <p:spPr bwMode="auto">
                <a:xfrm>
                  <a:off x="6997701" y="2474913"/>
                  <a:ext cx="84138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09" name="Freeform 132"/>
                <p:cNvSpPr/>
                <p:nvPr/>
              </p:nvSpPr>
              <p:spPr bwMode="auto">
                <a:xfrm>
                  <a:off x="6892926" y="2359025"/>
                  <a:ext cx="71438" cy="66675"/>
                </a:xfrm>
                <a:custGeom>
                  <a:avLst/>
                  <a:gdLst>
                    <a:gd name="T0" fmla="*/ 9 w 25"/>
                    <a:gd name="T1" fmla="*/ 0 h 24"/>
                    <a:gd name="T2" fmla="*/ 0 w 25"/>
                    <a:gd name="T3" fmla="*/ 4 h 24"/>
                    <a:gd name="T4" fmla="*/ 13 w 25"/>
                    <a:gd name="T5" fmla="*/ 24 h 24"/>
                    <a:gd name="T6" fmla="*/ 23 w 25"/>
                    <a:gd name="T7" fmla="*/ 17 h 24"/>
                    <a:gd name="T8" fmla="*/ 14 w 25"/>
                    <a:gd name="T9" fmla="*/ 1 h 24"/>
                    <a:gd name="T10" fmla="*/ 9 w 25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4">
                      <a:moveTo>
                        <a:pt x="9" y="0"/>
                      </a:moveTo>
                      <a:cubicBezTo>
                        <a:pt x="6" y="0"/>
                        <a:pt x="2" y="1"/>
                        <a:pt x="0" y="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7" y="24"/>
                        <a:pt x="21" y="21"/>
                        <a:pt x="23" y="17"/>
                      </a:cubicBezTo>
                      <a:cubicBezTo>
                        <a:pt x="25" y="11"/>
                        <a:pt x="21" y="4"/>
                        <a:pt x="14" y="1"/>
                      </a:cubicBezTo>
                      <a:cubicBezTo>
                        <a:pt x="13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0" name="Freeform 133"/>
                <p:cNvSpPr>
                  <a:spLocks noEditPoints="1"/>
                </p:cNvSpPr>
                <p:nvPr/>
              </p:nvSpPr>
              <p:spPr bwMode="auto">
                <a:xfrm>
                  <a:off x="7246938" y="2446338"/>
                  <a:ext cx="87313" cy="4763"/>
                </a:xfrm>
                <a:custGeom>
                  <a:avLst/>
                  <a:gdLst>
                    <a:gd name="T0" fmla="*/ 2 w 31"/>
                    <a:gd name="T1" fmla="*/ 1 h 2"/>
                    <a:gd name="T2" fmla="*/ 0 w 31"/>
                    <a:gd name="T3" fmla="*/ 2 h 2"/>
                    <a:gd name="T4" fmla="*/ 2 w 31"/>
                    <a:gd name="T5" fmla="*/ 2 h 2"/>
                    <a:gd name="T6" fmla="*/ 2 w 31"/>
                    <a:gd name="T7" fmla="*/ 1 h 2"/>
                    <a:gd name="T8" fmla="*/ 23 w 31"/>
                    <a:gd name="T9" fmla="*/ 0 h 2"/>
                    <a:gd name="T10" fmla="*/ 24 w 31"/>
                    <a:gd name="T11" fmla="*/ 2 h 2"/>
                    <a:gd name="T12" fmla="*/ 27 w 31"/>
                    <a:gd name="T13" fmla="*/ 0 h 2"/>
                    <a:gd name="T14" fmla="*/ 23 w 31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2">
                      <a:moveTo>
                        <a:pt x="2" y="1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moveTo>
                        <a:pt x="23" y="0"/>
                      </a:moveTo>
                      <a:cubicBezTo>
                        <a:pt x="23" y="1"/>
                        <a:pt x="24" y="1"/>
                        <a:pt x="24" y="2"/>
                      </a:cubicBezTo>
                      <a:cubicBezTo>
                        <a:pt x="30" y="2"/>
                        <a:pt x="31" y="1"/>
                        <a:pt x="27" y="0"/>
                      </a:cubicBezTo>
                      <a:cubicBezTo>
                        <a:pt x="26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1" name="Freeform 134"/>
                <p:cNvSpPr/>
                <p:nvPr/>
              </p:nvSpPr>
              <p:spPr bwMode="auto">
                <a:xfrm>
                  <a:off x="7253288" y="2446338"/>
                  <a:ext cx="61913" cy="4763"/>
                </a:xfrm>
                <a:custGeom>
                  <a:avLst/>
                  <a:gdLst>
                    <a:gd name="T0" fmla="*/ 18 w 22"/>
                    <a:gd name="T1" fmla="*/ 0 h 2"/>
                    <a:gd name="T2" fmla="*/ 0 w 22"/>
                    <a:gd name="T3" fmla="*/ 1 h 2"/>
                    <a:gd name="T4" fmla="*/ 0 w 22"/>
                    <a:gd name="T5" fmla="*/ 2 h 2"/>
                    <a:gd name="T6" fmla="*/ 16 w 22"/>
                    <a:gd name="T7" fmla="*/ 2 h 2"/>
                    <a:gd name="T8" fmla="*/ 22 w 22"/>
                    <a:gd name="T9" fmla="*/ 2 h 2"/>
                    <a:gd name="T10" fmla="*/ 21 w 22"/>
                    <a:gd name="T11" fmla="*/ 0 h 2"/>
                    <a:gd name="T12" fmla="*/ 18 w 2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">
                      <a:moveTo>
                        <a:pt x="18" y="0"/>
                      </a:moveTo>
                      <a:cubicBezTo>
                        <a:pt x="13" y="0"/>
                        <a:pt x="6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6" y="2"/>
                        <a:pt x="12" y="2"/>
                        <a:pt x="16" y="2"/>
                      </a:cubicBezTo>
                      <a:cubicBezTo>
                        <a:pt x="18" y="2"/>
                        <a:pt x="21" y="2"/>
                        <a:pt x="22" y="2"/>
                      </a:cubicBezTo>
                      <a:cubicBezTo>
                        <a:pt x="22" y="1"/>
                        <a:pt x="21" y="1"/>
                        <a:pt x="21" y="0"/>
                      </a:cubicBezTo>
                      <a:cubicBezTo>
                        <a:pt x="20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2" name="Freeform 135"/>
                <p:cNvSpPr/>
                <p:nvPr/>
              </p:nvSpPr>
              <p:spPr bwMode="auto">
                <a:xfrm>
                  <a:off x="5248276" y="2070100"/>
                  <a:ext cx="222250" cy="479425"/>
                </a:xfrm>
                <a:custGeom>
                  <a:avLst/>
                  <a:gdLst>
                    <a:gd name="T0" fmla="*/ 32 w 79"/>
                    <a:gd name="T1" fmla="*/ 0 h 171"/>
                    <a:gd name="T2" fmla="*/ 19 w 79"/>
                    <a:gd name="T3" fmla="*/ 63 h 171"/>
                    <a:gd name="T4" fmla="*/ 4 w 79"/>
                    <a:gd name="T5" fmla="*/ 114 h 171"/>
                    <a:gd name="T6" fmla="*/ 32 w 79"/>
                    <a:gd name="T7" fmla="*/ 171 h 171"/>
                    <a:gd name="T8" fmla="*/ 34 w 79"/>
                    <a:gd name="T9" fmla="*/ 171 h 171"/>
                    <a:gd name="T10" fmla="*/ 48 w 79"/>
                    <a:gd name="T11" fmla="*/ 109 h 171"/>
                    <a:gd name="T12" fmla="*/ 69 w 79"/>
                    <a:gd name="T13" fmla="*/ 53 h 171"/>
                    <a:gd name="T14" fmla="*/ 35 w 79"/>
                    <a:gd name="T15" fmla="*/ 1 h 171"/>
                    <a:gd name="T16" fmla="*/ 32 w 79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71">
                      <a:moveTo>
                        <a:pt x="32" y="0"/>
                      </a:moveTo>
                      <a:cubicBezTo>
                        <a:pt x="17" y="0"/>
                        <a:pt x="19" y="46"/>
                        <a:pt x="19" y="63"/>
                      </a:cubicBezTo>
                      <a:cubicBezTo>
                        <a:pt x="20" y="81"/>
                        <a:pt x="7" y="86"/>
                        <a:pt x="4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4" y="132"/>
                        <a:pt x="48" y="109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9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3" name="Freeform 136"/>
                <p:cNvSpPr/>
                <p:nvPr/>
              </p:nvSpPr>
              <p:spPr bwMode="auto">
                <a:xfrm>
                  <a:off x="5300663" y="276066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50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6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70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4" y="95"/>
                        <a:pt x="150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1" y="45"/>
                        <a:pt x="123" y="47"/>
                        <a:pt x="116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4" name="Freeform 137"/>
                <p:cNvSpPr/>
                <p:nvPr/>
              </p:nvSpPr>
              <p:spPr bwMode="auto">
                <a:xfrm>
                  <a:off x="5953126" y="2825750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20" y="53"/>
                        <a:pt x="10" y="53"/>
                      </a:cubicBezTo>
                      <a:cubicBezTo>
                        <a:pt x="6" y="53"/>
                        <a:pt x="3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2" y="104"/>
                        <a:pt x="23" y="104"/>
                        <a:pt x="24" y="103"/>
                      </a:cubicBezTo>
                      <a:cubicBezTo>
                        <a:pt x="45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5" name="Freeform 138"/>
                <p:cNvSpPr/>
                <p:nvPr/>
              </p:nvSpPr>
              <p:spPr bwMode="auto">
                <a:xfrm>
                  <a:off x="6351588" y="2159000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9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6" name="Freeform 139"/>
                <p:cNvSpPr/>
                <p:nvPr/>
              </p:nvSpPr>
              <p:spPr bwMode="auto">
                <a:xfrm>
                  <a:off x="5778501" y="177006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3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3" y="56"/>
                        <a:pt x="98" y="72"/>
                        <a:pt x="118" y="77"/>
                      </a:cubicBezTo>
                      <a:cubicBezTo>
                        <a:pt x="120" y="77"/>
                        <a:pt x="121" y="77"/>
                        <a:pt x="123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7" name="Freeform 140"/>
                <p:cNvSpPr/>
                <p:nvPr/>
              </p:nvSpPr>
              <p:spPr bwMode="auto">
                <a:xfrm>
                  <a:off x="7334251" y="2790825"/>
                  <a:ext cx="407988" cy="171450"/>
                </a:xfrm>
                <a:custGeom>
                  <a:avLst/>
                  <a:gdLst>
                    <a:gd name="T0" fmla="*/ 14 w 145"/>
                    <a:gd name="T1" fmla="*/ 0 h 61"/>
                    <a:gd name="T2" fmla="*/ 25 w 145"/>
                    <a:gd name="T3" fmla="*/ 31 h 61"/>
                    <a:gd name="T4" fmla="*/ 111 w 145"/>
                    <a:gd name="T5" fmla="*/ 61 h 61"/>
                    <a:gd name="T6" fmla="*/ 121 w 145"/>
                    <a:gd name="T7" fmla="*/ 60 h 61"/>
                    <a:gd name="T8" fmla="*/ 141 w 145"/>
                    <a:gd name="T9" fmla="*/ 17 h 61"/>
                    <a:gd name="T10" fmla="*/ 134 w 145"/>
                    <a:gd name="T11" fmla="*/ 11 h 61"/>
                    <a:gd name="T12" fmla="*/ 85 w 145"/>
                    <a:gd name="T13" fmla="*/ 32 h 61"/>
                    <a:gd name="T14" fmla="*/ 82 w 145"/>
                    <a:gd name="T15" fmla="*/ 32 h 61"/>
                    <a:gd name="T16" fmla="*/ 18 w 145"/>
                    <a:gd name="T17" fmla="*/ 0 h 61"/>
                    <a:gd name="T18" fmla="*/ 14 w 145"/>
                    <a:gd name="T1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5" h="61">
                      <a:moveTo>
                        <a:pt x="14" y="0"/>
                      </a:moveTo>
                      <a:cubicBezTo>
                        <a:pt x="0" y="0"/>
                        <a:pt x="11" y="16"/>
                        <a:pt x="25" y="31"/>
                      </a:cubicBezTo>
                      <a:cubicBezTo>
                        <a:pt x="38" y="45"/>
                        <a:pt x="84" y="61"/>
                        <a:pt x="111" y="61"/>
                      </a:cubicBezTo>
                      <a:cubicBezTo>
                        <a:pt x="115" y="61"/>
                        <a:pt x="118" y="61"/>
                        <a:pt x="121" y="60"/>
                      </a:cubicBezTo>
                      <a:cubicBezTo>
                        <a:pt x="145" y="54"/>
                        <a:pt x="141" y="17"/>
                        <a:pt x="141" y="17"/>
                      </a:cubicBezTo>
                      <a:cubicBezTo>
                        <a:pt x="140" y="13"/>
                        <a:pt x="138" y="11"/>
                        <a:pt x="134" y="11"/>
                      </a:cubicBezTo>
                      <a:cubicBezTo>
                        <a:pt x="124" y="11"/>
                        <a:pt x="102" y="30"/>
                        <a:pt x="85" y="32"/>
                      </a:cubicBezTo>
                      <a:cubicBezTo>
                        <a:pt x="84" y="32"/>
                        <a:pt x="83" y="32"/>
                        <a:pt x="82" y="32"/>
                      </a:cubicBezTo>
                      <a:cubicBezTo>
                        <a:pt x="61" y="32"/>
                        <a:pt x="38" y="4"/>
                        <a:pt x="18" y="0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8" name="Freeform 141"/>
                <p:cNvSpPr/>
                <p:nvPr/>
              </p:nvSpPr>
              <p:spPr bwMode="auto">
                <a:xfrm>
                  <a:off x="6697663" y="1724025"/>
                  <a:ext cx="180975" cy="503238"/>
                </a:xfrm>
                <a:custGeom>
                  <a:avLst/>
                  <a:gdLst>
                    <a:gd name="T0" fmla="*/ 36 w 65"/>
                    <a:gd name="T1" fmla="*/ 0 h 179"/>
                    <a:gd name="T2" fmla="*/ 2 w 65"/>
                    <a:gd name="T3" fmla="*/ 18 h 179"/>
                    <a:gd name="T4" fmla="*/ 13 w 65"/>
                    <a:gd name="T5" fmla="*/ 111 h 179"/>
                    <a:gd name="T6" fmla="*/ 44 w 65"/>
                    <a:gd name="T7" fmla="*/ 179 h 179"/>
                    <a:gd name="T8" fmla="*/ 44 w 65"/>
                    <a:gd name="T9" fmla="*/ 173 h 179"/>
                    <a:gd name="T10" fmla="*/ 19 w 65"/>
                    <a:gd name="T11" fmla="*/ 56 h 179"/>
                    <a:gd name="T12" fmla="*/ 56 w 65"/>
                    <a:gd name="T13" fmla="*/ 16 h 179"/>
                    <a:gd name="T14" fmla="*/ 54 w 65"/>
                    <a:gd name="T15" fmla="*/ 1 h 179"/>
                    <a:gd name="T16" fmla="*/ 36 w 65"/>
                    <a:gd name="T17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5" h="179">
                      <a:moveTo>
                        <a:pt x="36" y="0"/>
                      </a:moveTo>
                      <a:cubicBezTo>
                        <a:pt x="21" y="0"/>
                        <a:pt x="3" y="3"/>
                        <a:pt x="2" y="18"/>
                      </a:cubicBezTo>
                      <a:cubicBezTo>
                        <a:pt x="0" y="42"/>
                        <a:pt x="2" y="75"/>
                        <a:pt x="13" y="111"/>
                      </a:cubicBezTo>
                      <a:cubicBezTo>
                        <a:pt x="23" y="141"/>
                        <a:pt x="41" y="179"/>
                        <a:pt x="44" y="179"/>
                      </a:cubicBezTo>
                      <a:cubicBezTo>
                        <a:pt x="45" y="179"/>
                        <a:pt x="45" y="177"/>
                        <a:pt x="44" y="173"/>
                      </a:cubicBezTo>
                      <a:cubicBezTo>
                        <a:pt x="38" y="149"/>
                        <a:pt x="12" y="75"/>
                        <a:pt x="19" y="56"/>
                      </a:cubicBezTo>
                      <a:cubicBezTo>
                        <a:pt x="26" y="38"/>
                        <a:pt x="46" y="23"/>
                        <a:pt x="56" y="16"/>
                      </a:cubicBezTo>
                      <a:cubicBezTo>
                        <a:pt x="65" y="9"/>
                        <a:pt x="56" y="6"/>
                        <a:pt x="54" y="1"/>
                      </a:cubicBezTo>
                      <a:cubicBezTo>
                        <a:pt x="54" y="1"/>
                        <a:pt x="46" y="0"/>
                        <a:pt x="36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19" name="Freeform 142"/>
                <p:cNvSpPr/>
                <p:nvPr/>
              </p:nvSpPr>
              <p:spPr bwMode="auto">
                <a:xfrm>
                  <a:off x="6121401" y="3656013"/>
                  <a:ext cx="503238" cy="558800"/>
                </a:xfrm>
                <a:custGeom>
                  <a:avLst/>
                  <a:gdLst>
                    <a:gd name="T0" fmla="*/ 37 w 179"/>
                    <a:gd name="T1" fmla="*/ 22 h 199"/>
                    <a:gd name="T2" fmla="*/ 7 w 179"/>
                    <a:gd name="T3" fmla="*/ 14 h 199"/>
                    <a:gd name="T4" fmla="*/ 0 w 179"/>
                    <a:gd name="T5" fmla="*/ 71 h 199"/>
                    <a:gd name="T6" fmla="*/ 142 w 179"/>
                    <a:gd name="T7" fmla="*/ 197 h 199"/>
                    <a:gd name="T8" fmla="*/ 179 w 179"/>
                    <a:gd name="T9" fmla="*/ 178 h 199"/>
                    <a:gd name="T10" fmla="*/ 157 w 179"/>
                    <a:gd name="T11" fmla="*/ 159 h 199"/>
                    <a:gd name="T12" fmla="*/ 155 w 179"/>
                    <a:gd name="T13" fmla="*/ 53 h 199"/>
                    <a:gd name="T14" fmla="*/ 109 w 179"/>
                    <a:gd name="T15" fmla="*/ 46 h 199"/>
                    <a:gd name="T16" fmla="*/ 37 w 179"/>
                    <a:gd name="T17" fmla="*/ 22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9" h="199">
                      <a:moveTo>
                        <a:pt x="37" y="22"/>
                      </a:moveTo>
                      <a:cubicBezTo>
                        <a:pt x="37" y="22"/>
                        <a:pt x="13" y="0"/>
                        <a:pt x="7" y="14"/>
                      </a:cubicBezTo>
                      <a:cubicBezTo>
                        <a:pt x="2" y="28"/>
                        <a:pt x="0" y="71"/>
                        <a:pt x="0" y="71"/>
                      </a:cubicBezTo>
                      <a:cubicBezTo>
                        <a:pt x="0" y="71"/>
                        <a:pt x="125" y="199"/>
                        <a:pt x="142" y="197"/>
                      </a:cubicBezTo>
                      <a:cubicBezTo>
                        <a:pt x="159" y="195"/>
                        <a:pt x="179" y="178"/>
                        <a:pt x="179" y="178"/>
                      </a:cubicBezTo>
                      <a:cubicBezTo>
                        <a:pt x="157" y="159"/>
                        <a:pt x="157" y="159"/>
                        <a:pt x="157" y="159"/>
                      </a:cubicBezTo>
                      <a:cubicBezTo>
                        <a:pt x="157" y="159"/>
                        <a:pt x="170" y="58"/>
                        <a:pt x="155" y="53"/>
                      </a:cubicBezTo>
                      <a:cubicBezTo>
                        <a:pt x="141" y="47"/>
                        <a:pt x="109" y="46"/>
                        <a:pt x="109" y="46"/>
                      </a:cubicBezTo>
                      <a:cubicBezTo>
                        <a:pt x="37" y="22"/>
                        <a:pt x="37" y="22"/>
                        <a:pt x="37" y="2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0" name="Freeform 143"/>
                <p:cNvSpPr/>
                <p:nvPr/>
              </p:nvSpPr>
              <p:spPr bwMode="auto">
                <a:xfrm>
                  <a:off x="5646738" y="3432175"/>
                  <a:ext cx="1266825" cy="1193800"/>
                </a:xfrm>
                <a:custGeom>
                  <a:avLst/>
                  <a:gdLst>
                    <a:gd name="T0" fmla="*/ 113 w 451"/>
                    <a:gd name="T1" fmla="*/ 241 h 425"/>
                    <a:gd name="T2" fmla="*/ 27 w 451"/>
                    <a:gd name="T3" fmla="*/ 160 h 425"/>
                    <a:gd name="T4" fmla="*/ 53 w 451"/>
                    <a:gd name="T5" fmla="*/ 91 h 425"/>
                    <a:gd name="T6" fmla="*/ 191 w 451"/>
                    <a:gd name="T7" fmla="*/ 143 h 425"/>
                    <a:gd name="T8" fmla="*/ 194 w 451"/>
                    <a:gd name="T9" fmla="*/ 111 h 425"/>
                    <a:gd name="T10" fmla="*/ 241 w 451"/>
                    <a:gd name="T11" fmla="*/ 1 h 425"/>
                    <a:gd name="T12" fmla="*/ 264 w 451"/>
                    <a:gd name="T13" fmla="*/ 164 h 425"/>
                    <a:gd name="T14" fmla="*/ 366 w 451"/>
                    <a:gd name="T15" fmla="*/ 108 h 425"/>
                    <a:gd name="T16" fmla="*/ 446 w 451"/>
                    <a:gd name="T17" fmla="*/ 192 h 425"/>
                    <a:gd name="T18" fmla="*/ 285 w 451"/>
                    <a:gd name="T19" fmla="*/ 237 h 425"/>
                    <a:gd name="T20" fmla="*/ 352 w 451"/>
                    <a:gd name="T21" fmla="*/ 292 h 425"/>
                    <a:gd name="T22" fmla="*/ 297 w 451"/>
                    <a:gd name="T23" fmla="*/ 396 h 425"/>
                    <a:gd name="T24" fmla="*/ 230 w 451"/>
                    <a:gd name="T25" fmla="*/ 385 h 425"/>
                    <a:gd name="T26" fmla="*/ 214 w 451"/>
                    <a:gd name="T27" fmla="*/ 292 h 425"/>
                    <a:gd name="T28" fmla="*/ 186 w 451"/>
                    <a:gd name="T29" fmla="*/ 374 h 425"/>
                    <a:gd name="T30" fmla="*/ 80 w 451"/>
                    <a:gd name="T31" fmla="*/ 337 h 425"/>
                    <a:gd name="T32" fmla="*/ 113 w 451"/>
                    <a:gd name="T33" fmla="*/ 241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1" h="425">
                      <a:moveTo>
                        <a:pt x="113" y="241"/>
                      </a:moveTo>
                      <a:cubicBezTo>
                        <a:pt x="113" y="241"/>
                        <a:pt x="0" y="240"/>
                        <a:pt x="27" y="160"/>
                      </a:cubicBezTo>
                      <a:cubicBezTo>
                        <a:pt x="27" y="160"/>
                        <a:pt x="3" y="108"/>
                        <a:pt x="53" y="91"/>
                      </a:cubicBezTo>
                      <a:cubicBezTo>
                        <a:pt x="102" y="74"/>
                        <a:pt x="172" y="127"/>
                        <a:pt x="191" y="143"/>
                      </a:cubicBezTo>
                      <a:cubicBezTo>
                        <a:pt x="210" y="158"/>
                        <a:pt x="200" y="119"/>
                        <a:pt x="194" y="111"/>
                      </a:cubicBezTo>
                      <a:cubicBezTo>
                        <a:pt x="189" y="104"/>
                        <a:pt x="165" y="0"/>
                        <a:pt x="241" y="1"/>
                      </a:cubicBezTo>
                      <a:cubicBezTo>
                        <a:pt x="316" y="2"/>
                        <a:pt x="331" y="51"/>
                        <a:pt x="264" y="164"/>
                      </a:cubicBezTo>
                      <a:cubicBezTo>
                        <a:pt x="264" y="164"/>
                        <a:pt x="326" y="106"/>
                        <a:pt x="366" y="108"/>
                      </a:cubicBezTo>
                      <a:cubicBezTo>
                        <a:pt x="406" y="109"/>
                        <a:pt x="451" y="128"/>
                        <a:pt x="446" y="192"/>
                      </a:cubicBezTo>
                      <a:cubicBezTo>
                        <a:pt x="442" y="255"/>
                        <a:pt x="285" y="237"/>
                        <a:pt x="285" y="237"/>
                      </a:cubicBezTo>
                      <a:cubicBezTo>
                        <a:pt x="285" y="237"/>
                        <a:pt x="335" y="272"/>
                        <a:pt x="352" y="292"/>
                      </a:cubicBezTo>
                      <a:cubicBezTo>
                        <a:pt x="369" y="312"/>
                        <a:pt x="359" y="368"/>
                        <a:pt x="297" y="396"/>
                      </a:cubicBezTo>
                      <a:cubicBezTo>
                        <a:pt x="235" y="425"/>
                        <a:pt x="237" y="404"/>
                        <a:pt x="230" y="385"/>
                      </a:cubicBezTo>
                      <a:cubicBezTo>
                        <a:pt x="224" y="366"/>
                        <a:pt x="219" y="286"/>
                        <a:pt x="214" y="292"/>
                      </a:cubicBezTo>
                      <a:cubicBezTo>
                        <a:pt x="209" y="298"/>
                        <a:pt x="221" y="352"/>
                        <a:pt x="186" y="374"/>
                      </a:cubicBezTo>
                      <a:cubicBezTo>
                        <a:pt x="150" y="396"/>
                        <a:pt x="109" y="369"/>
                        <a:pt x="80" y="337"/>
                      </a:cubicBezTo>
                      <a:cubicBezTo>
                        <a:pt x="52" y="305"/>
                        <a:pt x="65" y="261"/>
                        <a:pt x="113" y="241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1" name="Freeform 144"/>
                <p:cNvSpPr/>
                <p:nvPr/>
              </p:nvSpPr>
              <p:spPr bwMode="auto">
                <a:xfrm>
                  <a:off x="6115051" y="4016375"/>
                  <a:ext cx="134938" cy="44450"/>
                </a:xfrm>
                <a:custGeom>
                  <a:avLst/>
                  <a:gdLst>
                    <a:gd name="T0" fmla="*/ 0 w 48"/>
                    <a:gd name="T1" fmla="*/ 12 h 16"/>
                    <a:gd name="T2" fmla="*/ 40 w 48"/>
                    <a:gd name="T3" fmla="*/ 8 h 16"/>
                    <a:gd name="T4" fmla="*/ 0 w 48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8" h="16">
                      <a:moveTo>
                        <a:pt x="0" y="12"/>
                      </a:moveTo>
                      <a:cubicBezTo>
                        <a:pt x="0" y="12"/>
                        <a:pt x="48" y="0"/>
                        <a:pt x="40" y="8"/>
                      </a:cubicBezTo>
                      <a:cubicBezTo>
                        <a:pt x="31" y="16"/>
                        <a:pt x="0" y="12"/>
                        <a:pt x="0" y="1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2" name="Freeform 145"/>
                <p:cNvSpPr/>
                <p:nvPr/>
              </p:nvSpPr>
              <p:spPr bwMode="auto">
                <a:xfrm>
                  <a:off x="6235701" y="4071938"/>
                  <a:ext cx="36513" cy="112713"/>
                </a:xfrm>
                <a:custGeom>
                  <a:avLst/>
                  <a:gdLst>
                    <a:gd name="T0" fmla="*/ 4 w 13"/>
                    <a:gd name="T1" fmla="*/ 40 h 40"/>
                    <a:gd name="T2" fmla="*/ 6 w 13"/>
                    <a:gd name="T3" fmla="*/ 5 h 40"/>
                    <a:gd name="T4" fmla="*/ 4 w 13"/>
                    <a:gd name="T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40">
                      <a:moveTo>
                        <a:pt x="4" y="40"/>
                      </a:moveTo>
                      <a:cubicBezTo>
                        <a:pt x="4" y="40"/>
                        <a:pt x="0" y="0"/>
                        <a:pt x="6" y="5"/>
                      </a:cubicBezTo>
                      <a:cubicBezTo>
                        <a:pt x="13" y="10"/>
                        <a:pt x="7" y="33"/>
                        <a:pt x="4" y="4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3" name="Freeform 146"/>
                <p:cNvSpPr/>
                <p:nvPr/>
              </p:nvSpPr>
              <p:spPr bwMode="auto">
                <a:xfrm>
                  <a:off x="6219826" y="3886200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2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19" y="4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4" name="Freeform 147"/>
                <p:cNvSpPr/>
                <p:nvPr/>
              </p:nvSpPr>
              <p:spPr bwMode="auto">
                <a:xfrm>
                  <a:off x="6169026" y="3959225"/>
                  <a:ext cx="61913" cy="57150"/>
                </a:xfrm>
                <a:custGeom>
                  <a:avLst/>
                  <a:gdLst>
                    <a:gd name="T0" fmla="*/ 21 w 22"/>
                    <a:gd name="T1" fmla="*/ 13 h 20"/>
                    <a:gd name="T2" fmla="*/ 8 w 22"/>
                    <a:gd name="T3" fmla="*/ 18 h 20"/>
                    <a:gd name="T4" fmla="*/ 2 w 22"/>
                    <a:gd name="T5" fmla="*/ 6 h 20"/>
                    <a:gd name="T6" fmla="*/ 14 w 22"/>
                    <a:gd name="T7" fmla="*/ 1 h 20"/>
                    <a:gd name="T8" fmla="*/ 21 w 22"/>
                    <a:gd name="T9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21" y="13"/>
                      </a:moveTo>
                      <a:cubicBezTo>
                        <a:pt x="19" y="18"/>
                        <a:pt x="13" y="20"/>
                        <a:pt x="8" y="18"/>
                      </a:cubicBezTo>
                      <a:cubicBezTo>
                        <a:pt x="3" y="16"/>
                        <a:pt x="0" y="11"/>
                        <a:pt x="2" y="6"/>
                      </a:cubicBezTo>
                      <a:cubicBezTo>
                        <a:pt x="3" y="2"/>
                        <a:pt x="9" y="0"/>
                        <a:pt x="14" y="1"/>
                      </a:cubicBezTo>
                      <a:cubicBezTo>
                        <a:pt x="20" y="3"/>
                        <a:pt x="22" y="9"/>
                        <a:pt x="21" y="1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5" name="Freeform 148"/>
                <p:cNvSpPr/>
                <p:nvPr/>
              </p:nvSpPr>
              <p:spPr bwMode="auto">
                <a:xfrm>
                  <a:off x="6289676" y="4002088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3"/>
                        <a:pt x="9" y="0"/>
                        <a:pt x="14" y="2"/>
                      </a:cubicBezTo>
                      <a:cubicBezTo>
                        <a:pt x="19" y="4"/>
                        <a:pt x="22" y="10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6" name="Freeform 149"/>
                <p:cNvSpPr/>
                <p:nvPr/>
              </p:nvSpPr>
              <p:spPr bwMode="auto">
                <a:xfrm>
                  <a:off x="6323013" y="3910013"/>
                  <a:ext cx="65088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7" name="Freeform 150"/>
                <p:cNvSpPr/>
                <p:nvPr/>
              </p:nvSpPr>
              <p:spPr bwMode="auto">
                <a:xfrm>
                  <a:off x="6413501" y="3995738"/>
                  <a:ext cx="65088" cy="60325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4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8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4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8" name="Freeform 151"/>
                <p:cNvSpPr/>
                <p:nvPr/>
              </p:nvSpPr>
              <p:spPr bwMode="auto">
                <a:xfrm>
                  <a:off x="6348413" y="4108450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2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29" name="Freeform 152"/>
                <p:cNvSpPr/>
                <p:nvPr/>
              </p:nvSpPr>
              <p:spPr bwMode="auto">
                <a:xfrm>
                  <a:off x="6234113" y="4089400"/>
                  <a:ext cx="63500" cy="58738"/>
                </a:xfrm>
                <a:custGeom>
                  <a:avLst/>
                  <a:gdLst>
                    <a:gd name="T0" fmla="*/ 21 w 23"/>
                    <a:gd name="T1" fmla="*/ 14 h 21"/>
                    <a:gd name="T2" fmla="*/ 8 w 23"/>
                    <a:gd name="T3" fmla="*/ 19 h 21"/>
                    <a:gd name="T4" fmla="*/ 2 w 23"/>
                    <a:gd name="T5" fmla="*/ 7 h 21"/>
                    <a:gd name="T6" fmla="*/ 15 w 23"/>
                    <a:gd name="T7" fmla="*/ 2 h 21"/>
                    <a:gd name="T8" fmla="*/ 21 w 23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1">
                      <a:moveTo>
                        <a:pt x="21" y="14"/>
                      </a:moveTo>
                      <a:cubicBezTo>
                        <a:pt x="19" y="19"/>
                        <a:pt x="14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4" y="2"/>
                        <a:pt x="9" y="0"/>
                        <a:pt x="15" y="2"/>
                      </a:cubicBezTo>
                      <a:cubicBezTo>
                        <a:pt x="20" y="4"/>
                        <a:pt x="23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0" name="Freeform 153"/>
                <p:cNvSpPr/>
                <p:nvPr/>
              </p:nvSpPr>
              <p:spPr bwMode="auto">
                <a:xfrm>
                  <a:off x="6283326" y="3833813"/>
                  <a:ext cx="61913" cy="58738"/>
                </a:xfrm>
                <a:custGeom>
                  <a:avLst/>
                  <a:gdLst>
                    <a:gd name="T0" fmla="*/ 21 w 22"/>
                    <a:gd name="T1" fmla="*/ 14 h 21"/>
                    <a:gd name="T2" fmla="*/ 8 w 22"/>
                    <a:gd name="T3" fmla="*/ 19 h 21"/>
                    <a:gd name="T4" fmla="*/ 2 w 22"/>
                    <a:gd name="T5" fmla="*/ 7 h 21"/>
                    <a:gd name="T6" fmla="*/ 14 w 22"/>
                    <a:gd name="T7" fmla="*/ 2 h 21"/>
                    <a:gd name="T8" fmla="*/ 21 w 22"/>
                    <a:gd name="T9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1" y="14"/>
                      </a:moveTo>
                      <a:cubicBezTo>
                        <a:pt x="19" y="19"/>
                        <a:pt x="13" y="21"/>
                        <a:pt x="8" y="19"/>
                      </a:cubicBezTo>
                      <a:cubicBezTo>
                        <a:pt x="3" y="17"/>
                        <a:pt x="0" y="11"/>
                        <a:pt x="2" y="7"/>
                      </a:cubicBezTo>
                      <a:cubicBezTo>
                        <a:pt x="3" y="2"/>
                        <a:pt x="9" y="0"/>
                        <a:pt x="14" y="2"/>
                      </a:cubicBezTo>
                      <a:cubicBezTo>
                        <a:pt x="20" y="4"/>
                        <a:pt x="22" y="9"/>
                        <a:pt x="21" y="14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1" name="Freeform 154"/>
                <p:cNvSpPr>
                  <a:spLocks noEditPoints="1"/>
                </p:cNvSpPr>
                <p:nvPr/>
              </p:nvSpPr>
              <p:spPr bwMode="auto">
                <a:xfrm>
                  <a:off x="6059488" y="3724275"/>
                  <a:ext cx="581025" cy="514350"/>
                </a:xfrm>
                <a:custGeom>
                  <a:avLst/>
                  <a:gdLst>
                    <a:gd name="T0" fmla="*/ 90 w 207"/>
                    <a:gd name="T1" fmla="*/ 118 h 183"/>
                    <a:gd name="T2" fmla="*/ 92 w 207"/>
                    <a:gd name="T3" fmla="*/ 101 h 183"/>
                    <a:gd name="T4" fmla="*/ 103 w 207"/>
                    <a:gd name="T5" fmla="*/ 113 h 183"/>
                    <a:gd name="T6" fmla="*/ 85 w 207"/>
                    <a:gd name="T7" fmla="*/ 0 h 183"/>
                    <a:gd name="T8" fmla="*/ 71 w 207"/>
                    <a:gd name="T9" fmla="*/ 60 h 183"/>
                    <a:gd name="T10" fmla="*/ 14 w 207"/>
                    <a:gd name="T11" fmla="*/ 46 h 183"/>
                    <a:gd name="T12" fmla="*/ 59 w 207"/>
                    <a:gd name="T13" fmla="*/ 64 h 183"/>
                    <a:gd name="T14" fmla="*/ 71 w 207"/>
                    <a:gd name="T15" fmla="*/ 60 h 183"/>
                    <a:gd name="T16" fmla="*/ 69 w 207"/>
                    <a:gd name="T17" fmla="*/ 77 h 183"/>
                    <a:gd name="T18" fmla="*/ 65 w 207"/>
                    <a:gd name="T19" fmla="*/ 76 h 183"/>
                    <a:gd name="T20" fmla="*/ 40 w 207"/>
                    <a:gd name="T21" fmla="*/ 92 h 183"/>
                    <a:gd name="T22" fmla="*/ 49 w 207"/>
                    <a:gd name="T23" fmla="*/ 85 h 183"/>
                    <a:gd name="T24" fmla="*/ 60 w 207"/>
                    <a:gd name="T25" fmla="*/ 97 h 183"/>
                    <a:gd name="T26" fmla="*/ 31 w 207"/>
                    <a:gd name="T27" fmla="*/ 157 h 183"/>
                    <a:gd name="T28" fmla="*/ 81 w 207"/>
                    <a:gd name="T29" fmla="*/ 122 h 183"/>
                    <a:gd name="T30" fmla="*/ 115 w 207"/>
                    <a:gd name="T31" fmla="*/ 183 h 183"/>
                    <a:gd name="T32" fmla="*/ 112 w 207"/>
                    <a:gd name="T33" fmla="*/ 156 h 183"/>
                    <a:gd name="T34" fmla="*/ 105 w 207"/>
                    <a:gd name="T35" fmla="*/ 144 h 183"/>
                    <a:gd name="T36" fmla="*/ 112 w 207"/>
                    <a:gd name="T37" fmla="*/ 116 h 183"/>
                    <a:gd name="T38" fmla="*/ 148 w 207"/>
                    <a:gd name="T39" fmla="*/ 117 h 183"/>
                    <a:gd name="T40" fmla="*/ 162 w 207"/>
                    <a:gd name="T41" fmla="*/ 108 h 183"/>
                    <a:gd name="T42" fmla="*/ 147 w 207"/>
                    <a:gd name="T43" fmla="*/ 108 h 183"/>
                    <a:gd name="T44" fmla="*/ 138 w 207"/>
                    <a:gd name="T45" fmla="*/ 116 h 183"/>
                    <a:gd name="T46" fmla="*/ 127 w 207"/>
                    <a:gd name="T47" fmla="*/ 106 h 183"/>
                    <a:gd name="T48" fmla="*/ 128 w 207"/>
                    <a:gd name="T49" fmla="*/ 104 h 183"/>
                    <a:gd name="T50" fmla="*/ 182 w 207"/>
                    <a:gd name="T51" fmla="*/ 70 h 183"/>
                    <a:gd name="T52" fmla="*/ 110 w 207"/>
                    <a:gd name="T53" fmla="*/ 93 h 183"/>
                    <a:gd name="T54" fmla="*/ 106 w 207"/>
                    <a:gd name="T55" fmla="*/ 86 h 183"/>
                    <a:gd name="T56" fmla="*/ 96 w 207"/>
                    <a:gd name="T57" fmla="*/ 73 h 183"/>
                    <a:gd name="T58" fmla="*/ 109 w 207"/>
                    <a:gd name="T59" fmla="*/ 68 h 183"/>
                    <a:gd name="T60" fmla="*/ 107 w 207"/>
                    <a:gd name="T61" fmla="*/ 44 h 183"/>
                    <a:gd name="T62" fmla="*/ 98 w 207"/>
                    <a:gd name="T63" fmla="*/ 61 h 183"/>
                    <a:gd name="T64" fmla="*/ 92 w 207"/>
                    <a:gd name="T65" fmla="*/ 58 h 183"/>
                    <a:gd name="T66" fmla="*/ 82 w 207"/>
                    <a:gd name="T67" fmla="*/ 46 h 183"/>
                    <a:gd name="T68" fmla="*/ 94 w 207"/>
                    <a:gd name="T69" fmla="*/ 4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7" h="183">
                      <a:moveTo>
                        <a:pt x="94" y="119"/>
                      </a:moveTo>
                      <a:cubicBezTo>
                        <a:pt x="93" y="119"/>
                        <a:pt x="91" y="119"/>
                        <a:pt x="90" y="118"/>
                      </a:cubicBezTo>
                      <a:cubicBezTo>
                        <a:pt x="85" y="116"/>
                        <a:pt x="82" y="111"/>
                        <a:pt x="84" y="106"/>
                      </a:cubicBezTo>
                      <a:cubicBezTo>
                        <a:pt x="85" y="103"/>
                        <a:pt x="88" y="101"/>
                        <a:pt x="92" y="101"/>
                      </a:cubicBezTo>
                      <a:cubicBezTo>
                        <a:pt x="93" y="101"/>
                        <a:pt x="95" y="101"/>
                        <a:pt x="96" y="101"/>
                      </a:cubicBezTo>
                      <a:cubicBezTo>
                        <a:pt x="101" y="103"/>
                        <a:pt x="104" y="109"/>
                        <a:pt x="103" y="113"/>
                      </a:cubicBezTo>
                      <a:cubicBezTo>
                        <a:pt x="101" y="117"/>
                        <a:pt x="98" y="119"/>
                        <a:pt x="94" y="119"/>
                      </a:cubicBezTo>
                      <a:moveTo>
                        <a:pt x="85" y="0"/>
                      </a:moveTo>
                      <a:cubicBezTo>
                        <a:pt x="85" y="0"/>
                        <a:pt x="81" y="60"/>
                        <a:pt x="72" y="60"/>
                      </a:cubicBezTo>
                      <a:cubicBezTo>
                        <a:pt x="72" y="60"/>
                        <a:pt x="71" y="60"/>
                        <a:pt x="71" y="60"/>
                      </a:cubicBezTo>
                      <a:cubicBezTo>
                        <a:pt x="63" y="57"/>
                        <a:pt x="16" y="45"/>
                        <a:pt x="11" y="45"/>
                      </a:cubicBezTo>
                      <a:cubicBezTo>
                        <a:pt x="10" y="45"/>
                        <a:pt x="11" y="45"/>
                        <a:pt x="14" y="46"/>
                      </a:cubicBezTo>
                      <a:cubicBezTo>
                        <a:pt x="24" y="50"/>
                        <a:pt x="45" y="59"/>
                        <a:pt x="58" y="66"/>
                      </a:cubicBezTo>
                      <a:cubicBezTo>
                        <a:pt x="58" y="66"/>
                        <a:pt x="58" y="65"/>
                        <a:pt x="59" y="64"/>
                      </a:cubicBezTo>
                      <a:cubicBezTo>
                        <a:pt x="60" y="61"/>
                        <a:pt x="63" y="59"/>
                        <a:pt x="67" y="59"/>
                      </a:cubicBezTo>
                      <a:cubicBezTo>
                        <a:pt x="68" y="59"/>
                        <a:pt x="70" y="59"/>
                        <a:pt x="71" y="60"/>
                      </a:cubicBezTo>
                      <a:cubicBezTo>
                        <a:pt x="76" y="62"/>
                        <a:pt x="79" y="67"/>
                        <a:pt x="78" y="71"/>
                      </a:cubicBezTo>
                      <a:cubicBezTo>
                        <a:pt x="76" y="75"/>
                        <a:pt x="73" y="77"/>
                        <a:pt x="69" y="77"/>
                      </a:cubicBezTo>
                      <a:cubicBezTo>
                        <a:pt x="68" y="77"/>
                        <a:pt x="66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50" y="79"/>
                        <a:pt x="0" y="84"/>
                        <a:pt x="12" y="86"/>
                      </a:cubicBezTo>
                      <a:cubicBezTo>
                        <a:pt x="17" y="87"/>
                        <a:pt x="29" y="89"/>
                        <a:pt x="40" y="92"/>
                      </a:cubicBezTo>
                      <a:cubicBezTo>
                        <a:pt x="40" y="91"/>
                        <a:pt x="41" y="91"/>
                        <a:pt x="41" y="90"/>
                      </a:cubicBezTo>
                      <a:cubicBezTo>
                        <a:pt x="42" y="87"/>
                        <a:pt x="45" y="85"/>
                        <a:pt x="49" y="85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8" y="87"/>
                        <a:pt x="61" y="92"/>
                        <a:pt x="60" y="97"/>
                      </a:cubicBezTo>
                      <a:cubicBezTo>
                        <a:pt x="71" y="100"/>
                        <a:pt x="78" y="104"/>
                        <a:pt x="73" y="106"/>
                      </a:cubicBezTo>
                      <a:cubicBezTo>
                        <a:pt x="60" y="112"/>
                        <a:pt x="26" y="157"/>
                        <a:pt x="31" y="157"/>
                      </a:cubicBezTo>
                      <a:cubicBezTo>
                        <a:pt x="31" y="157"/>
                        <a:pt x="32" y="157"/>
                        <a:pt x="32" y="156"/>
                      </a:cubicBezTo>
                      <a:cubicBezTo>
                        <a:pt x="42" y="150"/>
                        <a:pt x="69" y="122"/>
                        <a:pt x="81" y="122"/>
                      </a:cubicBezTo>
                      <a:cubicBezTo>
                        <a:pt x="83" y="122"/>
                        <a:pt x="84" y="123"/>
                        <a:pt x="85" y="124"/>
                      </a:cubicBezTo>
                      <a:cubicBezTo>
                        <a:pt x="91" y="134"/>
                        <a:pt x="112" y="183"/>
                        <a:pt x="115" y="183"/>
                      </a:cubicBezTo>
                      <a:cubicBezTo>
                        <a:pt x="115" y="183"/>
                        <a:pt x="115" y="183"/>
                        <a:pt x="115" y="182"/>
                      </a:cubicBezTo>
                      <a:cubicBezTo>
                        <a:pt x="115" y="178"/>
                        <a:pt x="113" y="167"/>
                        <a:pt x="112" y="156"/>
                      </a:cubicBezTo>
                      <a:cubicBezTo>
                        <a:pt x="112" y="156"/>
                        <a:pt x="111" y="156"/>
                        <a:pt x="111" y="156"/>
                      </a:cubicBezTo>
                      <a:cubicBezTo>
                        <a:pt x="106" y="154"/>
                        <a:pt x="103" y="149"/>
                        <a:pt x="105" y="144"/>
                      </a:cubicBezTo>
                      <a:cubicBezTo>
                        <a:pt x="106" y="141"/>
                        <a:pt x="108" y="140"/>
                        <a:pt x="110" y="139"/>
                      </a:cubicBezTo>
                      <a:cubicBezTo>
                        <a:pt x="109" y="126"/>
                        <a:pt x="109" y="116"/>
                        <a:pt x="112" y="116"/>
                      </a:cubicBezTo>
                      <a:cubicBezTo>
                        <a:pt x="112" y="116"/>
                        <a:pt x="112" y="116"/>
                        <a:pt x="113" y="116"/>
                      </a:cubicBezTo>
                      <a:cubicBezTo>
                        <a:pt x="115" y="117"/>
                        <a:pt x="131" y="117"/>
                        <a:pt x="148" y="117"/>
                      </a:cubicBezTo>
                      <a:cubicBezTo>
                        <a:pt x="176" y="117"/>
                        <a:pt x="207" y="116"/>
                        <a:pt x="195" y="111"/>
                      </a:cubicBezTo>
                      <a:cubicBezTo>
                        <a:pt x="188" y="109"/>
                        <a:pt x="175" y="108"/>
                        <a:pt x="162" y="108"/>
                      </a:cubicBezTo>
                      <a:cubicBezTo>
                        <a:pt x="159" y="108"/>
                        <a:pt x="157" y="108"/>
                        <a:pt x="154" y="108"/>
                      </a:cubicBezTo>
                      <a:cubicBezTo>
                        <a:pt x="152" y="108"/>
                        <a:pt x="149" y="108"/>
                        <a:pt x="147" y="108"/>
                      </a:cubicBezTo>
                      <a:cubicBezTo>
                        <a:pt x="147" y="109"/>
                        <a:pt x="147" y="110"/>
                        <a:pt x="147" y="111"/>
                      </a:cubicBezTo>
                      <a:cubicBezTo>
                        <a:pt x="146" y="114"/>
                        <a:pt x="142" y="116"/>
                        <a:pt x="138" y="116"/>
                      </a:cubicBezTo>
                      <a:cubicBezTo>
                        <a:pt x="137" y="116"/>
                        <a:pt x="136" y="116"/>
                        <a:pt x="134" y="116"/>
                      </a:cubicBezTo>
                      <a:cubicBezTo>
                        <a:pt x="130" y="114"/>
                        <a:pt x="127" y="110"/>
                        <a:pt x="127" y="106"/>
                      </a:cubicBezTo>
                      <a:cubicBezTo>
                        <a:pt x="127" y="106"/>
                        <a:pt x="127" y="105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9" y="101"/>
                        <a:pt x="132" y="99"/>
                        <a:pt x="135" y="98"/>
                      </a:cubicBezTo>
                      <a:cubicBezTo>
                        <a:pt x="152" y="88"/>
                        <a:pt x="189" y="70"/>
                        <a:pt x="182" y="70"/>
                      </a:cubicBezTo>
                      <a:cubicBezTo>
                        <a:pt x="182" y="70"/>
                        <a:pt x="182" y="71"/>
                        <a:pt x="181" y="71"/>
                      </a:cubicBezTo>
                      <a:cubicBezTo>
                        <a:pt x="166" y="73"/>
                        <a:pt x="110" y="93"/>
                        <a:pt x="110" y="93"/>
                      </a:cubicBezTo>
                      <a:cubicBezTo>
                        <a:pt x="110" y="93"/>
                        <a:pt x="110" y="90"/>
                        <a:pt x="109" y="85"/>
                      </a:cubicBezTo>
                      <a:cubicBezTo>
                        <a:pt x="109" y="85"/>
                        <a:pt x="107" y="86"/>
                        <a:pt x="106" y="86"/>
                      </a:cubicBezTo>
                      <a:cubicBezTo>
                        <a:pt x="105" y="86"/>
                        <a:pt x="104" y="85"/>
                        <a:pt x="102" y="85"/>
                      </a:cubicBezTo>
                      <a:cubicBezTo>
                        <a:pt x="97" y="83"/>
                        <a:pt x="94" y="78"/>
                        <a:pt x="96" y="73"/>
                      </a:cubicBezTo>
                      <a:cubicBezTo>
                        <a:pt x="97" y="69"/>
                        <a:pt x="101" y="67"/>
                        <a:pt x="105" y="67"/>
                      </a:cubicBezTo>
                      <a:cubicBezTo>
                        <a:pt x="106" y="67"/>
                        <a:pt x="107" y="68"/>
                        <a:pt x="109" y="68"/>
                      </a:cubicBezTo>
                      <a:cubicBezTo>
                        <a:pt x="108" y="59"/>
                        <a:pt x="108" y="49"/>
                        <a:pt x="108" y="40"/>
                      </a:cubicBezTo>
                      <a:cubicBezTo>
                        <a:pt x="108" y="42"/>
                        <a:pt x="108" y="43"/>
                        <a:pt x="107" y="44"/>
                      </a:cubicBezTo>
                      <a:cubicBezTo>
                        <a:pt x="104" y="53"/>
                        <a:pt x="100" y="63"/>
                        <a:pt x="98" y="63"/>
                      </a:cubicBezTo>
                      <a:cubicBezTo>
                        <a:pt x="98" y="63"/>
                        <a:pt x="98" y="62"/>
                        <a:pt x="98" y="61"/>
                      </a:cubicBezTo>
                      <a:cubicBezTo>
                        <a:pt x="97" y="60"/>
                        <a:pt x="97" y="59"/>
                        <a:pt x="97" y="57"/>
                      </a:cubicBezTo>
                      <a:cubicBezTo>
                        <a:pt x="96" y="58"/>
                        <a:pt x="94" y="58"/>
                        <a:pt x="92" y="58"/>
                      </a:cubicBezTo>
                      <a:cubicBezTo>
                        <a:pt x="91" y="58"/>
                        <a:pt x="89" y="58"/>
                        <a:pt x="88" y="58"/>
                      </a:cubicBezTo>
                      <a:cubicBezTo>
                        <a:pt x="83" y="56"/>
                        <a:pt x="80" y="50"/>
                        <a:pt x="82" y="46"/>
                      </a:cubicBezTo>
                      <a:cubicBezTo>
                        <a:pt x="83" y="42"/>
                        <a:pt x="86" y="40"/>
                        <a:pt x="90" y="40"/>
                      </a:cubicBezTo>
                      <a:cubicBezTo>
                        <a:pt x="92" y="40"/>
                        <a:pt x="93" y="41"/>
                        <a:pt x="94" y="41"/>
                      </a:cubicBezTo>
                      <a:cubicBezTo>
                        <a:pt x="90" y="23"/>
                        <a:pt x="85" y="0"/>
                        <a:pt x="8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2" name="Freeform 155"/>
                <p:cNvSpPr/>
                <p:nvPr/>
              </p:nvSpPr>
              <p:spPr bwMode="auto">
                <a:xfrm>
                  <a:off x="6223001" y="3889375"/>
                  <a:ext cx="58738" cy="50800"/>
                </a:xfrm>
                <a:custGeom>
                  <a:avLst/>
                  <a:gdLst>
                    <a:gd name="T0" fmla="*/ 9 w 21"/>
                    <a:gd name="T1" fmla="*/ 0 h 18"/>
                    <a:gd name="T2" fmla="*/ 1 w 21"/>
                    <a:gd name="T3" fmla="*/ 5 h 18"/>
                    <a:gd name="T4" fmla="*/ 0 w 21"/>
                    <a:gd name="T5" fmla="*/ 7 h 18"/>
                    <a:gd name="T6" fmla="*/ 7 w 21"/>
                    <a:gd name="T7" fmla="*/ 17 h 18"/>
                    <a:gd name="T8" fmla="*/ 7 w 21"/>
                    <a:gd name="T9" fmla="*/ 17 h 18"/>
                    <a:gd name="T10" fmla="*/ 7 w 21"/>
                    <a:gd name="T11" fmla="*/ 17 h 18"/>
                    <a:gd name="T12" fmla="*/ 11 w 21"/>
                    <a:gd name="T13" fmla="*/ 18 h 18"/>
                    <a:gd name="T14" fmla="*/ 20 w 21"/>
                    <a:gd name="T15" fmla="*/ 12 h 18"/>
                    <a:gd name="T16" fmla="*/ 13 w 21"/>
                    <a:gd name="T17" fmla="*/ 1 h 18"/>
                    <a:gd name="T18" fmla="*/ 9 w 21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8" y="12"/>
                        <a:pt x="13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8"/>
                        <a:pt x="10" y="18"/>
                        <a:pt x="11" y="18"/>
                      </a:cubicBezTo>
                      <a:cubicBezTo>
                        <a:pt x="15" y="18"/>
                        <a:pt x="18" y="16"/>
                        <a:pt x="20" y="12"/>
                      </a:cubicBezTo>
                      <a:cubicBezTo>
                        <a:pt x="21" y="8"/>
                        <a:pt x="18" y="3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3" name="Freeform 156"/>
                <p:cNvSpPr/>
                <p:nvPr/>
              </p:nvSpPr>
              <p:spPr bwMode="auto">
                <a:xfrm>
                  <a:off x="6172201" y="3962400"/>
                  <a:ext cx="58738" cy="33338"/>
                </a:xfrm>
                <a:custGeom>
                  <a:avLst/>
                  <a:gdLst>
                    <a:gd name="T0" fmla="*/ 9 w 21"/>
                    <a:gd name="T1" fmla="*/ 0 h 12"/>
                    <a:gd name="T2" fmla="*/ 1 w 21"/>
                    <a:gd name="T3" fmla="*/ 5 h 12"/>
                    <a:gd name="T4" fmla="*/ 0 w 21"/>
                    <a:gd name="T5" fmla="*/ 7 h 12"/>
                    <a:gd name="T6" fmla="*/ 20 w 21"/>
                    <a:gd name="T7" fmla="*/ 12 h 12"/>
                    <a:gd name="T8" fmla="*/ 13 w 21"/>
                    <a:gd name="T9" fmla="*/ 0 h 12"/>
                    <a:gd name="T10" fmla="*/ 9 w 2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2">
                      <a:moveTo>
                        <a:pt x="9" y="0"/>
                      </a:moveTo>
                      <a:cubicBezTo>
                        <a:pt x="5" y="0"/>
                        <a:pt x="2" y="2"/>
                        <a:pt x="1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7" y="9"/>
                        <a:pt x="14" y="10"/>
                        <a:pt x="20" y="12"/>
                      </a:cubicBezTo>
                      <a:cubicBezTo>
                        <a:pt x="21" y="7"/>
                        <a:pt x="18" y="2"/>
                        <a:pt x="13" y="0"/>
                      </a:cubicBezTo>
                      <a:cubicBezTo>
                        <a:pt x="12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4" name="Freeform 157"/>
                <p:cNvSpPr/>
                <p:nvPr/>
              </p:nvSpPr>
              <p:spPr bwMode="auto">
                <a:xfrm>
                  <a:off x="6289676" y="4006850"/>
                  <a:ext cx="61913" cy="50800"/>
                </a:xfrm>
                <a:custGeom>
                  <a:avLst/>
                  <a:gdLst>
                    <a:gd name="T0" fmla="*/ 10 w 22"/>
                    <a:gd name="T1" fmla="*/ 0 h 18"/>
                    <a:gd name="T2" fmla="*/ 2 w 22"/>
                    <a:gd name="T3" fmla="*/ 5 h 18"/>
                    <a:gd name="T4" fmla="*/ 8 w 22"/>
                    <a:gd name="T5" fmla="*/ 17 h 18"/>
                    <a:gd name="T6" fmla="*/ 12 w 22"/>
                    <a:gd name="T7" fmla="*/ 18 h 18"/>
                    <a:gd name="T8" fmla="*/ 21 w 22"/>
                    <a:gd name="T9" fmla="*/ 12 h 18"/>
                    <a:gd name="T10" fmla="*/ 14 w 22"/>
                    <a:gd name="T11" fmla="*/ 0 h 18"/>
                    <a:gd name="T12" fmla="*/ 10 w 22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6" y="18"/>
                        <a:pt x="19" y="16"/>
                        <a:pt x="21" y="12"/>
                      </a:cubicBezTo>
                      <a:cubicBezTo>
                        <a:pt x="22" y="8"/>
                        <a:pt x="19" y="2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5" name="Freeform 158"/>
                <p:cNvSpPr/>
                <p:nvPr/>
              </p:nvSpPr>
              <p:spPr bwMode="auto">
                <a:xfrm>
                  <a:off x="6323013" y="3911600"/>
                  <a:ext cx="42863" cy="53975"/>
                </a:xfrm>
                <a:custGeom>
                  <a:avLst/>
                  <a:gdLst>
                    <a:gd name="T0" fmla="*/ 11 w 15"/>
                    <a:gd name="T1" fmla="*/ 0 h 19"/>
                    <a:gd name="T2" fmla="*/ 2 w 15"/>
                    <a:gd name="T3" fmla="*/ 6 h 19"/>
                    <a:gd name="T4" fmla="*/ 8 w 15"/>
                    <a:gd name="T5" fmla="*/ 18 h 19"/>
                    <a:gd name="T6" fmla="*/ 12 w 15"/>
                    <a:gd name="T7" fmla="*/ 19 h 19"/>
                    <a:gd name="T8" fmla="*/ 15 w 15"/>
                    <a:gd name="T9" fmla="*/ 18 h 19"/>
                    <a:gd name="T10" fmla="*/ 15 w 15"/>
                    <a:gd name="T11" fmla="*/ 1 h 19"/>
                    <a:gd name="T12" fmla="*/ 11 w 15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9">
                      <a:moveTo>
                        <a:pt x="11" y="0"/>
                      </a:moveTo>
                      <a:cubicBezTo>
                        <a:pt x="7" y="0"/>
                        <a:pt x="3" y="2"/>
                        <a:pt x="2" y="6"/>
                      </a:cubicBezTo>
                      <a:cubicBezTo>
                        <a:pt x="0" y="11"/>
                        <a:pt x="3" y="16"/>
                        <a:pt x="8" y="18"/>
                      </a:cubicBezTo>
                      <a:cubicBezTo>
                        <a:pt x="10" y="18"/>
                        <a:pt x="11" y="19"/>
                        <a:pt x="12" y="19"/>
                      </a:cubicBezTo>
                      <a:cubicBezTo>
                        <a:pt x="13" y="19"/>
                        <a:pt x="15" y="18"/>
                        <a:pt x="15" y="18"/>
                      </a:cubicBezTo>
                      <a:cubicBezTo>
                        <a:pt x="15" y="14"/>
                        <a:pt x="15" y="8"/>
                        <a:pt x="15" y="1"/>
                      </a:cubicBezTo>
                      <a:cubicBezTo>
                        <a:pt x="13" y="1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6" name="Freeform 159"/>
                <p:cNvSpPr>
                  <a:spLocks noEditPoints="1"/>
                </p:cNvSpPr>
                <p:nvPr/>
              </p:nvSpPr>
              <p:spPr bwMode="auto">
                <a:xfrm>
                  <a:off x="6416676" y="3998913"/>
                  <a:ext cx="55563" cy="50800"/>
                </a:xfrm>
                <a:custGeom>
                  <a:avLst/>
                  <a:gdLst>
                    <a:gd name="T0" fmla="*/ 0 w 20"/>
                    <a:gd name="T1" fmla="*/ 8 h 18"/>
                    <a:gd name="T2" fmla="*/ 7 w 20"/>
                    <a:gd name="T3" fmla="*/ 18 h 18"/>
                    <a:gd name="T4" fmla="*/ 11 w 20"/>
                    <a:gd name="T5" fmla="*/ 18 h 18"/>
                    <a:gd name="T6" fmla="*/ 20 w 20"/>
                    <a:gd name="T7" fmla="*/ 13 h 18"/>
                    <a:gd name="T8" fmla="*/ 20 w 20"/>
                    <a:gd name="T9" fmla="*/ 10 h 18"/>
                    <a:gd name="T10" fmla="*/ 19 w 20"/>
                    <a:gd name="T11" fmla="*/ 10 h 18"/>
                    <a:gd name="T12" fmla="*/ 0 w 20"/>
                    <a:gd name="T13" fmla="*/ 8 h 18"/>
                    <a:gd name="T14" fmla="*/ 8 w 20"/>
                    <a:gd name="T15" fmla="*/ 0 h 18"/>
                    <a:gd name="T16" fmla="*/ 1 w 20"/>
                    <a:gd name="T17" fmla="*/ 6 h 18"/>
                    <a:gd name="T18" fmla="*/ 8 w 20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8">
                      <a:moveTo>
                        <a:pt x="0" y="8"/>
                      </a:moveTo>
                      <a:cubicBezTo>
                        <a:pt x="0" y="12"/>
                        <a:pt x="3" y="16"/>
                        <a:pt x="7" y="18"/>
                      </a:cubicBezTo>
                      <a:cubicBezTo>
                        <a:pt x="9" y="18"/>
                        <a:pt x="10" y="18"/>
                        <a:pt x="11" y="18"/>
                      </a:cubicBezTo>
                      <a:cubicBezTo>
                        <a:pt x="15" y="18"/>
                        <a:pt x="19" y="16"/>
                        <a:pt x="20" y="13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0" y="10"/>
                        <a:pt x="2" y="10"/>
                        <a:pt x="0" y="8"/>
                      </a:cubicBezTo>
                      <a:moveTo>
                        <a:pt x="8" y="0"/>
                      </a:moveTo>
                      <a:cubicBezTo>
                        <a:pt x="5" y="1"/>
                        <a:pt x="2" y="3"/>
                        <a:pt x="1" y="6"/>
                      </a:cubicBezTo>
                      <a:cubicBezTo>
                        <a:pt x="2" y="4"/>
                        <a:pt x="5" y="2"/>
                        <a:pt x="8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7" name="Freeform 160"/>
                <p:cNvSpPr/>
                <p:nvPr/>
              </p:nvSpPr>
              <p:spPr bwMode="auto">
                <a:xfrm>
                  <a:off x="6348413" y="4114800"/>
                  <a:ext cx="25400" cy="47625"/>
                </a:xfrm>
                <a:custGeom>
                  <a:avLst/>
                  <a:gdLst>
                    <a:gd name="T0" fmla="*/ 7 w 9"/>
                    <a:gd name="T1" fmla="*/ 0 h 17"/>
                    <a:gd name="T2" fmla="*/ 2 w 9"/>
                    <a:gd name="T3" fmla="*/ 5 h 17"/>
                    <a:gd name="T4" fmla="*/ 8 w 9"/>
                    <a:gd name="T5" fmla="*/ 17 h 17"/>
                    <a:gd name="T6" fmla="*/ 9 w 9"/>
                    <a:gd name="T7" fmla="*/ 17 h 17"/>
                    <a:gd name="T8" fmla="*/ 7 w 9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7">
                      <a:moveTo>
                        <a:pt x="7" y="0"/>
                      </a:moveTo>
                      <a:cubicBezTo>
                        <a:pt x="5" y="1"/>
                        <a:pt x="3" y="2"/>
                        <a:pt x="2" y="5"/>
                      </a:cubicBezTo>
                      <a:cubicBezTo>
                        <a:pt x="0" y="10"/>
                        <a:pt x="3" y="15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8" y="11"/>
                        <a:pt x="8" y="5"/>
                        <a:pt x="7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8" name="Freeform 161"/>
                <p:cNvSpPr/>
                <p:nvPr/>
              </p:nvSpPr>
              <p:spPr bwMode="auto">
                <a:xfrm>
                  <a:off x="6362701" y="3794125"/>
                  <a:ext cx="14288" cy="42863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0 w 5"/>
                    <a:gd name="T5" fmla="*/ 15 h 15"/>
                    <a:gd name="T6" fmla="*/ 4 w 5"/>
                    <a:gd name="T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1" y="3"/>
                        <a:pt x="1" y="8"/>
                        <a:pt x="0" y="15"/>
                      </a:cubicBezTo>
                      <a:cubicBezTo>
                        <a:pt x="3" y="7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39" name="Freeform 162"/>
                <p:cNvSpPr/>
                <p:nvPr/>
              </p:nvSpPr>
              <p:spPr bwMode="auto">
                <a:xfrm>
                  <a:off x="6283326" y="3836988"/>
                  <a:ext cx="49213" cy="49213"/>
                </a:xfrm>
                <a:custGeom>
                  <a:avLst/>
                  <a:gdLst>
                    <a:gd name="T0" fmla="*/ 10 w 17"/>
                    <a:gd name="T1" fmla="*/ 0 h 18"/>
                    <a:gd name="T2" fmla="*/ 2 w 17"/>
                    <a:gd name="T3" fmla="*/ 6 h 18"/>
                    <a:gd name="T4" fmla="*/ 8 w 17"/>
                    <a:gd name="T5" fmla="*/ 18 h 18"/>
                    <a:gd name="T6" fmla="*/ 12 w 17"/>
                    <a:gd name="T7" fmla="*/ 18 h 18"/>
                    <a:gd name="T8" fmla="*/ 17 w 17"/>
                    <a:gd name="T9" fmla="*/ 17 h 18"/>
                    <a:gd name="T10" fmla="*/ 14 w 17"/>
                    <a:gd name="T11" fmla="*/ 1 h 18"/>
                    <a:gd name="T12" fmla="*/ 10 w 17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8">
                      <a:moveTo>
                        <a:pt x="10" y="0"/>
                      </a:moveTo>
                      <a:cubicBezTo>
                        <a:pt x="6" y="0"/>
                        <a:pt x="3" y="2"/>
                        <a:pt x="2" y="6"/>
                      </a:cubicBezTo>
                      <a:cubicBezTo>
                        <a:pt x="0" y="10"/>
                        <a:pt x="3" y="16"/>
                        <a:pt x="8" y="18"/>
                      </a:cubicBezTo>
                      <a:cubicBezTo>
                        <a:pt x="9" y="18"/>
                        <a:pt x="11" y="18"/>
                        <a:pt x="12" y="18"/>
                      </a:cubicBezTo>
                      <a:cubicBezTo>
                        <a:pt x="14" y="18"/>
                        <a:pt x="16" y="18"/>
                        <a:pt x="17" y="17"/>
                      </a:cubicBezTo>
                      <a:cubicBezTo>
                        <a:pt x="16" y="13"/>
                        <a:pt x="15" y="7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0" name="Freeform 163"/>
                <p:cNvSpPr/>
                <p:nvPr/>
              </p:nvSpPr>
              <p:spPr bwMode="auto">
                <a:xfrm>
                  <a:off x="5797551" y="3706813"/>
                  <a:ext cx="166688" cy="365125"/>
                </a:xfrm>
                <a:custGeom>
                  <a:avLst/>
                  <a:gdLst>
                    <a:gd name="T0" fmla="*/ 23 w 59"/>
                    <a:gd name="T1" fmla="*/ 0 h 130"/>
                    <a:gd name="T2" fmla="*/ 14 w 59"/>
                    <a:gd name="T3" fmla="*/ 47 h 130"/>
                    <a:gd name="T4" fmla="*/ 2 w 59"/>
                    <a:gd name="T5" fmla="*/ 86 h 130"/>
                    <a:gd name="T6" fmla="*/ 24 w 59"/>
                    <a:gd name="T7" fmla="*/ 130 h 130"/>
                    <a:gd name="T8" fmla="*/ 25 w 59"/>
                    <a:gd name="T9" fmla="*/ 130 h 130"/>
                    <a:gd name="T10" fmla="*/ 36 w 59"/>
                    <a:gd name="T11" fmla="*/ 83 h 130"/>
                    <a:gd name="T12" fmla="*/ 52 w 59"/>
                    <a:gd name="T13" fmla="*/ 40 h 130"/>
                    <a:gd name="T14" fmla="*/ 26 w 59"/>
                    <a:gd name="T15" fmla="*/ 0 h 130"/>
                    <a:gd name="T16" fmla="*/ 23 w 59"/>
                    <a:gd name="T1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30">
                      <a:moveTo>
                        <a:pt x="23" y="0"/>
                      </a:moveTo>
                      <a:cubicBezTo>
                        <a:pt x="12" y="0"/>
                        <a:pt x="13" y="35"/>
                        <a:pt x="14" y="47"/>
                      </a:cubicBezTo>
                      <a:cubicBezTo>
                        <a:pt x="14" y="61"/>
                        <a:pt x="4" y="66"/>
                        <a:pt x="2" y="86"/>
                      </a:cubicBezTo>
                      <a:cubicBezTo>
                        <a:pt x="0" y="107"/>
                        <a:pt x="24" y="130"/>
                        <a:pt x="24" y="130"/>
                      </a:cubicBezTo>
                      <a:cubicBezTo>
                        <a:pt x="24" y="130"/>
                        <a:pt x="24" y="130"/>
                        <a:pt x="25" y="130"/>
                      </a:cubicBezTo>
                      <a:cubicBezTo>
                        <a:pt x="37" y="130"/>
                        <a:pt x="40" y="100"/>
                        <a:pt x="36" y="83"/>
                      </a:cubicBezTo>
                      <a:cubicBezTo>
                        <a:pt x="32" y="65"/>
                        <a:pt x="45" y="59"/>
                        <a:pt x="52" y="40"/>
                      </a:cubicBezTo>
                      <a:cubicBezTo>
                        <a:pt x="59" y="21"/>
                        <a:pt x="40" y="6"/>
                        <a:pt x="26" y="0"/>
                      </a:cubicBezTo>
                      <a:cubicBezTo>
                        <a:pt x="25" y="0"/>
                        <a:pt x="24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1" name="Freeform 164"/>
                <p:cNvSpPr/>
                <p:nvPr/>
              </p:nvSpPr>
              <p:spPr bwMode="auto">
                <a:xfrm>
                  <a:off x="5837238" y="4232275"/>
                  <a:ext cx="360363" cy="207963"/>
                </a:xfrm>
                <a:custGeom>
                  <a:avLst/>
                  <a:gdLst>
                    <a:gd name="T0" fmla="*/ 17 w 128"/>
                    <a:gd name="T1" fmla="*/ 0 h 74"/>
                    <a:gd name="T2" fmla="*/ 12 w 128"/>
                    <a:gd name="T3" fmla="*/ 1 h 74"/>
                    <a:gd name="T4" fmla="*/ 26 w 128"/>
                    <a:gd name="T5" fmla="*/ 38 h 74"/>
                    <a:gd name="T6" fmla="*/ 71 w 128"/>
                    <a:gd name="T7" fmla="*/ 63 h 74"/>
                    <a:gd name="T8" fmla="*/ 98 w 128"/>
                    <a:gd name="T9" fmla="*/ 74 h 74"/>
                    <a:gd name="T10" fmla="*/ 113 w 128"/>
                    <a:gd name="T11" fmla="*/ 65 h 74"/>
                    <a:gd name="T12" fmla="*/ 111 w 128"/>
                    <a:gd name="T13" fmla="*/ 35 h 74"/>
                    <a:gd name="T14" fmla="*/ 104 w 128"/>
                    <a:gd name="T15" fmla="*/ 34 h 74"/>
                    <a:gd name="T16" fmla="*/ 87 w 128"/>
                    <a:gd name="T17" fmla="*/ 36 h 74"/>
                    <a:gd name="T18" fmla="*/ 70 w 128"/>
                    <a:gd name="T19" fmla="*/ 37 h 74"/>
                    <a:gd name="T20" fmla="*/ 50 w 128"/>
                    <a:gd name="T21" fmla="*/ 31 h 74"/>
                    <a:gd name="T22" fmla="*/ 17 w 128"/>
                    <a:gd name="T23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8" h="74">
                      <a:moveTo>
                        <a:pt x="17" y="0"/>
                      </a:moveTo>
                      <a:cubicBezTo>
                        <a:pt x="16" y="0"/>
                        <a:pt x="14" y="0"/>
                        <a:pt x="12" y="1"/>
                      </a:cubicBezTo>
                      <a:cubicBezTo>
                        <a:pt x="12" y="1"/>
                        <a:pt x="0" y="20"/>
                        <a:pt x="26" y="38"/>
                      </a:cubicBezTo>
                      <a:cubicBezTo>
                        <a:pt x="51" y="56"/>
                        <a:pt x="52" y="54"/>
                        <a:pt x="71" y="63"/>
                      </a:cubicBezTo>
                      <a:cubicBezTo>
                        <a:pt x="81" y="69"/>
                        <a:pt x="90" y="74"/>
                        <a:pt x="98" y="74"/>
                      </a:cubicBezTo>
                      <a:cubicBezTo>
                        <a:pt x="104" y="74"/>
                        <a:pt x="109" y="71"/>
                        <a:pt x="113" y="65"/>
                      </a:cubicBezTo>
                      <a:cubicBezTo>
                        <a:pt x="124" y="50"/>
                        <a:pt x="128" y="39"/>
                        <a:pt x="111" y="35"/>
                      </a:cubicBezTo>
                      <a:cubicBezTo>
                        <a:pt x="109" y="34"/>
                        <a:pt x="106" y="34"/>
                        <a:pt x="104" y="34"/>
                      </a:cubicBezTo>
                      <a:cubicBezTo>
                        <a:pt x="99" y="34"/>
                        <a:pt x="93" y="35"/>
                        <a:pt x="87" y="36"/>
                      </a:cubicBezTo>
                      <a:cubicBezTo>
                        <a:pt x="82" y="37"/>
                        <a:pt x="76" y="37"/>
                        <a:pt x="70" y="37"/>
                      </a:cubicBezTo>
                      <a:cubicBezTo>
                        <a:pt x="63" y="37"/>
                        <a:pt x="56" y="36"/>
                        <a:pt x="50" y="31"/>
                      </a:cubicBezTo>
                      <a:cubicBezTo>
                        <a:pt x="35" y="18"/>
                        <a:pt x="29" y="0"/>
                        <a:pt x="1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2" name="Freeform 165"/>
                <p:cNvSpPr/>
                <p:nvPr/>
              </p:nvSpPr>
              <p:spPr bwMode="auto">
                <a:xfrm>
                  <a:off x="6332538" y="4279900"/>
                  <a:ext cx="288925" cy="222250"/>
                </a:xfrm>
                <a:custGeom>
                  <a:avLst/>
                  <a:gdLst>
                    <a:gd name="T0" fmla="*/ 89 w 103"/>
                    <a:gd name="T1" fmla="*/ 0 h 79"/>
                    <a:gd name="T2" fmla="*/ 56 w 103"/>
                    <a:gd name="T3" fmla="*/ 33 h 79"/>
                    <a:gd name="T4" fmla="*/ 41 w 103"/>
                    <a:gd name="T5" fmla="*/ 56 h 79"/>
                    <a:gd name="T6" fmla="*/ 35 w 103"/>
                    <a:gd name="T7" fmla="*/ 55 h 79"/>
                    <a:gd name="T8" fmla="*/ 7 w 103"/>
                    <a:gd name="T9" fmla="*/ 41 h 79"/>
                    <a:gd name="T10" fmla="*/ 0 w 103"/>
                    <a:gd name="T11" fmla="*/ 47 h 79"/>
                    <a:gd name="T12" fmla="*/ 15 w 103"/>
                    <a:gd name="T13" fmla="*/ 79 h 79"/>
                    <a:gd name="T14" fmla="*/ 18 w 103"/>
                    <a:gd name="T15" fmla="*/ 78 h 79"/>
                    <a:gd name="T16" fmla="*/ 81 w 103"/>
                    <a:gd name="T17" fmla="*/ 53 h 79"/>
                    <a:gd name="T18" fmla="*/ 91 w 103"/>
                    <a:gd name="T19" fmla="*/ 0 h 79"/>
                    <a:gd name="T20" fmla="*/ 89 w 103"/>
                    <a:gd name="T21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3" h="79">
                      <a:moveTo>
                        <a:pt x="89" y="0"/>
                      </a:moveTo>
                      <a:cubicBezTo>
                        <a:pt x="76" y="0"/>
                        <a:pt x="62" y="20"/>
                        <a:pt x="56" y="33"/>
                      </a:cubicBezTo>
                      <a:cubicBezTo>
                        <a:pt x="52" y="45"/>
                        <a:pt x="50" y="56"/>
                        <a:pt x="41" y="56"/>
                      </a:cubicBezTo>
                      <a:cubicBezTo>
                        <a:pt x="39" y="56"/>
                        <a:pt x="37" y="56"/>
                        <a:pt x="35" y="55"/>
                      </a:cubicBezTo>
                      <a:cubicBezTo>
                        <a:pt x="25" y="51"/>
                        <a:pt x="14" y="41"/>
                        <a:pt x="7" y="41"/>
                      </a:cubicBezTo>
                      <a:cubicBezTo>
                        <a:pt x="4" y="41"/>
                        <a:pt x="2" y="42"/>
                        <a:pt x="0" y="47"/>
                      </a:cubicBezTo>
                      <a:cubicBezTo>
                        <a:pt x="0" y="47"/>
                        <a:pt x="2" y="79"/>
                        <a:pt x="15" y="79"/>
                      </a:cubicBezTo>
                      <a:cubicBezTo>
                        <a:pt x="16" y="79"/>
                        <a:pt x="17" y="79"/>
                        <a:pt x="18" y="78"/>
                      </a:cubicBezTo>
                      <a:cubicBezTo>
                        <a:pt x="33" y="73"/>
                        <a:pt x="72" y="72"/>
                        <a:pt x="81" y="53"/>
                      </a:cubicBezTo>
                      <a:cubicBezTo>
                        <a:pt x="91" y="35"/>
                        <a:pt x="103" y="2"/>
                        <a:pt x="91" y="0"/>
                      </a:cubicBezTo>
                      <a:cubicBezTo>
                        <a:pt x="90" y="0"/>
                        <a:pt x="89" y="0"/>
                        <a:pt x="8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3" name="Freeform 166"/>
                <p:cNvSpPr/>
                <p:nvPr/>
              </p:nvSpPr>
              <p:spPr bwMode="auto">
                <a:xfrm>
                  <a:off x="6632576" y="3775075"/>
                  <a:ext cx="209550" cy="260350"/>
                </a:xfrm>
                <a:custGeom>
                  <a:avLst/>
                  <a:gdLst>
                    <a:gd name="T0" fmla="*/ 22 w 75"/>
                    <a:gd name="T1" fmla="*/ 0 h 93"/>
                    <a:gd name="T2" fmla="*/ 0 w 75"/>
                    <a:gd name="T3" fmla="*/ 4 h 93"/>
                    <a:gd name="T4" fmla="*/ 26 w 75"/>
                    <a:gd name="T5" fmla="*/ 52 h 93"/>
                    <a:gd name="T6" fmla="*/ 30 w 75"/>
                    <a:gd name="T7" fmla="*/ 91 h 93"/>
                    <a:gd name="T8" fmla="*/ 36 w 75"/>
                    <a:gd name="T9" fmla="*/ 93 h 93"/>
                    <a:gd name="T10" fmla="*/ 71 w 75"/>
                    <a:gd name="T11" fmla="*/ 55 h 93"/>
                    <a:gd name="T12" fmla="*/ 47 w 75"/>
                    <a:gd name="T13" fmla="*/ 9 h 93"/>
                    <a:gd name="T14" fmla="*/ 22 w 75"/>
                    <a:gd name="T1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" h="93">
                      <a:moveTo>
                        <a:pt x="22" y="0"/>
                      </a:moveTo>
                      <a:cubicBezTo>
                        <a:pt x="10" y="0"/>
                        <a:pt x="0" y="4"/>
                        <a:pt x="0" y="4"/>
                      </a:cubicBezTo>
                      <a:cubicBezTo>
                        <a:pt x="14" y="10"/>
                        <a:pt x="30" y="34"/>
                        <a:pt x="26" y="52"/>
                      </a:cubicBezTo>
                      <a:cubicBezTo>
                        <a:pt x="22" y="70"/>
                        <a:pt x="13" y="85"/>
                        <a:pt x="30" y="91"/>
                      </a:cubicBezTo>
                      <a:cubicBezTo>
                        <a:pt x="32" y="92"/>
                        <a:pt x="34" y="93"/>
                        <a:pt x="36" y="93"/>
                      </a:cubicBezTo>
                      <a:cubicBezTo>
                        <a:pt x="51" y="93"/>
                        <a:pt x="67" y="73"/>
                        <a:pt x="71" y="55"/>
                      </a:cubicBezTo>
                      <a:cubicBezTo>
                        <a:pt x="75" y="35"/>
                        <a:pt x="69" y="25"/>
                        <a:pt x="47" y="9"/>
                      </a:cubicBezTo>
                      <a:cubicBezTo>
                        <a:pt x="39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4" name="Freeform 167"/>
                <p:cNvSpPr/>
                <p:nvPr/>
              </p:nvSpPr>
              <p:spPr bwMode="auto">
                <a:xfrm>
                  <a:off x="6197601" y="3479800"/>
                  <a:ext cx="300038" cy="165100"/>
                </a:xfrm>
                <a:custGeom>
                  <a:avLst/>
                  <a:gdLst>
                    <a:gd name="T0" fmla="*/ 45 w 107"/>
                    <a:gd name="T1" fmla="*/ 0 h 59"/>
                    <a:gd name="T2" fmla="*/ 27 w 107"/>
                    <a:gd name="T3" fmla="*/ 2 h 59"/>
                    <a:gd name="T4" fmla="*/ 1 w 107"/>
                    <a:gd name="T5" fmla="*/ 44 h 59"/>
                    <a:gd name="T6" fmla="*/ 10 w 107"/>
                    <a:gd name="T7" fmla="*/ 53 h 59"/>
                    <a:gd name="T8" fmla="*/ 50 w 107"/>
                    <a:gd name="T9" fmla="*/ 43 h 59"/>
                    <a:gd name="T10" fmla="*/ 55 w 107"/>
                    <a:gd name="T11" fmla="*/ 43 h 59"/>
                    <a:gd name="T12" fmla="*/ 90 w 107"/>
                    <a:gd name="T13" fmla="*/ 58 h 59"/>
                    <a:gd name="T14" fmla="*/ 94 w 107"/>
                    <a:gd name="T15" fmla="*/ 59 h 59"/>
                    <a:gd name="T16" fmla="*/ 88 w 107"/>
                    <a:gd name="T17" fmla="*/ 20 h 59"/>
                    <a:gd name="T18" fmla="*/ 45 w 107"/>
                    <a:gd name="T1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7" h="59">
                      <a:moveTo>
                        <a:pt x="45" y="0"/>
                      </a:moveTo>
                      <a:cubicBezTo>
                        <a:pt x="40" y="0"/>
                        <a:pt x="34" y="1"/>
                        <a:pt x="27" y="2"/>
                      </a:cubicBezTo>
                      <a:cubicBezTo>
                        <a:pt x="0" y="8"/>
                        <a:pt x="1" y="44"/>
                        <a:pt x="1" y="44"/>
                      </a:cubicBezTo>
                      <a:cubicBezTo>
                        <a:pt x="1" y="51"/>
                        <a:pt x="5" y="53"/>
                        <a:pt x="10" y="53"/>
                      </a:cubicBezTo>
                      <a:cubicBezTo>
                        <a:pt x="21" y="53"/>
                        <a:pt x="37" y="45"/>
                        <a:pt x="50" y="43"/>
                      </a:cubicBezTo>
                      <a:cubicBezTo>
                        <a:pt x="52" y="43"/>
                        <a:pt x="54" y="43"/>
                        <a:pt x="55" y="43"/>
                      </a:cubicBezTo>
                      <a:cubicBezTo>
                        <a:pt x="71" y="43"/>
                        <a:pt x="75" y="55"/>
                        <a:pt x="90" y="58"/>
                      </a:cubicBezTo>
                      <a:cubicBezTo>
                        <a:pt x="91" y="58"/>
                        <a:pt x="93" y="59"/>
                        <a:pt x="94" y="59"/>
                      </a:cubicBezTo>
                      <a:cubicBezTo>
                        <a:pt x="107" y="59"/>
                        <a:pt x="103" y="35"/>
                        <a:pt x="88" y="20"/>
                      </a:cubicBezTo>
                      <a:cubicBezTo>
                        <a:pt x="77" y="7"/>
                        <a:pt x="63" y="0"/>
                        <a:pt x="4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5" name="Freeform 168"/>
                <p:cNvSpPr/>
                <p:nvPr/>
              </p:nvSpPr>
              <p:spPr bwMode="auto">
                <a:xfrm>
                  <a:off x="3733801" y="3282950"/>
                  <a:ext cx="317500" cy="115888"/>
                </a:xfrm>
                <a:custGeom>
                  <a:avLst/>
                  <a:gdLst>
                    <a:gd name="T0" fmla="*/ 47 w 113"/>
                    <a:gd name="T1" fmla="*/ 3 h 41"/>
                    <a:gd name="T2" fmla="*/ 5 w 113"/>
                    <a:gd name="T3" fmla="*/ 14 h 41"/>
                    <a:gd name="T4" fmla="*/ 30 w 113"/>
                    <a:gd name="T5" fmla="*/ 41 h 41"/>
                    <a:gd name="T6" fmla="*/ 96 w 113"/>
                    <a:gd name="T7" fmla="*/ 33 h 41"/>
                    <a:gd name="T8" fmla="*/ 47 w 113"/>
                    <a:gd name="T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41">
                      <a:moveTo>
                        <a:pt x="47" y="3"/>
                      </a:moveTo>
                      <a:cubicBezTo>
                        <a:pt x="47" y="3"/>
                        <a:pt x="0" y="0"/>
                        <a:pt x="5" y="14"/>
                      </a:cubicBezTo>
                      <a:cubicBezTo>
                        <a:pt x="9" y="29"/>
                        <a:pt x="30" y="41"/>
                        <a:pt x="30" y="41"/>
                      </a:cubicBezTo>
                      <a:cubicBezTo>
                        <a:pt x="30" y="41"/>
                        <a:pt x="113" y="41"/>
                        <a:pt x="96" y="33"/>
                      </a:cubicBezTo>
                      <a:cubicBezTo>
                        <a:pt x="79" y="24"/>
                        <a:pt x="47" y="3"/>
                        <a:pt x="47" y="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6" name="Freeform 169"/>
                <p:cNvSpPr/>
                <p:nvPr/>
              </p:nvSpPr>
              <p:spPr bwMode="auto">
                <a:xfrm>
                  <a:off x="3473451" y="2555875"/>
                  <a:ext cx="1220788" cy="1109663"/>
                </a:xfrm>
                <a:custGeom>
                  <a:avLst/>
                  <a:gdLst>
                    <a:gd name="T0" fmla="*/ 195 w 435"/>
                    <a:gd name="T1" fmla="*/ 350 h 395"/>
                    <a:gd name="T2" fmla="*/ 20 w 435"/>
                    <a:gd name="T3" fmla="*/ 355 h 395"/>
                    <a:gd name="T4" fmla="*/ 46 w 435"/>
                    <a:gd name="T5" fmla="*/ 289 h 395"/>
                    <a:gd name="T6" fmla="*/ 152 w 435"/>
                    <a:gd name="T7" fmla="*/ 287 h 395"/>
                    <a:gd name="T8" fmla="*/ 10 w 435"/>
                    <a:gd name="T9" fmla="*/ 174 h 395"/>
                    <a:gd name="T10" fmla="*/ 60 w 435"/>
                    <a:gd name="T11" fmla="*/ 103 h 395"/>
                    <a:gd name="T12" fmla="*/ 145 w 435"/>
                    <a:gd name="T13" fmla="*/ 121 h 395"/>
                    <a:gd name="T14" fmla="*/ 197 w 435"/>
                    <a:gd name="T15" fmla="*/ 185 h 395"/>
                    <a:gd name="T16" fmla="*/ 166 w 435"/>
                    <a:gd name="T17" fmla="*/ 53 h 395"/>
                    <a:gd name="T18" fmla="*/ 263 w 435"/>
                    <a:gd name="T19" fmla="*/ 22 h 395"/>
                    <a:gd name="T20" fmla="*/ 303 w 435"/>
                    <a:gd name="T21" fmla="*/ 193 h 395"/>
                    <a:gd name="T22" fmla="*/ 343 w 435"/>
                    <a:gd name="T23" fmla="*/ 101 h 395"/>
                    <a:gd name="T24" fmla="*/ 406 w 435"/>
                    <a:gd name="T25" fmla="*/ 98 h 395"/>
                    <a:gd name="T26" fmla="*/ 318 w 435"/>
                    <a:gd name="T27" fmla="*/ 274 h 395"/>
                    <a:gd name="T28" fmla="*/ 354 w 435"/>
                    <a:gd name="T29" fmla="*/ 309 h 395"/>
                    <a:gd name="T30" fmla="*/ 281 w 435"/>
                    <a:gd name="T31" fmla="*/ 338 h 395"/>
                    <a:gd name="T32" fmla="*/ 195 w 435"/>
                    <a:gd name="T33" fmla="*/ 35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5" h="395">
                      <a:moveTo>
                        <a:pt x="195" y="350"/>
                      </a:moveTo>
                      <a:cubicBezTo>
                        <a:pt x="195" y="350"/>
                        <a:pt x="33" y="395"/>
                        <a:pt x="20" y="355"/>
                      </a:cubicBezTo>
                      <a:cubicBezTo>
                        <a:pt x="8" y="315"/>
                        <a:pt x="14" y="287"/>
                        <a:pt x="46" y="289"/>
                      </a:cubicBezTo>
                      <a:cubicBezTo>
                        <a:pt x="79" y="291"/>
                        <a:pt x="152" y="287"/>
                        <a:pt x="152" y="287"/>
                      </a:cubicBezTo>
                      <a:cubicBezTo>
                        <a:pt x="152" y="287"/>
                        <a:pt x="0" y="203"/>
                        <a:pt x="10" y="174"/>
                      </a:cubicBezTo>
                      <a:cubicBezTo>
                        <a:pt x="19" y="146"/>
                        <a:pt x="33" y="113"/>
                        <a:pt x="60" y="103"/>
                      </a:cubicBezTo>
                      <a:cubicBezTo>
                        <a:pt x="87" y="93"/>
                        <a:pt x="116" y="90"/>
                        <a:pt x="145" y="121"/>
                      </a:cubicBezTo>
                      <a:cubicBezTo>
                        <a:pt x="175" y="152"/>
                        <a:pt x="197" y="185"/>
                        <a:pt x="197" y="185"/>
                      </a:cubicBezTo>
                      <a:cubicBezTo>
                        <a:pt x="197" y="185"/>
                        <a:pt x="145" y="81"/>
                        <a:pt x="166" y="53"/>
                      </a:cubicBezTo>
                      <a:cubicBezTo>
                        <a:pt x="188" y="24"/>
                        <a:pt x="216" y="0"/>
                        <a:pt x="263" y="22"/>
                      </a:cubicBezTo>
                      <a:cubicBezTo>
                        <a:pt x="309" y="43"/>
                        <a:pt x="322" y="99"/>
                        <a:pt x="303" y="193"/>
                      </a:cubicBezTo>
                      <a:cubicBezTo>
                        <a:pt x="303" y="193"/>
                        <a:pt x="334" y="124"/>
                        <a:pt x="343" y="101"/>
                      </a:cubicBezTo>
                      <a:cubicBezTo>
                        <a:pt x="352" y="78"/>
                        <a:pt x="376" y="67"/>
                        <a:pt x="406" y="98"/>
                      </a:cubicBezTo>
                      <a:cubicBezTo>
                        <a:pt x="435" y="129"/>
                        <a:pt x="407" y="199"/>
                        <a:pt x="318" y="274"/>
                      </a:cubicBezTo>
                      <a:cubicBezTo>
                        <a:pt x="318" y="274"/>
                        <a:pt x="381" y="281"/>
                        <a:pt x="354" y="309"/>
                      </a:cubicBezTo>
                      <a:cubicBezTo>
                        <a:pt x="327" y="338"/>
                        <a:pt x="293" y="326"/>
                        <a:pt x="281" y="338"/>
                      </a:cubicBezTo>
                      <a:cubicBezTo>
                        <a:pt x="268" y="349"/>
                        <a:pt x="196" y="393"/>
                        <a:pt x="195" y="350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7" name="Freeform 170"/>
                <p:cNvSpPr/>
                <p:nvPr/>
              </p:nvSpPr>
              <p:spPr bwMode="auto">
                <a:xfrm>
                  <a:off x="4065588" y="3176588"/>
                  <a:ext cx="80963" cy="174625"/>
                </a:xfrm>
                <a:custGeom>
                  <a:avLst/>
                  <a:gdLst>
                    <a:gd name="T0" fmla="*/ 0 w 29"/>
                    <a:gd name="T1" fmla="*/ 0 h 62"/>
                    <a:gd name="T2" fmla="*/ 24 w 29"/>
                    <a:gd name="T3" fmla="*/ 52 h 62"/>
                    <a:gd name="T4" fmla="*/ 0 w 29"/>
                    <a:gd name="T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62">
                      <a:moveTo>
                        <a:pt x="0" y="0"/>
                      </a:moveTo>
                      <a:cubicBezTo>
                        <a:pt x="0" y="0"/>
                        <a:pt x="19" y="62"/>
                        <a:pt x="24" y="52"/>
                      </a:cubicBezTo>
                      <a:cubicBezTo>
                        <a:pt x="29" y="43"/>
                        <a:pt x="15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8" name="Freeform 171"/>
                <p:cNvSpPr/>
                <p:nvPr/>
              </p:nvSpPr>
              <p:spPr bwMode="auto">
                <a:xfrm>
                  <a:off x="3922713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49" name="Freeform 172"/>
                <p:cNvSpPr/>
                <p:nvPr/>
              </p:nvSpPr>
              <p:spPr bwMode="auto">
                <a:xfrm>
                  <a:off x="4006851" y="3333750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2"/>
                        <a:pt x="11" y="24"/>
                        <a:pt x="6" y="21"/>
                      </a:cubicBezTo>
                      <a:cubicBezTo>
                        <a:pt x="1" y="19"/>
                        <a:pt x="0" y="13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0" name="Freeform 173"/>
                <p:cNvSpPr/>
                <p:nvPr/>
              </p:nvSpPr>
              <p:spPr bwMode="auto">
                <a:xfrm>
                  <a:off x="3927476" y="3316288"/>
                  <a:ext cx="65088" cy="68263"/>
                </a:xfrm>
                <a:custGeom>
                  <a:avLst/>
                  <a:gdLst>
                    <a:gd name="T0" fmla="*/ 17 w 23"/>
                    <a:gd name="T1" fmla="*/ 3 h 24"/>
                    <a:gd name="T2" fmla="*/ 20 w 23"/>
                    <a:gd name="T3" fmla="*/ 17 h 24"/>
                    <a:gd name="T4" fmla="*/ 6 w 23"/>
                    <a:gd name="T5" fmla="*/ 22 h 24"/>
                    <a:gd name="T6" fmla="*/ 3 w 23"/>
                    <a:gd name="T7" fmla="*/ 8 h 24"/>
                    <a:gd name="T8" fmla="*/ 17 w 23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17" y="3"/>
                      </a:moveTo>
                      <a:cubicBezTo>
                        <a:pt x="21" y="5"/>
                        <a:pt x="23" y="12"/>
                        <a:pt x="20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2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7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1" name="Freeform 174"/>
                <p:cNvSpPr/>
                <p:nvPr/>
              </p:nvSpPr>
              <p:spPr bwMode="auto">
                <a:xfrm>
                  <a:off x="4073526" y="3224213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6" y="2"/>
                        <a:pt x="12" y="0"/>
                        <a:pt x="16" y="2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2" name="Freeform 175"/>
                <p:cNvSpPr/>
                <p:nvPr/>
              </p:nvSpPr>
              <p:spPr bwMode="auto">
                <a:xfrm>
                  <a:off x="4197351" y="3217863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2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3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3" name="Freeform 176"/>
                <p:cNvSpPr/>
                <p:nvPr/>
              </p:nvSpPr>
              <p:spPr bwMode="auto">
                <a:xfrm>
                  <a:off x="4164013" y="3330575"/>
                  <a:ext cx="61913" cy="68263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2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0" y="5"/>
                        <a:pt x="22" y="11"/>
                        <a:pt x="19" y="16"/>
                      </a:cubicBezTo>
                      <a:cubicBezTo>
                        <a:pt x="16" y="22"/>
                        <a:pt x="10" y="24"/>
                        <a:pt x="6" y="21"/>
                      </a:cubicBezTo>
                      <a:cubicBezTo>
                        <a:pt x="1" y="19"/>
                        <a:pt x="0" y="13"/>
                        <a:pt x="2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4" name="Freeform 177"/>
                <p:cNvSpPr/>
                <p:nvPr/>
              </p:nvSpPr>
              <p:spPr bwMode="auto">
                <a:xfrm>
                  <a:off x="4157663" y="3132138"/>
                  <a:ext cx="61913" cy="66675"/>
                </a:xfrm>
                <a:custGeom>
                  <a:avLst/>
                  <a:gdLst>
                    <a:gd name="T0" fmla="*/ 16 w 22"/>
                    <a:gd name="T1" fmla="*/ 2 h 24"/>
                    <a:gd name="T2" fmla="*/ 19 w 22"/>
                    <a:gd name="T3" fmla="*/ 16 h 24"/>
                    <a:gd name="T4" fmla="*/ 6 w 22"/>
                    <a:gd name="T5" fmla="*/ 21 h 24"/>
                    <a:gd name="T6" fmla="*/ 3 w 22"/>
                    <a:gd name="T7" fmla="*/ 7 h 24"/>
                    <a:gd name="T8" fmla="*/ 16 w 22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2"/>
                      </a:moveTo>
                      <a:cubicBezTo>
                        <a:pt x="21" y="5"/>
                        <a:pt x="22" y="11"/>
                        <a:pt x="19" y="16"/>
                      </a:cubicBezTo>
                      <a:cubicBezTo>
                        <a:pt x="17" y="21"/>
                        <a:pt x="11" y="24"/>
                        <a:pt x="6" y="21"/>
                      </a:cubicBezTo>
                      <a:cubicBezTo>
                        <a:pt x="1" y="19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2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5" name="Freeform 178"/>
                <p:cNvSpPr/>
                <p:nvPr/>
              </p:nvSpPr>
              <p:spPr bwMode="auto">
                <a:xfrm>
                  <a:off x="4071938" y="3082925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1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5" y="2"/>
                        <a:pt x="11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6" name="Freeform 179"/>
                <p:cNvSpPr/>
                <p:nvPr/>
              </p:nvSpPr>
              <p:spPr bwMode="auto">
                <a:xfrm>
                  <a:off x="3948113" y="3119438"/>
                  <a:ext cx="61913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3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1" y="5"/>
                        <a:pt x="22" y="12"/>
                        <a:pt x="19" y="17"/>
                      </a:cubicBezTo>
                      <a:cubicBezTo>
                        <a:pt x="17" y="22"/>
                        <a:pt x="11" y="24"/>
                        <a:pt x="6" y="22"/>
                      </a:cubicBezTo>
                      <a:cubicBezTo>
                        <a:pt x="1" y="19"/>
                        <a:pt x="0" y="13"/>
                        <a:pt x="3" y="8"/>
                      </a:cubicBezTo>
                      <a:cubicBezTo>
                        <a:pt x="6" y="3"/>
                        <a:pt x="12" y="0"/>
                        <a:pt x="16" y="3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7" name="Freeform 180"/>
                <p:cNvSpPr/>
                <p:nvPr/>
              </p:nvSpPr>
              <p:spPr bwMode="auto">
                <a:xfrm>
                  <a:off x="4060826" y="3411538"/>
                  <a:ext cx="60325" cy="68263"/>
                </a:xfrm>
                <a:custGeom>
                  <a:avLst/>
                  <a:gdLst>
                    <a:gd name="T0" fmla="*/ 16 w 22"/>
                    <a:gd name="T1" fmla="*/ 3 h 24"/>
                    <a:gd name="T2" fmla="*/ 19 w 22"/>
                    <a:gd name="T3" fmla="*/ 17 h 24"/>
                    <a:gd name="T4" fmla="*/ 6 w 22"/>
                    <a:gd name="T5" fmla="*/ 22 h 24"/>
                    <a:gd name="T6" fmla="*/ 2 w 22"/>
                    <a:gd name="T7" fmla="*/ 8 h 24"/>
                    <a:gd name="T8" fmla="*/ 16 w 22"/>
                    <a:gd name="T9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6" y="3"/>
                      </a:moveTo>
                      <a:cubicBezTo>
                        <a:pt x="20" y="5"/>
                        <a:pt x="22" y="11"/>
                        <a:pt x="19" y="17"/>
                      </a:cubicBezTo>
                      <a:cubicBezTo>
                        <a:pt x="16" y="22"/>
                        <a:pt x="10" y="24"/>
                        <a:pt x="6" y="22"/>
                      </a:cubicBezTo>
                      <a:cubicBezTo>
                        <a:pt x="1" y="19"/>
                        <a:pt x="0" y="13"/>
                        <a:pt x="2" y="8"/>
                      </a:cubicBezTo>
                      <a:cubicBezTo>
                        <a:pt x="5" y="2"/>
                        <a:pt x="11" y="0"/>
                        <a:pt x="16" y="3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8" name="Freeform 181"/>
                <p:cNvSpPr/>
                <p:nvPr/>
              </p:nvSpPr>
              <p:spPr bwMode="auto">
                <a:xfrm>
                  <a:off x="4010026" y="3370263"/>
                  <a:ext cx="490538" cy="201613"/>
                </a:xfrm>
                <a:custGeom>
                  <a:avLst/>
                  <a:gdLst>
                    <a:gd name="T0" fmla="*/ 123 w 175"/>
                    <a:gd name="T1" fmla="*/ 0 h 72"/>
                    <a:gd name="T2" fmla="*/ 97 w 175"/>
                    <a:gd name="T3" fmla="*/ 5 h 72"/>
                    <a:gd name="T4" fmla="*/ 21 w 175"/>
                    <a:gd name="T5" fmla="*/ 72 h 72"/>
                    <a:gd name="T6" fmla="*/ 70 w 175"/>
                    <a:gd name="T7" fmla="*/ 55 h 72"/>
                    <a:gd name="T8" fmla="*/ 99 w 175"/>
                    <a:gd name="T9" fmla="*/ 37 h 72"/>
                    <a:gd name="T10" fmla="*/ 162 w 175"/>
                    <a:gd name="T11" fmla="*/ 10 h 72"/>
                    <a:gd name="T12" fmla="*/ 123 w 175"/>
                    <a:gd name="T1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72">
                      <a:moveTo>
                        <a:pt x="123" y="0"/>
                      </a:moveTo>
                      <a:cubicBezTo>
                        <a:pt x="112" y="0"/>
                        <a:pt x="103" y="2"/>
                        <a:pt x="97" y="5"/>
                      </a:cubicBezTo>
                      <a:cubicBezTo>
                        <a:pt x="83" y="14"/>
                        <a:pt x="0" y="61"/>
                        <a:pt x="21" y="72"/>
                      </a:cubicBezTo>
                      <a:cubicBezTo>
                        <a:pt x="21" y="72"/>
                        <a:pt x="61" y="66"/>
                        <a:pt x="70" y="55"/>
                      </a:cubicBezTo>
                      <a:cubicBezTo>
                        <a:pt x="79" y="45"/>
                        <a:pt x="77" y="44"/>
                        <a:pt x="99" y="37"/>
                      </a:cubicBezTo>
                      <a:cubicBezTo>
                        <a:pt x="120" y="30"/>
                        <a:pt x="175" y="20"/>
                        <a:pt x="162" y="10"/>
                      </a:cubicBezTo>
                      <a:cubicBezTo>
                        <a:pt x="154" y="4"/>
                        <a:pt x="138" y="0"/>
                        <a:pt x="1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59" name="Freeform 182"/>
                <p:cNvSpPr>
                  <a:spLocks noEditPoints="1"/>
                </p:cNvSpPr>
                <p:nvPr/>
              </p:nvSpPr>
              <p:spPr bwMode="auto">
                <a:xfrm>
                  <a:off x="3835401" y="3089275"/>
                  <a:ext cx="617538" cy="407988"/>
                </a:xfrm>
                <a:custGeom>
                  <a:avLst/>
                  <a:gdLst>
                    <a:gd name="T0" fmla="*/ 21 w 220"/>
                    <a:gd name="T1" fmla="*/ 41 h 145"/>
                    <a:gd name="T2" fmla="*/ 33 w 220"/>
                    <a:gd name="T3" fmla="*/ 55 h 145"/>
                    <a:gd name="T4" fmla="*/ 33 w 220"/>
                    <a:gd name="T5" fmla="*/ 54 h 145"/>
                    <a:gd name="T6" fmla="*/ 34 w 220"/>
                    <a:gd name="T7" fmla="*/ 52 h 145"/>
                    <a:gd name="T8" fmla="*/ 22 w 220"/>
                    <a:gd name="T9" fmla="*/ 41 h 145"/>
                    <a:gd name="T10" fmla="*/ 21 w 220"/>
                    <a:gd name="T11" fmla="*/ 41 h 145"/>
                    <a:gd name="T12" fmla="*/ 127 w 220"/>
                    <a:gd name="T13" fmla="*/ 108 h 145"/>
                    <a:gd name="T14" fmla="*/ 123 w 220"/>
                    <a:gd name="T15" fmla="*/ 107 h 145"/>
                    <a:gd name="T16" fmla="*/ 119 w 220"/>
                    <a:gd name="T17" fmla="*/ 93 h 145"/>
                    <a:gd name="T18" fmla="*/ 129 w 220"/>
                    <a:gd name="T19" fmla="*/ 87 h 145"/>
                    <a:gd name="T20" fmla="*/ 133 w 220"/>
                    <a:gd name="T21" fmla="*/ 88 h 145"/>
                    <a:gd name="T22" fmla="*/ 136 w 220"/>
                    <a:gd name="T23" fmla="*/ 102 h 145"/>
                    <a:gd name="T24" fmla="*/ 127 w 220"/>
                    <a:gd name="T25" fmla="*/ 108 h 145"/>
                    <a:gd name="T26" fmla="*/ 211 w 220"/>
                    <a:gd name="T27" fmla="*/ 0 h 145"/>
                    <a:gd name="T28" fmla="*/ 154 w 220"/>
                    <a:gd name="T29" fmla="*/ 69 h 145"/>
                    <a:gd name="T30" fmla="*/ 142 w 220"/>
                    <a:gd name="T31" fmla="*/ 5 h 145"/>
                    <a:gd name="T32" fmla="*/ 142 w 220"/>
                    <a:gd name="T33" fmla="*/ 3 h 145"/>
                    <a:gd name="T34" fmla="*/ 138 w 220"/>
                    <a:gd name="T35" fmla="*/ 48 h 145"/>
                    <a:gd name="T36" fmla="*/ 141 w 220"/>
                    <a:gd name="T37" fmla="*/ 48 h 145"/>
                    <a:gd name="T38" fmla="*/ 145 w 220"/>
                    <a:gd name="T39" fmla="*/ 49 h 145"/>
                    <a:gd name="T40" fmla="*/ 148 w 220"/>
                    <a:gd name="T41" fmla="*/ 63 h 145"/>
                    <a:gd name="T42" fmla="*/ 139 w 220"/>
                    <a:gd name="T43" fmla="*/ 69 h 145"/>
                    <a:gd name="T44" fmla="*/ 135 w 220"/>
                    <a:gd name="T45" fmla="*/ 68 h 145"/>
                    <a:gd name="T46" fmla="*/ 131 w 220"/>
                    <a:gd name="T47" fmla="*/ 78 h 145"/>
                    <a:gd name="T48" fmla="*/ 129 w 220"/>
                    <a:gd name="T49" fmla="*/ 79 h 145"/>
                    <a:gd name="T50" fmla="*/ 119 w 220"/>
                    <a:gd name="T51" fmla="*/ 37 h 145"/>
                    <a:gd name="T52" fmla="*/ 108 w 220"/>
                    <a:gd name="T53" fmla="*/ 103 h 145"/>
                    <a:gd name="T54" fmla="*/ 107 w 220"/>
                    <a:gd name="T55" fmla="*/ 104 h 145"/>
                    <a:gd name="T56" fmla="*/ 49 w 220"/>
                    <a:gd name="T57" fmla="*/ 64 h 145"/>
                    <a:gd name="T58" fmla="*/ 44 w 220"/>
                    <a:gd name="T59" fmla="*/ 68 h 145"/>
                    <a:gd name="T60" fmla="*/ 65 w 220"/>
                    <a:gd name="T61" fmla="*/ 92 h 145"/>
                    <a:gd name="T62" fmla="*/ 73 w 220"/>
                    <a:gd name="T63" fmla="*/ 88 h 145"/>
                    <a:gd name="T64" fmla="*/ 77 w 220"/>
                    <a:gd name="T65" fmla="*/ 89 h 145"/>
                    <a:gd name="T66" fmla="*/ 80 w 220"/>
                    <a:gd name="T67" fmla="*/ 103 h 145"/>
                    <a:gd name="T68" fmla="*/ 71 w 220"/>
                    <a:gd name="T69" fmla="*/ 109 h 145"/>
                    <a:gd name="T70" fmla="*/ 67 w 220"/>
                    <a:gd name="T71" fmla="*/ 108 h 145"/>
                    <a:gd name="T72" fmla="*/ 63 w 220"/>
                    <a:gd name="T73" fmla="*/ 104 h 145"/>
                    <a:gd name="T74" fmla="*/ 4 w 220"/>
                    <a:gd name="T75" fmla="*/ 121 h 145"/>
                    <a:gd name="T76" fmla="*/ 37 w 220"/>
                    <a:gd name="T77" fmla="*/ 123 h 145"/>
                    <a:gd name="T78" fmla="*/ 82 w 220"/>
                    <a:gd name="T79" fmla="*/ 123 h 145"/>
                    <a:gd name="T80" fmla="*/ 44 w 220"/>
                    <a:gd name="T81" fmla="*/ 142 h 145"/>
                    <a:gd name="T82" fmla="*/ 47 w 220"/>
                    <a:gd name="T83" fmla="*/ 145 h 145"/>
                    <a:gd name="T84" fmla="*/ 66 w 220"/>
                    <a:gd name="T85" fmla="*/ 142 h 145"/>
                    <a:gd name="T86" fmla="*/ 83 w 220"/>
                    <a:gd name="T87" fmla="*/ 134 h 145"/>
                    <a:gd name="T88" fmla="*/ 82 w 220"/>
                    <a:gd name="T89" fmla="*/ 123 h 145"/>
                    <a:gd name="T90" fmla="*/ 92 w 220"/>
                    <a:gd name="T91" fmla="*/ 117 h 145"/>
                    <a:gd name="T92" fmla="*/ 96 w 220"/>
                    <a:gd name="T93" fmla="*/ 118 h 145"/>
                    <a:gd name="T94" fmla="*/ 100 w 220"/>
                    <a:gd name="T95" fmla="*/ 127 h 145"/>
                    <a:gd name="T96" fmla="*/ 110 w 220"/>
                    <a:gd name="T97" fmla="*/ 122 h 145"/>
                    <a:gd name="T98" fmla="*/ 111 w 220"/>
                    <a:gd name="T99" fmla="*/ 122 h 145"/>
                    <a:gd name="T100" fmla="*/ 220 w 220"/>
                    <a:gd name="T101" fmla="*/ 37 h 145"/>
                    <a:gd name="T102" fmla="*/ 220 w 220"/>
                    <a:gd name="T103" fmla="*/ 36 h 145"/>
                    <a:gd name="T104" fmla="*/ 185 w 220"/>
                    <a:gd name="T105" fmla="*/ 63 h 145"/>
                    <a:gd name="T106" fmla="*/ 152 w 220"/>
                    <a:gd name="T107" fmla="*/ 89 h 145"/>
                    <a:gd name="T108" fmla="*/ 153 w 220"/>
                    <a:gd name="T109" fmla="*/ 87 h 145"/>
                    <a:gd name="T110" fmla="*/ 211 w 220"/>
                    <a:gd name="T111" fmla="*/ 2 h 145"/>
                    <a:gd name="T112" fmla="*/ 211 w 220"/>
                    <a:gd name="T1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0" h="145">
                      <a:moveTo>
                        <a:pt x="21" y="41"/>
                      </a:moveTo>
                      <a:cubicBezTo>
                        <a:pt x="21" y="41"/>
                        <a:pt x="26" y="47"/>
                        <a:pt x="33" y="55"/>
                      </a:cubicBezTo>
                      <a:cubicBezTo>
                        <a:pt x="33" y="55"/>
                        <a:pt x="33" y="54"/>
                        <a:pt x="33" y="54"/>
                      </a:cubicBezTo>
                      <a:cubicBezTo>
                        <a:pt x="34" y="53"/>
                        <a:pt x="34" y="53"/>
                        <a:pt x="34" y="52"/>
                      </a:cubicBezTo>
                      <a:cubicBezTo>
                        <a:pt x="28" y="47"/>
                        <a:pt x="23" y="43"/>
                        <a:pt x="22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moveTo>
                        <a:pt x="127" y="108"/>
                      </a:moveTo>
                      <a:cubicBezTo>
                        <a:pt x="125" y="108"/>
                        <a:pt x="124" y="108"/>
                        <a:pt x="123" y="107"/>
                      </a:cubicBezTo>
                      <a:cubicBezTo>
                        <a:pt x="118" y="105"/>
                        <a:pt x="117" y="99"/>
                        <a:pt x="119" y="93"/>
                      </a:cubicBezTo>
                      <a:cubicBezTo>
                        <a:pt x="121" y="90"/>
                        <a:pt x="125" y="87"/>
                        <a:pt x="129" y="87"/>
                      </a:cubicBezTo>
                      <a:cubicBezTo>
                        <a:pt x="130" y="87"/>
                        <a:pt x="132" y="88"/>
                        <a:pt x="133" y="88"/>
                      </a:cubicBezTo>
                      <a:cubicBezTo>
                        <a:pt x="137" y="91"/>
                        <a:pt x="139" y="97"/>
                        <a:pt x="136" y="102"/>
                      </a:cubicBezTo>
                      <a:cubicBezTo>
                        <a:pt x="134" y="106"/>
                        <a:pt x="130" y="108"/>
                        <a:pt x="127" y="108"/>
                      </a:cubicBezTo>
                      <a:moveTo>
                        <a:pt x="211" y="0"/>
                      </a:moveTo>
                      <a:cubicBezTo>
                        <a:pt x="206" y="0"/>
                        <a:pt x="154" y="69"/>
                        <a:pt x="154" y="69"/>
                      </a:cubicBezTo>
                      <a:cubicBezTo>
                        <a:pt x="154" y="69"/>
                        <a:pt x="142" y="17"/>
                        <a:pt x="142" y="5"/>
                      </a:cubicBezTo>
                      <a:cubicBezTo>
                        <a:pt x="142" y="4"/>
                        <a:pt x="142" y="3"/>
                        <a:pt x="142" y="3"/>
                      </a:cubicBezTo>
                      <a:cubicBezTo>
                        <a:pt x="142" y="3"/>
                        <a:pt x="141" y="27"/>
                        <a:pt x="138" y="48"/>
                      </a:cubicBezTo>
                      <a:cubicBezTo>
                        <a:pt x="139" y="48"/>
                        <a:pt x="140" y="48"/>
                        <a:pt x="141" y="48"/>
                      </a:cubicBezTo>
                      <a:cubicBezTo>
                        <a:pt x="142" y="48"/>
                        <a:pt x="143" y="48"/>
                        <a:pt x="145" y="49"/>
                      </a:cubicBezTo>
                      <a:cubicBezTo>
                        <a:pt x="149" y="51"/>
                        <a:pt x="151" y="58"/>
                        <a:pt x="148" y="63"/>
                      </a:cubicBezTo>
                      <a:cubicBezTo>
                        <a:pt x="146" y="67"/>
                        <a:pt x="142" y="69"/>
                        <a:pt x="139" y="69"/>
                      </a:cubicBezTo>
                      <a:cubicBezTo>
                        <a:pt x="137" y="69"/>
                        <a:pt x="136" y="69"/>
                        <a:pt x="135" y="68"/>
                      </a:cubicBezTo>
                      <a:cubicBezTo>
                        <a:pt x="133" y="73"/>
                        <a:pt x="132" y="76"/>
                        <a:pt x="131" y="78"/>
                      </a:cubicBezTo>
                      <a:cubicBezTo>
                        <a:pt x="130" y="79"/>
                        <a:pt x="129" y="79"/>
                        <a:pt x="129" y="79"/>
                      </a:cubicBezTo>
                      <a:cubicBezTo>
                        <a:pt x="123" y="79"/>
                        <a:pt x="120" y="56"/>
                        <a:pt x="119" y="37"/>
                      </a:cubicBezTo>
                      <a:cubicBezTo>
                        <a:pt x="116" y="62"/>
                        <a:pt x="109" y="98"/>
                        <a:pt x="108" y="103"/>
                      </a:cubicBezTo>
                      <a:cubicBezTo>
                        <a:pt x="108" y="103"/>
                        <a:pt x="108" y="104"/>
                        <a:pt x="107" y="104"/>
                      </a:cubicBezTo>
                      <a:cubicBezTo>
                        <a:pt x="101" y="104"/>
                        <a:pt x="72" y="82"/>
                        <a:pt x="49" y="64"/>
                      </a:cubicBezTo>
                      <a:cubicBezTo>
                        <a:pt x="48" y="66"/>
                        <a:pt x="46" y="67"/>
                        <a:pt x="44" y="68"/>
                      </a:cubicBezTo>
                      <a:cubicBezTo>
                        <a:pt x="51" y="77"/>
                        <a:pt x="60" y="86"/>
                        <a:pt x="65" y="92"/>
                      </a:cubicBezTo>
                      <a:cubicBezTo>
                        <a:pt x="67" y="90"/>
                        <a:pt x="70" y="88"/>
                        <a:pt x="73" y="88"/>
                      </a:cubicBezTo>
                      <a:cubicBezTo>
                        <a:pt x="75" y="88"/>
                        <a:pt x="76" y="89"/>
                        <a:pt x="77" y="89"/>
                      </a:cubicBezTo>
                      <a:cubicBezTo>
                        <a:pt x="82" y="92"/>
                        <a:pt x="83" y="98"/>
                        <a:pt x="80" y="103"/>
                      </a:cubicBezTo>
                      <a:cubicBezTo>
                        <a:pt x="78" y="107"/>
                        <a:pt x="75" y="109"/>
                        <a:pt x="71" y="109"/>
                      </a:cubicBezTo>
                      <a:cubicBezTo>
                        <a:pt x="70" y="109"/>
                        <a:pt x="68" y="109"/>
                        <a:pt x="67" y="108"/>
                      </a:cubicBezTo>
                      <a:cubicBezTo>
                        <a:pt x="65" y="107"/>
                        <a:pt x="64" y="106"/>
                        <a:pt x="63" y="104"/>
                      </a:cubicBezTo>
                      <a:cubicBezTo>
                        <a:pt x="46" y="109"/>
                        <a:pt x="10" y="117"/>
                        <a:pt x="4" y="121"/>
                      </a:cubicBezTo>
                      <a:cubicBezTo>
                        <a:pt x="0" y="123"/>
                        <a:pt x="17" y="123"/>
                        <a:pt x="37" y="123"/>
                      </a:cubicBezTo>
                      <a:cubicBezTo>
                        <a:pt x="58" y="123"/>
                        <a:pt x="82" y="123"/>
                        <a:pt x="82" y="123"/>
                      </a:cubicBezTo>
                      <a:cubicBezTo>
                        <a:pt x="82" y="123"/>
                        <a:pt x="51" y="136"/>
                        <a:pt x="44" y="142"/>
                      </a:cubicBezTo>
                      <a:cubicBezTo>
                        <a:pt x="42" y="144"/>
                        <a:pt x="44" y="145"/>
                        <a:pt x="47" y="145"/>
                      </a:cubicBezTo>
                      <a:cubicBezTo>
                        <a:pt x="53" y="145"/>
                        <a:pt x="66" y="142"/>
                        <a:pt x="66" y="142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1" y="131"/>
                        <a:pt x="80" y="127"/>
                        <a:pt x="82" y="123"/>
                      </a:cubicBezTo>
                      <a:cubicBezTo>
                        <a:pt x="84" y="119"/>
                        <a:pt x="88" y="117"/>
                        <a:pt x="92" y="117"/>
                      </a:cubicBezTo>
                      <a:cubicBezTo>
                        <a:pt x="93" y="117"/>
                        <a:pt x="95" y="117"/>
                        <a:pt x="96" y="118"/>
                      </a:cubicBezTo>
                      <a:cubicBezTo>
                        <a:pt x="99" y="119"/>
                        <a:pt x="101" y="123"/>
                        <a:pt x="100" y="127"/>
                      </a:cubicBezTo>
                      <a:cubicBezTo>
                        <a:pt x="110" y="122"/>
                        <a:pt x="110" y="122"/>
                        <a:pt x="110" y="122"/>
                      </a:cubicBezTo>
                      <a:cubicBezTo>
                        <a:pt x="110" y="122"/>
                        <a:pt x="110" y="122"/>
                        <a:pt x="111" y="122"/>
                      </a:cubicBezTo>
                      <a:cubicBezTo>
                        <a:pt x="126" y="122"/>
                        <a:pt x="215" y="46"/>
                        <a:pt x="220" y="37"/>
                      </a:cubicBezTo>
                      <a:cubicBezTo>
                        <a:pt x="220" y="36"/>
                        <a:pt x="220" y="36"/>
                        <a:pt x="220" y="36"/>
                      </a:cubicBezTo>
                      <a:cubicBezTo>
                        <a:pt x="218" y="36"/>
                        <a:pt x="201" y="49"/>
                        <a:pt x="185" y="63"/>
                      </a:cubicBezTo>
                      <a:cubicBezTo>
                        <a:pt x="169" y="76"/>
                        <a:pt x="153" y="89"/>
                        <a:pt x="152" y="89"/>
                      </a:cubicBezTo>
                      <a:cubicBezTo>
                        <a:pt x="152" y="89"/>
                        <a:pt x="152" y="88"/>
                        <a:pt x="153" y="87"/>
                      </a:cubicBezTo>
                      <a:cubicBezTo>
                        <a:pt x="167" y="73"/>
                        <a:pt x="207" y="15"/>
                        <a:pt x="211" y="2"/>
                      </a:cubicBezTo>
                      <a:cubicBezTo>
                        <a:pt x="212" y="1"/>
                        <a:pt x="211" y="0"/>
                        <a:pt x="21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0" name="Freeform 183"/>
                <p:cNvSpPr/>
                <p:nvPr/>
              </p:nvSpPr>
              <p:spPr bwMode="auto">
                <a:xfrm>
                  <a:off x="3927476" y="3235325"/>
                  <a:ext cx="46038" cy="44450"/>
                </a:xfrm>
                <a:custGeom>
                  <a:avLst/>
                  <a:gdLst>
                    <a:gd name="T0" fmla="*/ 1 w 16"/>
                    <a:gd name="T1" fmla="*/ 0 h 16"/>
                    <a:gd name="T2" fmla="*/ 0 w 16"/>
                    <a:gd name="T3" fmla="*/ 2 h 16"/>
                    <a:gd name="T4" fmla="*/ 0 w 16"/>
                    <a:gd name="T5" fmla="*/ 3 h 16"/>
                    <a:gd name="T6" fmla="*/ 11 w 16"/>
                    <a:gd name="T7" fmla="*/ 16 h 16"/>
                    <a:gd name="T8" fmla="*/ 16 w 16"/>
                    <a:gd name="T9" fmla="*/ 12 h 16"/>
                    <a:gd name="T10" fmla="*/ 1 w 16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6">
                      <a:moveTo>
                        <a:pt x="1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3" y="7"/>
                        <a:pt x="7" y="12"/>
                        <a:pt x="11" y="16"/>
                      </a:cubicBezTo>
                      <a:cubicBezTo>
                        <a:pt x="13" y="15"/>
                        <a:pt x="15" y="14"/>
                        <a:pt x="16" y="12"/>
                      </a:cubicBezTo>
                      <a:cubicBezTo>
                        <a:pt x="11" y="8"/>
                        <a:pt x="6" y="4"/>
                        <a:pt x="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1" name="Freeform 184"/>
                <p:cNvSpPr/>
                <p:nvPr/>
              </p:nvSpPr>
              <p:spPr bwMode="auto">
                <a:xfrm>
                  <a:off x="4013201" y="3336925"/>
                  <a:ext cx="55563" cy="58738"/>
                </a:xfrm>
                <a:custGeom>
                  <a:avLst/>
                  <a:gdLst>
                    <a:gd name="T0" fmla="*/ 10 w 20"/>
                    <a:gd name="T1" fmla="*/ 0 h 21"/>
                    <a:gd name="T2" fmla="*/ 2 w 20"/>
                    <a:gd name="T3" fmla="*/ 4 h 21"/>
                    <a:gd name="T4" fmla="*/ 9 w 20"/>
                    <a:gd name="T5" fmla="*/ 11 h 21"/>
                    <a:gd name="T6" fmla="*/ 0 w 20"/>
                    <a:gd name="T7" fmla="*/ 16 h 21"/>
                    <a:gd name="T8" fmla="*/ 4 w 20"/>
                    <a:gd name="T9" fmla="*/ 20 h 21"/>
                    <a:gd name="T10" fmla="*/ 8 w 20"/>
                    <a:gd name="T11" fmla="*/ 21 h 21"/>
                    <a:gd name="T12" fmla="*/ 17 w 20"/>
                    <a:gd name="T13" fmla="*/ 15 h 21"/>
                    <a:gd name="T14" fmla="*/ 14 w 20"/>
                    <a:gd name="T15" fmla="*/ 1 h 21"/>
                    <a:gd name="T16" fmla="*/ 10 w 20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1">
                      <a:moveTo>
                        <a:pt x="10" y="0"/>
                      </a:moveTo>
                      <a:cubicBezTo>
                        <a:pt x="7" y="0"/>
                        <a:pt x="4" y="2"/>
                        <a:pt x="2" y="4"/>
                      </a:cubicBezTo>
                      <a:cubicBezTo>
                        <a:pt x="6" y="8"/>
                        <a:pt x="8" y="10"/>
                        <a:pt x="9" y="11"/>
                      </a:cubicBezTo>
                      <a:cubicBezTo>
                        <a:pt x="11" y="12"/>
                        <a:pt x="7" y="14"/>
                        <a:pt x="0" y="16"/>
                      </a:cubicBezTo>
                      <a:cubicBezTo>
                        <a:pt x="1" y="18"/>
                        <a:pt x="2" y="19"/>
                        <a:pt x="4" y="20"/>
                      </a:cubicBezTo>
                      <a:cubicBezTo>
                        <a:pt x="5" y="21"/>
                        <a:pt x="7" y="21"/>
                        <a:pt x="8" y="21"/>
                      </a:cubicBezTo>
                      <a:cubicBezTo>
                        <a:pt x="12" y="21"/>
                        <a:pt x="15" y="19"/>
                        <a:pt x="17" y="15"/>
                      </a:cubicBezTo>
                      <a:cubicBezTo>
                        <a:pt x="20" y="10"/>
                        <a:pt x="19" y="4"/>
                        <a:pt x="14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2" name="Freeform 185"/>
                <p:cNvSpPr/>
                <p:nvPr/>
              </p:nvSpPr>
              <p:spPr bwMode="auto">
                <a:xfrm>
                  <a:off x="4214813" y="3224213"/>
                  <a:ext cx="44450" cy="58738"/>
                </a:xfrm>
                <a:custGeom>
                  <a:avLst/>
                  <a:gdLst>
                    <a:gd name="T0" fmla="*/ 6 w 16"/>
                    <a:gd name="T1" fmla="*/ 0 h 21"/>
                    <a:gd name="T2" fmla="*/ 3 w 16"/>
                    <a:gd name="T3" fmla="*/ 0 h 21"/>
                    <a:gd name="T4" fmla="*/ 0 w 16"/>
                    <a:gd name="T5" fmla="*/ 20 h 21"/>
                    <a:gd name="T6" fmla="*/ 4 w 16"/>
                    <a:gd name="T7" fmla="*/ 21 h 21"/>
                    <a:gd name="T8" fmla="*/ 13 w 16"/>
                    <a:gd name="T9" fmla="*/ 15 h 21"/>
                    <a:gd name="T10" fmla="*/ 10 w 16"/>
                    <a:gd name="T11" fmla="*/ 1 h 21"/>
                    <a:gd name="T12" fmla="*/ 6 w 1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6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8"/>
                        <a:pt x="1" y="14"/>
                        <a:pt x="0" y="20"/>
                      </a:cubicBezTo>
                      <a:cubicBezTo>
                        <a:pt x="1" y="21"/>
                        <a:pt x="2" y="21"/>
                        <a:pt x="4" y="21"/>
                      </a:cubicBezTo>
                      <a:cubicBezTo>
                        <a:pt x="7" y="21"/>
                        <a:pt x="11" y="19"/>
                        <a:pt x="13" y="15"/>
                      </a:cubicBezTo>
                      <a:cubicBezTo>
                        <a:pt x="16" y="10"/>
                        <a:pt x="14" y="3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3" name="Freeform 186"/>
                <p:cNvSpPr/>
                <p:nvPr/>
              </p:nvSpPr>
              <p:spPr bwMode="auto">
                <a:xfrm>
                  <a:off x="4164013" y="3333750"/>
                  <a:ext cx="61913" cy="58738"/>
                </a:xfrm>
                <a:custGeom>
                  <a:avLst/>
                  <a:gdLst>
                    <a:gd name="T0" fmla="*/ 12 w 22"/>
                    <a:gd name="T1" fmla="*/ 0 h 21"/>
                    <a:gd name="T2" fmla="*/ 2 w 22"/>
                    <a:gd name="T3" fmla="*/ 6 h 21"/>
                    <a:gd name="T4" fmla="*/ 6 w 22"/>
                    <a:gd name="T5" fmla="*/ 20 h 21"/>
                    <a:gd name="T6" fmla="*/ 10 w 22"/>
                    <a:gd name="T7" fmla="*/ 21 h 21"/>
                    <a:gd name="T8" fmla="*/ 19 w 22"/>
                    <a:gd name="T9" fmla="*/ 15 h 21"/>
                    <a:gd name="T10" fmla="*/ 16 w 22"/>
                    <a:gd name="T11" fmla="*/ 1 h 21"/>
                    <a:gd name="T12" fmla="*/ 12 w 22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6"/>
                      </a:cubicBezTo>
                      <a:cubicBezTo>
                        <a:pt x="0" y="12"/>
                        <a:pt x="1" y="18"/>
                        <a:pt x="6" y="20"/>
                      </a:cubicBezTo>
                      <a:cubicBezTo>
                        <a:pt x="7" y="21"/>
                        <a:pt x="8" y="21"/>
                        <a:pt x="10" y="21"/>
                      </a:cubicBezTo>
                      <a:cubicBezTo>
                        <a:pt x="13" y="21"/>
                        <a:pt x="17" y="19"/>
                        <a:pt x="19" y="15"/>
                      </a:cubicBezTo>
                      <a:cubicBezTo>
                        <a:pt x="22" y="10"/>
                        <a:pt x="20" y="4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4" name="Freeform 187"/>
                <p:cNvSpPr/>
                <p:nvPr/>
              </p:nvSpPr>
              <p:spPr bwMode="auto">
                <a:xfrm>
                  <a:off x="4060826" y="3417888"/>
                  <a:ext cx="58738" cy="47625"/>
                </a:xfrm>
                <a:custGeom>
                  <a:avLst/>
                  <a:gdLst>
                    <a:gd name="T0" fmla="*/ 12 w 21"/>
                    <a:gd name="T1" fmla="*/ 0 h 17"/>
                    <a:gd name="T2" fmla="*/ 2 w 21"/>
                    <a:gd name="T3" fmla="*/ 6 h 17"/>
                    <a:gd name="T4" fmla="*/ 3 w 21"/>
                    <a:gd name="T5" fmla="*/ 17 h 17"/>
                    <a:gd name="T6" fmla="*/ 20 w 21"/>
                    <a:gd name="T7" fmla="*/ 10 h 17"/>
                    <a:gd name="T8" fmla="*/ 16 w 21"/>
                    <a:gd name="T9" fmla="*/ 1 h 17"/>
                    <a:gd name="T10" fmla="*/ 12 w 21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7">
                      <a:moveTo>
                        <a:pt x="12" y="0"/>
                      </a:moveTo>
                      <a:cubicBezTo>
                        <a:pt x="8" y="0"/>
                        <a:pt x="4" y="2"/>
                        <a:pt x="2" y="6"/>
                      </a:cubicBezTo>
                      <a:cubicBezTo>
                        <a:pt x="0" y="10"/>
                        <a:pt x="1" y="14"/>
                        <a:pt x="3" y="17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6"/>
                        <a:pt x="19" y="2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5" name="Freeform 188"/>
                <p:cNvSpPr>
                  <a:spLocks noEditPoints="1"/>
                </p:cNvSpPr>
                <p:nvPr/>
              </p:nvSpPr>
              <p:spPr bwMode="auto">
                <a:xfrm>
                  <a:off x="4170363" y="3125788"/>
                  <a:ext cx="11113" cy="66675"/>
                </a:xfrm>
                <a:custGeom>
                  <a:avLst/>
                  <a:gdLst>
                    <a:gd name="T0" fmla="*/ 0 w 4"/>
                    <a:gd name="T1" fmla="*/ 22 h 24"/>
                    <a:gd name="T2" fmla="*/ 0 w 4"/>
                    <a:gd name="T3" fmla="*/ 24 h 24"/>
                    <a:gd name="T4" fmla="*/ 1 w 4"/>
                    <a:gd name="T5" fmla="*/ 22 h 24"/>
                    <a:gd name="T6" fmla="*/ 0 w 4"/>
                    <a:gd name="T7" fmla="*/ 22 h 24"/>
                    <a:gd name="T8" fmla="*/ 3 w 4"/>
                    <a:gd name="T9" fmla="*/ 0 h 24"/>
                    <a:gd name="T10" fmla="*/ 2 w 4"/>
                    <a:gd name="T11" fmla="*/ 2 h 24"/>
                    <a:gd name="T12" fmla="*/ 2 w 4"/>
                    <a:gd name="T13" fmla="*/ 6 h 24"/>
                    <a:gd name="T14" fmla="*/ 3 w 4"/>
                    <a:gd name="T15" fmla="*/ 4 h 24"/>
                    <a:gd name="T16" fmla="*/ 3 w 4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4">
                      <a:moveTo>
                        <a:pt x="0" y="22"/>
                      </a:moveTo>
                      <a:cubicBezTo>
                        <a:pt x="0" y="23"/>
                        <a:pt x="0" y="23"/>
                        <a:pt x="0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2"/>
                        <a:pt x="0" y="22"/>
                      </a:cubicBezTo>
                      <a:moveTo>
                        <a:pt x="3" y="0"/>
                      </a:moveTo>
                      <a:cubicBezTo>
                        <a:pt x="3" y="0"/>
                        <a:pt x="3" y="1"/>
                        <a:pt x="2" y="2"/>
                      </a:cubicBezTo>
                      <a:cubicBezTo>
                        <a:pt x="2" y="3"/>
                        <a:pt x="2" y="4"/>
                        <a:pt x="2" y="6"/>
                      </a:cubicBez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2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6" name="Freeform 189"/>
                <p:cNvSpPr/>
                <p:nvPr/>
              </p:nvSpPr>
              <p:spPr bwMode="auto">
                <a:xfrm>
                  <a:off x="4170363" y="3136900"/>
                  <a:ext cx="7938" cy="50800"/>
                </a:xfrm>
                <a:custGeom>
                  <a:avLst/>
                  <a:gdLst>
                    <a:gd name="T0" fmla="*/ 3 w 3"/>
                    <a:gd name="T1" fmla="*/ 0 h 18"/>
                    <a:gd name="T2" fmla="*/ 2 w 3"/>
                    <a:gd name="T3" fmla="*/ 2 h 18"/>
                    <a:gd name="T4" fmla="*/ 0 w 3"/>
                    <a:gd name="T5" fmla="*/ 18 h 18"/>
                    <a:gd name="T6" fmla="*/ 1 w 3"/>
                    <a:gd name="T7" fmla="*/ 18 h 18"/>
                    <a:gd name="T8" fmla="*/ 3 w 3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8">
                      <a:moveTo>
                        <a:pt x="3" y="0"/>
                      </a:move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1" y="6"/>
                        <a:pt x="0" y="12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2" y="11"/>
                        <a:pt x="3" y="4"/>
                        <a:pt x="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7" name="Freeform 190"/>
                <p:cNvSpPr/>
                <p:nvPr/>
              </p:nvSpPr>
              <p:spPr bwMode="auto">
                <a:xfrm>
                  <a:off x="4452938" y="2847975"/>
                  <a:ext cx="177800" cy="296863"/>
                </a:xfrm>
                <a:custGeom>
                  <a:avLst/>
                  <a:gdLst>
                    <a:gd name="T0" fmla="*/ 29 w 63"/>
                    <a:gd name="T1" fmla="*/ 0 h 106"/>
                    <a:gd name="T2" fmla="*/ 35 w 63"/>
                    <a:gd name="T3" fmla="*/ 47 h 106"/>
                    <a:gd name="T4" fmla="*/ 2 w 63"/>
                    <a:gd name="T5" fmla="*/ 96 h 106"/>
                    <a:gd name="T6" fmla="*/ 5 w 63"/>
                    <a:gd name="T7" fmla="*/ 106 h 106"/>
                    <a:gd name="T8" fmla="*/ 27 w 63"/>
                    <a:gd name="T9" fmla="*/ 95 h 106"/>
                    <a:gd name="T10" fmla="*/ 61 w 63"/>
                    <a:gd name="T11" fmla="*/ 21 h 106"/>
                    <a:gd name="T12" fmla="*/ 29 w 63"/>
                    <a:gd name="T13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106">
                      <a:moveTo>
                        <a:pt x="29" y="0"/>
                      </a:moveTo>
                      <a:cubicBezTo>
                        <a:pt x="13" y="1"/>
                        <a:pt x="35" y="28"/>
                        <a:pt x="35" y="47"/>
                      </a:cubicBezTo>
                      <a:cubicBezTo>
                        <a:pt x="34" y="65"/>
                        <a:pt x="7" y="81"/>
                        <a:pt x="2" y="96"/>
                      </a:cubicBezTo>
                      <a:cubicBezTo>
                        <a:pt x="0" y="103"/>
                        <a:pt x="1" y="106"/>
                        <a:pt x="5" y="106"/>
                      </a:cubicBezTo>
                      <a:cubicBezTo>
                        <a:pt x="10" y="106"/>
                        <a:pt x="19" y="101"/>
                        <a:pt x="27" y="95"/>
                      </a:cubicBezTo>
                      <a:cubicBezTo>
                        <a:pt x="42" y="84"/>
                        <a:pt x="63" y="40"/>
                        <a:pt x="61" y="21"/>
                      </a:cubicBezTo>
                      <a:cubicBezTo>
                        <a:pt x="59" y="1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8" name="Freeform 191"/>
                <p:cNvSpPr/>
                <p:nvPr/>
              </p:nvSpPr>
              <p:spPr bwMode="auto">
                <a:xfrm>
                  <a:off x="3517901" y="3424238"/>
                  <a:ext cx="455613" cy="142875"/>
                </a:xfrm>
                <a:custGeom>
                  <a:avLst/>
                  <a:gdLst>
                    <a:gd name="T0" fmla="*/ 19 w 162"/>
                    <a:gd name="T1" fmla="*/ 0 h 51"/>
                    <a:gd name="T2" fmla="*/ 12 w 162"/>
                    <a:gd name="T3" fmla="*/ 4 h 51"/>
                    <a:gd name="T4" fmla="*/ 19 w 162"/>
                    <a:gd name="T5" fmla="*/ 47 h 51"/>
                    <a:gd name="T6" fmla="*/ 58 w 162"/>
                    <a:gd name="T7" fmla="*/ 51 h 51"/>
                    <a:gd name="T8" fmla="*/ 95 w 162"/>
                    <a:gd name="T9" fmla="*/ 48 h 51"/>
                    <a:gd name="T10" fmla="*/ 150 w 162"/>
                    <a:gd name="T11" fmla="*/ 30 h 51"/>
                    <a:gd name="T12" fmla="*/ 147 w 162"/>
                    <a:gd name="T13" fmla="*/ 30 h 51"/>
                    <a:gd name="T14" fmla="*/ 68 w 162"/>
                    <a:gd name="T15" fmla="*/ 40 h 51"/>
                    <a:gd name="T16" fmla="*/ 52 w 162"/>
                    <a:gd name="T17" fmla="*/ 37 h 51"/>
                    <a:gd name="T18" fmla="*/ 24 w 162"/>
                    <a:gd name="T19" fmla="*/ 4 h 51"/>
                    <a:gd name="T20" fmla="*/ 19 w 162"/>
                    <a:gd name="T2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51">
                      <a:moveTo>
                        <a:pt x="19" y="0"/>
                      </a:moveTo>
                      <a:cubicBezTo>
                        <a:pt x="16" y="0"/>
                        <a:pt x="14" y="3"/>
                        <a:pt x="12" y="4"/>
                      </a:cubicBezTo>
                      <a:cubicBezTo>
                        <a:pt x="12" y="4"/>
                        <a:pt x="0" y="43"/>
                        <a:pt x="19" y="47"/>
                      </a:cubicBezTo>
                      <a:cubicBezTo>
                        <a:pt x="30" y="50"/>
                        <a:pt x="43" y="51"/>
                        <a:pt x="58" y="51"/>
                      </a:cubicBezTo>
                      <a:cubicBezTo>
                        <a:pt x="70" y="51"/>
                        <a:pt x="82" y="50"/>
                        <a:pt x="95" y="48"/>
                      </a:cubicBezTo>
                      <a:cubicBezTo>
                        <a:pt x="124" y="43"/>
                        <a:pt x="162" y="30"/>
                        <a:pt x="150" y="30"/>
                      </a:cubicBezTo>
                      <a:cubicBezTo>
                        <a:pt x="150" y="30"/>
                        <a:pt x="149" y="30"/>
                        <a:pt x="147" y="30"/>
                      </a:cubicBezTo>
                      <a:cubicBezTo>
                        <a:pt x="132" y="32"/>
                        <a:pt x="92" y="40"/>
                        <a:pt x="68" y="40"/>
                      </a:cubicBezTo>
                      <a:cubicBezTo>
                        <a:pt x="61" y="40"/>
                        <a:pt x="55" y="39"/>
                        <a:pt x="52" y="37"/>
                      </a:cubicBezTo>
                      <a:cubicBezTo>
                        <a:pt x="38" y="30"/>
                        <a:pt x="28" y="13"/>
                        <a:pt x="24" y="4"/>
                      </a:cubicBezTo>
                      <a:cubicBezTo>
                        <a:pt x="22" y="1"/>
                        <a:pt x="20" y="0"/>
                        <a:pt x="1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69" name="Freeform 192"/>
                <p:cNvSpPr/>
                <p:nvPr/>
              </p:nvSpPr>
              <p:spPr bwMode="auto">
                <a:xfrm>
                  <a:off x="7107238" y="4622800"/>
                  <a:ext cx="665163" cy="738188"/>
                </a:xfrm>
                <a:custGeom>
                  <a:avLst/>
                  <a:gdLst>
                    <a:gd name="T0" fmla="*/ 49 w 237"/>
                    <a:gd name="T1" fmla="*/ 30 h 263"/>
                    <a:gd name="T2" fmla="*/ 10 w 237"/>
                    <a:gd name="T3" fmla="*/ 19 h 263"/>
                    <a:gd name="T4" fmla="*/ 0 w 237"/>
                    <a:gd name="T5" fmla="*/ 94 h 263"/>
                    <a:gd name="T6" fmla="*/ 188 w 237"/>
                    <a:gd name="T7" fmla="*/ 260 h 263"/>
                    <a:gd name="T8" fmla="*/ 237 w 237"/>
                    <a:gd name="T9" fmla="*/ 236 h 263"/>
                    <a:gd name="T10" fmla="*/ 207 w 237"/>
                    <a:gd name="T11" fmla="*/ 210 h 263"/>
                    <a:gd name="T12" fmla="*/ 206 w 237"/>
                    <a:gd name="T13" fmla="*/ 70 h 263"/>
                    <a:gd name="T14" fmla="*/ 144 w 237"/>
                    <a:gd name="T15" fmla="*/ 62 h 263"/>
                    <a:gd name="T16" fmla="*/ 49 w 237"/>
                    <a:gd name="T17" fmla="*/ 3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3">
                      <a:moveTo>
                        <a:pt x="49" y="30"/>
                      </a:moveTo>
                      <a:cubicBezTo>
                        <a:pt x="49" y="30"/>
                        <a:pt x="17" y="0"/>
                        <a:pt x="10" y="19"/>
                      </a:cubicBezTo>
                      <a:cubicBezTo>
                        <a:pt x="3" y="38"/>
                        <a:pt x="0" y="94"/>
                        <a:pt x="0" y="94"/>
                      </a:cubicBezTo>
                      <a:cubicBezTo>
                        <a:pt x="0" y="94"/>
                        <a:pt x="166" y="263"/>
                        <a:pt x="188" y="260"/>
                      </a:cubicBezTo>
                      <a:cubicBezTo>
                        <a:pt x="211" y="258"/>
                        <a:pt x="237" y="236"/>
                        <a:pt x="237" y="236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6" y="70"/>
                      </a:cubicBezTo>
                      <a:cubicBezTo>
                        <a:pt x="187" y="63"/>
                        <a:pt x="144" y="62"/>
                        <a:pt x="144" y="62"/>
                      </a:cubicBezTo>
                      <a:cubicBezTo>
                        <a:pt x="49" y="30"/>
                        <a:pt x="49" y="30"/>
                        <a:pt x="49" y="30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0" name="Freeform 193"/>
                <p:cNvSpPr/>
                <p:nvPr/>
              </p:nvSpPr>
              <p:spPr bwMode="auto">
                <a:xfrm>
                  <a:off x="6483351" y="4330700"/>
                  <a:ext cx="1668463" cy="1570038"/>
                </a:xfrm>
                <a:custGeom>
                  <a:avLst/>
                  <a:gdLst>
                    <a:gd name="T0" fmla="*/ 149 w 594"/>
                    <a:gd name="T1" fmla="*/ 317 h 559"/>
                    <a:gd name="T2" fmla="*/ 35 w 594"/>
                    <a:gd name="T3" fmla="*/ 210 h 559"/>
                    <a:gd name="T4" fmla="*/ 69 w 594"/>
                    <a:gd name="T5" fmla="*/ 119 h 559"/>
                    <a:gd name="T6" fmla="*/ 251 w 594"/>
                    <a:gd name="T7" fmla="*/ 187 h 559"/>
                    <a:gd name="T8" fmla="*/ 256 w 594"/>
                    <a:gd name="T9" fmla="*/ 146 h 559"/>
                    <a:gd name="T10" fmla="*/ 317 w 594"/>
                    <a:gd name="T11" fmla="*/ 1 h 559"/>
                    <a:gd name="T12" fmla="*/ 348 w 594"/>
                    <a:gd name="T13" fmla="*/ 216 h 559"/>
                    <a:gd name="T14" fmla="*/ 483 w 594"/>
                    <a:gd name="T15" fmla="*/ 141 h 559"/>
                    <a:gd name="T16" fmla="*/ 588 w 594"/>
                    <a:gd name="T17" fmla="*/ 252 h 559"/>
                    <a:gd name="T18" fmla="*/ 376 w 594"/>
                    <a:gd name="T19" fmla="*/ 312 h 559"/>
                    <a:gd name="T20" fmla="*/ 464 w 594"/>
                    <a:gd name="T21" fmla="*/ 384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4 h 559"/>
                    <a:gd name="T28" fmla="*/ 245 w 594"/>
                    <a:gd name="T29" fmla="*/ 492 h 559"/>
                    <a:gd name="T30" fmla="*/ 105 w 594"/>
                    <a:gd name="T31" fmla="*/ 444 h 559"/>
                    <a:gd name="T32" fmla="*/ 149 w 594"/>
                    <a:gd name="T33" fmla="*/ 317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7"/>
                      </a:moveTo>
                      <a:cubicBezTo>
                        <a:pt x="149" y="317"/>
                        <a:pt x="0" y="315"/>
                        <a:pt x="35" y="210"/>
                      </a:cubicBezTo>
                      <a:cubicBezTo>
                        <a:pt x="35" y="210"/>
                        <a:pt x="4" y="141"/>
                        <a:pt x="69" y="119"/>
                      </a:cubicBezTo>
                      <a:cubicBezTo>
                        <a:pt x="135" y="97"/>
                        <a:pt x="226" y="167"/>
                        <a:pt x="251" y="187"/>
                      </a:cubicBezTo>
                      <a:cubicBezTo>
                        <a:pt x="276" y="207"/>
                        <a:pt x="263" y="156"/>
                        <a:pt x="256" y="146"/>
                      </a:cubicBezTo>
                      <a:cubicBezTo>
                        <a:pt x="249" y="136"/>
                        <a:pt x="217" y="0"/>
                        <a:pt x="317" y="1"/>
                      </a:cubicBezTo>
                      <a:cubicBezTo>
                        <a:pt x="417" y="2"/>
                        <a:pt x="436" y="67"/>
                        <a:pt x="348" y="216"/>
                      </a:cubicBezTo>
                      <a:cubicBezTo>
                        <a:pt x="348" y="216"/>
                        <a:pt x="430" y="139"/>
                        <a:pt x="483" y="141"/>
                      </a:cubicBezTo>
                      <a:cubicBezTo>
                        <a:pt x="536" y="143"/>
                        <a:pt x="594" y="169"/>
                        <a:pt x="588" y="252"/>
                      </a:cubicBezTo>
                      <a:cubicBezTo>
                        <a:pt x="582" y="336"/>
                        <a:pt x="376" y="312"/>
                        <a:pt x="376" y="312"/>
                      </a:cubicBezTo>
                      <a:cubicBezTo>
                        <a:pt x="376" y="312"/>
                        <a:pt x="441" y="358"/>
                        <a:pt x="464" y="384"/>
                      </a:cubicBezTo>
                      <a:cubicBezTo>
                        <a:pt x="486" y="411"/>
                        <a:pt x="473" y="484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2"/>
                        <a:pt x="288" y="376"/>
                        <a:pt x="281" y="384"/>
                      </a:cubicBezTo>
                      <a:cubicBezTo>
                        <a:pt x="275" y="393"/>
                        <a:pt x="291" y="463"/>
                        <a:pt x="245" y="492"/>
                      </a:cubicBezTo>
                      <a:cubicBezTo>
                        <a:pt x="198" y="521"/>
                        <a:pt x="143" y="486"/>
                        <a:pt x="105" y="444"/>
                      </a:cubicBezTo>
                      <a:cubicBezTo>
                        <a:pt x="68" y="401"/>
                        <a:pt x="86" y="344"/>
                        <a:pt x="149" y="317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1" name="Freeform 194"/>
                <p:cNvSpPr/>
                <p:nvPr/>
              </p:nvSpPr>
              <p:spPr bwMode="auto">
                <a:xfrm>
                  <a:off x="7100888" y="5100638"/>
                  <a:ext cx="177800" cy="58738"/>
                </a:xfrm>
                <a:custGeom>
                  <a:avLst/>
                  <a:gdLst>
                    <a:gd name="T0" fmla="*/ 0 w 63"/>
                    <a:gd name="T1" fmla="*/ 16 h 21"/>
                    <a:gd name="T2" fmla="*/ 52 w 63"/>
                    <a:gd name="T3" fmla="*/ 10 h 21"/>
                    <a:gd name="T4" fmla="*/ 0 w 63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1">
                      <a:moveTo>
                        <a:pt x="0" y="16"/>
                      </a:moveTo>
                      <a:cubicBezTo>
                        <a:pt x="0" y="16"/>
                        <a:pt x="63" y="0"/>
                        <a:pt x="52" y="10"/>
                      </a:cubicBezTo>
                      <a:cubicBezTo>
                        <a:pt x="41" y="21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2" name="Freeform 195"/>
                <p:cNvSpPr/>
                <p:nvPr/>
              </p:nvSpPr>
              <p:spPr bwMode="auto">
                <a:xfrm>
                  <a:off x="7261226" y="5173663"/>
                  <a:ext cx="44450" cy="147638"/>
                </a:xfrm>
                <a:custGeom>
                  <a:avLst/>
                  <a:gdLst>
                    <a:gd name="T0" fmla="*/ 5 w 16"/>
                    <a:gd name="T1" fmla="*/ 53 h 53"/>
                    <a:gd name="T2" fmla="*/ 8 w 16"/>
                    <a:gd name="T3" fmla="*/ 7 h 53"/>
                    <a:gd name="T4" fmla="*/ 5 w 16"/>
                    <a:gd name="T5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3">
                      <a:moveTo>
                        <a:pt x="5" y="53"/>
                      </a:moveTo>
                      <a:cubicBezTo>
                        <a:pt x="5" y="53"/>
                        <a:pt x="0" y="0"/>
                        <a:pt x="8" y="7"/>
                      </a:cubicBezTo>
                      <a:cubicBezTo>
                        <a:pt x="16" y="14"/>
                        <a:pt x="9" y="43"/>
                        <a:pt x="5" y="53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3" name="Freeform 196"/>
                <p:cNvSpPr/>
                <p:nvPr/>
              </p:nvSpPr>
              <p:spPr bwMode="auto">
                <a:xfrm>
                  <a:off x="7235826" y="4926013"/>
                  <a:ext cx="84138" cy="77788"/>
                </a:xfrm>
                <a:custGeom>
                  <a:avLst/>
                  <a:gdLst>
                    <a:gd name="T0" fmla="*/ 28 w 30"/>
                    <a:gd name="T1" fmla="*/ 19 h 28"/>
                    <a:gd name="T2" fmla="*/ 11 w 30"/>
                    <a:gd name="T3" fmla="*/ 25 h 28"/>
                    <a:gd name="T4" fmla="*/ 3 w 30"/>
                    <a:gd name="T5" fmla="*/ 9 h 28"/>
                    <a:gd name="T6" fmla="*/ 19 w 30"/>
                    <a:gd name="T7" fmla="*/ 3 h 28"/>
                    <a:gd name="T8" fmla="*/ 28 w 30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8">
                      <a:moveTo>
                        <a:pt x="28" y="19"/>
                      </a:moveTo>
                      <a:cubicBezTo>
                        <a:pt x="25" y="25"/>
                        <a:pt x="18" y="28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6"/>
                        <a:pt x="30" y="13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4" name="Freeform 197"/>
                <p:cNvSpPr/>
                <p:nvPr/>
              </p:nvSpPr>
              <p:spPr bwMode="auto">
                <a:xfrm>
                  <a:off x="7170738" y="5024438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4 h 27"/>
                    <a:gd name="T4" fmla="*/ 2 w 30"/>
                    <a:gd name="T5" fmla="*/ 8 h 27"/>
                    <a:gd name="T6" fmla="*/ 19 w 30"/>
                    <a:gd name="T7" fmla="*/ 2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5" name="Freeform 198"/>
                <p:cNvSpPr/>
                <p:nvPr/>
              </p:nvSpPr>
              <p:spPr bwMode="auto">
                <a:xfrm>
                  <a:off x="7327901" y="5083175"/>
                  <a:ext cx="85725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8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8"/>
                      </a:cubicBezTo>
                      <a:cubicBezTo>
                        <a:pt x="5" y="2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6" name="Freeform 199"/>
                <p:cNvSpPr/>
                <p:nvPr/>
              </p:nvSpPr>
              <p:spPr bwMode="auto">
                <a:xfrm>
                  <a:off x="7377113" y="4959350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7" name="Freeform 200"/>
                <p:cNvSpPr/>
                <p:nvPr/>
              </p:nvSpPr>
              <p:spPr bwMode="auto">
                <a:xfrm>
                  <a:off x="7494588" y="5072063"/>
                  <a:ext cx="80963" cy="76200"/>
                </a:xfrm>
                <a:custGeom>
                  <a:avLst/>
                  <a:gdLst>
                    <a:gd name="T0" fmla="*/ 27 w 29"/>
                    <a:gd name="T1" fmla="*/ 19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9"/>
                      </a:moveTo>
                      <a:cubicBezTo>
                        <a:pt x="25" y="25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6"/>
                        <a:pt x="29" y="13"/>
                        <a:pt x="27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8" name="Freeform 201"/>
                <p:cNvSpPr/>
                <p:nvPr/>
              </p:nvSpPr>
              <p:spPr bwMode="auto">
                <a:xfrm>
                  <a:off x="7407276" y="5221288"/>
                  <a:ext cx="84138" cy="74613"/>
                </a:xfrm>
                <a:custGeom>
                  <a:avLst/>
                  <a:gdLst>
                    <a:gd name="T0" fmla="*/ 28 w 30"/>
                    <a:gd name="T1" fmla="*/ 19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9"/>
                      </a:moveTo>
                      <a:cubicBezTo>
                        <a:pt x="25" y="25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9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79" name="Freeform 202"/>
                <p:cNvSpPr/>
                <p:nvPr/>
              </p:nvSpPr>
              <p:spPr bwMode="auto">
                <a:xfrm>
                  <a:off x="7258051" y="5195888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5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0" name="Freeform 203"/>
                <p:cNvSpPr/>
                <p:nvPr/>
              </p:nvSpPr>
              <p:spPr bwMode="auto">
                <a:xfrm>
                  <a:off x="7323138" y="4859338"/>
                  <a:ext cx="84138" cy="74613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1" name="Freeform 204"/>
                <p:cNvSpPr>
                  <a:spLocks noEditPoints="1"/>
                </p:cNvSpPr>
                <p:nvPr/>
              </p:nvSpPr>
              <p:spPr bwMode="auto">
                <a:xfrm>
                  <a:off x="7024688" y="4713288"/>
                  <a:ext cx="769938" cy="679450"/>
                </a:xfrm>
                <a:custGeom>
                  <a:avLst/>
                  <a:gdLst>
                    <a:gd name="T0" fmla="*/ 119 w 274"/>
                    <a:gd name="T1" fmla="*/ 156 h 242"/>
                    <a:gd name="T2" fmla="*/ 122 w 274"/>
                    <a:gd name="T3" fmla="*/ 133 h 242"/>
                    <a:gd name="T4" fmla="*/ 136 w 274"/>
                    <a:gd name="T5" fmla="*/ 150 h 242"/>
                    <a:gd name="T6" fmla="*/ 113 w 274"/>
                    <a:gd name="T7" fmla="*/ 0 h 242"/>
                    <a:gd name="T8" fmla="*/ 94 w 274"/>
                    <a:gd name="T9" fmla="*/ 79 h 242"/>
                    <a:gd name="T10" fmla="*/ 19 w 274"/>
                    <a:gd name="T11" fmla="*/ 61 h 242"/>
                    <a:gd name="T12" fmla="*/ 78 w 274"/>
                    <a:gd name="T13" fmla="*/ 85 h 242"/>
                    <a:gd name="T14" fmla="*/ 94 w 274"/>
                    <a:gd name="T15" fmla="*/ 79 h 242"/>
                    <a:gd name="T16" fmla="*/ 91 w 274"/>
                    <a:gd name="T17" fmla="*/ 102 h 242"/>
                    <a:gd name="T18" fmla="*/ 86 w 274"/>
                    <a:gd name="T19" fmla="*/ 101 h 242"/>
                    <a:gd name="T20" fmla="*/ 54 w 274"/>
                    <a:gd name="T21" fmla="*/ 122 h 242"/>
                    <a:gd name="T22" fmla="*/ 66 w 274"/>
                    <a:gd name="T23" fmla="*/ 112 h 242"/>
                    <a:gd name="T24" fmla="*/ 79 w 274"/>
                    <a:gd name="T25" fmla="*/ 128 h 242"/>
                    <a:gd name="T26" fmla="*/ 41 w 274"/>
                    <a:gd name="T27" fmla="*/ 207 h 242"/>
                    <a:gd name="T28" fmla="*/ 107 w 274"/>
                    <a:gd name="T29" fmla="*/ 162 h 242"/>
                    <a:gd name="T30" fmla="*/ 152 w 274"/>
                    <a:gd name="T31" fmla="*/ 242 h 242"/>
                    <a:gd name="T32" fmla="*/ 148 w 274"/>
                    <a:gd name="T33" fmla="*/ 206 h 242"/>
                    <a:gd name="T34" fmla="*/ 139 w 274"/>
                    <a:gd name="T35" fmla="*/ 190 h 242"/>
                    <a:gd name="T36" fmla="*/ 148 w 274"/>
                    <a:gd name="T37" fmla="*/ 153 h 242"/>
                    <a:gd name="T38" fmla="*/ 196 w 274"/>
                    <a:gd name="T39" fmla="*/ 155 h 242"/>
                    <a:gd name="T40" fmla="*/ 214 w 274"/>
                    <a:gd name="T41" fmla="*/ 143 h 242"/>
                    <a:gd name="T42" fmla="*/ 195 w 274"/>
                    <a:gd name="T43" fmla="*/ 143 h 242"/>
                    <a:gd name="T44" fmla="*/ 183 w 274"/>
                    <a:gd name="T45" fmla="*/ 154 h 242"/>
                    <a:gd name="T46" fmla="*/ 168 w 274"/>
                    <a:gd name="T47" fmla="*/ 141 h 242"/>
                    <a:gd name="T48" fmla="*/ 169 w 274"/>
                    <a:gd name="T49" fmla="*/ 137 h 242"/>
                    <a:gd name="T50" fmla="*/ 241 w 274"/>
                    <a:gd name="T51" fmla="*/ 93 h 242"/>
                    <a:gd name="T52" fmla="*/ 146 w 274"/>
                    <a:gd name="T53" fmla="*/ 123 h 242"/>
                    <a:gd name="T54" fmla="*/ 141 w 274"/>
                    <a:gd name="T55" fmla="*/ 113 h 242"/>
                    <a:gd name="T56" fmla="*/ 127 w 274"/>
                    <a:gd name="T57" fmla="*/ 97 h 242"/>
                    <a:gd name="T58" fmla="*/ 144 w 274"/>
                    <a:gd name="T59" fmla="*/ 90 h 242"/>
                    <a:gd name="T60" fmla="*/ 142 w 274"/>
                    <a:gd name="T61" fmla="*/ 58 h 242"/>
                    <a:gd name="T62" fmla="*/ 129 w 274"/>
                    <a:gd name="T63" fmla="*/ 81 h 242"/>
                    <a:gd name="T64" fmla="*/ 122 w 274"/>
                    <a:gd name="T65" fmla="*/ 78 h 242"/>
                    <a:gd name="T66" fmla="*/ 108 w 274"/>
                    <a:gd name="T67" fmla="*/ 61 h 242"/>
                    <a:gd name="T68" fmla="*/ 124 w 274"/>
                    <a:gd name="T69" fmla="*/ 55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2">
                      <a:moveTo>
                        <a:pt x="124" y="157"/>
                      </a:moveTo>
                      <a:cubicBezTo>
                        <a:pt x="123" y="157"/>
                        <a:pt x="121" y="157"/>
                        <a:pt x="119" y="156"/>
                      </a:cubicBezTo>
                      <a:cubicBezTo>
                        <a:pt x="112" y="154"/>
                        <a:pt x="108" y="147"/>
                        <a:pt x="111" y="140"/>
                      </a:cubicBezTo>
                      <a:cubicBezTo>
                        <a:pt x="112" y="136"/>
                        <a:pt x="117" y="133"/>
                        <a:pt x="122" y="133"/>
                      </a:cubicBezTo>
                      <a:cubicBezTo>
                        <a:pt x="124" y="133"/>
                        <a:pt x="126" y="134"/>
                        <a:pt x="127" y="134"/>
                      </a:cubicBezTo>
                      <a:cubicBezTo>
                        <a:pt x="134" y="137"/>
                        <a:pt x="138" y="144"/>
                        <a:pt x="136" y="150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9"/>
                      </a:cubicBezTo>
                      <a:cubicBezTo>
                        <a:pt x="84" y="75"/>
                        <a:pt x="22" y="60"/>
                        <a:pt x="16" y="60"/>
                      </a:cubicBezTo>
                      <a:cubicBezTo>
                        <a:pt x="14" y="60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8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1"/>
                        <a:pt x="84" y="78"/>
                        <a:pt x="89" y="78"/>
                      </a:cubicBezTo>
                      <a:cubicBezTo>
                        <a:pt x="91" y="78"/>
                        <a:pt x="93" y="78"/>
                        <a:pt x="94" y="79"/>
                      </a:cubicBezTo>
                      <a:cubicBezTo>
                        <a:pt x="101" y="82"/>
                        <a:pt x="105" y="89"/>
                        <a:pt x="103" y="95"/>
                      </a:cubicBezTo>
                      <a:cubicBezTo>
                        <a:pt x="101" y="99"/>
                        <a:pt x="96" y="102"/>
                        <a:pt x="91" y="102"/>
                      </a:cubicBezTo>
                      <a:cubicBezTo>
                        <a:pt x="90" y="102"/>
                        <a:pt x="88" y="102"/>
                        <a:pt x="86" y="101"/>
                      </a:cubicBezTo>
                      <a:cubicBezTo>
                        <a:pt x="86" y="101"/>
                        <a:pt x="86" y="101"/>
                        <a:pt x="86" y="101"/>
                      </a:cubicBezTo>
                      <a:cubicBezTo>
                        <a:pt x="67" y="105"/>
                        <a:pt x="0" y="112"/>
                        <a:pt x="17" y="114"/>
                      </a:cubicBezTo>
                      <a:cubicBezTo>
                        <a:pt x="23" y="115"/>
                        <a:pt x="38" y="118"/>
                        <a:pt x="54" y="122"/>
                      </a:cubicBezTo>
                      <a:cubicBezTo>
                        <a:pt x="54" y="121"/>
                        <a:pt x="54" y="120"/>
                        <a:pt x="54" y="119"/>
                      </a:cubicBezTo>
                      <a:cubicBezTo>
                        <a:pt x="56" y="115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6"/>
                        <a:pt x="81" y="122"/>
                        <a:pt x="79" y="128"/>
                      </a:cubicBezTo>
                      <a:cubicBezTo>
                        <a:pt x="94" y="133"/>
                        <a:pt x="103" y="137"/>
                        <a:pt x="96" y="141"/>
                      </a:cubicBezTo>
                      <a:cubicBezTo>
                        <a:pt x="80" y="148"/>
                        <a:pt x="35" y="207"/>
                        <a:pt x="41" y="207"/>
                      </a:cubicBezTo>
                      <a:cubicBezTo>
                        <a:pt x="42" y="207"/>
                        <a:pt x="42" y="207"/>
                        <a:pt x="43" y="206"/>
                      </a:cubicBezTo>
                      <a:cubicBezTo>
                        <a:pt x="55" y="199"/>
                        <a:pt x="92" y="162"/>
                        <a:pt x="107" y="162"/>
                      </a:cubicBezTo>
                      <a:cubicBezTo>
                        <a:pt x="110" y="162"/>
                        <a:pt x="111" y="163"/>
                        <a:pt x="112" y="164"/>
                      </a:cubicBezTo>
                      <a:cubicBezTo>
                        <a:pt x="121" y="177"/>
                        <a:pt x="148" y="242"/>
                        <a:pt x="152" y="242"/>
                      </a:cubicBezTo>
                      <a:cubicBezTo>
                        <a:pt x="152" y="242"/>
                        <a:pt x="152" y="241"/>
                        <a:pt x="152" y="240"/>
                      </a:cubicBezTo>
                      <a:cubicBezTo>
                        <a:pt x="152" y="235"/>
                        <a:pt x="150" y="221"/>
                        <a:pt x="148" y="206"/>
                      </a:cubicBezTo>
                      <a:cubicBezTo>
                        <a:pt x="148" y="206"/>
                        <a:pt x="147" y="206"/>
                        <a:pt x="147" y="206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7"/>
                        <a:pt x="143" y="185"/>
                        <a:pt x="146" y="184"/>
                      </a:cubicBezTo>
                      <a:cubicBezTo>
                        <a:pt x="145" y="167"/>
                        <a:pt x="145" y="153"/>
                        <a:pt x="148" y="153"/>
                      </a:cubicBezTo>
                      <a:cubicBezTo>
                        <a:pt x="148" y="153"/>
                        <a:pt x="149" y="153"/>
                        <a:pt x="149" y="153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3"/>
                        <a:pt x="258" y="147"/>
                      </a:cubicBezTo>
                      <a:cubicBezTo>
                        <a:pt x="248" y="144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7"/>
                      </a:cubicBezTo>
                      <a:cubicBezTo>
                        <a:pt x="192" y="151"/>
                        <a:pt x="188" y="154"/>
                        <a:pt x="183" y="154"/>
                      </a:cubicBezTo>
                      <a:cubicBezTo>
                        <a:pt x="181" y="154"/>
                        <a:pt x="179" y="154"/>
                        <a:pt x="177" y="153"/>
                      </a:cubicBezTo>
                      <a:cubicBezTo>
                        <a:pt x="172" y="151"/>
                        <a:pt x="168" y="146"/>
                        <a:pt x="168" y="141"/>
                      </a:cubicBezTo>
                      <a:cubicBezTo>
                        <a:pt x="168" y="140"/>
                        <a:pt x="168" y="139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1"/>
                        <a:pt x="179" y="130"/>
                      </a:cubicBezTo>
                      <a:cubicBezTo>
                        <a:pt x="201" y="116"/>
                        <a:pt x="249" y="93"/>
                        <a:pt x="241" y="93"/>
                      </a:cubicBezTo>
                      <a:cubicBezTo>
                        <a:pt x="241" y="93"/>
                        <a:pt x="240" y="93"/>
                        <a:pt x="239" y="94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3"/>
                      </a:cubicBezTo>
                      <a:cubicBezTo>
                        <a:pt x="144" y="113"/>
                        <a:pt x="142" y="113"/>
                        <a:pt x="141" y="113"/>
                      </a:cubicBezTo>
                      <a:cubicBezTo>
                        <a:pt x="139" y="113"/>
                        <a:pt x="137" y="113"/>
                        <a:pt x="135" y="112"/>
                      </a:cubicBezTo>
                      <a:cubicBezTo>
                        <a:pt x="129" y="110"/>
                        <a:pt x="125" y="103"/>
                        <a:pt x="127" y="97"/>
                      </a:cubicBezTo>
                      <a:cubicBezTo>
                        <a:pt x="129" y="92"/>
                        <a:pt x="133" y="89"/>
                        <a:pt x="138" y="89"/>
                      </a:cubicBezTo>
                      <a:cubicBezTo>
                        <a:pt x="140" y="89"/>
                        <a:pt x="142" y="90"/>
                        <a:pt x="144" y="90"/>
                      </a:cubicBezTo>
                      <a:cubicBezTo>
                        <a:pt x="143" y="78"/>
                        <a:pt x="143" y="65"/>
                        <a:pt x="143" y="54"/>
                      </a:cubicBezTo>
                      <a:cubicBezTo>
                        <a:pt x="143" y="55"/>
                        <a:pt x="142" y="57"/>
                        <a:pt x="142" y="58"/>
                      </a:cubicBezTo>
                      <a:cubicBezTo>
                        <a:pt x="137" y="71"/>
                        <a:pt x="132" y="83"/>
                        <a:pt x="130" y="83"/>
                      </a:cubicBezTo>
                      <a:cubicBezTo>
                        <a:pt x="130" y="83"/>
                        <a:pt x="129" y="83"/>
                        <a:pt x="129" y="81"/>
                      </a:cubicBezTo>
                      <a:cubicBezTo>
                        <a:pt x="129" y="80"/>
                        <a:pt x="129" y="78"/>
                        <a:pt x="128" y="76"/>
                      </a:cubicBezTo>
                      <a:cubicBezTo>
                        <a:pt x="126" y="77"/>
                        <a:pt x="124" y="78"/>
                        <a:pt x="122" y="78"/>
                      </a:cubicBezTo>
                      <a:cubicBezTo>
                        <a:pt x="120" y="78"/>
                        <a:pt x="118" y="77"/>
                        <a:pt x="117" y="77"/>
                      </a:cubicBezTo>
                      <a:cubicBezTo>
                        <a:pt x="110" y="74"/>
                        <a:pt x="106" y="67"/>
                        <a:pt x="108" y="61"/>
                      </a:cubicBezTo>
                      <a:cubicBezTo>
                        <a:pt x="110" y="56"/>
                        <a:pt x="114" y="54"/>
                        <a:pt x="120" y="54"/>
                      </a:cubicBezTo>
                      <a:cubicBezTo>
                        <a:pt x="121" y="54"/>
                        <a:pt x="123" y="54"/>
                        <a:pt x="124" y="55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2" name="Freeform 205"/>
                <p:cNvSpPr/>
                <p:nvPr/>
              </p:nvSpPr>
              <p:spPr bwMode="auto">
                <a:xfrm>
                  <a:off x="7242176" y="4932363"/>
                  <a:ext cx="77788" cy="66675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7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1" y="16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1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3" name="Freeform 206"/>
                <p:cNvSpPr/>
                <p:nvPr/>
              </p:nvSpPr>
              <p:spPr bwMode="auto">
                <a:xfrm>
                  <a:off x="7177088" y="5027613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10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9" y="12"/>
                        <a:pt x="18" y="14"/>
                        <a:pt x="25" y="16"/>
                      </a:cubicBezTo>
                      <a:cubicBezTo>
                        <a:pt x="27" y="10"/>
                        <a:pt x="24" y="4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4" name="Freeform 207"/>
                <p:cNvSpPr/>
                <p:nvPr/>
              </p:nvSpPr>
              <p:spPr bwMode="auto">
                <a:xfrm>
                  <a:off x="7327901" y="5086350"/>
                  <a:ext cx="85725" cy="66675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7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3"/>
                        <a:pt x="3" y="7"/>
                      </a:cubicBezTo>
                      <a:cubicBezTo>
                        <a:pt x="0" y="14"/>
                        <a:pt x="4" y="21"/>
                        <a:pt x="11" y="23"/>
                      </a:cubicBezTo>
                      <a:cubicBezTo>
                        <a:pt x="13" y="24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7"/>
                      </a:cubicBezTo>
                      <a:cubicBezTo>
                        <a:pt x="30" y="11"/>
                        <a:pt x="26" y="4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5" name="Freeform 208"/>
                <p:cNvSpPr/>
                <p:nvPr/>
              </p:nvSpPr>
              <p:spPr bwMode="auto">
                <a:xfrm>
                  <a:off x="7377113" y="4962525"/>
                  <a:ext cx="55563" cy="66675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8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4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3"/>
                        <a:pt x="2" y="8"/>
                      </a:cubicBezTo>
                      <a:cubicBezTo>
                        <a:pt x="0" y="14"/>
                        <a:pt x="4" y="21"/>
                        <a:pt x="10" y="23"/>
                      </a:cubicBezTo>
                      <a:cubicBezTo>
                        <a:pt x="12" y="24"/>
                        <a:pt x="14" y="24"/>
                        <a:pt x="16" y="24"/>
                      </a:cubicBezTo>
                      <a:cubicBezTo>
                        <a:pt x="17" y="24"/>
                        <a:pt x="19" y="24"/>
                        <a:pt x="20" y="24"/>
                      </a:cubicBezTo>
                      <a:cubicBezTo>
                        <a:pt x="19" y="18"/>
                        <a:pt x="19" y="10"/>
                        <a:pt x="19" y="1"/>
                      </a:cubicBezTo>
                      <a:cubicBezTo>
                        <a:pt x="17" y="1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6" name="Freeform 209"/>
                <p:cNvSpPr>
                  <a:spLocks noEditPoints="1"/>
                </p:cNvSpPr>
                <p:nvPr/>
              </p:nvSpPr>
              <p:spPr bwMode="auto">
                <a:xfrm>
                  <a:off x="7497763" y="5076825"/>
                  <a:ext cx="74613" cy="68263"/>
                </a:xfrm>
                <a:custGeom>
                  <a:avLst/>
                  <a:gdLst>
                    <a:gd name="T0" fmla="*/ 0 w 27"/>
                    <a:gd name="T1" fmla="*/ 11 h 24"/>
                    <a:gd name="T2" fmla="*/ 9 w 27"/>
                    <a:gd name="T3" fmla="*/ 23 h 24"/>
                    <a:gd name="T4" fmla="*/ 15 w 27"/>
                    <a:gd name="T5" fmla="*/ 24 h 24"/>
                    <a:gd name="T6" fmla="*/ 26 w 27"/>
                    <a:gd name="T7" fmla="*/ 17 h 24"/>
                    <a:gd name="T8" fmla="*/ 27 w 27"/>
                    <a:gd name="T9" fmla="*/ 13 h 24"/>
                    <a:gd name="T10" fmla="*/ 25 w 27"/>
                    <a:gd name="T11" fmla="*/ 13 h 24"/>
                    <a:gd name="T12" fmla="*/ 0 w 27"/>
                    <a:gd name="T13" fmla="*/ 11 h 24"/>
                    <a:gd name="T14" fmla="*/ 11 w 27"/>
                    <a:gd name="T15" fmla="*/ 0 h 24"/>
                    <a:gd name="T16" fmla="*/ 1 w 27"/>
                    <a:gd name="T17" fmla="*/ 7 h 24"/>
                    <a:gd name="T18" fmla="*/ 11 w 27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4">
                      <a:moveTo>
                        <a:pt x="0" y="11"/>
                      </a:moveTo>
                      <a:cubicBezTo>
                        <a:pt x="0" y="16"/>
                        <a:pt x="4" y="21"/>
                        <a:pt x="9" y="23"/>
                      </a:cubicBezTo>
                      <a:cubicBezTo>
                        <a:pt x="11" y="24"/>
                        <a:pt x="13" y="24"/>
                        <a:pt x="15" y="24"/>
                      </a:cubicBezTo>
                      <a:cubicBezTo>
                        <a:pt x="20" y="24"/>
                        <a:pt x="24" y="21"/>
                        <a:pt x="26" y="17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3"/>
                        <a:pt x="0" y="11"/>
                      </a:cubicBezTo>
                      <a:moveTo>
                        <a:pt x="11" y="0"/>
                      </a:moveTo>
                      <a:cubicBezTo>
                        <a:pt x="6" y="1"/>
                        <a:pt x="3" y="3"/>
                        <a:pt x="1" y="7"/>
                      </a:cubicBezTo>
                      <a:cubicBezTo>
                        <a:pt x="3" y="5"/>
                        <a:pt x="6" y="3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7" name="Freeform 210"/>
                <p:cNvSpPr/>
                <p:nvPr/>
              </p:nvSpPr>
              <p:spPr bwMode="auto">
                <a:xfrm>
                  <a:off x="7426326" y="4805363"/>
                  <a:ext cx="17463" cy="58738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1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2" y="4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8" name="Freeform 211"/>
                <p:cNvSpPr/>
                <p:nvPr/>
              </p:nvSpPr>
              <p:spPr bwMode="auto">
                <a:xfrm>
                  <a:off x="7407276" y="5229225"/>
                  <a:ext cx="33338" cy="61913"/>
                </a:xfrm>
                <a:custGeom>
                  <a:avLst/>
                  <a:gdLst>
                    <a:gd name="T0" fmla="*/ 10 w 12"/>
                    <a:gd name="T1" fmla="*/ 0 h 22"/>
                    <a:gd name="T2" fmla="*/ 3 w 12"/>
                    <a:gd name="T3" fmla="*/ 6 h 22"/>
                    <a:gd name="T4" fmla="*/ 11 w 12"/>
                    <a:gd name="T5" fmla="*/ 22 h 22"/>
                    <a:gd name="T6" fmla="*/ 12 w 12"/>
                    <a:gd name="T7" fmla="*/ 22 h 22"/>
                    <a:gd name="T8" fmla="*/ 10 w 12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2">
                      <a:moveTo>
                        <a:pt x="10" y="0"/>
                      </a:moveTo>
                      <a:cubicBezTo>
                        <a:pt x="7" y="1"/>
                        <a:pt x="4" y="3"/>
                        <a:pt x="3" y="6"/>
                      </a:cubicBezTo>
                      <a:cubicBezTo>
                        <a:pt x="0" y="12"/>
                        <a:pt x="4" y="19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89" name="Freeform 212"/>
                <p:cNvSpPr/>
                <p:nvPr/>
              </p:nvSpPr>
              <p:spPr bwMode="auto">
                <a:xfrm>
                  <a:off x="7323138" y="4864100"/>
                  <a:ext cx="61913" cy="68263"/>
                </a:xfrm>
                <a:custGeom>
                  <a:avLst/>
                  <a:gdLst>
                    <a:gd name="T0" fmla="*/ 14 w 22"/>
                    <a:gd name="T1" fmla="*/ 0 h 24"/>
                    <a:gd name="T2" fmla="*/ 2 w 22"/>
                    <a:gd name="T3" fmla="*/ 7 h 24"/>
                    <a:gd name="T4" fmla="*/ 11 w 22"/>
                    <a:gd name="T5" fmla="*/ 23 h 24"/>
                    <a:gd name="T6" fmla="*/ 16 w 22"/>
                    <a:gd name="T7" fmla="*/ 24 h 24"/>
                    <a:gd name="T8" fmla="*/ 22 w 22"/>
                    <a:gd name="T9" fmla="*/ 22 h 24"/>
                    <a:gd name="T10" fmla="*/ 18 w 22"/>
                    <a:gd name="T11" fmla="*/ 1 h 24"/>
                    <a:gd name="T12" fmla="*/ 14 w 22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4">
                      <a:moveTo>
                        <a:pt x="14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8" y="24"/>
                        <a:pt x="20" y="23"/>
                        <a:pt x="22" y="22"/>
                      </a:cubicBezTo>
                      <a:cubicBezTo>
                        <a:pt x="22" y="16"/>
                        <a:pt x="20" y="9"/>
                        <a:pt x="18" y="1"/>
                      </a:cubicBezTo>
                      <a:cubicBezTo>
                        <a:pt x="17" y="0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0" name="Freeform 213"/>
                <p:cNvSpPr/>
                <p:nvPr/>
              </p:nvSpPr>
              <p:spPr bwMode="auto">
                <a:xfrm>
                  <a:off x="6680201" y="4689475"/>
                  <a:ext cx="219075" cy="484188"/>
                </a:xfrm>
                <a:custGeom>
                  <a:avLst/>
                  <a:gdLst>
                    <a:gd name="T0" fmla="*/ 32 w 78"/>
                    <a:gd name="T1" fmla="*/ 0 h 172"/>
                    <a:gd name="T2" fmla="*/ 19 w 78"/>
                    <a:gd name="T3" fmla="*/ 63 h 172"/>
                    <a:gd name="T4" fmla="*/ 3 w 78"/>
                    <a:gd name="T5" fmla="*/ 114 h 172"/>
                    <a:gd name="T6" fmla="*/ 32 w 78"/>
                    <a:gd name="T7" fmla="*/ 172 h 172"/>
                    <a:gd name="T8" fmla="*/ 34 w 78"/>
                    <a:gd name="T9" fmla="*/ 172 h 172"/>
                    <a:gd name="T10" fmla="*/ 48 w 78"/>
                    <a:gd name="T11" fmla="*/ 110 h 172"/>
                    <a:gd name="T12" fmla="*/ 69 w 78"/>
                    <a:gd name="T13" fmla="*/ 53 h 172"/>
                    <a:gd name="T14" fmla="*/ 35 w 78"/>
                    <a:gd name="T15" fmla="*/ 1 h 172"/>
                    <a:gd name="T16" fmla="*/ 32 w 78"/>
                    <a:gd name="T17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2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7"/>
                        <a:pt x="3" y="114"/>
                      </a:cubicBezTo>
                      <a:cubicBezTo>
                        <a:pt x="0" y="142"/>
                        <a:pt x="32" y="172"/>
                        <a:pt x="32" y="172"/>
                      </a:cubicBezTo>
                      <a:cubicBezTo>
                        <a:pt x="33" y="172"/>
                        <a:pt x="33" y="172"/>
                        <a:pt x="34" y="172"/>
                      </a:cubicBezTo>
                      <a:cubicBezTo>
                        <a:pt x="49" y="172"/>
                        <a:pt x="53" y="132"/>
                        <a:pt x="48" y="110"/>
                      </a:cubicBezTo>
                      <a:cubicBezTo>
                        <a:pt x="43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1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1" name="Freeform 214"/>
                <p:cNvSpPr/>
                <p:nvPr/>
              </p:nvSpPr>
              <p:spPr bwMode="auto">
                <a:xfrm>
                  <a:off x="6732588" y="5383213"/>
                  <a:ext cx="477838" cy="273050"/>
                </a:xfrm>
                <a:custGeom>
                  <a:avLst/>
                  <a:gdLst>
                    <a:gd name="T0" fmla="*/ 23 w 170"/>
                    <a:gd name="T1" fmla="*/ 0 h 97"/>
                    <a:gd name="T2" fmla="*/ 17 w 170"/>
                    <a:gd name="T3" fmla="*/ 1 h 97"/>
                    <a:gd name="T4" fmla="*/ 34 w 170"/>
                    <a:gd name="T5" fmla="*/ 50 h 97"/>
                    <a:gd name="T6" fmla="*/ 93 w 170"/>
                    <a:gd name="T7" fmla="*/ 83 h 97"/>
                    <a:gd name="T8" fmla="*/ 130 w 170"/>
                    <a:gd name="T9" fmla="*/ 97 h 97"/>
                    <a:gd name="T10" fmla="*/ 149 w 170"/>
                    <a:gd name="T11" fmla="*/ 86 h 97"/>
                    <a:gd name="T12" fmla="*/ 147 w 170"/>
                    <a:gd name="T13" fmla="*/ 46 h 97"/>
                    <a:gd name="T14" fmla="*/ 137 w 170"/>
                    <a:gd name="T15" fmla="*/ 45 h 97"/>
                    <a:gd name="T16" fmla="*/ 115 w 170"/>
                    <a:gd name="T17" fmla="*/ 47 h 97"/>
                    <a:gd name="T18" fmla="*/ 93 w 170"/>
                    <a:gd name="T19" fmla="*/ 49 h 97"/>
                    <a:gd name="T20" fmla="*/ 66 w 170"/>
                    <a:gd name="T21" fmla="*/ 41 h 97"/>
                    <a:gd name="T22" fmla="*/ 23 w 170"/>
                    <a:gd name="T2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7">
                      <a:moveTo>
                        <a:pt x="23" y="0"/>
                      </a:moveTo>
                      <a:cubicBezTo>
                        <a:pt x="21" y="0"/>
                        <a:pt x="19" y="0"/>
                        <a:pt x="17" y="1"/>
                      </a:cubicBezTo>
                      <a:cubicBezTo>
                        <a:pt x="17" y="1"/>
                        <a:pt x="0" y="27"/>
                        <a:pt x="34" y="50"/>
                      </a:cubicBezTo>
                      <a:cubicBezTo>
                        <a:pt x="68" y="74"/>
                        <a:pt x="69" y="71"/>
                        <a:pt x="93" y="83"/>
                      </a:cubicBezTo>
                      <a:cubicBezTo>
                        <a:pt x="108" y="91"/>
                        <a:pt x="120" y="97"/>
                        <a:pt x="130" y="97"/>
                      </a:cubicBezTo>
                      <a:cubicBezTo>
                        <a:pt x="137" y="97"/>
                        <a:pt x="144" y="94"/>
                        <a:pt x="149" y="86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5"/>
                        <a:pt x="141" y="45"/>
                        <a:pt x="137" y="45"/>
                      </a:cubicBezTo>
                      <a:cubicBezTo>
                        <a:pt x="130" y="45"/>
                        <a:pt x="123" y="46"/>
                        <a:pt x="115" y="47"/>
                      </a:cubicBezTo>
                      <a:cubicBezTo>
                        <a:pt x="108" y="48"/>
                        <a:pt x="100" y="49"/>
                        <a:pt x="93" y="49"/>
                      </a:cubicBezTo>
                      <a:cubicBezTo>
                        <a:pt x="83" y="49"/>
                        <a:pt x="74" y="47"/>
                        <a:pt x="66" y="41"/>
                      </a:cubicBezTo>
                      <a:cubicBezTo>
                        <a:pt x="47" y="24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2" name="Freeform 215"/>
                <p:cNvSpPr/>
                <p:nvPr/>
              </p:nvSpPr>
              <p:spPr bwMode="auto">
                <a:xfrm>
                  <a:off x="7385051" y="5445125"/>
                  <a:ext cx="384175" cy="295275"/>
                </a:xfrm>
                <a:custGeom>
                  <a:avLst/>
                  <a:gdLst>
                    <a:gd name="T0" fmla="*/ 118 w 137"/>
                    <a:gd name="T1" fmla="*/ 0 h 105"/>
                    <a:gd name="T2" fmla="*/ 75 w 137"/>
                    <a:gd name="T3" fmla="*/ 44 h 105"/>
                    <a:gd name="T4" fmla="*/ 54 w 137"/>
                    <a:gd name="T5" fmla="*/ 75 h 105"/>
                    <a:gd name="T6" fmla="*/ 46 w 137"/>
                    <a:gd name="T7" fmla="*/ 73 h 105"/>
                    <a:gd name="T8" fmla="*/ 10 w 137"/>
                    <a:gd name="T9" fmla="*/ 54 h 105"/>
                    <a:gd name="T10" fmla="*/ 0 w 137"/>
                    <a:gd name="T11" fmla="*/ 63 h 105"/>
                    <a:gd name="T12" fmla="*/ 20 w 137"/>
                    <a:gd name="T13" fmla="*/ 105 h 105"/>
                    <a:gd name="T14" fmla="*/ 24 w 137"/>
                    <a:gd name="T15" fmla="*/ 104 h 105"/>
                    <a:gd name="T16" fmla="*/ 108 w 137"/>
                    <a:gd name="T17" fmla="*/ 71 h 105"/>
                    <a:gd name="T18" fmla="*/ 120 w 137"/>
                    <a:gd name="T19" fmla="*/ 0 h 105"/>
                    <a:gd name="T20" fmla="*/ 118 w 137"/>
                    <a:gd name="T21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5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5"/>
                        <a:pt x="54" y="75"/>
                      </a:cubicBezTo>
                      <a:cubicBezTo>
                        <a:pt x="52" y="75"/>
                        <a:pt x="49" y="74"/>
                        <a:pt x="46" y="73"/>
                      </a:cubicBezTo>
                      <a:cubicBezTo>
                        <a:pt x="33" y="68"/>
                        <a:pt x="19" y="54"/>
                        <a:pt x="10" y="54"/>
                      </a:cubicBezTo>
                      <a:cubicBezTo>
                        <a:pt x="6" y="54"/>
                        <a:pt x="2" y="56"/>
                        <a:pt x="0" y="63"/>
                      </a:cubicBezTo>
                      <a:cubicBezTo>
                        <a:pt x="0" y="63"/>
                        <a:pt x="3" y="105"/>
                        <a:pt x="20" y="105"/>
                      </a:cubicBezTo>
                      <a:cubicBezTo>
                        <a:pt x="21" y="105"/>
                        <a:pt x="23" y="104"/>
                        <a:pt x="24" y="104"/>
                      </a:cubicBezTo>
                      <a:cubicBezTo>
                        <a:pt x="44" y="97"/>
                        <a:pt x="95" y="95"/>
                        <a:pt x="108" y="71"/>
                      </a:cubicBezTo>
                      <a:cubicBezTo>
                        <a:pt x="120" y="47"/>
                        <a:pt x="137" y="3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3" name="Freeform 216"/>
                <p:cNvSpPr/>
                <p:nvPr/>
              </p:nvSpPr>
              <p:spPr bwMode="auto">
                <a:xfrm>
                  <a:off x="7783513" y="4779963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9 h 122"/>
                    <a:gd name="T6" fmla="*/ 39 w 99"/>
                    <a:gd name="T7" fmla="*/ 121 h 122"/>
                    <a:gd name="T8" fmla="*/ 47 w 99"/>
                    <a:gd name="T9" fmla="*/ 122 h 122"/>
                    <a:gd name="T10" fmla="*/ 93 w 99"/>
                    <a:gd name="T11" fmla="*/ 73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6"/>
                        <a:pt x="34" y="69"/>
                      </a:cubicBezTo>
                      <a:cubicBezTo>
                        <a:pt x="29" y="92"/>
                        <a:pt x="17" y="113"/>
                        <a:pt x="39" y="121"/>
                      </a:cubicBezTo>
                      <a:cubicBezTo>
                        <a:pt x="42" y="122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3"/>
                      </a:cubicBezTo>
                      <a:cubicBezTo>
                        <a:pt x="99" y="47"/>
                        <a:pt x="90" y="33"/>
                        <a:pt x="62" y="11"/>
                      </a:cubicBezTo>
                      <a:cubicBezTo>
                        <a:pt x="51" y="3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4" name="Freeform 217"/>
                <p:cNvSpPr/>
                <p:nvPr/>
              </p:nvSpPr>
              <p:spPr bwMode="auto">
                <a:xfrm>
                  <a:off x="7210426" y="4392613"/>
                  <a:ext cx="396875" cy="215900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7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6 h 77"/>
                    <a:gd name="T14" fmla="*/ 122 w 141"/>
                    <a:gd name="T15" fmla="*/ 77 h 77"/>
                    <a:gd name="T16" fmla="*/ 116 w 141"/>
                    <a:gd name="T17" fmla="*/ 25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7"/>
                        <a:pt x="0" y="57"/>
                      </a:cubicBezTo>
                      <a:cubicBezTo>
                        <a:pt x="1" y="66"/>
                        <a:pt x="6" y="70"/>
                        <a:pt x="13" y="70"/>
                      </a:cubicBezTo>
                      <a:cubicBezTo>
                        <a:pt x="26" y="70"/>
                        <a:pt x="48" y="59"/>
                        <a:pt x="65" y="57"/>
                      </a:cubicBezTo>
                      <a:cubicBezTo>
                        <a:pt x="68" y="56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6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5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5" name="Freeform 218"/>
                <p:cNvSpPr/>
                <p:nvPr/>
              </p:nvSpPr>
              <p:spPr bwMode="auto">
                <a:xfrm>
                  <a:off x="4159705" y="1373188"/>
                  <a:ext cx="665163" cy="736600"/>
                </a:xfrm>
                <a:custGeom>
                  <a:avLst/>
                  <a:gdLst>
                    <a:gd name="T0" fmla="*/ 49 w 237"/>
                    <a:gd name="T1" fmla="*/ 29 h 262"/>
                    <a:gd name="T2" fmla="*/ 10 w 237"/>
                    <a:gd name="T3" fmla="*/ 18 h 262"/>
                    <a:gd name="T4" fmla="*/ 0 w 237"/>
                    <a:gd name="T5" fmla="*/ 93 h 262"/>
                    <a:gd name="T6" fmla="*/ 188 w 237"/>
                    <a:gd name="T7" fmla="*/ 260 h 262"/>
                    <a:gd name="T8" fmla="*/ 237 w 237"/>
                    <a:gd name="T9" fmla="*/ 235 h 262"/>
                    <a:gd name="T10" fmla="*/ 207 w 237"/>
                    <a:gd name="T11" fmla="*/ 210 h 262"/>
                    <a:gd name="T12" fmla="*/ 205 w 237"/>
                    <a:gd name="T13" fmla="*/ 70 h 262"/>
                    <a:gd name="T14" fmla="*/ 144 w 237"/>
                    <a:gd name="T15" fmla="*/ 61 h 262"/>
                    <a:gd name="T16" fmla="*/ 49 w 237"/>
                    <a:gd name="T17" fmla="*/ 2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7" h="262">
                      <a:moveTo>
                        <a:pt x="49" y="29"/>
                      </a:moveTo>
                      <a:cubicBezTo>
                        <a:pt x="49" y="29"/>
                        <a:pt x="17" y="0"/>
                        <a:pt x="10" y="18"/>
                      </a:cubicBezTo>
                      <a:cubicBezTo>
                        <a:pt x="3" y="37"/>
                        <a:pt x="0" y="93"/>
                        <a:pt x="0" y="93"/>
                      </a:cubicBezTo>
                      <a:cubicBezTo>
                        <a:pt x="0" y="93"/>
                        <a:pt x="166" y="262"/>
                        <a:pt x="188" y="260"/>
                      </a:cubicBezTo>
                      <a:cubicBezTo>
                        <a:pt x="211" y="258"/>
                        <a:pt x="237" y="235"/>
                        <a:pt x="237" y="235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24" y="77"/>
                        <a:pt x="205" y="70"/>
                      </a:cubicBezTo>
                      <a:cubicBezTo>
                        <a:pt x="187" y="63"/>
                        <a:pt x="144" y="61"/>
                        <a:pt x="144" y="61"/>
                      </a:cubicBezTo>
                      <a:cubicBezTo>
                        <a:pt x="49" y="29"/>
                        <a:pt x="49" y="29"/>
                        <a:pt x="49" y="29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6" name="Freeform 219"/>
                <p:cNvSpPr/>
                <p:nvPr/>
              </p:nvSpPr>
              <p:spPr bwMode="auto">
                <a:xfrm>
                  <a:off x="3535818" y="1077913"/>
                  <a:ext cx="1668463" cy="1570038"/>
                </a:xfrm>
                <a:custGeom>
                  <a:avLst/>
                  <a:gdLst>
                    <a:gd name="T0" fmla="*/ 149 w 594"/>
                    <a:gd name="T1" fmla="*/ 318 h 559"/>
                    <a:gd name="T2" fmla="*/ 35 w 594"/>
                    <a:gd name="T3" fmla="*/ 211 h 559"/>
                    <a:gd name="T4" fmla="*/ 69 w 594"/>
                    <a:gd name="T5" fmla="*/ 120 h 559"/>
                    <a:gd name="T6" fmla="*/ 251 w 594"/>
                    <a:gd name="T7" fmla="*/ 188 h 559"/>
                    <a:gd name="T8" fmla="*/ 256 w 594"/>
                    <a:gd name="T9" fmla="*/ 147 h 559"/>
                    <a:gd name="T10" fmla="*/ 317 w 594"/>
                    <a:gd name="T11" fmla="*/ 1 h 559"/>
                    <a:gd name="T12" fmla="*/ 348 w 594"/>
                    <a:gd name="T13" fmla="*/ 217 h 559"/>
                    <a:gd name="T14" fmla="*/ 483 w 594"/>
                    <a:gd name="T15" fmla="*/ 142 h 559"/>
                    <a:gd name="T16" fmla="*/ 588 w 594"/>
                    <a:gd name="T17" fmla="*/ 252 h 559"/>
                    <a:gd name="T18" fmla="*/ 376 w 594"/>
                    <a:gd name="T19" fmla="*/ 313 h 559"/>
                    <a:gd name="T20" fmla="*/ 464 w 594"/>
                    <a:gd name="T21" fmla="*/ 385 h 559"/>
                    <a:gd name="T22" fmla="*/ 391 w 594"/>
                    <a:gd name="T23" fmla="*/ 522 h 559"/>
                    <a:gd name="T24" fmla="*/ 304 w 594"/>
                    <a:gd name="T25" fmla="*/ 507 h 559"/>
                    <a:gd name="T26" fmla="*/ 281 w 594"/>
                    <a:gd name="T27" fmla="*/ 385 h 559"/>
                    <a:gd name="T28" fmla="*/ 245 w 594"/>
                    <a:gd name="T29" fmla="*/ 493 h 559"/>
                    <a:gd name="T30" fmla="*/ 105 w 594"/>
                    <a:gd name="T31" fmla="*/ 444 h 559"/>
                    <a:gd name="T32" fmla="*/ 149 w 594"/>
                    <a:gd name="T33" fmla="*/ 318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4" h="559">
                      <a:moveTo>
                        <a:pt x="149" y="318"/>
                      </a:moveTo>
                      <a:cubicBezTo>
                        <a:pt x="149" y="318"/>
                        <a:pt x="0" y="316"/>
                        <a:pt x="35" y="211"/>
                      </a:cubicBezTo>
                      <a:cubicBezTo>
                        <a:pt x="35" y="211"/>
                        <a:pt x="4" y="142"/>
                        <a:pt x="69" y="120"/>
                      </a:cubicBezTo>
                      <a:cubicBezTo>
                        <a:pt x="135" y="98"/>
                        <a:pt x="226" y="168"/>
                        <a:pt x="251" y="188"/>
                      </a:cubicBezTo>
                      <a:cubicBezTo>
                        <a:pt x="276" y="208"/>
                        <a:pt x="263" y="156"/>
                        <a:pt x="256" y="147"/>
                      </a:cubicBezTo>
                      <a:cubicBezTo>
                        <a:pt x="249" y="137"/>
                        <a:pt x="217" y="0"/>
                        <a:pt x="317" y="1"/>
                      </a:cubicBezTo>
                      <a:cubicBezTo>
                        <a:pt x="417" y="3"/>
                        <a:pt x="435" y="67"/>
                        <a:pt x="348" y="217"/>
                      </a:cubicBezTo>
                      <a:cubicBezTo>
                        <a:pt x="348" y="217"/>
                        <a:pt x="430" y="140"/>
                        <a:pt x="483" y="142"/>
                      </a:cubicBezTo>
                      <a:cubicBezTo>
                        <a:pt x="536" y="144"/>
                        <a:pt x="594" y="169"/>
                        <a:pt x="588" y="252"/>
                      </a:cubicBezTo>
                      <a:cubicBezTo>
                        <a:pt x="582" y="336"/>
                        <a:pt x="376" y="313"/>
                        <a:pt x="376" y="313"/>
                      </a:cubicBezTo>
                      <a:cubicBezTo>
                        <a:pt x="376" y="313"/>
                        <a:pt x="441" y="359"/>
                        <a:pt x="464" y="385"/>
                      </a:cubicBezTo>
                      <a:cubicBezTo>
                        <a:pt x="486" y="411"/>
                        <a:pt x="473" y="485"/>
                        <a:pt x="391" y="522"/>
                      </a:cubicBezTo>
                      <a:cubicBezTo>
                        <a:pt x="309" y="559"/>
                        <a:pt x="312" y="532"/>
                        <a:pt x="304" y="507"/>
                      </a:cubicBezTo>
                      <a:cubicBezTo>
                        <a:pt x="295" y="483"/>
                        <a:pt x="288" y="377"/>
                        <a:pt x="281" y="385"/>
                      </a:cubicBezTo>
                      <a:cubicBezTo>
                        <a:pt x="275" y="393"/>
                        <a:pt x="291" y="463"/>
                        <a:pt x="245" y="493"/>
                      </a:cubicBezTo>
                      <a:cubicBezTo>
                        <a:pt x="198" y="522"/>
                        <a:pt x="143" y="487"/>
                        <a:pt x="105" y="444"/>
                      </a:cubicBezTo>
                      <a:cubicBezTo>
                        <a:pt x="68" y="402"/>
                        <a:pt x="86" y="344"/>
                        <a:pt x="149" y="318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7" name="Freeform 220"/>
                <p:cNvSpPr/>
                <p:nvPr/>
              </p:nvSpPr>
              <p:spPr bwMode="auto">
                <a:xfrm>
                  <a:off x="4153355" y="1851026"/>
                  <a:ext cx="176213" cy="55563"/>
                </a:xfrm>
                <a:custGeom>
                  <a:avLst/>
                  <a:gdLst>
                    <a:gd name="T0" fmla="*/ 0 w 63"/>
                    <a:gd name="T1" fmla="*/ 15 h 20"/>
                    <a:gd name="T2" fmla="*/ 52 w 63"/>
                    <a:gd name="T3" fmla="*/ 10 h 20"/>
                    <a:gd name="T4" fmla="*/ 0 w 63"/>
                    <a:gd name="T5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3" h="20">
                      <a:moveTo>
                        <a:pt x="0" y="15"/>
                      </a:moveTo>
                      <a:cubicBezTo>
                        <a:pt x="0" y="15"/>
                        <a:pt x="63" y="0"/>
                        <a:pt x="52" y="10"/>
                      </a:cubicBezTo>
                      <a:cubicBezTo>
                        <a:pt x="41" y="20"/>
                        <a:pt x="0" y="15"/>
                        <a:pt x="0" y="1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8" name="Freeform 221"/>
                <p:cNvSpPr/>
                <p:nvPr/>
              </p:nvSpPr>
              <p:spPr bwMode="auto">
                <a:xfrm>
                  <a:off x="4313693" y="1924051"/>
                  <a:ext cx="44450" cy="146050"/>
                </a:xfrm>
                <a:custGeom>
                  <a:avLst/>
                  <a:gdLst>
                    <a:gd name="T0" fmla="*/ 5 w 16"/>
                    <a:gd name="T1" fmla="*/ 52 h 52"/>
                    <a:gd name="T2" fmla="*/ 8 w 16"/>
                    <a:gd name="T3" fmla="*/ 7 h 52"/>
                    <a:gd name="T4" fmla="*/ 5 w 16"/>
                    <a:gd name="T5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52">
                      <a:moveTo>
                        <a:pt x="5" y="52"/>
                      </a:moveTo>
                      <a:cubicBezTo>
                        <a:pt x="5" y="52"/>
                        <a:pt x="0" y="0"/>
                        <a:pt x="8" y="7"/>
                      </a:cubicBezTo>
                      <a:cubicBezTo>
                        <a:pt x="16" y="13"/>
                        <a:pt x="9" y="43"/>
                        <a:pt x="5" y="52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199" name="Freeform 222"/>
                <p:cNvSpPr/>
                <p:nvPr/>
              </p:nvSpPr>
              <p:spPr bwMode="auto">
                <a:xfrm>
                  <a:off x="4288293" y="1676401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0" name="Freeform 223"/>
                <p:cNvSpPr/>
                <p:nvPr/>
              </p:nvSpPr>
              <p:spPr bwMode="auto">
                <a:xfrm>
                  <a:off x="4223205" y="1771651"/>
                  <a:ext cx="84138" cy="76200"/>
                </a:xfrm>
                <a:custGeom>
                  <a:avLst/>
                  <a:gdLst>
                    <a:gd name="T0" fmla="*/ 27 w 30"/>
                    <a:gd name="T1" fmla="*/ 18 h 27"/>
                    <a:gd name="T2" fmla="*/ 11 w 30"/>
                    <a:gd name="T3" fmla="*/ 25 h 27"/>
                    <a:gd name="T4" fmla="*/ 2 w 30"/>
                    <a:gd name="T5" fmla="*/ 9 h 27"/>
                    <a:gd name="T6" fmla="*/ 19 w 30"/>
                    <a:gd name="T7" fmla="*/ 3 h 27"/>
                    <a:gd name="T8" fmla="*/ 27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1" name="Freeform 224"/>
                <p:cNvSpPr/>
                <p:nvPr/>
              </p:nvSpPr>
              <p:spPr bwMode="auto">
                <a:xfrm>
                  <a:off x="4380368" y="1831976"/>
                  <a:ext cx="84138" cy="74613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5 h 27"/>
                    <a:gd name="T4" fmla="*/ 3 w 30"/>
                    <a:gd name="T5" fmla="*/ 9 h 27"/>
                    <a:gd name="T6" fmla="*/ 19 w 30"/>
                    <a:gd name="T7" fmla="*/ 3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5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3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2" name="Freeform 225"/>
                <p:cNvSpPr/>
                <p:nvPr/>
              </p:nvSpPr>
              <p:spPr bwMode="auto">
                <a:xfrm>
                  <a:off x="4427993" y="1708151"/>
                  <a:ext cx="82550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5 h 27"/>
                    <a:gd name="T4" fmla="*/ 2 w 29"/>
                    <a:gd name="T5" fmla="*/ 9 h 27"/>
                    <a:gd name="T6" fmla="*/ 19 w 29"/>
                    <a:gd name="T7" fmla="*/ 3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5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3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3" name="Freeform 226"/>
                <p:cNvSpPr/>
                <p:nvPr/>
              </p:nvSpPr>
              <p:spPr bwMode="auto">
                <a:xfrm>
                  <a:off x="4547055" y="1822451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0 w 29"/>
                    <a:gd name="T3" fmla="*/ 24 h 27"/>
                    <a:gd name="T4" fmla="*/ 2 w 29"/>
                    <a:gd name="T5" fmla="*/ 9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7" y="27"/>
                        <a:pt x="10" y="24"/>
                      </a:cubicBezTo>
                      <a:cubicBezTo>
                        <a:pt x="4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4" name="Freeform 227"/>
                <p:cNvSpPr/>
                <p:nvPr/>
              </p:nvSpPr>
              <p:spPr bwMode="auto">
                <a:xfrm>
                  <a:off x="4459743" y="1971676"/>
                  <a:ext cx="84138" cy="76200"/>
                </a:xfrm>
                <a:custGeom>
                  <a:avLst/>
                  <a:gdLst>
                    <a:gd name="T0" fmla="*/ 28 w 30"/>
                    <a:gd name="T1" fmla="*/ 18 h 27"/>
                    <a:gd name="T2" fmla="*/ 11 w 30"/>
                    <a:gd name="T3" fmla="*/ 24 h 27"/>
                    <a:gd name="T4" fmla="*/ 3 w 30"/>
                    <a:gd name="T5" fmla="*/ 9 h 27"/>
                    <a:gd name="T6" fmla="*/ 19 w 30"/>
                    <a:gd name="T7" fmla="*/ 2 h 27"/>
                    <a:gd name="T8" fmla="*/ 28 w 30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27">
                      <a:moveTo>
                        <a:pt x="28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2"/>
                        <a:pt x="0" y="15"/>
                        <a:pt x="3" y="9"/>
                      </a:cubicBezTo>
                      <a:cubicBezTo>
                        <a:pt x="5" y="3"/>
                        <a:pt x="12" y="0"/>
                        <a:pt x="19" y="2"/>
                      </a:cubicBezTo>
                      <a:cubicBezTo>
                        <a:pt x="26" y="5"/>
                        <a:pt x="30" y="12"/>
                        <a:pt x="28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5" name="Freeform 228"/>
                <p:cNvSpPr/>
                <p:nvPr/>
              </p:nvSpPr>
              <p:spPr bwMode="auto">
                <a:xfrm>
                  <a:off x="4310518" y="1943101"/>
                  <a:ext cx="80963" cy="79375"/>
                </a:xfrm>
                <a:custGeom>
                  <a:avLst/>
                  <a:gdLst>
                    <a:gd name="T0" fmla="*/ 27 w 29"/>
                    <a:gd name="T1" fmla="*/ 19 h 28"/>
                    <a:gd name="T2" fmla="*/ 10 w 29"/>
                    <a:gd name="T3" fmla="*/ 25 h 28"/>
                    <a:gd name="T4" fmla="*/ 2 w 29"/>
                    <a:gd name="T5" fmla="*/ 9 h 28"/>
                    <a:gd name="T6" fmla="*/ 18 w 29"/>
                    <a:gd name="T7" fmla="*/ 3 h 28"/>
                    <a:gd name="T8" fmla="*/ 27 w 29"/>
                    <a:gd name="T9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8">
                      <a:moveTo>
                        <a:pt x="27" y="19"/>
                      </a:moveTo>
                      <a:cubicBezTo>
                        <a:pt x="25" y="25"/>
                        <a:pt x="17" y="28"/>
                        <a:pt x="10" y="25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2" y="0"/>
                        <a:pt x="18" y="3"/>
                      </a:cubicBezTo>
                      <a:cubicBezTo>
                        <a:pt x="25" y="6"/>
                        <a:pt x="29" y="13"/>
                        <a:pt x="27" y="19"/>
                      </a:cubicBezTo>
                      <a:close/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6" name="Freeform 229"/>
                <p:cNvSpPr/>
                <p:nvPr/>
              </p:nvSpPr>
              <p:spPr bwMode="auto">
                <a:xfrm>
                  <a:off x="4375605" y="1609726"/>
                  <a:ext cx="80963" cy="76200"/>
                </a:xfrm>
                <a:custGeom>
                  <a:avLst/>
                  <a:gdLst>
                    <a:gd name="T0" fmla="*/ 27 w 29"/>
                    <a:gd name="T1" fmla="*/ 18 h 27"/>
                    <a:gd name="T2" fmla="*/ 11 w 29"/>
                    <a:gd name="T3" fmla="*/ 24 h 27"/>
                    <a:gd name="T4" fmla="*/ 2 w 29"/>
                    <a:gd name="T5" fmla="*/ 8 h 27"/>
                    <a:gd name="T6" fmla="*/ 19 w 29"/>
                    <a:gd name="T7" fmla="*/ 2 h 27"/>
                    <a:gd name="T8" fmla="*/ 27 w 29"/>
                    <a:gd name="T9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7">
                      <a:moveTo>
                        <a:pt x="27" y="18"/>
                      </a:moveTo>
                      <a:cubicBezTo>
                        <a:pt x="25" y="24"/>
                        <a:pt x="18" y="27"/>
                        <a:pt x="11" y="24"/>
                      </a:cubicBezTo>
                      <a:cubicBezTo>
                        <a:pt x="4" y="21"/>
                        <a:pt x="0" y="14"/>
                        <a:pt x="2" y="8"/>
                      </a:cubicBezTo>
                      <a:cubicBezTo>
                        <a:pt x="4" y="2"/>
                        <a:pt x="12" y="0"/>
                        <a:pt x="19" y="2"/>
                      </a:cubicBezTo>
                      <a:cubicBezTo>
                        <a:pt x="26" y="5"/>
                        <a:pt x="29" y="12"/>
                        <a:pt x="27" y="18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7" name="Freeform 230"/>
                <p:cNvSpPr>
                  <a:spLocks noEditPoints="1"/>
                </p:cNvSpPr>
                <p:nvPr/>
              </p:nvSpPr>
              <p:spPr bwMode="auto">
                <a:xfrm>
                  <a:off x="4077155" y="1463676"/>
                  <a:ext cx="769938" cy="676275"/>
                </a:xfrm>
                <a:custGeom>
                  <a:avLst/>
                  <a:gdLst>
                    <a:gd name="T0" fmla="*/ 119 w 274"/>
                    <a:gd name="T1" fmla="*/ 156 h 241"/>
                    <a:gd name="T2" fmla="*/ 122 w 274"/>
                    <a:gd name="T3" fmla="*/ 133 h 241"/>
                    <a:gd name="T4" fmla="*/ 136 w 274"/>
                    <a:gd name="T5" fmla="*/ 149 h 241"/>
                    <a:gd name="T6" fmla="*/ 113 w 274"/>
                    <a:gd name="T7" fmla="*/ 0 h 241"/>
                    <a:gd name="T8" fmla="*/ 94 w 274"/>
                    <a:gd name="T9" fmla="*/ 78 h 241"/>
                    <a:gd name="T10" fmla="*/ 19 w 274"/>
                    <a:gd name="T11" fmla="*/ 61 h 241"/>
                    <a:gd name="T12" fmla="*/ 78 w 274"/>
                    <a:gd name="T13" fmla="*/ 85 h 241"/>
                    <a:gd name="T14" fmla="*/ 94 w 274"/>
                    <a:gd name="T15" fmla="*/ 78 h 241"/>
                    <a:gd name="T16" fmla="*/ 91 w 274"/>
                    <a:gd name="T17" fmla="*/ 101 h 241"/>
                    <a:gd name="T18" fmla="*/ 86 w 274"/>
                    <a:gd name="T19" fmla="*/ 100 h 241"/>
                    <a:gd name="T20" fmla="*/ 54 w 274"/>
                    <a:gd name="T21" fmla="*/ 121 h 241"/>
                    <a:gd name="T22" fmla="*/ 66 w 274"/>
                    <a:gd name="T23" fmla="*/ 112 h 241"/>
                    <a:gd name="T24" fmla="*/ 79 w 274"/>
                    <a:gd name="T25" fmla="*/ 128 h 241"/>
                    <a:gd name="T26" fmla="*/ 41 w 274"/>
                    <a:gd name="T27" fmla="*/ 207 h 241"/>
                    <a:gd name="T28" fmla="*/ 107 w 274"/>
                    <a:gd name="T29" fmla="*/ 161 h 241"/>
                    <a:gd name="T30" fmla="*/ 152 w 274"/>
                    <a:gd name="T31" fmla="*/ 241 h 241"/>
                    <a:gd name="T32" fmla="*/ 148 w 274"/>
                    <a:gd name="T33" fmla="*/ 206 h 241"/>
                    <a:gd name="T34" fmla="*/ 139 w 274"/>
                    <a:gd name="T35" fmla="*/ 190 h 241"/>
                    <a:gd name="T36" fmla="*/ 148 w 274"/>
                    <a:gd name="T37" fmla="*/ 152 h 241"/>
                    <a:gd name="T38" fmla="*/ 196 w 274"/>
                    <a:gd name="T39" fmla="*/ 155 h 241"/>
                    <a:gd name="T40" fmla="*/ 214 w 274"/>
                    <a:gd name="T41" fmla="*/ 143 h 241"/>
                    <a:gd name="T42" fmla="*/ 195 w 274"/>
                    <a:gd name="T43" fmla="*/ 143 h 241"/>
                    <a:gd name="T44" fmla="*/ 183 w 274"/>
                    <a:gd name="T45" fmla="*/ 153 h 241"/>
                    <a:gd name="T46" fmla="*/ 168 w 274"/>
                    <a:gd name="T47" fmla="*/ 140 h 241"/>
                    <a:gd name="T48" fmla="*/ 169 w 274"/>
                    <a:gd name="T49" fmla="*/ 137 h 241"/>
                    <a:gd name="T50" fmla="*/ 241 w 274"/>
                    <a:gd name="T51" fmla="*/ 93 h 241"/>
                    <a:gd name="T52" fmla="*/ 146 w 274"/>
                    <a:gd name="T53" fmla="*/ 123 h 241"/>
                    <a:gd name="T54" fmla="*/ 141 w 274"/>
                    <a:gd name="T55" fmla="*/ 113 h 241"/>
                    <a:gd name="T56" fmla="*/ 127 w 274"/>
                    <a:gd name="T57" fmla="*/ 96 h 241"/>
                    <a:gd name="T58" fmla="*/ 144 w 274"/>
                    <a:gd name="T59" fmla="*/ 90 h 241"/>
                    <a:gd name="T60" fmla="*/ 142 w 274"/>
                    <a:gd name="T61" fmla="*/ 58 h 241"/>
                    <a:gd name="T62" fmla="*/ 129 w 274"/>
                    <a:gd name="T63" fmla="*/ 81 h 241"/>
                    <a:gd name="T64" fmla="*/ 122 w 274"/>
                    <a:gd name="T65" fmla="*/ 77 h 241"/>
                    <a:gd name="T66" fmla="*/ 108 w 274"/>
                    <a:gd name="T67" fmla="*/ 60 h 241"/>
                    <a:gd name="T68" fmla="*/ 124 w 274"/>
                    <a:gd name="T69" fmla="*/ 54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4" h="241">
                      <a:moveTo>
                        <a:pt x="124" y="157"/>
                      </a:moveTo>
                      <a:cubicBezTo>
                        <a:pt x="123" y="157"/>
                        <a:pt x="121" y="156"/>
                        <a:pt x="119" y="156"/>
                      </a:cubicBezTo>
                      <a:cubicBezTo>
                        <a:pt x="112" y="153"/>
                        <a:pt x="108" y="146"/>
                        <a:pt x="111" y="140"/>
                      </a:cubicBezTo>
                      <a:cubicBezTo>
                        <a:pt x="112" y="135"/>
                        <a:pt x="117" y="133"/>
                        <a:pt x="122" y="133"/>
                      </a:cubicBezTo>
                      <a:cubicBezTo>
                        <a:pt x="124" y="133"/>
                        <a:pt x="126" y="133"/>
                        <a:pt x="127" y="134"/>
                      </a:cubicBezTo>
                      <a:cubicBezTo>
                        <a:pt x="134" y="136"/>
                        <a:pt x="138" y="143"/>
                        <a:pt x="136" y="149"/>
                      </a:cubicBezTo>
                      <a:cubicBezTo>
                        <a:pt x="134" y="154"/>
                        <a:pt x="129" y="157"/>
                        <a:pt x="124" y="157"/>
                      </a:cubicBezTo>
                      <a:moveTo>
                        <a:pt x="113" y="0"/>
                      </a:moveTo>
                      <a:cubicBezTo>
                        <a:pt x="113" y="0"/>
                        <a:pt x="107" y="79"/>
                        <a:pt x="95" y="79"/>
                      </a:cubicBezTo>
                      <a:cubicBezTo>
                        <a:pt x="95" y="79"/>
                        <a:pt x="95" y="79"/>
                        <a:pt x="94" y="78"/>
                      </a:cubicBezTo>
                      <a:cubicBezTo>
                        <a:pt x="84" y="75"/>
                        <a:pt x="22" y="59"/>
                        <a:pt x="16" y="59"/>
                      </a:cubicBezTo>
                      <a:cubicBezTo>
                        <a:pt x="14" y="59"/>
                        <a:pt x="15" y="60"/>
                        <a:pt x="19" y="61"/>
                      </a:cubicBezTo>
                      <a:cubicBezTo>
                        <a:pt x="32" y="66"/>
                        <a:pt x="60" y="78"/>
                        <a:pt x="77" y="87"/>
                      </a:cubicBezTo>
                      <a:cubicBezTo>
                        <a:pt x="77" y="87"/>
                        <a:pt x="77" y="86"/>
                        <a:pt x="78" y="85"/>
                      </a:cubicBezTo>
                      <a:cubicBezTo>
                        <a:pt x="79" y="80"/>
                        <a:pt x="84" y="77"/>
                        <a:pt x="89" y="77"/>
                      </a:cubicBezTo>
                      <a:cubicBezTo>
                        <a:pt x="91" y="77"/>
                        <a:pt x="93" y="78"/>
                        <a:pt x="94" y="78"/>
                      </a:cubicBezTo>
                      <a:cubicBezTo>
                        <a:pt x="101" y="81"/>
                        <a:pt x="105" y="88"/>
                        <a:pt x="103" y="94"/>
                      </a:cubicBezTo>
                      <a:cubicBezTo>
                        <a:pt x="101" y="99"/>
                        <a:pt x="96" y="101"/>
                        <a:pt x="91" y="101"/>
                      </a:cubicBezTo>
                      <a:cubicBezTo>
                        <a:pt x="90" y="101"/>
                        <a:pt x="88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67" y="104"/>
                        <a:pt x="0" y="111"/>
                        <a:pt x="17" y="114"/>
                      </a:cubicBezTo>
                      <a:cubicBezTo>
                        <a:pt x="23" y="115"/>
                        <a:pt x="38" y="118"/>
                        <a:pt x="54" y="121"/>
                      </a:cubicBezTo>
                      <a:cubicBezTo>
                        <a:pt x="54" y="120"/>
                        <a:pt x="54" y="120"/>
                        <a:pt x="54" y="119"/>
                      </a:cubicBezTo>
                      <a:cubicBezTo>
                        <a:pt x="56" y="114"/>
                        <a:pt x="60" y="112"/>
                        <a:pt x="66" y="112"/>
                      </a:cubicBezTo>
                      <a:cubicBezTo>
                        <a:pt x="67" y="112"/>
                        <a:pt x="69" y="112"/>
                        <a:pt x="71" y="113"/>
                      </a:cubicBezTo>
                      <a:cubicBezTo>
                        <a:pt x="78" y="115"/>
                        <a:pt x="81" y="122"/>
                        <a:pt x="79" y="128"/>
                      </a:cubicBezTo>
                      <a:cubicBezTo>
                        <a:pt x="94" y="132"/>
                        <a:pt x="103" y="137"/>
                        <a:pt x="96" y="140"/>
                      </a:cubicBezTo>
                      <a:cubicBezTo>
                        <a:pt x="80" y="147"/>
                        <a:pt x="35" y="207"/>
                        <a:pt x="41" y="207"/>
                      </a:cubicBezTo>
                      <a:cubicBezTo>
                        <a:pt x="42" y="207"/>
                        <a:pt x="42" y="206"/>
                        <a:pt x="43" y="206"/>
                      </a:cubicBezTo>
                      <a:cubicBezTo>
                        <a:pt x="55" y="198"/>
                        <a:pt x="92" y="161"/>
                        <a:pt x="107" y="161"/>
                      </a:cubicBezTo>
                      <a:cubicBezTo>
                        <a:pt x="110" y="161"/>
                        <a:pt x="111" y="162"/>
                        <a:pt x="112" y="164"/>
                      </a:cubicBezTo>
                      <a:cubicBezTo>
                        <a:pt x="121" y="177"/>
                        <a:pt x="148" y="241"/>
                        <a:pt x="152" y="241"/>
                      </a:cubicBezTo>
                      <a:cubicBezTo>
                        <a:pt x="152" y="241"/>
                        <a:pt x="152" y="241"/>
                        <a:pt x="152" y="239"/>
                      </a:cubicBezTo>
                      <a:cubicBezTo>
                        <a:pt x="152" y="234"/>
                        <a:pt x="150" y="220"/>
                        <a:pt x="148" y="206"/>
                      </a:cubicBezTo>
                      <a:cubicBezTo>
                        <a:pt x="148" y="206"/>
                        <a:pt x="147" y="205"/>
                        <a:pt x="147" y="205"/>
                      </a:cubicBezTo>
                      <a:cubicBezTo>
                        <a:pt x="140" y="203"/>
                        <a:pt x="136" y="196"/>
                        <a:pt x="139" y="190"/>
                      </a:cubicBezTo>
                      <a:cubicBezTo>
                        <a:pt x="140" y="186"/>
                        <a:pt x="143" y="184"/>
                        <a:pt x="146" y="183"/>
                      </a:cubicBezTo>
                      <a:cubicBezTo>
                        <a:pt x="145" y="166"/>
                        <a:pt x="145" y="152"/>
                        <a:pt x="148" y="152"/>
                      </a:cubicBezTo>
                      <a:cubicBezTo>
                        <a:pt x="148" y="152"/>
                        <a:pt x="149" y="152"/>
                        <a:pt x="149" y="152"/>
                      </a:cubicBezTo>
                      <a:cubicBezTo>
                        <a:pt x="153" y="154"/>
                        <a:pt x="173" y="155"/>
                        <a:pt x="196" y="155"/>
                      </a:cubicBezTo>
                      <a:cubicBezTo>
                        <a:pt x="233" y="155"/>
                        <a:pt x="274" y="152"/>
                        <a:pt x="258" y="147"/>
                      </a:cubicBezTo>
                      <a:cubicBezTo>
                        <a:pt x="248" y="143"/>
                        <a:pt x="231" y="143"/>
                        <a:pt x="214" y="143"/>
                      </a:cubicBezTo>
                      <a:cubicBezTo>
                        <a:pt x="211" y="143"/>
                        <a:pt x="207" y="143"/>
                        <a:pt x="203" y="143"/>
                      </a:cubicBezTo>
                      <a:cubicBezTo>
                        <a:pt x="200" y="143"/>
                        <a:pt x="198" y="143"/>
                        <a:pt x="195" y="143"/>
                      </a:cubicBezTo>
                      <a:cubicBezTo>
                        <a:pt x="195" y="144"/>
                        <a:pt x="195" y="145"/>
                        <a:pt x="194" y="146"/>
                      </a:cubicBezTo>
                      <a:cubicBezTo>
                        <a:pt x="192" y="151"/>
                        <a:pt x="188" y="153"/>
                        <a:pt x="183" y="153"/>
                      </a:cubicBezTo>
                      <a:cubicBezTo>
                        <a:pt x="181" y="153"/>
                        <a:pt x="179" y="153"/>
                        <a:pt x="177" y="152"/>
                      </a:cubicBezTo>
                      <a:cubicBezTo>
                        <a:pt x="172" y="150"/>
                        <a:pt x="168" y="145"/>
                        <a:pt x="168" y="140"/>
                      </a:cubicBezTo>
                      <a:cubicBezTo>
                        <a:pt x="168" y="139"/>
                        <a:pt x="168" y="138"/>
                        <a:pt x="169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71" y="133"/>
                        <a:pt x="174" y="130"/>
                        <a:pt x="179" y="130"/>
                      </a:cubicBezTo>
                      <a:cubicBezTo>
                        <a:pt x="201" y="115"/>
                        <a:pt x="249" y="93"/>
                        <a:pt x="241" y="93"/>
                      </a:cubicBezTo>
                      <a:cubicBezTo>
                        <a:pt x="240" y="93"/>
                        <a:pt x="240" y="93"/>
                        <a:pt x="239" y="93"/>
                      </a:cubicBezTo>
                      <a:cubicBezTo>
                        <a:pt x="220" y="97"/>
                        <a:pt x="146" y="123"/>
                        <a:pt x="146" y="123"/>
                      </a:cubicBezTo>
                      <a:cubicBezTo>
                        <a:pt x="146" y="123"/>
                        <a:pt x="145" y="119"/>
                        <a:pt x="145" y="112"/>
                      </a:cubicBezTo>
                      <a:cubicBezTo>
                        <a:pt x="144" y="112"/>
                        <a:pt x="142" y="113"/>
                        <a:pt x="141" y="113"/>
                      </a:cubicBezTo>
                      <a:cubicBezTo>
                        <a:pt x="139" y="113"/>
                        <a:pt x="137" y="112"/>
                        <a:pt x="135" y="112"/>
                      </a:cubicBezTo>
                      <a:cubicBezTo>
                        <a:pt x="129" y="109"/>
                        <a:pt x="125" y="102"/>
                        <a:pt x="127" y="96"/>
                      </a:cubicBezTo>
                      <a:cubicBezTo>
                        <a:pt x="129" y="91"/>
                        <a:pt x="133" y="89"/>
                        <a:pt x="138" y="89"/>
                      </a:cubicBezTo>
                      <a:cubicBezTo>
                        <a:pt x="140" y="89"/>
                        <a:pt x="142" y="89"/>
                        <a:pt x="144" y="90"/>
                      </a:cubicBezTo>
                      <a:cubicBezTo>
                        <a:pt x="143" y="78"/>
                        <a:pt x="143" y="64"/>
                        <a:pt x="143" y="53"/>
                      </a:cubicBezTo>
                      <a:cubicBezTo>
                        <a:pt x="143" y="55"/>
                        <a:pt x="142" y="56"/>
                        <a:pt x="142" y="58"/>
                      </a:cubicBezTo>
                      <a:cubicBezTo>
                        <a:pt x="137" y="70"/>
                        <a:pt x="132" y="83"/>
                        <a:pt x="130" y="83"/>
                      </a:cubicBezTo>
                      <a:cubicBezTo>
                        <a:pt x="130" y="83"/>
                        <a:pt x="129" y="82"/>
                        <a:pt x="129" y="81"/>
                      </a:cubicBezTo>
                      <a:cubicBezTo>
                        <a:pt x="129" y="79"/>
                        <a:pt x="129" y="78"/>
                        <a:pt x="128" y="75"/>
                      </a:cubicBezTo>
                      <a:cubicBezTo>
                        <a:pt x="126" y="76"/>
                        <a:pt x="124" y="77"/>
                        <a:pt x="122" y="77"/>
                      </a:cubicBezTo>
                      <a:cubicBezTo>
                        <a:pt x="120" y="77"/>
                        <a:pt x="118" y="77"/>
                        <a:pt x="117" y="76"/>
                      </a:cubicBezTo>
                      <a:cubicBezTo>
                        <a:pt x="110" y="73"/>
                        <a:pt x="106" y="66"/>
                        <a:pt x="108" y="60"/>
                      </a:cubicBezTo>
                      <a:cubicBezTo>
                        <a:pt x="110" y="56"/>
                        <a:pt x="114" y="53"/>
                        <a:pt x="120" y="53"/>
                      </a:cubicBezTo>
                      <a:cubicBezTo>
                        <a:pt x="121" y="53"/>
                        <a:pt x="123" y="53"/>
                        <a:pt x="124" y="54"/>
                      </a:cubicBezTo>
                      <a:cubicBezTo>
                        <a:pt x="120" y="30"/>
                        <a:pt x="113" y="0"/>
                        <a:pt x="11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8" name="Freeform 231"/>
                <p:cNvSpPr/>
                <p:nvPr/>
              </p:nvSpPr>
              <p:spPr bwMode="auto">
                <a:xfrm>
                  <a:off x="4293055" y="1679576"/>
                  <a:ext cx="79375" cy="68263"/>
                </a:xfrm>
                <a:custGeom>
                  <a:avLst/>
                  <a:gdLst>
                    <a:gd name="T0" fmla="*/ 12 w 28"/>
                    <a:gd name="T1" fmla="*/ 0 h 24"/>
                    <a:gd name="T2" fmla="*/ 1 w 28"/>
                    <a:gd name="T3" fmla="*/ 8 h 24"/>
                    <a:gd name="T4" fmla="*/ 0 w 28"/>
                    <a:gd name="T5" fmla="*/ 10 h 24"/>
                    <a:gd name="T6" fmla="*/ 9 w 28"/>
                    <a:gd name="T7" fmla="*/ 23 h 24"/>
                    <a:gd name="T8" fmla="*/ 9 w 28"/>
                    <a:gd name="T9" fmla="*/ 23 h 24"/>
                    <a:gd name="T10" fmla="*/ 9 w 28"/>
                    <a:gd name="T11" fmla="*/ 23 h 24"/>
                    <a:gd name="T12" fmla="*/ 14 w 28"/>
                    <a:gd name="T13" fmla="*/ 24 h 24"/>
                    <a:gd name="T14" fmla="*/ 26 w 28"/>
                    <a:gd name="T15" fmla="*/ 17 h 24"/>
                    <a:gd name="T16" fmla="*/ 17 w 28"/>
                    <a:gd name="T17" fmla="*/ 1 h 24"/>
                    <a:gd name="T18" fmla="*/ 12 w 28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4">
                      <a:moveTo>
                        <a:pt x="12" y="0"/>
                      </a:moveTo>
                      <a:cubicBezTo>
                        <a:pt x="7" y="0"/>
                        <a:pt x="2" y="3"/>
                        <a:pt x="1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1" y="17"/>
                        <a:pt x="17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4"/>
                        <a:pt x="13" y="24"/>
                        <a:pt x="14" y="24"/>
                      </a:cubicBezTo>
                      <a:cubicBezTo>
                        <a:pt x="19" y="24"/>
                        <a:pt x="24" y="22"/>
                        <a:pt x="26" y="17"/>
                      </a:cubicBezTo>
                      <a:cubicBezTo>
                        <a:pt x="28" y="11"/>
                        <a:pt x="24" y="4"/>
                        <a:pt x="17" y="1"/>
                      </a:cubicBezTo>
                      <a:cubicBezTo>
                        <a:pt x="16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09" name="Freeform 232"/>
                <p:cNvSpPr/>
                <p:nvPr/>
              </p:nvSpPr>
              <p:spPr bwMode="auto">
                <a:xfrm>
                  <a:off x="4229555" y="1778001"/>
                  <a:ext cx="76200" cy="44450"/>
                </a:xfrm>
                <a:custGeom>
                  <a:avLst/>
                  <a:gdLst>
                    <a:gd name="T0" fmla="*/ 12 w 27"/>
                    <a:gd name="T1" fmla="*/ 0 h 16"/>
                    <a:gd name="T2" fmla="*/ 0 w 27"/>
                    <a:gd name="T3" fmla="*/ 7 h 16"/>
                    <a:gd name="T4" fmla="*/ 0 w 27"/>
                    <a:gd name="T5" fmla="*/ 9 h 16"/>
                    <a:gd name="T6" fmla="*/ 25 w 27"/>
                    <a:gd name="T7" fmla="*/ 16 h 16"/>
                    <a:gd name="T8" fmla="*/ 17 w 27"/>
                    <a:gd name="T9" fmla="*/ 1 h 16"/>
                    <a:gd name="T10" fmla="*/ 12 w 27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16">
                      <a:moveTo>
                        <a:pt x="12" y="0"/>
                      </a:moveTo>
                      <a:cubicBezTo>
                        <a:pt x="6" y="0"/>
                        <a:pt x="2" y="2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1"/>
                        <a:pt x="18" y="13"/>
                        <a:pt x="25" y="16"/>
                      </a:cubicBezTo>
                      <a:cubicBezTo>
                        <a:pt x="27" y="10"/>
                        <a:pt x="24" y="3"/>
                        <a:pt x="17" y="1"/>
                      </a:cubicBezTo>
                      <a:cubicBezTo>
                        <a:pt x="15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0" name="Freeform 233"/>
                <p:cNvSpPr/>
                <p:nvPr/>
              </p:nvSpPr>
              <p:spPr bwMode="auto">
                <a:xfrm>
                  <a:off x="4380368" y="1836738"/>
                  <a:ext cx="84138" cy="68263"/>
                </a:xfrm>
                <a:custGeom>
                  <a:avLst/>
                  <a:gdLst>
                    <a:gd name="T0" fmla="*/ 14 w 30"/>
                    <a:gd name="T1" fmla="*/ 0 h 24"/>
                    <a:gd name="T2" fmla="*/ 3 w 30"/>
                    <a:gd name="T3" fmla="*/ 7 h 24"/>
                    <a:gd name="T4" fmla="*/ 11 w 30"/>
                    <a:gd name="T5" fmla="*/ 23 h 24"/>
                    <a:gd name="T6" fmla="*/ 16 w 30"/>
                    <a:gd name="T7" fmla="*/ 24 h 24"/>
                    <a:gd name="T8" fmla="*/ 28 w 30"/>
                    <a:gd name="T9" fmla="*/ 16 h 24"/>
                    <a:gd name="T10" fmla="*/ 19 w 30"/>
                    <a:gd name="T11" fmla="*/ 1 h 24"/>
                    <a:gd name="T12" fmla="*/ 14 w 3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4">
                      <a:moveTo>
                        <a:pt x="14" y="0"/>
                      </a:moveTo>
                      <a:cubicBezTo>
                        <a:pt x="9" y="0"/>
                        <a:pt x="4" y="2"/>
                        <a:pt x="3" y="7"/>
                      </a:cubicBezTo>
                      <a:cubicBezTo>
                        <a:pt x="0" y="13"/>
                        <a:pt x="4" y="20"/>
                        <a:pt x="11" y="23"/>
                      </a:cubicBezTo>
                      <a:cubicBezTo>
                        <a:pt x="13" y="23"/>
                        <a:pt x="15" y="24"/>
                        <a:pt x="16" y="24"/>
                      </a:cubicBezTo>
                      <a:cubicBezTo>
                        <a:pt x="21" y="24"/>
                        <a:pt x="26" y="21"/>
                        <a:pt x="28" y="16"/>
                      </a:cubicBezTo>
                      <a:cubicBezTo>
                        <a:pt x="30" y="10"/>
                        <a:pt x="26" y="3"/>
                        <a:pt x="19" y="1"/>
                      </a:cubicBezTo>
                      <a:cubicBezTo>
                        <a:pt x="18" y="0"/>
                        <a:pt x="16" y="0"/>
                        <a:pt x="14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1" name="Freeform 234"/>
                <p:cNvSpPr/>
                <p:nvPr/>
              </p:nvSpPr>
              <p:spPr bwMode="auto">
                <a:xfrm>
                  <a:off x="4427993" y="1712913"/>
                  <a:ext cx="57150" cy="68263"/>
                </a:xfrm>
                <a:custGeom>
                  <a:avLst/>
                  <a:gdLst>
                    <a:gd name="T0" fmla="*/ 13 w 20"/>
                    <a:gd name="T1" fmla="*/ 0 h 24"/>
                    <a:gd name="T2" fmla="*/ 2 w 20"/>
                    <a:gd name="T3" fmla="*/ 7 h 24"/>
                    <a:gd name="T4" fmla="*/ 10 w 20"/>
                    <a:gd name="T5" fmla="*/ 23 h 24"/>
                    <a:gd name="T6" fmla="*/ 16 w 20"/>
                    <a:gd name="T7" fmla="*/ 24 h 24"/>
                    <a:gd name="T8" fmla="*/ 20 w 20"/>
                    <a:gd name="T9" fmla="*/ 23 h 24"/>
                    <a:gd name="T10" fmla="*/ 19 w 20"/>
                    <a:gd name="T11" fmla="*/ 1 h 24"/>
                    <a:gd name="T12" fmla="*/ 13 w 20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24">
                      <a:moveTo>
                        <a:pt x="13" y="0"/>
                      </a:moveTo>
                      <a:cubicBezTo>
                        <a:pt x="8" y="0"/>
                        <a:pt x="4" y="2"/>
                        <a:pt x="2" y="7"/>
                      </a:cubicBezTo>
                      <a:cubicBezTo>
                        <a:pt x="0" y="13"/>
                        <a:pt x="4" y="20"/>
                        <a:pt x="10" y="23"/>
                      </a:cubicBezTo>
                      <a:cubicBezTo>
                        <a:pt x="12" y="23"/>
                        <a:pt x="14" y="24"/>
                        <a:pt x="16" y="24"/>
                      </a:cubicBezTo>
                      <a:cubicBezTo>
                        <a:pt x="17" y="24"/>
                        <a:pt x="19" y="23"/>
                        <a:pt x="20" y="23"/>
                      </a:cubicBezTo>
                      <a:cubicBezTo>
                        <a:pt x="19" y="17"/>
                        <a:pt x="19" y="9"/>
                        <a:pt x="19" y="1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2" name="Freeform 235"/>
                <p:cNvSpPr/>
                <p:nvPr/>
              </p:nvSpPr>
              <p:spPr bwMode="auto">
                <a:xfrm>
                  <a:off x="4478793" y="1552576"/>
                  <a:ext cx="17463" cy="60325"/>
                </a:xfrm>
                <a:custGeom>
                  <a:avLst/>
                  <a:gdLst>
                    <a:gd name="T0" fmla="*/ 5 w 6"/>
                    <a:gd name="T1" fmla="*/ 0 h 21"/>
                    <a:gd name="T2" fmla="*/ 4 w 6"/>
                    <a:gd name="T3" fmla="*/ 2 h 21"/>
                    <a:gd name="T4" fmla="*/ 0 w 6"/>
                    <a:gd name="T5" fmla="*/ 21 h 21"/>
                    <a:gd name="T6" fmla="*/ 5 w 6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1">
                      <a:moveTo>
                        <a:pt x="5" y="0"/>
                      </a:move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2" y="5"/>
                        <a:pt x="1" y="12"/>
                        <a:pt x="0" y="21"/>
                      </a:cubicBezTo>
                      <a:cubicBezTo>
                        <a:pt x="4" y="1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3" name="Freeform 236"/>
                <p:cNvSpPr>
                  <a:spLocks noEditPoints="1"/>
                </p:cNvSpPr>
                <p:nvPr/>
              </p:nvSpPr>
              <p:spPr bwMode="auto">
                <a:xfrm>
                  <a:off x="4548643" y="1828801"/>
                  <a:ext cx="76200" cy="63500"/>
                </a:xfrm>
                <a:custGeom>
                  <a:avLst/>
                  <a:gdLst>
                    <a:gd name="T0" fmla="*/ 0 w 27"/>
                    <a:gd name="T1" fmla="*/ 10 h 23"/>
                    <a:gd name="T2" fmla="*/ 9 w 27"/>
                    <a:gd name="T3" fmla="*/ 22 h 23"/>
                    <a:gd name="T4" fmla="*/ 15 w 27"/>
                    <a:gd name="T5" fmla="*/ 23 h 23"/>
                    <a:gd name="T6" fmla="*/ 26 w 27"/>
                    <a:gd name="T7" fmla="*/ 16 h 23"/>
                    <a:gd name="T8" fmla="*/ 27 w 27"/>
                    <a:gd name="T9" fmla="*/ 13 h 23"/>
                    <a:gd name="T10" fmla="*/ 25 w 27"/>
                    <a:gd name="T11" fmla="*/ 13 h 23"/>
                    <a:gd name="T12" fmla="*/ 0 w 27"/>
                    <a:gd name="T13" fmla="*/ 10 h 23"/>
                    <a:gd name="T14" fmla="*/ 11 w 27"/>
                    <a:gd name="T15" fmla="*/ 0 h 23"/>
                    <a:gd name="T16" fmla="*/ 1 w 27"/>
                    <a:gd name="T17" fmla="*/ 7 h 23"/>
                    <a:gd name="T18" fmla="*/ 11 w 27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23">
                      <a:moveTo>
                        <a:pt x="0" y="10"/>
                      </a:moveTo>
                      <a:cubicBezTo>
                        <a:pt x="0" y="15"/>
                        <a:pt x="4" y="20"/>
                        <a:pt x="9" y="22"/>
                      </a:cubicBezTo>
                      <a:cubicBezTo>
                        <a:pt x="11" y="23"/>
                        <a:pt x="13" y="23"/>
                        <a:pt x="15" y="23"/>
                      </a:cubicBezTo>
                      <a:cubicBezTo>
                        <a:pt x="20" y="23"/>
                        <a:pt x="24" y="21"/>
                        <a:pt x="26" y="16"/>
                      </a:cubicBezTo>
                      <a:cubicBezTo>
                        <a:pt x="27" y="15"/>
                        <a:pt x="27" y="14"/>
                        <a:pt x="27" y="13"/>
                      </a:cubicBezTo>
                      <a:cubicBezTo>
                        <a:pt x="26" y="13"/>
                        <a:pt x="26" y="13"/>
                        <a:pt x="25" y="13"/>
                      </a:cubicBezTo>
                      <a:cubicBezTo>
                        <a:pt x="13" y="13"/>
                        <a:pt x="3" y="12"/>
                        <a:pt x="0" y="10"/>
                      </a:cubicBezTo>
                      <a:moveTo>
                        <a:pt x="11" y="0"/>
                      </a:moveTo>
                      <a:cubicBezTo>
                        <a:pt x="6" y="0"/>
                        <a:pt x="3" y="3"/>
                        <a:pt x="1" y="7"/>
                      </a:cubicBezTo>
                      <a:cubicBezTo>
                        <a:pt x="3" y="5"/>
                        <a:pt x="6" y="2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4" name="Freeform 237"/>
                <p:cNvSpPr/>
                <p:nvPr/>
              </p:nvSpPr>
              <p:spPr bwMode="auto">
                <a:xfrm>
                  <a:off x="4459743" y="1978026"/>
                  <a:ext cx="33338" cy="63500"/>
                </a:xfrm>
                <a:custGeom>
                  <a:avLst/>
                  <a:gdLst>
                    <a:gd name="T0" fmla="*/ 10 w 12"/>
                    <a:gd name="T1" fmla="*/ 0 h 23"/>
                    <a:gd name="T2" fmla="*/ 3 w 12"/>
                    <a:gd name="T3" fmla="*/ 7 h 23"/>
                    <a:gd name="T4" fmla="*/ 11 w 12"/>
                    <a:gd name="T5" fmla="*/ 22 h 23"/>
                    <a:gd name="T6" fmla="*/ 12 w 12"/>
                    <a:gd name="T7" fmla="*/ 23 h 23"/>
                    <a:gd name="T8" fmla="*/ 10 w 12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cubicBezTo>
                        <a:pt x="7" y="1"/>
                        <a:pt x="4" y="3"/>
                        <a:pt x="3" y="7"/>
                      </a:cubicBezTo>
                      <a:cubicBezTo>
                        <a:pt x="0" y="13"/>
                        <a:pt x="4" y="20"/>
                        <a:pt x="11" y="22"/>
                      </a:cubicBezTo>
                      <a:cubicBezTo>
                        <a:pt x="11" y="22"/>
                        <a:pt x="12" y="23"/>
                        <a:pt x="12" y="23"/>
                      </a:cubicBezTo>
                      <a:cubicBezTo>
                        <a:pt x="11" y="15"/>
                        <a:pt x="10" y="7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5" name="Freeform 239"/>
                <p:cNvSpPr/>
                <p:nvPr/>
              </p:nvSpPr>
              <p:spPr bwMode="auto">
                <a:xfrm>
                  <a:off x="3732668" y="1441451"/>
                  <a:ext cx="219075" cy="479425"/>
                </a:xfrm>
                <a:custGeom>
                  <a:avLst/>
                  <a:gdLst>
                    <a:gd name="T0" fmla="*/ 32 w 78"/>
                    <a:gd name="T1" fmla="*/ 0 h 171"/>
                    <a:gd name="T2" fmla="*/ 19 w 78"/>
                    <a:gd name="T3" fmla="*/ 63 h 171"/>
                    <a:gd name="T4" fmla="*/ 3 w 78"/>
                    <a:gd name="T5" fmla="*/ 114 h 171"/>
                    <a:gd name="T6" fmla="*/ 32 w 78"/>
                    <a:gd name="T7" fmla="*/ 171 h 171"/>
                    <a:gd name="T8" fmla="*/ 34 w 78"/>
                    <a:gd name="T9" fmla="*/ 171 h 171"/>
                    <a:gd name="T10" fmla="*/ 48 w 78"/>
                    <a:gd name="T11" fmla="*/ 109 h 171"/>
                    <a:gd name="T12" fmla="*/ 69 w 78"/>
                    <a:gd name="T13" fmla="*/ 53 h 171"/>
                    <a:gd name="T14" fmla="*/ 35 w 78"/>
                    <a:gd name="T15" fmla="*/ 1 h 171"/>
                    <a:gd name="T16" fmla="*/ 32 w 78"/>
                    <a:gd name="T17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" h="171">
                      <a:moveTo>
                        <a:pt x="32" y="0"/>
                      </a:moveTo>
                      <a:cubicBezTo>
                        <a:pt x="16" y="0"/>
                        <a:pt x="19" y="46"/>
                        <a:pt x="19" y="63"/>
                      </a:cubicBezTo>
                      <a:cubicBezTo>
                        <a:pt x="19" y="81"/>
                        <a:pt x="6" y="86"/>
                        <a:pt x="3" y="114"/>
                      </a:cubicBezTo>
                      <a:cubicBezTo>
                        <a:pt x="0" y="141"/>
                        <a:pt x="32" y="171"/>
                        <a:pt x="32" y="171"/>
                      </a:cubicBezTo>
                      <a:cubicBezTo>
                        <a:pt x="33" y="171"/>
                        <a:pt x="33" y="171"/>
                        <a:pt x="34" y="171"/>
                      </a:cubicBezTo>
                      <a:cubicBezTo>
                        <a:pt x="49" y="171"/>
                        <a:pt x="53" y="132"/>
                        <a:pt x="48" y="109"/>
                      </a:cubicBezTo>
                      <a:cubicBezTo>
                        <a:pt x="42" y="86"/>
                        <a:pt x="60" y="78"/>
                        <a:pt x="69" y="53"/>
                      </a:cubicBezTo>
                      <a:cubicBezTo>
                        <a:pt x="78" y="28"/>
                        <a:pt x="54" y="8"/>
                        <a:pt x="35" y="1"/>
                      </a:cubicBezTo>
                      <a:cubicBezTo>
                        <a:pt x="34" y="0"/>
                        <a:pt x="33" y="0"/>
                        <a:pt x="3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6" name="Freeform 240"/>
                <p:cNvSpPr/>
                <p:nvPr/>
              </p:nvSpPr>
              <p:spPr bwMode="auto">
                <a:xfrm>
                  <a:off x="3785055" y="2132013"/>
                  <a:ext cx="477838" cy="274638"/>
                </a:xfrm>
                <a:custGeom>
                  <a:avLst/>
                  <a:gdLst>
                    <a:gd name="T0" fmla="*/ 23 w 170"/>
                    <a:gd name="T1" fmla="*/ 0 h 98"/>
                    <a:gd name="T2" fmla="*/ 17 w 170"/>
                    <a:gd name="T3" fmla="*/ 1 h 98"/>
                    <a:gd name="T4" fmla="*/ 34 w 170"/>
                    <a:gd name="T5" fmla="*/ 51 h 98"/>
                    <a:gd name="T6" fmla="*/ 93 w 170"/>
                    <a:gd name="T7" fmla="*/ 84 h 98"/>
                    <a:gd name="T8" fmla="*/ 130 w 170"/>
                    <a:gd name="T9" fmla="*/ 98 h 98"/>
                    <a:gd name="T10" fmla="*/ 149 w 170"/>
                    <a:gd name="T11" fmla="*/ 87 h 98"/>
                    <a:gd name="T12" fmla="*/ 147 w 170"/>
                    <a:gd name="T13" fmla="*/ 46 h 98"/>
                    <a:gd name="T14" fmla="*/ 137 w 170"/>
                    <a:gd name="T15" fmla="*/ 45 h 98"/>
                    <a:gd name="T16" fmla="*/ 115 w 170"/>
                    <a:gd name="T17" fmla="*/ 48 h 98"/>
                    <a:gd name="T18" fmla="*/ 93 w 170"/>
                    <a:gd name="T19" fmla="*/ 50 h 98"/>
                    <a:gd name="T20" fmla="*/ 66 w 170"/>
                    <a:gd name="T21" fmla="*/ 41 h 98"/>
                    <a:gd name="T22" fmla="*/ 23 w 170"/>
                    <a:gd name="T2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0" h="98">
                      <a:moveTo>
                        <a:pt x="23" y="0"/>
                      </a:move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7" y="1"/>
                        <a:pt x="0" y="27"/>
                        <a:pt x="34" y="51"/>
                      </a:cubicBezTo>
                      <a:cubicBezTo>
                        <a:pt x="68" y="74"/>
                        <a:pt x="69" y="71"/>
                        <a:pt x="93" y="84"/>
                      </a:cubicBezTo>
                      <a:cubicBezTo>
                        <a:pt x="108" y="91"/>
                        <a:pt x="120" y="98"/>
                        <a:pt x="130" y="98"/>
                      </a:cubicBezTo>
                      <a:cubicBezTo>
                        <a:pt x="137" y="98"/>
                        <a:pt x="143" y="95"/>
                        <a:pt x="149" y="87"/>
                      </a:cubicBezTo>
                      <a:cubicBezTo>
                        <a:pt x="164" y="67"/>
                        <a:pt x="170" y="51"/>
                        <a:pt x="147" y="46"/>
                      </a:cubicBezTo>
                      <a:cubicBezTo>
                        <a:pt x="144" y="46"/>
                        <a:pt x="141" y="45"/>
                        <a:pt x="137" y="45"/>
                      </a:cubicBezTo>
                      <a:cubicBezTo>
                        <a:pt x="130" y="45"/>
                        <a:pt x="123" y="47"/>
                        <a:pt x="115" y="48"/>
                      </a:cubicBezTo>
                      <a:cubicBezTo>
                        <a:pt x="108" y="49"/>
                        <a:pt x="100" y="50"/>
                        <a:pt x="93" y="50"/>
                      </a:cubicBezTo>
                      <a:cubicBezTo>
                        <a:pt x="83" y="50"/>
                        <a:pt x="74" y="48"/>
                        <a:pt x="66" y="41"/>
                      </a:cubicBezTo>
                      <a:cubicBezTo>
                        <a:pt x="47" y="25"/>
                        <a:pt x="39" y="0"/>
                        <a:pt x="23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7" name="Freeform 241"/>
                <p:cNvSpPr/>
                <p:nvPr/>
              </p:nvSpPr>
              <p:spPr bwMode="auto">
                <a:xfrm>
                  <a:off x="4437518" y="2197101"/>
                  <a:ext cx="384175" cy="292100"/>
                </a:xfrm>
                <a:custGeom>
                  <a:avLst/>
                  <a:gdLst>
                    <a:gd name="T0" fmla="*/ 118 w 137"/>
                    <a:gd name="T1" fmla="*/ 0 h 104"/>
                    <a:gd name="T2" fmla="*/ 75 w 137"/>
                    <a:gd name="T3" fmla="*/ 44 h 104"/>
                    <a:gd name="T4" fmla="*/ 54 w 137"/>
                    <a:gd name="T5" fmla="*/ 74 h 104"/>
                    <a:gd name="T6" fmla="*/ 46 w 137"/>
                    <a:gd name="T7" fmla="*/ 72 h 104"/>
                    <a:gd name="T8" fmla="*/ 10 w 137"/>
                    <a:gd name="T9" fmla="*/ 53 h 104"/>
                    <a:gd name="T10" fmla="*/ 0 w 137"/>
                    <a:gd name="T11" fmla="*/ 62 h 104"/>
                    <a:gd name="T12" fmla="*/ 20 w 137"/>
                    <a:gd name="T13" fmla="*/ 104 h 104"/>
                    <a:gd name="T14" fmla="*/ 24 w 137"/>
                    <a:gd name="T15" fmla="*/ 103 h 104"/>
                    <a:gd name="T16" fmla="*/ 108 w 137"/>
                    <a:gd name="T17" fmla="*/ 70 h 104"/>
                    <a:gd name="T18" fmla="*/ 120 w 137"/>
                    <a:gd name="T19" fmla="*/ 0 h 104"/>
                    <a:gd name="T20" fmla="*/ 118 w 137"/>
                    <a:gd name="T2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7" h="104">
                      <a:moveTo>
                        <a:pt x="118" y="0"/>
                      </a:moveTo>
                      <a:cubicBezTo>
                        <a:pt x="101" y="0"/>
                        <a:pt x="82" y="26"/>
                        <a:pt x="75" y="44"/>
                      </a:cubicBezTo>
                      <a:cubicBezTo>
                        <a:pt x="69" y="60"/>
                        <a:pt x="66" y="74"/>
                        <a:pt x="54" y="74"/>
                      </a:cubicBezTo>
                      <a:cubicBezTo>
                        <a:pt x="52" y="74"/>
                        <a:pt x="49" y="74"/>
                        <a:pt x="46" y="72"/>
                      </a:cubicBezTo>
                      <a:cubicBezTo>
                        <a:pt x="33" y="67"/>
                        <a:pt x="19" y="53"/>
                        <a:pt x="10" y="53"/>
                      </a:cubicBezTo>
                      <a:cubicBezTo>
                        <a:pt x="6" y="53"/>
                        <a:pt x="2" y="56"/>
                        <a:pt x="0" y="62"/>
                      </a:cubicBezTo>
                      <a:cubicBezTo>
                        <a:pt x="0" y="62"/>
                        <a:pt x="3" y="104"/>
                        <a:pt x="20" y="104"/>
                      </a:cubicBezTo>
                      <a:cubicBezTo>
                        <a:pt x="21" y="104"/>
                        <a:pt x="23" y="104"/>
                        <a:pt x="24" y="103"/>
                      </a:cubicBezTo>
                      <a:cubicBezTo>
                        <a:pt x="44" y="97"/>
                        <a:pt x="95" y="94"/>
                        <a:pt x="108" y="70"/>
                      </a:cubicBezTo>
                      <a:cubicBezTo>
                        <a:pt x="120" y="46"/>
                        <a:pt x="137" y="2"/>
                        <a:pt x="120" y="0"/>
                      </a:cubicBezTo>
                      <a:cubicBezTo>
                        <a:pt x="119" y="0"/>
                        <a:pt x="118" y="0"/>
                        <a:pt x="11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8" name="Freeform 242"/>
                <p:cNvSpPr/>
                <p:nvPr/>
              </p:nvSpPr>
              <p:spPr bwMode="auto">
                <a:xfrm>
                  <a:off x="4835980" y="1530351"/>
                  <a:ext cx="277813" cy="342900"/>
                </a:xfrm>
                <a:custGeom>
                  <a:avLst/>
                  <a:gdLst>
                    <a:gd name="T0" fmla="*/ 28 w 99"/>
                    <a:gd name="T1" fmla="*/ 0 h 122"/>
                    <a:gd name="T2" fmla="*/ 0 w 99"/>
                    <a:gd name="T3" fmla="*/ 6 h 122"/>
                    <a:gd name="T4" fmla="*/ 34 w 99"/>
                    <a:gd name="T5" fmla="*/ 68 h 122"/>
                    <a:gd name="T6" fmla="*/ 39 w 99"/>
                    <a:gd name="T7" fmla="*/ 120 h 122"/>
                    <a:gd name="T8" fmla="*/ 47 w 99"/>
                    <a:gd name="T9" fmla="*/ 122 h 122"/>
                    <a:gd name="T10" fmla="*/ 93 w 99"/>
                    <a:gd name="T11" fmla="*/ 72 h 122"/>
                    <a:gd name="T12" fmla="*/ 62 w 99"/>
                    <a:gd name="T13" fmla="*/ 11 h 122"/>
                    <a:gd name="T14" fmla="*/ 28 w 99"/>
                    <a:gd name="T1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9" h="122">
                      <a:moveTo>
                        <a:pt x="28" y="0"/>
                      </a:moveTo>
                      <a:cubicBezTo>
                        <a:pt x="12" y="0"/>
                        <a:pt x="0" y="6"/>
                        <a:pt x="0" y="6"/>
                      </a:cubicBezTo>
                      <a:cubicBezTo>
                        <a:pt x="19" y="13"/>
                        <a:pt x="39" y="45"/>
                        <a:pt x="34" y="68"/>
                      </a:cubicBezTo>
                      <a:cubicBezTo>
                        <a:pt x="28" y="91"/>
                        <a:pt x="17" y="112"/>
                        <a:pt x="39" y="120"/>
                      </a:cubicBezTo>
                      <a:cubicBezTo>
                        <a:pt x="42" y="121"/>
                        <a:pt x="44" y="122"/>
                        <a:pt x="47" y="122"/>
                      </a:cubicBezTo>
                      <a:cubicBezTo>
                        <a:pt x="67" y="122"/>
                        <a:pt x="87" y="96"/>
                        <a:pt x="93" y="72"/>
                      </a:cubicBezTo>
                      <a:cubicBezTo>
                        <a:pt x="99" y="46"/>
                        <a:pt x="90" y="32"/>
                        <a:pt x="62" y="11"/>
                      </a:cubicBezTo>
                      <a:cubicBezTo>
                        <a:pt x="51" y="2"/>
                        <a:pt x="39" y="0"/>
                        <a:pt x="2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19" name="Freeform 243"/>
                <p:cNvSpPr/>
                <p:nvPr/>
              </p:nvSpPr>
              <p:spPr bwMode="auto">
                <a:xfrm>
                  <a:off x="4262893" y="1139826"/>
                  <a:ext cx="395288" cy="217488"/>
                </a:xfrm>
                <a:custGeom>
                  <a:avLst/>
                  <a:gdLst>
                    <a:gd name="T0" fmla="*/ 59 w 141"/>
                    <a:gd name="T1" fmla="*/ 0 h 77"/>
                    <a:gd name="T2" fmla="*/ 35 w 141"/>
                    <a:gd name="T3" fmla="*/ 3 h 77"/>
                    <a:gd name="T4" fmla="*/ 0 w 141"/>
                    <a:gd name="T5" fmla="*/ 58 h 77"/>
                    <a:gd name="T6" fmla="*/ 13 w 141"/>
                    <a:gd name="T7" fmla="*/ 70 h 77"/>
                    <a:gd name="T8" fmla="*/ 65 w 141"/>
                    <a:gd name="T9" fmla="*/ 57 h 77"/>
                    <a:gd name="T10" fmla="*/ 72 w 141"/>
                    <a:gd name="T11" fmla="*/ 56 h 77"/>
                    <a:gd name="T12" fmla="*/ 118 w 141"/>
                    <a:gd name="T13" fmla="*/ 77 h 77"/>
                    <a:gd name="T14" fmla="*/ 122 w 141"/>
                    <a:gd name="T15" fmla="*/ 77 h 77"/>
                    <a:gd name="T16" fmla="*/ 116 w 141"/>
                    <a:gd name="T17" fmla="*/ 26 h 77"/>
                    <a:gd name="T18" fmla="*/ 59 w 141"/>
                    <a:gd name="T1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1" h="77">
                      <a:moveTo>
                        <a:pt x="59" y="0"/>
                      </a:moveTo>
                      <a:cubicBezTo>
                        <a:pt x="52" y="0"/>
                        <a:pt x="44" y="1"/>
                        <a:pt x="35" y="3"/>
                      </a:cubicBezTo>
                      <a:cubicBezTo>
                        <a:pt x="0" y="11"/>
                        <a:pt x="0" y="58"/>
                        <a:pt x="0" y="58"/>
                      </a:cubicBezTo>
                      <a:cubicBezTo>
                        <a:pt x="1" y="67"/>
                        <a:pt x="6" y="70"/>
                        <a:pt x="13" y="70"/>
                      </a:cubicBezTo>
                      <a:cubicBezTo>
                        <a:pt x="26" y="70"/>
                        <a:pt x="48" y="60"/>
                        <a:pt x="65" y="57"/>
                      </a:cubicBezTo>
                      <a:cubicBezTo>
                        <a:pt x="68" y="57"/>
                        <a:pt x="70" y="56"/>
                        <a:pt x="72" y="56"/>
                      </a:cubicBezTo>
                      <a:cubicBezTo>
                        <a:pt x="92" y="56"/>
                        <a:pt x="97" y="72"/>
                        <a:pt x="118" y="77"/>
                      </a:cubicBezTo>
                      <a:cubicBezTo>
                        <a:pt x="120" y="77"/>
                        <a:pt x="121" y="77"/>
                        <a:pt x="122" y="77"/>
                      </a:cubicBezTo>
                      <a:cubicBezTo>
                        <a:pt x="141" y="77"/>
                        <a:pt x="135" y="46"/>
                        <a:pt x="116" y="26"/>
                      </a:cubicBezTo>
                      <a:cubicBezTo>
                        <a:pt x="100" y="9"/>
                        <a:pt x="82" y="0"/>
                        <a:pt x="59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0" name="Freeform 244"/>
                <p:cNvSpPr/>
                <p:nvPr/>
              </p:nvSpPr>
              <p:spPr bwMode="auto">
                <a:xfrm>
                  <a:off x="4716463" y="4103688"/>
                  <a:ext cx="579438" cy="639763"/>
                </a:xfrm>
                <a:custGeom>
                  <a:avLst/>
                  <a:gdLst>
                    <a:gd name="T0" fmla="*/ 43 w 206"/>
                    <a:gd name="T1" fmla="*/ 26 h 228"/>
                    <a:gd name="T2" fmla="*/ 9 w 206"/>
                    <a:gd name="T3" fmla="*/ 16 h 228"/>
                    <a:gd name="T4" fmla="*/ 0 w 206"/>
                    <a:gd name="T5" fmla="*/ 81 h 228"/>
                    <a:gd name="T6" fmla="*/ 163 w 206"/>
                    <a:gd name="T7" fmla="*/ 226 h 228"/>
                    <a:gd name="T8" fmla="*/ 206 w 206"/>
                    <a:gd name="T9" fmla="*/ 205 h 228"/>
                    <a:gd name="T10" fmla="*/ 180 w 206"/>
                    <a:gd name="T11" fmla="*/ 182 h 228"/>
                    <a:gd name="T12" fmla="*/ 178 w 206"/>
                    <a:gd name="T13" fmla="*/ 61 h 228"/>
                    <a:gd name="T14" fmla="*/ 125 w 206"/>
                    <a:gd name="T15" fmla="*/ 54 h 228"/>
                    <a:gd name="T16" fmla="*/ 43 w 206"/>
                    <a:gd name="T17" fmla="*/ 2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6" h="228">
                      <a:moveTo>
                        <a:pt x="43" y="26"/>
                      </a:moveTo>
                      <a:cubicBezTo>
                        <a:pt x="43" y="26"/>
                        <a:pt x="15" y="0"/>
                        <a:pt x="9" y="16"/>
                      </a:cubicBezTo>
                      <a:cubicBezTo>
                        <a:pt x="3" y="33"/>
                        <a:pt x="0" y="81"/>
                        <a:pt x="0" y="81"/>
                      </a:cubicBezTo>
                      <a:cubicBezTo>
                        <a:pt x="0" y="81"/>
                        <a:pt x="144" y="228"/>
                        <a:pt x="163" y="226"/>
                      </a:cubicBezTo>
                      <a:cubicBezTo>
                        <a:pt x="183" y="224"/>
                        <a:pt x="206" y="205"/>
                        <a:pt x="206" y="205"/>
                      </a:cubicBezTo>
                      <a:cubicBezTo>
                        <a:pt x="180" y="182"/>
                        <a:pt x="180" y="182"/>
                        <a:pt x="180" y="182"/>
                      </a:cubicBezTo>
                      <a:cubicBezTo>
                        <a:pt x="180" y="182"/>
                        <a:pt x="195" y="67"/>
                        <a:pt x="178" y="61"/>
                      </a:cubicBezTo>
                      <a:cubicBezTo>
                        <a:pt x="162" y="55"/>
                        <a:pt x="125" y="54"/>
                        <a:pt x="125" y="54"/>
                      </a:cubicBezTo>
                      <a:cubicBezTo>
                        <a:pt x="43" y="26"/>
                        <a:pt x="43" y="26"/>
                        <a:pt x="43" y="26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1" name="Freeform 245"/>
                <p:cNvSpPr/>
                <p:nvPr/>
              </p:nvSpPr>
              <p:spPr bwMode="auto">
                <a:xfrm>
                  <a:off x="4175126" y="3848100"/>
                  <a:ext cx="1449388" cy="1363663"/>
                </a:xfrm>
                <a:custGeom>
                  <a:avLst/>
                  <a:gdLst>
                    <a:gd name="T0" fmla="*/ 130 w 516"/>
                    <a:gd name="T1" fmla="*/ 276 h 486"/>
                    <a:gd name="T2" fmla="*/ 31 w 516"/>
                    <a:gd name="T3" fmla="*/ 183 h 486"/>
                    <a:gd name="T4" fmla="*/ 60 w 516"/>
                    <a:gd name="T5" fmla="*/ 104 h 486"/>
                    <a:gd name="T6" fmla="*/ 218 w 516"/>
                    <a:gd name="T7" fmla="*/ 163 h 486"/>
                    <a:gd name="T8" fmla="*/ 222 w 516"/>
                    <a:gd name="T9" fmla="*/ 127 h 486"/>
                    <a:gd name="T10" fmla="*/ 276 w 516"/>
                    <a:gd name="T11" fmla="*/ 1 h 486"/>
                    <a:gd name="T12" fmla="*/ 302 w 516"/>
                    <a:gd name="T13" fmla="*/ 188 h 486"/>
                    <a:gd name="T14" fmla="*/ 419 w 516"/>
                    <a:gd name="T15" fmla="*/ 123 h 486"/>
                    <a:gd name="T16" fmla="*/ 511 w 516"/>
                    <a:gd name="T17" fmla="*/ 219 h 486"/>
                    <a:gd name="T18" fmla="*/ 327 w 516"/>
                    <a:gd name="T19" fmla="*/ 272 h 486"/>
                    <a:gd name="T20" fmla="*/ 403 w 516"/>
                    <a:gd name="T21" fmla="*/ 334 h 486"/>
                    <a:gd name="T22" fmla="*/ 340 w 516"/>
                    <a:gd name="T23" fmla="*/ 454 h 486"/>
                    <a:gd name="T24" fmla="*/ 264 w 516"/>
                    <a:gd name="T25" fmla="*/ 441 h 486"/>
                    <a:gd name="T26" fmla="*/ 245 w 516"/>
                    <a:gd name="T27" fmla="*/ 334 h 486"/>
                    <a:gd name="T28" fmla="*/ 213 w 516"/>
                    <a:gd name="T29" fmla="*/ 428 h 486"/>
                    <a:gd name="T30" fmla="*/ 92 w 516"/>
                    <a:gd name="T31" fmla="*/ 386 h 486"/>
                    <a:gd name="T32" fmla="*/ 130 w 516"/>
                    <a:gd name="T33" fmla="*/ 276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6" h="486">
                      <a:moveTo>
                        <a:pt x="130" y="276"/>
                      </a:moveTo>
                      <a:cubicBezTo>
                        <a:pt x="130" y="276"/>
                        <a:pt x="0" y="274"/>
                        <a:pt x="31" y="183"/>
                      </a:cubicBezTo>
                      <a:cubicBezTo>
                        <a:pt x="31" y="183"/>
                        <a:pt x="4" y="123"/>
                        <a:pt x="60" y="104"/>
                      </a:cubicBezTo>
                      <a:cubicBezTo>
                        <a:pt x="117" y="85"/>
                        <a:pt x="197" y="146"/>
                        <a:pt x="218" y="163"/>
                      </a:cubicBezTo>
                      <a:cubicBezTo>
                        <a:pt x="240" y="181"/>
                        <a:pt x="228" y="136"/>
                        <a:pt x="222" y="127"/>
                      </a:cubicBezTo>
                      <a:cubicBezTo>
                        <a:pt x="216" y="119"/>
                        <a:pt x="189" y="0"/>
                        <a:pt x="276" y="1"/>
                      </a:cubicBezTo>
                      <a:cubicBezTo>
                        <a:pt x="362" y="3"/>
                        <a:pt x="378" y="58"/>
                        <a:pt x="302" y="188"/>
                      </a:cubicBezTo>
                      <a:cubicBezTo>
                        <a:pt x="302" y="188"/>
                        <a:pt x="373" y="122"/>
                        <a:pt x="419" y="123"/>
                      </a:cubicBezTo>
                      <a:cubicBezTo>
                        <a:pt x="465" y="125"/>
                        <a:pt x="516" y="147"/>
                        <a:pt x="511" y="219"/>
                      </a:cubicBezTo>
                      <a:cubicBezTo>
                        <a:pt x="505" y="292"/>
                        <a:pt x="327" y="272"/>
                        <a:pt x="327" y="272"/>
                      </a:cubicBezTo>
                      <a:cubicBezTo>
                        <a:pt x="327" y="272"/>
                        <a:pt x="383" y="312"/>
                        <a:pt x="403" y="334"/>
                      </a:cubicBezTo>
                      <a:cubicBezTo>
                        <a:pt x="422" y="357"/>
                        <a:pt x="411" y="421"/>
                        <a:pt x="340" y="454"/>
                      </a:cubicBezTo>
                      <a:cubicBezTo>
                        <a:pt x="269" y="486"/>
                        <a:pt x="271" y="462"/>
                        <a:pt x="264" y="441"/>
                      </a:cubicBezTo>
                      <a:cubicBezTo>
                        <a:pt x="256" y="419"/>
                        <a:pt x="250" y="327"/>
                        <a:pt x="245" y="334"/>
                      </a:cubicBezTo>
                      <a:cubicBezTo>
                        <a:pt x="239" y="341"/>
                        <a:pt x="253" y="403"/>
                        <a:pt x="213" y="428"/>
                      </a:cubicBezTo>
                      <a:cubicBezTo>
                        <a:pt x="172" y="453"/>
                        <a:pt x="125" y="423"/>
                        <a:pt x="92" y="386"/>
                      </a:cubicBezTo>
                      <a:cubicBezTo>
                        <a:pt x="59" y="349"/>
                        <a:pt x="75" y="299"/>
                        <a:pt x="130" y="276"/>
                      </a:cubicBezTo>
                    </a:path>
                  </a:pathLst>
                </a:custGeom>
                <a:solidFill>
                  <a:srgbClr val="F4D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2" name="Freeform 246"/>
                <p:cNvSpPr/>
                <p:nvPr/>
              </p:nvSpPr>
              <p:spPr bwMode="auto">
                <a:xfrm>
                  <a:off x="4711701" y="4518025"/>
                  <a:ext cx="153988" cy="49213"/>
                </a:xfrm>
                <a:custGeom>
                  <a:avLst/>
                  <a:gdLst>
                    <a:gd name="T0" fmla="*/ 0 w 55"/>
                    <a:gd name="T1" fmla="*/ 13 h 17"/>
                    <a:gd name="T2" fmla="*/ 46 w 55"/>
                    <a:gd name="T3" fmla="*/ 9 h 17"/>
                    <a:gd name="T4" fmla="*/ 0 w 55"/>
                    <a:gd name="T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17">
                      <a:moveTo>
                        <a:pt x="0" y="13"/>
                      </a:moveTo>
                      <a:cubicBezTo>
                        <a:pt x="0" y="13"/>
                        <a:pt x="55" y="0"/>
                        <a:pt x="46" y="9"/>
                      </a:cubicBezTo>
                      <a:cubicBezTo>
                        <a:pt x="36" y="17"/>
                        <a:pt x="0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3" name="Freeform 247"/>
                <p:cNvSpPr/>
                <p:nvPr/>
              </p:nvSpPr>
              <p:spPr bwMode="auto">
                <a:xfrm>
                  <a:off x="4851401" y="4583113"/>
                  <a:ext cx="39688" cy="127000"/>
                </a:xfrm>
                <a:custGeom>
                  <a:avLst/>
                  <a:gdLst>
                    <a:gd name="T0" fmla="*/ 4 w 14"/>
                    <a:gd name="T1" fmla="*/ 45 h 45"/>
                    <a:gd name="T2" fmla="*/ 7 w 14"/>
                    <a:gd name="T3" fmla="*/ 5 h 45"/>
                    <a:gd name="T4" fmla="*/ 4 w 14"/>
                    <a:gd name="T5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45">
                      <a:moveTo>
                        <a:pt x="4" y="45"/>
                      </a:moveTo>
                      <a:cubicBezTo>
                        <a:pt x="4" y="45"/>
                        <a:pt x="0" y="0"/>
                        <a:pt x="7" y="5"/>
                      </a:cubicBezTo>
                      <a:cubicBezTo>
                        <a:pt x="14" y="11"/>
                        <a:pt x="8" y="37"/>
                        <a:pt x="4" y="45"/>
                      </a:cubicBezTo>
                    </a:path>
                  </a:pathLst>
                </a:custGeom>
                <a:solidFill>
                  <a:srgbClr val="9FC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4" name="Freeform 248"/>
                <p:cNvSpPr/>
                <p:nvPr/>
              </p:nvSpPr>
              <p:spPr bwMode="auto">
                <a:xfrm>
                  <a:off x="4829176" y="4367213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10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10" y="21"/>
                      </a:cubicBezTo>
                      <a:cubicBezTo>
                        <a:pt x="4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5" name="Freeform 249"/>
                <p:cNvSpPr/>
                <p:nvPr/>
              </p:nvSpPr>
              <p:spPr bwMode="auto">
                <a:xfrm>
                  <a:off x="4773613" y="4451350"/>
                  <a:ext cx="73025" cy="65088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7 h 23"/>
                    <a:gd name="T6" fmla="*/ 16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7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6" name="Freeform 250"/>
                <p:cNvSpPr/>
                <p:nvPr/>
              </p:nvSpPr>
              <p:spPr bwMode="auto">
                <a:xfrm>
                  <a:off x="4911726" y="450215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6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7" name="Freeform 251"/>
                <p:cNvSpPr/>
                <p:nvPr/>
              </p:nvSpPr>
              <p:spPr bwMode="auto">
                <a:xfrm>
                  <a:off x="4949826" y="4395788"/>
                  <a:ext cx="73025" cy="63500"/>
                </a:xfrm>
                <a:custGeom>
                  <a:avLst/>
                  <a:gdLst>
                    <a:gd name="T0" fmla="*/ 24 w 26"/>
                    <a:gd name="T1" fmla="*/ 16 h 23"/>
                    <a:gd name="T2" fmla="*/ 9 w 26"/>
                    <a:gd name="T3" fmla="*/ 21 h 23"/>
                    <a:gd name="T4" fmla="*/ 2 w 26"/>
                    <a:gd name="T5" fmla="*/ 8 h 23"/>
                    <a:gd name="T6" fmla="*/ 17 w 26"/>
                    <a:gd name="T7" fmla="*/ 2 h 23"/>
                    <a:gd name="T8" fmla="*/ 24 w 26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1" y="0"/>
                        <a:pt x="17" y="2"/>
                      </a:cubicBezTo>
                      <a:cubicBezTo>
                        <a:pt x="23" y="4"/>
                        <a:pt x="26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8" name="Freeform 252"/>
                <p:cNvSpPr/>
                <p:nvPr/>
              </p:nvSpPr>
              <p:spPr bwMode="auto">
                <a:xfrm>
                  <a:off x="5054601" y="4494213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29" name="Freeform 253"/>
                <p:cNvSpPr/>
                <p:nvPr/>
              </p:nvSpPr>
              <p:spPr bwMode="auto">
                <a:xfrm>
                  <a:off x="4978401" y="4622800"/>
                  <a:ext cx="73025" cy="66675"/>
                </a:xfrm>
                <a:custGeom>
                  <a:avLst/>
                  <a:gdLst>
                    <a:gd name="T0" fmla="*/ 24 w 26"/>
                    <a:gd name="T1" fmla="*/ 16 h 24"/>
                    <a:gd name="T2" fmla="*/ 9 w 26"/>
                    <a:gd name="T3" fmla="*/ 21 h 24"/>
                    <a:gd name="T4" fmla="*/ 2 w 26"/>
                    <a:gd name="T5" fmla="*/ 8 h 24"/>
                    <a:gd name="T6" fmla="*/ 17 w 26"/>
                    <a:gd name="T7" fmla="*/ 2 h 24"/>
                    <a:gd name="T8" fmla="*/ 24 w 26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4">
                      <a:moveTo>
                        <a:pt x="24" y="16"/>
                      </a:moveTo>
                      <a:cubicBezTo>
                        <a:pt x="22" y="21"/>
                        <a:pt x="16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3" y="5"/>
                        <a:pt x="26" y="11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0" name="Freeform 254"/>
                <p:cNvSpPr/>
                <p:nvPr/>
              </p:nvSpPr>
              <p:spPr bwMode="auto">
                <a:xfrm>
                  <a:off x="4849813" y="4600575"/>
                  <a:ext cx="69850" cy="66675"/>
                </a:xfrm>
                <a:custGeom>
                  <a:avLst/>
                  <a:gdLst>
                    <a:gd name="T0" fmla="*/ 23 w 25"/>
                    <a:gd name="T1" fmla="*/ 16 h 24"/>
                    <a:gd name="T2" fmla="*/ 9 w 25"/>
                    <a:gd name="T3" fmla="*/ 21 h 24"/>
                    <a:gd name="T4" fmla="*/ 2 w 25"/>
                    <a:gd name="T5" fmla="*/ 8 h 24"/>
                    <a:gd name="T6" fmla="*/ 16 w 25"/>
                    <a:gd name="T7" fmla="*/ 2 h 24"/>
                    <a:gd name="T8" fmla="*/ 23 w 25"/>
                    <a:gd name="T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4">
                      <a:moveTo>
                        <a:pt x="23" y="16"/>
                      </a:moveTo>
                      <a:cubicBezTo>
                        <a:pt x="21" y="21"/>
                        <a:pt x="15" y="24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3" y="3"/>
                        <a:pt x="10" y="0"/>
                        <a:pt x="16" y="2"/>
                      </a:cubicBezTo>
                      <a:cubicBezTo>
                        <a:pt x="22" y="5"/>
                        <a:pt x="25" y="11"/>
                        <a:pt x="23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1" name="Freeform 255"/>
                <p:cNvSpPr/>
                <p:nvPr/>
              </p:nvSpPr>
              <p:spPr bwMode="auto">
                <a:xfrm>
                  <a:off x="4905376" y="4308475"/>
                  <a:ext cx="69850" cy="63500"/>
                </a:xfrm>
                <a:custGeom>
                  <a:avLst/>
                  <a:gdLst>
                    <a:gd name="T0" fmla="*/ 24 w 25"/>
                    <a:gd name="T1" fmla="*/ 16 h 23"/>
                    <a:gd name="T2" fmla="*/ 9 w 25"/>
                    <a:gd name="T3" fmla="*/ 21 h 23"/>
                    <a:gd name="T4" fmla="*/ 2 w 25"/>
                    <a:gd name="T5" fmla="*/ 8 h 23"/>
                    <a:gd name="T6" fmla="*/ 16 w 25"/>
                    <a:gd name="T7" fmla="*/ 2 h 23"/>
                    <a:gd name="T8" fmla="*/ 24 w 25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3">
                      <a:moveTo>
                        <a:pt x="24" y="16"/>
                      </a:moveTo>
                      <a:cubicBezTo>
                        <a:pt x="22" y="21"/>
                        <a:pt x="15" y="23"/>
                        <a:pt x="9" y="21"/>
                      </a:cubicBezTo>
                      <a:cubicBezTo>
                        <a:pt x="3" y="19"/>
                        <a:pt x="0" y="13"/>
                        <a:pt x="2" y="8"/>
                      </a:cubicBezTo>
                      <a:cubicBezTo>
                        <a:pt x="4" y="2"/>
                        <a:pt x="10" y="0"/>
                        <a:pt x="16" y="2"/>
                      </a:cubicBezTo>
                      <a:cubicBezTo>
                        <a:pt x="22" y="4"/>
                        <a:pt x="25" y="10"/>
                        <a:pt x="24" y="16"/>
                      </a:cubicBezTo>
                    </a:path>
                  </a:pathLst>
                </a:custGeom>
                <a:solidFill>
                  <a:srgbClr val="F5D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2" name="Freeform 256"/>
                <p:cNvSpPr>
                  <a:spLocks noEditPoints="1"/>
                </p:cNvSpPr>
                <p:nvPr/>
              </p:nvSpPr>
              <p:spPr bwMode="auto">
                <a:xfrm>
                  <a:off x="4646613" y="4181475"/>
                  <a:ext cx="665163" cy="590550"/>
                </a:xfrm>
                <a:custGeom>
                  <a:avLst/>
                  <a:gdLst>
                    <a:gd name="T0" fmla="*/ 103 w 237"/>
                    <a:gd name="T1" fmla="*/ 135 h 210"/>
                    <a:gd name="T2" fmla="*/ 106 w 237"/>
                    <a:gd name="T3" fmla="*/ 115 h 210"/>
                    <a:gd name="T4" fmla="*/ 118 w 237"/>
                    <a:gd name="T5" fmla="*/ 130 h 210"/>
                    <a:gd name="T6" fmla="*/ 98 w 237"/>
                    <a:gd name="T7" fmla="*/ 0 h 210"/>
                    <a:gd name="T8" fmla="*/ 82 w 237"/>
                    <a:gd name="T9" fmla="*/ 68 h 210"/>
                    <a:gd name="T10" fmla="*/ 16 w 237"/>
                    <a:gd name="T11" fmla="*/ 53 h 210"/>
                    <a:gd name="T12" fmla="*/ 67 w 237"/>
                    <a:gd name="T13" fmla="*/ 74 h 210"/>
                    <a:gd name="T14" fmla="*/ 82 w 237"/>
                    <a:gd name="T15" fmla="*/ 68 h 210"/>
                    <a:gd name="T16" fmla="*/ 79 w 237"/>
                    <a:gd name="T17" fmla="*/ 88 h 210"/>
                    <a:gd name="T18" fmla="*/ 75 w 237"/>
                    <a:gd name="T19" fmla="*/ 87 h 210"/>
                    <a:gd name="T20" fmla="*/ 46 w 237"/>
                    <a:gd name="T21" fmla="*/ 105 h 210"/>
                    <a:gd name="T22" fmla="*/ 57 w 237"/>
                    <a:gd name="T23" fmla="*/ 97 h 210"/>
                    <a:gd name="T24" fmla="*/ 69 w 237"/>
                    <a:gd name="T25" fmla="*/ 111 h 210"/>
                    <a:gd name="T26" fmla="*/ 36 w 237"/>
                    <a:gd name="T27" fmla="*/ 180 h 210"/>
                    <a:gd name="T28" fmla="*/ 93 w 237"/>
                    <a:gd name="T29" fmla="*/ 140 h 210"/>
                    <a:gd name="T30" fmla="*/ 132 w 237"/>
                    <a:gd name="T31" fmla="*/ 210 h 210"/>
                    <a:gd name="T32" fmla="*/ 128 w 237"/>
                    <a:gd name="T33" fmla="*/ 179 h 210"/>
                    <a:gd name="T34" fmla="*/ 120 w 237"/>
                    <a:gd name="T35" fmla="*/ 165 h 210"/>
                    <a:gd name="T36" fmla="*/ 129 w 237"/>
                    <a:gd name="T37" fmla="*/ 132 h 210"/>
                    <a:gd name="T38" fmla="*/ 170 w 237"/>
                    <a:gd name="T39" fmla="*/ 134 h 210"/>
                    <a:gd name="T40" fmla="*/ 186 w 237"/>
                    <a:gd name="T41" fmla="*/ 124 h 210"/>
                    <a:gd name="T42" fmla="*/ 169 w 237"/>
                    <a:gd name="T43" fmla="*/ 124 h 210"/>
                    <a:gd name="T44" fmla="*/ 158 w 237"/>
                    <a:gd name="T45" fmla="*/ 133 h 210"/>
                    <a:gd name="T46" fmla="*/ 146 w 237"/>
                    <a:gd name="T47" fmla="*/ 122 h 210"/>
                    <a:gd name="T48" fmla="*/ 147 w 237"/>
                    <a:gd name="T49" fmla="*/ 119 h 210"/>
                    <a:gd name="T50" fmla="*/ 209 w 237"/>
                    <a:gd name="T51" fmla="*/ 81 h 210"/>
                    <a:gd name="T52" fmla="*/ 126 w 237"/>
                    <a:gd name="T53" fmla="*/ 107 h 210"/>
                    <a:gd name="T54" fmla="*/ 122 w 237"/>
                    <a:gd name="T55" fmla="*/ 98 h 210"/>
                    <a:gd name="T56" fmla="*/ 110 w 237"/>
                    <a:gd name="T57" fmla="*/ 84 h 210"/>
                    <a:gd name="T58" fmla="*/ 124 w 237"/>
                    <a:gd name="T59" fmla="*/ 78 h 210"/>
                    <a:gd name="T60" fmla="*/ 123 w 237"/>
                    <a:gd name="T61" fmla="*/ 50 h 210"/>
                    <a:gd name="T62" fmla="*/ 112 w 237"/>
                    <a:gd name="T63" fmla="*/ 70 h 210"/>
                    <a:gd name="T64" fmla="*/ 106 w 237"/>
                    <a:gd name="T65" fmla="*/ 67 h 210"/>
                    <a:gd name="T66" fmla="*/ 94 w 237"/>
                    <a:gd name="T67" fmla="*/ 53 h 210"/>
                    <a:gd name="T68" fmla="*/ 108 w 237"/>
                    <a:gd name="T69" fmla="*/ 4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7" h="210">
                      <a:moveTo>
                        <a:pt x="108" y="136"/>
                      </a:moveTo>
                      <a:cubicBezTo>
                        <a:pt x="106" y="136"/>
                        <a:pt x="105" y="136"/>
                        <a:pt x="103" y="135"/>
                      </a:cubicBezTo>
                      <a:cubicBezTo>
                        <a:pt x="97" y="133"/>
                        <a:pt x="94" y="127"/>
                        <a:pt x="96" y="122"/>
                      </a:cubicBezTo>
                      <a:cubicBezTo>
                        <a:pt x="97" y="118"/>
                        <a:pt x="101" y="115"/>
                        <a:pt x="106" y="115"/>
                      </a:cubicBezTo>
                      <a:cubicBezTo>
                        <a:pt x="107" y="115"/>
                        <a:pt x="109" y="116"/>
                        <a:pt x="110" y="116"/>
                      </a:cubicBezTo>
                      <a:cubicBezTo>
                        <a:pt x="116" y="118"/>
                        <a:pt x="120" y="125"/>
                        <a:pt x="118" y="130"/>
                      </a:cubicBezTo>
                      <a:cubicBezTo>
                        <a:pt x="116" y="134"/>
                        <a:pt x="112" y="136"/>
                        <a:pt x="108" y="136"/>
                      </a:cubicBezTo>
                      <a:moveTo>
                        <a:pt x="98" y="0"/>
                      </a:moveTo>
                      <a:cubicBezTo>
                        <a:pt x="98" y="0"/>
                        <a:pt x="93" y="68"/>
                        <a:pt x="83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73" y="65"/>
                        <a:pt x="19" y="52"/>
                        <a:pt x="13" y="52"/>
                      </a:cubicBezTo>
                      <a:cubicBezTo>
                        <a:pt x="12" y="52"/>
                        <a:pt x="13" y="52"/>
                        <a:pt x="16" y="53"/>
                      </a:cubicBezTo>
                      <a:cubicBezTo>
                        <a:pt x="27" y="57"/>
                        <a:pt x="52" y="68"/>
                        <a:pt x="67" y="76"/>
                      </a:cubicBezTo>
                      <a:cubicBezTo>
                        <a:pt x="67" y="75"/>
                        <a:pt x="67" y="75"/>
                        <a:pt x="67" y="74"/>
                      </a:cubicBezTo>
                      <a:cubicBezTo>
                        <a:pt x="69" y="70"/>
                        <a:pt x="73" y="67"/>
                        <a:pt x="77" y="67"/>
                      </a:cubicBezTo>
                      <a:cubicBezTo>
                        <a:pt x="79" y="67"/>
                        <a:pt x="80" y="68"/>
                        <a:pt x="82" y="68"/>
                      </a:cubicBezTo>
                      <a:cubicBezTo>
                        <a:pt x="88" y="71"/>
                        <a:pt x="91" y="77"/>
                        <a:pt x="89" y="82"/>
                      </a:cubicBezTo>
                      <a:cubicBezTo>
                        <a:pt x="88" y="86"/>
                        <a:pt x="84" y="88"/>
                        <a:pt x="79" y="88"/>
                      </a:cubicBezTo>
                      <a:cubicBezTo>
                        <a:pt x="78" y="88"/>
                        <a:pt x="76" y="88"/>
                        <a:pt x="75" y="87"/>
                      </a:cubicBezTo>
                      <a:cubicBezTo>
                        <a:pt x="75" y="87"/>
                        <a:pt x="75" y="87"/>
                        <a:pt x="75" y="87"/>
                      </a:cubicBezTo>
                      <a:cubicBezTo>
                        <a:pt x="58" y="90"/>
                        <a:pt x="0" y="97"/>
                        <a:pt x="14" y="99"/>
                      </a:cubicBezTo>
                      <a:cubicBezTo>
                        <a:pt x="20" y="100"/>
                        <a:pt x="33" y="102"/>
                        <a:pt x="46" y="105"/>
                      </a:cubicBezTo>
                      <a:cubicBezTo>
                        <a:pt x="46" y="105"/>
                        <a:pt x="47" y="104"/>
                        <a:pt x="47" y="103"/>
                      </a:cubicBezTo>
                      <a:cubicBezTo>
                        <a:pt x="48" y="99"/>
                        <a:pt x="52" y="97"/>
                        <a:pt x="57" y="97"/>
                      </a:cubicBezTo>
                      <a:cubicBezTo>
                        <a:pt x="58" y="97"/>
                        <a:pt x="60" y="97"/>
                        <a:pt x="61" y="98"/>
                      </a:cubicBezTo>
                      <a:cubicBezTo>
                        <a:pt x="67" y="100"/>
                        <a:pt x="70" y="106"/>
                        <a:pt x="69" y="111"/>
                      </a:cubicBezTo>
                      <a:cubicBezTo>
                        <a:pt x="82" y="115"/>
                        <a:pt x="90" y="119"/>
                        <a:pt x="83" y="122"/>
                      </a:cubicBezTo>
                      <a:cubicBezTo>
                        <a:pt x="69" y="128"/>
                        <a:pt x="30" y="180"/>
                        <a:pt x="36" y="180"/>
                      </a:cubicBezTo>
                      <a:cubicBezTo>
                        <a:pt x="36" y="180"/>
                        <a:pt x="37" y="179"/>
                        <a:pt x="37" y="179"/>
                      </a:cubicBezTo>
                      <a:cubicBezTo>
                        <a:pt x="48" y="172"/>
                        <a:pt x="80" y="140"/>
                        <a:pt x="93" y="140"/>
                      </a:cubicBezTo>
                      <a:cubicBezTo>
                        <a:pt x="95" y="140"/>
                        <a:pt x="96" y="141"/>
                        <a:pt x="97" y="142"/>
                      </a:cubicBezTo>
                      <a:cubicBezTo>
                        <a:pt x="105" y="154"/>
                        <a:pt x="129" y="210"/>
                        <a:pt x="132" y="210"/>
                      </a:cubicBezTo>
                      <a:cubicBezTo>
                        <a:pt x="132" y="210"/>
                        <a:pt x="132" y="209"/>
                        <a:pt x="132" y="208"/>
                      </a:cubicBezTo>
                      <a:cubicBezTo>
                        <a:pt x="131" y="203"/>
                        <a:pt x="130" y="192"/>
                        <a:pt x="128" y="179"/>
                      </a:cubicBezTo>
                      <a:cubicBezTo>
                        <a:pt x="128" y="179"/>
                        <a:pt x="128" y="179"/>
                        <a:pt x="127" y="178"/>
                      </a:cubicBezTo>
                      <a:cubicBezTo>
                        <a:pt x="121" y="176"/>
                        <a:pt x="118" y="170"/>
                        <a:pt x="120" y="165"/>
                      </a:cubicBezTo>
                      <a:cubicBezTo>
                        <a:pt x="121" y="162"/>
                        <a:pt x="124" y="160"/>
                        <a:pt x="127" y="159"/>
                      </a:cubicBezTo>
                      <a:cubicBezTo>
                        <a:pt x="125" y="144"/>
                        <a:pt x="125" y="132"/>
                        <a:pt x="129" y="132"/>
                      </a:cubicBezTo>
                      <a:cubicBezTo>
                        <a:pt x="129" y="132"/>
                        <a:pt x="129" y="132"/>
                        <a:pt x="129" y="133"/>
                      </a:cubicBezTo>
                      <a:cubicBezTo>
                        <a:pt x="132" y="134"/>
                        <a:pt x="150" y="134"/>
                        <a:pt x="170" y="134"/>
                      </a:cubicBezTo>
                      <a:cubicBezTo>
                        <a:pt x="202" y="134"/>
                        <a:pt x="237" y="133"/>
                        <a:pt x="224" y="128"/>
                      </a:cubicBezTo>
                      <a:cubicBezTo>
                        <a:pt x="216" y="124"/>
                        <a:pt x="201" y="124"/>
                        <a:pt x="186" y="124"/>
                      </a:cubicBezTo>
                      <a:cubicBezTo>
                        <a:pt x="183" y="124"/>
                        <a:pt x="180" y="124"/>
                        <a:pt x="176" y="124"/>
                      </a:cubicBezTo>
                      <a:cubicBezTo>
                        <a:pt x="174" y="124"/>
                        <a:pt x="171" y="124"/>
                        <a:pt x="169" y="124"/>
                      </a:cubicBezTo>
                      <a:cubicBezTo>
                        <a:pt x="169" y="125"/>
                        <a:pt x="169" y="126"/>
                        <a:pt x="168" y="127"/>
                      </a:cubicBezTo>
                      <a:cubicBezTo>
                        <a:pt x="167" y="131"/>
                        <a:pt x="163" y="133"/>
                        <a:pt x="158" y="133"/>
                      </a:cubicBezTo>
                      <a:cubicBezTo>
                        <a:pt x="157" y="133"/>
                        <a:pt x="155" y="133"/>
                        <a:pt x="154" y="132"/>
                      </a:cubicBezTo>
                      <a:cubicBezTo>
                        <a:pt x="149" y="131"/>
                        <a:pt x="146" y="126"/>
                        <a:pt x="146" y="122"/>
                      </a:cubicBezTo>
                      <a:cubicBezTo>
                        <a:pt x="145" y="121"/>
                        <a:pt x="145" y="120"/>
                        <a:pt x="147" y="119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8" y="115"/>
                        <a:pt x="151" y="113"/>
                        <a:pt x="155" y="113"/>
                      </a:cubicBezTo>
                      <a:cubicBezTo>
                        <a:pt x="175" y="100"/>
                        <a:pt x="216" y="81"/>
                        <a:pt x="209" y="81"/>
                      </a:cubicBezTo>
                      <a:cubicBezTo>
                        <a:pt x="209" y="81"/>
                        <a:pt x="208" y="81"/>
                        <a:pt x="207" y="81"/>
                      </a:cubicBezTo>
                      <a:cubicBezTo>
                        <a:pt x="191" y="84"/>
                        <a:pt x="126" y="107"/>
                        <a:pt x="126" y="107"/>
                      </a:cubicBezTo>
                      <a:cubicBezTo>
                        <a:pt x="126" y="107"/>
                        <a:pt x="126" y="103"/>
                        <a:pt x="126" y="97"/>
                      </a:cubicBezTo>
                      <a:cubicBezTo>
                        <a:pt x="124" y="98"/>
                        <a:pt x="123" y="98"/>
                        <a:pt x="122" y="98"/>
                      </a:cubicBezTo>
                      <a:cubicBezTo>
                        <a:pt x="121" y="98"/>
                        <a:pt x="119" y="98"/>
                        <a:pt x="117" y="97"/>
                      </a:cubicBezTo>
                      <a:cubicBezTo>
                        <a:pt x="111" y="95"/>
                        <a:pt x="108" y="89"/>
                        <a:pt x="110" y="84"/>
                      </a:cubicBezTo>
                      <a:cubicBezTo>
                        <a:pt x="112" y="80"/>
                        <a:pt x="116" y="77"/>
                        <a:pt x="120" y="77"/>
                      </a:cubicBezTo>
                      <a:cubicBezTo>
                        <a:pt x="121" y="77"/>
                        <a:pt x="123" y="78"/>
                        <a:pt x="124" y="78"/>
                      </a:cubicBezTo>
                      <a:cubicBezTo>
                        <a:pt x="124" y="68"/>
                        <a:pt x="124" y="56"/>
                        <a:pt x="124" y="46"/>
                      </a:cubicBezTo>
                      <a:cubicBezTo>
                        <a:pt x="124" y="48"/>
                        <a:pt x="123" y="49"/>
                        <a:pt x="123" y="50"/>
                      </a:cubicBezTo>
                      <a:cubicBezTo>
                        <a:pt x="119" y="61"/>
                        <a:pt x="115" y="72"/>
                        <a:pt x="113" y="72"/>
                      </a:cubicBezTo>
                      <a:cubicBezTo>
                        <a:pt x="112" y="72"/>
                        <a:pt x="112" y="72"/>
                        <a:pt x="112" y="70"/>
                      </a:cubicBezTo>
                      <a:cubicBezTo>
                        <a:pt x="112" y="69"/>
                        <a:pt x="112" y="68"/>
                        <a:pt x="111" y="66"/>
                      </a:cubicBezTo>
                      <a:cubicBezTo>
                        <a:pt x="110" y="67"/>
                        <a:pt x="108" y="67"/>
                        <a:pt x="106" y="67"/>
                      </a:cubicBezTo>
                      <a:cubicBezTo>
                        <a:pt x="104" y="67"/>
                        <a:pt x="103" y="67"/>
                        <a:pt x="101" y="66"/>
                      </a:cubicBezTo>
                      <a:cubicBezTo>
                        <a:pt x="95" y="64"/>
                        <a:pt x="92" y="58"/>
                        <a:pt x="94" y="53"/>
                      </a:cubicBezTo>
                      <a:cubicBezTo>
                        <a:pt x="95" y="49"/>
                        <a:pt x="99" y="46"/>
                        <a:pt x="104" y="46"/>
                      </a:cubicBezTo>
                      <a:cubicBezTo>
                        <a:pt x="105" y="46"/>
                        <a:pt x="106" y="47"/>
                        <a:pt x="108" y="47"/>
                      </a:cubicBezTo>
                      <a:cubicBezTo>
                        <a:pt x="104" y="26"/>
                        <a:pt x="98" y="0"/>
                        <a:pt x="98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3" name="Freeform 257"/>
                <p:cNvSpPr/>
                <p:nvPr/>
              </p:nvSpPr>
              <p:spPr bwMode="auto">
                <a:xfrm>
                  <a:off x="4835526" y="4370388"/>
                  <a:ext cx="66675" cy="58738"/>
                </a:xfrm>
                <a:custGeom>
                  <a:avLst/>
                  <a:gdLst>
                    <a:gd name="T0" fmla="*/ 10 w 24"/>
                    <a:gd name="T1" fmla="*/ 0 h 21"/>
                    <a:gd name="T2" fmla="*/ 0 w 24"/>
                    <a:gd name="T3" fmla="*/ 7 h 21"/>
                    <a:gd name="T4" fmla="*/ 0 w 24"/>
                    <a:gd name="T5" fmla="*/ 9 h 21"/>
                    <a:gd name="T6" fmla="*/ 8 w 24"/>
                    <a:gd name="T7" fmla="*/ 20 h 21"/>
                    <a:gd name="T8" fmla="*/ 8 w 24"/>
                    <a:gd name="T9" fmla="*/ 20 h 21"/>
                    <a:gd name="T10" fmla="*/ 8 w 24"/>
                    <a:gd name="T11" fmla="*/ 20 h 21"/>
                    <a:gd name="T12" fmla="*/ 12 w 24"/>
                    <a:gd name="T13" fmla="*/ 21 h 21"/>
                    <a:gd name="T14" fmla="*/ 22 w 24"/>
                    <a:gd name="T15" fmla="*/ 15 h 21"/>
                    <a:gd name="T16" fmla="*/ 15 w 24"/>
                    <a:gd name="T17" fmla="*/ 1 h 21"/>
                    <a:gd name="T18" fmla="*/ 10 w 24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1">
                      <a:moveTo>
                        <a:pt x="10" y="0"/>
                      </a:moveTo>
                      <a:cubicBezTo>
                        <a:pt x="6" y="0"/>
                        <a:pt x="2" y="3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9" y="15"/>
                        <a:pt x="14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1"/>
                        <a:pt x="11" y="21"/>
                        <a:pt x="12" y="21"/>
                      </a:cubicBezTo>
                      <a:cubicBezTo>
                        <a:pt x="17" y="21"/>
                        <a:pt x="21" y="19"/>
                        <a:pt x="22" y="15"/>
                      </a:cubicBezTo>
                      <a:cubicBezTo>
                        <a:pt x="24" y="10"/>
                        <a:pt x="21" y="4"/>
                        <a:pt x="15" y="1"/>
                      </a:cubicBezTo>
                      <a:cubicBezTo>
                        <a:pt x="13" y="1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4" name="Freeform 258"/>
                <p:cNvSpPr/>
                <p:nvPr/>
              </p:nvSpPr>
              <p:spPr bwMode="auto">
                <a:xfrm>
                  <a:off x="4776788" y="4454525"/>
                  <a:ext cx="66675" cy="39688"/>
                </a:xfrm>
                <a:custGeom>
                  <a:avLst/>
                  <a:gdLst>
                    <a:gd name="T0" fmla="*/ 11 w 24"/>
                    <a:gd name="T1" fmla="*/ 0 h 14"/>
                    <a:gd name="T2" fmla="*/ 1 w 24"/>
                    <a:gd name="T3" fmla="*/ 6 h 14"/>
                    <a:gd name="T4" fmla="*/ 0 w 24"/>
                    <a:gd name="T5" fmla="*/ 8 h 14"/>
                    <a:gd name="T6" fmla="*/ 23 w 24"/>
                    <a:gd name="T7" fmla="*/ 14 h 14"/>
                    <a:gd name="T8" fmla="*/ 15 w 24"/>
                    <a:gd name="T9" fmla="*/ 1 h 14"/>
                    <a:gd name="T10" fmla="*/ 11 w 2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4">
                      <a:moveTo>
                        <a:pt x="11" y="0"/>
                      </a:move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1" y="7"/>
                        <a:pt x="0" y="8"/>
                        <a:pt x="0" y="8"/>
                      </a:cubicBezTo>
                      <a:cubicBezTo>
                        <a:pt x="8" y="10"/>
                        <a:pt x="16" y="12"/>
                        <a:pt x="23" y="14"/>
                      </a:cubicBezTo>
                      <a:cubicBezTo>
                        <a:pt x="24" y="9"/>
                        <a:pt x="21" y="3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5" name="Freeform 259"/>
                <p:cNvSpPr/>
                <p:nvPr/>
              </p:nvSpPr>
              <p:spPr bwMode="auto">
                <a:xfrm>
                  <a:off x="4911726" y="4505325"/>
                  <a:ext cx="73025" cy="58738"/>
                </a:xfrm>
                <a:custGeom>
                  <a:avLst/>
                  <a:gdLst>
                    <a:gd name="T0" fmla="*/ 12 w 26"/>
                    <a:gd name="T1" fmla="*/ 0 h 21"/>
                    <a:gd name="T2" fmla="*/ 2 w 26"/>
                    <a:gd name="T3" fmla="*/ 7 h 21"/>
                    <a:gd name="T4" fmla="*/ 9 w 26"/>
                    <a:gd name="T5" fmla="*/ 20 h 21"/>
                    <a:gd name="T6" fmla="*/ 14 w 26"/>
                    <a:gd name="T7" fmla="*/ 21 h 21"/>
                    <a:gd name="T8" fmla="*/ 24 w 26"/>
                    <a:gd name="T9" fmla="*/ 15 h 21"/>
                    <a:gd name="T10" fmla="*/ 16 w 26"/>
                    <a:gd name="T11" fmla="*/ 1 h 21"/>
                    <a:gd name="T12" fmla="*/ 12 w 26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8" y="21"/>
                        <a:pt x="22" y="19"/>
                        <a:pt x="24" y="15"/>
                      </a:cubicBezTo>
                      <a:cubicBezTo>
                        <a:pt x="26" y="10"/>
                        <a:pt x="22" y="3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6" name="Freeform 260"/>
                <p:cNvSpPr/>
                <p:nvPr/>
              </p:nvSpPr>
              <p:spPr bwMode="auto">
                <a:xfrm>
                  <a:off x="4949826" y="4397375"/>
                  <a:ext cx="50800" cy="60325"/>
                </a:xfrm>
                <a:custGeom>
                  <a:avLst/>
                  <a:gdLst>
                    <a:gd name="T0" fmla="*/ 12 w 18"/>
                    <a:gd name="T1" fmla="*/ 0 h 21"/>
                    <a:gd name="T2" fmla="*/ 2 w 18"/>
                    <a:gd name="T3" fmla="*/ 7 h 21"/>
                    <a:gd name="T4" fmla="*/ 9 w 18"/>
                    <a:gd name="T5" fmla="*/ 20 h 21"/>
                    <a:gd name="T6" fmla="*/ 14 w 18"/>
                    <a:gd name="T7" fmla="*/ 21 h 21"/>
                    <a:gd name="T8" fmla="*/ 18 w 18"/>
                    <a:gd name="T9" fmla="*/ 20 h 21"/>
                    <a:gd name="T10" fmla="*/ 16 w 18"/>
                    <a:gd name="T11" fmla="*/ 1 h 21"/>
                    <a:gd name="T12" fmla="*/ 12 w 18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1">
                      <a:moveTo>
                        <a:pt x="12" y="0"/>
                      </a:moveTo>
                      <a:cubicBezTo>
                        <a:pt x="8" y="0"/>
                        <a:pt x="4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5" y="21"/>
                        <a:pt x="16" y="21"/>
                        <a:pt x="18" y="20"/>
                      </a:cubicBezTo>
                      <a:cubicBezTo>
                        <a:pt x="17" y="15"/>
                        <a:pt x="17" y="8"/>
                        <a:pt x="16" y="1"/>
                      </a:cubicBezTo>
                      <a:cubicBezTo>
                        <a:pt x="15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7" name="Freeform 261"/>
                <p:cNvSpPr>
                  <a:spLocks noEditPoints="1"/>
                </p:cNvSpPr>
                <p:nvPr/>
              </p:nvSpPr>
              <p:spPr bwMode="auto">
                <a:xfrm>
                  <a:off x="5057776" y="4498975"/>
                  <a:ext cx="63500" cy="55563"/>
                </a:xfrm>
                <a:custGeom>
                  <a:avLst/>
                  <a:gdLst>
                    <a:gd name="T0" fmla="*/ 0 w 23"/>
                    <a:gd name="T1" fmla="*/ 9 h 20"/>
                    <a:gd name="T2" fmla="*/ 8 w 23"/>
                    <a:gd name="T3" fmla="*/ 19 h 20"/>
                    <a:gd name="T4" fmla="*/ 12 w 23"/>
                    <a:gd name="T5" fmla="*/ 20 h 20"/>
                    <a:gd name="T6" fmla="*/ 22 w 23"/>
                    <a:gd name="T7" fmla="*/ 14 h 20"/>
                    <a:gd name="T8" fmla="*/ 23 w 23"/>
                    <a:gd name="T9" fmla="*/ 11 h 20"/>
                    <a:gd name="T10" fmla="*/ 21 w 23"/>
                    <a:gd name="T11" fmla="*/ 11 h 20"/>
                    <a:gd name="T12" fmla="*/ 0 w 23"/>
                    <a:gd name="T13" fmla="*/ 9 h 20"/>
                    <a:gd name="T14" fmla="*/ 9 w 23"/>
                    <a:gd name="T15" fmla="*/ 0 h 20"/>
                    <a:gd name="T16" fmla="*/ 1 w 23"/>
                    <a:gd name="T17" fmla="*/ 6 h 20"/>
                    <a:gd name="T18" fmla="*/ 9 w 23"/>
                    <a:gd name="T1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0">
                      <a:moveTo>
                        <a:pt x="0" y="9"/>
                      </a:moveTo>
                      <a:cubicBezTo>
                        <a:pt x="0" y="13"/>
                        <a:pt x="3" y="18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7" y="20"/>
                        <a:pt x="21" y="18"/>
                        <a:pt x="22" y="14"/>
                      </a:cubicBezTo>
                      <a:cubicBezTo>
                        <a:pt x="23" y="13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11" y="11"/>
                        <a:pt x="2" y="11"/>
                        <a:pt x="0" y="9"/>
                      </a:cubicBezTo>
                      <a:moveTo>
                        <a:pt x="9" y="0"/>
                      </a:moveTo>
                      <a:cubicBezTo>
                        <a:pt x="5" y="0"/>
                        <a:pt x="2" y="2"/>
                        <a:pt x="1" y="6"/>
                      </a:cubicBezTo>
                      <a:cubicBezTo>
                        <a:pt x="2" y="4"/>
                        <a:pt x="5" y="2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8" name="Freeform 262"/>
                <p:cNvSpPr/>
                <p:nvPr/>
              </p:nvSpPr>
              <p:spPr bwMode="auto">
                <a:xfrm>
                  <a:off x="4995863" y="4260850"/>
                  <a:ext cx="12700" cy="50800"/>
                </a:xfrm>
                <a:custGeom>
                  <a:avLst/>
                  <a:gdLst>
                    <a:gd name="T0" fmla="*/ 4 w 5"/>
                    <a:gd name="T1" fmla="*/ 0 h 18"/>
                    <a:gd name="T2" fmla="*/ 3 w 5"/>
                    <a:gd name="T3" fmla="*/ 1 h 18"/>
                    <a:gd name="T4" fmla="*/ 0 w 5"/>
                    <a:gd name="T5" fmla="*/ 18 h 18"/>
                    <a:gd name="T6" fmla="*/ 4 w 5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8">
                      <a:moveTo>
                        <a:pt x="4" y="0"/>
                      </a:move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1" y="4"/>
                        <a:pt x="1" y="10"/>
                        <a:pt x="0" y="18"/>
                      </a:cubicBezTo>
                      <a:cubicBezTo>
                        <a:pt x="3" y="9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39" name="Freeform 263"/>
                <p:cNvSpPr/>
                <p:nvPr/>
              </p:nvSpPr>
              <p:spPr bwMode="auto">
                <a:xfrm>
                  <a:off x="4978401" y="4627563"/>
                  <a:ext cx="28575" cy="57150"/>
                </a:xfrm>
                <a:custGeom>
                  <a:avLst/>
                  <a:gdLst>
                    <a:gd name="T0" fmla="*/ 9 w 10"/>
                    <a:gd name="T1" fmla="*/ 0 h 20"/>
                    <a:gd name="T2" fmla="*/ 2 w 10"/>
                    <a:gd name="T3" fmla="*/ 6 h 20"/>
                    <a:gd name="T4" fmla="*/ 9 w 10"/>
                    <a:gd name="T5" fmla="*/ 19 h 20"/>
                    <a:gd name="T6" fmla="*/ 10 w 10"/>
                    <a:gd name="T7" fmla="*/ 20 h 20"/>
                    <a:gd name="T8" fmla="*/ 9 w 10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20">
                      <a:moveTo>
                        <a:pt x="9" y="0"/>
                      </a:moveTo>
                      <a:cubicBezTo>
                        <a:pt x="6" y="1"/>
                        <a:pt x="3" y="3"/>
                        <a:pt x="2" y="6"/>
                      </a:cubicBezTo>
                      <a:cubicBezTo>
                        <a:pt x="0" y="11"/>
                        <a:pt x="3" y="17"/>
                        <a:pt x="9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13"/>
                        <a:pt x="9" y="6"/>
                        <a:pt x="9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0" name="Freeform 264"/>
                <p:cNvSpPr/>
                <p:nvPr/>
              </p:nvSpPr>
              <p:spPr bwMode="auto">
                <a:xfrm>
                  <a:off x="4905376" y="4311650"/>
                  <a:ext cx="53975" cy="58738"/>
                </a:xfrm>
                <a:custGeom>
                  <a:avLst/>
                  <a:gdLst>
                    <a:gd name="T0" fmla="*/ 12 w 19"/>
                    <a:gd name="T1" fmla="*/ 0 h 21"/>
                    <a:gd name="T2" fmla="*/ 2 w 19"/>
                    <a:gd name="T3" fmla="*/ 7 h 21"/>
                    <a:gd name="T4" fmla="*/ 9 w 19"/>
                    <a:gd name="T5" fmla="*/ 20 h 21"/>
                    <a:gd name="T6" fmla="*/ 14 w 19"/>
                    <a:gd name="T7" fmla="*/ 21 h 21"/>
                    <a:gd name="T8" fmla="*/ 19 w 19"/>
                    <a:gd name="T9" fmla="*/ 20 h 21"/>
                    <a:gd name="T10" fmla="*/ 16 w 19"/>
                    <a:gd name="T11" fmla="*/ 1 h 21"/>
                    <a:gd name="T12" fmla="*/ 12 w 19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1">
                      <a:moveTo>
                        <a:pt x="12" y="0"/>
                      </a:moveTo>
                      <a:cubicBezTo>
                        <a:pt x="7" y="0"/>
                        <a:pt x="3" y="3"/>
                        <a:pt x="2" y="7"/>
                      </a:cubicBezTo>
                      <a:cubicBezTo>
                        <a:pt x="0" y="12"/>
                        <a:pt x="3" y="18"/>
                        <a:pt x="9" y="20"/>
                      </a:cubicBezTo>
                      <a:cubicBezTo>
                        <a:pt x="11" y="21"/>
                        <a:pt x="12" y="21"/>
                        <a:pt x="14" y="21"/>
                      </a:cubicBezTo>
                      <a:cubicBezTo>
                        <a:pt x="16" y="21"/>
                        <a:pt x="18" y="21"/>
                        <a:pt x="19" y="20"/>
                      </a:cubicBezTo>
                      <a:cubicBezTo>
                        <a:pt x="19" y="15"/>
                        <a:pt x="17" y="8"/>
                        <a:pt x="16" y="1"/>
                      </a:cubicBezTo>
                      <a:cubicBezTo>
                        <a:pt x="14" y="1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F5D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1" name="Freeform 265"/>
                <p:cNvSpPr/>
                <p:nvPr/>
              </p:nvSpPr>
              <p:spPr bwMode="auto">
                <a:xfrm>
                  <a:off x="4346576" y="4162425"/>
                  <a:ext cx="190500" cy="417513"/>
                </a:xfrm>
                <a:custGeom>
                  <a:avLst/>
                  <a:gdLst>
                    <a:gd name="T0" fmla="*/ 27 w 68"/>
                    <a:gd name="T1" fmla="*/ 0 h 149"/>
                    <a:gd name="T2" fmla="*/ 16 w 68"/>
                    <a:gd name="T3" fmla="*/ 55 h 149"/>
                    <a:gd name="T4" fmla="*/ 3 w 68"/>
                    <a:gd name="T5" fmla="*/ 99 h 149"/>
                    <a:gd name="T6" fmla="*/ 28 w 68"/>
                    <a:gd name="T7" fmla="*/ 149 h 149"/>
                    <a:gd name="T8" fmla="*/ 29 w 68"/>
                    <a:gd name="T9" fmla="*/ 149 h 149"/>
                    <a:gd name="T10" fmla="*/ 42 w 68"/>
                    <a:gd name="T11" fmla="*/ 95 h 149"/>
                    <a:gd name="T12" fmla="*/ 60 w 68"/>
                    <a:gd name="T13" fmla="*/ 46 h 149"/>
                    <a:gd name="T14" fmla="*/ 30 w 68"/>
                    <a:gd name="T15" fmla="*/ 1 h 149"/>
                    <a:gd name="T16" fmla="*/ 27 w 68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49">
                      <a:moveTo>
                        <a:pt x="27" y="0"/>
                      </a:moveTo>
                      <a:cubicBezTo>
                        <a:pt x="14" y="0"/>
                        <a:pt x="16" y="40"/>
                        <a:pt x="16" y="55"/>
                      </a:cubicBezTo>
                      <a:cubicBezTo>
                        <a:pt x="17" y="70"/>
                        <a:pt x="6" y="75"/>
                        <a:pt x="3" y="99"/>
                      </a:cubicBezTo>
                      <a:cubicBezTo>
                        <a:pt x="0" y="123"/>
                        <a:pt x="28" y="149"/>
                        <a:pt x="28" y="149"/>
                      </a:cubicBezTo>
                      <a:cubicBezTo>
                        <a:pt x="28" y="149"/>
                        <a:pt x="29" y="149"/>
                        <a:pt x="29" y="149"/>
                      </a:cubicBezTo>
                      <a:cubicBezTo>
                        <a:pt x="43" y="149"/>
                        <a:pt x="46" y="115"/>
                        <a:pt x="42" y="95"/>
                      </a:cubicBezTo>
                      <a:cubicBezTo>
                        <a:pt x="37" y="75"/>
                        <a:pt x="52" y="68"/>
                        <a:pt x="60" y="46"/>
                      </a:cubicBezTo>
                      <a:cubicBezTo>
                        <a:pt x="68" y="24"/>
                        <a:pt x="47" y="7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2" name="Freeform 266"/>
                <p:cNvSpPr/>
                <p:nvPr/>
              </p:nvSpPr>
              <p:spPr bwMode="auto">
                <a:xfrm>
                  <a:off x="4391026" y="4762500"/>
                  <a:ext cx="415925" cy="239713"/>
                </a:xfrm>
                <a:custGeom>
                  <a:avLst/>
                  <a:gdLst>
                    <a:gd name="T0" fmla="*/ 20 w 148"/>
                    <a:gd name="T1" fmla="*/ 0 h 85"/>
                    <a:gd name="T2" fmla="*/ 15 w 148"/>
                    <a:gd name="T3" fmla="*/ 1 h 85"/>
                    <a:gd name="T4" fmla="*/ 30 w 148"/>
                    <a:gd name="T5" fmla="*/ 44 h 85"/>
                    <a:gd name="T6" fmla="*/ 82 w 148"/>
                    <a:gd name="T7" fmla="*/ 72 h 85"/>
                    <a:gd name="T8" fmla="*/ 113 w 148"/>
                    <a:gd name="T9" fmla="*/ 85 h 85"/>
                    <a:gd name="T10" fmla="*/ 130 w 148"/>
                    <a:gd name="T11" fmla="*/ 75 h 85"/>
                    <a:gd name="T12" fmla="*/ 128 w 148"/>
                    <a:gd name="T13" fmla="*/ 40 h 85"/>
                    <a:gd name="T14" fmla="*/ 120 w 148"/>
                    <a:gd name="T15" fmla="*/ 39 h 85"/>
                    <a:gd name="T16" fmla="*/ 101 w 148"/>
                    <a:gd name="T17" fmla="*/ 41 h 85"/>
                    <a:gd name="T18" fmla="*/ 81 w 148"/>
                    <a:gd name="T19" fmla="*/ 43 h 85"/>
                    <a:gd name="T20" fmla="*/ 58 w 148"/>
                    <a:gd name="T21" fmla="*/ 36 h 85"/>
                    <a:gd name="T22" fmla="*/ 20 w 148"/>
                    <a:gd name="T23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8" h="85">
                      <a:moveTo>
                        <a:pt x="20" y="0"/>
                      </a:moveTo>
                      <a:cubicBezTo>
                        <a:pt x="19" y="0"/>
                        <a:pt x="17" y="1"/>
                        <a:pt x="15" y="1"/>
                      </a:cubicBezTo>
                      <a:cubicBezTo>
                        <a:pt x="15" y="1"/>
                        <a:pt x="0" y="24"/>
                        <a:pt x="30" y="44"/>
                      </a:cubicBezTo>
                      <a:cubicBezTo>
                        <a:pt x="60" y="64"/>
                        <a:pt x="61" y="62"/>
                        <a:pt x="82" y="72"/>
                      </a:cubicBezTo>
                      <a:cubicBezTo>
                        <a:pt x="94" y="79"/>
                        <a:pt x="104" y="85"/>
                        <a:pt x="113" y="85"/>
                      </a:cubicBezTo>
                      <a:cubicBezTo>
                        <a:pt x="120" y="85"/>
                        <a:pt x="125" y="82"/>
                        <a:pt x="130" y="75"/>
                      </a:cubicBezTo>
                      <a:cubicBezTo>
                        <a:pt x="143" y="58"/>
                        <a:pt x="148" y="44"/>
                        <a:pt x="128" y="40"/>
                      </a:cubicBezTo>
                      <a:cubicBezTo>
                        <a:pt x="125" y="39"/>
                        <a:pt x="123" y="39"/>
                        <a:pt x="120" y="39"/>
                      </a:cubicBezTo>
                      <a:cubicBezTo>
                        <a:pt x="114" y="39"/>
                        <a:pt x="107" y="40"/>
                        <a:pt x="101" y="41"/>
                      </a:cubicBezTo>
                      <a:cubicBezTo>
                        <a:pt x="94" y="42"/>
                        <a:pt x="88" y="43"/>
                        <a:pt x="81" y="43"/>
                      </a:cubicBezTo>
                      <a:cubicBezTo>
                        <a:pt x="73" y="43"/>
                        <a:pt x="65" y="41"/>
                        <a:pt x="58" y="36"/>
                      </a:cubicBezTo>
                      <a:cubicBezTo>
                        <a:pt x="41" y="21"/>
                        <a:pt x="34" y="0"/>
                        <a:pt x="20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3" name="Freeform 267"/>
                <p:cNvSpPr/>
                <p:nvPr/>
              </p:nvSpPr>
              <p:spPr bwMode="auto">
                <a:xfrm>
                  <a:off x="4959351" y="4816475"/>
                  <a:ext cx="333375" cy="255588"/>
                </a:xfrm>
                <a:custGeom>
                  <a:avLst/>
                  <a:gdLst>
                    <a:gd name="T0" fmla="*/ 102 w 119"/>
                    <a:gd name="T1" fmla="*/ 0 h 91"/>
                    <a:gd name="T2" fmla="*/ 65 w 119"/>
                    <a:gd name="T3" fmla="*/ 39 h 91"/>
                    <a:gd name="T4" fmla="*/ 47 w 119"/>
                    <a:gd name="T5" fmla="*/ 65 h 91"/>
                    <a:gd name="T6" fmla="*/ 40 w 119"/>
                    <a:gd name="T7" fmla="*/ 64 h 91"/>
                    <a:gd name="T8" fmla="*/ 8 w 119"/>
                    <a:gd name="T9" fmla="*/ 47 h 91"/>
                    <a:gd name="T10" fmla="*/ 0 w 119"/>
                    <a:gd name="T11" fmla="*/ 55 h 91"/>
                    <a:gd name="T12" fmla="*/ 18 w 119"/>
                    <a:gd name="T13" fmla="*/ 91 h 91"/>
                    <a:gd name="T14" fmla="*/ 21 w 119"/>
                    <a:gd name="T15" fmla="*/ 91 h 91"/>
                    <a:gd name="T16" fmla="*/ 94 w 119"/>
                    <a:gd name="T17" fmla="*/ 62 h 91"/>
                    <a:gd name="T18" fmla="*/ 104 w 119"/>
                    <a:gd name="T19" fmla="*/ 1 h 91"/>
                    <a:gd name="T20" fmla="*/ 102 w 119"/>
                    <a:gd name="T2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9" h="91">
                      <a:moveTo>
                        <a:pt x="102" y="0"/>
                      </a:moveTo>
                      <a:cubicBezTo>
                        <a:pt x="88" y="0"/>
                        <a:pt x="71" y="23"/>
                        <a:pt x="65" y="39"/>
                      </a:cubicBezTo>
                      <a:cubicBezTo>
                        <a:pt x="60" y="53"/>
                        <a:pt x="57" y="65"/>
                        <a:pt x="47" y="65"/>
                      </a:cubicBezTo>
                      <a:cubicBezTo>
                        <a:pt x="45" y="65"/>
                        <a:pt x="43" y="65"/>
                        <a:pt x="40" y="64"/>
                      </a:cubicBezTo>
                      <a:cubicBezTo>
                        <a:pt x="29" y="59"/>
                        <a:pt x="17" y="47"/>
                        <a:pt x="8" y="47"/>
                      </a:cubicBezTo>
                      <a:cubicBezTo>
                        <a:pt x="5" y="47"/>
                        <a:pt x="2" y="49"/>
                        <a:pt x="0" y="55"/>
                      </a:cubicBezTo>
                      <a:cubicBezTo>
                        <a:pt x="0" y="55"/>
                        <a:pt x="3" y="91"/>
                        <a:pt x="18" y="91"/>
                      </a:cubicBezTo>
                      <a:cubicBezTo>
                        <a:pt x="19" y="91"/>
                        <a:pt x="20" y="91"/>
                        <a:pt x="21" y="91"/>
                      </a:cubicBezTo>
                      <a:cubicBezTo>
                        <a:pt x="39" y="85"/>
                        <a:pt x="83" y="83"/>
                        <a:pt x="94" y="62"/>
                      </a:cubicBezTo>
                      <a:cubicBezTo>
                        <a:pt x="104" y="41"/>
                        <a:pt x="119" y="3"/>
                        <a:pt x="104" y="1"/>
                      </a:cubicBezTo>
                      <a:cubicBezTo>
                        <a:pt x="103" y="0"/>
                        <a:pt x="103" y="0"/>
                        <a:pt x="102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4" name="Freeform 268"/>
                <p:cNvSpPr/>
                <p:nvPr/>
              </p:nvSpPr>
              <p:spPr bwMode="auto">
                <a:xfrm>
                  <a:off x="5303838" y="4240213"/>
                  <a:ext cx="241300" cy="298450"/>
                </a:xfrm>
                <a:custGeom>
                  <a:avLst/>
                  <a:gdLst>
                    <a:gd name="T0" fmla="*/ 25 w 86"/>
                    <a:gd name="T1" fmla="*/ 0 h 106"/>
                    <a:gd name="T2" fmla="*/ 0 w 86"/>
                    <a:gd name="T3" fmla="*/ 5 h 106"/>
                    <a:gd name="T4" fmla="*/ 29 w 86"/>
                    <a:gd name="T5" fmla="*/ 59 h 106"/>
                    <a:gd name="T6" fmla="*/ 34 w 86"/>
                    <a:gd name="T7" fmla="*/ 104 h 106"/>
                    <a:gd name="T8" fmla="*/ 41 w 86"/>
                    <a:gd name="T9" fmla="*/ 106 h 106"/>
                    <a:gd name="T10" fmla="*/ 81 w 86"/>
                    <a:gd name="T11" fmla="*/ 63 h 106"/>
                    <a:gd name="T12" fmla="*/ 54 w 86"/>
                    <a:gd name="T13" fmla="*/ 9 h 106"/>
                    <a:gd name="T14" fmla="*/ 25 w 86"/>
                    <a:gd name="T15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6" h="106">
                      <a:moveTo>
                        <a:pt x="25" y="0"/>
                      </a:moveTo>
                      <a:cubicBezTo>
                        <a:pt x="11" y="0"/>
                        <a:pt x="0" y="5"/>
                        <a:pt x="0" y="5"/>
                      </a:cubicBezTo>
                      <a:cubicBezTo>
                        <a:pt x="16" y="11"/>
                        <a:pt x="34" y="39"/>
                        <a:pt x="29" y="59"/>
                      </a:cubicBezTo>
                      <a:cubicBezTo>
                        <a:pt x="25" y="79"/>
                        <a:pt x="15" y="97"/>
                        <a:pt x="34" y="104"/>
                      </a:cubicBezTo>
                      <a:cubicBezTo>
                        <a:pt x="36" y="105"/>
                        <a:pt x="39" y="106"/>
                        <a:pt x="41" y="106"/>
                      </a:cubicBezTo>
                      <a:cubicBezTo>
                        <a:pt x="58" y="106"/>
                        <a:pt x="76" y="83"/>
                        <a:pt x="81" y="63"/>
                      </a:cubicBezTo>
                      <a:cubicBezTo>
                        <a:pt x="86" y="40"/>
                        <a:pt x="78" y="28"/>
                        <a:pt x="54" y="9"/>
                      </a:cubicBezTo>
                      <a:cubicBezTo>
                        <a:pt x="44" y="2"/>
                        <a:pt x="34" y="0"/>
                        <a:pt x="25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  <p:sp>
              <p:nvSpPr>
                <p:cNvPr id="245" name="Freeform 269"/>
                <p:cNvSpPr/>
                <p:nvPr/>
              </p:nvSpPr>
              <p:spPr bwMode="auto">
                <a:xfrm>
                  <a:off x="4806951" y="3900488"/>
                  <a:ext cx="342900" cy="192088"/>
                </a:xfrm>
                <a:custGeom>
                  <a:avLst/>
                  <a:gdLst>
                    <a:gd name="T0" fmla="*/ 51 w 122"/>
                    <a:gd name="T1" fmla="*/ 0 h 68"/>
                    <a:gd name="T2" fmla="*/ 30 w 122"/>
                    <a:gd name="T3" fmla="*/ 3 h 68"/>
                    <a:gd name="T4" fmla="*/ 0 w 122"/>
                    <a:gd name="T5" fmla="*/ 51 h 68"/>
                    <a:gd name="T6" fmla="*/ 11 w 122"/>
                    <a:gd name="T7" fmla="*/ 61 h 68"/>
                    <a:gd name="T8" fmla="*/ 56 w 122"/>
                    <a:gd name="T9" fmla="*/ 50 h 68"/>
                    <a:gd name="T10" fmla="*/ 63 w 122"/>
                    <a:gd name="T11" fmla="*/ 49 h 68"/>
                    <a:gd name="T12" fmla="*/ 103 w 122"/>
                    <a:gd name="T13" fmla="*/ 67 h 68"/>
                    <a:gd name="T14" fmla="*/ 106 w 122"/>
                    <a:gd name="T15" fmla="*/ 68 h 68"/>
                    <a:gd name="T16" fmla="*/ 101 w 122"/>
                    <a:gd name="T17" fmla="*/ 23 h 68"/>
                    <a:gd name="T18" fmla="*/ 51 w 122"/>
                    <a:gd name="T1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2" h="68">
                      <a:moveTo>
                        <a:pt x="51" y="0"/>
                      </a:moveTo>
                      <a:cubicBezTo>
                        <a:pt x="45" y="0"/>
                        <a:pt x="38" y="1"/>
                        <a:pt x="30" y="3"/>
                      </a:cubicBezTo>
                      <a:cubicBezTo>
                        <a:pt x="0" y="10"/>
                        <a:pt x="0" y="51"/>
                        <a:pt x="0" y="51"/>
                      </a:cubicBezTo>
                      <a:cubicBezTo>
                        <a:pt x="1" y="58"/>
                        <a:pt x="5" y="61"/>
                        <a:pt x="11" y="61"/>
                      </a:cubicBezTo>
                      <a:cubicBezTo>
                        <a:pt x="23" y="61"/>
                        <a:pt x="42" y="52"/>
                        <a:pt x="56" y="50"/>
                      </a:cubicBezTo>
                      <a:cubicBezTo>
                        <a:pt x="59" y="49"/>
                        <a:pt x="61" y="49"/>
                        <a:pt x="63" y="49"/>
                      </a:cubicBezTo>
                      <a:cubicBezTo>
                        <a:pt x="80" y="49"/>
                        <a:pt x="85" y="63"/>
                        <a:pt x="103" y="67"/>
                      </a:cubicBezTo>
                      <a:cubicBezTo>
                        <a:pt x="104" y="67"/>
                        <a:pt x="105" y="68"/>
                        <a:pt x="106" y="68"/>
                      </a:cubicBezTo>
                      <a:cubicBezTo>
                        <a:pt x="122" y="68"/>
                        <a:pt x="117" y="41"/>
                        <a:pt x="101" y="23"/>
                      </a:cubicBezTo>
                      <a:cubicBezTo>
                        <a:pt x="87" y="8"/>
                        <a:pt x="71" y="0"/>
                        <a:pt x="51" y="0"/>
                      </a:cubicBezTo>
                    </a:path>
                  </a:pathLst>
                </a:custGeom>
                <a:solidFill>
                  <a:srgbClr val="F4D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6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57" name="椭圆 56"/>
              <p:cNvSpPr/>
              <p:nvPr/>
            </p:nvSpPr>
            <p:spPr>
              <a:xfrm>
                <a:off x="3841404" y="2280378"/>
                <a:ext cx="486869" cy="48686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 dirty="0">
                  <a:solidFill>
                    <a:srgbClr val="92D05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55" name="文本框 54"/>
            <p:cNvSpPr txBox="1"/>
            <p:nvPr/>
          </p:nvSpPr>
          <p:spPr>
            <a:xfrm>
              <a:off x="5786665" y="1822130"/>
              <a:ext cx="602054" cy="253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rgbClr val="FFC000"/>
                  </a:solidFill>
                  <a:cs typeface="+mn-ea"/>
                  <a:sym typeface="+mn-lt"/>
                </a:rPr>
                <a:t>第二章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000">
        <p14:doors dir="vert"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000"/>
                            </p:stCondLst>
                            <p:childTnLst>
                              <p:par>
                                <p:cTn id="5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00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00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35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7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5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5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7000"/>
                            </p:stCondLst>
                            <p:childTnLst>
                              <p:par>
                                <p:cTn id="9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000"/>
                            </p:stCondLst>
                            <p:childTnLst>
                              <p:par>
                                <p:cTn id="9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7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3500"/>
                            </p:stCondLst>
                            <p:childTnLst>
                              <p:par>
                                <p:cTn id="1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4000"/>
                            </p:stCondLst>
                            <p:childTnLst>
                              <p:par>
                                <p:cTn id="1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7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15000"/>
                            </p:stCondLst>
                            <p:childTnLst>
                              <p:par>
                                <p:cTn id="1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4" grpId="0"/>
      <p:bldP spid="35" grpId="0"/>
      <p:bldP spid="36" grpId="0"/>
      <p:bldP spid="37" grpId="0"/>
      <p:bldP spid="39" grpId="0"/>
      <p:bldP spid="40" grpId="0" animBg="1"/>
      <p:bldP spid="41" grpId="0"/>
      <p:bldP spid="42" grpId="0"/>
      <p:bldP spid="43" grpId="0" animBg="1"/>
      <p:bldP spid="44" grpId="0"/>
      <p:bldP spid="45" grpId="0"/>
      <p:bldP spid="46" grpId="0" animBg="1"/>
      <p:bldP spid="47" grpId="0"/>
      <p:bldP spid="48" grpId="0"/>
      <p:bldP spid="49" grpId="0" animBg="1"/>
      <p:bldP spid="50" grpId="0"/>
      <p:bldP spid="51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油菜花卡通教育教学课件PPT模板"/>
</p:tagLst>
</file>

<file path=ppt/theme/theme1.xml><?xml version="1.0" encoding="utf-8"?>
<a:theme xmlns:a="http://schemas.openxmlformats.org/drawingml/2006/main" name="Office 主题​​">
  <a:themeElements>
    <a:clrScheme name="Office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0071C5"/>
      </a:accent1>
      <a:accent2>
        <a:srgbClr val="369799"/>
      </a:accent2>
      <a:accent3>
        <a:srgbClr val="003C71"/>
      </a:accent3>
      <a:accent4>
        <a:srgbClr val="1B7374"/>
      </a:accent4>
      <a:accent5>
        <a:srgbClr val="024F50"/>
      </a:accent5>
      <a:accent6>
        <a:srgbClr val="002C53"/>
      </a:accent6>
      <a:hlink>
        <a:srgbClr val="0071C5"/>
      </a:hlink>
      <a:folHlink>
        <a:srgbClr val="BFBFBF"/>
      </a:folHlink>
    </a:clrScheme>
    <a:fontScheme name="Temp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0071C5"/>
    </a:accent1>
    <a:accent2>
      <a:srgbClr val="369799"/>
    </a:accent2>
    <a:accent3>
      <a:srgbClr val="003C71"/>
    </a:accent3>
    <a:accent4>
      <a:srgbClr val="1B7374"/>
    </a:accent4>
    <a:accent5>
      <a:srgbClr val="024F50"/>
    </a:accent5>
    <a:accent6>
      <a:srgbClr val="002C53"/>
    </a:accent6>
    <a:hlink>
      <a:srgbClr val="0071C5"/>
    </a:hlink>
    <a:folHlink>
      <a:srgbClr val="BFBFBF"/>
    </a:folHlink>
  </a:clrScheme>
</a:themeOverride>
</file>

<file path=ppt/theme/themeOverride10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0071C5"/>
    </a:accent1>
    <a:accent2>
      <a:srgbClr val="369799"/>
    </a:accent2>
    <a:accent3>
      <a:srgbClr val="003C71"/>
    </a:accent3>
    <a:accent4>
      <a:srgbClr val="1B7374"/>
    </a:accent4>
    <a:accent5>
      <a:srgbClr val="024F50"/>
    </a:accent5>
    <a:accent6>
      <a:srgbClr val="002C53"/>
    </a:accent6>
    <a:hlink>
      <a:srgbClr val="0071C5"/>
    </a:hlink>
    <a:folHlink>
      <a:srgbClr val="BFBFBF"/>
    </a:folHlink>
  </a:clrScheme>
</a:themeOverride>
</file>

<file path=ppt/theme/themeOverride11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0071C5"/>
    </a:accent1>
    <a:accent2>
      <a:srgbClr val="369799"/>
    </a:accent2>
    <a:accent3>
      <a:srgbClr val="003C71"/>
    </a:accent3>
    <a:accent4>
      <a:srgbClr val="1B7374"/>
    </a:accent4>
    <a:accent5>
      <a:srgbClr val="024F50"/>
    </a:accent5>
    <a:accent6>
      <a:srgbClr val="002C53"/>
    </a:accent6>
    <a:hlink>
      <a:srgbClr val="0071C5"/>
    </a:hlink>
    <a:folHlink>
      <a:srgbClr val="BFBFBF"/>
    </a:folHlink>
  </a:clrScheme>
</a:themeOverride>
</file>

<file path=ppt/theme/themeOverride12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0071C5"/>
    </a:accent1>
    <a:accent2>
      <a:srgbClr val="369799"/>
    </a:accent2>
    <a:accent3>
      <a:srgbClr val="003C71"/>
    </a:accent3>
    <a:accent4>
      <a:srgbClr val="1B7374"/>
    </a:accent4>
    <a:accent5>
      <a:srgbClr val="024F50"/>
    </a:accent5>
    <a:accent6>
      <a:srgbClr val="002C53"/>
    </a:accent6>
    <a:hlink>
      <a:srgbClr val="0071C5"/>
    </a:hlink>
    <a:folHlink>
      <a:srgbClr val="BFBFBF"/>
    </a:folHlink>
  </a:clrScheme>
</a:themeOverride>
</file>

<file path=ppt/theme/themeOverride13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0071C5"/>
    </a:accent1>
    <a:accent2>
      <a:srgbClr val="369799"/>
    </a:accent2>
    <a:accent3>
      <a:srgbClr val="003C71"/>
    </a:accent3>
    <a:accent4>
      <a:srgbClr val="1B7374"/>
    </a:accent4>
    <a:accent5>
      <a:srgbClr val="024F50"/>
    </a:accent5>
    <a:accent6>
      <a:srgbClr val="002C53"/>
    </a:accent6>
    <a:hlink>
      <a:srgbClr val="0071C5"/>
    </a:hlink>
    <a:folHlink>
      <a:srgbClr val="BFBFBF"/>
    </a:folHlink>
  </a:clrScheme>
</a:themeOverride>
</file>

<file path=ppt/theme/themeOverride14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0071C5"/>
    </a:accent1>
    <a:accent2>
      <a:srgbClr val="369799"/>
    </a:accent2>
    <a:accent3>
      <a:srgbClr val="003C71"/>
    </a:accent3>
    <a:accent4>
      <a:srgbClr val="1B7374"/>
    </a:accent4>
    <a:accent5>
      <a:srgbClr val="024F50"/>
    </a:accent5>
    <a:accent6>
      <a:srgbClr val="002C53"/>
    </a:accent6>
    <a:hlink>
      <a:srgbClr val="0071C5"/>
    </a:hlink>
    <a:folHlink>
      <a:srgbClr val="BFBFBF"/>
    </a:folHlink>
  </a:clrScheme>
</a:themeOverride>
</file>

<file path=ppt/theme/themeOverride15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0071C5"/>
    </a:accent1>
    <a:accent2>
      <a:srgbClr val="369799"/>
    </a:accent2>
    <a:accent3>
      <a:srgbClr val="003C71"/>
    </a:accent3>
    <a:accent4>
      <a:srgbClr val="1B7374"/>
    </a:accent4>
    <a:accent5>
      <a:srgbClr val="024F50"/>
    </a:accent5>
    <a:accent6>
      <a:srgbClr val="002C53"/>
    </a:accent6>
    <a:hlink>
      <a:srgbClr val="0071C5"/>
    </a:hlink>
    <a:folHlink>
      <a:srgbClr val="BFBFBF"/>
    </a:folHlink>
  </a:clrScheme>
</a:themeOverride>
</file>

<file path=ppt/theme/themeOverride16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0071C5"/>
    </a:accent1>
    <a:accent2>
      <a:srgbClr val="369799"/>
    </a:accent2>
    <a:accent3>
      <a:srgbClr val="003C71"/>
    </a:accent3>
    <a:accent4>
      <a:srgbClr val="1B7374"/>
    </a:accent4>
    <a:accent5>
      <a:srgbClr val="024F50"/>
    </a:accent5>
    <a:accent6>
      <a:srgbClr val="002C53"/>
    </a:accent6>
    <a:hlink>
      <a:srgbClr val="0071C5"/>
    </a:hlink>
    <a:folHlink>
      <a:srgbClr val="BFBFBF"/>
    </a:folHlink>
  </a:clrScheme>
</a:themeOverride>
</file>

<file path=ppt/theme/themeOverride17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0071C5"/>
    </a:accent1>
    <a:accent2>
      <a:srgbClr val="369799"/>
    </a:accent2>
    <a:accent3>
      <a:srgbClr val="003C71"/>
    </a:accent3>
    <a:accent4>
      <a:srgbClr val="1B7374"/>
    </a:accent4>
    <a:accent5>
      <a:srgbClr val="024F50"/>
    </a:accent5>
    <a:accent6>
      <a:srgbClr val="002C53"/>
    </a:accent6>
    <a:hlink>
      <a:srgbClr val="0071C5"/>
    </a:hlink>
    <a:folHlink>
      <a:srgbClr val="BFBFBF"/>
    </a:folHlink>
  </a:clrScheme>
</a:themeOverride>
</file>

<file path=ppt/theme/themeOverride18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0071C5"/>
    </a:accent1>
    <a:accent2>
      <a:srgbClr val="369799"/>
    </a:accent2>
    <a:accent3>
      <a:srgbClr val="003C71"/>
    </a:accent3>
    <a:accent4>
      <a:srgbClr val="1B7374"/>
    </a:accent4>
    <a:accent5>
      <a:srgbClr val="024F50"/>
    </a:accent5>
    <a:accent6>
      <a:srgbClr val="002C53"/>
    </a:accent6>
    <a:hlink>
      <a:srgbClr val="0071C5"/>
    </a:hlink>
    <a:folHlink>
      <a:srgbClr val="BFBFBF"/>
    </a:folHlink>
  </a:clrScheme>
</a:themeOverride>
</file>

<file path=ppt/theme/themeOverride19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0071C5"/>
    </a:accent1>
    <a:accent2>
      <a:srgbClr val="369799"/>
    </a:accent2>
    <a:accent3>
      <a:srgbClr val="003C71"/>
    </a:accent3>
    <a:accent4>
      <a:srgbClr val="1B7374"/>
    </a:accent4>
    <a:accent5>
      <a:srgbClr val="024F50"/>
    </a:accent5>
    <a:accent6>
      <a:srgbClr val="002C53"/>
    </a:accent6>
    <a:hlink>
      <a:srgbClr val="0071C5"/>
    </a:hlink>
    <a:folHlink>
      <a:srgbClr val="BFBFBF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0071C5"/>
    </a:accent1>
    <a:accent2>
      <a:srgbClr val="369799"/>
    </a:accent2>
    <a:accent3>
      <a:srgbClr val="003C71"/>
    </a:accent3>
    <a:accent4>
      <a:srgbClr val="1B7374"/>
    </a:accent4>
    <a:accent5>
      <a:srgbClr val="024F50"/>
    </a:accent5>
    <a:accent6>
      <a:srgbClr val="002C53"/>
    </a:accent6>
    <a:hlink>
      <a:srgbClr val="0071C5"/>
    </a:hlink>
    <a:folHlink>
      <a:srgbClr val="BFBFBF"/>
    </a:folHlink>
  </a:clrScheme>
</a:themeOverride>
</file>

<file path=ppt/theme/themeOverride20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0071C5"/>
    </a:accent1>
    <a:accent2>
      <a:srgbClr val="369799"/>
    </a:accent2>
    <a:accent3>
      <a:srgbClr val="003C71"/>
    </a:accent3>
    <a:accent4>
      <a:srgbClr val="1B7374"/>
    </a:accent4>
    <a:accent5>
      <a:srgbClr val="024F50"/>
    </a:accent5>
    <a:accent6>
      <a:srgbClr val="002C53"/>
    </a:accent6>
    <a:hlink>
      <a:srgbClr val="0071C5"/>
    </a:hlink>
    <a:folHlink>
      <a:srgbClr val="BFBFBF"/>
    </a:folHlink>
  </a:clrScheme>
</a:themeOverride>
</file>

<file path=ppt/theme/themeOverride21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0071C5"/>
    </a:accent1>
    <a:accent2>
      <a:srgbClr val="369799"/>
    </a:accent2>
    <a:accent3>
      <a:srgbClr val="003C71"/>
    </a:accent3>
    <a:accent4>
      <a:srgbClr val="1B7374"/>
    </a:accent4>
    <a:accent5>
      <a:srgbClr val="024F50"/>
    </a:accent5>
    <a:accent6>
      <a:srgbClr val="002C53"/>
    </a:accent6>
    <a:hlink>
      <a:srgbClr val="0071C5"/>
    </a:hlink>
    <a:folHlink>
      <a:srgbClr val="BFBFBF"/>
    </a:folHlink>
  </a:clrScheme>
</a:themeOverride>
</file>

<file path=ppt/theme/themeOverride22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0071C5"/>
    </a:accent1>
    <a:accent2>
      <a:srgbClr val="369799"/>
    </a:accent2>
    <a:accent3>
      <a:srgbClr val="003C71"/>
    </a:accent3>
    <a:accent4>
      <a:srgbClr val="1B7374"/>
    </a:accent4>
    <a:accent5>
      <a:srgbClr val="024F50"/>
    </a:accent5>
    <a:accent6>
      <a:srgbClr val="002C53"/>
    </a:accent6>
    <a:hlink>
      <a:srgbClr val="0071C5"/>
    </a:hlink>
    <a:folHlink>
      <a:srgbClr val="BFBFBF"/>
    </a:folHlink>
  </a:clrScheme>
</a:themeOverride>
</file>

<file path=ppt/theme/themeOverride3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0071C5"/>
    </a:accent1>
    <a:accent2>
      <a:srgbClr val="369799"/>
    </a:accent2>
    <a:accent3>
      <a:srgbClr val="003C71"/>
    </a:accent3>
    <a:accent4>
      <a:srgbClr val="1B7374"/>
    </a:accent4>
    <a:accent5>
      <a:srgbClr val="024F50"/>
    </a:accent5>
    <a:accent6>
      <a:srgbClr val="002C53"/>
    </a:accent6>
    <a:hlink>
      <a:srgbClr val="0071C5"/>
    </a:hlink>
    <a:folHlink>
      <a:srgbClr val="BFBFBF"/>
    </a:folHlink>
  </a:clrScheme>
</a:themeOverride>
</file>

<file path=ppt/theme/themeOverride4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0071C5"/>
    </a:accent1>
    <a:accent2>
      <a:srgbClr val="369799"/>
    </a:accent2>
    <a:accent3>
      <a:srgbClr val="003C71"/>
    </a:accent3>
    <a:accent4>
      <a:srgbClr val="1B7374"/>
    </a:accent4>
    <a:accent5>
      <a:srgbClr val="024F50"/>
    </a:accent5>
    <a:accent6>
      <a:srgbClr val="002C53"/>
    </a:accent6>
    <a:hlink>
      <a:srgbClr val="0071C5"/>
    </a:hlink>
    <a:folHlink>
      <a:srgbClr val="BFBFBF"/>
    </a:folHlink>
  </a:clrScheme>
</a:themeOverride>
</file>

<file path=ppt/theme/themeOverride5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0071C5"/>
    </a:accent1>
    <a:accent2>
      <a:srgbClr val="369799"/>
    </a:accent2>
    <a:accent3>
      <a:srgbClr val="003C71"/>
    </a:accent3>
    <a:accent4>
      <a:srgbClr val="1B7374"/>
    </a:accent4>
    <a:accent5>
      <a:srgbClr val="024F50"/>
    </a:accent5>
    <a:accent6>
      <a:srgbClr val="002C53"/>
    </a:accent6>
    <a:hlink>
      <a:srgbClr val="0071C5"/>
    </a:hlink>
    <a:folHlink>
      <a:srgbClr val="BFBFBF"/>
    </a:folHlink>
  </a:clrScheme>
</a:themeOverride>
</file>

<file path=ppt/theme/themeOverride6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0071C5"/>
    </a:accent1>
    <a:accent2>
      <a:srgbClr val="369799"/>
    </a:accent2>
    <a:accent3>
      <a:srgbClr val="003C71"/>
    </a:accent3>
    <a:accent4>
      <a:srgbClr val="1B7374"/>
    </a:accent4>
    <a:accent5>
      <a:srgbClr val="024F50"/>
    </a:accent5>
    <a:accent6>
      <a:srgbClr val="002C53"/>
    </a:accent6>
    <a:hlink>
      <a:srgbClr val="0071C5"/>
    </a:hlink>
    <a:folHlink>
      <a:srgbClr val="BFBFBF"/>
    </a:folHlink>
  </a:clrScheme>
</a:themeOverride>
</file>

<file path=ppt/theme/themeOverride7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0071C5"/>
    </a:accent1>
    <a:accent2>
      <a:srgbClr val="369799"/>
    </a:accent2>
    <a:accent3>
      <a:srgbClr val="003C71"/>
    </a:accent3>
    <a:accent4>
      <a:srgbClr val="1B7374"/>
    </a:accent4>
    <a:accent5>
      <a:srgbClr val="024F50"/>
    </a:accent5>
    <a:accent6>
      <a:srgbClr val="002C53"/>
    </a:accent6>
    <a:hlink>
      <a:srgbClr val="0071C5"/>
    </a:hlink>
    <a:folHlink>
      <a:srgbClr val="BFBFBF"/>
    </a:folHlink>
  </a:clrScheme>
</a:themeOverride>
</file>

<file path=ppt/theme/themeOverride8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0071C5"/>
    </a:accent1>
    <a:accent2>
      <a:srgbClr val="369799"/>
    </a:accent2>
    <a:accent3>
      <a:srgbClr val="003C71"/>
    </a:accent3>
    <a:accent4>
      <a:srgbClr val="1B7374"/>
    </a:accent4>
    <a:accent5>
      <a:srgbClr val="024F50"/>
    </a:accent5>
    <a:accent6>
      <a:srgbClr val="002C53"/>
    </a:accent6>
    <a:hlink>
      <a:srgbClr val="0071C5"/>
    </a:hlink>
    <a:folHlink>
      <a:srgbClr val="BFBFBF"/>
    </a:folHlink>
  </a:clrScheme>
</a:themeOverride>
</file>

<file path=ppt/theme/themeOverride9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0071C5"/>
    </a:accent1>
    <a:accent2>
      <a:srgbClr val="369799"/>
    </a:accent2>
    <a:accent3>
      <a:srgbClr val="003C71"/>
    </a:accent3>
    <a:accent4>
      <a:srgbClr val="1B7374"/>
    </a:accent4>
    <a:accent5>
      <a:srgbClr val="024F50"/>
    </a:accent5>
    <a:accent6>
      <a:srgbClr val="002C53"/>
    </a:accent6>
    <a:hlink>
      <a:srgbClr val="0071C5"/>
    </a:hlink>
    <a:folHlink>
      <a:srgbClr val="BFBFB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29</TotalTime>
  <Words>1380</Words>
  <Application>Microsoft Office PowerPoint</Application>
  <PresentationFormat>宽屏</PresentationFormat>
  <Paragraphs>274</Paragraphs>
  <Slides>22</Slides>
  <Notes>22</Notes>
  <HiddenSlides>0</HiddenSlides>
  <MMClips>1</MMClips>
  <ScaleCrop>false</ScaleCrop>
  <HeadingPairs>
    <vt:vector size="6" baseType="variant">
      <vt:variant>
        <vt:lpstr>已用的字体</vt:lpstr>
      </vt:variant>
      <vt:variant>
        <vt:i4>2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22</vt:i4>
      </vt:variant>
    </vt:vector>
  </HeadingPairs>
  <TitlesOfParts>
    <vt:vector size="25" baseType="lpstr">
      <vt:lpstr>等线</vt:lpstr>
      <vt:lpstr>Arial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情缘素材：https://haosc.taobao.com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油菜花卡通教育教学课件PPT模板</dc:title>
  <cp:lastModifiedBy>Administrator</cp:lastModifiedBy>
  <cp:revision>5</cp:revision>
  <dcterms:created xsi:type="dcterms:W3CDTF">2017-03-01T09:03:00Z</dcterms:created>
  <dcterms:modified xsi:type="dcterms:W3CDTF">2019-03-28T05:43:00Z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2052-10.1.0.6260</vt:lpwstr>
  </property>
</Properties>
</file>